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2" r:id="rId3"/>
    <p:sldId id="268" r:id="rId4"/>
    <p:sldId id="267" r:id="rId5"/>
    <p:sldId id="266" r:id="rId6"/>
    <p:sldId id="265" r:id="rId7"/>
    <p:sldId id="263" r:id="rId8"/>
    <p:sldId id="264" r:id="rId9"/>
    <p:sldId id="261" r:id="rId10"/>
    <p:sldId id="260" r:id="rId11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000C"/>
    <a:srgbClr val="FED000"/>
    <a:srgbClr val="D3000B"/>
    <a:srgbClr val="FFFFF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136" y="-1104"/>
      </p:cViewPr>
      <p:guideLst>
        <p:guide orient="horz" pos="4032"/>
        <p:guide pos="30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6CDA-1F18-4EEE-A522-756C524239FE}" type="datetimeFigureOut">
              <a:rPr kumimoji="1" lang="ja-JP" altLang="en-US" smtClean="0"/>
              <a:t>2022/1/30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7A75-F48E-4B4B-92C6-B56A3B643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64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6CDA-1F18-4EEE-A522-756C524239FE}" type="datetimeFigureOut">
              <a:rPr kumimoji="1" lang="ja-JP" altLang="en-US" smtClean="0"/>
              <a:t>2022/1/30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7A75-F48E-4B4B-92C6-B56A3B643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522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6CDA-1F18-4EEE-A522-756C524239FE}" type="datetimeFigureOut">
              <a:rPr kumimoji="1" lang="ja-JP" altLang="en-US" smtClean="0"/>
              <a:t>2022/1/30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7A75-F48E-4B4B-92C6-B56A3B643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83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6CDA-1F18-4EEE-A522-756C524239FE}" type="datetimeFigureOut">
              <a:rPr kumimoji="1" lang="ja-JP" altLang="en-US" smtClean="0"/>
              <a:t>2022/1/30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7A75-F48E-4B4B-92C6-B56A3B643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15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6CDA-1F18-4EEE-A522-756C524239FE}" type="datetimeFigureOut">
              <a:rPr kumimoji="1" lang="ja-JP" altLang="en-US" smtClean="0"/>
              <a:t>2022/1/30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7A75-F48E-4B4B-92C6-B56A3B643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28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6CDA-1F18-4EEE-A522-756C524239FE}" type="datetimeFigureOut">
              <a:rPr kumimoji="1" lang="ja-JP" altLang="en-US" smtClean="0"/>
              <a:t>2022/1/30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7A75-F48E-4B4B-92C6-B56A3B643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39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6CDA-1F18-4EEE-A522-756C524239FE}" type="datetimeFigureOut">
              <a:rPr kumimoji="1" lang="ja-JP" altLang="en-US" smtClean="0"/>
              <a:t>2022/1/30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7A75-F48E-4B4B-92C6-B56A3B643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17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6CDA-1F18-4EEE-A522-756C524239FE}" type="datetimeFigureOut">
              <a:rPr kumimoji="1" lang="ja-JP" altLang="en-US" smtClean="0"/>
              <a:t>2022/1/30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7A75-F48E-4B4B-92C6-B56A3B643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9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6CDA-1F18-4EEE-A522-756C524239FE}" type="datetimeFigureOut">
              <a:rPr kumimoji="1" lang="ja-JP" altLang="en-US" smtClean="0"/>
              <a:t>2022/1/30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7A75-F48E-4B4B-92C6-B56A3B643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90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6CDA-1F18-4EEE-A522-756C524239FE}" type="datetimeFigureOut">
              <a:rPr kumimoji="1" lang="ja-JP" altLang="en-US" smtClean="0"/>
              <a:t>2022/1/30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7A75-F48E-4B4B-92C6-B56A3B643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78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6CDA-1F18-4EEE-A522-756C524239FE}" type="datetimeFigureOut">
              <a:rPr kumimoji="1" lang="ja-JP" altLang="en-US" smtClean="0"/>
              <a:t>2022/1/30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7A75-F48E-4B4B-92C6-B56A3B643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476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56CDA-1F18-4EEE-A522-756C524239FE}" type="datetimeFigureOut">
              <a:rPr kumimoji="1" lang="ja-JP" altLang="en-US" smtClean="0"/>
              <a:t>2022/1/30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F7A75-F48E-4B4B-92C6-B56A3B643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8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岡田奈々らＤリーガーと動画コラボ、本当にどえらかった「どえらいダンス」 - ＡＫＢ４８ : 日刊スポーツ" hidden="1">
            <a:extLst>
              <a:ext uri="{FF2B5EF4-FFF2-40B4-BE49-F238E27FC236}">
                <a16:creationId xmlns:a16="http://schemas.microsoft.com/office/drawing/2014/main" id="{571C24FD-E290-4418-95A7-72F38A850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r="22421"/>
          <a:stretch/>
        </p:blipFill>
        <p:spPr bwMode="auto">
          <a:xfrm>
            <a:off x="0" y="879999"/>
            <a:ext cx="9572662" cy="110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677FE465-2276-44A9-8A3C-B99938F1E264}"/>
              </a:ext>
            </a:extLst>
          </p:cNvPr>
          <p:cNvSpPr/>
          <p:nvPr/>
        </p:nvSpPr>
        <p:spPr>
          <a:xfrm>
            <a:off x="3628976" y="2657497"/>
            <a:ext cx="311435" cy="81016"/>
          </a:xfrm>
          <a:custGeom>
            <a:avLst/>
            <a:gdLst>
              <a:gd name="connsiteX0" fmla="*/ 49 w 311435"/>
              <a:gd name="connsiteY0" fmla="*/ 80941 h 81016"/>
              <a:gd name="connsiteX1" fmla="*/ 23862 w 311435"/>
              <a:gd name="connsiteY1" fmla="*/ 17441 h 81016"/>
              <a:gd name="connsiteX2" fmla="*/ 125462 w 311435"/>
              <a:gd name="connsiteY2" fmla="*/ 14266 h 81016"/>
              <a:gd name="connsiteX3" fmla="*/ 179437 w 311435"/>
              <a:gd name="connsiteY3" fmla="*/ 33316 h 81016"/>
              <a:gd name="connsiteX4" fmla="*/ 309612 w 311435"/>
              <a:gd name="connsiteY4" fmla="*/ 55541 h 81016"/>
              <a:gd name="connsiteX5" fmla="*/ 250874 w 311435"/>
              <a:gd name="connsiteY5" fmla="*/ 44428 h 81016"/>
              <a:gd name="connsiteX6" fmla="*/ 182612 w 311435"/>
              <a:gd name="connsiteY6" fmla="*/ 20616 h 81016"/>
              <a:gd name="connsiteX7" fmla="*/ 131812 w 311435"/>
              <a:gd name="connsiteY7" fmla="*/ 7916 h 81016"/>
              <a:gd name="connsiteX8" fmla="*/ 27037 w 311435"/>
              <a:gd name="connsiteY8" fmla="*/ 3153 h 81016"/>
              <a:gd name="connsiteX9" fmla="*/ 49 w 311435"/>
              <a:gd name="connsiteY9" fmla="*/ 80941 h 8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435" h="81016">
                <a:moveTo>
                  <a:pt x="49" y="80941"/>
                </a:moveTo>
                <a:cubicBezTo>
                  <a:pt x="-480" y="83322"/>
                  <a:pt x="2960" y="28553"/>
                  <a:pt x="23862" y="17441"/>
                </a:cubicBezTo>
                <a:cubicBezTo>
                  <a:pt x="44764" y="6329"/>
                  <a:pt x="99533" y="11620"/>
                  <a:pt x="125462" y="14266"/>
                </a:cubicBezTo>
                <a:cubicBezTo>
                  <a:pt x="151391" y="16912"/>
                  <a:pt x="148745" y="26437"/>
                  <a:pt x="179437" y="33316"/>
                </a:cubicBezTo>
                <a:cubicBezTo>
                  <a:pt x="210129" y="40195"/>
                  <a:pt x="309612" y="55541"/>
                  <a:pt x="309612" y="55541"/>
                </a:cubicBezTo>
                <a:cubicBezTo>
                  <a:pt x="321518" y="57393"/>
                  <a:pt x="272041" y="50249"/>
                  <a:pt x="250874" y="44428"/>
                </a:cubicBezTo>
                <a:cubicBezTo>
                  <a:pt x="229707" y="38607"/>
                  <a:pt x="202456" y="26701"/>
                  <a:pt x="182612" y="20616"/>
                </a:cubicBezTo>
                <a:cubicBezTo>
                  <a:pt x="162768" y="14531"/>
                  <a:pt x="157741" y="10826"/>
                  <a:pt x="131812" y="7916"/>
                </a:cubicBezTo>
                <a:cubicBezTo>
                  <a:pt x="105883" y="5005"/>
                  <a:pt x="50056" y="-5049"/>
                  <a:pt x="27037" y="3153"/>
                </a:cubicBezTo>
                <a:cubicBezTo>
                  <a:pt x="4018" y="11355"/>
                  <a:pt x="578" y="78560"/>
                  <a:pt x="49" y="80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B630652E-C68D-4DB4-B652-FFF94BB3237B}"/>
              </a:ext>
            </a:extLst>
          </p:cNvPr>
          <p:cNvSpPr/>
          <p:nvPr/>
        </p:nvSpPr>
        <p:spPr>
          <a:xfrm>
            <a:off x="3660602" y="2698168"/>
            <a:ext cx="272520" cy="78385"/>
          </a:xfrm>
          <a:custGeom>
            <a:avLst/>
            <a:gdLst>
              <a:gd name="connsiteX0" fmla="*/ 173 w 272520"/>
              <a:gd name="connsiteY0" fmla="*/ 78370 h 78385"/>
              <a:gd name="connsiteX1" fmla="*/ 98598 w 272520"/>
              <a:gd name="connsiteY1" fmla="*/ 40270 h 78385"/>
              <a:gd name="connsiteX2" fmla="*/ 160511 w 272520"/>
              <a:gd name="connsiteY2" fmla="*/ 19632 h 78385"/>
              <a:gd name="connsiteX3" fmla="*/ 271636 w 272520"/>
              <a:gd name="connsiteY3" fmla="*/ 18045 h 78385"/>
              <a:gd name="connsiteX4" fmla="*/ 211311 w 272520"/>
              <a:gd name="connsiteY4" fmla="*/ 3757 h 78385"/>
              <a:gd name="connsiteX5" fmla="*/ 187498 w 272520"/>
              <a:gd name="connsiteY5" fmla="*/ 582 h 78385"/>
              <a:gd name="connsiteX6" fmla="*/ 144636 w 272520"/>
              <a:gd name="connsiteY6" fmla="*/ 13282 h 78385"/>
              <a:gd name="connsiteX7" fmla="*/ 76373 w 272520"/>
              <a:gd name="connsiteY7" fmla="*/ 35507 h 78385"/>
              <a:gd name="connsiteX8" fmla="*/ 173 w 272520"/>
              <a:gd name="connsiteY8" fmla="*/ 78370 h 7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520" h="78385">
                <a:moveTo>
                  <a:pt x="173" y="78370"/>
                </a:moveTo>
                <a:cubicBezTo>
                  <a:pt x="3877" y="79164"/>
                  <a:pt x="71875" y="50060"/>
                  <a:pt x="98598" y="40270"/>
                </a:cubicBezTo>
                <a:cubicBezTo>
                  <a:pt x="125321" y="30480"/>
                  <a:pt x="131671" y="23336"/>
                  <a:pt x="160511" y="19632"/>
                </a:cubicBezTo>
                <a:cubicBezTo>
                  <a:pt x="189351" y="15928"/>
                  <a:pt x="263169" y="20691"/>
                  <a:pt x="271636" y="18045"/>
                </a:cubicBezTo>
                <a:cubicBezTo>
                  <a:pt x="280103" y="15399"/>
                  <a:pt x="225334" y="6667"/>
                  <a:pt x="211311" y="3757"/>
                </a:cubicBezTo>
                <a:cubicBezTo>
                  <a:pt x="197288" y="846"/>
                  <a:pt x="198610" y="-1005"/>
                  <a:pt x="187498" y="582"/>
                </a:cubicBezTo>
                <a:cubicBezTo>
                  <a:pt x="176386" y="2169"/>
                  <a:pt x="163157" y="7461"/>
                  <a:pt x="144636" y="13282"/>
                </a:cubicBezTo>
                <a:cubicBezTo>
                  <a:pt x="126115" y="19103"/>
                  <a:pt x="99656" y="25982"/>
                  <a:pt x="76373" y="35507"/>
                </a:cubicBezTo>
                <a:cubicBezTo>
                  <a:pt x="53090" y="45032"/>
                  <a:pt x="-3531" y="77576"/>
                  <a:pt x="173" y="78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E083D366-FDE6-4545-9115-44C67D523AF4}"/>
              </a:ext>
            </a:extLst>
          </p:cNvPr>
          <p:cNvSpPr/>
          <p:nvPr/>
        </p:nvSpPr>
        <p:spPr>
          <a:xfrm>
            <a:off x="3621088" y="2735263"/>
            <a:ext cx="116352" cy="25416"/>
          </a:xfrm>
          <a:custGeom>
            <a:avLst/>
            <a:gdLst>
              <a:gd name="connsiteX0" fmla="*/ 0 w 116352"/>
              <a:gd name="connsiteY0" fmla="*/ 0 h 25416"/>
              <a:gd name="connsiteX1" fmla="*/ 65087 w 116352"/>
              <a:gd name="connsiteY1" fmla="*/ 9525 h 25416"/>
              <a:gd name="connsiteX2" fmla="*/ 58737 w 116352"/>
              <a:gd name="connsiteY2" fmla="*/ 25400 h 25416"/>
              <a:gd name="connsiteX3" fmla="*/ 115887 w 116352"/>
              <a:gd name="connsiteY3" fmla="*/ 6350 h 25416"/>
              <a:gd name="connsiteX4" fmla="*/ 87312 w 116352"/>
              <a:gd name="connsiteY4" fmla="*/ 4762 h 25416"/>
              <a:gd name="connsiteX5" fmla="*/ 0 w 116352"/>
              <a:gd name="connsiteY5" fmla="*/ 0 h 2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52" h="25416">
                <a:moveTo>
                  <a:pt x="0" y="0"/>
                </a:moveTo>
                <a:cubicBezTo>
                  <a:pt x="27649" y="2646"/>
                  <a:pt x="55298" y="5292"/>
                  <a:pt x="65087" y="9525"/>
                </a:cubicBezTo>
                <a:cubicBezTo>
                  <a:pt x="74876" y="13758"/>
                  <a:pt x="50270" y="25929"/>
                  <a:pt x="58737" y="25400"/>
                </a:cubicBezTo>
                <a:cubicBezTo>
                  <a:pt x="67204" y="24871"/>
                  <a:pt x="111125" y="9790"/>
                  <a:pt x="115887" y="6350"/>
                </a:cubicBezTo>
                <a:cubicBezTo>
                  <a:pt x="120649" y="2910"/>
                  <a:pt x="87312" y="4762"/>
                  <a:pt x="87312" y="476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183BE592-053C-43B8-B236-43D68A4C5E4F}"/>
              </a:ext>
            </a:extLst>
          </p:cNvPr>
          <p:cNvSpPr/>
          <p:nvPr/>
        </p:nvSpPr>
        <p:spPr>
          <a:xfrm>
            <a:off x="3609974" y="2622537"/>
            <a:ext cx="283193" cy="85816"/>
          </a:xfrm>
          <a:custGeom>
            <a:avLst/>
            <a:gdLst>
              <a:gd name="connsiteX0" fmla="*/ 1 w 283193"/>
              <a:gd name="connsiteY0" fmla="*/ 85738 h 85816"/>
              <a:gd name="connsiteX1" fmla="*/ 65089 w 283193"/>
              <a:gd name="connsiteY1" fmla="*/ 17476 h 85816"/>
              <a:gd name="connsiteX2" fmla="*/ 277814 w 283193"/>
              <a:gd name="connsiteY2" fmla="*/ 49226 h 85816"/>
              <a:gd name="connsiteX3" fmla="*/ 206376 w 283193"/>
              <a:gd name="connsiteY3" fmla="*/ 23826 h 85816"/>
              <a:gd name="connsiteX4" fmla="*/ 63501 w 283193"/>
              <a:gd name="connsiteY4" fmla="*/ 1601 h 85816"/>
              <a:gd name="connsiteX5" fmla="*/ 1 w 283193"/>
              <a:gd name="connsiteY5" fmla="*/ 85738 h 8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193" h="85816">
                <a:moveTo>
                  <a:pt x="1" y="85738"/>
                </a:moveTo>
                <a:cubicBezTo>
                  <a:pt x="266" y="88384"/>
                  <a:pt x="18787" y="23561"/>
                  <a:pt x="65089" y="17476"/>
                </a:cubicBezTo>
                <a:cubicBezTo>
                  <a:pt x="111391" y="11391"/>
                  <a:pt x="254266" y="48168"/>
                  <a:pt x="277814" y="49226"/>
                </a:cubicBezTo>
                <a:cubicBezTo>
                  <a:pt x="301362" y="50284"/>
                  <a:pt x="242095" y="31763"/>
                  <a:pt x="206376" y="23826"/>
                </a:cubicBezTo>
                <a:cubicBezTo>
                  <a:pt x="170657" y="15889"/>
                  <a:pt x="96309" y="-6072"/>
                  <a:pt x="63501" y="1601"/>
                </a:cubicBezTo>
                <a:cubicBezTo>
                  <a:pt x="30693" y="9274"/>
                  <a:pt x="-264" y="83092"/>
                  <a:pt x="1" y="85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95C7045C-04E3-475E-B612-33F522FC2995}"/>
              </a:ext>
            </a:extLst>
          </p:cNvPr>
          <p:cNvSpPr/>
          <p:nvPr/>
        </p:nvSpPr>
        <p:spPr>
          <a:xfrm>
            <a:off x="3631251" y="2668642"/>
            <a:ext cx="173226" cy="73342"/>
          </a:xfrm>
          <a:custGeom>
            <a:avLst/>
            <a:gdLst>
              <a:gd name="connsiteX0" fmla="*/ 170812 w 173226"/>
              <a:gd name="connsiteY0" fmla="*/ 6296 h 73342"/>
              <a:gd name="connsiteX1" fmla="*/ 113662 w 173226"/>
              <a:gd name="connsiteY1" fmla="*/ 22171 h 73342"/>
              <a:gd name="connsiteX2" fmla="*/ 110487 w 173226"/>
              <a:gd name="connsiteY2" fmla="*/ 66621 h 73342"/>
              <a:gd name="connsiteX3" fmla="*/ 86674 w 173226"/>
              <a:gd name="connsiteY3" fmla="*/ 72971 h 73342"/>
              <a:gd name="connsiteX4" fmla="*/ 5712 w 173226"/>
              <a:gd name="connsiteY4" fmla="*/ 65033 h 73342"/>
              <a:gd name="connsiteX5" fmla="*/ 21587 w 173226"/>
              <a:gd name="connsiteY5" fmla="*/ 4708 h 73342"/>
              <a:gd name="connsiteX6" fmla="*/ 170812 w 173226"/>
              <a:gd name="connsiteY6" fmla="*/ 6296 h 7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226" h="73342">
                <a:moveTo>
                  <a:pt x="170812" y="6296"/>
                </a:moveTo>
                <a:cubicBezTo>
                  <a:pt x="186158" y="9207"/>
                  <a:pt x="123716" y="12117"/>
                  <a:pt x="113662" y="22171"/>
                </a:cubicBezTo>
                <a:cubicBezTo>
                  <a:pt x="103608" y="32225"/>
                  <a:pt x="114985" y="58154"/>
                  <a:pt x="110487" y="66621"/>
                </a:cubicBezTo>
                <a:cubicBezTo>
                  <a:pt x="105989" y="75088"/>
                  <a:pt x="104136" y="73236"/>
                  <a:pt x="86674" y="72971"/>
                </a:cubicBezTo>
                <a:cubicBezTo>
                  <a:pt x="69212" y="72706"/>
                  <a:pt x="16560" y="76410"/>
                  <a:pt x="5712" y="65033"/>
                </a:cubicBezTo>
                <a:cubicBezTo>
                  <a:pt x="-5136" y="53656"/>
                  <a:pt x="-903" y="14762"/>
                  <a:pt x="21587" y="4708"/>
                </a:cubicBezTo>
                <a:cubicBezTo>
                  <a:pt x="44076" y="-5346"/>
                  <a:pt x="155466" y="3385"/>
                  <a:pt x="170812" y="6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6249B51-A6A8-459B-B6E3-42282A7F91FC}"/>
              </a:ext>
            </a:extLst>
          </p:cNvPr>
          <p:cNvSpPr/>
          <p:nvPr/>
        </p:nvSpPr>
        <p:spPr>
          <a:xfrm>
            <a:off x="3565286" y="2497435"/>
            <a:ext cx="168246" cy="28326"/>
          </a:xfrm>
          <a:custGeom>
            <a:avLst/>
            <a:gdLst>
              <a:gd name="connsiteX0" fmla="*/ 239 w 168246"/>
              <a:gd name="connsiteY0" fmla="*/ 1290 h 28326"/>
              <a:gd name="connsiteX1" fmla="*/ 106602 w 168246"/>
              <a:gd name="connsiteY1" fmla="*/ 2878 h 28326"/>
              <a:gd name="connsiteX2" fmla="*/ 166927 w 168246"/>
              <a:gd name="connsiteY2" fmla="*/ 28278 h 28326"/>
              <a:gd name="connsiteX3" fmla="*/ 138352 w 168246"/>
              <a:gd name="connsiteY3" fmla="*/ 9228 h 28326"/>
              <a:gd name="connsiteX4" fmla="*/ 239 w 168246"/>
              <a:gd name="connsiteY4" fmla="*/ 1290 h 2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46" h="28326">
                <a:moveTo>
                  <a:pt x="239" y="1290"/>
                </a:moveTo>
                <a:cubicBezTo>
                  <a:pt x="-5052" y="232"/>
                  <a:pt x="78821" y="-1620"/>
                  <a:pt x="106602" y="2878"/>
                </a:cubicBezTo>
                <a:cubicBezTo>
                  <a:pt x="134383" y="7376"/>
                  <a:pt x="161636" y="27220"/>
                  <a:pt x="166927" y="28278"/>
                </a:cubicBezTo>
                <a:cubicBezTo>
                  <a:pt x="172218" y="29336"/>
                  <a:pt x="161371" y="12668"/>
                  <a:pt x="138352" y="9228"/>
                </a:cubicBezTo>
                <a:cubicBezTo>
                  <a:pt x="115333" y="5788"/>
                  <a:pt x="5530" y="2348"/>
                  <a:pt x="239" y="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E383EB1A-2558-40BD-B16E-3418AF93E634}"/>
              </a:ext>
            </a:extLst>
          </p:cNvPr>
          <p:cNvSpPr/>
          <p:nvPr/>
        </p:nvSpPr>
        <p:spPr>
          <a:xfrm>
            <a:off x="3521216" y="2517774"/>
            <a:ext cx="41202" cy="45605"/>
          </a:xfrm>
          <a:custGeom>
            <a:avLst/>
            <a:gdLst>
              <a:gd name="connsiteX0" fmla="*/ 41134 w 41202"/>
              <a:gd name="connsiteY0" fmla="*/ 1 h 45605"/>
              <a:gd name="connsiteX1" fmla="*/ 1447 w 41202"/>
              <a:gd name="connsiteY1" fmla="*/ 42864 h 45605"/>
              <a:gd name="connsiteX2" fmla="*/ 10972 w 41202"/>
              <a:gd name="connsiteY2" fmla="*/ 41276 h 45605"/>
              <a:gd name="connsiteX3" fmla="*/ 41134 w 41202"/>
              <a:gd name="connsiteY3" fmla="*/ 1 h 4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02" h="45605">
                <a:moveTo>
                  <a:pt x="41134" y="1"/>
                </a:moveTo>
                <a:cubicBezTo>
                  <a:pt x="39546" y="266"/>
                  <a:pt x="6474" y="35985"/>
                  <a:pt x="1447" y="42864"/>
                </a:cubicBezTo>
                <a:cubicBezTo>
                  <a:pt x="-3580" y="49743"/>
                  <a:pt x="5680" y="41541"/>
                  <a:pt x="10972" y="41276"/>
                </a:cubicBezTo>
                <a:cubicBezTo>
                  <a:pt x="16264" y="41011"/>
                  <a:pt x="42722" y="-264"/>
                  <a:pt x="4113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F21F509F-DF32-4F37-A7C6-0B40D6A8A9AE}"/>
              </a:ext>
            </a:extLst>
          </p:cNvPr>
          <p:cNvSpPr/>
          <p:nvPr/>
        </p:nvSpPr>
        <p:spPr>
          <a:xfrm>
            <a:off x="3548063" y="2535903"/>
            <a:ext cx="159271" cy="49981"/>
          </a:xfrm>
          <a:custGeom>
            <a:avLst/>
            <a:gdLst>
              <a:gd name="connsiteX0" fmla="*/ 158750 w 159271"/>
              <a:gd name="connsiteY0" fmla="*/ 24735 h 49981"/>
              <a:gd name="connsiteX1" fmla="*/ 80962 w 159271"/>
              <a:gd name="connsiteY1" fmla="*/ 2510 h 49981"/>
              <a:gd name="connsiteX2" fmla="*/ 58737 w 159271"/>
              <a:gd name="connsiteY2" fmla="*/ 5685 h 49981"/>
              <a:gd name="connsiteX3" fmla="*/ 41275 w 159271"/>
              <a:gd name="connsiteY3" fmla="*/ 48547 h 49981"/>
              <a:gd name="connsiteX4" fmla="*/ 23812 w 159271"/>
              <a:gd name="connsiteY4" fmla="*/ 39022 h 49981"/>
              <a:gd name="connsiteX5" fmla="*/ 0 w 159271"/>
              <a:gd name="connsiteY5" fmla="*/ 31085 h 49981"/>
              <a:gd name="connsiteX6" fmla="*/ 23812 w 159271"/>
              <a:gd name="connsiteY6" fmla="*/ 31085 h 49981"/>
              <a:gd name="connsiteX7" fmla="*/ 38100 w 159271"/>
              <a:gd name="connsiteY7" fmla="*/ 2510 h 49981"/>
              <a:gd name="connsiteX8" fmla="*/ 158750 w 159271"/>
              <a:gd name="connsiteY8" fmla="*/ 24735 h 4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271" h="49981">
                <a:moveTo>
                  <a:pt x="158750" y="24735"/>
                </a:moveTo>
                <a:cubicBezTo>
                  <a:pt x="165894" y="24735"/>
                  <a:pt x="97631" y="5685"/>
                  <a:pt x="80962" y="2510"/>
                </a:cubicBezTo>
                <a:cubicBezTo>
                  <a:pt x="64293" y="-665"/>
                  <a:pt x="65351" y="-1988"/>
                  <a:pt x="58737" y="5685"/>
                </a:cubicBezTo>
                <a:cubicBezTo>
                  <a:pt x="52122" y="13358"/>
                  <a:pt x="47096" y="42991"/>
                  <a:pt x="41275" y="48547"/>
                </a:cubicBezTo>
                <a:cubicBezTo>
                  <a:pt x="35454" y="54103"/>
                  <a:pt x="30691" y="41932"/>
                  <a:pt x="23812" y="39022"/>
                </a:cubicBezTo>
                <a:cubicBezTo>
                  <a:pt x="16933" y="36112"/>
                  <a:pt x="0" y="32408"/>
                  <a:pt x="0" y="31085"/>
                </a:cubicBezTo>
                <a:cubicBezTo>
                  <a:pt x="0" y="29762"/>
                  <a:pt x="17462" y="35847"/>
                  <a:pt x="23812" y="31085"/>
                </a:cubicBezTo>
                <a:cubicBezTo>
                  <a:pt x="30162" y="26323"/>
                  <a:pt x="20902" y="4627"/>
                  <a:pt x="38100" y="2510"/>
                </a:cubicBezTo>
                <a:cubicBezTo>
                  <a:pt x="55298" y="393"/>
                  <a:pt x="151606" y="24735"/>
                  <a:pt x="158750" y="24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C38ED163-8641-42E8-A32D-E3404E115474}"/>
              </a:ext>
            </a:extLst>
          </p:cNvPr>
          <p:cNvSpPr/>
          <p:nvPr/>
        </p:nvSpPr>
        <p:spPr>
          <a:xfrm>
            <a:off x="3755771" y="2504869"/>
            <a:ext cx="208305" cy="43900"/>
          </a:xfrm>
          <a:custGeom>
            <a:avLst/>
            <a:gdLst>
              <a:gd name="connsiteX0" fmla="*/ 254 w 208305"/>
              <a:gd name="connsiteY0" fmla="*/ 206 h 43900"/>
              <a:gd name="connsiteX1" fmla="*/ 109792 w 208305"/>
              <a:gd name="connsiteY1" fmla="*/ 11319 h 43900"/>
              <a:gd name="connsiteX2" fmla="*/ 139954 w 208305"/>
              <a:gd name="connsiteY2" fmla="*/ 28781 h 43900"/>
              <a:gd name="connsiteX3" fmla="*/ 208217 w 208305"/>
              <a:gd name="connsiteY3" fmla="*/ 43069 h 43900"/>
              <a:gd name="connsiteX4" fmla="*/ 152654 w 208305"/>
              <a:gd name="connsiteY4" fmla="*/ 39894 h 43900"/>
              <a:gd name="connsiteX5" fmla="*/ 81217 w 208305"/>
              <a:gd name="connsiteY5" fmla="*/ 20844 h 43900"/>
              <a:gd name="connsiteX6" fmla="*/ 254 w 208305"/>
              <a:gd name="connsiteY6" fmla="*/ 206 h 4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305" h="43900">
                <a:moveTo>
                  <a:pt x="254" y="206"/>
                </a:moveTo>
                <a:cubicBezTo>
                  <a:pt x="5016" y="-1381"/>
                  <a:pt x="86509" y="6557"/>
                  <a:pt x="109792" y="11319"/>
                </a:cubicBezTo>
                <a:cubicBezTo>
                  <a:pt x="133075" y="16082"/>
                  <a:pt x="123550" y="23489"/>
                  <a:pt x="139954" y="28781"/>
                </a:cubicBezTo>
                <a:cubicBezTo>
                  <a:pt x="156358" y="34073"/>
                  <a:pt x="206100" y="41217"/>
                  <a:pt x="208217" y="43069"/>
                </a:cubicBezTo>
                <a:cubicBezTo>
                  <a:pt x="210334" y="44921"/>
                  <a:pt x="173821" y="43598"/>
                  <a:pt x="152654" y="39894"/>
                </a:cubicBezTo>
                <a:cubicBezTo>
                  <a:pt x="131487" y="36190"/>
                  <a:pt x="103706" y="26136"/>
                  <a:pt x="81217" y="20844"/>
                </a:cubicBezTo>
                <a:cubicBezTo>
                  <a:pt x="58728" y="15552"/>
                  <a:pt x="-4508" y="1793"/>
                  <a:pt x="254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044A971C-FE43-4459-BF69-A5256173854D}"/>
              </a:ext>
            </a:extLst>
          </p:cNvPr>
          <p:cNvSpPr/>
          <p:nvPr/>
        </p:nvSpPr>
        <p:spPr>
          <a:xfrm>
            <a:off x="3687742" y="2538352"/>
            <a:ext cx="246502" cy="39170"/>
          </a:xfrm>
          <a:custGeom>
            <a:avLst/>
            <a:gdLst>
              <a:gd name="connsiteX0" fmla="*/ 21 w 246502"/>
              <a:gd name="connsiteY0" fmla="*/ 61 h 39170"/>
              <a:gd name="connsiteX1" fmla="*/ 161946 w 246502"/>
              <a:gd name="connsiteY1" fmla="*/ 22286 h 39170"/>
              <a:gd name="connsiteX2" fmla="*/ 222271 w 246502"/>
              <a:gd name="connsiteY2" fmla="*/ 36573 h 39170"/>
              <a:gd name="connsiteX3" fmla="*/ 246083 w 246502"/>
              <a:gd name="connsiteY3" fmla="*/ 38161 h 39170"/>
              <a:gd name="connsiteX4" fmla="*/ 204808 w 246502"/>
              <a:gd name="connsiteY4" fmla="*/ 25461 h 39170"/>
              <a:gd name="connsiteX5" fmla="*/ 150833 w 246502"/>
              <a:gd name="connsiteY5" fmla="*/ 15936 h 39170"/>
              <a:gd name="connsiteX6" fmla="*/ 21 w 246502"/>
              <a:gd name="connsiteY6" fmla="*/ 61 h 3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502" h="39170">
                <a:moveTo>
                  <a:pt x="21" y="61"/>
                </a:moveTo>
                <a:cubicBezTo>
                  <a:pt x="1873" y="1119"/>
                  <a:pt x="124904" y="16201"/>
                  <a:pt x="161946" y="22286"/>
                </a:cubicBezTo>
                <a:cubicBezTo>
                  <a:pt x="198988" y="28371"/>
                  <a:pt x="208248" y="33927"/>
                  <a:pt x="222271" y="36573"/>
                </a:cubicBezTo>
                <a:cubicBezTo>
                  <a:pt x="236294" y="39219"/>
                  <a:pt x="248993" y="40013"/>
                  <a:pt x="246083" y="38161"/>
                </a:cubicBezTo>
                <a:cubicBezTo>
                  <a:pt x="243173" y="36309"/>
                  <a:pt x="220683" y="29165"/>
                  <a:pt x="204808" y="25461"/>
                </a:cubicBezTo>
                <a:cubicBezTo>
                  <a:pt x="188933" y="21757"/>
                  <a:pt x="183906" y="19905"/>
                  <a:pt x="150833" y="15936"/>
                </a:cubicBezTo>
                <a:cubicBezTo>
                  <a:pt x="117760" y="11967"/>
                  <a:pt x="-1831" y="-997"/>
                  <a:pt x="21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341D135F-F1EF-4EFD-BCA4-E4B8EA5168CB}"/>
              </a:ext>
            </a:extLst>
          </p:cNvPr>
          <p:cNvSpPr/>
          <p:nvPr/>
        </p:nvSpPr>
        <p:spPr>
          <a:xfrm>
            <a:off x="3205163" y="2647720"/>
            <a:ext cx="181696" cy="97184"/>
          </a:xfrm>
          <a:custGeom>
            <a:avLst/>
            <a:gdLst>
              <a:gd name="connsiteX0" fmla="*/ 0 w 181696"/>
              <a:gd name="connsiteY0" fmla="*/ 17693 h 97184"/>
              <a:gd name="connsiteX1" fmla="*/ 88900 w 181696"/>
              <a:gd name="connsiteY1" fmla="*/ 12930 h 97184"/>
              <a:gd name="connsiteX2" fmla="*/ 146050 w 181696"/>
              <a:gd name="connsiteY2" fmla="*/ 52618 h 97184"/>
              <a:gd name="connsiteX3" fmla="*/ 180975 w 181696"/>
              <a:gd name="connsiteY3" fmla="*/ 97068 h 97184"/>
              <a:gd name="connsiteX4" fmla="*/ 166687 w 181696"/>
              <a:gd name="connsiteY4" fmla="*/ 63730 h 97184"/>
              <a:gd name="connsiteX5" fmla="*/ 131762 w 181696"/>
              <a:gd name="connsiteY5" fmla="*/ 9755 h 97184"/>
              <a:gd name="connsiteX6" fmla="*/ 88900 w 181696"/>
              <a:gd name="connsiteY6" fmla="*/ 230 h 97184"/>
              <a:gd name="connsiteX7" fmla="*/ 0 w 181696"/>
              <a:gd name="connsiteY7" fmla="*/ 17693 h 9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696" h="97184">
                <a:moveTo>
                  <a:pt x="0" y="17693"/>
                </a:moveTo>
                <a:cubicBezTo>
                  <a:pt x="0" y="19810"/>
                  <a:pt x="64558" y="7109"/>
                  <a:pt x="88900" y="12930"/>
                </a:cubicBezTo>
                <a:cubicBezTo>
                  <a:pt x="113242" y="18751"/>
                  <a:pt x="130704" y="38595"/>
                  <a:pt x="146050" y="52618"/>
                </a:cubicBezTo>
                <a:cubicBezTo>
                  <a:pt x="161396" y="66641"/>
                  <a:pt x="177536" y="95216"/>
                  <a:pt x="180975" y="97068"/>
                </a:cubicBezTo>
                <a:cubicBezTo>
                  <a:pt x="184414" y="98920"/>
                  <a:pt x="174889" y="78282"/>
                  <a:pt x="166687" y="63730"/>
                </a:cubicBezTo>
                <a:cubicBezTo>
                  <a:pt x="158485" y="49178"/>
                  <a:pt x="144727" y="20338"/>
                  <a:pt x="131762" y="9755"/>
                </a:cubicBezTo>
                <a:cubicBezTo>
                  <a:pt x="118798" y="-828"/>
                  <a:pt x="106362" y="-299"/>
                  <a:pt x="88900" y="230"/>
                </a:cubicBezTo>
                <a:cubicBezTo>
                  <a:pt x="71438" y="759"/>
                  <a:pt x="0" y="15576"/>
                  <a:pt x="0" y="17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D18C7583-C7CE-400F-9A3F-7A2B523EC42E}"/>
              </a:ext>
            </a:extLst>
          </p:cNvPr>
          <p:cNvSpPr/>
          <p:nvPr/>
        </p:nvSpPr>
        <p:spPr>
          <a:xfrm>
            <a:off x="3240088" y="2740025"/>
            <a:ext cx="138125" cy="26910"/>
          </a:xfrm>
          <a:custGeom>
            <a:avLst/>
            <a:gdLst>
              <a:gd name="connsiteX0" fmla="*/ 0 w 138125"/>
              <a:gd name="connsiteY0" fmla="*/ 12700 h 26910"/>
              <a:gd name="connsiteX1" fmla="*/ 90487 w 138125"/>
              <a:gd name="connsiteY1" fmla="*/ 4763 h 26910"/>
              <a:gd name="connsiteX2" fmla="*/ 138112 w 138125"/>
              <a:gd name="connsiteY2" fmla="*/ 0 h 26910"/>
              <a:gd name="connsiteX3" fmla="*/ 95250 w 138125"/>
              <a:gd name="connsiteY3" fmla="*/ 4763 h 26910"/>
              <a:gd name="connsiteX4" fmla="*/ 79375 w 138125"/>
              <a:gd name="connsiteY4" fmla="*/ 25400 h 26910"/>
              <a:gd name="connsiteX5" fmla="*/ 0 w 138125"/>
              <a:gd name="connsiteY5" fmla="*/ 12700 h 2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125" h="26910">
                <a:moveTo>
                  <a:pt x="0" y="12700"/>
                </a:moveTo>
                <a:lnTo>
                  <a:pt x="90487" y="4763"/>
                </a:lnTo>
                <a:lnTo>
                  <a:pt x="138112" y="0"/>
                </a:lnTo>
                <a:cubicBezTo>
                  <a:pt x="138906" y="0"/>
                  <a:pt x="105039" y="530"/>
                  <a:pt x="95250" y="4763"/>
                </a:cubicBezTo>
                <a:cubicBezTo>
                  <a:pt x="85461" y="8996"/>
                  <a:pt x="91281" y="21961"/>
                  <a:pt x="79375" y="25400"/>
                </a:cubicBezTo>
                <a:cubicBezTo>
                  <a:pt x="67469" y="28839"/>
                  <a:pt x="45640" y="27119"/>
                  <a:pt x="0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BA4D4E24-B9F7-48E3-BF98-0CF5C7045C47}"/>
              </a:ext>
            </a:extLst>
          </p:cNvPr>
          <p:cNvSpPr/>
          <p:nvPr/>
        </p:nvSpPr>
        <p:spPr>
          <a:xfrm>
            <a:off x="3181151" y="2661609"/>
            <a:ext cx="73441" cy="42177"/>
          </a:xfrm>
          <a:custGeom>
            <a:avLst/>
            <a:gdLst>
              <a:gd name="connsiteX0" fmla="*/ 73224 w 73441"/>
              <a:gd name="connsiteY0" fmla="*/ 629 h 42177"/>
              <a:gd name="connsiteX1" fmla="*/ 1787 w 73441"/>
              <a:gd name="connsiteY1" fmla="*/ 41904 h 42177"/>
              <a:gd name="connsiteX2" fmla="*/ 24012 w 73441"/>
              <a:gd name="connsiteY2" fmla="*/ 18091 h 42177"/>
              <a:gd name="connsiteX3" fmla="*/ 73224 w 73441"/>
              <a:gd name="connsiteY3" fmla="*/ 629 h 4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41" h="42177">
                <a:moveTo>
                  <a:pt x="73224" y="629"/>
                </a:moveTo>
                <a:cubicBezTo>
                  <a:pt x="69520" y="4598"/>
                  <a:pt x="9989" y="38994"/>
                  <a:pt x="1787" y="41904"/>
                </a:cubicBezTo>
                <a:cubicBezTo>
                  <a:pt x="-6415" y="44814"/>
                  <a:pt x="15810" y="23647"/>
                  <a:pt x="24012" y="18091"/>
                </a:cubicBezTo>
                <a:cubicBezTo>
                  <a:pt x="32214" y="12535"/>
                  <a:pt x="76928" y="-3340"/>
                  <a:pt x="73224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6F15F619-18EB-48AE-BB10-2CD299607DBE}"/>
              </a:ext>
            </a:extLst>
          </p:cNvPr>
          <p:cNvSpPr/>
          <p:nvPr/>
        </p:nvSpPr>
        <p:spPr>
          <a:xfrm>
            <a:off x="3237260" y="2665178"/>
            <a:ext cx="115671" cy="95959"/>
          </a:xfrm>
          <a:custGeom>
            <a:avLst/>
            <a:gdLst>
              <a:gd name="connsiteX0" fmla="*/ 4415 w 115671"/>
              <a:gd name="connsiteY0" fmla="*/ 1822 h 95959"/>
              <a:gd name="connsiteX1" fmla="*/ 61565 w 115671"/>
              <a:gd name="connsiteY1" fmla="*/ 20872 h 95959"/>
              <a:gd name="connsiteX2" fmla="*/ 63153 w 115671"/>
              <a:gd name="connsiteY2" fmla="*/ 51035 h 95959"/>
              <a:gd name="connsiteX3" fmla="*/ 115540 w 115671"/>
              <a:gd name="connsiteY3" fmla="*/ 78022 h 95959"/>
              <a:gd name="connsiteX4" fmla="*/ 45690 w 115671"/>
              <a:gd name="connsiteY4" fmla="*/ 92310 h 95959"/>
              <a:gd name="connsiteX5" fmla="*/ 4415 w 115671"/>
              <a:gd name="connsiteY5" fmla="*/ 93897 h 95959"/>
              <a:gd name="connsiteX6" fmla="*/ 4415 w 115671"/>
              <a:gd name="connsiteY6" fmla="*/ 66910 h 95959"/>
              <a:gd name="connsiteX7" fmla="*/ 4415 w 115671"/>
              <a:gd name="connsiteY7" fmla="*/ 1822 h 9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671" h="95959">
                <a:moveTo>
                  <a:pt x="4415" y="1822"/>
                </a:moveTo>
                <a:cubicBezTo>
                  <a:pt x="13940" y="-5851"/>
                  <a:pt x="51775" y="12670"/>
                  <a:pt x="61565" y="20872"/>
                </a:cubicBezTo>
                <a:cubicBezTo>
                  <a:pt x="71355" y="29074"/>
                  <a:pt x="54157" y="41510"/>
                  <a:pt x="63153" y="51035"/>
                </a:cubicBezTo>
                <a:cubicBezTo>
                  <a:pt x="72149" y="60560"/>
                  <a:pt x="118451" y="71143"/>
                  <a:pt x="115540" y="78022"/>
                </a:cubicBezTo>
                <a:cubicBezTo>
                  <a:pt x="112630" y="84901"/>
                  <a:pt x="64211" y="89664"/>
                  <a:pt x="45690" y="92310"/>
                </a:cubicBezTo>
                <a:cubicBezTo>
                  <a:pt x="27169" y="94956"/>
                  <a:pt x="11294" y="98130"/>
                  <a:pt x="4415" y="93897"/>
                </a:cubicBezTo>
                <a:cubicBezTo>
                  <a:pt x="-2464" y="89664"/>
                  <a:pt x="5209" y="76435"/>
                  <a:pt x="4415" y="66910"/>
                </a:cubicBezTo>
                <a:cubicBezTo>
                  <a:pt x="3621" y="57385"/>
                  <a:pt x="-5110" y="9495"/>
                  <a:pt x="4415" y="1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74457321-A251-4E1B-B2F7-E5376B10710B}"/>
              </a:ext>
            </a:extLst>
          </p:cNvPr>
          <p:cNvSpPr/>
          <p:nvPr/>
        </p:nvSpPr>
        <p:spPr>
          <a:xfrm>
            <a:off x="3328847" y="2692398"/>
            <a:ext cx="95206" cy="463291"/>
          </a:xfrm>
          <a:custGeom>
            <a:avLst/>
            <a:gdLst>
              <a:gd name="connsiteX0" fmla="*/ 77928 w 95206"/>
              <a:gd name="connsiteY0" fmla="*/ 2 h 463291"/>
              <a:gd name="connsiteX1" fmla="*/ 87453 w 95206"/>
              <a:gd name="connsiteY1" fmla="*/ 112715 h 463291"/>
              <a:gd name="connsiteX2" fmla="*/ 43003 w 95206"/>
              <a:gd name="connsiteY2" fmla="*/ 246065 h 463291"/>
              <a:gd name="connsiteX3" fmla="*/ 16016 w 95206"/>
              <a:gd name="connsiteY3" fmla="*/ 317502 h 463291"/>
              <a:gd name="connsiteX4" fmla="*/ 1728 w 95206"/>
              <a:gd name="connsiteY4" fmla="*/ 392115 h 463291"/>
              <a:gd name="connsiteX5" fmla="*/ 55703 w 95206"/>
              <a:gd name="connsiteY5" fmla="*/ 461965 h 463291"/>
              <a:gd name="connsiteX6" fmla="*/ 43003 w 95206"/>
              <a:gd name="connsiteY6" fmla="*/ 434977 h 463291"/>
              <a:gd name="connsiteX7" fmla="*/ 12841 w 95206"/>
              <a:gd name="connsiteY7" fmla="*/ 398465 h 463291"/>
              <a:gd name="connsiteX8" fmla="*/ 16016 w 95206"/>
              <a:gd name="connsiteY8" fmla="*/ 350840 h 463291"/>
              <a:gd name="connsiteX9" fmla="*/ 85866 w 95206"/>
              <a:gd name="connsiteY9" fmla="*/ 158752 h 463291"/>
              <a:gd name="connsiteX10" fmla="*/ 93803 w 95206"/>
              <a:gd name="connsiteY10" fmla="*/ 115890 h 463291"/>
              <a:gd name="connsiteX11" fmla="*/ 77928 w 95206"/>
              <a:gd name="connsiteY11" fmla="*/ 2 h 46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06" h="463291">
                <a:moveTo>
                  <a:pt x="77928" y="2"/>
                </a:moveTo>
                <a:cubicBezTo>
                  <a:pt x="76870" y="-527"/>
                  <a:pt x="93274" y="71704"/>
                  <a:pt x="87453" y="112715"/>
                </a:cubicBezTo>
                <a:cubicBezTo>
                  <a:pt x="81632" y="153726"/>
                  <a:pt x="54909" y="211934"/>
                  <a:pt x="43003" y="246065"/>
                </a:cubicBezTo>
                <a:cubicBezTo>
                  <a:pt x="31097" y="280196"/>
                  <a:pt x="22895" y="293160"/>
                  <a:pt x="16016" y="317502"/>
                </a:cubicBezTo>
                <a:cubicBezTo>
                  <a:pt x="9137" y="341844"/>
                  <a:pt x="-4886" y="368038"/>
                  <a:pt x="1728" y="392115"/>
                </a:cubicBezTo>
                <a:cubicBezTo>
                  <a:pt x="8342" y="416192"/>
                  <a:pt x="48824" y="454821"/>
                  <a:pt x="55703" y="461965"/>
                </a:cubicBezTo>
                <a:cubicBezTo>
                  <a:pt x="62582" y="469109"/>
                  <a:pt x="50147" y="445560"/>
                  <a:pt x="43003" y="434977"/>
                </a:cubicBezTo>
                <a:cubicBezTo>
                  <a:pt x="35859" y="424394"/>
                  <a:pt x="17339" y="412488"/>
                  <a:pt x="12841" y="398465"/>
                </a:cubicBezTo>
                <a:cubicBezTo>
                  <a:pt x="8343" y="384442"/>
                  <a:pt x="3845" y="390792"/>
                  <a:pt x="16016" y="350840"/>
                </a:cubicBezTo>
                <a:cubicBezTo>
                  <a:pt x="28187" y="310888"/>
                  <a:pt x="72902" y="197910"/>
                  <a:pt x="85866" y="158752"/>
                </a:cubicBezTo>
                <a:cubicBezTo>
                  <a:pt x="98830" y="119594"/>
                  <a:pt x="94861" y="137321"/>
                  <a:pt x="93803" y="115890"/>
                </a:cubicBezTo>
                <a:cubicBezTo>
                  <a:pt x="92745" y="94459"/>
                  <a:pt x="78986" y="531"/>
                  <a:pt x="7792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330B9122-775F-492D-A18D-479ADFA0C6D4}"/>
              </a:ext>
            </a:extLst>
          </p:cNvPr>
          <p:cNvSpPr/>
          <p:nvPr/>
        </p:nvSpPr>
        <p:spPr>
          <a:xfrm>
            <a:off x="3559096" y="3003431"/>
            <a:ext cx="80160" cy="93824"/>
          </a:xfrm>
          <a:custGeom>
            <a:avLst/>
            <a:gdLst>
              <a:gd name="connsiteX0" fmla="*/ 79 w 80160"/>
              <a:gd name="connsiteY0" fmla="*/ 119 h 93824"/>
              <a:gd name="connsiteX1" fmla="*/ 61992 w 80160"/>
              <a:gd name="connsiteY1" fmla="*/ 36632 h 93824"/>
              <a:gd name="connsiteX2" fmla="*/ 74692 w 80160"/>
              <a:gd name="connsiteY2" fmla="*/ 93782 h 93824"/>
              <a:gd name="connsiteX3" fmla="*/ 76279 w 80160"/>
              <a:gd name="connsiteY3" fmla="*/ 27107 h 93824"/>
              <a:gd name="connsiteX4" fmla="*/ 79 w 80160"/>
              <a:gd name="connsiteY4" fmla="*/ 119 h 9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60" h="93824">
                <a:moveTo>
                  <a:pt x="79" y="119"/>
                </a:moveTo>
                <a:cubicBezTo>
                  <a:pt x="-2302" y="1707"/>
                  <a:pt x="49557" y="21022"/>
                  <a:pt x="61992" y="36632"/>
                </a:cubicBezTo>
                <a:cubicBezTo>
                  <a:pt x="74427" y="52242"/>
                  <a:pt x="72311" y="95370"/>
                  <a:pt x="74692" y="93782"/>
                </a:cubicBezTo>
                <a:cubicBezTo>
                  <a:pt x="77073" y="92195"/>
                  <a:pt x="84746" y="41130"/>
                  <a:pt x="76279" y="27107"/>
                </a:cubicBezTo>
                <a:cubicBezTo>
                  <a:pt x="67812" y="13084"/>
                  <a:pt x="2460" y="-1469"/>
                  <a:pt x="79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BA743983-31CC-41C1-A451-0B8D9CB33B35}"/>
              </a:ext>
            </a:extLst>
          </p:cNvPr>
          <p:cNvSpPr/>
          <p:nvPr/>
        </p:nvSpPr>
        <p:spPr>
          <a:xfrm>
            <a:off x="3435320" y="3106622"/>
            <a:ext cx="108024" cy="39969"/>
          </a:xfrm>
          <a:custGeom>
            <a:avLst/>
            <a:gdLst>
              <a:gd name="connsiteX0" fmla="*/ 30 w 108024"/>
              <a:gd name="connsiteY0" fmla="*/ 39803 h 39969"/>
              <a:gd name="connsiteX1" fmla="*/ 58768 w 108024"/>
              <a:gd name="connsiteY1" fmla="*/ 14403 h 39969"/>
              <a:gd name="connsiteX2" fmla="*/ 107980 w 108024"/>
              <a:gd name="connsiteY2" fmla="*/ 15991 h 39969"/>
              <a:gd name="connsiteX3" fmla="*/ 66705 w 108024"/>
              <a:gd name="connsiteY3" fmla="*/ 116 h 39969"/>
              <a:gd name="connsiteX4" fmla="*/ 30 w 108024"/>
              <a:gd name="connsiteY4" fmla="*/ 39803 h 3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24" h="39969">
                <a:moveTo>
                  <a:pt x="30" y="39803"/>
                </a:moveTo>
                <a:cubicBezTo>
                  <a:pt x="-1293" y="42184"/>
                  <a:pt x="40776" y="18372"/>
                  <a:pt x="58768" y="14403"/>
                </a:cubicBezTo>
                <a:cubicBezTo>
                  <a:pt x="76760" y="10434"/>
                  <a:pt x="106657" y="18372"/>
                  <a:pt x="107980" y="15991"/>
                </a:cubicBezTo>
                <a:cubicBezTo>
                  <a:pt x="109303" y="13610"/>
                  <a:pt x="80992" y="-1471"/>
                  <a:pt x="66705" y="116"/>
                </a:cubicBezTo>
                <a:cubicBezTo>
                  <a:pt x="52418" y="1703"/>
                  <a:pt x="1353" y="37422"/>
                  <a:pt x="30" y="39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923E93A5-6B40-41B0-91F1-6DA469E2E4D6}"/>
              </a:ext>
            </a:extLst>
          </p:cNvPr>
          <p:cNvSpPr/>
          <p:nvPr/>
        </p:nvSpPr>
        <p:spPr>
          <a:xfrm>
            <a:off x="3438293" y="2812950"/>
            <a:ext cx="41677" cy="262232"/>
          </a:xfrm>
          <a:custGeom>
            <a:avLst/>
            <a:gdLst>
              <a:gd name="connsiteX0" fmla="*/ 41507 w 41677"/>
              <a:gd name="connsiteY0" fmla="*/ 100 h 262232"/>
              <a:gd name="connsiteX1" fmla="*/ 232 w 41677"/>
              <a:gd name="connsiteY1" fmla="*/ 163613 h 262232"/>
              <a:gd name="connsiteX2" fmla="*/ 24045 w 41677"/>
              <a:gd name="connsiteY2" fmla="*/ 223938 h 262232"/>
              <a:gd name="connsiteX3" fmla="*/ 8170 w 41677"/>
              <a:gd name="connsiteY3" fmla="*/ 262038 h 262232"/>
              <a:gd name="connsiteX4" fmla="*/ 19282 w 41677"/>
              <a:gd name="connsiteY4" fmla="*/ 238225 h 262232"/>
              <a:gd name="connsiteX5" fmla="*/ 31982 w 41677"/>
              <a:gd name="connsiteY5" fmla="*/ 225525 h 262232"/>
              <a:gd name="connsiteX6" fmla="*/ 16107 w 41677"/>
              <a:gd name="connsiteY6" fmla="*/ 189013 h 262232"/>
              <a:gd name="connsiteX7" fmla="*/ 41507 w 41677"/>
              <a:gd name="connsiteY7" fmla="*/ 100 h 26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77" h="262232">
                <a:moveTo>
                  <a:pt x="41507" y="100"/>
                </a:moveTo>
                <a:cubicBezTo>
                  <a:pt x="38861" y="-4133"/>
                  <a:pt x="3142" y="126307"/>
                  <a:pt x="232" y="163613"/>
                </a:cubicBezTo>
                <a:cubicBezTo>
                  <a:pt x="-2678" y="200919"/>
                  <a:pt x="22722" y="207534"/>
                  <a:pt x="24045" y="223938"/>
                </a:cubicBezTo>
                <a:cubicBezTo>
                  <a:pt x="25368" y="240342"/>
                  <a:pt x="8964" y="259657"/>
                  <a:pt x="8170" y="262038"/>
                </a:cubicBezTo>
                <a:cubicBezTo>
                  <a:pt x="7376" y="264419"/>
                  <a:pt x="15313" y="244310"/>
                  <a:pt x="19282" y="238225"/>
                </a:cubicBezTo>
                <a:cubicBezTo>
                  <a:pt x="23251" y="232140"/>
                  <a:pt x="32511" y="233727"/>
                  <a:pt x="31982" y="225525"/>
                </a:cubicBezTo>
                <a:cubicBezTo>
                  <a:pt x="31453" y="217323"/>
                  <a:pt x="17165" y="222350"/>
                  <a:pt x="16107" y="189013"/>
                </a:cubicBezTo>
                <a:cubicBezTo>
                  <a:pt x="15049" y="155676"/>
                  <a:pt x="44153" y="4333"/>
                  <a:pt x="41507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CD8964B1-9BCE-4C12-A1A5-D79F906C6BD6}"/>
              </a:ext>
            </a:extLst>
          </p:cNvPr>
          <p:cNvSpPr/>
          <p:nvPr/>
        </p:nvSpPr>
        <p:spPr>
          <a:xfrm>
            <a:off x="3384549" y="3043127"/>
            <a:ext cx="73031" cy="58084"/>
          </a:xfrm>
          <a:custGeom>
            <a:avLst/>
            <a:gdLst>
              <a:gd name="connsiteX0" fmla="*/ 1 w 73031"/>
              <a:gd name="connsiteY0" fmla="*/ 111 h 58084"/>
              <a:gd name="connsiteX1" fmla="*/ 52389 w 73031"/>
              <a:gd name="connsiteY1" fmla="*/ 54086 h 58084"/>
              <a:gd name="connsiteX2" fmla="*/ 73026 w 73031"/>
              <a:gd name="connsiteY2" fmla="*/ 52498 h 58084"/>
              <a:gd name="connsiteX3" fmla="*/ 50801 w 73031"/>
              <a:gd name="connsiteY3" fmla="*/ 39798 h 58084"/>
              <a:gd name="connsiteX4" fmla="*/ 1 w 73031"/>
              <a:gd name="connsiteY4" fmla="*/ 111 h 5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31" h="58084">
                <a:moveTo>
                  <a:pt x="1" y="111"/>
                </a:moveTo>
                <a:cubicBezTo>
                  <a:pt x="266" y="2492"/>
                  <a:pt x="40218" y="45355"/>
                  <a:pt x="52389" y="54086"/>
                </a:cubicBezTo>
                <a:cubicBezTo>
                  <a:pt x="64560" y="62817"/>
                  <a:pt x="73291" y="54879"/>
                  <a:pt x="73026" y="52498"/>
                </a:cubicBezTo>
                <a:cubicBezTo>
                  <a:pt x="72761" y="50117"/>
                  <a:pt x="57945" y="45354"/>
                  <a:pt x="50801" y="39798"/>
                </a:cubicBezTo>
                <a:cubicBezTo>
                  <a:pt x="43657" y="34242"/>
                  <a:pt x="-264" y="-2270"/>
                  <a:pt x="1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78E4AF1A-CF28-43FD-9CF4-46031DCE29EF}"/>
              </a:ext>
            </a:extLst>
          </p:cNvPr>
          <p:cNvSpPr/>
          <p:nvPr/>
        </p:nvSpPr>
        <p:spPr>
          <a:xfrm>
            <a:off x="3460700" y="3254064"/>
            <a:ext cx="175832" cy="20999"/>
          </a:xfrm>
          <a:custGeom>
            <a:avLst/>
            <a:gdLst>
              <a:gd name="connsiteX0" fmla="*/ 50 w 175832"/>
              <a:gd name="connsiteY0" fmla="*/ 1899 h 20999"/>
              <a:gd name="connsiteX1" fmla="*/ 92125 w 175832"/>
              <a:gd name="connsiteY1" fmla="*/ 9836 h 20999"/>
              <a:gd name="connsiteX2" fmla="*/ 174675 w 175832"/>
              <a:gd name="connsiteY2" fmla="*/ 20949 h 20999"/>
              <a:gd name="connsiteX3" fmla="*/ 138163 w 175832"/>
              <a:gd name="connsiteY3" fmla="*/ 5074 h 20999"/>
              <a:gd name="connsiteX4" fmla="*/ 104825 w 175832"/>
              <a:gd name="connsiteY4" fmla="*/ 311 h 20999"/>
              <a:gd name="connsiteX5" fmla="*/ 50 w 175832"/>
              <a:gd name="connsiteY5" fmla="*/ 1899 h 2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32" h="20999">
                <a:moveTo>
                  <a:pt x="50" y="1899"/>
                </a:moveTo>
                <a:cubicBezTo>
                  <a:pt x="-2067" y="3487"/>
                  <a:pt x="63021" y="6661"/>
                  <a:pt x="92125" y="9836"/>
                </a:cubicBezTo>
                <a:cubicBezTo>
                  <a:pt x="121229" y="13011"/>
                  <a:pt x="167002" y="21743"/>
                  <a:pt x="174675" y="20949"/>
                </a:cubicBezTo>
                <a:cubicBezTo>
                  <a:pt x="182348" y="20155"/>
                  <a:pt x="149805" y="8514"/>
                  <a:pt x="138163" y="5074"/>
                </a:cubicBezTo>
                <a:cubicBezTo>
                  <a:pt x="126521" y="1634"/>
                  <a:pt x="124404" y="1105"/>
                  <a:pt x="104825" y="311"/>
                </a:cubicBezTo>
                <a:cubicBezTo>
                  <a:pt x="85246" y="-483"/>
                  <a:pt x="2167" y="311"/>
                  <a:pt x="50" y="1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8E8E29E7-8ECD-4C91-9A65-BFC0AB6D925B}"/>
              </a:ext>
            </a:extLst>
          </p:cNvPr>
          <p:cNvSpPr/>
          <p:nvPr/>
        </p:nvSpPr>
        <p:spPr>
          <a:xfrm>
            <a:off x="3379645" y="3243050"/>
            <a:ext cx="74796" cy="87529"/>
          </a:xfrm>
          <a:custGeom>
            <a:avLst/>
            <a:gdLst>
              <a:gd name="connsiteX0" fmla="*/ 74755 w 74796"/>
              <a:gd name="connsiteY0" fmla="*/ 9738 h 87529"/>
              <a:gd name="connsiteX1" fmla="*/ 19193 w 74796"/>
              <a:gd name="connsiteY1" fmla="*/ 213 h 87529"/>
              <a:gd name="connsiteX2" fmla="*/ 143 w 74796"/>
              <a:gd name="connsiteY2" fmla="*/ 19263 h 87529"/>
              <a:gd name="connsiteX3" fmla="*/ 27130 w 74796"/>
              <a:gd name="connsiteY3" fmla="*/ 51013 h 87529"/>
              <a:gd name="connsiteX4" fmla="*/ 49355 w 74796"/>
              <a:gd name="connsiteY4" fmla="*/ 63713 h 87529"/>
              <a:gd name="connsiteX5" fmla="*/ 71580 w 74796"/>
              <a:gd name="connsiteY5" fmla="*/ 87525 h 87529"/>
              <a:gd name="connsiteX6" fmla="*/ 50943 w 74796"/>
              <a:gd name="connsiteY6" fmla="*/ 65300 h 87529"/>
              <a:gd name="connsiteX7" fmla="*/ 9668 w 74796"/>
              <a:gd name="connsiteY7" fmla="*/ 20850 h 87529"/>
              <a:gd name="connsiteX8" fmla="*/ 74755 w 74796"/>
              <a:gd name="connsiteY8" fmla="*/ 9738 h 8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796" h="87529">
                <a:moveTo>
                  <a:pt x="74755" y="9738"/>
                </a:moveTo>
                <a:cubicBezTo>
                  <a:pt x="76342" y="6299"/>
                  <a:pt x="31628" y="-1374"/>
                  <a:pt x="19193" y="213"/>
                </a:cubicBezTo>
                <a:cubicBezTo>
                  <a:pt x="6758" y="1800"/>
                  <a:pt x="-1180" y="10796"/>
                  <a:pt x="143" y="19263"/>
                </a:cubicBezTo>
                <a:cubicBezTo>
                  <a:pt x="1466" y="27730"/>
                  <a:pt x="18928" y="43605"/>
                  <a:pt x="27130" y="51013"/>
                </a:cubicBezTo>
                <a:cubicBezTo>
                  <a:pt x="35332" y="58421"/>
                  <a:pt x="41947" y="57628"/>
                  <a:pt x="49355" y="63713"/>
                </a:cubicBezTo>
                <a:cubicBezTo>
                  <a:pt x="56763" y="69798"/>
                  <a:pt x="71315" y="87261"/>
                  <a:pt x="71580" y="87525"/>
                </a:cubicBezTo>
                <a:cubicBezTo>
                  <a:pt x="71845" y="87789"/>
                  <a:pt x="61262" y="76413"/>
                  <a:pt x="50943" y="65300"/>
                </a:cubicBezTo>
                <a:cubicBezTo>
                  <a:pt x="40624" y="54187"/>
                  <a:pt x="10726" y="30639"/>
                  <a:pt x="9668" y="20850"/>
                </a:cubicBezTo>
                <a:cubicBezTo>
                  <a:pt x="8610" y="11061"/>
                  <a:pt x="73168" y="13177"/>
                  <a:pt x="74755" y="9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C750F8A4-4EB0-4B9E-A609-6EAF03A3C2F5}"/>
              </a:ext>
            </a:extLst>
          </p:cNvPr>
          <p:cNvSpPr/>
          <p:nvPr/>
        </p:nvSpPr>
        <p:spPr>
          <a:xfrm>
            <a:off x="3421059" y="3269960"/>
            <a:ext cx="154389" cy="27487"/>
          </a:xfrm>
          <a:custGeom>
            <a:avLst/>
            <a:gdLst>
              <a:gd name="connsiteX0" fmla="*/ 4 w 154389"/>
              <a:gd name="connsiteY0" fmla="*/ 27278 h 27487"/>
              <a:gd name="connsiteX1" fmla="*/ 65091 w 154389"/>
              <a:gd name="connsiteY1" fmla="*/ 290 h 27487"/>
              <a:gd name="connsiteX2" fmla="*/ 153991 w 154389"/>
              <a:gd name="connsiteY2" fmla="*/ 12990 h 27487"/>
              <a:gd name="connsiteX3" fmla="*/ 100016 w 154389"/>
              <a:gd name="connsiteY3" fmla="*/ 12990 h 27487"/>
              <a:gd name="connsiteX4" fmla="*/ 61916 w 154389"/>
              <a:gd name="connsiteY4" fmla="*/ 12990 h 27487"/>
              <a:gd name="connsiteX5" fmla="*/ 4 w 154389"/>
              <a:gd name="connsiteY5" fmla="*/ 27278 h 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389" h="27487">
                <a:moveTo>
                  <a:pt x="4" y="27278"/>
                </a:moveTo>
                <a:cubicBezTo>
                  <a:pt x="533" y="25161"/>
                  <a:pt x="39427" y="2671"/>
                  <a:pt x="65091" y="290"/>
                </a:cubicBezTo>
                <a:cubicBezTo>
                  <a:pt x="90756" y="-2091"/>
                  <a:pt x="148170" y="10873"/>
                  <a:pt x="153991" y="12990"/>
                </a:cubicBezTo>
                <a:cubicBezTo>
                  <a:pt x="159812" y="15107"/>
                  <a:pt x="100016" y="12990"/>
                  <a:pt x="100016" y="12990"/>
                </a:cubicBezTo>
                <a:cubicBezTo>
                  <a:pt x="84670" y="12990"/>
                  <a:pt x="75674" y="11138"/>
                  <a:pt x="61916" y="12990"/>
                </a:cubicBezTo>
                <a:cubicBezTo>
                  <a:pt x="48158" y="14842"/>
                  <a:pt x="-525" y="29395"/>
                  <a:pt x="4" y="27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07C15888-ED04-4ACB-A9EF-67743802FEF6}"/>
              </a:ext>
            </a:extLst>
          </p:cNvPr>
          <p:cNvSpPr/>
          <p:nvPr/>
        </p:nvSpPr>
        <p:spPr>
          <a:xfrm>
            <a:off x="3652705" y="3276301"/>
            <a:ext cx="193510" cy="102859"/>
          </a:xfrm>
          <a:custGeom>
            <a:avLst/>
            <a:gdLst>
              <a:gd name="connsiteX0" fmla="*/ 133 w 193510"/>
              <a:gd name="connsiteY0" fmla="*/ 299 h 102859"/>
              <a:gd name="connsiteX1" fmla="*/ 120783 w 193510"/>
              <a:gd name="connsiteY1" fmla="*/ 16174 h 102859"/>
              <a:gd name="connsiteX2" fmla="*/ 163645 w 193510"/>
              <a:gd name="connsiteY2" fmla="*/ 35224 h 102859"/>
              <a:gd name="connsiteX3" fmla="*/ 192220 w 193510"/>
              <a:gd name="connsiteY3" fmla="*/ 101899 h 102859"/>
              <a:gd name="connsiteX4" fmla="*/ 184283 w 193510"/>
              <a:gd name="connsiteY4" fmla="*/ 71737 h 102859"/>
              <a:gd name="connsiteX5" fmla="*/ 146183 w 193510"/>
              <a:gd name="connsiteY5" fmla="*/ 30462 h 102859"/>
              <a:gd name="connsiteX6" fmla="*/ 133 w 193510"/>
              <a:gd name="connsiteY6" fmla="*/ 299 h 10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510" h="102859">
                <a:moveTo>
                  <a:pt x="133" y="299"/>
                </a:moveTo>
                <a:cubicBezTo>
                  <a:pt x="-4100" y="-2082"/>
                  <a:pt x="93531" y="10353"/>
                  <a:pt x="120783" y="16174"/>
                </a:cubicBezTo>
                <a:cubicBezTo>
                  <a:pt x="148035" y="21995"/>
                  <a:pt x="151739" y="20937"/>
                  <a:pt x="163645" y="35224"/>
                </a:cubicBezTo>
                <a:cubicBezTo>
                  <a:pt x="175551" y="49511"/>
                  <a:pt x="188780" y="95814"/>
                  <a:pt x="192220" y="101899"/>
                </a:cubicBezTo>
                <a:cubicBezTo>
                  <a:pt x="195660" y="107984"/>
                  <a:pt x="191956" y="83643"/>
                  <a:pt x="184283" y="71737"/>
                </a:cubicBezTo>
                <a:cubicBezTo>
                  <a:pt x="176610" y="59831"/>
                  <a:pt x="173700" y="41045"/>
                  <a:pt x="146183" y="30462"/>
                </a:cubicBezTo>
                <a:cubicBezTo>
                  <a:pt x="118666" y="19879"/>
                  <a:pt x="4366" y="2680"/>
                  <a:pt x="133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F784862B-154E-4F00-8F6E-C0ABDF10A21E}"/>
              </a:ext>
            </a:extLst>
          </p:cNvPr>
          <p:cNvSpPr/>
          <p:nvPr/>
        </p:nvSpPr>
        <p:spPr>
          <a:xfrm>
            <a:off x="3592253" y="3286119"/>
            <a:ext cx="183799" cy="30174"/>
          </a:xfrm>
          <a:custGeom>
            <a:avLst/>
            <a:gdLst>
              <a:gd name="connsiteX0" fmla="*/ 260 w 183799"/>
              <a:gd name="connsiteY0" fmla="*/ 6 h 30174"/>
              <a:gd name="connsiteX1" fmla="*/ 109797 w 183799"/>
              <a:gd name="connsiteY1" fmla="*/ 12706 h 30174"/>
              <a:gd name="connsiteX2" fmla="*/ 182822 w 183799"/>
              <a:gd name="connsiteY2" fmla="*/ 30169 h 30174"/>
              <a:gd name="connsiteX3" fmla="*/ 143135 w 183799"/>
              <a:gd name="connsiteY3" fmla="*/ 14294 h 30174"/>
              <a:gd name="connsiteX4" fmla="*/ 260 w 183799"/>
              <a:gd name="connsiteY4" fmla="*/ 6 h 3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99" h="30174">
                <a:moveTo>
                  <a:pt x="260" y="6"/>
                </a:moveTo>
                <a:cubicBezTo>
                  <a:pt x="-5296" y="-259"/>
                  <a:pt x="79370" y="7679"/>
                  <a:pt x="109797" y="12706"/>
                </a:cubicBezTo>
                <a:cubicBezTo>
                  <a:pt x="140224" y="17733"/>
                  <a:pt x="177266" y="29904"/>
                  <a:pt x="182822" y="30169"/>
                </a:cubicBezTo>
                <a:cubicBezTo>
                  <a:pt x="188378" y="30434"/>
                  <a:pt x="169593" y="20115"/>
                  <a:pt x="143135" y="14294"/>
                </a:cubicBezTo>
                <a:cubicBezTo>
                  <a:pt x="116677" y="8473"/>
                  <a:pt x="5816" y="271"/>
                  <a:pt x="26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7B7116F6-973B-4EAC-AFDC-9124DEDDFF80}"/>
              </a:ext>
            </a:extLst>
          </p:cNvPr>
          <p:cNvSpPr/>
          <p:nvPr/>
        </p:nvSpPr>
        <p:spPr>
          <a:xfrm>
            <a:off x="3824228" y="3287660"/>
            <a:ext cx="72301" cy="105465"/>
          </a:xfrm>
          <a:custGeom>
            <a:avLst/>
            <a:gdLst>
              <a:gd name="connsiteX0" fmla="*/ 60 w 72301"/>
              <a:gd name="connsiteY0" fmla="*/ 53 h 105465"/>
              <a:gd name="connsiteX1" fmla="*/ 58797 w 72301"/>
              <a:gd name="connsiteY1" fmla="*/ 39740 h 105465"/>
              <a:gd name="connsiteX2" fmla="*/ 42922 w 72301"/>
              <a:gd name="connsiteY2" fmla="*/ 104828 h 105465"/>
              <a:gd name="connsiteX3" fmla="*/ 55622 w 72301"/>
              <a:gd name="connsiteY3" fmla="*/ 71490 h 105465"/>
              <a:gd name="connsiteX4" fmla="*/ 71497 w 72301"/>
              <a:gd name="connsiteY4" fmla="*/ 47678 h 105465"/>
              <a:gd name="connsiteX5" fmla="*/ 60 w 72301"/>
              <a:gd name="connsiteY5" fmla="*/ 53 h 10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01" h="105465">
                <a:moveTo>
                  <a:pt x="60" y="53"/>
                </a:moveTo>
                <a:cubicBezTo>
                  <a:pt x="-2057" y="-1270"/>
                  <a:pt x="51653" y="22278"/>
                  <a:pt x="58797" y="39740"/>
                </a:cubicBezTo>
                <a:cubicBezTo>
                  <a:pt x="65941" y="57202"/>
                  <a:pt x="43451" y="99536"/>
                  <a:pt x="42922" y="104828"/>
                </a:cubicBezTo>
                <a:cubicBezTo>
                  <a:pt x="42393" y="110120"/>
                  <a:pt x="50859" y="81015"/>
                  <a:pt x="55622" y="71490"/>
                </a:cubicBezTo>
                <a:cubicBezTo>
                  <a:pt x="60385" y="61965"/>
                  <a:pt x="75995" y="56938"/>
                  <a:pt x="71497" y="47678"/>
                </a:cubicBezTo>
                <a:cubicBezTo>
                  <a:pt x="66999" y="38418"/>
                  <a:pt x="2177" y="1376"/>
                  <a:pt x="60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9FA900E3-2421-450C-B5D8-8ECA3B659F01}"/>
              </a:ext>
            </a:extLst>
          </p:cNvPr>
          <p:cNvSpPr/>
          <p:nvPr/>
        </p:nvSpPr>
        <p:spPr>
          <a:xfrm>
            <a:off x="3509953" y="3152754"/>
            <a:ext cx="58412" cy="73222"/>
          </a:xfrm>
          <a:custGeom>
            <a:avLst/>
            <a:gdLst>
              <a:gd name="connsiteX0" fmla="*/ 11122 w 58412"/>
              <a:gd name="connsiteY0" fmla="*/ 21 h 73222"/>
              <a:gd name="connsiteX1" fmla="*/ 44460 w 58412"/>
              <a:gd name="connsiteY1" fmla="*/ 50821 h 73222"/>
              <a:gd name="connsiteX2" fmla="*/ 10 w 58412"/>
              <a:gd name="connsiteY2" fmla="*/ 73046 h 73222"/>
              <a:gd name="connsiteX3" fmla="*/ 49222 w 58412"/>
              <a:gd name="connsiteY3" fmla="*/ 60346 h 73222"/>
              <a:gd name="connsiteX4" fmla="*/ 57160 w 58412"/>
              <a:gd name="connsiteY4" fmla="*/ 44471 h 73222"/>
              <a:gd name="connsiteX5" fmla="*/ 11122 w 58412"/>
              <a:gd name="connsiteY5" fmla="*/ 21 h 7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12" h="73222">
                <a:moveTo>
                  <a:pt x="11122" y="21"/>
                </a:moveTo>
                <a:cubicBezTo>
                  <a:pt x="9005" y="1079"/>
                  <a:pt x="46312" y="38650"/>
                  <a:pt x="44460" y="50821"/>
                </a:cubicBezTo>
                <a:cubicBezTo>
                  <a:pt x="42608" y="62992"/>
                  <a:pt x="-784" y="71459"/>
                  <a:pt x="10" y="73046"/>
                </a:cubicBezTo>
                <a:cubicBezTo>
                  <a:pt x="804" y="74634"/>
                  <a:pt x="39697" y="65109"/>
                  <a:pt x="49222" y="60346"/>
                </a:cubicBezTo>
                <a:cubicBezTo>
                  <a:pt x="58747" y="55583"/>
                  <a:pt x="59806" y="51086"/>
                  <a:pt x="57160" y="44471"/>
                </a:cubicBezTo>
                <a:cubicBezTo>
                  <a:pt x="54514" y="37857"/>
                  <a:pt x="13239" y="-1037"/>
                  <a:pt x="11122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357CD584-BBEE-4D5F-886F-5B307208C6F6}"/>
              </a:ext>
            </a:extLst>
          </p:cNvPr>
          <p:cNvSpPr/>
          <p:nvPr/>
        </p:nvSpPr>
        <p:spPr>
          <a:xfrm>
            <a:off x="3452259" y="3160695"/>
            <a:ext cx="29251" cy="59567"/>
          </a:xfrm>
          <a:custGeom>
            <a:avLst/>
            <a:gdLst>
              <a:gd name="connsiteX0" fmla="*/ 554 w 29251"/>
              <a:gd name="connsiteY0" fmla="*/ 18 h 59567"/>
              <a:gd name="connsiteX1" fmla="*/ 11666 w 29251"/>
              <a:gd name="connsiteY1" fmla="*/ 52405 h 59567"/>
              <a:gd name="connsiteX2" fmla="*/ 29129 w 29251"/>
              <a:gd name="connsiteY2" fmla="*/ 58755 h 59567"/>
              <a:gd name="connsiteX3" fmla="*/ 554 w 29251"/>
              <a:gd name="connsiteY3" fmla="*/ 18 h 5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51" h="59567">
                <a:moveTo>
                  <a:pt x="554" y="18"/>
                </a:moveTo>
                <a:cubicBezTo>
                  <a:pt x="-2356" y="-1040"/>
                  <a:pt x="6904" y="42616"/>
                  <a:pt x="11666" y="52405"/>
                </a:cubicBezTo>
                <a:cubicBezTo>
                  <a:pt x="16428" y="62194"/>
                  <a:pt x="30716" y="59284"/>
                  <a:pt x="29129" y="58755"/>
                </a:cubicBezTo>
                <a:cubicBezTo>
                  <a:pt x="27542" y="58226"/>
                  <a:pt x="3464" y="1076"/>
                  <a:pt x="554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14A44E88-55C1-41D4-A000-0CA761DC6512}"/>
              </a:ext>
            </a:extLst>
          </p:cNvPr>
          <p:cNvSpPr/>
          <p:nvPr/>
        </p:nvSpPr>
        <p:spPr>
          <a:xfrm>
            <a:off x="3776344" y="3396903"/>
            <a:ext cx="67165" cy="112850"/>
          </a:xfrm>
          <a:custGeom>
            <a:avLst/>
            <a:gdLst>
              <a:gd name="connsiteX0" fmla="*/ 65406 w 67165"/>
              <a:gd name="connsiteY0" fmla="*/ 347 h 112850"/>
              <a:gd name="connsiteX1" fmla="*/ 1906 w 67165"/>
              <a:gd name="connsiteY1" fmla="*/ 108297 h 112850"/>
              <a:gd name="connsiteX2" fmla="*/ 19369 w 67165"/>
              <a:gd name="connsiteY2" fmla="*/ 90835 h 112850"/>
              <a:gd name="connsiteX3" fmla="*/ 47944 w 67165"/>
              <a:gd name="connsiteY3" fmla="*/ 73372 h 112850"/>
              <a:gd name="connsiteX4" fmla="*/ 65406 w 67165"/>
              <a:gd name="connsiteY4" fmla="*/ 347 h 1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65" h="112850">
                <a:moveTo>
                  <a:pt x="65406" y="347"/>
                </a:moveTo>
                <a:cubicBezTo>
                  <a:pt x="57733" y="6168"/>
                  <a:pt x="9579" y="93216"/>
                  <a:pt x="1906" y="108297"/>
                </a:cubicBezTo>
                <a:cubicBezTo>
                  <a:pt x="-5767" y="123378"/>
                  <a:pt x="11696" y="96656"/>
                  <a:pt x="19369" y="90835"/>
                </a:cubicBezTo>
                <a:cubicBezTo>
                  <a:pt x="27042" y="85014"/>
                  <a:pt x="42388" y="83162"/>
                  <a:pt x="47944" y="73372"/>
                </a:cubicBezTo>
                <a:cubicBezTo>
                  <a:pt x="53500" y="63582"/>
                  <a:pt x="73079" y="-5474"/>
                  <a:pt x="65406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0881BE58-1C58-428E-B6FD-13D4135C7FAA}"/>
              </a:ext>
            </a:extLst>
          </p:cNvPr>
          <p:cNvSpPr/>
          <p:nvPr/>
        </p:nvSpPr>
        <p:spPr>
          <a:xfrm>
            <a:off x="3578196" y="3532188"/>
            <a:ext cx="222300" cy="146116"/>
          </a:xfrm>
          <a:custGeom>
            <a:avLst/>
            <a:gdLst>
              <a:gd name="connsiteX0" fmla="*/ 222279 w 222300"/>
              <a:gd name="connsiteY0" fmla="*/ 0 h 146116"/>
              <a:gd name="connsiteX1" fmla="*/ 142904 w 222300"/>
              <a:gd name="connsiteY1" fmla="*/ 80962 h 146116"/>
              <a:gd name="connsiteX2" fmla="*/ 100042 w 222300"/>
              <a:gd name="connsiteY2" fmla="*/ 125412 h 146116"/>
              <a:gd name="connsiteX3" fmla="*/ 77817 w 222300"/>
              <a:gd name="connsiteY3" fmla="*/ 131762 h 146116"/>
              <a:gd name="connsiteX4" fmla="*/ 29 w 222300"/>
              <a:gd name="connsiteY4" fmla="*/ 146050 h 146116"/>
              <a:gd name="connsiteX5" fmla="*/ 87342 w 222300"/>
              <a:gd name="connsiteY5" fmla="*/ 125412 h 146116"/>
              <a:gd name="connsiteX6" fmla="*/ 134967 w 222300"/>
              <a:gd name="connsiteY6" fmla="*/ 79375 h 146116"/>
              <a:gd name="connsiteX7" fmla="*/ 222279 w 222300"/>
              <a:gd name="connsiteY7" fmla="*/ 0 h 14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300" h="146116">
                <a:moveTo>
                  <a:pt x="222279" y="0"/>
                </a:moveTo>
                <a:cubicBezTo>
                  <a:pt x="223602" y="264"/>
                  <a:pt x="163277" y="60060"/>
                  <a:pt x="142904" y="80962"/>
                </a:cubicBezTo>
                <a:cubicBezTo>
                  <a:pt x="122531" y="101864"/>
                  <a:pt x="110890" y="116945"/>
                  <a:pt x="100042" y="125412"/>
                </a:cubicBezTo>
                <a:cubicBezTo>
                  <a:pt x="89194" y="133879"/>
                  <a:pt x="94486" y="128322"/>
                  <a:pt x="77817" y="131762"/>
                </a:cubicBezTo>
                <a:cubicBezTo>
                  <a:pt x="61148" y="135202"/>
                  <a:pt x="-1559" y="147108"/>
                  <a:pt x="29" y="146050"/>
                </a:cubicBezTo>
                <a:cubicBezTo>
                  <a:pt x="1617" y="144992"/>
                  <a:pt x="64852" y="136525"/>
                  <a:pt x="87342" y="125412"/>
                </a:cubicBezTo>
                <a:cubicBezTo>
                  <a:pt x="109832" y="114300"/>
                  <a:pt x="112477" y="98690"/>
                  <a:pt x="134967" y="79375"/>
                </a:cubicBezTo>
                <a:cubicBezTo>
                  <a:pt x="157456" y="60061"/>
                  <a:pt x="220956" y="-264"/>
                  <a:pt x="22227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4FDC0AD8-D264-4E11-8BF4-2A3EDBF16576}"/>
              </a:ext>
            </a:extLst>
          </p:cNvPr>
          <p:cNvSpPr/>
          <p:nvPr/>
        </p:nvSpPr>
        <p:spPr>
          <a:xfrm>
            <a:off x="3522659" y="3651000"/>
            <a:ext cx="96939" cy="20904"/>
          </a:xfrm>
          <a:custGeom>
            <a:avLst/>
            <a:gdLst>
              <a:gd name="connsiteX0" fmla="*/ 4 w 96939"/>
              <a:gd name="connsiteY0" fmla="*/ 250 h 20904"/>
              <a:gd name="connsiteX1" fmla="*/ 61916 w 96939"/>
              <a:gd name="connsiteY1" fmla="*/ 19300 h 20904"/>
              <a:gd name="connsiteX2" fmla="*/ 74616 w 96939"/>
              <a:gd name="connsiteY2" fmla="*/ 19300 h 20904"/>
              <a:gd name="connsiteX3" fmla="*/ 96841 w 96939"/>
              <a:gd name="connsiteY3" fmla="*/ 14538 h 20904"/>
              <a:gd name="connsiteX4" fmla="*/ 65091 w 96939"/>
              <a:gd name="connsiteY4" fmla="*/ 8188 h 20904"/>
              <a:gd name="connsiteX5" fmla="*/ 4 w 96939"/>
              <a:gd name="connsiteY5" fmla="*/ 250 h 2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39" h="20904">
                <a:moveTo>
                  <a:pt x="4" y="250"/>
                </a:moveTo>
                <a:cubicBezTo>
                  <a:pt x="-525" y="2102"/>
                  <a:pt x="49481" y="16125"/>
                  <a:pt x="61916" y="19300"/>
                </a:cubicBezTo>
                <a:cubicBezTo>
                  <a:pt x="74351" y="22475"/>
                  <a:pt x="68795" y="20094"/>
                  <a:pt x="74616" y="19300"/>
                </a:cubicBezTo>
                <a:cubicBezTo>
                  <a:pt x="80437" y="18506"/>
                  <a:pt x="98428" y="16390"/>
                  <a:pt x="96841" y="14538"/>
                </a:cubicBezTo>
                <a:cubicBezTo>
                  <a:pt x="95254" y="12686"/>
                  <a:pt x="77791" y="8982"/>
                  <a:pt x="65091" y="8188"/>
                </a:cubicBezTo>
                <a:cubicBezTo>
                  <a:pt x="52391" y="7394"/>
                  <a:pt x="533" y="-1602"/>
                  <a:pt x="4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045FA91F-B0C8-40B3-803B-01ECF8516CF7}"/>
              </a:ext>
            </a:extLst>
          </p:cNvPr>
          <p:cNvSpPr/>
          <p:nvPr/>
        </p:nvSpPr>
        <p:spPr>
          <a:xfrm>
            <a:off x="3489284" y="3401677"/>
            <a:ext cx="41690" cy="216242"/>
          </a:xfrm>
          <a:custGeom>
            <a:avLst/>
            <a:gdLst>
              <a:gd name="connsiteX0" fmla="*/ 41 w 41690"/>
              <a:gd name="connsiteY0" fmla="*/ 336 h 216242"/>
              <a:gd name="connsiteX1" fmla="*/ 33379 w 41690"/>
              <a:gd name="connsiteY1" fmla="*/ 82886 h 216242"/>
              <a:gd name="connsiteX2" fmla="*/ 23854 w 41690"/>
              <a:gd name="connsiteY2" fmla="*/ 140036 h 216242"/>
              <a:gd name="connsiteX3" fmla="*/ 23854 w 41690"/>
              <a:gd name="connsiteY3" fmla="*/ 173373 h 216242"/>
              <a:gd name="connsiteX4" fmla="*/ 31791 w 41690"/>
              <a:gd name="connsiteY4" fmla="*/ 216236 h 216242"/>
              <a:gd name="connsiteX5" fmla="*/ 30204 w 41690"/>
              <a:gd name="connsiteY5" fmla="*/ 170198 h 216242"/>
              <a:gd name="connsiteX6" fmla="*/ 41316 w 41690"/>
              <a:gd name="connsiteY6" fmla="*/ 116223 h 216242"/>
              <a:gd name="connsiteX7" fmla="*/ 41 w 41690"/>
              <a:gd name="connsiteY7" fmla="*/ 336 h 2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90" h="216242">
                <a:moveTo>
                  <a:pt x="41" y="336"/>
                </a:moveTo>
                <a:cubicBezTo>
                  <a:pt x="-1282" y="-5220"/>
                  <a:pt x="29410" y="59603"/>
                  <a:pt x="33379" y="82886"/>
                </a:cubicBezTo>
                <a:cubicBezTo>
                  <a:pt x="37348" y="106169"/>
                  <a:pt x="25441" y="124955"/>
                  <a:pt x="23854" y="140036"/>
                </a:cubicBezTo>
                <a:cubicBezTo>
                  <a:pt x="22267" y="155117"/>
                  <a:pt x="22531" y="160673"/>
                  <a:pt x="23854" y="173373"/>
                </a:cubicBezTo>
                <a:cubicBezTo>
                  <a:pt x="25177" y="186073"/>
                  <a:pt x="30733" y="216765"/>
                  <a:pt x="31791" y="216236"/>
                </a:cubicBezTo>
                <a:cubicBezTo>
                  <a:pt x="32849" y="215707"/>
                  <a:pt x="28617" y="186867"/>
                  <a:pt x="30204" y="170198"/>
                </a:cubicBezTo>
                <a:cubicBezTo>
                  <a:pt x="31791" y="153529"/>
                  <a:pt x="43962" y="138448"/>
                  <a:pt x="41316" y="116223"/>
                </a:cubicBezTo>
                <a:cubicBezTo>
                  <a:pt x="38670" y="93998"/>
                  <a:pt x="1364" y="5892"/>
                  <a:pt x="41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7DE478D0-3311-430F-BDB7-F07D8FA7158D}"/>
              </a:ext>
            </a:extLst>
          </p:cNvPr>
          <p:cNvSpPr/>
          <p:nvPr/>
        </p:nvSpPr>
        <p:spPr>
          <a:xfrm>
            <a:off x="3552825" y="3535329"/>
            <a:ext cx="205112" cy="105566"/>
          </a:xfrm>
          <a:custGeom>
            <a:avLst/>
            <a:gdLst>
              <a:gd name="connsiteX0" fmla="*/ 0 w 205112"/>
              <a:gd name="connsiteY0" fmla="*/ 96871 h 105566"/>
              <a:gd name="connsiteX1" fmla="*/ 73025 w 205112"/>
              <a:gd name="connsiteY1" fmla="*/ 104809 h 105566"/>
              <a:gd name="connsiteX2" fmla="*/ 120650 w 205112"/>
              <a:gd name="connsiteY2" fmla="*/ 76234 h 105566"/>
              <a:gd name="connsiteX3" fmla="*/ 204788 w 205112"/>
              <a:gd name="connsiteY3" fmla="*/ 34 h 105566"/>
              <a:gd name="connsiteX4" fmla="*/ 147638 w 205112"/>
              <a:gd name="connsiteY4" fmla="*/ 66709 h 105566"/>
              <a:gd name="connsiteX5" fmla="*/ 95250 w 205112"/>
              <a:gd name="connsiteY5" fmla="*/ 92109 h 105566"/>
              <a:gd name="connsiteX6" fmla="*/ 71438 w 205112"/>
              <a:gd name="connsiteY6" fmla="*/ 92109 h 105566"/>
              <a:gd name="connsiteX7" fmla="*/ 0 w 205112"/>
              <a:gd name="connsiteY7" fmla="*/ 96871 h 10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112" h="105566">
                <a:moveTo>
                  <a:pt x="0" y="96871"/>
                </a:moveTo>
                <a:cubicBezTo>
                  <a:pt x="264" y="98988"/>
                  <a:pt x="52917" y="108248"/>
                  <a:pt x="73025" y="104809"/>
                </a:cubicBezTo>
                <a:cubicBezTo>
                  <a:pt x="93133" y="101370"/>
                  <a:pt x="98690" y="93696"/>
                  <a:pt x="120650" y="76234"/>
                </a:cubicBezTo>
                <a:cubicBezTo>
                  <a:pt x="142610" y="58772"/>
                  <a:pt x="200290" y="1621"/>
                  <a:pt x="204788" y="34"/>
                </a:cubicBezTo>
                <a:cubicBezTo>
                  <a:pt x="209286" y="-1554"/>
                  <a:pt x="165894" y="51363"/>
                  <a:pt x="147638" y="66709"/>
                </a:cubicBezTo>
                <a:cubicBezTo>
                  <a:pt x="129382" y="82055"/>
                  <a:pt x="107950" y="87876"/>
                  <a:pt x="95250" y="92109"/>
                </a:cubicBezTo>
                <a:cubicBezTo>
                  <a:pt x="82550" y="96342"/>
                  <a:pt x="82021" y="91315"/>
                  <a:pt x="71438" y="92109"/>
                </a:cubicBezTo>
                <a:cubicBezTo>
                  <a:pt x="60855" y="92903"/>
                  <a:pt x="-264" y="94754"/>
                  <a:pt x="0" y="96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A48777EC-163C-4BAC-810E-38DCE66289E5}"/>
              </a:ext>
            </a:extLst>
          </p:cNvPr>
          <p:cNvSpPr/>
          <p:nvPr/>
        </p:nvSpPr>
        <p:spPr>
          <a:xfrm>
            <a:off x="3460605" y="3291969"/>
            <a:ext cx="8131" cy="89327"/>
          </a:xfrm>
          <a:custGeom>
            <a:avLst/>
            <a:gdLst>
              <a:gd name="connsiteX0" fmla="*/ 145 w 8131"/>
              <a:gd name="connsiteY0" fmla="*/ 506 h 89327"/>
              <a:gd name="connsiteX1" fmla="*/ 3320 w 8131"/>
              <a:gd name="connsiteY1" fmla="*/ 87819 h 89327"/>
              <a:gd name="connsiteX2" fmla="*/ 8083 w 8131"/>
              <a:gd name="connsiteY2" fmla="*/ 52894 h 89327"/>
              <a:gd name="connsiteX3" fmla="*/ 145 w 8131"/>
              <a:gd name="connsiteY3" fmla="*/ 506 h 8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1" h="89327">
                <a:moveTo>
                  <a:pt x="145" y="506"/>
                </a:moveTo>
                <a:cubicBezTo>
                  <a:pt x="-649" y="6327"/>
                  <a:pt x="1997" y="79088"/>
                  <a:pt x="3320" y="87819"/>
                </a:cubicBezTo>
                <a:cubicBezTo>
                  <a:pt x="4643" y="96550"/>
                  <a:pt x="8612" y="65065"/>
                  <a:pt x="8083" y="52894"/>
                </a:cubicBezTo>
                <a:cubicBezTo>
                  <a:pt x="7554" y="40723"/>
                  <a:pt x="939" y="-5315"/>
                  <a:pt x="145" y="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920F80F7-EC70-4C12-B121-3C116FAF00B4}"/>
              </a:ext>
            </a:extLst>
          </p:cNvPr>
          <p:cNvSpPr/>
          <p:nvPr/>
        </p:nvSpPr>
        <p:spPr>
          <a:xfrm>
            <a:off x="3501607" y="3281356"/>
            <a:ext cx="76788" cy="105032"/>
          </a:xfrm>
          <a:custGeom>
            <a:avLst/>
            <a:gdLst>
              <a:gd name="connsiteX0" fmla="*/ 3593 w 76788"/>
              <a:gd name="connsiteY0" fmla="*/ 7 h 105032"/>
              <a:gd name="connsiteX1" fmla="*/ 418 w 76788"/>
              <a:gd name="connsiteY1" fmla="*/ 80969 h 105032"/>
              <a:gd name="connsiteX2" fmla="*/ 3593 w 76788"/>
              <a:gd name="connsiteY2" fmla="*/ 90494 h 105032"/>
              <a:gd name="connsiteX3" fmla="*/ 32168 w 76788"/>
              <a:gd name="connsiteY3" fmla="*/ 100019 h 105032"/>
              <a:gd name="connsiteX4" fmla="*/ 76618 w 76788"/>
              <a:gd name="connsiteY4" fmla="*/ 96844 h 105032"/>
              <a:gd name="connsiteX5" fmla="*/ 14706 w 76788"/>
              <a:gd name="connsiteY5" fmla="*/ 104782 h 105032"/>
              <a:gd name="connsiteX6" fmla="*/ 9943 w 76788"/>
              <a:gd name="connsiteY6" fmla="*/ 85732 h 105032"/>
              <a:gd name="connsiteX7" fmla="*/ 3593 w 76788"/>
              <a:gd name="connsiteY7" fmla="*/ 7 h 10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88" h="105032">
                <a:moveTo>
                  <a:pt x="3593" y="7"/>
                </a:moveTo>
                <a:cubicBezTo>
                  <a:pt x="2006" y="-787"/>
                  <a:pt x="418" y="65888"/>
                  <a:pt x="418" y="80969"/>
                </a:cubicBezTo>
                <a:cubicBezTo>
                  <a:pt x="418" y="96050"/>
                  <a:pt x="-1699" y="87319"/>
                  <a:pt x="3593" y="90494"/>
                </a:cubicBezTo>
                <a:cubicBezTo>
                  <a:pt x="8885" y="93669"/>
                  <a:pt x="19997" y="98961"/>
                  <a:pt x="32168" y="100019"/>
                </a:cubicBezTo>
                <a:cubicBezTo>
                  <a:pt x="44339" y="101077"/>
                  <a:pt x="79528" y="96050"/>
                  <a:pt x="76618" y="96844"/>
                </a:cubicBezTo>
                <a:cubicBezTo>
                  <a:pt x="73708" y="97638"/>
                  <a:pt x="25819" y="106634"/>
                  <a:pt x="14706" y="104782"/>
                </a:cubicBezTo>
                <a:cubicBezTo>
                  <a:pt x="3594" y="102930"/>
                  <a:pt x="10208" y="100549"/>
                  <a:pt x="9943" y="85732"/>
                </a:cubicBezTo>
                <a:cubicBezTo>
                  <a:pt x="9678" y="70915"/>
                  <a:pt x="5180" y="801"/>
                  <a:pt x="3593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B2475383-9306-428D-8151-32A0846A883A}"/>
              </a:ext>
            </a:extLst>
          </p:cNvPr>
          <p:cNvSpPr/>
          <p:nvPr/>
        </p:nvSpPr>
        <p:spPr>
          <a:xfrm>
            <a:off x="3471863" y="3373438"/>
            <a:ext cx="62237" cy="16048"/>
          </a:xfrm>
          <a:custGeom>
            <a:avLst/>
            <a:gdLst>
              <a:gd name="connsiteX0" fmla="*/ 0 w 62237"/>
              <a:gd name="connsiteY0" fmla="*/ 0 h 16048"/>
              <a:gd name="connsiteX1" fmla="*/ 61912 w 62237"/>
              <a:gd name="connsiteY1" fmla="*/ 15875 h 16048"/>
              <a:gd name="connsiteX2" fmla="*/ 0 w 62237"/>
              <a:gd name="connsiteY2" fmla="*/ 0 h 1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237" h="16048">
                <a:moveTo>
                  <a:pt x="0" y="0"/>
                </a:moveTo>
                <a:cubicBezTo>
                  <a:pt x="0" y="0"/>
                  <a:pt x="56356" y="17992"/>
                  <a:pt x="61912" y="15875"/>
                </a:cubicBezTo>
                <a:cubicBezTo>
                  <a:pt x="67468" y="13758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7CED69DC-BB3A-400F-9BB9-D9FC7F396911}"/>
              </a:ext>
            </a:extLst>
          </p:cNvPr>
          <p:cNvSpPr/>
          <p:nvPr/>
        </p:nvSpPr>
        <p:spPr>
          <a:xfrm>
            <a:off x="3585632" y="3287707"/>
            <a:ext cx="73956" cy="86965"/>
          </a:xfrm>
          <a:custGeom>
            <a:avLst/>
            <a:gdLst>
              <a:gd name="connsiteX0" fmla="*/ 531 w 73956"/>
              <a:gd name="connsiteY0" fmla="*/ 6 h 86965"/>
              <a:gd name="connsiteX1" fmla="*/ 3706 w 73956"/>
              <a:gd name="connsiteY1" fmla="*/ 80968 h 86965"/>
              <a:gd name="connsiteX2" fmla="*/ 24343 w 73956"/>
              <a:gd name="connsiteY2" fmla="*/ 80968 h 86965"/>
              <a:gd name="connsiteX3" fmla="*/ 68793 w 73956"/>
              <a:gd name="connsiteY3" fmla="*/ 80968 h 86965"/>
              <a:gd name="connsiteX4" fmla="*/ 73556 w 73956"/>
              <a:gd name="connsiteY4" fmla="*/ 52393 h 86965"/>
              <a:gd name="connsiteX5" fmla="*/ 73556 w 73956"/>
              <a:gd name="connsiteY5" fmla="*/ 36518 h 86965"/>
              <a:gd name="connsiteX6" fmla="*/ 68793 w 73956"/>
              <a:gd name="connsiteY6" fmla="*/ 34931 h 86965"/>
              <a:gd name="connsiteX7" fmla="*/ 59268 w 73956"/>
              <a:gd name="connsiteY7" fmla="*/ 63506 h 86965"/>
              <a:gd name="connsiteX8" fmla="*/ 38631 w 73956"/>
              <a:gd name="connsiteY8" fmla="*/ 71443 h 86965"/>
              <a:gd name="connsiteX9" fmla="*/ 10056 w 73956"/>
              <a:gd name="connsiteY9" fmla="*/ 76206 h 86965"/>
              <a:gd name="connsiteX10" fmla="*/ 531 w 73956"/>
              <a:gd name="connsiteY10" fmla="*/ 6 h 8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956" h="86965">
                <a:moveTo>
                  <a:pt x="531" y="6"/>
                </a:moveTo>
                <a:cubicBezTo>
                  <a:pt x="-527" y="800"/>
                  <a:pt x="-263" y="67474"/>
                  <a:pt x="3706" y="80968"/>
                </a:cubicBezTo>
                <a:cubicBezTo>
                  <a:pt x="7675" y="94462"/>
                  <a:pt x="24343" y="80968"/>
                  <a:pt x="24343" y="80968"/>
                </a:cubicBezTo>
                <a:cubicBezTo>
                  <a:pt x="35191" y="80968"/>
                  <a:pt x="60591" y="85731"/>
                  <a:pt x="68793" y="80968"/>
                </a:cubicBezTo>
                <a:cubicBezTo>
                  <a:pt x="76995" y="76206"/>
                  <a:pt x="72762" y="59801"/>
                  <a:pt x="73556" y="52393"/>
                </a:cubicBezTo>
                <a:cubicBezTo>
                  <a:pt x="74350" y="44985"/>
                  <a:pt x="73556" y="36518"/>
                  <a:pt x="73556" y="36518"/>
                </a:cubicBezTo>
                <a:cubicBezTo>
                  <a:pt x="72762" y="33608"/>
                  <a:pt x="71174" y="30433"/>
                  <a:pt x="68793" y="34931"/>
                </a:cubicBezTo>
                <a:cubicBezTo>
                  <a:pt x="66412" y="39429"/>
                  <a:pt x="64295" y="57421"/>
                  <a:pt x="59268" y="63506"/>
                </a:cubicBezTo>
                <a:cubicBezTo>
                  <a:pt x="54241" y="69591"/>
                  <a:pt x="46833" y="69326"/>
                  <a:pt x="38631" y="71443"/>
                </a:cubicBezTo>
                <a:cubicBezTo>
                  <a:pt x="30429" y="73560"/>
                  <a:pt x="15348" y="84408"/>
                  <a:pt x="10056" y="76206"/>
                </a:cubicBezTo>
                <a:cubicBezTo>
                  <a:pt x="4764" y="68004"/>
                  <a:pt x="1589" y="-788"/>
                  <a:pt x="53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854177AE-1408-45CD-9AF3-B3FEFED6BBD1}"/>
              </a:ext>
            </a:extLst>
          </p:cNvPr>
          <p:cNvSpPr/>
          <p:nvPr/>
        </p:nvSpPr>
        <p:spPr>
          <a:xfrm>
            <a:off x="3647204" y="3294055"/>
            <a:ext cx="167588" cy="68740"/>
          </a:xfrm>
          <a:custGeom>
            <a:avLst/>
            <a:gdLst>
              <a:gd name="connsiteX0" fmla="*/ 871 w 167588"/>
              <a:gd name="connsiteY0" fmla="*/ 8 h 68740"/>
              <a:gd name="connsiteX1" fmla="*/ 46909 w 167588"/>
              <a:gd name="connsiteY1" fmla="*/ 66683 h 68740"/>
              <a:gd name="connsiteX2" fmla="*/ 83421 w 167588"/>
              <a:gd name="connsiteY2" fmla="*/ 47633 h 68740"/>
              <a:gd name="connsiteX3" fmla="*/ 135809 w 167588"/>
              <a:gd name="connsiteY3" fmla="*/ 58745 h 68740"/>
              <a:gd name="connsiteX4" fmla="*/ 167559 w 167588"/>
              <a:gd name="connsiteY4" fmla="*/ 34933 h 68740"/>
              <a:gd name="connsiteX5" fmla="*/ 140571 w 167588"/>
              <a:gd name="connsiteY5" fmla="*/ 49220 h 68740"/>
              <a:gd name="connsiteX6" fmla="*/ 92946 w 167588"/>
              <a:gd name="connsiteY6" fmla="*/ 36520 h 68740"/>
              <a:gd name="connsiteX7" fmla="*/ 19921 w 167588"/>
              <a:gd name="connsiteY7" fmla="*/ 66683 h 68740"/>
              <a:gd name="connsiteX8" fmla="*/ 16746 w 167588"/>
              <a:gd name="connsiteY8" fmla="*/ 61920 h 68740"/>
              <a:gd name="connsiteX9" fmla="*/ 871 w 167588"/>
              <a:gd name="connsiteY9" fmla="*/ 8 h 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88" h="68740">
                <a:moveTo>
                  <a:pt x="871" y="8"/>
                </a:moveTo>
                <a:cubicBezTo>
                  <a:pt x="5898" y="802"/>
                  <a:pt x="33151" y="58746"/>
                  <a:pt x="46909" y="66683"/>
                </a:cubicBezTo>
                <a:cubicBezTo>
                  <a:pt x="60667" y="74621"/>
                  <a:pt x="68604" y="48956"/>
                  <a:pt x="83421" y="47633"/>
                </a:cubicBezTo>
                <a:cubicBezTo>
                  <a:pt x="98238" y="46310"/>
                  <a:pt x="121786" y="60862"/>
                  <a:pt x="135809" y="58745"/>
                </a:cubicBezTo>
                <a:cubicBezTo>
                  <a:pt x="149832" y="56628"/>
                  <a:pt x="166765" y="36521"/>
                  <a:pt x="167559" y="34933"/>
                </a:cubicBezTo>
                <a:cubicBezTo>
                  <a:pt x="168353" y="33346"/>
                  <a:pt x="153006" y="48956"/>
                  <a:pt x="140571" y="49220"/>
                </a:cubicBezTo>
                <a:cubicBezTo>
                  <a:pt x="128136" y="49484"/>
                  <a:pt x="113054" y="33610"/>
                  <a:pt x="92946" y="36520"/>
                </a:cubicBezTo>
                <a:cubicBezTo>
                  <a:pt x="72838" y="39430"/>
                  <a:pt x="32621" y="62450"/>
                  <a:pt x="19921" y="66683"/>
                </a:cubicBezTo>
                <a:cubicBezTo>
                  <a:pt x="7221" y="70916"/>
                  <a:pt x="19392" y="68270"/>
                  <a:pt x="16746" y="61920"/>
                </a:cubicBezTo>
                <a:cubicBezTo>
                  <a:pt x="14100" y="55570"/>
                  <a:pt x="-4156" y="-786"/>
                  <a:pt x="87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B82A5658-EB4C-4AA7-83DE-C06D152252FC}"/>
              </a:ext>
            </a:extLst>
          </p:cNvPr>
          <p:cNvSpPr/>
          <p:nvPr/>
        </p:nvSpPr>
        <p:spPr>
          <a:xfrm>
            <a:off x="3567574" y="3387322"/>
            <a:ext cx="181288" cy="190675"/>
          </a:xfrm>
          <a:custGeom>
            <a:avLst/>
            <a:gdLst>
              <a:gd name="connsiteX0" fmla="*/ 80501 w 181288"/>
              <a:gd name="connsiteY0" fmla="*/ 403 h 190675"/>
              <a:gd name="connsiteX1" fmla="*/ 9064 w 181288"/>
              <a:gd name="connsiteY1" fmla="*/ 98828 h 190675"/>
              <a:gd name="connsiteX2" fmla="*/ 2714 w 181288"/>
              <a:gd name="connsiteY2" fmla="*/ 133753 h 190675"/>
              <a:gd name="connsiteX3" fmla="*/ 24939 w 181288"/>
              <a:gd name="connsiteY3" fmla="*/ 181378 h 190675"/>
              <a:gd name="connsiteX4" fmla="*/ 96376 w 181288"/>
              <a:gd name="connsiteY4" fmla="*/ 184553 h 190675"/>
              <a:gd name="connsiteX5" fmla="*/ 178926 w 181288"/>
              <a:gd name="connsiteY5" fmla="*/ 114703 h 190675"/>
              <a:gd name="connsiteX6" fmla="*/ 151939 w 181288"/>
              <a:gd name="connsiteY6" fmla="*/ 146453 h 190675"/>
              <a:gd name="connsiteX7" fmla="*/ 80501 w 181288"/>
              <a:gd name="connsiteY7" fmla="*/ 173441 h 190675"/>
              <a:gd name="connsiteX8" fmla="*/ 24939 w 181288"/>
              <a:gd name="connsiteY8" fmla="*/ 152803 h 190675"/>
              <a:gd name="connsiteX9" fmla="*/ 18589 w 181288"/>
              <a:gd name="connsiteY9" fmla="*/ 140103 h 190675"/>
              <a:gd name="connsiteX10" fmla="*/ 80501 w 181288"/>
              <a:gd name="connsiteY10" fmla="*/ 403 h 19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288" h="190675">
                <a:moveTo>
                  <a:pt x="80501" y="403"/>
                </a:moveTo>
                <a:cubicBezTo>
                  <a:pt x="78914" y="-6476"/>
                  <a:pt x="22028" y="76603"/>
                  <a:pt x="9064" y="98828"/>
                </a:cubicBezTo>
                <a:cubicBezTo>
                  <a:pt x="-3901" y="121053"/>
                  <a:pt x="68" y="119995"/>
                  <a:pt x="2714" y="133753"/>
                </a:cubicBezTo>
                <a:cubicBezTo>
                  <a:pt x="5360" y="147511"/>
                  <a:pt x="9329" y="172911"/>
                  <a:pt x="24939" y="181378"/>
                </a:cubicBezTo>
                <a:cubicBezTo>
                  <a:pt x="40549" y="189845"/>
                  <a:pt x="70712" y="195665"/>
                  <a:pt x="96376" y="184553"/>
                </a:cubicBezTo>
                <a:cubicBezTo>
                  <a:pt x="122040" y="173441"/>
                  <a:pt x="169666" y="121053"/>
                  <a:pt x="178926" y="114703"/>
                </a:cubicBezTo>
                <a:cubicBezTo>
                  <a:pt x="188187" y="108353"/>
                  <a:pt x="168343" y="136663"/>
                  <a:pt x="151939" y="146453"/>
                </a:cubicBezTo>
                <a:cubicBezTo>
                  <a:pt x="135535" y="156243"/>
                  <a:pt x="101668" y="172383"/>
                  <a:pt x="80501" y="173441"/>
                </a:cubicBezTo>
                <a:cubicBezTo>
                  <a:pt x="59334" y="174499"/>
                  <a:pt x="35258" y="158359"/>
                  <a:pt x="24939" y="152803"/>
                </a:cubicBezTo>
                <a:cubicBezTo>
                  <a:pt x="14620" y="147247"/>
                  <a:pt x="10916" y="159417"/>
                  <a:pt x="18589" y="140103"/>
                </a:cubicBezTo>
                <a:cubicBezTo>
                  <a:pt x="26262" y="120789"/>
                  <a:pt x="82088" y="7282"/>
                  <a:pt x="80501" y="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7BF010DF-EC86-4286-B1C7-717AB8CE4414}"/>
              </a:ext>
            </a:extLst>
          </p:cNvPr>
          <p:cNvSpPr/>
          <p:nvPr/>
        </p:nvSpPr>
        <p:spPr>
          <a:xfrm>
            <a:off x="3696594" y="3378200"/>
            <a:ext cx="111782" cy="135464"/>
          </a:xfrm>
          <a:custGeom>
            <a:avLst/>
            <a:gdLst>
              <a:gd name="connsiteX0" fmla="*/ 110231 w 111782"/>
              <a:gd name="connsiteY0" fmla="*/ 0 h 135464"/>
              <a:gd name="connsiteX1" fmla="*/ 73719 w 111782"/>
              <a:gd name="connsiteY1" fmla="*/ 71438 h 135464"/>
              <a:gd name="connsiteX2" fmla="*/ 694 w 111782"/>
              <a:gd name="connsiteY2" fmla="*/ 134938 h 135464"/>
              <a:gd name="connsiteX3" fmla="*/ 40381 w 111782"/>
              <a:gd name="connsiteY3" fmla="*/ 100013 h 135464"/>
              <a:gd name="connsiteX4" fmla="*/ 97531 w 111782"/>
              <a:gd name="connsiteY4" fmla="*/ 69850 h 135464"/>
              <a:gd name="connsiteX5" fmla="*/ 110231 w 111782"/>
              <a:gd name="connsiteY5" fmla="*/ 0 h 13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82" h="135464">
                <a:moveTo>
                  <a:pt x="110231" y="0"/>
                </a:moveTo>
                <a:cubicBezTo>
                  <a:pt x="106262" y="265"/>
                  <a:pt x="91975" y="48948"/>
                  <a:pt x="73719" y="71438"/>
                </a:cubicBezTo>
                <a:cubicBezTo>
                  <a:pt x="55463" y="93928"/>
                  <a:pt x="6250" y="130176"/>
                  <a:pt x="694" y="134938"/>
                </a:cubicBezTo>
                <a:cubicBezTo>
                  <a:pt x="-4862" y="139701"/>
                  <a:pt x="24242" y="110861"/>
                  <a:pt x="40381" y="100013"/>
                </a:cubicBezTo>
                <a:cubicBezTo>
                  <a:pt x="56520" y="89165"/>
                  <a:pt x="84302" y="83079"/>
                  <a:pt x="97531" y="69850"/>
                </a:cubicBezTo>
                <a:cubicBezTo>
                  <a:pt x="110760" y="56621"/>
                  <a:pt x="114200" y="-265"/>
                  <a:pt x="11023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DDB86CE0-4DFA-4145-8D39-CE6A7C9DAB40}"/>
              </a:ext>
            </a:extLst>
          </p:cNvPr>
          <p:cNvSpPr/>
          <p:nvPr/>
        </p:nvSpPr>
        <p:spPr>
          <a:xfrm>
            <a:off x="3542496" y="3574923"/>
            <a:ext cx="168844" cy="62139"/>
          </a:xfrm>
          <a:custGeom>
            <a:avLst/>
            <a:gdLst>
              <a:gd name="connsiteX0" fmla="*/ 804 w 168844"/>
              <a:gd name="connsiteY0" fmla="*/ 127 h 62139"/>
              <a:gd name="connsiteX1" fmla="*/ 32554 w 168844"/>
              <a:gd name="connsiteY1" fmla="*/ 55690 h 62139"/>
              <a:gd name="connsiteX2" fmla="*/ 46842 w 168844"/>
              <a:gd name="connsiteY2" fmla="*/ 60452 h 62139"/>
              <a:gd name="connsiteX3" fmla="*/ 88117 w 168844"/>
              <a:gd name="connsiteY3" fmla="*/ 50927 h 62139"/>
              <a:gd name="connsiteX4" fmla="*/ 108754 w 168844"/>
              <a:gd name="connsiteY4" fmla="*/ 44577 h 62139"/>
              <a:gd name="connsiteX5" fmla="*/ 165904 w 168844"/>
              <a:gd name="connsiteY5" fmla="*/ 17590 h 62139"/>
              <a:gd name="connsiteX6" fmla="*/ 161142 w 168844"/>
              <a:gd name="connsiteY6" fmla="*/ 17590 h 62139"/>
              <a:gd name="connsiteX7" fmla="*/ 118279 w 168844"/>
              <a:gd name="connsiteY7" fmla="*/ 17590 h 62139"/>
              <a:gd name="connsiteX8" fmla="*/ 116692 w 168844"/>
              <a:gd name="connsiteY8" fmla="*/ 22352 h 62139"/>
              <a:gd name="connsiteX9" fmla="*/ 111929 w 168844"/>
              <a:gd name="connsiteY9" fmla="*/ 31877 h 62139"/>
              <a:gd name="connsiteX10" fmla="*/ 97642 w 168844"/>
              <a:gd name="connsiteY10" fmla="*/ 39815 h 62139"/>
              <a:gd name="connsiteX11" fmla="*/ 69067 w 168844"/>
              <a:gd name="connsiteY11" fmla="*/ 39815 h 62139"/>
              <a:gd name="connsiteX12" fmla="*/ 804 w 168844"/>
              <a:gd name="connsiteY12" fmla="*/ 127 h 6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844" h="62139">
                <a:moveTo>
                  <a:pt x="804" y="127"/>
                </a:moveTo>
                <a:cubicBezTo>
                  <a:pt x="-5281" y="2773"/>
                  <a:pt x="24881" y="45636"/>
                  <a:pt x="32554" y="55690"/>
                </a:cubicBezTo>
                <a:cubicBezTo>
                  <a:pt x="40227" y="65744"/>
                  <a:pt x="37582" y="61246"/>
                  <a:pt x="46842" y="60452"/>
                </a:cubicBezTo>
                <a:cubicBezTo>
                  <a:pt x="56102" y="59658"/>
                  <a:pt x="77798" y="53573"/>
                  <a:pt x="88117" y="50927"/>
                </a:cubicBezTo>
                <a:cubicBezTo>
                  <a:pt x="98436" y="48281"/>
                  <a:pt x="95789" y="50133"/>
                  <a:pt x="108754" y="44577"/>
                </a:cubicBezTo>
                <a:cubicBezTo>
                  <a:pt x="121719" y="39021"/>
                  <a:pt x="165904" y="17590"/>
                  <a:pt x="165904" y="17590"/>
                </a:cubicBezTo>
                <a:cubicBezTo>
                  <a:pt x="174635" y="13092"/>
                  <a:pt x="161142" y="17590"/>
                  <a:pt x="161142" y="17590"/>
                </a:cubicBezTo>
                <a:cubicBezTo>
                  <a:pt x="153205" y="17590"/>
                  <a:pt x="125687" y="16796"/>
                  <a:pt x="118279" y="17590"/>
                </a:cubicBezTo>
                <a:cubicBezTo>
                  <a:pt x="110871" y="18384"/>
                  <a:pt x="116692" y="22352"/>
                  <a:pt x="116692" y="22352"/>
                </a:cubicBezTo>
                <a:cubicBezTo>
                  <a:pt x="115634" y="24733"/>
                  <a:pt x="115104" y="28967"/>
                  <a:pt x="111929" y="31877"/>
                </a:cubicBezTo>
                <a:cubicBezTo>
                  <a:pt x="108754" y="34788"/>
                  <a:pt x="104785" y="38492"/>
                  <a:pt x="97642" y="39815"/>
                </a:cubicBezTo>
                <a:cubicBezTo>
                  <a:pt x="90499" y="41138"/>
                  <a:pt x="83090" y="42726"/>
                  <a:pt x="69067" y="39815"/>
                </a:cubicBezTo>
                <a:cubicBezTo>
                  <a:pt x="55044" y="36905"/>
                  <a:pt x="6889" y="-2519"/>
                  <a:pt x="804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6388D874-6627-4E4C-9BE4-C89B242054F5}"/>
              </a:ext>
            </a:extLst>
          </p:cNvPr>
          <p:cNvSpPr/>
          <p:nvPr/>
        </p:nvSpPr>
        <p:spPr>
          <a:xfrm>
            <a:off x="3663950" y="267335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425BD88C-77F9-4A3A-AA96-EB949F819F34}"/>
              </a:ext>
            </a:extLst>
          </p:cNvPr>
          <p:cNvSpPr/>
          <p:nvPr/>
        </p:nvSpPr>
        <p:spPr>
          <a:xfrm>
            <a:off x="3249083" y="269663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624B1967-4F75-48CE-87BE-E82892D150B3}"/>
              </a:ext>
            </a:extLst>
          </p:cNvPr>
          <p:cNvSpPr/>
          <p:nvPr/>
        </p:nvSpPr>
        <p:spPr>
          <a:xfrm>
            <a:off x="3652204" y="2762165"/>
            <a:ext cx="220895" cy="46689"/>
          </a:xfrm>
          <a:custGeom>
            <a:avLst/>
            <a:gdLst>
              <a:gd name="connsiteX0" fmla="*/ 634 w 220895"/>
              <a:gd name="connsiteY0" fmla="*/ 33423 h 46689"/>
              <a:gd name="connsiteX1" fmla="*/ 91121 w 220895"/>
              <a:gd name="connsiteY1" fmla="*/ 28660 h 46689"/>
              <a:gd name="connsiteX2" fmla="*/ 218121 w 220895"/>
              <a:gd name="connsiteY2" fmla="*/ 85 h 46689"/>
              <a:gd name="connsiteX3" fmla="*/ 168909 w 220895"/>
              <a:gd name="connsiteY3" fmla="*/ 20723 h 46689"/>
              <a:gd name="connsiteX4" fmla="*/ 56196 w 220895"/>
              <a:gd name="connsiteY4" fmla="*/ 46123 h 46689"/>
              <a:gd name="connsiteX5" fmla="*/ 634 w 220895"/>
              <a:gd name="connsiteY5" fmla="*/ 33423 h 4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895" h="46689">
                <a:moveTo>
                  <a:pt x="634" y="33423"/>
                </a:moveTo>
                <a:cubicBezTo>
                  <a:pt x="6455" y="30512"/>
                  <a:pt x="54873" y="34216"/>
                  <a:pt x="91121" y="28660"/>
                </a:cubicBezTo>
                <a:cubicBezTo>
                  <a:pt x="127369" y="23104"/>
                  <a:pt x="205156" y="1408"/>
                  <a:pt x="218121" y="85"/>
                </a:cubicBezTo>
                <a:cubicBezTo>
                  <a:pt x="231086" y="-1238"/>
                  <a:pt x="195897" y="13050"/>
                  <a:pt x="168909" y="20723"/>
                </a:cubicBezTo>
                <a:cubicBezTo>
                  <a:pt x="141922" y="28396"/>
                  <a:pt x="82125" y="42683"/>
                  <a:pt x="56196" y="46123"/>
                </a:cubicBezTo>
                <a:cubicBezTo>
                  <a:pt x="30267" y="49563"/>
                  <a:pt x="-5187" y="36334"/>
                  <a:pt x="634" y="33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7C77F2F5-5DA5-467B-B177-5A4146B26CD1}"/>
              </a:ext>
            </a:extLst>
          </p:cNvPr>
          <p:cNvSpPr/>
          <p:nvPr/>
        </p:nvSpPr>
        <p:spPr>
          <a:xfrm>
            <a:off x="3241675" y="2785800"/>
            <a:ext cx="125416" cy="14652"/>
          </a:xfrm>
          <a:custGeom>
            <a:avLst/>
            <a:gdLst>
              <a:gd name="connsiteX0" fmla="*/ 0 w 125416"/>
              <a:gd name="connsiteY0" fmla="*/ 263 h 14652"/>
              <a:gd name="connsiteX1" fmla="*/ 93663 w 125416"/>
              <a:gd name="connsiteY1" fmla="*/ 14550 h 14652"/>
              <a:gd name="connsiteX2" fmla="*/ 125413 w 125416"/>
              <a:gd name="connsiteY2" fmla="*/ 6613 h 14652"/>
              <a:gd name="connsiteX3" fmla="*/ 95250 w 125416"/>
              <a:gd name="connsiteY3" fmla="*/ 5025 h 14652"/>
              <a:gd name="connsiteX4" fmla="*/ 0 w 125416"/>
              <a:gd name="connsiteY4" fmla="*/ 263 h 1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16" h="14652">
                <a:moveTo>
                  <a:pt x="0" y="263"/>
                </a:moveTo>
                <a:cubicBezTo>
                  <a:pt x="-264" y="1850"/>
                  <a:pt x="72761" y="13492"/>
                  <a:pt x="93663" y="14550"/>
                </a:cubicBezTo>
                <a:cubicBezTo>
                  <a:pt x="114565" y="15608"/>
                  <a:pt x="125149" y="8200"/>
                  <a:pt x="125413" y="6613"/>
                </a:cubicBezTo>
                <a:cubicBezTo>
                  <a:pt x="125677" y="5026"/>
                  <a:pt x="109273" y="5290"/>
                  <a:pt x="95250" y="5025"/>
                </a:cubicBezTo>
                <a:cubicBezTo>
                  <a:pt x="81227" y="4760"/>
                  <a:pt x="264" y="-1324"/>
                  <a:pt x="0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F0E929D1-8413-42B3-A077-81106950094A}"/>
              </a:ext>
            </a:extLst>
          </p:cNvPr>
          <p:cNvSpPr/>
          <p:nvPr/>
        </p:nvSpPr>
        <p:spPr>
          <a:xfrm>
            <a:off x="3221347" y="2797369"/>
            <a:ext cx="59792" cy="349974"/>
          </a:xfrm>
          <a:custGeom>
            <a:avLst/>
            <a:gdLst>
              <a:gd name="connsiteX0" fmla="*/ 12391 w 59792"/>
              <a:gd name="connsiteY0" fmla="*/ 2981 h 349974"/>
              <a:gd name="connsiteX1" fmla="*/ 7628 w 59792"/>
              <a:gd name="connsiteY1" fmla="*/ 83944 h 349974"/>
              <a:gd name="connsiteX2" fmla="*/ 13978 w 59792"/>
              <a:gd name="connsiteY2" fmla="*/ 176019 h 349974"/>
              <a:gd name="connsiteX3" fmla="*/ 58428 w 59792"/>
              <a:gd name="connsiteY3" fmla="*/ 345881 h 349974"/>
              <a:gd name="connsiteX4" fmla="*/ 44141 w 59792"/>
              <a:gd name="connsiteY4" fmla="*/ 288731 h 349974"/>
              <a:gd name="connsiteX5" fmla="*/ 1278 w 59792"/>
              <a:gd name="connsiteY5" fmla="*/ 193481 h 349974"/>
              <a:gd name="connsiteX6" fmla="*/ 12391 w 59792"/>
              <a:gd name="connsiteY6" fmla="*/ 2981 h 34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92" h="349974">
                <a:moveTo>
                  <a:pt x="12391" y="2981"/>
                </a:moveTo>
                <a:cubicBezTo>
                  <a:pt x="13449" y="-15275"/>
                  <a:pt x="7364" y="55104"/>
                  <a:pt x="7628" y="83944"/>
                </a:cubicBezTo>
                <a:cubicBezTo>
                  <a:pt x="7892" y="112784"/>
                  <a:pt x="5511" y="132363"/>
                  <a:pt x="13978" y="176019"/>
                </a:cubicBezTo>
                <a:cubicBezTo>
                  <a:pt x="22445" y="219675"/>
                  <a:pt x="53401" y="327096"/>
                  <a:pt x="58428" y="345881"/>
                </a:cubicBezTo>
                <a:cubicBezTo>
                  <a:pt x="63455" y="364666"/>
                  <a:pt x="53666" y="314131"/>
                  <a:pt x="44141" y="288731"/>
                </a:cubicBezTo>
                <a:cubicBezTo>
                  <a:pt x="34616" y="263331"/>
                  <a:pt x="7099" y="237402"/>
                  <a:pt x="1278" y="193481"/>
                </a:cubicBezTo>
                <a:cubicBezTo>
                  <a:pt x="-4543" y="149560"/>
                  <a:pt x="11333" y="21237"/>
                  <a:pt x="12391" y="2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E67DB6A5-C8CE-46C8-B83E-BF8B5078227C}"/>
              </a:ext>
            </a:extLst>
          </p:cNvPr>
          <p:cNvSpPr/>
          <p:nvPr/>
        </p:nvSpPr>
        <p:spPr>
          <a:xfrm>
            <a:off x="3247883" y="3090852"/>
            <a:ext cx="223616" cy="429609"/>
          </a:xfrm>
          <a:custGeom>
            <a:avLst/>
            <a:gdLst>
              <a:gd name="connsiteX0" fmla="*/ 142 w 223616"/>
              <a:gd name="connsiteY0" fmla="*/ 11 h 429609"/>
              <a:gd name="connsiteX1" fmla="*/ 39830 w 223616"/>
              <a:gd name="connsiteY1" fmla="*/ 100023 h 429609"/>
              <a:gd name="connsiteX2" fmla="*/ 84280 w 223616"/>
              <a:gd name="connsiteY2" fmla="*/ 155586 h 429609"/>
              <a:gd name="connsiteX3" fmla="*/ 216042 w 223616"/>
              <a:gd name="connsiteY3" fmla="*/ 417523 h 429609"/>
              <a:gd name="connsiteX4" fmla="*/ 204930 w 223616"/>
              <a:gd name="connsiteY4" fmla="*/ 377836 h 429609"/>
              <a:gd name="connsiteX5" fmla="*/ 182705 w 223616"/>
              <a:gd name="connsiteY5" fmla="*/ 306398 h 429609"/>
              <a:gd name="connsiteX6" fmla="*/ 100155 w 223616"/>
              <a:gd name="connsiteY6" fmla="*/ 134948 h 429609"/>
              <a:gd name="connsiteX7" fmla="*/ 54117 w 223616"/>
              <a:gd name="connsiteY7" fmla="*/ 106373 h 429609"/>
              <a:gd name="connsiteX8" fmla="*/ 142 w 223616"/>
              <a:gd name="connsiteY8" fmla="*/ 11 h 42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616" h="429609">
                <a:moveTo>
                  <a:pt x="142" y="11"/>
                </a:moveTo>
                <a:cubicBezTo>
                  <a:pt x="-2239" y="-1047"/>
                  <a:pt x="25807" y="74094"/>
                  <a:pt x="39830" y="100023"/>
                </a:cubicBezTo>
                <a:cubicBezTo>
                  <a:pt x="53853" y="125952"/>
                  <a:pt x="54911" y="102669"/>
                  <a:pt x="84280" y="155586"/>
                </a:cubicBezTo>
                <a:cubicBezTo>
                  <a:pt x="113649" y="208503"/>
                  <a:pt x="195934" y="380481"/>
                  <a:pt x="216042" y="417523"/>
                </a:cubicBezTo>
                <a:cubicBezTo>
                  <a:pt x="236150" y="454565"/>
                  <a:pt x="210486" y="396357"/>
                  <a:pt x="204930" y="377836"/>
                </a:cubicBezTo>
                <a:cubicBezTo>
                  <a:pt x="199374" y="359315"/>
                  <a:pt x="200168" y="346879"/>
                  <a:pt x="182705" y="306398"/>
                </a:cubicBezTo>
                <a:cubicBezTo>
                  <a:pt x="165242" y="265917"/>
                  <a:pt x="121586" y="168286"/>
                  <a:pt x="100155" y="134948"/>
                </a:cubicBezTo>
                <a:cubicBezTo>
                  <a:pt x="78724" y="101611"/>
                  <a:pt x="68669" y="124894"/>
                  <a:pt x="54117" y="106373"/>
                </a:cubicBezTo>
                <a:cubicBezTo>
                  <a:pt x="39565" y="87852"/>
                  <a:pt x="2523" y="1069"/>
                  <a:pt x="142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92C127D3-61B2-491B-AC53-320C23B2971E}"/>
              </a:ext>
            </a:extLst>
          </p:cNvPr>
          <p:cNvSpPr/>
          <p:nvPr/>
        </p:nvSpPr>
        <p:spPr>
          <a:xfrm>
            <a:off x="4126523" y="3143223"/>
            <a:ext cx="372652" cy="590436"/>
          </a:xfrm>
          <a:custGeom>
            <a:avLst/>
            <a:gdLst>
              <a:gd name="connsiteX0" fmla="*/ 372452 w 372652"/>
              <a:gd name="connsiteY0" fmla="*/ 27 h 590436"/>
              <a:gd name="connsiteX1" fmla="*/ 312127 w 372652"/>
              <a:gd name="connsiteY1" fmla="*/ 249265 h 590436"/>
              <a:gd name="connsiteX2" fmla="*/ 202590 w 372652"/>
              <a:gd name="connsiteY2" fmla="*/ 384202 h 590436"/>
              <a:gd name="connsiteX3" fmla="*/ 93052 w 372652"/>
              <a:gd name="connsiteY3" fmla="*/ 474690 h 590436"/>
              <a:gd name="connsiteX4" fmla="*/ 2565 w 372652"/>
              <a:gd name="connsiteY4" fmla="*/ 588990 h 590436"/>
              <a:gd name="connsiteX5" fmla="*/ 40665 w 372652"/>
              <a:gd name="connsiteY5" fmla="*/ 530252 h 590436"/>
              <a:gd name="connsiteX6" fmla="*/ 201002 w 372652"/>
              <a:gd name="connsiteY6" fmla="*/ 403252 h 590436"/>
              <a:gd name="connsiteX7" fmla="*/ 293077 w 372652"/>
              <a:gd name="connsiteY7" fmla="*/ 265140 h 590436"/>
              <a:gd name="connsiteX8" fmla="*/ 372452 w 372652"/>
              <a:gd name="connsiteY8" fmla="*/ 27 h 59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652" h="590436">
                <a:moveTo>
                  <a:pt x="372452" y="27"/>
                </a:moveTo>
                <a:cubicBezTo>
                  <a:pt x="375627" y="-2619"/>
                  <a:pt x="340437" y="185236"/>
                  <a:pt x="312127" y="249265"/>
                </a:cubicBezTo>
                <a:cubicBezTo>
                  <a:pt x="283817" y="313294"/>
                  <a:pt x="239102" y="346631"/>
                  <a:pt x="202590" y="384202"/>
                </a:cubicBezTo>
                <a:cubicBezTo>
                  <a:pt x="166077" y="421773"/>
                  <a:pt x="126390" y="440559"/>
                  <a:pt x="93052" y="474690"/>
                </a:cubicBezTo>
                <a:cubicBezTo>
                  <a:pt x="59714" y="508821"/>
                  <a:pt x="11296" y="579730"/>
                  <a:pt x="2565" y="588990"/>
                </a:cubicBezTo>
                <a:cubicBezTo>
                  <a:pt x="-6166" y="598250"/>
                  <a:pt x="7592" y="561208"/>
                  <a:pt x="40665" y="530252"/>
                </a:cubicBezTo>
                <a:cubicBezTo>
                  <a:pt x="73738" y="499296"/>
                  <a:pt x="158933" y="447437"/>
                  <a:pt x="201002" y="403252"/>
                </a:cubicBezTo>
                <a:cubicBezTo>
                  <a:pt x="243071" y="359067"/>
                  <a:pt x="264502" y="328375"/>
                  <a:pt x="293077" y="265140"/>
                </a:cubicBezTo>
                <a:cubicBezTo>
                  <a:pt x="321652" y="201905"/>
                  <a:pt x="369277" y="2673"/>
                  <a:pt x="372452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D53F0684-3980-451C-B798-3962F9001345}"/>
              </a:ext>
            </a:extLst>
          </p:cNvPr>
          <p:cNvSpPr/>
          <p:nvPr/>
        </p:nvSpPr>
        <p:spPr>
          <a:xfrm>
            <a:off x="3545660" y="3709208"/>
            <a:ext cx="100523" cy="203141"/>
          </a:xfrm>
          <a:custGeom>
            <a:avLst/>
            <a:gdLst>
              <a:gd name="connsiteX0" fmla="*/ 815 w 100523"/>
              <a:gd name="connsiteY0" fmla="*/ 780 h 203141"/>
              <a:gd name="connsiteX1" fmla="*/ 35740 w 100523"/>
              <a:gd name="connsiteY1" fmla="*/ 76980 h 203141"/>
              <a:gd name="connsiteX2" fmla="*/ 53203 w 100523"/>
              <a:gd name="connsiteY2" fmla="*/ 132542 h 203141"/>
              <a:gd name="connsiteX3" fmla="*/ 99240 w 100523"/>
              <a:gd name="connsiteY3" fmla="*/ 200805 h 203141"/>
              <a:gd name="connsiteX4" fmla="*/ 86540 w 100523"/>
              <a:gd name="connsiteY4" fmla="*/ 181755 h 203141"/>
              <a:gd name="connsiteX5" fmla="*/ 73840 w 100523"/>
              <a:gd name="connsiteY5" fmla="*/ 127780 h 203141"/>
              <a:gd name="connsiteX6" fmla="*/ 815 w 100523"/>
              <a:gd name="connsiteY6" fmla="*/ 780 h 20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23" h="203141">
                <a:moveTo>
                  <a:pt x="815" y="780"/>
                </a:moveTo>
                <a:cubicBezTo>
                  <a:pt x="-5535" y="-7687"/>
                  <a:pt x="27009" y="55020"/>
                  <a:pt x="35740" y="76980"/>
                </a:cubicBezTo>
                <a:cubicBezTo>
                  <a:pt x="44471" y="98940"/>
                  <a:pt x="42620" y="111905"/>
                  <a:pt x="53203" y="132542"/>
                </a:cubicBezTo>
                <a:cubicBezTo>
                  <a:pt x="63786" y="153180"/>
                  <a:pt x="93684" y="192603"/>
                  <a:pt x="99240" y="200805"/>
                </a:cubicBezTo>
                <a:cubicBezTo>
                  <a:pt x="104796" y="209007"/>
                  <a:pt x="90773" y="193926"/>
                  <a:pt x="86540" y="181755"/>
                </a:cubicBezTo>
                <a:cubicBezTo>
                  <a:pt x="82307" y="169584"/>
                  <a:pt x="86011" y="157149"/>
                  <a:pt x="73840" y="127780"/>
                </a:cubicBezTo>
                <a:cubicBezTo>
                  <a:pt x="61669" y="98411"/>
                  <a:pt x="7165" y="9247"/>
                  <a:pt x="815" y="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BA607FE6-F711-45E9-9AFD-3EE5945D4EF0}"/>
              </a:ext>
            </a:extLst>
          </p:cNvPr>
          <p:cNvSpPr/>
          <p:nvPr/>
        </p:nvSpPr>
        <p:spPr>
          <a:xfrm>
            <a:off x="3625345" y="3583422"/>
            <a:ext cx="191863" cy="143273"/>
          </a:xfrm>
          <a:custGeom>
            <a:avLst/>
            <a:gdLst>
              <a:gd name="connsiteX0" fmla="*/ 505 w 191863"/>
              <a:gd name="connsiteY0" fmla="*/ 142441 h 143273"/>
              <a:gd name="connsiteX1" fmla="*/ 71943 w 191863"/>
              <a:gd name="connsiteY1" fmla="*/ 121803 h 143273"/>
              <a:gd name="connsiteX2" fmla="*/ 189418 w 191863"/>
              <a:gd name="connsiteY2" fmla="*/ 2741 h 143273"/>
              <a:gd name="connsiteX3" fmla="*/ 148143 w 191863"/>
              <a:gd name="connsiteY3" fmla="*/ 44016 h 143273"/>
              <a:gd name="connsiteX4" fmla="*/ 106868 w 191863"/>
              <a:gd name="connsiteY4" fmla="*/ 110691 h 143273"/>
              <a:gd name="connsiteX5" fmla="*/ 505 w 191863"/>
              <a:gd name="connsiteY5" fmla="*/ 142441 h 14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863" h="143273">
                <a:moveTo>
                  <a:pt x="505" y="142441"/>
                </a:moveTo>
                <a:cubicBezTo>
                  <a:pt x="-5316" y="144293"/>
                  <a:pt x="40458" y="145086"/>
                  <a:pt x="71943" y="121803"/>
                </a:cubicBezTo>
                <a:cubicBezTo>
                  <a:pt x="103428" y="98520"/>
                  <a:pt x="176718" y="15705"/>
                  <a:pt x="189418" y="2741"/>
                </a:cubicBezTo>
                <a:cubicBezTo>
                  <a:pt x="202118" y="-10223"/>
                  <a:pt x="161901" y="26024"/>
                  <a:pt x="148143" y="44016"/>
                </a:cubicBezTo>
                <a:cubicBezTo>
                  <a:pt x="134385" y="62008"/>
                  <a:pt x="128828" y="93758"/>
                  <a:pt x="106868" y="110691"/>
                </a:cubicBezTo>
                <a:cubicBezTo>
                  <a:pt x="84908" y="127624"/>
                  <a:pt x="6326" y="140589"/>
                  <a:pt x="505" y="142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19F12630-4F9B-4CD1-9472-E6BEF017B5A4}"/>
              </a:ext>
            </a:extLst>
          </p:cNvPr>
          <p:cNvSpPr/>
          <p:nvPr/>
        </p:nvSpPr>
        <p:spPr>
          <a:xfrm>
            <a:off x="3630613" y="3756444"/>
            <a:ext cx="428805" cy="93633"/>
          </a:xfrm>
          <a:custGeom>
            <a:avLst/>
            <a:gdLst>
              <a:gd name="connsiteX0" fmla="*/ 0 w 428805"/>
              <a:gd name="connsiteY0" fmla="*/ 86894 h 93633"/>
              <a:gd name="connsiteX1" fmla="*/ 115887 w 428805"/>
              <a:gd name="connsiteY1" fmla="*/ 85306 h 93633"/>
              <a:gd name="connsiteX2" fmla="*/ 414337 w 428805"/>
              <a:gd name="connsiteY2" fmla="*/ 4344 h 93633"/>
              <a:gd name="connsiteX3" fmla="*/ 374650 w 428805"/>
              <a:gd name="connsiteY3" fmla="*/ 12281 h 93633"/>
              <a:gd name="connsiteX4" fmla="*/ 309562 w 428805"/>
              <a:gd name="connsiteY4" fmla="*/ 23394 h 93633"/>
              <a:gd name="connsiteX5" fmla="*/ 258762 w 428805"/>
              <a:gd name="connsiteY5" fmla="*/ 34506 h 93633"/>
              <a:gd name="connsiteX6" fmla="*/ 0 w 428805"/>
              <a:gd name="connsiteY6" fmla="*/ 86894 h 9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805" h="93633">
                <a:moveTo>
                  <a:pt x="0" y="86894"/>
                </a:moveTo>
                <a:cubicBezTo>
                  <a:pt x="23415" y="92979"/>
                  <a:pt x="46831" y="99064"/>
                  <a:pt x="115887" y="85306"/>
                </a:cubicBezTo>
                <a:cubicBezTo>
                  <a:pt x="184943" y="71548"/>
                  <a:pt x="371210" y="16515"/>
                  <a:pt x="414337" y="4344"/>
                </a:cubicBezTo>
                <a:cubicBezTo>
                  <a:pt x="457464" y="-7827"/>
                  <a:pt x="392113" y="9106"/>
                  <a:pt x="374650" y="12281"/>
                </a:cubicBezTo>
                <a:cubicBezTo>
                  <a:pt x="357188" y="15456"/>
                  <a:pt x="328876" y="19690"/>
                  <a:pt x="309562" y="23394"/>
                </a:cubicBezTo>
                <a:cubicBezTo>
                  <a:pt x="290248" y="27098"/>
                  <a:pt x="258762" y="34506"/>
                  <a:pt x="258762" y="34506"/>
                </a:cubicBezTo>
                <a:lnTo>
                  <a:pt x="0" y="8689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6AB12B74-ED18-474E-AF1F-1DA0A36EFC91}"/>
              </a:ext>
            </a:extLst>
          </p:cNvPr>
          <p:cNvSpPr/>
          <p:nvPr/>
        </p:nvSpPr>
        <p:spPr>
          <a:xfrm>
            <a:off x="3428968" y="3289265"/>
            <a:ext cx="58835" cy="117579"/>
          </a:xfrm>
          <a:custGeom>
            <a:avLst/>
            <a:gdLst>
              <a:gd name="connsiteX0" fmla="*/ 32 w 58835"/>
              <a:gd name="connsiteY0" fmla="*/ 35 h 117579"/>
              <a:gd name="connsiteX1" fmla="*/ 38132 w 58835"/>
              <a:gd name="connsiteY1" fmla="*/ 69885 h 117579"/>
              <a:gd name="connsiteX2" fmla="*/ 58770 w 58835"/>
              <a:gd name="connsiteY2" fmla="*/ 117510 h 117579"/>
              <a:gd name="connsiteX3" fmla="*/ 31782 w 58835"/>
              <a:gd name="connsiteY3" fmla="*/ 79410 h 117579"/>
              <a:gd name="connsiteX4" fmla="*/ 32 w 58835"/>
              <a:gd name="connsiteY4" fmla="*/ 35 h 11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5" h="117579">
                <a:moveTo>
                  <a:pt x="32" y="35"/>
                </a:moveTo>
                <a:cubicBezTo>
                  <a:pt x="1090" y="-1553"/>
                  <a:pt x="28342" y="50306"/>
                  <a:pt x="38132" y="69885"/>
                </a:cubicBezTo>
                <a:cubicBezTo>
                  <a:pt x="47922" y="89464"/>
                  <a:pt x="59828" y="115922"/>
                  <a:pt x="58770" y="117510"/>
                </a:cubicBezTo>
                <a:cubicBezTo>
                  <a:pt x="57712" y="119098"/>
                  <a:pt x="39720" y="93168"/>
                  <a:pt x="31782" y="79410"/>
                </a:cubicBezTo>
                <a:cubicBezTo>
                  <a:pt x="23845" y="65652"/>
                  <a:pt x="-1026" y="1623"/>
                  <a:pt x="32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21DC0573-951F-42C2-8BE7-2E15DF877E6C}"/>
              </a:ext>
            </a:extLst>
          </p:cNvPr>
          <p:cNvSpPr/>
          <p:nvPr/>
        </p:nvSpPr>
        <p:spPr>
          <a:xfrm>
            <a:off x="4529093" y="2581833"/>
            <a:ext cx="288844" cy="157113"/>
          </a:xfrm>
          <a:custGeom>
            <a:avLst/>
            <a:gdLst>
              <a:gd name="connsiteX0" fmla="*/ 45 w 288844"/>
              <a:gd name="connsiteY0" fmla="*/ 156605 h 157113"/>
              <a:gd name="connsiteX1" fmla="*/ 100057 w 288844"/>
              <a:gd name="connsiteY1" fmla="*/ 85167 h 157113"/>
              <a:gd name="connsiteX2" fmla="*/ 182607 w 288844"/>
              <a:gd name="connsiteY2" fmla="*/ 18492 h 157113"/>
              <a:gd name="connsiteX3" fmla="*/ 287382 w 288844"/>
              <a:gd name="connsiteY3" fmla="*/ 15317 h 157113"/>
              <a:gd name="connsiteX4" fmla="*/ 234995 w 288844"/>
              <a:gd name="connsiteY4" fmla="*/ 1030 h 157113"/>
              <a:gd name="connsiteX5" fmla="*/ 112757 w 288844"/>
              <a:gd name="connsiteY5" fmla="*/ 47067 h 157113"/>
              <a:gd name="connsiteX6" fmla="*/ 45 w 288844"/>
              <a:gd name="connsiteY6" fmla="*/ 156605 h 15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44" h="157113">
                <a:moveTo>
                  <a:pt x="45" y="156605"/>
                </a:moveTo>
                <a:cubicBezTo>
                  <a:pt x="-2072" y="162955"/>
                  <a:pt x="69630" y="108186"/>
                  <a:pt x="100057" y="85167"/>
                </a:cubicBezTo>
                <a:cubicBezTo>
                  <a:pt x="130484" y="62148"/>
                  <a:pt x="151386" y="30134"/>
                  <a:pt x="182607" y="18492"/>
                </a:cubicBezTo>
                <a:cubicBezTo>
                  <a:pt x="213828" y="6850"/>
                  <a:pt x="278651" y="18227"/>
                  <a:pt x="287382" y="15317"/>
                </a:cubicBezTo>
                <a:cubicBezTo>
                  <a:pt x="296113" y="12407"/>
                  <a:pt x="264099" y="-4262"/>
                  <a:pt x="234995" y="1030"/>
                </a:cubicBezTo>
                <a:cubicBezTo>
                  <a:pt x="205891" y="6322"/>
                  <a:pt x="148211" y="24048"/>
                  <a:pt x="112757" y="47067"/>
                </a:cubicBezTo>
                <a:cubicBezTo>
                  <a:pt x="77303" y="70086"/>
                  <a:pt x="2162" y="150255"/>
                  <a:pt x="45" y="156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3606A792-7D54-4E7D-892B-692AE2AC8F34}"/>
              </a:ext>
            </a:extLst>
          </p:cNvPr>
          <p:cNvSpPr/>
          <p:nvPr/>
        </p:nvSpPr>
        <p:spPr>
          <a:xfrm>
            <a:off x="4836905" y="2613923"/>
            <a:ext cx="66837" cy="267758"/>
          </a:xfrm>
          <a:custGeom>
            <a:avLst/>
            <a:gdLst>
              <a:gd name="connsiteX0" fmla="*/ 208 w 66837"/>
              <a:gd name="connsiteY0" fmla="*/ 690 h 267758"/>
              <a:gd name="connsiteX1" fmla="*/ 44658 w 66837"/>
              <a:gd name="connsiteY1" fmla="*/ 70540 h 267758"/>
              <a:gd name="connsiteX2" fmla="*/ 46245 w 66837"/>
              <a:gd name="connsiteY2" fmla="*/ 162615 h 267758"/>
              <a:gd name="connsiteX3" fmla="*/ 27195 w 66837"/>
              <a:gd name="connsiteY3" fmla="*/ 265802 h 267758"/>
              <a:gd name="connsiteX4" fmla="*/ 47833 w 66837"/>
              <a:gd name="connsiteY4" fmla="*/ 221352 h 267758"/>
              <a:gd name="connsiteX5" fmla="*/ 65295 w 66837"/>
              <a:gd name="connsiteY5" fmla="*/ 113402 h 267758"/>
              <a:gd name="connsiteX6" fmla="*/ 208 w 66837"/>
              <a:gd name="connsiteY6" fmla="*/ 690 h 26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837" h="267758">
                <a:moveTo>
                  <a:pt x="208" y="690"/>
                </a:moveTo>
                <a:cubicBezTo>
                  <a:pt x="-3232" y="-6454"/>
                  <a:pt x="36985" y="43552"/>
                  <a:pt x="44658" y="70540"/>
                </a:cubicBezTo>
                <a:cubicBezTo>
                  <a:pt x="52331" y="97528"/>
                  <a:pt x="49156" y="130071"/>
                  <a:pt x="46245" y="162615"/>
                </a:cubicBezTo>
                <a:cubicBezTo>
                  <a:pt x="43335" y="195159"/>
                  <a:pt x="26930" y="256013"/>
                  <a:pt x="27195" y="265802"/>
                </a:cubicBezTo>
                <a:cubicBezTo>
                  <a:pt x="27460" y="275591"/>
                  <a:pt x="41483" y="246752"/>
                  <a:pt x="47833" y="221352"/>
                </a:cubicBezTo>
                <a:cubicBezTo>
                  <a:pt x="54183" y="195952"/>
                  <a:pt x="72174" y="150179"/>
                  <a:pt x="65295" y="113402"/>
                </a:cubicBezTo>
                <a:cubicBezTo>
                  <a:pt x="58416" y="76625"/>
                  <a:pt x="3648" y="7834"/>
                  <a:pt x="208" y="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524B28C7-4C99-4E9D-9952-B0CAF1EB4C4E}"/>
              </a:ext>
            </a:extLst>
          </p:cNvPr>
          <p:cNvSpPr/>
          <p:nvPr/>
        </p:nvSpPr>
        <p:spPr>
          <a:xfrm>
            <a:off x="4638224" y="3006722"/>
            <a:ext cx="135530" cy="128601"/>
          </a:xfrm>
          <a:custGeom>
            <a:avLst/>
            <a:gdLst>
              <a:gd name="connsiteX0" fmla="*/ 135389 w 135530"/>
              <a:gd name="connsiteY0" fmla="*/ 3 h 128601"/>
              <a:gd name="connsiteX1" fmla="*/ 56014 w 135530"/>
              <a:gd name="connsiteY1" fmla="*/ 88903 h 128601"/>
              <a:gd name="connsiteX2" fmla="*/ 451 w 135530"/>
              <a:gd name="connsiteY2" fmla="*/ 128591 h 128601"/>
              <a:gd name="connsiteX3" fmla="*/ 35376 w 135530"/>
              <a:gd name="connsiteY3" fmla="*/ 85728 h 128601"/>
              <a:gd name="connsiteX4" fmla="*/ 135389 w 135530"/>
              <a:gd name="connsiteY4" fmla="*/ 3 h 12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530" h="128601">
                <a:moveTo>
                  <a:pt x="135389" y="3"/>
                </a:moveTo>
                <a:cubicBezTo>
                  <a:pt x="138829" y="532"/>
                  <a:pt x="78504" y="67472"/>
                  <a:pt x="56014" y="88903"/>
                </a:cubicBezTo>
                <a:cubicBezTo>
                  <a:pt x="33524" y="110334"/>
                  <a:pt x="3891" y="129120"/>
                  <a:pt x="451" y="128591"/>
                </a:cubicBezTo>
                <a:cubicBezTo>
                  <a:pt x="-2989" y="128062"/>
                  <a:pt x="13680" y="105572"/>
                  <a:pt x="35376" y="85728"/>
                </a:cubicBezTo>
                <a:cubicBezTo>
                  <a:pt x="57072" y="65884"/>
                  <a:pt x="131949" y="-526"/>
                  <a:pt x="13538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77CB76F6-ED31-4187-8134-AB1B90349A96}"/>
              </a:ext>
            </a:extLst>
          </p:cNvPr>
          <p:cNvSpPr/>
          <p:nvPr/>
        </p:nvSpPr>
        <p:spPr>
          <a:xfrm>
            <a:off x="4503696" y="2887453"/>
            <a:ext cx="48064" cy="258093"/>
          </a:xfrm>
          <a:custGeom>
            <a:avLst/>
            <a:gdLst>
              <a:gd name="connsiteX0" fmla="*/ 47667 w 48064"/>
              <a:gd name="connsiteY0" fmla="*/ 210 h 258093"/>
              <a:gd name="connsiteX1" fmla="*/ 22267 w 48064"/>
              <a:gd name="connsiteY1" fmla="*/ 124035 h 258093"/>
              <a:gd name="connsiteX2" fmla="*/ 12742 w 48064"/>
              <a:gd name="connsiteY2" fmla="*/ 200235 h 258093"/>
              <a:gd name="connsiteX3" fmla="*/ 46079 w 48064"/>
              <a:gd name="connsiteY3" fmla="*/ 257385 h 258093"/>
              <a:gd name="connsiteX4" fmla="*/ 25442 w 48064"/>
              <a:gd name="connsiteY4" fmla="*/ 227222 h 258093"/>
              <a:gd name="connsiteX5" fmla="*/ 42 w 48064"/>
              <a:gd name="connsiteY5" fmla="*/ 155785 h 258093"/>
              <a:gd name="connsiteX6" fmla="*/ 47667 w 48064"/>
              <a:gd name="connsiteY6" fmla="*/ 210 h 25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64" h="258093">
                <a:moveTo>
                  <a:pt x="47667" y="210"/>
                </a:moveTo>
                <a:cubicBezTo>
                  <a:pt x="51371" y="-5082"/>
                  <a:pt x="28088" y="90698"/>
                  <a:pt x="22267" y="124035"/>
                </a:cubicBezTo>
                <a:cubicBezTo>
                  <a:pt x="16446" y="157372"/>
                  <a:pt x="8773" y="178010"/>
                  <a:pt x="12742" y="200235"/>
                </a:cubicBezTo>
                <a:cubicBezTo>
                  <a:pt x="16711" y="222460"/>
                  <a:pt x="43962" y="252887"/>
                  <a:pt x="46079" y="257385"/>
                </a:cubicBezTo>
                <a:cubicBezTo>
                  <a:pt x="48196" y="261883"/>
                  <a:pt x="33115" y="244155"/>
                  <a:pt x="25442" y="227222"/>
                </a:cubicBezTo>
                <a:cubicBezTo>
                  <a:pt x="17769" y="210289"/>
                  <a:pt x="-1016" y="188858"/>
                  <a:pt x="42" y="155785"/>
                </a:cubicBezTo>
                <a:cubicBezTo>
                  <a:pt x="1100" y="122712"/>
                  <a:pt x="43963" y="5502"/>
                  <a:pt x="47667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5D70B45A-27D3-433B-B254-A628583433D5}"/>
              </a:ext>
            </a:extLst>
          </p:cNvPr>
          <p:cNvSpPr/>
          <p:nvPr/>
        </p:nvSpPr>
        <p:spPr>
          <a:xfrm>
            <a:off x="4643365" y="2627324"/>
            <a:ext cx="213357" cy="187410"/>
          </a:xfrm>
          <a:custGeom>
            <a:avLst/>
            <a:gdLst>
              <a:gd name="connsiteX0" fmla="*/ 73 w 213357"/>
              <a:gd name="connsiteY0" fmla="*/ 187314 h 187410"/>
              <a:gd name="connsiteX1" fmla="*/ 33410 w 213357"/>
              <a:gd name="connsiteY1" fmla="*/ 42851 h 187410"/>
              <a:gd name="connsiteX2" fmla="*/ 144535 w 213357"/>
              <a:gd name="connsiteY2" fmla="*/ 15864 h 187410"/>
              <a:gd name="connsiteX3" fmla="*/ 188985 w 213357"/>
              <a:gd name="connsiteY3" fmla="*/ 53964 h 187410"/>
              <a:gd name="connsiteX4" fmla="*/ 203273 w 213357"/>
              <a:gd name="connsiteY4" fmla="*/ 180964 h 187410"/>
              <a:gd name="connsiteX5" fmla="*/ 211210 w 213357"/>
              <a:gd name="connsiteY5" fmla="*/ 96826 h 187410"/>
              <a:gd name="connsiteX6" fmla="*/ 209623 w 213357"/>
              <a:gd name="connsiteY6" fmla="*/ 60314 h 187410"/>
              <a:gd name="connsiteX7" fmla="*/ 171523 w 213357"/>
              <a:gd name="connsiteY7" fmla="*/ 6339 h 187410"/>
              <a:gd name="connsiteX8" fmla="*/ 39760 w 213357"/>
              <a:gd name="connsiteY8" fmla="*/ 19039 h 187410"/>
              <a:gd name="connsiteX9" fmla="*/ 73 w 213357"/>
              <a:gd name="connsiteY9" fmla="*/ 187314 h 18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57" h="187410">
                <a:moveTo>
                  <a:pt x="73" y="187314"/>
                </a:moveTo>
                <a:cubicBezTo>
                  <a:pt x="-985" y="191283"/>
                  <a:pt x="9333" y="71426"/>
                  <a:pt x="33410" y="42851"/>
                </a:cubicBezTo>
                <a:cubicBezTo>
                  <a:pt x="57487" y="14276"/>
                  <a:pt x="118606" y="14012"/>
                  <a:pt x="144535" y="15864"/>
                </a:cubicBezTo>
                <a:cubicBezTo>
                  <a:pt x="170464" y="17716"/>
                  <a:pt x="179195" y="26447"/>
                  <a:pt x="188985" y="53964"/>
                </a:cubicBezTo>
                <a:cubicBezTo>
                  <a:pt x="198775" y="81481"/>
                  <a:pt x="199569" y="173820"/>
                  <a:pt x="203273" y="180964"/>
                </a:cubicBezTo>
                <a:cubicBezTo>
                  <a:pt x="206977" y="188108"/>
                  <a:pt x="210152" y="116934"/>
                  <a:pt x="211210" y="96826"/>
                </a:cubicBezTo>
                <a:cubicBezTo>
                  <a:pt x="212268" y="76718"/>
                  <a:pt x="216237" y="75395"/>
                  <a:pt x="209623" y="60314"/>
                </a:cubicBezTo>
                <a:cubicBezTo>
                  <a:pt x="203009" y="45233"/>
                  <a:pt x="199834" y="13218"/>
                  <a:pt x="171523" y="6339"/>
                </a:cubicBezTo>
                <a:cubicBezTo>
                  <a:pt x="143212" y="-540"/>
                  <a:pt x="68335" y="-7684"/>
                  <a:pt x="39760" y="19039"/>
                </a:cubicBezTo>
                <a:cubicBezTo>
                  <a:pt x="11185" y="45762"/>
                  <a:pt x="1131" y="183345"/>
                  <a:pt x="73" y="187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A4DFEAD3-1776-4F7A-A8A8-DD582F71F230}"/>
              </a:ext>
            </a:extLst>
          </p:cNvPr>
          <p:cNvSpPr/>
          <p:nvPr/>
        </p:nvSpPr>
        <p:spPr>
          <a:xfrm>
            <a:off x="4591280" y="2806048"/>
            <a:ext cx="112553" cy="149947"/>
          </a:xfrm>
          <a:custGeom>
            <a:avLst/>
            <a:gdLst>
              <a:gd name="connsiteX0" fmla="*/ 9295 w 112553"/>
              <a:gd name="connsiteY0" fmla="*/ 149877 h 149947"/>
              <a:gd name="connsiteX1" fmla="*/ 1358 w 112553"/>
              <a:gd name="connsiteY1" fmla="*/ 10177 h 149947"/>
              <a:gd name="connsiteX2" fmla="*/ 37870 w 112553"/>
              <a:gd name="connsiteY2" fmla="*/ 22877 h 149947"/>
              <a:gd name="connsiteX3" fmla="*/ 112483 w 112553"/>
              <a:gd name="connsiteY3" fmla="*/ 119715 h 149947"/>
              <a:gd name="connsiteX4" fmla="*/ 23583 w 112553"/>
              <a:gd name="connsiteY4" fmla="*/ 30815 h 149947"/>
              <a:gd name="connsiteX5" fmla="*/ 9295 w 112553"/>
              <a:gd name="connsiteY5" fmla="*/ 149877 h 14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553" h="149947">
                <a:moveTo>
                  <a:pt x="9295" y="149877"/>
                </a:moveTo>
                <a:cubicBezTo>
                  <a:pt x="5591" y="146437"/>
                  <a:pt x="-3404" y="31344"/>
                  <a:pt x="1358" y="10177"/>
                </a:cubicBezTo>
                <a:cubicBezTo>
                  <a:pt x="6120" y="-10990"/>
                  <a:pt x="19349" y="4621"/>
                  <a:pt x="37870" y="22877"/>
                </a:cubicBezTo>
                <a:cubicBezTo>
                  <a:pt x="56391" y="41133"/>
                  <a:pt x="114864" y="118392"/>
                  <a:pt x="112483" y="119715"/>
                </a:cubicBezTo>
                <a:cubicBezTo>
                  <a:pt x="110102" y="121038"/>
                  <a:pt x="41310" y="31609"/>
                  <a:pt x="23583" y="30815"/>
                </a:cubicBezTo>
                <a:cubicBezTo>
                  <a:pt x="5856" y="30021"/>
                  <a:pt x="12999" y="153317"/>
                  <a:pt x="9295" y="149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D7E0AB66-16AC-497F-AB88-9A4D522C6966}"/>
              </a:ext>
            </a:extLst>
          </p:cNvPr>
          <p:cNvSpPr/>
          <p:nvPr/>
        </p:nvSpPr>
        <p:spPr>
          <a:xfrm>
            <a:off x="4713253" y="2677936"/>
            <a:ext cx="59570" cy="104969"/>
          </a:xfrm>
          <a:custGeom>
            <a:avLst/>
            <a:gdLst>
              <a:gd name="connsiteX0" fmla="*/ 35 w 59570"/>
              <a:gd name="connsiteY0" fmla="*/ 177 h 104969"/>
              <a:gd name="connsiteX1" fmla="*/ 44485 w 59570"/>
              <a:gd name="connsiteY1" fmla="*/ 62089 h 104969"/>
              <a:gd name="connsiteX2" fmla="*/ 58772 w 59570"/>
              <a:gd name="connsiteY2" fmla="*/ 104952 h 104969"/>
              <a:gd name="connsiteX3" fmla="*/ 57185 w 59570"/>
              <a:gd name="connsiteY3" fmla="*/ 57327 h 104969"/>
              <a:gd name="connsiteX4" fmla="*/ 52422 w 59570"/>
              <a:gd name="connsiteY4" fmla="*/ 43039 h 104969"/>
              <a:gd name="connsiteX5" fmla="*/ 35 w 59570"/>
              <a:gd name="connsiteY5" fmla="*/ 177 h 10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70" h="104969">
                <a:moveTo>
                  <a:pt x="35" y="177"/>
                </a:moveTo>
                <a:cubicBezTo>
                  <a:pt x="-1288" y="3352"/>
                  <a:pt x="34696" y="44627"/>
                  <a:pt x="44485" y="62089"/>
                </a:cubicBezTo>
                <a:cubicBezTo>
                  <a:pt x="54275" y="79552"/>
                  <a:pt x="56655" y="105746"/>
                  <a:pt x="58772" y="104952"/>
                </a:cubicBezTo>
                <a:cubicBezTo>
                  <a:pt x="60889" y="104158"/>
                  <a:pt x="58243" y="67646"/>
                  <a:pt x="57185" y="57327"/>
                </a:cubicBezTo>
                <a:cubicBezTo>
                  <a:pt x="56127" y="47008"/>
                  <a:pt x="58507" y="48595"/>
                  <a:pt x="52422" y="43039"/>
                </a:cubicBezTo>
                <a:cubicBezTo>
                  <a:pt x="46337" y="37483"/>
                  <a:pt x="1358" y="-2998"/>
                  <a:pt x="35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AC1D3183-7D0A-4765-9E3C-02DB978254B7}"/>
              </a:ext>
            </a:extLst>
          </p:cNvPr>
          <p:cNvSpPr/>
          <p:nvPr/>
        </p:nvSpPr>
        <p:spPr>
          <a:xfrm>
            <a:off x="4660715" y="2728823"/>
            <a:ext cx="101970" cy="155666"/>
          </a:xfrm>
          <a:custGeom>
            <a:avLst/>
            <a:gdLst>
              <a:gd name="connsiteX0" fmla="*/ 185 w 101970"/>
              <a:gd name="connsiteY0" fmla="*/ 115977 h 155666"/>
              <a:gd name="connsiteX1" fmla="*/ 20823 w 101970"/>
              <a:gd name="connsiteY1" fmla="*/ 19140 h 155666"/>
              <a:gd name="connsiteX2" fmla="*/ 81148 w 101970"/>
              <a:gd name="connsiteY2" fmla="*/ 93752 h 155666"/>
              <a:gd name="connsiteX3" fmla="*/ 101785 w 101970"/>
              <a:gd name="connsiteY3" fmla="*/ 114390 h 155666"/>
              <a:gd name="connsiteX4" fmla="*/ 71623 w 101970"/>
              <a:gd name="connsiteY4" fmla="*/ 155665 h 155666"/>
              <a:gd name="connsiteX5" fmla="*/ 90673 w 101970"/>
              <a:gd name="connsiteY5" fmla="*/ 115977 h 155666"/>
              <a:gd name="connsiteX6" fmla="*/ 93848 w 101970"/>
              <a:gd name="connsiteY6" fmla="*/ 73115 h 155666"/>
              <a:gd name="connsiteX7" fmla="*/ 30348 w 101970"/>
              <a:gd name="connsiteY7" fmla="*/ 90 h 155666"/>
              <a:gd name="connsiteX8" fmla="*/ 185 w 101970"/>
              <a:gd name="connsiteY8" fmla="*/ 115977 h 15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70" h="155666">
                <a:moveTo>
                  <a:pt x="185" y="115977"/>
                </a:moveTo>
                <a:cubicBezTo>
                  <a:pt x="-1402" y="119152"/>
                  <a:pt x="7329" y="22844"/>
                  <a:pt x="20823" y="19140"/>
                </a:cubicBezTo>
                <a:cubicBezTo>
                  <a:pt x="34317" y="15436"/>
                  <a:pt x="67654" y="77877"/>
                  <a:pt x="81148" y="93752"/>
                </a:cubicBezTo>
                <a:cubicBezTo>
                  <a:pt x="94642" y="109627"/>
                  <a:pt x="103373" y="104071"/>
                  <a:pt x="101785" y="114390"/>
                </a:cubicBezTo>
                <a:cubicBezTo>
                  <a:pt x="100198" y="124709"/>
                  <a:pt x="73475" y="155401"/>
                  <a:pt x="71623" y="155665"/>
                </a:cubicBezTo>
                <a:cubicBezTo>
                  <a:pt x="69771" y="155929"/>
                  <a:pt x="86969" y="129735"/>
                  <a:pt x="90673" y="115977"/>
                </a:cubicBezTo>
                <a:cubicBezTo>
                  <a:pt x="94377" y="102219"/>
                  <a:pt x="103902" y="92429"/>
                  <a:pt x="93848" y="73115"/>
                </a:cubicBezTo>
                <a:cubicBezTo>
                  <a:pt x="83794" y="53800"/>
                  <a:pt x="46752" y="-2556"/>
                  <a:pt x="30348" y="90"/>
                </a:cubicBezTo>
                <a:cubicBezTo>
                  <a:pt x="13944" y="2736"/>
                  <a:pt x="1772" y="112802"/>
                  <a:pt x="185" y="115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8FA9E53C-00BB-42AA-B13E-5BE6C7ECAAFD}"/>
              </a:ext>
            </a:extLst>
          </p:cNvPr>
          <p:cNvSpPr/>
          <p:nvPr/>
        </p:nvSpPr>
        <p:spPr>
          <a:xfrm>
            <a:off x="4764049" y="2678094"/>
            <a:ext cx="62335" cy="142938"/>
          </a:xfrm>
          <a:custGeom>
            <a:avLst/>
            <a:gdLst>
              <a:gd name="connsiteX0" fmla="*/ 39 w 62335"/>
              <a:gd name="connsiteY0" fmla="*/ 19 h 142938"/>
              <a:gd name="connsiteX1" fmla="*/ 52426 w 62335"/>
              <a:gd name="connsiteY1" fmla="*/ 92094 h 142938"/>
              <a:gd name="connsiteX2" fmla="*/ 46076 w 62335"/>
              <a:gd name="connsiteY2" fmla="*/ 142894 h 142938"/>
              <a:gd name="connsiteX3" fmla="*/ 61951 w 62335"/>
              <a:gd name="connsiteY3" fmla="*/ 84156 h 142938"/>
              <a:gd name="connsiteX4" fmla="*/ 39 w 62335"/>
              <a:gd name="connsiteY4" fmla="*/ 19 h 14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35" h="142938">
                <a:moveTo>
                  <a:pt x="39" y="19"/>
                </a:moveTo>
                <a:cubicBezTo>
                  <a:pt x="-1548" y="1342"/>
                  <a:pt x="44753" y="68282"/>
                  <a:pt x="52426" y="92094"/>
                </a:cubicBezTo>
                <a:cubicBezTo>
                  <a:pt x="60099" y="115906"/>
                  <a:pt x="44489" y="144217"/>
                  <a:pt x="46076" y="142894"/>
                </a:cubicBezTo>
                <a:cubicBezTo>
                  <a:pt x="47663" y="141571"/>
                  <a:pt x="65126" y="102412"/>
                  <a:pt x="61951" y="84156"/>
                </a:cubicBezTo>
                <a:cubicBezTo>
                  <a:pt x="58776" y="65900"/>
                  <a:pt x="1626" y="-1304"/>
                  <a:pt x="39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988BD268-609B-4904-BF8D-F9286A7481D2}"/>
              </a:ext>
            </a:extLst>
          </p:cNvPr>
          <p:cNvSpPr/>
          <p:nvPr/>
        </p:nvSpPr>
        <p:spPr>
          <a:xfrm>
            <a:off x="4552930" y="2941332"/>
            <a:ext cx="130256" cy="62637"/>
          </a:xfrm>
          <a:custGeom>
            <a:avLst/>
            <a:gdLst>
              <a:gd name="connsiteX0" fmla="*/ 20 w 130256"/>
              <a:gd name="connsiteY0" fmla="*/ 57456 h 62637"/>
              <a:gd name="connsiteX1" fmla="*/ 82570 w 130256"/>
              <a:gd name="connsiteY1" fmla="*/ 57456 h 62637"/>
              <a:gd name="connsiteX2" fmla="*/ 130195 w 130256"/>
              <a:gd name="connsiteY2" fmla="*/ 306 h 62637"/>
              <a:gd name="connsiteX3" fmla="*/ 90508 w 130256"/>
              <a:gd name="connsiteY3" fmla="*/ 35231 h 62637"/>
              <a:gd name="connsiteX4" fmla="*/ 20 w 130256"/>
              <a:gd name="connsiteY4" fmla="*/ 57456 h 6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56" h="62637">
                <a:moveTo>
                  <a:pt x="20" y="57456"/>
                </a:moveTo>
                <a:cubicBezTo>
                  <a:pt x="-1303" y="61160"/>
                  <a:pt x="60874" y="66981"/>
                  <a:pt x="82570" y="57456"/>
                </a:cubicBezTo>
                <a:cubicBezTo>
                  <a:pt x="104266" y="47931"/>
                  <a:pt x="128872" y="4010"/>
                  <a:pt x="130195" y="306"/>
                </a:cubicBezTo>
                <a:cubicBezTo>
                  <a:pt x="131518" y="-3398"/>
                  <a:pt x="111146" y="27558"/>
                  <a:pt x="90508" y="35231"/>
                </a:cubicBezTo>
                <a:cubicBezTo>
                  <a:pt x="69871" y="42904"/>
                  <a:pt x="1343" y="53752"/>
                  <a:pt x="20" y="57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1E621855-DAFE-42CF-AA35-2716F3887358}"/>
              </a:ext>
            </a:extLst>
          </p:cNvPr>
          <p:cNvSpPr/>
          <p:nvPr/>
        </p:nvSpPr>
        <p:spPr>
          <a:xfrm>
            <a:off x="4773612" y="2860475"/>
            <a:ext cx="82554" cy="45484"/>
          </a:xfrm>
          <a:custGeom>
            <a:avLst/>
            <a:gdLst>
              <a:gd name="connsiteX0" fmla="*/ 1 w 82554"/>
              <a:gd name="connsiteY0" fmla="*/ 3375 h 45484"/>
              <a:gd name="connsiteX1" fmla="*/ 57151 w 82554"/>
              <a:gd name="connsiteY1" fmla="*/ 4963 h 45484"/>
              <a:gd name="connsiteX2" fmla="*/ 82551 w 82554"/>
              <a:gd name="connsiteY2" fmla="*/ 44650 h 45484"/>
              <a:gd name="connsiteX3" fmla="*/ 58738 w 82554"/>
              <a:gd name="connsiteY3" fmla="*/ 30363 h 45484"/>
              <a:gd name="connsiteX4" fmla="*/ 1 w 82554"/>
              <a:gd name="connsiteY4" fmla="*/ 3375 h 4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4" h="45484">
                <a:moveTo>
                  <a:pt x="1" y="3375"/>
                </a:moveTo>
                <a:cubicBezTo>
                  <a:pt x="-263" y="-858"/>
                  <a:pt x="43393" y="-1916"/>
                  <a:pt x="57151" y="4963"/>
                </a:cubicBezTo>
                <a:cubicBezTo>
                  <a:pt x="70909" y="11842"/>
                  <a:pt x="82287" y="40417"/>
                  <a:pt x="82551" y="44650"/>
                </a:cubicBezTo>
                <a:cubicBezTo>
                  <a:pt x="82815" y="48883"/>
                  <a:pt x="67734" y="35919"/>
                  <a:pt x="58738" y="30363"/>
                </a:cubicBezTo>
                <a:cubicBezTo>
                  <a:pt x="49742" y="24807"/>
                  <a:pt x="265" y="7608"/>
                  <a:pt x="1" y="3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5D2894EF-D1A6-4F3C-8066-008BD254CD63}"/>
              </a:ext>
            </a:extLst>
          </p:cNvPr>
          <p:cNvSpPr/>
          <p:nvPr/>
        </p:nvSpPr>
        <p:spPr>
          <a:xfrm>
            <a:off x="4756010" y="2897119"/>
            <a:ext cx="77986" cy="52540"/>
          </a:xfrm>
          <a:custGeom>
            <a:avLst/>
            <a:gdLst>
              <a:gd name="connsiteX0" fmla="*/ 140 w 77986"/>
              <a:gd name="connsiteY0" fmla="*/ 69 h 52540"/>
              <a:gd name="connsiteX1" fmla="*/ 66815 w 77986"/>
              <a:gd name="connsiteY1" fmla="*/ 25469 h 52540"/>
              <a:gd name="connsiteX2" fmla="*/ 76340 w 77986"/>
              <a:gd name="connsiteY2" fmla="*/ 52456 h 52540"/>
              <a:gd name="connsiteX3" fmla="*/ 49353 w 77986"/>
              <a:gd name="connsiteY3" fmla="*/ 33406 h 52540"/>
              <a:gd name="connsiteX4" fmla="*/ 140 w 77986"/>
              <a:gd name="connsiteY4" fmla="*/ 69 h 5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86" h="52540">
                <a:moveTo>
                  <a:pt x="140" y="69"/>
                </a:moveTo>
                <a:cubicBezTo>
                  <a:pt x="3050" y="-1254"/>
                  <a:pt x="54115" y="16738"/>
                  <a:pt x="66815" y="25469"/>
                </a:cubicBezTo>
                <a:cubicBezTo>
                  <a:pt x="79515" y="34200"/>
                  <a:pt x="79250" y="51133"/>
                  <a:pt x="76340" y="52456"/>
                </a:cubicBezTo>
                <a:cubicBezTo>
                  <a:pt x="73430" y="53779"/>
                  <a:pt x="58349" y="39227"/>
                  <a:pt x="49353" y="33406"/>
                </a:cubicBezTo>
                <a:cubicBezTo>
                  <a:pt x="40357" y="27585"/>
                  <a:pt x="-2770" y="1392"/>
                  <a:pt x="140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78E7702A-9B42-49EB-B693-85C85F2A2A0A}"/>
              </a:ext>
            </a:extLst>
          </p:cNvPr>
          <p:cNvSpPr/>
          <p:nvPr/>
        </p:nvSpPr>
        <p:spPr>
          <a:xfrm>
            <a:off x="4739928" y="2916202"/>
            <a:ext cx="65901" cy="60607"/>
          </a:xfrm>
          <a:custGeom>
            <a:avLst/>
            <a:gdLst>
              <a:gd name="connsiteX0" fmla="*/ 347 w 65901"/>
              <a:gd name="connsiteY0" fmla="*/ 36 h 60607"/>
              <a:gd name="connsiteX1" fmla="*/ 27335 w 65901"/>
              <a:gd name="connsiteY1" fmla="*/ 47661 h 60607"/>
              <a:gd name="connsiteX2" fmla="*/ 65435 w 65901"/>
              <a:gd name="connsiteY2" fmla="*/ 60361 h 60607"/>
              <a:gd name="connsiteX3" fmla="*/ 46385 w 65901"/>
              <a:gd name="connsiteY3" fmla="*/ 39723 h 60607"/>
              <a:gd name="connsiteX4" fmla="*/ 347 w 65901"/>
              <a:gd name="connsiteY4" fmla="*/ 36 h 6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01" h="60607">
                <a:moveTo>
                  <a:pt x="347" y="36"/>
                </a:moveTo>
                <a:cubicBezTo>
                  <a:pt x="-2828" y="1359"/>
                  <a:pt x="16487" y="37607"/>
                  <a:pt x="27335" y="47661"/>
                </a:cubicBezTo>
                <a:cubicBezTo>
                  <a:pt x="38183" y="57715"/>
                  <a:pt x="62260" y="61684"/>
                  <a:pt x="65435" y="60361"/>
                </a:cubicBezTo>
                <a:cubicBezTo>
                  <a:pt x="68610" y="59038"/>
                  <a:pt x="54852" y="46073"/>
                  <a:pt x="46385" y="39723"/>
                </a:cubicBezTo>
                <a:cubicBezTo>
                  <a:pt x="37918" y="33373"/>
                  <a:pt x="3522" y="-1287"/>
                  <a:pt x="347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6D54F47E-EEF2-4216-B7E7-6D3705F731F0}"/>
              </a:ext>
            </a:extLst>
          </p:cNvPr>
          <p:cNvSpPr/>
          <p:nvPr/>
        </p:nvSpPr>
        <p:spPr>
          <a:xfrm>
            <a:off x="4717983" y="2932113"/>
            <a:ext cx="49794" cy="82552"/>
          </a:xfrm>
          <a:custGeom>
            <a:avLst/>
            <a:gdLst>
              <a:gd name="connsiteX0" fmla="*/ 3242 w 49794"/>
              <a:gd name="connsiteY0" fmla="*/ 0 h 82552"/>
              <a:gd name="connsiteX1" fmla="*/ 4830 w 49794"/>
              <a:gd name="connsiteY1" fmla="*/ 61912 h 82552"/>
              <a:gd name="connsiteX2" fmla="*/ 49280 w 49794"/>
              <a:gd name="connsiteY2" fmla="*/ 82550 h 82552"/>
              <a:gd name="connsiteX3" fmla="*/ 30230 w 49794"/>
              <a:gd name="connsiteY3" fmla="*/ 63500 h 82552"/>
              <a:gd name="connsiteX4" fmla="*/ 3242 w 49794"/>
              <a:gd name="connsiteY4" fmla="*/ 0 h 8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94" h="82552">
                <a:moveTo>
                  <a:pt x="3242" y="0"/>
                </a:moveTo>
                <a:cubicBezTo>
                  <a:pt x="199" y="24077"/>
                  <a:pt x="-2843" y="48154"/>
                  <a:pt x="4830" y="61912"/>
                </a:cubicBezTo>
                <a:cubicBezTo>
                  <a:pt x="12503" y="75670"/>
                  <a:pt x="45047" y="82285"/>
                  <a:pt x="49280" y="82550"/>
                </a:cubicBezTo>
                <a:cubicBezTo>
                  <a:pt x="53513" y="82815"/>
                  <a:pt x="30230" y="63500"/>
                  <a:pt x="30230" y="63500"/>
                </a:cubicBezTo>
                <a:lnTo>
                  <a:pt x="324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E1ACD9F9-6D00-45CE-80F8-59B7E686BE5F}"/>
              </a:ext>
            </a:extLst>
          </p:cNvPr>
          <p:cNvSpPr/>
          <p:nvPr/>
        </p:nvSpPr>
        <p:spPr>
          <a:xfrm>
            <a:off x="4760962" y="2883645"/>
            <a:ext cx="100537" cy="122029"/>
          </a:xfrm>
          <a:custGeom>
            <a:avLst/>
            <a:gdLst>
              <a:gd name="connsiteX0" fmla="*/ 98376 w 100537"/>
              <a:gd name="connsiteY0" fmla="*/ 843 h 122029"/>
              <a:gd name="connsiteX1" fmla="*/ 80913 w 100537"/>
              <a:gd name="connsiteY1" fmla="*/ 53230 h 122029"/>
              <a:gd name="connsiteX2" fmla="*/ 69801 w 100537"/>
              <a:gd name="connsiteY2" fmla="*/ 80218 h 122029"/>
              <a:gd name="connsiteX3" fmla="*/ 1538 w 100537"/>
              <a:gd name="connsiteY3" fmla="*/ 121493 h 122029"/>
              <a:gd name="connsiteX4" fmla="*/ 26938 w 100537"/>
              <a:gd name="connsiteY4" fmla="*/ 99268 h 122029"/>
              <a:gd name="connsiteX5" fmla="*/ 98376 w 100537"/>
              <a:gd name="connsiteY5" fmla="*/ 843 h 12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37" h="122029">
                <a:moveTo>
                  <a:pt x="98376" y="843"/>
                </a:moveTo>
                <a:cubicBezTo>
                  <a:pt x="107372" y="-6830"/>
                  <a:pt x="85675" y="40001"/>
                  <a:pt x="80913" y="53230"/>
                </a:cubicBezTo>
                <a:cubicBezTo>
                  <a:pt x="76151" y="66459"/>
                  <a:pt x="83030" y="68841"/>
                  <a:pt x="69801" y="80218"/>
                </a:cubicBezTo>
                <a:cubicBezTo>
                  <a:pt x="56572" y="91595"/>
                  <a:pt x="8682" y="118318"/>
                  <a:pt x="1538" y="121493"/>
                </a:cubicBezTo>
                <a:cubicBezTo>
                  <a:pt x="-5606" y="124668"/>
                  <a:pt x="13709" y="113291"/>
                  <a:pt x="26938" y="99268"/>
                </a:cubicBezTo>
                <a:cubicBezTo>
                  <a:pt x="40167" y="85245"/>
                  <a:pt x="89380" y="8516"/>
                  <a:pt x="98376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AA96FF4C-7B93-427B-838E-60CA91C8FF82}"/>
              </a:ext>
            </a:extLst>
          </p:cNvPr>
          <p:cNvSpPr/>
          <p:nvPr/>
        </p:nvSpPr>
        <p:spPr>
          <a:xfrm>
            <a:off x="4715452" y="2874646"/>
            <a:ext cx="61419" cy="65075"/>
          </a:xfrm>
          <a:custGeom>
            <a:avLst/>
            <a:gdLst>
              <a:gd name="connsiteX0" fmla="*/ 61336 w 61419"/>
              <a:gd name="connsiteY0" fmla="*/ 317 h 65075"/>
              <a:gd name="connsiteX1" fmla="*/ 2598 w 61419"/>
              <a:gd name="connsiteY1" fmla="*/ 63817 h 65075"/>
              <a:gd name="connsiteX2" fmla="*/ 15298 w 61419"/>
              <a:gd name="connsiteY2" fmla="*/ 40004 h 65075"/>
              <a:gd name="connsiteX3" fmla="*/ 61336 w 61419"/>
              <a:gd name="connsiteY3" fmla="*/ 317 h 6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19" h="65075">
                <a:moveTo>
                  <a:pt x="61336" y="317"/>
                </a:moveTo>
                <a:cubicBezTo>
                  <a:pt x="59219" y="4286"/>
                  <a:pt x="10271" y="57203"/>
                  <a:pt x="2598" y="63817"/>
                </a:cubicBezTo>
                <a:cubicBezTo>
                  <a:pt x="-5075" y="70432"/>
                  <a:pt x="5773" y="49264"/>
                  <a:pt x="15298" y="40004"/>
                </a:cubicBezTo>
                <a:cubicBezTo>
                  <a:pt x="24823" y="30744"/>
                  <a:pt x="63453" y="-3652"/>
                  <a:pt x="61336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20A5269A-98B9-4B85-A7A1-929476CD3BF3}"/>
              </a:ext>
            </a:extLst>
          </p:cNvPr>
          <p:cNvSpPr/>
          <p:nvPr/>
        </p:nvSpPr>
        <p:spPr>
          <a:xfrm>
            <a:off x="4594219" y="3081013"/>
            <a:ext cx="20682" cy="124512"/>
          </a:xfrm>
          <a:custGeom>
            <a:avLst/>
            <a:gdLst>
              <a:gd name="connsiteX0" fmla="*/ 9531 w 20682"/>
              <a:gd name="connsiteY0" fmla="*/ 325 h 124512"/>
              <a:gd name="connsiteX1" fmla="*/ 20644 w 20682"/>
              <a:gd name="connsiteY1" fmla="*/ 100337 h 124512"/>
              <a:gd name="connsiteX2" fmla="*/ 12706 w 20682"/>
              <a:gd name="connsiteY2" fmla="*/ 114625 h 124512"/>
              <a:gd name="connsiteX3" fmla="*/ 6 w 20682"/>
              <a:gd name="connsiteY3" fmla="*/ 124150 h 124512"/>
              <a:gd name="connsiteX4" fmla="*/ 11119 w 20682"/>
              <a:gd name="connsiteY4" fmla="*/ 101925 h 124512"/>
              <a:gd name="connsiteX5" fmla="*/ 19056 w 20682"/>
              <a:gd name="connsiteY5" fmla="*/ 68587 h 124512"/>
              <a:gd name="connsiteX6" fmla="*/ 9531 w 20682"/>
              <a:gd name="connsiteY6" fmla="*/ 325 h 12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" h="124512">
                <a:moveTo>
                  <a:pt x="9531" y="325"/>
                </a:moveTo>
                <a:cubicBezTo>
                  <a:pt x="9796" y="5617"/>
                  <a:pt x="20115" y="81287"/>
                  <a:pt x="20644" y="100337"/>
                </a:cubicBezTo>
                <a:cubicBezTo>
                  <a:pt x="21173" y="119387"/>
                  <a:pt x="16146" y="110656"/>
                  <a:pt x="12706" y="114625"/>
                </a:cubicBezTo>
                <a:cubicBezTo>
                  <a:pt x="9266" y="118594"/>
                  <a:pt x="270" y="126267"/>
                  <a:pt x="6" y="124150"/>
                </a:cubicBezTo>
                <a:cubicBezTo>
                  <a:pt x="-258" y="122033"/>
                  <a:pt x="7944" y="111185"/>
                  <a:pt x="11119" y="101925"/>
                </a:cubicBezTo>
                <a:cubicBezTo>
                  <a:pt x="14294" y="92665"/>
                  <a:pt x="17733" y="81287"/>
                  <a:pt x="19056" y="68587"/>
                </a:cubicBezTo>
                <a:cubicBezTo>
                  <a:pt x="20379" y="55887"/>
                  <a:pt x="9266" y="-4967"/>
                  <a:pt x="9531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9D5C1D99-7635-43A4-A942-F8B3A77E0C9A}"/>
              </a:ext>
            </a:extLst>
          </p:cNvPr>
          <p:cNvSpPr/>
          <p:nvPr/>
        </p:nvSpPr>
        <p:spPr>
          <a:xfrm>
            <a:off x="4571846" y="3073086"/>
            <a:ext cx="28955" cy="136045"/>
          </a:xfrm>
          <a:custGeom>
            <a:avLst/>
            <a:gdLst>
              <a:gd name="connsiteX0" fmla="*/ 28729 w 28955"/>
              <a:gd name="connsiteY0" fmla="*/ 314 h 136045"/>
              <a:gd name="connsiteX1" fmla="*/ 154 w 28955"/>
              <a:gd name="connsiteY1" fmla="*/ 44764 h 136045"/>
              <a:gd name="connsiteX2" fmla="*/ 17617 w 28955"/>
              <a:gd name="connsiteY2" fmla="*/ 135252 h 136045"/>
              <a:gd name="connsiteX3" fmla="*/ 23967 w 28955"/>
              <a:gd name="connsiteY3" fmla="*/ 87627 h 136045"/>
              <a:gd name="connsiteX4" fmla="*/ 14442 w 28955"/>
              <a:gd name="connsiteY4" fmla="*/ 65402 h 136045"/>
              <a:gd name="connsiteX5" fmla="*/ 28729 w 28955"/>
              <a:gd name="connsiteY5" fmla="*/ 314 h 13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55" h="136045">
                <a:moveTo>
                  <a:pt x="28729" y="314"/>
                </a:moveTo>
                <a:cubicBezTo>
                  <a:pt x="26348" y="-3126"/>
                  <a:pt x="2006" y="22274"/>
                  <a:pt x="154" y="44764"/>
                </a:cubicBezTo>
                <a:cubicBezTo>
                  <a:pt x="-1698" y="67254"/>
                  <a:pt x="13648" y="128108"/>
                  <a:pt x="17617" y="135252"/>
                </a:cubicBezTo>
                <a:cubicBezTo>
                  <a:pt x="21586" y="142396"/>
                  <a:pt x="24496" y="99269"/>
                  <a:pt x="23967" y="87627"/>
                </a:cubicBezTo>
                <a:cubicBezTo>
                  <a:pt x="23438" y="75985"/>
                  <a:pt x="14971" y="74662"/>
                  <a:pt x="14442" y="65402"/>
                </a:cubicBezTo>
                <a:cubicBezTo>
                  <a:pt x="13913" y="56142"/>
                  <a:pt x="31110" y="3754"/>
                  <a:pt x="28729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B51DF3DB-7F16-42C3-8F56-BD7E7D2A2926}"/>
              </a:ext>
            </a:extLst>
          </p:cNvPr>
          <p:cNvSpPr/>
          <p:nvPr/>
        </p:nvSpPr>
        <p:spPr>
          <a:xfrm>
            <a:off x="3117418" y="1748207"/>
            <a:ext cx="781701" cy="1058233"/>
          </a:xfrm>
          <a:custGeom>
            <a:avLst/>
            <a:gdLst>
              <a:gd name="connsiteX0" fmla="*/ 781482 w 781701"/>
              <a:gd name="connsiteY0" fmla="*/ 160 h 1058233"/>
              <a:gd name="connsiteX1" fmla="*/ 336982 w 781701"/>
              <a:gd name="connsiteY1" fmla="*/ 271093 h 1058233"/>
              <a:gd name="connsiteX2" fmla="*/ 15249 w 781701"/>
              <a:gd name="connsiteY2" fmla="*/ 791793 h 1058233"/>
              <a:gd name="connsiteX3" fmla="*/ 49115 w 781701"/>
              <a:gd name="connsiteY3" fmla="*/ 1054260 h 1058233"/>
              <a:gd name="connsiteX4" fmla="*/ 23715 w 781701"/>
              <a:gd name="connsiteY4" fmla="*/ 935726 h 1058233"/>
              <a:gd name="connsiteX5" fmla="*/ 61815 w 781701"/>
              <a:gd name="connsiteY5" fmla="*/ 740993 h 1058233"/>
              <a:gd name="connsiteX6" fmla="*/ 392015 w 781701"/>
              <a:gd name="connsiteY6" fmla="*/ 304960 h 1058233"/>
              <a:gd name="connsiteX7" fmla="*/ 781482 w 781701"/>
              <a:gd name="connsiteY7" fmla="*/ 160 h 105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701" h="1058233">
                <a:moveTo>
                  <a:pt x="781482" y="160"/>
                </a:moveTo>
                <a:cubicBezTo>
                  <a:pt x="772310" y="-5485"/>
                  <a:pt x="464687" y="139154"/>
                  <a:pt x="336982" y="271093"/>
                </a:cubicBezTo>
                <a:cubicBezTo>
                  <a:pt x="209277" y="403032"/>
                  <a:pt x="63227" y="661265"/>
                  <a:pt x="15249" y="791793"/>
                </a:cubicBezTo>
                <a:cubicBezTo>
                  <a:pt x="-32729" y="922321"/>
                  <a:pt x="47704" y="1030271"/>
                  <a:pt x="49115" y="1054260"/>
                </a:cubicBezTo>
                <a:cubicBezTo>
                  <a:pt x="50526" y="1078249"/>
                  <a:pt x="21598" y="987937"/>
                  <a:pt x="23715" y="935726"/>
                </a:cubicBezTo>
                <a:cubicBezTo>
                  <a:pt x="25832" y="883515"/>
                  <a:pt x="432" y="846121"/>
                  <a:pt x="61815" y="740993"/>
                </a:cubicBezTo>
                <a:cubicBezTo>
                  <a:pt x="123198" y="635865"/>
                  <a:pt x="274187" y="423493"/>
                  <a:pt x="392015" y="304960"/>
                </a:cubicBezTo>
                <a:cubicBezTo>
                  <a:pt x="509843" y="186427"/>
                  <a:pt x="790654" y="5805"/>
                  <a:pt x="781482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4DC8EDAE-787F-4924-BAE1-CD62B1FC0BE6}"/>
              </a:ext>
            </a:extLst>
          </p:cNvPr>
          <p:cNvSpPr/>
          <p:nvPr/>
        </p:nvSpPr>
        <p:spPr>
          <a:xfrm>
            <a:off x="3142109" y="1479432"/>
            <a:ext cx="1012568" cy="246742"/>
          </a:xfrm>
          <a:custGeom>
            <a:avLst/>
            <a:gdLst>
              <a:gd name="connsiteX0" fmla="*/ 995974 w 1012568"/>
              <a:gd name="connsiteY0" fmla="*/ 188501 h 246742"/>
              <a:gd name="connsiteX1" fmla="*/ 845691 w 1012568"/>
              <a:gd name="connsiteY1" fmla="*/ 31868 h 246742"/>
              <a:gd name="connsiteX2" fmla="*/ 51941 w 1012568"/>
              <a:gd name="connsiteY2" fmla="*/ 230835 h 246742"/>
              <a:gd name="connsiteX3" fmla="*/ 151424 w 1012568"/>
              <a:gd name="connsiteY3" fmla="*/ 209668 h 246742"/>
              <a:gd name="connsiteX4" fmla="*/ 758908 w 1012568"/>
              <a:gd name="connsiteY4" fmla="*/ 12818 h 246742"/>
              <a:gd name="connsiteX5" fmla="*/ 981158 w 1012568"/>
              <a:gd name="connsiteY5" fmla="*/ 36101 h 246742"/>
              <a:gd name="connsiteX6" fmla="*/ 995974 w 1012568"/>
              <a:gd name="connsiteY6" fmla="*/ 188501 h 24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2568" h="246742">
                <a:moveTo>
                  <a:pt x="995974" y="188501"/>
                </a:moveTo>
                <a:cubicBezTo>
                  <a:pt x="973396" y="187796"/>
                  <a:pt x="1003030" y="24812"/>
                  <a:pt x="845691" y="31868"/>
                </a:cubicBezTo>
                <a:cubicBezTo>
                  <a:pt x="688352" y="38924"/>
                  <a:pt x="167652" y="201202"/>
                  <a:pt x="51941" y="230835"/>
                </a:cubicBezTo>
                <a:cubicBezTo>
                  <a:pt x="-63770" y="260468"/>
                  <a:pt x="33596" y="246004"/>
                  <a:pt x="151424" y="209668"/>
                </a:cubicBezTo>
                <a:cubicBezTo>
                  <a:pt x="269252" y="173332"/>
                  <a:pt x="620619" y="41746"/>
                  <a:pt x="758908" y="12818"/>
                </a:cubicBezTo>
                <a:cubicBezTo>
                  <a:pt x="897197" y="-16110"/>
                  <a:pt x="940236" y="9290"/>
                  <a:pt x="981158" y="36101"/>
                </a:cubicBezTo>
                <a:cubicBezTo>
                  <a:pt x="1022080" y="62912"/>
                  <a:pt x="1018552" y="189206"/>
                  <a:pt x="995974" y="188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E781EA37-A6FB-4889-A6BC-0E1947275693}"/>
              </a:ext>
            </a:extLst>
          </p:cNvPr>
          <p:cNvSpPr/>
          <p:nvPr/>
        </p:nvSpPr>
        <p:spPr>
          <a:xfrm>
            <a:off x="3852898" y="1288591"/>
            <a:ext cx="420671" cy="309336"/>
          </a:xfrm>
          <a:custGeom>
            <a:avLst/>
            <a:gdLst>
              <a:gd name="connsiteX0" fmla="*/ 414302 w 420671"/>
              <a:gd name="connsiteY0" fmla="*/ 307376 h 309336"/>
              <a:gd name="connsiteX1" fmla="*/ 287302 w 420671"/>
              <a:gd name="connsiteY1" fmla="*/ 32209 h 309336"/>
              <a:gd name="connsiteX2" fmla="*/ 7902 w 420671"/>
              <a:gd name="connsiteY2" fmla="*/ 161326 h 309336"/>
              <a:gd name="connsiteX3" fmla="*/ 96802 w 420671"/>
              <a:gd name="connsiteY3" fmla="*/ 104176 h 309336"/>
              <a:gd name="connsiteX4" fmla="*/ 306352 w 420671"/>
              <a:gd name="connsiteY4" fmla="*/ 459 h 309336"/>
              <a:gd name="connsiteX5" fmla="*/ 393135 w 420671"/>
              <a:gd name="connsiteY5" fmla="*/ 148626 h 309336"/>
              <a:gd name="connsiteX6" fmla="*/ 414302 w 420671"/>
              <a:gd name="connsiteY6" fmla="*/ 307376 h 30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671" h="309336">
                <a:moveTo>
                  <a:pt x="414302" y="307376"/>
                </a:moveTo>
                <a:cubicBezTo>
                  <a:pt x="396663" y="287973"/>
                  <a:pt x="355035" y="56551"/>
                  <a:pt x="287302" y="32209"/>
                </a:cubicBezTo>
                <a:cubicBezTo>
                  <a:pt x="219569" y="7867"/>
                  <a:pt x="39652" y="149332"/>
                  <a:pt x="7902" y="161326"/>
                </a:cubicBezTo>
                <a:cubicBezTo>
                  <a:pt x="-23848" y="173320"/>
                  <a:pt x="47060" y="130987"/>
                  <a:pt x="96802" y="104176"/>
                </a:cubicBezTo>
                <a:cubicBezTo>
                  <a:pt x="146544" y="77365"/>
                  <a:pt x="256963" y="-6949"/>
                  <a:pt x="306352" y="459"/>
                </a:cubicBezTo>
                <a:cubicBezTo>
                  <a:pt x="355741" y="7867"/>
                  <a:pt x="377260" y="100296"/>
                  <a:pt x="393135" y="148626"/>
                </a:cubicBezTo>
                <a:cubicBezTo>
                  <a:pt x="409010" y="196956"/>
                  <a:pt x="431941" y="326779"/>
                  <a:pt x="414302" y="307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9FC90AE7-EB78-427F-84D2-380941A17B45}"/>
              </a:ext>
            </a:extLst>
          </p:cNvPr>
          <p:cNvSpPr/>
          <p:nvPr/>
        </p:nvSpPr>
        <p:spPr>
          <a:xfrm>
            <a:off x="4317514" y="1315459"/>
            <a:ext cx="139725" cy="234034"/>
          </a:xfrm>
          <a:custGeom>
            <a:avLst/>
            <a:gdLst>
              <a:gd name="connsiteX0" fmla="*/ 13186 w 139725"/>
              <a:gd name="connsiteY0" fmla="*/ 233941 h 234034"/>
              <a:gd name="connsiteX1" fmla="*/ 8953 w 139725"/>
              <a:gd name="connsiteY1" fmla="*/ 11691 h 234034"/>
              <a:gd name="connsiteX2" fmla="*/ 138069 w 139725"/>
              <a:gd name="connsiteY2" fmla="*/ 28624 h 234034"/>
              <a:gd name="connsiteX3" fmla="*/ 78803 w 139725"/>
              <a:gd name="connsiteY3" fmla="*/ 7458 h 234034"/>
              <a:gd name="connsiteX4" fmla="*/ 30119 w 139725"/>
              <a:gd name="connsiteY4" fmla="*/ 39208 h 234034"/>
              <a:gd name="connsiteX5" fmla="*/ 13186 w 139725"/>
              <a:gd name="connsiteY5" fmla="*/ 233941 h 23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725" h="234034">
                <a:moveTo>
                  <a:pt x="13186" y="233941"/>
                </a:moveTo>
                <a:cubicBezTo>
                  <a:pt x="9658" y="229355"/>
                  <a:pt x="-11861" y="45910"/>
                  <a:pt x="8953" y="11691"/>
                </a:cubicBezTo>
                <a:cubicBezTo>
                  <a:pt x="29767" y="-22528"/>
                  <a:pt x="126427" y="29329"/>
                  <a:pt x="138069" y="28624"/>
                </a:cubicBezTo>
                <a:cubicBezTo>
                  <a:pt x="149711" y="27918"/>
                  <a:pt x="96794" y="5694"/>
                  <a:pt x="78803" y="7458"/>
                </a:cubicBezTo>
                <a:cubicBezTo>
                  <a:pt x="60812" y="9222"/>
                  <a:pt x="41408" y="4989"/>
                  <a:pt x="30119" y="39208"/>
                </a:cubicBezTo>
                <a:cubicBezTo>
                  <a:pt x="18830" y="73427"/>
                  <a:pt x="16714" y="238527"/>
                  <a:pt x="13186" y="233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605FEDFF-DA92-4351-981C-949579AA3440}"/>
              </a:ext>
            </a:extLst>
          </p:cNvPr>
          <p:cNvSpPr/>
          <p:nvPr/>
        </p:nvSpPr>
        <p:spPr>
          <a:xfrm>
            <a:off x="4402667" y="1428561"/>
            <a:ext cx="336561" cy="139908"/>
          </a:xfrm>
          <a:custGeom>
            <a:avLst/>
            <a:gdLst>
              <a:gd name="connsiteX0" fmla="*/ 0 w 336561"/>
              <a:gd name="connsiteY0" fmla="*/ 99672 h 139908"/>
              <a:gd name="connsiteX1" fmla="*/ 133350 w 336561"/>
              <a:gd name="connsiteY1" fmla="*/ 189 h 139908"/>
              <a:gd name="connsiteX2" fmla="*/ 224366 w 336561"/>
              <a:gd name="connsiteY2" fmla="*/ 76389 h 139908"/>
              <a:gd name="connsiteX3" fmla="*/ 336550 w 336561"/>
              <a:gd name="connsiteY3" fmla="*/ 139889 h 139908"/>
              <a:gd name="connsiteX4" fmla="*/ 230716 w 336561"/>
              <a:gd name="connsiteY4" fmla="*/ 82739 h 139908"/>
              <a:gd name="connsiteX5" fmla="*/ 131233 w 336561"/>
              <a:gd name="connsiteY5" fmla="*/ 38289 h 139908"/>
              <a:gd name="connsiteX6" fmla="*/ 0 w 336561"/>
              <a:gd name="connsiteY6" fmla="*/ 99672 h 13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561" h="139908">
                <a:moveTo>
                  <a:pt x="0" y="99672"/>
                </a:moveTo>
                <a:cubicBezTo>
                  <a:pt x="353" y="93322"/>
                  <a:pt x="95956" y="4069"/>
                  <a:pt x="133350" y="189"/>
                </a:cubicBezTo>
                <a:cubicBezTo>
                  <a:pt x="170744" y="-3691"/>
                  <a:pt x="190499" y="53106"/>
                  <a:pt x="224366" y="76389"/>
                </a:cubicBezTo>
                <a:cubicBezTo>
                  <a:pt x="258233" y="99672"/>
                  <a:pt x="335492" y="138831"/>
                  <a:pt x="336550" y="139889"/>
                </a:cubicBezTo>
                <a:cubicBezTo>
                  <a:pt x="337608" y="140947"/>
                  <a:pt x="264936" y="99672"/>
                  <a:pt x="230716" y="82739"/>
                </a:cubicBezTo>
                <a:cubicBezTo>
                  <a:pt x="196497" y="65806"/>
                  <a:pt x="167216" y="34409"/>
                  <a:pt x="131233" y="38289"/>
                </a:cubicBezTo>
                <a:cubicBezTo>
                  <a:pt x="95250" y="42169"/>
                  <a:pt x="-353" y="106022"/>
                  <a:pt x="0" y="99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5CDEF1ED-051F-4D94-8501-7F965C83AAAC}"/>
              </a:ext>
            </a:extLst>
          </p:cNvPr>
          <p:cNvSpPr/>
          <p:nvPr/>
        </p:nvSpPr>
        <p:spPr>
          <a:xfrm>
            <a:off x="3264897" y="1794404"/>
            <a:ext cx="662077" cy="924124"/>
          </a:xfrm>
          <a:custGeom>
            <a:avLst/>
            <a:gdLst>
              <a:gd name="connsiteX0" fmla="*/ 627653 w 662077"/>
              <a:gd name="connsiteY0" fmla="*/ 529 h 924124"/>
              <a:gd name="connsiteX1" fmla="*/ 619186 w 662077"/>
              <a:gd name="connsiteY1" fmla="*/ 218546 h 924124"/>
              <a:gd name="connsiteX2" fmla="*/ 85786 w 662077"/>
              <a:gd name="connsiteY2" fmla="*/ 675746 h 924124"/>
              <a:gd name="connsiteX3" fmla="*/ 34986 w 662077"/>
              <a:gd name="connsiteY3" fmla="*/ 912813 h 924124"/>
              <a:gd name="connsiteX4" fmla="*/ 30753 w 662077"/>
              <a:gd name="connsiteY4" fmla="*/ 868363 h 924124"/>
              <a:gd name="connsiteX5" fmla="*/ 26520 w 662077"/>
              <a:gd name="connsiteY5" fmla="*/ 711729 h 924124"/>
              <a:gd name="connsiteX6" fmla="*/ 399053 w 662077"/>
              <a:gd name="connsiteY6" fmla="*/ 383646 h 924124"/>
              <a:gd name="connsiteX7" fmla="*/ 608603 w 662077"/>
              <a:gd name="connsiteY7" fmla="*/ 163513 h 924124"/>
              <a:gd name="connsiteX8" fmla="*/ 627653 w 662077"/>
              <a:gd name="connsiteY8" fmla="*/ 529 h 92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077" h="924124">
                <a:moveTo>
                  <a:pt x="627653" y="529"/>
                </a:moveTo>
                <a:cubicBezTo>
                  <a:pt x="629417" y="9701"/>
                  <a:pt x="709497" y="106010"/>
                  <a:pt x="619186" y="218546"/>
                </a:cubicBezTo>
                <a:cubicBezTo>
                  <a:pt x="528875" y="331082"/>
                  <a:pt x="183153" y="560035"/>
                  <a:pt x="85786" y="675746"/>
                </a:cubicBezTo>
                <a:cubicBezTo>
                  <a:pt x="-11581" y="791457"/>
                  <a:pt x="44158" y="880710"/>
                  <a:pt x="34986" y="912813"/>
                </a:cubicBezTo>
                <a:cubicBezTo>
                  <a:pt x="25814" y="944916"/>
                  <a:pt x="32164" y="901877"/>
                  <a:pt x="30753" y="868363"/>
                </a:cubicBezTo>
                <a:cubicBezTo>
                  <a:pt x="29342" y="834849"/>
                  <a:pt x="-34863" y="792515"/>
                  <a:pt x="26520" y="711729"/>
                </a:cubicBezTo>
                <a:cubicBezTo>
                  <a:pt x="87903" y="630943"/>
                  <a:pt x="302039" y="475015"/>
                  <a:pt x="399053" y="383646"/>
                </a:cubicBezTo>
                <a:cubicBezTo>
                  <a:pt x="496067" y="292277"/>
                  <a:pt x="571209" y="223485"/>
                  <a:pt x="608603" y="163513"/>
                </a:cubicBezTo>
                <a:cubicBezTo>
                  <a:pt x="645997" y="103541"/>
                  <a:pt x="625889" y="-8643"/>
                  <a:pt x="627653" y="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5599D6DE-6E9B-403F-B72C-05236A411F48}"/>
              </a:ext>
            </a:extLst>
          </p:cNvPr>
          <p:cNvSpPr/>
          <p:nvPr/>
        </p:nvSpPr>
        <p:spPr>
          <a:xfrm>
            <a:off x="4294469" y="1527687"/>
            <a:ext cx="808814" cy="423880"/>
          </a:xfrm>
          <a:custGeom>
            <a:avLst/>
            <a:gdLst>
              <a:gd name="connsiteX0" fmla="*/ 248 w 808814"/>
              <a:gd name="connsiteY0" fmla="*/ 19596 h 423880"/>
              <a:gd name="connsiteX1" fmla="*/ 421464 w 808814"/>
              <a:gd name="connsiteY1" fmla="*/ 36530 h 423880"/>
              <a:gd name="connsiteX2" fmla="*/ 808814 w 808814"/>
              <a:gd name="connsiteY2" fmla="*/ 423880 h 423880"/>
              <a:gd name="connsiteX3" fmla="*/ 781298 w 808814"/>
              <a:gd name="connsiteY3" fmla="*/ 396363 h 423880"/>
              <a:gd name="connsiteX4" fmla="*/ 525181 w 808814"/>
              <a:gd name="connsiteY4" fmla="*/ 152946 h 423880"/>
              <a:gd name="connsiteX5" fmla="*/ 362198 w 808814"/>
              <a:gd name="connsiteY5" fmla="*/ 66163 h 423880"/>
              <a:gd name="connsiteX6" fmla="*/ 248 w 808814"/>
              <a:gd name="connsiteY6" fmla="*/ 19596 h 42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814" h="423880">
                <a:moveTo>
                  <a:pt x="248" y="19596"/>
                </a:moveTo>
                <a:cubicBezTo>
                  <a:pt x="10126" y="14657"/>
                  <a:pt x="286703" y="-30851"/>
                  <a:pt x="421464" y="36530"/>
                </a:cubicBezTo>
                <a:cubicBezTo>
                  <a:pt x="556225" y="103911"/>
                  <a:pt x="748842" y="363908"/>
                  <a:pt x="808814" y="423880"/>
                </a:cubicBezTo>
                <a:lnTo>
                  <a:pt x="781298" y="396363"/>
                </a:lnTo>
                <a:cubicBezTo>
                  <a:pt x="734026" y="351207"/>
                  <a:pt x="595031" y="207979"/>
                  <a:pt x="525181" y="152946"/>
                </a:cubicBezTo>
                <a:cubicBezTo>
                  <a:pt x="455331" y="97913"/>
                  <a:pt x="446512" y="90857"/>
                  <a:pt x="362198" y="66163"/>
                </a:cubicBezTo>
                <a:cubicBezTo>
                  <a:pt x="277884" y="41469"/>
                  <a:pt x="-9630" y="24535"/>
                  <a:pt x="248" y="19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4CB6D003-0BFC-4058-8FE3-276F0F6A0032}"/>
              </a:ext>
            </a:extLst>
          </p:cNvPr>
          <p:cNvSpPr/>
          <p:nvPr/>
        </p:nvSpPr>
        <p:spPr>
          <a:xfrm>
            <a:off x="4106314" y="1612887"/>
            <a:ext cx="595043" cy="266810"/>
          </a:xfrm>
          <a:custGeom>
            <a:avLst/>
            <a:gdLst>
              <a:gd name="connsiteX0" fmla="*/ 19 w 595043"/>
              <a:gd name="connsiteY0" fmla="*/ 35996 h 266810"/>
              <a:gd name="connsiteX1" fmla="*/ 302703 w 595043"/>
              <a:gd name="connsiteY1" fmla="*/ 55046 h 266810"/>
              <a:gd name="connsiteX2" fmla="*/ 586336 w 595043"/>
              <a:gd name="connsiteY2" fmla="*/ 260363 h 266810"/>
              <a:gd name="connsiteX3" fmla="*/ 508019 w 595043"/>
              <a:gd name="connsiteY3" fmla="*/ 198980 h 266810"/>
              <a:gd name="connsiteX4" fmla="*/ 361969 w 595043"/>
              <a:gd name="connsiteY4" fmla="*/ 35996 h 266810"/>
              <a:gd name="connsiteX5" fmla="*/ 287886 w 595043"/>
              <a:gd name="connsiteY5" fmla="*/ 13 h 266810"/>
              <a:gd name="connsiteX6" fmla="*/ 19 w 595043"/>
              <a:gd name="connsiteY6" fmla="*/ 35996 h 26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043" h="266810">
                <a:moveTo>
                  <a:pt x="19" y="35996"/>
                </a:moveTo>
                <a:cubicBezTo>
                  <a:pt x="2489" y="45168"/>
                  <a:pt x="204983" y="17651"/>
                  <a:pt x="302703" y="55046"/>
                </a:cubicBezTo>
                <a:cubicBezTo>
                  <a:pt x="400423" y="92441"/>
                  <a:pt x="552117" y="236374"/>
                  <a:pt x="586336" y="260363"/>
                </a:cubicBezTo>
                <a:cubicBezTo>
                  <a:pt x="620555" y="284352"/>
                  <a:pt x="545413" y="236374"/>
                  <a:pt x="508019" y="198980"/>
                </a:cubicBezTo>
                <a:cubicBezTo>
                  <a:pt x="470625" y="161586"/>
                  <a:pt x="398658" y="69157"/>
                  <a:pt x="361969" y="35996"/>
                </a:cubicBezTo>
                <a:cubicBezTo>
                  <a:pt x="325280" y="2835"/>
                  <a:pt x="348211" y="718"/>
                  <a:pt x="287886" y="13"/>
                </a:cubicBezTo>
                <a:cubicBezTo>
                  <a:pt x="227561" y="-693"/>
                  <a:pt x="-2451" y="26824"/>
                  <a:pt x="19" y="35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47B2347E-766A-42E6-A469-E9F121895EB3}"/>
              </a:ext>
            </a:extLst>
          </p:cNvPr>
          <p:cNvSpPr/>
          <p:nvPr/>
        </p:nvSpPr>
        <p:spPr>
          <a:xfrm>
            <a:off x="4139759" y="1689446"/>
            <a:ext cx="601201" cy="406857"/>
          </a:xfrm>
          <a:custGeom>
            <a:avLst/>
            <a:gdLst>
              <a:gd name="connsiteX0" fmla="*/ 441 w 601201"/>
              <a:gd name="connsiteY0" fmla="*/ 10237 h 406857"/>
              <a:gd name="connsiteX1" fmla="*/ 313708 w 601201"/>
              <a:gd name="connsiteY1" fmla="*/ 80087 h 406857"/>
              <a:gd name="connsiteX2" fmla="*/ 586758 w 601201"/>
              <a:gd name="connsiteY2" fmla="*/ 393354 h 406857"/>
              <a:gd name="connsiteX3" fmla="*/ 546541 w 601201"/>
              <a:gd name="connsiteY3" fmla="*/ 325621 h 406857"/>
              <a:gd name="connsiteX4" fmla="*/ 402608 w 601201"/>
              <a:gd name="connsiteY4" fmla="*/ 105487 h 406857"/>
              <a:gd name="connsiteX5" fmla="*/ 248091 w 601201"/>
              <a:gd name="connsiteY5" fmla="*/ 10237 h 406857"/>
              <a:gd name="connsiteX6" fmla="*/ 441 w 601201"/>
              <a:gd name="connsiteY6" fmla="*/ 10237 h 40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1201" h="406857">
                <a:moveTo>
                  <a:pt x="441" y="10237"/>
                </a:moveTo>
                <a:cubicBezTo>
                  <a:pt x="11377" y="21879"/>
                  <a:pt x="215989" y="16234"/>
                  <a:pt x="313708" y="80087"/>
                </a:cubicBezTo>
                <a:cubicBezTo>
                  <a:pt x="411427" y="143940"/>
                  <a:pt x="547953" y="352432"/>
                  <a:pt x="586758" y="393354"/>
                </a:cubicBezTo>
                <a:cubicBezTo>
                  <a:pt x="625564" y="434276"/>
                  <a:pt x="577233" y="373599"/>
                  <a:pt x="546541" y="325621"/>
                </a:cubicBezTo>
                <a:cubicBezTo>
                  <a:pt x="515849" y="277643"/>
                  <a:pt x="452350" y="158051"/>
                  <a:pt x="402608" y="105487"/>
                </a:cubicBezTo>
                <a:cubicBezTo>
                  <a:pt x="352866" y="52923"/>
                  <a:pt x="311591" y="25759"/>
                  <a:pt x="248091" y="10237"/>
                </a:cubicBezTo>
                <a:cubicBezTo>
                  <a:pt x="184591" y="-5285"/>
                  <a:pt x="-10495" y="-1405"/>
                  <a:pt x="441" y="10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C56575C4-4FF4-4A9E-8F6B-A64D039A71C6}"/>
              </a:ext>
            </a:extLst>
          </p:cNvPr>
          <p:cNvSpPr/>
          <p:nvPr/>
        </p:nvSpPr>
        <p:spPr>
          <a:xfrm>
            <a:off x="4817295" y="2163220"/>
            <a:ext cx="362118" cy="752929"/>
          </a:xfrm>
          <a:custGeom>
            <a:avLst/>
            <a:gdLst>
              <a:gd name="connsiteX0" fmla="*/ 238 w 362118"/>
              <a:gd name="connsiteY0" fmla="*/ 13 h 752929"/>
              <a:gd name="connsiteX1" fmla="*/ 21405 w 362118"/>
              <a:gd name="connsiteY1" fmla="*/ 167230 h 752929"/>
              <a:gd name="connsiteX2" fmla="*/ 108188 w 362118"/>
              <a:gd name="connsiteY2" fmla="*/ 332330 h 752929"/>
              <a:gd name="connsiteX3" fmla="*/ 353722 w 362118"/>
              <a:gd name="connsiteY3" fmla="*/ 740847 h 752929"/>
              <a:gd name="connsiteX4" fmla="*/ 292338 w 362118"/>
              <a:gd name="connsiteY4" fmla="*/ 618080 h 752929"/>
              <a:gd name="connsiteX5" fmla="*/ 167455 w 362118"/>
              <a:gd name="connsiteY5" fmla="*/ 342913 h 752929"/>
              <a:gd name="connsiteX6" fmla="*/ 29872 w 362118"/>
              <a:gd name="connsiteY6" fmla="*/ 158763 h 752929"/>
              <a:gd name="connsiteX7" fmla="*/ 238 w 362118"/>
              <a:gd name="connsiteY7" fmla="*/ 13 h 75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118" h="752929">
                <a:moveTo>
                  <a:pt x="238" y="13"/>
                </a:moveTo>
                <a:cubicBezTo>
                  <a:pt x="-1173" y="1424"/>
                  <a:pt x="3413" y="111844"/>
                  <a:pt x="21405" y="167230"/>
                </a:cubicBezTo>
                <a:cubicBezTo>
                  <a:pt x="39397" y="222616"/>
                  <a:pt x="52802" y="236727"/>
                  <a:pt x="108188" y="332330"/>
                </a:cubicBezTo>
                <a:cubicBezTo>
                  <a:pt x="163574" y="427933"/>
                  <a:pt x="323030" y="693222"/>
                  <a:pt x="353722" y="740847"/>
                </a:cubicBezTo>
                <a:cubicBezTo>
                  <a:pt x="384414" y="788472"/>
                  <a:pt x="323383" y="684402"/>
                  <a:pt x="292338" y="618080"/>
                </a:cubicBezTo>
                <a:cubicBezTo>
                  <a:pt x="261294" y="551758"/>
                  <a:pt x="211199" y="419466"/>
                  <a:pt x="167455" y="342913"/>
                </a:cubicBezTo>
                <a:cubicBezTo>
                  <a:pt x="123711" y="266360"/>
                  <a:pt x="57389" y="211680"/>
                  <a:pt x="29872" y="158763"/>
                </a:cubicBezTo>
                <a:cubicBezTo>
                  <a:pt x="2355" y="105846"/>
                  <a:pt x="1649" y="-1398"/>
                  <a:pt x="23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BA54126C-E88F-4F24-8834-80CDC5DAA7A5}"/>
              </a:ext>
            </a:extLst>
          </p:cNvPr>
          <p:cNvSpPr/>
          <p:nvPr/>
        </p:nvSpPr>
        <p:spPr>
          <a:xfrm>
            <a:off x="4975722" y="2765732"/>
            <a:ext cx="502871" cy="331024"/>
          </a:xfrm>
          <a:custGeom>
            <a:avLst/>
            <a:gdLst>
              <a:gd name="connsiteX0" fmla="*/ 6911 w 502871"/>
              <a:gd name="connsiteY0" fmla="*/ 751 h 331024"/>
              <a:gd name="connsiteX1" fmla="*/ 167778 w 502871"/>
              <a:gd name="connsiteY1" fmla="*/ 286501 h 331024"/>
              <a:gd name="connsiteX2" fmla="*/ 491628 w 502871"/>
              <a:gd name="connsiteY2" fmla="*/ 142568 h 331024"/>
              <a:gd name="connsiteX3" fmla="*/ 402728 w 502871"/>
              <a:gd name="connsiteY3" fmla="*/ 189135 h 331024"/>
              <a:gd name="connsiteX4" fmla="*/ 150845 w 502871"/>
              <a:gd name="connsiteY4" fmla="*/ 330951 h 331024"/>
              <a:gd name="connsiteX5" fmla="*/ 40778 w 502871"/>
              <a:gd name="connsiteY5" fmla="*/ 206068 h 331024"/>
              <a:gd name="connsiteX6" fmla="*/ 6911 w 502871"/>
              <a:gd name="connsiteY6" fmla="*/ 751 h 33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2871" h="331024">
                <a:moveTo>
                  <a:pt x="6911" y="751"/>
                </a:moveTo>
                <a:cubicBezTo>
                  <a:pt x="28078" y="14156"/>
                  <a:pt x="86992" y="262865"/>
                  <a:pt x="167778" y="286501"/>
                </a:cubicBezTo>
                <a:cubicBezTo>
                  <a:pt x="248564" y="310137"/>
                  <a:pt x="452470" y="158796"/>
                  <a:pt x="491628" y="142568"/>
                </a:cubicBezTo>
                <a:cubicBezTo>
                  <a:pt x="530786" y="126340"/>
                  <a:pt x="459525" y="157738"/>
                  <a:pt x="402728" y="189135"/>
                </a:cubicBezTo>
                <a:cubicBezTo>
                  <a:pt x="345931" y="220532"/>
                  <a:pt x="211170" y="328129"/>
                  <a:pt x="150845" y="330951"/>
                </a:cubicBezTo>
                <a:cubicBezTo>
                  <a:pt x="90520" y="333773"/>
                  <a:pt x="63709" y="255104"/>
                  <a:pt x="40778" y="206068"/>
                </a:cubicBezTo>
                <a:cubicBezTo>
                  <a:pt x="17847" y="157032"/>
                  <a:pt x="-14256" y="-12654"/>
                  <a:pt x="6911" y="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B838B216-2208-4E1C-B4E9-14D1D89A3210}"/>
              </a:ext>
            </a:extLst>
          </p:cNvPr>
          <p:cNvSpPr/>
          <p:nvPr/>
        </p:nvSpPr>
        <p:spPr>
          <a:xfrm>
            <a:off x="4951392" y="2978003"/>
            <a:ext cx="494263" cy="327144"/>
          </a:xfrm>
          <a:custGeom>
            <a:avLst/>
            <a:gdLst>
              <a:gd name="connsiteX0" fmla="*/ 31241 w 494263"/>
              <a:gd name="connsiteY0" fmla="*/ 147 h 327144"/>
              <a:gd name="connsiteX1" fmla="*/ 88391 w 494263"/>
              <a:gd name="connsiteY1" fmla="*/ 226630 h 327144"/>
              <a:gd name="connsiteX2" fmla="*/ 482091 w 494263"/>
              <a:gd name="connsiteY2" fmla="*/ 321880 h 327144"/>
              <a:gd name="connsiteX3" fmla="*/ 401658 w 494263"/>
              <a:gd name="connsiteY3" fmla="*/ 315530 h 327144"/>
              <a:gd name="connsiteX4" fmla="*/ 31241 w 494263"/>
              <a:gd name="connsiteY4" fmla="*/ 262614 h 327144"/>
              <a:gd name="connsiteX5" fmla="*/ 31241 w 494263"/>
              <a:gd name="connsiteY5" fmla="*/ 147 h 32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263" h="327144">
                <a:moveTo>
                  <a:pt x="31241" y="147"/>
                </a:moveTo>
                <a:cubicBezTo>
                  <a:pt x="40766" y="-5850"/>
                  <a:pt x="13249" y="173008"/>
                  <a:pt x="88391" y="226630"/>
                </a:cubicBezTo>
                <a:cubicBezTo>
                  <a:pt x="163533" y="280252"/>
                  <a:pt x="429880" y="307063"/>
                  <a:pt x="482091" y="321880"/>
                </a:cubicBezTo>
                <a:cubicBezTo>
                  <a:pt x="534302" y="336697"/>
                  <a:pt x="401658" y="315530"/>
                  <a:pt x="401658" y="315530"/>
                </a:cubicBezTo>
                <a:cubicBezTo>
                  <a:pt x="326516" y="305652"/>
                  <a:pt x="96505" y="310592"/>
                  <a:pt x="31241" y="262614"/>
                </a:cubicBezTo>
                <a:cubicBezTo>
                  <a:pt x="-34023" y="214636"/>
                  <a:pt x="21716" y="6144"/>
                  <a:pt x="31241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F25DF632-4B7A-4FE4-8579-94D0087B299E}"/>
              </a:ext>
            </a:extLst>
          </p:cNvPr>
          <p:cNvSpPr/>
          <p:nvPr/>
        </p:nvSpPr>
        <p:spPr>
          <a:xfrm>
            <a:off x="4761977" y="3020464"/>
            <a:ext cx="300057" cy="658460"/>
          </a:xfrm>
          <a:custGeom>
            <a:avLst/>
            <a:gdLst>
              <a:gd name="connsiteX0" fmla="*/ 83073 w 300057"/>
              <a:gd name="connsiteY0" fmla="*/ 19 h 658460"/>
              <a:gd name="connsiteX1" fmla="*/ 28040 w 300057"/>
              <a:gd name="connsiteY1" fmla="*/ 184169 h 658460"/>
              <a:gd name="connsiteX2" fmla="*/ 284156 w 300057"/>
              <a:gd name="connsiteY2" fmla="*/ 632903 h 658460"/>
              <a:gd name="connsiteX3" fmla="*/ 262990 w 300057"/>
              <a:gd name="connsiteY3" fmla="*/ 592686 h 658460"/>
              <a:gd name="connsiteX4" fmla="*/ 182556 w 300057"/>
              <a:gd name="connsiteY4" fmla="*/ 505903 h 658460"/>
              <a:gd name="connsiteX5" fmla="*/ 44973 w 300057"/>
              <a:gd name="connsiteY5" fmla="*/ 359853 h 658460"/>
              <a:gd name="connsiteX6" fmla="*/ 523 w 300057"/>
              <a:gd name="connsiteY6" fmla="*/ 173586 h 658460"/>
              <a:gd name="connsiteX7" fmla="*/ 83073 w 300057"/>
              <a:gd name="connsiteY7" fmla="*/ 19 h 65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057" h="658460">
                <a:moveTo>
                  <a:pt x="83073" y="19"/>
                </a:moveTo>
                <a:cubicBezTo>
                  <a:pt x="87659" y="1783"/>
                  <a:pt x="-5474" y="78688"/>
                  <a:pt x="28040" y="184169"/>
                </a:cubicBezTo>
                <a:cubicBezTo>
                  <a:pt x="61554" y="289650"/>
                  <a:pt x="244998" y="564817"/>
                  <a:pt x="284156" y="632903"/>
                </a:cubicBezTo>
                <a:cubicBezTo>
                  <a:pt x="323314" y="700989"/>
                  <a:pt x="279923" y="613853"/>
                  <a:pt x="262990" y="592686"/>
                </a:cubicBezTo>
                <a:cubicBezTo>
                  <a:pt x="246057" y="571519"/>
                  <a:pt x="218892" y="544708"/>
                  <a:pt x="182556" y="505903"/>
                </a:cubicBezTo>
                <a:cubicBezTo>
                  <a:pt x="146220" y="467098"/>
                  <a:pt x="75312" y="415239"/>
                  <a:pt x="44973" y="359853"/>
                </a:cubicBezTo>
                <a:cubicBezTo>
                  <a:pt x="14634" y="304467"/>
                  <a:pt x="-3358" y="229325"/>
                  <a:pt x="523" y="173586"/>
                </a:cubicBezTo>
                <a:cubicBezTo>
                  <a:pt x="4403" y="117847"/>
                  <a:pt x="78487" y="-1745"/>
                  <a:pt x="83073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29155B9C-F8A8-425E-A524-B53D5E5A82D8}"/>
              </a:ext>
            </a:extLst>
          </p:cNvPr>
          <p:cNvSpPr/>
          <p:nvPr/>
        </p:nvSpPr>
        <p:spPr>
          <a:xfrm>
            <a:off x="4927347" y="3206738"/>
            <a:ext cx="754710" cy="436881"/>
          </a:xfrm>
          <a:custGeom>
            <a:avLst/>
            <a:gdLst>
              <a:gd name="connsiteX0" fmla="*/ 10836 w 754710"/>
              <a:gd name="connsiteY0" fmla="*/ 12 h 436881"/>
              <a:gd name="connsiteX1" fmla="*/ 108203 w 754710"/>
              <a:gd name="connsiteY1" fmla="*/ 251895 h 436881"/>
              <a:gd name="connsiteX2" fmla="*/ 715686 w 754710"/>
              <a:gd name="connsiteY2" fmla="*/ 421229 h 436881"/>
              <a:gd name="connsiteX3" fmla="*/ 652186 w 754710"/>
              <a:gd name="connsiteY3" fmla="*/ 421229 h 436881"/>
              <a:gd name="connsiteX4" fmla="*/ 311403 w 754710"/>
              <a:gd name="connsiteY4" fmla="*/ 349262 h 436881"/>
              <a:gd name="connsiteX5" fmla="*/ 36236 w 754710"/>
              <a:gd name="connsiteY5" fmla="*/ 241312 h 436881"/>
              <a:gd name="connsiteX6" fmla="*/ 10836 w 754710"/>
              <a:gd name="connsiteY6" fmla="*/ 12 h 43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4710" h="436881">
                <a:moveTo>
                  <a:pt x="10836" y="12"/>
                </a:moveTo>
                <a:cubicBezTo>
                  <a:pt x="22831" y="1776"/>
                  <a:pt x="-9272" y="181692"/>
                  <a:pt x="108203" y="251895"/>
                </a:cubicBezTo>
                <a:cubicBezTo>
                  <a:pt x="225678" y="322098"/>
                  <a:pt x="625022" y="393007"/>
                  <a:pt x="715686" y="421229"/>
                </a:cubicBezTo>
                <a:cubicBezTo>
                  <a:pt x="806350" y="449451"/>
                  <a:pt x="719566" y="433223"/>
                  <a:pt x="652186" y="421229"/>
                </a:cubicBezTo>
                <a:cubicBezTo>
                  <a:pt x="584806" y="409235"/>
                  <a:pt x="414061" y="379248"/>
                  <a:pt x="311403" y="349262"/>
                </a:cubicBezTo>
                <a:cubicBezTo>
                  <a:pt x="208745" y="319276"/>
                  <a:pt x="86331" y="294229"/>
                  <a:pt x="36236" y="241312"/>
                </a:cubicBezTo>
                <a:cubicBezTo>
                  <a:pt x="-13859" y="188395"/>
                  <a:pt x="-1159" y="-1752"/>
                  <a:pt x="10836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1C8F8F09-426B-40B3-B09A-21A21226D24E}"/>
              </a:ext>
            </a:extLst>
          </p:cNvPr>
          <p:cNvSpPr/>
          <p:nvPr/>
        </p:nvSpPr>
        <p:spPr>
          <a:xfrm>
            <a:off x="4573445" y="3153433"/>
            <a:ext cx="102312" cy="710874"/>
          </a:xfrm>
          <a:custGeom>
            <a:avLst/>
            <a:gdLst>
              <a:gd name="connsiteX0" fmla="*/ 102272 w 102312"/>
              <a:gd name="connsiteY0" fmla="*/ 400 h 710874"/>
              <a:gd name="connsiteX1" fmla="*/ 672 w 102312"/>
              <a:gd name="connsiteY1" fmla="*/ 245934 h 710874"/>
              <a:gd name="connsiteX2" fmla="*/ 57822 w 102312"/>
              <a:gd name="connsiteY2" fmla="*/ 694667 h 710874"/>
              <a:gd name="connsiteX3" fmla="*/ 51472 w 102312"/>
              <a:gd name="connsiteY3" fmla="*/ 582484 h 710874"/>
              <a:gd name="connsiteX4" fmla="*/ 13372 w 102312"/>
              <a:gd name="connsiteY4" fmla="*/ 298850 h 710874"/>
              <a:gd name="connsiteX5" fmla="*/ 102272 w 102312"/>
              <a:gd name="connsiteY5" fmla="*/ 400 h 71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12" h="710874">
                <a:moveTo>
                  <a:pt x="102272" y="400"/>
                </a:moveTo>
                <a:cubicBezTo>
                  <a:pt x="100155" y="-8419"/>
                  <a:pt x="8080" y="130223"/>
                  <a:pt x="672" y="245934"/>
                </a:cubicBezTo>
                <a:cubicBezTo>
                  <a:pt x="-6736" y="361645"/>
                  <a:pt x="49355" y="638575"/>
                  <a:pt x="57822" y="694667"/>
                </a:cubicBezTo>
                <a:cubicBezTo>
                  <a:pt x="66289" y="750759"/>
                  <a:pt x="58880" y="648454"/>
                  <a:pt x="51472" y="582484"/>
                </a:cubicBezTo>
                <a:cubicBezTo>
                  <a:pt x="44064" y="516514"/>
                  <a:pt x="4905" y="391983"/>
                  <a:pt x="13372" y="298850"/>
                </a:cubicBezTo>
                <a:cubicBezTo>
                  <a:pt x="21839" y="205717"/>
                  <a:pt x="104389" y="9219"/>
                  <a:pt x="102272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15BAFD3B-72A7-4FE1-BF5A-889BF7E52831}"/>
              </a:ext>
            </a:extLst>
          </p:cNvPr>
          <p:cNvSpPr/>
          <p:nvPr/>
        </p:nvSpPr>
        <p:spPr>
          <a:xfrm>
            <a:off x="4304998" y="2569016"/>
            <a:ext cx="108341" cy="455837"/>
          </a:xfrm>
          <a:custGeom>
            <a:avLst/>
            <a:gdLst>
              <a:gd name="connsiteX0" fmla="*/ 302 w 108341"/>
              <a:gd name="connsiteY0" fmla="*/ 1147 h 455837"/>
              <a:gd name="connsiteX1" fmla="*/ 59040 w 108341"/>
              <a:gd name="connsiteY1" fmla="*/ 118622 h 455837"/>
              <a:gd name="connsiteX2" fmla="*/ 79677 w 108341"/>
              <a:gd name="connsiteY2" fmla="*/ 263084 h 455837"/>
              <a:gd name="connsiteX3" fmla="*/ 70152 w 108341"/>
              <a:gd name="connsiteY3" fmla="*/ 453584 h 455837"/>
              <a:gd name="connsiteX4" fmla="*/ 86027 w 108341"/>
              <a:gd name="connsiteY4" fmla="*/ 356747 h 455837"/>
              <a:gd name="connsiteX5" fmla="*/ 106665 w 108341"/>
              <a:gd name="connsiteY5" fmla="*/ 193234 h 455837"/>
              <a:gd name="connsiteX6" fmla="*/ 38402 w 108341"/>
              <a:gd name="connsiteY6" fmla="*/ 64647 h 455837"/>
              <a:gd name="connsiteX7" fmla="*/ 302 w 108341"/>
              <a:gd name="connsiteY7" fmla="*/ 1147 h 45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41" h="455837">
                <a:moveTo>
                  <a:pt x="302" y="1147"/>
                </a:moveTo>
                <a:cubicBezTo>
                  <a:pt x="3742" y="10143"/>
                  <a:pt x="45811" y="74966"/>
                  <a:pt x="59040" y="118622"/>
                </a:cubicBezTo>
                <a:cubicBezTo>
                  <a:pt x="72269" y="162278"/>
                  <a:pt x="77825" y="207257"/>
                  <a:pt x="79677" y="263084"/>
                </a:cubicBezTo>
                <a:cubicBezTo>
                  <a:pt x="81529" y="318911"/>
                  <a:pt x="69094" y="437974"/>
                  <a:pt x="70152" y="453584"/>
                </a:cubicBezTo>
                <a:cubicBezTo>
                  <a:pt x="71210" y="469194"/>
                  <a:pt x="79942" y="400139"/>
                  <a:pt x="86027" y="356747"/>
                </a:cubicBezTo>
                <a:cubicBezTo>
                  <a:pt x="92112" y="313355"/>
                  <a:pt x="114602" y="241917"/>
                  <a:pt x="106665" y="193234"/>
                </a:cubicBezTo>
                <a:cubicBezTo>
                  <a:pt x="98728" y="144551"/>
                  <a:pt x="53219" y="91105"/>
                  <a:pt x="38402" y="64647"/>
                </a:cubicBezTo>
                <a:cubicBezTo>
                  <a:pt x="23585" y="38189"/>
                  <a:pt x="-3138" y="-7849"/>
                  <a:pt x="302" y="1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1FEA1A5F-6550-41EA-BF95-3879FB825386}"/>
              </a:ext>
            </a:extLst>
          </p:cNvPr>
          <p:cNvSpPr/>
          <p:nvPr/>
        </p:nvSpPr>
        <p:spPr>
          <a:xfrm>
            <a:off x="4405224" y="2525713"/>
            <a:ext cx="119499" cy="477731"/>
          </a:xfrm>
          <a:custGeom>
            <a:avLst/>
            <a:gdLst>
              <a:gd name="connsiteX0" fmla="*/ 73114 w 119499"/>
              <a:gd name="connsiteY0" fmla="*/ 0 h 477731"/>
              <a:gd name="connsiteX1" fmla="*/ 39776 w 119499"/>
              <a:gd name="connsiteY1" fmla="*/ 123825 h 477731"/>
              <a:gd name="connsiteX2" fmla="*/ 92164 w 119499"/>
              <a:gd name="connsiteY2" fmla="*/ 254000 h 477731"/>
              <a:gd name="connsiteX3" fmla="*/ 1676 w 119499"/>
              <a:gd name="connsiteY3" fmla="*/ 473075 h 477731"/>
              <a:gd name="connsiteX4" fmla="*/ 39776 w 119499"/>
              <a:gd name="connsiteY4" fmla="*/ 388937 h 477731"/>
              <a:gd name="connsiteX5" fmla="*/ 119151 w 119499"/>
              <a:gd name="connsiteY5" fmla="*/ 217487 h 477731"/>
              <a:gd name="connsiteX6" fmla="*/ 68351 w 119499"/>
              <a:gd name="connsiteY6" fmla="*/ 123825 h 477731"/>
              <a:gd name="connsiteX7" fmla="*/ 73114 w 119499"/>
              <a:gd name="connsiteY7" fmla="*/ 0 h 47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499" h="477731">
                <a:moveTo>
                  <a:pt x="73114" y="0"/>
                </a:moveTo>
                <a:cubicBezTo>
                  <a:pt x="68352" y="0"/>
                  <a:pt x="36601" y="81492"/>
                  <a:pt x="39776" y="123825"/>
                </a:cubicBezTo>
                <a:cubicBezTo>
                  <a:pt x="42951" y="166158"/>
                  <a:pt x="98514" y="195792"/>
                  <a:pt x="92164" y="254000"/>
                </a:cubicBezTo>
                <a:cubicBezTo>
                  <a:pt x="85814" y="312208"/>
                  <a:pt x="10407" y="450585"/>
                  <a:pt x="1676" y="473075"/>
                </a:cubicBezTo>
                <a:cubicBezTo>
                  <a:pt x="-7055" y="495565"/>
                  <a:pt x="20197" y="431535"/>
                  <a:pt x="39776" y="388937"/>
                </a:cubicBezTo>
                <a:cubicBezTo>
                  <a:pt x="59355" y="346339"/>
                  <a:pt x="114389" y="261672"/>
                  <a:pt x="119151" y="217487"/>
                </a:cubicBezTo>
                <a:cubicBezTo>
                  <a:pt x="123913" y="173302"/>
                  <a:pt x="78405" y="157163"/>
                  <a:pt x="68351" y="123825"/>
                </a:cubicBezTo>
                <a:cubicBezTo>
                  <a:pt x="58297" y="90487"/>
                  <a:pt x="77876" y="0"/>
                  <a:pt x="731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4E51D07D-ECCE-4DE1-8FF8-E3E96FAEA8B5}"/>
              </a:ext>
            </a:extLst>
          </p:cNvPr>
          <p:cNvSpPr/>
          <p:nvPr/>
        </p:nvSpPr>
        <p:spPr>
          <a:xfrm>
            <a:off x="4048976" y="2101321"/>
            <a:ext cx="537123" cy="576067"/>
          </a:xfrm>
          <a:custGeom>
            <a:avLst/>
            <a:gdLst>
              <a:gd name="connsiteX0" fmla="*/ 73762 w 537123"/>
              <a:gd name="connsiteY0" fmla="*/ 529 h 576067"/>
              <a:gd name="connsiteX1" fmla="*/ 65824 w 537123"/>
              <a:gd name="connsiteY1" fmla="*/ 192617 h 576067"/>
              <a:gd name="connsiteX2" fmla="*/ 496037 w 537123"/>
              <a:gd name="connsiteY2" fmla="*/ 548217 h 576067"/>
              <a:gd name="connsiteX3" fmla="*/ 489687 w 537123"/>
              <a:gd name="connsiteY3" fmla="*/ 535517 h 576067"/>
              <a:gd name="connsiteX4" fmla="*/ 230924 w 537123"/>
              <a:gd name="connsiteY4" fmla="*/ 395817 h 576067"/>
              <a:gd name="connsiteX5" fmla="*/ 5499 w 537123"/>
              <a:gd name="connsiteY5" fmla="*/ 143404 h 576067"/>
              <a:gd name="connsiteX6" fmla="*/ 73762 w 537123"/>
              <a:gd name="connsiteY6" fmla="*/ 529 h 57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123" h="576067">
                <a:moveTo>
                  <a:pt x="73762" y="529"/>
                </a:moveTo>
                <a:cubicBezTo>
                  <a:pt x="83816" y="8731"/>
                  <a:pt x="-4555" y="101336"/>
                  <a:pt x="65824" y="192617"/>
                </a:cubicBezTo>
                <a:cubicBezTo>
                  <a:pt x="136203" y="283898"/>
                  <a:pt x="425393" y="491067"/>
                  <a:pt x="496037" y="548217"/>
                </a:cubicBezTo>
                <a:cubicBezTo>
                  <a:pt x="566681" y="605367"/>
                  <a:pt x="533873" y="560917"/>
                  <a:pt x="489687" y="535517"/>
                </a:cubicBezTo>
                <a:cubicBezTo>
                  <a:pt x="445502" y="510117"/>
                  <a:pt x="311622" y="461169"/>
                  <a:pt x="230924" y="395817"/>
                </a:cubicBezTo>
                <a:cubicBezTo>
                  <a:pt x="150226" y="330465"/>
                  <a:pt x="33280" y="205581"/>
                  <a:pt x="5499" y="143404"/>
                </a:cubicBezTo>
                <a:cubicBezTo>
                  <a:pt x="-22282" y="81227"/>
                  <a:pt x="63708" y="-7673"/>
                  <a:pt x="73762" y="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34F50480-3C5F-49BD-ADE6-FEF925F8AAD3}"/>
              </a:ext>
            </a:extLst>
          </p:cNvPr>
          <p:cNvSpPr/>
          <p:nvPr/>
        </p:nvSpPr>
        <p:spPr>
          <a:xfrm>
            <a:off x="3984523" y="1715378"/>
            <a:ext cx="817521" cy="622168"/>
          </a:xfrm>
          <a:custGeom>
            <a:avLst/>
            <a:gdLst>
              <a:gd name="connsiteX0" fmla="*/ 102 w 817521"/>
              <a:gd name="connsiteY0" fmla="*/ 3885 h 622168"/>
              <a:gd name="connsiteX1" fmla="*/ 368402 w 817521"/>
              <a:gd name="connsiteY1" fmla="*/ 78497 h 622168"/>
              <a:gd name="connsiteX2" fmla="*/ 792265 w 817521"/>
              <a:gd name="connsiteY2" fmla="*/ 592847 h 622168"/>
              <a:gd name="connsiteX3" fmla="*/ 750990 w 817521"/>
              <a:gd name="connsiteY3" fmla="*/ 538872 h 622168"/>
              <a:gd name="connsiteX4" fmla="*/ 601765 w 817521"/>
              <a:gd name="connsiteY4" fmla="*/ 372185 h 622168"/>
              <a:gd name="connsiteX5" fmla="*/ 333477 w 817521"/>
              <a:gd name="connsiteY5" fmla="*/ 97547 h 622168"/>
              <a:gd name="connsiteX6" fmla="*/ 102 w 817521"/>
              <a:gd name="connsiteY6" fmla="*/ 3885 h 62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521" h="622168">
                <a:moveTo>
                  <a:pt x="102" y="3885"/>
                </a:moveTo>
                <a:cubicBezTo>
                  <a:pt x="5923" y="710"/>
                  <a:pt x="236375" y="-19663"/>
                  <a:pt x="368402" y="78497"/>
                </a:cubicBezTo>
                <a:cubicBezTo>
                  <a:pt x="500429" y="176657"/>
                  <a:pt x="728500" y="516118"/>
                  <a:pt x="792265" y="592847"/>
                </a:cubicBezTo>
                <a:cubicBezTo>
                  <a:pt x="856030" y="669576"/>
                  <a:pt x="782740" y="575649"/>
                  <a:pt x="750990" y="538872"/>
                </a:cubicBezTo>
                <a:cubicBezTo>
                  <a:pt x="719240" y="502095"/>
                  <a:pt x="671350" y="445739"/>
                  <a:pt x="601765" y="372185"/>
                </a:cubicBezTo>
                <a:cubicBezTo>
                  <a:pt x="532180" y="298631"/>
                  <a:pt x="428727" y="159724"/>
                  <a:pt x="333477" y="97547"/>
                </a:cubicBezTo>
                <a:cubicBezTo>
                  <a:pt x="238227" y="35370"/>
                  <a:pt x="-5719" y="7060"/>
                  <a:pt x="102" y="3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E62050D4-911F-4789-993F-DF5C13DDDAD0}"/>
              </a:ext>
            </a:extLst>
          </p:cNvPr>
          <p:cNvSpPr/>
          <p:nvPr/>
        </p:nvSpPr>
        <p:spPr>
          <a:xfrm>
            <a:off x="4157717" y="1850973"/>
            <a:ext cx="599761" cy="701433"/>
          </a:xfrm>
          <a:custGeom>
            <a:avLst/>
            <a:gdLst>
              <a:gd name="connsiteX0" fmla="*/ 7883 w 599761"/>
              <a:gd name="connsiteY0" fmla="*/ 3227 h 701433"/>
              <a:gd name="connsiteX1" fmla="*/ 79321 w 599761"/>
              <a:gd name="connsiteY1" fmla="*/ 257227 h 701433"/>
              <a:gd name="connsiteX2" fmla="*/ 576208 w 599761"/>
              <a:gd name="connsiteY2" fmla="*/ 679502 h 701433"/>
              <a:gd name="connsiteX3" fmla="*/ 509533 w 599761"/>
              <a:gd name="connsiteY3" fmla="*/ 630290 h 701433"/>
              <a:gd name="connsiteX4" fmla="*/ 420633 w 599761"/>
              <a:gd name="connsiteY4" fmla="*/ 535040 h 701433"/>
              <a:gd name="connsiteX5" fmla="*/ 277758 w 599761"/>
              <a:gd name="connsiteY5" fmla="*/ 369940 h 701433"/>
              <a:gd name="connsiteX6" fmla="*/ 31696 w 599761"/>
              <a:gd name="connsiteY6" fmla="*/ 128640 h 701433"/>
              <a:gd name="connsiteX7" fmla="*/ 7883 w 599761"/>
              <a:gd name="connsiteY7" fmla="*/ 3227 h 70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761" h="701433">
                <a:moveTo>
                  <a:pt x="7883" y="3227"/>
                </a:moveTo>
                <a:cubicBezTo>
                  <a:pt x="15820" y="24658"/>
                  <a:pt x="-15400" y="144515"/>
                  <a:pt x="79321" y="257227"/>
                </a:cubicBezTo>
                <a:cubicBezTo>
                  <a:pt x="174042" y="369939"/>
                  <a:pt x="504506" y="617325"/>
                  <a:pt x="576208" y="679502"/>
                </a:cubicBezTo>
                <a:cubicBezTo>
                  <a:pt x="647910" y="741679"/>
                  <a:pt x="535462" y="654367"/>
                  <a:pt x="509533" y="630290"/>
                </a:cubicBezTo>
                <a:cubicBezTo>
                  <a:pt x="483604" y="606213"/>
                  <a:pt x="459262" y="578432"/>
                  <a:pt x="420633" y="535040"/>
                </a:cubicBezTo>
                <a:cubicBezTo>
                  <a:pt x="382004" y="491648"/>
                  <a:pt x="342581" y="437673"/>
                  <a:pt x="277758" y="369940"/>
                </a:cubicBezTo>
                <a:cubicBezTo>
                  <a:pt x="212935" y="302207"/>
                  <a:pt x="75881" y="185261"/>
                  <a:pt x="31696" y="128640"/>
                </a:cubicBezTo>
                <a:cubicBezTo>
                  <a:pt x="-12489" y="72019"/>
                  <a:pt x="-54" y="-18204"/>
                  <a:pt x="7883" y="3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3350118E-0BF9-48FA-A1A3-2E65BF93C9EC}"/>
              </a:ext>
            </a:extLst>
          </p:cNvPr>
          <p:cNvSpPr/>
          <p:nvPr/>
        </p:nvSpPr>
        <p:spPr>
          <a:xfrm>
            <a:off x="4576143" y="1701257"/>
            <a:ext cx="639726" cy="867165"/>
          </a:xfrm>
          <a:custGeom>
            <a:avLst/>
            <a:gdLst>
              <a:gd name="connsiteX0" fmla="*/ 90 w 639726"/>
              <a:gd name="connsiteY0" fmla="*/ 543 h 867165"/>
              <a:gd name="connsiteX1" fmla="*/ 296424 w 639726"/>
              <a:gd name="connsiteY1" fmla="*/ 119076 h 867165"/>
              <a:gd name="connsiteX2" fmla="*/ 620274 w 639726"/>
              <a:gd name="connsiteY2" fmla="*/ 821810 h 867165"/>
              <a:gd name="connsiteX3" fmla="*/ 596990 w 639726"/>
              <a:gd name="connsiteY3" fmla="*/ 758310 h 867165"/>
              <a:gd name="connsiteX4" fmla="*/ 546190 w 639726"/>
              <a:gd name="connsiteY4" fmla="*/ 438693 h 867165"/>
              <a:gd name="connsiteX5" fmla="*/ 326057 w 639726"/>
              <a:gd name="connsiteY5" fmla="*/ 114843 h 867165"/>
              <a:gd name="connsiteX6" fmla="*/ 90 w 639726"/>
              <a:gd name="connsiteY6" fmla="*/ 543 h 86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726" h="867165">
                <a:moveTo>
                  <a:pt x="90" y="543"/>
                </a:moveTo>
                <a:cubicBezTo>
                  <a:pt x="-4849" y="1248"/>
                  <a:pt x="193060" y="-17802"/>
                  <a:pt x="296424" y="119076"/>
                </a:cubicBezTo>
                <a:cubicBezTo>
                  <a:pt x="399788" y="255954"/>
                  <a:pt x="570180" y="715271"/>
                  <a:pt x="620274" y="821810"/>
                </a:cubicBezTo>
                <a:cubicBezTo>
                  <a:pt x="670368" y="928349"/>
                  <a:pt x="609337" y="822163"/>
                  <a:pt x="596990" y="758310"/>
                </a:cubicBezTo>
                <a:cubicBezTo>
                  <a:pt x="584643" y="694457"/>
                  <a:pt x="591346" y="545938"/>
                  <a:pt x="546190" y="438693"/>
                </a:cubicBezTo>
                <a:cubicBezTo>
                  <a:pt x="501035" y="331449"/>
                  <a:pt x="412487" y="188573"/>
                  <a:pt x="326057" y="114843"/>
                </a:cubicBezTo>
                <a:cubicBezTo>
                  <a:pt x="239627" y="41113"/>
                  <a:pt x="5029" y="-162"/>
                  <a:pt x="90" y="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4E253E44-4BA6-4DA0-B6F6-8EAD86069A9D}"/>
              </a:ext>
            </a:extLst>
          </p:cNvPr>
          <p:cNvSpPr/>
          <p:nvPr/>
        </p:nvSpPr>
        <p:spPr>
          <a:xfrm>
            <a:off x="4863918" y="1966379"/>
            <a:ext cx="365158" cy="798726"/>
          </a:xfrm>
          <a:custGeom>
            <a:avLst/>
            <a:gdLst>
              <a:gd name="connsiteX0" fmla="*/ 182 w 365158"/>
              <a:gd name="connsiteY0" fmla="*/ 4 h 798726"/>
              <a:gd name="connsiteX1" fmla="*/ 127182 w 365158"/>
              <a:gd name="connsiteY1" fmla="*/ 433921 h 798726"/>
              <a:gd name="connsiteX2" fmla="*/ 351549 w 365158"/>
              <a:gd name="connsiteY2" fmla="*/ 778938 h 798726"/>
              <a:gd name="connsiteX3" fmla="*/ 326149 w 365158"/>
              <a:gd name="connsiteY3" fmla="*/ 742954 h 798726"/>
              <a:gd name="connsiteX4" fmla="*/ 209732 w 365158"/>
              <a:gd name="connsiteY4" fmla="*/ 628654 h 798726"/>
              <a:gd name="connsiteX5" fmla="*/ 101782 w 365158"/>
              <a:gd name="connsiteY5" fmla="*/ 442388 h 798726"/>
              <a:gd name="connsiteX6" fmla="*/ 182 w 365158"/>
              <a:gd name="connsiteY6" fmla="*/ 4 h 79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158" h="798726">
                <a:moveTo>
                  <a:pt x="182" y="4"/>
                </a:moveTo>
                <a:cubicBezTo>
                  <a:pt x="4415" y="-1407"/>
                  <a:pt x="68621" y="304099"/>
                  <a:pt x="127182" y="433921"/>
                </a:cubicBezTo>
                <a:cubicBezTo>
                  <a:pt x="185743" y="563743"/>
                  <a:pt x="318388" y="727433"/>
                  <a:pt x="351549" y="778938"/>
                </a:cubicBezTo>
                <a:cubicBezTo>
                  <a:pt x="384710" y="830443"/>
                  <a:pt x="349785" y="768001"/>
                  <a:pt x="326149" y="742954"/>
                </a:cubicBezTo>
                <a:cubicBezTo>
                  <a:pt x="302513" y="717907"/>
                  <a:pt x="247126" y="678748"/>
                  <a:pt x="209732" y="628654"/>
                </a:cubicBezTo>
                <a:cubicBezTo>
                  <a:pt x="172338" y="578560"/>
                  <a:pt x="137060" y="542577"/>
                  <a:pt x="101782" y="442388"/>
                </a:cubicBezTo>
                <a:cubicBezTo>
                  <a:pt x="66504" y="342199"/>
                  <a:pt x="-4051" y="1415"/>
                  <a:pt x="18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800AE0C4-712D-4101-8ABA-71F58567D8C9}"/>
              </a:ext>
            </a:extLst>
          </p:cNvPr>
          <p:cNvSpPr/>
          <p:nvPr/>
        </p:nvSpPr>
        <p:spPr>
          <a:xfrm>
            <a:off x="4233333" y="1849967"/>
            <a:ext cx="590108" cy="634345"/>
          </a:xfrm>
          <a:custGeom>
            <a:avLst/>
            <a:gdLst>
              <a:gd name="connsiteX0" fmla="*/ 0 w 590108"/>
              <a:gd name="connsiteY0" fmla="*/ 0 h 634345"/>
              <a:gd name="connsiteX1" fmla="*/ 215900 w 590108"/>
              <a:gd name="connsiteY1" fmla="*/ 158750 h 634345"/>
              <a:gd name="connsiteX2" fmla="*/ 571500 w 590108"/>
              <a:gd name="connsiteY2" fmla="*/ 611716 h 634345"/>
              <a:gd name="connsiteX3" fmla="*/ 510117 w 590108"/>
              <a:gd name="connsiteY3" fmla="*/ 535516 h 634345"/>
              <a:gd name="connsiteX4" fmla="*/ 254000 w 590108"/>
              <a:gd name="connsiteY4" fmla="*/ 268816 h 634345"/>
              <a:gd name="connsiteX5" fmla="*/ 0 w 590108"/>
              <a:gd name="connsiteY5" fmla="*/ 0 h 63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108" h="634345">
                <a:moveTo>
                  <a:pt x="0" y="0"/>
                </a:moveTo>
                <a:cubicBezTo>
                  <a:pt x="60325" y="28398"/>
                  <a:pt x="120650" y="56797"/>
                  <a:pt x="215900" y="158750"/>
                </a:cubicBezTo>
                <a:cubicBezTo>
                  <a:pt x="311150" y="260703"/>
                  <a:pt x="522464" y="548922"/>
                  <a:pt x="571500" y="611716"/>
                </a:cubicBezTo>
                <a:cubicBezTo>
                  <a:pt x="620536" y="674510"/>
                  <a:pt x="563034" y="592666"/>
                  <a:pt x="510117" y="535516"/>
                </a:cubicBezTo>
                <a:cubicBezTo>
                  <a:pt x="457200" y="478366"/>
                  <a:pt x="254000" y="268816"/>
                  <a:pt x="254000" y="268816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2369D71B-A26C-4F8B-BB1A-CF3EF814337F}"/>
              </a:ext>
            </a:extLst>
          </p:cNvPr>
          <p:cNvSpPr/>
          <p:nvPr/>
        </p:nvSpPr>
        <p:spPr>
          <a:xfrm>
            <a:off x="3539301" y="1432848"/>
            <a:ext cx="462107" cy="173118"/>
          </a:xfrm>
          <a:custGeom>
            <a:avLst/>
            <a:gdLst>
              <a:gd name="connsiteX0" fmla="*/ 461199 w 462107"/>
              <a:gd name="connsiteY0" fmla="*/ 30827 h 173118"/>
              <a:gd name="connsiteX1" fmla="*/ 191324 w 462107"/>
              <a:gd name="connsiteY1" fmla="*/ 8602 h 173118"/>
              <a:gd name="connsiteX2" fmla="*/ 3999 w 462107"/>
              <a:gd name="connsiteY2" fmla="*/ 170527 h 173118"/>
              <a:gd name="connsiteX3" fmla="*/ 92899 w 462107"/>
              <a:gd name="connsiteY3" fmla="*/ 103852 h 173118"/>
              <a:gd name="connsiteX4" fmla="*/ 461199 w 462107"/>
              <a:gd name="connsiteY4" fmla="*/ 30827 h 17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107" h="173118">
                <a:moveTo>
                  <a:pt x="461199" y="30827"/>
                </a:moveTo>
                <a:cubicBezTo>
                  <a:pt x="477603" y="14952"/>
                  <a:pt x="267524" y="-14681"/>
                  <a:pt x="191324" y="8602"/>
                </a:cubicBezTo>
                <a:cubicBezTo>
                  <a:pt x="115124" y="31885"/>
                  <a:pt x="20403" y="154652"/>
                  <a:pt x="3999" y="170527"/>
                </a:cubicBezTo>
                <a:cubicBezTo>
                  <a:pt x="-12405" y="186402"/>
                  <a:pt x="22520" y="125019"/>
                  <a:pt x="92899" y="103852"/>
                </a:cubicBezTo>
                <a:cubicBezTo>
                  <a:pt x="163278" y="82685"/>
                  <a:pt x="444795" y="46702"/>
                  <a:pt x="461199" y="30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9C90930B-AEAF-41DB-AB9C-6236A644CE21}"/>
              </a:ext>
            </a:extLst>
          </p:cNvPr>
          <p:cNvSpPr/>
          <p:nvPr/>
        </p:nvSpPr>
        <p:spPr>
          <a:xfrm>
            <a:off x="2860972" y="2219176"/>
            <a:ext cx="257369" cy="564857"/>
          </a:xfrm>
          <a:custGeom>
            <a:avLst/>
            <a:gdLst>
              <a:gd name="connsiteX0" fmla="*/ 256878 w 257369"/>
              <a:gd name="connsiteY0" fmla="*/ 149 h 564857"/>
              <a:gd name="connsiteX1" fmla="*/ 107653 w 257369"/>
              <a:gd name="connsiteY1" fmla="*/ 174774 h 564857"/>
              <a:gd name="connsiteX2" fmla="*/ 9228 w 257369"/>
              <a:gd name="connsiteY2" fmla="*/ 555774 h 564857"/>
              <a:gd name="connsiteX3" fmla="*/ 9228 w 257369"/>
              <a:gd name="connsiteY3" fmla="*/ 425599 h 564857"/>
              <a:gd name="connsiteX4" fmla="*/ 53678 w 257369"/>
              <a:gd name="connsiteY4" fmla="*/ 200174 h 564857"/>
              <a:gd name="connsiteX5" fmla="*/ 256878 w 257369"/>
              <a:gd name="connsiteY5" fmla="*/ 149 h 56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369" h="564857">
                <a:moveTo>
                  <a:pt x="256878" y="149"/>
                </a:moveTo>
                <a:cubicBezTo>
                  <a:pt x="265874" y="-4084"/>
                  <a:pt x="148928" y="82170"/>
                  <a:pt x="107653" y="174774"/>
                </a:cubicBezTo>
                <a:cubicBezTo>
                  <a:pt x="66378" y="267378"/>
                  <a:pt x="25632" y="513970"/>
                  <a:pt x="9228" y="555774"/>
                </a:cubicBezTo>
                <a:cubicBezTo>
                  <a:pt x="-7176" y="597578"/>
                  <a:pt x="1820" y="484866"/>
                  <a:pt x="9228" y="425599"/>
                </a:cubicBezTo>
                <a:cubicBezTo>
                  <a:pt x="16636" y="366332"/>
                  <a:pt x="11874" y="271611"/>
                  <a:pt x="53678" y="200174"/>
                </a:cubicBezTo>
                <a:cubicBezTo>
                  <a:pt x="95482" y="128737"/>
                  <a:pt x="247882" y="4382"/>
                  <a:pt x="256878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9D4A726A-13F9-45C6-A6B0-28C772B33340}"/>
              </a:ext>
            </a:extLst>
          </p:cNvPr>
          <p:cNvSpPr/>
          <p:nvPr/>
        </p:nvSpPr>
        <p:spPr>
          <a:xfrm>
            <a:off x="2794245" y="1673010"/>
            <a:ext cx="603713" cy="182013"/>
          </a:xfrm>
          <a:custGeom>
            <a:avLst/>
            <a:gdLst>
              <a:gd name="connsiteX0" fmla="*/ 603005 w 603713"/>
              <a:gd name="connsiteY0" fmla="*/ 215 h 182013"/>
              <a:gd name="connsiteX1" fmla="*/ 444255 w 603713"/>
              <a:gd name="connsiteY1" fmla="*/ 136740 h 182013"/>
              <a:gd name="connsiteX2" fmla="*/ 9280 w 603713"/>
              <a:gd name="connsiteY2" fmla="*/ 171665 h 182013"/>
              <a:gd name="connsiteX3" fmla="*/ 136280 w 603713"/>
              <a:gd name="connsiteY3" fmla="*/ 171665 h 182013"/>
              <a:gd name="connsiteX4" fmla="*/ 393455 w 603713"/>
              <a:gd name="connsiteY4" fmla="*/ 171665 h 182013"/>
              <a:gd name="connsiteX5" fmla="*/ 603005 w 603713"/>
              <a:gd name="connsiteY5" fmla="*/ 215 h 18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713" h="182013">
                <a:moveTo>
                  <a:pt x="603005" y="215"/>
                </a:moveTo>
                <a:cubicBezTo>
                  <a:pt x="611472" y="-5606"/>
                  <a:pt x="543209" y="108165"/>
                  <a:pt x="444255" y="136740"/>
                </a:cubicBezTo>
                <a:cubicBezTo>
                  <a:pt x="345301" y="165315"/>
                  <a:pt x="60609" y="165844"/>
                  <a:pt x="9280" y="171665"/>
                </a:cubicBezTo>
                <a:cubicBezTo>
                  <a:pt x="-42049" y="177486"/>
                  <a:pt x="136280" y="171665"/>
                  <a:pt x="136280" y="171665"/>
                </a:cubicBezTo>
                <a:cubicBezTo>
                  <a:pt x="200309" y="171665"/>
                  <a:pt x="317784" y="194948"/>
                  <a:pt x="393455" y="171665"/>
                </a:cubicBezTo>
                <a:cubicBezTo>
                  <a:pt x="469126" y="148382"/>
                  <a:pt x="594538" y="6036"/>
                  <a:pt x="603005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C86F4DFA-98BD-4A89-99A6-7F560B405F2C}"/>
              </a:ext>
            </a:extLst>
          </p:cNvPr>
          <p:cNvSpPr/>
          <p:nvPr/>
        </p:nvSpPr>
        <p:spPr>
          <a:xfrm>
            <a:off x="4635394" y="1748480"/>
            <a:ext cx="146614" cy="283530"/>
          </a:xfrm>
          <a:custGeom>
            <a:avLst/>
            <a:gdLst>
              <a:gd name="connsiteX0" fmla="*/ 106 w 146614"/>
              <a:gd name="connsiteY0" fmla="*/ 945 h 283530"/>
              <a:gd name="connsiteX1" fmla="*/ 114406 w 146614"/>
              <a:gd name="connsiteY1" fmla="*/ 172395 h 283530"/>
              <a:gd name="connsiteX2" fmla="*/ 146156 w 146614"/>
              <a:gd name="connsiteY2" fmla="*/ 283520 h 283530"/>
              <a:gd name="connsiteX3" fmla="*/ 133456 w 146614"/>
              <a:gd name="connsiteY3" fmla="*/ 178745 h 283530"/>
              <a:gd name="connsiteX4" fmla="*/ 136631 w 146614"/>
              <a:gd name="connsiteY4" fmla="*/ 105720 h 283530"/>
              <a:gd name="connsiteX5" fmla="*/ 106 w 146614"/>
              <a:gd name="connsiteY5" fmla="*/ 945 h 28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614" h="283530">
                <a:moveTo>
                  <a:pt x="106" y="945"/>
                </a:moveTo>
                <a:cubicBezTo>
                  <a:pt x="-3598" y="12057"/>
                  <a:pt x="90064" y="125299"/>
                  <a:pt x="114406" y="172395"/>
                </a:cubicBezTo>
                <a:cubicBezTo>
                  <a:pt x="138748" y="219491"/>
                  <a:pt x="142981" y="282462"/>
                  <a:pt x="146156" y="283520"/>
                </a:cubicBezTo>
                <a:cubicBezTo>
                  <a:pt x="149331" y="284578"/>
                  <a:pt x="135043" y="208378"/>
                  <a:pt x="133456" y="178745"/>
                </a:cubicBezTo>
                <a:cubicBezTo>
                  <a:pt x="131869" y="149112"/>
                  <a:pt x="158856" y="131649"/>
                  <a:pt x="136631" y="105720"/>
                </a:cubicBezTo>
                <a:cubicBezTo>
                  <a:pt x="114406" y="79791"/>
                  <a:pt x="3810" y="-10167"/>
                  <a:pt x="106" y="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103D68A7-2E3E-4491-AF74-739310872881}"/>
              </a:ext>
            </a:extLst>
          </p:cNvPr>
          <p:cNvSpPr/>
          <p:nvPr/>
        </p:nvSpPr>
        <p:spPr>
          <a:xfrm>
            <a:off x="3290999" y="1768161"/>
            <a:ext cx="463869" cy="435700"/>
          </a:xfrm>
          <a:custGeom>
            <a:avLst/>
            <a:gdLst>
              <a:gd name="connsiteX0" fmla="*/ 463439 w 463869"/>
              <a:gd name="connsiteY0" fmla="*/ 314 h 435700"/>
              <a:gd name="connsiteX1" fmla="*/ 139589 w 463869"/>
              <a:gd name="connsiteY1" fmla="*/ 141602 h 435700"/>
              <a:gd name="connsiteX2" fmla="*/ 7826 w 463869"/>
              <a:gd name="connsiteY2" fmla="*/ 427352 h 435700"/>
              <a:gd name="connsiteX3" fmla="*/ 20526 w 463869"/>
              <a:gd name="connsiteY3" fmla="*/ 343214 h 435700"/>
              <a:gd name="connsiteX4" fmla="*/ 64976 w 463869"/>
              <a:gd name="connsiteY4" fmla="*/ 176527 h 435700"/>
              <a:gd name="connsiteX5" fmla="*/ 463439 w 463869"/>
              <a:gd name="connsiteY5" fmla="*/ 314 h 43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869" h="435700">
                <a:moveTo>
                  <a:pt x="463439" y="314"/>
                </a:moveTo>
                <a:cubicBezTo>
                  <a:pt x="475875" y="-5507"/>
                  <a:pt x="215524" y="70429"/>
                  <a:pt x="139589" y="141602"/>
                </a:cubicBezTo>
                <a:cubicBezTo>
                  <a:pt x="63654" y="212775"/>
                  <a:pt x="27670" y="393750"/>
                  <a:pt x="7826" y="427352"/>
                </a:cubicBezTo>
                <a:cubicBezTo>
                  <a:pt x="-12018" y="460954"/>
                  <a:pt x="11001" y="385018"/>
                  <a:pt x="20526" y="343214"/>
                </a:cubicBezTo>
                <a:cubicBezTo>
                  <a:pt x="30051" y="301410"/>
                  <a:pt x="-5139" y="232090"/>
                  <a:pt x="64976" y="176527"/>
                </a:cubicBezTo>
                <a:cubicBezTo>
                  <a:pt x="135091" y="120965"/>
                  <a:pt x="451003" y="6135"/>
                  <a:pt x="463439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B906BC6C-8D1D-4142-802E-6560AD80B30E}"/>
              </a:ext>
            </a:extLst>
          </p:cNvPr>
          <p:cNvSpPr/>
          <p:nvPr/>
        </p:nvSpPr>
        <p:spPr>
          <a:xfrm>
            <a:off x="3336104" y="1887250"/>
            <a:ext cx="449368" cy="530661"/>
          </a:xfrm>
          <a:custGeom>
            <a:avLst/>
            <a:gdLst>
              <a:gd name="connsiteX0" fmla="*/ 448496 w 449368"/>
              <a:gd name="connsiteY0" fmla="*/ 288 h 530661"/>
              <a:gd name="connsiteX1" fmla="*/ 324671 w 449368"/>
              <a:gd name="connsiteY1" fmla="*/ 178088 h 530661"/>
              <a:gd name="connsiteX2" fmla="*/ 100834 w 449368"/>
              <a:gd name="connsiteY2" fmla="*/ 346363 h 530661"/>
              <a:gd name="connsiteX3" fmla="*/ 8759 w 449368"/>
              <a:gd name="connsiteY3" fmla="*/ 528925 h 530661"/>
              <a:gd name="connsiteX4" fmla="*/ 43684 w 449368"/>
              <a:gd name="connsiteY4" fmla="*/ 425738 h 530661"/>
              <a:gd name="connsiteX5" fmla="*/ 361184 w 449368"/>
              <a:gd name="connsiteY5" fmla="*/ 220950 h 530661"/>
              <a:gd name="connsiteX6" fmla="*/ 448496 w 449368"/>
              <a:gd name="connsiteY6" fmla="*/ 288 h 53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368" h="530661">
                <a:moveTo>
                  <a:pt x="448496" y="288"/>
                </a:moveTo>
                <a:cubicBezTo>
                  <a:pt x="442411" y="-6856"/>
                  <a:pt x="382615" y="120409"/>
                  <a:pt x="324671" y="178088"/>
                </a:cubicBezTo>
                <a:cubicBezTo>
                  <a:pt x="266727" y="235767"/>
                  <a:pt x="153486" y="287890"/>
                  <a:pt x="100834" y="346363"/>
                </a:cubicBezTo>
                <a:cubicBezTo>
                  <a:pt x="48182" y="404836"/>
                  <a:pt x="18284" y="515696"/>
                  <a:pt x="8759" y="528925"/>
                </a:cubicBezTo>
                <a:cubicBezTo>
                  <a:pt x="-766" y="542154"/>
                  <a:pt x="-15053" y="477067"/>
                  <a:pt x="43684" y="425738"/>
                </a:cubicBezTo>
                <a:cubicBezTo>
                  <a:pt x="102421" y="374409"/>
                  <a:pt x="293186" y="289213"/>
                  <a:pt x="361184" y="220950"/>
                </a:cubicBezTo>
                <a:cubicBezTo>
                  <a:pt x="429182" y="152688"/>
                  <a:pt x="454581" y="7432"/>
                  <a:pt x="448496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8F5217BD-BA5F-4189-AF93-FC2036F65404}"/>
              </a:ext>
            </a:extLst>
          </p:cNvPr>
          <p:cNvSpPr/>
          <p:nvPr/>
        </p:nvSpPr>
        <p:spPr>
          <a:xfrm>
            <a:off x="3403218" y="2003737"/>
            <a:ext cx="603587" cy="637602"/>
          </a:xfrm>
          <a:custGeom>
            <a:avLst/>
            <a:gdLst>
              <a:gd name="connsiteX0" fmla="*/ 600457 w 603587"/>
              <a:gd name="connsiteY0" fmla="*/ 1276 h 637602"/>
              <a:gd name="connsiteX1" fmla="*/ 302007 w 603587"/>
              <a:gd name="connsiteY1" fmla="*/ 207651 h 637602"/>
              <a:gd name="connsiteX2" fmla="*/ 19432 w 603587"/>
              <a:gd name="connsiteY2" fmla="*/ 610876 h 637602"/>
              <a:gd name="connsiteX3" fmla="*/ 35307 w 603587"/>
              <a:gd name="connsiteY3" fmla="*/ 577538 h 637602"/>
              <a:gd name="connsiteX4" fmla="*/ 121032 w 603587"/>
              <a:gd name="connsiteY4" fmla="*/ 398151 h 637602"/>
              <a:gd name="connsiteX5" fmla="*/ 438532 w 603587"/>
              <a:gd name="connsiteY5" fmla="*/ 133038 h 637602"/>
              <a:gd name="connsiteX6" fmla="*/ 600457 w 603587"/>
              <a:gd name="connsiteY6" fmla="*/ 1276 h 6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587" h="637602">
                <a:moveTo>
                  <a:pt x="600457" y="1276"/>
                </a:moveTo>
                <a:cubicBezTo>
                  <a:pt x="577703" y="13711"/>
                  <a:pt x="398844" y="106051"/>
                  <a:pt x="302007" y="207651"/>
                </a:cubicBezTo>
                <a:cubicBezTo>
                  <a:pt x="205170" y="309251"/>
                  <a:pt x="63882" y="549228"/>
                  <a:pt x="19432" y="610876"/>
                </a:cubicBezTo>
                <a:cubicBezTo>
                  <a:pt x="-25018" y="672524"/>
                  <a:pt x="18374" y="612992"/>
                  <a:pt x="35307" y="577538"/>
                </a:cubicBezTo>
                <a:cubicBezTo>
                  <a:pt x="52240" y="542084"/>
                  <a:pt x="53828" y="472234"/>
                  <a:pt x="121032" y="398151"/>
                </a:cubicBezTo>
                <a:cubicBezTo>
                  <a:pt x="188236" y="324068"/>
                  <a:pt x="359951" y="196274"/>
                  <a:pt x="438532" y="133038"/>
                </a:cubicBezTo>
                <a:cubicBezTo>
                  <a:pt x="517113" y="69802"/>
                  <a:pt x="623211" y="-11159"/>
                  <a:pt x="600457" y="1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CFBD38F5-B57B-49A7-B4EE-FEA48B680FD1}"/>
              </a:ext>
            </a:extLst>
          </p:cNvPr>
          <p:cNvSpPr/>
          <p:nvPr/>
        </p:nvSpPr>
        <p:spPr>
          <a:xfrm>
            <a:off x="3216453" y="2390774"/>
            <a:ext cx="110970" cy="324138"/>
          </a:xfrm>
          <a:custGeom>
            <a:avLst/>
            <a:gdLst>
              <a:gd name="connsiteX0" fmla="*/ 110947 w 110970"/>
              <a:gd name="connsiteY0" fmla="*/ 1 h 324138"/>
              <a:gd name="connsiteX1" fmla="*/ 17285 w 110970"/>
              <a:gd name="connsiteY1" fmla="*/ 161926 h 324138"/>
              <a:gd name="connsiteX2" fmla="*/ 7760 w 110970"/>
              <a:gd name="connsiteY2" fmla="*/ 317501 h 324138"/>
              <a:gd name="connsiteX3" fmla="*/ 7760 w 110970"/>
              <a:gd name="connsiteY3" fmla="*/ 282576 h 324138"/>
              <a:gd name="connsiteX4" fmla="*/ 7760 w 110970"/>
              <a:gd name="connsiteY4" fmla="*/ 165101 h 324138"/>
              <a:gd name="connsiteX5" fmla="*/ 110947 w 110970"/>
              <a:gd name="connsiteY5" fmla="*/ 1 h 3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70" h="324138">
                <a:moveTo>
                  <a:pt x="110947" y="1"/>
                </a:moveTo>
                <a:cubicBezTo>
                  <a:pt x="112534" y="-528"/>
                  <a:pt x="34483" y="109009"/>
                  <a:pt x="17285" y="161926"/>
                </a:cubicBezTo>
                <a:cubicBezTo>
                  <a:pt x="87" y="214843"/>
                  <a:pt x="9347" y="297393"/>
                  <a:pt x="7760" y="317501"/>
                </a:cubicBezTo>
                <a:cubicBezTo>
                  <a:pt x="6172" y="337609"/>
                  <a:pt x="7760" y="307976"/>
                  <a:pt x="7760" y="282576"/>
                </a:cubicBezTo>
                <a:cubicBezTo>
                  <a:pt x="7760" y="257176"/>
                  <a:pt x="-9702" y="211138"/>
                  <a:pt x="7760" y="165101"/>
                </a:cubicBezTo>
                <a:cubicBezTo>
                  <a:pt x="25222" y="119064"/>
                  <a:pt x="109360" y="530"/>
                  <a:pt x="11094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CFA35706-4000-4D28-98E4-08537232734A}"/>
              </a:ext>
            </a:extLst>
          </p:cNvPr>
          <p:cNvSpPr/>
          <p:nvPr/>
        </p:nvSpPr>
        <p:spPr>
          <a:xfrm>
            <a:off x="3148757" y="2317651"/>
            <a:ext cx="183573" cy="585682"/>
          </a:xfrm>
          <a:custGeom>
            <a:avLst/>
            <a:gdLst>
              <a:gd name="connsiteX0" fmla="*/ 183406 w 183573"/>
              <a:gd name="connsiteY0" fmla="*/ 99 h 585682"/>
              <a:gd name="connsiteX1" fmla="*/ 40531 w 183573"/>
              <a:gd name="connsiteY1" fmla="*/ 257274 h 585682"/>
              <a:gd name="connsiteX2" fmla="*/ 23068 w 183573"/>
              <a:gd name="connsiteY2" fmla="*/ 571599 h 585682"/>
              <a:gd name="connsiteX3" fmla="*/ 26243 w 183573"/>
              <a:gd name="connsiteY3" fmla="*/ 506512 h 585682"/>
              <a:gd name="connsiteX4" fmla="*/ 8781 w 183573"/>
              <a:gd name="connsiteY4" fmla="*/ 285849 h 585682"/>
              <a:gd name="connsiteX5" fmla="*/ 183406 w 183573"/>
              <a:gd name="connsiteY5" fmla="*/ 99 h 58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573" h="585682">
                <a:moveTo>
                  <a:pt x="183406" y="99"/>
                </a:moveTo>
                <a:cubicBezTo>
                  <a:pt x="188698" y="-4664"/>
                  <a:pt x="67254" y="162024"/>
                  <a:pt x="40531" y="257274"/>
                </a:cubicBezTo>
                <a:cubicBezTo>
                  <a:pt x="13808" y="352524"/>
                  <a:pt x="23068" y="571599"/>
                  <a:pt x="23068" y="571599"/>
                </a:cubicBezTo>
                <a:cubicBezTo>
                  <a:pt x="20687" y="613139"/>
                  <a:pt x="28624" y="554137"/>
                  <a:pt x="26243" y="506512"/>
                </a:cubicBezTo>
                <a:cubicBezTo>
                  <a:pt x="23862" y="458887"/>
                  <a:pt x="-17677" y="364960"/>
                  <a:pt x="8781" y="285849"/>
                </a:cubicBezTo>
                <a:cubicBezTo>
                  <a:pt x="35239" y="206739"/>
                  <a:pt x="178114" y="4862"/>
                  <a:pt x="183406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4E59B5CE-E045-43EA-A441-01521F8F83F3}"/>
              </a:ext>
            </a:extLst>
          </p:cNvPr>
          <p:cNvSpPr/>
          <p:nvPr/>
        </p:nvSpPr>
        <p:spPr>
          <a:xfrm>
            <a:off x="3343310" y="1693278"/>
            <a:ext cx="620143" cy="210082"/>
          </a:xfrm>
          <a:custGeom>
            <a:avLst/>
            <a:gdLst>
              <a:gd name="connsiteX0" fmla="*/ 619090 w 620143"/>
              <a:gd name="connsiteY0" fmla="*/ 8522 h 210082"/>
              <a:gd name="connsiteX1" fmla="*/ 180940 w 620143"/>
              <a:gd name="connsiteY1" fmla="*/ 19105 h 210082"/>
              <a:gd name="connsiteX2" fmla="*/ 5257 w 620143"/>
              <a:gd name="connsiteY2" fmla="*/ 207489 h 210082"/>
              <a:gd name="connsiteX3" fmla="*/ 68757 w 620143"/>
              <a:gd name="connsiteY3" fmla="*/ 122822 h 210082"/>
              <a:gd name="connsiteX4" fmla="*/ 297357 w 620143"/>
              <a:gd name="connsiteY4" fmla="*/ 38155 h 210082"/>
              <a:gd name="connsiteX5" fmla="*/ 619090 w 620143"/>
              <a:gd name="connsiteY5" fmla="*/ 8522 h 21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143" h="210082">
                <a:moveTo>
                  <a:pt x="619090" y="8522"/>
                </a:moveTo>
                <a:cubicBezTo>
                  <a:pt x="599687" y="5347"/>
                  <a:pt x="283245" y="-14056"/>
                  <a:pt x="180940" y="19105"/>
                </a:cubicBezTo>
                <a:cubicBezTo>
                  <a:pt x="78635" y="52266"/>
                  <a:pt x="23954" y="190203"/>
                  <a:pt x="5257" y="207489"/>
                </a:cubicBezTo>
                <a:cubicBezTo>
                  <a:pt x="-13440" y="224775"/>
                  <a:pt x="20074" y="151044"/>
                  <a:pt x="68757" y="122822"/>
                </a:cubicBezTo>
                <a:cubicBezTo>
                  <a:pt x="117440" y="94600"/>
                  <a:pt x="210221" y="56147"/>
                  <a:pt x="297357" y="38155"/>
                </a:cubicBezTo>
                <a:cubicBezTo>
                  <a:pt x="384493" y="20163"/>
                  <a:pt x="638493" y="11697"/>
                  <a:pt x="619090" y="8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FD5B307A-F438-4B0E-9980-64BFAA425D5E}"/>
              </a:ext>
            </a:extLst>
          </p:cNvPr>
          <p:cNvSpPr/>
          <p:nvPr/>
        </p:nvSpPr>
        <p:spPr>
          <a:xfrm>
            <a:off x="2989874" y="2205433"/>
            <a:ext cx="263733" cy="752355"/>
          </a:xfrm>
          <a:custGeom>
            <a:avLst/>
            <a:gdLst>
              <a:gd name="connsiteX0" fmla="*/ 263443 w 263733"/>
              <a:gd name="connsiteY0" fmla="*/ 2250 h 752355"/>
              <a:gd name="connsiteX1" fmla="*/ 108926 w 263733"/>
              <a:gd name="connsiteY1" fmla="*/ 228734 h 752355"/>
              <a:gd name="connsiteX2" fmla="*/ 5209 w 263733"/>
              <a:gd name="connsiteY2" fmla="*/ 721917 h 752355"/>
              <a:gd name="connsiteX3" fmla="*/ 17909 w 263733"/>
              <a:gd name="connsiteY3" fmla="*/ 664767 h 752355"/>
              <a:gd name="connsiteX4" fmla="*/ 39076 w 263733"/>
              <a:gd name="connsiteY4" fmla="*/ 381134 h 752355"/>
              <a:gd name="connsiteX5" fmla="*/ 144909 w 263733"/>
              <a:gd name="connsiteY5" fmla="*/ 129250 h 752355"/>
              <a:gd name="connsiteX6" fmla="*/ 263443 w 263733"/>
              <a:gd name="connsiteY6" fmla="*/ 2250 h 75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733" h="752355">
                <a:moveTo>
                  <a:pt x="263443" y="2250"/>
                </a:moveTo>
                <a:cubicBezTo>
                  <a:pt x="257446" y="18831"/>
                  <a:pt x="151965" y="108790"/>
                  <a:pt x="108926" y="228734"/>
                </a:cubicBezTo>
                <a:cubicBezTo>
                  <a:pt x="65887" y="348679"/>
                  <a:pt x="20378" y="649245"/>
                  <a:pt x="5209" y="721917"/>
                </a:cubicBezTo>
                <a:cubicBezTo>
                  <a:pt x="-9960" y="794589"/>
                  <a:pt x="12265" y="721564"/>
                  <a:pt x="17909" y="664767"/>
                </a:cubicBezTo>
                <a:cubicBezTo>
                  <a:pt x="23553" y="607970"/>
                  <a:pt x="17909" y="470387"/>
                  <a:pt x="39076" y="381134"/>
                </a:cubicBezTo>
                <a:cubicBezTo>
                  <a:pt x="60243" y="291881"/>
                  <a:pt x="108926" y="194514"/>
                  <a:pt x="144909" y="129250"/>
                </a:cubicBezTo>
                <a:cubicBezTo>
                  <a:pt x="180892" y="63986"/>
                  <a:pt x="269440" y="-14331"/>
                  <a:pt x="263443" y="2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EC61069F-641E-41B1-9D04-B6FA71933B35}"/>
              </a:ext>
            </a:extLst>
          </p:cNvPr>
          <p:cNvSpPr/>
          <p:nvPr/>
        </p:nvSpPr>
        <p:spPr>
          <a:xfrm>
            <a:off x="2648973" y="2028945"/>
            <a:ext cx="603802" cy="349563"/>
          </a:xfrm>
          <a:custGeom>
            <a:avLst/>
            <a:gdLst>
              <a:gd name="connsiteX0" fmla="*/ 593760 w 603802"/>
              <a:gd name="connsiteY0" fmla="*/ 938 h 349563"/>
              <a:gd name="connsiteX1" fmla="*/ 435010 w 603802"/>
              <a:gd name="connsiteY1" fmla="*/ 189322 h 349563"/>
              <a:gd name="connsiteX2" fmla="*/ 20144 w 603802"/>
              <a:gd name="connsiteY2" fmla="*/ 341722 h 349563"/>
              <a:gd name="connsiteX3" fmla="*/ 60360 w 603802"/>
              <a:gd name="connsiteY3" fmla="*/ 329022 h 349563"/>
              <a:gd name="connsiteX4" fmla="*/ 303777 w 603802"/>
              <a:gd name="connsiteY4" fmla="*/ 263405 h 349563"/>
              <a:gd name="connsiteX5" fmla="*/ 557777 w 603802"/>
              <a:gd name="connsiteY5" fmla="*/ 121588 h 349563"/>
              <a:gd name="connsiteX6" fmla="*/ 593760 w 603802"/>
              <a:gd name="connsiteY6" fmla="*/ 938 h 34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802" h="349563">
                <a:moveTo>
                  <a:pt x="593760" y="938"/>
                </a:moveTo>
                <a:cubicBezTo>
                  <a:pt x="573299" y="12227"/>
                  <a:pt x="530613" y="132525"/>
                  <a:pt x="435010" y="189322"/>
                </a:cubicBezTo>
                <a:cubicBezTo>
                  <a:pt x="339407" y="246119"/>
                  <a:pt x="82586" y="318439"/>
                  <a:pt x="20144" y="341722"/>
                </a:cubicBezTo>
                <a:cubicBezTo>
                  <a:pt x="-42298" y="365005"/>
                  <a:pt x="60360" y="329022"/>
                  <a:pt x="60360" y="329022"/>
                </a:cubicBezTo>
                <a:cubicBezTo>
                  <a:pt x="107632" y="315969"/>
                  <a:pt x="220874" y="297977"/>
                  <a:pt x="303777" y="263405"/>
                </a:cubicBezTo>
                <a:cubicBezTo>
                  <a:pt x="386680" y="228833"/>
                  <a:pt x="511563" y="160041"/>
                  <a:pt x="557777" y="121588"/>
                </a:cubicBezTo>
                <a:cubicBezTo>
                  <a:pt x="603991" y="83135"/>
                  <a:pt x="614221" y="-10351"/>
                  <a:pt x="593760" y="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9B280509-C639-4E7E-B7E6-39CB6BA1B9EE}"/>
              </a:ext>
            </a:extLst>
          </p:cNvPr>
          <p:cNvSpPr/>
          <p:nvPr/>
        </p:nvSpPr>
        <p:spPr>
          <a:xfrm>
            <a:off x="2854633" y="1758658"/>
            <a:ext cx="562583" cy="489237"/>
          </a:xfrm>
          <a:custGeom>
            <a:avLst/>
            <a:gdLst>
              <a:gd name="connsiteX0" fmla="*/ 548967 w 562583"/>
              <a:gd name="connsiteY0" fmla="*/ 4525 h 489237"/>
              <a:gd name="connsiteX1" fmla="*/ 278034 w 562583"/>
              <a:gd name="connsiteY1" fmla="*/ 167509 h 489237"/>
              <a:gd name="connsiteX2" fmla="*/ 15567 w 562583"/>
              <a:gd name="connsiteY2" fmla="*/ 472309 h 489237"/>
              <a:gd name="connsiteX3" fmla="*/ 49434 w 562583"/>
              <a:gd name="connsiteY3" fmla="*/ 429975 h 489237"/>
              <a:gd name="connsiteX4" fmla="*/ 208184 w 562583"/>
              <a:gd name="connsiteY4" fmla="*/ 260642 h 489237"/>
              <a:gd name="connsiteX5" fmla="*/ 485467 w 562583"/>
              <a:gd name="connsiteY5" fmla="*/ 65909 h 489237"/>
              <a:gd name="connsiteX6" fmla="*/ 548967 w 562583"/>
              <a:gd name="connsiteY6" fmla="*/ 4525 h 48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583" h="489237">
                <a:moveTo>
                  <a:pt x="548967" y="4525"/>
                </a:moveTo>
                <a:cubicBezTo>
                  <a:pt x="514395" y="21458"/>
                  <a:pt x="366934" y="89545"/>
                  <a:pt x="278034" y="167509"/>
                </a:cubicBezTo>
                <a:cubicBezTo>
                  <a:pt x="189134" y="245473"/>
                  <a:pt x="53667" y="428565"/>
                  <a:pt x="15567" y="472309"/>
                </a:cubicBezTo>
                <a:cubicBezTo>
                  <a:pt x="-22533" y="516053"/>
                  <a:pt x="17331" y="465253"/>
                  <a:pt x="49434" y="429975"/>
                </a:cubicBezTo>
                <a:cubicBezTo>
                  <a:pt x="81537" y="394697"/>
                  <a:pt x="135512" y="321320"/>
                  <a:pt x="208184" y="260642"/>
                </a:cubicBezTo>
                <a:cubicBezTo>
                  <a:pt x="280856" y="199964"/>
                  <a:pt x="422320" y="111417"/>
                  <a:pt x="485467" y="65909"/>
                </a:cubicBezTo>
                <a:cubicBezTo>
                  <a:pt x="548614" y="20401"/>
                  <a:pt x="583539" y="-12408"/>
                  <a:pt x="548967" y="4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C2832C02-7DFC-4FB4-A439-05D76EA9335B}"/>
              </a:ext>
            </a:extLst>
          </p:cNvPr>
          <p:cNvSpPr/>
          <p:nvPr/>
        </p:nvSpPr>
        <p:spPr>
          <a:xfrm>
            <a:off x="3838421" y="1750849"/>
            <a:ext cx="256545" cy="443712"/>
          </a:xfrm>
          <a:custGeom>
            <a:avLst/>
            <a:gdLst>
              <a:gd name="connsiteX0" fmla="*/ 130329 w 256545"/>
              <a:gd name="connsiteY0" fmla="*/ 1751 h 443712"/>
              <a:gd name="connsiteX1" fmla="*/ 229812 w 256545"/>
              <a:gd name="connsiteY1" fmla="*/ 162618 h 443712"/>
              <a:gd name="connsiteX2" fmla="*/ 13912 w 256545"/>
              <a:gd name="connsiteY2" fmla="*/ 431434 h 443712"/>
              <a:gd name="connsiteX3" fmla="*/ 45662 w 256545"/>
              <a:gd name="connsiteY3" fmla="*/ 380634 h 443712"/>
              <a:gd name="connsiteX4" fmla="*/ 242512 w 256545"/>
              <a:gd name="connsiteY4" fmla="*/ 224001 h 443712"/>
              <a:gd name="connsiteX5" fmla="*/ 229812 w 256545"/>
              <a:gd name="connsiteY5" fmla="*/ 86418 h 443712"/>
              <a:gd name="connsiteX6" fmla="*/ 130329 w 256545"/>
              <a:gd name="connsiteY6" fmla="*/ 1751 h 44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545" h="443712">
                <a:moveTo>
                  <a:pt x="130329" y="1751"/>
                </a:moveTo>
                <a:cubicBezTo>
                  <a:pt x="130329" y="14451"/>
                  <a:pt x="249215" y="91004"/>
                  <a:pt x="229812" y="162618"/>
                </a:cubicBezTo>
                <a:cubicBezTo>
                  <a:pt x="210409" y="234232"/>
                  <a:pt x="44604" y="395098"/>
                  <a:pt x="13912" y="431434"/>
                </a:cubicBezTo>
                <a:cubicBezTo>
                  <a:pt x="-16780" y="467770"/>
                  <a:pt x="7562" y="415206"/>
                  <a:pt x="45662" y="380634"/>
                </a:cubicBezTo>
                <a:cubicBezTo>
                  <a:pt x="83762" y="346062"/>
                  <a:pt x="211820" y="273037"/>
                  <a:pt x="242512" y="224001"/>
                </a:cubicBezTo>
                <a:cubicBezTo>
                  <a:pt x="273204" y="174965"/>
                  <a:pt x="246393" y="124518"/>
                  <a:pt x="229812" y="86418"/>
                </a:cubicBezTo>
                <a:cubicBezTo>
                  <a:pt x="213232" y="48318"/>
                  <a:pt x="130329" y="-10949"/>
                  <a:pt x="130329" y="1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693384FA-79F4-469B-8DDF-B89D80EB66D7}"/>
              </a:ext>
            </a:extLst>
          </p:cNvPr>
          <p:cNvSpPr/>
          <p:nvPr/>
        </p:nvSpPr>
        <p:spPr>
          <a:xfrm>
            <a:off x="3500253" y="2064661"/>
            <a:ext cx="575367" cy="471296"/>
          </a:xfrm>
          <a:custGeom>
            <a:avLst/>
            <a:gdLst>
              <a:gd name="connsiteX0" fmla="*/ 574330 w 575367"/>
              <a:gd name="connsiteY0" fmla="*/ 1206 h 471296"/>
              <a:gd name="connsiteX1" fmla="*/ 244130 w 575367"/>
              <a:gd name="connsiteY1" fmla="*/ 219222 h 471296"/>
              <a:gd name="connsiteX2" fmla="*/ 11297 w 575367"/>
              <a:gd name="connsiteY2" fmla="*/ 460522 h 471296"/>
              <a:gd name="connsiteX3" fmla="*/ 47280 w 575367"/>
              <a:gd name="connsiteY3" fmla="*/ 413956 h 471296"/>
              <a:gd name="connsiteX4" fmla="*/ 142530 w 575367"/>
              <a:gd name="connsiteY4" fmla="*/ 276372 h 471296"/>
              <a:gd name="connsiteX5" fmla="*/ 341497 w 575367"/>
              <a:gd name="connsiteY5" fmla="*/ 136672 h 471296"/>
              <a:gd name="connsiteX6" fmla="*/ 574330 w 575367"/>
              <a:gd name="connsiteY6" fmla="*/ 1206 h 47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367" h="471296">
                <a:moveTo>
                  <a:pt x="574330" y="1206"/>
                </a:moveTo>
                <a:cubicBezTo>
                  <a:pt x="558102" y="14964"/>
                  <a:pt x="337969" y="142669"/>
                  <a:pt x="244130" y="219222"/>
                </a:cubicBezTo>
                <a:cubicBezTo>
                  <a:pt x="150291" y="295775"/>
                  <a:pt x="44105" y="428066"/>
                  <a:pt x="11297" y="460522"/>
                </a:cubicBezTo>
                <a:cubicBezTo>
                  <a:pt x="-21511" y="492978"/>
                  <a:pt x="25408" y="444648"/>
                  <a:pt x="47280" y="413956"/>
                </a:cubicBezTo>
                <a:cubicBezTo>
                  <a:pt x="69152" y="383264"/>
                  <a:pt x="93494" y="322586"/>
                  <a:pt x="142530" y="276372"/>
                </a:cubicBezTo>
                <a:cubicBezTo>
                  <a:pt x="191566" y="230158"/>
                  <a:pt x="270941" y="178300"/>
                  <a:pt x="341497" y="136672"/>
                </a:cubicBezTo>
                <a:cubicBezTo>
                  <a:pt x="412053" y="95044"/>
                  <a:pt x="590558" y="-12552"/>
                  <a:pt x="574330" y="1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595C95A2-0FF6-432F-B604-D6045BA917F0}"/>
              </a:ext>
            </a:extLst>
          </p:cNvPr>
          <p:cNvSpPr/>
          <p:nvPr/>
        </p:nvSpPr>
        <p:spPr>
          <a:xfrm>
            <a:off x="3817503" y="2265335"/>
            <a:ext cx="440200" cy="269014"/>
          </a:xfrm>
          <a:custGeom>
            <a:avLst/>
            <a:gdLst>
              <a:gd name="connsiteX0" fmla="*/ 435 w 440200"/>
              <a:gd name="connsiteY0" fmla="*/ 28 h 269014"/>
              <a:gd name="connsiteX1" fmla="*/ 211572 w 440200"/>
              <a:gd name="connsiteY1" fmla="*/ 49240 h 269014"/>
              <a:gd name="connsiteX2" fmla="*/ 430647 w 440200"/>
              <a:gd name="connsiteY2" fmla="*/ 258790 h 269014"/>
              <a:gd name="connsiteX3" fmla="*/ 387785 w 440200"/>
              <a:gd name="connsiteY3" fmla="*/ 217515 h 269014"/>
              <a:gd name="connsiteX4" fmla="*/ 268722 w 440200"/>
              <a:gd name="connsiteY4" fmla="*/ 52415 h 269014"/>
              <a:gd name="connsiteX5" fmla="*/ 435 w 440200"/>
              <a:gd name="connsiteY5" fmla="*/ 28 h 26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200" h="269014">
                <a:moveTo>
                  <a:pt x="435" y="28"/>
                </a:moveTo>
                <a:cubicBezTo>
                  <a:pt x="-9090" y="-501"/>
                  <a:pt x="139870" y="6113"/>
                  <a:pt x="211572" y="49240"/>
                </a:cubicBezTo>
                <a:cubicBezTo>
                  <a:pt x="283274" y="92367"/>
                  <a:pt x="401278" y="230744"/>
                  <a:pt x="430647" y="258790"/>
                </a:cubicBezTo>
                <a:cubicBezTo>
                  <a:pt x="460016" y="286836"/>
                  <a:pt x="414772" y="251911"/>
                  <a:pt x="387785" y="217515"/>
                </a:cubicBezTo>
                <a:cubicBezTo>
                  <a:pt x="360798" y="183119"/>
                  <a:pt x="331428" y="88134"/>
                  <a:pt x="268722" y="52415"/>
                </a:cubicBezTo>
                <a:cubicBezTo>
                  <a:pt x="206016" y="16696"/>
                  <a:pt x="9960" y="557"/>
                  <a:pt x="435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E063643A-FFA0-41F5-9D81-494181DD0CF0}"/>
              </a:ext>
            </a:extLst>
          </p:cNvPr>
          <p:cNvSpPr/>
          <p:nvPr/>
        </p:nvSpPr>
        <p:spPr>
          <a:xfrm>
            <a:off x="4126776" y="1960498"/>
            <a:ext cx="402758" cy="549954"/>
          </a:xfrm>
          <a:custGeom>
            <a:avLst/>
            <a:gdLst>
              <a:gd name="connsiteX0" fmla="*/ 724 w 402758"/>
              <a:gd name="connsiteY0" fmla="*/ 65 h 549954"/>
              <a:gd name="connsiteX1" fmla="*/ 62637 w 402758"/>
              <a:gd name="connsiteY1" fmla="*/ 223902 h 549954"/>
              <a:gd name="connsiteX2" fmla="*/ 388074 w 402758"/>
              <a:gd name="connsiteY2" fmla="*/ 533465 h 549954"/>
              <a:gd name="connsiteX3" fmla="*/ 334099 w 402758"/>
              <a:gd name="connsiteY3" fmla="*/ 490602 h 549954"/>
              <a:gd name="connsiteX4" fmla="*/ 219799 w 402758"/>
              <a:gd name="connsiteY4" fmla="*/ 346140 h 549954"/>
              <a:gd name="connsiteX5" fmla="*/ 76924 w 402758"/>
              <a:gd name="connsiteY5" fmla="*/ 201677 h 549954"/>
              <a:gd name="connsiteX6" fmla="*/ 724 w 402758"/>
              <a:gd name="connsiteY6" fmla="*/ 65 h 54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758" h="549954">
                <a:moveTo>
                  <a:pt x="724" y="65"/>
                </a:moveTo>
                <a:cubicBezTo>
                  <a:pt x="-1657" y="3769"/>
                  <a:pt x="-1921" y="135002"/>
                  <a:pt x="62637" y="223902"/>
                </a:cubicBezTo>
                <a:cubicBezTo>
                  <a:pt x="127195" y="312802"/>
                  <a:pt x="342830" y="489015"/>
                  <a:pt x="388074" y="533465"/>
                </a:cubicBezTo>
                <a:cubicBezTo>
                  <a:pt x="433318" y="577915"/>
                  <a:pt x="362145" y="521823"/>
                  <a:pt x="334099" y="490602"/>
                </a:cubicBezTo>
                <a:cubicBezTo>
                  <a:pt x="306053" y="459381"/>
                  <a:pt x="262661" y="394294"/>
                  <a:pt x="219799" y="346140"/>
                </a:cubicBezTo>
                <a:cubicBezTo>
                  <a:pt x="176937" y="297986"/>
                  <a:pt x="114495" y="253271"/>
                  <a:pt x="76924" y="201677"/>
                </a:cubicBezTo>
                <a:cubicBezTo>
                  <a:pt x="39353" y="150083"/>
                  <a:pt x="3105" y="-3639"/>
                  <a:pt x="724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51DC8E77-77B9-4DAB-9980-545B9E437100}"/>
              </a:ext>
            </a:extLst>
          </p:cNvPr>
          <p:cNvSpPr/>
          <p:nvPr/>
        </p:nvSpPr>
        <p:spPr>
          <a:xfrm>
            <a:off x="4454413" y="2503409"/>
            <a:ext cx="330545" cy="82752"/>
          </a:xfrm>
          <a:custGeom>
            <a:avLst/>
            <a:gdLst>
              <a:gd name="connsiteX0" fmla="*/ 112 w 330545"/>
              <a:gd name="connsiteY0" fmla="*/ 14366 h 82752"/>
              <a:gd name="connsiteX1" fmla="*/ 233475 w 330545"/>
              <a:gd name="connsiteY1" fmla="*/ 33416 h 82752"/>
              <a:gd name="connsiteX2" fmla="*/ 330312 w 330545"/>
              <a:gd name="connsiteY2" fmla="*/ 82629 h 82752"/>
              <a:gd name="connsiteX3" fmla="*/ 258875 w 330545"/>
              <a:gd name="connsiteY3" fmla="*/ 17541 h 82752"/>
              <a:gd name="connsiteX4" fmla="*/ 203312 w 330545"/>
              <a:gd name="connsiteY4" fmla="*/ 79 h 82752"/>
              <a:gd name="connsiteX5" fmla="*/ 112 w 330545"/>
              <a:gd name="connsiteY5" fmla="*/ 14366 h 8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545" h="82752">
                <a:moveTo>
                  <a:pt x="112" y="14366"/>
                </a:moveTo>
                <a:cubicBezTo>
                  <a:pt x="5139" y="19922"/>
                  <a:pt x="178442" y="22039"/>
                  <a:pt x="233475" y="33416"/>
                </a:cubicBezTo>
                <a:cubicBezTo>
                  <a:pt x="288508" y="44793"/>
                  <a:pt x="326079" y="85275"/>
                  <a:pt x="330312" y="82629"/>
                </a:cubicBezTo>
                <a:cubicBezTo>
                  <a:pt x="334545" y="79983"/>
                  <a:pt x="280042" y="31299"/>
                  <a:pt x="258875" y="17541"/>
                </a:cubicBezTo>
                <a:cubicBezTo>
                  <a:pt x="237708" y="3783"/>
                  <a:pt x="246439" y="1137"/>
                  <a:pt x="203312" y="79"/>
                </a:cubicBezTo>
                <a:cubicBezTo>
                  <a:pt x="160185" y="-979"/>
                  <a:pt x="-4915" y="8810"/>
                  <a:pt x="112" y="14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6F77DCA5-3053-4793-A8E7-3BA546B52F4D}"/>
              </a:ext>
            </a:extLst>
          </p:cNvPr>
          <p:cNvSpPr/>
          <p:nvPr/>
        </p:nvSpPr>
        <p:spPr>
          <a:xfrm>
            <a:off x="3585497" y="2601912"/>
            <a:ext cx="62579" cy="103966"/>
          </a:xfrm>
          <a:custGeom>
            <a:avLst/>
            <a:gdLst>
              <a:gd name="connsiteX0" fmla="*/ 62578 w 62579"/>
              <a:gd name="connsiteY0" fmla="*/ 1 h 103966"/>
              <a:gd name="connsiteX1" fmla="*/ 8603 w 62579"/>
              <a:gd name="connsiteY1" fmla="*/ 57151 h 103966"/>
              <a:gd name="connsiteX2" fmla="*/ 7016 w 62579"/>
              <a:gd name="connsiteY2" fmla="*/ 103188 h 103966"/>
              <a:gd name="connsiteX3" fmla="*/ 666 w 62579"/>
              <a:gd name="connsiteY3" fmla="*/ 84138 h 103966"/>
              <a:gd name="connsiteX4" fmla="*/ 7016 w 62579"/>
              <a:gd name="connsiteY4" fmla="*/ 58738 h 103966"/>
              <a:gd name="connsiteX5" fmla="*/ 62578 w 62579"/>
              <a:gd name="connsiteY5" fmla="*/ 1 h 10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79" h="103966">
                <a:moveTo>
                  <a:pt x="62578" y="1"/>
                </a:moveTo>
                <a:cubicBezTo>
                  <a:pt x="62842" y="-263"/>
                  <a:pt x="17863" y="39953"/>
                  <a:pt x="8603" y="57151"/>
                </a:cubicBezTo>
                <a:cubicBezTo>
                  <a:pt x="-657" y="74349"/>
                  <a:pt x="8339" y="98690"/>
                  <a:pt x="7016" y="103188"/>
                </a:cubicBezTo>
                <a:cubicBezTo>
                  <a:pt x="5693" y="107686"/>
                  <a:pt x="666" y="91546"/>
                  <a:pt x="666" y="84138"/>
                </a:cubicBezTo>
                <a:cubicBezTo>
                  <a:pt x="666" y="76730"/>
                  <a:pt x="-3038" y="71703"/>
                  <a:pt x="7016" y="58738"/>
                </a:cubicBezTo>
                <a:cubicBezTo>
                  <a:pt x="17070" y="45774"/>
                  <a:pt x="62314" y="265"/>
                  <a:pt x="6257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47694BFE-E6AC-4295-B8F1-E923C7A9DBA8}"/>
              </a:ext>
            </a:extLst>
          </p:cNvPr>
          <p:cNvSpPr/>
          <p:nvPr/>
        </p:nvSpPr>
        <p:spPr>
          <a:xfrm>
            <a:off x="3480460" y="2628900"/>
            <a:ext cx="26375" cy="122760"/>
          </a:xfrm>
          <a:custGeom>
            <a:avLst/>
            <a:gdLst>
              <a:gd name="connsiteX0" fmla="*/ 26328 w 26375"/>
              <a:gd name="connsiteY0" fmla="*/ 0 h 122760"/>
              <a:gd name="connsiteX1" fmla="*/ 7278 w 26375"/>
              <a:gd name="connsiteY1" fmla="*/ 58738 h 122760"/>
              <a:gd name="connsiteX2" fmla="*/ 7278 w 26375"/>
              <a:gd name="connsiteY2" fmla="*/ 122238 h 122760"/>
              <a:gd name="connsiteX3" fmla="*/ 5690 w 26375"/>
              <a:gd name="connsiteY3" fmla="*/ 87313 h 122760"/>
              <a:gd name="connsiteX4" fmla="*/ 928 w 26375"/>
              <a:gd name="connsiteY4" fmla="*/ 58738 h 122760"/>
              <a:gd name="connsiteX5" fmla="*/ 26328 w 26375"/>
              <a:gd name="connsiteY5" fmla="*/ 0 h 12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75" h="122760">
                <a:moveTo>
                  <a:pt x="26328" y="0"/>
                </a:moveTo>
                <a:cubicBezTo>
                  <a:pt x="27386" y="0"/>
                  <a:pt x="10453" y="38365"/>
                  <a:pt x="7278" y="58738"/>
                </a:cubicBezTo>
                <a:cubicBezTo>
                  <a:pt x="4103" y="79111"/>
                  <a:pt x="7543" y="117476"/>
                  <a:pt x="7278" y="122238"/>
                </a:cubicBezTo>
                <a:cubicBezTo>
                  <a:pt x="7013" y="127000"/>
                  <a:pt x="6748" y="97896"/>
                  <a:pt x="5690" y="87313"/>
                </a:cubicBezTo>
                <a:cubicBezTo>
                  <a:pt x="4632" y="76730"/>
                  <a:pt x="-2512" y="70644"/>
                  <a:pt x="928" y="58738"/>
                </a:cubicBezTo>
                <a:cubicBezTo>
                  <a:pt x="4368" y="46832"/>
                  <a:pt x="25270" y="0"/>
                  <a:pt x="263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60940608-4C94-4F3A-85D6-A1D9EDA30D13}"/>
              </a:ext>
            </a:extLst>
          </p:cNvPr>
          <p:cNvSpPr/>
          <p:nvPr/>
        </p:nvSpPr>
        <p:spPr>
          <a:xfrm>
            <a:off x="3403524" y="2633463"/>
            <a:ext cx="37154" cy="94536"/>
          </a:xfrm>
          <a:custGeom>
            <a:avLst/>
            <a:gdLst>
              <a:gd name="connsiteX0" fmla="*/ 76 w 37154"/>
              <a:gd name="connsiteY0" fmla="*/ 200 h 94536"/>
              <a:gd name="connsiteX1" fmla="*/ 27064 w 37154"/>
              <a:gd name="connsiteY1" fmla="*/ 71637 h 94536"/>
              <a:gd name="connsiteX2" fmla="*/ 30239 w 37154"/>
              <a:gd name="connsiteY2" fmla="*/ 93862 h 94536"/>
              <a:gd name="connsiteX3" fmla="*/ 36589 w 37154"/>
              <a:gd name="connsiteY3" fmla="*/ 51000 h 94536"/>
              <a:gd name="connsiteX4" fmla="*/ 76 w 37154"/>
              <a:gd name="connsiteY4" fmla="*/ 200 h 9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4" h="94536">
                <a:moveTo>
                  <a:pt x="76" y="200"/>
                </a:moveTo>
                <a:cubicBezTo>
                  <a:pt x="-1511" y="3639"/>
                  <a:pt x="22037" y="56027"/>
                  <a:pt x="27064" y="71637"/>
                </a:cubicBezTo>
                <a:cubicBezTo>
                  <a:pt x="32091" y="87247"/>
                  <a:pt x="28652" y="97301"/>
                  <a:pt x="30239" y="93862"/>
                </a:cubicBezTo>
                <a:cubicBezTo>
                  <a:pt x="31826" y="90423"/>
                  <a:pt x="39235" y="63435"/>
                  <a:pt x="36589" y="51000"/>
                </a:cubicBezTo>
                <a:cubicBezTo>
                  <a:pt x="33943" y="38565"/>
                  <a:pt x="1663" y="-3239"/>
                  <a:pt x="76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EFCFA569-C198-4DB2-ADB2-C3BD63ACDE45}"/>
              </a:ext>
            </a:extLst>
          </p:cNvPr>
          <p:cNvSpPr/>
          <p:nvPr/>
        </p:nvSpPr>
        <p:spPr>
          <a:xfrm>
            <a:off x="3738537" y="2885955"/>
            <a:ext cx="152918" cy="54118"/>
          </a:xfrm>
          <a:custGeom>
            <a:avLst/>
            <a:gdLst>
              <a:gd name="connsiteX0" fmla="*/ 26 w 152918"/>
              <a:gd name="connsiteY0" fmla="*/ 120 h 54118"/>
              <a:gd name="connsiteX1" fmla="*/ 41301 w 152918"/>
              <a:gd name="connsiteY1" fmla="*/ 42983 h 54118"/>
              <a:gd name="connsiteX2" fmla="*/ 150838 w 152918"/>
              <a:gd name="connsiteY2" fmla="*/ 54095 h 54118"/>
              <a:gd name="connsiteX3" fmla="*/ 115913 w 152918"/>
              <a:gd name="connsiteY3" fmla="*/ 46158 h 54118"/>
              <a:gd name="connsiteX4" fmla="*/ 46063 w 152918"/>
              <a:gd name="connsiteY4" fmla="*/ 30283 h 54118"/>
              <a:gd name="connsiteX5" fmla="*/ 26 w 152918"/>
              <a:gd name="connsiteY5" fmla="*/ 120 h 5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918" h="54118">
                <a:moveTo>
                  <a:pt x="26" y="120"/>
                </a:moveTo>
                <a:cubicBezTo>
                  <a:pt x="-768" y="2237"/>
                  <a:pt x="16166" y="33987"/>
                  <a:pt x="41301" y="42983"/>
                </a:cubicBezTo>
                <a:cubicBezTo>
                  <a:pt x="66436" y="51979"/>
                  <a:pt x="138403" y="53566"/>
                  <a:pt x="150838" y="54095"/>
                </a:cubicBezTo>
                <a:cubicBezTo>
                  <a:pt x="163273" y="54624"/>
                  <a:pt x="115913" y="46158"/>
                  <a:pt x="115913" y="46158"/>
                </a:cubicBezTo>
                <a:cubicBezTo>
                  <a:pt x="98450" y="42189"/>
                  <a:pt x="63525" y="36104"/>
                  <a:pt x="46063" y="30283"/>
                </a:cubicBezTo>
                <a:cubicBezTo>
                  <a:pt x="28601" y="24462"/>
                  <a:pt x="820" y="-1997"/>
                  <a:pt x="26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A558D5E3-A887-4C17-AD72-2602CAB889F7}"/>
              </a:ext>
            </a:extLst>
          </p:cNvPr>
          <p:cNvSpPr/>
          <p:nvPr/>
        </p:nvSpPr>
        <p:spPr>
          <a:xfrm>
            <a:off x="3304852" y="2889245"/>
            <a:ext cx="43275" cy="60352"/>
          </a:xfrm>
          <a:custGeom>
            <a:avLst/>
            <a:gdLst>
              <a:gd name="connsiteX0" fmla="*/ 43186 w 43275"/>
              <a:gd name="connsiteY0" fmla="*/ 5 h 60352"/>
              <a:gd name="connsiteX1" fmla="*/ 17786 w 43275"/>
              <a:gd name="connsiteY1" fmla="*/ 46043 h 60352"/>
              <a:gd name="connsiteX2" fmla="*/ 323 w 43275"/>
              <a:gd name="connsiteY2" fmla="*/ 60330 h 60352"/>
              <a:gd name="connsiteX3" fmla="*/ 8261 w 43275"/>
              <a:gd name="connsiteY3" fmla="*/ 49218 h 60352"/>
              <a:gd name="connsiteX4" fmla="*/ 43186 w 43275"/>
              <a:gd name="connsiteY4" fmla="*/ 5 h 6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75" h="60352">
                <a:moveTo>
                  <a:pt x="43186" y="5"/>
                </a:moveTo>
                <a:cubicBezTo>
                  <a:pt x="44773" y="-524"/>
                  <a:pt x="24930" y="35989"/>
                  <a:pt x="17786" y="46043"/>
                </a:cubicBezTo>
                <a:cubicBezTo>
                  <a:pt x="10642" y="56097"/>
                  <a:pt x="1910" y="59801"/>
                  <a:pt x="323" y="60330"/>
                </a:cubicBezTo>
                <a:cubicBezTo>
                  <a:pt x="-1264" y="60859"/>
                  <a:pt x="3234" y="51864"/>
                  <a:pt x="8261" y="49218"/>
                </a:cubicBezTo>
                <a:cubicBezTo>
                  <a:pt x="13288" y="46572"/>
                  <a:pt x="41599" y="534"/>
                  <a:pt x="4318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1FC5C470-6378-40A6-844D-42FEC0799BE0}"/>
              </a:ext>
            </a:extLst>
          </p:cNvPr>
          <p:cNvSpPr/>
          <p:nvPr/>
        </p:nvSpPr>
        <p:spPr>
          <a:xfrm>
            <a:off x="3117311" y="3384550"/>
            <a:ext cx="293000" cy="40979"/>
          </a:xfrm>
          <a:custGeom>
            <a:avLst/>
            <a:gdLst>
              <a:gd name="connsiteX0" fmla="*/ 539 w 293000"/>
              <a:gd name="connsiteY0" fmla="*/ 0 h 40979"/>
              <a:gd name="connsiteX1" fmla="*/ 156114 w 293000"/>
              <a:gd name="connsiteY1" fmla="*/ 28575 h 40979"/>
              <a:gd name="connsiteX2" fmla="*/ 287877 w 293000"/>
              <a:gd name="connsiteY2" fmla="*/ 30163 h 40979"/>
              <a:gd name="connsiteX3" fmla="*/ 260889 w 293000"/>
              <a:gd name="connsiteY3" fmla="*/ 39688 h 40979"/>
              <a:gd name="connsiteX4" fmla="*/ 211677 w 293000"/>
              <a:gd name="connsiteY4" fmla="*/ 39688 h 40979"/>
              <a:gd name="connsiteX5" fmla="*/ 108489 w 293000"/>
              <a:gd name="connsiteY5" fmla="*/ 28575 h 40979"/>
              <a:gd name="connsiteX6" fmla="*/ 539 w 293000"/>
              <a:gd name="connsiteY6" fmla="*/ 0 h 4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000" h="40979">
                <a:moveTo>
                  <a:pt x="539" y="0"/>
                </a:moveTo>
                <a:cubicBezTo>
                  <a:pt x="8476" y="0"/>
                  <a:pt x="108224" y="23548"/>
                  <a:pt x="156114" y="28575"/>
                </a:cubicBezTo>
                <a:cubicBezTo>
                  <a:pt x="204004" y="33602"/>
                  <a:pt x="270415" y="28311"/>
                  <a:pt x="287877" y="30163"/>
                </a:cubicBezTo>
                <a:cubicBezTo>
                  <a:pt x="305339" y="32015"/>
                  <a:pt x="273589" y="38101"/>
                  <a:pt x="260889" y="39688"/>
                </a:cubicBezTo>
                <a:cubicBezTo>
                  <a:pt x="248189" y="41275"/>
                  <a:pt x="237077" y="41540"/>
                  <a:pt x="211677" y="39688"/>
                </a:cubicBezTo>
                <a:cubicBezTo>
                  <a:pt x="186277" y="37836"/>
                  <a:pt x="142620" y="35454"/>
                  <a:pt x="108489" y="28575"/>
                </a:cubicBezTo>
                <a:cubicBezTo>
                  <a:pt x="74358" y="21696"/>
                  <a:pt x="-7398" y="0"/>
                  <a:pt x="5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E20A33B7-6996-4C36-9D8F-598E7325BB34}"/>
              </a:ext>
            </a:extLst>
          </p:cNvPr>
          <p:cNvSpPr/>
          <p:nvPr/>
        </p:nvSpPr>
        <p:spPr>
          <a:xfrm>
            <a:off x="3063693" y="3376002"/>
            <a:ext cx="54609" cy="289497"/>
          </a:xfrm>
          <a:custGeom>
            <a:avLst/>
            <a:gdLst>
              <a:gd name="connsiteX0" fmla="*/ 46220 w 54609"/>
              <a:gd name="connsiteY0" fmla="*/ 611 h 289497"/>
              <a:gd name="connsiteX1" fmla="*/ 38282 w 54609"/>
              <a:gd name="connsiteY1" fmla="*/ 113323 h 289497"/>
              <a:gd name="connsiteX2" fmla="*/ 28757 w 54609"/>
              <a:gd name="connsiteY2" fmla="*/ 194286 h 289497"/>
              <a:gd name="connsiteX3" fmla="*/ 182 w 54609"/>
              <a:gd name="connsiteY3" fmla="*/ 286361 h 289497"/>
              <a:gd name="connsiteX4" fmla="*/ 17645 w 54609"/>
              <a:gd name="connsiteY4" fmla="*/ 259373 h 289497"/>
              <a:gd name="connsiteX5" fmla="*/ 39870 w 54609"/>
              <a:gd name="connsiteY5" fmla="*/ 175236 h 289497"/>
              <a:gd name="connsiteX6" fmla="*/ 54157 w 54609"/>
              <a:gd name="connsiteY6" fmla="*/ 72048 h 289497"/>
              <a:gd name="connsiteX7" fmla="*/ 46220 w 54609"/>
              <a:gd name="connsiteY7" fmla="*/ 611 h 28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09" h="289497">
                <a:moveTo>
                  <a:pt x="46220" y="611"/>
                </a:moveTo>
                <a:cubicBezTo>
                  <a:pt x="43574" y="7490"/>
                  <a:pt x="41192" y="81044"/>
                  <a:pt x="38282" y="113323"/>
                </a:cubicBezTo>
                <a:cubicBezTo>
                  <a:pt x="35372" y="145602"/>
                  <a:pt x="35107" y="165446"/>
                  <a:pt x="28757" y="194286"/>
                </a:cubicBezTo>
                <a:cubicBezTo>
                  <a:pt x="22407" y="223126"/>
                  <a:pt x="2034" y="275513"/>
                  <a:pt x="182" y="286361"/>
                </a:cubicBezTo>
                <a:cubicBezTo>
                  <a:pt x="-1670" y="297209"/>
                  <a:pt x="11030" y="277894"/>
                  <a:pt x="17645" y="259373"/>
                </a:cubicBezTo>
                <a:cubicBezTo>
                  <a:pt x="24260" y="240852"/>
                  <a:pt x="33785" y="206457"/>
                  <a:pt x="39870" y="175236"/>
                </a:cubicBezTo>
                <a:cubicBezTo>
                  <a:pt x="45955" y="144015"/>
                  <a:pt x="51776" y="97448"/>
                  <a:pt x="54157" y="72048"/>
                </a:cubicBezTo>
                <a:cubicBezTo>
                  <a:pt x="56538" y="46648"/>
                  <a:pt x="48866" y="-6268"/>
                  <a:pt x="46220" y="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6BF0B9B9-C80F-4388-83C1-F33C997B9E0E}"/>
              </a:ext>
            </a:extLst>
          </p:cNvPr>
          <p:cNvSpPr/>
          <p:nvPr/>
        </p:nvSpPr>
        <p:spPr>
          <a:xfrm>
            <a:off x="3051074" y="3676397"/>
            <a:ext cx="333478" cy="243644"/>
          </a:xfrm>
          <a:custGeom>
            <a:avLst/>
            <a:gdLst>
              <a:gd name="connsiteX0" fmla="*/ 101 w 333478"/>
              <a:gd name="connsiteY0" fmla="*/ 253 h 243644"/>
              <a:gd name="connsiteX1" fmla="*/ 179489 w 333478"/>
              <a:gd name="connsiteY1" fmla="*/ 70103 h 243644"/>
              <a:gd name="connsiteX2" fmla="*/ 276326 w 333478"/>
              <a:gd name="connsiteY2" fmla="*/ 117728 h 243644"/>
              <a:gd name="connsiteX3" fmla="*/ 322364 w 333478"/>
              <a:gd name="connsiteY3" fmla="*/ 162178 h 243644"/>
              <a:gd name="connsiteX4" fmla="*/ 328714 w 333478"/>
              <a:gd name="connsiteY4" fmla="*/ 189166 h 243644"/>
              <a:gd name="connsiteX5" fmla="*/ 271564 w 333478"/>
              <a:gd name="connsiteY5" fmla="*/ 243141 h 243644"/>
              <a:gd name="connsiteX6" fmla="*/ 298551 w 333478"/>
              <a:gd name="connsiteY6" fmla="*/ 212978 h 243644"/>
              <a:gd name="connsiteX7" fmla="*/ 333476 w 333478"/>
              <a:gd name="connsiteY7" fmla="*/ 160591 h 243644"/>
              <a:gd name="connsiteX8" fmla="*/ 296964 w 333478"/>
              <a:gd name="connsiteY8" fmla="*/ 119316 h 243644"/>
              <a:gd name="connsiteX9" fmla="*/ 155676 w 333478"/>
              <a:gd name="connsiteY9" fmla="*/ 49466 h 243644"/>
              <a:gd name="connsiteX10" fmla="*/ 101 w 333478"/>
              <a:gd name="connsiteY10" fmla="*/ 253 h 24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478" h="243644">
                <a:moveTo>
                  <a:pt x="101" y="253"/>
                </a:moveTo>
                <a:cubicBezTo>
                  <a:pt x="4070" y="3692"/>
                  <a:pt x="133452" y="50524"/>
                  <a:pt x="179489" y="70103"/>
                </a:cubicBezTo>
                <a:cubicBezTo>
                  <a:pt x="225527" y="89682"/>
                  <a:pt x="252514" y="102382"/>
                  <a:pt x="276326" y="117728"/>
                </a:cubicBezTo>
                <a:cubicBezTo>
                  <a:pt x="300138" y="133074"/>
                  <a:pt x="313633" y="150272"/>
                  <a:pt x="322364" y="162178"/>
                </a:cubicBezTo>
                <a:cubicBezTo>
                  <a:pt x="331095" y="174084"/>
                  <a:pt x="337181" y="175672"/>
                  <a:pt x="328714" y="189166"/>
                </a:cubicBezTo>
                <a:cubicBezTo>
                  <a:pt x="320247" y="202660"/>
                  <a:pt x="276591" y="239172"/>
                  <a:pt x="271564" y="243141"/>
                </a:cubicBezTo>
                <a:cubicBezTo>
                  <a:pt x="266537" y="247110"/>
                  <a:pt x="288232" y="226736"/>
                  <a:pt x="298551" y="212978"/>
                </a:cubicBezTo>
                <a:cubicBezTo>
                  <a:pt x="308870" y="199220"/>
                  <a:pt x="333740" y="176201"/>
                  <a:pt x="333476" y="160591"/>
                </a:cubicBezTo>
                <a:cubicBezTo>
                  <a:pt x="333212" y="144981"/>
                  <a:pt x="326597" y="137837"/>
                  <a:pt x="296964" y="119316"/>
                </a:cubicBezTo>
                <a:cubicBezTo>
                  <a:pt x="267331" y="100795"/>
                  <a:pt x="201184" y="69839"/>
                  <a:pt x="155676" y="49466"/>
                </a:cubicBezTo>
                <a:cubicBezTo>
                  <a:pt x="110168" y="29093"/>
                  <a:pt x="-3868" y="-3186"/>
                  <a:pt x="101" y="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E3EECA45-EECD-4CA5-8638-DDEC8B8D1AF1}"/>
              </a:ext>
            </a:extLst>
          </p:cNvPr>
          <p:cNvSpPr/>
          <p:nvPr/>
        </p:nvSpPr>
        <p:spPr>
          <a:xfrm>
            <a:off x="3331101" y="3743283"/>
            <a:ext cx="218549" cy="164244"/>
          </a:xfrm>
          <a:custGeom>
            <a:avLst/>
            <a:gdLst>
              <a:gd name="connsiteX0" fmla="*/ 218549 w 218549"/>
              <a:gd name="connsiteY0" fmla="*/ 42 h 164244"/>
              <a:gd name="connsiteX1" fmla="*/ 94724 w 218549"/>
              <a:gd name="connsiteY1" fmla="*/ 87355 h 164244"/>
              <a:gd name="connsiteX2" fmla="*/ 1062 w 218549"/>
              <a:gd name="connsiteY2" fmla="*/ 163555 h 164244"/>
              <a:gd name="connsiteX3" fmla="*/ 47099 w 218549"/>
              <a:gd name="connsiteY3" fmla="*/ 122280 h 164244"/>
              <a:gd name="connsiteX4" fmla="*/ 93137 w 218549"/>
              <a:gd name="connsiteY4" fmla="*/ 76242 h 164244"/>
              <a:gd name="connsiteX5" fmla="*/ 218549 w 218549"/>
              <a:gd name="connsiteY5" fmla="*/ 42 h 16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49" h="164244">
                <a:moveTo>
                  <a:pt x="218549" y="42"/>
                </a:moveTo>
                <a:cubicBezTo>
                  <a:pt x="218813" y="1894"/>
                  <a:pt x="130972" y="60103"/>
                  <a:pt x="94724" y="87355"/>
                </a:cubicBezTo>
                <a:cubicBezTo>
                  <a:pt x="58476" y="114607"/>
                  <a:pt x="8999" y="157734"/>
                  <a:pt x="1062" y="163555"/>
                </a:cubicBezTo>
                <a:cubicBezTo>
                  <a:pt x="-6875" y="169376"/>
                  <a:pt x="31753" y="136832"/>
                  <a:pt x="47099" y="122280"/>
                </a:cubicBezTo>
                <a:cubicBezTo>
                  <a:pt x="62445" y="107728"/>
                  <a:pt x="68002" y="95027"/>
                  <a:pt x="93137" y="76242"/>
                </a:cubicBezTo>
                <a:cubicBezTo>
                  <a:pt x="118272" y="57457"/>
                  <a:pt x="218285" y="-1810"/>
                  <a:pt x="218549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4ECF6670-B98B-4756-9A31-DC813CDDA3AB}"/>
              </a:ext>
            </a:extLst>
          </p:cNvPr>
          <p:cNvSpPr/>
          <p:nvPr/>
        </p:nvSpPr>
        <p:spPr>
          <a:xfrm>
            <a:off x="3116263" y="3370263"/>
            <a:ext cx="282963" cy="36589"/>
          </a:xfrm>
          <a:custGeom>
            <a:avLst/>
            <a:gdLst>
              <a:gd name="connsiteX0" fmla="*/ 0 w 282963"/>
              <a:gd name="connsiteY0" fmla="*/ 0 h 36589"/>
              <a:gd name="connsiteX1" fmla="*/ 139700 w 282963"/>
              <a:gd name="connsiteY1" fmla="*/ 26987 h 36589"/>
              <a:gd name="connsiteX2" fmla="*/ 279400 w 282963"/>
              <a:gd name="connsiteY2" fmla="*/ 36512 h 36589"/>
              <a:gd name="connsiteX3" fmla="*/ 244475 w 282963"/>
              <a:gd name="connsiteY3" fmla="*/ 31750 h 36589"/>
              <a:gd name="connsiteX4" fmla="*/ 187325 w 282963"/>
              <a:gd name="connsiteY4" fmla="*/ 23812 h 36589"/>
              <a:gd name="connsiteX5" fmla="*/ 0 w 282963"/>
              <a:gd name="connsiteY5" fmla="*/ 0 h 3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963" h="36589">
                <a:moveTo>
                  <a:pt x="0" y="0"/>
                </a:moveTo>
                <a:cubicBezTo>
                  <a:pt x="46566" y="10451"/>
                  <a:pt x="93133" y="20902"/>
                  <a:pt x="139700" y="26987"/>
                </a:cubicBezTo>
                <a:cubicBezTo>
                  <a:pt x="186267" y="33072"/>
                  <a:pt x="261938" y="35718"/>
                  <a:pt x="279400" y="36512"/>
                </a:cubicBezTo>
                <a:cubicBezTo>
                  <a:pt x="296862" y="37306"/>
                  <a:pt x="244475" y="31750"/>
                  <a:pt x="244475" y="31750"/>
                </a:cubicBezTo>
                <a:lnTo>
                  <a:pt x="187325" y="2381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A1E165BD-5576-4CF0-B7F7-4EA59A464163}"/>
              </a:ext>
            </a:extLst>
          </p:cNvPr>
          <p:cNvSpPr/>
          <p:nvPr/>
        </p:nvSpPr>
        <p:spPr>
          <a:xfrm>
            <a:off x="3037189" y="3367337"/>
            <a:ext cx="66795" cy="307517"/>
          </a:xfrm>
          <a:custGeom>
            <a:avLst/>
            <a:gdLst>
              <a:gd name="connsiteX0" fmla="*/ 58436 w 66795"/>
              <a:gd name="connsiteY0" fmla="*/ 1338 h 307517"/>
              <a:gd name="connsiteX1" fmla="*/ 63199 w 66795"/>
              <a:gd name="connsiteY1" fmla="*/ 109288 h 307517"/>
              <a:gd name="connsiteX2" fmla="*/ 1286 w 66795"/>
              <a:gd name="connsiteY2" fmla="*/ 299788 h 307517"/>
              <a:gd name="connsiteX3" fmla="*/ 23511 w 66795"/>
              <a:gd name="connsiteY3" fmla="*/ 261688 h 307517"/>
              <a:gd name="connsiteX4" fmla="*/ 50499 w 66795"/>
              <a:gd name="connsiteY4" fmla="*/ 180726 h 307517"/>
              <a:gd name="connsiteX5" fmla="*/ 58436 w 66795"/>
              <a:gd name="connsiteY5" fmla="*/ 1338 h 30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95" h="307517">
                <a:moveTo>
                  <a:pt x="58436" y="1338"/>
                </a:moveTo>
                <a:cubicBezTo>
                  <a:pt x="60553" y="-10568"/>
                  <a:pt x="72724" y="59546"/>
                  <a:pt x="63199" y="109288"/>
                </a:cubicBezTo>
                <a:cubicBezTo>
                  <a:pt x="53674" y="159030"/>
                  <a:pt x="7901" y="274388"/>
                  <a:pt x="1286" y="299788"/>
                </a:cubicBezTo>
                <a:cubicBezTo>
                  <a:pt x="-5329" y="325188"/>
                  <a:pt x="15309" y="281531"/>
                  <a:pt x="23511" y="261688"/>
                </a:cubicBezTo>
                <a:cubicBezTo>
                  <a:pt x="31713" y="241845"/>
                  <a:pt x="44414" y="219884"/>
                  <a:pt x="50499" y="180726"/>
                </a:cubicBezTo>
                <a:cubicBezTo>
                  <a:pt x="56584" y="141568"/>
                  <a:pt x="56319" y="13244"/>
                  <a:pt x="58436" y="1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D60C0EDC-7F76-4FA8-95CC-E44DAD749B1F}"/>
              </a:ext>
            </a:extLst>
          </p:cNvPr>
          <p:cNvSpPr/>
          <p:nvPr/>
        </p:nvSpPr>
        <p:spPr>
          <a:xfrm>
            <a:off x="2740025" y="3575050"/>
            <a:ext cx="629575" cy="266581"/>
          </a:xfrm>
          <a:custGeom>
            <a:avLst/>
            <a:gdLst>
              <a:gd name="connsiteX0" fmla="*/ 0 w 629575"/>
              <a:gd name="connsiteY0" fmla="*/ 0 h 266581"/>
              <a:gd name="connsiteX1" fmla="*/ 293688 w 629575"/>
              <a:gd name="connsiteY1" fmla="*/ 100013 h 266581"/>
              <a:gd name="connsiteX2" fmla="*/ 558800 w 629575"/>
              <a:gd name="connsiteY2" fmla="*/ 220663 h 266581"/>
              <a:gd name="connsiteX3" fmla="*/ 628650 w 629575"/>
              <a:gd name="connsiteY3" fmla="*/ 265113 h 266581"/>
              <a:gd name="connsiteX4" fmla="*/ 584200 w 629575"/>
              <a:gd name="connsiteY4" fmla="*/ 246063 h 266581"/>
              <a:gd name="connsiteX5" fmla="*/ 393700 w 629575"/>
              <a:gd name="connsiteY5" fmla="*/ 152400 h 266581"/>
              <a:gd name="connsiteX6" fmla="*/ 134938 w 629575"/>
              <a:gd name="connsiteY6" fmla="*/ 55563 h 266581"/>
              <a:gd name="connsiteX7" fmla="*/ 0 w 629575"/>
              <a:gd name="connsiteY7" fmla="*/ 0 h 26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9575" h="266581">
                <a:moveTo>
                  <a:pt x="0" y="0"/>
                </a:moveTo>
                <a:cubicBezTo>
                  <a:pt x="100277" y="31618"/>
                  <a:pt x="200555" y="63236"/>
                  <a:pt x="293688" y="100013"/>
                </a:cubicBezTo>
                <a:cubicBezTo>
                  <a:pt x="386821" y="136790"/>
                  <a:pt x="502973" y="193146"/>
                  <a:pt x="558800" y="220663"/>
                </a:cubicBezTo>
                <a:cubicBezTo>
                  <a:pt x="614627" y="248180"/>
                  <a:pt x="624417" y="260880"/>
                  <a:pt x="628650" y="265113"/>
                </a:cubicBezTo>
                <a:cubicBezTo>
                  <a:pt x="632883" y="269346"/>
                  <a:pt x="623358" y="264849"/>
                  <a:pt x="584200" y="246063"/>
                </a:cubicBezTo>
                <a:cubicBezTo>
                  <a:pt x="545042" y="227278"/>
                  <a:pt x="468577" y="184150"/>
                  <a:pt x="393700" y="152400"/>
                </a:cubicBezTo>
                <a:cubicBezTo>
                  <a:pt x="318823" y="120650"/>
                  <a:pt x="134938" y="55563"/>
                  <a:pt x="134938" y="5556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95A67548-E0FC-4DE8-8B1D-87496D8A03C4}"/>
              </a:ext>
            </a:extLst>
          </p:cNvPr>
          <p:cNvSpPr/>
          <p:nvPr/>
        </p:nvSpPr>
        <p:spPr>
          <a:xfrm>
            <a:off x="2039357" y="3577236"/>
            <a:ext cx="677682" cy="631389"/>
          </a:xfrm>
          <a:custGeom>
            <a:avLst/>
            <a:gdLst>
              <a:gd name="connsiteX0" fmla="*/ 674210 w 677682"/>
              <a:gd name="connsiteY0" fmla="*/ 6281 h 631389"/>
              <a:gd name="connsiteX1" fmla="*/ 405393 w 677682"/>
              <a:gd name="connsiteY1" fmla="*/ 239114 h 631389"/>
              <a:gd name="connsiteX2" fmla="*/ 24393 w 677682"/>
              <a:gd name="connsiteY2" fmla="*/ 609531 h 631389"/>
              <a:gd name="connsiteX3" fmla="*/ 60376 w 677682"/>
              <a:gd name="connsiteY3" fmla="*/ 565081 h 631389"/>
              <a:gd name="connsiteX4" fmla="*/ 240293 w 677682"/>
              <a:gd name="connsiteY4" fmla="*/ 372464 h 631389"/>
              <a:gd name="connsiteX5" fmla="*/ 536626 w 677682"/>
              <a:gd name="connsiteY5" fmla="*/ 93064 h 631389"/>
              <a:gd name="connsiteX6" fmla="*/ 674210 w 677682"/>
              <a:gd name="connsiteY6" fmla="*/ 6281 h 63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682" h="631389">
                <a:moveTo>
                  <a:pt x="674210" y="6281"/>
                </a:moveTo>
                <a:cubicBezTo>
                  <a:pt x="652338" y="30623"/>
                  <a:pt x="513696" y="138572"/>
                  <a:pt x="405393" y="239114"/>
                </a:cubicBezTo>
                <a:cubicBezTo>
                  <a:pt x="297090" y="339656"/>
                  <a:pt x="81896" y="555203"/>
                  <a:pt x="24393" y="609531"/>
                </a:cubicBezTo>
                <a:cubicBezTo>
                  <a:pt x="-33110" y="663859"/>
                  <a:pt x="24393" y="604592"/>
                  <a:pt x="60376" y="565081"/>
                </a:cubicBezTo>
                <a:cubicBezTo>
                  <a:pt x="96359" y="525570"/>
                  <a:pt x="160918" y="451134"/>
                  <a:pt x="240293" y="372464"/>
                </a:cubicBezTo>
                <a:cubicBezTo>
                  <a:pt x="319668" y="293795"/>
                  <a:pt x="462896" y="154094"/>
                  <a:pt x="536626" y="93064"/>
                </a:cubicBezTo>
                <a:cubicBezTo>
                  <a:pt x="610356" y="32034"/>
                  <a:pt x="696082" y="-18061"/>
                  <a:pt x="674210" y="6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813DAB9E-28EB-4FFA-BBDC-B867A977C8C8}"/>
              </a:ext>
            </a:extLst>
          </p:cNvPr>
          <p:cNvSpPr/>
          <p:nvPr/>
        </p:nvSpPr>
        <p:spPr>
          <a:xfrm>
            <a:off x="1402673" y="4196304"/>
            <a:ext cx="658472" cy="975546"/>
          </a:xfrm>
          <a:custGeom>
            <a:avLst/>
            <a:gdLst>
              <a:gd name="connsiteX0" fmla="*/ 642027 w 658472"/>
              <a:gd name="connsiteY0" fmla="*/ 17979 h 975546"/>
              <a:gd name="connsiteX1" fmla="*/ 303360 w 658472"/>
              <a:gd name="connsiteY1" fmla="*/ 449779 h 975546"/>
              <a:gd name="connsiteX2" fmla="*/ 131910 w 658472"/>
              <a:gd name="connsiteY2" fmla="*/ 714363 h 975546"/>
              <a:gd name="connsiteX3" fmla="*/ 4910 w 658472"/>
              <a:gd name="connsiteY3" fmla="*/ 957779 h 975546"/>
              <a:gd name="connsiteX4" fmla="*/ 45127 w 658472"/>
              <a:gd name="connsiteY4" fmla="*/ 917563 h 975546"/>
              <a:gd name="connsiteX5" fmla="*/ 220810 w 658472"/>
              <a:gd name="connsiteY5" fmla="*/ 604296 h 975546"/>
              <a:gd name="connsiteX6" fmla="*/ 565827 w 658472"/>
              <a:gd name="connsiteY6" fmla="*/ 132279 h 975546"/>
              <a:gd name="connsiteX7" fmla="*/ 642027 w 658472"/>
              <a:gd name="connsiteY7" fmla="*/ 17979 h 97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472" h="975546">
                <a:moveTo>
                  <a:pt x="642027" y="17979"/>
                </a:moveTo>
                <a:cubicBezTo>
                  <a:pt x="598282" y="70896"/>
                  <a:pt x="388379" y="333715"/>
                  <a:pt x="303360" y="449779"/>
                </a:cubicBezTo>
                <a:cubicBezTo>
                  <a:pt x="218340" y="565843"/>
                  <a:pt x="181652" y="629696"/>
                  <a:pt x="131910" y="714363"/>
                </a:cubicBezTo>
                <a:cubicBezTo>
                  <a:pt x="82168" y="799030"/>
                  <a:pt x="19374" y="923912"/>
                  <a:pt x="4910" y="957779"/>
                </a:cubicBezTo>
                <a:cubicBezTo>
                  <a:pt x="-9554" y="991646"/>
                  <a:pt x="9144" y="976477"/>
                  <a:pt x="45127" y="917563"/>
                </a:cubicBezTo>
                <a:cubicBezTo>
                  <a:pt x="81110" y="858649"/>
                  <a:pt x="134027" y="735177"/>
                  <a:pt x="220810" y="604296"/>
                </a:cubicBezTo>
                <a:cubicBezTo>
                  <a:pt x="307593" y="473415"/>
                  <a:pt x="495624" y="227882"/>
                  <a:pt x="565827" y="132279"/>
                </a:cubicBezTo>
                <a:cubicBezTo>
                  <a:pt x="636030" y="36676"/>
                  <a:pt x="685772" y="-34938"/>
                  <a:pt x="642027" y="17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3B3BD5ED-1046-4924-B063-8DDD1B8A0FE0}"/>
              </a:ext>
            </a:extLst>
          </p:cNvPr>
          <p:cNvSpPr/>
          <p:nvPr/>
        </p:nvSpPr>
        <p:spPr>
          <a:xfrm>
            <a:off x="2725539" y="3884050"/>
            <a:ext cx="608220" cy="430936"/>
          </a:xfrm>
          <a:custGeom>
            <a:avLst/>
            <a:gdLst>
              <a:gd name="connsiteX0" fmla="*/ 608211 w 608220"/>
              <a:gd name="connsiteY0" fmla="*/ 33 h 430936"/>
              <a:gd name="connsiteX1" fmla="*/ 263194 w 608220"/>
              <a:gd name="connsiteY1" fmla="*/ 254033 h 430936"/>
              <a:gd name="connsiteX2" fmla="*/ 9194 w 608220"/>
              <a:gd name="connsiteY2" fmla="*/ 425483 h 430936"/>
              <a:gd name="connsiteX3" fmla="*/ 51528 w 608220"/>
              <a:gd name="connsiteY3" fmla="*/ 391617 h 430936"/>
              <a:gd name="connsiteX4" fmla="*/ 252611 w 608220"/>
              <a:gd name="connsiteY4" fmla="*/ 237100 h 430936"/>
              <a:gd name="connsiteX5" fmla="*/ 608211 w 608220"/>
              <a:gd name="connsiteY5" fmla="*/ 33 h 43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20" h="430936">
                <a:moveTo>
                  <a:pt x="608211" y="33"/>
                </a:moveTo>
                <a:cubicBezTo>
                  <a:pt x="609975" y="2855"/>
                  <a:pt x="363030" y="183125"/>
                  <a:pt x="263194" y="254033"/>
                </a:cubicBezTo>
                <a:cubicBezTo>
                  <a:pt x="163358" y="324941"/>
                  <a:pt x="44472" y="402552"/>
                  <a:pt x="9194" y="425483"/>
                </a:cubicBezTo>
                <a:cubicBezTo>
                  <a:pt x="-26084" y="448414"/>
                  <a:pt x="51528" y="391617"/>
                  <a:pt x="51528" y="391617"/>
                </a:cubicBezTo>
                <a:cubicBezTo>
                  <a:pt x="92098" y="360220"/>
                  <a:pt x="160889" y="301306"/>
                  <a:pt x="252611" y="237100"/>
                </a:cubicBezTo>
                <a:cubicBezTo>
                  <a:pt x="344333" y="172894"/>
                  <a:pt x="606447" y="-2789"/>
                  <a:pt x="608211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4E4F7770-881A-494B-BE32-1AB50D0C33FE}"/>
              </a:ext>
            </a:extLst>
          </p:cNvPr>
          <p:cNvSpPr/>
          <p:nvPr/>
        </p:nvSpPr>
        <p:spPr>
          <a:xfrm>
            <a:off x="2140548" y="4299198"/>
            <a:ext cx="618306" cy="426304"/>
          </a:xfrm>
          <a:custGeom>
            <a:avLst/>
            <a:gdLst>
              <a:gd name="connsiteX0" fmla="*/ 1519 w 618306"/>
              <a:gd name="connsiteY0" fmla="*/ 425202 h 426304"/>
              <a:gd name="connsiteX1" fmla="*/ 272452 w 618306"/>
              <a:gd name="connsiteY1" fmla="*/ 205069 h 426304"/>
              <a:gd name="connsiteX2" fmla="*/ 602652 w 618306"/>
              <a:gd name="connsiteY2" fmla="*/ 10335 h 426304"/>
              <a:gd name="connsiteX3" fmla="*/ 568785 w 618306"/>
              <a:gd name="connsiteY3" fmla="*/ 25152 h 426304"/>
              <a:gd name="connsiteX4" fmla="*/ 395219 w 618306"/>
              <a:gd name="connsiteY4" fmla="*/ 107702 h 426304"/>
              <a:gd name="connsiteX5" fmla="*/ 1519 w 618306"/>
              <a:gd name="connsiteY5" fmla="*/ 425202 h 42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306" h="426304">
                <a:moveTo>
                  <a:pt x="1519" y="425202"/>
                </a:moveTo>
                <a:cubicBezTo>
                  <a:pt x="-18942" y="441430"/>
                  <a:pt x="172263" y="274213"/>
                  <a:pt x="272452" y="205069"/>
                </a:cubicBezTo>
                <a:cubicBezTo>
                  <a:pt x="372641" y="135925"/>
                  <a:pt x="553263" y="40321"/>
                  <a:pt x="602652" y="10335"/>
                </a:cubicBezTo>
                <a:cubicBezTo>
                  <a:pt x="652041" y="-19651"/>
                  <a:pt x="568785" y="25152"/>
                  <a:pt x="568785" y="25152"/>
                </a:cubicBezTo>
                <a:cubicBezTo>
                  <a:pt x="534213" y="41380"/>
                  <a:pt x="485883" y="43849"/>
                  <a:pt x="395219" y="107702"/>
                </a:cubicBezTo>
                <a:cubicBezTo>
                  <a:pt x="304555" y="171555"/>
                  <a:pt x="21980" y="408974"/>
                  <a:pt x="1519" y="425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64ED1A68-D919-416A-9752-7618910A039C}"/>
              </a:ext>
            </a:extLst>
          </p:cNvPr>
          <p:cNvSpPr/>
          <p:nvPr/>
        </p:nvSpPr>
        <p:spPr>
          <a:xfrm>
            <a:off x="1645274" y="4726236"/>
            <a:ext cx="497960" cy="392206"/>
          </a:xfrm>
          <a:custGeom>
            <a:avLst/>
            <a:gdLst>
              <a:gd name="connsiteX0" fmla="*/ 496793 w 497960"/>
              <a:gd name="connsiteY0" fmla="*/ 281 h 392206"/>
              <a:gd name="connsiteX1" fmla="*/ 297826 w 497960"/>
              <a:gd name="connsiteY1" fmla="*/ 165381 h 392206"/>
              <a:gd name="connsiteX2" fmla="*/ 149659 w 497960"/>
              <a:gd name="connsiteY2" fmla="*/ 269097 h 392206"/>
              <a:gd name="connsiteX3" fmla="*/ 18426 w 497960"/>
              <a:gd name="connsiteY3" fmla="*/ 374931 h 392206"/>
              <a:gd name="connsiteX4" fmla="*/ 20543 w 497960"/>
              <a:gd name="connsiteY4" fmla="*/ 374931 h 392206"/>
              <a:gd name="connsiteX5" fmla="*/ 200459 w 497960"/>
              <a:gd name="connsiteY5" fmla="*/ 207714 h 392206"/>
              <a:gd name="connsiteX6" fmla="*/ 496793 w 497960"/>
              <a:gd name="connsiteY6" fmla="*/ 281 h 39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960" h="392206">
                <a:moveTo>
                  <a:pt x="496793" y="281"/>
                </a:moveTo>
                <a:cubicBezTo>
                  <a:pt x="513021" y="-6775"/>
                  <a:pt x="355682" y="120578"/>
                  <a:pt x="297826" y="165381"/>
                </a:cubicBezTo>
                <a:cubicBezTo>
                  <a:pt x="239970" y="210184"/>
                  <a:pt x="196226" y="234172"/>
                  <a:pt x="149659" y="269097"/>
                </a:cubicBezTo>
                <a:cubicBezTo>
                  <a:pt x="103092" y="304022"/>
                  <a:pt x="18426" y="374931"/>
                  <a:pt x="18426" y="374931"/>
                </a:cubicBezTo>
                <a:cubicBezTo>
                  <a:pt x="-3093" y="392570"/>
                  <a:pt x="-9796" y="402800"/>
                  <a:pt x="20543" y="374931"/>
                </a:cubicBezTo>
                <a:cubicBezTo>
                  <a:pt x="50882" y="347062"/>
                  <a:pt x="121437" y="270861"/>
                  <a:pt x="200459" y="207714"/>
                </a:cubicBezTo>
                <a:cubicBezTo>
                  <a:pt x="279481" y="144567"/>
                  <a:pt x="480565" y="7337"/>
                  <a:pt x="496793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CC580A60-FF56-442D-A039-A69842841576}"/>
              </a:ext>
            </a:extLst>
          </p:cNvPr>
          <p:cNvSpPr/>
          <p:nvPr/>
        </p:nvSpPr>
        <p:spPr>
          <a:xfrm>
            <a:off x="2238869" y="4545351"/>
            <a:ext cx="148305" cy="464556"/>
          </a:xfrm>
          <a:custGeom>
            <a:avLst/>
            <a:gdLst>
              <a:gd name="connsiteX0" fmla="*/ 142381 w 148305"/>
              <a:gd name="connsiteY0" fmla="*/ 9187 h 464556"/>
              <a:gd name="connsiteX1" fmla="*/ 4269 w 148305"/>
              <a:gd name="connsiteY1" fmla="*/ 445749 h 464556"/>
              <a:gd name="connsiteX2" fmla="*/ 42369 w 148305"/>
              <a:gd name="connsiteY2" fmla="*/ 363199 h 464556"/>
              <a:gd name="connsiteX3" fmla="*/ 115394 w 148305"/>
              <a:gd name="connsiteY3" fmla="*/ 163174 h 464556"/>
              <a:gd name="connsiteX4" fmla="*/ 142381 w 148305"/>
              <a:gd name="connsiteY4" fmla="*/ 9187 h 46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305" h="464556">
                <a:moveTo>
                  <a:pt x="142381" y="9187"/>
                </a:moveTo>
                <a:cubicBezTo>
                  <a:pt x="123860" y="56283"/>
                  <a:pt x="20938" y="386747"/>
                  <a:pt x="4269" y="445749"/>
                </a:cubicBezTo>
                <a:cubicBezTo>
                  <a:pt x="-12400" y="504751"/>
                  <a:pt x="23848" y="410295"/>
                  <a:pt x="42369" y="363199"/>
                </a:cubicBezTo>
                <a:cubicBezTo>
                  <a:pt x="60890" y="316103"/>
                  <a:pt x="99255" y="217678"/>
                  <a:pt x="115394" y="163174"/>
                </a:cubicBezTo>
                <a:cubicBezTo>
                  <a:pt x="131533" y="108670"/>
                  <a:pt x="160902" y="-37909"/>
                  <a:pt x="142381" y="9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43C1D44A-2AF3-4250-B371-DFF45E78164C}"/>
              </a:ext>
            </a:extLst>
          </p:cNvPr>
          <p:cNvSpPr/>
          <p:nvPr/>
        </p:nvSpPr>
        <p:spPr>
          <a:xfrm>
            <a:off x="2197123" y="4562487"/>
            <a:ext cx="144140" cy="557554"/>
          </a:xfrm>
          <a:custGeom>
            <a:avLst/>
            <a:gdLst>
              <a:gd name="connsiteX0" fmla="*/ 141265 w 144140"/>
              <a:gd name="connsiteY0" fmla="*/ 6338 h 557554"/>
              <a:gd name="connsiteX1" fmla="*/ 7915 w 144140"/>
              <a:gd name="connsiteY1" fmla="*/ 525451 h 557554"/>
              <a:gd name="connsiteX2" fmla="*/ 23790 w 144140"/>
              <a:gd name="connsiteY2" fmla="*/ 474651 h 557554"/>
              <a:gd name="connsiteX3" fmla="*/ 93640 w 144140"/>
              <a:gd name="connsiteY3" fmla="*/ 250813 h 557554"/>
              <a:gd name="connsiteX4" fmla="*/ 141265 w 144140"/>
              <a:gd name="connsiteY4" fmla="*/ 6338 h 55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140" h="557554">
                <a:moveTo>
                  <a:pt x="141265" y="6338"/>
                </a:moveTo>
                <a:cubicBezTo>
                  <a:pt x="126978" y="52111"/>
                  <a:pt x="27494" y="447399"/>
                  <a:pt x="7915" y="525451"/>
                </a:cubicBezTo>
                <a:cubicBezTo>
                  <a:pt x="-11664" y="603503"/>
                  <a:pt x="9503" y="520424"/>
                  <a:pt x="23790" y="474651"/>
                </a:cubicBezTo>
                <a:cubicBezTo>
                  <a:pt x="38077" y="428878"/>
                  <a:pt x="74326" y="326484"/>
                  <a:pt x="93640" y="250813"/>
                </a:cubicBezTo>
                <a:cubicBezTo>
                  <a:pt x="112954" y="175142"/>
                  <a:pt x="155552" y="-39435"/>
                  <a:pt x="141265" y="6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4239A905-C09D-41F1-B3D3-4EA2E61210BE}"/>
              </a:ext>
            </a:extLst>
          </p:cNvPr>
          <p:cNvSpPr/>
          <p:nvPr/>
        </p:nvSpPr>
        <p:spPr>
          <a:xfrm>
            <a:off x="2084849" y="5089520"/>
            <a:ext cx="123599" cy="420612"/>
          </a:xfrm>
          <a:custGeom>
            <a:avLst/>
            <a:gdLst>
              <a:gd name="connsiteX0" fmla="*/ 123364 w 123599"/>
              <a:gd name="connsiteY0" fmla="*/ 5 h 420612"/>
              <a:gd name="connsiteX1" fmla="*/ 61451 w 123599"/>
              <a:gd name="connsiteY1" fmla="*/ 217493 h 420612"/>
              <a:gd name="connsiteX2" fmla="*/ 1126 w 123599"/>
              <a:gd name="connsiteY2" fmla="*/ 415930 h 420612"/>
              <a:gd name="connsiteX3" fmla="*/ 26526 w 123599"/>
              <a:gd name="connsiteY3" fmla="*/ 346080 h 420612"/>
              <a:gd name="connsiteX4" fmla="*/ 80501 w 123599"/>
              <a:gd name="connsiteY4" fmla="*/ 211143 h 420612"/>
              <a:gd name="connsiteX5" fmla="*/ 123364 w 123599"/>
              <a:gd name="connsiteY5" fmla="*/ 5 h 42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599" h="420612">
                <a:moveTo>
                  <a:pt x="123364" y="5"/>
                </a:moveTo>
                <a:cubicBezTo>
                  <a:pt x="120189" y="1063"/>
                  <a:pt x="81824" y="148172"/>
                  <a:pt x="61451" y="217493"/>
                </a:cubicBezTo>
                <a:cubicBezTo>
                  <a:pt x="41078" y="286814"/>
                  <a:pt x="6947" y="394499"/>
                  <a:pt x="1126" y="415930"/>
                </a:cubicBezTo>
                <a:cubicBezTo>
                  <a:pt x="-4695" y="437361"/>
                  <a:pt x="13297" y="380211"/>
                  <a:pt x="26526" y="346080"/>
                </a:cubicBezTo>
                <a:cubicBezTo>
                  <a:pt x="39755" y="311949"/>
                  <a:pt x="64097" y="266176"/>
                  <a:pt x="80501" y="211143"/>
                </a:cubicBezTo>
                <a:cubicBezTo>
                  <a:pt x="96905" y="156110"/>
                  <a:pt x="126539" y="-1053"/>
                  <a:pt x="12336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1FAF4A72-318E-4935-84A2-A4F583C437CD}"/>
              </a:ext>
            </a:extLst>
          </p:cNvPr>
          <p:cNvSpPr/>
          <p:nvPr/>
        </p:nvSpPr>
        <p:spPr>
          <a:xfrm>
            <a:off x="1746689" y="5549181"/>
            <a:ext cx="325281" cy="428759"/>
          </a:xfrm>
          <a:custGeom>
            <a:avLst/>
            <a:gdLst>
              <a:gd name="connsiteX0" fmla="*/ 324999 w 325281"/>
              <a:gd name="connsiteY0" fmla="*/ 719 h 428759"/>
              <a:gd name="connsiteX1" fmla="*/ 226574 w 325281"/>
              <a:gd name="connsiteY1" fmla="*/ 197569 h 428759"/>
              <a:gd name="connsiteX2" fmla="*/ 7499 w 325281"/>
              <a:gd name="connsiteY2" fmla="*/ 419819 h 428759"/>
              <a:gd name="connsiteX3" fmla="*/ 64649 w 325281"/>
              <a:gd name="connsiteY3" fmla="*/ 373782 h 428759"/>
              <a:gd name="connsiteX4" fmla="*/ 199586 w 325281"/>
              <a:gd name="connsiteY4" fmla="*/ 269007 h 428759"/>
              <a:gd name="connsiteX5" fmla="*/ 324999 w 325281"/>
              <a:gd name="connsiteY5" fmla="*/ 719 h 42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281" h="428759">
                <a:moveTo>
                  <a:pt x="324999" y="719"/>
                </a:moveTo>
                <a:cubicBezTo>
                  <a:pt x="329497" y="-11187"/>
                  <a:pt x="279491" y="127719"/>
                  <a:pt x="226574" y="197569"/>
                </a:cubicBezTo>
                <a:cubicBezTo>
                  <a:pt x="173657" y="267419"/>
                  <a:pt x="34487" y="390450"/>
                  <a:pt x="7499" y="419819"/>
                </a:cubicBezTo>
                <a:cubicBezTo>
                  <a:pt x="-19489" y="449188"/>
                  <a:pt x="32635" y="398917"/>
                  <a:pt x="64649" y="373782"/>
                </a:cubicBezTo>
                <a:cubicBezTo>
                  <a:pt x="96663" y="348647"/>
                  <a:pt x="153019" y="329332"/>
                  <a:pt x="199586" y="269007"/>
                </a:cubicBezTo>
                <a:cubicBezTo>
                  <a:pt x="246153" y="208682"/>
                  <a:pt x="320501" y="12625"/>
                  <a:pt x="324999" y="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763E319D-7B4C-49BB-8D3F-CD67319DF90D}"/>
              </a:ext>
            </a:extLst>
          </p:cNvPr>
          <p:cNvSpPr/>
          <p:nvPr/>
        </p:nvSpPr>
        <p:spPr>
          <a:xfrm>
            <a:off x="1046020" y="5967749"/>
            <a:ext cx="737629" cy="436248"/>
          </a:xfrm>
          <a:custGeom>
            <a:avLst/>
            <a:gdLst>
              <a:gd name="connsiteX0" fmla="*/ 143 w 737629"/>
              <a:gd name="connsiteY0" fmla="*/ 436226 h 436248"/>
              <a:gd name="connsiteX1" fmla="*/ 325580 w 737629"/>
              <a:gd name="connsiteY1" fmla="*/ 272714 h 436248"/>
              <a:gd name="connsiteX2" fmla="*/ 508143 w 737629"/>
              <a:gd name="connsiteY2" fmla="*/ 131426 h 436248"/>
              <a:gd name="connsiteX3" fmla="*/ 733568 w 737629"/>
              <a:gd name="connsiteY3" fmla="*/ 2839 h 436248"/>
              <a:gd name="connsiteX4" fmla="*/ 658955 w 737629"/>
              <a:gd name="connsiteY4" fmla="*/ 39351 h 436248"/>
              <a:gd name="connsiteX5" fmla="*/ 541480 w 737629"/>
              <a:gd name="connsiteY5" fmla="*/ 94914 h 436248"/>
              <a:gd name="connsiteX6" fmla="*/ 416068 w 737629"/>
              <a:gd name="connsiteY6" fmla="*/ 174289 h 436248"/>
              <a:gd name="connsiteX7" fmla="*/ 285893 w 737629"/>
              <a:gd name="connsiteY7" fmla="*/ 261601 h 436248"/>
              <a:gd name="connsiteX8" fmla="*/ 143 w 737629"/>
              <a:gd name="connsiteY8" fmla="*/ 436226 h 43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7629" h="436248">
                <a:moveTo>
                  <a:pt x="143" y="436226"/>
                </a:moveTo>
                <a:cubicBezTo>
                  <a:pt x="6758" y="438078"/>
                  <a:pt x="240913" y="323514"/>
                  <a:pt x="325580" y="272714"/>
                </a:cubicBezTo>
                <a:cubicBezTo>
                  <a:pt x="410247" y="221914"/>
                  <a:pt x="440145" y="176405"/>
                  <a:pt x="508143" y="131426"/>
                </a:cubicBezTo>
                <a:cubicBezTo>
                  <a:pt x="576141" y="86447"/>
                  <a:pt x="708433" y="18185"/>
                  <a:pt x="733568" y="2839"/>
                </a:cubicBezTo>
                <a:cubicBezTo>
                  <a:pt x="758703" y="-12507"/>
                  <a:pt x="658955" y="39351"/>
                  <a:pt x="658955" y="39351"/>
                </a:cubicBezTo>
                <a:cubicBezTo>
                  <a:pt x="626940" y="54697"/>
                  <a:pt x="581961" y="72424"/>
                  <a:pt x="541480" y="94914"/>
                </a:cubicBezTo>
                <a:cubicBezTo>
                  <a:pt x="500999" y="117404"/>
                  <a:pt x="458666" y="146508"/>
                  <a:pt x="416068" y="174289"/>
                </a:cubicBezTo>
                <a:cubicBezTo>
                  <a:pt x="373470" y="202070"/>
                  <a:pt x="354420" y="219268"/>
                  <a:pt x="285893" y="261601"/>
                </a:cubicBezTo>
                <a:cubicBezTo>
                  <a:pt x="217366" y="303934"/>
                  <a:pt x="-6472" y="434374"/>
                  <a:pt x="143" y="436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56AE3A32-0AAA-4652-B231-6AB3A75022BB}"/>
              </a:ext>
            </a:extLst>
          </p:cNvPr>
          <p:cNvSpPr/>
          <p:nvPr/>
        </p:nvSpPr>
        <p:spPr>
          <a:xfrm>
            <a:off x="1203069" y="5184287"/>
            <a:ext cx="235222" cy="560110"/>
          </a:xfrm>
          <a:custGeom>
            <a:avLst/>
            <a:gdLst>
              <a:gd name="connsiteX0" fmla="*/ 235206 w 235222"/>
              <a:gd name="connsiteY0" fmla="*/ 488 h 560110"/>
              <a:gd name="connsiteX1" fmla="*/ 166944 w 235222"/>
              <a:gd name="connsiteY1" fmla="*/ 90976 h 560110"/>
              <a:gd name="connsiteX2" fmla="*/ 120906 w 235222"/>
              <a:gd name="connsiteY2" fmla="*/ 214801 h 560110"/>
              <a:gd name="connsiteX3" fmla="*/ 63756 w 235222"/>
              <a:gd name="connsiteY3" fmla="*/ 367201 h 560110"/>
              <a:gd name="connsiteX4" fmla="*/ 256 w 235222"/>
              <a:gd name="connsiteY4" fmla="*/ 556113 h 560110"/>
              <a:gd name="connsiteX5" fmla="*/ 44706 w 235222"/>
              <a:gd name="connsiteY5" fmla="*/ 476738 h 560110"/>
              <a:gd name="connsiteX6" fmla="*/ 124081 w 235222"/>
              <a:gd name="connsiteY6" fmla="*/ 254488 h 560110"/>
              <a:gd name="connsiteX7" fmla="*/ 160594 w 235222"/>
              <a:gd name="connsiteY7" fmla="*/ 63988 h 560110"/>
              <a:gd name="connsiteX8" fmla="*/ 235206 w 235222"/>
              <a:gd name="connsiteY8" fmla="*/ 488 h 56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222" h="560110">
                <a:moveTo>
                  <a:pt x="235206" y="488"/>
                </a:moveTo>
                <a:cubicBezTo>
                  <a:pt x="236264" y="4986"/>
                  <a:pt x="185994" y="55257"/>
                  <a:pt x="166944" y="90976"/>
                </a:cubicBezTo>
                <a:cubicBezTo>
                  <a:pt x="147894" y="126695"/>
                  <a:pt x="138104" y="168764"/>
                  <a:pt x="120906" y="214801"/>
                </a:cubicBezTo>
                <a:cubicBezTo>
                  <a:pt x="103708" y="260838"/>
                  <a:pt x="83864" y="310316"/>
                  <a:pt x="63756" y="367201"/>
                </a:cubicBezTo>
                <a:cubicBezTo>
                  <a:pt x="43648" y="424086"/>
                  <a:pt x="3431" y="537857"/>
                  <a:pt x="256" y="556113"/>
                </a:cubicBezTo>
                <a:cubicBezTo>
                  <a:pt x="-2919" y="574369"/>
                  <a:pt x="24069" y="527009"/>
                  <a:pt x="44706" y="476738"/>
                </a:cubicBezTo>
                <a:cubicBezTo>
                  <a:pt x="65343" y="426467"/>
                  <a:pt x="104766" y="323280"/>
                  <a:pt x="124081" y="254488"/>
                </a:cubicBezTo>
                <a:cubicBezTo>
                  <a:pt x="143396" y="185696"/>
                  <a:pt x="144190" y="104998"/>
                  <a:pt x="160594" y="63988"/>
                </a:cubicBezTo>
                <a:cubicBezTo>
                  <a:pt x="176998" y="22978"/>
                  <a:pt x="234148" y="-4010"/>
                  <a:pt x="235206" y="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695B50D7-7FBB-415C-9FEC-E492661FCBFF}"/>
              </a:ext>
            </a:extLst>
          </p:cNvPr>
          <p:cNvSpPr/>
          <p:nvPr/>
        </p:nvSpPr>
        <p:spPr>
          <a:xfrm>
            <a:off x="1100110" y="5735422"/>
            <a:ext cx="119292" cy="265001"/>
          </a:xfrm>
          <a:custGeom>
            <a:avLst/>
            <a:gdLst>
              <a:gd name="connsiteX0" fmla="*/ 119090 w 119292"/>
              <a:gd name="connsiteY0" fmla="*/ 1803 h 265001"/>
              <a:gd name="connsiteX1" fmla="*/ 28603 w 119292"/>
              <a:gd name="connsiteY1" fmla="*/ 220878 h 265001"/>
              <a:gd name="connsiteX2" fmla="*/ 28 w 119292"/>
              <a:gd name="connsiteY2" fmla="*/ 263741 h 265001"/>
              <a:gd name="connsiteX3" fmla="*/ 23840 w 119292"/>
              <a:gd name="connsiteY3" fmla="*/ 197066 h 265001"/>
              <a:gd name="connsiteX4" fmla="*/ 52415 w 119292"/>
              <a:gd name="connsiteY4" fmla="*/ 119278 h 265001"/>
              <a:gd name="connsiteX5" fmla="*/ 119090 w 119292"/>
              <a:gd name="connsiteY5" fmla="*/ 1803 h 26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292" h="265001">
                <a:moveTo>
                  <a:pt x="119090" y="1803"/>
                </a:moveTo>
                <a:cubicBezTo>
                  <a:pt x="115121" y="18736"/>
                  <a:pt x="48447" y="177222"/>
                  <a:pt x="28603" y="220878"/>
                </a:cubicBezTo>
                <a:cubicBezTo>
                  <a:pt x="8759" y="264534"/>
                  <a:pt x="822" y="267710"/>
                  <a:pt x="28" y="263741"/>
                </a:cubicBezTo>
                <a:cubicBezTo>
                  <a:pt x="-766" y="259772"/>
                  <a:pt x="15109" y="221143"/>
                  <a:pt x="23840" y="197066"/>
                </a:cubicBezTo>
                <a:cubicBezTo>
                  <a:pt x="32571" y="172989"/>
                  <a:pt x="37334" y="146530"/>
                  <a:pt x="52415" y="119278"/>
                </a:cubicBezTo>
                <a:cubicBezTo>
                  <a:pt x="67496" y="92026"/>
                  <a:pt x="123059" y="-15130"/>
                  <a:pt x="119090" y="1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08D9A32F-0360-46E3-9407-99CE44EE83FA}"/>
              </a:ext>
            </a:extLst>
          </p:cNvPr>
          <p:cNvSpPr/>
          <p:nvPr/>
        </p:nvSpPr>
        <p:spPr>
          <a:xfrm>
            <a:off x="719403" y="6008890"/>
            <a:ext cx="399648" cy="204081"/>
          </a:xfrm>
          <a:custGeom>
            <a:avLst/>
            <a:gdLst>
              <a:gd name="connsiteX0" fmla="*/ 1322 w 399648"/>
              <a:gd name="connsiteY0" fmla="*/ 202998 h 204081"/>
              <a:gd name="connsiteX1" fmla="*/ 150547 w 399648"/>
              <a:gd name="connsiteY1" fmla="*/ 166485 h 204081"/>
              <a:gd name="connsiteX2" fmla="*/ 228335 w 399648"/>
              <a:gd name="connsiteY2" fmla="*/ 107748 h 204081"/>
              <a:gd name="connsiteX3" fmla="*/ 396610 w 399648"/>
              <a:gd name="connsiteY3" fmla="*/ 1385 h 204081"/>
              <a:gd name="connsiteX4" fmla="*/ 329935 w 399648"/>
              <a:gd name="connsiteY4" fmla="*/ 52185 h 204081"/>
              <a:gd name="connsiteX5" fmla="*/ 244210 w 399648"/>
              <a:gd name="connsiteY5" fmla="*/ 125210 h 204081"/>
              <a:gd name="connsiteX6" fmla="*/ 1322 w 399648"/>
              <a:gd name="connsiteY6" fmla="*/ 202998 h 20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648" h="204081">
                <a:moveTo>
                  <a:pt x="1322" y="202998"/>
                </a:moveTo>
                <a:cubicBezTo>
                  <a:pt x="-14288" y="209877"/>
                  <a:pt x="112711" y="182360"/>
                  <a:pt x="150547" y="166485"/>
                </a:cubicBezTo>
                <a:cubicBezTo>
                  <a:pt x="188383" y="150610"/>
                  <a:pt x="187325" y="135265"/>
                  <a:pt x="228335" y="107748"/>
                </a:cubicBezTo>
                <a:cubicBezTo>
                  <a:pt x="269345" y="80231"/>
                  <a:pt x="379677" y="10645"/>
                  <a:pt x="396610" y="1385"/>
                </a:cubicBezTo>
                <a:cubicBezTo>
                  <a:pt x="413543" y="-7875"/>
                  <a:pt x="355335" y="31547"/>
                  <a:pt x="329935" y="52185"/>
                </a:cubicBezTo>
                <a:cubicBezTo>
                  <a:pt x="304535" y="72823"/>
                  <a:pt x="294746" y="100339"/>
                  <a:pt x="244210" y="125210"/>
                </a:cubicBezTo>
                <a:cubicBezTo>
                  <a:pt x="193674" y="150081"/>
                  <a:pt x="16932" y="196119"/>
                  <a:pt x="1322" y="202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0E5ECAB6-B07B-4887-B1BD-5D751A92B625}"/>
              </a:ext>
            </a:extLst>
          </p:cNvPr>
          <p:cNvSpPr/>
          <p:nvPr/>
        </p:nvSpPr>
        <p:spPr>
          <a:xfrm>
            <a:off x="336463" y="5991659"/>
            <a:ext cx="775398" cy="291890"/>
          </a:xfrm>
          <a:custGeom>
            <a:avLst/>
            <a:gdLst>
              <a:gd name="connsiteX0" fmla="*/ 87 w 775398"/>
              <a:gd name="connsiteY0" fmla="*/ 291666 h 291890"/>
              <a:gd name="connsiteX1" fmla="*/ 277900 w 775398"/>
              <a:gd name="connsiteY1" fmla="*/ 229754 h 291890"/>
              <a:gd name="connsiteX2" fmla="*/ 514437 w 775398"/>
              <a:gd name="connsiteY2" fmla="*/ 163079 h 291890"/>
              <a:gd name="connsiteX3" fmla="*/ 589050 w 775398"/>
              <a:gd name="connsiteY3" fmla="*/ 118629 h 291890"/>
              <a:gd name="connsiteX4" fmla="*/ 770025 w 775398"/>
              <a:gd name="connsiteY4" fmla="*/ 2741 h 291890"/>
              <a:gd name="connsiteX5" fmla="*/ 708112 w 775398"/>
              <a:gd name="connsiteY5" fmla="*/ 47191 h 291890"/>
              <a:gd name="connsiteX6" fmla="*/ 509675 w 775398"/>
              <a:gd name="connsiteY6" fmla="*/ 166254 h 291890"/>
              <a:gd name="connsiteX7" fmla="*/ 250912 w 775398"/>
              <a:gd name="connsiteY7" fmla="*/ 247216 h 291890"/>
              <a:gd name="connsiteX8" fmla="*/ 87 w 775398"/>
              <a:gd name="connsiteY8" fmla="*/ 291666 h 2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5398" h="291890">
                <a:moveTo>
                  <a:pt x="87" y="291666"/>
                </a:moveTo>
                <a:cubicBezTo>
                  <a:pt x="4585" y="288756"/>
                  <a:pt x="192175" y="251185"/>
                  <a:pt x="277900" y="229754"/>
                </a:cubicBezTo>
                <a:cubicBezTo>
                  <a:pt x="363625" y="208323"/>
                  <a:pt x="462579" y="181600"/>
                  <a:pt x="514437" y="163079"/>
                </a:cubicBezTo>
                <a:cubicBezTo>
                  <a:pt x="566295" y="144558"/>
                  <a:pt x="546452" y="145352"/>
                  <a:pt x="589050" y="118629"/>
                </a:cubicBezTo>
                <a:cubicBezTo>
                  <a:pt x="631648" y="91906"/>
                  <a:pt x="750181" y="14647"/>
                  <a:pt x="770025" y="2741"/>
                </a:cubicBezTo>
                <a:cubicBezTo>
                  <a:pt x="789869" y="-9165"/>
                  <a:pt x="751504" y="19939"/>
                  <a:pt x="708112" y="47191"/>
                </a:cubicBezTo>
                <a:cubicBezTo>
                  <a:pt x="664720" y="74443"/>
                  <a:pt x="585875" y="132917"/>
                  <a:pt x="509675" y="166254"/>
                </a:cubicBezTo>
                <a:cubicBezTo>
                  <a:pt x="433475" y="199591"/>
                  <a:pt x="336108" y="225785"/>
                  <a:pt x="250912" y="247216"/>
                </a:cubicBezTo>
                <a:cubicBezTo>
                  <a:pt x="165716" y="268647"/>
                  <a:pt x="-4411" y="294576"/>
                  <a:pt x="87" y="291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BB70B8C8-8714-4FA4-936C-6D5974A73524}"/>
              </a:ext>
            </a:extLst>
          </p:cNvPr>
          <p:cNvSpPr/>
          <p:nvPr/>
        </p:nvSpPr>
        <p:spPr>
          <a:xfrm>
            <a:off x="331779" y="6280089"/>
            <a:ext cx="354048" cy="60472"/>
          </a:xfrm>
          <a:custGeom>
            <a:avLst/>
            <a:gdLst>
              <a:gd name="connsiteX0" fmla="*/ 9 w 354048"/>
              <a:gd name="connsiteY0" fmla="*/ 30224 h 60472"/>
              <a:gd name="connsiteX1" fmla="*/ 250834 w 354048"/>
              <a:gd name="connsiteY1" fmla="*/ 12761 h 60472"/>
              <a:gd name="connsiteX2" fmla="*/ 352434 w 354048"/>
              <a:gd name="connsiteY2" fmla="*/ 60386 h 60472"/>
              <a:gd name="connsiteX3" fmla="*/ 309571 w 354048"/>
              <a:gd name="connsiteY3" fmla="*/ 23874 h 60472"/>
              <a:gd name="connsiteX4" fmla="*/ 260359 w 354048"/>
              <a:gd name="connsiteY4" fmla="*/ 61 h 60472"/>
              <a:gd name="connsiteX5" fmla="*/ 9 w 354048"/>
              <a:gd name="connsiteY5" fmla="*/ 30224 h 6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048" h="60472">
                <a:moveTo>
                  <a:pt x="9" y="30224"/>
                </a:moveTo>
                <a:cubicBezTo>
                  <a:pt x="-1579" y="32341"/>
                  <a:pt x="192097" y="7734"/>
                  <a:pt x="250834" y="12761"/>
                </a:cubicBezTo>
                <a:cubicBezTo>
                  <a:pt x="309572" y="17788"/>
                  <a:pt x="342645" y="58534"/>
                  <a:pt x="352434" y="60386"/>
                </a:cubicBezTo>
                <a:cubicBezTo>
                  <a:pt x="362223" y="62238"/>
                  <a:pt x="324917" y="33928"/>
                  <a:pt x="309571" y="23874"/>
                </a:cubicBezTo>
                <a:cubicBezTo>
                  <a:pt x="294225" y="13820"/>
                  <a:pt x="311688" y="1648"/>
                  <a:pt x="260359" y="61"/>
                </a:cubicBezTo>
                <a:cubicBezTo>
                  <a:pt x="209030" y="-1526"/>
                  <a:pt x="1597" y="28107"/>
                  <a:pt x="9" y="30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CC5FCD26-1683-4500-A54F-73DA9C45951B}"/>
              </a:ext>
            </a:extLst>
          </p:cNvPr>
          <p:cNvSpPr/>
          <p:nvPr/>
        </p:nvSpPr>
        <p:spPr>
          <a:xfrm>
            <a:off x="974709" y="6491255"/>
            <a:ext cx="350862" cy="63588"/>
          </a:xfrm>
          <a:custGeom>
            <a:avLst/>
            <a:gdLst>
              <a:gd name="connsiteX0" fmla="*/ 350854 w 350862"/>
              <a:gd name="connsiteY0" fmla="*/ 63533 h 63588"/>
              <a:gd name="connsiteX1" fmla="*/ 133366 w 350862"/>
              <a:gd name="connsiteY1" fmla="*/ 39720 h 63588"/>
              <a:gd name="connsiteX2" fmla="*/ 16 w 350862"/>
              <a:gd name="connsiteY2" fmla="*/ 33 h 63588"/>
              <a:gd name="connsiteX3" fmla="*/ 141304 w 350862"/>
              <a:gd name="connsiteY3" fmla="*/ 33370 h 63588"/>
              <a:gd name="connsiteX4" fmla="*/ 350854 w 350862"/>
              <a:gd name="connsiteY4" fmla="*/ 63533 h 6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862" h="63588">
                <a:moveTo>
                  <a:pt x="350854" y="63533"/>
                </a:moveTo>
                <a:cubicBezTo>
                  <a:pt x="349531" y="64591"/>
                  <a:pt x="191839" y="50303"/>
                  <a:pt x="133366" y="39720"/>
                </a:cubicBezTo>
                <a:cubicBezTo>
                  <a:pt x="74893" y="29137"/>
                  <a:pt x="-1307" y="1091"/>
                  <a:pt x="16" y="33"/>
                </a:cubicBezTo>
                <a:cubicBezTo>
                  <a:pt x="1339" y="-1025"/>
                  <a:pt x="86800" y="23316"/>
                  <a:pt x="141304" y="33370"/>
                </a:cubicBezTo>
                <a:cubicBezTo>
                  <a:pt x="195808" y="43424"/>
                  <a:pt x="352177" y="62475"/>
                  <a:pt x="350854" y="63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714FB165-9558-4F91-AB14-CFB988042584}"/>
              </a:ext>
            </a:extLst>
          </p:cNvPr>
          <p:cNvSpPr/>
          <p:nvPr/>
        </p:nvSpPr>
        <p:spPr>
          <a:xfrm>
            <a:off x="683978" y="6340455"/>
            <a:ext cx="304540" cy="163606"/>
          </a:xfrm>
          <a:custGeom>
            <a:avLst/>
            <a:gdLst>
              <a:gd name="connsiteX0" fmla="*/ 235 w 304540"/>
              <a:gd name="connsiteY0" fmla="*/ 20 h 163606"/>
              <a:gd name="connsiteX1" fmla="*/ 157397 w 304540"/>
              <a:gd name="connsiteY1" fmla="*/ 88920 h 163606"/>
              <a:gd name="connsiteX2" fmla="*/ 300272 w 304540"/>
              <a:gd name="connsiteY2" fmla="*/ 161945 h 163606"/>
              <a:gd name="connsiteX3" fmla="*/ 260585 w 304540"/>
              <a:gd name="connsiteY3" fmla="*/ 136545 h 163606"/>
              <a:gd name="connsiteX4" fmla="*/ 193910 w 304540"/>
              <a:gd name="connsiteY4" fmla="*/ 96858 h 163606"/>
              <a:gd name="connsiteX5" fmla="*/ 235 w 304540"/>
              <a:gd name="connsiteY5" fmla="*/ 20 h 16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540" h="163606">
                <a:moveTo>
                  <a:pt x="235" y="20"/>
                </a:moveTo>
                <a:cubicBezTo>
                  <a:pt x="-5850" y="-1303"/>
                  <a:pt x="107391" y="61932"/>
                  <a:pt x="157397" y="88920"/>
                </a:cubicBezTo>
                <a:cubicBezTo>
                  <a:pt x="207403" y="115908"/>
                  <a:pt x="283074" y="154008"/>
                  <a:pt x="300272" y="161945"/>
                </a:cubicBezTo>
                <a:cubicBezTo>
                  <a:pt x="317470" y="169882"/>
                  <a:pt x="278312" y="147393"/>
                  <a:pt x="260585" y="136545"/>
                </a:cubicBezTo>
                <a:cubicBezTo>
                  <a:pt x="242858" y="125697"/>
                  <a:pt x="235714" y="118554"/>
                  <a:pt x="193910" y="96858"/>
                </a:cubicBezTo>
                <a:cubicBezTo>
                  <a:pt x="152106" y="75162"/>
                  <a:pt x="6320" y="1343"/>
                  <a:pt x="235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4C15187E-BAA7-40F3-8C96-40CC00FC6152}"/>
              </a:ext>
            </a:extLst>
          </p:cNvPr>
          <p:cNvSpPr/>
          <p:nvPr/>
        </p:nvSpPr>
        <p:spPr>
          <a:xfrm>
            <a:off x="1016186" y="6365865"/>
            <a:ext cx="168157" cy="121126"/>
          </a:xfrm>
          <a:custGeom>
            <a:avLst/>
            <a:gdLst>
              <a:gd name="connsiteX0" fmla="*/ 168089 w 168157"/>
              <a:gd name="connsiteY0" fmla="*/ 120660 h 121126"/>
              <a:gd name="connsiteX1" fmla="*/ 52202 w 168157"/>
              <a:gd name="connsiteY1" fmla="*/ 88910 h 121126"/>
              <a:gd name="connsiteX2" fmla="*/ 1402 w 168157"/>
              <a:gd name="connsiteY2" fmla="*/ 58748 h 121126"/>
              <a:gd name="connsiteX3" fmla="*/ 103002 w 168157"/>
              <a:gd name="connsiteY3" fmla="*/ 10 h 121126"/>
              <a:gd name="connsiteX4" fmla="*/ 34739 w 168157"/>
              <a:gd name="connsiteY4" fmla="*/ 63510 h 121126"/>
              <a:gd name="connsiteX5" fmla="*/ 168089 w 168157"/>
              <a:gd name="connsiteY5" fmla="*/ 120660 h 12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57" h="121126">
                <a:moveTo>
                  <a:pt x="168089" y="120660"/>
                </a:moveTo>
                <a:cubicBezTo>
                  <a:pt x="170999" y="124893"/>
                  <a:pt x="79983" y="99229"/>
                  <a:pt x="52202" y="88910"/>
                </a:cubicBezTo>
                <a:cubicBezTo>
                  <a:pt x="24421" y="78591"/>
                  <a:pt x="-7065" y="73565"/>
                  <a:pt x="1402" y="58748"/>
                </a:cubicBezTo>
                <a:cubicBezTo>
                  <a:pt x="9869" y="43931"/>
                  <a:pt x="97446" y="-784"/>
                  <a:pt x="103002" y="10"/>
                </a:cubicBezTo>
                <a:cubicBezTo>
                  <a:pt x="108558" y="804"/>
                  <a:pt x="22304" y="42608"/>
                  <a:pt x="34739" y="63510"/>
                </a:cubicBezTo>
                <a:cubicBezTo>
                  <a:pt x="47174" y="84412"/>
                  <a:pt x="165179" y="116427"/>
                  <a:pt x="168089" y="120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3F54498A-A64A-423F-9C69-E7FE613AD168}"/>
              </a:ext>
            </a:extLst>
          </p:cNvPr>
          <p:cNvSpPr/>
          <p:nvPr/>
        </p:nvSpPr>
        <p:spPr>
          <a:xfrm>
            <a:off x="1301673" y="6473598"/>
            <a:ext cx="474875" cy="141641"/>
          </a:xfrm>
          <a:custGeom>
            <a:avLst/>
            <a:gdLst>
              <a:gd name="connsiteX0" fmla="*/ 77 w 474875"/>
              <a:gd name="connsiteY0" fmla="*/ 75369 h 141641"/>
              <a:gd name="connsiteX1" fmla="*/ 177877 w 474875"/>
              <a:gd name="connsiteY1" fmla="*/ 22452 h 141641"/>
              <a:gd name="connsiteX2" fmla="*/ 421294 w 474875"/>
              <a:gd name="connsiteY2" fmla="*/ 111352 h 141641"/>
              <a:gd name="connsiteX3" fmla="*/ 474210 w 474875"/>
              <a:gd name="connsiteY3" fmla="*/ 140985 h 141641"/>
              <a:gd name="connsiteX4" fmla="*/ 402244 w 474875"/>
              <a:gd name="connsiteY4" fmla="*/ 88069 h 141641"/>
              <a:gd name="connsiteX5" fmla="*/ 254077 w 474875"/>
              <a:gd name="connsiteY5" fmla="*/ 18219 h 141641"/>
              <a:gd name="connsiteX6" fmla="*/ 156710 w 474875"/>
              <a:gd name="connsiteY6" fmla="*/ 3402 h 141641"/>
              <a:gd name="connsiteX7" fmla="*/ 77 w 474875"/>
              <a:gd name="connsiteY7" fmla="*/ 75369 h 14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875" h="141641">
                <a:moveTo>
                  <a:pt x="77" y="75369"/>
                </a:moveTo>
                <a:cubicBezTo>
                  <a:pt x="3605" y="78544"/>
                  <a:pt x="107674" y="16455"/>
                  <a:pt x="177877" y="22452"/>
                </a:cubicBezTo>
                <a:cubicBezTo>
                  <a:pt x="248080" y="28449"/>
                  <a:pt x="371905" y="91597"/>
                  <a:pt x="421294" y="111352"/>
                </a:cubicBezTo>
                <a:cubicBezTo>
                  <a:pt x="470683" y="131108"/>
                  <a:pt x="477385" y="144865"/>
                  <a:pt x="474210" y="140985"/>
                </a:cubicBezTo>
                <a:cubicBezTo>
                  <a:pt x="471035" y="137105"/>
                  <a:pt x="438933" y="108530"/>
                  <a:pt x="402244" y="88069"/>
                </a:cubicBezTo>
                <a:cubicBezTo>
                  <a:pt x="365555" y="67608"/>
                  <a:pt x="294999" y="32330"/>
                  <a:pt x="254077" y="18219"/>
                </a:cubicBezTo>
                <a:cubicBezTo>
                  <a:pt x="213155" y="4108"/>
                  <a:pt x="199396" y="-5417"/>
                  <a:pt x="156710" y="3402"/>
                </a:cubicBezTo>
                <a:cubicBezTo>
                  <a:pt x="114024" y="12221"/>
                  <a:pt x="-3451" y="72194"/>
                  <a:pt x="77" y="75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0575EC06-15F0-4550-AC95-3937B60F1D4E}"/>
              </a:ext>
            </a:extLst>
          </p:cNvPr>
          <p:cNvSpPr/>
          <p:nvPr/>
        </p:nvSpPr>
        <p:spPr>
          <a:xfrm>
            <a:off x="1783840" y="6612402"/>
            <a:ext cx="454933" cy="244588"/>
          </a:xfrm>
          <a:custGeom>
            <a:avLst/>
            <a:gdLst>
              <a:gd name="connsiteX0" fmla="*/ 510 w 454933"/>
              <a:gd name="connsiteY0" fmla="*/ 65 h 244588"/>
              <a:gd name="connsiteX1" fmla="*/ 252393 w 454933"/>
              <a:gd name="connsiteY1" fmla="*/ 160931 h 244588"/>
              <a:gd name="connsiteX2" fmla="*/ 445010 w 454933"/>
              <a:gd name="connsiteY2" fmla="*/ 241365 h 244588"/>
              <a:gd name="connsiteX3" fmla="*/ 402677 w 454933"/>
              <a:gd name="connsiteY3" fmla="*/ 220198 h 244588"/>
              <a:gd name="connsiteX4" fmla="*/ 193127 w 454933"/>
              <a:gd name="connsiteY4" fmla="*/ 141881 h 244588"/>
              <a:gd name="connsiteX5" fmla="*/ 510 w 454933"/>
              <a:gd name="connsiteY5" fmla="*/ 65 h 24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933" h="244588">
                <a:moveTo>
                  <a:pt x="510" y="65"/>
                </a:moveTo>
                <a:cubicBezTo>
                  <a:pt x="10388" y="3240"/>
                  <a:pt x="178310" y="120714"/>
                  <a:pt x="252393" y="160931"/>
                </a:cubicBezTo>
                <a:cubicBezTo>
                  <a:pt x="326476" y="201148"/>
                  <a:pt x="419963" y="231487"/>
                  <a:pt x="445010" y="241365"/>
                </a:cubicBezTo>
                <a:cubicBezTo>
                  <a:pt x="470057" y="251243"/>
                  <a:pt x="444658" y="236779"/>
                  <a:pt x="402677" y="220198"/>
                </a:cubicBezTo>
                <a:cubicBezTo>
                  <a:pt x="360697" y="203617"/>
                  <a:pt x="259802" y="173984"/>
                  <a:pt x="193127" y="141881"/>
                </a:cubicBezTo>
                <a:cubicBezTo>
                  <a:pt x="126452" y="109778"/>
                  <a:pt x="-9368" y="-3110"/>
                  <a:pt x="510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98E494F7-0722-493D-A7E4-5B93F8031849}"/>
              </a:ext>
            </a:extLst>
          </p:cNvPr>
          <p:cNvSpPr/>
          <p:nvPr/>
        </p:nvSpPr>
        <p:spPr>
          <a:xfrm>
            <a:off x="2097614" y="6813327"/>
            <a:ext cx="771396" cy="332636"/>
          </a:xfrm>
          <a:custGeom>
            <a:avLst/>
            <a:gdLst>
              <a:gd name="connsiteX0" fmla="*/ 3 w 771396"/>
              <a:gd name="connsiteY0" fmla="*/ 223 h 332636"/>
              <a:gd name="connsiteX1" fmla="*/ 345019 w 771396"/>
              <a:gd name="connsiteY1" fmla="*/ 167440 h 332636"/>
              <a:gd name="connsiteX2" fmla="*/ 751419 w 771396"/>
              <a:gd name="connsiteY2" fmla="*/ 326190 h 332636"/>
              <a:gd name="connsiteX3" fmla="*/ 690036 w 771396"/>
              <a:gd name="connsiteY3" fmla="*/ 294440 h 332636"/>
              <a:gd name="connsiteX4" fmla="*/ 524936 w 771396"/>
              <a:gd name="connsiteY4" fmla="*/ 226706 h 332636"/>
              <a:gd name="connsiteX5" fmla="*/ 338669 w 771396"/>
              <a:gd name="connsiteY5" fmla="*/ 133573 h 332636"/>
              <a:gd name="connsiteX6" fmla="*/ 3 w 771396"/>
              <a:gd name="connsiteY6" fmla="*/ 223 h 33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396" h="332636">
                <a:moveTo>
                  <a:pt x="3" y="223"/>
                </a:moveTo>
                <a:cubicBezTo>
                  <a:pt x="1061" y="5867"/>
                  <a:pt x="219783" y="113112"/>
                  <a:pt x="345019" y="167440"/>
                </a:cubicBezTo>
                <a:cubicBezTo>
                  <a:pt x="470255" y="221768"/>
                  <a:pt x="693916" y="305023"/>
                  <a:pt x="751419" y="326190"/>
                </a:cubicBezTo>
                <a:cubicBezTo>
                  <a:pt x="808922" y="347357"/>
                  <a:pt x="727783" y="311021"/>
                  <a:pt x="690036" y="294440"/>
                </a:cubicBezTo>
                <a:cubicBezTo>
                  <a:pt x="652289" y="277859"/>
                  <a:pt x="583497" y="253517"/>
                  <a:pt x="524936" y="226706"/>
                </a:cubicBezTo>
                <a:cubicBezTo>
                  <a:pt x="466375" y="199895"/>
                  <a:pt x="423688" y="169909"/>
                  <a:pt x="338669" y="133573"/>
                </a:cubicBezTo>
                <a:cubicBezTo>
                  <a:pt x="253650" y="97237"/>
                  <a:pt x="-1055" y="-5421"/>
                  <a:pt x="3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1559F6B1-BEB6-4AFF-85DA-712E9D0C3036}"/>
              </a:ext>
            </a:extLst>
          </p:cNvPr>
          <p:cNvSpPr/>
          <p:nvPr/>
        </p:nvSpPr>
        <p:spPr>
          <a:xfrm>
            <a:off x="1324666" y="6552998"/>
            <a:ext cx="434534" cy="260101"/>
          </a:xfrm>
          <a:custGeom>
            <a:avLst/>
            <a:gdLst>
              <a:gd name="connsiteX0" fmla="*/ 367 w 434534"/>
              <a:gd name="connsiteY0" fmla="*/ 202 h 260101"/>
              <a:gd name="connsiteX1" fmla="*/ 133717 w 434534"/>
              <a:gd name="connsiteY1" fmla="*/ 55235 h 260101"/>
              <a:gd name="connsiteX2" fmla="*/ 425817 w 434534"/>
              <a:gd name="connsiteY2" fmla="*/ 256319 h 260101"/>
              <a:gd name="connsiteX3" fmla="*/ 341151 w 434534"/>
              <a:gd name="connsiteY3" fmla="*/ 175885 h 260101"/>
              <a:gd name="connsiteX4" fmla="*/ 169701 w 434534"/>
              <a:gd name="connsiteY4" fmla="*/ 42535 h 260101"/>
              <a:gd name="connsiteX5" fmla="*/ 367 w 434534"/>
              <a:gd name="connsiteY5" fmla="*/ 202 h 26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534" h="260101">
                <a:moveTo>
                  <a:pt x="367" y="202"/>
                </a:moveTo>
                <a:cubicBezTo>
                  <a:pt x="-5630" y="2319"/>
                  <a:pt x="62809" y="12549"/>
                  <a:pt x="133717" y="55235"/>
                </a:cubicBezTo>
                <a:cubicBezTo>
                  <a:pt x="204625" y="97921"/>
                  <a:pt x="391245" y="236211"/>
                  <a:pt x="425817" y="256319"/>
                </a:cubicBezTo>
                <a:cubicBezTo>
                  <a:pt x="460389" y="276427"/>
                  <a:pt x="383837" y="211516"/>
                  <a:pt x="341151" y="175885"/>
                </a:cubicBezTo>
                <a:cubicBezTo>
                  <a:pt x="298465" y="140254"/>
                  <a:pt x="227204" y="72521"/>
                  <a:pt x="169701" y="42535"/>
                </a:cubicBezTo>
                <a:cubicBezTo>
                  <a:pt x="112198" y="12549"/>
                  <a:pt x="6364" y="-1915"/>
                  <a:pt x="367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899F8954-8E28-445E-B9EE-6F6C670125E2}"/>
              </a:ext>
            </a:extLst>
          </p:cNvPr>
          <p:cNvSpPr/>
          <p:nvPr/>
        </p:nvSpPr>
        <p:spPr>
          <a:xfrm>
            <a:off x="1751860" y="6829277"/>
            <a:ext cx="509101" cy="268822"/>
          </a:xfrm>
          <a:custGeom>
            <a:avLst/>
            <a:gdLst>
              <a:gd name="connsiteX0" fmla="*/ 2857 w 509101"/>
              <a:gd name="connsiteY0" fmla="*/ 3323 h 268822"/>
              <a:gd name="connsiteX1" fmla="*/ 485457 w 509101"/>
              <a:gd name="connsiteY1" fmla="*/ 259440 h 268822"/>
              <a:gd name="connsiteX2" fmla="*/ 419840 w 509101"/>
              <a:gd name="connsiteY2" fmla="*/ 204406 h 268822"/>
              <a:gd name="connsiteX3" fmla="*/ 290723 w 509101"/>
              <a:gd name="connsiteY3" fmla="*/ 119740 h 268822"/>
              <a:gd name="connsiteX4" fmla="*/ 2857 w 509101"/>
              <a:gd name="connsiteY4" fmla="*/ 3323 h 26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01" h="268822">
                <a:moveTo>
                  <a:pt x="2857" y="3323"/>
                </a:moveTo>
                <a:cubicBezTo>
                  <a:pt x="35313" y="26606"/>
                  <a:pt x="415960" y="225926"/>
                  <a:pt x="485457" y="259440"/>
                </a:cubicBezTo>
                <a:cubicBezTo>
                  <a:pt x="554954" y="292954"/>
                  <a:pt x="452296" y="227689"/>
                  <a:pt x="419840" y="204406"/>
                </a:cubicBezTo>
                <a:cubicBezTo>
                  <a:pt x="387384" y="181123"/>
                  <a:pt x="357751" y="153959"/>
                  <a:pt x="290723" y="119740"/>
                </a:cubicBezTo>
                <a:cubicBezTo>
                  <a:pt x="223695" y="85521"/>
                  <a:pt x="-29599" y="-19960"/>
                  <a:pt x="2857" y="3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8995BF64-719E-4B91-A999-FBFD1F5AD78B}"/>
              </a:ext>
            </a:extLst>
          </p:cNvPr>
          <p:cNvSpPr/>
          <p:nvPr/>
        </p:nvSpPr>
        <p:spPr>
          <a:xfrm>
            <a:off x="2248915" y="7100686"/>
            <a:ext cx="498872" cy="222319"/>
          </a:xfrm>
          <a:custGeom>
            <a:avLst/>
            <a:gdLst>
              <a:gd name="connsiteX0" fmla="*/ 3218 w 498872"/>
              <a:gd name="connsiteY0" fmla="*/ 2847 h 222319"/>
              <a:gd name="connsiteX1" fmla="*/ 441368 w 498872"/>
              <a:gd name="connsiteY1" fmla="*/ 199697 h 222319"/>
              <a:gd name="connsiteX2" fmla="*/ 492168 w 498872"/>
              <a:gd name="connsiteY2" fmla="*/ 216631 h 222319"/>
              <a:gd name="connsiteX3" fmla="*/ 426552 w 498872"/>
              <a:gd name="connsiteY3" fmla="*/ 186997 h 222319"/>
              <a:gd name="connsiteX4" fmla="*/ 250868 w 498872"/>
              <a:gd name="connsiteY4" fmla="*/ 89631 h 222319"/>
              <a:gd name="connsiteX5" fmla="*/ 3218 w 498872"/>
              <a:gd name="connsiteY5" fmla="*/ 2847 h 22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872" h="222319">
                <a:moveTo>
                  <a:pt x="3218" y="2847"/>
                </a:moveTo>
                <a:cubicBezTo>
                  <a:pt x="34968" y="21191"/>
                  <a:pt x="359876" y="164066"/>
                  <a:pt x="441368" y="199697"/>
                </a:cubicBezTo>
                <a:cubicBezTo>
                  <a:pt x="522860" y="235328"/>
                  <a:pt x="494637" y="218748"/>
                  <a:pt x="492168" y="216631"/>
                </a:cubicBezTo>
                <a:cubicBezTo>
                  <a:pt x="489699" y="214514"/>
                  <a:pt x="466769" y="208164"/>
                  <a:pt x="426552" y="186997"/>
                </a:cubicBezTo>
                <a:cubicBezTo>
                  <a:pt x="386335" y="165830"/>
                  <a:pt x="318249" y="119617"/>
                  <a:pt x="250868" y="89631"/>
                </a:cubicBezTo>
                <a:cubicBezTo>
                  <a:pt x="183487" y="59645"/>
                  <a:pt x="-28532" y="-15497"/>
                  <a:pt x="3218" y="2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30378BF5-B6B5-4717-A0E5-1F01092ACD4D}"/>
              </a:ext>
            </a:extLst>
          </p:cNvPr>
          <p:cNvSpPr/>
          <p:nvPr/>
        </p:nvSpPr>
        <p:spPr>
          <a:xfrm>
            <a:off x="3132099" y="3945400"/>
            <a:ext cx="163667" cy="948016"/>
          </a:xfrm>
          <a:custGeom>
            <a:avLst/>
            <a:gdLst>
              <a:gd name="connsiteX0" fmla="*/ 163551 w 163667"/>
              <a:gd name="connsiteY0" fmla="*/ 67 h 948016"/>
              <a:gd name="connsiteX1" fmla="*/ 61951 w 163667"/>
              <a:gd name="connsiteY1" fmla="*/ 268883 h 948016"/>
              <a:gd name="connsiteX2" fmla="*/ 11151 w 163667"/>
              <a:gd name="connsiteY2" fmla="*/ 419167 h 948016"/>
              <a:gd name="connsiteX3" fmla="*/ 2684 w 163667"/>
              <a:gd name="connsiteY3" fmla="*/ 649883 h 948016"/>
              <a:gd name="connsiteX4" fmla="*/ 47134 w 163667"/>
              <a:gd name="connsiteY4" fmla="*/ 931400 h 948016"/>
              <a:gd name="connsiteX5" fmla="*/ 55601 w 163667"/>
              <a:gd name="connsiteY5" fmla="*/ 874250 h 948016"/>
              <a:gd name="connsiteX6" fmla="*/ 30201 w 163667"/>
              <a:gd name="connsiteY6" fmla="*/ 535583 h 948016"/>
              <a:gd name="connsiteX7" fmla="*/ 81001 w 163667"/>
              <a:gd name="connsiteY7" fmla="*/ 245600 h 948016"/>
              <a:gd name="connsiteX8" fmla="*/ 163551 w 163667"/>
              <a:gd name="connsiteY8" fmla="*/ 67 h 948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667" h="948016">
                <a:moveTo>
                  <a:pt x="163551" y="67"/>
                </a:moveTo>
                <a:cubicBezTo>
                  <a:pt x="160376" y="3947"/>
                  <a:pt x="87351" y="199033"/>
                  <a:pt x="61951" y="268883"/>
                </a:cubicBezTo>
                <a:cubicBezTo>
                  <a:pt x="36551" y="338733"/>
                  <a:pt x="21029" y="355667"/>
                  <a:pt x="11151" y="419167"/>
                </a:cubicBezTo>
                <a:cubicBezTo>
                  <a:pt x="1273" y="482667"/>
                  <a:pt x="-3313" y="564511"/>
                  <a:pt x="2684" y="649883"/>
                </a:cubicBezTo>
                <a:cubicBezTo>
                  <a:pt x="8681" y="735255"/>
                  <a:pt x="38315" y="894006"/>
                  <a:pt x="47134" y="931400"/>
                </a:cubicBezTo>
                <a:cubicBezTo>
                  <a:pt x="55953" y="968794"/>
                  <a:pt x="58423" y="940219"/>
                  <a:pt x="55601" y="874250"/>
                </a:cubicBezTo>
                <a:cubicBezTo>
                  <a:pt x="52779" y="808281"/>
                  <a:pt x="25968" y="640358"/>
                  <a:pt x="30201" y="535583"/>
                </a:cubicBezTo>
                <a:cubicBezTo>
                  <a:pt x="34434" y="430808"/>
                  <a:pt x="57718" y="331678"/>
                  <a:pt x="81001" y="245600"/>
                </a:cubicBezTo>
                <a:cubicBezTo>
                  <a:pt x="104284" y="159522"/>
                  <a:pt x="166726" y="-3813"/>
                  <a:pt x="163551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918CF253-ACC7-4DFE-B8C4-D64AD93D3B2E}"/>
              </a:ext>
            </a:extLst>
          </p:cNvPr>
          <p:cNvSpPr/>
          <p:nvPr/>
        </p:nvSpPr>
        <p:spPr>
          <a:xfrm>
            <a:off x="3171571" y="3930146"/>
            <a:ext cx="107378" cy="360350"/>
          </a:xfrm>
          <a:custGeom>
            <a:avLst/>
            <a:gdLst>
              <a:gd name="connsiteX0" fmla="*/ 107146 w 107378"/>
              <a:gd name="connsiteY0" fmla="*/ 504 h 360350"/>
              <a:gd name="connsiteX1" fmla="*/ 9779 w 107378"/>
              <a:gd name="connsiteY1" fmla="*/ 265087 h 360350"/>
              <a:gd name="connsiteX2" fmla="*/ 5546 w 107378"/>
              <a:gd name="connsiteY2" fmla="*/ 360337 h 360350"/>
              <a:gd name="connsiteX3" fmla="*/ 28829 w 107378"/>
              <a:gd name="connsiteY3" fmla="*/ 271437 h 360350"/>
              <a:gd name="connsiteX4" fmla="*/ 37296 w 107378"/>
              <a:gd name="connsiteY4" fmla="*/ 199471 h 360350"/>
              <a:gd name="connsiteX5" fmla="*/ 107146 w 107378"/>
              <a:gd name="connsiteY5" fmla="*/ 504 h 3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78" h="360350">
                <a:moveTo>
                  <a:pt x="107146" y="504"/>
                </a:moveTo>
                <a:cubicBezTo>
                  <a:pt x="102560" y="11440"/>
                  <a:pt x="26712" y="205115"/>
                  <a:pt x="9779" y="265087"/>
                </a:cubicBezTo>
                <a:cubicBezTo>
                  <a:pt x="-7154" y="325059"/>
                  <a:pt x="2371" y="359279"/>
                  <a:pt x="5546" y="360337"/>
                </a:cubicBezTo>
                <a:cubicBezTo>
                  <a:pt x="8721" y="361395"/>
                  <a:pt x="23537" y="298248"/>
                  <a:pt x="28829" y="271437"/>
                </a:cubicBezTo>
                <a:cubicBezTo>
                  <a:pt x="34121" y="244626"/>
                  <a:pt x="27418" y="239335"/>
                  <a:pt x="37296" y="199471"/>
                </a:cubicBezTo>
                <a:cubicBezTo>
                  <a:pt x="47174" y="159607"/>
                  <a:pt x="111732" y="-10432"/>
                  <a:pt x="107146" y="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F83C8129-48A5-430E-840E-CB29C9A98740}"/>
              </a:ext>
            </a:extLst>
          </p:cNvPr>
          <p:cNvSpPr/>
          <p:nvPr/>
        </p:nvSpPr>
        <p:spPr>
          <a:xfrm>
            <a:off x="3088934" y="4015066"/>
            <a:ext cx="92536" cy="853618"/>
          </a:xfrm>
          <a:custGeom>
            <a:avLst/>
            <a:gdLst>
              <a:gd name="connsiteX0" fmla="*/ 92416 w 92536"/>
              <a:gd name="connsiteY0" fmla="*/ 251 h 853618"/>
              <a:gd name="connsiteX1" fmla="*/ 18333 w 92536"/>
              <a:gd name="connsiteY1" fmla="*/ 296584 h 853618"/>
              <a:gd name="connsiteX2" fmla="*/ 3516 w 92536"/>
              <a:gd name="connsiteY2" fmla="*/ 478617 h 853618"/>
              <a:gd name="connsiteX3" fmla="*/ 71249 w 92536"/>
              <a:gd name="connsiteY3" fmla="*/ 842684 h 853618"/>
              <a:gd name="connsiteX4" fmla="*/ 56433 w 92536"/>
              <a:gd name="connsiteY4" fmla="*/ 734734 h 853618"/>
              <a:gd name="connsiteX5" fmla="*/ 28916 w 92536"/>
              <a:gd name="connsiteY5" fmla="*/ 491317 h 853618"/>
              <a:gd name="connsiteX6" fmla="*/ 35266 w 92536"/>
              <a:gd name="connsiteY6" fmla="*/ 349501 h 853618"/>
              <a:gd name="connsiteX7" fmla="*/ 92416 w 92536"/>
              <a:gd name="connsiteY7" fmla="*/ 251 h 85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36" h="853618">
                <a:moveTo>
                  <a:pt x="92416" y="251"/>
                </a:moveTo>
                <a:cubicBezTo>
                  <a:pt x="89594" y="-8568"/>
                  <a:pt x="33150" y="216856"/>
                  <a:pt x="18333" y="296584"/>
                </a:cubicBezTo>
                <a:cubicBezTo>
                  <a:pt x="3516" y="376312"/>
                  <a:pt x="-5303" y="387600"/>
                  <a:pt x="3516" y="478617"/>
                </a:cubicBezTo>
                <a:cubicBezTo>
                  <a:pt x="12335" y="569634"/>
                  <a:pt x="62429" y="799998"/>
                  <a:pt x="71249" y="842684"/>
                </a:cubicBezTo>
                <a:cubicBezTo>
                  <a:pt x="80068" y="885370"/>
                  <a:pt x="63489" y="793295"/>
                  <a:pt x="56433" y="734734"/>
                </a:cubicBezTo>
                <a:cubicBezTo>
                  <a:pt x="49377" y="676173"/>
                  <a:pt x="32444" y="555522"/>
                  <a:pt x="28916" y="491317"/>
                </a:cubicBezTo>
                <a:cubicBezTo>
                  <a:pt x="25388" y="427112"/>
                  <a:pt x="22919" y="427465"/>
                  <a:pt x="35266" y="349501"/>
                </a:cubicBezTo>
                <a:cubicBezTo>
                  <a:pt x="47613" y="271537"/>
                  <a:pt x="95238" y="9070"/>
                  <a:pt x="92416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7C912174-B2BB-44C9-B0A2-C1B455C51593}"/>
              </a:ext>
            </a:extLst>
          </p:cNvPr>
          <p:cNvSpPr/>
          <p:nvPr/>
        </p:nvSpPr>
        <p:spPr>
          <a:xfrm>
            <a:off x="2982344" y="4372787"/>
            <a:ext cx="150824" cy="367035"/>
          </a:xfrm>
          <a:custGeom>
            <a:avLst/>
            <a:gdLst>
              <a:gd name="connsiteX0" fmla="*/ 39 w 150824"/>
              <a:gd name="connsiteY0" fmla="*/ 246 h 367035"/>
              <a:gd name="connsiteX1" fmla="*/ 105873 w 150824"/>
              <a:gd name="connsiteY1" fmla="*/ 264830 h 367035"/>
              <a:gd name="connsiteX2" fmla="*/ 150323 w 150824"/>
              <a:gd name="connsiteY2" fmla="*/ 366430 h 367035"/>
              <a:gd name="connsiteX3" fmla="*/ 129156 w 150824"/>
              <a:gd name="connsiteY3" fmla="*/ 302930 h 367035"/>
              <a:gd name="connsiteX4" fmla="*/ 118573 w 150824"/>
              <a:gd name="connsiteY4" fmla="*/ 218263 h 367035"/>
              <a:gd name="connsiteX5" fmla="*/ 39 w 150824"/>
              <a:gd name="connsiteY5" fmla="*/ 246 h 36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824" h="367035">
                <a:moveTo>
                  <a:pt x="39" y="246"/>
                </a:moveTo>
                <a:cubicBezTo>
                  <a:pt x="-2078" y="8007"/>
                  <a:pt x="80826" y="203799"/>
                  <a:pt x="105873" y="264830"/>
                </a:cubicBezTo>
                <a:cubicBezTo>
                  <a:pt x="130920" y="325861"/>
                  <a:pt x="146443" y="360080"/>
                  <a:pt x="150323" y="366430"/>
                </a:cubicBezTo>
                <a:cubicBezTo>
                  <a:pt x="154204" y="372780"/>
                  <a:pt x="134448" y="327624"/>
                  <a:pt x="129156" y="302930"/>
                </a:cubicBezTo>
                <a:cubicBezTo>
                  <a:pt x="123864" y="278236"/>
                  <a:pt x="137270" y="266594"/>
                  <a:pt x="118573" y="218263"/>
                </a:cubicBezTo>
                <a:cubicBezTo>
                  <a:pt x="99876" y="169932"/>
                  <a:pt x="2156" y="-7515"/>
                  <a:pt x="39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38CFC6B9-82F0-4D56-BA96-228AA212ACC8}"/>
              </a:ext>
            </a:extLst>
          </p:cNvPr>
          <p:cNvSpPr/>
          <p:nvPr/>
        </p:nvSpPr>
        <p:spPr>
          <a:xfrm>
            <a:off x="2984475" y="4343361"/>
            <a:ext cx="116599" cy="195568"/>
          </a:xfrm>
          <a:custGeom>
            <a:avLst/>
            <a:gdLst>
              <a:gd name="connsiteX0" fmla="*/ 25 w 116599"/>
              <a:gd name="connsiteY0" fmla="*/ 39 h 195568"/>
              <a:gd name="connsiteX1" fmla="*/ 78342 w 116599"/>
              <a:gd name="connsiteY1" fmla="*/ 88939 h 195568"/>
              <a:gd name="connsiteX2" fmla="*/ 116442 w 116599"/>
              <a:gd name="connsiteY2" fmla="*/ 194772 h 195568"/>
              <a:gd name="connsiteX3" fmla="*/ 91042 w 116599"/>
              <a:gd name="connsiteY3" fmla="*/ 135506 h 195568"/>
              <a:gd name="connsiteX4" fmla="*/ 69875 w 116599"/>
              <a:gd name="connsiteY4" fmla="*/ 99522 h 195568"/>
              <a:gd name="connsiteX5" fmla="*/ 25 w 116599"/>
              <a:gd name="connsiteY5" fmla="*/ 39 h 1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99" h="195568">
                <a:moveTo>
                  <a:pt x="25" y="39"/>
                </a:moveTo>
                <a:cubicBezTo>
                  <a:pt x="1436" y="-1725"/>
                  <a:pt x="58939" y="56484"/>
                  <a:pt x="78342" y="88939"/>
                </a:cubicBezTo>
                <a:cubicBezTo>
                  <a:pt x="97745" y="121394"/>
                  <a:pt x="114325" y="187011"/>
                  <a:pt x="116442" y="194772"/>
                </a:cubicBezTo>
                <a:cubicBezTo>
                  <a:pt x="118559" y="202533"/>
                  <a:pt x="98803" y="151381"/>
                  <a:pt x="91042" y="135506"/>
                </a:cubicBezTo>
                <a:cubicBezTo>
                  <a:pt x="83281" y="119631"/>
                  <a:pt x="82928" y="116455"/>
                  <a:pt x="69875" y="99522"/>
                </a:cubicBezTo>
                <a:cubicBezTo>
                  <a:pt x="56822" y="82589"/>
                  <a:pt x="-1386" y="1803"/>
                  <a:pt x="25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B954EBF4-4F6E-4AAA-ACA1-F8BB7EDE01F2}"/>
              </a:ext>
            </a:extLst>
          </p:cNvPr>
          <p:cNvSpPr/>
          <p:nvPr/>
        </p:nvSpPr>
        <p:spPr>
          <a:xfrm>
            <a:off x="3168498" y="4948688"/>
            <a:ext cx="62233" cy="856568"/>
          </a:xfrm>
          <a:custGeom>
            <a:avLst/>
            <a:gdLst>
              <a:gd name="connsiteX0" fmla="*/ 152 w 62233"/>
              <a:gd name="connsiteY0" fmla="*/ 79 h 856568"/>
              <a:gd name="connsiteX1" fmla="*/ 27669 w 62233"/>
              <a:gd name="connsiteY1" fmla="*/ 249845 h 856568"/>
              <a:gd name="connsiteX2" fmla="*/ 10735 w 62233"/>
              <a:gd name="connsiteY2" fmla="*/ 362029 h 856568"/>
              <a:gd name="connsiteX3" fmla="*/ 10735 w 62233"/>
              <a:gd name="connsiteY3" fmla="*/ 442462 h 856568"/>
              <a:gd name="connsiteX4" fmla="*/ 10735 w 62233"/>
              <a:gd name="connsiteY4" fmla="*/ 575812 h 856568"/>
              <a:gd name="connsiteX5" fmla="*/ 59419 w 62233"/>
              <a:gd name="connsiteY5" fmla="*/ 846745 h 856568"/>
              <a:gd name="connsiteX6" fmla="*/ 53069 w 62233"/>
              <a:gd name="connsiteY6" fmla="*/ 766312 h 856568"/>
              <a:gd name="connsiteX7" fmla="*/ 25552 w 62233"/>
              <a:gd name="connsiteY7" fmla="*/ 474212 h 856568"/>
              <a:gd name="connsiteX8" fmla="*/ 42485 w 62233"/>
              <a:gd name="connsiteY8" fmla="*/ 277362 h 856568"/>
              <a:gd name="connsiteX9" fmla="*/ 152 w 62233"/>
              <a:gd name="connsiteY9" fmla="*/ 79 h 85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33" h="856568">
                <a:moveTo>
                  <a:pt x="152" y="79"/>
                </a:moveTo>
                <a:cubicBezTo>
                  <a:pt x="-2317" y="-4507"/>
                  <a:pt x="25905" y="189520"/>
                  <a:pt x="27669" y="249845"/>
                </a:cubicBezTo>
                <a:cubicBezTo>
                  <a:pt x="29433" y="310170"/>
                  <a:pt x="13557" y="329926"/>
                  <a:pt x="10735" y="362029"/>
                </a:cubicBezTo>
                <a:cubicBezTo>
                  <a:pt x="7913" y="394132"/>
                  <a:pt x="10735" y="442462"/>
                  <a:pt x="10735" y="442462"/>
                </a:cubicBezTo>
                <a:cubicBezTo>
                  <a:pt x="10735" y="478092"/>
                  <a:pt x="2621" y="508432"/>
                  <a:pt x="10735" y="575812"/>
                </a:cubicBezTo>
                <a:cubicBezTo>
                  <a:pt x="18849" y="643192"/>
                  <a:pt x="52363" y="814995"/>
                  <a:pt x="59419" y="846745"/>
                </a:cubicBezTo>
                <a:cubicBezTo>
                  <a:pt x="66475" y="878495"/>
                  <a:pt x="58713" y="828401"/>
                  <a:pt x="53069" y="766312"/>
                </a:cubicBezTo>
                <a:cubicBezTo>
                  <a:pt x="47425" y="704223"/>
                  <a:pt x="27316" y="555704"/>
                  <a:pt x="25552" y="474212"/>
                </a:cubicBezTo>
                <a:cubicBezTo>
                  <a:pt x="23788" y="392720"/>
                  <a:pt x="43896" y="357442"/>
                  <a:pt x="42485" y="277362"/>
                </a:cubicBezTo>
                <a:cubicBezTo>
                  <a:pt x="41074" y="197282"/>
                  <a:pt x="2621" y="4665"/>
                  <a:pt x="152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02FB8D7F-A431-44A5-A025-19A12BFBF74E}"/>
              </a:ext>
            </a:extLst>
          </p:cNvPr>
          <p:cNvSpPr/>
          <p:nvPr/>
        </p:nvSpPr>
        <p:spPr>
          <a:xfrm>
            <a:off x="2979123" y="6556550"/>
            <a:ext cx="276645" cy="410414"/>
          </a:xfrm>
          <a:custGeom>
            <a:avLst/>
            <a:gdLst>
              <a:gd name="connsiteX0" fmla="*/ 276310 w 276645"/>
              <a:gd name="connsiteY0" fmla="*/ 883 h 410414"/>
              <a:gd name="connsiteX1" fmla="*/ 214927 w 276645"/>
              <a:gd name="connsiteY1" fmla="*/ 172333 h 410414"/>
              <a:gd name="connsiteX2" fmla="*/ 102744 w 276645"/>
              <a:gd name="connsiteY2" fmla="*/ 297217 h 410414"/>
              <a:gd name="connsiteX3" fmla="*/ 30777 w 276645"/>
              <a:gd name="connsiteY3" fmla="*/ 379767 h 410414"/>
              <a:gd name="connsiteX4" fmla="*/ 1144 w 276645"/>
              <a:gd name="connsiteY4" fmla="*/ 409400 h 410414"/>
              <a:gd name="connsiteX5" fmla="*/ 66760 w 276645"/>
              <a:gd name="connsiteY5" fmla="*/ 348017 h 410414"/>
              <a:gd name="connsiteX6" fmla="*/ 189527 w 276645"/>
              <a:gd name="connsiteY6" fmla="*/ 250650 h 410414"/>
              <a:gd name="connsiteX7" fmla="*/ 276310 w 276645"/>
              <a:gd name="connsiteY7" fmla="*/ 883 h 41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45" h="410414">
                <a:moveTo>
                  <a:pt x="276310" y="883"/>
                </a:moveTo>
                <a:cubicBezTo>
                  <a:pt x="280543" y="-12170"/>
                  <a:pt x="243855" y="122944"/>
                  <a:pt x="214927" y="172333"/>
                </a:cubicBezTo>
                <a:cubicBezTo>
                  <a:pt x="185999" y="221722"/>
                  <a:pt x="133436" y="262645"/>
                  <a:pt x="102744" y="297217"/>
                </a:cubicBezTo>
                <a:cubicBezTo>
                  <a:pt x="72052" y="331789"/>
                  <a:pt x="30777" y="379767"/>
                  <a:pt x="30777" y="379767"/>
                </a:cubicBezTo>
                <a:cubicBezTo>
                  <a:pt x="13844" y="398464"/>
                  <a:pt x="-4853" y="414692"/>
                  <a:pt x="1144" y="409400"/>
                </a:cubicBezTo>
                <a:cubicBezTo>
                  <a:pt x="7141" y="404108"/>
                  <a:pt x="35363" y="374475"/>
                  <a:pt x="66760" y="348017"/>
                </a:cubicBezTo>
                <a:cubicBezTo>
                  <a:pt x="98157" y="321559"/>
                  <a:pt x="154955" y="306036"/>
                  <a:pt x="189527" y="250650"/>
                </a:cubicBezTo>
                <a:cubicBezTo>
                  <a:pt x="224099" y="195264"/>
                  <a:pt x="272077" y="13936"/>
                  <a:pt x="276310" y="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A0F173B8-46B2-4545-8095-133275593D0A}"/>
              </a:ext>
            </a:extLst>
          </p:cNvPr>
          <p:cNvSpPr/>
          <p:nvPr/>
        </p:nvSpPr>
        <p:spPr>
          <a:xfrm>
            <a:off x="2723737" y="6929323"/>
            <a:ext cx="304704" cy="423337"/>
          </a:xfrm>
          <a:custGeom>
            <a:avLst/>
            <a:gdLst>
              <a:gd name="connsiteX0" fmla="*/ 303096 w 304704"/>
              <a:gd name="connsiteY0" fmla="*/ 644 h 423337"/>
              <a:gd name="connsiteX1" fmla="*/ 125296 w 304704"/>
              <a:gd name="connsiteY1" fmla="*/ 231360 h 423337"/>
              <a:gd name="connsiteX2" fmla="*/ 413 w 304704"/>
              <a:gd name="connsiteY2" fmla="*/ 421860 h 423337"/>
              <a:gd name="connsiteX3" fmla="*/ 89313 w 304704"/>
              <a:gd name="connsiteY3" fmla="*/ 311794 h 423337"/>
              <a:gd name="connsiteX4" fmla="*/ 205730 w 304704"/>
              <a:gd name="connsiteY4" fmla="*/ 167860 h 423337"/>
              <a:gd name="connsiteX5" fmla="*/ 303096 w 304704"/>
              <a:gd name="connsiteY5" fmla="*/ 644 h 42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704" h="423337">
                <a:moveTo>
                  <a:pt x="303096" y="644"/>
                </a:moveTo>
                <a:cubicBezTo>
                  <a:pt x="289690" y="11227"/>
                  <a:pt x="175743" y="161157"/>
                  <a:pt x="125296" y="231360"/>
                </a:cubicBezTo>
                <a:cubicBezTo>
                  <a:pt x="74849" y="301563"/>
                  <a:pt x="6410" y="408454"/>
                  <a:pt x="413" y="421860"/>
                </a:cubicBezTo>
                <a:cubicBezTo>
                  <a:pt x="-5584" y="435266"/>
                  <a:pt x="55093" y="354127"/>
                  <a:pt x="89313" y="311794"/>
                </a:cubicBezTo>
                <a:cubicBezTo>
                  <a:pt x="123533" y="269461"/>
                  <a:pt x="168688" y="223246"/>
                  <a:pt x="205730" y="167860"/>
                </a:cubicBezTo>
                <a:cubicBezTo>
                  <a:pt x="242772" y="112474"/>
                  <a:pt x="316502" y="-9939"/>
                  <a:pt x="303096" y="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D86BE372-6C8E-4CED-9182-4E022B53512D}"/>
              </a:ext>
            </a:extLst>
          </p:cNvPr>
          <p:cNvSpPr/>
          <p:nvPr/>
        </p:nvSpPr>
        <p:spPr>
          <a:xfrm>
            <a:off x="2466256" y="7363183"/>
            <a:ext cx="264320" cy="446487"/>
          </a:xfrm>
          <a:custGeom>
            <a:avLst/>
            <a:gdLst>
              <a:gd name="connsiteX0" fmla="*/ 262127 w 264320"/>
              <a:gd name="connsiteY0" fmla="*/ 2817 h 446487"/>
              <a:gd name="connsiteX1" fmla="*/ 97027 w 264320"/>
              <a:gd name="connsiteY1" fmla="*/ 263167 h 446487"/>
              <a:gd name="connsiteX2" fmla="*/ 1777 w 264320"/>
              <a:gd name="connsiteY2" fmla="*/ 440967 h 446487"/>
              <a:gd name="connsiteX3" fmla="*/ 46227 w 264320"/>
              <a:gd name="connsiteY3" fmla="*/ 377467 h 446487"/>
              <a:gd name="connsiteX4" fmla="*/ 181694 w 264320"/>
              <a:gd name="connsiteY4" fmla="*/ 140400 h 446487"/>
              <a:gd name="connsiteX5" fmla="*/ 262127 w 264320"/>
              <a:gd name="connsiteY5" fmla="*/ 2817 h 44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320" h="446487">
                <a:moveTo>
                  <a:pt x="262127" y="2817"/>
                </a:moveTo>
                <a:cubicBezTo>
                  <a:pt x="248016" y="23278"/>
                  <a:pt x="140419" y="190142"/>
                  <a:pt x="97027" y="263167"/>
                </a:cubicBezTo>
                <a:cubicBezTo>
                  <a:pt x="53635" y="336192"/>
                  <a:pt x="10244" y="421917"/>
                  <a:pt x="1777" y="440967"/>
                </a:cubicBezTo>
                <a:cubicBezTo>
                  <a:pt x="-6690" y="460017"/>
                  <a:pt x="16241" y="427561"/>
                  <a:pt x="46227" y="377467"/>
                </a:cubicBezTo>
                <a:cubicBezTo>
                  <a:pt x="76213" y="327373"/>
                  <a:pt x="144299" y="202842"/>
                  <a:pt x="181694" y="140400"/>
                </a:cubicBezTo>
                <a:cubicBezTo>
                  <a:pt x="219088" y="77958"/>
                  <a:pt x="276238" y="-17644"/>
                  <a:pt x="262127" y="2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0869F810-367D-45EB-B2AA-F9BBB609C215}"/>
              </a:ext>
            </a:extLst>
          </p:cNvPr>
          <p:cNvSpPr/>
          <p:nvPr/>
        </p:nvSpPr>
        <p:spPr>
          <a:xfrm>
            <a:off x="2356784" y="7349063"/>
            <a:ext cx="367405" cy="657890"/>
          </a:xfrm>
          <a:custGeom>
            <a:avLst/>
            <a:gdLst>
              <a:gd name="connsiteX0" fmla="*/ 367366 w 367405"/>
              <a:gd name="connsiteY0" fmla="*/ 4 h 657890"/>
              <a:gd name="connsiteX1" fmla="*/ 109133 w 367405"/>
              <a:gd name="connsiteY1" fmla="*/ 406404 h 657890"/>
              <a:gd name="connsiteX2" fmla="*/ 1183 w 367405"/>
              <a:gd name="connsiteY2" fmla="*/ 654054 h 657890"/>
              <a:gd name="connsiteX3" fmla="*/ 56216 w 367405"/>
              <a:gd name="connsiteY3" fmla="*/ 546104 h 657890"/>
              <a:gd name="connsiteX4" fmla="*/ 128183 w 367405"/>
              <a:gd name="connsiteY4" fmla="*/ 397937 h 657890"/>
              <a:gd name="connsiteX5" fmla="*/ 367366 w 367405"/>
              <a:gd name="connsiteY5" fmla="*/ 4 h 65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405" h="657890">
                <a:moveTo>
                  <a:pt x="367366" y="4"/>
                </a:moveTo>
                <a:cubicBezTo>
                  <a:pt x="364191" y="1415"/>
                  <a:pt x="170163" y="297396"/>
                  <a:pt x="109133" y="406404"/>
                </a:cubicBezTo>
                <a:cubicBezTo>
                  <a:pt x="48103" y="515412"/>
                  <a:pt x="10002" y="630771"/>
                  <a:pt x="1183" y="654054"/>
                </a:cubicBezTo>
                <a:cubicBezTo>
                  <a:pt x="-7636" y="677337"/>
                  <a:pt x="35049" y="588790"/>
                  <a:pt x="56216" y="546104"/>
                </a:cubicBezTo>
                <a:cubicBezTo>
                  <a:pt x="77383" y="503418"/>
                  <a:pt x="75972" y="484368"/>
                  <a:pt x="128183" y="397937"/>
                </a:cubicBezTo>
                <a:cubicBezTo>
                  <a:pt x="180394" y="311506"/>
                  <a:pt x="370541" y="-1407"/>
                  <a:pt x="36736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FF3F6996-276C-43CD-A42A-B2130E849D9E}"/>
              </a:ext>
            </a:extLst>
          </p:cNvPr>
          <p:cNvSpPr/>
          <p:nvPr/>
        </p:nvSpPr>
        <p:spPr>
          <a:xfrm>
            <a:off x="2158059" y="8079277"/>
            <a:ext cx="199930" cy="478459"/>
          </a:xfrm>
          <a:custGeom>
            <a:avLst/>
            <a:gdLst>
              <a:gd name="connsiteX0" fmla="*/ 199908 w 199930"/>
              <a:gd name="connsiteY0" fmla="*/ 40 h 478459"/>
              <a:gd name="connsiteX1" fmla="*/ 19991 w 199930"/>
              <a:gd name="connsiteY1" fmla="*/ 334473 h 478459"/>
              <a:gd name="connsiteX2" fmla="*/ 7291 w 199930"/>
              <a:gd name="connsiteY2" fmla="*/ 372573 h 478459"/>
              <a:gd name="connsiteX3" fmla="*/ 45391 w 199930"/>
              <a:gd name="connsiteY3" fmla="*/ 478406 h 478459"/>
              <a:gd name="connsiteX4" fmla="*/ 32691 w 199930"/>
              <a:gd name="connsiteY4" fmla="*/ 357756 h 478459"/>
              <a:gd name="connsiteX5" fmla="*/ 199908 w 199930"/>
              <a:gd name="connsiteY5" fmla="*/ 40 h 47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930" h="478459">
                <a:moveTo>
                  <a:pt x="199908" y="40"/>
                </a:moveTo>
                <a:cubicBezTo>
                  <a:pt x="197791" y="-3840"/>
                  <a:pt x="52094" y="272384"/>
                  <a:pt x="19991" y="334473"/>
                </a:cubicBezTo>
                <a:cubicBezTo>
                  <a:pt x="-12112" y="396562"/>
                  <a:pt x="3058" y="348584"/>
                  <a:pt x="7291" y="372573"/>
                </a:cubicBezTo>
                <a:cubicBezTo>
                  <a:pt x="11524" y="396562"/>
                  <a:pt x="41158" y="480875"/>
                  <a:pt x="45391" y="478406"/>
                </a:cubicBezTo>
                <a:cubicBezTo>
                  <a:pt x="49624" y="475937"/>
                  <a:pt x="8702" y="434662"/>
                  <a:pt x="32691" y="357756"/>
                </a:cubicBezTo>
                <a:cubicBezTo>
                  <a:pt x="56680" y="280851"/>
                  <a:pt x="202025" y="3920"/>
                  <a:pt x="199908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5629F0E3-3593-487A-A8BC-296C85CA7571}"/>
              </a:ext>
            </a:extLst>
          </p:cNvPr>
          <p:cNvSpPr/>
          <p:nvPr/>
        </p:nvSpPr>
        <p:spPr>
          <a:xfrm>
            <a:off x="2119076" y="8034867"/>
            <a:ext cx="222027" cy="548801"/>
          </a:xfrm>
          <a:custGeom>
            <a:avLst/>
            <a:gdLst>
              <a:gd name="connsiteX0" fmla="*/ 221957 w 222027"/>
              <a:gd name="connsiteY0" fmla="*/ 0 h 548801"/>
              <a:gd name="connsiteX1" fmla="*/ 16641 w 222027"/>
              <a:gd name="connsiteY1" fmla="*/ 404283 h 548801"/>
              <a:gd name="connsiteX2" fmla="*/ 18757 w 222027"/>
              <a:gd name="connsiteY2" fmla="*/ 438150 h 548801"/>
              <a:gd name="connsiteX3" fmla="*/ 71674 w 222027"/>
              <a:gd name="connsiteY3" fmla="*/ 548216 h 548801"/>
              <a:gd name="connsiteX4" fmla="*/ 56857 w 222027"/>
              <a:gd name="connsiteY4" fmla="*/ 478366 h 548801"/>
              <a:gd name="connsiteX5" fmla="*/ 39924 w 222027"/>
              <a:gd name="connsiteY5" fmla="*/ 404283 h 548801"/>
              <a:gd name="connsiteX6" fmla="*/ 221957 w 222027"/>
              <a:gd name="connsiteY6" fmla="*/ 0 h 54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027" h="548801">
                <a:moveTo>
                  <a:pt x="221957" y="0"/>
                </a:moveTo>
                <a:cubicBezTo>
                  <a:pt x="218077" y="0"/>
                  <a:pt x="50508" y="331258"/>
                  <a:pt x="16641" y="404283"/>
                </a:cubicBezTo>
                <a:cubicBezTo>
                  <a:pt x="-17226" y="477308"/>
                  <a:pt x="9585" y="414161"/>
                  <a:pt x="18757" y="438150"/>
                </a:cubicBezTo>
                <a:cubicBezTo>
                  <a:pt x="27929" y="462139"/>
                  <a:pt x="65324" y="541513"/>
                  <a:pt x="71674" y="548216"/>
                </a:cubicBezTo>
                <a:cubicBezTo>
                  <a:pt x="78024" y="554919"/>
                  <a:pt x="62149" y="502355"/>
                  <a:pt x="56857" y="478366"/>
                </a:cubicBezTo>
                <a:cubicBezTo>
                  <a:pt x="51565" y="454377"/>
                  <a:pt x="10643" y="484364"/>
                  <a:pt x="39924" y="404283"/>
                </a:cubicBezTo>
                <a:cubicBezTo>
                  <a:pt x="69205" y="324203"/>
                  <a:pt x="225837" y="0"/>
                  <a:pt x="2219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4A3159FB-D591-4B56-AF56-4A81C3C5FF2B}"/>
              </a:ext>
            </a:extLst>
          </p:cNvPr>
          <p:cNvSpPr/>
          <p:nvPr/>
        </p:nvSpPr>
        <p:spPr>
          <a:xfrm>
            <a:off x="2179968" y="8580896"/>
            <a:ext cx="496920" cy="322444"/>
          </a:xfrm>
          <a:custGeom>
            <a:avLst/>
            <a:gdLst>
              <a:gd name="connsiteX0" fmla="*/ 2315 w 496920"/>
              <a:gd name="connsiteY0" fmla="*/ 2187 h 322444"/>
              <a:gd name="connsiteX1" fmla="*/ 355799 w 496920"/>
              <a:gd name="connsiteY1" fmla="*/ 194804 h 322444"/>
              <a:gd name="connsiteX2" fmla="*/ 495499 w 496920"/>
              <a:gd name="connsiteY2" fmla="*/ 321804 h 322444"/>
              <a:gd name="connsiteX3" fmla="*/ 423532 w 496920"/>
              <a:gd name="connsiteY3" fmla="*/ 241371 h 322444"/>
              <a:gd name="connsiteX4" fmla="*/ 349449 w 496920"/>
              <a:gd name="connsiteY4" fmla="*/ 182104 h 322444"/>
              <a:gd name="connsiteX5" fmla="*/ 209749 w 496920"/>
              <a:gd name="connsiteY5" fmla="*/ 97437 h 322444"/>
              <a:gd name="connsiteX6" fmla="*/ 2315 w 496920"/>
              <a:gd name="connsiteY6" fmla="*/ 2187 h 32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920" h="322444">
                <a:moveTo>
                  <a:pt x="2315" y="2187"/>
                </a:moveTo>
                <a:cubicBezTo>
                  <a:pt x="26657" y="18415"/>
                  <a:pt x="273602" y="141535"/>
                  <a:pt x="355799" y="194804"/>
                </a:cubicBezTo>
                <a:cubicBezTo>
                  <a:pt x="437996" y="248073"/>
                  <a:pt x="484210" y="314043"/>
                  <a:pt x="495499" y="321804"/>
                </a:cubicBezTo>
                <a:cubicBezTo>
                  <a:pt x="506788" y="329565"/>
                  <a:pt x="447874" y="264654"/>
                  <a:pt x="423532" y="241371"/>
                </a:cubicBezTo>
                <a:cubicBezTo>
                  <a:pt x="399190" y="218088"/>
                  <a:pt x="385079" y="206093"/>
                  <a:pt x="349449" y="182104"/>
                </a:cubicBezTo>
                <a:cubicBezTo>
                  <a:pt x="313819" y="158115"/>
                  <a:pt x="267252" y="130598"/>
                  <a:pt x="209749" y="97437"/>
                </a:cubicBezTo>
                <a:cubicBezTo>
                  <a:pt x="152246" y="64276"/>
                  <a:pt x="-22027" y="-14041"/>
                  <a:pt x="2315" y="2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96BB2E87-0EF3-4D92-9126-A5556F65AB1C}"/>
              </a:ext>
            </a:extLst>
          </p:cNvPr>
          <p:cNvSpPr/>
          <p:nvPr/>
        </p:nvSpPr>
        <p:spPr>
          <a:xfrm>
            <a:off x="2244868" y="8584971"/>
            <a:ext cx="347110" cy="182646"/>
          </a:xfrm>
          <a:custGeom>
            <a:avLst/>
            <a:gdLst>
              <a:gd name="connsiteX0" fmla="*/ 915 w 347110"/>
              <a:gd name="connsiteY0" fmla="*/ 229 h 182646"/>
              <a:gd name="connsiteX1" fmla="*/ 189299 w 347110"/>
              <a:gd name="connsiteY1" fmla="*/ 91246 h 182646"/>
              <a:gd name="connsiteX2" fmla="*/ 343815 w 347110"/>
              <a:gd name="connsiteY2" fmla="*/ 182262 h 182646"/>
              <a:gd name="connsiteX3" fmla="*/ 271849 w 347110"/>
              <a:gd name="connsiteY3" fmla="*/ 118762 h 182646"/>
              <a:gd name="connsiteX4" fmla="*/ 915 w 347110"/>
              <a:gd name="connsiteY4" fmla="*/ 229 h 18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110" h="182646">
                <a:moveTo>
                  <a:pt x="915" y="229"/>
                </a:moveTo>
                <a:cubicBezTo>
                  <a:pt x="-12843" y="-4357"/>
                  <a:pt x="132149" y="60907"/>
                  <a:pt x="189299" y="91246"/>
                </a:cubicBezTo>
                <a:cubicBezTo>
                  <a:pt x="246449" y="121585"/>
                  <a:pt x="330057" y="177676"/>
                  <a:pt x="343815" y="182262"/>
                </a:cubicBezTo>
                <a:cubicBezTo>
                  <a:pt x="357573" y="186848"/>
                  <a:pt x="327235" y="149454"/>
                  <a:pt x="271849" y="118762"/>
                </a:cubicBezTo>
                <a:cubicBezTo>
                  <a:pt x="216463" y="88070"/>
                  <a:pt x="14673" y="4815"/>
                  <a:pt x="915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D320E85A-6FC7-44DD-AE52-EB8AD2C63DD2}"/>
              </a:ext>
            </a:extLst>
          </p:cNvPr>
          <p:cNvSpPr/>
          <p:nvPr/>
        </p:nvSpPr>
        <p:spPr>
          <a:xfrm>
            <a:off x="2600653" y="8794058"/>
            <a:ext cx="134087" cy="576700"/>
          </a:xfrm>
          <a:custGeom>
            <a:avLst/>
            <a:gdLst>
              <a:gd name="connsiteX0" fmla="*/ 134080 w 134087"/>
              <a:gd name="connsiteY0" fmla="*/ 692 h 576700"/>
              <a:gd name="connsiteX1" fmla="*/ 68464 w 134087"/>
              <a:gd name="connsiteY1" fmla="*/ 165792 h 576700"/>
              <a:gd name="connsiteX2" fmla="*/ 43064 w 134087"/>
              <a:gd name="connsiteY2" fmla="*/ 280092 h 576700"/>
              <a:gd name="connsiteX3" fmla="*/ 730 w 134087"/>
              <a:gd name="connsiteY3" fmla="*/ 565842 h 576700"/>
              <a:gd name="connsiteX4" fmla="*/ 19780 w 134087"/>
              <a:gd name="connsiteY4" fmla="*/ 489642 h 576700"/>
              <a:gd name="connsiteX5" fmla="*/ 64230 w 134087"/>
              <a:gd name="connsiteY5" fmla="*/ 233525 h 576700"/>
              <a:gd name="connsiteX6" fmla="*/ 134080 w 134087"/>
              <a:gd name="connsiteY6" fmla="*/ 692 h 5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087" h="576700">
                <a:moveTo>
                  <a:pt x="134080" y="692"/>
                </a:moveTo>
                <a:cubicBezTo>
                  <a:pt x="134786" y="-10597"/>
                  <a:pt x="83633" y="119225"/>
                  <a:pt x="68464" y="165792"/>
                </a:cubicBezTo>
                <a:cubicBezTo>
                  <a:pt x="53295" y="212359"/>
                  <a:pt x="54353" y="213417"/>
                  <a:pt x="43064" y="280092"/>
                </a:cubicBezTo>
                <a:cubicBezTo>
                  <a:pt x="31775" y="346767"/>
                  <a:pt x="4611" y="530917"/>
                  <a:pt x="730" y="565842"/>
                </a:cubicBezTo>
                <a:cubicBezTo>
                  <a:pt x="-3151" y="600767"/>
                  <a:pt x="9197" y="545028"/>
                  <a:pt x="19780" y="489642"/>
                </a:cubicBezTo>
                <a:cubicBezTo>
                  <a:pt x="30363" y="434256"/>
                  <a:pt x="45886" y="309725"/>
                  <a:pt x="64230" y="233525"/>
                </a:cubicBezTo>
                <a:cubicBezTo>
                  <a:pt x="82574" y="157325"/>
                  <a:pt x="133374" y="11981"/>
                  <a:pt x="134080" y="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3C812DA1-91C5-4E17-8F70-799FC3ED018C}"/>
              </a:ext>
            </a:extLst>
          </p:cNvPr>
          <p:cNvSpPr/>
          <p:nvPr/>
        </p:nvSpPr>
        <p:spPr>
          <a:xfrm>
            <a:off x="2573429" y="8834964"/>
            <a:ext cx="140231" cy="542609"/>
          </a:xfrm>
          <a:custGeom>
            <a:avLst/>
            <a:gdLst>
              <a:gd name="connsiteX0" fmla="*/ 140138 w 140231"/>
              <a:gd name="connsiteY0" fmla="*/ 3 h 542609"/>
              <a:gd name="connsiteX1" fmla="*/ 61821 w 140231"/>
              <a:gd name="connsiteY1" fmla="*/ 182036 h 542609"/>
              <a:gd name="connsiteX2" fmla="*/ 438 w 140231"/>
              <a:gd name="connsiteY2" fmla="*/ 535519 h 542609"/>
              <a:gd name="connsiteX3" fmla="*/ 36421 w 140231"/>
              <a:gd name="connsiteY3" fmla="*/ 400053 h 542609"/>
              <a:gd name="connsiteX4" fmla="*/ 76638 w 140231"/>
              <a:gd name="connsiteY4" fmla="*/ 177803 h 542609"/>
              <a:gd name="connsiteX5" fmla="*/ 140138 w 140231"/>
              <a:gd name="connsiteY5" fmla="*/ 3 h 54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231" h="542609">
                <a:moveTo>
                  <a:pt x="140138" y="3"/>
                </a:moveTo>
                <a:cubicBezTo>
                  <a:pt x="137668" y="709"/>
                  <a:pt x="85104" y="92783"/>
                  <a:pt x="61821" y="182036"/>
                </a:cubicBezTo>
                <a:cubicBezTo>
                  <a:pt x="38538" y="271289"/>
                  <a:pt x="4671" y="499183"/>
                  <a:pt x="438" y="535519"/>
                </a:cubicBezTo>
                <a:cubicBezTo>
                  <a:pt x="-3795" y="571855"/>
                  <a:pt x="23721" y="459672"/>
                  <a:pt x="36421" y="400053"/>
                </a:cubicBezTo>
                <a:cubicBezTo>
                  <a:pt x="49121" y="340434"/>
                  <a:pt x="57941" y="239186"/>
                  <a:pt x="76638" y="177803"/>
                </a:cubicBezTo>
                <a:cubicBezTo>
                  <a:pt x="95335" y="116420"/>
                  <a:pt x="142608" y="-703"/>
                  <a:pt x="14013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8A12F14D-7050-4935-A451-6C21E25C28AF}"/>
              </a:ext>
            </a:extLst>
          </p:cNvPr>
          <p:cNvSpPr/>
          <p:nvPr/>
        </p:nvSpPr>
        <p:spPr>
          <a:xfrm>
            <a:off x="2584450" y="9370483"/>
            <a:ext cx="194939" cy="96404"/>
          </a:xfrm>
          <a:custGeom>
            <a:avLst/>
            <a:gdLst>
              <a:gd name="connsiteX0" fmla="*/ 0 w 194939"/>
              <a:gd name="connsiteY0" fmla="*/ 0 h 96404"/>
              <a:gd name="connsiteX1" fmla="*/ 150283 w 194939"/>
              <a:gd name="connsiteY1" fmla="*/ 91017 h 96404"/>
              <a:gd name="connsiteX2" fmla="*/ 194733 w 194939"/>
              <a:gd name="connsiteY2" fmla="*/ 82550 h 96404"/>
              <a:gd name="connsiteX3" fmla="*/ 137583 w 194939"/>
              <a:gd name="connsiteY3" fmla="*/ 55034 h 96404"/>
              <a:gd name="connsiteX4" fmla="*/ 0 w 194939"/>
              <a:gd name="connsiteY4" fmla="*/ 0 h 9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39" h="96404">
                <a:moveTo>
                  <a:pt x="0" y="0"/>
                </a:moveTo>
                <a:cubicBezTo>
                  <a:pt x="58914" y="38629"/>
                  <a:pt x="117828" y="77259"/>
                  <a:pt x="150283" y="91017"/>
                </a:cubicBezTo>
                <a:cubicBezTo>
                  <a:pt x="182738" y="104775"/>
                  <a:pt x="196850" y="88547"/>
                  <a:pt x="194733" y="82550"/>
                </a:cubicBezTo>
                <a:cubicBezTo>
                  <a:pt x="192616" y="76553"/>
                  <a:pt x="137583" y="55034"/>
                  <a:pt x="137583" y="55034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0EA17FA7-4ECE-4003-80E8-A269ED994496}"/>
              </a:ext>
            </a:extLst>
          </p:cNvPr>
          <p:cNvSpPr/>
          <p:nvPr/>
        </p:nvSpPr>
        <p:spPr>
          <a:xfrm>
            <a:off x="4008473" y="6392276"/>
            <a:ext cx="254708" cy="461848"/>
          </a:xfrm>
          <a:custGeom>
            <a:avLst/>
            <a:gdLst>
              <a:gd name="connsiteX0" fmla="*/ 254494 w 254708"/>
              <a:gd name="connsiteY0" fmla="*/ 57 h 461848"/>
              <a:gd name="connsiteX1" fmla="*/ 229094 w 254708"/>
              <a:gd name="connsiteY1" fmla="*/ 152457 h 461848"/>
              <a:gd name="connsiteX2" fmla="*/ 146544 w 254708"/>
              <a:gd name="connsiteY2" fmla="*/ 207491 h 461848"/>
              <a:gd name="connsiteX3" fmla="*/ 55527 w 254708"/>
              <a:gd name="connsiteY3" fmla="*/ 323907 h 461848"/>
              <a:gd name="connsiteX4" fmla="*/ 494 w 254708"/>
              <a:gd name="connsiteY4" fmla="*/ 461491 h 461848"/>
              <a:gd name="connsiteX5" fmla="*/ 32244 w 254708"/>
              <a:gd name="connsiteY5" fmla="*/ 359891 h 461848"/>
              <a:gd name="connsiteX6" fmla="*/ 95744 w 254708"/>
              <a:gd name="connsiteY6" fmla="*/ 241357 h 461848"/>
              <a:gd name="connsiteX7" fmla="*/ 218510 w 254708"/>
              <a:gd name="connsiteY7" fmla="*/ 135524 h 461848"/>
              <a:gd name="connsiteX8" fmla="*/ 254494 w 254708"/>
              <a:gd name="connsiteY8" fmla="*/ 57 h 46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708" h="461848">
                <a:moveTo>
                  <a:pt x="254494" y="57"/>
                </a:moveTo>
                <a:cubicBezTo>
                  <a:pt x="256258" y="2879"/>
                  <a:pt x="247086" y="117885"/>
                  <a:pt x="229094" y="152457"/>
                </a:cubicBezTo>
                <a:cubicBezTo>
                  <a:pt x="211102" y="187029"/>
                  <a:pt x="175472" y="178916"/>
                  <a:pt x="146544" y="207491"/>
                </a:cubicBezTo>
                <a:cubicBezTo>
                  <a:pt x="117616" y="236066"/>
                  <a:pt x="79869" y="281574"/>
                  <a:pt x="55527" y="323907"/>
                </a:cubicBezTo>
                <a:cubicBezTo>
                  <a:pt x="31185" y="366240"/>
                  <a:pt x="4374" y="455494"/>
                  <a:pt x="494" y="461491"/>
                </a:cubicBezTo>
                <a:cubicBezTo>
                  <a:pt x="-3387" y="467488"/>
                  <a:pt x="16369" y="396580"/>
                  <a:pt x="32244" y="359891"/>
                </a:cubicBezTo>
                <a:cubicBezTo>
                  <a:pt x="48119" y="323202"/>
                  <a:pt x="64700" y="278751"/>
                  <a:pt x="95744" y="241357"/>
                </a:cubicBezTo>
                <a:cubicBezTo>
                  <a:pt x="126788" y="203963"/>
                  <a:pt x="192757" y="171507"/>
                  <a:pt x="218510" y="135524"/>
                </a:cubicBezTo>
                <a:cubicBezTo>
                  <a:pt x="244263" y="99541"/>
                  <a:pt x="252730" y="-2765"/>
                  <a:pt x="254494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49E81F13-D80A-41CE-97DC-4732A63F143A}"/>
              </a:ext>
            </a:extLst>
          </p:cNvPr>
          <p:cNvSpPr/>
          <p:nvPr/>
        </p:nvSpPr>
        <p:spPr>
          <a:xfrm>
            <a:off x="3838113" y="6923225"/>
            <a:ext cx="158213" cy="454068"/>
          </a:xfrm>
          <a:custGeom>
            <a:avLst/>
            <a:gdLst>
              <a:gd name="connsiteX0" fmla="*/ 158154 w 158213"/>
              <a:gd name="connsiteY0" fmla="*/ 2508 h 454068"/>
              <a:gd name="connsiteX1" fmla="*/ 69254 w 158213"/>
              <a:gd name="connsiteY1" fmla="*/ 226875 h 454068"/>
              <a:gd name="connsiteX2" fmla="*/ 1520 w 158213"/>
              <a:gd name="connsiteY2" fmla="*/ 449125 h 454068"/>
              <a:gd name="connsiteX3" fmla="*/ 26920 w 158213"/>
              <a:gd name="connsiteY3" fmla="*/ 360225 h 454068"/>
              <a:gd name="connsiteX4" fmla="*/ 81954 w 158213"/>
              <a:gd name="connsiteY4" fmla="*/ 123158 h 454068"/>
              <a:gd name="connsiteX5" fmla="*/ 158154 w 158213"/>
              <a:gd name="connsiteY5" fmla="*/ 2508 h 45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213" h="454068">
                <a:moveTo>
                  <a:pt x="158154" y="2508"/>
                </a:moveTo>
                <a:cubicBezTo>
                  <a:pt x="156037" y="19794"/>
                  <a:pt x="95360" y="152439"/>
                  <a:pt x="69254" y="226875"/>
                </a:cubicBezTo>
                <a:cubicBezTo>
                  <a:pt x="43148" y="301311"/>
                  <a:pt x="8576" y="426900"/>
                  <a:pt x="1520" y="449125"/>
                </a:cubicBezTo>
                <a:cubicBezTo>
                  <a:pt x="-5536" y="471350"/>
                  <a:pt x="13514" y="414553"/>
                  <a:pt x="26920" y="360225"/>
                </a:cubicBezTo>
                <a:cubicBezTo>
                  <a:pt x="40326" y="305897"/>
                  <a:pt x="58671" y="185600"/>
                  <a:pt x="81954" y="123158"/>
                </a:cubicBezTo>
                <a:cubicBezTo>
                  <a:pt x="105237" y="60716"/>
                  <a:pt x="160271" y="-14778"/>
                  <a:pt x="158154" y="2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9A45708D-1FFA-4926-9225-A7889AFC6261}"/>
              </a:ext>
            </a:extLst>
          </p:cNvPr>
          <p:cNvSpPr/>
          <p:nvPr/>
        </p:nvSpPr>
        <p:spPr>
          <a:xfrm>
            <a:off x="3764751" y="7346837"/>
            <a:ext cx="93939" cy="447297"/>
          </a:xfrm>
          <a:custGeom>
            <a:avLst/>
            <a:gdLst>
              <a:gd name="connsiteX0" fmla="*/ 93932 w 93939"/>
              <a:gd name="connsiteY0" fmla="*/ 113 h 447297"/>
              <a:gd name="connsiteX1" fmla="*/ 28316 w 93939"/>
              <a:gd name="connsiteY1" fmla="*/ 294330 h 447297"/>
              <a:gd name="connsiteX2" fmla="*/ 2916 w 93939"/>
              <a:gd name="connsiteY2" fmla="*/ 444613 h 447297"/>
              <a:gd name="connsiteX3" fmla="*/ 2916 w 93939"/>
              <a:gd name="connsiteY3" fmla="*/ 381113 h 447297"/>
              <a:gd name="connsiteX4" fmla="*/ 24082 w 93939"/>
              <a:gd name="connsiteY4" fmla="*/ 260463 h 447297"/>
              <a:gd name="connsiteX5" fmla="*/ 93932 w 93939"/>
              <a:gd name="connsiteY5" fmla="*/ 113 h 447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39" h="447297">
                <a:moveTo>
                  <a:pt x="93932" y="113"/>
                </a:moveTo>
                <a:cubicBezTo>
                  <a:pt x="94638" y="5758"/>
                  <a:pt x="43485" y="220247"/>
                  <a:pt x="28316" y="294330"/>
                </a:cubicBezTo>
                <a:cubicBezTo>
                  <a:pt x="13147" y="368413"/>
                  <a:pt x="7149" y="430149"/>
                  <a:pt x="2916" y="444613"/>
                </a:cubicBezTo>
                <a:cubicBezTo>
                  <a:pt x="-1317" y="459077"/>
                  <a:pt x="-612" y="411805"/>
                  <a:pt x="2916" y="381113"/>
                </a:cubicBezTo>
                <a:cubicBezTo>
                  <a:pt x="6444" y="350421"/>
                  <a:pt x="10324" y="320788"/>
                  <a:pt x="24082" y="260463"/>
                </a:cubicBezTo>
                <a:cubicBezTo>
                  <a:pt x="37840" y="200138"/>
                  <a:pt x="93226" y="-5532"/>
                  <a:pt x="93932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90EA2F44-C784-4CFD-B3D1-3C6A37BF5E91}"/>
              </a:ext>
            </a:extLst>
          </p:cNvPr>
          <p:cNvSpPr/>
          <p:nvPr/>
        </p:nvSpPr>
        <p:spPr>
          <a:xfrm>
            <a:off x="3554225" y="7846619"/>
            <a:ext cx="209044" cy="393555"/>
          </a:xfrm>
          <a:custGeom>
            <a:avLst/>
            <a:gdLst>
              <a:gd name="connsiteX0" fmla="*/ 204975 w 209044"/>
              <a:gd name="connsiteY0" fmla="*/ 4098 h 393555"/>
              <a:gd name="connsiteX1" fmla="*/ 6008 w 209044"/>
              <a:gd name="connsiteY1" fmla="*/ 380864 h 393555"/>
              <a:gd name="connsiteX2" fmla="*/ 58925 w 209044"/>
              <a:gd name="connsiteY2" fmla="*/ 294081 h 393555"/>
              <a:gd name="connsiteX3" fmla="*/ 133008 w 209044"/>
              <a:gd name="connsiteY3" fmla="*/ 188248 h 393555"/>
              <a:gd name="connsiteX4" fmla="*/ 204975 w 209044"/>
              <a:gd name="connsiteY4" fmla="*/ 4098 h 39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44" h="393555">
                <a:moveTo>
                  <a:pt x="204975" y="4098"/>
                </a:moveTo>
                <a:cubicBezTo>
                  <a:pt x="183808" y="36201"/>
                  <a:pt x="30350" y="332534"/>
                  <a:pt x="6008" y="380864"/>
                </a:cubicBezTo>
                <a:cubicBezTo>
                  <a:pt x="-18334" y="429194"/>
                  <a:pt x="37758" y="326184"/>
                  <a:pt x="58925" y="294081"/>
                </a:cubicBezTo>
                <a:cubicBezTo>
                  <a:pt x="80092" y="261978"/>
                  <a:pt x="106903" y="239048"/>
                  <a:pt x="133008" y="188248"/>
                </a:cubicBezTo>
                <a:cubicBezTo>
                  <a:pt x="159113" y="137448"/>
                  <a:pt x="226142" y="-28005"/>
                  <a:pt x="204975" y="4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C668E1AD-7404-48FF-93E6-41B61356D28C}"/>
              </a:ext>
            </a:extLst>
          </p:cNvPr>
          <p:cNvSpPr/>
          <p:nvPr/>
        </p:nvSpPr>
        <p:spPr>
          <a:xfrm>
            <a:off x="3323880" y="8247432"/>
            <a:ext cx="238806" cy="425471"/>
          </a:xfrm>
          <a:custGeom>
            <a:avLst/>
            <a:gdLst>
              <a:gd name="connsiteX0" fmla="*/ 238470 w 238806"/>
              <a:gd name="connsiteY0" fmla="*/ 1218 h 425471"/>
              <a:gd name="connsiteX1" fmla="*/ 62787 w 238806"/>
              <a:gd name="connsiteY1" fmla="*/ 255218 h 425471"/>
              <a:gd name="connsiteX2" fmla="*/ 1403 w 238806"/>
              <a:gd name="connsiteY2" fmla="*/ 422435 h 425471"/>
              <a:gd name="connsiteX3" fmla="*/ 26803 w 238806"/>
              <a:gd name="connsiteY3" fmla="*/ 348351 h 425471"/>
              <a:gd name="connsiteX4" fmla="*/ 105120 w 238806"/>
              <a:gd name="connsiteY4" fmla="*/ 166318 h 425471"/>
              <a:gd name="connsiteX5" fmla="*/ 238470 w 238806"/>
              <a:gd name="connsiteY5" fmla="*/ 1218 h 42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806" h="425471">
                <a:moveTo>
                  <a:pt x="238470" y="1218"/>
                </a:moveTo>
                <a:cubicBezTo>
                  <a:pt x="231415" y="16035"/>
                  <a:pt x="102298" y="185015"/>
                  <a:pt x="62787" y="255218"/>
                </a:cubicBezTo>
                <a:cubicBezTo>
                  <a:pt x="23276" y="325421"/>
                  <a:pt x="7400" y="406913"/>
                  <a:pt x="1403" y="422435"/>
                </a:cubicBezTo>
                <a:cubicBezTo>
                  <a:pt x="-4594" y="437957"/>
                  <a:pt x="9517" y="391037"/>
                  <a:pt x="26803" y="348351"/>
                </a:cubicBezTo>
                <a:cubicBezTo>
                  <a:pt x="44089" y="305665"/>
                  <a:pt x="70548" y="222057"/>
                  <a:pt x="105120" y="166318"/>
                </a:cubicBezTo>
                <a:cubicBezTo>
                  <a:pt x="139692" y="110579"/>
                  <a:pt x="245525" y="-13599"/>
                  <a:pt x="238470" y="1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D6F00B00-07AC-4853-8B52-53D674E3F1BC}"/>
              </a:ext>
            </a:extLst>
          </p:cNvPr>
          <p:cNvSpPr/>
          <p:nvPr/>
        </p:nvSpPr>
        <p:spPr>
          <a:xfrm>
            <a:off x="2851386" y="8653613"/>
            <a:ext cx="472744" cy="673907"/>
          </a:xfrm>
          <a:custGeom>
            <a:avLst/>
            <a:gdLst>
              <a:gd name="connsiteX0" fmla="*/ 3997 w 472744"/>
              <a:gd name="connsiteY0" fmla="*/ 668187 h 673907"/>
              <a:gd name="connsiteX1" fmla="*/ 150047 w 472744"/>
              <a:gd name="connsiteY1" fmla="*/ 503087 h 673907"/>
              <a:gd name="connsiteX2" fmla="*/ 315147 w 472744"/>
              <a:gd name="connsiteY2" fmla="*/ 270254 h 673907"/>
              <a:gd name="connsiteX3" fmla="*/ 469664 w 472744"/>
              <a:gd name="connsiteY3" fmla="*/ 3554 h 673907"/>
              <a:gd name="connsiteX4" fmla="*/ 410397 w 472744"/>
              <a:gd name="connsiteY4" fmla="*/ 128437 h 673907"/>
              <a:gd name="connsiteX5" fmla="*/ 315147 w 472744"/>
              <a:gd name="connsiteY5" fmla="*/ 293537 h 673907"/>
              <a:gd name="connsiteX6" fmla="*/ 3997 w 472744"/>
              <a:gd name="connsiteY6" fmla="*/ 668187 h 67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744" h="673907">
                <a:moveTo>
                  <a:pt x="3997" y="668187"/>
                </a:moveTo>
                <a:cubicBezTo>
                  <a:pt x="-23520" y="703112"/>
                  <a:pt x="98189" y="569409"/>
                  <a:pt x="150047" y="503087"/>
                </a:cubicBezTo>
                <a:cubicBezTo>
                  <a:pt x="201905" y="436765"/>
                  <a:pt x="261878" y="353509"/>
                  <a:pt x="315147" y="270254"/>
                </a:cubicBezTo>
                <a:cubicBezTo>
                  <a:pt x="368416" y="186999"/>
                  <a:pt x="453789" y="27190"/>
                  <a:pt x="469664" y="3554"/>
                </a:cubicBezTo>
                <a:cubicBezTo>
                  <a:pt x="485539" y="-20082"/>
                  <a:pt x="436150" y="80107"/>
                  <a:pt x="410397" y="128437"/>
                </a:cubicBezTo>
                <a:cubicBezTo>
                  <a:pt x="384644" y="176767"/>
                  <a:pt x="379705" y="201462"/>
                  <a:pt x="315147" y="293537"/>
                </a:cubicBezTo>
                <a:cubicBezTo>
                  <a:pt x="250589" y="385612"/>
                  <a:pt x="31514" y="633262"/>
                  <a:pt x="3997" y="668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A550F7F3-5483-4A4B-8678-6FF22FFD6987}"/>
              </a:ext>
            </a:extLst>
          </p:cNvPr>
          <p:cNvSpPr/>
          <p:nvPr/>
        </p:nvSpPr>
        <p:spPr>
          <a:xfrm>
            <a:off x="4329284" y="3720795"/>
            <a:ext cx="499548" cy="567309"/>
          </a:xfrm>
          <a:custGeom>
            <a:avLst/>
            <a:gdLst>
              <a:gd name="connsiteX0" fmla="*/ 496716 w 499548"/>
              <a:gd name="connsiteY0" fmla="*/ 1893 h 567309"/>
              <a:gd name="connsiteX1" fmla="*/ 242716 w 499548"/>
              <a:gd name="connsiteY1" fmla="*/ 284468 h 567309"/>
              <a:gd name="connsiteX2" fmla="*/ 139529 w 499548"/>
              <a:gd name="connsiteY2" fmla="*/ 435280 h 567309"/>
              <a:gd name="connsiteX3" fmla="*/ 1416 w 499548"/>
              <a:gd name="connsiteY3" fmla="*/ 563868 h 567309"/>
              <a:gd name="connsiteX4" fmla="*/ 77616 w 499548"/>
              <a:gd name="connsiteY4" fmla="*/ 513068 h 567309"/>
              <a:gd name="connsiteX5" fmla="*/ 231604 w 499548"/>
              <a:gd name="connsiteY5" fmla="*/ 332093 h 567309"/>
              <a:gd name="connsiteX6" fmla="*/ 369716 w 499548"/>
              <a:gd name="connsiteY6" fmla="*/ 168580 h 567309"/>
              <a:gd name="connsiteX7" fmla="*/ 496716 w 499548"/>
              <a:gd name="connsiteY7" fmla="*/ 1893 h 56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548" h="567309">
                <a:moveTo>
                  <a:pt x="496716" y="1893"/>
                </a:moveTo>
                <a:cubicBezTo>
                  <a:pt x="475549" y="21208"/>
                  <a:pt x="302247" y="212237"/>
                  <a:pt x="242716" y="284468"/>
                </a:cubicBezTo>
                <a:cubicBezTo>
                  <a:pt x="183185" y="356699"/>
                  <a:pt x="179746" y="388713"/>
                  <a:pt x="139529" y="435280"/>
                </a:cubicBezTo>
                <a:cubicBezTo>
                  <a:pt x="99312" y="481847"/>
                  <a:pt x="11735" y="550903"/>
                  <a:pt x="1416" y="563868"/>
                </a:cubicBezTo>
                <a:cubicBezTo>
                  <a:pt x="-8903" y="576833"/>
                  <a:pt x="39251" y="551697"/>
                  <a:pt x="77616" y="513068"/>
                </a:cubicBezTo>
                <a:cubicBezTo>
                  <a:pt x="115981" y="474439"/>
                  <a:pt x="231604" y="332093"/>
                  <a:pt x="231604" y="332093"/>
                </a:cubicBezTo>
                <a:cubicBezTo>
                  <a:pt x="280287" y="274678"/>
                  <a:pt x="324472" y="220968"/>
                  <a:pt x="369716" y="168580"/>
                </a:cubicBezTo>
                <a:cubicBezTo>
                  <a:pt x="414960" y="116193"/>
                  <a:pt x="517883" y="-17422"/>
                  <a:pt x="496716" y="1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7DC6886F-9307-4D0D-B92E-3996BA0D10E6}"/>
              </a:ext>
            </a:extLst>
          </p:cNvPr>
          <p:cNvSpPr/>
          <p:nvPr/>
        </p:nvSpPr>
        <p:spPr>
          <a:xfrm>
            <a:off x="4213221" y="4312947"/>
            <a:ext cx="225516" cy="100463"/>
          </a:xfrm>
          <a:custGeom>
            <a:avLst/>
            <a:gdLst>
              <a:gd name="connsiteX0" fmla="*/ 4 w 225516"/>
              <a:gd name="connsiteY0" fmla="*/ 100303 h 100463"/>
              <a:gd name="connsiteX1" fmla="*/ 125417 w 225516"/>
              <a:gd name="connsiteY1" fmla="*/ 28866 h 100463"/>
              <a:gd name="connsiteX2" fmla="*/ 150817 w 225516"/>
              <a:gd name="connsiteY2" fmla="*/ 19341 h 100463"/>
              <a:gd name="connsiteX3" fmla="*/ 225429 w 225516"/>
              <a:gd name="connsiteY3" fmla="*/ 89191 h 100463"/>
              <a:gd name="connsiteX4" fmla="*/ 165104 w 225516"/>
              <a:gd name="connsiteY4" fmla="*/ 12991 h 100463"/>
              <a:gd name="connsiteX5" fmla="*/ 130179 w 225516"/>
              <a:gd name="connsiteY5" fmla="*/ 6641 h 100463"/>
              <a:gd name="connsiteX6" fmla="*/ 4 w 225516"/>
              <a:gd name="connsiteY6" fmla="*/ 100303 h 10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516" h="100463">
                <a:moveTo>
                  <a:pt x="4" y="100303"/>
                </a:moveTo>
                <a:cubicBezTo>
                  <a:pt x="-790" y="104007"/>
                  <a:pt x="100281" y="42360"/>
                  <a:pt x="125417" y="28866"/>
                </a:cubicBezTo>
                <a:cubicBezTo>
                  <a:pt x="150553" y="15372"/>
                  <a:pt x="134148" y="9287"/>
                  <a:pt x="150817" y="19341"/>
                </a:cubicBezTo>
                <a:cubicBezTo>
                  <a:pt x="167486" y="29395"/>
                  <a:pt x="223048" y="90249"/>
                  <a:pt x="225429" y="89191"/>
                </a:cubicBezTo>
                <a:cubicBezTo>
                  <a:pt x="227810" y="88133"/>
                  <a:pt x="180979" y="26749"/>
                  <a:pt x="165104" y="12991"/>
                </a:cubicBezTo>
                <a:cubicBezTo>
                  <a:pt x="149229" y="-767"/>
                  <a:pt x="157696" y="-4736"/>
                  <a:pt x="130179" y="6641"/>
                </a:cubicBezTo>
                <a:cubicBezTo>
                  <a:pt x="102662" y="18018"/>
                  <a:pt x="798" y="96599"/>
                  <a:pt x="4" y="100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46039364-1A93-46D4-B9D5-90F14E24684F}"/>
              </a:ext>
            </a:extLst>
          </p:cNvPr>
          <p:cNvSpPr/>
          <p:nvPr/>
        </p:nvSpPr>
        <p:spPr>
          <a:xfrm>
            <a:off x="4435932" y="4392583"/>
            <a:ext cx="269821" cy="279449"/>
          </a:xfrm>
          <a:custGeom>
            <a:avLst/>
            <a:gdLst>
              <a:gd name="connsiteX0" fmla="*/ 1131 w 269821"/>
              <a:gd name="connsiteY0" fmla="*/ 1617 h 279449"/>
              <a:gd name="connsiteX1" fmla="*/ 193218 w 269821"/>
              <a:gd name="connsiteY1" fmla="*/ 204817 h 279449"/>
              <a:gd name="connsiteX2" fmla="*/ 269418 w 269821"/>
              <a:gd name="connsiteY2" fmla="*/ 279430 h 279449"/>
              <a:gd name="connsiteX3" fmla="*/ 218618 w 269821"/>
              <a:gd name="connsiteY3" fmla="*/ 211167 h 279449"/>
              <a:gd name="connsiteX4" fmla="*/ 118606 w 269821"/>
              <a:gd name="connsiteY4" fmla="*/ 114330 h 279449"/>
              <a:gd name="connsiteX5" fmla="*/ 1131 w 269821"/>
              <a:gd name="connsiteY5" fmla="*/ 1617 h 27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821" h="279449">
                <a:moveTo>
                  <a:pt x="1131" y="1617"/>
                </a:moveTo>
                <a:cubicBezTo>
                  <a:pt x="13566" y="16698"/>
                  <a:pt x="148504" y="158515"/>
                  <a:pt x="193218" y="204817"/>
                </a:cubicBezTo>
                <a:cubicBezTo>
                  <a:pt x="237933" y="251119"/>
                  <a:pt x="265185" y="278372"/>
                  <a:pt x="269418" y="279430"/>
                </a:cubicBezTo>
                <a:cubicBezTo>
                  <a:pt x="273651" y="280488"/>
                  <a:pt x="243753" y="238684"/>
                  <a:pt x="218618" y="211167"/>
                </a:cubicBezTo>
                <a:cubicBezTo>
                  <a:pt x="193483" y="183650"/>
                  <a:pt x="155119" y="147668"/>
                  <a:pt x="118606" y="114330"/>
                </a:cubicBezTo>
                <a:cubicBezTo>
                  <a:pt x="82094" y="80993"/>
                  <a:pt x="-11304" y="-13464"/>
                  <a:pt x="1131" y="1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C459EB10-A089-4738-8C09-3D96481FE680}"/>
              </a:ext>
            </a:extLst>
          </p:cNvPr>
          <p:cNvSpPr/>
          <p:nvPr/>
        </p:nvSpPr>
        <p:spPr>
          <a:xfrm>
            <a:off x="4167958" y="4287838"/>
            <a:ext cx="174103" cy="85196"/>
          </a:xfrm>
          <a:custGeom>
            <a:avLst/>
            <a:gdLst>
              <a:gd name="connsiteX0" fmla="*/ 173855 w 174103"/>
              <a:gd name="connsiteY0" fmla="*/ 0 h 85196"/>
              <a:gd name="connsiteX1" fmla="*/ 27805 w 174103"/>
              <a:gd name="connsiteY1" fmla="*/ 79375 h 85196"/>
              <a:gd name="connsiteX2" fmla="*/ 2405 w 174103"/>
              <a:gd name="connsiteY2" fmla="*/ 79375 h 85196"/>
              <a:gd name="connsiteX3" fmla="*/ 61142 w 174103"/>
              <a:gd name="connsiteY3" fmla="*/ 80962 h 85196"/>
              <a:gd name="connsiteX4" fmla="*/ 173855 w 174103"/>
              <a:gd name="connsiteY4" fmla="*/ 0 h 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103" h="85196">
                <a:moveTo>
                  <a:pt x="173855" y="0"/>
                </a:moveTo>
                <a:cubicBezTo>
                  <a:pt x="168299" y="-265"/>
                  <a:pt x="56380" y="66146"/>
                  <a:pt x="27805" y="79375"/>
                </a:cubicBezTo>
                <a:cubicBezTo>
                  <a:pt x="-770" y="92604"/>
                  <a:pt x="-3151" y="79111"/>
                  <a:pt x="2405" y="79375"/>
                </a:cubicBezTo>
                <a:cubicBezTo>
                  <a:pt x="7961" y="79640"/>
                  <a:pt x="32038" y="90752"/>
                  <a:pt x="61142" y="80962"/>
                </a:cubicBezTo>
                <a:cubicBezTo>
                  <a:pt x="90246" y="71172"/>
                  <a:pt x="179411" y="265"/>
                  <a:pt x="1738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483D7370-0AA7-4397-BB99-598444F62E1E}"/>
              </a:ext>
            </a:extLst>
          </p:cNvPr>
          <p:cNvSpPr/>
          <p:nvPr/>
        </p:nvSpPr>
        <p:spPr>
          <a:xfrm>
            <a:off x="4134790" y="4350892"/>
            <a:ext cx="72164" cy="636244"/>
          </a:xfrm>
          <a:custGeom>
            <a:avLst/>
            <a:gdLst>
              <a:gd name="connsiteX0" fmla="*/ 45098 w 72164"/>
              <a:gd name="connsiteY0" fmla="*/ 19496 h 636244"/>
              <a:gd name="connsiteX1" fmla="*/ 72085 w 72164"/>
              <a:gd name="connsiteY1" fmla="*/ 70296 h 636244"/>
              <a:gd name="connsiteX2" fmla="*/ 53035 w 72164"/>
              <a:gd name="connsiteY2" fmla="*/ 73471 h 636244"/>
              <a:gd name="connsiteX3" fmla="*/ 43510 w 72164"/>
              <a:gd name="connsiteY3" fmla="*/ 84583 h 636244"/>
              <a:gd name="connsiteX4" fmla="*/ 648 w 72164"/>
              <a:gd name="connsiteY4" fmla="*/ 249683 h 636244"/>
              <a:gd name="connsiteX5" fmla="*/ 18110 w 72164"/>
              <a:gd name="connsiteY5" fmla="*/ 494158 h 636244"/>
              <a:gd name="connsiteX6" fmla="*/ 24460 w 72164"/>
              <a:gd name="connsiteY6" fmla="*/ 633858 h 636244"/>
              <a:gd name="connsiteX7" fmla="*/ 27635 w 72164"/>
              <a:gd name="connsiteY7" fmla="*/ 571946 h 636244"/>
              <a:gd name="connsiteX8" fmla="*/ 32398 w 72164"/>
              <a:gd name="connsiteY8" fmla="*/ 440183 h 636244"/>
              <a:gd name="connsiteX9" fmla="*/ 45098 w 72164"/>
              <a:gd name="connsiteY9" fmla="*/ 19496 h 63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164" h="636244">
                <a:moveTo>
                  <a:pt x="45098" y="19496"/>
                </a:moveTo>
                <a:cubicBezTo>
                  <a:pt x="51712" y="-42152"/>
                  <a:pt x="70762" y="61300"/>
                  <a:pt x="72085" y="70296"/>
                </a:cubicBezTo>
                <a:cubicBezTo>
                  <a:pt x="73408" y="79292"/>
                  <a:pt x="57797" y="71090"/>
                  <a:pt x="53035" y="73471"/>
                </a:cubicBezTo>
                <a:cubicBezTo>
                  <a:pt x="48273" y="75852"/>
                  <a:pt x="52241" y="55214"/>
                  <a:pt x="43510" y="84583"/>
                </a:cubicBezTo>
                <a:cubicBezTo>
                  <a:pt x="34779" y="113952"/>
                  <a:pt x="4881" y="181421"/>
                  <a:pt x="648" y="249683"/>
                </a:cubicBezTo>
                <a:cubicBezTo>
                  <a:pt x="-3585" y="317945"/>
                  <a:pt x="14141" y="430129"/>
                  <a:pt x="18110" y="494158"/>
                </a:cubicBezTo>
                <a:cubicBezTo>
                  <a:pt x="22079" y="558187"/>
                  <a:pt x="22873" y="620893"/>
                  <a:pt x="24460" y="633858"/>
                </a:cubicBezTo>
                <a:cubicBezTo>
                  <a:pt x="26047" y="646823"/>
                  <a:pt x="26312" y="604225"/>
                  <a:pt x="27635" y="571946"/>
                </a:cubicBezTo>
                <a:cubicBezTo>
                  <a:pt x="28958" y="539667"/>
                  <a:pt x="30281" y="524585"/>
                  <a:pt x="32398" y="440183"/>
                </a:cubicBezTo>
                <a:cubicBezTo>
                  <a:pt x="34515" y="355781"/>
                  <a:pt x="38484" y="81144"/>
                  <a:pt x="45098" y="19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42FBC4E3-257B-4C29-9A0A-71AEAE1435AA}"/>
              </a:ext>
            </a:extLst>
          </p:cNvPr>
          <p:cNvSpPr/>
          <p:nvPr/>
        </p:nvSpPr>
        <p:spPr>
          <a:xfrm>
            <a:off x="4298092" y="4468623"/>
            <a:ext cx="193287" cy="512952"/>
          </a:xfrm>
          <a:custGeom>
            <a:avLst/>
            <a:gdLst>
              <a:gd name="connsiteX0" fmla="*/ 192946 w 193287"/>
              <a:gd name="connsiteY0" fmla="*/ 190 h 512952"/>
              <a:gd name="connsiteX1" fmla="*/ 111983 w 193287"/>
              <a:gd name="connsiteY1" fmla="*/ 143065 h 512952"/>
              <a:gd name="connsiteX2" fmla="*/ 56421 w 193287"/>
              <a:gd name="connsiteY2" fmla="*/ 252602 h 512952"/>
              <a:gd name="connsiteX3" fmla="*/ 24671 w 193287"/>
              <a:gd name="connsiteY3" fmla="*/ 360552 h 512952"/>
              <a:gd name="connsiteX4" fmla="*/ 13558 w 193287"/>
              <a:gd name="connsiteY4" fmla="*/ 484377 h 512952"/>
              <a:gd name="connsiteX5" fmla="*/ 13558 w 193287"/>
              <a:gd name="connsiteY5" fmla="*/ 512952 h 512952"/>
              <a:gd name="connsiteX6" fmla="*/ 10383 w 193287"/>
              <a:gd name="connsiteY6" fmla="*/ 474852 h 512952"/>
              <a:gd name="connsiteX7" fmla="*/ 4033 w 193287"/>
              <a:gd name="connsiteY7" fmla="*/ 381190 h 512952"/>
              <a:gd name="connsiteX8" fmla="*/ 78646 w 193287"/>
              <a:gd name="connsiteY8" fmla="*/ 174815 h 512952"/>
              <a:gd name="connsiteX9" fmla="*/ 192946 w 193287"/>
              <a:gd name="connsiteY9" fmla="*/ 190 h 51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287" h="512952">
                <a:moveTo>
                  <a:pt x="192946" y="190"/>
                </a:moveTo>
                <a:cubicBezTo>
                  <a:pt x="198502" y="-5102"/>
                  <a:pt x="134737" y="100996"/>
                  <a:pt x="111983" y="143065"/>
                </a:cubicBezTo>
                <a:cubicBezTo>
                  <a:pt x="89229" y="185134"/>
                  <a:pt x="70973" y="216354"/>
                  <a:pt x="56421" y="252602"/>
                </a:cubicBezTo>
                <a:cubicBezTo>
                  <a:pt x="41869" y="288850"/>
                  <a:pt x="31815" y="321923"/>
                  <a:pt x="24671" y="360552"/>
                </a:cubicBezTo>
                <a:cubicBezTo>
                  <a:pt x="17527" y="399181"/>
                  <a:pt x="15410" y="458977"/>
                  <a:pt x="13558" y="484377"/>
                </a:cubicBezTo>
                <a:cubicBezTo>
                  <a:pt x="11706" y="509777"/>
                  <a:pt x="13558" y="512952"/>
                  <a:pt x="13558" y="512952"/>
                </a:cubicBezTo>
                <a:cubicBezTo>
                  <a:pt x="13029" y="511365"/>
                  <a:pt x="11970" y="496812"/>
                  <a:pt x="10383" y="474852"/>
                </a:cubicBezTo>
                <a:cubicBezTo>
                  <a:pt x="8796" y="452892"/>
                  <a:pt x="-7344" y="431196"/>
                  <a:pt x="4033" y="381190"/>
                </a:cubicBezTo>
                <a:cubicBezTo>
                  <a:pt x="15410" y="331184"/>
                  <a:pt x="49013" y="238580"/>
                  <a:pt x="78646" y="174815"/>
                </a:cubicBezTo>
                <a:cubicBezTo>
                  <a:pt x="108279" y="111050"/>
                  <a:pt x="187390" y="5482"/>
                  <a:pt x="192946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6CB41680-D18A-4B4F-9D05-4CFC5377C98E}"/>
              </a:ext>
            </a:extLst>
          </p:cNvPr>
          <p:cNvSpPr/>
          <p:nvPr/>
        </p:nvSpPr>
        <p:spPr>
          <a:xfrm>
            <a:off x="4149724" y="4984362"/>
            <a:ext cx="163862" cy="17962"/>
          </a:xfrm>
          <a:custGeom>
            <a:avLst/>
            <a:gdLst>
              <a:gd name="connsiteX0" fmla="*/ 1 w 163862"/>
              <a:gd name="connsiteY0" fmla="*/ 16263 h 17962"/>
              <a:gd name="connsiteX1" fmla="*/ 139701 w 163862"/>
              <a:gd name="connsiteY1" fmla="*/ 16263 h 17962"/>
              <a:gd name="connsiteX2" fmla="*/ 163514 w 163862"/>
              <a:gd name="connsiteY2" fmla="*/ 388 h 17962"/>
              <a:gd name="connsiteX3" fmla="*/ 136526 w 163862"/>
              <a:gd name="connsiteY3" fmla="*/ 5151 h 17962"/>
              <a:gd name="connsiteX4" fmla="*/ 1 w 163862"/>
              <a:gd name="connsiteY4" fmla="*/ 16263 h 1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62" h="17962">
                <a:moveTo>
                  <a:pt x="1" y="16263"/>
                </a:moveTo>
                <a:cubicBezTo>
                  <a:pt x="530" y="18115"/>
                  <a:pt x="112449" y="18909"/>
                  <a:pt x="139701" y="16263"/>
                </a:cubicBezTo>
                <a:cubicBezTo>
                  <a:pt x="166953" y="13617"/>
                  <a:pt x="164043" y="2240"/>
                  <a:pt x="163514" y="388"/>
                </a:cubicBezTo>
                <a:cubicBezTo>
                  <a:pt x="162985" y="-1464"/>
                  <a:pt x="160603" y="3828"/>
                  <a:pt x="136526" y="5151"/>
                </a:cubicBezTo>
                <a:cubicBezTo>
                  <a:pt x="112449" y="6474"/>
                  <a:pt x="-528" y="14411"/>
                  <a:pt x="1" y="16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956F0BA4-CD40-41F6-A4E2-C414C73D2826}"/>
              </a:ext>
            </a:extLst>
          </p:cNvPr>
          <p:cNvSpPr/>
          <p:nvPr/>
        </p:nvSpPr>
        <p:spPr>
          <a:xfrm>
            <a:off x="3514110" y="3811299"/>
            <a:ext cx="65958" cy="559956"/>
          </a:xfrm>
          <a:custGeom>
            <a:avLst/>
            <a:gdLst>
              <a:gd name="connsiteX0" fmla="*/ 60940 w 65958"/>
              <a:gd name="connsiteY0" fmla="*/ 1876 h 559956"/>
              <a:gd name="connsiteX1" fmla="*/ 10140 w 65958"/>
              <a:gd name="connsiteY1" fmla="*/ 149514 h 559956"/>
              <a:gd name="connsiteX2" fmla="*/ 11728 w 65958"/>
              <a:gd name="connsiteY2" fmla="*/ 235239 h 559956"/>
              <a:gd name="connsiteX3" fmla="*/ 65703 w 65958"/>
              <a:gd name="connsiteY3" fmla="*/ 552739 h 559956"/>
              <a:gd name="connsiteX4" fmla="*/ 30778 w 65958"/>
              <a:gd name="connsiteY4" fmla="*/ 441614 h 559956"/>
              <a:gd name="connsiteX5" fmla="*/ 615 w 65958"/>
              <a:gd name="connsiteY5" fmla="*/ 262226 h 559956"/>
              <a:gd name="connsiteX6" fmla="*/ 60940 w 65958"/>
              <a:gd name="connsiteY6" fmla="*/ 1876 h 5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958" h="559956">
                <a:moveTo>
                  <a:pt x="60940" y="1876"/>
                </a:moveTo>
                <a:cubicBezTo>
                  <a:pt x="62527" y="-16909"/>
                  <a:pt x="18342" y="110620"/>
                  <a:pt x="10140" y="149514"/>
                </a:cubicBezTo>
                <a:cubicBezTo>
                  <a:pt x="1938" y="188408"/>
                  <a:pt x="2467" y="168035"/>
                  <a:pt x="11728" y="235239"/>
                </a:cubicBezTo>
                <a:cubicBezTo>
                  <a:pt x="20988" y="302443"/>
                  <a:pt x="62528" y="518343"/>
                  <a:pt x="65703" y="552739"/>
                </a:cubicBezTo>
                <a:cubicBezTo>
                  <a:pt x="68878" y="587135"/>
                  <a:pt x="41626" y="490033"/>
                  <a:pt x="30778" y="441614"/>
                </a:cubicBezTo>
                <a:cubicBezTo>
                  <a:pt x="19930" y="393195"/>
                  <a:pt x="-4147" y="331547"/>
                  <a:pt x="615" y="262226"/>
                </a:cubicBezTo>
                <a:cubicBezTo>
                  <a:pt x="5377" y="192905"/>
                  <a:pt x="59353" y="20661"/>
                  <a:pt x="60940" y="1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D198F365-C040-4047-B76B-E601415CBB50}"/>
              </a:ext>
            </a:extLst>
          </p:cNvPr>
          <p:cNvSpPr/>
          <p:nvPr/>
        </p:nvSpPr>
        <p:spPr>
          <a:xfrm>
            <a:off x="3885913" y="3895717"/>
            <a:ext cx="76552" cy="270190"/>
          </a:xfrm>
          <a:custGeom>
            <a:avLst/>
            <a:gdLst>
              <a:gd name="connsiteX0" fmla="*/ 287 w 76552"/>
              <a:gd name="connsiteY0" fmla="*/ 8 h 270190"/>
              <a:gd name="connsiteX1" fmla="*/ 27275 w 76552"/>
              <a:gd name="connsiteY1" fmla="*/ 131771 h 270190"/>
              <a:gd name="connsiteX2" fmla="*/ 30450 w 76552"/>
              <a:gd name="connsiteY2" fmla="*/ 179396 h 270190"/>
              <a:gd name="connsiteX3" fmla="*/ 76487 w 76552"/>
              <a:gd name="connsiteY3" fmla="*/ 269883 h 270190"/>
              <a:gd name="connsiteX4" fmla="*/ 39975 w 76552"/>
              <a:gd name="connsiteY4" fmla="*/ 206383 h 270190"/>
              <a:gd name="connsiteX5" fmla="*/ 14575 w 76552"/>
              <a:gd name="connsiteY5" fmla="*/ 138121 h 270190"/>
              <a:gd name="connsiteX6" fmla="*/ 287 w 76552"/>
              <a:gd name="connsiteY6" fmla="*/ 8 h 27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52" h="270190">
                <a:moveTo>
                  <a:pt x="287" y="8"/>
                </a:moveTo>
                <a:cubicBezTo>
                  <a:pt x="2404" y="-1050"/>
                  <a:pt x="22248" y="101873"/>
                  <a:pt x="27275" y="131771"/>
                </a:cubicBezTo>
                <a:cubicBezTo>
                  <a:pt x="32302" y="161669"/>
                  <a:pt x="22248" y="156377"/>
                  <a:pt x="30450" y="179396"/>
                </a:cubicBezTo>
                <a:cubicBezTo>
                  <a:pt x="38652" y="202415"/>
                  <a:pt x="74900" y="265385"/>
                  <a:pt x="76487" y="269883"/>
                </a:cubicBezTo>
                <a:cubicBezTo>
                  <a:pt x="78074" y="274381"/>
                  <a:pt x="50294" y="228343"/>
                  <a:pt x="39975" y="206383"/>
                </a:cubicBezTo>
                <a:cubicBezTo>
                  <a:pt x="29656" y="184423"/>
                  <a:pt x="20925" y="165373"/>
                  <a:pt x="14575" y="138121"/>
                </a:cubicBezTo>
                <a:cubicBezTo>
                  <a:pt x="8225" y="110869"/>
                  <a:pt x="-1830" y="1066"/>
                  <a:pt x="287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A41E1552-7CA0-4513-B953-7D50A1B62228}"/>
              </a:ext>
            </a:extLst>
          </p:cNvPr>
          <p:cNvSpPr/>
          <p:nvPr/>
        </p:nvSpPr>
        <p:spPr>
          <a:xfrm>
            <a:off x="3581346" y="4025821"/>
            <a:ext cx="203316" cy="352507"/>
          </a:xfrm>
          <a:custGeom>
            <a:avLst/>
            <a:gdLst>
              <a:gd name="connsiteX0" fmla="*/ 54 w 203316"/>
              <a:gd name="connsiteY0" fmla="*/ 352504 h 352507"/>
              <a:gd name="connsiteX1" fmla="*/ 95304 w 203316"/>
              <a:gd name="connsiteY1" fmla="*/ 165179 h 352507"/>
              <a:gd name="connsiteX2" fmla="*/ 166742 w 203316"/>
              <a:gd name="connsiteY2" fmla="*/ 66754 h 352507"/>
              <a:gd name="connsiteX3" fmla="*/ 203254 w 203316"/>
              <a:gd name="connsiteY3" fmla="*/ 79 h 352507"/>
              <a:gd name="connsiteX4" fmla="*/ 158804 w 203316"/>
              <a:gd name="connsiteY4" fmla="*/ 55642 h 352507"/>
              <a:gd name="connsiteX5" fmla="*/ 82604 w 203316"/>
              <a:gd name="connsiteY5" fmla="*/ 160417 h 352507"/>
              <a:gd name="connsiteX6" fmla="*/ 54 w 203316"/>
              <a:gd name="connsiteY6" fmla="*/ 352504 h 35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316" h="352507">
                <a:moveTo>
                  <a:pt x="54" y="352504"/>
                </a:moveTo>
                <a:cubicBezTo>
                  <a:pt x="2171" y="353298"/>
                  <a:pt x="67523" y="212804"/>
                  <a:pt x="95304" y="165179"/>
                </a:cubicBezTo>
                <a:cubicBezTo>
                  <a:pt x="123085" y="117554"/>
                  <a:pt x="148750" y="94271"/>
                  <a:pt x="166742" y="66754"/>
                </a:cubicBezTo>
                <a:cubicBezTo>
                  <a:pt x="184734" y="39237"/>
                  <a:pt x="204577" y="1931"/>
                  <a:pt x="203254" y="79"/>
                </a:cubicBezTo>
                <a:cubicBezTo>
                  <a:pt x="201931" y="-1773"/>
                  <a:pt x="178912" y="28919"/>
                  <a:pt x="158804" y="55642"/>
                </a:cubicBezTo>
                <a:cubicBezTo>
                  <a:pt x="138696" y="82365"/>
                  <a:pt x="107210" y="115438"/>
                  <a:pt x="82604" y="160417"/>
                </a:cubicBezTo>
                <a:cubicBezTo>
                  <a:pt x="57998" y="205396"/>
                  <a:pt x="-2063" y="351710"/>
                  <a:pt x="54" y="352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2EA82994-1673-4906-B52B-40E2AA274CEB}"/>
              </a:ext>
            </a:extLst>
          </p:cNvPr>
          <p:cNvSpPr/>
          <p:nvPr/>
        </p:nvSpPr>
        <p:spPr>
          <a:xfrm>
            <a:off x="3860664" y="4090964"/>
            <a:ext cx="87697" cy="160633"/>
          </a:xfrm>
          <a:custGeom>
            <a:avLst/>
            <a:gdLst>
              <a:gd name="connsiteX0" fmla="*/ 136 w 87697"/>
              <a:gd name="connsiteY0" fmla="*/ 24 h 160633"/>
              <a:gd name="connsiteX1" fmla="*/ 63636 w 87697"/>
              <a:gd name="connsiteY1" fmla="*/ 65111 h 160633"/>
              <a:gd name="connsiteX2" fmla="*/ 81099 w 87697"/>
              <a:gd name="connsiteY2" fmla="*/ 84161 h 160633"/>
              <a:gd name="connsiteX3" fmla="*/ 74749 w 87697"/>
              <a:gd name="connsiteY3" fmla="*/ 125436 h 160633"/>
              <a:gd name="connsiteX4" fmla="*/ 52524 w 87697"/>
              <a:gd name="connsiteY4" fmla="*/ 160361 h 160633"/>
              <a:gd name="connsiteX5" fmla="*/ 81099 w 87697"/>
              <a:gd name="connsiteY5" fmla="*/ 106386 h 160633"/>
              <a:gd name="connsiteX6" fmla="*/ 82686 w 87697"/>
              <a:gd name="connsiteY6" fmla="*/ 73049 h 160633"/>
              <a:gd name="connsiteX7" fmla="*/ 136 w 87697"/>
              <a:gd name="connsiteY7" fmla="*/ 24 h 16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697" h="160633">
                <a:moveTo>
                  <a:pt x="136" y="24"/>
                </a:moveTo>
                <a:cubicBezTo>
                  <a:pt x="-3039" y="-1299"/>
                  <a:pt x="50142" y="51088"/>
                  <a:pt x="63636" y="65111"/>
                </a:cubicBezTo>
                <a:cubicBezTo>
                  <a:pt x="77130" y="79134"/>
                  <a:pt x="79247" y="74107"/>
                  <a:pt x="81099" y="84161"/>
                </a:cubicBezTo>
                <a:cubicBezTo>
                  <a:pt x="82951" y="94215"/>
                  <a:pt x="79512" y="112736"/>
                  <a:pt x="74749" y="125436"/>
                </a:cubicBezTo>
                <a:cubicBezTo>
                  <a:pt x="69986" y="138136"/>
                  <a:pt x="51466" y="163536"/>
                  <a:pt x="52524" y="160361"/>
                </a:cubicBezTo>
                <a:cubicBezTo>
                  <a:pt x="53582" y="157186"/>
                  <a:pt x="76072" y="120938"/>
                  <a:pt x="81099" y="106386"/>
                </a:cubicBezTo>
                <a:cubicBezTo>
                  <a:pt x="86126" y="91834"/>
                  <a:pt x="92211" y="90512"/>
                  <a:pt x="82686" y="73049"/>
                </a:cubicBezTo>
                <a:cubicBezTo>
                  <a:pt x="73161" y="55587"/>
                  <a:pt x="3311" y="1347"/>
                  <a:pt x="13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47E49702-4B0C-40A9-A53E-9AD3D47E113D}"/>
              </a:ext>
            </a:extLst>
          </p:cNvPr>
          <p:cNvSpPr/>
          <p:nvPr/>
        </p:nvSpPr>
        <p:spPr>
          <a:xfrm>
            <a:off x="3786183" y="4003902"/>
            <a:ext cx="98438" cy="93456"/>
          </a:xfrm>
          <a:custGeom>
            <a:avLst/>
            <a:gdLst>
              <a:gd name="connsiteX0" fmla="*/ 5 w 98438"/>
              <a:gd name="connsiteY0" fmla="*/ 6123 h 93456"/>
              <a:gd name="connsiteX1" fmla="*/ 57155 w 98438"/>
              <a:gd name="connsiteY1" fmla="*/ 15648 h 93456"/>
              <a:gd name="connsiteX2" fmla="*/ 98430 w 98438"/>
              <a:gd name="connsiteY2" fmla="*/ 93436 h 93456"/>
              <a:gd name="connsiteX3" fmla="*/ 60330 w 98438"/>
              <a:gd name="connsiteY3" fmla="*/ 7711 h 93456"/>
              <a:gd name="connsiteX4" fmla="*/ 5 w 98438"/>
              <a:gd name="connsiteY4" fmla="*/ 6123 h 93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38" h="93456">
                <a:moveTo>
                  <a:pt x="5" y="6123"/>
                </a:moveTo>
                <a:cubicBezTo>
                  <a:pt x="-524" y="7446"/>
                  <a:pt x="40751" y="1096"/>
                  <a:pt x="57155" y="15648"/>
                </a:cubicBezTo>
                <a:cubicBezTo>
                  <a:pt x="73559" y="30200"/>
                  <a:pt x="97901" y="94759"/>
                  <a:pt x="98430" y="93436"/>
                </a:cubicBezTo>
                <a:cubicBezTo>
                  <a:pt x="98959" y="92113"/>
                  <a:pt x="74088" y="23322"/>
                  <a:pt x="60330" y="7711"/>
                </a:cubicBezTo>
                <a:cubicBezTo>
                  <a:pt x="46572" y="-7900"/>
                  <a:pt x="534" y="4800"/>
                  <a:pt x="5" y="6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DE6E04B9-D9AA-4AD9-919D-2E3A56B4F314}"/>
              </a:ext>
            </a:extLst>
          </p:cNvPr>
          <p:cNvSpPr/>
          <p:nvPr/>
        </p:nvSpPr>
        <p:spPr>
          <a:xfrm>
            <a:off x="3813112" y="4014706"/>
            <a:ext cx="59684" cy="135138"/>
          </a:xfrm>
          <a:custGeom>
            <a:avLst/>
            <a:gdLst>
              <a:gd name="connsiteX0" fmla="*/ 63 w 59684"/>
              <a:gd name="connsiteY0" fmla="*/ 82 h 135138"/>
              <a:gd name="connsiteX1" fmla="*/ 46101 w 59684"/>
              <a:gd name="connsiteY1" fmla="*/ 81044 h 135138"/>
              <a:gd name="connsiteX2" fmla="*/ 54038 w 59684"/>
              <a:gd name="connsiteY2" fmla="*/ 135019 h 135138"/>
              <a:gd name="connsiteX3" fmla="*/ 57213 w 59684"/>
              <a:gd name="connsiteY3" fmla="*/ 66757 h 135138"/>
              <a:gd name="connsiteX4" fmla="*/ 63 w 59684"/>
              <a:gd name="connsiteY4" fmla="*/ 82 h 13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84" h="135138">
                <a:moveTo>
                  <a:pt x="63" y="82"/>
                </a:moveTo>
                <a:cubicBezTo>
                  <a:pt x="-1789" y="2463"/>
                  <a:pt x="37105" y="58555"/>
                  <a:pt x="46101" y="81044"/>
                </a:cubicBezTo>
                <a:cubicBezTo>
                  <a:pt x="55097" y="103533"/>
                  <a:pt x="52186" y="137400"/>
                  <a:pt x="54038" y="135019"/>
                </a:cubicBezTo>
                <a:cubicBezTo>
                  <a:pt x="55890" y="132638"/>
                  <a:pt x="63563" y="86071"/>
                  <a:pt x="57213" y="66757"/>
                </a:cubicBezTo>
                <a:cubicBezTo>
                  <a:pt x="50863" y="47443"/>
                  <a:pt x="1915" y="-2299"/>
                  <a:pt x="63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A971C444-C8AF-4E84-8942-0B9896934E42}"/>
              </a:ext>
            </a:extLst>
          </p:cNvPr>
          <p:cNvSpPr/>
          <p:nvPr/>
        </p:nvSpPr>
        <p:spPr>
          <a:xfrm>
            <a:off x="3876819" y="4156074"/>
            <a:ext cx="85607" cy="440278"/>
          </a:xfrm>
          <a:custGeom>
            <a:avLst/>
            <a:gdLst>
              <a:gd name="connsiteX0" fmla="*/ 85581 w 85607"/>
              <a:gd name="connsiteY0" fmla="*/ 1 h 440278"/>
              <a:gd name="connsiteX1" fmla="*/ 64944 w 85607"/>
              <a:gd name="connsiteY1" fmla="*/ 73026 h 440278"/>
              <a:gd name="connsiteX2" fmla="*/ 26844 w 85607"/>
              <a:gd name="connsiteY2" fmla="*/ 107951 h 440278"/>
              <a:gd name="connsiteX3" fmla="*/ 28431 w 85607"/>
              <a:gd name="connsiteY3" fmla="*/ 188914 h 440278"/>
              <a:gd name="connsiteX4" fmla="*/ 12556 w 85607"/>
              <a:gd name="connsiteY4" fmla="*/ 252414 h 440278"/>
              <a:gd name="connsiteX5" fmla="*/ 30019 w 85607"/>
              <a:gd name="connsiteY5" fmla="*/ 428626 h 440278"/>
              <a:gd name="connsiteX6" fmla="*/ 30019 w 85607"/>
              <a:gd name="connsiteY6" fmla="*/ 403226 h 440278"/>
              <a:gd name="connsiteX7" fmla="*/ 1444 w 85607"/>
              <a:gd name="connsiteY7" fmla="*/ 238126 h 440278"/>
              <a:gd name="connsiteX8" fmla="*/ 10969 w 85607"/>
              <a:gd name="connsiteY8" fmla="*/ 163514 h 440278"/>
              <a:gd name="connsiteX9" fmla="*/ 68119 w 85607"/>
              <a:gd name="connsiteY9" fmla="*/ 71439 h 440278"/>
              <a:gd name="connsiteX10" fmla="*/ 85581 w 85607"/>
              <a:gd name="connsiteY10" fmla="*/ 1 h 4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607" h="440278">
                <a:moveTo>
                  <a:pt x="85581" y="1"/>
                </a:moveTo>
                <a:cubicBezTo>
                  <a:pt x="85052" y="266"/>
                  <a:pt x="74733" y="55034"/>
                  <a:pt x="64944" y="73026"/>
                </a:cubicBezTo>
                <a:cubicBezTo>
                  <a:pt x="55154" y="91018"/>
                  <a:pt x="32929" y="88636"/>
                  <a:pt x="26844" y="107951"/>
                </a:cubicBezTo>
                <a:cubicBezTo>
                  <a:pt x="20758" y="127266"/>
                  <a:pt x="30812" y="164837"/>
                  <a:pt x="28431" y="188914"/>
                </a:cubicBezTo>
                <a:cubicBezTo>
                  <a:pt x="26050" y="212991"/>
                  <a:pt x="12291" y="212462"/>
                  <a:pt x="12556" y="252414"/>
                </a:cubicBezTo>
                <a:cubicBezTo>
                  <a:pt x="12821" y="292366"/>
                  <a:pt x="27108" y="403491"/>
                  <a:pt x="30019" y="428626"/>
                </a:cubicBezTo>
                <a:cubicBezTo>
                  <a:pt x="32929" y="453761"/>
                  <a:pt x="34781" y="434976"/>
                  <a:pt x="30019" y="403226"/>
                </a:cubicBezTo>
                <a:cubicBezTo>
                  <a:pt x="25257" y="371476"/>
                  <a:pt x="4619" y="278078"/>
                  <a:pt x="1444" y="238126"/>
                </a:cubicBezTo>
                <a:cubicBezTo>
                  <a:pt x="-1731" y="198174"/>
                  <a:pt x="-143" y="191295"/>
                  <a:pt x="10969" y="163514"/>
                </a:cubicBezTo>
                <a:cubicBezTo>
                  <a:pt x="22081" y="135733"/>
                  <a:pt x="57536" y="97368"/>
                  <a:pt x="68119" y="71439"/>
                </a:cubicBezTo>
                <a:cubicBezTo>
                  <a:pt x="78702" y="45510"/>
                  <a:pt x="86110" y="-264"/>
                  <a:pt x="8558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00AD32E9-B19B-4B51-9F1D-BA75FD520AF9}"/>
              </a:ext>
            </a:extLst>
          </p:cNvPr>
          <p:cNvSpPr/>
          <p:nvPr/>
        </p:nvSpPr>
        <p:spPr>
          <a:xfrm>
            <a:off x="3922186" y="4600378"/>
            <a:ext cx="164117" cy="371681"/>
          </a:xfrm>
          <a:custGeom>
            <a:avLst/>
            <a:gdLst>
              <a:gd name="connsiteX0" fmla="*/ 527 w 164117"/>
              <a:gd name="connsiteY0" fmla="*/ 197 h 371681"/>
              <a:gd name="connsiteX1" fmla="*/ 71964 w 164117"/>
              <a:gd name="connsiteY1" fmla="*/ 166885 h 371681"/>
              <a:gd name="connsiteX2" fmla="*/ 124352 w 164117"/>
              <a:gd name="connsiteY2" fmla="*/ 290710 h 371681"/>
              <a:gd name="connsiteX3" fmla="*/ 164039 w 164117"/>
              <a:gd name="connsiteY3" fmla="*/ 371672 h 371681"/>
              <a:gd name="connsiteX4" fmla="*/ 133877 w 164117"/>
              <a:gd name="connsiteY4" fmla="*/ 295472 h 371681"/>
              <a:gd name="connsiteX5" fmla="*/ 111652 w 164117"/>
              <a:gd name="connsiteY5" fmla="*/ 201810 h 371681"/>
              <a:gd name="connsiteX6" fmla="*/ 527 w 164117"/>
              <a:gd name="connsiteY6" fmla="*/ 197 h 37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117" h="371681">
                <a:moveTo>
                  <a:pt x="527" y="197"/>
                </a:moveTo>
                <a:cubicBezTo>
                  <a:pt x="-6088" y="-5624"/>
                  <a:pt x="51327" y="118466"/>
                  <a:pt x="71964" y="166885"/>
                </a:cubicBezTo>
                <a:cubicBezTo>
                  <a:pt x="92601" y="215304"/>
                  <a:pt x="109006" y="256579"/>
                  <a:pt x="124352" y="290710"/>
                </a:cubicBezTo>
                <a:cubicBezTo>
                  <a:pt x="139698" y="324841"/>
                  <a:pt x="162452" y="370878"/>
                  <a:pt x="164039" y="371672"/>
                </a:cubicBezTo>
                <a:cubicBezTo>
                  <a:pt x="165627" y="372466"/>
                  <a:pt x="142608" y="323782"/>
                  <a:pt x="133877" y="295472"/>
                </a:cubicBezTo>
                <a:cubicBezTo>
                  <a:pt x="125146" y="267162"/>
                  <a:pt x="132819" y="248377"/>
                  <a:pt x="111652" y="201810"/>
                </a:cubicBezTo>
                <a:cubicBezTo>
                  <a:pt x="90485" y="155243"/>
                  <a:pt x="7142" y="6018"/>
                  <a:pt x="527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D510D4CC-C534-4732-886E-F4EE334E8346}"/>
              </a:ext>
            </a:extLst>
          </p:cNvPr>
          <p:cNvSpPr/>
          <p:nvPr/>
        </p:nvSpPr>
        <p:spPr>
          <a:xfrm>
            <a:off x="3866647" y="4531263"/>
            <a:ext cx="208001" cy="472376"/>
          </a:xfrm>
          <a:custGeom>
            <a:avLst/>
            <a:gdLst>
              <a:gd name="connsiteX0" fmla="*/ 6853 w 208001"/>
              <a:gd name="connsiteY0" fmla="*/ 4225 h 472376"/>
              <a:gd name="connsiteX1" fmla="*/ 8441 w 208001"/>
              <a:gd name="connsiteY1" fmla="*/ 109000 h 472376"/>
              <a:gd name="connsiteX2" fmla="*/ 73528 w 208001"/>
              <a:gd name="connsiteY2" fmla="*/ 280450 h 472376"/>
              <a:gd name="connsiteX3" fmla="*/ 90991 w 208001"/>
              <a:gd name="connsiteY3" fmla="*/ 455075 h 472376"/>
              <a:gd name="connsiteX4" fmla="*/ 154491 w 208001"/>
              <a:gd name="connsiteY4" fmla="*/ 464600 h 472376"/>
              <a:gd name="connsiteX5" fmla="*/ 206878 w 208001"/>
              <a:gd name="connsiteY5" fmla="*/ 470950 h 472376"/>
              <a:gd name="connsiteX6" fmla="*/ 103691 w 208001"/>
              <a:gd name="connsiteY6" fmla="*/ 436025 h 472376"/>
              <a:gd name="connsiteX7" fmla="*/ 94166 w 208001"/>
              <a:gd name="connsiteY7" fmla="*/ 356650 h 472376"/>
              <a:gd name="connsiteX8" fmla="*/ 64003 w 208001"/>
              <a:gd name="connsiteY8" fmla="*/ 251875 h 472376"/>
              <a:gd name="connsiteX9" fmla="*/ 6853 w 208001"/>
              <a:gd name="connsiteY9" fmla="*/ 4225 h 47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001" h="472376">
                <a:moveTo>
                  <a:pt x="6853" y="4225"/>
                </a:moveTo>
                <a:cubicBezTo>
                  <a:pt x="-2407" y="-19587"/>
                  <a:pt x="-2671" y="62963"/>
                  <a:pt x="8441" y="109000"/>
                </a:cubicBezTo>
                <a:cubicBezTo>
                  <a:pt x="19553" y="155037"/>
                  <a:pt x="59770" y="222771"/>
                  <a:pt x="73528" y="280450"/>
                </a:cubicBezTo>
                <a:cubicBezTo>
                  <a:pt x="87286" y="338129"/>
                  <a:pt x="77497" y="424383"/>
                  <a:pt x="90991" y="455075"/>
                </a:cubicBezTo>
                <a:cubicBezTo>
                  <a:pt x="104485" y="485767"/>
                  <a:pt x="135177" y="461954"/>
                  <a:pt x="154491" y="464600"/>
                </a:cubicBezTo>
                <a:cubicBezTo>
                  <a:pt x="173805" y="467246"/>
                  <a:pt x="215345" y="475713"/>
                  <a:pt x="206878" y="470950"/>
                </a:cubicBezTo>
                <a:cubicBezTo>
                  <a:pt x="198411" y="466187"/>
                  <a:pt x="122476" y="455075"/>
                  <a:pt x="103691" y="436025"/>
                </a:cubicBezTo>
                <a:cubicBezTo>
                  <a:pt x="84906" y="416975"/>
                  <a:pt x="100781" y="387342"/>
                  <a:pt x="94166" y="356650"/>
                </a:cubicBezTo>
                <a:cubicBezTo>
                  <a:pt x="87551" y="325958"/>
                  <a:pt x="79878" y="305056"/>
                  <a:pt x="64003" y="251875"/>
                </a:cubicBezTo>
                <a:cubicBezTo>
                  <a:pt x="48128" y="198694"/>
                  <a:pt x="16113" y="28037"/>
                  <a:pt x="6853" y="4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6D09C0E6-D607-45BC-B63E-B051EA86CEEB}"/>
              </a:ext>
            </a:extLst>
          </p:cNvPr>
          <p:cNvSpPr/>
          <p:nvPr/>
        </p:nvSpPr>
        <p:spPr>
          <a:xfrm>
            <a:off x="3851073" y="4166476"/>
            <a:ext cx="21163" cy="362589"/>
          </a:xfrm>
          <a:custGeom>
            <a:avLst/>
            <a:gdLst>
              <a:gd name="connsiteX0" fmla="*/ 17665 w 21163"/>
              <a:gd name="connsiteY0" fmla="*/ 712 h 362589"/>
              <a:gd name="connsiteX1" fmla="*/ 202 w 21163"/>
              <a:gd name="connsiteY1" fmla="*/ 124537 h 362589"/>
              <a:gd name="connsiteX2" fmla="*/ 8140 w 21163"/>
              <a:gd name="connsiteY2" fmla="*/ 356312 h 362589"/>
              <a:gd name="connsiteX3" fmla="*/ 8140 w 21163"/>
              <a:gd name="connsiteY3" fmla="*/ 286462 h 362589"/>
              <a:gd name="connsiteX4" fmla="*/ 20840 w 21163"/>
              <a:gd name="connsiteY4" fmla="*/ 176924 h 362589"/>
              <a:gd name="connsiteX5" fmla="*/ 17665 w 21163"/>
              <a:gd name="connsiteY5" fmla="*/ 712 h 36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3" h="362589">
                <a:moveTo>
                  <a:pt x="17665" y="712"/>
                </a:moveTo>
                <a:cubicBezTo>
                  <a:pt x="14225" y="-8019"/>
                  <a:pt x="1789" y="65270"/>
                  <a:pt x="202" y="124537"/>
                </a:cubicBezTo>
                <a:cubicBezTo>
                  <a:pt x="-1385" y="183804"/>
                  <a:pt x="6817" y="329325"/>
                  <a:pt x="8140" y="356312"/>
                </a:cubicBezTo>
                <a:cubicBezTo>
                  <a:pt x="9463" y="383299"/>
                  <a:pt x="6023" y="316360"/>
                  <a:pt x="8140" y="286462"/>
                </a:cubicBezTo>
                <a:cubicBezTo>
                  <a:pt x="10257" y="256564"/>
                  <a:pt x="20046" y="218464"/>
                  <a:pt x="20840" y="176924"/>
                </a:cubicBezTo>
                <a:cubicBezTo>
                  <a:pt x="21634" y="135384"/>
                  <a:pt x="21105" y="9443"/>
                  <a:pt x="17665" y="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B84628E9-BE0C-4DD7-9EEB-145CA7645846}"/>
              </a:ext>
            </a:extLst>
          </p:cNvPr>
          <p:cNvSpPr/>
          <p:nvPr/>
        </p:nvSpPr>
        <p:spPr>
          <a:xfrm>
            <a:off x="4260202" y="4653272"/>
            <a:ext cx="405512" cy="485871"/>
          </a:xfrm>
          <a:custGeom>
            <a:avLst/>
            <a:gdLst>
              <a:gd name="connsiteX0" fmla="*/ 405461 w 405512"/>
              <a:gd name="connsiteY0" fmla="*/ 2866 h 485871"/>
              <a:gd name="connsiteX1" fmla="*/ 341961 w 405512"/>
              <a:gd name="connsiteY1" fmla="*/ 179078 h 485871"/>
              <a:gd name="connsiteX2" fmla="*/ 292748 w 405512"/>
              <a:gd name="connsiteY2" fmla="*/ 272741 h 485871"/>
              <a:gd name="connsiteX3" fmla="*/ 251473 w 405512"/>
              <a:gd name="connsiteY3" fmla="*/ 331478 h 485871"/>
              <a:gd name="connsiteX4" fmla="*/ 168923 w 405512"/>
              <a:gd name="connsiteY4" fmla="*/ 402916 h 485871"/>
              <a:gd name="connsiteX5" fmla="*/ 2236 w 405512"/>
              <a:gd name="connsiteY5" fmla="*/ 483878 h 485871"/>
              <a:gd name="connsiteX6" fmla="*/ 86373 w 405512"/>
              <a:gd name="connsiteY6" fmla="*/ 445778 h 485871"/>
              <a:gd name="connsiteX7" fmla="*/ 275286 w 405512"/>
              <a:gd name="connsiteY7" fmla="*/ 283853 h 485871"/>
              <a:gd name="connsiteX8" fmla="*/ 351486 w 405512"/>
              <a:gd name="connsiteY8" fmla="*/ 85416 h 485871"/>
              <a:gd name="connsiteX9" fmla="*/ 405461 w 405512"/>
              <a:gd name="connsiteY9" fmla="*/ 2866 h 48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5512" h="485871">
                <a:moveTo>
                  <a:pt x="405461" y="2866"/>
                </a:moveTo>
                <a:cubicBezTo>
                  <a:pt x="403873" y="18476"/>
                  <a:pt x="360746" y="134099"/>
                  <a:pt x="341961" y="179078"/>
                </a:cubicBezTo>
                <a:cubicBezTo>
                  <a:pt x="323176" y="224057"/>
                  <a:pt x="307829" y="247341"/>
                  <a:pt x="292748" y="272741"/>
                </a:cubicBezTo>
                <a:cubicBezTo>
                  <a:pt x="277667" y="298141"/>
                  <a:pt x="272110" y="309782"/>
                  <a:pt x="251473" y="331478"/>
                </a:cubicBezTo>
                <a:cubicBezTo>
                  <a:pt x="230835" y="353174"/>
                  <a:pt x="210462" y="377516"/>
                  <a:pt x="168923" y="402916"/>
                </a:cubicBezTo>
                <a:cubicBezTo>
                  <a:pt x="127384" y="428316"/>
                  <a:pt x="15994" y="476734"/>
                  <a:pt x="2236" y="483878"/>
                </a:cubicBezTo>
                <a:cubicBezTo>
                  <a:pt x="-11522" y="491022"/>
                  <a:pt x="40865" y="479115"/>
                  <a:pt x="86373" y="445778"/>
                </a:cubicBezTo>
                <a:cubicBezTo>
                  <a:pt x="131881" y="412441"/>
                  <a:pt x="231100" y="343913"/>
                  <a:pt x="275286" y="283853"/>
                </a:cubicBezTo>
                <a:cubicBezTo>
                  <a:pt x="319472" y="223793"/>
                  <a:pt x="331378" y="132512"/>
                  <a:pt x="351486" y="85416"/>
                </a:cubicBezTo>
                <a:cubicBezTo>
                  <a:pt x="371594" y="38320"/>
                  <a:pt x="407049" y="-12744"/>
                  <a:pt x="405461" y="2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7B57EEEA-CE88-4F74-A19E-FDE54914FEBD}"/>
              </a:ext>
            </a:extLst>
          </p:cNvPr>
          <p:cNvSpPr/>
          <p:nvPr/>
        </p:nvSpPr>
        <p:spPr>
          <a:xfrm>
            <a:off x="4343233" y="4756146"/>
            <a:ext cx="91464" cy="233635"/>
          </a:xfrm>
          <a:custGeom>
            <a:avLst/>
            <a:gdLst>
              <a:gd name="connsiteX0" fmla="*/ 87480 w 91464"/>
              <a:gd name="connsiteY0" fmla="*/ 4 h 233635"/>
              <a:gd name="connsiteX1" fmla="*/ 73192 w 91464"/>
              <a:gd name="connsiteY1" fmla="*/ 141292 h 233635"/>
              <a:gd name="connsiteX2" fmla="*/ 55730 w 91464"/>
              <a:gd name="connsiteY2" fmla="*/ 168279 h 233635"/>
              <a:gd name="connsiteX3" fmla="*/ 167 w 91464"/>
              <a:gd name="connsiteY3" fmla="*/ 233367 h 233635"/>
              <a:gd name="connsiteX4" fmla="*/ 39855 w 91464"/>
              <a:gd name="connsiteY4" fmla="*/ 190504 h 233635"/>
              <a:gd name="connsiteX5" fmla="*/ 77955 w 91464"/>
              <a:gd name="connsiteY5" fmla="*/ 168279 h 233635"/>
              <a:gd name="connsiteX6" fmla="*/ 90655 w 91464"/>
              <a:gd name="connsiteY6" fmla="*/ 146054 h 233635"/>
              <a:gd name="connsiteX7" fmla="*/ 87480 w 91464"/>
              <a:gd name="connsiteY7" fmla="*/ 4 h 23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64" h="233635">
                <a:moveTo>
                  <a:pt x="87480" y="4"/>
                </a:moveTo>
                <a:cubicBezTo>
                  <a:pt x="84570" y="-790"/>
                  <a:pt x="78484" y="113246"/>
                  <a:pt x="73192" y="141292"/>
                </a:cubicBezTo>
                <a:cubicBezTo>
                  <a:pt x="67900" y="169338"/>
                  <a:pt x="67901" y="152933"/>
                  <a:pt x="55730" y="168279"/>
                </a:cubicBezTo>
                <a:cubicBezTo>
                  <a:pt x="43559" y="183625"/>
                  <a:pt x="2813" y="229663"/>
                  <a:pt x="167" y="233367"/>
                </a:cubicBezTo>
                <a:cubicBezTo>
                  <a:pt x="-2479" y="237071"/>
                  <a:pt x="26890" y="201352"/>
                  <a:pt x="39855" y="190504"/>
                </a:cubicBezTo>
                <a:cubicBezTo>
                  <a:pt x="52820" y="179656"/>
                  <a:pt x="69488" y="175687"/>
                  <a:pt x="77955" y="168279"/>
                </a:cubicBezTo>
                <a:cubicBezTo>
                  <a:pt x="86422" y="160871"/>
                  <a:pt x="88538" y="170131"/>
                  <a:pt x="90655" y="146054"/>
                </a:cubicBezTo>
                <a:cubicBezTo>
                  <a:pt x="92772" y="121977"/>
                  <a:pt x="90390" y="798"/>
                  <a:pt x="8748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8667AEEB-346A-493A-A787-EDA9291935D9}"/>
              </a:ext>
            </a:extLst>
          </p:cNvPr>
          <p:cNvSpPr/>
          <p:nvPr/>
        </p:nvSpPr>
        <p:spPr>
          <a:xfrm>
            <a:off x="4182218" y="5125616"/>
            <a:ext cx="142856" cy="35652"/>
          </a:xfrm>
          <a:custGeom>
            <a:avLst/>
            <a:gdLst>
              <a:gd name="connsiteX0" fmla="*/ 845 w 142856"/>
              <a:gd name="connsiteY0" fmla="*/ 27409 h 35652"/>
              <a:gd name="connsiteX1" fmla="*/ 131020 w 142856"/>
              <a:gd name="connsiteY1" fmla="*/ 35347 h 35652"/>
              <a:gd name="connsiteX2" fmla="*/ 137370 w 142856"/>
              <a:gd name="connsiteY2" fmla="*/ 30584 h 35652"/>
              <a:gd name="connsiteX3" fmla="*/ 135782 w 142856"/>
              <a:gd name="connsiteY3" fmla="*/ 422 h 35652"/>
              <a:gd name="connsiteX4" fmla="*/ 121495 w 142856"/>
              <a:gd name="connsiteY4" fmla="*/ 13122 h 35652"/>
              <a:gd name="connsiteX5" fmla="*/ 75457 w 142856"/>
              <a:gd name="connsiteY5" fmla="*/ 16297 h 35652"/>
              <a:gd name="connsiteX6" fmla="*/ 845 w 142856"/>
              <a:gd name="connsiteY6" fmla="*/ 27409 h 3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56" h="35652">
                <a:moveTo>
                  <a:pt x="845" y="27409"/>
                </a:moveTo>
                <a:cubicBezTo>
                  <a:pt x="10105" y="30584"/>
                  <a:pt x="131020" y="35347"/>
                  <a:pt x="131020" y="35347"/>
                </a:cubicBezTo>
                <a:cubicBezTo>
                  <a:pt x="153774" y="35876"/>
                  <a:pt x="136576" y="36405"/>
                  <a:pt x="137370" y="30584"/>
                </a:cubicBezTo>
                <a:cubicBezTo>
                  <a:pt x="138164" y="24763"/>
                  <a:pt x="138428" y="3332"/>
                  <a:pt x="135782" y="422"/>
                </a:cubicBezTo>
                <a:cubicBezTo>
                  <a:pt x="133136" y="-2488"/>
                  <a:pt x="131549" y="10476"/>
                  <a:pt x="121495" y="13122"/>
                </a:cubicBezTo>
                <a:cubicBezTo>
                  <a:pt x="111441" y="15768"/>
                  <a:pt x="89744" y="15503"/>
                  <a:pt x="75457" y="16297"/>
                </a:cubicBezTo>
                <a:cubicBezTo>
                  <a:pt x="61170" y="17091"/>
                  <a:pt x="-8415" y="24234"/>
                  <a:pt x="845" y="27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8E637499-5037-49F6-AA95-49D84D066AE7}"/>
              </a:ext>
            </a:extLst>
          </p:cNvPr>
          <p:cNvSpPr/>
          <p:nvPr/>
        </p:nvSpPr>
        <p:spPr>
          <a:xfrm>
            <a:off x="4217861" y="5007850"/>
            <a:ext cx="79556" cy="131551"/>
          </a:xfrm>
          <a:custGeom>
            <a:avLst/>
            <a:gdLst>
              <a:gd name="connsiteX0" fmla="*/ 79502 w 79556"/>
              <a:gd name="connsiteY0" fmla="*/ 15000 h 131551"/>
              <a:gd name="connsiteX1" fmla="*/ 23939 w 79556"/>
              <a:gd name="connsiteY1" fmla="*/ 713 h 131551"/>
              <a:gd name="connsiteX2" fmla="*/ 12827 w 79556"/>
              <a:gd name="connsiteY2" fmla="*/ 40400 h 131551"/>
              <a:gd name="connsiteX3" fmla="*/ 11239 w 79556"/>
              <a:gd name="connsiteY3" fmla="*/ 88025 h 131551"/>
              <a:gd name="connsiteX4" fmla="*/ 9652 w 79556"/>
              <a:gd name="connsiteY4" fmla="*/ 130888 h 131551"/>
              <a:gd name="connsiteX5" fmla="*/ 6477 w 79556"/>
              <a:gd name="connsiteY5" fmla="*/ 108663 h 131551"/>
              <a:gd name="connsiteX6" fmla="*/ 127 w 79556"/>
              <a:gd name="connsiteY6" fmla="*/ 38813 h 131551"/>
              <a:gd name="connsiteX7" fmla="*/ 12827 w 79556"/>
              <a:gd name="connsiteY7" fmla="*/ 16588 h 131551"/>
              <a:gd name="connsiteX8" fmla="*/ 79502 w 79556"/>
              <a:gd name="connsiteY8" fmla="*/ 15000 h 13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6" h="131551">
                <a:moveTo>
                  <a:pt x="79502" y="15000"/>
                </a:moveTo>
                <a:cubicBezTo>
                  <a:pt x="81354" y="12354"/>
                  <a:pt x="35051" y="-3520"/>
                  <a:pt x="23939" y="713"/>
                </a:cubicBezTo>
                <a:cubicBezTo>
                  <a:pt x="12826" y="4946"/>
                  <a:pt x="14944" y="25848"/>
                  <a:pt x="12827" y="40400"/>
                </a:cubicBezTo>
                <a:cubicBezTo>
                  <a:pt x="10710" y="54952"/>
                  <a:pt x="11768" y="72944"/>
                  <a:pt x="11239" y="88025"/>
                </a:cubicBezTo>
                <a:cubicBezTo>
                  <a:pt x="10710" y="103106"/>
                  <a:pt x="10446" y="127448"/>
                  <a:pt x="9652" y="130888"/>
                </a:cubicBezTo>
                <a:cubicBezTo>
                  <a:pt x="8858" y="134328"/>
                  <a:pt x="8064" y="124009"/>
                  <a:pt x="6477" y="108663"/>
                </a:cubicBezTo>
                <a:cubicBezTo>
                  <a:pt x="4889" y="93317"/>
                  <a:pt x="-931" y="54159"/>
                  <a:pt x="127" y="38813"/>
                </a:cubicBezTo>
                <a:cubicBezTo>
                  <a:pt x="1185" y="23467"/>
                  <a:pt x="5683" y="23732"/>
                  <a:pt x="12827" y="16588"/>
                </a:cubicBezTo>
                <a:cubicBezTo>
                  <a:pt x="19971" y="9444"/>
                  <a:pt x="77650" y="17646"/>
                  <a:pt x="79502" y="15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349797B8-B743-4B6E-B7CA-8537FF6E04EE}"/>
              </a:ext>
            </a:extLst>
          </p:cNvPr>
          <p:cNvSpPr/>
          <p:nvPr/>
        </p:nvSpPr>
        <p:spPr>
          <a:xfrm>
            <a:off x="4239318" y="4981459"/>
            <a:ext cx="131074" cy="150963"/>
          </a:xfrm>
          <a:custGeom>
            <a:avLst/>
            <a:gdLst>
              <a:gd name="connsiteX0" fmla="*/ 131070 w 131074"/>
              <a:gd name="connsiteY0" fmla="*/ 116 h 150963"/>
              <a:gd name="connsiteX1" fmla="*/ 13595 w 131074"/>
              <a:gd name="connsiteY1" fmla="*/ 65204 h 150963"/>
              <a:gd name="connsiteX2" fmla="*/ 2482 w 131074"/>
              <a:gd name="connsiteY2" fmla="*/ 93779 h 150963"/>
              <a:gd name="connsiteX3" fmla="*/ 13595 w 131074"/>
              <a:gd name="connsiteY3" fmla="*/ 122354 h 150963"/>
              <a:gd name="connsiteX4" fmla="*/ 35820 w 131074"/>
              <a:gd name="connsiteY4" fmla="*/ 150929 h 150963"/>
              <a:gd name="connsiteX5" fmla="*/ 21532 w 131074"/>
              <a:gd name="connsiteY5" fmla="*/ 127116 h 150963"/>
              <a:gd name="connsiteX6" fmla="*/ 8832 w 131074"/>
              <a:gd name="connsiteY6" fmla="*/ 82666 h 150963"/>
              <a:gd name="connsiteX7" fmla="*/ 131070 w 131074"/>
              <a:gd name="connsiteY7" fmla="*/ 116 h 15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074" h="150963">
                <a:moveTo>
                  <a:pt x="131070" y="116"/>
                </a:moveTo>
                <a:cubicBezTo>
                  <a:pt x="131864" y="-2794"/>
                  <a:pt x="35026" y="49594"/>
                  <a:pt x="13595" y="65204"/>
                </a:cubicBezTo>
                <a:cubicBezTo>
                  <a:pt x="-7836" y="80815"/>
                  <a:pt x="2482" y="84254"/>
                  <a:pt x="2482" y="93779"/>
                </a:cubicBezTo>
                <a:cubicBezTo>
                  <a:pt x="2482" y="103304"/>
                  <a:pt x="8039" y="112829"/>
                  <a:pt x="13595" y="122354"/>
                </a:cubicBezTo>
                <a:cubicBezTo>
                  <a:pt x="19151" y="131879"/>
                  <a:pt x="34497" y="150135"/>
                  <a:pt x="35820" y="150929"/>
                </a:cubicBezTo>
                <a:cubicBezTo>
                  <a:pt x="37143" y="151723"/>
                  <a:pt x="26030" y="138493"/>
                  <a:pt x="21532" y="127116"/>
                </a:cubicBezTo>
                <a:cubicBezTo>
                  <a:pt x="17034" y="115739"/>
                  <a:pt x="-7572" y="103568"/>
                  <a:pt x="8832" y="82666"/>
                </a:cubicBezTo>
                <a:cubicBezTo>
                  <a:pt x="25236" y="61764"/>
                  <a:pt x="130276" y="3026"/>
                  <a:pt x="131070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971B121B-598A-4E86-995C-FC79EF475C39}"/>
              </a:ext>
            </a:extLst>
          </p:cNvPr>
          <p:cNvSpPr/>
          <p:nvPr/>
        </p:nvSpPr>
        <p:spPr>
          <a:xfrm>
            <a:off x="3830638" y="5011678"/>
            <a:ext cx="187325" cy="39747"/>
          </a:xfrm>
          <a:custGeom>
            <a:avLst/>
            <a:gdLst>
              <a:gd name="connsiteX0" fmla="*/ 0 w 187325"/>
              <a:gd name="connsiteY0" fmla="*/ 60 h 39747"/>
              <a:gd name="connsiteX1" fmla="*/ 98425 w 187325"/>
              <a:gd name="connsiteY1" fmla="*/ 30222 h 39747"/>
              <a:gd name="connsiteX2" fmla="*/ 187325 w 187325"/>
              <a:gd name="connsiteY2" fmla="*/ 11172 h 39747"/>
              <a:gd name="connsiteX3" fmla="*/ 100012 w 187325"/>
              <a:gd name="connsiteY3" fmla="*/ 39747 h 39747"/>
              <a:gd name="connsiteX4" fmla="*/ 0 w 187325"/>
              <a:gd name="connsiteY4" fmla="*/ 60 h 3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25" h="39747">
                <a:moveTo>
                  <a:pt x="0" y="60"/>
                </a:moveTo>
                <a:cubicBezTo>
                  <a:pt x="-264" y="-1527"/>
                  <a:pt x="67204" y="28370"/>
                  <a:pt x="98425" y="30222"/>
                </a:cubicBezTo>
                <a:cubicBezTo>
                  <a:pt x="129646" y="32074"/>
                  <a:pt x="187061" y="9585"/>
                  <a:pt x="187325" y="11172"/>
                </a:cubicBezTo>
                <a:cubicBezTo>
                  <a:pt x="187589" y="12759"/>
                  <a:pt x="130439" y="39747"/>
                  <a:pt x="100012" y="39747"/>
                </a:cubicBezTo>
                <a:cubicBezTo>
                  <a:pt x="69585" y="39747"/>
                  <a:pt x="264" y="1647"/>
                  <a:pt x="0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7173B3F3-7F3E-4607-8B22-730BE505B30C}"/>
              </a:ext>
            </a:extLst>
          </p:cNvPr>
          <p:cNvSpPr/>
          <p:nvPr/>
        </p:nvSpPr>
        <p:spPr>
          <a:xfrm>
            <a:off x="3898845" y="5005147"/>
            <a:ext cx="390759" cy="22532"/>
          </a:xfrm>
          <a:custGeom>
            <a:avLst/>
            <a:gdLst>
              <a:gd name="connsiteX0" fmla="*/ 55 w 390759"/>
              <a:gd name="connsiteY0" fmla="*/ 22466 h 22532"/>
              <a:gd name="connsiteX1" fmla="*/ 161980 w 390759"/>
              <a:gd name="connsiteY1" fmla="*/ 8178 h 22532"/>
              <a:gd name="connsiteX2" fmla="*/ 249293 w 390759"/>
              <a:gd name="connsiteY2" fmla="*/ 1828 h 22532"/>
              <a:gd name="connsiteX3" fmla="*/ 362005 w 390759"/>
              <a:gd name="connsiteY3" fmla="*/ 1828 h 22532"/>
              <a:gd name="connsiteX4" fmla="*/ 388993 w 390759"/>
              <a:gd name="connsiteY4" fmla="*/ 11353 h 22532"/>
              <a:gd name="connsiteX5" fmla="*/ 325493 w 390759"/>
              <a:gd name="connsiteY5" fmla="*/ 11353 h 22532"/>
              <a:gd name="connsiteX6" fmla="*/ 214368 w 390759"/>
              <a:gd name="connsiteY6" fmla="*/ 6591 h 22532"/>
              <a:gd name="connsiteX7" fmla="*/ 144518 w 390759"/>
              <a:gd name="connsiteY7" fmla="*/ 1828 h 22532"/>
              <a:gd name="connsiteX8" fmla="*/ 55 w 390759"/>
              <a:gd name="connsiteY8" fmla="*/ 22466 h 2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759" h="22532">
                <a:moveTo>
                  <a:pt x="55" y="22466"/>
                </a:moveTo>
                <a:cubicBezTo>
                  <a:pt x="2965" y="23524"/>
                  <a:pt x="120440" y="11618"/>
                  <a:pt x="161980" y="8178"/>
                </a:cubicBezTo>
                <a:cubicBezTo>
                  <a:pt x="203520" y="4738"/>
                  <a:pt x="215956" y="2886"/>
                  <a:pt x="249293" y="1828"/>
                </a:cubicBezTo>
                <a:cubicBezTo>
                  <a:pt x="282630" y="770"/>
                  <a:pt x="338722" y="240"/>
                  <a:pt x="362005" y="1828"/>
                </a:cubicBezTo>
                <a:cubicBezTo>
                  <a:pt x="385288" y="3415"/>
                  <a:pt x="395078" y="9766"/>
                  <a:pt x="388993" y="11353"/>
                </a:cubicBezTo>
                <a:cubicBezTo>
                  <a:pt x="382908" y="12940"/>
                  <a:pt x="354597" y="12147"/>
                  <a:pt x="325493" y="11353"/>
                </a:cubicBezTo>
                <a:cubicBezTo>
                  <a:pt x="296389" y="10559"/>
                  <a:pt x="244530" y="8178"/>
                  <a:pt x="214368" y="6591"/>
                </a:cubicBezTo>
                <a:cubicBezTo>
                  <a:pt x="184206" y="5004"/>
                  <a:pt x="179443" y="-3728"/>
                  <a:pt x="144518" y="1828"/>
                </a:cubicBezTo>
                <a:cubicBezTo>
                  <a:pt x="109593" y="7384"/>
                  <a:pt x="-2855" y="21408"/>
                  <a:pt x="55" y="22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80DB1AA5-27DB-4840-88BA-707A3BBA65BC}"/>
              </a:ext>
            </a:extLst>
          </p:cNvPr>
          <p:cNvSpPr/>
          <p:nvPr/>
        </p:nvSpPr>
        <p:spPr>
          <a:xfrm>
            <a:off x="3938204" y="5068489"/>
            <a:ext cx="265565" cy="58082"/>
          </a:xfrm>
          <a:custGeom>
            <a:avLst/>
            <a:gdLst>
              <a:gd name="connsiteX0" fmla="*/ 384 w 265565"/>
              <a:gd name="connsiteY0" fmla="*/ 399 h 58082"/>
              <a:gd name="connsiteX1" fmla="*/ 241684 w 265565"/>
              <a:gd name="connsiteY1" fmla="*/ 57549 h 58082"/>
              <a:gd name="connsiteX2" fmla="*/ 236921 w 265565"/>
              <a:gd name="connsiteY2" fmla="*/ 27386 h 58082"/>
              <a:gd name="connsiteX3" fmla="*/ 265496 w 265565"/>
              <a:gd name="connsiteY3" fmla="*/ 399 h 58082"/>
              <a:gd name="connsiteX4" fmla="*/ 227396 w 265565"/>
              <a:gd name="connsiteY4" fmla="*/ 35324 h 58082"/>
              <a:gd name="connsiteX5" fmla="*/ 186121 w 265565"/>
              <a:gd name="connsiteY5" fmla="*/ 32149 h 58082"/>
              <a:gd name="connsiteX6" fmla="*/ 384 w 265565"/>
              <a:gd name="connsiteY6" fmla="*/ 399 h 5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565" h="58082">
                <a:moveTo>
                  <a:pt x="384" y="399"/>
                </a:moveTo>
                <a:cubicBezTo>
                  <a:pt x="9644" y="4632"/>
                  <a:pt x="202261" y="53051"/>
                  <a:pt x="241684" y="57549"/>
                </a:cubicBezTo>
                <a:cubicBezTo>
                  <a:pt x="281107" y="62047"/>
                  <a:pt x="232952" y="36911"/>
                  <a:pt x="236921" y="27386"/>
                </a:cubicBezTo>
                <a:cubicBezTo>
                  <a:pt x="240890" y="17861"/>
                  <a:pt x="267083" y="-924"/>
                  <a:pt x="265496" y="399"/>
                </a:cubicBezTo>
                <a:cubicBezTo>
                  <a:pt x="263909" y="1722"/>
                  <a:pt x="240625" y="30032"/>
                  <a:pt x="227396" y="35324"/>
                </a:cubicBezTo>
                <a:cubicBezTo>
                  <a:pt x="214167" y="40616"/>
                  <a:pt x="220252" y="37441"/>
                  <a:pt x="186121" y="32149"/>
                </a:cubicBezTo>
                <a:cubicBezTo>
                  <a:pt x="151990" y="26857"/>
                  <a:pt x="-8876" y="-3834"/>
                  <a:pt x="384" y="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F04E7C92-BB38-40B5-969B-91E036CFF39A}"/>
              </a:ext>
            </a:extLst>
          </p:cNvPr>
          <p:cNvSpPr/>
          <p:nvPr/>
        </p:nvSpPr>
        <p:spPr>
          <a:xfrm>
            <a:off x="3802520" y="5049742"/>
            <a:ext cx="426780" cy="110828"/>
          </a:xfrm>
          <a:custGeom>
            <a:avLst/>
            <a:gdLst>
              <a:gd name="connsiteX0" fmla="*/ 1130 w 426780"/>
              <a:gd name="connsiteY0" fmla="*/ 96 h 110828"/>
              <a:gd name="connsiteX1" fmla="*/ 163055 w 426780"/>
              <a:gd name="connsiteY1" fmla="*/ 49308 h 110828"/>
              <a:gd name="connsiteX2" fmla="*/ 417055 w 426780"/>
              <a:gd name="connsiteY2" fmla="*/ 109633 h 110828"/>
              <a:gd name="connsiteX3" fmla="*/ 361493 w 426780"/>
              <a:gd name="connsiteY3" fmla="*/ 87408 h 110828"/>
              <a:gd name="connsiteX4" fmla="*/ 242430 w 426780"/>
              <a:gd name="connsiteY4" fmla="*/ 62008 h 110828"/>
              <a:gd name="connsiteX5" fmla="*/ 1130 w 426780"/>
              <a:gd name="connsiteY5" fmla="*/ 96 h 11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780" h="110828">
                <a:moveTo>
                  <a:pt x="1130" y="96"/>
                </a:moveTo>
                <a:cubicBezTo>
                  <a:pt x="-12099" y="-2021"/>
                  <a:pt x="93734" y="31052"/>
                  <a:pt x="163055" y="49308"/>
                </a:cubicBezTo>
                <a:cubicBezTo>
                  <a:pt x="232376" y="67564"/>
                  <a:pt x="383982" y="103283"/>
                  <a:pt x="417055" y="109633"/>
                </a:cubicBezTo>
                <a:cubicBezTo>
                  <a:pt x="450128" y="115983"/>
                  <a:pt x="390597" y="95345"/>
                  <a:pt x="361493" y="87408"/>
                </a:cubicBezTo>
                <a:cubicBezTo>
                  <a:pt x="332389" y="79471"/>
                  <a:pt x="299316" y="76825"/>
                  <a:pt x="242430" y="62008"/>
                </a:cubicBezTo>
                <a:lnTo>
                  <a:pt x="1130" y="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236C472A-CA57-497F-AC97-B8A00FC8859B}"/>
              </a:ext>
            </a:extLst>
          </p:cNvPr>
          <p:cNvSpPr/>
          <p:nvPr/>
        </p:nvSpPr>
        <p:spPr>
          <a:xfrm>
            <a:off x="3849384" y="4527417"/>
            <a:ext cx="41588" cy="482891"/>
          </a:xfrm>
          <a:custGeom>
            <a:avLst/>
            <a:gdLst>
              <a:gd name="connsiteX0" fmla="*/ 304 w 41588"/>
              <a:gd name="connsiteY0" fmla="*/ 133 h 482891"/>
              <a:gd name="connsiteX1" fmla="*/ 16179 w 41588"/>
              <a:gd name="connsiteY1" fmla="*/ 217621 h 482891"/>
              <a:gd name="connsiteX2" fmla="*/ 36816 w 41588"/>
              <a:gd name="connsiteY2" fmla="*/ 322396 h 482891"/>
              <a:gd name="connsiteX3" fmla="*/ 16179 w 41588"/>
              <a:gd name="connsiteY3" fmla="*/ 406533 h 482891"/>
              <a:gd name="connsiteX4" fmla="*/ 16179 w 41588"/>
              <a:gd name="connsiteY4" fmla="*/ 481146 h 482891"/>
              <a:gd name="connsiteX5" fmla="*/ 32054 w 41588"/>
              <a:gd name="connsiteY5" fmla="*/ 449396 h 482891"/>
              <a:gd name="connsiteX6" fmla="*/ 41579 w 41588"/>
              <a:gd name="connsiteY6" fmla="*/ 341446 h 482891"/>
              <a:gd name="connsiteX7" fmla="*/ 30466 w 41588"/>
              <a:gd name="connsiteY7" fmla="*/ 250958 h 482891"/>
              <a:gd name="connsiteX8" fmla="*/ 304 w 41588"/>
              <a:gd name="connsiteY8" fmla="*/ 133 h 48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88" h="482891">
                <a:moveTo>
                  <a:pt x="304" y="133"/>
                </a:moveTo>
                <a:cubicBezTo>
                  <a:pt x="-2077" y="-5423"/>
                  <a:pt x="10094" y="163911"/>
                  <a:pt x="16179" y="217621"/>
                </a:cubicBezTo>
                <a:cubicBezTo>
                  <a:pt x="22264" y="271332"/>
                  <a:pt x="36816" y="290911"/>
                  <a:pt x="36816" y="322396"/>
                </a:cubicBezTo>
                <a:cubicBezTo>
                  <a:pt x="36816" y="353881"/>
                  <a:pt x="19618" y="380075"/>
                  <a:pt x="16179" y="406533"/>
                </a:cubicBezTo>
                <a:cubicBezTo>
                  <a:pt x="12740" y="432991"/>
                  <a:pt x="13533" y="474002"/>
                  <a:pt x="16179" y="481146"/>
                </a:cubicBezTo>
                <a:cubicBezTo>
                  <a:pt x="18825" y="488290"/>
                  <a:pt x="27821" y="472679"/>
                  <a:pt x="32054" y="449396"/>
                </a:cubicBezTo>
                <a:cubicBezTo>
                  <a:pt x="36287" y="426113"/>
                  <a:pt x="41844" y="374519"/>
                  <a:pt x="41579" y="341446"/>
                </a:cubicBezTo>
                <a:cubicBezTo>
                  <a:pt x="41314" y="308373"/>
                  <a:pt x="37345" y="304933"/>
                  <a:pt x="30466" y="250958"/>
                </a:cubicBezTo>
                <a:cubicBezTo>
                  <a:pt x="23587" y="196983"/>
                  <a:pt x="2685" y="5689"/>
                  <a:pt x="304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416634E3-5C06-4096-A24C-AE0CF675372E}"/>
              </a:ext>
            </a:extLst>
          </p:cNvPr>
          <p:cNvSpPr/>
          <p:nvPr/>
        </p:nvSpPr>
        <p:spPr>
          <a:xfrm>
            <a:off x="3687736" y="4182997"/>
            <a:ext cx="20694" cy="315782"/>
          </a:xfrm>
          <a:custGeom>
            <a:avLst/>
            <a:gdLst>
              <a:gd name="connsiteX0" fmla="*/ 3202 w 20694"/>
              <a:gd name="connsiteY0" fmla="*/ 1653 h 315782"/>
              <a:gd name="connsiteX1" fmla="*/ 1614 w 20694"/>
              <a:gd name="connsiteY1" fmla="*/ 309628 h 315782"/>
              <a:gd name="connsiteX2" fmla="*/ 20664 w 20694"/>
              <a:gd name="connsiteY2" fmla="*/ 192153 h 315782"/>
              <a:gd name="connsiteX3" fmla="*/ 3202 w 20694"/>
              <a:gd name="connsiteY3" fmla="*/ 1653 h 31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94" h="315782">
                <a:moveTo>
                  <a:pt x="3202" y="1653"/>
                </a:moveTo>
                <a:cubicBezTo>
                  <a:pt x="27" y="21232"/>
                  <a:pt x="-1296" y="277878"/>
                  <a:pt x="1614" y="309628"/>
                </a:cubicBezTo>
                <a:cubicBezTo>
                  <a:pt x="4524" y="341378"/>
                  <a:pt x="19870" y="242424"/>
                  <a:pt x="20664" y="192153"/>
                </a:cubicBezTo>
                <a:cubicBezTo>
                  <a:pt x="21458" y="141882"/>
                  <a:pt x="6377" y="-17926"/>
                  <a:pt x="3202" y="1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0C7102D0-45D9-4011-A2D9-08D04E23E7B3}"/>
              </a:ext>
            </a:extLst>
          </p:cNvPr>
          <p:cNvSpPr/>
          <p:nvPr/>
        </p:nvSpPr>
        <p:spPr>
          <a:xfrm>
            <a:off x="3702050" y="4530228"/>
            <a:ext cx="94276" cy="485810"/>
          </a:xfrm>
          <a:custGeom>
            <a:avLst/>
            <a:gdLst>
              <a:gd name="connsiteX0" fmla="*/ 0 w 94276"/>
              <a:gd name="connsiteY0" fmla="*/ 497 h 485810"/>
              <a:gd name="connsiteX1" fmla="*/ 23813 w 94276"/>
              <a:gd name="connsiteY1" fmla="*/ 179885 h 485810"/>
              <a:gd name="connsiteX2" fmla="*/ 69850 w 94276"/>
              <a:gd name="connsiteY2" fmla="*/ 356097 h 485810"/>
              <a:gd name="connsiteX3" fmla="*/ 93663 w 94276"/>
              <a:gd name="connsiteY3" fmla="*/ 483097 h 485810"/>
              <a:gd name="connsiteX4" fmla="*/ 46038 w 94276"/>
              <a:gd name="connsiteY4" fmla="*/ 235447 h 485810"/>
              <a:gd name="connsiteX5" fmla="*/ 23813 w 94276"/>
              <a:gd name="connsiteY5" fmla="*/ 130672 h 485810"/>
              <a:gd name="connsiteX6" fmla="*/ 0 w 94276"/>
              <a:gd name="connsiteY6" fmla="*/ 497 h 48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276" h="485810">
                <a:moveTo>
                  <a:pt x="0" y="497"/>
                </a:moveTo>
                <a:cubicBezTo>
                  <a:pt x="0" y="8699"/>
                  <a:pt x="12171" y="120618"/>
                  <a:pt x="23813" y="179885"/>
                </a:cubicBezTo>
                <a:cubicBezTo>
                  <a:pt x="35455" y="239152"/>
                  <a:pt x="58208" y="305562"/>
                  <a:pt x="69850" y="356097"/>
                </a:cubicBezTo>
                <a:cubicBezTo>
                  <a:pt x="81492" y="406632"/>
                  <a:pt x="97632" y="503205"/>
                  <a:pt x="93663" y="483097"/>
                </a:cubicBezTo>
                <a:cubicBezTo>
                  <a:pt x="89694" y="462989"/>
                  <a:pt x="57680" y="294185"/>
                  <a:pt x="46038" y="235447"/>
                </a:cubicBezTo>
                <a:cubicBezTo>
                  <a:pt x="34396" y="176710"/>
                  <a:pt x="32015" y="173799"/>
                  <a:pt x="23813" y="130672"/>
                </a:cubicBezTo>
                <a:cubicBezTo>
                  <a:pt x="15611" y="87545"/>
                  <a:pt x="0" y="-7705"/>
                  <a:pt x="0" y="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17ACE93D-3517-4AD3-81E5-4FBFF1E29F93}"/>
              </a:ext>
            </a:extLst>
          </p:cNvPr>
          <p:cNvSpPr/>
          <p:nvPr/>
        </p:nvSpPr>
        <p:spPr>
          <a:xfrm>
            <a:off x="3781976" y="4150104"/>
            <a:ext cx="27529" cy="757546"/>
          </a:xfrm>
          <a:custGeom>
            <a:avLst/>
            <a:gdLst>
              <a:gd name="connsiteX0" fmla="*/ 5799 w 27529"/>
              <a:gd name="connsiteY0" fmla="*/ 1209 h 757546"/>
              <a:gd name="connsiteX1" fmla="*/ 13737 w 27529"/>
              <a:gd name="connsiteY1" fmla="*/ 237746 h 757546"/>
              <a:gd name="connsiteX2" fmla="*/ 20087 w 27529"/>
              <a:gd name="connsiteY2" fmla="*/ 358396 h 757546"/>
              <a:gd name="connsiteX3" fmla="*/ 1037 w 27529"/>
              <a:gd name="connsiteY3" fmla="*/ 521909 h 757546"/>
              <a:gd name="connsiteX4" fmla="*/ 4212 w 27529"/>
              <a:gd name="connsiteY4" fmla="*/ 755271 h 757546"/>
              <a:gd name="connsiteX5" fmla="*/ 18499 w 27529"/>
              <a:gd name="connsiteY5" fmla="*/ 625096 h 757546"/>
              <a:gd name="connsiteX6" fmla="*/ 26437 w 27529"/>
              <a:gd name="connsiteY6" fmla="*/ 374271 h 757546"/>
              <a:gd name="connsiteX7" fmla="*/ 24849 w 27529"/>
              <a:gd name="connsiteY7" fmla="*/ 155196 h 757546"/>
              <a:gd name="connsiteX8" fmla="*/ 5799 w 27529"/>
              <a:gd name="connsiteY8" fmla="*/ 1209 h 75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29" h="757546">
                <a:moveTo>
                  <a:pt x="5799" y="1209"/>
                </a:moveTo>
                <a:cubicBezTo>
                  <a:pt x="3947" y="14967"/>
                  <a:pt x="11356" y="178215"/>
                  <a:pt x="13737" y="237746"/>
                </a:cubicBezTo>
                <a:cubicBezTo>
                  <a:pt x="16118" y="297277"/>
                  <a:pt x="22204" y="311036"/>
                  <a:pt x="20087" y="358396"/>
                </a:cubicBezTo>
                <a:cubicBezTo>
                  <a:pt x="17970" y="405756"/>
                  <a:pt x="3683" y="455763"/>
                  <a:pt x="1037" y="521909"/>
                </a:cubicBezTo>
                <a:cubicBezTo>
                  <a:pt x="-1609" y="588055"/>
                  <a:pt x="1302" y="738073"/>
                  <a:pt x="4212" y="755271"/>
                </a:cubicBezTo>
                <a:cubicBezTo>
                  <a:pt x="7122" y="772469"/>
                  <a:pt x="14795" y="688596"/>
                  <a:pt x="18499" y="625096"/>
                </a:cubicBezTo>
                <a:cubicBezTo>
                  <a:pt x="22203" y="561596"/>
                  <a:pt x="25379" y="452588"/>
                  <a:pt x="26437" y="374271"/>
                </a:cubicBezTo>
                <a:cubicBezTo>
                  <a:pt x="27495" y="295954"/>
                  <a:pt x="28818" y="216050"/>
                  <a:pt x="24849" y="155196"/>
                </a:cubicBezTo>
                <a:cubicBezTo>
                  <a:pt x="20880" y="94342"/>
                  <a:pt x="7651" y="-12549"/>
                  <a:pt x="5799" y="1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20AEA420-9FE2-4CB7-B975-41A0D7B24ACB}"/>
              </a:ext>
            </a:extLst>
          </p:cNvPr>
          <p:cNvSpPr/>
          <p:nvPr/>
        </p:nvSpPr>
        <p:spPr>
          <a:xfrm>
            <a:off x="3782683" y="4924349"/>
            <a:ext cx="41644" cy="163665"/>
          </a:xfrm>
          <a:custGeom>
            <a:avLst/>
            <a:gdLst>
              <a:gd name="connsiteX0" fmla="*/ 8267 w 41644"/>
              <a:gd name="connsiteY0" fmla="*/ 76 h 163665"/>
              <a:gd name="connsiteX1" fmla="*/ 41605 w 41644"/>
              <a:gd name="connsiteY1" fmla="*/ 96914 h 163665"/>
              <a:gd name="connsiteX2" fmla="*/ 330 w 41644"/>
              <a:gd name="connsiteY2" fmla="*/ 163589 h 163665"/>
              <a:gd name="connsiteX3" fmla="*/ 22555 w 41644"/>
              <a:gd name="connsiteY3" fmla="*/ 109614 h 163665"/>
              <a:gd name="connsiteX4" fmla="*/ 28905 w 41644"/>
              <a:gd name="connsiteY4" fmla="*/ 81039 h 163665"/>
              <a:gd name="connsiteX5" fmla="*/ 8267 w 41644"/>
              <a:gd name="connsiteY5" fmla="*/ 76 h 16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44" h="163665">
                <a:moveTo>
                  <a:pt x="8267" y="76"/>
                </a:moveTo>
                <a:cubicBezTo>
                  <a:pt x="10384" y="2722"/>
                  <a:pt x="42928" y="69662"/>
                  <a:pt x="41605" y="96914"/>
                </a:cubicBezTo>
                <a:cubicBezTo>
                  <a:pt x="40282" y="124166"/>
                  <a:pt x="3505" y="161472"/>
                  <a:pt x="330" y="163589"/>
                </a:cubicBezTo>
                <a:cubicBezTo>
                  <a:pt x="-2845" y="165706"/>
                  <a:pt x="17793" y="123372"/>
                  <a:pt x="22555" y="109614"/>
                </a:cubicBezTo>
                <a:cubicBezTo>
                  <a:pt x="27317" y="95856"/>
                  <a:pt x="30228" y="97708"/>
                  <a:pt x="28905" y="81039"/>
                </a:cubicBezTo>
                <a:cubicBezTo>
                  <a:pt x="27582" y="64370"/>
                  <a:pt x="6150" y="-2570"/>
                  <a:pt x="8267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02BB74C2-63D5-4235-B2FA-EE5BD3362C3B}"/>
              </a:ext>
            </a:extLst>
          </p:cNvPr>
          <p:cNvSpPr/>
          <p:nvPr/>
        </p:nvSpPr>
        <p:spPr>
          <a:xfrm>
            <a:off x="3664851" y="5029504"/>
            <a:ext cx="121447" cy="338430"/>
          </a:xfrm>
          <a:custGeom>
            <a:avLst/>
            <a:gdLst>
              <a:gd name="connsiteX0" fmla="*/ 121337 w 121447"/>
              <a:gd name="connsiteY0" fmla="*/ 1284 h 338430"/>
              <a:gd name="connsiteX1" fmla="*/ 99112 w 121447"/>
              <a:gd name="connsiteY1" fmla="*/ 104471 h 338430"/>
              <a:gd name="connsiteX2" fmla="*/ 687 w 121447"/>
              <a:gd name="connsiteY2" fmla="*/ 337834 h 338430"/>
              <a:gd name="connsiteX3" fmla="*/ 57837 w 121447"/>
              <a:gd name="connsiteY3" fmla="*/ 167971 h 338430"/>
              <a:gd name="connsiteX4" fmla="*/ 105462 w 121447"/>
              <a:gd name="connsiteY4" fmla="*/ 53671 h 338430"/>
              <a:gd name="connsiteX5" fmla="*/ 121337 w 121447"/>
              <a:gd name="connsiteY5" fmla="*/ 1284 h 33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47" h="338430">
                <a:moveTo>
                  <a:pt x="121337" y="1284"/>
                </a:moveTo>
                <a:cubicBezTo>
                  <a:pt x="120279" y="9751"/>
                  <a:pt x="119220" y="48379"/>
                  <a:pt x="99112" y="104471"/>
                </a:cubicBezTo>
                <a:cubicBezTo>
                  <a:pt x="79004" y="160563"/>
                  <a:pt x="7566" y="327251"/>
                  <a:pt x="687" y="337834"/>
                </a:cubicBezTo>
                <a:cubicBezTo>
                  <a:pt x="-6192" y="348417"/>
                  <a:pt x="40375" y="215331"/>
                  <a:pt x="57837" y="167971"/>
                </a:cubicBezTo>
                <a:cubicBezTo>
                  <a:pt x="75299" y="120611"/>
                  <a:pt x="95143" y="79335"/>
                  <a:pt x="105462" y="53671"/>
                </a:cubicBezTo>
                <a:cubicBezTo>
                  <a:pt x="115781" y="28007"/>
                  <a:pt x="122395" y="-7183"/>
                  <a:pt x="121337" y="1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F6BFA836-93AA-4598-89A9-E7CD7DC51469}"/>
              </a:ext>
            </a:extLst>
          </p:cNvPr>
          <p:cNvSpPr/>
          <p:nvPr/>
        </p:nvSpPr>
        <p:spPr>
          <a:xfrm>
            <a:off x="3979468" y="5159311"/>
            <a:ext cx="315447" cy="319276"/>
          </a:xfrm>
          <a:custGeom>
            <a:avLst/>
            <a:gdLst>
              <a:gd name="connsiteX0" fmla="*/ 308370 w 315447"/>
              <a:gd name="connsiteY0" fmla="*/ 11177 h 319276"/>
              <a:gd name="connsiteX1" fmla="*/ 82945 w 315447"/>
              <a:gd name="connsiteY1" fmla="*/ 244539 h 319276"/>
              <a:gd name="connsiteX2" fmla="*/ 395 w 315447"/>
              <a:gd name="connsiteY2" fmla="*/ 319152 h 319276"/>
              <a:gd name="connsiteX3" fmla="*/ 49607 w 315447"/>
              <a:gd name="connsiteY3" fmla="*/ 263589 h 319276"/>
              <a:gd name="connsiteX4" fmla="*/ 240107 w 315447"/>
              <a:gd name="connsiteY4" fmla="*/ 60389 h 319276"/>
              <a:gd name="connsiteX5" fmla="*/ 308370 w 315447"/>
              <a:gd name="connsiteY5" fmla="*/ 11177 h 31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447" h="319276">
                <a:moveTo>
                  <a:pt x="308370" y="11177"/>
                </a:moveTo>
                <a:cubicBezTo>
                  <a:pt x="282176" y="41869"/>
                  <a:pt x="134274" y="193210"/>
                  <a:pt x="82945" y="244539"/>
                </a:cubicBezTo>
                <a:cubicBezTo>
                  <a:pt x="31616" y="295868"/>
                  <a:pt x="5951" y="315977"/>
                  <a:pt x="395" y="319152"/>
                </a:cubicBezTo>
                <a:cubicBezTo>
                  <a:pt x="-5161" y="322327"/>
                  <a:pt x="49607" y="263589"/>
                  <a:pt x="49607" y="263589"/>
                </a:cubicBezTo>
                <a:cubicBezTo>
                  <a:pt x="89559" y="220462"/>
                  <a:pt x="197509" y="102458"/>
                  <a:pt x="240107" y="60389"/>
                </a:cubicBezTo>
                <a:cubicBezTo>
                  <a:pt x="282705" y="18320"/>
                  <a:pt x="334564" y="-19515"/>
                  <a:pt x="308370" y="11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8FD2792E-C84B-4A3C-92DB-886D65EEA0AA}"/>
              </a:ext>
            </a:extLst>
          </p:cNvPr>
          <p:cNvSpPr/>
          <p:nvPr/>
        </p:nvSpPr>
        <p:spPr>
          <a:xfrm>
            <a:off x="4074734" y="5161149"/>
            <a:ext cx="141195" cy="217405"/>
          </a:xfrm>
          <a:custGeom>
            <a:avLst/>
            <a:gdLst>
              <a:gd name="connsiteX0" fmla="*/ 140079 w 141195"/>
              <a:gd name="connsiteY0" fmla="*/ 2989 h 217405"/>
              <a:gd name="connsiteX1" fmla="*/ 1966 w 141195"/>
              <a:gd name="connsiteY1" fmla="*/ 215714 h 217405"/>
              <a:gd name="connsiteX2" fmla="*/ 63879 w 141195"/>
              <a:gd name="connsiteY2" fmla="*/ 98239 h 217405"/>
              <a:gd name="connsiteX3" fmla="*/ 140079 w 141195"/>
              <a:gd name="connsiteY3" fmla="*/ 2989 h 21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195" h="217405">
                <a:moveTo>
                  <a:pt x="140079" y="2989"/>
                </a:moveTo>
                <a:cubicBezTo>
                  <a:pt x="129760" y="22568"/>
                  <a:pt x="14666" y="199839"/>
                  <a:pt x="1966" y="215714"/>
                </a:cubicBezTo>
                <a:cubicBezTo>
                  <a:pt x="-10734" y="231589"/>
                  <a:pt x="41389" y="131312"/>
                  <a:pt x="63879" y="98239"/>
                </a:cubicBezTo>
                <a:cubicBezTo>
                  <a:pt x="86369" y="65166"/>
                  <a:pt x="150398" y="-16590"/>
                  <a:pt x="140079" y="2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58781750-2D1C-4CA5-9A90-148D548C2B20}"/>
              </a:ext>
            </a:extLst>
          </p:cNvPr>
          <p:cNvSpPr/>
          <p:nvPr/>
        </p:nvSpPr>
        <p:spPr>
          <a:xfrm>
            <a:off x="3743316" y="5333869"/>
            <a:ext cx="266747" cy="52107"/>
          </a:xfrm>
          <a:custGeom>
            <a:avLst/>
            <a:gdLst>
              <a:gd name="connsiteX0" fmla="*/ 9 w 266747"/>
              <a:gd name="connsiteY0" fmla="*/ 131 h 52107"/>
              <a:gd name="connsiteX1" fmla="*/ 179397 w 266747"/>
              <a:gd name="connsiteY1" fmla="*/ 44581 h 52107"/>
              <a:gd name="connsiteX2" fmla="*/ 266709 w 266747"/>
              <a:gd name="connsiteY2" fmla="*/ 50931 h 52107"/>
              <a:gd name="connsiteX3" fmla="*/ 187334 w 266747"/>
              <a:gd name="connsiteY3" fmla="*/ 31881 h 52107"/>
              <a:gd name="connsiteX4" fmla="*/ 9 w 266747"/>
              <a:gd name="connsiteY4" fmla="*/ 131 h 5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47" h="52107">
                <a:moveTo>
                  <a:pt x="9" y="131"/>
                </a:moveTo>
                <a:cubicBezTo>
                  <a:pt x="-1314" y="2248"/>
                  <a:pt x="134947" y="36114"/>
                  <a:pt x="179397" y="44581"/>
                </a:cubicBezTo>
                <a:cubicBezTo>
                  <a:pt x="223847" y="53048"/>
                  <a:pt x="265386" y="53048"/>
                  <a:pt x="266709" y="50931"/>
                </a:cubicBezTo>
                <a:cubicBezTo>
                  <a:pt x="268032" y="48814"/>
                  <a:pt x="235223" y="41670"/>
                  <a:pt x="187334" y="31881"/>
                </a:cubicBezTo>
                <a:cubicBezTo>
                  <a:pt x="139445" y="22092"/>
                  <a:pt x="1332" y="-1986"/>
                  <a:pt x="9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33AB02E9-5E89-448E-B7E1-13B2835B6942}"/>
              </a:ext>
            </a:extLst>
          </p:cNvPr>
          <p:cNvSpPr/>
          <p:nvPr/>
        </p:nvSpPr>
        <p:spPr>
          <a:xfrm>
            <a:off x="3652780" y="5375051"/>
            <a:ext cx="358363" cy="108905"/>
          </a:xfrm>
          <a:custGeom>
            <a:avLst/>
            <a:gdLst>
              <a:gd name="connsiteX0" fmla="*/ 58 w 358363"/>
              <a:gd name="connsiteY0" fmla="*/ 224 h 108905"/>
              <a:gd name="connsiteX1" fmla="*/ 228658 w 358363"/>
              <a:gd name="connsiteY1" fmla="*/ 74837 h 108905"/>
              <a:gd name="connsiteX2" fmla="*/ 357245 w 358363"/>
              <a:gd name="connsiteY2" fmla="*/ 89124 h 108905"/>
              <a:gd name="connsiteX3" fmla="*/ 288983 w 358363"/>
              <a:gd name="connsiteY3" fmla="*/ 101824 h 108905"/>
              <a:gd name="connsiteX4" fmla="*/ 250883 w 358363"/>
              <a:gd name="connsiteY4" fmla="*/ 101824 h 108905"/>
              <a:gd name="connsiteX5" fmla="*/ 58 w 358363"/>
              <a:gd name="connsiteY5" fmla="*/ 224 h 108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363" h="108905">
                <a:moveTo>
                  <a:pt x="58" y="224"/>
                </a:moveTo>
                <a:cubicBezTo>
                  <a:pt x="-3646" y="-4274"/>
                  <a:pt x="169127" y="60020"/>
                  <a:pt x="228658" y="74837"/>
                </a:cubicBezTo>
                <a:cubicBezTo>
                  <a:pt x="288189" y="89654"/>
                  <a:pt x="347191" y="84626"/>
                  <a:pt x="357245" y="89124"/>
                </a:cubicBezTo>
                <a:cubicBezTo>
                  <a:pt x="367299" y="93622"/>
                  <a:pt x="306710" y="99707"/>
                  <a:pt x="288983" y="101824"/>
                </a:cubicBezTo>
                <a:cubicBezTo>
                  <a:pt x="271256" y="103941"/>
                  <a:pt x="297714" y="116641"/>
                  <a:pt x="250883" y="101824"/>
                </a:cubicBezTo>
                <a:cubicBezTo>
                  <a:pt x="204052" y="87007"/>
                  <a:pt x="3762" y="4722"/>
                  <a:pt x="58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88E16C10-F2C0-4C33-A5AE-D934657E5977}"/>
              </a:ext>
            </a:extLst>
          </p:cNvPr>
          <p:cNvSpPr/>
          <p:nvPr/>
        </p:nvSpPr>
        <p:spPr>
          <a:xfrm>
            <a:off x="3719401" y="5507150"/>
            <a:ext cx="270595" cy="562877"/>
          </a:xfrm>
          <a:custGeom>
            <a:avLst/>
            <a:gdLst>
              <a:gd name="connsiteX0" fmla="*/ 270516 w 270595"/>
              <a:gd name="connsiteY0" fmla="*/ 417 h 562877"/>
              <a:gd name="connsiteX1" fmla="*/ 175266 w 270595"/>
              <a:gd name="connsiteY1" fmla="*/ 269233 h 562877"/>
              <a:gd name="connsiteX2" fmla="*/ 1699 w 270595"/>
              <a:gd name="connsiteY2" fmla="*/ 561333 h 562877"/>
              <a:gd name="connsiteX3" fmla="*/ 92716 w 270595"/>
              <a:gd name="connsiteY3" fmla="*/ 377183 h 562877"/>
              <a:gd name="connsiteX4" fmla="*/ 190082 w 270595"/>
              <a:gd name="connsiteY4" fmla="*/ 212083 h 562877"/>
              <a:gd name="connsiteX5" fmla="*/ 270516 w 270595"/>
              <a:gd name="connsiteY5" fmla="*/ 417 h 56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595" h="562877">
                <a:moveTo>
                  <a:pt x="270516" y="417"/>
                </a:moveTo>
                <a:cubicBezTo>
                  <a:pt x="268047" y="9942"/>
                  <a:pt x="220069" y="175747"/>
                  <a:pt x="175266" y="269233"/>
                </a:cubicBezTo>
                <a:cubicBezTo>
                  <a:pt x="130463" y="362719"/>
                  <a:pt x="15457" y="543341"/>
                  <a:pt x="1699" y="561333"/>
                </a:cubicBezTo>
                <a:cubicBezTo>
                  <a:pt x="-12059" y="579325"/>
                  <a:pt x="61319" y="435391"/>
                  <a:pt x="92716" y="377183"/>
                </a:cubicBezTo>
                <a:cubicBezTo>
                  <a:pt x="124113" y="318975"/>
                  <a:pt x="162918" y="277347"/>
                  <a:pt x="190082" y="212083"/>
                </a:cubicBezTo>
                <a:cubicBezTo>
                  <a:pt x="217246" y="146819"/>
                  <a:pt x="272985" y="-9108"/>
                  <a:pt x="270516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FE495AC1-8288-4D41-BC01-4C02C501CC01}"/>
              </a:ext>
            </a:extLst>
          </p:cNvPr>
          <p:cNvSpPr/>
          <p:nvPr/>
        </p:nvSpPr>
        <p:spPr>
          <a:xfrm>
            <a:off x="3445924" y="5396864"/>
            <a:ext cx="222273" cy="354381"/>
          </a:xfrm>
          <a:custGeom>
            <a:avLst/>
            <a:gdLst>
              <a:gd name="connsiteX0" fmla="*/ 222259 w 222273"/>
              <a:gd name="connsiteY0" fmla="*/ 636 h 354381"/>
              <a:gd name="connsiteX1" fmla="*/ 129126 w 222273"/>
              <a:gd name="connsiteY1" fmla="*/ 110703 h 354381"/>
              <a:gd name="connsiteX2" fmla="*/ 9 w 222273"/>
              <a:gd name="connsiteY2" fmla="*/ 354119 h 354381"/>
              <a:gd name="connsiteX3" fmla="*/ 122776 w 222273"/>
              <a:gd name="connsiteY3" fmla="*/ 155153 h 354381"/>
              <a:gd name="connsiteX4" fmla="*/ 222259 w 222273"/>
              <a:gd name="connsiteY4" fmla="*/ 636 h 35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73" h="354381">
                <a:moveTo>
                  <a:pt x="222259" y="636"/>
                </a:moveTo>
                <a:cubicBezTo>
                  <a:pt x="223317" y="-6772"/>
                  <a:pt x="166168" y="51789"/>
                  <a:pt x="129126" y="110703"/>
                </a:cubicBezTo>
                <a:cubicBezTo>
                  <a:pt x="92084" y="169617"/>
                  <a:pt x="1067" y="346711"/>
                  <a:pt x="9" y="354119"/>
                </a:cubicBezTo>
                <a:cubicBezTo>
                  <a:pt x="-1049" y="361527"/>
                  <a:pt x="88556" y="209834"/>
                  <a:pt x="122776" y="155153"/>
                </a:cubicBezTo>
                <a:cubicBezTo>
                  <a:pt x="156996" y="100472"/>
                  <a:pt x="221201" y="8044"/>
                  <a:pt x="222259" y="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F582BD46-17E5-409C-AA1C-E9739C1E8776}"/>
              </a:ext>
            </a:extLst>
          </p:cNvPr>
          <p:cNvSpPr/>
          <p:nvPr/>
        </p:nvSpPr>
        <p:spPr>
          <a:xfrm>
            <a:off x="3269900" y="6040717"/>
            <a:ext cx="460419" cy="504943"/>
          </a:xfrm>
          <a:custGeom>
            <a:avLst/>
            <a:gdLst>
              <a:gd name="connsiteX0" fmla="*/ 459667 w 460419"/>
              <a:gd name="connsiteY0" fmla="*/ 250 h 504943"/>
              <a:gd name="connsiteX1" fmla="*/ 226833 w 460419"/>
              <a:gd name="connsiteY1" fmla="*/ 292350 h 504943"/>
              <a:gd name="connsiteX2" fmla="*/ 82900 w 460419"/>
              <a:gd name="connsiteY2" fmla="*/ 448983 h 504943"/>
              <a:gd name="connsiteX3" fmla="*/ 2467 w 460419"/>
              <a:gd name="connsiteY3" fmla="*/ 501900 h 504943"/>
              <a:gd name="connsiteX4" fmla="*/ 173917 w 460419"/>
              <a:gd name="connsiteY4" fmla="*/ 370666 h 504943"/>
              <a:gd name="connsiteX5" fmla="*/ 296683 w 460419"/>
              <a:gd name="connsiteY5" fmla="*/ 243666 h 504943"/>
              <a:gd name="connsiteX6" fmla="*/ 459667 w 460419"/>
              <a:gd name="connsiteY6" fmla="*/ 250 h 50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419" h="504943">
                <a:moveTo>
                  <a:pt x="459667" y="250"/>
                </a:moveTo>
                <a:cubicBezTo>
                  <a:pt x="448025" y="8364"/>
                  <a:pt x="289627" y="217561"/>
                  <a:pt x="226833" y="292350"/>
                </a:cubicBezTo>
                <a:cubicBezTo>
                  <a:pt x="164039" y="367139"/>
                  <a:pt x="120294" y="414058"/>
                  <a:pt x="82900" y="448983"/>
                </a:cubicBezTo>
                <a:cubicBezTo>
                  <a:pt x="45506" y="483908"/>
                  <a:pt x="-12702" y="514953"/>
                  <a:pt x="2467" y="501900"/>
                </a:cubicBezTo>
                <a:cubicBezTo>
                  <a:pt x="17636" y="488847"/>
                  <a:pt x="124881" y="413705"/>
                  <a:pt x="173917" y="370666"/>
                </a:cubicBezTo>
                <a:cubicBezTo>
                  <a:pt x="222953" y="327627"/>
                  <a:pt x="248705" y="303991"/>
                  <a:pt x="296683" y="243666"/>
                </a:cubicBezTo>
                <a:cubicBezTo>
                  <a:pt x="344661" y="183341"/>
                  <a:pt x="471309" y="-7864"/>
                  <a:pt x="459667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5D333E1D-D847-4549-8A2B-953FF2A439BC}"/>
              </a:ext>
            </a:extLst>
          </p:cNvPr>
          <p:cNvSpPr/>
          <p:nvPr/>
        </p:nvSpPr>
        <p:spPr>
          <a:xfrm>
            <a:off x="2834209" y="5763377"/>
            <a:ext cx="595178" cy="765851"/>
          </a:xfrm>
          <a:custGeom>
            <a:avLst/>
            <a:gdLst>
              <a:gd name="connsiteX0" fmla="*/ 594791 w 595178"/>
              <a:gd name="connsiteY0" fmla="*/ 306 h 765851"/>
              <a:gd name="connsiteX1" fmla="*/ 467791 w 595178"/>
              <a:gd name="connsiteY1" fmla="*/ 245840 h 765851"/>
              <a:gd name="connsiteX2" fmla="*/ 232841 w 595178"/>
              <a:gd name="connsiteY2" fmla="*/ 592973 h 765851"/>
              <a:gd name="connsiteX3" fmla="*/ 169341 w 595178"/>
              <a:gd name="connsiteY3" fmla="*/ 686106 h 765851"/>
              <a:gd name="connsiteX4" fmla="*/ 124891 w 595178"/>
              <a:gd name="connsiteY4" fmla="*/ 747490 h 765851"/>
              <a:gd name="connsiteX5" fmla="*/ 63508 w 595178"/>
              <a:gd name="connsiteY5" fmla="*/ 760190 h 765851"/>
              <a:gd name="connsiteX6" fmla="*/ 8 w 595178"/>
              <a:gd name="connsiteY6" fmla="*/ 664940 h 765851"/>
              <a:gd name="connsiteX7" fmla="*/ 59274 w 595178"/>
              <a:gd name="connsiteY7" fmla="*/ 730556 h 765851"/>
              <a:gd name="connsiteX8" fmla="*/ 110074 w 595178"/>
              <a:gd name="connsiteY8" fmla="*/ 728440 h 765851"/>
              <a:gd name="connsiteX9" fmla="*/ 184158 w 595178"/>
              <a:gd name="connsiteY9" fmla="*/ 628956 h 765851"/>
              <a:gd name="connsiteX10" fmla="*/ 429691 w 595178"/>
              <a:gd name="connsiteY10" fmla="*/ 294523 h 765851"/>
              <a:gd name="connsiteX11" fmla="*/ 594791 w 595178"/>
              <a:gd name="connsiteY11" fmla="*/ 306 h 76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5178" h="765851">
                <a:moveTo>
                  <a:pt x="594791" y="306"/>
                </a:moveTo>
                <a:cubicBezTo>
                  <a:pt x="601141" y="-7808"/>
                  <a:pt x="528116" y="147062"/>
                  <a:pt x="467791" y="245840"/>
                </a:cubicBezTo>
                <a:cubicBezTo>
                  <a:pt x="407466" y="344618"/>
                  <a:pt x="282583" y="519595"/>
                  <a:pt x="232841" y="592973"/>
                </a:cubicBezTo>
                <a:cubicBezTo>
                  <a:pt x="183099" y="666351"/>
                  <a:pt x="187333" y="660353"/>
                  <a:pt x="169341" y="686106"/>
                </a:cubicBezTo>
                <a:cubicBezTo>
                  <a:pt x="151349" y="711859"/>
                  <a:pt x="142530" y="735143"/>
                  <a:pt x="124891" y="747490"/>
                </a:cubicBezTo>
                <a:cubicBezTo>
                  <a:pt x="107252" y="759837"/>
                  <a:pt x="84322" y="773948"/>
                  <a:pt x="63508" y="760190"/>
                </a:cubicBezTo>
                <a:cubicBezTo>
                  <a:pt x="42694" y="746432"/>
                  <a:pt x="714" y="669879"/>
                  <a:pt x="8" y="664940"/>
                </a:cubicBezTo>
                <a:cubicBezTo>
                  <a:pt x="-698" y="660001"/>
                  <a:pt x="40930" y="719973"/>
                  <a:pt x="59274" y="730556"/>
                </a:cubicBezTo>
                <a:cubicBezTo>
                  <a:pt x="77618" y="741139"/>
                  <a:pt x="89260" y="745373"/>
                  <a:pt x="110074" y="728440"/>
                </a:cubicBezTo>
                <a:cubicBezTo>
                  <a:pt x="130888" y="711507"/>
                  <a:pt x="184158" y="628956"/>
                  <a:pt x="184158" y="628956"/>
                </a:cubicBezTo>
                <a:cubicBezTo>
                  <a:pt x="237427" y="556637"/>
                  <a:pt x="361958" y="395417"/>
                  <a:pt x="429691" y="294523"/>
                </a:cubicBezTo>
                <a:cubicBezTo>
                  <a:pt x="497424" y="193629"/>
                  <a:pt x="588441" y="8420"/>
                  <a:pt x="594791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1C576734-99CB-44C9-9E61-7DC8DB011F0D}"/>
              </a:ext>
            </a:extLst>
          </p:cNvPr>
          <p:cNvSpPr/>
          <p:nvPr/>
        </p:nvSpPr>
        <p:spPr>
          <a:xfrm>
            <a:off x="2679635" y="6224654"/>
            <a:ext cx="175945" cy="251692"/>
          </a:xfrm>
          <a:custGeom>
            <a:avLst/>
            <a:gdLst>
              <a:gd name="connsiteX0" fmla="*/ 65 w 175945"/>
              <a:gd name="connsiteY0" fmla="*/ 463 h 251692"/>
              <a:gd name="connsiteX1" fmla="*/ 152465 w 175945"/>
              <a:gd name="connsiteY1" fmla="*/ 220596 h 251692"/>
              <a:gd name="connsiteX2" fmla="*/ 175748 w 175945"/>
              <a:gd name="connsiteY2" fmla="*/ 248113 h 251692"/>
              <a:gd name="connsiteX3" fmla="*/ 156698 w 175945"/>
              <a:gd name="connsiteY3" fmla="*/ 201546 h 251692"/>
              <a:gd name="connsiteX4" fmla="*/ 133415 w 175945"/>
              <a:gd name="connsiteY4" fmla="*/ 163446 h 251692"/>
              <a:gd name="connsiteX5" fmla="*/ 65 w 175945"/>
              <a:gd name="connsiteY5" fmla="*/ 463 h 25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945" h="251692">
                <a:moveTo>
                  <a:pt x="65" y="463"/>
                </a:moveTo>
                <a:cubicBezTo>
                  <a:pt x="3240" y="9988"/>
                  <a:pt x="123185" y="179321"/>
                  <a:pt x="152465" y="220596"/>
                </a:cubicBezTo>
                <a:cubicBezTo>
                  <a:pt x="181745" y="261871"/>
                  <a:pt x="175043" y="251288"/>
                  <a:pt x="175748" y="248113"/>
                </a:cubicBezTo>
                <a:cubicBezTo>
                  <a:pt x="176453" y="244938"/>
                  <a:pt x="163753" y="215657"/>
                  <a:pt x="156698" y="201546"/>
                </a:cubicBezTo>
                <a:cubicBezTo>
                  <a:pt x="149643" y="187435"/>
                  <a:pt x="157404" y="195902"/>
                  <a:pt x="133415" y="163446"/>
                </a:cubicBezTo>
                <a:cubicBezTo>
                  <a:pt x="109426" y="130991"/>
                  <a:pt x="-3110" y="-9062"/>
                  <a:pt x="65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58035CAC-69F6-4093-B1FC-01932B824F16}"/>
              </a:ext>
            </a:extLst>
          </p:cNvPr>
          <p:cNvSpPr/>
          <p:nvPr/>
        </p:nvSpPr>
        <p:spPr>
          <a:xfrm>
            <a:off x="2675436" y="5985859"/>
            <a:ext cx="296823" cy="243847"/>
          </a:xfrm>
          <a:custGeom>
            <a:avLst/>
            <a:gdLst>
              <a:gd name="connsiteX0" fmla="*/ 31 w 296823"/>
              <a:gd name="connsiteY0" fmla="*/ 243491 h 243847"/>
              <a:gd name="connsiteX1" fmla="*/ 135497 w 296823"/>
              <a:gd name="connsiteY1" fmla="*/ 154591 h 243847"/>
              <a:gd name="connsiteX2" fmla="*/ 192647 w 296823"/>
              <a:gd name="connsiteY2" fmla="*/ 101674 h 243847"/>
              <a:gd name="connsiteX3" fmla="*/ 296364 w 296823"/>
              <a:gd name="connsiteY3" fmla="*/ 74 h 243847"/>
              <a:gd name="connsiteX4" fmla="*/ 148197 w 296823"/>
              <a:gd name="connsiteY4" fmla="*/ 118608 h 243847"/>
              <a:gd name="connsiteX5" fmla="*/ 31 w 296823"/>
              <a:gd name="connsiteY5" fmla="*/ 243491 h 24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823" h="243847">
                <a:moveTo>
                  <a:pt x="31" y="243491"/>
                </a:moveTo>
                <a:cubicBezTo>
                  <a:pt x="-2086" y="249488"/>
                  <a:pt x="103394" y="178227"/>
                  <a:pt x="135497" y="154591"/>
                </a:cubicBezTo>
                <a:cubicBezTo>
                  <a:pt x="167600" y="130955"/>
                  <a:pt x="165836" y="127427"/>
                  <a:pt x="192647" y="101674"/>
                </a:cubicBezTo>
                <a:cubicBezTo>
                  <a:pt x="219458" y="75921"/>
                  <a:pt x="303772" y="-2748"/>
                  <a:pt x="296364" y="74"/>
                </a:cubicBezTo>
                <a:cubicBezTo>
                  <a:pt x="288956" y="2896"/>
                  <a:pt x="194411" y="80508"/>
                  <a:pt x="148197" y="118608"/>
                </a:cubicBezTo>
                <a:cubicBezTo>
                  <a:pt x="101983" y="156708"/>
                  <a:pt x="2148" y="237494"/>
                  <a:pt x="31" y="243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8DDBCCE0-E55E-4A6F-A348-CC0117E4FA48}"/>
              </a:ext>
            </a:extLst>
          </p:cNvPr>
          <p:cNvSpPr/>
          <p:nvPr/>
        </p:nvSpPr>
        <p:spPr>
          <a:xfrm>
            <a:off x="2935688" y="6425952"/>
            <a:ext cx="480626" cy="119211"/>
          </a:xfrm>
          <a:custGeom>
            <a:avLst/>
            <a:gdLst>
              <a:gd name="connsiteX0" fmla="*/ 129 w 480626"/>
              <a:gd name="connsiteY0" fmla="*/ 110315 h 119211"/>
              <a:gd name="connsiteX1" fmla="*/ 222379 w 480626"/>
              <a:gd name="connsiteY1" fmla="*/ 112431 h 119211"/>
              <a:gd name="connsiteX2" fmla="*/ 334562 w 480626"/>
              <a:gd name="connsiteY2" fmla="*/ 110315 h 119211"/>
              <a:gd name="connsiteX3" fmla="*/ 480612 w 480626"/>
              <a:gd name="connsiteY3" fmla="*/ 248 h 119211"/>
              <a:gd name="connsiteX4" fmla="*/ 343029 w 480626"/>
              <a:gd name="connsiteY4" fmla="*/ 80681 h 119211"/>
              <a:gd name="connsiteX5" fmla="*/ 260479 w 480626"/>
              <a:gd name="connsiteY5" fmla="*/ 91265 h 119211"/>
              <a:gd name="connsiteX6" fmla="*/ 129 w 480626"/>
              <a:gd name="connsiteY6" fmla="*/ 110315 h 11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626" h="119211">
                <a:moveTo>
                  <a:pt x="129" y="110315"/>
                </a:moveTo>
                <a:cubicBezTo>
                  <a:pt x="-6221" y="113843"/>
                  <a:pt x="222379" y="112431"/>
                  <a:pt x="222379" y="112431"/>
                </a:cubicBezTo>
                <a:cubicBezTo>
                  <a:pt x="278118" y="112431"/>
                  <a:pt x="291523" y="129012"/>
                  <a:pt x="334562" y="110315"/>
                </a:cubicBezTo>
                <a:cubicBezTo>
                  <a:pt x="377601" y="91618"/>
                  <a:pt x="479201" y="5187"/>
                  <a:pt x="480612" y="248"/>
                </a:cubicBezTo>
                <a:cubicBezTo>
                  <a:pt x="482023" y="-4691"/>
                  <a:pt x="379718" y="65511"/>
                  <a:pt x="343029" y="80681"/>
                </a:cubicBezTo>
                <a:cubicBezTo>
                  <a:pt x="306340" y="95850"/>
                  <a:pt x="319040" y="87737"/>
                  <a:pt x="260479" y="91265"/>
                </a:cubicBezTo>
                <a:cubicBezTo>
                  <a:pt x="201918" y="94793"/>
                  <a:pt x="6479" y="106787"/>
                  <a:pt x="129" y="110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6C00C4A1-75F9-4324-97A9-36165D074CE9}"/>
              </a:ext>
            </a:extLst>
          </p:cNvPr>
          <p:cNvSpPr/>
          <p:nvPr/>
        </p:nvSpPr>
        <p:spPr>
          <a:xfrm>
            <a:off x="2978065" y="5389033"/>
            <a:ext cx="677418" cy="702734"/>
          </a:xfrm>
          <a:custGeom>
            <a:avLst/>
            <a:gdLst>
              <a:gd name="connsiteX0" fmla="*/ 677418 w 677418"/>
              <a:gd name="connsiteY0" fmla="*/ 0 h 702734"/>
              <a:gd name="connsiteX1" fmla="*/ 438235 w 677418"/>
              <a:gd name="connsiteY1" fmla="*/ 211667 h 702734"/>
              <a:gd name="connsiteX2" fmla="*/ 287952 w 677418"/>
              <a:gd name="connsiteY2" fmla="*/ 414867 h 702734"/>
              <a:gd name="connsiteX3" fmla="*/ 93218 w 677418"/>
              <a:gd name="connsiteY3" fmla="*/ 615950 h 702734"/>
              <a:gd name="connsiteX4" fmla="*/ 23368 w 677418"/>
              <a:gd name="connsiteY4" fmla="*/ 702734 h 702734"/>
              <a:gd name="connsiteX5" fmla="*/ 85 w 677418"/>
              <a:gd name="connsiteY5" fmla="*/ 615950 h 702734"/>
              <a:gd name="connsiteX6" fmla="*/ 29718 w 677418"/>
              <a:gd name="connsiteY6" fmla="*/ 685800 h 702734"/>
              <a:gd name="connsiteX7" fmla="*/ 154602 w 677418"/>
              <a:gd name="connsiteY7" fmla="*/ 596900 h 702734"/>
              <a:gd name="connsiteX8" fmla="*/ 292185 w 677418"/>
              <a:gd name="connsiteY8" fmla="*/ 444500 h 702734"/>
              <a:gd name="connsiteX9" fmla="*/ 677418 w 677418"/>
              <a:gd name="connsiteY9" fmla="*/ 0 h 70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7418" h="702734">
                <a:moveTo>
                  <a:pt x="677418" y="0"/>
                </a:moveTo>
                <a:cubicBezTo>
                  <a:pt x="590282" y="71261"/>
                  <a:pt x="503146" y="142523"/>
                  <a:pt x="438235" y="211667"/>
                </a:cubicBezTo>
                <a:cubicBezTo>
                  <a:pt x="373324" y="280811"/>
                  <a:pt x="345455" y="347487"/>
                  <a:pt x="287952" y="414867"/>
                </a:cubicBezTo>
                <a:cubicBezTo>
                  <a:pt x="230449" y="482247"/>
                  <a:pt x="137315" y="567972"/>
                  <a:pt x="93218" y="615950"/>
                </a:cubicBezTo>
                <a:cubicBezTo>
                  <a:pt x="49121" y="663928"/>
                  <a:pt x="38890" y="702734"/>
                  <a:pt x="23368" y="702734"/>
                </a:cubicBezTo>
                <a:cubicBezTo>
                  <a:pt x="7846" y="702734"/>
                  <a:pt x="-973" y="618772"/>
                  <a:pt x="85" y="615950"/>
                </a:cubicBezTo>
                <a:cubicBezTo>
                  <a:pt x="1143" y="613128"/>
                  <a:pt x="3965" y="688975"/>
                  <a:pt x="29718" y="685800"/>
                </a:cubicBezTo>
                <a:cubicBezTo>
                  <a:pt x="55471" y="682625"/>
                  <a:pt x="110857" y="637117"/>
                  <a:pt x="154602" y="596900"/>
                </a:cubicBezTo>
                <a:cubicBezTo>
                  <a:pt x="198347" y="556683"/>
                  <a:pt x="292185" y="444500"/>
                  <a:pt x="292185" y="444500"/>
                </a:cubicBezTo>
                <a:lnTo>
                  <a:pt x="67741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C859D1EC-1D7F-4001-A334-43C22CF2E66D}"/>
              </a:ext>
            </a:extLst>
          </p:cNvPr>
          <p:cNvSpPr/>
          <p:nvPr/>
        </p:nvSpPr>
        <p:spPr>
          <a:xfrm>
            <a:off x="2814770" y="6085400"/>
            <a:ext cx="188803" cy="359854"/>
          </a:xfrm>
          <a:custGeom>
            <a:avLst/>
            <a:gdLst>
              <a:gd name="connsiteX0" fmla="*/ 188780 w 188803"/>
              <a:gd name="connsiteY0" fmla="*/ 17 h 359854"/>
              <a:gd name="connsiteX1" fmla="*/ 13097 w 188803"/>
              <a:gd name="connsiteY1" fmla="*/ 167233 h 359854"/>
              <a:gd name="connsiteX2" fmla="*/ 19447 w 188803"/>
              <a:gd name="connsiteY2" fmla="*/ 201100 h 359854"/>
              <a:gd name="connsiteX3" fmla="*/ 72363 w 188803"/>
              <a:gd name="connsiteY3" fmla="*/ 292117 h 359854"/>
              <a:gd name="connsiteX4" fmla="*/ 91413 w 188803"/>
              <a:gd name="connsiteY4" fmla="*/ 328100 h 359854"/>
              <a:gd name="connsiteX5" fmla="*/ 159147 w 188803"/>
              <a:gd name="connsiteY5" fmla="*/ 359850 h 359854"/>
              <a:gd name="connsiteX6" fmla="*/ 127397 w 188803"/>
              <a:gd name="connsiteY6" fmla="*/ 325983 h 359854"/>
              <a:gd name="connsiteX7" fmla="*/ 70247 w 188803"/>
              <a:gd name="connsiteY7" fmla="*/ 249783 h 359854"/>
              <a:gd name="connsiteX8" fmla="*/ 25797 w 188803"/>
              <a:gd name="connsiteY8" fmla="*/ 177817 h 359854"/>
              <a:gd name="connsiteX9" fmla="*/ 188780 w 188803"/>
              <a:gd name="connsiteY9" fmla="*/ 17 h 35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803" h="359854">
                <a:moveTo>
                  <a:pt x="188780" y="17"/>
                </a:moveTo>
                <a:cubicBezTo>
                  <a:pt x="186663" y="-1747"/>
                  <a:pt x="41319" y="133719"/>
                  <a:pt x="13097" y="167233"/>
                </a:cubicBezTo>
                <a:cubicBezTo>
                  <a:pt x="-15125" y="200747"/>
                  <a:pt x="9569" y="180286"/>
                  <a:pt x="19447" y="201100"/>
                </a:cubicBezTo>
                <a:cubicBezTo>
                  <a:pt x="29325" y="221914"/>
                  <a:pt x="60369" y="270950"/>
                  <a:pt x="72363" y="292117"/>
                </a:cubicBezTo>
                <a:cubicBezTo>
                  <a:pt x="84357" y="313284"/>
                  <a:pt x="76949" y="316811"/>
                  <a:pt x="91413" y="328100"/>
                </a:cubicBezTo>
                <a:cubicBezTo>
                  <a:pt x="105877" y="339389"/>
                  <a:pt x="153150" y="360203"/>
                  <a:pt x="159147" y="359850"/>
                </a:cubicBezTo>
                <a:cubicBezTo>
                  <a:pt x="165144" y="359497"/>
                  <a:pt x="142214" y="344328"/>
                  <a:pt x="127397" y="325983"/>
                </a:cubicBezTo>
                <a:cubicBezTo>
                  <a:pt x="112580" y="307639"/>
                  <a:pt x="87180" y="274477"/>
                  <a:pt x="70247" y="249783"/>
                </a:cubicBezTo>
                <a:cubicBezTo>
                  <a:pt x="53314" y="225089"/>
                  <a:pt x="4278" y="214506"/>
                  <a:pt x="25797" y="177817"/>
                </a:cubicBezTo>
                <a:cubicBezTo>
                  <a:pt x="47316" y="141128"/>
                  <a:pt x="190897" y="1781"/>
                  <a:pt x="188780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80D17054-AB23-4F44-9D02-F36E9496C8EE}"/>
              </a:ext>
            </a:extLst>
          </p:cNvPr>
          <p:cNvSpPr/>
          <p:nvPr/>
        </p:nvSpPr>
        <p:spPr>
          <a:xfrm>
            <a:off x="2821517" y="6120852"/>
            <a:ext cx="63280" cy="80005"/>
          </a:xfrm>
          <a:custGeom>
            <a:avLst/>
            <a:gdLst>
              <a:gd name="connsiteX0" fmla="*/ 0 w 63280"/>
              <a:gd name="connsiteY0" fmla="*/ 548 h 80005"/>
              <a:gd name="connsiteX1" fmla="*/ 57150 w 63280"/>
              <a:gd name="connsiteY1" fmla="*/ 78865 h 80005"/>
              <a:gd name="connsiteX2" fmla="*/ 57150 w 63280"/>
              <a:gd name="connsiteY2" fmla="*/ 44998 h 80005"/>
              <a:gd name="connsiteX3" fmla="*/ 0 w 63280"/>
              <a:gd name="connsiteY3" fmla="*/ 548 h 8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80" h="80005">
                <a:moveTo>
                  <a:pt x="0" y="548"/>
                </a:moveTo>
                <a:cubicBezTo>
                  <a:pt x="0" y="6192"/>
                  <a:pt x="47625" y="71457"/>
                  <a:pt x="57150" y="78865"/>
                </a:cubicBezTo>
                <a:cubicBezTo>
                  <a:pt x="66675" y="86273"/>
                  <a:pt x="63853" y="55581"/>
                  <a:pt x="57150" y="44998"/>
                </a:cubicBezTo>
                <a:cubicBezTo>
                  <a:pt x="50447" y="34415"/>
                  <a:pt x="0" y="-5096"/>
                  <a:pt x="0" y="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58F1F0CB-AB94-44E7-A194-12835ED8706D}"/>
              </a:ext>
            </a:extLst>
          </p:cNvPr>
          <p:cNvSpPr/>
          <p:nvPr/>
        </p:nvSpPr>
        <p:spPr>
          <a:xfrm>
            <a:off x="4755705" y="3738033"/>
            <a:ext cx="91462" cy="694822"/>
          </a:xfrm>
          <a:custGeom>
            <a:avLst/>
            <a:gdLst>
              <a:gd name="connsiteX0" fmla="*/ 91462 w 91462"/>
              <a:gd name="connsiteY0" fmla="*/ 0 h 694822"/>
              <a:gd name="connsiteX1" fmla="*/ 44895 w 91462"/>
              <a:gd name="connsiteY1" fmla="*/ 423334 h 694822"/>
              <a:gd name="connsiteX2" fmla="*/ 445 w 91462"/>
              <a:gd name="connsiteY2" fmla="*/ 694267 h 694822"/>
              <a:gd name="connsiteX3" fmla="*/ 23728 w 91462"/>
              <a:gd name="connsiteY3" fmla="*/ 488950 h 694822"/>
              <a:gd name="connsiteX4" fmla="*/ 51245 w 91462"/>
              <a:gd name="connsiteY4" fmla="*/ 317500 h 694822"/>
              <a:gd name="connsiteX5" fmla="*/ 91462 w 91462"/>
              <a:gd name="connsiteY5" fmla="*/ 0 h 69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62" h="694822">
                <a:moveTo>
                  <a:pt x="91462" y="0"/>
                </a:moveTo>
                <a:cubicBezTo>
                  <a:pt x="75763" y="153811"/>
                  <a:pt x="60064" y="307623"/>
                  <a:pt x="44895" y="423334"/>
                </a:cubicBezTo>
                <a:cubicBezTo>
                  <a:pt x="29726" y="539045"/>
                  <a:pt x="3973" y="683331"/>
                  <a:pt x="445" y="694267"/>
                </a:cubicBezTo>
                <a:cubicBezTo>
                  <a:pt x="-3083" y="705203"/>
                  <a:pt x="15261" y="551745"/>
                  <a:pt x="23728" y="488950"/>
                </a:cubicBezTo>
                <a:cubicBezTo>
                  <a:pt x="32195" y="426155"/>
                  <a:pt x="38898" y="394405"/>
                  <a:pt x="51245" y="317500"/>
                </a:cubicBezTo>
                <a:lnTo>
                  <a:pt x="9146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5FE75326-219F-424E-8E85-2D945338C764}"/>
              </a:ext>
            </a:extLst>
          </p:cNvPr>
          <p:cNvSpPr/>
          <p:nvPr/>
        </p:nvSpPr>
        <p:spPr>
          <a:xfrm>
            <a:off x="5278237" y="3595492"/>
            <a:ext cx="98848" cy="754894"/>
          </a:xfrm>
          <a:custGeom>
            <a:avLst/>
            <a:gdLst>
              <a:gd name="connsiteX0" fmla="*/ 7080 w 98848"/>
              <a:gd name="connsiteY0" fmla="*/ 2841 h 754894"/>
              <a:gd name="connsiteX1" fmla="*/ 9196 w 98848"/>
              <a:gd name="connsiteY1" fmla="*/ 233558 h 754894"/>
              <a:gd name="connsiteX2" fmla="*/ 19780 w 98848"/>
              <a:gd name="connsiteY2" fmla="*/ 447341 h 754894"/>
              <a:gd name="connsiteX3" fmla="*/ 95980 w 98848"/>
              <a:gd name="connsiteY3" fmla="*/ 739441 h 754894"/>
              <a:gd name="connsiteX4" fmla="*/ 76930 w 98848"/>
              <a:gd name="connsiteY4" fmla="*/ 701341 h 754894"/>
              <a:gd name="connsiteX5" fmla="*/ 21896 w 98848"/>
              <a:gd name="connsiteY5" fmla="*/ 589158 h 754894"/>
              <a:gd name="connsiteX6" fmla="*/ 730 w 98848"/>
              <a:gd name="connsiteY6" fmla="*/ 400775 h 754894"/>
              <a:gd name="connsiteX7" fmla="*/ 7080 w 98848"/>
              <a:gd name="connsiteY7" fmla="*/ 2841 h 75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848" h="754894">
                <a:moveTo>
                  <a:pt x="7080" y="2841"/>
                </a:moveTo>
                <a:cubicBezTo>
                  <a:pt x="8491" y="-25028"/>
                  <a:pt x="7079" y="159475"/>
                  <a:pt x="9196" y="233558"/>
                </a:cubicBezTo>
                <a:cubicBezTo>
                  <a:pt x="11313" y="307641"/>
                  <a:pt x="5316" y="363027"/>
                  <a:pt x="19780" y="447341"/>
                </a:cubicBezTo>
                <a:cubicBezTo>
                  <a:pt x="34244" y="531655"/>
                  <a:pt x="86455" y="697108"/>
                  <a:pt x="95980" y="739441"/>
                </a:cubicBezTo>
                <a:cubicBezTo>
                  <a:pt x="105505" y="781774"/>
                  <a:pt x="89277" y="726388"/>
                  <a:pt x="76930" y="701341"/>
                </a:cubicBezTo>
                <a:cubicBezTo>
                  <a:pt x="64583" y="676294"/>
                  <a:pt x="34596" y="639252"/>
                  <a:pt x="21896" y="589158"/>
                </a:cubicBezTo>
                <a:cubicBezTo>
                  <a:pt x="9196" y="539064"/>
                  <a:pt x="3905" y="495320"/>
                  <a:pt x="730" y="400775"/>
                </a:cubicBezTo>
                <a:cubicBezTo>
                  <a:pt x="-2445" y="306231"/>
                  <a:pt x="5669" y="30710"/>
                  <a:pt x="7080" y="2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1112652A-0CB1-4793-9782-82EE14A0F31D}"/>
              </a:ext>
            </a:extLst>
          </p:cNvPr>
          <p:cNvSpPr/>
          <p:nvPr/>
        </p:nvSpPr>
        <p:spPr>
          <a:xfrm>
            <a:off x="5039174" y="4335307"/>
            <a:ext cx="329748" cy="261978"/>
          </a:xfrm>
          <a:custGeom>
            <a:avLst/>
            <a:gdLst>
              <a:gd name="connsiteX0" fmla="*/ 328693 w 329748"/>
              <a:gd name="connsiteY0" fmla="*/ 1743 h 261978"/>
              <a:gd name="connsiteX1" fmla="*/ 9076 w 329748"/>
              <a:gd name="connsiteY1" fmla="*/ 257860 h 261978"/>
              <a:gd name="connsiteX2" fmla="*/ 108559 w 329748"/>
              <a:gd name="connsiteY2" fmla="*/ 149910 h 261978"/>
              <a:gd name="connsiteX3" fmla="*/ 328693 w 329748"/>
              <a:gd name="connsiteY3" fmla="*/ 1743 h 26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748" h="261978">
                <a:moveTo>
                  <a:pt x="328693" y="1743"/>
                </a:moveTo>
                <a:cubicBezTo>
                  <a:pt x="312113" y="19735"/>
                  <a:pt x="45765" y="233166"/>
                  <a:pt x="9076" y="257860"/>
                </a:cubicBezTo>
                <a:cubicBezTo>
                  <a:pt x="-27613" y="282555"/>
                  <a:pt x="55290" y="189774"/>
                  <a:pt x="108559" y="149910"/>
                </a:cubicBezTo>
                <a:cubicBezTo>
                  <a:pt x="161828" y="110046"/>
                  <a:pt x="345273" y="-16249"/>
                  <a:pt x="328693" y="1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948D1EB9-B8C1-4585-8FF1-2BCE29C1CD1C}"/>
              </a:ext>
            </a:extLst>
          </p:cNvPr>
          <p:cNvSpPr/>
          <p:nvPr/>
        </p:nvSpPr>
        <p:spPr>
          <a:xfrm>
            <a:off x="4736151" y="4469121"/>
            <a:ext cx="649233" cy="292340"/>
          </a:xfrm>
          <a:custGeom>
            <a:avLst/>
            <a:gdLst>
              <a:gd name="connsiteX0" fmla="*/ 5182 w 649233"/>
              <a:gd name="connsiteY0" fmla="*/ 1279 h 292340"/>
              <a:gd name="connsiteX1" fmla="*/ 525882 w 649233"/>
              <a:gd name="connsiteY1" fmla="*/ 244696 h 292340"/>
              <a:gd name="connsiteX2" fmla="*/ 646532 w 649233"/>
              <a:gd name="connsiteY2" fmla="*/ 291262 h 292340"/>
              <a:gd name="connsiteX3" fmla="*/ 612666 w 649233"/>
              <a:gd name="connsiteY3" fmla="*/ 278562 h 292340"/>
              <a:gd name="connsiteX4" fmla="*/ 280349 w 649233"/>
              <a:gd name="connsiteY4" fmla="*/ 153679 h 292340"/>
              <a:gd name="connsiteX5" fmla="*/ 5182 w 649233"/>
              <a:gd name="connsiteY5" fmla="*/ 1279 h 29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233" h="292340">
                <a:moveTo>
                  <a:pt x="5182" y="1279"/>
                </a:moveTo>
                <a:cubicBezTo>
                  <a:pt x="46104" y="16448"/>
                  <a:pt x="418990" y="196366"/>
                  <a:pt x="525882" y="244696"/>
                </a:cubicBezTo>
                <a:cubicBezTo>
                  <a:pt x="632774" y="293026"/>
                  <a:pt x="632068" y="285618"/>
                  <a:pt x="646532" y="291262"/>
                </a:cubicBezTo>
                <a:cubicBezTo>
                  <a:pt x="660996" y="296906"/>
                  <a:pt x="612666" y="278562"/>
                  <a:pt x="612666" y="278562"/>
                </a:cubicBezTo>
                <a:cubicBezTo>
                  <a:pt x="551636" y="255632"/>
                  <a:pt x="384771" y="197423"/>
                  <a:pt x="280349" y="153679"/>
                </a:cubicBezTo>
                <a:cubicBezTo>
                  <a:pt x="175927" y="109935"/>
                  <a:pt x="-35740" y="-13890"/>
                  <a:pt x="5182" y="1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A59C3A64-1785-4B3A-9F84-F116CF08CBEC}"/>
              </a:ext>
            </a:extLst>
          </p:cNvPr>
          <p:cNvSpPr/>
          <p:nvPr/>
        </p:nvSpPr>
        <p:spPr>
          <a:xfrm>
            <a:off x="4679252" y="4482128"/>
            <a:ext cx="65825" cy="624923"/>
          </a:xfrm>
          <a:custGeom>
            <a:avLst/>
            <a:gdLst>
              <a:gd name="connsiteX0" fmla="*/ 65786 w 65825"/>
              <a:gd name="connsiteY0" fmla="*/ 2560 h 624923"/>
              <a:gd name="connsiteX1" fmla="*/ 38798 w 65825"/>
              <a:gd name="connsiteY1" fmla="*/ 135910 h 624923"/>
              <a:gd name="connsiteX2" fmla="*/ 5461 w 65825"/>
              <a:gd name="connsiteY2" fmla="*/ 602635 h 624923"/>
              <a:gd name="connsiteX3" fmla="*/ 3873 w 65825"/>
              <a:gd name="connsiteY3" fmla="*/ 516910 h 624923"/>
              <a:gd name="connsiteX4" fmla="*/ 43561 w 65825"/>
              <a:gd name="connsiteY4" fmla="*/ 223222 h 624923"/>
              <a:gd name="connsiteX5" fmla="*/ 65786 w 65825"/>
              <a:gd name="connsiteY5" fmla="*/ 2560 h 62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25" h="624923">
                <a:moveTo>
                  <a:pt x="65786" y="2560"/>
                </a:moveTo>
                <a:cubicBezTo>
                  <a:pt x="64992" y="-11992"/>
                  <a:pt x="48852" y="35898"/>
                  <a:pt x="38798" y="135910"/>
                </a:cubicBezTo>
                <a:cubicBezTo>
                  <a:pt x="28744" y="235922"/>
                  <a:pt x="11282" y="539135"/>
                  <a:pt x="5461" y="602635"/>
                </a:cubicBezTo>
                <a:cubicBezTo>
                  <a:pt x="-360" y="666135"/>
                  <a:pt x="-2477" y="580145"/>
                  <a:pt x="3873" y="516910"/>
                </a:cubicBezTo>
                <a:cubicBezTo>
                  <a:pt x="10223" y="453675"/>
                  <a:pt x="31919" y="307624"/>
                  <a:pt x="43561" y="223222"/>
                </a:cubicBezTo>
                <a:cubicBezTo>
                  <a:pt x="55203" y="138820"/>
                  <a:pt x="66580" y="17112"/>
                  <a:pt x="65786" y="2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5C0F6636-C021-4E43-BD28-6D589DFABBC4}"/>
              </a:ext>
            </a:extLst>
          </p:cNvPr>
          <p:cNvSpPr/>
          <p:nvPr/>
        </p:nvSpPr>
        <p:spPr>
          <a:xfrm>
            <a:off x="5119569" y="4779233"/>
            <a:ext cx="256767" cy="691147"/>
          </a:xfrm>
          <a:custGeom>
            <a:avLst/>
            <a:gdLst>
              <a:gd name="connsiteX0" fmla="*/ 256764 w 256767"/>
              <a:gd name="connsiteY0" fmla="*/ 200 h 691147"/>
              <a:gd name="connsiteX1" fmla="*/ 100131 w 256767"/>
              <a:gd name="connsiteY1" fmla="*/ 429884 h 691147"/>
              <a:gd name="connsiteX2" fmla="*/ 6998 w 256767"/>
              <a:gd name="connsiteY2" fmla="*/ 677534 h 691147"/>
              <a:gd name="connsiteX3" fmla="*/ 17581 w 256767"/>
              <a:gd name="connsiteY3" fmla="*/ 628850 h 691147"/>
              <a:gd name="connsiteX4" fmla="*/ 104364 w 256767"/>
              <a:gd name="connsiteY4" fmla="*/ 376967 h 691147"/>
              <a:gd name="connsiteX5" fmla="*/ 256764 w 256767"/>
              <a:gd name="connsiteY5" fmla="*/ 200 h 69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767" h="691147">
                <a:moveTo>
                  <a:pt x="256764" y="200"/>
                </a:moveTo>
                <a:cubicBezTo>
                  <a:pt x="256058" y="9020"/>
                  <a:pt x="141759" y="316995"/>
                  <a:pt x="100131" y="429884"/>
                </a:cubicBezTo>
                <a:cubicBezTo>
                  <a:pt x="58503" y="542773"/>
                  <a:pt x="20756" y="644373"/>
                  <a:pt x="6998" y="677534"/>
                </a:cubicBezTo>
                <a:cubicBezTo>
                  <a:pt x="-6760" y="710695"/>
                  <a:pt x="1353" y="678945"/>
                  <a:pt x="17581" y="628850"/>
                </a:cubicBezTo>
                <a:cubicBezTo>
                  <a:pt x="33809" y="578755"/>
                  <a:pt x="66970" y="478214"/>
                  <a:pt x="104364" y="376967"/>
                </a:cubicBezTo>
                <a:cubicBezTo>
                  <a:pt x="141758" y="275720"/>
                  <a:pt x="257470" y="-8620"/>
                  <a:pt x="256764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6E5EE4AE-D02D-464F-86A5-F450728B061F}"/>
              </a:ext>
            </a:extLst>
          </p:cNvPr>
          <p:cNvSpPr/>
          <p:nvPr/>
        </p:nvSpPr>
        <p:spPr>
          <a:xfrm>
            <a:off x="4679228" y="5173126"/>
            <a:ext cx="38510" cy="542882"/>
          </a:xfrm>
          <a:custGeom>
            <a:avLst/>
            <a:gdLst>
              <a:gd name="connsiteX0" fmla="*/ 722 w 38510"/>
              <a:gd name="connsiteY0" fmla="*/ 7 h 542882"/>
              <a:gd name="connsiteX1" fmla="*/ 13422 w 38510"/>
              <a:gd name="connsiteY1" fmla="*/ 270941 h 542882"/>
              <a:gd name="connsiteX2" fmla="*/ 36705 w 38510"/>
              <a:gd name="connsiteY2" fmla="*/ 537641 h 542882"/>
              <a:gd name="connsiteX3" fmla="*/ 36705 w 38510"/>
              <a:gd name="connsiteY3" fmla="*/ 433924 h 542882"/>
              <a:gd name="connsiteX4" fmla="*/ 34589 w 38510"/>
              <a:gd name="connsiteY4" fmla="*/ 262474 h 542882"/>
              <a:gd name="connsiteX5" fmla="*/ 722 w 38510"/>
              <a:gd name="connsiteY5" fmla="*/ 7 h 54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10" h="542882">
                <a:moveTo>
                  <a:pt x="722" y="7"/>
                </a:moveTo>
                <a:cubicBezTo>
                  <a:pt x="-2806" y="1418"/>
                  <a:pt x="7425" y="181335"/>
                  <a:pt x="13422" y="270941"/>
                </a:cubicBezTo>
                <a:cubicBezTo>
                  <a:pt x="19419" y="360547"/>
                  <a:pt x="32825" y="510477"/>
                  <a:pt x="36705" y="537641"/>
                </a:cubicBezTo>
                <a:cubicBezTo>
                  <a:pt x="40585" y="564805"/>
                  <a:pt x="37058" y="479785"/>
                  <a:pt x="36705" y="433924"/>
                </a:cubicBezTo>
                <a:cubicBezTo>
                  <a:pt x="36352" y="388063"/>
                  <a:pt x="41645" y="330913"/>
                  <a:pt x="34589" y="262474"/>
                </a:cubicBezTo>
                <a:cubicBezTo>
                  <a:pt x="27534" y="194035"/>
                  <a:pt x="4250" y="-1404"/>
                  <a:pt x="72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37EE5A99-4208-49BA-8681-057D11CA0438}"/>
              </a:ext>
            </a:extLst>
          </p:cNvPr>
          <p:cNvSpPr/>
          <p:nvPr/>
        </p:nvSpPr>
        <p:spPr>
          <a:xfrm>
            <a:off x="5013803" y="5475701"/>
            <a:ext cx="110652" cy="325192"/>
          </a:xfrm>
          <a:custGeom>
            <a:avLst/>
            <a:gdLst>
              <a:gd name="connsiteX0" fmla="*/ 110647 w 110652"/>
              <a:gd name="connsiteY0" fmla="*/ 116 h 325192"/>
              <a:gd name="connsiteX1" fmla="*/ 32330 w 110652"/>
              <a:gd name="connsiteY1" fmla="*/ 205432 h 325192"/>
              <a:gd name="connsiteX2" fmla="*/ 11164 w 110652"/>
              <a:gd name="connsiteY2" fmla="*/ 245649 h 325192"/>
              <a:gd name="connsiteX3" fmla="*/ 580 w 110652"/>
              <a:gd name="connsiteY3" fmla="*/ 323966 h 325192"/>
              <a:gd name="connsiteX4" fmla="*/ 28097 w 110652"/>
              <a:gd name="connsiteY4" fmla="*/ 177916 h 325192"/>
              <a:gd name="connsiteX5" fmla="*/ 110647 w 110652"/>
              <a:gd name="connsiteY5" fmla="*/ 116 h 32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52" h="325192">
                <a:moveTo>
                  <a:pt x="110647" y="116"/>
                </a:moveTo>
                <a:cubicBezTo>
                  <a:pt x="111353" y="4702"/>
                  <a:pt x="48910" y="164510"/>
                  <a:pt x="32330" y="205432"/>
                </a:cubicBezTo>
                <a:cubicBezTo>
                  <a:pt x="15749" y="246354"/>
                  <a:pt x="16456" y="225893"/>
                  <a:pt x="11164" y="245649"/>
                </a:cubicBezTo>
                <a:cubicBezTo>
                  <a:pt x="5872" y="265405"/>
                  <a:pt x="-2242" y="335255"/>
                  <a:pt x="580" y="323966"/>
                </a:cubicBezTo>
                <a:cubicBezTo>
                  <a:pt x="3402" y="312677"/>
                  <a:pt x="11516" y="228716"/>
                  <a:pt x="28097" y="177916"/>
                </a:cubicBezTo>
                <a:cubicBezTo>
                  <a:pt x="44678" y="127116"/>
                  <a:pt x="109941" y="-4470"/>
                  <a:pt x="110647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75394CBB-5C16-4FA0-A464-9681DE47175F}"/>
              </a:ext>
            </a:extLst>
          </p:cNvPr>
          <p:cNvSpPr/>
          <p:nvPr/>
        </p:nvSpPr>
        <p:spPr>
          <a:xfrm>
            <a:off x="4983493" y="5467350"/>
            <a:ext cx="117849" cy="828240"/>
          </a:xfrm>
          <a:custGeom>
            <a:avLst/>
            <a:gdLst>
              <a:gd name="connsiteX0" fmla="*/ 117674 w 117849"/>
              <a:gd name="connsiteY0" fmla="*/ 0 h 828240"/>
              <a:gd name="connsiteX1" fmla="*/ 33007 w 117849"/>
              <a:gd name="connsiteY1" fmla="*/ 234950 h 828240"/>
              <a:gd name="connsiteX2" fmla="*/ 26657 w 117849"/>
              <a:gd name="connsiteY2" fmla="*/ 340783 h 828240"/>
              <a:gd name="connsiteX3" fmla="*/ 28774 w 117849"/>
              <a:gd name="connsiteY3" fmla="*/ 804333 h 828240"/>
              <a:gd name="connsiteX4" fmla="*/ 30890 w 117849"/>
              <a:gd name="connsiteY4" fmla="*/ 728133 h 828240"/>
              <a:gd name="connsiteX5" fmla="*/ 13957 w 117849"/>
              <a:gd name="connsiteY5" fmla="*/ 440267 h 828240"/>
              <a:gd name="connsiteX6" fmla="*/ 7607 w 117849"/>
              <a:gd name="connsiteY6" fmla="*/ 234950 h 828240"/>
              <a:gd name="connsiteX7" fmla="*/ 117674 w 117849"/>
              <a:gd name="connsiteY7" fmla="*/ 0 h 82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849" h="828240">
                <a:moveTo>
                  <a:pt x="117674" y="0"/>
                </a:moveTo>
                <a:cubicBezTo>
                  <a:pt x="121907" y="0"/>
                  <a:pt x="48176" y="178153"/>
                  <a:pt x="33007" y="234950"/>
                </a:cubicBezTo>
                <a:cubicBezTo>
                  <a:pt x="17837" y="291747"/>
                  <a:pt x="27362" y="245886"/>
                  <a:pt x="26657" y="340783"/>
                </a:cubicBezTo>
                <a:cubicBezTo>
                  <a:pt x="25952" y="435680"/>
                  <a:pt x="28069" y="739775"/>
                  <a:pt x="28774" y="804333"/>
                </a:cubicBezTo>
                <a:cubicBezTo>
                  <a:pt x="29479" y="868891"/>
                  <a:pt x="33359" y="788811"/>
                  <a:pt x="30890" y="728133"/>
                </a:cubicBezTo>
                <a:cubicBezTo>
                  <a:pt x="28421" y="667455"/>
                  <a:pt x="17837" y="522464"/>
                  <a:pt x="13957" y="440267"/>
                </a:cubicBezTo>
                <a:cubicBezTo>
                  <a:pt x="10076" y="358070"/>
                  <a:pt x="-11090" y="312561"/>
                  <a:pt x="7607" y="234950"/>
                </a:cubicBezTo>
                <a:cubicBezTo>
                  <a:pt x="26304" y="157339"/>
                  <a:pt x="113441" y="0"/>
                  <a:pt x="11767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6AEA0DF5-52BA-4536-921D-5FD7536DB07E}"/>
              </a:ext>
            </a:extLst>
          </p:cNvPr>
          <p:cNvSpPr/>
          <p:nvPr/>
        </p:nvSpPr>
        <p:spPr>
          <a:xfrm>
            <a:off x="4719843" y="5756968"/>
            <a:ext cx="287491" cy="823329"/>
          </a:xfrm>
          <a:custGeom>
            <a:avLst/>
            <a:gdLst>
              <a:gd name="connsiteX0" fmla="*/ 324 w 287491"/>
              <a:gd name="connsiteY0" fmla="*/ 2482 h 823329"/>
              <a:gd name="connsiteX1" fmla="*/ 161190 w 287491"/>
              <a:gd name="connsiteY1" fmla="*/ 495665 h 823329"/>
              <a:gd name="connsiteX2" fmla="*/ 283957 w 287491"/>
              <a:gd name="connsiteY2" fmla="*/ 817399 h 823329"/>
              <a:gd name="connsiteX3" fmla="*/ 247974 w 287491"/>
              <a:gd name="connsiteY3" fmla="*/ 690399 h 823329"/>
              <a:gd name="connsiteX4" fmla="*/ 182357 w 287491"/>
              <a:gd name="connsiteY4" fmla="*/ 514715 h 823329"/>
              <a:gd name="connsiteX5" fmla="*/ 120974 w 287491"/>
              <a:gd name="connsiteY5" fmla="*/ 313632 h 823329"/>
              <a:gd name="connsiteX6" fmla="*/ 324 w 287491"/>
              <a:gd name="connsiteY6" fmla="*/ 2482 h 82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491" h="823329">
                <a:moveTo>
                  <a:pt x="324" y="2482"/>
                </a:moveTo>
                <a:cubicBezTo>
                  <a:pt x="7027" y="32821"/>
                  <a:pt x="113918" y="359846"/>
                  <a:pt x="161190" y="495665"/>
                </a:cubicBezTo>
                <a:cubicBezTo>
                  <a:pt x="208462" y="631484"/>
                  <a:pt x="269493" y="784943"/>
                  <a:pt x="283957" y="817399"/>
                </a:cubicBezTo>
                <a:cubicBezTo>
                  <a:pt x="298421" y="849855"/>
                  <a:pt x="264907" y="740846"/>
                  <a:pt x="247974" y="690399"/>
                </a:cubicBezTo>
                <a:cubicBezTo>
                  <a:pt x="231041" y="639952"/>
                  <a:pt x="203524" y="577510"/>
                  <a:pt x="182357" y="514715"/>
                </a:cubicBezTo>
                <a:cubicBezTo>
                  <a:pt x="161190" y="451920"/>
                  <a:pt x="149196" y="399004"/>
                  <a:pt x="120974" y="313632"/>
                </a:cubicBezTo>
                <a:cubicBezTo>
                  <a:pt x="92752" y="228260"/>
                  <a:pt x="-6379" y="-27857"/>
                  <a:pt x="324" y="2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9342317F-0FFF-4DCD-8E85-30B3956EA549}"/>
              </a:ext>
            </a:extLst>
          </p:cNvPr>
          <p:cNvSpPr/>
          <p:nvPr/>
        </p:nvSpPr>
        <p:spPr>
          <a:xfrm>
            <a:off x="4983538" y="6106029"/>
            <a:ext cx="92824" cy="653268"/>
          </a:xfrm>
          <a:custGeom>
            <a:avLst/>
            <a:gdLst>
              <a:gd name="connsiteX0" fmla="*/ 9679 w 92824"/>
              <a:gd name="connsiteY0" fmla="*/ 2671 h 653268"/>
              <a:gd name="connsiteX1" fmla="*/ 22379 w 92824"/>
              <a:gd name="connsiteY1" fmla="*/ 426004 h 653268"/>
              <a:gd name="connsiteX2" fmla="*/ 22379 w 92824"/>
              <a:gd name="connsiteY2" fmla="*/ 464104 h 653268"/>
              <a:gd name="connsiteX3" fmla="*/ 52012 w 92824"/>
              <a:gd name="connsiteY3" fmla="*/ 536071 h 653268"/>
              <a:gd name="connsiteX4" fmla="*/ 92229 w 92824"/>
              <a:gd name="connsiteY4" fmla="*/ 652488 h 653268"/>
              <a:gd name="connsiteX5" fmla="*/ 71062 w 92824"/>
              <a:gd name="connsiteY5" fmla="*/ 580521 h 653268"/>
              <a:gd name="connsiteX6" fmla="*/ 5445 w 92824"/>
              <a:gd name="connsiteY6" fmla="*/ 457754 h 653268"/>
              <a:gd name="connsiteX7" fmla="*/ 3329 w 92824"/>
              <a:gd name="connsiteY7" fmla="*/ 254554 h 653268"/>
              <a:gd name="connsiteX8" fmla="*/ 9679 w 92824"/>
              <a:gd name="connsiteY8" fmla="*/ 2671 h 65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24" h="653268">
                <a:moveTo>
                  <a:pt x="9679" y="2671"/>
                </a:moveTo>
                <a:cubicBezTo>
                  <a:pt x="12854" y="31246"/>
                  <a:pt x="20262" y="349099"/>
                  <a:pt x="22379" y="426004"/>
                </a:cubicBezTo>
                <a:cubicBezTo>
                  <a:pt x="24496" y="502909"/>
                  <a:pt x="17440" y="445760"/>
                  <a:pt x="22379" y="464104"/>
                </a:cubicBezTo>
                <a:cubicBezTo>
                  <a:pt x="27318" y="482448"/>
                  <a:pt x="40370" y="504674"/>
                  <a:pt x="52012" y="536071"/>
                </a:cubicBezTo>
                <a:cubicBezTo>
                  <a:pt x="63654" y="567468"/>
                  <a:pt x="89054" y="645080"/>
                  <a:pt x="92229" y="652488"/>
                </a:cubicBezTo>
                <a:cubicBezTo>
                  <a:pt x="95404" y="659896"/>
                  <a:pt x="85526" y="612977"/>
                  <a:pt x="71062" y="580521"/>
                </a:cubicBezTo>
                <a:cubicBezTo>
                  <a:pt x="56598" y="548065"/>
                  <a:pt x="16734" y="512082"/>
                  <a:pt x="5445" y="457754"/>
                </a:cubicBezTo>
                <a:cubicBezTo>
                  <a:pt x="-5844" y="403426"/>
                  <a:pt x="4034" y="326521"/>
                  <a:pt x="3329" y="254554"/>
                </a:cubicBezTo>
                <a:cubicBezTo>
                  <a:pt x="2623" y="182587"/>
                  <a:pt x="6504" y="-25904"/>
                  <a:pt x="9679" y="2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42670196-AC54-44E1-8315-4851B49536D0}"/>
              </a:ext>
            </a:extLst>
          </p:cNvPr>
          <p:cNvSpPr/>
          <p:nvPr/>
        </p:nvSpPr>
        <p:spPr>
          <a:xfrm>
            <a:off x="5027072" y="6166139"/>
            <a:ext cx="65633" cy="518311"/>
          </a:xfrm>
          <a:custGeom>
            <a:avLst/>
            <a:gdLst>
              <a:gd name="connsiteX0" fmla="*/ 11 w 65633"/>
              <a:gd name="connsiteY0" fmla="*/ 3944 h 518311"/>
              <a:gd name="connsiteX1" fmla="*/ 14828 w 65633"/>
              <a:gd name="connsiteY1" fmla="*/ 332028 h 518311"/>
              <a:gd name="connsiteX2" fmla="*/ 42345 w 65633"/>
              <a:gd name="connsiteY2" fmla="*/ 403994 h 518311"/>
              <a:gd name="connsiteX3" fmla="*/ 44461 w 65633"/>
              <a:gd name="connsiteY3" fmla="*/ 518294 h 518311"/>
              <a:gd name="connsiteX4" fmla="*/ 65628 w 65633"/>
              <a:gd name="connsiteY4" fmla="*/ 395528 h 518311"/>
              <a:gd name="connsiteX5" fmla="*/ 42345 w 65633"/>
              <a:gd name="connsiteY5" fmla="*/ 308744 h 518311"/>
              <a:gd name="connsiteX6" fmla="*/ 12711 w 65633"/>
              <a:gd name="connsiteY6" fmla="*/ 162694 h 518311"/>
              <a:gd name="connsiteX7" fmla="*/ 11 w 65633"/>
              <a:gd name="connsiteY7" fmla="*/ 3944 h 5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33" h="518311">
                <a:moveTo>
                  <a:pt x="11" y="3944"/>
                </a:moveTo>
                <a:cubicBezTo>
                  <a:pt x="364" y="32166"/>
                  <a:pt x="7772" y="265353"/>
                  <a:pt x="14828" y="332028"/>
                </a:cubicBezTo>
                <a:cubicBezTo>
                  <a:pt x="21884" y="398703"/>
                  <a:pt x="37406" y="372950"/>
                  <a:pt x="42345" y="403994"/>
                </a:cubicBezTo>
                <a:cubicBezTo>
                  <a:pt x="47284" y="435038"/>
                  <a:pt x="40581" y="519705"/>
                  <a:pt x="44461" y="518294"/>
                </a:cubicBezTo>
                <a:cubicBezTo>
                  <a:pt x="48342" y="516883"/>
                  <a:pt x="65981" y="430453"/>
                  <a:pt x="65628" y="395528"/>
                </a:cubicBezTo>
                <a:cubicBezTo>
                  <a:pt x="65275" y="360603"/>
                  <a:pt x="51164" y="347550"/>
                  <a:pt x="42345" y="308744"/>
                </a:cubicBezTo>
                <a:cubicBezTo>
                  <a:pt x="33526" y="269938"/>
                  <a:pt x="18003" y="219138"/>
                  <a:pt x="12711" y="162694"/>
                </a:cubicBezTo>
                <a:cubicBezTo>
                  <a:pt x="7419" y="106250"/>
                  <a:pt x="-342" y="-24278"/>
                  <a:pt x="11" y="3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DFE1780B-6190-43DD-AA0B-1E359770F529}"/>
              </a:ext>
            </a:extLst>
          </p:cNvPr>
          <p:cNvSpPr/>
          <p:nvPr/>
        </p:nvSpPr>
        <p:spPr>
          <a:xfrm>
            <a:off x="5292031" y="3565916"/>
            <a:ext cx="726330" cy="355082"/>
          </a:xfrm>
          <a:custGeom>
            <a:avLst/>
            <a:gdLst>
              <a:gd name="connsiteX0" fmla="*/ 1752 w 726330"/>
              <a:gd name="connsiteY0" fmla="*/ 667 h 355082"/>
              <a:gd name="connsiteX1" fmla="*/ 181669 w 726330"/>
              <a:gd name="connsiteY1" fmla="*/ 127667 h 355082"/>
              <a:gd name="connsiteX2" fmla="*/ 249402 w 726330"/>
              <a:gd name="connsiteY2" fmla="*/ 161534 h 355082"/>
              <a:gd name="connsiteX3" fmla="*/ 310786 w 726330"/>
              <a:gd name="connsiteY3" fmla="*/ 195401 h 355082"/>
              <a:gd name="connsiteX4" fmla="*/ 372169 w 726330"/>
              <a:gd name="connsiteY4" fmla="*/ 227151 h 355082"/>
              <a:gd name="connsiteX5" fmla="*/ 439902 w 726330"/>
              <a:gd name="connsiteY5" fmla="*/ 241967 h 355082"/>
              <a:gd name="connsiteX6" fmla="*/ 564786 w 726330"/>
              <a:gd name="connsiteY6" fmla="*/ 332984 h 355082"/>
              <a:gd name="connsiteX7" fmla="*/ 725652 w 726330"/>
              <a:gd name="connsiteY7" fmla="*/ 352034 h 355082"/>
              <a:gd name="connsiteX8" fmla="*/ 613469 w 726330"/>
              <a:gd name="connsiteY8" fmla="*/ 343567 h 355082"/>
              <a:gd name="connsiteX9" fmla="*/ 401802 w 726330"/>
              <a:gd name="connsiteY9" fmla="*/ 246201 h 355082"/>
              <a:gd name="connsiteX10" fmla="*/ 302319 w 726330"/>
              <a:gd name="connsiteY10" fmla="*/ 189051 h 355082"/>
              <a:gd name="connsiteX11" fmla="*/ 1752 w 726330"/>
              <a:gd name="connsiteY11" fmla="*/ 667 h 35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6330" h="355082">
                <a:moveTo>
                  <a:pt x="1752" y="667"/>
                </a:moveTo>
                <a:cubicBezTo>
                  <a:pt x="-18356" y="-9564"/>
                  <a:pt x="140394" y="100856"/>
                  <a:pt x="181669" y="127667"/>
                </a:cubicBezTo>
                <a:cubicBezTo>
                  <a:pt x="222944" y="154478"/>
                  <a:pt x="227883" y="150245"/>
                  <a:pt x="249402" y="161534"/>
                </a:cubicBezTo>
                <a:cubicBezTo>
                  <a:pt x="270921" y="172823"/>
                  <a:pt x="290325" y="184465"/>
                  <a:pt x="310786" y="195401"/>
                </a:cubicBezTo>
                <a:cubicBezTo>
                  <a:pt x="331247" y="206337"/>
                  <a:pt x="350650" y="219390"/>
                  <a:pt x="372169" y="227151"/>
                </a:cubicBezTo>
                <a:cubicBezTo>
                  <a:pt x="393688" y="234912"/>
                  <a:pt x="407799" y="224328"/>
                  <a:pt x="439902" y="241967"/>
                </a:cubicBezTo>
                <a:cubicBezTo>
                  <a:pt x="472005" y="259606"/>
                  <a:pt x="517161" y="314640"/>
                  <a:pt x="564786" y="332984"/>
                </a:cubicBezTo>
                <a:cubicBezTo>
                  <a:pt x="612411" y="351329"/>
                  <a:pt x="717538" y="350270"/>
                  <a:pt x="725652" y="352034"/>
                </a:cubicBezTo>
                <a:cubicBezTo>
                  <a:pt x="733766" y="353798"/>
                  <a:pt x="667444" y="361206"/>
                  <a:pt x="613469" y="343567"/>
                </a:cubicBezTo>
                <a:cubicBezTo>
                  <a:pt x="559494" y="325928"/>
                  <a:pt x="453660" y="271954"/>
                  <a:pt x="401802" y="246201"/>
                </a:cubicBezTo>
                <a:cubicBezTo>
                  <a:pt x="349944" y="220448"/>
                  <a:pt x="365466" y="228209"/>
                  <a:pt x="302319" y="189051"/>
                </a:cubicBezTo>
                <a:lnTo>
                  <a:pt x="1752" y="6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E2F3A9B2-BCC9-4E22-AD3A-6E4E07000A37}"/>
              </a:ext>
            </a:extLst>
          </p:cNvPr>
          <p:cNvSpPr/>
          <p:nvPr/>
        </p:nvSpPr>
        <p:spPr>
          <a:xfrm>
            <a:off x="5619201" y="3794518"/>
            <a:ext cx="266321" cy="141000"/>
          </a:xfrm>
          <a:custGeom>
            <a:avLst/>
            <a:gdLst>
              <a:gd name="connsiteX0" fmla="*/ 549 w 266321"/>
              <a:gd name="connsiteY0" fmla="*/ 665 h 141000"/>
              <a:gd name="connsiteX1" fmla="*/ 256666 w 266321"/>
              <a:gd name="connsiteY1" fmla="*/ 136132 h 141000"/>
              <a:gd name="connsiteX2" fmla="*/ 210099 w 266321"/>
              <a:gd name="connsiteY2" fmla="*/ 108615 h 141000"/>
              <a:gd name="connsiteX3" fmla="*/ 188932 w 266321"/>
              <a:gd name="connsiteY3" fmla="*/ 85332 h 141000"/>
              <a:gd name="connsiteX4" fmla="*/ 549 w 266321"/>
              <a:gd name="connsiteY4" fmla="*/ 665 h 14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321" h="141000">
                <a:moveTo>
                  <a:pt x="549" y="665"/>
                </a:moveTo>
                <a:cubicBezTo>
                  <a:pt x="11838" y="9132"/>
                  <a:pt x="221741" y="118140"/>
                  <a:pt x="256666" y="136132"/>
                </a:cubicBezTo>
                <a:cubicBezTo>
                  <a:pt x="291591" y="154124"/>
                  <a:pt x="221388" y="117082"/>
                  <a:pt x="210099" y="108615"/>
                </a:cubicBezTo>
                <a:cubicBezTo>
                  <a:pt x="198810" y="100148"/>
                  <a:pt x="222446" y="103676"/>
                  <a:pt x="188932" y="85332"/>
                </a:cubicBezTo>
                <a:cubicBezTo>
                  <a:pt x="155418" y="66988"/>
                  <a:pt x="-10740" y="-7802"/>
                  <a:pt x="549" y="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4B6C571A-FCED-4801-9B17-7B8C1A04FEAC}"/>
              </a:ext>
            </a:extLst>
          </p:cNvPr>
          <p:cNvSpPr/>
          <p:nvPr/>
        </p:nvSpPr>
        <p:spPr>
          <a:xfrm>
            <a:off x="5757432" y="3930157"/>
            <a:ext cx="313743" cy="255551"/>
          </a:xfrm>
          <a:custGeom>
            <a:avLst/>
            <a:gdLst>
              <a:gd name="connsiteX0" fmla="*/ 313168 w 313743"/>
              <a:gd name="connsiteY0" fmla="*/ 4726 h 255551"/>
              <a:gd name="connsiteX1" fmla="*/ 152301 w 313743"/>
              <a:gd name="connsiteY1" fmla="*/ 30126 h 255551"/>
              <a:gd name="connsiteX2" fmla="*/ 8368 w 313743"/>
              <a:gd name="connsiteY2" fmla="*/ 248143 h 255551"/>
              <a:gd name="connsiteX3" fmla="*/ 25301 w 313743"/>
              <a:gd name="connsiteY3" fmla="*/ 190993 h 255551"/>
              <a:gd name="connsiteX4" fmla="*/ 93035 w 313743"/>
              <a:gd name="connsiteY4" fmla="*/ 57643 h 255551"/>
              <a:gd name="connsiteX5" fmla="*/ 313168 w 313743"/>
              <a:gd name="connsiteY5" fmla="*/ 4726 h 25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743" h="255551">
                <a:moveTo>
                  <a:pt x="313168" y="4726"/>
                </a:moveTo>
                <a:cubicBezTo>
                  <a:pt x="323046" y="140"/>
                  <a:pt x="203101" y="-10443"/>
                  <a:pt x="152301" y="30126"/>
                </a:cubicBezTo>
                <a:cubicBezTo>
                  <a:pt x="101501" y="70695"/>
                  <a:pt x="29535" y="221332"/>
                  <a:pt x="8368" y="248143"/>
                </a:cubicBezTo>
                <a:cubicBezTo>
                  <a:pt x="-12799" y="274954"/>
                  <a:pt x="11190" y="222743"/>
                  <a:pt x="25301" y="190993"/>
                </a:cubicBezTo>
                <a:cubicBezTo>
                  <a:pt x="39412" y="159243"/>
                  <a:pt x="46468" y="89040"/>
                  <a:pt x="93035" y="57643"/>
                </a:cubicBezTo>
                <a:cubicBezTo>
                  <a:pt x="139602" y="26246"/>
                  <a:pt x="303290" y="9312"/>
                  <a:pt x="313168" y="4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904132CC-46B4-4378-95DC-7D7D47DE0C02}"/>
              </a:ext>
            </a:extLst>
          </p:cNvPr>
          <p:cNvSpPr/>
          <p:nvPr/>
        </p:nvSpPr>
        <p:spPr>
          <a:xfrm>
            <a:off x="5620381" y="4201295"/>
            <a:ext cx="135189" cy="509981"/>
          </a:xfrm>
          <a:custGeom>
            <a:avLst/>
            <a:gdLst>
              <a:gd name="connsiteX0" fmla="*/ 134836 w 135189"/>
              <a:gd name="connsiteY0" fmla="*/ 288 h 509981"/>
              <a:gd name="connsiteX1" fmla="*/ 60752 w 135189"/>
              <a:gd name="connsiteY1" fmla="*/ 171738 h 509981"/>
              <a:gd name="connsiteX2" fmla="*/ 37469 w 135189"/>
              <a:gd name="connsiteY2" fmla="*/ 247938 h 509981"/>
              <a:gd name="connsiteX3" fmla="*/ 3602 w 135189"/>
              <a:gd name="connsiteY3" fmla="*/ 504055 h 509981"/>
              <a:gd name="connsiteX4" fmla="*/ 3602 w 135189"/>
              <a:gd name="connsiteY4" fmla="*/ 410922 h 509981"/>
              <a:gd name="connsiteX5" fmla="*/ 26886 w 135189"/>
              <a:gd name="connsiteY5" fmla="*/ 216188 h 509981"/>
              <a:gd name="connsiteX6" fmla="*/ 134836 w 135189"/>
              <a:gd name="connsiteY6" fmla="*/ 288 h 50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189" h="509981">
                <a:moveTo>
                  <a:pt x="134836" y="288"/>
                </a:moveTo>
                <a:cubicBezTo>
                  <a:pt x="140480" y="-7120"/>
                  <a:pt x="76980" y="130463"/>
                  <a:pt x="60752" y="171738"/>
                </a:cubicBezTo>
                <a:cubicBezTo>
                  <a:pt x="44524" y="213013"/>
                  <a:pt x="46994" y="192552"/>
                  <a:pt x="37469" y="247938"/>
                </a:cubicBezTo>
                <a:cubicBezTo>
                  <a:pt x="27944" y="303324"/>
                  <a:pt x="9246" y="476891"/>
                  <a:pt x="3602" y="504055"/>
                </a:cubicBezTo>
                <a:cubicBezTo>
                  <a:pt x="-2043" y="531219"/>
                  <a:pt x="-279" y="458900"/>
                  <a:pt x="3602" y="410922"/>
                </a:cubicBezTo>
                <a:cubicBezTo>
                  <a:pt x="7483" y="362944"/>
                  <a:pt x="6425" y="285333"/>
                  <a:pt x="26886" y="216188"/>
                </a:cubicBezTo>
                <a:cubicBezTo>
                  <a:pt x="47347" y="147044"/>
                  <a:pt x="129192" y="7696"/>
                  <a:pt x="134836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89C5EE8F-6336-4B86-9EC1-E6B3CF779500}"/>
              </a:ext>
            </a:extLst>
          </p:cNvPr>
          <p:cNvSpPr/>
          <p:nvPr/>
        </p:nvSpPr>
        <p:spPr>
          <a:xfrm>
            <a:off x="5250864" y="4964198"/>
            <a:ext cx="438873" cy="191010"/>
          </a:xfrm>
          <a:custGeom>
            <a:avLst/>
            <a:gdLst>
              <a:gd name="connsiteX0" fmla="*/ 586 w 438873"/>
              <a:gd name="connsiteY0" fmla="*/ 190415 h 191010"/>
              <a:gd name="connsiteX1" fmla="*/ 227599 w 438873"/>
              <a:gd name="connsiteY1" fmla="*/ 130090 h 191010"/>
              <a:gd name="connsiteX2" fmla="*/ 308561 w 438873"/>
              <a:gd name="connsiteY2" fmla="*/ 87227 h 191010"/>
              <a:gd name="connsiteX3" fmla="*/ 435561 w 438873"/>
              <a:gd name="connsiteY3" fmla="*/ 1502 h 191010"/>
              <a:gd name="connsiteX4" fmla="*/ 392699 w 438873"/>
              <a:gd name="connsiteY4" fmla="*/ 38015 h 191010"/>
              <a:gd name="connsiteX5" fmla="*/ 295861 w 438873"/>
              <a:gd name="connsiteY5" fmla="*/ 106277 h 191010"/>
              <a:gd name="connsiteX6" fmla="*/ 165686 w 438873"/>
              <a:gd name="connsiteY6" fmla="*/ 157077 h 191010"/>
              <a:gd name="connsiteX7" fmla="*/ 586 w 438873"/>
              <a:gd name="connsiteY7" fmla="*/ 190415 h 19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873" h="191010">
                <a:moveTo>
                  <a:pt x="586" y="190415"/>
                </a:moveTo>
                <a:cubicBezTo>
                  <a:pt x="10905" y="185917"/>
                  <a:pt x="176270" y="147288"/>
                  <a:pt x="227599" y="130090"/>
                </a:cubicBezTo>
                <a:cubicBezTo>
                  <a:pt x="278928" y="112892"/>
                  <a:pt x="273901" y="108658"/>
                  <a:pt x="308561" y="87227"/>
                </a:cubicBezTo>
                <a:cubicBezTo>
                  <a:pt x="343221" y="65796"/>
                  <a:pt x="421538" y="9704"/>
                  <a:pt x="435561" y="1502"/>
                </a:cubicBezTo>
                <a:cubicBezTo>
                  <a:pt x="449584" y="-6700"/>
                  <a:pt x="415982" y="20552"/>
                  <a:pt x="392699" y="38015"/>
                </a:cubicBezTo>
                <a:cubicBezTo>
                  <a:pt x="369416" y="55477"/>
                  <a:pt x="333696" y="86433"/>
                  <a:pt x="295861" y="106277"/>
                </a:cubicBezTo>
                <a:cubicBezTo>
                  <a:pt x="258026" y="126121"/>
                  <a:pt x="212517" y="141202"/>
                  <a:pt x="165686" y="157077"/>
                </a:cubicBezTo>
                <a:cubicBezTo>
                  <a:pt x="118855" y="172952"/>
                  <a:pt x="-9733" y="194913"/>
                  <a:pt x="586" y="190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F140D1AF-9D9A-48D5-A26F-C9CBDEAA90A5}"/>
              </a:ext>
            </a:extLst>
          </p:cNvPr>
          <p:cNvSpPr/>
          <p:nvPr/>
        </p:nvSpPr>
        <p:spPr>
          <a:xfrm>
            <a:off x="5260009" y="4952075"/>
            <a:ext cx="411516" cy="182175"/>
          </a:xfrm>
          <a:custGeom>
            <a:avLst/>
            <a:gdLst>
              <a:gd name="connsiteX0" fmla="*/ 966 w 411516"/>
              <a:gd name="connsiteY0" fmla="*/ 181900 h 182175"/>
              <a:gd name="connsiteX1" fmla="*/ 162891 w 411516"/>
              <a:gd name="connsiteY1" fmla="*/ 135863 h 182175"/>
              <a:gd name="connsiteX2" fmla="*/ 264491 w 411516"/>
              <a:gd name="connsiteY2" fmla="*/ 91413 h 182175"/>
              <a:gd name="connsiteX3" fmla="*/ 408954 w 411516"/>
              <a:gd name="connsiteY3" fmla="*/ 925 h 182175"/>
              <a:gd name="connsiteX4" fmla="*/ 348629 w 411516"/>
              <a:gd name="connsiteY4" fmla="*/ 48550 h 182175"/>
              <a:gd name="connsiteX5" fmla="*/ 243854 w 411516"/>
              <a:gd name="connsiteY5" fmla="*/ 113638 h 182175"/>
              <a:gd name="connsiteX6" fmla="*/ 966 w 411516"/>
              <a:gd name="connsiteY6" fmla="*/ 181900 h 18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516" h="182175">
                <a:moveTo>
                  <a:pt x="966" y="181900"/>
                </a:moveTo>
                <a:cubicBezTo>
                  <a:pt x="-12528" y="185604"/>
                  <a:pt x="118970" y="150944"/>
                  <a:pt x="162891" y="135863"/>
                </a:cubicBezTo>
                <a:cubicBezTo>
                  <a:pt x="206812" y="120782"/>
                  <a:pt x="223481" y="113903"/>
                  <a:pt x="264491" y="91413"/>
                </a:cubicBezTo>
                <a:cubicBezTo>
                  <a:pt x="305501" y="68923"/>
                  <a:pt x="394931" y="8069"/>
                  <a:pt x="408954" y="925"/>
                </a:cubicBezTo>
                <a:cubicBezTo>
                  <a:pt x="422977" y="-6219"/>
                  <a:pt x="376146" y="29765"/>
                  <a:pt x="348629" y="48550"/>
                </a:cubicBezTo>
                <a:cubicBezTo>
                  <a:pt x="321112" y="67335"/>
                  <a:pt x="300739" y="91413"/>
                  <a:pt x="243854" y="113638"/>
                </a:cubicBezTo>
                <a:cubicBezTo>
                  <a:pt x="186969" y="135863"/>
                  <a:pt x="14460" y="178196"/>
                  <a:pt x="966" y="181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AB5FBBCF-75BB-4F77-8F1F-762953C8CEAC}"/>
              </a:ext>
            </a:extLst>
          </p:cNvPr>
          <p:cNvSpPr/>
          <p:nvPr/>
        </p:nvSpPr>
        <p:spPr>
          <a:xfrm>
            <a:off x="5677530" y="4956149"/>
            <a:ext cx="36733" cy="168225"/>
          </a:xfrm>
          <a:custGeom>
            <a:avLst/>
            <a:gdLst>
              <a:gd name="connsiteX0" fmla="*/ 4133 w 36733"/>
              <a:gd name="connsiteY0" fmla="*/ 26 h 168225"/>
              <a:gd name="connsiteX1" fmla="*/ 10483 w 36733"/>
              <a:gd name="connsiteY1" fmla="*/ 95276 h 168225"/>
              <a:gd name="connsiteX2" fmla="*/ 35883 w 36733"/>
              <a:gd name="connsiteY2" fmla="*/ 165126 h 168225"/>
              <a:gd name="connsiteX3" fmla="*/ 27945 w 36733"/>
              <a:gd name="connsiteY3" fmla="*/ 150839 h 168225"/>
              <a:gd name="connsiteX4" fmla="*/ 958 w 36733"/>
              <a:gd name="connsiteY4" fmla="*/ 104801 h 168225"/>
              <a:gd name="connsiteX5" fmla="*/ 4133 w 36733"/>
              <a:gd name="connsiteY5" fmla="*/ 26 h 16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33" h="168225">
                <a:moveTo>
                  <a:pt x="4133" y="26"/>
                </a:moveTo>
                <a:cubicBezTo>
                  <a:pt x="5720" y="-1561"/>
                  <a:pt x="5191" y="67759"/>
                  <a:pt x="10483" y="95276"/>
                </a:cubicBezTo>
                <a:cubicBezTo>
                  <a:pt x="15775" y="122793"/>
                  <a:pt x="32973" y="155866"/>
                  <a:pt x="35883" y="165126"/>
                </a:cubicBezTo>
                <a:cubicBezTo>
                  <a:pt x="38793" y="174387"/>
                  <a:pt x="33766" y="160893"/>
                  <a:pt x="27945" y="150839"/>
                </a:cubicBezTo>
                <a:cubicBezTo>
                  <a:pt x="22124" y="140785"/>
                  <a:pt x="3868" y="126232"/>
                  <a:pt x="958" y="104801"/>
                </a:cubicBezTo>
                <a:cubicBezTo>
                  <a:pt x="-1952" y="83370"/>
                  <a:pt x="2546" y="1613"/>
                  <a:pt x="413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FD3A6554-759C-4644-B349-58EC5609E1B0}"/>
              </a:ext>
            </a:extLst>
          </p:cNvPr>
          <p:cNvSpPr/>
          <p:nvPr/>
        </p:nvSpPr>
        <p:spPr>
          <a:xfrm>
            <a:off x="5170478" y="5259088"/>
            <a:ext cx="352232" cy="102385"/>
          </a:xfrm>
          <a:custGeom>
            <a:avLst/>
            <a:gdLst>
              <a:gd name="connsiteX0" fmla="*/ 10 w 352232"/>
              <a:gd name="connsiteY0" fmla="*/ 101900 h 102385"/>
              <a:gd name="connsiteX1" fmla="*/ 184160 w 352232"/>
              <a:gd name="connsiteY1" fmla="*/ 51100 h 102385"/>
              <a:gd name="connsiteX2" fmla="*/ 347672 w 352232"/>
              <a:gd name="connsiteY2" fmla="*/ 300 h 102385"/>
              <a:gd name="connsiteX3" fmla="*/ 296872 w 352232"/>
              <a:gd name="connsiteY3" fmla="*/ 32050 h 102385"/>
              <a:gd name="connsiteX4" fmla="*/ 192097 w 352232"/>
              <a:gd name="connsiteY4" fmla="*/ 73325 h 102385"/>
              <a:gd name="connsiteX5" fmla="*/ 10 w 352232"/>
              <a:gd name="connsiteY5" fmla="*/ 101900 h 10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232" h="102385">
                <a:moveTo>
                  <a:pt x="10" y="101900"/>
                </a:moveTo>
                <a:cubicBezTo>
                  <a:pt x="-1313" y="98196"/>
                  <a:pt x="126216" y="68033"/>
                  <a:pt x="184160" y="51100"/>
                </a:cubicBezTo>
                <a:cubicBezTo>
                  <a:pt x="242104" y="34167"/>
                  <a:pt x="328887" y="3475"/>
                  <a:pt x="347672" y="300"/>
                </a:cubicBezTo>
                <a:cubicBezTo>
                  <a:pt x="366457" y="-2875"/>
                  <a:pt x="322801" y="19879"/>
                  <a:pt x="296872" y="32050"/>
                </a:cubicBezTo>
                <a:cubicBezTo>
                  <a:pt x="270943" y="44221"/>
                  <a:pt x="241045" y="59302"/>
                  <a:pt x="192097" y="73325"/>
                </a:cubicBezTo>
                <a:cubicBezTo>
                  <a:pt x="143149" y="87348"/>
                  <a:pt x="1333" y="105604"/>
                  <a:pt x="10" y="101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97E3DB23-7884-49D0-992B-2EE284DDBB38}"/>
              </a:ext>
            </a:extLst>
          </p:cNvPr>
          <p:cNvSpPr/>
          <p:nvPr/>
        </p:nvSpPr>
        <p:spPr>
          <a:xfrm>
            <a:off x="5511800" y="5124218"/>
            <a:ext cx="200614" cy="139932"/>
          </a:xfrm>
          <a:custGeom>
            <a:avLst/>
            <a:gdLst>
              <a:gd name="connsiteX0" fmla="*/ 0 w 200614"/>
              <a:gd name="connsiteY0" fmla="*/ 139932 h 139932"/>
              <a:gd name="connsiteX1" fmla="*/ 79375 w 200614"/>
              <a:gd name="connsiteY1" fmla="*/ 70082 h 139932"/>
              <a:gd name="connsiteX2" fmla="*/ 168275 w 200614"/>
              <a:gd name="connsiteY2" fmla="*/ 19282 h 139932"/>
              <a:gd name="connsiteX3" fmla="*/ 198438 w 200614"/>
              <a:gd name="connsiteY3" fmla="*/ 1820 h 139932"/>
              <a:gd name="connsiteX4" fmla="*/ 115888 w 200614"/>
              <a:gd name="connsiteY4" fmla="*/ 58970 h 139932"/>
              <a:gd name="connsiteX5" fmla="*/ 0 w 200614"/>
              <a:gd name="connsiteY5" fmla="*/ 139932 h 13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614" h="139932">
                <a:moveTo>
                  <a:pt x="0" y="139932"/>
                </a:moveTo>
                <a:cubicBezTo>
                  <a:pt x="25664" y="115061"/>
                  <a:pt x="51329" y="90190"/>
                  <a:pt x="79375" y="70082"/>
                </a:cubicBezTo>
                <a:cubicBezTo>
                  <a:pt x="107421" y="49974"/>
                  <a:pt x="148431" y="30659"/>
                  <a:pt x="168275" y="19282"/>
                </a:cubicBezTo>
                <a:cubicBezTo>
                  <a:pt x="188119" y="7905"/>
                  <a:pt x="207169" y="-4795"/>
                  <a:pt x="198438" y="1820"/>
                </a:cubicBezTo>
                <a:cubicBezTo>
                  <a:pt x="189707" y="8435"/>
                  <a:pt x="115888" y="58970"/>
                  <a:pt x="115888" y="58970"/>
                </a:cubicBezTo>
                <a:lnTo>
                  <a:pt x="0" y="13993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DC0B711F-8B74-4820-AE49-7BBCE87963B3}"/>
              </a:ext>
            </a:extLst>
          </p:cNvPr>
          <p:cNvSpPr/>
          <p:nvPr/>
        </p:nvSpPr>
        <p:spPr>
          <a:xfrm>
            <a:off x="6076878" y="3940927"/>
            <a:ext cx="121715" cy="343423"/>
          </a:xfrm>
          <a:custGeom>
            <a:avLst/>
            <a:gdLst>
              <a:gd name="connsiteX0" fmla="*/ 72 w 121715"/>
              <a:gd name="connsiteY0" fmla="*/ 306 h 343423"/>
              <a:gd name="connsiteX1" fmla="*/ 95322 w 121715"/>
              <a:gd name="connsiteY1" fmla="*/ 129423 h 343423"/>
              <a:gd name="connsiteX2" fmla="*/ 105905 w 121715"/>
              <a:gd name="connsiteY2" fmla="*/ 184456 h 343423"/>
              <a:gd name="connsiteX3" fmla="*/ 72039 w 121715"/>
              <a:gd name="connsiteY3" fmla="*/ 338973 h 343423"/>
              <a:gd name="connsiteX4" fmla="*/ 80505 w 121715"/>
              <a:gd name="connsiteY4" fmla="*/ 294523 h 343423"/>
              <a:gd name="connsiteX5" fmla="*/ 114372 w 121715"/>
              <a:gd name="connsiteY5" fmla="*/ 220440 h 343423"/>
              <a:gd name="connsiteX6" fmla="*/ 112255 w 121715"/>
              <a:gd name="connsiteY6" fmla="*/ 169640 h 343423"/>
              <a:gd name="connsiteX7" fmla="*/ 72 w 121715"/>
              <a:gd name="connsiteY7" fmla="*/ 306 h 34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15" h="343423">
                <a:moveTo>
                  <a:pt x="72" y="306"/>
                </a:moveTo>
                <a:cubicBezTo>
                  <a:pt x="-2750" y="-6397"/>
                  <a:pt x="77683" y="98731"/>
                  <a:pt x="95322" y="129423"/>
                </a:cubicBezTo>
                <a:cubicBezTo>
                  <a:pt x="112961" y="160115"/>
                  <a:pt x="109785" y="149531"/>
                  <a:pt x="105905" y="184456"/>
                </a:cubicBezTo>
                <a:cubicBezTo>
                  <a:pt x="102025" y="219381"/>
                  <a:pt x="76272" y="320629"/>
                  <a:pt x="72039" y="338973"/>
                </a:cubicBezTo>
                <a:cubicBezTo>
                  <a:pt x="67806" y="357318"/>
                  <a:pt x="73450" y="314279"/>
                  <a:pt x="80505" y="294523"/>
                </a:cubicBezTo>
                <a:cubicBezTo>
                  <a:pt x="87561" y="274768"/>
                  <a:pt x="109080" y="241254"/>
                  <a:pt x="114372" y="220440"/>
                </a:cubicBezTo>
                <a:cubicBezTo>
                  <a:pt x="119664" y="199626"/>
                  <a:pt x="128835" y="203154"/>
                  <a:pt x="112255" y="169640"/>
                </a:cubicBezTo>
                <a:cubicBezTo>
                  <a:pt x="95675" y="136126"/>
                  <a:pt x="2894" y="7009"/>
                  <a:pt x="72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FD3F822D-DEFE-42E5-A310-3658A29028C6}"/>
              </a:ext>
            </a:extLst>
          </p:cNvPr>
          <p:cNvSpPr/>
          <p:nvPr/>
        </p:nvSpPr>
        <p:spPr>
          <a:xfrm>
            <a:off x="5841859" y="4225922"/>
            <a:ext cx="108246" cy="257180"/>
          </a:xfrm>
          <a:custGeom>
            <a:avLst/>
            <a:gdLst>
              <a:gd name="connsiteX0" fmla="*/ 90629 w 108246"/>
              <a:gd name="connsiteY0" fmla="*/ 3 h 257180"/>
              <a:gd name="connsiteX1" fmla="*/ 103329 w 108246"/>
              <a:gd name="connsiteY1" fmla="*/ 112716 h 257180"/>
              <a:gd name="connsiteX2" fmla="*/ 141 w 108246"/>
              <a:gd name="connsiteY2" fmla="*/ 257178 h 257180"/>
              <a:gd name="connsiteX3" fmla="*/ 81104 w 108246"/>
              <a:gd name="connsiteY3" fmla="*/ 109541 h 257180"/>
              <a:gd name="connsiteX4" fmla="*/ 90629 w 108246"/>
              <a:gd name="connsiteY4" fmla="*/ 3 h 25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46" h="257180">
                <a:moveTo>
                  <a:pt x="90629" y="3"/>
                </a:moveTo>
                <a:cubicBezTo>
                  <a:pt x="94333" y="532"/>
                  <a:pt x="118410" y="69854"/>
                  <a:pt x="103329" y="112716"/>
                </a:cubicBezTo>
                <a:cubicBezTo>
                  <a:pt x="88248" y="155578"/>
                  <a:pt x="3845" y="257707"/>
                  <a:pt x="141" y="257178"/>
                </a:cubicBezTo>
                <a:cubicBezTo>
                  <a:pt x="-3563" y="256649"/>
                  <a:pt x="66552" y="150816"/>
                  <a:pt x="81104" y="109541"/>
                </a:cubicBezTo>
                <a:cubicBezTo>
                  <a:pt x="95656" y="68266"/>
                  <a:pt x="86925" y="-526"/>
                  <a:pt x="9062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8872CC26-68D3-4507-BDD7-A398C748E6C3}"/>
              </a:ext>
            </a:extLst>
          </p:cNvPr>
          <p:cNvSpPr/>
          <p:nvPr/>
        </p:nvSpPr>
        <p:spPr>
          <a:xfrm>
            <a:off x="5983010" y="4071450"/>
            <a:ext cx="192155" cy="75140"/>
          </a:xfrm>
          <a:custGeom>
            <a:avLst/>
            <a:gdLst>
              <a:gd name="connsiteX0" fmla="*/ 278 w 192155"/>
              <a:gd name="connsiteY0" fmla="*/ 75100 h 75140"/>
              <a:gd name="connsiteX1" fmla="*/ 84415 w 192155"/>
              <a:gd name="connsiteY1" fmla="*/ 13188 h 75140"/>
              <a:gd name="connsiteX2" fmla="*/ 189190 w 192155"/>
              <a:gd name="connsiteY2" fmla="*/ 63988 h 75140"/>
              <a:gd name="connsiteX3" fmla="*/ 159028 w 192155"/>
              <a:gd name="connsiteY3" fmla="*/ 21125 h 75140"/>
              <a:gd name="connsiteX4" fmla="*/ 112990 w 192155"/>
              <a:gd name="connsiteY4" fmla="*/ 2075 h 75140"/>
              <a:gd name="connsiteX5" fmla="*/ 278 w 192155"/>
              <a:gd name="connsiteY5" fmla="*/ 75100 h 7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155" h="75140">
                <a:moveTo>
                  <a:pt x="278" y="75100"/>
                </a:moveTo>
                <a:cubicBezTo>
                  <a:pt x="-4484" y="76952"/>
                  <a:pt x="52930" y="15040"/>
                  <a:pt x="84415" y="13188"/>
                </a:cubicBezTo>
                <a:cubicBezTo>
                  <a:pt x="115900" y="11336"/>
                  <a:pt x="176754" y="62665"/>
                  <a:pt x="189190" y="63988"/>
                </a:cubicBezTo>
                <a:cubicBezTo>
                  <a:pt x="201626" y="65311"/>
                  <a:pt x="171728" y="31444"/>
                  <a:pt x="159028" y="21125"/>
                </a:cubicBezTo>
                <a:cubicBezTo>
                  <a:pt x="146328" y="10806"/>
                  <a:pt x="139977" y="-5862"/>
                  <a:pt x="112990" y="2075"/>
                </a:cubicBezTo>
                <a:cubicBezTo>
                  <a:pt x="86003" y="10012"/>
                  <a:pt x="5040" y="73248"/>
                  <a:pt x="278" y="75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46ED07B7-66BA-4EA8-8961-F194F665616B}"/>
              </a:ext>
            </a:extLst>
          </p:cNvPr>
          <p:cNvSpPr/>
          <p:nvPr/>
        </p:nvSpPr>
        <p:spPr>
          <a:xfrm>
            <a:off x="5980077" y="3985844"/>
            <a:ext cx="162363" cy="80069"/>
          </a:xfrm>
          <a:custGeom>
            <a:avLst/>
            <a:gdLst>
              <a:gd name="connsiteX0" fmla="*/ 36 w 162363"/>
              <a:gd name="connsiteY0" fmla="*/ 79744 h 80069"/>
              <a:gd name="connsiteX1" fmla="*/ 77823 w 162363"/>
              <a:gd name="connsiteY1" fmla="*/ 32119 h 80069"/>
              <a:gd name="connsiteX2" fmla="*/ 161961 w 162363"/>
              <a:gd name="connsiteY2" fmla="*/ 59106 h 80069"/>
              <a:gd name="connsiteX3" fmla="*/ 107986 w 162363"/>
              <a:gd name="connsiteY3" fmla="*/ 17831 h 80069"/>
              <a:gd name="connsiteX4" fmla="*/ 68298 w 162363"/>
              <a:gd name="connsiteY4" fmla="*/ 3544 h 80069"/>
              <a:gd name="connsiteX5" fmla="*/ 36 w 162363"/>
              <a:gd name="connsiteY5" fmla="*/ 79744 h 8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363" h="80069">
                <a:moveTo>
                  <a:pt x="36" y="79744"/>
                </a:moveTo>
                <a:cubicBezTo>
                  <a:pt x="1623" y="84506"/>
                  <a:pt x="50836" y="35559"/>
                  <a:pt x="77823" y="32119"/>
                </a:cubicBezTo>
                <a:cubicBezTo>
                  <a:pt x="104810" y="28679"/>
                  <a:pt x="156934" y="61487"/>
                  <a:pt x="161961" y="59106"/>
                </a:cubicBezTo>
                <a:cubicBezTo>
                  <a:pt x="166988" y="56725"/>
                  <a:pt x="123597" y="27091"/>
                  <a:pt x="107986" y="17831"/>
                </a:cubicBezTo>
                <a:cubicBezTo>
                  <a:pt x="92376" y="8571"/>
                  <a:pt x="87083" y="-7039"/>
                  <a:pt x="68298" y="3544"/>
                </a:cubicBezTo>
                <a:cubicBezTo>
                  <a:pt x="49513" y="14127"/>
                  <a:pt x="-1551" y="74982"/>
                  <a:pt x="36" y="79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EAC1864B-A835-4E40-A391-E3AB4B0F633C}"/>
              </a:ext>
            </a:extLst>
          </p:cNvPr>
          <p:cNvSpPr/>
          <p:nvPr/>
        </p:nvSpPr>
        <p:spPr>
          <a:xfrm>
            <a:off x="4978356" y="3534614"/>
            <a:ext cx="223113" cy="536053"/>
          </a:xfrm>
          <a:custGeom>
            <a:avLst/>
            <a:gdLst>
              <a:gd name="connsiteX0" fmla="*/ 44 w 223113"/>
              <a:gd name="connsiteY0" fmla="*/ 219 h 536053"/>
              <a:gd name="connsiteX1" fmla="*/ 179961 w 223113"/>
              <a:gd name="connsiteY1" fmla="*/ 106053 h 536053"/>
              <a:gd name="connsiteX2" fmla="*/ 91061 w 223113"/>
              <a:gd name="connsiteY2" fmla="*/ 516686 h 536053"/>
              <a:gd name="connsiteX3" fmla="*/ 107994 w 223113"/>
              <a:gd name="connsiteY3" fmla="*/ 438369 h 536053"/>
              <a:gd name="connsiteX4" fmla="*/ 211711 w 223113"/>
              <a:gd name="connsiteY4" fmla="*/ 165319 h 536053"/>
              <a:gd name="connsiteX5" fmla="*/ 199011 w 223113"/>
              <a:gd name="connsiteY5" fmla="*/ 80653 h 536053"/>
              <a:gd name="connsiteX6" fmla="*/ 44 w 223113"/>
              <a:gd name="connsiteY6" fmla="*/ 219 h 53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113" h="536053">
                <a:moveTo>
                  <a:pt x="44" y="219"/>
                </a:moveTo>
                <a:cubicBezTo>
                  <a:pt x="-3131" y="4452"/>
                  <a:pt x="164792" y="19975"/>
                  <a:pt x="179961" y="106053"/>
                </a:cubicBezTo>
                <a:cubicBezTo>
                  <a:pt x="195131" y="192131"/>
                  <a:pt x="103056" y="461300"/>
                  <a:pt x="91061" y="516686"/>
                </a:cubicBezTo>
                <a:cubicBezTo>
                  <a:pt x="79067" y="572072"/>
                  <a:pt x="87886" y="496930"/>
                  <a:pt x="107994" y="438369"/>
                </a:cubicBezTo>
                <a:cubicBezTo>
                  <a:pt x="128102" y="379808"/>
                  <a:pt x="196542" y="224938"/>
                  <a:pt x="211711" y="165319"/>
                </a:cubicBezTo>
                <a:cubicBezTo>
                  <a:pt x="226880" y="105700"/>
                  <a:pt x="230761" y="107111"/>
                  <a:pt x="199011" y="80653"/>
                </a:cubicBezTo>
                <a:cubicBezTo>
                  <a:pt x="167261" y="54195"/>
                  <a:pt x="3219" y="-4014"/>
                  <a:pt x="44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518D1E99-2177-496D-A651-BD3F8519C2C0}"/>
              </a:ext>
            </a:extLst>
          </p:cNvPr>
          <p:cNvSpPr/>
          <p:nvPr/>
        </p:nvSpPr>
        <p:spPr>
          <a:xfrm>
            <a:off x="5240545" y="3538651"/>
            <a:ext cx="484045" cy="123577"/>
          </a:xfrm>
          <a:custGeom>
            <a:avLst/>
            <a:gdLst>
              <a:gd name="connsiteX0" fmla="*/ 322 w 484045"/>
              <a:gd name="connsiteY0" fmla="*/ 61799 h 123577"/>
              <a:gd name="connsiteX1" fmla="*/ 184472 w 484045"/>
              <a:gd name="connsiteY1" fmla="*/ 104132 h 123577"/>
              <a:gd name="connsiteX2" fmla="*/ 474455 w 484045"/>
              <a:gd name="connsiteY2" fmla="*/ 2532 h 123577"/>
              <a:gd name="connsiteX3" fmla="*/ 389788 w 484045"/>
              <a:gd name="connsiteY3" fmla="*/ 38516 h 123577"/>
              <a:gd name="connsiteX4" fmla="*/ 146372 w 484045"/>
              <a:gd name="connsiteY4" fmla="*/ 123182 h 123577"/>
              <a:gd name="connsiteX5" fmla="*/ 322 w 484045"/>
              <a:gd name="connsiteY5" fmla="*/ 61799 h 12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045" h="123577">
                <a:moveTo>
                  <a:pt x="322" y="61799"/>
                </a:moveTo>
                <a:cubicBezTo>
                  <a:pt x="6672" y="58624"/>
                  <a:pt x="105450" y="114010"/>
                  <a:pt x="184472" y="104132"/>
                </a:cubicBezTo>
                <a:cubicBezTo>
                  <a:pt x="263494" y="94254"/>
                  <a:pt x="440236" y="13468"/>
                  <a:pt x="474455" y="2532"/>
                </a:cubicBezTo>
                <a:cubicBezTo>
                  <a:pt x="508674" y="-8404"/>
                  <a:pt x="444468" y="18408"/>
                  <a:pt x="389788" y="38516"/>
                </a:cubicBezTo>
                <a:cubicBezTo>
                  <a:pt x="335108" y="58624"/>
                  <a:pt x="209872" y="117185"/>
                  <a:pt x="146372" y="123182"/>
                </a:cubicBezTo>
                <a:cubicBezTo>
                  <a:pt x="82872" y="129179"/>
                  <a:pt x="-6028" y="64974"/>
                  <a:pt x="322" y="61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C86D41C3-5832-4EAE-BD6A-9D3BBD07A1C7}"/>
              </a:ext>
            </a:extLst>
          </p:cNvPr>
          <p:cNvSpPr/>
          <p:nvPr/>
        </p:nvSpPr>
        <p:spPr>
          <a:xfrm>
            <a:off x="5098498" y="3089175"/>
            <a:ext cx="475732" cy="150675"/>
          </a:xfrm>
          <a:custGeom>
            <a:avLst/>
            <a:gdLst>
              <a:gd name="connsiteX0" fmla="*/ 552 w 475732"/>
              <a:gd name="connsiteY0" fmla="*/ 102758 h 150675"/>
              <a:gd name="connsiteX1" fmla="*/ 176235 w 475732"/>
              <a:gd name="connsiteY1" fmla="*/ 136625 h 150675"/>
              <a:gd name="connsiteX2" fmla="*/ 468335 w 475732"/>
              <a:gd name="connsiteY2" fmla="*/ 3275 h 150675"/>
              <a:gd name="connsiteX3" fmla="*/ 375202 w 475732"/>
              <a:gd name="connsiteY3" fmla="*/ 49842 h 150675"/>
              <a:gd name="connsiteX4" fmla="*/ 231269 w 475732"/>
              <a:gd name="connsiteY4" fmla="*/ 149325 h 150675"/>
              <a:gd name="connsiteX5" fmla="*/ 552 w 475732"/>
              <a:gd name="connsiteY5" fmla="*/ 102758 h 15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732" h="150675">
                <a:moveTo>
                  <a:pt x="552" y="102758"/>
                </a:moveTo>
                <a:cubicBezTo>
                  <a:pt x="-8620" y="100641"/>
                  <a:pt x="98271" y="153206"/>
                  <a:pt x="176235" y="136625"/>
                </a:cubicBezTo>
                <a:cubicBezTo>
                  <a:pt x="254199" y="120045"/>
                  <a:pt x="435174" y="17739"/>
                  <a:pt x="468335" y="3275"/>
                </a:cubicBezTo>
                <a:cubicBezTo>
                  <a:pt x="501496" y="-11189"/>
                  <a:pt x="414713" y="25500"/>
                  <a:pt x="375202" y="49842"/>
                </a:cubicBezTo>
                <a:cubicBezTo>
                  <a:pt x="335691" y="74184"/>
                  <a:pt x="287713" y="138742"/>
                  <a:pt x="231269" y="149325"/>
                </a:cubicBezTo>
                <a:cubicBezTo>
                  <a:pt x="174825" y="159908"/>
                  <a:pt x="9724" y="104875"/>
                  <a:pt x="552" y="102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0B4E0BFF-3BA9-4BD9-A1D7-1B73E7B3E77B}"/>
              </a:ext>
            </a:extLst>
          </p:cNvPr>
          <p:cNvSpPr/>
          <p:nvPr/>
        </p:nvSpPr>
        <p:spPr>
          <a:xfrm>
            <a:off x="3303168" y="2431919"/>
            <a:ext cx="184872" cy="273722"/>
          </a:xfrm>
          <a:custGeom>
            <a:avLst/>
            <a:gdLst>
              <a:gd name="connsiteX0" fmla="*/ 184570 w 184872"/>
              <a:gd name="connsiteY0" fmla="*/ 131 h 273722"/>
              <a:gd name="connsiteX1" fmla="*/ 73445 w 184872"/>
              <a:gd name="connsiteY1" fmla="*/ 87444 h 273722"/>
              <a:gd name="connsiteX2" fmla="*/ 5182 w 184872"/>
              <a:gd name="connsiteY2" fmla="*/ 266831 h 273722"/>
              <a:gd name="connsiteX3" fmla="*/ 8357 w 184872"/>
              <a:gd name="connsiteY3" fmla="*/ 223969 h 273722"/>
              <a:gd name="connsiteX4" fmla="*/ 36932 w 184872"/>
              <a:gd name="connsiteY4" fmla="*/ 104906 h 273722"/>
              <a:gd name="connsiteX5" fmla="*/ 184570 w 184872"/>
              <a:gd name="connsiteY5" fmla="*/ 131 h 27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872" h="273722">
                <a:moveTo>
                  <a:pt x="184570" y="131"/>
                </a:moveTo>
                <a:cubicBezTo>
                  <a:pt x="190655" y="-2779"/>
                  <a:pt x="103343" y="42994"/>
                  <a:pt x="73445" y="87444"/>
                </a:cubicBezTo>
                <a:cubicBezTo>
                  <a:pt x="43547" y="131894"/>
                  <a:pt x="16030" y="244077"/>
                  <a:pt x="5182" y="266831"/>
                </a:cubicBezTo>
                <a:cubicBezTo>
                  <a:pt x="-5666" y="289585"/>
                  <a:pt x="3065" y="250957"/>
                  <a:pt x="8357" y="223969"/>
                </a:cubicBezTo>
                <a:cubicBezTo>
                  <a:pt x="13649" y="196982"/>
                  <a:pt x="8357" y="138244"/>
                  <a:pt x="36932" y="104906"/>
                </a:cubicBezTo>
                <a:cubicBezTo>
                  <a:pt x="65507" y="71569"/>
                  <a:pt x="178485" y="3041"/>
                  <a:pt x="184570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23896630-5B51-42DE-B946-C04749F2D4BA}"/>
              </a:ext>
            </a:extLst>
          </p:cNvPr>
          <p:cNvSpPr/>
          <p:nvPr/>
        </p:nvSpPr>
        <p:spPr>
          <a:xfrm>
            <a:off x="5455921" y="4200347"/>
            <a:ext cx="170390" cy="232160"/>
          </a:xfrm>
          <a:custGeom>
            <a:avLst/>
            <a:gdLst>
              <a:gd name="connsiteX0" fmla="*/ 170179 w 170390"/>
              <a:gd name="connsiteY0" fmla="*/ 231953 h 232160"/>
              <a:gd name="connsiteX1" fmla="*/ 119379 w 170390"/>
              <a:gd name="connsiteY1" fmla="*/ 62620 h 232160"/>
              <a:gd name="connsiteX2" fmla="*/ 93979 w 170390"/>
              <a:gd name="connsiteY2" fmla="*/ 26636 h 232160"/>
              <a:gd name="connsiteX3" fmla="*/ 41062 w 170390"/>
              <a:gd name="connsiteY3" fmla="*/ 20286 h 232160"/>
              <a:gd name="connsiteX4" fmla="*/ 846 w 170390"/>
              <a:gd name="connsiteY4" fmla="*/ 94370 h 232160"/>
              <a:gd name="connsiteX5" fmla="*/ 15662 w 170390"/>
              <a:gd name="connsiteY5" fmla="*/ 54153 h 232160"/>
              <a:gd name="connsiteX6" fmla="*/ 38946 w 170390"/>
              <a:gd name="connsiteY6" fmla="*/ 5470 h 232160"/>
              <a:gd name="connsiteX7" fmla="*/ 98212 w 170390"/>
              <a:gd name="connsiteY7" fmla="*/ 24520 h 232160"/>
              <a:gd name="connsiteX8" fmla="*/ 170179 w 170390"/>
              <a:gd name="connsiteY8" fmla="*/ 231953 h 23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390" h="232160">
                <a:moveTo>
                  <a:pt x="170179" y="231953"/>
                </a:moveTo>
                <a:cubicBezTo>
                  <a:pt x="173707" y="238303"/>
                  <a:pt x="132079" y="96839"/>
                  <a:pt x="119379" y="62620"/>
                </a:cubicBezTo>
                <a:cubicBezTo>
                  <a:pt x="106679" y="28401"/>
                  <a:pt x="107032" y="33692"/>
                  <a:pt x="93979" y="26636"/>
                </a:cubicBezTo>
                <a:cubicBezTo>
                  <a:pt x="80926" y="19580"/>
                  <a:pt x="56584" y="8997"/>
                  <a:pt x="41062" y="20286"/>
                </a:cubicBezTo>
                <a:cubicBezTo>
                  <a:pt x="25540" y="31575"/>
                  <a:pt x="5079" y="88726"/>
                  <a:pt x="846" y="94370"/>
                </a:cubicBezTo>
                <a:cubicBezTo>
                  <a:pt x="-3387" y="100014"/>
                  <a:pt x="9312" y="68970"/>
                  <a:pt x="15662" y="54153"/>
                </a:cubicBezTo>
                <a:cubicBezTo>
                  <a:pt x="22012" y="39336"/>
                  <a:pt x="25188" y="10409"/>
                  <a:pt x="38946" y="5470"/>
                </a:cubicBezTo>
                <a:cubicBezTo>
                  <a:pt x="52704" y="531"/>
                  <a:pt x="75634" y="-10052"/>
                  <a:pt x="98212" y="24520"/>
                </a:cubicBezTo>
                <a:cubicBezTo>
                  <a:pt x="120790" y="59092"/>
                  <a:pt x="166651" y="225603"/>
                  <a:pt x="170179" y="2319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E10D3439-0386-46DE-AC15-6B6FFF8B1DD4}"/>
              </a:ext>
            </a:extLst>
          </p:cNvPr>
          <p:cNvSpPr/>
          <p:nvPr/>
        </p:nvSpPr>
        <p:spPr>
          <a:xfrm>
            <a:off x="5506893" y="4258851"/>
            <a:ext cx="41584" cy="146462"/>
          </a:xfrm>
          <a:custGeom>
            <a:avLst/>
            <a:gdLst>
              <a:gd name="connsiteX0" fmla="*/ 145 w 41584"/>
              <a:gd name="connsiteY0" fmla="*/ 412 h 146462"/>
              <a:gd name="connsiteX1" fmla="*/ 27132 w 41584"/>
              <a:gd name="connsiteY1" fmla="*/ 94074 h 146462"/>
              <a:gd name="connsiteX2" fmla="*/ 11257 w 41584"/>
              <a:gd name="connsiteY2" fmla="*/ 146462 h 146462"/>
              <a:gd name="connsiteX3" fmla="*/ 23957 w 41584"/>
              <a:gd name="connsiteY3" fmla="*/ 94074 h 146462"/>
              <a:gd name="connsiteX4" fmla="*/ 41420 w 41584"/>
              <a:gd name="connsiteY4" fmla="*/ 60737 h 146462"/>
              <a:gd name="connsiteX5" fmla="*/ 145 w 41584"/>
              <a:gd name="connsiteY5" fmla="*/ 412 h 14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84" h="146462">
                <a:moveTo>
                  <a:pt x="145" y="412"/>
                </a:moveTo>
                <a:cubicBezTo>
                  <a:pt x="-2236" y="5968"/>
                  <a:pt x="25280" y="69732"/>
                  <a:pt x="27132" y="94074"/>
                </a:cubicBezTo>
                <a:cubicBezTo>
                  <a:pt x="28984" y="118416"/>
                  <a:pt x="11786" y="146462"/>
                  <a:pt x="11257" y="146462"/>
                </a:cubicBezTo>
                <a:cubicBezTo>
                  <a:pt x="10728" y="146462"/>
                  <a:pt x="18930" y="108361"/>
                  <a:pt x="23957" y="94074"/>
                </a:cubicBezTo>
                <a:cubicBezTo>
                  <a:pt x="28984" y="79787"/>
                  <a:pt x="43272" y="74495"/>
                  <a:pt x="41420" y="60737"/>
                </a:cubicBezTo>
                <a:cubicBezTo>
                  <a:pt x="39568" y="46979"/>
                  <a:pt x="2526" y="-5144"/>
                  <a:pt x="145" y="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7F260070-AD03-4699-A7D8-966FAB466EFB}"/>
              </a:ext>
            </a:extLst>
          </p:cNvPr>
          <p:cNvSpPr/>
          <p:nvPr/>
        </p:nvSpPr>
        <p:spPr>
          <a:xfrm>
            <a:off x="5483703" y="4336153"/>
            <a:ext cx="173770" cy="617500"/>
          </a:xfrm>
          <a:custGeom>
            <a:avLst/>
            <a:gdLst>
              <a:gd name="connsiteX0" fmla="*/ 1110 w 173770"/>
              <a:gd name="connsiteY0" fmla="*/ 897 h 617500"/>
              <a:gd name="connsiteX1" fmla="*/ 55085 w 173770"/>
              <a:gd name="connsiteY1" fmla="*/ 246960 h 617500"/>
              <a:gd name="connsiteX2" fmla="*/ 169385 w 173770"/>
              <a:gd name="connsiteY2" fmla="*/ 605735 h 617500"/>
              <a:gd name="connsiteX3" fmla="*/ 151922 w 173770"/>
              <a:gd name="connsiteY3" fmla="*/ 537472 h 617500"/>
              <a:gd name="connsiteX4" fmla="*/ 128110 w 173770"/>
              <a:gd name="connsiteY4" fmla="*/ 445397 h 617500"/>
              <a:gd name="connsiteX5" fmla="*/ 101122 w 173770"/>
              <a:gd name="connsiteY5" fmla="*/ 332685 h 617500"/>
              <a:gd name="connsiteX6" fmla="*/ 1110 w 173770"/>
              <a:gd name="connsiteY6" fmla="*/ 897 h 6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770" h="617500">
                <a:moveTo>
                  <a:pt x="1110" y="897"/>
                </a:moveTo>
                <a:cubicBezTo>
                  <a:pt x="-6563" y="-13391"/>
                  <a:pt x="27039" y="146154"/>
                  <a:pt x="55085" y="246960"/>
                </a:cubicBezTo>
                <a:cubicBezTo>
                  <a:pt x="83131" y="347766"/>
                  <a:pt x="153246" y="557316"/>
                  <a:pt x="169385" y="605735"/>
                </a:cubicBezTo>
                <a:cubicBezTo>
                  <a:pt x="185524" y="654154"/>
                  <a:pt x="151922" y="537472"/>
                  <a:pt x="151922" y="537472"/>
                </a:cubicBezTo>
                <a:cubicBezTo>
                  <a:pt x="145043" y="510749"/>
                  <a:pt x="136577" y="479528"/>
                  <a:pt x="128110" y="445397"/>
                </a:cubicBezTo>
                <a:cubicBezTo>
                  <a:pt x="119643" y="411266"/>
                  <a:pt x="120437" y="403329"/>
                  <a:pt x="101122" y="332685"/>
                </a:cubicBezTo>
                <a:cubicBezTo>
                  <a:pt x="81807" y="262041"/>
                  <a:pt x="8783" y="15185"/>
                  <a:pt x="1110" y="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89973803-E8B0-42C4-BB68-7B42913F681F}"/>
              </a:ext>
            </a:extLst>
          </p:cNvPr>
          <p:cNvSpPr/>
          <p:nvPr/>
        </p:nvSpPr>
        <p:spPr>
          <a:xfrm>
            <a:off x="5485735" y="4452189"/>
            <a:ext cx="101214" cy="375189"/>
          </a:xfrm>
          <a:custGeom>
            <a:avLst/>
            <a:gdLst>
              <a:gd name="connsiteX0" fmla="*/ 665 w 101214"/>
              <a:gd name="connsiteY0" fmla="*/ 749 h 375189"/>
              <a:gd name="connsiteX1" fmla="*/ 57815 w 101214"/>
              <a:gd name="connsiteY1" fmla="*/ 205536 h 375189"/>
              <a:gd name="connsiteX2" fmla="*/ 100678 w 101214"/>
              <a:gd name="connsiteY2" fmla="*/ 369049 h 375189"/>
              <a:gd name="connsiteX3" fmla="*/ 78453 w 101214"/>
              <a:gd name="connsiteY3" fmla="*/ 321424 h 375189"/>
              <a:gd name="connsiteX4" fmla="*/ 29240 w 101214"/>
              <a:gd name="connsiteY4" fmla="*/ 142036 h 375189"/>
              <a:gd name="connsiteX5" fmla="*/ 665 w 101214"/>
              <a:gd name="connsiteY5" fmla="*/ 749 h 37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214" h="375189">
                <a:moveTo>
                  <a:pt x="665" y="749"/>
                </a:moveTo>
                <a:cubicBezTo>
                  <a:pt x="5428" y="11332"/>
                  <a:pt x="41146" y="144153"/>
                  <a:pt x="57815" y="205536"/>
                </a:cubicBezTo>
                <a:cubicBezTo>
                  <a:pt x="74484" y="266919"/>
                  <a:pt x="97238" y="349734"/>
                  <a:pt x="100678" y="369049"/>
                </a:cubicBezTo>
                <a:cubicBezTo>
                  <a:pt x="104118" y="388364"/>
                  <a:pt x="90359" y="359260"/>
                  <a:pt x="78453" y="321424"/>
                </a:cubicBezTo>
                <a:cubicBezTo>
                  <a:pt x="66547" y="283589"/>
                  <a:pt x="40617" y="189661"/>
                  <a:pt x="29240" y="142036"/>
                </a:cubicBezTo>
                <a:cubicBezTo>
                  <a:pt x="17863" y="94411"/>
                  <a:pt x="-4098" y="-9834"/>
                  <a:pt x="665" y="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896D4C7C-B758-4C48-99B1-D8440FF18ED9}"/>
              </a:ext>
            </a:extLst>
          </p:cNvPr>
          <p:cNvSpPr/>
          <p:nvPr/>
        </p:nvSpPr>
        <p:spPr>
          <a:xfrm>
            <a:off x="5684247" y="5157950"/>
            <a:ext cx="80563" cy="481942"/>
          </a:xfrm>
          <a:custGeom>
            <a:avLst/>
            <a:gdLst>
              <a:gd name="connsiteX0" fmla="*/ 591 w 80563"/>
              <a:gd name="connsiteY0" fmla="*/ 1425 h 481942"/>
              <a:gd name="connsiteX1" fmla="*/ 40278 w 80563"/>
              <a:gd name="connsiteY1" fmla="*/ 164938 h 481942"/>
              <a:gd name="connsiteX2" fmla="*/ 60916 w 80563"/>
              <a:gd name="connsiteY2" fmla="*/ 277650 h 481942"/>
              <a:gd name="connsiteX3" fmla="*/ 73616 w 80563"/>
              <a:gd name="connsiteY3" fmla="*/ 474500 h 481942"/>
              <a:gd name="connsiteX4" fmla="*/ 76791 w 80563"/>
              <a:gd name="connsiteY4" fmla="*/ 423700 h 481942"/>
              <a:gd name="connsiteX5" fmla="*/ 73616 w 80563"/>
              <a:gd name="connsiteY5" fmla="*/ 264950 h 481942"/>
              <a:gd name="connsiteX6" fmla="*/ 591 w 80563"/>
              <a:gd name="connsiteY6" fmla="*/ 1425 h 48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63" h="481942">
                <a:moveTo>
                  <a:pt x="591" y="1425"/>
                </a:moveTo>
                <a:cubicBezTo>
                  <a:pt x="-4965" y="-15244"/>
                  <a:pt x="30224" y="118901"/>
                  <a:pt x="40278" y="164938"/>
                </a:cubicBezTo>
                <a:cubicBezTo>
                  <a:pt x="50332" y="210976"/>
                  <a:pt x="55360" y="226056"/>
                  <a:pt x="60916" y="277650"/>
                </a:cubicBezTo>
                <a:cubicBezTo>
                  <a:pt x="66472" y="329244"/>
                  <a:pt x="70970" y="450158"/>
                  <a:pt x="73616" y="474500"/>
                </a:cubicBezTo>
                <a:cubicBezTo>
                  <a:pt x="76262" y="498842"/>
                  <a:pt x="76791" y="458625"/>
                  <a:pt x="76791" y="423700"/>
                </a:cubicBezTo>
                <a:cubicBezTo>
                  <a:pt x="76791" y="388775"/>
                  <a:pt x="87110" y="335064"/>
                  <a:pt x="73616" y="264950"/>
                </a:cubicBezTo>
                <a:cubicBezTo>
                  <a:pt x="60122" y="194836"/>
                  <a:pt x="6147" y="18094"/>
                  <a:pt x="591" y="1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A0074186-A09C-43B6-987F-02EFC2F7081F}"/>
              </a:ext>
            </a:extLst>
          </p:cNvPr>
          <p:cNvSpPr/>
          <p:nvPr/>
        </p:nvSpPr>
        <p:spPr>
          <a:xfrm>
            <a:off x="5735638" y="5695682"/>
            <a:ext cx="38117" cy="272478"/>
          </a:xfrm>
          <a:custGeom>
            <a:avLst/>
            <a:gdLst>
              <a:gd name="connsiteX0" fmla="*/ 23812 w 38117"/>
              <a:gd name="connsiteY0" fmla="*/ 268 h 272478"/>
              <a:gd name="connsiteX1" fmla="*/ 19050 w 38117"/>
              <a:gd name="connsiteY1" fmla="*/ 160606 h 272478"/>
              <a:gd name="connsiteX2" fmla="*/ 0 w 38117"/>
              <a:gd name="connsiteY2" fmla="*/ 271731 h 272478"/>
              <a:gd name="connsiteX3" fmla="*/ 19050 w 38117"/>
              <a:gd name="connsiteY3" fmla="*/ 205056 h 272478"/>
              <a:gd name="connsiteX4" fmla="*/ 38100 w 38117"/>
              <a:gd name="connsiteY4" fmla="*/ 124093 h 272478"/>
              <a:gd name="connsiteX5" fmla="*/ 23812 w 38117"/>
              <a:gd name="connsiteY5" fmla="*/ 268 h 27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17" h="272478">
                <a:moveTo>
                  <a:pt x="23812" y="268"/>
                </a:moveTo>
                <a:cubicBezTo>
                  <a:pt x="20637" y="6353"/>
                  <a:pt x="23019" y="115362"/>
                  <a:pt x="19050" y="160606"/>
                </a:cubicBezTo>
                <a:cubicBezTo>
                  <a:pt x="15081" y="205850"/>
                  <a:pt x="0" y="264323"/>
                  <a:pt x="0" y="271731"/>
                </a:cubicBezTo>
                <a:cubicBezTo>
                  <a:pt x="0" y="279139"/>
                  <a:pt x="12700" y="229662"/>
                  <a:pt x="19050" y="205056"/>
                </a:cubicBezTo>
                <a:cubicBezTo>
                  <a:pt x="25400" y="180450"/>
                  <a:pt x="37571" y="155049"/>
                  <a:pt x="38100" y="124093"/>
                </a:cubicBezTo>
                <a:cubicBezTo>
                  <a:pt x="38629" y="93137"/>
                  <a:pt x="26987" y="-5817"/>
                  <a:pt x="23812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C812E20A-5CEC-468E-9382-1C7C71358D85}"/>
              </a:ext>
            </a:extLst>
          </p:cNvPr>
          <p:cNvSpPr/>
          <p:nvPr/>
        </p:nvSpPr>
        <p:spPr>
          <a:xfrm>
            <a:off x="5700360" y="5852814"/>
            <a:ext cx="74928" cy="394683"/>
          </a:xfrm>
          <a:custGeom>
            <a:avLst/>
            <a:gdLst>
              <a:gd name="connsiteX0" fmla="*/ 28928 w 74928"/>
              <a:gd name="connsiteY0" fmla="*/ 299 h 394683"/>
              <a:gd name="connsiteX1" fmla="*/ 11465 w 74928"/>
              <a:gd name="connsiteY1" fmla="*/ 173336 h 394683"/>
              <a:gd name="connsiteX2" fmla="*/ 17815 w 74928"/>
              <a:gd name="connsiteY2" fmla="*/ 232074 h 394683"/>
              <a:gd name="connsiteX3" fmla="*/ 73378 w 74928"/>
              <a:gd name="connsiteY3" fmla="*/ 390824 h 394683"/>
              <a:gd name="connsiteX4" fmla="*/ 54328 w 74928"/>
              <a:gd name="connsiteY4" fmla="*/ 335261 h 394683"/>
              <a:gd name="connsiteX5" fmla="*/ 353 w 74928"/>
              <a:gd name="connsiteY5" fmla="*/ 219374 h 394683"/>
              <a:gd name="connsiteX6" fmla="*/ 28928 w 74928"/>
              <a:gd name="connsiteY6" fmla="*/ 299 h 39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928" h="394683">
                <a:moveTo>
                  <a:pt x="28928" y="299"/>
                </a:moveTo>
                <a:cubicBezTo>
                  <a:pt x="30780" y="-7374"/>
                  <a:pt x="13317" y="134707"/>
                  <a:pt x="11465" y="173336"/>
                </a:cubicBezTo>
                <a:cubicBezTo>
                  <a:pt x="9613" y="211965"/>
                  <a:pt x="7496" y="195826"/>
                  <a:pt x="17815" y="232074"/>
                </a:cubicBezTo>
                <a:cubicBezTo>
                  <a:pt x="28134" y="268322"/>
                  <a:pt x="67293" y="373626"/>
                  <a:pt x="73378" y="390824"/>
                </a:cubicBezTo>
                <a:cubicBezTo>
                  <a:pt x="79463" y="408022"/>
                  <a:pt x="66499" y="363836"/>
                  <a:pt x="54328" y="335261"/>
                </a:cubicBezTo>
                <a:cubicBezTo>
                  <a:pt x="42157" y="306686"/>
                  <a:pt x="4322" y="272820"/>
                  <a:pt x="353" y="219374"/>
                </a:cubicBezTo>
                <a:cubicBezTo>
                  <a:pt x="-3616" y="165928"/>
                  <a:pt x="27076" y="7972"/>
                  <a:pt x="28928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1B1A57FC-CE4E-4FFA-950A-48767CF7FBA3}"/>
              </a:ext>
            </a:extLst>
          </p:cNvPr>
          <p:cNvSpPr/>
          <p:nvPr/>
        </p:nvSpPr>
        <p:spPr>
          <a:xfrm>
            <a:off x="5726776" y="6179748"/>
            <a:ext cx="161852" cy="289414"/>
          </a:xfrm>
          <a:custGeom>
            <a:avLst/>
            <a:gdLst>
              <a:gd name="connsiteX0" fmla="*/ 5687 w 161852"/>
              <a:gd name="connsiteY0" fmla="*/ 390 h 289414"/>
              <a:gd name="connsiteX1" fmla="*/ 19974 w 161852"/>
              <a:gd name="connsiteY1" fmla="*/ 108340 h 289414"/>
              <a:gd name="connsiteX2" fmla="*/ 159674 w 161852"/>
              <a:gd name="connsiteY2" fmla="*/ 286140 h 289414"/>
              <a:gd name="connsiteX3" fmla="*/ 102524 w 161852"/>
              <a:gd name="connsiteY3" fmla="*/ 217877 h 289414"/>
              <a:gd name="connsiteX4" fmla="*/ 66012 w 161852"/>
              <a:gd name="connsiteY4" fmla="*/ 144852 h 289414"/>
              <a:gd name="connsiteX5" fmla="*/ 5687 w 161852"/>
              <a:gd name="connsiteY5" fmla="*/ 390 h 28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852" h="289414">
                <a:moveTo>
                  <a:pt x="5687" y="390"/>
                </a:moveTo>
                <a:cubicBezTo>
                  <a:pt x="-1986" y="-5695"/>
                  <a:pt x="-5691" y="60715"/>
                  <a:pt x="19974" y="108340"/>
                </a:cubicBezTo>
                <a:cubicBezTo>
                  <a:pt x="45639" y="155965"/>
                  <a:pt x="145916" y="267884"/>
                  <a:pt x="159674" y="286140"/>
                </a:cubicBezTo>
                <a:cubicBezTo>
                  <a:pt x="173432" y="304396"/>
                  <a:pt x="118134" y="241425"/>
                  <a:pt x="102524" y="217877"/>
                </a:cubicBezTo>
                <a:cubicBezTo>
                  <a:pt x="86914" y="194329"/>
                  <a:pt x="81358" y="177660"/>
                  <a:pt x="66012" y="144852"/>
                </a:cubicBezTo>
                <a:cubicBezTo>
                  <a:pt x="50666" y="112044"/>
                  <a:pt x="13360" y="6475"/>
                  <a:pt x="5687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D7B747D2-6110-4047-B440-80F5FB4634E3}"/>
              </a:ext>
            </a:extLst>
          </p:cNvPr>
          <p:cNvSpPr/>
          <p:nvPr/>
        </p:nvSpPr>
        <p:spPr>
          <a:xfrm>
            <a:off x="5983804" y="4133035"/>
            <a:ext cx="203241" cy="250723"/>
          </a:xfrm>
          <a:custGeom>
            <a:avLst/>
            <a:gdLst>
              <a:gd name="connsiteX0" fmla="*/ 13 w 203241"/>
              <a:gd name="connsiteY0" fmla="*/ 815 h 250723"/>
              <a:gd name="connsiteX1" fmla="*/ 88913 w 203241"/>
              <a:gd name="connsiteY1" fmla="*/ 51615 h 250723"/>
              <a:gd name="connsiteX2" fmla="*/ 201096 w 203241"/>
              <a:gd name="connsiteY2" fmla="*/ 246348 h 250723"/>
              <a:gd name="connsiteX3" fmla="*/ 156646 w 203241"/>
              <a:gd name="connsiteY3" fmla="*/ 178615 h 250723"/>
              <a:gd name="connsiteX4" fmla="*/ 82563 w 203241"/>
              <a:gd name="connsiteY4" fmla="*/ 79132 h 250723"/>
              <a:gd name="connsiteX5" fmla="*/ 13 w 203241"/>
              <a:gd name="connsiteY5" fmla="*/ 815 h 25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241" h="250723">
                <a:moveTo>
                  <a:pt x="13" y="815"/>
                </a:moveTo>
                <a:cubicBezTo>
                  <a:pt x="1071" y="-3771"/>
                  <a:pt x="55399" y="10693"/>
                  <a:pt x="88913" y="51615"/>
                </a:cubicBezTo>
                <a:cubicBezTo>
                  <a:pt x="122427" y="92537"/>
                  <a:pt x="189807" y="225181"/>
                  <a:pt x="201096" y="246348"/>
                </a:cubicBezTo>
                <a:cubicBezTo>
                  <a:pt x="212385" y="267515"/>
                  <a:pt x="176401" y="206484"/>
                  <a:pt x="156646" y="178615"/>
                </a:cubicBezTo>
                <a:cubicBezTo>
                  <a:pt x="136891" y="150746"/>
                  <a:pt x="106552" y="106296"/>
                  <a:pt x="82563" y="79132"/>
                </a:cubicBezTo>
                <a:cubicBezTo>
                  <a:pt x="58574" y="51968"/>
                  <a:pt x="-1045" y="5401"/>
                  <a:pt x="13" y="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899EE324-14E1-4F96-A219-CFAB8657467F}"/>
              </a:ext>
            </a:extLst>
          </p:cNvPr>
          <p:cNvSpPr/>
          <p:nvPr/>
        </p:nvSpPr>
        <p:spPr>
          <a:xfrm>
            <a:off x="6121400" y="4252383"/>
            <a:ext cx="399011" cy="353578"/>
          </a:xfrm>
          <a:custGeom>
            <a:avLst/>
            <a:gdLst>
              <a:gd name="connsiteX0" fmla="*/ 0 w 399011"/>
              <a:gd name="connsiteY0" fmla="*/ 0 h 353578"/>
              <a:gd name="connsiteX1" fmla="*/ 205317 w 399011"/>
              <a:gd name="connsiteY1" fmla="*/ 154517 h 353578"/>
              <a:gd name="connsiteX2" fmla="*/ 319617 w 399011"/>
              <a:gd name="connsiteY2" fmla="*/ 237067 h 353578"/>
              <a:gd name="connsiteX3" fmla="*/ 395817 w 399011"/>
              <a:gd name="connsiteY3" fmla="*/ 351367 h 353578"/>
              <a:gd name="connsiteX4" fmla="*/ 368300 w 399011"/>
              <a:gd name="connsiteY4" fmla="*/ 302684 h 353578"/>
              <a:gd name="connsiteX5" fmla="*/ 222250 w 399011"/>
              <a:gd name="connsiteY5" fmla="*/ 184150 h 353578"/>
              <a:gd name="connsiteX6" fmla="*/ 0 w 399011"/>
              <a:gd name="connsiteY6" fmla="*/ 0 h 35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011" h="353578">
                <a:moveTo>
                  <a:pt x="0" y="0"/>
                </a:moveTo>
                <a:lnTo>
                  <a:pt x="205317" y="154517"/>
                </a:lnTo>
                <a:cubicBezTo>
                  <a:pt x="258586" y="194028"/>
                  <a:pt x="287867" y="204259"/>
                  <a:pt x="319617" y="237067"/>
                </a:cubicBezTo>
                <a:cubicBezTo>
                  <a:pt x="351367" y="269875"/>
                  <a:pt x="387703" y="340431"/>
                  <a:pt x="395817" y="351367"/>
                </a:cubicBezTo>
                <a:cubicBezTo>
                  <a:pt x="403931" y="362303"/>
                  <a:pt x="397228" y="330553"/>
                  <a:pt x="368300" y="302684"/>
                </a:cubicBezTo>
                <a:cubicBezTo>
                  <a:pt x="339372" y="274815"/>
                  <a:pt x="222250" y="184150"/>
                  <a:pt x="222250" y="1841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C72D6A56-C4E6-40D5-8640-02487CB1C7D9}"/>
              </a:ext>
            </a:extLst>
          </p:cNvPr>
          <p:cNvSpPr/>
          <p:nvPr/>
        </p:nvSpPr>
        <p:spPr>
          <a:xfrm>
            <a:off x="6458474" y="4619619"/>
            <a:ext cx="75964" cy="368798"/>
          </a:xfrm>
          <a:custGeom>
            <a:avLst/>
            <a:gdLst>
              <a:gd name="connsiteX0" fmla="*/ 55039 w 75964"/>
              <a:gd name="connsiteY0" fmla="*/ 6 h 368798"/>
              <a:gd name="connsiteX1" fmla="*/ 74089 w 75964"/>
              <a:gd name="connsiteY1" fmla="*/ 177806 h 368798"/>
              <a:gd name="connsiteX2" fmla="*/ 1064 w 75964"/>
              <a:gd name="connsiteY2" fmla="*/ 365131 h 368798"/>
              <a:gd name="connsiteX3" fmla="*/ 32814 w 75964"/>
              <a:gd name="connsiteY3" fmla="*/ 292106 h 368798"/>
              <a:gd name="connsiteX4" fmla="*/ 62976 w 75964"/>
              <a:gd name="connsiteY4" fmla="*/ 171456 h 368798"/>
              <a:gd name="connsiteX5" fmla="*/ 55039 w 75964"/>
              <a:gd name="connsiteY5" fmla="*/ 6 h 36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964" h="368798">
                <a:moveTo>
                  <a:pt x="55039" y="6"/>
                </a:moveTo>
                <a:cubicBezTo>
                  <a:pt x="56891" y="1064"/>
                  <a:pt x="83085" y="116952"/>
                  <a:pt x="74089" y="177806"/>
                </a:cubicBezTo>
                <a:cubicBezTo>
                  <a:pt x="65093" y="238660"/>
                  <a:pt x="7943" y="346081"/>
                  <a:pt x="1064" y="365131"/>
                </a:cubicBezTo>
                <a:cubicBezTo>
                  <a:pt x="-5815" y="384181"/>
                  <a:pt x="22495" y="324385"/>
                  <a:pt x="32814" y="292106"/>
                </a:cubicBezTo>
                <a:cubicBezTo>
                  <a:pt x="43133" y="259827"/>
                  <a:pt x="60330" y="218552"/>
                  <a:pt x="62976" y="171456"/>
                </a:cubicBezTo>
                <a:cubicBezTo>
                  <a:pt x="65622" y="124360"/>
                  <a:pt x="53187" y="-1052"/>
                  <a:pt x="5503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FAE2BBA2-5C96-48EA-86CB-92A74D0FB3B1}"/>
              </a:ext>
            </a:extLst>
          </p:cNvPr>
          <p:cNvSpPr/>
          <p:nvPr/>
        </p:nvSpPr>
        <p:spPr>
          <a:xfrm>
            <a:off x="6510283" y="4809501"/>
            <a:ext cx="51507" cy="358169"/>
          </a:xfrm>
          <a:custGeom>
            <a:avLst/>
            <a:gdLst>
              <a:gd name="connsiteX0" fmla="*/ 39742 w 51507"/>
              <a:gd name="connsiteY0" fmla="*/ 624 h 358169"/>
              <a:gd name="connsiteX1" fmla="*/ 19105 w 51507"/>
              <a:gd name="connsiteY1" fmla="*/ 103812 h 358169"/>
              <a:gd name="connsiteX2" fmla="*/ 20692 w 51507"/>
              <a:gd name="connsiteY2" fmla="*/ 129212 h 358169"/>
              <a:gd name="connsiteX3" fmla="*/ 30217 w 51507"/>
              <a:gd name="connsiteY3" fmla="*/ 173662 h 358169"/>
              <a:gd name="connsiteX4" fmla="*/ 41330 w 51507"/>
              <a:gd name="connsiteY4" fmla="*/ 227637 h 358169"/>
              <a:gd name="connsiteX5" fmla="*/ 50855 w 51507"/>
              <a:gd name="connsiteY5" fmla="*/ 260974 h 358169"/>
              <a:gd name="connsiteX6" fmla="*/ 22280 w 51507"/>
              <a:gd name="connsiteY6" fmla="*/ 357812 h 358169"/>
              <a:gd name="connsiteX7" fmla="*/ 44505 w 51507"/>
              <a:gd name="connsiteY7" fmla="*/ 291137 h 358169"/>
              <a:gd name="connsiteX8" fmla="*/ 28630 w 51507"/>
              <a:gd name="connsiteY8" fmla="*/ 222874 h 358169"/>
              <a:gd name="connsiteX9" fmla="*/ 55 w 51507"/>
              <a:gd name="connsiteY9" fmla="*/ 157787 h 358169"/>
              <a:gd name="connsiteX10" fmla="*/ 39742 w 51507"/>
              <a:gd name="connsiteY10" fmla="*/ 624 h 35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507" h="358169">
                <a:moveTo>
                  <a:pt x="39742" y="624"/>
                </a:moveTo>
                <a:cubicBezTo>
                  <a:pt x="42917" y="-8372"/>
                  <a:pt x="22280" y="82381"/>
                  <a:pt x="19105" y="103812"/>
                </a:cubicBezTo>
                <a:cubicBezTo>
                  <a:pt x="15930" y="125243"/>
                  <a:pt x="18840" y="117570"/>
                  <a:pt x="20692" y="129212"/>
                </a:cubicBezTo>
                <a:cubicBezTo>
                  <a:pt x="22544" y="140854"/>
                  <a:pt x="26777" y="157258"/>
                  <a:pt x="30217" y="173662"/>
                </a:cubicBezTo>
                <a:cubicBezTo>
                  <a:pt x="33657" y="190066"/>
                  <a:pt x="37890" y="213085"/>
                  <a:pt x="41330" y="227637"/>
                </a:cubicBezTo>
                <a:cubicBezTo>
                  <a:pt x="44770" y="242189"/>
                  <a:pt x="54030" y="239278"/>
                  <a:pt x="50855" y="260974"/>
                </a:cubicBezTo>
                <a:cubicBezTo>
                  <a:pt x="47680" y="282670"/>
                  <a:pt x="23338" y="352785"/>
                  <a:pt x="22280" y="357812"/>
                </a:cubicBezTo>
                <a:cubicBezTo>
                  <a:pt x="21222" y="362839"/>
                  <a:pt x="43447" y="313627"/>
                  <a:pt x="44505" y="291137"/>
                </a:cubicBezTo>
                <a:cubicBezTo>
                  <a:pt x="45563" y="268647"/>
                  <a:pt x="36038" y="245099"/>
                  <a:pt x="28630" y="222874"/>
                </a:cubicBezTo>
                <a:cubicBezTo>
                  <a:pt x="21222" y="200649"/>
                  <a:pt x="-1268" y="191918"/>
                  <a:pt x="55" y="157787"/>
                </a:cubicBezTo>
                <a:cubicBezTo>
                  <a:pt x="1378" y="123656"/>
                  <a:pt x="36567" y="9620"/>
                  <a:pt x="39742" y="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FA9876F9-1411-400E-A45C-51E5BD9DE6B4}"/>
              </a:ext>
            </a:extLst>
          </p:cNvPr>
          <p:cNvSpPr/>
          <p:nvPr/>
        </p:nvSpPr>
        <p:spPr>
          <a:xfrm>
            <a:off x="6562725" y="5164138"/>
            <a:ext cx="250170" cy="265126"/>
          </a:xfrm>
          <a:custGeom>
            <a:avLst/>
            <a:gdLst>
              <a:gd name="connsiteX0" fmla="*/ 0 w 250170"/>
              <a:gd name="connsiteY0" fmla="*/ 0 h 265126"/>
              <a:gd name="connsiteX1" fmla="*/ 185738 w 250170"/>
              <a:gd name="connsiteY1" fmla="*/ 117475 h 265126"/>
              <a:gd name="connsiteX2" fmla="*/ 238125 w 250170"/>
              <a:gd name="connsiteY2" fmla="*/ 149225 h 265126"/>
              <a:gd name="connsiteX3" fmla="*/ 239713 w 250170"/>
              <a:gd name="connsiteY3" fmla="*/ 265112 h 265126"/>
              <a:gd name="connsiteX4" fmla="*/ 242888 w 250170"/>
              <a:gd name="connsiteY4" fmla="*/ 141287 h 265126"/>
              <a:gd name="connsiteX5" fmla="*/ 133350 w 250170"/>
              <a:gd name="connsiteY5" fmla="*/ 79375 h 265126"/>
              <a:gd name="connsiteX6" fmla="*/ 0 w 250170"/>
              <a:gd name="connsiteY6" fmla="*/ 0 h 2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170" h="265126">
                <a:moveTo>
                  <a:pt x="0" y="0"/>
                </a:moveTo>
                <a:lnTo>
                  <a:pt x="185738" y="117475"/>
                </a:lnTo>
                <a:cubicBezTo>
                  <a:pt x="225425" y="142346"/>
                  <a:pt x="229129" y="124619"/>
                  <a:pt x="238125" y="149225"/>
                </a:cubicBezTo>
                <a:cubicBezTo>
                  <a:pt x="247121" y="173831"/>
                  <a:pt x="238919" y="266435"/>
                  <a:pt x="239713" y="265112"/>
                </a:cubicBezTo>
                <a:cubicBezTo>
                  <a:pt x="240507" y="263789"/>
                  <a:pt x="260615" y="172243"/>
                  <a:pt x="242888" y="141287"/>
                </a:cubicBezTo>
                <a:cubicBezTo>
                  <a:pt x="225161" y="110331"/>
                  <a:pt x="133350" y="79375"/>
                  <a:pt x="133350" y="79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9D5EB90B-D5E2-4C87-9BB0-D2856B6CD001}"/>
              </a:ext>
            </a:extLst>
          </p:cNvPr>
          <p:cNvSpPr/>
          <p:nvPr/>
        </p:nvSpPr>
        <p:spPr>
          <a:xfrm>
            <a:off x="6568448" y="5136818"/>
            <a:ext cx="260535" cy="306757"/>
          </a:xfrm>
          <a:custGeom>
            <a:avLst/>
            <a:gdLst>
              <a:gd name="connsiteX0" fmla="*/ 627 w 260535"/>
              <a:gd name="connsiteY0" fmla="*/ 332 h 306757"/>
              <a:gd name="connsiteX1" fmla="*/ 229227 w 260535"/>
              <a:gd name="connsiteY1" fmla="*/ 152732 h 306757"/>
              <a:gd name="connsiteX2" fmla="*/ 249865 w 260535"/>
              <a:gd name="connsiteY2" fmla="*/ 184482 h 306757"/>
              <a:gd name="connsiteX3" fmla="*/ 251452 w 260535"/>
              <a:gd name="connsiteY3" fmla="*/ 305132 h 306757"/>
              <a:gd name="connsiteX4" fmla="*/ 259390 w 260535"/>
              <a:gd name="connsiteY4" fmla="*/ 247982 h 306757"/>
              <a:gd name="connsiteX5" fmla="*/ 249865 w 260535"/>
              <a:gd name="connsiteY5" fmla="*/ 160670 h 306757"/>
              <a:gd name="connsiteX6" fmla="*/ 164140 w 260535"/>
              <a:gd name="connsiteY6" fmla="*/ 113045 h 306757"/>
              <a:gd name="connsiteX7" fmla="*/ 627 w 260535"/>
              <a:gd name="connsiteY7" fmla="*/ 332 h 30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535" h="306757">
                <a:moveTo>
                  <a:pt x="627" y="332"/>
                </a:moveTo>
                <a:cubicBezTo>
                  <a:pt x="11475" y="6946"/>
                  <a:pt x="187687" y="122040"/>
                  <a:pt x="229227" y="152732"/>
                </a:cubicBezTo>
                <a:cubicBezTo>
                  <a:pt x="270767" y="183424"/>
                  <a:pt x="246161" y="159082"/>
                  <a:pt x="249865" y="184482"/>
                </a:cubicBezTo>
                <a:cubicBezTo>
                  <a:pt x="253569" y="209882"/>
                  <a:pt x="249865" y="294549"/>
                  <a:pt x="251452" y="305132"/>
                </a:cubicBezTo>
                <a:cubicBezTo>
                  <a:pt x="253040" y="315715"/>
                  <a:pt x="259655" y="272059"/>
                  <a:pt x="259390" y="247982"/>
                </a:cubicBezTo>
                <a:cubicBezTo>
                  <a:pt x="259126" y="223905"/>
                  <a:pt x="265740" y="183160"/>
                  <a:pt x="249865" y="160670"/>
                </a:cubicBezTo>
                <a:cubicBezTo>
                  <a:pt x="233990" y="138180"/>
                  <a:pt x="205680" y="138445"/>
                  <a:pt x="164140" y="113045"/>
                </a:cubicBezTo>
                <a:cubicBezTo>
                  <a:pt x="122600" y="87645"/>
                  <a:pt x="-10221" y="-6282"/>
                  <a:pt x="627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78284A99-D582-4A53-8C66-0AD84035BB3A}"/>
              </a:ext>
            </a:extLst>
          </p:cNvPr>
          <p:cNvSpPr/>
          <p:nvPr/>
        </p:nvSpPr>
        <p:spPr>
          <a:xfrm>
            <a:off x="6237027" y="5336778"/>
            <a:ext cx="548446" cy="151231"/>
          </a:xfrm>
          <a:custGeom>
            <a:avLst/>
            <a:gdLst>
              <a:gd name="connsiteX0" fmla="*/ 1848 w 548446"/>
              <a:gd name="connsiteY0" fmla="*/ 151210 h 151231"/>
              <a:gd name="connsiteX1" fmla="*/ 266961 w 548446"/>
              <a:gd name="connsiteY1" fmla="*/ 33735 h 151231"/>
              <a:gd name="connsiteX2" fmla="*/ 536836 w 548446"/>
              <a:gd name="connsiteY2" fmla="*/ 24210 h 151231"/>
              <a:gd name="connsiteX3" fmla="*/ 479686 w 548446"/>
              <a:gd name="connsiteY3" fmla="*/ 8335 h 151231"/>
              <a:gd name="connsiteX4" fmla="*/ 301886 w 548446"/>
              <a:gd name="connsiteY4" fmla="*/ 1985 h 151231"/>
              <a:gd name="connsiteX5" fmla="*/ 155836 w 548446"/>
              <a:gd name="connsiteY5" fmla="*/ 43260 h 151231"/>
              <a:gd name="connsiteX6" fmla="*/ 1848 w 548446"/>
              <a:gd name="connsiteY6" fmla="*/ 151210 h 15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446" h="151231">
                <a:moveTo>
                  <a:pt x="1848" y="151210"/>
                </a:moveTo>
                <a:cubicBezTo>
                  <a:pt x="20369" y="149623"/>
                  <a:pt x="177796" y="54902"/>
                  <a:pt x="266961" y="33735"/>
                </a:cubicBezTo>
                <a:cubicBezTo>
                  <a:pt x="356126" y="12568"/>
                  <a:pt x="501382" y="28443"/>
                  <a:pt x="536836" y="24210"/>
                </a:cubicBezTo>
                <a:cubicBezTo>
                  <a:pt x="572290" y="19977"/>
                  <a:pt x="518844" y="12039"/>
                  <a:pt x="479686" y="8335"/>
                </a:cubicBezTo>
                <a:cubicBezTo>
                  <a:pt x="440528" y="4631"/>
                  <a:pt x="355861" y="-3836"/>
                  <a:pt x="301886" y="1985"/>
                </a:cubicBezTo>
                <a:cubicBezTo>
                  <a:pt x="247911" y="7806"/>
                  <a:pt x="202667" y="20241"/>
                  <a:pt x="155836" y="43260"/>
                </a:cubicBezTo>
                <a:cubicBezTo>
                  <a:pt x="109005" y="66279"/>
                  <a:pt x="-16673" y="152797"/>
                  <a:pt x="1848" y="151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F5989506-EF3A-4C4E-B80D-9CB55DB6C12C}"/>
              </a:ext>
            </a:extLst>
          </p:cNvPr>
          <p:cNvSpPr/>
          <p:nvPr/>
        </p:nvSpPr>
        <p:spPr>
          <a:xfrm>
            <a:off x="5842999" y="5401309"/>
            <a:ext cx="390188" cy="141038"/>
          </a:xfrm>
          <a:custGeom>
            <a:avLst/>
            <a:gdLst>
              <a:gd name="connsiteX0" fmla="*/ 589 w 390188"/>
              <a:gd name="connsiteY0" fmla="*/ 140654 h 141038"/>
              <a:gd name="connsiteX1" fmla="*/ 127589 w 390188"/>
              <a:gd name="connsiteY1" fmla="*/ 46991 h 141038"/>
              <a:gd name="connsiteX2" fmla="*/ 272051 w 390188"/>
              <a:gd name="connsiteY2" fmla="*/ 23179 h 141038"/>
              <a:gd name="connsiteX3" fmla="*/ 389526 w 390188"/>
              <a:gd name="connsiteY3" fmla="*/ 23179 h 141038"/>
              <a:gd name="connsiteX4" fmla="*/ 313326 w 390188"/>
              <a:gd name="connsiteY4" fmla="*/ 13654 h 141038"/>
              <a:gd name="connsiteX5" fmla="*/ 179976 w 390188"/>
              <a:gd name="connsiteY5" fmla="*/ 7304 h 141038"/>
              <a:gd name="connsiteX6" fmla="*/ 589 w 390188"/>
              <a:gd name="connsiteY6" fmla="*/ 140654 h 14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188" h="141038">
                <a:moveTo>
                  <a:pt x="589" y="140654"/>
                </a:moveTo>
                <a:cubicBezTo>
                  <a:pt x="-8142" y="147268"/>
                  <a:pt x="82345" y="66570"/>
                  <a:pt x="127589" y="46991"/>
                </a:cubicBezTo>
                <a:cubicBezTo>
                  <a:pt x="172833" y="27412"/>
                  <a:pt x="228395" y="27148"/>
                  <a:pt x="272051" y="23179"/>
                </a:cubicBezTo>
                <a:cubicBezTo>
                  <a:pt x="315707" y="19210"/>
                  <a:pt x="382647" y="24766"/>
                  <a:pt x="389526" y="23179"/>
                </a:cubicBezTo>
                <a:cubicBezTo>
                  <a:pt x="396405" y="21592"/>
                  <a:pt x="348251" y="16300"/>
                  <a:pt x="313326" y="13654"/>
                </a:cubicBezTo>
                <a:cubicBezTo>
                  <a:pt x="278401" y="11008"/>
                  <a:pt x="230776" y="-11217"/>
                  <a:pt x="179976" y="7304"/>
                </a:cubicBezTo>
                <a:cubicBezTo>
                  <a:pt x="129176" y="25825"/>
                  <a:pt x="9320" y="134040"/>
                  <a:pt x="589" y="140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7DF440C3-D7B3-499C-B4D5-99DF9060561E}"/>
              </a:ext>
            </a:extLst>
          </p:cNvPr>
          <p:cNvSpPr/>
          <p:nvPr/>
        </p:nvSpPr>
        <p:spPr>
          <a:xfrm>
            <a:off x="5779493" y="5536058"/>
            <a:ext cx="205742" cy="150168"/>
          </a:xfrm>
          <a:custGeom>
            <a:avLst/>
            <a:gdLst>
              <a:gd name="connsiteX0" fmla="*/ 595 w 205742"/>
              <a:gd name="connsiteY0" fmla="*/ 1142 h 150168"/>
              <a:gd name="connsiteX1" fmla="*/ 154582 w 205742"/>
              <a:gd name="connsiteY1" fmla="*/ 83692 h 150168"/>
              <a:gd name="connsiteX2" fmla="*/ 181570 w 205742"/>
              <a:gd name="connsiteY2" fmla="*/ 107505 h 150168"/>
              <a:gd name="connsiteX3" fmla="*/ 205382 w 205742"/>
              <a:gd name="connsiteY3" fmla="*/ 148780 h 150168"/>
              <a:gd name="connsiteX4" fmla="*/ 194270 w 205742"/>
              <a:gd name="connsiteY4" fmla="*/ 51942 h 150168"/>
              <a:gd name="connsiteX5" fmla="*/ 172045 w 205742"/>
              <a:gd name="connsiteY5" fmla="*/ 74167 h 150168"/>
              <a:gd name="connsiteX6" fmla="*/ 103782 w 205742"/>
              <a:gd name="connsiteY6" fmla="*/ 37655 h 150168"/>
              <a:gd name="connsiteX7" fmla="*/ 595 w 205742"/>
              <a:gd name="connsiteY7" fmla="*/ 1142 h 15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742" h="150168">
                <a:moveTo>
                  <a:pt x="595" y="1142"/>
                </a:moveTo>
                <a:cubicBezTo>
                  <a:pt x="9062" y="8815"/>
                  <a:pt x="124420" y="65965"/>
                  <a:pt x="154582" y="83692"/>
                </a:cubicBezTo>
                <a:cubicBezTo>
                  <a:pt x="184745" y="101419"/>
                  <a:pt x="173103" y="96657"/>
                  <a:pt x="181570" y="107505"/>
                </a:cubicBezTo>
                <a:cubicBezTo>
                  <a:pt x="190037" y="118353"/>
                  <a:pt x="203265" y="158040"/>
                  <a:pt x="205382" y="148780"/>
                </a:cubicBezTo>
                <a:cubicBezTo>
                  <a:pt x="207499" y="139520"/>
                  <a:pt x="199826" y="64377"/>
                  <a:pt x="194270" y="51942"/>
                </a:cubicBezTo>
                <a:cubicBezTo>
                  <a:pt x="188714" y="39507"/>
                  <a:pt x="187126" y="76548"/>
                  <a:pt x="172045" y="74167"/>
                </a:cubicBezTo>
                <a:cubicBezTo>
                  <a:pt x="156964" y="71786"/>
                  <a:pt x="131299" y="48767"/>
                  <a:pt x="103782" y="37655"/>
                </a:cubicBezTo>
                <a:cubicBezTo>
                  <a:pt x="76265" y="26543"/>
                  <a:pt x="-7872" y="-6531"/>
                  <a:pt x="595" y="1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F1C5BACA-8DAA-451F-A863-99817A947360}"/>
              </a:ext>
            </a:extLst>
          </p:cNvPr>
          <p:cNvSpPr/>
          <p:nvPr/>
        </p:nvSpPr>
        <p:spPr>
          <a:xfrm>
            <a:off x="5998898" y="5676870"/>
            <a:ext cx="82726" cy="165901"/>
          </a:xfrm>
          <a:custGeom>
            <a:avLst/>
            <a:gdLst>
              <a:gd name="connsiteX0" fmla="*/ 265 w 82726"/>
              <a:gd name="connsiteY0" fmla="*/ 30 h 165901"/>
              <a:gd name="connsiteX1" fmla="*/ 54240 w 82726"/>
              <a:gd name="connsiteY1" fmla="*/ 88930 h 165901"/>
              <a:gd name="connsiteX2" fmla="*/ 27252 w 82726"/>
              <a:gd name="connsiteY2" fmla="*/ 165130 h 165901"/>
              <a:gd name="connsiteX3" fmla="*/ 60590 w 82726"/>
              <a:gd name="connsiteY3" fmla="*/ 125443 h 165901"/>
              <a:gd name="connsiteX4" fmla="*/ 81227 w 82726"/>
              <a:gd name="connsiteY4" fmla="*/ 79405 h 165901"/>
              <a:gd name="connsiteX5" fmla="*/ 265 w 82726"/>
              <a:gd name="connsiteY5" fmla="*/ 30 h 16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726" h="165901">
                <a:moveTo>
                  <a:pt x="265" y="30"/>
                </a:moveTo>
                <a:cubicBezTo>
                  <a:pt x="-4233" y="1617"/>
                  <a:pt x="49742" y="61413"/>
                  <a:pt x="54240" y="88930"/>
                </a:cubicBezTo>
                <a:cubicBezTo>
                  <a:pt x="58738" y="116447"/>
                  <a:pt x="26194" y="159045"/>
                  <a:pt x="27252" y="165130"/>
                </a:cubicBezTo>
                <a:cubicBezTo>
                  <a:pt x="28310" y="171216"/>
                  <a:pt x="51594" y="139730"/>
                  <a:pt x="60590" y="125443"/>
                </a:cubicBezTo>
                <a:cubicBezTo>
                  <a:pt x="69586" y="111156"/>
                  <a:pt x="88106" y="100307"/>
                  <a:pt x="81227" y="79405"/>
                </a:cubicBezTo>
                <a:cubicBezTo>
                  <a:pt x="74348" y="58503"/>
                  <a:pt x="4763" y="-1557"/>
                  <a:pt x="265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6E5A70C3-1C60-45DA-A1AC-9C8D7DEC217E}"/>
              </a:ext>
            </a:extLst>
          </p:cNvPr>
          <p:cNvSpPr/>
          <p:nvPr/>
        </p:nvSpPr>
        <p:spPr>
          <a:xfrm>
            <a:off x="6046925" y="5095873"/>
            <a:ext cx="463180" cy="179182"/>
          </a:xfrm>
          <a:custGeom>
            <a:avLst/>
            <a:gdLst>
              <a:gd name="connsiteX0" fmla="*/ 177663 w 463180"/>
              <a:gd name="connsiteY0" fmla="*/ 2 h 179182"/>
              <a:gd name="connsiteX1" fmla="*/ 334825 w 463180"/>
              <a:gd name="connsiteY1" fmla="*/ 22227 h 179182"/>
              <a:gd name="connsiteX2" fmla="*/ 423725 w 463180"/>
              <a:gd name="connsiteY2" fmla="*/ 23815 h 179182"/>
              <a:gd name="connsiteX3" fmla="*/ 361813 w 463180"/>
              <a:gd name="connsiteY3" fmla="*/ 53977 h 179182"/>
              <a:gd name="connsiteX4" fmla="*/ 261800 w 463180"/>
              <a:gd name="connsiteY4" fmla="*/ 95252 h 179182"/>
              <a:gd name="connsiteX5" fmla="*/ 1450 w 463180"/>
              <a:gd name="connsiteY5" fmla="*/ 177802 h 179182"/>
              <a:gd name="connsiteX6" fmla="*/ 169725 w 463180"/>
              <a:gd name="connsiteY6" fmla="*/ 139702 h 179182"/>
              <a:gd name="connsiteX7" fmla="*/ 444363 w 463180"/>
              <a:gd name="connsiteY7" fmla="*/ 47627 h 179182"/>
              <a:gd name="connsiteX8" fmla="*/ 411025 w 463180"/>
              <a:gd name="connsiteY8" fmla="*/ 23815 h 179182"/>
              <a:gd name="connsiteX9" fmla="*/ 177663 w 463180"/>
              <a:gd name="connsiteY9" fmla="*/ 2 h 17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3180" h="179182">
                <a:moveTo>
                  <a:pt x="177663" y="2"/>
                </a:moveTo>
                <a:cubicBezTo>
                  <a:pt x="164963" y="-263"/>
                  <a:pt x="293815" y="18258"/>
                  <a:pt x="334825" y="22227"/>
                </a:cubicBezTo>
                <a:cubicBezTo>
                  <a:pt x="375835" y="26196"/>
                  <a:pt x="419227" y="18523"/>
                  <a:pt x="423725" y="23815"/>
                </a:cubicBezTo>
                <a:cubicBezTo>
                  <a:pt x="428223" y="29107"/>
                  <a:pt x="388800" y="42071"/>
                  <a:pt x="361813" y="53977"/>
                </a:cubicBezTo>
                <a:cubicBezTo>
                  <a:pt x="334826" y="65883"/>
                  <a:pt x="321861" y="74614"/>
                  <a:pt x="261800" y="95252"/>
                </a:cubicBezTo>
                <a:cubicBezTo>
                  <a:pt x="201739" y="115890"/>
                  <a:pt x="16796" y="170394"/>
                  <a:pt x="1450" y="177802"/>
                </a:cubicBezTo>
                <a:cubicBezTo>
                  <a:pt x="-13896" y="185210"/>
                  <a:pt x="95906" y="161398"/>
                  <a:pt x="169725" y="139702"/>
                </a:cubicBezTo>
                <a:cubicBezTo>
                  <a:pt x="243544" y="118006"/>
                  <a:pt x="404146" y="66941"/>
                  <a:pt x="444363" y="47627"/>
                </a:cubicBezTo>
                <a:cubicBezTo>
                  <a:pt x="484580" y="28313"/>
                  <a:pt x="454152" y="30959"/>
                  <a:pt x="411025" y="23815"/>
                </a:cubicBezTo>
                <a:cubicBezTo>
                  <a:pt x="367898" y="16671"/>
                  <a:pt x="190363" y="267"/>
                  <a:pt x="17766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9DE3238C-618F-41ED-8873-AE0BBCC25DA3}"/>
              </a:ext>
            </a:extLst>
          </p:cNvPr>
          <p:cNvSpPr/>
          <p:nvPr/>
        </p:nvSpPr>
        <p:spPr>
          <a:xfrm>
            <a:off x="6522927" y="5403842"/>
            <a:ext cx="131422" cy="199515"/>
          </a:xfrm>
          <a:custGeom>
            <a:avLst/>
            <a:gdLst>
              <a:gd name="connsiteX0" fmla="*/ 39798 w 131422"/>
              <a:gd name="connsiteY0" fmla="*/ 8 h 199515"/>
              <a:gd name="connsiteX1" fmla="*/ 115998 w 131422"/>
              <a:gd name="connsiteY1" fmla="*/ 90496 h 199515"/>
              <a:gd name="connsiteX2" fmla="*/ 111 w 131422"/>
              <a:gd name="connsiteY2" fmla="*/ 198446 h 199515"/>
              <a:gd name="connsiteX3" fmla="*/ 95361 w 131422"/>
              <a:gd name="connsiteY3" fmla="*/ 142883 h 199515"/>
              <a:gd name="connsiteX4" fmla="*/ 130286 w 131422"/>
              <a:gd name="connsiteY4" fmla="*/ 95258 h 199515"/>
              <a:gd name="connsiteX5" fmla="*/ 39798 w 131422"/>
              <a:gd name="connsiteY5" fmla="*/ 8 h 19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422" h="199515">
                <a:moveTo>
                  <a:pt x="39798" y="8"/>
                </a:moveTo>
                <a:cubicBezTo>
                  <a:pt x="37417" y="-786"/>
                  <a:pt x="122613" y="57423"/>
                  <a:pt x="115998" y="90496"/>
                </a:cubicBezTo>
                <a:cubicBezTo>
                  <a:pt x="109383" y="123569"/>
                  <a:pt x="3550" y="189715"/>
                  <a:pt x="111" y="198446"/>
                </a:cubicBezTo>
                <a:cubicBezTo>
                  <a:pt x="-3329" y="207177"/>
                  <a:pt x="73665" y="160081"/>
                  <a:pt x="95361" y="142883"/>
                </a:cubicBezTo>
                <a:cubicBezTo>
                  <a:pt x="117057" y="125685"/>
                  <a:pt x="136371" y="119335"/>
                  <a:pt x="130286" y="95258"/>
                </a:cubicBezTo>
                <a:cubicBezTo>
                  <a:pt x="124201" y="71181"/>
                  <a:pt x="42179" y="802"/>
                  <a:pt x="39798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ECA3F13A-64E0-4645-AFF8-2B66E5C5541F}"/>
              </a:ext>
            </a:extLst>
          </p:cNvPr>
          <p:cNvSpPr/>
          <p:nvPr/>
        </p:nvSpPr>
        <p:spPr>
          <a:xfrm>
            <a:off x="6070417" y="5621275"/>
            <a:ext cx="337046" cy="205156"/>
          </a:xfrm>
          <a:custGeom>
            <a:avLst/>
            <a:gdLst>
              <a:gd name="connsiteX0" fmla="*/ 183 w 337046"/>
              <a:gd name="connsiteY0" fmla="*/ 204850 h 205156"/>
              <a:gd name="connsiteX1" fmla="*/ 181158 w 337046"/>
              <a:gd name="connsiteY1" fmla="*/ 128650 h 205156"/>
              <a:gd name="connsiteX2" fmla="*/ 314508 w 337046"/>
              <a:gd name="connsiteY2" fmla="*/ 30225 h 205156"/>
              <a:gd name="connsiteX3" fmla="*/ 331971 w 337046"/>
              <a:gd name="connsiteY3" fmla="*/ 1650 h 205156"/>
              <a:gd name="connsiteX4" fmla="*/ 260533 w 337046"/>
              <a:gd name="connsiteY4" fmla="*/ 69913 h 205156"/>
              <a:gd name="connsiteX5" fmla="*/ 216083 w 337046"/>
              <a:gd name="connsiteY5" fmla="*/ 100075 h 205156"/>
              <a:gd name="connsiteX6" fmla="*/ 183 w 337046"/>
              <a:gd name="connsiteY6" fmla="*/ 204850 h 20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046" h="205156">
                <a:moveTo>
                  <a:pt x="183" y="204850"/>
                </a:moveTo>
                <a:cubicBezTo>
                  <a:pt x="-5638" y="209612"/>
                  <a:pt x="128771" y="157754"/>
                  <a:pt x="181158" y="128650"/>
                </a:cubicBezTo>
                <a:cubicBezTo>
                  <a:pt x="233545" y="99546"/>
                  <a:pt x="289373" y="51392"/>
                  <a:pt x="314508" y="30225"/>
                </a:cubicBezTo>
                <a:cubicBezTo>
                  <a:pt x="339643" y="9058"/>
                  <a:pt x="340967" y="-4965"/>
                  <a:pt x="331971" y="1650"/>
                </a:cubicBezTo>
                <a:cubicBezTo>
                  <a:pt x="322975" y="8265"/>
                  <a:pt x="279848" y="53509"/>
                  <a:pt x="260533" y="69913"/>
                </a:cubicBezTo>
                <a:cubicBezTo>
                  <a:pt x="241218" y="86317"/>
                  <a:pt x="257887" y="79173"/>
                  <a:pt x="216083" y="100075"/>
                </a:cubicBezTo>
                <a:cubicBezTo>
                  <a:pt x="174279" y="120977"/>
                  <a:pt x="6004" y="200088"/>
                  <a:pt x="183" y="204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871DCA73-E420-4C1A-8875-9EF237E08342}"/>
              </a:ext>
            </a:extLst>
          </p:cNvPr>
          <p:cNvSpPr/>
          <p:nvPr/>
        </p:nvSpPr>
        <p:spPr>
          <a:xfrm>
            <a:off x="6418865" y="5614958"/>
            <a:ext cx="213789" cy="101056"/>
          </a:xfrm>
          <a:custGeom>
            <a:avLst/>
            <a:gdLst>
              <a:gd name="connsiteX0" fmla="*/ 213710 w 213789"/>
              <a:gd name="connsiteY0" fmla="*/ 30 h 101056"/>
              <a:gd name="connsiteX1" fmla="*/ 129573 w 213789"/>
              <a:gd name="connsiteY1" fmla="*/ 57180 h 101056"/>
              <a:gd name="connsiteX2" fmla="*/ 985 w 213789"/>
              <a:gd name="connsiteY2" fmla="*/ 100042 h 101056"/>
              <a:gd name="connsiteX3" fmla="*/ 74010 w 213789"/>
              <a:gd name="connsiteY3" fmla="*/ 85755 h 101056"/>
              <a:gd name="connsiteX4" fmla="*/ 143860 w 213789"/>
              <a:gd name="connsiteY4" fmla="*/ 65117 h 101056"/>
              <a:gd name="connsiteX5" fmla="*/ 213710 w 213789"/>
              <a:gd name="connsiteY5" fmla="*/ 30 h 10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789" h="101056">
                <a:moveTo>
                  <a:pt x="213710" y="30"/>
                </a:moveTo>
                <a:cubicBezTo>
                  <a:pt x="211329" y="-1293"/>
                  <a:pt x="165027" y="40511"/>
                  <a:pt x="129573" y="57180"/>
                </a:cubicBezTo>
                <a:cubicBezTo>
                  <a:pt x="94119" y="73849"/>
                  <a:pt x="10245" y="95280"/>
                  <a:pt x="985" y="100042"/>
                </a:cubicBezTo>
                <a:cubicBezTo>
                  <a:pt x="-8276" y="104805"/>
                  <a:pt x="50197" y="91576"/>
                  <a:pt x="74010" y="85755"/>
                </a:cubicBezTo>
                <a:cubicBezTo>
                  <a:pt x="97823" y="79934"/>
                  <a:pt x="123487" y="75700"/>
                  <a:pt x="143860" y="65117"/>
                </a:cubicBezTo>
                <a:cubicBezTo>
                  <a:pt x="164233" y="54534"/>
                  <a:pt x="216091" y="1353"/>
                  <a:pt x="213710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C7FFDD85-7C05-4C2B-851B-F05B4C595448}"/>
              </a:ext>
            </a:extLst>
          </p:cNvPr>
          <p:cNvSpPr/>
          <p:nvPr/>
        </p:nvSpPr>
        <p:spPr>
          <a:xfrm>
            <a:off x="6381049" y="5639998"/>
            <a:ext cx="105625" cy="82876"/>
          </a:xfrm>
          <a:custGeom>
            <a:avLst/>
            <a:gdLst>
              <a:gd name="connsiteX0" fmla="*/ 105476 w 105625"/>
              <a:gd name="connsiteY0" fmla="*/ 75002 h 82876"/>
              <a:gd name="connsiteX1" fmla="*/ 51501 w 105625"/>
              <a:gd name="connsiteY1" fmla="*/ 71827 h 82876"/>
              <a:gd name="connsiteX2" fmla="*/ 5464 w 105625"/>
              <a:gd name="connsiteY2" fmla="*/ 28965 h 82876"/>
              <a:gd name="connsiteX3" fmla="*/ 701 w 105625"/>
              <a:gd name="connsiteY3" fmla="*/ 390 h 82876"/>
              <a:gd name="connsiteX4" fmla="*/ 3876 w 105625"/>
              <a:gd name="connsiteY4" fmla="*/ 49602 h 82876"/>
              <a:gd name="connsiteX5" fmla="*/ 34039 w 105625"/>
              <a:gd name="connsiteY5" fmla="*/ 81352 h 82876"/>
              <a:gd name="connsiteX6" fmla="*/ 105476 w 105625"/>
              <a:gd name="connsiteY6" fmla="*/ 75002 h 8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625" h="82876">
                <a:moveTo>
                  <a:pt x="105476" y="75002"/>
                </a:moveTo>
                <a:cubicBezTo>
                  <a:pt x="108386" y="73415"/>
                  <a:pt x="68170" y="79500"/>
                  <a:pt x="51501" y="71827"/>
                </a:cubicBezTo>
                <a:cubicBezTo>
                  <a:pt x="34832" y="64154"/>
                  <a:pt x="13931" y="40871"/>
                  <a:pt x="5464" y="28965"/>
                </a:cubicBezTo>
                <a:cubicBezTo>
                  <a:pt x="-3003" y="17059"/>
                  <a:pt x="966" y="-3049"/>
                  <a:pt x="701" y="390"/>
                </a:cubicBezTo>
                <a:cubicBezTo>
                  <a:pt x="436" y="3829"/>
                  <a:pt x="-1680" y="36108"/>
                  <a:pt x="3876" y="49602"/>
                </a:cubicBezTo>
                <a:cubicBezTo>
                  <a:pt x="9432" y="63096"/>
                  <a:pt x="21604" y="76060"/>
                  <a:pt x="34039" y="81352"/>
                </a:cubicBezTo>
                <a:cubicBezTo>
                  <a:pt x="46474" y="86644"/>
                  <a:pt x="102566" y="76589"/>
                  <a:pt x="105476" y="75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378844A3-C67A-41A1-8065-DED50BFFF377}"/>
              </a:ext>
            </a:extLst>
          </p:cNvPr>
          <p:cNvSpPr/>
          <p:nvPr/>
        </p:nvSpPr>
        <p:spPr>
          <a:xfrm>
            <a:off x="6429292" y="5525951"/>
            <a:ext cx="281183" cy="105560"/>
          </a:xfrm>
          <a:custGeom>
            <a:avLst/>
            <a:gdLst>
              <a:gd name="connsiteX0" fmla="*/ 83 w 281183"/>
              <a:gd name="connsiteY0" fmla="*/ 103324 h 105560"/>
              <a:gd name="connsiteX1" fmla="*/ 112796 w 281183"/>
              <a:gd name="connsiteY1" fmla="*/ 93799 h 105560"/>
              <a:gd name="connsiteX2" fmla="*/ 281071 w 281183"/>
              <a:gd name="connsiteY2" fmla="*/ 137 h 105560"/>
              <a:gd name="connsiteX3" fmla="*/ 138196 w 281183"/>
              <a:gd name="connsiteY3" fmla="*/ 73162 h 105560"/>
              <a:gd name="connsiteX4" fmla="*/ 95333 w 281183"/>
              <a:gd name="connsiteY4" fmla="*/ 85862 h 105560"/>
              <a:gd name="connsiteX5" fmla="*/ 83 w 281183"/>
              <a:gd name="connsiteY5" fmla="*/ 103324 h 10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183" h="105560">
                <a:moveTo>
                  <a:pt x="83" y="103324"/>
                </a:moveTo>
                <a:cubicBezTo>
                  <a:pt x="2994" y="104647"/>
                  <a:pt x="65965" y="110997"/>
                  <a:pt x="112796" y="93799"/>
                </a:cubicBezTo>
                <a:cubicBezTo>
                  <a:pt x="159627" y="76601"/>
                  <a:pt x="276838" y="3576"/>
                  <a:pt x="281071" y="137"/>
                </a:cubicBezTo>
                <a:cubicBezTo>
                  <a:pt x="285304" y="-3302"/>
                  <a:pt x="169152" y="58874"/>
                  <a:pt x="138196" y="73162"/>
                </a:cubicBezTo>
                <a:cubicBezTo>
                  <a:pt x="107240" y="87449"/>
                  <a:pt x="119145" y="82952"/>
                  <a:pt x="95333" y="85862"/>
                </a:cubicBezTo>
                <a:cubicBezTo>
                  <a:pt x="71521" y="88772"/>
                  <a:pt x="-2828" y="102001"/>
                  <a:pt x="83" y="103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4840385D-5EF6-46DC-A2CB-4E75CF4300AA}"/>
              </a:ext>
            </a:extLst>
          </p:cNvPr>
          <p:cNvSpPr/>
          <p:nvPr/>
        </p:nvSpPr>
        <p:spPr>
          <a:xfrm>
            <a:off x="6406363" y="5598757"/>
            <a:ext cx="129823" cy="11886"/>
          </a:xfrm>
          <a:custGeom>
            <a:avLst/>
            <a:gdLst>
              <a:gd name="connsiteX0" fmla="*/ 787 w 129823"/>
              <a:gd name="connsiteY0" fmla="*/ 3531 h 11886"/>
              <a:gd name="connsiteX1" fmla="*/ 127787 w 129823"/>
              <a:gd name="connsiteY1" fmla="*/ 356 h 11886"/>
              <a:gd name="connsiteX2" fmla="*/ 75400 w 129823"/>
              <a:gd name="connsiteY2" fmla="*/ 11468 h 11886"/>
              <a:gd name="connsiteX3" fmla="*/ 787 w 129823"/>
              <a:gd name="connsiteY3" fmla="*/ 3531 h 1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823" h="11886">
                <a:moveTo>
                  <a:pt x="787" y="3531"/>
                </a:moveTo>
                <a:cubicBezTo>
                  <a:pt x="9518" y="1679"/>
                  <a:pt x="115351" y="-967"/>
                  <a:pt x="127787" y="356"/>
                </a:cubicBezTo>
                <a:cubicBezTo>
                  <a:pt x="140223" y="1679"/>
                  <a:pt x="92333" y="9087"/>
                  <a:pt x="75400" y="11468"/>
                </a:cubicBezTo>
                <a:cubicBezTo>
                  <a:pt x="58467" y="13849"/>
                  <a:pt x="-7944" y="5383"/>
                  <a:pt x="787" y="3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B6C714C5-27BB-42E8-9C39-ECA63BB66477}"/>
              </a:ext>
            </a:extLst>
          </p:cNvPr>
          <p:cNvSpPr/>
          <p:nvPr/>
        </p:nvSpPr>
        <p:spPr>
          <a:xfrm>
            <a:off x="6408114" y="5546586"/>
            <a:ext cx="297759" cy="140964"/>
          </a:xfrm>
          <a:custGeom>
            <a:avLst/>
            <a:gdLst>
              <a:gd name="connsiteX0" fmla="*/ 297486 w 297759"/>
              <a:gd name="connsiteY0" fmla="*/ 139 h 140964"/>
              <a:gd name="connsiteX1" fmla="*/ 83174 w 297759"/>
              <a:gd name="connsiteY1" fmla="*/ 103327 h 140964"/>
              <a:gd name="connsiteX2" fmla="*/ 13324 w 297759"/>
              <a:gd name="connsiteY2" fmla="*/ 85864 h 140964"/>
              <a:gd name="connsiteX3" fmla="*/ 624 w 297759"/>
              <a:gd name="connsiteY3" fmla="*/ 103327 h 140964"/>
              <a:gd name="connsiteX4" fmla="*/ 22849 w 297759"/>
              <a:gd name="connsiteY4" fmla="*/ 135077 h 140964"/>
              <a:gd name="connsiteX5" fmla="*/ 95874 w 297759"/>
              <a:gd name="connsiteY5" fmla="*/ 135077 h 140964"/>
              <a:gd name="connsiteX6" fmla="*/ 184774 w 297759"/>
              <a:gd name="connsiteY6" fmla="*/ 74752 h 140964"/>
              <a:gd name="connsiteX7" fmla="*/ 113336 w 297759"/>
              <a:gd name="connsiteY7" fmla="*/ 119202 h 140964"/>
              <a:gd name="connsiteX8" fmla="*/ 48249 w 297759"/>
              <a:gd name="connsiteY8" fmla="*/ 123964 h 140964"/>
              <a:gd name="connsiteX9" fmla="*/ 19674 w 297759"/>
              <a:gd name="connsiteY9" fmla="*/ 101739 h 140964"/>
              <a:gd name="connsiteX10" fmla="*/ 126036 w 297759"/>
              <a:gd name="connsiteY10" fmla="*/ 81102 h 140964"/>
              <a:gd name="connsiteX11" fmla="*/ 297486 w 297759"/>
              <a:gd name="connsiteY11" fmla="*/ 139 h 14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7759" h="140964">
                <a:moveTo>
                  <a:pt x="297486" y="139"/>
                </a:moveTo>
                <a:cubicBezTo>
                  <a:pt x="290342" y="3843"/>
                  <a:pt x="130534" y="89039"/>
                  <a:pt x="83174" y="103327"/>
                </a:cubicBezTo>
                <a:cubicBezTo>
                  <a:pt x="35814" y="117615"/>
                  <a:pt x="27082" y="85864"/>
                  <a:pt x="13324" y="85864"/>
                </a:cubicBezTo>
                <a:cubicBezTo>
                  <a:pt x="-434" y="85864"/>
                  <a:pt x="-964" y="95125"/>
                  <a:pt x="624" y="103327"/>
                </a:cubicBezTo>
                <a:cubicBezTo>
                  <a:pt x="2212" y="111529"/>
                  <a:pt x="6974" y="129785"/>
                  <a:pt x="22849" y="135077"/>
                </a:cubicBezTo>
                <a:cubicBezTo>
                  <a:pt x="38724" y="140369"/>
                  <a:pt x="68886" y="145131"/>
                  <a:pt x="95874" y="135077"/>
                </a:cubicBezTo>
                <a:cubicBezTo>
                  <a:pt x="122861" y="125023"/>
                  <a:pt x="181864" y="77398"/>
                  <a:pt x="184774" y="74752"/>
                </a:cubicBezTo>
                <a:cubicBezTo>
                  <a:pt x="187684" y="72106"/>
                  <a:pt x="136090" y="111000"/>
                  <a:pt x="113336" y="119202"/>
                </a:cubicBezTo>
                <a:cubicBezTo>
                  <a:pt x="90582" y="127404"/>
                  <a:pt x="63859" y="126875"/>
                  <a:pt x="48249" y="123964"/>
                </a:cubicBezTo>
                <a:cubicBezTo>
                  <a:pt x="32639" y="121054"/>
                  <a:pt x="6710" y="108883"/>
                  <a:pt x="19674" y="101739"/>
                </a:cubicBezTo>
                <a:cubicBezTo>
                  <a:pt x="32638" y="94595"/>
                  <a:pt x="82380" y="94860"/>
                  <a:pt x="126036" y="81102"/>
                </a:cubicBezTo>
                <a:cubicBezTo>
                  <a:pt x="169692" y="67344"/>
                  <a:pt x="304630" y="-3565"/>
                  <a:pt x="297486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A739A3E0-4A0E-41FF-AFE7-32AE4D2646C7}"/>
              </a:ext>
            </a:extLst>
          </p:cNvPr>
          <p:cNvSpPr/>
          <p:nvPr/>
        </p:nvSpPr>
        <p:spPr>
          <a:xfrm>
            <a:off x="6735760" y="5401513"/>
            <a:ext cx="95284" cy="113615"/>
          </a:xfrm>
          <a:custGeom>
            <a:avLst/>
            <a:gdLst>
              <a:gd name="connsiteX0" fmla="*/ 3 w 95284"/>
              <a:gd name="connsiteY0" fmla="*/ 750 h 113615"/>
              <a:gd name="connsiteX1" fmla="*/ 73028 w 95284"/>
              <a:gd name="connsiteY1" fmla="*/ 24562 h 113615"/>
              <a:gd name="connsiteX2" fmla="*/ 95253 w 95284"/>
              <a:gd name="connsiteY2" fmla="*/ 113462 h 113615"/>
              <a:gd name="connsiteX3" fmla="*/ 76203 w 95284"/>
              <a:gd name="connsiteY3" fmla="*/ 45200 h 113615"/>
              <a:gd name="connsiteX4" fmla="*/ 3 w 95284"/>
              <a:gd name="connsiteY4" fmla="*/ 750 h 11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84" h="113615">
                <a:moveTo>
                  <a:pt x="3" y="750"/>
                </a:moveTo>
                <a:cubicBezTo>
                  <a:pt x="-526" y="-2690"/>
                  <a:pt x="57153" y="5777"/>
                  <a:pt x="73028" y="24562"/>
                </a:cubicBezTo>
                <a:cubicBezTo>
                  <a:pt x="88903" y="43347"/>
                  <a:pt x="94724" y="110022"/>
                  <a:pt x="95253" y="113462"/>
                </a:cubicBezTo>
                <a:cubicBezTo>
                  <a:pt x="95782" y="116902"/>
                  <a:pt x="89697" y="61604"/>
                  <a:pt x="76203" y="45200"/>
                </a:cubicBezTo>
                <a:cubicBezTo>
                  <a:pt x="62709" y="28796"/>
                  <a:pt x="532" y="4190"/>
                  <a:pt x="3" y="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1063CDCE-7074-4154-B394-000E49691808}"/>
              </a:ext>
            </a:extLst>
          </p:cNvPr>
          <p:cNvSpPr/>
          <p:nvPr/>
        </p:nvSpPr>
        <p:spPr>
          <a:xfrm>
            <a:off x="6669795" y="5498498"/>
            <a:ext cx="111950" cy="120381"/>
          </a:xfrm>
          <a:custGeom>
            <a:avLst/>
            <a:gdLst>
              <a:gd name="connsiteX0" fmla="*/ 110418 w 111950"/>
              <a:gd name="connsiteY0" fmla="*/ 602 h 120381"/>
              <a:gd name="connsiteX1" fmla="*/ 880 w 111950"/>
              <a:gd name="connsiteY1" fmla="*/ 118077 h 120381"/>
              <a:gd name="connsiteX2" fmla="*/ 61205 w 111950"/>
              <a:gd name="connsiteY2" fmla="*/ 73627 h 120381"/>
              <a:gd name="connsiteX3" fmla="*/ 110418 w 111950"/>
              <a:gd name="connsiteY3" fmla="*/ 602 h 12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50" h="120381">
                <a:moveTo>
                  <a:pt x="110418" y="602"/>
                </a:moveTo>
                <a:cubicBezTo>
                  <a:pt x="100364" y="8010"/>
                  <a:pt x="9082" y="105906"/>
                  <a:pt x="880" y="118077"/>
                </a:cubicBezTo>
                <a:cubicBezTo>
                  <a:pt x="-7322" y="130248"/>
                  <a:pt x="44007" y="91090"/>
                  <a:pt x="61205" y="73627"/>
                </a:cubicBezTo>
                <a:cubicBezTo>
                  <a:pt x="78403" y="56165"/>
                  <a:pt x="120472" y="-6806"/>
                  <a:pt x="110418" y="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433EC614-B441-4299-8472-44685F437ED5}"/>
              </a:ext>
            </a:extLst>
          </p:cNvPr>
          <p:cNvSpPr/>
          <p:nvPr/>
        </p:nvSpPr>
        <p:spPr>
          <a:xfrm>
            <a:off x="5907274" y="5754401"/>
            <a:ext cx="142595" cy="114986"/>
          </a:xfrm>
          <a:custGeom>
            <a:avLst/>
            <a:gdLst>
              <a:gd name="connsiteX0" fmla="*/ 141101 w 142595"/>
              <a:gd name="connsiteY0" fmla="*/ 1874 h 114986"/>
              <a:gd name="connsiteX1" fmla="*/ 4576 w 142595"/>
              <a:gd name="connsiteY1" fmla="*/ 109824 h 114986"/>
              <a:gd name="connsiteX2" fmla="*/ 36326 w 142595"/>
              <a:gd name="connsiteY2" fmla="*/ 92362 h 114986"/>
              <a:gd name="connsiteX3" fmla="*/ 76014 w 142595"/>
              <a:gd name="connsiteY3" fmla="*/ 44737 h 114986"/>
              <a:gd name="connsiteX4" fmla="*/ 141101 w 142595"/>
              <a:gd name="connsiteY4" fmla="*/ 1874 h 11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95" h="114986">
                <a:moveTo>
                  <a:pt x="141101" y="1874"/>
                </a:moveTo>
                <a:cubicBezTo>
                  <a:pt x="129195" y="12722"/>
                  <a:pt x="22038" y="94743"/>
                  <a:pt x="4576" y="109824"/>
                </a:cubicBezTo>
                <a:cubicBezTo>
                  <a:pt x="-12887" y="124905"/>
                  <a:pt x="24420" y="103210"/>
                  <a:pt x="36326" y="92362"/>
                </a:cubicBezTo>
                <a:cubicBezTo>
                  <a:pt x="48232" y="81514"/>
                  <a:pt x="61727" y="59289"/>
                  <a:pt x="76014" y="44737"/>
                </a:cubicBezTo>
                <a:cubicBezTo>
                  <a:pt x="90301" y="30185"/>
                  <a:pt x="153007" y="-8974"/>
                  <a:pt x="141101" y="1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1F96243D-3EE1-43DD-9AB2-1E05EC7F8E45}"/>
              </a:ext>
            </a:extLst>
          </p:cNvPr>
          <p:cNvSpPr/>
          <p:nvPr/>
        </p:nvSpPr>
        <p:spPr>
          <a:xfrm>
            <a:off x="5956820" y="5772135"/>
            <a:ext cx="208035" cy="93683"/>
          </a:xfrm>
          <a:custGeom>
            <a:avLst/>
            <a:gdLst>
              <a:gd name="connsiteX0" fmla="*/ 112193 w 208035"/>
              <a:gd name="connsiteY0" fmla="*/ 15 h 93683"/>
              <a:gd name="connsiteX1" fmla="*/ 20118 w 208035"/>
              <a:gd name="connsiteY1" fmla="*/ 68278 h 93683"/>
              <a:gd name="connsiteX2" fmla="*/ 58218 w 208035"/>
              <a:gd name="connsiteY2" fmla="*/ 88915 h 93683"/>
              <a:gd name="connsiteX3" fmla="*/ 205855 w 208035"/>
              <a:gd name="connsiteY3" fmla="*/ 47640 h 93683"/>
              <a:gd name="connsiteX4" fmla="*/ 137593 w 208035"/>
              <a:gd name="connsiteY4" fmla="*/ 76215 h 93683"/>
              <a:gd name="connsiteX5" fmla="*/ 16943 w 208035"/>
              <a:gd name="connsiteY5" fmla="*/ 93678 h 93683"/>
              <a:gd name="connsiteX6" fmla="*/ 7418 w 208035"/>
              <a:gd name="connsiteY6" fmla="*/ 74628 h 93683"/>
              <a:gd name="connsiteX7" fmla="*/ 112193 w 208035"/>
              <a:gd name="connsiteY7" fmla="*/ 15 h 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35" h="93683">
                <a:moveTo>
                  <a:pt x="112193" y="15"/>
                </a:moveTo>
                <a:cubicBezTo>
                  <a:pt x="114310" y="-1043"/>
                  <a:pt x="29114" y="53461"/>
                  <a:pt x="20118" y="68278"/>
                </a:cubicBezTo>
                <a:cubicBezTo>
                  <a:pt x="11122" y="83095"/>
                  <a:pt x="27262" y="92355"/>
                  <a:pt x="58218" y="88915"/>
                </a:cubicBezTo>
                <a:cubicBezTo>
                  <a:pt x="89174" y="85475"/>
                  <a:pt x="192626" y="49757"/>
                  <a:pt x="205855" y="47640"/>
                </a:cubicBezTo>
                <a:cubicBezTo>
                  <a:pt x="219084" y="45523"/>
                  <a:pt x="169078" y="68542"/>
                  <a:pt x="137593" y="76215"/>
                </a:cubicBezTo>
                <a:cubicBezTo>
                  <a:pt x="106108" y="83888"/>
                  <a:pt x="38639" y="93942"/>
                  <a:pt x="16943" y="93678"/>
                </a:cubicBezTo>
                <a:cubicBezTo>
                  <a:pt x="-4753" y="93414"/>
                  <a:pt x="-2901" y="88122"/>
                  <a:pt x="7418" y="74628"/>
                </a:cubicBezTo>
                <a:cubicBezTo>
                  <a:pt x="17737" y="61134"/>
                  <a:pt x="110076" y="1073"/>
                  <a:pt x="11219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4A0F9A22-4FC5-4060-B2DB-EBF861B5CC7B}"/>
              </a:ext>
            </a:extLst>
          </p:cNvPr>
          <p:cNvSpPr/>
          <p:nvPr/>
        </p:nvSpPr>
        <p:spPr>
          <a:xfrm>
            <a:off x="5921317" y="5775804"/>
            <a:ext cx="407057" cy="116464"/>
          </a:xfrm>
          <a:custGeom>
            <a:avLst/>
            <a:gdLst>
              <a:gd name="connsiteX0" fmla="*/ 1646 w 407057"/>
              <a:gd name="connsiteY0" fmla="*/ 94771 h 116464"/>
              <a:gd name="connsiteX1" fmla="*/ 112771 w 407057"/>
              <a:gd name="connsiteY1" fmla="*/ 112234 h 116464"/>
              <a:gd name="connsiteX2" fmla="*/ 398521 w 407057"/>
              <a:gd name="connsiteY2" fmla="*/ 2696 h 116464"/>
              <a:gd name="connsiteX3" fmla="*/ 319146 w 407057"/>
              <a:gd name="connsiteY3" fmla="*/ 39209 h 116464"/>
              <a:gd name="connsiteX4" fmla="*/ 185796 w 407057"/>
              <a:gd name="connsiteY4" fmla="*/ 102709 h 116464"/>
              <a:gd name="connsiteX5" fmla="*/ 1646 w 407057"/>
              <a:gd name="connsiteY5" fmla="*/ 94771 h 11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057" h="116464">
                <a:moveTo>
                  <a:pt x="1646" y="94771"/>
                </a:moveTo>
                <a:cubicBezTo>
                  <a:pt x="-10525" y="96358"/>
                  <a:pt x="46625" y="127580"/>
                  <a:pt x="112771" y="112234"/>
                </a:cubicBezTo>
                <a:cubicBezTo>
                  <a:pt x="178917" y="96888"/>
                  <a:pt x="364125" y="14867"/>
                  <a:pt x="398521" y="2696"/>
                </a:cubicBezTo>
                <a:cubicBezTo>
                  <a:pt x="432917" y="-9475"/>
                  <a:pt x="354600" y="22540"/>
                  <a:pt x="319146" y="39209"/>
                </a:cubicBezTo>
                <a:cubicBezTo>
                  <a:pt x="283692" y="55878"/>
                  <a:pt x="232363" y="91861"/>
                  <a:pt x="185796" y="102709"/>
                </a:cubicBezTo>
                <a:cubicBezTo>
                  <a:pt x="139229" y="113557"/>
                  <a:pt x="13817" y="93184"/>
                  <a:pt x="1646" y="94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68766B13-CBC9-40BF-996F-880194EB4BB8}"/>
              </a:ext>
            </a:extLst>
          </p:cNvPr>
          <p:cNvSpPr/>
          <p:nvPr/>
        </p:nvSpPr>
        <p:spPr>
          <a:xfrm>
            <a:off x="6181725" y="5659354"/>
            <a:ext cx="477613" cy="152484"/>
          </a:xfrm>
          <a:custGeom>
            <a:avLst/>
            <a:gdLst>
              <a:gd name="connsiteX0" fmla="*/ 0 w 477613"/>
              <a:gd name="connsiteY0" fmla="*/ 152484 h 152484"/>
              <a:gd name="connsiteX1" fmla="*/ 269875 w 477613"/>
              <a:gd name="connsiteY1" fmla="*/ 58821 h 152484"/>
              <a:gd name="connsiteX2" fmla="*/ 476250 w 477613"/>
              <a:gd name="connsiteY2" fmla="*/ 84 h 152484"/>
              <a:gd name="connsiteX3" fmla="*/ 346075 w 477613"/>
              <a:gd name="connsiteY3" fmla="*/ 47709 h 152484"/>
              <a:gd name="connsiteX4" fmla="*/ 90488 w 477613"/>
              <a:gd name="connsiteY4" fmla="*/ 123909 h 152484"/>
              <a:gd name="connsiteX5" fmla="*/ 0 w 477613"/>
              <a:gd name="connsiteY5" fmla="*/ 152484 h 15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613" h="152484">
                <a:moveTo>
                  <a:pt x="0" y="152484"/>
                </a:moveTo>
                <a:cubicBezTo>
                  <a:pt x="95250" y="118352"/>
                  <a:pt x="190500" y="84221"/>
                  <a:pt x="269875" y="58821"/>
                </a:cubicBezTo>
                <a:cubicBezTo>
                  <a:pt x="349250" y="33421"/>
                  <a:pt x="463550" y="1936"/>
                  <a:pt x="476250" y="84"/>
                </a:cubicBezTo>
                <a:cubicBezTo>
                  <a:pt x="488950" y="-1768"/>
                  <a:pt x="410369" y="27072"/>
                  <a:pt x="346075" y="47709"/>
                </a:cubicBezTo>
                <a:cubicBezTo>
                  <a:pt x="281781" y="68346"/>
                  <a:pt x="149490" y="106182"/>
                  <a:pt x="90488" y="123909"/>
                </a:cubicBezTo>
                <a:lnTo>
                  <a:pt x="0" y="1524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C2285346-0F5D-4BBC-AA52-8892119FD8B7}"/>
              </a:ext>
            </a:extLst>
          </p:cNvPr>
          <p:cNvSpPr/>
          <p:nvPr/>
        </p:nvSpPr>
        <p:spPr>
          <a:xfrm>
            <a:off x="6340121" y="5678571"/>
            <a:ext cx="340654" cy="101793"/>
          </a:xfrm>
          <a:custGeom>
            <a:avLst/>
            <a:gdLst>
              <a:gd name="connsiteX0" fmla="*/ 354 w 340654"/>
              <a:gd name="connsiteY0" fmla="*/ 101517 h 101793"/>
              <a:gd name="connsiteX1" fmla="*/ 324204 w 340654"/>
              <a:gd name="connsiteY1" fmla="*/ 3092 h 101793"/>
              <a:gd name="connsiteX2" fmla="*/ 262292 w 340654"/>
              <a:gd name="connsiteY2" fmla="*/ 31667 h 101793"/>
              <a:gd name="connsiteX3" fmla="*/ 354 w 340654"/>
              <a:gd name="connsiteY3" fmla="*/ 101517 h 10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654" h="101793">
                <a:moveTo>
                  <a:pt x="354" y="101517"/>
                </a:moveTo>
                <a:cubicBezTo>
                  <a:pt x="10673" y="96755"/>
                  <a:pt x="280548" y="14734"/>
                  <a:pt x="324204" y="3092"/>
                </a:cubicBezTo>
                <a:cubicBezTo>
                  <a:pt x="367860" y="-8550"/>
                  <a:pt x="316796" y="15263"/>
                  <a:pt x="262292" y="31667"/>
                </a:cubicBezTo>
                <a:cubicBezTo>
                  <a:pt x="207788" y="48071"/>
                  <a:pt x="-9965" y="106279"/>
                  <a:pt x="354" y="101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9B33E1F8-6976-45DB-A362-BD573C9AEE53}"/>
              </a:ext>
            </a:extLst>
          </p:cNvPr>
          <p:cNvSpPr/>
          <p:nvPr/>
        </p:nvSpPr>
        <p:spPr>
          <a:xfrm>
            <a:off x="6683086" y="5463282"/>
            <a:ext cx="288798" cy="204493"/>
          </a:xfrm>
          <a:custGeom>
            <a:avLst/>
            <a:gdLst>
              <a:gd name="connsiteX0" fmla="*/ 289 w 288798"/>
              <a:gd name="connsiteY0" fmla="*/ 204093 h 204493"/>
              <a:gd name="connsiteX1" fmla="*/ 166977 w 288798"/>
              <a:gd name="connsiteY1" fmla="*/ 48518 h 204493"/>
              <a:gd name="connsiteX2" fmla="*/ 287627 w 288798"/>
              <a:gd name="connsiteY2" fmla="*/ 893 h 204493"/>
              <a:gd name="connsiteX3" fmla="*/ 222539 w 288798"/>
              <a:gd name="connsiteY3" fmla="*/ 23118 h 204493"/>
              <a:gd name="connsiteX4" fmla="*/ 128877 w 288798"/>
              <a:gd name="connsiteY4" fmla="*/ 91381 h 204493"/>
              <a:gd name="connsiteX5" fmla="*/ 289 w 288798"/>
              <a:gd name="connsiteY5" fmla="*/ 204093 h 20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798" h="204493">
                <a:moveTo>
                  <a:pt x="289" y="204093"/>
                </a:moveTo>
                <a:cubicBezTo>
                  <a:pt x="6639" y="196949"/>
                  <a:pt x="119087" y="82385"/>
                  <a:pt x="166977" y="48518"/>
                </a:cubicBezTo>
                <a:cubicBezTo>
                  <a:pt x="214867" y="14651"/>
                  <a:pt x="278367" y="5126"/>
                  <a:pt x="287627" y="893"/>
                </a:cubicBezTo>
                <a:cubicBezTo>
                  <a:pt x="296887" y="-3340"/>
                  <a:pt x="248997" y="8037"/>
                  <a:pt x="222539" y="23118"/>
                </a:cubicBezTo>
                <a:cubicBezTo>
                  <a:pt x="196081" y="38199"/>
                  <a:pt x="163802" y="62012"/>
                  <a:pt x="128877" y="91381"/>
                </a:cubicBezTo>
                <a:cubicBezTo>
                  <a:pt x="93952" y="120750"/>
                  <a:pt x="-6061" y="211237"/>
                  <a:pt x="289" y="204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8755A858-8FEB-4177-9B5B-2777A35A71AA}"/>
              </a:ext>
            </a:extLst>
          </p:cNvPr>
          <p:cNvSpPr/>
          <p:nvPr/>
        </p:nvSpPr>
        <p:spPr>
          <a:xfrm>
            <a:off x="6658931" y="5431383"/>
            <a:ext cx="383844" cy="225409"/>
          </a:xfrm>
          <a:custGeom>
            <a:avLst/>
            <a:gdLst>
              <a:gd name="connsiteX0" fmla="*/ 2219 w 383844"/>
              <a:gd name="connsiteY0" fmla="*/ 224880 h 225409"/>
              <a:gd name="connsiteX1" fmla="*/ 175257 w 383844"/>
              <a:gd name="connsiteY1" fmla="*/ 69305 h 225409"/>
              <a:gd name="connsiteX2" fmla="*/ 289557 w 383844"/>
              <a:gd name="connsiteY2" fmla="*/ 5805 h 225409"/>
              <a:gd name="connsiteX3" fmla="*/ 380044 w 383844"/>
              <a:gd name="connsiteY3" fmla="*/ 77242 h 225409"/>
              <a:gd name="connsiteX4" fmla="*/ 360994 w 383844"/>
              <a:gd name="connsiteY4" fmla="*/ 34380 h 225409"/>
              <a:gd name="connsiteX5" fmla="*/ 307019 w 383844"/>
              <a:gd name="connsiteY5" fmla="*/ 10567 h 225409"/>
              <a:gd name="connsiteX6" fmla="*/ 2219 w 383844"/>
              <a:gd name="connsiteY6" fmla="*/ 224880 h 22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844" h="225409">
                <a:moveTo>
                  <a:pt x="2219" y="224880"/>
                </a:moveTo>
                <a:cubicBezTo>
                  <a:pt x="-19741" y="234670"/>
                  <a:pt x="127367" y="105817"/>
                  <a:pt x="175257" y="69305"/>
                </a:cubicBezTo>
                <a:cubicBezTo>
                  <a:pt x="223147" y="32793"/>
                  <a:pt x="255426" y="4482"/>
                  <a:pt x="289557" y="5805"/>
                </a:cubicBezTo>
                <a:cubicBezTo>
                  <a:pt x="323688" y="7128"/>
                  <a:pt x="368138" y="72479"/>
                  <a:pt x="380044" y="77242"/>
                </a:cubicBezTo>
                <a:cubicBezTo>
                  <a:pt x="391950" y="82004"/>
                  <a:pt x="373165" y="45493"/>
                  <a:pt x="360994" y="34380"/>
                </a:cubicBezTo>
                <a:cubicBezTo>
                  <a:pt x="348823" y="23267"/>
                  <a:pt x="362052" y="-19596"/>
                  <a:pt x="307019" y="10567"/>
                </a:cubicBezTo>
                <a:cubicBezTo>
                  <a:pt x="251986" y="40729"/>
                  <a:pt x="24179" y="215090"/>
                  <a:pt x="2219" y="224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E5F75579-8DA8-4CE6-83F9-E52F80758B6F}"/>
              </a:ext>
            </a:extLst>
          </p:cNvPr>
          <p:cNvSpPr/>
          <p:nvPr/>
        </p:nvSpPr>
        <p:spPr>
          <a:xfrm>
            <a:off x="5920751" y="5873503"/>
            <a:ext cx="275844" cy="519086"/>
          </a:xfrm>
          <a:custGeom>
            <a:avLst/>
            <a:gdLst>
              <a:gd name="connsiteX0" fmla="*/ 624 w 275844"/>
              <a:gd name="connsiteY0" fmla="*/ 247 h 519086"/>
              <a:gd name="connsiteX1" fmla="*/ 46662 w 275844"/>
              <a:gd name="connsiteY1" fmla="*/ 120897 h 519086"/>
              <a:gd name="connsiteX2" fmla="*/ 113337 w 275844"/>
              <a:gd name="connsiteY2" fmla="*/ 271710 h 519086"/>
              <a:gd name="connsiteX3" fmla="*/ 173662 w 275844"/>
              <a:gd name="connsiteY3" fmla="*/ 398710 h 519086"/>
              <a:gd name="connsiteX4" fmla="*/ 273674 w 275844"/>
              <a:gd name="connsiteY4" fmla="*/ 517772 h 519086"/>
              <a:gd name="connsiteX5" fmla="*/ 237162 w 275844"/>
              <a:gd name="connsiteY5" fmla="*/ 455860 h 519086"/>
              <a:gd name="connsiteX6" fmla="*/ 175249 w 275844"/>
              <a:gd name="connsiteY6" fmla="*/ 355847 h 519086"/>
              <a:gd name="connsiteX7" fmla="*/ 79999 w 275844"/>
              <a:gd name="connsiteY7" fmla="*/ 152647 h 519086"/>
              <a:gd name="connsiteX8" fmla="*/ 624 w 275844"/>
              <a:gd name="connsiteY8" fmla="*/ 247 h 51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844" h="519086">
                <a:moveTo>
                  <a:pt x="624" y="247"/>
                </a:moveTo>
                <a:cubicBezTo>
                  <a:pt x="-4932" y="-5045"/>
                  <a:pt x="27877" y="75653"/>
                  <a:pt x="46662" y="120897"/>
                </a:cubicBezTo>
                <a:cubicBezTo>
                  <a:pt x="65447" y="166141"/>
                  <a:pt x="92170" y="225408"/>
                  <a:pt x="113337" y="271710"/>
                </a:cubicBezTo>
                <a:cubicBezTo>
                  <a:pt x="134504" y="318012"/>
                  <a:pt x="146939" y="357700"/>
                  <a:pt x="173662" y="398710"/>
                </a:cubicBezTo>
                <a:cubicBezTo>
                  <a:pt x="200385" y="439720"/>
                  <a:pt x="263091" y="508247"/>
                  <a:pt x="273674" y="517772"/>
                </a:cubicBezTo>
                <a:cubicBezTo>
                  <a:pt x="284257" y="527297"/>
                  <a:pt x="253566" y="482847"/>
                  <a:pt x="237162" y="455860"/>
                </a:cubicBezTo>
                <a:cubicBezTo>
                  <a:pt x="220758" y="428873"/>
                  <a:pt x="201443" y="406382"/>
                  <a:pt x="175249" y="355847"/>
                </a:cubicBezTo>
                <a:cubicBezTo>
                  <a:pt x="149055" y="305312"/>
                  <a:pt x="109103" y="209532"/>
                  <a:pt x="79999" y="152647"/>
                </a:cubicBezTo>
                <a:cubicBezTo>
                  <a:pt x="50895" y="95762"/>
                  <a:pt x="6180" y="5539"/>
                  <a:pt x="624" y="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31B7B476-5D2C-4C90-ACC7-2E94249D766F}"/>
              </a:ext>
            </a:extLst>
          </p:cNvPr>
          <p:cNvSpPr/>
          <p:nvPr/>
        </p:nvSpPr>
        <p:spPr>
          <a:xfrm>
            <a:off x="7019891" y="5503377"/>
            <a:ext cx="41365" cy="278301"/>
          </a:xfrm>
          <a:custGeom>
            <a:avLst/>
            <a:gdLst>
              <a:gd name="connsiteX0" fmla="*/ 19084 w 41365"/>
              <a:gd name="connsiteY0" fmla="*/ 486 h 278301"/>
              <a:gd name="connsiteX1" fmla="*/ 25434 w 41365"/>
              <a:gd name="connsiteY1" fmla="*/ 181461 h 278301"/>
              <a:gd name="connsiteX2" fmla="*/ 34 w 41365"/>
              <a:gd name="connsiteY2" fmla="*/ 278298 h 278301"/>
              <a:gd name="connsiteX3" fmla="*/ 31784 w 41365"/>
              <a:gd name="connsiteY3" fmla="*/ 184636 h 278301"/>
              <a:gd name="connsiteX4" fmla="*/ 41309 w 41365"/>
              <a:gd name="connsiteY4" fmla="*/ 129073 h 278301"/>
              <a:gd name="connsiteX5" fmla="*/ 19084 w 41365"/>
              <a:gd name="connsiteY5" fmla="*/ 486 h 27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65" h="278301">
                <a:moveTo>
                  <a:pt x="19084" y="486"/>
                </a:moveTo>
                <a:cubicBezTo>
                  <a:pt x="16438" y="9217"/>
                  <a:pt x="28609" y="135159"/>
                  <a:pt x="25434" y="181461"/>
                </a:cubicBezTo>
                <a:cubicBezTo>
                  <a:pt x="22259" y="227763"/>
                  <a:pt x="-1024" y="277769"/>
                  <a:pt x="34" y="278298"/>
                </a:cubicBezTo>
                <a:cubicBezTo>
                  <a:pt x="1092" y="278827"/>
                  <a:pt x="24905" y="209507"/>
                  <a:pt x="31784" y="184636"/>
                </a:cubicBezTo>
                <a:cubicBezTo>
                  <a:pt x="38663" y="159765"/>
                  <a:pt x="41838" y="155002"/>
                  <a:pt x="41309" y="129073"/>
                </a:cubicBezTo>
                <a:cubicBezTo>
                  <a:pt x="40780" y="103144"/>
                  <a:pt x="21730" y="-8245"/>
                  <a:pt x="19084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6655A044-E77E-4D81-8C51-E68427CF306C}"/>
              </a:ext>
            </a:extLst>
          </p:cNvPr>
          <p:cNvSpPr/>
          <p:nvPr/>
        </p:nvSpPr>
        <p:spPr>
          <a:xfrm>
            <a:off x="6822928" y="5724522"/>
            <a:ext cx="204284" cy="542026"/>
          </a:xfrm>
          <a:custGeom>
            <a:avLst/>
            <a:gdLst>
              <a:gd name="connsiteX0" fmla="*/ 195410 w 204284"/>
              <a:gd name="connsiteY0" fmla="*/ 3 h 542026"/>
              <a:gd name="connsiteX1" fmla="*/ 203347 w 204284"/>
              <a:gd name="connsiteY1" fmla="*/ 220666 h 542026"/>
              <a:gd name="connsiteX2" fmla="*/ 171597 w 204284"/>
              <a:gd name="connsiteY2" fmla="*/ 322266 h 542026"/>
              <a:gd name="connsiteX3" fmla="*/ 82697 w 204284"/>
              <a:gd name="connsiteY3" fmla="*/ 454028 h 542026"/>
              <a:gd name="connsiteX4" fmla="*/ 147 w 204284"/>
              <a:gd name="connsiteY4" fmla="*/ 541341 h 542026"/>
              <a:gd name="connsiteX5" fmla="*/ 103335 w 204284"/>
              <a:gd name="connsiteY5" fmla="*/ 407991 h 542026"/>
              <a:gd name="connsiteX6" fmla="*/ 190647 w 204284"/>
              <a:gd name="connsiteY6" fmla="*/ 215903 h 542026"/>
              <a:gd name="connsiteX7" fmla="*/ 195410 w 204284"/>
              <a:gd name="connsiteY7" fmla="*/ 3 h 54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284" h="542026">
                <a:moveTo>
                  <a:pt x="195410" y="3"/>
                </a:moveTo>
                <a:cubicBezTo>
                  <a:pt x="197527" y="797"/>
                  <a:pt x="207316" y="166956"/>
                  <a:pt x="203347" y="220666"/>
                </a:cubicBezTo>
                <a:cubicBezTo>
                  <a:pt x="199378" y="274376"/>
                  <a:pt x="191705" y="283372"/>
                  <a:pt x="171597" y="322266"/>
                </a:cubicBezTo>
                <a:cubicBezTo>
                  <a:pt x="151489" y="361160"/>
                  <a:pt x="111272" y="417516"/>
                  <a:pt x="82697" y="454028"/>
                </a:cubicBezTo>
                <a:cubicBezTo>
                  <a:pt x="54122" y="490540"/>
                  <a:pt x="-3293" y="549014"/>
                  <a:pt x="147" y="541341"/>
                </a:cubicBezTo>
                <a:cubicBezTo>
                  <a:pt x="3587" y="533668"/>
                  <a:pt x="71585" y="462231"/>
                  <a:pt x="103335" y="407991"/>
                </a:cubicBezTo>
                <a:cubicBezTo>
                  <a:pt x="135085" y="353751"/>
                  <a:pt x="174772" y="278874"/>
                  <a:pt x="190647" y="215903"/>
                </a:cubicBezTo>
                <a:cubicBezTo>
                  <a:pt x="206522" y="152932"/>
                  <a:pt x="193293" y="-791"/>
                  <a:pt x="19541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: 図形 1262">
            <a:extLst>
              <a:ext uri="{FF2B5EF4-FFF2-40B4-BE49-F238E27FC236}">
                <a16:creationId xmlns:a16="http://schemas.microsoft.com/office/drawing/2014/main" id="{F88581BE-ECA2-4389-B727-CE3172AC8802}"/>
              </a:ext>
            </a:extLst>
          </p:cNvPr>
          <p:cNvSpPr/>
          <p:nvPr/>
        </p:nvSpPr>
        <p:spPr>
          <a:xfrm>
            <a:off x="6199458" y="6187456"/>
            <a:ext cx="664016" cy="206196"/>
          </a:xfrm>
          <a:custGeom>
            <a:avLst/>
            <a:gdLst>
              <a:gd name="connsiteX0" fmla="*/ 4492 w 664016"/>
              <a:gd name="connsiteY0" fmla="*/ 205407 h 206196"/>
              <a:gd name="connsiteX1" fmla="*/ 106092 w 664016"/>
              <a:gd name="connsiteY1" fmla="*/ 121269 h 206196"/>
              <a:gd name="connsiteX2" fmla="*/ 341042 w 664016"/>
              <a:gd name="connsiteY2" fmla="*/ 68882 h 206196"/>
              <a:gd name="connsiteX3" fmla="*/ 509317 w 664016"/>
              <a:gd name="connsiteY3" fmla="*/ 100632 h 206196"/>
              <a:gd name="connsiteX4" fmla="*/ 661717 w 664016"/>
              <a:gd name="connsiteY4" fmla="*/ 619 h 206196"/>
              <a:gd name="connsiteX5" fmla="*/ 601392 w 664016"/>
              <a:gd name="connsiteY5" fmla="*/ 59357 h 206196"/>
              <a:gd name="connsiteX6" fmla="*/ 604567 w 664016"/>
              <a:gd name="connsiteY6" fmla="*/ 79994 h 206196"/>
              <a:gd name="connsiteX7" fmla="*/ 545830 w 664016"/>
              <a:gd name="connsiteY7" fmla="*/ 67294 h 206196"/>
              <a:gd name="connsiteX8" fmla="*/ 496617 w 664016"/>
              <a:gd name="connsiteY8" fmla="*/ 78407 h 206196"/>
              <a:gd name="connsiteX9" fmla="*/ 371205 w 664016"/>
              <a:gd name="connsiteY9" fmla="*/ 49832 h 206196"/>
              <a:gd name="connsiteX10" fmla="*/ 242617 w 664016"/>
              <a:gd name="connsiteY10" fmla="*/ 67294 h 206196"/>
              <a:gd name="connsiteX11" fmla="*/ 4492 w 664016"/>
              <a:gd name="connsiteY11" fmla="*/ 205407 h 20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4016" h="206196">
                <a:moveTo>
                  <a:pt x="4492" y="205407"/>
                </a:moveTo>
                <a:cubicBezTo>
                  <a:pt x="-18262" y="214403"/>
                  <a:pt x="50000" y="144023"/>
                  <a:pt x="106092" y="121269"/>
                </a:cubicBezTo>
                <a:cubicBezTo>
                  <a:pt x="162184" y="98515"/>
                  <a:pt x="273838" y="72321"/>
                  <a:pt x="341042" y="68882"/>
                </a:cubicBezTo>
                <a:cubicBezTo>
                  <a:pt x="408246" y="65443"/>
                  <a:pt x="455871" y="112009"/>
                  <a:pt x="509317" y="100632"/>
                </a:cubicBezTo>
                <a:cubicBezTo>
                  <a:pt x="562763" y="89255"/>
                  <a:pt x="646371" y="7498"/>
                  <a:pt x="661717" y="619"/>
                </a:cubicBezTo>
                <a:cubicBezTo>
                  <a:pt x="677063" y="-6260"/>
                  <a:pt x="610917" y="46128"/>
                  <a:pt x="601392" y="59357"/>
                </a:cubicBezTo>
                <a:cubicBezTo>
                  <a:pt x="591867" y="72586"/>
                  <a:pt x="613827" y="78671"/>
                  <a:pt x="604567" y="79994"/>
                </a:cubicBezTo>
                <a:cubicBezTo>
                  <a:pt x="595307" y="81317"/>
                  <a:pt x="563822" y="67558"/>
                  <a:pt x="545830" y="67294"/>
                </a:cubicBezTo>
                <a:cubicBezTo>
                  <a:pt x="527838" y="67030"/>
                  <a:pt x="525721" y="81317"/>
                  <a:pt x="496617" y="78407"/>
                </a:cubicBezTo>
                <a:cubicBezTo>
                  <a:pt x="467513" y="75497"/>
                  <a:pt x="413538" y="51684"/>
                  <a:pt x="371205" y="49832"/>
                </a:cubicBezTo>
                <a:cubicBezTo>
                  <a:pt x="328872" y="47980"/>
                  <a:pt x="305323" y="43482"/>
                  <a:pt x="242617" y="67294"/>
                </a:cubicBezTo>
                <a:cubicBezTo>
                  <a:pt x="179911" y="91106"/>
                  <a:pt x="27246" y="196411"/>
                  <a:pt x="4492" y="205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E7BA26E2-A65B-4602-96F9-5DE9D1A6C8C6}"/>
              </a:ext>
            </a:extLst>
          </p:cNvPr>
          <p:cNvSpPr/>
          <p:nvPr/>
        </p:nvSpPr>
        <p:spPr>
          <a:xfrm>
            <a:off x="3093968" y="3190494"/>
            <a:ext cx="191806" cy="16676"/>
          </a:xfrm>
          <a:custGeom>
            <a:avLst/>
            <a:gdLst>
              <a:gd name="connsiteX0" fmla="*/ 70 w 191806"/>
              <a:gd name="connsiteY0" fmla="*/ 381 h 16676"/>
              <a:gd name="connsiteX1" fmla="*/ 169932 w 191806"/>
              <a:gd name="connsiteY1" fmla="*/ 5144 h 16676"/>
              <a:gd name="connsiteX2" fmla="*/ 187395 w 191806"/>
              <a:gd name="connsiteY2" fmla="*/ 16256 h 16676"/>
              <a:gd name="connsiteX3" fmla="*/ 149295 w 191806"/>
              <a:gd name="connsiteY3" fmla="*/ 14669 h 16676"/>
              <a:gd name="connsiteX4" fmla="*/ 70 w 191806"/>
              <a:gd name="connsiteY4" fmla="*/ 381 h 1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806" h="16676">
                <a:moveTo>
                  <a:pt x="70" y="381"/>
                </a:moveTo>
                <a:cubicBezTo>
                  <a:pt x="3509" y="-1206"/>
                  <a:pt x="138711" y="2498"/>
                  <a:pt x="169932" y="5144"/>
                </a:cubicBezTo>
                <a:cubicBezTo>
                  <a:pt x="201153" y="7790"/>
                  <a:pt x="190834" y="14669"/>
                  <a:pt x="187395" y="16256"/>
                </a:cubicBezTo>
                <a:cubicBezTo>
                  <a:pt x="183956" y="17843"/>
                  <a:pt x="178135" y="14404"/>
                  <a:pt x="149295" y="14669"/>
                </a:cubicBezTo>
                <a:cubicBezTo>
                  <a:pt x="120455" y="14934"/>
                  <a:pt x="-3369" y="1968"/>
                  <a:pt x="70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CD36F41B-A00E-410E-A7AD-A439CDC57969}"/>
              </a:ext>
            </a:extLst>
          </p:cNvPr>
          <p:cNvSpPr/>
          <p:nvPr/>
        </p:nvSpPr>
        <p:spPr>
          <a:xfrm>
            <a:off x="3049337" y="3246251"/>
            <a:ext cx="253947" cy="157920"/>
          </a:xfrm>
          <a:custGeom>
            <a:avLst/>
            <a:gdLst>
              <a:gd name="connsiteX0" fmla="*/ 252663 w 253947"/>
              <a:gd name="connsiteY0" fmla="*/ 187 h 157920"/>
              <a:gd name="connsiteX1" fmla="*/ 82801 w 253947"/>
              <a:gd name="connsiteY1" fmla="*/ 87499 h 157920"/>
              <a:gd name="connsiteX2" fmla="*/ 251 w 253947"/>
              <a:gd name="connsiteY2" fmla="*/ 157349 h 157920"/>
              <a:gd name="connsiteX3" fmla="*/ 60576 w 253947"/>
              <a:gd name="connsiteY3" fmla="*/ 117662 h 157920"/>
              <a:gd name="connsiteX4" fmla="*/ 155826 w 253947"/>
              <a:gd name="connsiteY4" fmla="*/ 65274 h 157920"/>
              <a:gd name="connsiteX5" fmla="*/ 252663 w 253947"/>
              <a:gd name="connsiteY5" fmla="*/ 187 h 15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947" h="157920">
                <a:moveTo>
                  <a:pt x="252663" y="187"/>
                </a:moveTo>
                <a:cubicBezTo>
                  <a:pt x="240492" y="3891"/>
                  <a:pt x="124870" y="61305"/>
                  <a:pt x="82801" y="87499"/>
                </a:cubicBezTo>
                <a:cubicBezTo>
                  <a:pt x="40732" y="113693"/>
                  <a:pt x="3955" y="152322"/>
                  <a:pt x="251" y="157349"/>
                </a:cubicBezTo>
                <a:cubicBezTo>
                  <a:pt x="-3453" y="162376"/>
                  <a:pt x="34647" y="133008"/>
                  <a:pt x="60576" y="117662"/>
                </a:cubicBezTo>
                <a:cubicBezTo>
                  <a:pt x="86505" y="102316"/>
                  <a:pt x="124341" y="81943"/>
                  <a:pt x="155826" y="65274"/>
                </a:cubicBezTo>
                <a:cubicBezTo>
                  <a:pt x="187311" y="48605"/>
                  <a:pt x="264834" y="-3517"/>
                  <a:pt x="252663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A9D62578-6311-4B1A-8E0F-BC99932078B1}"/>
              </a:ext>
            </a:extLst>
          </p:cNvPr>
          <p:cNvSpPr/>
          <p:nvPr/>
        </p:nvSpPr>
        <p:spPr>
          <a:xfrm>
            <a:off x="2797175" y="3208139"/>
            <a:ext cx="445213" cy="354211"/>
          </a:xfrm>
          <a:custGeom>
            <a:avLst/>
            <a:gdLst>
              <a:gd name="connsiteX0" fmla="*/ 0 w 445213"/>
              <a:gd name="connsiteY0" fmla="*/ 354211 h 354211"/>
              <a:gd name="connsiteX1" fmla="*/ 136525 w 445213"/>
              <a:gd name="connsiteY1" fmla="*/ 300236 h 354211"/>
              <a:gd name="connsiteX2" fmla="*/ 220663 w 445213"/>
              <a:gd name="connsiteY2" fmla="*/ 201811 h 354211"/>
              <a:gd name="connsiteX3" fmla="*/ 347663 w 445213"/>
              <a:gd name="connsiteY3" fmla="*/ 95449 h 354211"/>
              <a:gd name="connsiteX4" fmla="*/ 428625 w 445213"/>
              <a:gd name="connsiteY4" fmla="*/ 22424 h 354211"/>
              <a:gd name="connsiteX5" fmla="*/ 444500 w 445213"/>
              <a:gd name="connsiteY5" fmla="*/ 199 h 354211"/>
              <a:gd name="connsiteX6" fmla="*/ 415925 w 445213"/>
              <a:gd name="connsiteY6" fmla="*/ 31949 h 354211"/>
              <a:gd name="connsiteX7" fmla="*/ 315913 w 445213"/>
              <a:gd name="connsiteY7" fmla="*/ 97036 h 354211"/>
              <a:gd name="connsiteX8" fmla="*/ 192088 w 445213"/>
              <a:gd name="connsiteY8" fmla="*/ 203399 h 354211"/>
              <a:gd name="connsiteX9" fmla="*/ 0 w 445213"/>
              <a:gd name="connsiteY9" fmla="*/ 354211 h 35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5213" h="354211">
                <a:moveTo>
                  <a:pt x="0" y="354211"/>
                </a:moveTo>
                <a:cubicBezTo>
                  <a:pt x="49874" y="339923"/>
                  <a:pt x="99748" y="325636"/>
                  <a:pt x="136525" y="300236"/>
                </a:cubicBezTo>
                <a:cubicBezTo>
                  <a:pt x="173302" y="274836"/>
                  <a:pt x="185473" y="235942"/>
                  <a:pt x="220663" y="201811"/>
                </a:cubicBezTo>
                <a:cubicBezTo>
                  <a:pt x="255853" y="167680"/>
                  <a:pt x="313003" y="125347"/>
                  <a:pt x="347663" y="95449"/>
                </a:cubicBezTo>
                <a:cubicBezTo>
                  <a:pt x="382323" y="65551"/>
                  <a:pt x="412485" y="38299"/>
                  <a:pt x="428625" y="22424"/>
                </a:cubicBezTo>
                <a:cubicBezTo>
                  <a:pt x="444765" y="6549"/>
                  <a:pt x="446617" y="-1389"/>
                  <a:pt x="444500" y="199"/>
                </a:cubicBezTo>
                <a:cubicBezTo>
                  <a:pt x="442383" y="1787"/>
                  <a:pt x="437356" y="15809"/>
                  <a:pt x="415925" y="31949"/>
                </a:cubicBezTo>
                <a:cubicBezTo>
                  <a:pt x="394494" y="48088"/>
                  <a:pt x="353219" y="68461"/>
                  <a:pt x="315913" y="97036"/>
                </a:cubicBezTo>
                <a:cubicBezTo>
                  <a:pt x="278607" y="125611"/>
                  <a:pt x="192088" y="203399"/>
                  <a:pt x="192088" y="203399"/>
                </a:cubicBezTo>
                <a:lnTo>
                  <a:pt x="0" y="3542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: 図形 1266">
            <a:extLst>
              <a:ext uri="{FF2B5EF4-FFF2-40B4-BE49-F238E27FC236}">
                <a16:creationId xmlns:a16="http://schemas.microsoft.com/office/drawing/2014/main" id="{A471D8BF-A75C-40CF-93F7-8297D8D2F4A6}"/>
              </a:ext>
            </a:extLst>
          </p:cNvPr>
          <p:cNvSpPr/>
          <p:nvPr/>
        </p:nvSpPr>
        <p:spPr>
          <a:xfrm>
            <a:off x="2936073" y="3147710"/>
            <a:ext cx="215622" cy="302170"/>
          </a:xfrm>
          <a:custGeom>
            <a:avLst/>
            <a:gdLst>
              <a:gd name="connsiteX0" fmla="*/ 215115 w 215622"/>
              <a:gd name="connsiteY0" fmla="*/ 41578 h 302170"/>
              <a:gd name="connsiteX1" fmla="*/ 148440 w 215622"/>
              <a:gd name="connsiteY1" fmla="*/ 9828 h 302170"/>
              <a:gd name="connsiteX2" fmla="*/ 107165 w 215622"/>
              <a:gd name="connsiteY2" fmla="*/ 17765 h 302170"/>
              <a:gd name="connsiteX3" fmla="*/ 42077 w 215622"/>
              <a:gd name="connsiteY3" fmla="*/ 84440 h 302170"/>
              <a:gd name="connsiteX4" fmla="*/ 34140 w 215622"/>
              <a:gd name="connsiteY4" fmla="*/ 127303 h 302170"/>
              <a:gd name="connsiteX5" fmla="*/ 802 w 215622"/>
              <a:gd name="connsiteY5" fmla="*/ 301928 h 302170"/>
              <a:gd name="connsiteX6" fmla="*/ 11915 w 215622"/>
              <a:gd name="connsiteY6" fmla="*/ 163815 h 302170"/>
              <a:gd name="connsiteX7" fmla="*/ 29377 w 215622"/>
              <a:gd name="connsiteY7" fmla="*/ 97140 h 302170"/>
              <a:gd name="connsiteX8" fmla="*/ 110340 w 215622"/>
              <a:gd name="connsiteY8" fmla="*/ 1890 h 302170"/>
              <a:gd name="connsiteX9" fmla="*/ 215115 w 215622"/>
              <a:gd name="connsiteY9" fmla="*/ 41578 h 3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622" h="302170">
                <a:moveTo>
                  <a:pt x="215115" y="41578"/>
                </a:moveTo>
                <a:cubicBezTo>
                  <a:pt x="221465" y="42901"/>
                  <a:pt x="166432" y="13797"/>
                  <a:pt x="148440" y="9828"/>
                </a:cubicBezTo>
                <a:cubicBezTo>
                  <a:pt x="130448" y="5859"/>
                  <a:pt x="124892" y="5330"/>
                  <a:pt x="107165" y="17765"/>
                </a:cubicBezTo>
                <a:cubicBezTo>
                  <a:pt x="89438" y="30200"/>
                  <a:pt x="54248" y="66184"/>
                  <a:pt x="42077" y="84440"/>
                </a:cubicBezTo>
                <a:cubicBezTo>
                  <a:pt x="29906" y="102696"/>
                  <a:pt x="41019" y="91055"/>
                  <a:pt x="34140" y="127303"/>
                </a:cubicBezTo>
                <a:cubicBezTo>
                  <a:pt x="27261" y="163551"/>
                  <a:pt x="4506" y="295843"/>
                  <a:pt x="802" y="301928"/>
                </a:cubicBezTo>
                <a:cubicBezTo>
                  <a:pt x="-2902" y="308013"/>
                  <a:pt x="7153" y="197946"/>
                  <a:pt x="11915" y="163815"/>
                </a:cubicBezTo>
                <a:cubicBezTo>
                  <a:pt x="16677" y="129684"/>
                  <a:pt x="12973" y="124127"/>
                  <a:pt x="29377" y="97140"/>
                </a:cubicBezTo>
                <a:cubicBezTo>
                  <a:pt x="45781" y="70153"/>
                  <a:pt x="81500" y="14061"/>
                  <a:pt x="110340" y="1890"/>
                </a:cubicBezTo>
                <a:cubicBezTo>
                  <a:pt x="139180" y="-10281"/>
                  <a:pt x="208765" y="40255"/>
                  <a:pt x="215115" y="41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8F4B16E2-537E-4690-8B7D-FEAD1DA43525}"/>
              </a:ext>
            </a:extLst>
          </p:cNvPr>
          <p:cNvSpPr/>
          <p:nvPr/>
        </p:nvSpPr>
        <p:spPr>
          <a:xfrm>
            <a:off x="3021600" y="3180000"/>
            <a:ext cx="103492" cy="196930"/>
          </a:xfrm>
          <a:custGeom>
            <a:avLst/>
            <a:gdLst>
              <a:gd name="connsiteX0" fmla="*/ 102600 w 103492"/>
              <a:gd name="connsiteY0" fmla="*/ 1350 h 196930"/>
              <a:gd name="connsiteX1" fmla="*/ 51800 w 103492"/>
              <a:gd name="connsiteY1" fmla="*/ 37863 h 196930"/>
              <a:gd name="connsiteX2" fmla="*/ 15288 w 103492"/>
              <a:gd name="connsiteY2" fmla="*/ 117238 h 196930"/>
              <a:gd name="connsiteX3" fmla="*/ 2588 w 103492"/>
              <a:gd name="connsiteY3" fmla="*/ 196613 h 196930"/>
              <a:gd name="connsiteX4" fmla="*/ 5763 w 103492"/>
              <a:gd name="connsiteY4" fmla="*/ 142638 h 196930"/>
              <a:gd name="connsiteX5" fmla="*/ 5763 w 103492"/>
              <a:gd name="connsiteY5" fmla="*/ 82313 h 196930"/>
              <a:gd name="connsiteX6" fmla="*/ 102600 w 103492"/>
              <a:gd name="connsiteY6" fmla="*/ 1350 h 19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92" h="196930">
                <a:moveTo>
                  <a:pt x="102600" y="1350"/>
                </a:moveTo>
                <a:cubicBezTo>
                  <a:pt x="110273" y="-6058"/>
                  <a:pt x="66352" y="18548"/>
                  <a:pt x="51800" y="37863"/>
                </a:cubicBezTo>
                <a:cubicBezTo>
                  <a:pt x="37248" y="57178"/>
                  <a:pt x="23490" y="90780"/>
                  <a:pt x="15288" y="117238"/>
                </a:cubicBezTo>
                <a:cubicBezTo>
                  <a:pt x="7086" y="143696"/>
                  <a:pt x="4175" y="192380"/>
                  <a:pt x="2588" y="196613"/>
                </a:cubicBezTo>
                <a:cubicBezTo>
                  <a:pt x="1001" y="200846"/>
                  <a:pt x="5234" y="161688"/>
                  <a:pt x="5763" y="142638"/>
                </a:cubicBezTo>
                <a:cubicBezTo>
                  <a:pt x="6292" y="123588"/>
                  <a:pt x="-7466" y="105596"/>
                  <a:pt x="5763" y="82313"/>
                </a:cubicBezTo>
                <a:cubicBezTo>
                  <a:pt x="18992" y="59030"/>
                  <a:pt x="94927" y="8758"/>
                  <a:pt x="102600" y="1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221A01A3-DCAC-49B0-98ED-EEBCB6BF01DF}"/>
              </a:ext>
            </a:extLst>
          </p:cNvPr>
          <p:cNvSpPr/>
          <p:nvPr/>
        </p:nvSpPr>
        <p:spPr>
          <a:xfrm>
            <a:off x="2072093" y="3720783"/>
            <a:ext cx="424997" cy="86067"/>
          </a:xfrm>
          <a:custGeom>
            <a:avLst/>
            <a:gdLst>
              <a:gd name="connsiteX0" fmla="*/ 1182 w 424997"/>
              <a:gd name="connsiteY0" fmla="*/ 86042 h 86067"/>
              <a:gd name="connsiteX1" fmla="*/ 91670 w 424997"/>
              <a:gd name="connsiteY1" fmla="*/ 41592 h 86067"/>
              <a:gd name="connsiteX2" fmla="*/ 267882 w 424997"/>
              <a:gd name="connsiteY2" fmla="*/ 3492 h 86067"/>
              <a:gd name="connsiteX3" fmla="*/ 420282 w 424997"/>
              <a:gd name="connsiteY3" fmla="*/ 1905 h 86067"/>
              <a:gd name="connsiteX4" fmla="*/ 374245 w 424997"/>
              <a:gd name="connsiteY4" fmla="*/ 5080 h 86067"/>
              <a:gd name="connsiteX5" fmla="*/ 253595 w 424997"/>
              <a:gd name="connsiteY5" fmla="*/ 19367 h 86067"/>
              <a:gd name="connsiteX6" fmla="*/ 151995 w 424997"/>
              <a:gd name="connsiteY6" fmla="*/ 35242 h 86067"/>
              <a:gd name="connsiteX7" fmla="*/ 1182 w 424997"/>
              <a:gd name="connsiteY7" fmla="*/ 86042 h 8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997" h="86067">
                <a:moveTo>
                  <a:pt x="1182" y="86042"/>
                </a:moveTo>
                <a:cubicBezTo>
                  <a:pt x="-8872" y="87100"/>
                  <a:pt x="47220" y="55350"/>
                  <a:pt x="91670" y="41592"/>
                </a:cubicBezTo>
                <a:cubicBezTo>
                  <a:pt x="136120" y="27834"/>
                  <a:pt x="213113" y="10106"/>
                  <a:pt x="267882" y="3492"/>
                </a:cubicBezTo>
                <a:cubicBezTo>
                  <a:pt x="322651" y="-3122"/>
                  <a:pt x="402555" y="1640"/>
                  <a:pt x="420282" y="1905"/>
                </a:cubicBezTo>
                <a:cubicBezTo>
                  <a:pt x="438009" y="2170"/>
                  <a:pt x="402026" y="2170"/>
                  <a:pt x="374245" y="5080"/>
                </a:cubicBezTo>
                <a:cubicBezTo>
                  <a:pt x="346464" y="7990"/>
                  <a:pt x="290637" y="14340"/>
                  <a:pt x="253595" y="19367"/>
                </a:cubicBezTo>
                <a:cubicBezTo>
                  <a:pt x="216553" y="24394"/>
                  <a:pt x="190095" y="25188"/>
                  <a:pt x="151995" y="35242"/>
                </a:cubicBezTo>
                <a:cubicBezTo>
                  <a:pt x="113895" y="45296"/>
                  <a:pt x="11236" y="84984"/>
                  <a:pt x="1182" y="86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8D0AE7D8-6A7D-4B73-ACC0-CF18C3B1A088}"/>
              </a:ext>
            </a:extLst>
          </p:cNvPr>
          <p:cNvSpPr/>
          <p:nvPr/>
        </p:nvSpPr>
        <p:spPr>
          <a:xfrm>
            <a:off x="1998072" y="3735129"/>
            <a:ext cx="261515" cy="497742"/>
          </a:xfrm>
          <a:custGeom>
            <a:avLst/>
            <a:gdLst>
              <a:gd name="connsiteX0" fmla="*/ 259353 w 261515"/>
              <a:gd name="connsiteY0" fmla="*/ 6609 h 497742"/>
              <a:gd name="connsiteX1" fmla="*/ 145053 w 261515"/>
              <a:gd name="connsiteY1" fmla="*/ 12959 h 497742"/>
              <a:gd name="connsiteX2" fmla="*/ 43453 w 261515"/>
              <a:gd name="connsiteY2" fmla="*/ 70109 h 497742"/>
              <a:gd name="connsiteX3" fmla="*/ 24403 w 261515"/>
              <a:gd name="connsiteY3" fmla="*/ 100271 h 497742"/>
              <a:gd name="connsiteX4" fmla="*/ 10116 w 261515"/>
              <a:gd name="connsiteY4" fmla="*/ 201871 h 497742"/>
              <a:gd name="connsiteX5" fmla="*/ 591 w 261515"/>
              <a:gd name="connsiteY5" fmla="*/ 293946 h 497742"/>
              <a:gd name="connsiteX6" fmla="*/ 2178 w 261515"/>
              <a:gd name="connsiteY6" fmla="*/ 489209 h 497742"/>
              <a:gd name="connsiteX7" fmla="*/ 11703 w 261515"/>
              <a:gd name="connsiteY7" fmla="*/ 435234 h 497742"/>
              <a:gd name="connsiteX8" fmla="*/ 25991 w 261515"/>
              <a:gd name="connsiteY8" fmla="*/ 189171 h 497742"/>
              <a:gd name="connsiteX9" fmla="*/ 38691 w 261515"/>
              <a:gd name="connsiteY9" fmla="*/ 92334 h 497742"/>
              <a:gd name="connsiteX10" fmla="*/ 259353 w 261515"/>
              <a:gd name="connsiteY10" fmla="*/ 6609 h 49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515" h="497742">
                <a:moveTo>
                  <a:pt x="259353" y="6609"/>
                </a:moveTo>
                <a:cubicBezTo>
                  <a:pt x="277080" y="-6620"/>
                  <a:pt x="181036" y="2376"/>
                  <a:pt x="145053" y="12959"/>
                </a:cubicBezTo>
                <a:cubicBezTo>
                  <a:pt x="109070" y="23542"/>
                  <a:pt x="63561" y="55557"/>
                  <a:pt x="43453" y="70109"/>
                </a:cubicBezTo>
                <a:cubicBezTo>
                  <a:pt x="23345" y="84661"/>
                  <a:pt x="29959" y="78311"/>
                  <a:pt x="24403" y="100271"/>
                </a:cubicBezTo>
                <a:cubicBezTo>
                  <a:pt x="18847" y="122231"/>
                  <a:pt x="14085" y="169592"/>
                  <a:pt x="10116" y="201871"/>
                </a:cubicBezTo>
                <a:cubicBezTo>
                  <a:pt x="6147" y="234150"/>
                  <a:pt x="1914" y="246056"/>
                  <a:pt x="591" y="293946"/>
                </a:cubicBezTo>
                <a:cubicBezTo>
                  <a:pt x="-732" y="341836"/>
                  <a:pt x="326" y="465661"/>
                  <a:pt x="2178" y="489209"/>
                </a:cubicBezTo>
                <a:cubicBezTo>
                  <a:pt x="4030" y="512757"/>
                  <a:pt x="7734" y="485240"/>
                  <a:pt x="11703" y="435234"/>
                </a:cubicBezTo>
                <a:cubicBezTo>
                  <a:pt x="15672" y="385228"/>
                  <a:pt x="21493" y="246321"/>
                  <a:pt x="25991" y="189171"/>
                </a:cubicBezTo>
                <a:cubicBezTo>
                  <a:pt x="30489" y="132021"/>
                  <a:pt x="2708" y="122232"/>
                  <a:pt x="38691" y="92334"/>
                </a:cubicBezTo>
                <a:cubicBezTo>
                  <a:pt x="74674" y="62436"/>
                  <a:pt x="241626" y="19838"/>
                  <a:pt x="259353" y="6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: 図形 1271">
            <a:extLst>
              <a:ext uri="{FF2B5EF4-FFF2-40B4-BE49-F238E27FC236}">
                <a16:creationId xmlns:a16="http://schemas.microsoft.com/office/drawing/2014/main" id="{70E57C3D-82D2-4216-B22E-DAC5C2F65354}"/>
              </a:ext>
            </a:extLst>
          </p:cNvPr>
          <p:cNvSpPr/>
          <p:nvPr/>
        </p:nvSpPr>
        <p:spPr>
          <a:xfrm>
            <a:off x="2061607" y="3821988"/>
            <a:ext cx="91211" cy="314470"/>
          </a:xfrm>
          <a:custGeom>
            <a:avLst/>
            <a:gdLst>
              <a:gd name="connsiteX0" fmla="*/ 91043 w 91211"/>
              <a:gd name="connsiteY0" fmla="*/ 53100 h 314470"/>
              <a:gd name="connsiteX1" fmla="*/ 19606 w 91211"/>
              <a:gd name="connsiteY1" fmla="*/ 15000 h 314470"/>
              <a:gd name="connsiteX2" fmla="*/ 18018 w 91211"/>
              <a:gd name="connsiteY2" fmla="*/ 70562 h 314470"/>
              <a:gd name="connsiteX3" fmla="*/ 22781 w 91211"/>
              <a:gd name="connsiteY3" fmla="*/ 303925 h 314470"/>
              <a:gd name="connsiteX4" fmla="*/ 16431 w 91211"/>
              <a:gd name="connsiteY4" fmla="*/ 249950 h 314470"/>
              <a:gd name="connsiteX5" fmla="*/ 556 w 91211"/>
              <a:gd name="connsiteY5" fmla="*/ 32462 h 314470"/>
              <a:gd name="connsiteX6" fmla="*/ 38656 w 91211"/>
              <a:gd name="connsiteY6" fmla="*/ 2300 h 314470"/>
              <a:gd name="connsiteX7" fmla="*/ 91043 w 91211"/>
              <a:gd name="connsiteY7" fmla="*/ 53100 h 31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211" h="314470">
                <a:moveTo>
                  <a:pt x="91043" y="53100"/>
                </a:moveTo>
                <a:cubicBezTo>
                  <a:pt x="87868" y="55217"/>
                  <a:pt x="31777" y="12090"/>
                  <a:pt x="19606" y="15000"/>
                </a:cubicBezTo>
                <a:cubicBezTo>
                  <a:pt x="7435" y="17910"/>
                  <a:pt x="17489" y="22408"/>
                  <a:pt x="18018" y="70562"/>
                </a:cubicBezTo>
                <a:cubicBezTo>
                  <a:pt x="18547" y="118716"/>
                  <a:pt x="23045" y="274027"/>
                  <a:pt x="22781" y="303925"/>
                </a:cubicBezTo>
                <a:cubicBezTo>
                  <a:pt x="22517" y="333823"/>
                  <a:pt x="20135" y="295194"/>
                  <a:pt x="16431" y="249950"/>
                </a:cubicBezTo>
                <a:cubicBezTo>
                  <a:pt x="12727" y="204706"/>
                  <a:pt x="-3148" y="73737"/>
                  <a:pt x="556" y="32462"/>
                </a:cubicBezTo>
                <a:cubicBezTo>
                  <a:pt x="4260" y="-8813"/>
                  <a:pt x="25691" y="183"/>
                  <a:pt x="38656" y="2300"/>
                </a:cubicBezTo>
                <a:cubicBezTo>
                  <a:pt x="51621" y="4417"/>
                  <a:pt x="94218" y="50983"/>
                  <a:pt x="91043" y="53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5475677D-25F4-4B04-9F80-161DE23965B5}"/>
              </a:ext>
            </a:extLst>
          </p:cNvPr>
          <p:cNvSpPr/>
          <p:nvPr/>
        </p:nvSpPr>
        <p:spPr>
          <a:xfrm>
            <a:off x="1493562" y="3927487"/>
            <a:ext cx="480296" cy="90685"/>
          </a:xfrm>
          <a:custGeom>
            <a:avLst/>
            <a:gdLst>
              <a:gd name="connsiteX0" fmla="*/ 276 w 480296"/>
              <a:gd name="connsiteY0" fmla="*/ 23801 h 90685"/>
              <a:gd name="connsiteX1" fmla="*/ 187601 w 480296"/>
              <a:gd name="connsiteY1" fmla="*/ 61901 h 90685"/>
              <a:gd name="connsiteX2" fmla="*/ 224113 w 480296"/>
              <a:gd name="connsiteY2" fmla="*/ 61901 h 90685"/>
              <a:gd name="connsiteX3" fmla="*/ 467001 w 480296"/>
              <a:gd name="connsiteY3" fmla="*/ 1576 h 90685"/>
              <a:gd name="connsiteX4" fmla="*/ 427313 w 480296"/>
              <a:gd name="connsiteY4" fmla="*/ 22213 h 90685"/>
              <a:gd name="connsiteX5" fmla="*/ 249513 w 480296"/>
              <a:gd name="connsiteY5" fmla="*/ 71426 h 90685"/>
              <a:gd name="connsiteX6" fmla="*/ 147913 w 480296"/>
              <a:gd name="connsiteY6" fmla="*/ 88888 h 90685"/>
              <a:gd name="connsiteX7" fmla="*/ 276 w 480296"/>
              <a:gd name="connsiteY7" fmla="*/ 23801 h 9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296" h="90685">
                <a:moveTo>
                  <a:pt x="276" y="23801"/>
                </a:moveTo>
                <a:cubicBezTo>
                  <a:pt x="6891" y="19303"/>
                  <a:pt x="150295" y="55551"/>
                  <a:pt x="187601" y="61901"/>
                </a:cubicBezTo>
                <a:cubicBezTo>
                  <a:pt x="224907" y="68251"/>
                  <a:pt x="177546" y="71955"/>
                  <a:pt x="224113" y="61901"/>
                </a:cubicBezTo>
                <a:cubicBezTo>
                  <a:pt x="270680" y="51847"/>
                  <a:pt x="433134" y="8191"/>
                  <a:pt x="467001" y="1576"/>
                </a:cubicBezTo>
                <a:cubicBezTo>
                  <a:pt x="500868" y="-5039"/>
                  <a:pt x="463561" y="10571"/>
                  <a:pt x="427313" y="22213"/>
                </a:cubicBezTo>
                <a:cubicBezTo>
                  <a:pt x="391065" y="33855"/>
                  <a:pt x="296080" y="60314"/>
                  <a:pt x="249513" y="71426"/>
                </a:cubicBezTo>
                <a:cubicBezTo>
                  <a:pt x="202946" y="82538"/>
                  <a:pt x="188130" y="95503"/>
                  <a:pt x="147913" y="88888"/>
                </a:cubicBezTo>
                <a:cubicBezTo>
                  <a:pt x="107696" y="82273"/>
                  <a:pt x="-6339" y="28299"/>
                  <a:pt x="276" y="23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5E7507FF-0738-47D9-A8B6-D9BDBE561132}"/>
              </a:ext>
            </a:extLst>
          </p:cNvPr>
          <p:cNvSpPr/>
          <p:nvPr/>
        </p:nvSpPr>
        <p:spPr>
          <a:xfrm>
            <a:off x="1711319" y="3907587"/>
            <a:ext cx="305067" cy="67533"/>
          </a:xfrm>
          <a:custGeom>
            <a:avLst/>
            <a:gdLst>
              <a:gd name="connsiteX0" fmla="*/ 6 w 305067"/>
              <a:gd name="connsiteY0" fmla="*/ 67513 h 67533"/>
              <a:gd name="connsiteX1" fmla="*/ 180981 w 305067"/>
              <a:gd name="connsiteY1" fmla="*/ 18301 h 67533"/>
              <a:gd name="connsiteX2" fmla="*/ 260356 w 305067"/>
              <a:gd name="connsiteY2" fmla="*/ 8776 h 67533"/>
              <a:gd name="connsiteX3" fmla="*/ 304806 w 305067"/>
              <a:gd name="connsiteY3" fmla="*/ 43701 h 67533"/>
              <a:gd name="connsiteX4" fmla="*/ 276231 w 305067"/>
              <a:gd name="connsiteY4" fmla="*/ 2426 h 67533"/>
              <a:gd name="connsiteX5" fmla="*/ 225431 w 305067"/>
              <a:gd name="connsiteY5" fmla="*/ 5601 h 67533"/>
              <a:gd name="connsiteX6" fmla="*/ 174631 w 305067"/>
              <a:gd name="connsiteY6" fmla="*/ 11951 h 67533"/>
              <a:gd name="connsiteX7" fmla="*/ 6 w 305067"/>
              <a:gd name="connsiteY7" fmla="*/ 67513 h 6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067" h="67533">
                <a:moveTo>
                  <a:pt x="6" y="67513"/>
                </a:moveTo>
                <a:cubicBezTo>
                  <a:pt x="1064" y="68571"/>
                  <a:pt x="137589" y="28090"/>
                  <a:pt x="180981" y="18301"/>
                </a:cubicBezTo>
                <a:cubicBezTo>
                  <a:pt x="224373" y="8511"/>
                  <a:pt x="239719" y="4543"/>
                  <a:pt x="260356" y="8776"/>
                </a:cubicBezTo>
                <a:cubicBezTo>
                  <a:pt x="280993" y="13009"/>
                  <a:pt x="302160" y="44759"/>
                  <a:pt x="304806" y="43701"/>
                </a:cubicBezTo>
                <a:cubicBezTo>
                  <a:pt x="307452" y="42643"/>
                  <a:pt x="289460" y="8776"/>
                  <a:pt x="276231" y="2426"/>
                </a:cubicBezTo>
                <a:cubicBezTo>
                  <a:pt x="263002" y="-3924"/>
                  <a:pt x="242364" y="4013"/>
                  <a:pt x="225431" y="5601"/>
                </a:cubicBezTo>
                <a:cubicBezTo>
                  <a:pt x="208498" y="7188"/>
                  <a:pt x="213789" y="3220"/>
                  <a:pt x="174631" y="11951"/>
                </a:cubicBezTo>
                <a:cubicBezTo>
                  <a:pt x="135473" y="20682"/>
                  <a:pt x="-1052" y="66455"/>
                  <a:pt x="6" y="67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: 図形 1274">
            <a:extLst>
              <a:ext uri="{FF2B5EF4-FFF2-40B4-BE49-F238E27FC236}">
                <a16:creationId xmlns:a16="http://schemas.microsoft.com/office/drawing/2014/main" id="{7626F597-40B8-4038-B911-387F3CA400ED}"/>
              </a:ext>
            </a:extLst>
          </p:cNvPr>
          <p:cNvSpPr/>
          <p:nvPr/>
        </p:nvSpPr>
        <p:spPr>
          <a:xfrm>
            <a:off x="1955800" y="3934478"/>
            <a:ext cx="62206" cy="312206"/>
          </a:xfrm>
          <a:custGeom>
            <a:avLst/>
            <a:gdLst>
              <a:gd name="connsiteX0" fmla="*/ 61913 w 62206"/>
              <a:gd name="connsiteY0" fmla="*/ 73960 h 312206"/>
              <a:gd name="connsiteX1" fmla="*/ 31750 w 62206"/>
              <a:gd name="connsiteY1" fmla="*/ 5697 h 312206"/>
              <a:gd name="connsiteX2" fmla="*/ 26988 w 62206"/>
              <a:gd name="connsiteY2" fmla="*/ 16810 h 312206"/>
              <a:gd name="connsiteX3" fmla="*/ 20638 w 62206"/>
              <a:gd name="connsiteY3" fmla="*/ 119997 h 312206"/>
              <a:gd name="connsiteX4" fmla="*/ 36513 w 62206"/>
              <a:gd name="connsiteY4" fmla="*/ 159685 h 312206"/>
              <a:gd name="connsiteX5" fmla="*/ 39688 w 62206"/>
              <a:gd name="connsiteY5" fmla="*/ 308910 h 312206"/>
              <a:gd name="connsiteX6" fmla="*/ 41275 w 62206"/>
              <a:gd name="connsiteY6" fmla="*/ 253347 h 312206"/>
              <a:gd name="connsiteX7" fmla="*/ 11113 w 62206"/>
              <a:gd name="connsiteY7" fmla="*/ 142222 h 312206"/>
              <a:gd name="connsiteX8" fmla="*/ 0 w 62206"/>
              <a:gd name="connsiteY8" fmla="*/ 56497 h 312206"/>
              <a:gd name="connsiteX9" fmla="*/ 11113 w 62206"/>
              <a:gd name="connsiteY9" fmla="*/ 7285 h 312206"/>
              <a:gd name="connsiteX10" fmla="*/ 61913 w 62206"/>
              <a:gd name="connsiteY10" fmla="*/ 73960 h 31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206" h="312206">
                <a:moveTo>
                  <a:pt x="61913" y="73960"/>
                </a:moveTo>
                <a:cubicBezTo>
                  <a:pt x="65352" y="73695"/>
                  <a:pt x="37571" y="15222"/>
                  <a:pt x="31750" y="5697"/>
                </a:cubicBezTo>
                <a:cubicBezTo>
                  <a:pt x="25929" y="-3828"/>
                  <a:pt x="28840" y="-2240"/>
                  <a:pt x="26988" y="16810"/>
                </a:cubicBezTo>
                <a:cubicBezTo>
                  <a:pt x="25136" y="35860"/>
                  <a:pt x="19050" y="96184"/>
                  <a:pt x="20638" y="119997"/>
                </a:cubicBezTo>
                <a:cubicBezTo>
                  <a:pt x="22226" y="143810"/>
                  <a:pt x="33338" y="128200"/>
                  <a:pt x="36513" y="159685"/>
                </a:cubicBezTo>
                <a:cubicBezTo>
                  <a:pt x="39688" y="191170"/>
                  <a:pt x="38894" y="293300"/>
                  <a:pt x="39688" y="308910"/>
                </a:cubicBezTo>
                <a:cubicBezTo>
                  <a:pt x="40482" y="324520"/>
                  <a:pt x="46037" y="281128"/>
                  <a:pt x="41275" y="253347"/>
                </a:cubicBezTo>
                <a:cubicBezTo>
                  <a:pt x="36512" y="225566"/>
                  <a:pt x="17992" y="175030"/>
                  <a:pt x="11113" y="142222"/>
                </a:cubicBezTo>
                <a:cubicBezTo>
                  <a:pt x="4234" y="109414"/>
                  <a:pt x="0" y="78986"/>
                  <a:pt x="0" y="56497"/>
                </a:cubicBezTo>
                <a:cubicBezTo>
                  <a:pt x="0" y="34008"/>
                  <a:pt x="3969" y="10989"/>
                  <a:pt x="11113" y="7285"/>
                </a:cubicBezTo>
                <a:cubicBezTo>
                  <a:pt x="18257" y="3581"/>
                  <a:pt x="58474" y="74225"/>
                  <a:pt x="61913" y="73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: 図形 1275">
            <a:extLst>
              <a:ext uri="{FF2B5EF4-FFF2-40B4-BE49-F238E27FC236}">
                <a16:creationId xmlns:a16="http://schemas.microsoft.com/office/drawing/2014/main" id="{68BDD0C6-1CBD-4650-8872-3C6D1C2402BD}"/>
              </a:ext>
            </a:extLst>
          </p:cNvPr>
          <p:cNvSpPr/>
          <p:nvPr/>
        </p:nvSpPr>
        <p:spPr>
          <a:xfrm>
            <a:off x="1205615" y="3946082"/>
            <a:ext cx="279297" cy="525532"/>
          </a:xfrm>
          <a:custGeom>
            <a:avLst/>
            <a:gdLst>
              <a:gd name="connsiteX0" fmla="*/ 275523 w 279297"/>
              <a:gd name="connsiteY0" fmla="*/ 443 h 525532"/>
              <a:gd name="connsiteX1" fmla="*/ 275523 w 279297"/>
              <a:gd name="connsiteY1" fmla="*/ 82993 h 525532"/>
              <a:gd name="connsiteX2" fmla="*/ 227898 w 279297"/>
              <a:gd name="connsiteY2" fmla="*/ 152843 h 525532"/>
              <a:gd name="connsiteX3" fmla="*/ 88198 w 279297"/>
              <a:gd name="connsiteY3" fmla="*/ 389381 h 525532"/>
              <a:gd name="connsiteX4" fmla="*/ 885 w 279297"/>
              <a:gd name="connsiteY4" fmla="*/ 522731 h 525532"/>
              <a:gd name="connsiteX5" fmla="*/ 51685 w 279297"/>
              <a:gd name="connsiteY5" fmla="*/ 462406 h 525532"/>
              <a:gd name="connsiteX6" fmla="*/ 185035 w 279297"/>
              <a:gd name="connsiteY6" fmla="*/ 260793 h 525532"/>
              <a:gd name="connsiteX7" fmla="*/ 269173 w 279297"/>
              <a:gd name="connsiteY7" fmla="*/ 121093 h 525532"/>
              <a:gd name="connsiteX8" fmla="*/ 275523 w 279297"/>
              <a:gd name="connsiteY8" fmla="*/ 443 h 52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97" h="525532">
                <a:moveTo>
                  <a:pt x="275523" y="443"/>
                </a:moveTo>
                <a:cubicBezTo>
                  <a:pt x="276581" y="-5907"/>
                  <a:pt x="283460" y="57593"/>
                  <a:pt x="275523" y="82993"/>
                </a:cubicBezTo>
                <a:cubicBezTo>
                  <a:pt x="267586" y="108393"/>
                  <a:pt x="259119" y="101778"/>
                  <a:pt x="227898" y="152843"/>
                </a:cubicBezTo>
                <a:cubicBezTo>
                  <a:pt x="196677" y="203908"/>
                  <a:pt x="126033" y="327733"/>
                  <a:pt x="88198" y="389381"/>
                </a:cubicBezTo>
                <a:cubicBezTo>
                  <a:pt x="50362" y="451029"/>
                  <a:pt x="6970" y="510560"/>
                  <a:pt x="885" y="522731"/>
                </a:cubicBezTo>
                <a:cubicBezTo>
                  <a:pt x="-5201" y="534902"/>
                  <a:pt x="20993" y="506062"/>
                  <a:pt x="51685" y="462406"/>
                </a:cubicBezTo>
                <a:cubicBezTo>
                  <a:pt x="82377" y="418750"/>
                  <a:pt x="148787" y="317678"/>
                  <a:pt x="185035" y="260793"/>
                </a:cubicBezTo>
                <a:cubicBezTo>
                  <a:pt x="221283" y="203908"/>
                  <a:pt x="252240" y="161574"/>
                  <a:pt x="269173" y="121093"/>
                </a:cubicBezTo>
                <a:cubicBezTo>
                  <a:pt x="286106" y="80612"/>
                  <a:pt x="274465" y="6793"/>
                  <a:pt x="275523" y="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5F06C55D-7AF0-4307-A79B-B2D099CE23DC}"/>
              </a:ext>
            </a:extLst>
          </p:cNvPr>
          <p:cNvSpPr/>
          <p:nvPr/>
        </p:nvSpPr>
        <p:spPr>
          <a:xfrm>
            <a:off x="1242064" y="4073068"/>
            <a:ext cx="260393" cy="393002"/>
          </a:xfrm>
          <a:custGeom>
            <a:avLst/>
            <a:gdLst>
              <a:gd name="connsiteX0" fmla="*/ 259711 w 260393"/>
              <a:gd name="connsiteY0" fmla="*/ 457 h 393002"/>
              <a:gd name="connsiteX1" fmla="*/ 139061 w 260393"/>
              <a:gd name="connsiteY1" fmla="*/ 189370 h 393002"/>
              <a:gd name="connsiteX2" fmla="*/ 4124 w 260393"/>
              <a:gd name="connsiteY2" fmla="*/ 387807 h 393002"/>
              <a:gd name="connsiteX3" fmla="*/ 39049 w 260393"/>
              <a:gd name="connsiteY3" fmla="*/ 327482 h 393002"/>
              <a:gd name="connsiteX4" fmla="*/ 83499 w 260393"/>
              <a:gd name="connsiteY4" fmla="*/ 244932 h 393002"/>
              <a:gd name="connsiteX5" fmla="*/ 259711 w 260393"/>
              <a:gd name="connsiteY5" fmla="*/ 457 h 39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393" h="393002">
                <a:moveTo>
                  <a:pt x="259711" y="457"/>
                </a:moveTo>
                <a:cubicBezTo>
                  <a:pt x="268971" y="-8803"/>
                  <a:pt x="181659" y="124812"/>
                  <a:pt x="139061" y="189370"/>
                </a:cubicBezTo>
                <a:cubicBezTo>
                  <a:pt x="96463" y="253928"/>
                  <a:pt x="20793" y="364788"/>
                  <a:pt x="4124" y="387807"/>
                </a:cubicBezTo>
                <a:cubicBezTo>
                  <a:pt x="-12545" y="410826"/>
                  <a:pt x="25820" y="351294"/>
                  <a:pt x="39049" y="327482"/>
                </a:cubicBezTo>
                <a:cubicBezTo>
                  <a:pt x="52278" y="303670"/>
                  <a:pt x="48574" y="297849"/>
                  <a:pt x="83499" y="244932"/>
                </a:cubicBezTo>
                <a:cubicBezTo>
                  <a:pt x="118424" y="192015"/>
                  <a:pt x="250451" y="9717"/>
                  <a:pt x="259711" y="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: 図形 1277">
            <a:extLst>
              <a:ext uri="{FF2B5EF4-FFF2-40B4-BE49-F238E27FC236}">
                <a16:creationId xmlns:a16="http://schemas.microsoft.com/office/drawing/2014/main" id="{FE134C96-AD94-46F8-B240-D5EF8C7041FA}"/>
              </a:ext>
            </a:extLst>
          </p:cNvPr>
          <p:cNvSpPr/>
          <p:nvPr/>
        </p:nvSpPr>
        <p:spPr>
          <a:xfrm>
            <a:off x="1192151" y="4469772"/>
            <a:ext cx="40080" cy="412252"/>
          </a:xfrm>
          <a:custGeom>
            <a:avLst/>
            <a:gdLst>
              <a:gd name="connsiteX0" fmla="*/ 20699 w 40080"/>
              <a:gd name="connsiteY0" fmla="*/ 628 h 412252"/>
              <a:gd name="connsiteX1" fmla="*/ 30224 w 40080"/>
              <a:gd name="connsiteY1" fmla="*/ 111753 h 412252"/>
              <a:gd name="connsiteX2" fmla="*/ 62 w 40080"/>
              <a:gd name="connsiteY2" fmla="*/ 329241 h 412252"/>
              <a:gd name="connsiteX3" fmla="*/ 22287 w 40080"/>
              <a:gd name="connsiteY3" fmla="*/ 411791 h 412252"/>
              <a:gd name="connsiteX4" fmla="*/ 20699 w 40080"/>
              <a:gd name="connsiteY4" fmla="*/ 359403 h 412252"/>
              <a:gd name="connsiteX5" fmla="*/ 19112 w 40080"/>
              <a:gd name="connsiteY5" fmla="*/ 291141 h 412252"/>
              <a:gd name="connsiteX6" fmla="*/ 39749 w 40080"/>
              <a:gd name="connsiteY6" fmla="*/ 157791 h 412252"/>
              <a:gd name="connsiteX7" fmla="*/ 20699 w 40080"/>
              <a:gd name="connsiteY7" fmla="*/ 628 h 41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80" h="412252">
                <a:moveTo>
                  <a:pt x="20699" y="628"/>
                </a:moveTo>
                <a:cubicBezTo>
                  <a:pt x="19112" y="-7045"/>
                  <a:pt x="33663" y="56984"/>
                  <a:pt x="30224" y="111753"/>
                </a:cubicBezTo>
                <a:cubicBezTo>
                  <a:pt x="26785" y="166522"/>
                  <a:pt x="1385" y="279235"/>
                  <a:pt x="62" y="329241"/>
                </a:cubicBezTo>
                <a:cubicBezTo>
                  <a:pt x="-1261" y="379247"/>
                  <a:pt x="18848" y="406764"/>
                  <a:pt x="22287" y="411791"/>
                </a:cubicBezTo>
                <a:cubicBezTo>
                  <a:pt x="25726" y="416818"/>
                  <a:pt x="21228" y="379511"/>
                  <a:pt x="20699" y="359403"/>
                </a:cubicBezTo>
                <a:cubicBezTo>
                  <a:pt x="20170" y="339295"/>
                  <a:pt x="15937" y="324743"/>
                  <a:pt x="19112" y="291141"/>
                </a:cubicBezTo>
                <a:cubicBezTo>
                  <a:pt x="22287" y="257539"/>
                  <a:pt x="36574" y="203299"/>
                  <a:pt x="39749" y="157791"/>
                </a:cubicBezTo>
                <a:cubicBezTo>
                  <a:pt x="42924" y="112283"/>
                  <a:pt x="22286" y="8301"/>
                  <a:pt x="20699" y="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: 図形 1278">
            <a:extLst>
              <a:ext uri="{FF2B5EF4-FFF2-40B4-BE49-F238E27FC236}">
                <a16:creationId xmlns:a16="http://schemas.microsoft.com/office/drawing/2014/main" id="{C242E4A4-B833-49D2-A90C-1081C580CAAD}"/>
              </a:ext>
            </a:extLst>
          </p:cNvPr>
          <p:cNvSpPr/>
          <p:nvPr/>
        </p:nvSpPr>
        <p:spPr>
          <a:xfrm>
            <a:off x="1163638" y="4471623"/>
            <a:ext cx="40151" cy="411831"/>
          </a:xfrm>
          <a:custGeom>
            <a:avLst/>
            <a:gdLst>
              <a:gd name="connsiteX0" fmla="*/ 36512 w 40151"/>
              <a:gd name="connsiteY0" fmla="*/ 365 h 411831"/>
              <a:gd name="connsiteX1" fmla="*/ 34925 w 40151"/>
              <a:gd name="connsiteY1" fmla="*/ 132127 h 411831"/>
              <a:gd name="connsiteX2" fmla="*/ 6350 w 40151"/>
              <a:gd name="connsiteY2" fmla="*/ 281352 h 411831"/>
              <a:gd name="connsiteX3" fmla="*/ 0 w 40151"/>
              <a:gd name="connsiteY3" fmla="*/ 351202 h 411831"/>
              <a:gd name="connsiteX4" fmla="*/ 6350 w 40151"/>
              <a:gd name="connsiteY4" fmla="*/ 411527 h 411831"/>
              <a:gd name="connsiteX5" fmla="*/ 14287 w 40151"/>
              <a:gd name="connsiteY5" fmla="*/ 371840 h 411831"/>
              <a:gd name="connsiteX6" fmla="*/ 17462 w 40151"/>
              <a:gd name="connsiteY6" fmla="*/ 311515 h 411831"/>
              <a:gd name="connsiteX7" fmla="*/ 39687 w 40151"/>
              <a:gd name="connsiteY7" fmla="*/ 173402 h 411831"/>
              <a:gd name="connsiteX8" fmla="*/ 36512 w 40151"/>
              <a:gd name="connsiteY8" fmla="*/ 365 h 41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51" h="411831">
                <a:moveTo>
                  <a:pt x="36512" y="365"/>
                </a:moveTo>
                <a:cubicBezTo>
                  <a:pt x="35718" y="-6514"/>
                  <a:pt x="39952" y="85296"/>
                  <a:pt x="34925" y="132127"/>
                </a:cubicBezTo>
                <a:cubicBezTo>
                  <a:pt x="29898" y="178958"/>
                  <a:pt x="12171" y="244840"/>
                  <a:pt x="6350" y="281352"/>
                </a:cubicBezTo>
                <a:cubicBezTo>
                  <a:pt x="529" y="317864"/>
                  <a:pt x="0" y="329506"/>
                  <a:pt x="0" y="351202"/>
                </a:cubicBezTo>
                <a:cubicBezTo>
                  <a:pt x="0" y="372898"/>
                  <a:pt x="3969" y="408087"/>
                  <a:pt x="6350" y="411527"/>
                </a:cubicBezTo>
                <a:cubicBezTo>
                  <a:pt x="8731" y="414967"/>
                  <a:pt x="12435" y="388508"/>
                  <a:pt x="14287" y="371840"/>
                </a:cubicBezTo>
                <a:cubicBezTo>
                  <a:pt x="16139" y="355172"/>
                  <a:pt x="13229" y="344588"/>
                  <a:pt x="17462" y="311515"/>
                </a:cubicBezTo>
                <a:cubicBezTo>
                  <a:pt x="21695" y="278442"/>
                  <a:pt x="37835" y="221027"/>
                  <a:pt x="39687" y="173402"/>
                </a:cubicBezTo>
                <a:cubicBezTo>
                  <a:pt x="41539" y="125777"/>
                  <a:pt x="37306" y="7244"/>
                  <a:pt x="36512" y="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: 図形 1279">
            <a:extLst>
              <a:ext uri="{FF2B5EF4-FFF2-40B4-BE49-F238E27FC236}">
                <a16:creationId xmlns:a16="http://schemas.microsoft.com/office/drawing/2014/main" id="{49BCA4AE-325F-4980-BFA3-11AA55D45DE5}"/>
              </a:ext>
            </a:extLst>
          </p:cNvPr>
          <p:cNvSpPr/>
          <p:nvPr/>
        </p:nvSpPr>
        <p:spPr>
          <a:xfrm>
            <a:off x="1165009" y="4890724"/>
            <a:ext cx="385365" cy="28944"/>
          </a:xfrm>
          <a:custGeom>
            <a:avLst/>
            <a:gdLst>
              <a:gd name="connsiteX0" fmla="*/ 216 w 385365"/>
              <a:gd name="connsiteY0" fmla="*/ 364 h 28944"/>
              <a:gd name="connsiteX1" fmla="*/ 178016 w 385365"/>
              <a:gd name="connsiteY1" fmla="*/ 14651 h 28944"/>
              <a:gd name="connsiteX2" fmla="*/ 379629 w 385365"/>
              <a:gd name="connsiteY2" fmla="*/ 28939 h 28944"/>
              <a:gd name="connsiteX3" fmla="*/ 320891 w 385365"/>
              <a:gd name="connsiteY3" fmla="*/ 13064 h 28944"/>
              <a:gd name="connsiteX4" fmla="*/ 222466 w 385365"/>
              <a:gd name="connsiteY4" fmla="*/ 5126 h 28944"/>
              <a:gd name="connsiteX5" fmla="*/ 216 w 385365"/>
              <a:gd name="connsiteY5" fmla="*/ 364 h 2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365" h="28944">
                <a:moveTo>
                  <a:pt x="216" y="364"/>
                </a:moveTo>
                <a:cubicBezTo>
                  <a:pt x="-7192" y="1951"/>
                  <a:pt x="178016" y="14651"/>
                  <a:pt x="178016" y="14651"/>
                </a:cubicBezTo>
                <a:cubicBezTo>
                  <a:pt x="241251" y="19413"/>
                  <a:pt x="355817" y="29204"/>
                  <a:pt x="379629" y="28939"/>
                </a:cubicBezTo>
                <a:cubicBezTo>
                  <a:pt x="403442" y="28675"/>
                  <a:pt x="347085" y="17033"/>
                  <a:pt x="320891" y="13064"/>
                </a:cubicBezTo>
                <a:cubicBezTo>
                  <a:pt x="294697" y="9095"/>
                  <a:pt x="274059" y="7507"/>
                  <a:pt x="222466" y="5126"/>
                </a:cubicBezTo>
                <a:cubicBezTo>
                  <a:pt x="170873" y="2745"/>
                  <a:pt x="7624" y="-1223"/>
                  <a:pt x="216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: 図形 1280">
            <a:extLst>
              <a:ext uri="{FF2B5EF4-FFF2-40B4-BE49-F238E27FC236}">
                <a16:creationId xmlns:a16="http://schemas.microsoft.com/office/drawing/2014/main" id="{1534D76F-ABBF-4271-913D-1399BA332D0D}"/>
              </a:ext>
            </a:extLst>
          </p:cNvPr>
          <p:cNvSpPr/>
          <p:nvPr/>
        </p:nvSpPr>
        <p:spPr>
          <a:xfrm>
            <a:off x="703216" y="4741659"/>
            <a:ext cx="471005" cy="127405"/>
          </a:xfrm>
          <a:custGeom>
            <a:avLst/>
            <a:gdLst>
              <a:gd name="connsiteX0" fmla="*/ 47 w 471005"/>
              <a:gd name="connsiteY0" fmla="*/ 204 h 127405"/>
              <a:gd name="connsiteX1" fmla="*/ 155622 w 471005"/>
              <a:gd name="connsiteY1" fmla="*/ 98629 h 127405"/>
              <a:gd name="connsiteX2" fmla="*/ 255634 w 471005"/>
              <a:gd name="connsiteY2" fmla="*/ 124029 h 127405"/>
              <a:gd name="connsiteX3" fmla="*/ 349297 w 471005"/>
              <a:gd name="connsiteY3" fmla="*/ 124029 h 127405"/>
              <a:gd name="connsiteX4" fmla="*/ 469947 w 471005"/>
              <a:gd name="connsiteY4" fmla="*/ 95454 h 127405"/>
              <a:gd name="connsiteX5" fmla="*/ 404859 w 471005"/>
              <a:gd name="connsiteY5" fmla="*/ 111329 h 127405"/>
              <a:gd name="connsiteX6" fmla="*/ 347709 w 471005"/>
              <a:gd name="connsiteY6" fmla="*/ 114504 h 127405"/>
              <a:gd name="connsiteX7" fmla="*/ 225472 w 471005"/>
              <a:gd name="connsiteY7" fmla="*/ 101804 h 127405"/>
              <a:gd name="connsiteX8" fmla="*/ 139747 w 471005"/>
              <a:gd name="connsiteY8" fmla="*/ 73229 h 127405"/>
              <a:gd name="connsiteX9" fmla="*/ 47 w 471005"/>
              <a:gd name="connsiteY9" fmla="*/ 204 h 12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005" h="127405">
                <a:moveTo>
                  <a:pt x="47" y="204"/>
                </a:moveTo>
                <a:cubicBezTo>
                  <a:pt x="2693" y="4437"/>
                  <a:pt x="113024" y="77992"/>
                  <a:pt x="155622" y="98629"/>
                </a:cubicBezTo>
                <a:cubicBezTo>
                  <a:pt x="198220" y="119266"/>
                  <a:pt x="223355" y="119796"/>
                  <a:pt x="255634" y="124029"/>
                </a:cubicBezTo>
                <a:cubicBezTo>
                  <a:pt x="287913" y="128262"/>
                  <a:pt x="313578" y="128791"/>
                  <a:pt x="349297" y="124029"/>
                </a:cubicBezTo>
                <a:cubicBezTo>
                  <a:pt x="385016" y="119267"/>
                  <a:pt x="460687" y="97571"/>
                  <a:pt x="469947" y="95454"/>
                </a:cubicBezTo>
                <a:cubicBezTo>
                  <a:pt x="479207" y="93337"/>
                  <a:pt x="425232" y="108154"/>
                  <a:pt x="404859" y="111329"/>
                </a:cubicBezTo>
                <a:cubicBezTo>
                  <a:pt x="384486" y="114504"/>
                  <a:pt x="377607" y="116091"/>
                  <a:pt x="347709" y="114504"/>
                </a:cubicBezTo>
                <a:cubicBezTo>
                  <a:pt x="317811" y="112917"/>
                  <a:pt x="260132" y="108683"/>
                  <a:pt x="225472" y="101804"/>
                </a:cubicBezTo>
                <a:cubicBezTo>
                  <a:pt x="190812" y="94925"/>
                  <a:pt x="174407" y="87781"/>
                  <a:pt x="139747" y="73229"/>
                </a:cubicBezTo>
                <a:cubicBezTo>
                  <a:pt x="105087" y="58677"/>
                  <a:pt x="-2599" y="-4029"/>
                  <a:pt x="47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: 図形 1281">
            <a:extLst>
              <a:ext uri="{FF2B5EF4-FFF2-40B4-BE49-F238E27FC236}">
                <a16:creationId xmlns:a16="http://schemas.microsoft.com/office/drawing/2014/main" id="{6EC9F30D-712D-4016-9075-269AB49DEAC0}"/>
              </a:ext>
            </a:extLst>
          </p:cNvPr>
          <p:cNvSpPr/>
          <p:nvPr/>
        </p:nvSpPr>
        <p:spPr>
          <a:xfrm>
            <a:off x="709927" y="4206797"/>
            <a:ext cx="93249" cy="383100"/>
          </a:xfrm>
          <a:custGeom>
            <a:avLst/>
            <a:gdLst>
              <a:gd name="connsiteX0" fmla="*/ 79061 w 93249"/>
              <a:gd name="connsiteY0" fmla="*/ 78 h 383100"/>
              <a:gd name="connsiteX1" fmla="*/ 91761 w 93249"/>
              <a:gd name="connsiteY1" fmla="*/ 114378 h 383100"/>
              <a:gd name="connsiteX2" fmla="*/ 39373 w 93249"/>
              <a:gd name="connsiteY2" fmla="*/ 141366 h 383100"/>
              <a:gd name="connsiteX3" fmla="*/ 12386 w 93249"/>
              <a:gd name="connsiteY3" fmla="*/ 196928 h 383100"/>
              <a:gd name="connsiteX4" fmla="*/ 2861 w 93249"/>
              <a:gd name="connsiteY4" fmla="*/ 379491 h 383100"/>
              <a:gd name="connsiteX5" fmla="*/ 2861 w 93249"/>
              <a:gd name="connsiteY5" fmla="*/ 308053 h 383100"/>
              <a:gd name="connsiteX6" fmla="*/ 36198 w 93249"/>
              <a:gd name="connsiteY6" fmla="*/ 182641 h 383100"/>
              <a:gd name="connsiteX7" fmla="*/ 80648 w 93249"/>
              <a:gd name="connsiteY7" fmla="*/ 133428 h 383100"/>
              <a:gd name="connsiteX8" fmla="*/ 79061 w 93249"/>
              <a:gd name="connsiteY8" fmla="*/ 78 h 38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249" h="383100">
                <a:moveTo>
                  <a:pt x="79061" y="78"/>
                </a:moveTo>
                <a:cubicBezTo>
                  <a:pt x="80913" y="-3097"/>
                  <a:pt x="98376" y="90830"/>
                  <a:pt x="91761" y="114378"/>
                </a:cubicBezTo>
                <a:cubicBezTo>
                  <a:pt x="85146" y="137926"/>
                  <a:pt x="52602" y="127608"/>
                  <a:pt x="39373" y="141366"/>
                </a:cubicBezTo>
                <a:cubicBezTo>
                  <a:pt x="26144" y="155124"/>
                  <a:pt x="18471" y="157241"/>
                  <a:pt x="12386" y="196928"/>
                </a:cubicBezTo>
                <a:cubicBezTo>
                  <a:pt x="6301" y="236615"/>
                  <a:pt x="4448" y="360970"/>
                  <a:pt x="2861" y="379491"/>
                </a:cubicBezTo>
                <a:cubicBezTo>
                  <a:pt x="1274" y="398012"/>
                  <a:pt x="-2695" y="340861"/>
                  <a:pt x="2861" y="308053"/>
                </a:cubicBezTo>
                <a:cubicBezTo>
                  <a:pt x="8417" y="275245"/>
                  <a:pt x="23234" y="211745"/>
                  <a:pt x="36198" y="182641"/>
                </a:cubicBezTo>
                <a:cubicBezTo>
                  <a:pt x="49162" y="153537"/>
                  <a:pt x="71917" y="159622"/>
                  <a:pt x="80648" y="133428"/>
                </a:cubicBezTo>
                <a:cubicBezTo>
                  <a:pt x="89379" y="107234"/>
                  <a:pt x="77209" y="3253"/>
                  <a:pt x="79061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: 図形 1282">
            <a:extLst>
              <a:ext uri="{FF2B5EF4-FFF2-40B4-BE49-F238E27FC236}">
                <a16:creationId xmlns:a16="http://schemas.microsoft.com/office/drawing/2014/main" id="{940C14D9-968F-4B1F-AB5A-F7C184946E8D}"/>
              </a:ext>
            </a:extLst>
          </p:cNvPr>
          <p:cNvSpPr/>
          <p:nvPr/>
        </p:nvSpPr>
        <p:spPr>
          <a:xfrm>
            <a:off x="680459" y="4571850"/>
            <a:ext cx="53140" cy="170221"/>
          </a:xfrm>
          <a:custGeom>
            <a:avLst/>
            <a:gdLst>
              <a:gd name="connsiteX0" fmla="*/ 52966 w 53140"/>
              <a:gd name="connsiteY0" fmla="*/ 150 h 170221"/>
              <a:gd name="connsiteX1" fmla="*/ 18041 w 53140"/>
              <a:gd name="connsiteY1" fmla="*/ 85875 h 170221"/>
              <a:gd name="connsiteX2" fmla="*/ 32329 w 53140"/>
              <a:gd name="connsiteY2" fmla="*/ 168425 h 170221"/>
              <a:gd name="connsiteX3" fmla="*/ 24391 w 53140"/>
              <a:gd name="connsiteY3" fmla="*/ 136675 h 170221"/>
              <a:gd name="connsiteX4" fmla="*/ 579 w 53140"/>
              <a:gd name="connsiteY4" fmla="*/ 66825 h 170221"/>
              <a:gd name="connsiteX5" fmla="*/ 52966 w 53140"/>
              <a:gd name="connsiteY5" fmla="*/ 150 h 17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40" h="170221">
                <a:moveTo>
                  <a:pt x="52966" y="150"/>
                </a:moveTo>
                <a:cubicBezTo>
                  <a:pt x="55876" y="3325"/>
                  <a:pt x="21480" y="57829"/>
                  <a:pt x="18041" y="85875"/>
                </a:cubicBezTo>
                <a:cubicBezTo>
                  <a:pt x="14602" y="113921"/>
                  <a:pt x="31271" y="159958"/>
                  <a:pt x="32329" y="168425"/>
                </a:cubicBezTo>
                <a:cubicBezTo>
                  <a:pt x="33387" y="176892"/>
                  <a:pt x="29683" y="153608"/>
                  <a:pt x="24391" y="136675"/>
                </a:cubicBezTo>
                <a:cubicBezTo>
                  <a:pt x="19099" y="119742"/>
                  <a:pt x="-3919" y="88785"/>
                  <a:pt x="579" y="66825"/>
                </a:cubicBezTo>
                <a:cubicBezTo>
                  <a:pt x="5077" y="44865"/>
                  <a:pt x="50056" y="-3025"/>
                  <a:pt x="52966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: 図形 1283">
            <a:extLst>
              <a:ext uri="{FF2B5EF4-FFF2-40B4-BE49-F238E27FC236}">
                <a16:creationId xmlns:a16="http://schemas.microsoft.com/office/drawing/2014/main" id="{7E6D8103-FEE9-411A-80E2-45CE11CB9935}"/>
              </a:ext>
            </a:extLst>
          </p:cNvPr>
          <p:cNvSpPr/>
          <p:nvPr/>
        </p:nvSpPr>
        <p:spPr>
          <a:xfrm>
            <a:off x="798511" y="4724341"/>
            <a:ext cx="274823" cy="92883"/>
          </a:xfrm>
          <a:custGeom>
            <a:avLst/>
            <a:gdLst>
              <a:gd name="connsiteX0" fmla="*/ 2 w 274823"/>
              <a:gd name="connsiteY0" fmla="*/ 59 h 92883"/>
              <a:gd name="connsiteX1" fmla="*/ 133352 w 274823"/>
              <a:gd name="connsiteY1" fmla="*/ 68322 h 92883"/>
              <a:gd name="connsiteX2" fmla="*/ 273052 w 274823"/>
              <a:gd name="connsiteY2" fmla="*/ 92134 h 92883"/>
              <a:gd name="connsiteX3" fmla="*/ 215902 w 274823"/>
              <a:gd name="connsiteY3" fmla="*/ 87372 h 92883"/>
              <a:gd name="connsiteX4" fmla="*/ 130177 w 274823"/>
              <a:gd name="connsiteY4" fmla="*/ 81022 h 92883"/>
              <a:gd name="connsiteX5" fmla="*/ 2 w 274823"/>
              <a:gd name="connsiteY5" fmla="*/ 59 h 9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823" h="92883">
                <a:moveTo>
                  <a:pt x="2" y="59"/>
                </a:moveTo>
                <a:cubicBezTo>
                  <a:pt x="531" y="-2058"/>
                  <a:pt x="87844" y="52976"/>
                  <a:pt x="133352" y="68322"/>
                </a:cubicBezTo>
                <a:cubicBezTo>
                  <a:pt x="178860" y="83668"/>
                  <a:pt x="259294" y="88959"/>
                  <a:pt x="273052" y="92134"/>
                </a:cubicBezTo>
                <a:cubicBezTo>
                  <a:pt x="286810" y="95309"/>
                  <a:pt x="215902" y="87372"/>
                  <a:pt x="215902" y="87372"/>
                </a:cubicBezTo>
                <a:cubicBezTo>
                  <a:pt x="192090" y="85520"/>
                  <a:pt x="162456" y="93987"/>
                  <a:pt x="130177" y="81022"/>
                </a:cubicBezTo>
                <a:cubicBezTo>
                  <a:pt x="97898" y="68057"/>
                  <a:pt x="-527" y="2176"/>
                  <a:pt x="2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: 図形 1284">
            <a:extLst>
              <a:ext uri="{FF2B5EF4-FFF2-40B4-BE49-F238E27FC236}">
                <a16:creationId xmlns:a16="http://schemas.microsoft.com/office/drawing/2014/main" id="{BA4617F3-1BBD-4C68-B258-FD2A89E2C1A8}"/>
              </a:ext>
            </a:extLst>
          </p:cNvPr>
          <p:cNvSpPr/>
          <p:nvPr/>
        </p:nvSpPr>
        <p:spPr>
          <a:xfrm>
            <a:off x="1469337" y="3597144"/>
            <a:ext cx="70542" cy="360293"/>
          </a:xfrm>
          <a:custGeom>
            <a:avLst/>
            <a:gdLst>
              <a:gd name="connsiteX0" fmla="*/ 70538 w 70542"/>
              <a:gd name="connsiteY0" fmla="*/ 131 h 360293"/>
              <a:gd name="connsiteX1" fmla="*/ 18151 w 70542"/>
              <a:gd name="connsiteY1" fmla="*/ 149356 h 360293"/>
              <a:gd name="connsiteX2" fmla="*/ 16563 w 70542"/>
              <a:gd name="connsiteY2" fmla="*/ 200156 h 360293"/>
              <a:gd name="connsiteX3" fmla="*/ 34026 w 70542"/>
              <a:gd name="connsiteY3" fmla="*/ 352556 h 360293"/>
              <a:gd name="connsiteX4" fmla="*/ 30851 w 70542"/>
              <a:gd name="connsiteY4" fmla="*/ 322394 h 360293"/>
              <a:gd name="connsiteX5" fmla="*/ 688 w 70542"/>
              <a:gd name="connsiteY5" fmla="*/ 189044 h 360293"/>
              <a:gd name="connsiteX6" fmla="*/ 14976 w 70542"/>
              <a:gd name="connsiteY6" fmla="*/ 123956 h 360293"/>
              <a:gd name="connsiteX7" fmla="*/ 70538 w 70542"/>
              <a:gd name="connsiteY7" fmla="*/ 131 h 36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542" h="360293">
                <a:moveTo>
                  <a:pt x="70538" y="131"/>
                </a:moveTo>
                <a:cubicBezTo>
                  <a:pt x="71067" y="4364"/>
                  <a:pt x="27147" y="116019"/>
                  <a:pt x="18151" y="149356"/>
                </a:cubicBezTo>
                <a:cubicBezTo>
                  <a:pt x="9155" y="182693"/>
                  <a:pt x="13917" y="166289"/>
                  <a:pt x="16563" y="200156"/>
                </a:cubicBezTo>
                <a:cubicBezTo>
                  <a:pt x="19209" y="234023"/>
                  <a:pt x="31645" y="332183"/>
                  <a:pt x="34026" y="352556"/>
                </a:cubicBezTo>
                <a:cubicBezTo>
                  <a:pt x="36407" y="372929"/>
                  <a:pt x="36407" y="349646"/>
                  <a:pt x="30851" y="322394"/>
                </a:cubicBezTo>
                <a:cubicBezTo>
                  <a:pt x="25295" y="295142"/>
                  <a:pt x="3334" y="222117"/>
                  <a:pt x="688" y="189044"/>
                </a:cubicBezTo>
                <a:cubicBezTo>
                  <a:pt x="-1958" y="155971"/>
                  <a:pt x="3070" y="153060"/>
                  <a:pt x="14976" y="123956"/>
                </a:cubicBezTo>
                <a:cubicBezTo>
                  <a:pt x="26882" y="94852"/>
                  <a:pt x="70009" y="-4102"/>
                  <a:pt x="70538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: 図形 1285">
            <a:extLst>
              <a:ext uri="{FF2B5EF4-FFF2-40B4-BE49-F238E27FC236}">
                <a16:creationId xmlns:a16="http://schemas.microsoft.com/office/drawing/2014/main" id="{C48284BD-1F0C-4D45-AB07-1EDD6B9569BC}"/>
              </a:ext>
            </a:extLst>
          </p:cNvPr>
          <p:cNvSpPr/>
          <p:nvPr/>
        </p:nvSpPr>
        <p:spPr>
          <a:xfrm>
            <a:off x="799893" y="3458390"/>
            <a:ext cx="326825" cy="750544"/>
          </a:xfrm>
          <a:custGeom>
            <a:avLst/>
            <a:gdLst>
              <a:gd name="connsiteX0" fmla="*/ 325645 w 326825"/>
              <a:gd name="connsiteY0" fmla="*/ 2360 h 750544"/>
              <a:gd name="connsiteX1" fmla="*/ 162132 w 326825"/>
              <a:gd name="connsiteY1" fmla="*/ 318273 h 750544"/>
              <a:gd name="connsiteX2" fmla="*/ 31957 w 326825"/>
              <a:gd name="connsiteY2" fmla="*/ 678635 h 750544"/>
              <a:gd name="connsiteX3" fmla="*/ 4970 w 326825"/>
              <a:gd name="connsiteY3" fmla="*/ 742135 h 750544"/>
              <a:gd name="connsiteX4" fmla="*/ 12907 w 326825"/>
              <a:gd name="connsiteY4" fmla="*/ 719910 h 750544"/>
              <a:gd name="connsiteX5" fmla="*/ 128795 w 326825"/>
              <a:gd name="connsiteY5" fmla="*/ 472260 h 750544"/>
              <a:gd name="connsiteX6" fmla="*/ 230395 w 326825"/>
              <a:gd name="connsiteY6" fmla="*/ 188098 h 750544"/>
              <a:gd name="connsiteX7" fmla="*/ 325645 w 326825"/>
              <a:gd name="connsiteY7" fmla="*/ 2360 h 7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825" h="750544">
                <a:moveTo>
                  <a:pt x="325645" y="2360"/>
                </a:moveTo>
                <a:cubicBezTo>
                  <a:pt x="314268" y="24056"/>
                  <a:pt x="211080" y="205561"/>
                  <a:pt x="162132" y="318273"/>
                </a:cubicBezTo>
                <a:cubicBezTo>
                  <a:pt x="113184" y="430986"/>
                  <a:pt x="58151" y="607991"/>
                  <a:pt x="31957" y="678635"/>
                </a:cubicBezTo>
                <a:cubicBezTo>
                  <a:pt x="5763" y="749279"/>
                  <a:pt x="8145" y="735256"/>
                  <a:pt x="4970" y="742135"/>
                </a:cubicBezTo>
                <a:cubicBezTo>
                  <a:pt x="1795" y="749014"/>
                  <a:pt x="-7730" y="764889"/>
                  <a:pt x="12907" y="719910"/>
                </a:cubicBezTo>
                <a:cubicBezTo>
                  <a:pt x="33544" y="674931"/>
                  <a:pt x="92547" y="560895"/>
                  <a:pt x="128795" y="472260"/>
                </a:cubicBezTo>
                <a:cubicBezTo>
                  <a:pt x="165043" y="383625"/>
                  <a:pt x="197587" y="262446"/>
                  <a:pt x="230395" y="188098"/>
                </a:cubicBezTo>
                <a:cubicBezTo>
                  <a:pt x="263203" y="113750"/>
                  <a:pt x="337022" y="-19336"/>
                  <a:pt x="325645" y="2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: 図形 1286">
            <a:extLst>
              <a:ext uri="{FF2B5EF4-FFF2-40B4-BE49-F238E27FC236}">
                <a16:creationId xmlns:a16="http://schemas.microsoft.com/office/drawing/2014/main" id="{331857E7-6942-486F-BDD0-4483EECEDE35}"/>
              </a:ext>
            </a:extLst>
          </p:cNvPr>
          <p:cNvSpPr/>
          <p:nvPr/>
        </p:nvSpPr>
        <p:spPr>
          <a:xfrm>
            <a:off x="1497068" y="3196546"/>
            <a:ext cx="194517" cy="487628"/>
          </a:xfrm>
          <a:custGeom>
            <a:avLst/>
            <a:gdLst>
              <a:gd name="connsiteX0" fmla="*/ 193620 w 194517"/>
              <a:gd name="connsiteY0" fmla="*/ 3854 h 487628"/>
              <a:gd name="connsiteX1" fmla="*/ 14232 w 194517"/>
              <a:gd name="connsiteY1" fmla="*/ 461054 h 487628"/>
              <a:gd name="connsiteX2" fmla="*/ 18995 w 194517"/>
              <a:gd name="connsiteY2" fmla="*/ 413429 h 487628"/>
              <a:gd name="connsiteX3" fmla="*/ 80907 w 194517"/>
              <a:gd name="connsiteY3" fmla="*/ 249917 h 487628"/>
              <a:gd name="connsiteX4" fmla="*/ 193620 w 194517"/>
              <a:gd name="connsiteY4" fmla="*/ 3854 h 48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17" h="487628">
                <a:moveTo>
                  <a:pt x="193620" y="3854"/>
                </a:moveTo>
                <a:cubicBezTo>
                  <a:pt x="182508" y="39043"/>
                  <a:pt x="43336" y="392792"/>
                  <a:pt x="14232" y="461054"/>
                </a:cubicBezTo>
                <a:cubicBezTo>
                  <a:pt x="-14872" y="529317"/>
                  <a:pt x="7883" y="448618"/>
                  <a:pt x="18995" y="413429"/>
                </a:cubicBezTo>
                <a:cubicBezTo>
                  <a:pt x="30107" y="378240"/>
                  <a:pt x="52332" y="315534"/>
                  <a:pt x="80907" y="249917"/>
                </a:cubicBezTo>
                <a:cubicBezTo>
                  <a:pt x="109482" y="184300"/>
                  <a:pt x="204732" y="-31335"/>
                  <a:pt x="193620" y="3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: 図形 1287">
            <a:extLst>
              <a:ext uri="{FF2B5EF4-FFF2-40B4-BE49-F238E27FC236}">
                <a16:creationId xmlns:a16="http://schemas.microsoft.com/office/drawing/2014/main" id="{3235110E-80A2-4370-9372-7674D6914C4D}"/>
              </a:ext>
            </a:extLst>
          </p:cNvPr>
          <p:cNvSpPr/>
          <p:nvPr/>
        </p:nvSpPr>
        <p:spPr>
          <a:xfrm>
            <a:off x="1045972" y="2950617"/>
            <a:ext cx="335201" cy="687561"/>
          </a:xfrm>
          <a:custGeom>
            <a:avLst/>
            <a:gdLst>
              <a:gd name="connsiteX0" fmla="*/ 335153 w 335201"/>
              <a:gd name="connsiteY0" fmla="*/ 546 h 687561"/>
              <a:gd name="connsiteX1" fmla="*/ 130366 w 335201"/>
              <a:gd name="connsiteY1" fmla="*/ 399008 h 687561"/>
              <a:gd name="connsiteX2" fmla="*/ 3366 w 335201"/>
              <a:gd name="connsiteY2" fmla="*/ 675233 h 687561"/>
              <a:gd name="connsiteX3" fmla="*/ 43053 w 335201"/>
              <a:gd name="connsiteY3" fmla="*/ 624433 h 687561"/>
              <a:gd name="connsiteX4" fmla="*/ 111316 w 335201"/>
              <a:gd name="connsiteY4" fmla="*/ 489496 h 687561"/>
              <a:gd name="connsiteX5" fmla="*/ 335153 w 335201"/>
              <a:gd name="connsiteY5" fmla="*/ 546 h 687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201" h="687561">
                <a:moveTo>
                  <a:pt x="335153" y="546"/>
                </a:moveTo>
                <a:cubicBezTo>
                  <a:pt x="338328" y="-14535"/>
                  <a:pt x="185664" y="286560"/>
                  <a:pt x="130366" y="399008"/>
                </a:cubicBezTo>
                <a:cubicBezTo>
                  <a:pt x="75068" y="511456"/>
                  <a:pt x="17918" y="637662"/>
                  <a:pt x="3366" y="675233"/>
                </a:cubicBezTo>
                <a:cubicBezTo>
                  <a:pt x="-11186" y="712804"/>
                  <a:pt x="25061" y="655389"/>
                  <a:pt x="43053" y="624433"/>
                </a:cubicBezTo>
                <a:cubicBezTo>
                  <a:pt x="61045" y="593477"/>
                  <a:pt x="63956" y="588185"/>
                  <a:pt x="111316" y="489496"/>
                </a:cubicBezTo>
                <a:cubicBezTo>
                  <a:pt x="158676" y="390807"/>
                  <a:pt x="331978" y="15627"/>
                  <a:pt x="335153" y="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: 図形 1288">
            <a:extLst>
              <a:ext uri="{FF2B5EF4-FFF2-40B4-BE49-F238E27FC236}">
                <a16:creationId xmlns:a16="http://schemas.microsoft.com/office/drawing/2014/main" id="{D02A24AC-DD99-493E-B84C-6B18893D3CB3}"/>
              </a:ext>
            </a:extLst>
          </p:cNvPr>
          <p:cNvSpPr/>
          <p:nvPr/>
        </p:nvSpPr>
        <p:spPr>
          <a:xfrm>
            <a:off x="1378003" y="2722002"/>
            <a:ext cx="103288" cy="277195"/>
          </a:xfrm>
          <a:custGeom>
            <a:avLst/>
            <a:gdLst>
              <a:gd name="connsiteX0" fmla="*/ 103135 w 103288"/>
              <a:gd name="connsiteY0" fmla="*/ 561 h 277195"/>
              <a:gd name="connsiteX1" fmla="*/ 28522 w 103288"/>
              <a:gd name="connsiteY1" fmla="*/ 83111 h 277195"/>
              <a:gd name="connsiteX2" fmla="*/ 20585 w 103288"/>
              <a:gd name="connsiteY2" fmla="*/ 132323 h 277195"/>
              <a:gd name="connsiteX3" fmla="*/ 12647 w 103288"/>
              <a:gd name="connsiteY3" fmla="*/ 275198 h 277195"/>
              <a:gd name="connsiteX4" fmla="*/ 7885 w 103288"/>
              <a:gd name="connsiteY4" fmla="*/ 210111 h 277195"/>
              <a:gd name="connsiteX5" fmla="*/ 6297 w 103288"/>
              <a:gd name="connsiteY5" fmla="*/ 127561 h 277195"/>
              <a:gd name="connsiteX6" fmla="*/ 103135 w 103288"/>
              <a:gd name="connsiteY6" fmla="*/ 561 h 27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288" h="277195">
                <a:moveTo>
                  <a:pt x="103135" y="561"/>
                </a:moveTo>
                <a:cubicBezTo>
                  <a:pt x="106839" y="-6847"/>
                  <a:pt x="42280" y="61151"/>
                  <a:pt x="28522" y="83111"/>
                </a:cubicBezTo>
                <a:cubicBezTo>
                  <a:pt x="14764" y="105071"/>
                  <a:pt x="23231" y="100308"/>
                  <a:pt x="20585" y="132323"/>
                </a:cubicBezTo>
                <a:cubicBezTo>
                  <a:pt x="17939" y="164338"/>
                  <a:pt x="14764" y="262233"/>
                  <a:pt x="12647" y="275198"/>
                </a:cubicBezTo>
                <a:cubicBezTo>
                  <a:pt x="10530" y="288163"/>
                  <a:pt x="8943" y="234717"/>
                  <a:pt x="7885" y="210111"/>
                </a:cubicBezTo>
                <a:cubicBezTo>
                  <a:pt x="6827" y="185505"/>
                  <a:pt x="-8255" y="160898"/>
                  <a:pt x="6297" y="127561"/>
                </a:cubicBezTo>
                <a:cubicBezTo>
                  <a:pt x="20849" y="94224"/>
                  <a:pt x="99431" y="7969"/>
                  <a:pt x="103135" y="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: 図形 1289">
            <a:extLst>
              <a:ext uri="{FF2B5EF4-FFF2-40B4-BE49-F238E27FC236}">
                <a16:creationId xmlns:a16="http://schemas.microsoft.com/office/drawing/2014/main" id="{A181156F-8D0C-442A-ADC9-2C25F836FFDF}"/>
              </a:ext>
            </a:extLst>
          </p:cNvPr>
          <p:cNvSpPr/>
          <p:nvPr/>
        </p:nvSpPr>
        <p:spPr>
          <a:xfrm>
            <a:off x="1681244" y="2842115"/>
            <a:ext cx="219925" cy="375658"/>
          </a:xfrm>
          <a:custGeom>
            <a:avLst/>
            <a:gdLst>
              <a:gd name="connsiteX0" fmla="*/ 218994 w 219925"/>
              <a:gd name="connsiteY0" fmla="*/ 2685 h 375658"/>
              <a:gd name="connsiteX1" fmla="*/ 103106 w 219925"/>
              <a:gd name="connsiteY1" fmla="*/ 151910 h 375658"/>
              <a:gd name="connsiteX2" fmla="*/ 4681 w 219925"/>
              <a:gd name="connsiteY2" fmla="*/ 370985 h 375658"/>
              <a:gd name="connsiteX3" fmla="*/ 36431 w 219925"/>
              <a:gd name="connsiteY3" fmla="*/ 278910 h 375658"/>
              <a:gd name="connsiteX4" fmla="*/ 218994 w 219925"/>
              <a:gd name="connsiteY4" fmla="*/ 2685 h 3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925" h="375658">
                <a:moveTo>
                  <a:pt x="218994" y="2685"/>
                </a:moveTo>
                <a:cubicBezTo>
                  <a:pt x="230107" y="-18482"/>
                  <a:pt x="138825" y="90527"/>
                  <a:pt x="103106" y="151910"/>
                </a:cubicBezTo>
                <a:cubicBezTo>
                  <a:pt x="67387" y="213293"/>
                  <a:pt x="15793" y="349818"/>
                  <a:pt x="4681" y="370985"/>
                </a:cubicBezTo>
                <a:cubicBezTo>
                  <a:pt x="-6432" y="392152"/>
                  <a:pt x="1506" y="337912"/>
                  <a:pt x="36431" y="278910"/>
                </a:cubicBezTo>
                <a:cubicBezTo>
                  <a:pt x="71356" y="219908"/>
                  <a:pt x="207881" y="23852"/>
                  <a:pt x="218994" y="2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: 図形 1290">
            <a:extLst>
              <a:ext uri="{FF2B5EF4-FFF2-40B4-BE49-F238E27FC236}">
                <a16:creationId xmlns:a16="http://schemas.microsoft.com/office/drawing/2014/main" id="{1F0A6C45-7DEF-4E50-968A-280F424D2A31}"/>
              </a:ext>
            </a:extLst>
          </p:cNvPr>
          <p:cNvSpPr/>
          <p:nvPr/>
        </p:nvSpPr>
        <p:spPr>
          <a:xfrm>
            <a:off x="1530396" y="2744409"/>
            <a:ext cx="302934" cy="98768"/>
          </a:xfrm>
          <a:custGeom>
            <a:avLst/>
            <a:gdLst>
              <a:gd name="connsiteX0" fmla="*/ 1542 w 302934"/>
              <a:gd name="connsiteY0" fmla="*/ 379 h 98768"/>
              <a:gd name="connsiteX1" fmla="*/ 79329 w 302934"/>
              <a:gd name="connsiteY1" fmla="*/ 57529 h 98768"/>
              <a:gd name="connsiteX2" fmla="*/ 298404 w 302934"/>
              <a:gd name="connsiteY2" fmla="*/ 95629 h 98768"/>
              <a:gd name="connsiteX3" fmla="*/ 220617 w 302934"/>
              <a:gd name="connsiteY3" fmla="*/ 95629 h 98768"/>
              <a:gd name="connsiteX4" fmla="*/ 138067 w 302934"/>
              <a:gd name="connsiteY4" fmla="*/ 87691 h 98768"/>
              <a:gd name="connsiteX5" fmla="*/ 1542 w 302934"/>
              <a:gd name="connsiteY5" fmla="*/ 379 h 9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934" h="98768">
                <a:moveTo>
                  <a:pt x="1542" y="379"/>
                </a:moveTo>
                <a:cubicBezTo>
                  <a:pt x="-8248" y="-4648"/>
                  <a:pt x="29852" y="41654"/>
                  <a:pt x="79329" y="57529"/>
                </a:cubicBezTo>
                <a:cubicBezTo>
                  <a:pt x="128806" y="73404"/>
                  <a:pt x="274856" y="89279"/>
                  <a:pt x="298404" y="95629"/>
                </a:cubicBezTo>
                <a:cubicBezTo>
                  <a:pt x="321952" y="101979"/>
                  <a:pt x="247340" y="96952"/>
                  <a:pt x="220617" y="95629"/>
                </a:cubicBezTo>
                <a:cubicBezTo>
                  <a:pt x="193894" y="94306"/>
                  <a:pt x="172992" y="100391"/>
                  <a:pt x="138067" y="87691"/>
                </a:cubicBezTo>
                <a:cubicBezTo>
                  <a:pt x="103142" y="74991"/>
                  <a:pt x="11332" y="5406"/>
                  <a:pt x="1542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: 図形 1291">
            <a:extLst>
              <a:ext uri="{FF2B5EF4-FFF2-40B4-BE49-F238E27FC236}">
                <a16:creationId xmlns:a16="http://schemas.microsoft.com/office/drawing/2014/main" id="{C683C2A6-77FF-4939-9E50-6058D11EEB48}"/>
              </a:ext>
            </a:extLst>
          </p:cNvPr>
          <p:cNvSpPr/>
          <p:nvPr/>
        </p:nvSpPr>
        <p:spPr>
          <a:xfrm>
            <a:off x="1481415" y="2463672"/>
            <a:ext cx="69384" cy="239195"/>
          </a:xfrm>
          <a:custGeom>
            <a:avLst/>
            <a:gdLst>
              <a:gd name="connsiteX0" fmla="*/ 66398 w 69384"/>
              <a:gd name="connsiteY0" fmla="*/ 128 h 239195"/>
              <a:gd name="connsiteX1" fmla="*/ 47348 w 69384"/>
              <a:gd name="connsiteY1" fmla="*/ 92203 h 239195"/>
              <a:gd name="connsiteX2" fmla="*/ 1310 w 69384"/>
              <a:gd name="connsiteY2" fmla="*/ 233491 h 239195"/>
              <a:gd name="connsiteX3" fmla="*/ 17185 w 69384"/>
              <a:gd name="connsiteY3" fmla="*/ 201741 h 239195"/>
              <a:gd name="connsiteX4" fmla="*/ 64810 w 69384"/>
              <a:gd name="connsiteY4" fmla="*/ 111253 h 239195"/>
              <a:gd name="connsiteX5" fmla="*/ 66398 w 69384"/>
              <a:gd name="connsiteY5" fmla="*/ 128 h 23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84" h="239195">
                <a:moveTo>
                  <a:pt x="66398" y="128"/>
                </a:moveTo>
                <a:cubicBezTo>
                  <a:pt x="63488" y="-3047"/>
                  <a:pt x="58196" y="53309"/>
                  <a:pt x="47348" y="92203"/>
                </a:cubicBezTo>
                <a:cubicBezTo>
                  <a:pt x="36500" y="131097"/>
                  <a:pt x="6337" y="215235"/>
                  <a:pt x="1310" y="233491"/>
                </a:cubicBezTo>
                <a:cubicBezTo>
                  <a:pt x="-3717" y="251747"/>
                  <a:pt x="6602" y="222114"/>
                  <a:pt x="17185" y="201741"/>
                </a:cubicBezTo>
                <a:cubicBezTo>
                  <a:pt x="27768" y="181368"/>
                  <a:pt x="57666" y="138770"/>
                  <a:pt x="64810" y="111253"/>
                </a:cubicBezTo>
                <a:cubicBezTo>
                  <a:pt x="71954" y="83736"/>
                  <a:pt x="69308" y="3303"/>
                  <a:pt x="66398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: 図形 1292">
            <a:extLst>
              <a:ext uri="{FF2B5EF4-FFF2-40B4-BE49-F238E27FC236}">
                <a16:creationId xmlns:a16="http://schemas.microsoft.com/office/drawing/2014/main" id="{DEB28AA4-884B-4E3C-B899-ECE34226AA0A}"/>
              </a:ext>
            </a:extLst>
          </p:cNvPr>
          <p:cNvSpPr/>
          <p:nvPr/>
        </p:nvSpPr>
        <p:spPr>
          <a:xfrm>
            <a:off x="1555750" y="2180646"/>
            <a:ext cx="33698" cy="273303"/>
          </a:xfrm>
          <a:custGeom>
            <a:avLst/>
            <a:gdLst>
              <a:gd name="connsiteX0" fmla="*/ 33338 w 33698"/>
              <a:gd name="connsiteY0" fmla="*/ 579 h 273303"/>
              <a:gd name="connsiteX1" fmla="*/ 4763 w 33698"/>
              <a:gd name="connsiteY1" fmla="*/ 60904 h 273303"/>
              <a:gd name="connsiteX2" fmla="*/ 6350 w 33698"/>
              <a:gd name="connsiteY2" fmla="*/ 91067 h 273303"/>
              <a:gd name="connsiteX3" fmla="*/ 0 w 33698"/>
              <a:gd name="connsiteY3" fmla="*/ 270454 h 273303"/>
              <a:gd name="connsiteX4" fmla="*/ 6350 w 33698"/>
              <a:gd name="connsiteY4" fmla="*/ 194254 h 273303"/>
              <a:gd name="connsiteX5" fmla="*/ 20638 w 33698"/>
              <a:gd name="connsiteY5" fmla="*/ 100592 h 273303"/>
              <a:gd name="connsiteX6" fmla="*/ 33338 w 33698"/>
              <a:gd name="connsiteY6" fmla="*/ 579 h 27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98" h="273303">
                <a:moveTo>
                  <a:pt x="33338" y="579"/>
                </a:moveTo>
                <a:cubicBezTo>
                  <a:pt x="30692" y="-6036"/>
                  <a:pt x="9261" y="45823"/>
                  <a:pt x="4763" y="60904"/>
                </a:cubicBezTo>
                <a:cubicBezTo>
                  <a:pt x="265" y="75985"/>
                  <a:pt x="7144" y="56142"/>
                  <a:pt x="6350" y="91067"/>
                </a:cubicBezTo>
                <a:cubicBezTo>
                  <a:pt x="5556" y="125992"/>
                  <a:pt x="0" y="253256"/>
                  <a:pt x="0" y="270454"/>
                </a:cubicBezTo>
                <a:cubicBezTo>
                  <a:pt x="0" y="287652"/>
                  <a:pt x="2910" y="222564"/>
                  <a:pt x="6350" y="194254"/>
                </a:cubicBezTo>
                <a:cubicBezTo>
                  <a:pt x="9790" y="165944"/>
                  <a:pt x="17992" y="128373"/>
                  <a:pt x="20638" y="100592"/>
                </a:cubicBezTo>
                <a:cubicBezTo>
                  <a:pt x="23284" y="72811"/>
                  <a:pt x="35984" y="7194"/>
                  <a:pt x="33338" y="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: 図形 1293">
            <a:extLst>
              <a:ext uri="{FF2B5EF4-FFF2-40B4-BE49-F238E27FC236}">
                <a16:creationId xmlns:a16="http://schemas.microsoft.com/office/drawing/2014/main" id="{46891605-9B9D-4052-A832-52553F3C3A34}"/>
              </a:ext>
            </a:extLst>
          </p:cNvPr>
          <p:cNvSpPr/>
          <p:nvPr/>
        </p:nvSpPr>
        <p:spPr>
          <a:xfrm>
            <a:off x="1905897" y="2652705"/>
            <a:ext cx="191599" cy="174904"/>
          </a:xfrm>
          <a:custGeom>
            <a:avLst/>
            <a:gdLst>
              <a:gd name="connsiteX0" fmla="*/ 191191 w 191599"/>
              <a:gd name="connsiteY0" fmla="*/ 8 h 174904"/>
              <a:gd name="connsiteX1" fmla="*/ 122928 w 191599"/>
              <a:gd name="connsiteY1" fmla="*/ 73033 h 174904"/>
              <a:gd name="connsiteX2" fmla="*/ 64191 w 191599"/>
              <a:gd name="connsiteY2" fmla="*/ 104783 h 174904"/>
              <a:gd name="connsiteX3" fmla="*/ 691 w 191599"/>
              <a:gd name="connsiteY3" fmla="*/ 174633 h 174904"/>
              <a:gd name="connsiteX4" fmla="*/ 34028 w 191599"/>
              <a:gd name="connsiteY4" fmla="*/ 127008 h 174904"/>
              <a:gd name="connsiteX5" fmla="*/ 89591 w 191599"/>
              <a:gd name="connsiteY5" fmla="*/ 77795 h 174904"/>
              <a:gd name="connsiteX6" fmla="*/ 191191 w 191599"/>
              <a:gd name="connsiteY6" fmla="*/ 8 h 1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599" h="174904">
                <a:moveTo>
                  <a:pt x="191191" y="8"/>
                </a:moveTo>
                <a:cubicBezTo>
                  <a:pt x="196747" y="-786"/>
                  <a:pt x="144095" y="55571"/>
                  <a:pt x="122928" y="73033"/>
                </a:cubicBezTo>
                <a:cubicBezTo>
                  <a:pt x="101761" y="90495"/>
                  <a:pt x="84564" y="87850"/>
                  <a:pt x="64191" y="104783"/>
                </a:cubicBezTo>
                <a:cubicBezTo>
                  <a:pt x="43818" y="121716"/>
                  <a:pt x="5718" y="170929"/>
                  <a:pt x="691" y="174633"/>
                </a:cubicBezTo>
                <a:cubicBezTo>
                  <a:pt x="-4336" y="178337"/>
                  <a:pt x="19211" y="143148"/>
                  <a:pt x="34028" y="127008"/>
                </a:cubicBezTo>
                <a:cubicBezTo>
                  <a:pt x="48845" y="110868"/>
                  <a:pt x="64985" y="97374"/>
                  <a:pt x="89591" y="77795"/>
                </a:cubicBezTo>
                <a:cubicBezTo>
                  <a:pt x="114197" y="58216"/>
                  <a:pt x="185635" y="802"/>
                  <a:pt x="19119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: 図形 1294">
            <a:extLst>
              <a:ext uri="{FF2B5EF4-FFF2-40B4-BE49-F238E27FC236}">
                <a16:creationId xmlns:a16="http://schemas.microsoft.com/office/drawing/2014/main" id="{558017E9-0308-4A0E-8ACE-9A10B2D8C975}"/>
              </a:ext>
            </a:extLst>
          </p:cNvPr>
          <p:cNvSpPr/>
          <p:nvPr/>
        </p:nvSpPr>
        <p:spPr>
          <a:xfrm>
            <a:off x="2194901" y="2419350"/>
            <a:ext cx="112039" cy="138117"/>
          </a:xfrm>
          <a:custGeom>
            <a:avLst/>
            <a:gdLst>
              <a:gd name="connsiteX0" fmla="*/ 111737 w 112039"/>
              <a:gd name="connsiteY0" fmla="*/ 0 h 138117"/>
              <a:gd name="connsiteX1" fmla="*/ 56174 w 112039"/>
              <a:gd name="connsiteY1" fmla="*/ 103188 h 138117"/>
              <a:gd name="connsiteX2" fmla="*/ 612 w 112039"/>
              <a:gd name="connsiteY2" fmla="*/ 138113 h 138117"/>
              <a:gd name="connsiteX3" fmla="*/ 30774 w 112039"/>
              <a:gd name="connsiteY3" fmla="*/ 101600 h 138117"/>
              <a:gd name="connsiteX4" fmla="*/ 111737 w 112039"/>
              <a:gd name="connsiteY4" fmla="*/ 0 h 13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39" h="138117">
                <a:moveTo>
                  <a:pt x="111737" y="0"/>
                </a:moveTo>
                <a:cubicBezTo>
                  <a:pt x="115970" y="265"/>
                  <a:pt x="74695" y="80169"/>
                  <a:pt x="56174" y="103188"/>
                </a:cubicBezTo>
                <a:cubicBezTo>
                  <a:pt x="37653" y="126207"/>
                  <a:pt x="4845" y="138378"/>
                  <a:pt x="612" y="138113"/>
                </a:cubicBezTo>
                <a:cubicBezTo>
                  <a:pt x="-3621" y="137848"/>
                  <a:pt x="14899" y="121973"/>
                  <a:pt x="30774" y="101600"/>
                </a:cubicBezTo>
                <a:cubicBezTo>
                  <a:pt x="46649" y="81227"/>
                  <a:pt x="107504" y="-265"/>
                  <a:pt x="11173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: 図形 1295">
            <a:extLst>
              <a:ext uri="{FF2B5EF4-FFF2-40B4-BE49-F238E27FC236}">
                <a16:creationId xmlns:a16="http://schemas.microsoft.com/office/drawing/2014/main" id="{6D11CE76-6461-4130-9DBB-7B6C6C62AF45}"/>
              </a:ext>
            </a:extLst>
          </p:cNvPr>
          <p:cNvSpPr/>
          <p:nvPr/>
        </p:nvSpPr>
        <p:spPr>
          <a:xfrm>
            <a:off x="2092263" y="2544740"/>
            <a:ext cx="125525" cy="100460"/>
          </a:xfrm>
          <a:custGeom>
            <a:avLst/>
            <a:gdLst>
              <a:gd name="connsiteX0" fmla="*/ 125475 w 125525"/>
              <a:gd name="connsiteY0" fmla="*/ 23 h 100460"/>
              <a:gd name="connsiteX1" fmla="*/ 41337 w 125525"/>
              <a:gd name="connsiteY1" fmla="*/ 50823 h 100460"/>
              <a:gd name="connsiteX2" fmla="*/ 1650 w 125525"/>
              <a:gd name="connsiteY2" fmla="*/ 100035 h 100460"/>
              <a:gd name="connsiteX3" fmla="*/ 9587 w 125525"/>
              <a:gd name="connsiteY3" fmla="*/ 73048 h 100460"/>
              <a:gd name="connsiteX4" fmla="*/ 28637 w 125525"/>
              <a:gd name="connsiteY4" fmla="*/ 44473 h 100460"/>
              <a:gd name="connsiteX5" fmla="*/ 125475 w 125525"/>
              <a:gd name="connsiteY5" fmla="*/ 23 h 10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525" h="100460">
                <a:moveTo>
                  <a:pt x="125475" y="23"/>
                </a:moveTo>
                <a:cubicBezTo>
                  <a:pt x="127592" y="1081"/>
                  <a:pt x="61974" y="34154"/>
                  <a:pt x="41337" y="50823"/>
                </a:cubicBezTo>
                <a:cubicBezTo>
                  <a:pt x="20700" y="67492"/>
                  <a:pt x="6942" y="96331"/>
                  <a:pt x="1650" y="100035"/>
                </a:cubicBezTo>
                <a:cubicBezTo>
                  <a:pt x="-3642" y="103739"/>
                  <a:pt x="5089" y="82308"/>
                  <a:pt x="9587" y="73048"/>
                </a:cubicBezTo>
                <a:cubicBezTo>
                  <a:pt x="14085" y="63788"/>
                  <a:pt x="12497" y="55321"/>
                  <a:pt x="28637" y="44473"/>
                </a:cubicBezTo>
                <a:cubicBezTo>
                  <a:pt x="44777" y="33625"/>
                  <a:pt x="123358" y="-1035"/>
                  <a:pt x="125475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: 図形 1296">
            <a:extLst>
              <a:ext uri="{FF2B5EF4-FFF2-40B4-BE49-F238E27FC236}">
                <a16:creationId xmlns:a16="http://schemas.microsoft.com/office/drawing/2014/main" id="{880A6F1D-B892-41F2-B6F0-68396BA97DCB}"/>
              </a:ext>
            </a:extLst>
          </p:cNvPr>
          <p:cNvSpPr/>
          <p:nvPr/>
        </p:nvSpPr>
        <p:spPr>
          <a:xfrm>
            <a:off x="1589032" y="2103135"/>
            <a:ext cx="139038" cy="70193"/>
          </a:xfrm>
          <a:custGeom>
            <a:avLst/>
            <a:gdLst>
              <a:gd name="connsiteX0" fmla="*/ 56 w 139038"/>
              <a:gd name="connsiteY0" fmla="*/ 70153 h 70193"/>
              <a:gd name="connsiteX1" fmla="*/ 69906 w 139038"/>
              <a:gd name="connsiteY1" fmla="*/ 9828 h 70193"/>
              <a:gd name="connsiteX2" fmla="*/ 85781 w 139038"/>
              <a:gd name="connsiteY2" fmla="*/ 1890 h 70193"/>
              <a:gd name="connsiteX3" fmla="*/ 138168 w 139038"/>
              <a:gd name="connsiteY3" fmla="*/ 28878 h 70193"/>
              <a:gd name="connsiteX4" fmla="*/ 115943 w 139038"/>
              <a:gd name="connsiteY4" fmla="*/ 22528 h 70193"/>
              <a:gd name="connsiteX5" fmla="*/ 82606 w 139038"/>
              <a:gd name="connsiteY5" fmla="*/ 19353 h 70193"/>
              <a:gd name="connsiteX6" fmla="*/ 56 w 139038"/>
              <a:gd name="connsiteY6" fmla="*/ 70153 h 7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038" h="70193">
                <a:moveTo>
                  <a:pt x="56" y="70153"/>
                </a:moveTo>
                <a:cubicBezTo>
                  <a:pt x="-2061" y="68565"/>
                  <a:pt x="55619" y="21205"/>
                  <a:pt x="69906" y="9828"/>
                </a:cubicBezTo>
                <a:cubicBezTo>
                  <a:pt x="84193" y="-1549"/>
                  <a:pt x="74404" y="-1285"/>
                  <a:pt x="85781" y="1890"/>
                </a:cubicBezTo>
                <a:cubicBezTo>
                  <a:pt x="97158" y="5065"/>
                  <a:pt x="133141" y="25438"/>
                  <a:pt x="138168" y="28878"/>
                </a:cubicBezTo>
                <a:cubicBezTo>
                  <a:pt x="143195" y="32318"/>
                  <a:pt x="125203" y="24115"/>
                  <a:pt x="115943" y="22528"/>
                </a:cubicBezTo>
                <a:cubicBezTo>
                  <a:pt x="106683" y="20940"/>
                  <a:pt x="99539" y="12738"/>
                  <a:pt x="82606" y="19353"/>
                </a:cubicBezTo>
                <a:cubicBezTo>
                  <a:pt x="65673" y="25967"/>
                  <a:pt x="2173" y="71741"/>
                  <a:pt x="56" y="70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: 図形 1297">
            <a:extLst>
              <a:ext uri="{FF2B5EF4-FFF2-40B4-BE49-F238E27FC236}">
                <a16:creationId xmlns:a16="http://schemas.microsoft.com/office/drawing/2014/main" id="{7C28BCBA-5506-4A1B-ACC1-9C59D056CC3B}"/>
              </a:ext>
            </a:extLst>
          </p:cNvPr>
          <p:cNvSpPr/>
          <p:nvPr/>
        </p:nvSpPr>
        <p:spPr>
          <a:xfrm>
            <a:off x="1726502" y="2155042"/>
            <a:ext cx="173110" cy="57655"/>
          </a:xfrm>
          <a:custGeom>
            <a:avLst/>
            <a:gdLst>
              <a:gd name="connsiteX0" fmla="*/ 698 w 173110"/>
              <a:gd name="connsiteY0" fmla="*/ 783 h 57655"/>
              <a:gd name="connsiteX1" fmla="*/ 165798 w 173110"/>
              <a:gd name="connsiteY1" fmla="*/ 56346 h 57655"/>
              <a:gd name="connsiteX2" fmla="*/ 140398 w 173110"/>
              <a:gd name="connsiteY2" fmla="*/ 38883 h 57655"/>
              <a:gd name="connsiteX3" fmla="*/ 107061 w 173110"/>
              <a:gd name="connsiteY3" fmla="*/ 24596 h 57655"/>
              <a:gd name="connsiteX4" fmla="*/ 698 w 173110"/>
              <a:gd name="connsiteY4" fmla="*/ 783 h 5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110" h="57655">
                <a:moveTo>
                  <a:pt x="698" y="783"/>
                </a:moveTo>
                <a:cubicBezTo>
                  <a:pt x="10487" y="6075"/>
                  <a:pt x="142515" y="49996"/>
                  <a:pt x="165798" y="56346"/>
                </a:cubicBezTo>
                <a:cubicBezTo>
                  <a:pt x="189081" y="62696"/>
                  <a:pt x="150187" y="44175"/>
                  <a:pt x="140398" y="38883"/>
                </a:cubicBezTo>
                <a:cubicBezTo>
                  <a:pt x="130609" y="33591"/>
                  <a:pt x="127169" y="30681"/>
                  <a:pt x="107061" y="24596"/>
                </a:cubicBezTo>
                <a:cubicBezTo>
                  <a:pt x="86953" y="18511"/>
                  <a:pt x="-9091" y="-4509"/>
                  <a:pt x="698" y="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: 図形 1298">
            <a:extLst>
              <a:ext uri="{FF2B5EF4-FFF2-40B4-BE49-F238E27FC236}">
                <a16:creationId xmlns:a16="http://schemas.microsoft.com/office/drawing/2014/main" id="{B9E6A39D-5F29-4A72-B238-424DF2DA8A42}"/>
              </a:ext>
            </a:extLst>
          </p:cNvPr>
          <p:cNvSpPr/>
          <p:nvPr/>
        </p:nvSpPr>
        <p:spPr>
          <a:xfrm>
            <a:off x="1674808" y="2246183"/>
            <a:ext cx="133404" cy="52633"/>
          </a:xfrm>
          <a:custGeom>
            <a:avLst/>
            <a:gdLst>
              <a:gd name="connsiteX0" fmla="*/ 5 w 133404"/>
              <a:gd name="connsiteY0" fmla="*/ 130 h 52633"/>
              <a:gd name="connsiteX1" fmla="*/ 101605 w 133404"/>
              <a:gd name="connsiteY1" fmla="*/ 30292 h 52633"/>
              <a:gd name="connsiteX2" fmla="*/ 133355 w 133404"/>
              <a:gd name="connsiteY2" fmla="*/ 52517 h 52633"/>
              <a:gd name="connsiteX3" fmla="*/ 106367 w 133404"/>
              <a:gd name="connsiteY3" fmla="*/ 20767 h 52633"/>
              <a:gd name="connsiteX4" fmla="*/ 5 w 133404"/>
              <a:gd name="connsiteY4" fmla="*/ 130 h 5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04" h="52633">
                <a:moveTo>
                  <a:pt x="5" y="130"/>
                </a:moveTo>
                <a:cubicBezTo>
                  <a:pt x="-789" y="1718"/>
                  <a:pt x="79380" y="21561"/>
                  <a:pt x="101605" y="30292"/>
                </a:cubicBezTo>
                <a:cubicBezTo>
                  <a:pt x="123830" y="39023"/>
                  <a:pt x="132561" y="54105"/>
                  <a:pt x="133355" y="52517"/>
                </a:cubicBezTo>
                <a:cubicBezTo>
                  <a:pt x="134149" y="50930"/>
                  <a:pt x="125417" y="29763"/>
                  <a:pt x="106367" y="20767"/>
                </a:cubicBezTo>
                <a:cubicBezTo>
                  <a:pt x="87317" y="11771"/>
                  <a:pt x="799" y="-1458"/>
                  <a:pt x="5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: 図形 1299">
            <a:extLst>
              <a:ext uri="{FF2B5EF4-FFF2-40B4-BE49-F238E27FC236}">
                <a16:creationId xmlns:a16="http://schemas.microsoft.com/office/drawing/2014/main" id="{D3D0291A-C4B5-47A0-8AD4-B02F10F2EDA6}"/>
              </a:ext>
            </a:extLst>
          </p:cNvPr>
          <p:cNvSpPr/>
          <p:nvPr/>
        </p:nvSpPr>
        <p:spPr>
          <a:xfrm>
            <a:off x="1787209" y="2200273"/>
            <a:ext cx="102958" cy="26189"/>
          </a:xfrm>
          <a:custGeom>
            <a:avLst/>
            <a:gdLst>
              <a:gd name="connsiteX0" fmla="*/ 316 w 102958"/>
              <a:gd name="connsiteY0" fmla="*/ 25402 h 26189"/>
              <a:gd name="connsiteX1" fmla="*/ 57466 w 102958"/>
              <a:gd name="connsiteY1" fmla="*/ 2 h 26189"/>
              <a:gd name="connsiteX2" fmla="*/ 101916 w 102958"/>
              <a:gd name="connsiteY2" fmla="*/ 23815 h 26189"/>
              <a:gd name="connsiteX3" fmla="*/ 84454 w 102958"/>
              <a:gd name="connsiteY3" fmla="*/ 20640 h 26189"/>
              <a:gd name="connsiteX4" fmla="*/ 316 w 102958"/>
              <a:gd name="connsiteY4" fmla="*/ 25402 h 2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58" h="26189">
                <a:moveTo>
                  <a:pt x="316" y="25402"/>
                </a:moveTo>
                <a:cubicBezTo>
                  <a:pt x="-4182" y="21962"/>
                  <a:pt x="40533" y="266"/>
                  <a:pt x="57466" y="2"/>
                </a:cubicBezTo>
                <a:cubicBezTo>
                  <a:pt x="74399" y="-263"/>
                  <a:pt x="97418" y="20375"/>
                  <a:pt x="101916" y="23815"/>
                </a:cubicBezTo>
                <a:cubicBezTo>
                  <a:pt x="106414" y="27255"/>
                  <a:pt x="95566" y="21434"/>
                  <a:pt x="84454" y="20640"/>
                </a:cubicBezTo>
                <a:cubicBezTo>
                  <a:pt x="73342" y="19846"/>
                  <a:pt x="4814" y="28842"/>
                  <a:pt x="316" y="25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: 図形 1300">
            <a:extLst>
              <a:ext uri="{FF2B5EF4-FFF2-40B4-BE49-F238E27FC236}">
                <a16:creationId xmlns:a16="http://schemas.microsoft.com/office/drawing/2014/main" id="{206DEF53-A6A9-4630-A147-76695FFC00E3}"/>
              </a:ext>
            </a:extLst>
          </p:cNvPr>
          <p:cNvSpPr/>
          <p:nvPr/>
        </p:nvSpPr>
        <p:spPr>
          <a:xfrm>
            <a:off x="1907469" y="2238003"/>
            <a:ext cx="59172" cy="152782"/>
          </a:xfrm>
          <a:custGeom>
            <a:avLst/>
            <a:gdLst>
              <a:gd name="connsiteX0" fmla="*/ 706 w 59172"/>
              <a:gd name="connsiteY0" fmla="*/ 372 h 152782"/>
              <a:gd name="connsiteX1" fmla="*/ 51506 w 59172"/>
              <a:gd name="connsiteY1" fmla="*/ 108322 h 152782"/>
              <a:gd name="connsiteX2" fmla="*/ 57856 w 59172"/>
              <a:gd name="connsiteY2" fmla="*/ 152772 h 152782"/>
              <a:gd name="connsiteX3" fmla="*/ 40394 w 59172"/>
              <a:gd name="connsiteY3" fmla="*/ 105147 h 152782"/>
              <a:gd name="connsiteX4" fmla="*/ 22931 w 59172"/>
              <a:gd name="connsiteY4" fmla="*/ 73397 h 152782"/>
              <a:gd name="connsiteX5" fmla="*/ 706 w 59172"/>
              <a:gd name="connsiteY5" fmla="*/ 372 h 15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72" h="152782">
                <a:moveTo>
                  <a:pt x="706" y="372"/>
                </a:moveTo>
                <a:cubicBezTo>
                  <a:pt x="5468" y="6193"/>
                  <a:pt x="41981" y="82922"/>
                  <a:pt x="51506" y="108322"/>
                </a:cubicBezTo>
                <a:cubicBezTo>
                  <a:pt x="61031" y="133722"/>
                  <a:pt x="59708" y="153301"/>
                  <a:pt x="57856" y="152772"/>
                </a:cubicBezTo>
                <a:cubicBezTo>
                  <a:pt x="56004" y="152243"/>
                  <a:pt x="46215" y="118376"/>
                  <a:pt x="40394" y="105147"/>
                </a:cubicBezTo>
                <a:cubicBezTo>
                  <a:pt x="34573" y="91918"/>
                  <a:pt x="29281" y="88214"/>
                  <a:pt x="22931" y="73397"/>
                </a:cubicBezTo>
                <a:cubicBezTo>
                  <a:pt x="16581" y="58580"/>
                  <a:pt x="-4056" y="-5449"/>
                  <a:pt x="706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: 図形 1301">
            <a:extLst>
              <a:ext uri="{FF2B5EF4-FFF2-40B4-BE49-F238E27FC236}">
                <a16:creationId xmlns:a16="http://schemas.microsoft.com/office/drawing/2014/main" id="{BF974E3E-86B3-4D3F-AB4C-D45D28562E73}"/>
              </a:ext>
            </a:extLst>
          </p:cNvPr>
          <p:cNvSpPr/>
          <p:nvPr/>
        </p:nvSpPr>
        <p:spPr>
          <a:xfrm>
            <a:off x="1822429" y="2312803"/>
            <a:ext cx="68403" cy="100559"/>
          </a:xfrm>
          <a:custGeom>
            <a:avLst/>
            <a:gdLst>
              <a:gd name="connsiteX0" fmla="*/ 21 w 68403"/>
              <a:gd name="connsiteY0" fmla="*/ 185 h 100559"/>
              <a:gd name="connsiteX1" fmla="*/ 49234 w 68403"/>
              <a:gd name="connsiteY1" fmla="*/ 68447 h 100559"/>
              <a:gd name="connsiteX2" fmla="*/ 68284 w 68403"/>
              <a:gd name="connsiteY2" fmla="*/ 100197 h 100559"/>
              <a:gd name="connsiteX3" fmla="*/ 55584 w 68403"/>
              <a:gd name="connsiteY3" fmla="*/ 49397 h 100559"/>
              <a:gd name="connsiteX4" fmla="*/ 21 w 68403"/>
              <a:gd name="connsiteY4" fmla="*/ 185 h 100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03" h="100559">
                <a:moveTo>
                  <a:pt x="21" y="185"/>
                </a:moveTo>
                <a:cubicBezTo>
                  <a:pt x="-1037" y="3360"/>
                  <a:pt x="37857" y="51778"/>
                  <a:pt x="49234" y="68447"/>
                </a:cubicBezTo>
                <a:cubicBezTo>
                  <a:pt x="60611" y="85116"/>
                  <a:pt x="67226" y="103372"/>
                  <a:pt x="68284" y="100197"/>
                </a:cubicBezTo>
                <a:cubicBezTo>
                  <a:pt x="69342" y="97022"/>
                  <a:pt x="63257" y="63420"/>
                  <a:pt x="55584" y="49397"/>
                </a:cubicBezTo>
                <a:cubicBezTo>
                  <a:pt x="47911" y="35374"/>
                  <a:pt x="1079" y="-2990"/>
                  <a:pt x="21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: 図形 1302">
            <a:extLst>
              <a:ext uri="{FF2B5EF4-FFF2-40B4-BE49-F238E27FC236}">
                <a16:creationId xmlns:a16="http://schemas.microsoft.com/office/drawing/2014/main" id="{14FFB97B-C760-4C69-B198-C74F2D1D84CC}"/>
              </a:ext>
            </a:extLst>
          </p:cNvPr>
          <p:cNvSpPr/>
          <p:nvPr/>
        </p:nvSpPr>
        <p:spPr>
          <a:xfrm>
            <a:off x="1787510" y="2322410"/>
            <a:ext cx="103473" cy="241200"/>
          </a:xfrm>
          <a:custGeom>
            <a:avLst/>
            <a:gdLst>
              <a:gd name="connsiteX0" fmla="*/ 15 w 103473"/>
              <a:gd name="connsiteY0" fmla="*/ 103 h 241200"/>
              <a:gd name="connsiteX1" fmla="*/ 63515 w 103473"/>
              <a:gd name="connsiteY1" fmla="*/ 90590 h 241200"/>
              <a:gd name="connsiteX2" fmla="*/ 63515 w 103473"/>
              <a:gd name="connsiteY2" fmla="*/ 144565 h 241200"/>
              <a:gd name="connsiteX3" fmla="*/ 103203 w 103473"/>
              <a:gd name="connsiteY3" fmla="*/ 239815 h 241200"/>
              <a:gd name="connsiteX4" fmla="*/ 80978 w 103473"/>
              <a:gd name="connsiteY4" fmla="*/ 195365 h 241200"/>
              <a:gd name="connsiteX5" fmla="*/ 80978 w 103473"/>
              <a:gd name="connsiteY5" fmla="*/ 115990 h 241200"/>
              <a:gd name="connsiteX6" fmla="*/ 69865 w 103473"/>
              <a:gd name="connsiteY6" fmla="*/ 73128 h 241200"/>
              <a:gd name="connsiteX7" fmla="*/ 15 w 103473"/>
              <a:gd name="connsiteY7" fmla="*/ 103 h 2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473" h="241200">
                <a:moveTo>
                  <a:pt x="15" y="103"/>
                </a:moveTo>
                <a:cubicBezTo>
                  <a:pt x="-1043" y="3013"/>
                  <a:pt x="52932" y="66513"/>
                  <a:pt x="63515" y="90590"/>
                </a:cubicBezTo>
                <a:cubicBezTo>
                  <a:pt x="74098" y="114667"/>
                  <a:pt x="56900" y="119694"/>
                  <a:pt x="63515" y="144565"/>
                </a:cubicBezTo>
                <a:cubicBezTo>
                  <a:pt x="70130" y="169436"/>
                  <a:pt x="100293" y="231348"/>
                  <a:pt x="103203" y="239815"/>
                </a:cubicBezTo>
                <a:cubicBezTo>
                  <a:pt x="106113" y="248282"/>
                  <a:pt x="84682" y="216003"/>
                  <a:pt x="80978" y="195365"/>
                </a:cubicBezTo>
                <a:cubicBezTo>
                  <a:pt x="77274" y="174727"/>
                  <a:pt x="82830" y="136363"/>
                  <a:pt x="80978" y="115990"/>
                </a:cubicBezTo>
                <a:cubicBezTo>
                  <a:pt x="79126" y="95617"/>
                  <a:pt x="79655" y="89532"/>
                  <a:pt x="69865" y="73128"/>
                </a:cubicBezTo>
                <a:cubicBezTo>
                  <a:pt x="60075" y="56724"/>
                  <a:pt x="1073" y="-2807"/>
                  <a:pt x="15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: 図形 1303">
            <a:extLst>
              <a:ext uri="{FF2B5EF4-FFF2-40B4-BE49-F238E27FC236}">
                <a16:creationId xmlns:a16="http://schemas.microsoft.com/office/drawing/2014/main" id="{6E3B06E5-1B44-4061-9EB7-CA613870152B}"/>
              </a:ext>
            </a:extLst>
          </p:cNvPr>
          <p:cNvSpPr/>
          <p:nvPr/>
        </p:nvSpPr>
        <p:spPr>
          <a:xfrm>
            <a:off x="1954213" y="2363788"/>
            <a:ext cx="19234" cy="92346"/>
          </a:xfrm>
          <a:custGeom>
            <a:avLst/>
            <a:gdLst>
              <a:gd name="connsiteX0" fmla="*/ 0 w 19234"/>
              <a:gd name="connsiteY0" fmla="*/ 0 h 92346"/>
              <a:gd name="connsiteX1" fmla="*/ 19050 w 19234"/>
              <a:gd name="connsiteY1" fmla="*/ 92075 h 92346"/>
              <a:gd name="connsiteX2" fmla="*/ 0 w 19234"/>
              <a:gd name="connsiteY2" fmla="*/ 0 h 9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34" h="92346">
                <a:moveTo>
                  <a:pt x="0" y="0"/>
                </a:moveTo>
                <a:cubicBezTo>
                  <a:pt x="0" y="0"/>
                  <a:pt x="16669" y="85990"/>
                  <a:pt x="19050" y="92075"/>
                </a:cubicBezTo>
                <a:cubicBezTo>
                  <a:pt x="21431" y="98160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: 図形 1304">
            <a:extLst>
              <a:ext uri="{FF2B5EF4-FFF2-40B4-BE49-F238E27FC236}">
                <a16:creationId xmlns:a16="http://schemas.microsoft.com/office/drawing/2014/main" id="{E09DEEB9-3471-4016-BC26-9894EF7A9454}"/>
              </a:ext>
            </a:extLst>
          </p:cNvPr>
          <p:cNvSpPr/>
          <p:nvPr/>
        </p:nvSpPr>
        <p:spPr>
          <a:xfrm>
            <a:off x="1885935" y="2552064"/>
            <a:ext cx="89048" cy="25194"/>
          </a:xfrm>
          <a:custGeom>
            <a:avLst/>
            <a:gdLst>
              <a:gd name="connsiteX0" fmla="*/ 15 w 89048"/>
              <a:gd name="connsiteY0" fmla="*/ 18099 h 25194"/>
              <a:gd name="connsiteX1" fmla="*/ 68278 w 89048"/>
              <a:gd name="connsiteY1" fmla="*/ 24449 h 25194"/>
              <a:gd name="connsiteX2" fmla="*/ 88915 w 89048"/>
              <a:gd name="connsiteY2" fmla="*/ 636 h 25194"/>
              <a:gd name="connsiteX3" fmla="*/ 74628 w 89048"/>
              <a:gd name="connsiteY3" fmla="*/ 6986 h 25194"/>
              <a:gd name="connsiteX4" fmla="*/ 15 w 89048"/>
              <a:gd name="connsiteY4" fmla="*/ 18099 h 2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48" h="25194">
                <a:moveTo>
                  <a:pt x="15" y="18099"/>
                </a:moveTo>
                <a:cubicBezTo>
                  <a:pt x="-1043" y="21009"/>
                  <a:pt x="53462" y="27359"/>
                  <a:pt x="68278" y="24449"/>
                </a:cubicBezTo>
                <a:cubicBezTo>
                  <a:pt x="83094" y="21539"/>
                  <a:pt x="87857" y="3546"/>
                  <a:pt x="88915" y="636"/>
                </a:cubicBezTo>
                <a:cubicBezTo>
                  <a:pt x="89973" y="-2274"/>
                  <a:pt x="84682" y="5663"/>
                  <a:pt x="74628" y="6986"/>
                </a:cubicBezTo>
                <a:cubicBezTo>
                  <a:pt x="64574" y="8309"/>
                  <a:pt x="1073" y="15189"/>
                  <a:pt x="15" y="18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: 図形 1305">
            <a:extLst>
              <a:ext uri="{FF2B5EF4-FFF2-40B4-BE49-F238E27FC236}">
                <a16:creationId xmlns:a16="http://schemas.microsoft.com/office/drawing/2014/main" id="{D3AD48FB-1D23-4173-BC02-76DC3FCAE754}"/>
              </a:ext>
            </a:extLst>
          </p:cNvPr>
          <p:cNvSpPr/>
          <p:nvPr/>
        </p:nvSpPr>
        <p:spPr>
          <a:xfrm>
            <a:off x="1885947" y="2456705"/>
            <a:ext cx="85447" cy="100818"/>
          </a:xfrm>
          <a:custGeom>
            <a:avLst/>
            <a:gdLst>
              <a:gd name="connsiteX0" fmla="*/ 3 w 85447"/>
              <a:gd name="connsiteY0" fmla="*/ 100758 h 100818"/>
              <a:gd name="connsiteX1" fmla="*/ 28578 w 85447"/>
              <a:gd name="connsiteY1" fmla="*/ 21383 h 100818"/>
              <a:gd name="connsiteX2" fmla="*/ 65091 w 85447"/>
              <a:gd name="connsiteY2" fmla="*/ 21383 h 100818"/>
              <a:gd name="connsiteX3" fmla="*/ 76203 w 85447"/>
              <a:gd name="connsiteY3" fmla="*/ 43608 h 100818"/>
              <a:gd name="connsiteX4" fmla="*/ 84141 w 85447"/>
              <a:gd name="connsiteY4" fmla="*/ 99170 h 100818"/>
              <a:gd name="connsiteX5" fmla="*/ 84141 w 85447"/>
              <a:gd name="connsiteY5" fmla="*/ 61070 h 100818"/>
              <a:gd name="connsiteX6" fmla="*/ 71441 w 85447"/>
              <a:gd name="connsiteY6" fmla="*/ 8683 h 100818"/>
              <a:gd name="connsiteX7" fmla="*/ 26991 w 85447"/>
              <a:gd name="connsiteY7" fmla="*/ 7095 h 100818"/>
              <a:gd name="connsiteX8" fmla="*/ 3 w 85447"/>
              <a:gd name="connsiteY8" fmla="*/ 100758 h 10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47" h="100818">
                <a:moveTo>
                  <a:pt x="3" y="100758"/>
                </a:moveTo>
                <a:cubicBezTo>
                  <a:pt x="267" y="103139"/>
                  <a:pt x="17730" y="34612"/>
                  <a:pt x="28578" y="21383"/>
                </a:cubicBezTo>
                <a:cubicBezTo>
                  <a:pt x="39426" y="8154"/>
                  <a:pt x="57154" y="17679"/>
                  <a:pt x="65091" y="21383"/>
                </a:cubicBezTo>
                <a:cubicBezTo>
                  <a:pt x="73028" y="25087"/>
                  <a:pt x="73028" y="30643"/>
                  <a:pt x="76203" y="43608"/>
                </a:cubicBezTo>
                <a:cubicBezTo>
                  <a:pt x="79378" y="56573"/>
                  <a:pt x="82818" y="96260"/>
                  <a:pt x="84141" y="99170"/>
                </a:cubicBezTo>
                <a:cubicBezTo>
                  <a:pt x="85464" y="102080"/>
                  <a:pt x="86258" y="76151"/>
                  <a:pt x="84141" y="61070"/>
                </a:cubicBezTo>
                <a:cubicBezTo>
                  <a:pt x="82024" y="45989"/>
                  <a:pt x="80966" y="17679"/>
                  <a:pt x="71441" y="8683"/>
                </a:cubicBezTo>
                <a:cubicBezTo>
                  <a:pt x="61916" y="-313"/>
                  <a:pt x="38104" y="-4547"/>
                  <a:pt x="26991" y="7095"/>
                </a:cubicBezTo>
                <a:cubicBezTo>
                  <a:pt x="15879" y="18737"/>
                  <a:pt x="-261" y="98377"/>
                  <a:pt x="3" y="100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: 図形 1306">
            <a:extLst>
              <a:ext uri="{FF2B5EF4-FFF2-40B4-BE49-F238E27FC236}">
                <a16:creationId xmlns:a16="http://schemas.microsoft.com/office/drawing/2014/main" id="{97F786F1-51EC-4D70-BCA3-7D6ACDE8D8DE}"/>
              </a:ext>
            </a:extLst>
          </p:cNvPr>
          <p:cNvSpPr/>
          <p:nvPr/>
        </p:nvSpPr>
        <p:spPr>
          <a:xfrm>
            <a:off x="1593721" y="2066368"/>
            <a:ext cx="158936" cy="91065"/>
          </a:xfrm>
          <a:custGeom>
            <a:avLst/>
            <a:gdLst>
              <a:gd name="connsiteX0" fmla="*/ 129 w 158936"/>
              <a:gd name="connsiteY0" fmla="*/ 91045 h 91065"/>
              <a:gd name="connsiteX1" fmla="*/ 62042 w 158936"/>
              <a:gd name="connsiteY1" fmla="*/ 10082 h 91065"/>
              <a:gd name="connsiteX2" fmla="*/ 157292 w 158936"/>
              <a:gd name="connsiteY2" fmla="*/ 557 h 91065"/>
              <a:gd name="connsiteX3" fmla="*/ 119192 w 158936"/>
              <a:gd name="connsiteY3" fmla="*/ 3732 h 91065"/>
              <a:gd name="connsiteX4" fmla="*/ 77917 w 158936"/>
              <a:gd name="connsiteY4" fmla="*/ 18020 h 91065"/>
              <a:gd name="connsiteX5" fmla="*/ 129 w 158936"/>
              <a:gd name="connsiteY5" fmla="*/ 91045 h 9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936" h="91065">
                <a:moveTo>
                  <a:pt x="129" y="91045"/>
                </a:moveTo>
                <a:cubicBezTo>
                  <a:pt x="-2517" y="89722"/>
                  <a:pt x="35848" y="25163"/>
                  <a:pt x="62042" y="10082"/>
                </a:cubicBezTo>
                <a:cubicBezTo>
                  <a:pt x="88236" y="-4999"/>
                  <a:pt x="147767" y="1615"/>
                  <a:pt x="157292" y="557"/>
                </a:cubicBezTo>
                <a:cubicBezTo>
                  <a:pt x="166817" y="-501"/>
                  <a:pt x="132421" y="822"/>
                  <a:pt x="119192" y="3732"/>
                </a:cubicBezTo>
                <a:cubicBezTo>
                  <a:pt x="105963" y="6642"/>
                  <a:pt x="93792" y="7172"/>
                  <a:pt x="77917" y="18020"/>
                </a:cubicBezTo>
                <a:cubicBezTo>
                  <a:pt x="62042" y="28868"/>
                  <a:pt x="2775" y="92368"/>
                  <a:pt x="129" y="91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: 図形 1307">
            <a:extLst>
              <a:ext uri="{FF2B5EF4-FFF2-40B4-BE49-F238E27FC236}">
                <a16:creationId xmlns:a16="http://schemas.microsoft.com/office/drawing/2014/main" id="{9C0C7EDE-FB9D-4313-BE49-0456684FA3A0}"/>
              </a:ext>
            </a:extLst>
          </p:cNvPr>
          <p:cNvSpPr/>
          <p:nvPr/>
        </p:nvSpPr>
        <p:spPr>
          <a:xfrm>
            <a:off x="1740679" y="2005612"/>
            <a:ext cx="72246" cy="73027"/>
          </a:xfrm>
          <a:custGeom>
            <a:avLst/>
            <a:gdLst>
              <a:gd name="connsiteX0" fmla="*/ 72246 w 72246"/>
              <a:gd name="connsiteY0" fmla="*/ 988 h 73027"/>
              <a:gd name="connsiteX1" fmla="*/ 5571 w 72246"/>
              <a:gd name="connsiteY1" fmla="*/ 20038 h 73027"/>
              <a:gd name="connsiteX2" fmla="*/ 3984 w 72246"/>
              <a:gd name="connsiteY2" fmla="*/ 72426 h 73027"/>
              <a:gd name="connsiteX3" fmla="*/ 7159 w 72246"/>
              <a:gd name="connsiteY3" fmla="*/ 47026 h 73027"/>
              <a:gd name="connsiteX4" fmla="*/ 72246 w 72246"/>
              <a:gd name="connsiteY4" fmla="*/ 988 h 7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46" h="73027">
                <a:moveTo>
                  <a:pt x="72246" y="988"/>
                </a:moveTo>
                <a:cubicBezTo>
                  <a:pt x="71981" y="-3510"/>
                  <a:pt x="16948" y="8132"/>
                  <a:pt x="5571" y="20038"/>
                </a:cubicBezTo>
                <a:cubicBezTo>
                  <a:pt x="-5806" y="31944"/>
                  <a:pt x="3719" y="67928"/>
                  <a:pt x="3984" y="72426"/>
                </a:cubicBezTo>
                <a:cubicBezTo>
                  <a:pt x="4249" y="76924"/>
                  <a:pt x="1867" y="54963"/>
                  <a:pt x="7159" y="47026"/>
                </a:cubicBezTo>
                <a:cubicBezTo>
                  <a:pt x="12451" y="39089"/>
                  <a:pt x="72511" y="5486"/>
                  <a:pt x="72246" y="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: 図形 1308">
            <a:extLst>
              <a:ext uri="{FF2B5EF4-FFF2-40B4-BE49-F238E27FC236}">
                <a16:creationId xmlns:a16="http://schemas.microsoft.com/office/drawing/2014/main" id="{D24E39B9-FE7D-4ABD-B0F1-191CFE6614C6}"/>
              </a:ext>
            </a:extLst>
          </p:cNvPr>
          <p:cNvSpPr/>
          <p:nvPr/>
        </p:nvSpPr>
        <p:spPr>
          <a:xfrm>
            <a:off x="1887507" y="2047869"/>
            <a:ext cx="122955" cy="106632"/>
          </a:xfrm>
          <a:custGeom>
            <a:avLst/>
            <a:gdLst>
              <a:gd name="connsiteX0" fmla="*/ 31 w 122955"/>
              <a:gd name="connsiteY0" fmla="*/ 6 h 106632"/>
              <a:gd name="connsiteX1" fmla="*/ 98456 w 122955"/>
              <a:gd name="connsiteY1" fmla="*/ 47631 h 106632"/>
              <a:gd name="connsiteX2" fmla="*/ 122268 w 122955"/>
              <a:gd name="connsiteY2" fmla="*/ 106369 h 106632"/>
              <a:gd name="connsiteX3" fmla="*/ 115918 w 122955"/>
              <a:gd name="connsiteY3" fmla="*/ 68269 h 106632"/>
              <a:gd name="connsiteX4" fmla="*/ 109568 w 122955"/>
              <a:gd name="connsiteY4" fmla="*/ 44456 h 106632"/>
              <a:gd name="connsiteX5" fmla="*/ 31 w 122955"/>
              <a:gd name="connsiteY5" fmla="*/ 6 h 10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955" h="106632">
                <a:moveTo>
                  <a:pt x="31" y="6"/>
                </a:moveTo>
                <a:cubicBezTo>
                  <a:pt x="-1821" y="535"/>
                  <a:pt x="78083" y="29904"/>
                  <a:pt x="98456" y="47631"/>
                </a:cubicBezTo>
                <a:cubicBezTo>
                  <a:pt x="118829" y="65358"/>
                  <a:pt x="119358" y="102929"/>
                  <a:pt x="122268" y="106369"/>
                </a:cubicBezTo>
                <a:cubicBezTo>
                  <a:pt x="125178" y="109809"/>
                  <a:pt x="118035" y="78588"/>
                  <a:pt x="115918" y="68269"/>
                </a:cubicBezTo>
                <a:cubicBezTo>
                  <a:pt x="113801" y="57950"/>
                  <a:pt x="123856" y="55039"/>
                  <a:pt x="109568" y="44456"/>
                </a:cubicBezTo>
                <a:cubicBezTo>
                  <a:pt x="95281" y="33873"/>
                  <a:pt x="1883" y="-523"/>
                  <a:pt x="3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: 図形 1309">
            <a:extLst>
              <a:ext uri="{FF2B5EF4-FFF2-40B4-BE49-F238E27FC236}">
                <a16:creationId xmlns:a16="http://schemas.microsoft.com/office/drawing/2014/main" id="{357C5D87-FBF1-406F-ABE9-443AA7AE989A}"/>
              </a:ext>
            </a:extLst>
          </p:cNvPr>
          <p:cNvSpPr/>
          <p:nvPr/>
        </p:nvSpPr>
        <p:spPr>
          <a:xfrm>
            <a:off x="1777611" y="2092108"/>
            <a:ext cx="142248" cy="133051"/>
          </a:xfrm>
          <a:custGeom>
            <a:avLst/>
            <a:gdLst>
              <a:gd name="connsiteX0" fmla="*/ 389 w 142248"/>
              <a:gd name="connsiteY0" fmla="*/ 217 h 133051"/>
              <a:gd name="connsiteX1" fmla="*/ 73414 w 142248"/>
              <a:gd name="connsiteY1" fmla="*/ 41492 h 133051"/>
              <a:gd name="connsiteX2" fmla="*/ 140089 w 142248"/>
              <a:gd name="connsiteY2" fmla="*/ 131980 h 133051"/>
              <a:gd name="connsiteX3" fmla="*/ 124214 w 142248"/>
              <a:gd name="connsiteY3" fmla="*/ 89117 h 133051"/>
              <a:gd name="connsiteX4" fmla="*/ 106752 w 142248"/>
              <a:gd name="connsiteY4" fmla="*/ 57367 h 133051"/>
              <a:gd name="connsiteX5" fmla="*/ 389 w 142248"/>
              <a:gd name="connsiteY5" fmla="*/ 217 h 1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248" h="133051">
                <a:moveTo>
                  <a:pt x="389" y="217"/>
                </a:moveTo>
                <a:cubicBezTo>
                  <a:pt x="-5167" y="-2429"/>
                  <a:pt x="50131" y="19531"/>
                  <a:pt x="73414" y="41492"/>
                </a:cubicBezTo>
                <a:cubicBezTo>
                  <a:pt x="96697" y="63453"/>
                  <a:pt x="131622" y="124043"/>
                  <a:pt x="140089" y="131980"/>
                </a:cubicBezTo>
                <a:cubicBezTo>
                  <a:pt x="148556" y="139918"/>
                  <a:pt x="129770" y="101552"/>
                  <a:pt x="124214" y="89117"/>
                </a:cubicBezTo>
                <a:cubicBezTo>
                  <a:pt x="118658" y="76682"/>
                  <a:pt x="123156" y="71655"/>
                  <a:pt x="106752" y="57367"/>
                </a:cubicBezTo>
                <a:cubicBezTo>
                  <a:pt x="90348" y="43079"/>
                  <a:pt x="5945" y="2863"/>
                  <a:pt x="389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: 図形 1310">
            <a:extLst>
              <a:ext uri="{FF2B5EF4-FFF2-40B4-BE49-F238E27FC236}">
                <a16:creationId xmlns:a16="http://schemas.microsoft.com/office/drawing/2014/main" id="{CF5459AE-1074-4B36-8226-067BE6D69A2B}"/>
              </a:ext>
            </a:extLst>
          </p:cNvPr>
          <p:cNvSpPr/>
          <p:nvPr/>
        </p:nvSpPr>
        <p:spPr>
          <a:xfrm>
            <a:off x="1908667" y="2108969"/>
            <a:ext cx="53603" cy="54276"/>
          </a:xfrm>
          <a:custGeom>
            <a:avLst/>
            <a:gdLst>
              <a:gd name="connsiteX0" fmla="*/ 53483 w 53603"/>
              <a:gd name="connsiteY0" fmla="*/ 819 h 54276"/>
              <a:gd name="connsiteX1" fmla="*/ 15383 w 53603"/>
              <a:gd name="connsiteY1" fmla="*/ 50031 h 54276"/>
              <a:gd name="connsiteX2" fmla="*/ 12208 w 53603"/>
              <a:gd name="connsiteY2" fmla="*/ 48444 h 54276"/>
              <a:gd name="connsiteX3" fmla="*/ 1096 w 53603"/>
              <a:gd name="connsiteY3" fmla="*/ 21456 h 54276"/>
              <a:gd name="connsiteX4" fmla="*/ 53483 w 53603"/>
              <a:gd name="connsiteY4" fmla="*/ 819 h 5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03" h="54276">
                <a:moveTo>
                  <a:pt x="53483" y="819"/>
                </a:moveTo>
                <a:cubicBezTo>
                  <a:pt x="55864" y="5581"/>
                  <a:pt x="22262" y="42093"/>
                  <a:pt x="15383" y="50031"/>
                </a:cubicBezTo>
                <a:cubicBezTo>
                  <a:pt x="8504" y="57969"/>
                  <a:pt x="14589" y="53206"/>
                  <a:pt x="12208" y="48444"/>
                </a:cubicBezTo>
                <a:cubicBezTo>
                  <a:pt x="9827" y="43682"/>
                  <a:pt x="-3931" y="29658"/>
                  <a:pt x="1096" y="21456"/>
                </a:cubicBezTo>
                <a:cubicBezTo>
                  <a:pt x="6123" y="13254"/>
                  <a:pt x="51102" y="-3943"/>
                  <a:pt x="53483" y="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: 図形 1311">
            <a:extLst>
              <a:ext uri="{FF2B5EF4-FFF2-40B4-BE49-F238E27FC236}">
                <a16:creationId xmlns:a16="http://schemas.microsoft.com/office/drawing/2014/main" id="{0C0F3871-F6EA-49ED-9E17-CA398CAF213F}"/>
              </a:ext>
            </a:extLst>
          </p:cNvPr>
          <p:cNvSpPr/>
          <p:nvPr/>
        </p:nvSpPr>
        <p:spPr>
          <a:xfrm>
            <a:off x="2004971" y="2141961"/>
            <a:ext cx="29061" cy="204746"/>
          </a:xfrm>
          <a:custGeom>
            <a:avLst/>
            <a:gdLst>
              <a:gd name="connsiteX0" fmla="*/ 7979 w 29061"/>
              <a:gd name="connsiteY0" fmla="*/ 1164 h 204746"/>
              <a:gd name="connsiteX1" fmla="*/ 23854 w 29061"/>
              <a:gd name="connsiteY1" fmla="*/ 164677 h 204746"/>
              <a:gd name="connsiteX2" fmla="*/ 28617 w 29061"/>
              <a:gd name="connsiteY2" fmla="*/ 204364 h 204746"/>
              <a:gd name="connsiteX3" fmla="*/ 14329 w 29061"/>
              <a:gd name="connsiteY3" fmla="*/ 150389 h 204746"/>
              <a:gd name="connsiteX4" fmla="*/ 42 w 29061"/>
              <a:gd name="connsiteY4" fmla="*/ 93239 h 204746"/>
              <a:gd name="connsiteX5" fmla="*/ 7979 w 29061"/>
              <a:gd name="connsiteY5" fmla="*/ 1164 h 20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61" h="204746">
                <a:moveTo>
                  <a:pt x="7979" y="1164"/>
                </a:moveTo>
                <a:cubicBezTo>
                  <a:pt x="11948" y="13070"/>
                  <a:pt x="20414" y="130810"/>
                  <a:pt x="23854" y="164677"/>
                </a:cubicBezTo>
                <a:cubicBezTo>
                  <a:pt x="27294" y="198544"/>
                  <a:pt x="30204" y="206745"/>
                  <a:pt x="28617" y="204364"/>
                </a:cubicBezTo>
                <a:cubicBezTo>
                  <a:pt x="27030" y="201983"/>
                  <a:pt x="19092" y="168910"/>
                  <a:pt x="14329" y="150389"/>
                </a:cubicBezTo>
                <a:cubicBezTo>
                  <a:pt x="9566" y="131868"/>
                  <a:pt x="571" y="114406"/>
                  <a:pt x="42" y="93239"/>
                </a:cubicBezTo>
                <a:cubicBezTo>
                  <a:pt x="-487" y="72072"/>
                  <a:pt x="4010" y="-10742"/>
                  <a:pt x="7979" y="1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: 図形 1312">
            <a:extLst>
              <a:ext uri="{FF2B5EF4-FFF2-40B4-BE49-F238E27FC236}">
                <a16:creationId xmlns:a16="http://schemas.microsoft.com/office/drawing/2014/main" id="{6DE41B80-4A3F-40AF-818D-29152C4BF9FC}"/>
              </a:ext>
            </a:extLst>
          </p:cNvPr>
          <p:cNvSpPr/>
          <p:nvPr/>
        </p:nvSpPr>
        <p:spPr>
          <a:xfrm>
            <a:off x="1977234" y="2353999"/>
            <a:ext cx="61623" cy="132700"/>
          </a:xfrm>
          <a:custGeom>
            <a:avLst/>
            <a:gdLst>
              <a:gd name="connsiteX0" fmla="*/ 61116 w 61623"/>
              <a:gd name="connsiteY0" fmla="*/ 264 h 132700"/>
              <a:gd name="connsiteX1" fmla="*/ 37304 w 61623"/>
              <a:gd name="connsiteY1" fmla="*/ 71701 h 132700"/>
              <a:gd name="connsiteX2" fmla="*/ 791 w 61623"/>
              <a:gd name="connsiteY2" fmla="*/ 132026 h 132700"/>
              <a:gd name="connsiteX3" fmla="*/ 15079 w 61623"/>
              <a:gd name="connsiteY3" fmla="*/ 98689 h 132700"/>
              <a:gd name="connsiteX4" fmla="*/ 61116 w 61623"/>
              <a:gd name="connsiteY4" fmla="*/ 264 h 13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23" h="132700">
                <a:moveTo>
                  <a:pt x="61116" y="264"/>
                </a:moveTo>
                <a:cubicBezTo>
                  <a:pt x="64820" y="-4234"/>
                  <a:pt x="47358" y="49741"/>
                  <a:pt x="37304" y="71701"/>
                </a:cubicBezTo>
                <a:cubicBezTo>
                  <a:pt x="27250" y="93661"/>
                  <a:pt x="4495" y="127528"/>
                  <a:pt x="791" y="132026"/>
                </a:cubicBezTo>
                <a:cubicBezTo>
                  <a:pt x="-2913" y="136524"/>
                  <a:pt x="7142" y="117739"/>
                  <a:pt x="15079" y="98689"/>
                </a:cubicBezTo>
                <a:cubicBezTo>
                  <a:pt x="23016" y="79639"/>
                  <a:pt x="57412" y="4762"/>
                  <a:pt x="61116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: 図形 1313">
            <a:extLst>
              <a:ext uri="{FF2B5EF4-FFF2-40B4-BE49-F238E27FC236}">
                <a16:creationId xmlns:a16="http://schemas.microsoft.com/office/drawing/2014/main" id="{5D101E2D-73B5-43D8-B2DC-BCF6D180C129}"/>
              </a:ext>
            </a:extLst>
          </p:cNvPr>
          <p:cNvSpPr/>
          <p:nvPr/>
        </p:nvSpPr>
        <p:spPr>
          <a:xfrm>
            <a:off x="1818624" y="1999776"/>
            <a:ext cx="249858" cy="43384"/>
          </a:xfrm>
          <a:custGeom>
            <a:avLst/>
            <a:gdLst>
              <a:gd name="connsiteX0" fmla="*/ 651 w 249858"/>
              <a:gd name="connsiteY0" fmla="*/ 474 h 43384"/>
              <a:gd name="connsiteX1" fmla="*/ 83201 w 249858"/>
              <a:gd name="connsiteY1" fmla="*/ 19524 h 43384"/>
              <a:gd name="connsiteX2" fmla="*/ 243539 w 249858"/>
              <a:gd name="connsiteY2" fmla="*/ 5237 h 43384"/>
              <a:gd name="connsiteX3" fmla="*/ 208614 w 249858"/>
              <a:gd name="connsiteY3" fmla="*/ 21112 h 43384"/>
              <a:gd name="connsiteX4" fmla="*/ 124476 w 249858"/>
              <a:gd name="connsiteY4" fmla="*/ 43337 h 43384"/>
              <a:gd name="connsiteX5" fmla="*/ 651 w 249858"/>
              <a:gd name="connsiteY5" fmla="*/ 474 h 4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858" h="43384">
                <a:moveTo>
                  <a:pt x="651" y="474"/>
                </a:moveTo>
                <a:cubicBezTo>
                  <a:pt x="-6228" y="-3495"/>
                  <a:pt x="42720" y="18730"/>
                  <a:pt x="83201" y="19524"/>
                </a:cubicBezTo>
                <a:cubicBezTo>
                  <a:pt x="123682" y="20318"/>
                  <a:pt x="222637" y="4972"/>
                  <a:pt x="243539" y="5237"/>
                </a:cubicBezTo>
                <a:cubicBezTo>
                  <a:pt x="264441" y="5502"/>
                  <a:pt x="228458" y="14762"/>
                  <a:pt x="208614" y="21112"/>
                </a:cubicBezTo>
                <a:cubicBezTo>
                  <a:pt x="188770" y="27462"/>
                  <a:pt x="155961" y="44395"/>
                  <a:pt x="124476" y="43337"/>
                </a:cubicBezTo>
                <a:cubicBezTo>
                  <a:pt x="92991" y="42279"/>
                  <a:pt x="7530" y="4443"/>
                  <a:pt x="651" y="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: 図形 1314">
            <a:extLst>
              <a:ext uri="{FF2B5EF4-FFF2-40B4-BE49-F238E27FC236}">
                <a16:creationId xmlns:a16="http://schemas.microsoft.com/office/drawing/2014/main" id="{C85699E6-A075-460F-AF5C-375FE270DA85}"/>
              </a:ext>
            </a:extLst>
          </p:cNvPr>
          <p:cNvSpPr/>
          <p:nvPr/>
        </p:nvSpPr>
        <p:spPr>
          <a:xfrm>
            <a:off x="2057327" y="2003590"/>
            <a:ext cx="83420" cy="168110"/>
          </a:xfrm>
          <a:custGeom>
            <a:avLst/>
            <a:gdLst>
              <a:gd name="connsiteX0" fmla="*/ 73 w 83420"/>
              <a:gd name="connsiteY0" fmla="*/ 1423 h 168110"/>
              <a:gd name="connsiteX1" fmla="*/ 55636 w 83420"/>
              <a:gd name="connsiteY1" fmla="*/ 39523 h 168110"/>
              <a:gd name="connsiteX2" fmla="*/ 82623 w 83420"/>
              <a:gd name="connsiteY2" fmla="*/ 115723 h 168110"/>
              <a:gd name="connsiteX3" fmla="*/ 76273 w 83420"/>
              <a:gd name="connsiteY3" fmla="*/ 168110 h 168110"/>
              <a:gd name="connsiteX4" fmla="*/ 76273 w 83420"/>
              <a:gd name="connsiteY4" fmla="*/ 115723 h 168110"/>
              <a:gd name="connsiteX5" fmla="*/ 68336 w 83420"/>
              <a:gd name="connsiteY5" fmla="*/ 87148 h 168110"/>
              <a:gd name="connsiteX6" fmla="*/ 73 w 83420"/>
              <a:gd name="connsiteY6" fmla="*/ 1423 h 16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20" h="168110">
                <a:moveTo>
                  <a:pt x="73" y="1423"/>
                </a:moveTo>
                <a:cubicBezTo>
                  <a:pt x="-2044" y="-6514"/>
                  <a:pt x="41878" y="20473"/>
                  <a:pt x="55636" y="39523"/>
                </a:cubicBezTo>
                <a:cubicBezTo>
                  <a:pt x="69394" y="58573"/>
                  <a:pt x="79184" y="94292"/>
                  <a:pt x="82623" y="115723"/>
                </a:cubicBezTo>
                <a:cubicBezTo>
                  <a:pt x="86062" y="137154"/>
                  <a:pt x="77331" y="168110"/>
                  <a:pt x="76273" y="168110"/>
                </a:cubicBezTo>
                <a:cubicBezTo>
                  <a:pt x="75215" y="168110"/>
                  <a:pt x="77596" y="129217"/>
                  <a:pt x="76273" y="115723"/>
                </a:cubicBezTo>
                <a:cubicBezTo>
                  <a:pt x="74950" y="102229"/>
                  <a:pt x="77332" y="103552"/>
                  <a:pt x="68336" y="87148"/>
                </a:cubicBezTo>
                <a:cubicBezTo>
                  <a:pt x="59340" y="70744"/>
                  <a:pt x="2190" y="9360"/>
                  <a:pt x="73" y="1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: 図形 1315">
            <a:extLst>
              <a:ext uri="{FF2B5EF4-FFF2-40B4-BE49-F238E27FC236}">
                <a16:creationId xmlns:a16="http://schemas.microsoft.com/office/drawing/2014/main" id="{50CC7F5C-BC45-469C-B03A-B5809503C2AE}"/>
              </a:ext>
            </a:extLst>
          </p:cNvPr>
          <p:cNvSpPr/>
          <p:nvPr/>
        </p:nvSpPr>
        <p:spPr>
          <a:xfrm>
            <a:off x="2025650" y="2389136"/>
            <a:ext cx="107971" cy="133563"/>
          </a:xfrm>
          <a:custGeom>
            <a:avLst/>
            <a:gdLst>
              <a:gd name="connsiteX0" fmla="*/ 107950 w 107971"/>
              <a:gd name="connsiteY0" fmla="*/ 52 h 133563"/>
              <a:gd name="connsiteX1" fmla="*/ 57150 w 107971"/>
              <a:gd name="connsiteY1" fmla="*/ 34977 h 133563"/>
              <a:gd name="connsiteX2" fmla="*/ 26988 w 107971"/>
              <a:gd name="connsiteY2" fmla="*/ 100064 h 133563"/>
              <a:gd name="connsiteX3" fmla="*/ 0 w 107971"/>
              <a:gd name="connsiteY3" fmla="*/ 133402 h 133563"/>
              <a:gd name="connsiteX4" fmla="*/ 26988 w 107971"/>
              <a:gd name="connsiteY4" fmla="*/ 87364 h 133563"/>
              <a:gd name="connsiteX5" fmla="*/ 50800 w 107971"/>
              <a:gd name="connsiteY5" fmla="*/ 28627 h 133563"/>
              <a:gd name="connsiteX6" fmla="*/ 107950 w 107971"/>
              <a:gd name="connsiteY6" fmla="*/ 52 h 13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71" h="133563">
                <a:moveTo>
                  <a:pt x="107950" y="52"/>
                </a:moveTo>
                <a:cubicBezTo>
                  <a:pt x="109008" y="1110"/>
                  <a:pt x="70644" y="18308"/>
                  <a:pt x="57150" y="34977"/>
                </a:cubicBezTo>
                <a:cubicBezTo>
                  <a:pt x="43656" y="51646"/>
                  <a:pt x="36513" y="83660"/>
                  <a:pt x="26988" y="100064"/>
                </a:cubicBezTo>
                <a:cubicBezTo>
                  <a:pt x="17463" y="116468"/>
                  <a:pt x="0" y="135519"/>
                  <a:pt x="0" y="133402"/>
                </a:cubicBezTo>
                <a:cubicBezTo>
                  <a:pt x="0" y="131285"/>
                  <a:pt x="18521" y="104826"/>
                  <a:pt x="26988" y="87364"/>
                </a:cubicBezTo>
                <a:cubicBezTo>
                  <a:pt x="35455" y="69902"/>
                  <a:pt x="38894" y="43179"/>
                  <a:pt x="50800" y="28627"/>
                </a:cubicBezTo>
                <a:cubicBezTo>
                  <a:pt x="62706" y="14075"/>
                  <a:pt x="106892" y="-1006"/>
                  <a:pt x="107950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: 図形 1316">
            <a:extLst>
              <a:ext uri="{FF2B5EF4-FFF2-40B4-BE49-F238E27FC236}">
                <a16:creationId xmlns:a16="http://schemas.microsoft.com/office/drawing/2014/main" id="{671FD265-F570-42D0-B4CD-DB5FEF09063E}"/>
              </a:ext>
            </a:extLst>
          </p:cNvPr>
          <p:cNvSpPr/>
          <p:nvPr/>
        </p:nvSpPr>
        <p:spPr>
          <a:xfrm>
            <a:off x="1979812" y="2411389"/>
            <a:ext cx="63391" cy="119086"/>
          </a:xfrm>
          <a:custGeom>
            <a:avLst/>
            <a:gdLst>
              <a:gd name="connsiteX0" fmla="*/ 63301 w 63391"/>
              <a:gd name="connsiteY0" fmla="*/ 24 h 119086"/>
              <a:gd name="connsiteX1" fmla="*/ 2976 w 63391"/>
              <a:gd name="connsiteY1" fmla="*/ 66699 h 119086"/>
              <a:gd name="connsiteX2" fmla="*/ 12501 w 63391"/>
              <a:gd name="connsiteY2" fmla="*/ 95274 h 119086"/>
              <a:gd name="connsiteX3" fmla="*/ 41076 w 63391"/>
              <a:gd name="connsiteY3" fmla="*/ 119086 h 119086"/>
              <a:gd name="connsiteX4" fmla="*/ 26788 w 63391"/>
              <a:gd name="connsiteY4" fmla="*/ 95274 h 119086"/>
              <a:gd name="connsiteX5" fmla="*/ 17263 w 63391"/>
              <a:gd name="connsiteY5" fmla="*/ 74636 h 119086"/>
              <a:gd name="connsiteX6" fmla="*/ 63301 w 63391"/>
              <a:gd name="connsiteY6" fmla="*/ 24 h 11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91" h="119086">
                <a:moveTo>
                  <a:pt x="63301" y="24"/>
                </a:moveTo>
                <a:cubicBezTo>
                  <a:pt x="60920" y="-1299"/>
                  <a:pt x="11443" y="50824"/>
                  <a:pt x="2976" y="66699"/>
                </a:cubicBezTo>
                <a:cubicBezTo>
                  <a:pt x="-5491" y="82574"/>
                  <a:pt x="6151" y="86543"/>
                  <a:pt x="12501" y="95274"/>
                </a:cubicBezTo>
                <a:cubicBezTo>
                  <a:pt x="18851" y="104005"/>
                  <a:pt x="38695" y="119086"/>
                  <a:pt x="41076" y="119086"/>
                </a:cubicBezTo>
                <a:cubicBezTo>
                  <a:pt x="43457" y="119086"/>
                  <a:pt x="26788" y="95274"/>
                  <a:pt x="26788" y="95274"/>
                </a:cubicBezTo>
                <a:cubicBezTo>
                  <a:pt x="22819" y="87866"/>
                  <a:pt x="14352" y="86542"/>
                  <a:pt x="17263" y="74636"/>
                </a:cubicBezTo>
                <a:cubicBezTo>
                  <a:pt x="20173" y="62730"/>
                  <a:pt x="65682" y="1347"/>
                  <a:pt x="63301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: 図形 1317">
            <a:extLst>
              <a:ext uri="{FF2B5EF4-FFF2-40B4-BE49-F238E27FC236}">
                <a16:creationId xmlns:a16="http://schemas.microsoft.com/office/drawing/2014/main" id="{30D20D9B-F14B-4FE9-81CF-12E9409F933B}"/>
              </a:ext>
            </a:extLst>
          </p:cNvPr>
          <p:cNvSpPr/>
          <p:nvPr/>
        </p:nvSpPr>
        <p:spPr>
          <a:xfrm>
            <a:off x="1984169" y="2060559"/>
            <a:ext cx="102169" cy="171716"/>
          </a:xfrm>
          <a:custGeom>
            <a:avLst/>
            <a:gdLst>
              <a:gd name="connsiteX0" fmla="*/ 206 w 102169"/>
              <a:gd name="connsiteY0" fmla="*/ 16 h 171716"/>
              <a:gd name="connsiteX1" fmla="*/ 73231 w 102169"/>
              <a:gd name="connsiteY1" fmla="*/ 65104 h 171716"/>
              <a:gd name="connsiteX2" fmla="*/ 90694 w 102169"/>
              <a:gd name="connsiteY2" fmla="*/ 104791 h 171716"/>
              <a:gd name="connsiteX3" fmla="*/ 85931 w 102169"/>
              <a:gd name="connsiteY3" fmla="*/ 171466 h 171716"/>
              <a:gd name="connsiteX4" fmla="*/ 87519 w 102169"/>
              <a:gd name="connsiteY4" fmla="*/ 125429 h 171716"/>
              <a:gd name="connsiteX5" fmla="*/ 98631 w 102169"/>
              <a:gd name="connsiteY5" fmla="*/ 71454 h 171716"/>
              <a:gd name="connsiteX6" fmla="*/ 206 w 102169"/>
              <a:gd name="connsiteY6" fmla="*/ 16 h 17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69" h="171716">
                <a:moveTo>
                  <a:pt x="206" y="16"/>
                </a:moveTo>
                <a:cubicBezTo>
                  <a:pt x="-4027" y="-1042"/>
                  <a:pt x="58150" y="47642"/>
                  <a:pt x="73231" y="65104"/>
                </a:cubicBezTo>
                <a:cubicBezTo>
                  <a:pt x="88312" y="82567"/>
                  <a:pt x="88577" y="87064"/>
                  <a:pt x="90694" y="104791"/>
                </a:cubicBezTo>
                <a:cubicBezTo>
                  <a:pt x="92811" y="122518"/>
                  <a:pt x="86460" y="168026"/>
                  <a:pt x="85931" y="171466"/>
                </a:cubicBezTo>
                <a:cubicBezTo>
                  <a:pt x="85402" y="174906"/>
                  <a:pt x="85402" y="142098"/>
                  <a:pt x="87519" y="125429"/>
                </a:cubicBezTo>
                <a:cubicBezTo>
                  <a:pt x="89636" y="108760"/>
                  <a:pt x="110273" y="90504"/>
                  <a:pt x="98631" y="71454"/>
                </a:cubicBezTo>
                <a:cubicBezTo>
                  <a:pt x="86989" y="52404"/>
                  <a:pt x="4439" y="1074"/>
                  <a:pt x="206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: 図形 1318">
            <a:extLst>
              <a:ext uri="{FF2B5EF4-FFF2-40B4-BE49-F238E27FC236}">
                <a16:creationId xmlns:a16="http://schemas.microsoft.com/office/drawing/2014/main" id="{5800E1C9-2A1E-4760-9F02-E8B9A1B65FCD}"/>
              </a:ext>
            </a:extLst>
          </p:cNvPr>
          <p:cNvSpPr/>
          <p:nvPr/>
        </p:nvSpPr>
        <p:spPr>
          <a:xfrm>
            <a:off x="2033505" y="2273300"/>
            <a:ext cx="32394" cy="115888"/>
          </a:xfrm>
          <a:custGeom>
            <a:avLst/>
            <a:gdLst>
              <a:gd name="connsiteX0" fmla="*/ 31833 w 32394"/>
              <a:gd name="connsiteY0" fmla="*/ 0 h 115888"/>
              <a:gd name="connsiteX1" fmla="*/ 27070 w 32394"/>
              <a:gd name="connsiteY1" fmla="*/ 80963 h 115888"/>
              <a:gd name="connsiteX2" fmla="*/ 83 w 32394"/>
              <a:gd name="connsiteY2" fmla="*/ 115888 h 115888"/>
              <a:gd name="connsiteX3" fmla="*/ 19133 w 32394"/>
              <a:gd name="connsiteY3" fmla="*/ 80963 h 115888"/>
              <a:gd name="connsiteX4" fmla="*/ 31833 w 32394"/>
              <a:gd name="connsiteY4" fmla="*/ 0 h 11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94" h="115888">
                <a:moveTo>
                  <a:pt x="31833" y="0"/>
                </a:moveTo>
                <a:cubicBezTo>
                  <a:pt x="33156" y="0"/>
                  <a:pt x="32362" y="61648"/>
                  <a:pt x="27070" y="80963"/>
                </a:cubicBezTo>
                <a:cubicBezTo>
                  <a:pt x="21778" y="100278"/>
                  <a:pt x="1406" y="115888"/>
                  <a:pt x="83" y="115888"/>
                </a:cubicBezTo>
                <a:cubicBezTo>
                  <a:pt x="-1240" y="115888"/>
                  <a:pt x="13577" y="95780"/>
                  <a:pt x="19133" y="80963"/>
                </a:cubicBezTo>
                <a:cubicBezTo>
                  <a:pt x="24689" y="66146"/>
                  <a:pt x="30510" y="0"/>
                  <a:pt x="318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: 図形 1319">
            <a:extLst>
              <a:ext uri="{FF2B5EF4-FFF2-40B4-BE49-F238E27FC236}">
                <a16:creationId xmlns:a16="http://schemas.microsoft.com/office/drawing/2014/main" id="{CF4D2EC2-F32B-400F-A8EC-BBD166BE01C2}"/>
              </a:ext>
            </a:extLst>
          </p:cNvPr>
          <p:cNvSpPr/>
          <p:nvPr/>
        </p:nvSpPr>
        <p:spPr>
          <a:xfrm>
            <a:off x="2022354" y="1978857"/>
            <a:ext cx="211309" cy="106624"/>
          </a:xfrm>
          <a:custGeom>
            <a:avLst/>
            <a:gdLst>
              <a:gd name="connsiteX0" fmla="*/ 121 w 211309"/>
              <a:gd name="connsiteY0" fmla="*/ 21393 h 106624"/>
              <a:gd name="connsiteX1" fmla="*/ 150934 w 211309"/>
              <a:gd name="connsiteY1" fmla="*/ 2343 h 106624"/>
              <a:gd name="connsiteX2" fmla="*/ 201734 w 211309"/>
              <a:gd name="connsiteY2" fmla="*/ 11868 h 106624"/>
              <a:gd name="connsiteX3" fmla="*/ 211259 w 211309"/>
              <a:gd name="connsiteY3" fmla="*/ 105531 h 106624"/>
              <a:gd name="connsiteX4" fmla="*/ 204909 w 211309"/>
              <a:gd name="connsiteY4" fmla="*/ 61081 h 106624"/>
              <a:gd name="connsiteX5" fmla="*/ 192209 w 211309"/>
              <a:gd name="connsiteY5" fmla="*/ 30918 h 106624"/>
              <a:gd name="connsiteX6" fmla="*/ 177921 w 211309"/>
              <a:gd name="connsiteY6" fmla="*/ 22981 h 106624"/>
              <a:gd name="connsiteX7" fmla="*/ 121 w 211309"/>
              <a:gd name="connsiteY7" fmla="*/ 21393 h 10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309" h="106624">
                <a:moveTo>
                  <a:pt x="121" y="21393"/>
                </a:moveTo>
                <a:cubicBezTo>
                  <a:pt x="-4377" y="17953"/>
                  <a:pt x="117332" y="3930"/>
                  <a:pt x="150934" y="2343"/>
                </a:cubicBezTo>
                <a:cubicBezTo>
                  <a:pt x="184536" y="756"/>
                  <a:pt x="191680" y="-5330"/>
                  <a:pt x="201734" y="11868"/>
                </a:cubicBezTo>
                <a:cubicBezTo>
                  <a:pt x="211788" y="29066"/>
                  <a:pt x="210730" y="97329"/>
                  <a:pt x="211259" y="105531"/>
                </a:cubicBezTo>
                <a:cubicBezTo>
                  <a:pt x="211788" y="113733"/>
                  <a:pt x="208084" y="73516"/>
                  <a:pt x="204909" y="61081"/>
                </a:cubicBezTo>
                <a:cubicBezTo>
                  <a:pt x="201734" y="48646"/>
                  <a:pt x="196707" y="37268"/>
                  <a:pt x="192209" y="30918"/>
                </a:cubicBezTo>
                <a:cubicBezTo>
                  <a:pt x="187711" y="24568"/>
                  <a:pt x="203586" y="25362"/>
                  <a:pt x="177921" y="22981"/>
                </a:cubicBezTo>
                <a:cubicBezTo>
                  <a:pt x="152256" y="20600"/>
                  <a:pt x="4619" y="24833"/>
                  <a:pt x="121" y="21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: 図形 1320">
            <a:extLst>
              <a:ext uri="{FF2B5EF4-FFF2-40B4-BE49-F238E27FC236}">
                <a16:creationId xmlns:a16="http://schemas.microsoft.com/office/drawing/2014/main" id="{CFBEEB6F-8B26-4D4B-92A5-1BD0B71D376F}"/>
              </a:ext>
            </a:extLst>
          </p:cNvPr>
          <p:cNvSpPr/>
          <p:nvPr/>
        </p:nvSpPr>
        <p:spPr>
          <a:xfrm>
            <a:off x="2155562" y="2017712"/>
            <a:ext cx="28905" cy="96839"/>
          </a:xfrm>
          <a:custGeom>
            <a:avLst/>
            <a:gdLst>
              <a:gd name="connsiteX0" fmla="*/ 28838 w 28905"/>
              <a:gd name="connsiteY0" fmla="*/ 1 h 96839"/>
              <a:gd name="connsiteX1" fmla="*/ 8201 w 28905"/>
              <a:gd name="connsiteY1" fmla="*/ 50801 h 96839"/>
              <a:gd name="connsiteX2" fmla="*/ 8201 w 28905"/>
              <a:gd name="connsiteY2" fmla="*/ 96838 h 96839"/>
              <a:gd name="connsiteX3" fmla="*/ 263 w 28905"/>
              <a:gd name="connsiteY3" fmla="*/ 49213 h 96839"/>
              <a:gd name="connsiteX4" fmla="*/ 28838 w 28905"/>
              <a:gd name="connsiteY4" fmla="*/ 1 h 9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" h="96839">
                <a:moveTo>
                  <a:pt x="28838" y="1"/>
                </a:moveTo>
                <a:cubicBezTo>
                  <a:pt x="30161" y="266"/>
                  <a:pt x="11640" y="34662"/>
                  <a:pt x="8201" y="50801"/>
                </a:cubicBezTo>
                <a:cubicBezTo>
                  <a:pt x="4762" y="66940"/>
                  <a:pt x="9524" y="97103"/>
                  <a:pt x="8201" y="96838"/>
                </a:cubicBezTo>
                <a:cubicBezTo>
                  <a:pt x="6878" y="96573"/>
                  <a:pt x="-1589" y="62971"/>
                  <a:pt x="263" y="49213"/>
                </a:cubicBezTo>
                <a:cubicBezTo>
                  <a:pt x="2115" y="35455"/>
                  <a:pt x="27515" y="-264"/>
                  <a:pt x="2883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: 図形 1321">
            <a:extLst>
              <a:ext uri="{FF2B5EF4-FFF2-40B4-BE49-F238E27FC236}">
                <a16:creationId xmlns:a16="http://schemas.microsoft.com/office/drawing/2014/main" id="{2216D697-18FC-4038-9283-E2B49775C13D}"/>
              </a:ext>
            </a:extLst>
          </p:cNvPr>
          <p:cNvSpPr/>
          <p:nvPr/>
        </p:nvSpPr>
        <p:spPr>
          <a:xfrm>
            <a:off x="2209740" y="2053762"/>
            <a:ext cx="29056" cy="164275"/>
          </a:xfrm>
          <a:custGeom>
            <a:avLst/>
            <a:gdLst>
              <a:gd name="connsiteX0" fmla="*/ 60 w 29056"/>
              <a:gd name="connsiteY0" fmla="*/ 463 h 164275"/>
              <a:gd name="connsiteX1" fmla="*/ 20698 w 29056"/>
              <a:gd name="connsiteY1" fmla="*/ 103651 h 164275"/>
              <a:gd name="connsiteX2" fmla="*/ 6410 w 29056"/>
              <a:gd name="connsiteY2" fmla="*/ 163976 h 164275"/>
              <a:gd name="connsiteX3" fmla="*/ 20698 w 29056"/>
              <a:gd name="connsiteY3" fmla="*/ 124288 h 164275"/>
              <a:gd name="connsiteX4" fmla="*/ 28635 w 29056"/>
              <a:gd name="connsiteY4" fmla="*/ 67138 h 164275"/>
              <a:gd name="connsiteX5" fmla="*/ 60 w 29056"/>
              <a:gd name="connsiteY5" fmla="*/ 463 h 16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56" h="164275">
                <a:moveTo>
                  <a:pt x="60" y="463"/>
                </a:moveTo>
                <a:cubicBezTo>
                  <a:pt x="-1263" y="6549"/>
                  <a:pt x="19640" y="76399"/>
                  <a:pt x="20698" y="103651"/>
                </a:cubicBezTo>
                <a:cubicBezTo>
                  <a:pt x="21756" y="130903"/>
                  <a:pt x="6410" y="160537"/>
                  <a:pt x="6410" y="163976"/>
                </a:cubicBezTo>
                <a:cubicBezTo>
                  <a:pt x="6410" y="167415"/>
                  <a:pt x="16994" y="140428"/>
                  <a:pt x="20698" y="124288"/>
                </a:cubicBezTo>
                <a:cubicBezTo>
                  <a:pt x="24402" y="108148"/>
                  <a:pt x="30752" y="84336"/>
                  <a:pt x="28635" y="67138"/>
                </a:cubicBezTo>
                <a:cubicBezTo>
                  <a:pt x="26518" y="49940"/>
                  <a:pt x="1383" y="-5623"/>
                  <a:pt x="60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: 図形 1322">
            <a:extLst>
              <a:ext uri="{FF2B5EF4-FFF2-40B4-BE49-F238E27FC236}">
                <a16:creationId xmlns:a16="http://schemas.microsoft.com/office/drawing/2014/main" id="{3DEED7AF-2EE2-4A4A-A1CC-D25395ACCC44}"/>
              </a:ext>
            </a:extLst>
          </p:cNvPr>
          <p:cNvSpPr/>
          <p:nvPr/>
        </p:nvSpPr>
        <p:spPr>
          <a:xfrm>
            <a:off x="2194969" y="2106613"/>
            <a:ext cx="13244" cy="64042"/>
          </a:xfrm>
          <a:custGeom>
            <a:avLst/>
            <a:gdLst>
              <a:gd name="connsiteX0" fmla="*/ 13244 w 13244"/>
              <a:gd name="connsiteY0" fmla="*/ 0 h 64042"/>
              <a:gd name="connsiteX1" fmla="*/ 544 w 13244"/>
              <a:gd name="connsiteY1" fmla="*/ 63500 h 64042"/>
              <a:gd name="connsiteX2" fmla="*/ 13244 w 13244"/>
              <a:gd name="connsiteY2" fmla="*/ 0 h 6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44" h="64042">
                <a:moveTo>
                  <a:pt x="13244" y="0"/>
                </a:moveTo>
                <a:cubicBezTo>
                  <a:pt x="13244" y="0"/>
                  <a:pt x="4248" y="56092"/>
                  <a:pt x="544" y="63500"/>
                </a:cubicBezTo>
                <a:cubicBezTo>
                  <a:pt x="-3160" y="70908"/>
                  <a:pt x="13244" y="0"/>
                  <a:pt x="1324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: 図形 1323">
            <a:extLst>
              <a:ext uri="{FF2B5EF4-FFF2-40B4-BE49-F238E27FC236}">
                <a16:creationId xmlns:a16="http://schemas.microsoft.com/office/drawing/2014/main" id="{10897080-FF73-4F1A-A342-DA16C42D862C}"/>
              </a:ext>
            </a:extLst>
          </p:cNvPr>
          <p:cNvSpPr/>
          <p:nvPr/>
        </p:nvSpPr>
        <p:spPr>
          <a:xfrm>
            <a:off x="2138332" y="2195437"/>
            <a:ext cx="185167" cy="69628"/>
          </a:xfrm>
          <a:custGeom>
            <a:avLst/>
            <a:gdLst>
              <a:gd name="connsiteX0" fmla="*/ 31 w 185167"/>
              <a:gd name="connsiteY0" fmla="*/ 76 h 69628"/>
              <a:gd name="connsiteX1" fmla="*/ 107981 w 185167"/>
              <a:gd name="connsiteY1" fmla="*/ 50876 h 69628"/>
              <a:gd name="connsiteX2" fmla="*/ 184181 w 185167"/>
              <a:gd name="connsiteY2" fmla="*/ 63576 h 69628"/>
              <a:gd name="connsiteX3" fmla="*/ 149256 w 185167"/>
              <a:gd name="connsiteY3" fmla="*/ 68338 h 69628"/>
              <a:gd name="connsiteX4" fmla="*/ 119093 w 185167"/>
              <a:gd name="connsiteY4" fmla="*/ 63576 h 69628"/>
              <a:gd name="connsiteX5" fmla="*/ 31 w 185167"/>
              <a:gd name="connsiteY5" fmla="*/ 76 h 6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167" h="69628">
                <a:moveTo>
                  <a:pt x="31" y="76"/>
                </a:moveTo>
                <a:cubicBezTo>
                  <a:pt x="-1821" y="-2041"/>
                  <a:pt x="77289" y="40293"/>
                  <a:pt x="107981" y="50876"/>
                </a:cubicBezTo>
                <a:cubicBezTo>
                  <a:pt x="138673" y="61459"/>
                  <a:pt x="177302" y="60666"/>
                  <a:pt x="184181" y="63576"/>
                </a:cubicBezTo>
                <a:cubicBezTo>
                  <a:pt x="191060" y="66486"/>
                  <a:pt x="160104" y="68338"/>
                  <a:pt x="149256" y="68338"/>
                </a:cubicBezTo>
                <a:cubicBezTo>
                  <a:pt x="138408" y="68338"/>
                  <a:pt x="140259" y="73365"/>
                  <a:pt x="119093" y="63576"/>
                </a:cubicBezTo>
                <a:cubicBezTo>
                  <a:pt x="97927" y="53787"/>
                  <a:pt x="1883" y="2193"/>
                  <a:pt x="31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: 図形 1324">
            <a:extLst>
              <a:ext uri="{FF2B5EF4-FFF2-40B4-BE49-F238E27FC236}">
                <a16:creationId xmlns:a16="http://schemas.microsoft.com/office/drawing/2014/main" id="{5323A114-0B14-406C-A956-D1675BB5E382}"/>
              </a:ext>
            </a:extLst>
          </p:cNvPr>
          <p:cNvSpPr/>
          <p:nvPr/>
        </p:nvSpPr>
        <p:spPr>
          <a:xfrm>
            <a:off x="2080542" y="2198597"/>
            <a:ext cx="65793" cy="205680"/>
          </a:xfrm>
          <a:custGeom>
            <a:avLst/>
            <a:gdLst>
              <a:gd name="connsiteX0" fmla="*/ 43533 w 65793"/>
              <a:gd name="connsiteY0" fmla="*/ 91 h 205680"/>
              <a:gd name="connsiteX1" fmla="*/ 3846 w 65793"/>
              <a:gd name="connsiteY1" fmla="*/ 55653 h 205680"/>
              <a:gd name="connsiteX2" fmla="*/ 2258 w 65793"/>
              <a:gd name="connsiteY2" fmla="*/ 77878 h 205680"/>
              <a:gd name="connsiteX3" fmla="*/ 10196 w 65793"/>
              <a:gd name="connsiteY3" fmla="*/ 133441 h 205680"/>
              <a:gd name="connsiteX4" fmla="*/ 64171 w 65793"/>
              <a:gd name="connsiteY4" fmla="*/ 204878 h 205680"/>
              <a:gd name="connsiteX5" fmla="*/ 48296 w 65793"/>
              <a:gd name="connsiteY5" fmla="*/ 168366 h 205680"/>
              <a:gd name="connsiteX6" fmla="*/ 13371 w 65793"/>
              <a:gd name="connsiteY6" fmla="*/ 114391 h 205680"/>
              <a:gd name="connsiteX7" fmla="*/ 8608 w 65793"/>
              <a:gd name="connsiteY7" fmla="*/ 69941 h 205680"/>
              <a:gd name="connsiteX8" fmla="*/ 43533 w 65793"/>
              <a:gd name="connsiteY8" fmla="*/ 91 h 20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793" h="205680">
                <a:moveTo>
                  <a:pt x="43533" y="91"/>
                </a:moveTo>
                <a:cubicBezTo>
                  <a:pt x="42739" y="-2290"/>
                  <a:pt x="10725" y="42689"/>
                  <a:pt x="3846" y="55653"/>
                </a:cubicBezTo>
                <a:cubicBezTo>
                  <a:pt x="-3033" y="68617"/>
                  <a:pt x="1200" y="64913"/>
                  <a:pt x="2258" y="77878"/>
                </a:cubicBezTo>
                <a:cubicBezTo>
                  <a:pt x="3316" y="90843"/>
                  <a:pt x="-123" y="112274"/>
                  <a:pt x="10196" y="133441"/>
                </a:cubicBezTo>
                <a:cubicBezTo>
                  <a:pt x="20515" y="154608"/>
                  <a:pt x="57821" y="199057"/>
                  <a:pt x="64171" y="204878"/>
                </a:cubicBezTo>
                <a:cubicBezTo>
                  <a:pt x="70521" y="210699"/>
                  <a:pt x="56763" y="183447"/>
                  <a:pt x="48296" y="168366"/>
                </a:cubicBezTo>
                <a:cubicBezTo>
                  <a:pt x="39829" y="153285"/>
                  <a:pt x="19986" y="130795"/>
                  <a:pt x="13371" y="114391"/>
                </a:cubicBezTo>
                <a:cubicBezTo>
                  <a:pt x="6756" y="97987"/>
                  <a:pt x="7550" y="84493"/>
                  <a:pt x="8608" y="69941"/>
                </a:cubicBezTo>
                <a:cubicBezTo>
                  <a:pt x="9666" y="55389"/>
                  <a:pt x="44327" y="2472"/>
                  <a:pt x="43533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: 図形 1325">
            <a:extLst>
              <a:ext uri="{FF2B5EF4-FFF2-40B4-BE49-F238E27FC236}">
                <a16:creationId xmlns:a16="http://schemas.microsoft.com/office/drawing/2014/main" id="{96ADB18D-FB23-44F2-8752-21F93C8DB062}"/>
              </a:ext>
            </a:extLst>
          </p:cNvPr>
          <p:cNvSpPr/>
          <p:nvPr/>
        </p:nvSpPr>
        <p:spPr>
          <a:xfrm>
            <a:off x="2150827" y="2391029"/>
            <a:ext cx="167009" cy="15621"/>
          </a:xfrm>
          <a:custGeom>
            <a:avLst/>
            <a:gdLst>
              <a:gd name="connsiteX0" fmla="*/ 236 w 167009"/>
              <a:gd name="connsiteY0" fmla="*/ 1334 h 15621"/>
              <a:gd name="connsiteX1" fmla="*/ 71673 w 167009"/>
              <a:gd name="connsiteY1" fmla="*/ 15621 h 15621"/>
              <a:gd name="connsiteX2" fmla="*/ 131998 w 167009"/>
              <a:gd name="connsiteY2" fmla="*/ 1334 h 15621"/>
              <a:gd name="connsiteX3" fmla="*/ 166923 w 167009"/>
              <a:gd name="connsiteY3" fmla="*/ 2921 h 15621"/>
              <a:gd name="connsiteX4" fmla="*/ 122473 w 167009"/>
              <a:gd name="connsiteY4" fmla="*/ 1334 h 15621"/>
              <a:gd name="connsiteX5" fmla="*/ 97073 w 167009"/>
              <a:gd name="connsiteY5" fmla="*/ 1334 h 15621"/>
              <a:gd name="connsiteX6" fmla="*/ 236 w 167009"/>
              <a:gd name="connsiteY6" fmla="*/ 1334 h 1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09" h="15621">
                <a:moveTo>
                  <a:pt x="236" y="1334"/>
                </a:moveTo>
                <a:cubicBezTo>
                  <a:pt x="-3997" y="3715"/>
                  <a:pt x="49713" y="15621"/>
                  <a:pt x="71673" y="15621"/>
                </a:cubicBezTo>
                <a:cubicBezTo>
                  <a:pt x="93633" y="15621"/>
                  <a:pt x="116123" y="3451"/>
                  <a:pt x="131998" y="1334"/>
                </a:cubicBezTo>
                <a:cubicBezTo>
                  <a:pt x="147873" y="-783"/>
                  <a:pt x="168510" y="2921"/>
                  <a:pt x="166923" y="2921"/>
                </a:cubicBezTo>
                <a:cubicBezTo>
                  <a:pt x="165336" y="2921"/>
                  <a:pt x="134115" y="1599"/>
                  <a:pt x="122473" y="1334"/>
                </a:cubicBezTo>
                <a:cubicBezTo>
                  <a:pt x="110831" y="1069"/>
                  <a:pt x="116123" y="2392"/>
                  <a:pt x="97073" y="1334"/>
                </a:cubicBezTo>
                <a:cubicBezTo>
                  <a:pt x="78023" y="276"/>
                  <a:pt x="4469" y="-1047"/>
                  <a:pt x="236" y="1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: 図形 1326">
            <a:extLst>
              <a:ext uri="{FF2B5EF4-FFF2-40B4-BE49-F238E27FC236}">
                <a16:creationId xmlns:a16="http://schemas.microsoft.com/office/drawing/2014/main" id="{A0E88976-0F58-4E02-AC60-DA6D9C067E07}"/>
              </a:ext>
            </a:extLst>
          </p:cNvPr>
          <p:cNvSpPr/>
          <p:nvPr/>
        </p:nvSpPr>
        <p:spPr>
          <a:xfrm>
            <a:off x="2306620" y="2244656"/>
            <a:ext cx="55794" cy="157270"/>
          </a:xfrm>
          <a:custGeom>
            <a:avLst/>
            <a:gdLst>
              <a:gd name="connsiteX0" fmla="*/ 18 w 55794"/>
              <a:gd name="connsiteY0" fmla="*/ 69 h 157270"/>
              <a:gd name="connsiteX1" fmla="*/ 49230 w 55794"/>
              <a:gd name="connsiteY1" fmla="*/ 73094 h 157270"/>
              <a:gd name="connsiteX2" fmla="*/ 50818 w 55794"/>
              <a:gd name="connsiteY2" fmla="*/ 96907 h 157270"/>
              <a:gd name="connsiteX3" fmla="*/ 7955 w 55794"/>
              <a:gd name="connsiteY3" fmla="*/ 157232 h 157270"/>
              <a:gd name="connsiteX4" fmla="*/ 42880 w 55794"/>
              <a:gd name="connsiteY4" fmla="*/ 87382 h 157270"/>
              <a:gd name="connsiteX5" fmla="*/ 18 w 55794"/>
              <a:gd name="connsiteY5" fmla="*/ 69 h 15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94" h="157270">
                <a:moveTo>
                  <a:pt x="18" y="69"/>
                </a:moveTo>
                <a:cubicBezTo>
                  <a:pt x="1076" y="-2312"/>
                  <a:pt x="40763" y="56954"/>
                  <a:pt x="49230" y="73094"/>
                </a:cubicBezTo>
                <a:cubicBezTo>
                  <a:pt x="57697" y="89234"/>
                  <a:pt x="57697" y="82884"/>
                  <a:pt x="50818" y="96907"/>
                </a:cubicBezTo>
                <a:cubicBezTo>
                  <a:pt x="43939" y="110930"/>
                  <a:pt x="9278" y="158819"/>
                  <a:pt x="7955" y="157232"/>
                </a:cubicBezTo>
                <a:cubicBezTo>
                  <a:pt x="6632" y="155645"/>
                  <a:pt x="41028" y="110136"/>
                  <a:pt x="42880" y="87382"/>
                </a:cubicBezTo>
                <a:cubicBezTo>
                  <a:pt x="44732" y="64628"/>
                  <a:pt x="-1040" y="2450"/>
                  <a:pt x="18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: 図形 1328">
            <a:extLst>
              <a:ext uri="{FF2B5EF4-FFF2-40B4-BE49-F238E27FC236}">
                <a16:creationId xmlns:a16="http://schemas.microsoft.com/office/drawing/2014/main" id="{CB948D5A-9262-4D6E-9407-2D15C8E00F38}"/>
              </a:ext>
            </a:extLst>
          </p:cNvPr>
          <p:cNvSpPr/>
          <p:nvPr/>
        </p:nvSpPr>
        <p:spPr>
          <a:xfrm>
            <a:off x="2239735" y="2282825"/>
            <a:ext cx="89337" cy="82556"/>
          </a:xfrm>
          <a:custGeom>
            <a:avLst/>
            <a:gdLst>
              <a:gd name="connsiteX0" fmla="*/ 55790 w 89337"/>
              <a:gd name="connsiteY0" fmla="*/ 0 h 82556"/>
              <a:gd name="connsiteX1" fmla="*/ 73253 w 89337"/>
              <a:gd name="connsiteY1" fmla="*/ 71438 h 82556"/>
              <a:gd name="connsiteX2" fmla="*/ 39915 w 89337"/>
              <a:gd name="connsiteY2" fmla="*/ 71438 h 82556"/>
              <a:gd name="connsiteX3" fmla="*/ 228 w 89337"/>
              <a:gd name="connsiteY3" fmla="*/ 73025 h 82556"/>
              <a:gd name="connsiteX4" fmla="*/ 58965 w 89337"/>
              <a:gd name="connsiteY4" fmla="*/ 82550 h 82556"/>
              <a:gd name="connsiteX5" fmla="*/ 89128 w 89337"/>
              <a:gd name="connsiteY5" fmla="*/ 71438 h 82556"/>
              <a:gd name="connsiteX6" fmla="*/ 55790 w 89337"/>
              <a:gd name="connsiteY6" fmla="*/ 0 h 8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337" h="82556">
                <a:moveTo>
                  <a:pt x="55790" y="0"/>
                </a:moveTo>
                <a:cubicBezTo>
                  <a:pt x="53144" y="0"/>
                  <a:pt x="75899" y="59532"/>
                  <a:pt x="73253" y="71438"/>
                </a:cubicBezTo>
                <a:cubicBezTo>
                  <a:pt x="70607" y="83344"/>
                  <a:pt x="39915" y="71438"/>
                  <a:pt x="39915" y="71438"/>
                </a:cubicBezTo>
                <a:cubicBezTo>
                  <a:pt x="27744" y="71702"/>
                  <a:pt x="-2947" y="71173"/>
                  <a:pt x="228" y="73025"/>
                </a:cubicBezTo>
                <a:cubicBezTo>
                  <a:pt x="3403" y="74877"/>
                  <a:pt x="44148" y="82815"/>
                  <a:pt x="58965" y="82550"/>
                </a:cubicBezTo>
                <a:cubicBezTo>
                  <a:pt x="73782" y="82286"/>
                  <a:pt x="85953" y="81227"/>
                  <a:pt x="89128" y="71438"/>
                </a:cubicBezTo>
                <a:cubicBezTo>
                  <a:pt x="92303" y="61649"/>
                  <a:pt x="58436" y="0"/>
                  <a:pt x="5579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: 図形 1329">
            <a:extLst>
              <a:ext uri="{FF2B5EF4-FFF2-40B4-BE49-F238E27FC236}">
                <a16:creationId xmlns:a16="http://schemas.microsoft.com/office/drawing/2014/main" id="{4F2C81FB-6EA6-4399-A726-42AD84EEA4D8}"/>
              </a:ext>
            </a:extLst>
          </p:cNvPr>
          <p:cNvSpPr/>
          <p:nvPr/>
        </p:nvSpPr>
        <p:spPr>
          <a:xfrm>
            <a:off x="2114237" y="2216118"/>
            <a:ext cx="116670" cy="125453"/>
          </a:xfrm>
          <a:custGeom>
            <a:avLst/>
            <a:gdLst>
              <a:gd name="connsiteX0" fmla="*/ 313 w 116670"/>
              <a:gd name="connsiteY0" fmla="*/ 32 h 125453"/>
              <a:gd name="connsiteX1" fmla="*/ 8251 w 116670"/>
              <a:gd name="connsiteY1" fmla="*/ 69882 h 125453"/>
              <a:gd name="connsiteX2" fmla="*/ 5076 w 116670"/>
              <a:gd name="connsiteY2" fmla="*/ 88932 h 125453"/>
              <a:gd name="connsiteX3" fmla="*/ 20951 w 116670"/>
              <a:gd name="connsiteY3" fmla="*/ 90520 h 125453"/>
              <a:gd name="connsiteX4" fmla="*/ 73338 w 116670"/>
              <a:gd name="connsiteY4" fmla="*/ 111157 h 125453"/>
              <a:gd name="connsiteX5" fmla="*/ 116201 w 116670"/>
              <a:gd name="connsiteY5" fmla="*/ 125445 h 125453"/>
              <a:gd name="connsiteX6" fmla="*/ 92388 w 116670"/>
              <a:gd name="connsiteY6" fmla="*/ 112745 h 125453"/>
              <a:gd name="connsiteX7" fmla="*/ 35238 w 116670"/>
              <a:gd name="connsiteY7" fmla="*/ 85757 h 125453"/>
              <a:gd name="connsiteX8" fmla="*/ 20951 w 116670"/>
              <a:gd name="connsiteY8" fmla="*/ 79407 h 125453"/>
              <a:gd name="connsiteX9" fmla="*/ 313 w 116670"/>
              <a:gd name="connsiteY9" fmla="*/ 32 h 12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670" h="125453">
                <a:moveTo>
                  <a:pt x="313" y="32"/>
                </a:moveTo>
                <a:cubicBezTo>
                  <a:pt x="-1804" y="-1556"/>
                  <a:pt x="7457" y="55065"/>
                  <a:pt x="8251" y="69882"/>
                </a:cubicBezTo>
                <a:cubicBezTo>
                  <a:pt x="9045" y="84699"/>
                  <a:pt x="2959" y="85492"/>
                  <a:pt x="5076" y="88932"/>
                </a:cubicBezTo>
                <a:cubicBezTo>
                  <a:pt x="7193" y="92372"/>
                  <a:pt x="9574" y="86816"/>
                  <a:pt x="20951" y="90520"/>
                </a:cubicBezTo>
                <a:cubicBezTo>
                  <a:pt x="32328" y="94224"/>
                  <a:pt x="57463" y="105336"/>
                  <a:pt x="73338" y="111157"/>
                </a:cubicBezTo>
                <a:cubicBezTo>
                  <a:pt x="89213" y="116978"/>
                  <a:pt x="113026" y="125180"/>
                  <a:pt x="116201" y="125445"/>
                </a:cubicBezTo>
                <a:cubicBezTo>
                  <a:pt x="119376" y="125710"/>
                  <a:pt x="105882" y="119360"/>
                  <a:pt x="92388" y="112745"/>
                </a:cubicBezTo>
                <a:cubicBezTo>
                  <a:pt x="78894" y="106130"/>
                  <a:pt x="47144" y="91313"/>
                  <a:pt x="35238" y="85757"/>
                </a:cubicBezTo>
                <a:cubicBezTo>
                  <a:pt x="23332" y="80201"/>
                  <a:pt x="24655" y="88403"/>
                  <a:pt x="20951" y="79407"/>
                </a:cubicBezTo>
                <a:cubicBezTo>
                  <a:pt x="17247" y="70411"/>
                  <a:pt x="2430" y="1620"/>
                  <a:pt x="313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: 図形 1330">
            <a:extLst>
              <a:ext uri="{FF2B5EF4-FFF2-40B4-BE49-F238E27FC236}">
                <a16:creationId xmlns:a16="http://schemas.microsoft.com/office/drawing/2014/main" id="{3DC8A585-9119-43F0-AF99-118324AB7640}"/>
              </a:ext>
            </a:extLst>
          </p:cNvPr>
          <p:cNvSpPr/>
          <p:nvPr/>
        </p:nvSpPr>
        <p:spPr>
          <a:xfrm>
            <a:off x="2125599" y="2219324"/>
            <a:ext cx="113229" cy="107965"/>
          </a:xfrm>
          <a:custGeom>
            <a:avLst/>
            <a:gdLst>
              <a:gd name="connsiteX0" fmla="*/ 64 w 113229"/>
              <a:gd name="connsiteY0" fmla="*/ 1 h 107965"/>
              <a:gd name="connsiteX1" fmla="*/ 92139 w 113229"/>
              <a:gd name="connsiteY1" fmla="*/ 42864 h 107965"/>
              <a:gd name="connsiteX2" fmla="*/ 93726 w 113229"/>
              <a:gd name="connsiteY2" fmla="*/ 60326 h 107965"/>
              <a:gd name="connsiteX3" fmla="*/ 98489 w 113229"/>
              <a:gd name="connsiteY3" fmla="*/ 107951 h 107965"/>
              <a:gd name="connsiteX4" fmla="*/ 104839 w 113229"/>
              <a:gd name="connsiteY4" fmla="*/ 65089 h 107965"/>
              <a:gd name="connsiteX5" fmla="*/ 108014 w 113229"/>
              <a:gd name="connsiteY5" fmla="*/ 41276 h 107965"/>
              <a:gd name="connsiteX6" fmla="*/ 64 w 113229"/>
              <a:gd name="connsiteY6" fmla="*/ 1 h 10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229" h="107965">
                <a:moveTo>
                  <a:pt x="64" y="1"/>
                </a:moveTo>
                <a:cubicBezTo>
                  <a:pt x="-2582" y="266"/>
                  <a:pt x="76529" y="32810"/>
                  <a:pt x="92139" y="42864"/>
                </a:cubicBezTo>
                <a:cubicBezTo>
                  <a:pt x="107749" y="52918"/>
                  <a:pt x="92668" y="49478"/>
                  <a:pt x="93726" y="60326"/>
                </a:cubicBezTo>
                <a:cubicBezTo>
                  <a:pt x="94784" y="71174"/>
                  <a:pt x="96637" y="107157"/>
                  <a:pt x="98489" y="107951"/>
                </a:cubicBezTo>
                <a:cubicBezTo>
                  <a:pt x="100341" y="108745"/>
                  <a:pt x="103252" y="76201"/>
                  <a:pt x="104839" y="65089"/>
                </a:cubicBezTo>
                <a:cubicBezTo>
                  <a:pt x="106426" y="53977"/>
                  <a:pt x="120714" y="51330"/>
                  <a:pt x="108014" y="41276"/>
                </a:cubicBezTo>
                <a:cubicBezTo>
                  <a:pt x="95314" y="31222"/>
                  <a:pt x="2710" y="-264"/>
                  <a:pt x="6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: 図形 1331">
            <a:extLst>
              <a:ext uri="{FF2B5EF4-FFF2-40B4-BE49-F238E27FC236}">
                <a16:creationId xmlns:a16="http://schemas.microsoft.com/office/drawing/2014/main" id="{11375472-670F-4247-9D32-ED724C95B713}"/>
              </a:ext>
            </a:extLst>
          </p:cNvPr>
          <p:cNvSpPr/>
          <p:nvPr/>
        </p:nvSpPr>
        <p:spPr>
          <a:xfrm>
            <a:off x="1653569" y="2254228"/>
            <a:ext cx="122859" cy="87955"/>
          </a:xfrm>
          <a:custGeom>
            <a:avLst/>
            <a:gdLst>
              <a:gd name="connsiteX0" fmla="*/ 606 w 122859"/>
              <a:gd name="connsiteY0" fmla="*/ 22 h 87955"/>
              <a:gd name="connsiteX1" fmla="*/ 94269 w 122859"/>
              <a:gd name="connsiteY1" fmla="*/ 74635 h 87955"/>
              <a:gd name="connsiteX2" fmla="*/ 121256 w 122859"/>
              <a:gd name="connsiteY2" fmla="*/ 87335 h 87955"/>
              <a:gd name="connsiteX3" fmla="*/ 56169 w 122859"/>
              <a:gd name="connsiteY3" fmla="*/ 66697 h 87955"/>
              <a:gd name="connsiteX4" fmla="*/ 606 w 122859"/>
              <a:gd name="connsiteY4" fmla="*/ 22 h 8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59" h="87955">
                <a:moveTo>
                  <a:pt x="606" y="22"/>
                </a:moveTo>
                <a:cubicBezTo>
                  <a:pt x="6956" y="1345"/>
                  <a:pt x="74161" y="60083"/>
                  <a:pt x="94269" y="74635"/>
                </a:cubicBezTo>
                <a:cubicBezTo>
                  <a:pt x="114377" y="89187"/>
                  <a:pt x="127606" y="88658"/>
                  <a:pt x="121256" y="87335"/>
                </a:cubicBezTo>
                <a:cubicBezTo>
                  <a:pt x="114906" y="86012"/>
                  <a:pt x="72838" y="78074"/>
                  <a:pt x="56169" y="66697"/>
                </a:cubicBezTo>
                <a:cubicBezTo>
                  <a:pt x="39500" y="55320"/>
                  <a:pt x="-5744" y="-1301"/>
                  <a:pt x="606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: 図形 1332">
            <a:extLst>
              <a:ext uri="{FF2B5EF4-FFF2-40B4-BE49-F238E27FC236}">
                <a16:creationId xmlns:a16="http://schemas.microsoft.com/office/drawing/2014/main" id="{BB7BEAD3-1B41-497D-9BA6-E9A969133C23}"/>
              </a:ext>
            </a:extLst>
          </p:cNvPr>
          <p:cNvSpPr/>
          <p:nvPr/>
        </p:nvSpPr>
        <p:spPr>
          <a:xfrm>
            <a:off x="1638157" y="2357245"/>
            <a:ext cx="140019" cy="39944"/>
          </a:xfrm>
          <a:custGeom>
            <a:avLst/>
            <a:gdLst>
              <a:gd name="connsiteX0" fmla="*/ 143 w 140019"/>
              <a:gd name="connsiteY0" fmla="*/ 193 h 39944"/>
              <a:gd name="connsiteX1" fmla="*/ 101743 w 140019"/>
              <a:gd name="connsiteY1" fmla="*/ 24005 h 39944"/>
              <a:gd name="connsiteX2" fmla="*/ 139843 w 140019"/>
              <a:gd name="connsiteY2" fmla="*/ 6543 h 39944"/>
              <a:gd name="connsiteX3" fmla="*/ 114443 w 140019"/>
              <a:gd name="connsiteY3" fmla="*/ 24005 h 39944"/>
              <a:gd name="connsiteX4" fmla="*/ 79518 w 140019"/>
              <a:gd name="connsiteY4" fmla="*/ 39880 h 39944"/>
              <a:gd name="connsiteX5" fmla="*/ 143 w 140019"/>
              <a:gd name="connsiteY5" fmla="*/ 193 h 3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019" h="39944">
                <a:moveTo>
                  <a:pt x="143" y="193"/>
                </a:moveTo>
                <a:cubicBezTo>
                  <a:pt x="3847" y="-2453"/>
                  <a:pt x="78460" y="22947"/>
                  <a:pt x="101743" y="24005"/>
                </a:cubicBezTo>
                <a:cubicBezTo>
                  <a:pt x="125026" y="25063"/>
                  <a:pt x="137726" y="6543"/>
                  <a:pt x="139843" y="6543"/>
                </a:cubicBezTo>
                <a:cubicBezTo>
                  <a:pt x="141960" y="6543"/>
                  <a:pt x="124497" y="18449"/>
                  <a:pt x="114443" y="24005"/>
                </a:cubicBezTo>
                <a:cubicBezTo>
                  <a:pt x="104389" y="29561"/>
                  <a:pt x="93541" y="38028"/>
                  <a:pt x="79518" y="39880"/>
                </a:cubicBezTo>
                <a:cubicBezTo>
                  <a:pt x="65495" y="41732"/>
                  <a:pt x="-3561" y="2839"/>
                  <a:pt x="143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: 図形 1333">
            <a:extLst>
              <a:ext uri="{FF2B5EF4-FFF2-40B4-BE49-F238E27FC236}">
                <a16:creationId xmlns:a16="http://schemas.microsoft.com/office/drawing/2014/main" id="{6BF0DDD7-BF98-411F-A435-92AEC12C269E}"/>
              </a:ext>
            </a:extLst>
          </p:cNvPr>
          <p:cNvSpPr/>
          <p:nvPr/>
        </p:nvSpPr>
        <p:spPr>
          <a:xfrm>
            <a:off x="1782726" y="2441575"/>
            <a:ext cx="31012" cy="207270"/>
          </a:xfrm>
          <a:custGeom>
            <a:avLst/>
            <a:gdLst>
              <a:gd name="connsiteX0" fmla="*/ 22262 w 31012"/>
              <a:gd name="connsiteY0" fmla="*/ 0 h 207270"/>
              <a:gd name="connsiteX1" fmla="*/ 30199 w 31012"/>
              <a:gd name="connsiteY1" fmla="*/ 77788 h 207270"/>
              <a:gd name="connsiteX2" fmla="*/ 37 w 31012"/>
              <a:gd name="connsiteY2" fmla="*/ 204788 h 207270"/>
              <a:gd name="connsiteX3" fmla="*/ 23849 w 31012"/>
              <a:gd name="connsiteY3" fmla="*/ 155575 h 207270"/>
              <a:gd name="connsiteX4" fmla="*/ 20674 w 31012"/>
              <a:gd name="connsiteY4" fmla="*/ 77788 h 207270"/>
              <a:gd name="connsiteX5" fmla="*/ 22262 w 31012"/>
              <a:gd name="connsiteY5" fmla="*/ 0 h 20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12" h="207270">
                <a:moveTo>
                  <a:pt x="22262" y="0"/>
                </a:moveTo>
                <a:cubicBezTo>
                  <a:pt x="23849" y="0"/>
                  <a:pt x="33903" y="43657"/>
                  <a:pt x="30199" y="77788"/>
                </a:cubicBezTo>
                <a:cubicBezTo>
                  <a:pt x="26495" y="111919"/>
                  <a:pt x="1095" y="191824"/>
                  <a:pt x="37" y="204788"/>
                </a:cubicBezTo>
                <a:cubicBezTo>
                  <a:pt x="-1021" y="217752"/>
                  <a:pt x="20409" y="176742"/>
                  <a:pt x="23849" y="155575"/>
                </a:cubicBezTo>
                <a:cubicBezTo>
                  <a:pt x="27289" y="134408"/>
                  <a:pt x="21468" y="100542"/>
                  <a:pt x="20674" y="77788"/>
                </a:cubicBezTo>
                <a:cubicBezTo>
                  <a:pt x="19880" y="55034"/>
                  <a:pt x="20675" y="0"/>
                  <a:pt x="222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: 図形 1334">
            <a:extLst>
              <a:ext uri="{FF2B5EF4-FFF2-40B4-BE49-F238E27FC236}">
                <a16:creationId xmlns:a16="http://schemas.microsoft.com/office/drawing/2014/main" id="{67D2EDC3-3259-49BD-8949-261F74AF1DE8}"/>
              </a:ext>
            </a:extLst>
          </p:cNvPr>
          <p:cNvSpPr/>
          <p:nvPr/>
        </p:nvSpPr>
        <p:spPr>
          <a:xfrm>
            <a:off x="1618995" y="2305249"/>
            <a:ext cx="28918" cy="303300"/>
          </a:xfrm>
          <a:custGeom>
            <a:avLst/>
            <a:gdLst>
              <a:gd name="connsiteX0" fmla="*/ 28830 w 28918"/>
              <a:gd name="connsiteY0" fmla="*/ 2976 h 303300"/>
              <a:gd name="connsiteX1" fmla="*/ 9780 w 28918"/>
              <a:gd name="connsiteY1" fmla="*/ 69651 h 303300"/>
              <a:gd name="connsiteX2" fmla="*/ 27243 w 28918"/>
              <a:gd name="connsiteY2" fmla="*/ 296664 h 303300"/>
              <a:gd name="connsiteX3" fmla="*/ 19305 w 28918"/>
              <a:gd name="connsiteY3" fmla="*/ 237926 h 303300"/>
              <a:gd name="connsiteX4" fmla="*/ 12955 w 28918"/>
              <a:gd name="connsiteY4" fmla="*/ 188714 h 303300"/>
              <a:gd name="connsiteX5" fmla="*/ 255 w 28918"/>
              <a:gd name="connsiteY5" fmla="*/ 147439 h 303300"/>
              <a:gd name="connsiteX6" fmla="*/ 28830 w 28918"/>
              <a:gd name="connsiteY6" fmla="*/ 2976 h 3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8" h="303300">
                <a:moveTo>
                  <a:pt x="28830" y="2976"/>
                </a:moveTo>
                <a:cubicBezTo>
                  <a:pt x="30417" y="-9989"/>
                  <a:pt x="10044" y="20703"/>
                  <a:pt x="9780" y="69651"/>
                </a:cubicBezTo>
                <a:cubicBezTo>
                  <a:pt x="9515" y="118599"/>
                  <a:pt x="25656" y="268618"/>
                  <a:pt x="27243" y="296664"/>
                </a:cubicBezTo>
                <a:cubicBezTo>
                  <a:pt x="28830" y="324710"/>
                  <a:pt x="21686" y="255918"/>
                  <a:pt x="19305" y="237926"/>
                </a:cubicBezTo>
                <a:cubicBezTo>
                  <a:pt x="16924" y="219934"/>
                  <a:pt x="16130" y="203795"/>
                  <a:pt x="12955" y="188714"/>
                </a:cubicBezTo>
                <a:cubicBezTo>
                  <a:pt x="9780" y="173633"/>
                  <a:pt x="-1862" y="175220"/>
                  <a:pt x="255" y="147439"/>
                </a:cubicBezTo>
                <a:cubicBezTo>
                  <a:pt x="2372" y="119658"/>
                  <a:pt x="27243" y="15941"/>
                  <a:pt x="28830" y="2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: 図形 1335">
            <a:extLst>
              <a:ext uri="{FF2B5EF4-FFF2-40B4-BE49-F238E27FC236}">
                <a16:creationId xmlns:a16="http://schemas.microsoft.com/office/drawing/2014/main" id="{E5319D3F-95EF-445A-AFDD-8572E30000E9}"/>
              </a:ext>
            </a:extLst>
          </p:cNvPr>
          <p:cNvSpPr/>
          <p:nvPr/>
        </p:nvSpPr>
        <p:spPr>
          <a:xfrm>
            <a:off x="1705882" y="2452684"/>
            <a:ext cx="30934" cy="200877"/>
          </a:xfrm>
          <a:custGeom>
            <a:avLst/>
            <a:gdLst>
              <a:gd name="connsiteX0" fmla="*/ 10206 w 30934"/>
              <a:gd name="connsiteY0" fmla="*/ 4 h 200877"/>
              <a:gd name="connsiteX1" fmla="*/ 30843 w 30934"/>
              <a:gd name="connsiteY1" fmla="*/ 123829 h 200877"/>
              <a:gd name="connsiteX2" fmla="*/ 681 w 30934"/>
              <a:gd name="connsiteY2" fmla="*/ 200029 h 200877"/>
              <a:gd name="connsiteX3" fmla="*/ 10206 w 30934"/>
              <a:gd name="connsiteY3" fmla="*/ 161929 h 200877"/>
              <a:gd name="connsiteX4" fmla="*/ 14968 w 30934"/>
              <a:gd name="connsiteY4" fmla="*/ 119066 h 200877"/>
              <a:gd name="connsiteX5" fmla="*/ 10206 w 30934"/>
              <a:gd name="connsiteY5" fmla="*/ 4 h 20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34" h="200877">
                <a:moveTo>
                  <a:pt x="10206" y="4"/>
                </a:moveTo>
                <a:cubicBezTo>
                  <a:pt x="12852" y="798"/>
                  <a:pt x="32430" y="90492"/>
                  <a:pt x="30843" y="123829"/>
                </a:cubicBezTo>
                <a:cubicBezTo>
                  <a:pt x="29256" y="157166"/>
                  <a:pt x="4120" y="193679"/>
                  <a:pt x="681" y="200029"/>
                </a:cubicBezTo>
                <a:cubicBezTo>
                  <a:pt x="-2758" y="206379"/>
                  <a:pt x="7825" y="175423"/>
                  <a:pt x="10206" y="161929"/>
                </a:cubicBezTo>
                <a:cubicBezTo>
                  <a:pt x="12587" y="148435"/>
                  <a:pt x="12322" y="142085"/>
                  <a:pt x="14968" y="119066"/>
                </a:cubicBezTo>
                <a:cubicBezTo>
                  <a:pt x="17614" y="96047"/>
                  <a:pt x="7560" y="-790"/>
                  <a:pt x="1020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: 図形 1336">
            <a:extLst>
              <a:ext uri="{FF2B5EF4-FFF2-40B4-BE49-F238E27FC236}">
                <a16:creationId xmlns:a16="http://schemas.microsoft.com/office/drawing/2014/main" id="{14F92784-75D6-4D80-A7A9-45EB98E8A03A}"/>
              </a:ext>
            </a:extLst>
          </p:cNvPr>
          <p:cNvSpPr/>
          <p:nvPr/>
        </p:nvSpPr>
        <p:spPr>
          <a:xfrm>
            <a:off x="1564026" y="2573160"/>
            <a:ext cx="117987" cy="175052"/>
          </a:xfrm>
          <a:custGeom>
            <a:avLst/>
            <a:gdLst>
              <a:gd name="connsiteX0" fmla="*/ 53637 w 117987"/>
              <a:gd name="connsiteY0" fmla="*/ 178 h 175052"/>
              <a:gd name="connsiteX1" fmla="*/ 1249 w 117987"/>
              <a:gd name="connsiteY1" fmla="*/ 124003 h 175052"/>
              <a:gd name="connsiteX2" fmla="*/ 117137 w 117987"/>
              <a:gd name="connsiteY2" fmla="*/ 174803 h 175052"/>
              <a:gd name="connsiteX3" fmla="*/ 52049 w 117987"/>
              <a:gd name="connsiteY3" fmla="*/ 141465 h 175052"/>
              <a:gd name="connsiteX4" fmla="*/ 18712 w 117987"/>
              <a:gd name="connsiteY4" fmla="*/ 97015 h 175052"/>
              <a:gd name="connsiteX5" fmla="*/ 53637 w 117987"/>
              <a:gd name="connsiteY5" fmla="*/ 178 h 17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987" h="175052">
                <a:moveTo>
                  <a:pt x="53637" y="178"/>
                </a:moveTo>
                <a:cubicBezTo>
                  <a:pt x="50726" y="4676"/>
                  <a:pt x="-9334" y="94899"/>
                  <a:pt x="1249" y="124003"/>
                </a:cubicBezTo>
                <a:cubicBezTo>
                  <a:pt x="11832" y="153107"/>
                  <a:pt x="108670" y="171893"/>
                  <a:pt x="117137" y="174803"/>
                </a:cubicBezTo>
                <a:cubicBezTo>
                  <a:pt x="125604" y="177713"/>
                  <a:pt x="68453" y="154430"/>
                  <a:pt x="52049" y="141465"/>
                </a:cubicBezTo>
                <a:cubicBezTo>
                  <a:pt x="35645" y="128500"/>
                  <a:pt x="19770" y="116329"/>
                  <a:pt x="18712" y="97015"/>
                </a:cubicBezTo>
                <a:cubicBezTo>
                  <a:pt x="17654" y="77701"/>
                  <a:pt x="56548" y="-4320"/>
                  <a:pt x="53637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: 図形 1338">
            <a:extLst>
              <a:ext uri="{FF2B5EF4-FFF2-40B4-BE49-F238E27FC236}">
                <a16:creationId xmlns:a16="http://schemas.microsoft.com/office/drawing/2014/main" id="{60F4E4E5-13D2-4791-ABC3-7F648ABC1115}"/>
              </a:ext>
            </a:extLst>
          </p:cNvPr>
          <p:cNvSpPr/>
          <p:nvPr/>
        </p:nvSpPr>
        <p:spPr>
          <a:xfrm>
            <a:off x="1770051" y="2658614"/>
            <a:ext cx="193130" cy="70325"/>
          </a:xfrm>
          <a:custGeom>
            <a:avLst/>
            <a:gdLst>
              <a:gd name="connsiteX0" fmla="*/ 12 w 193130"/>
              <a:gd name="connsiteY0" fmla="*/ 70299 h 70325"/>
              <a:gd name="connsiteX1" fmla="*/ 95262 w 193130"/>
              <a:gd name="connsiteY1" fmla="*/ 13149 h 70325"/>
              <a:gd name="connsiteX2" fmla="*/ 192099 w 193130"/>
              <a:gd name="connsiteY2" fmla="*/ 16324 h 70325"/>
              <a:gd name="connsiteX3" fmla="*/ 142887 w 193130"/>
              <a:gd name="connsiteY3" fmla="*/ 3624 h 70325"/>
              <a:gd name="connsiteX4" fmla="*/ 88912 w 193130"/>
              <a:gd name="connsiteY4" fmla="*/ 5211 h 70325"/>
              <a:gd name="connsiteX5" fmla="*/ 12 w 193130"/>
              <a:gd name="connsiteY5" fmla="*/ 70299 h 7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130" h="70325">
                <a:moveTo>
                  <a:pt x="12" y="70299"/>
                </a:moveTo>
                <a:cubicBezTo>
                  <a:pt x="1070" y="71622"/>
                  <a:pt x="63248" y="22145"/>
                  <a:pt x="95262" y="13149"/>
                </a:cubicBezTo>
                <a:cubicBezTo>
                  <a:pt x="127276" y="4153"/>
                  <a:pt x="184161" y="17912"/>
                  <a:pt x="192099" y="16324"/>
                </a:cubicBezTo>
                <a:cubicBezTo>
                  <a:pt x="200037" y="14736"/>
                  <a:pt x="160085" y="5476"/>
                  <a:pt x="142887" y="3624"/>
                </a:cubicBezTo>
                <a:cubicBezTo>
                  <a:pt x="125689" y="1772"/>
                  <a:pt x="111666" y="-4314"/>
                  <a:pt x="88912" y="5211"/>
                </a:cubicBezTo>
                <a:cubicBezTo>
                  <a:pt x="66158" y="14736"/>
                  <a:pt x="-1046" y="68976"/>
                  <a:pt x="12" y="70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: 図形 1339">
            <a:extLst>
              <a:ext uri="{FF2B5EF4-FFF2-40B4-BE49-F238E27FC236}">
                <a16:creationId xmlns:a16="http://schemas.microsoft.com/office/drawing/2014/main" id="{2FCDFDE4-0627-4C16-86F5-515C67281206}"/>
              </a:ext>
            </a:extLst>
          </p:cNvPr>
          <p:cNvSpPr/>
          <p:nvPr/>
        </p:nvSpPr>
        <p:spPr>
          <a:xfrm>
            <a:off x="2157049" y="2422222"/>
            <a:ext cx="82989" cy="100319"/>
          </a:xfrm>
          <a:custGeom>
            <a:avLst/>
            <a:gdLst>
              <a:gd name="connsiteX0" fmla="*/ 41639 w 82989"/>
              <a:gd name="connsiteY0" fmla="*/ 303 h 100319"/>
              <a:gd name="connsiteX1" fmla="*/ 79739 w 82989"/>
              <a:gd name="connsiteY1" fmla="*/ 44753 h 100319"/>
              <a:gd name="connsiteX2" fmla="*/ 25764 w 82989"/>
              <a:gd name="connsiteY2" fmla="*/ 74916 h 100319"/>
              <a:gd name="connsiteX3" fmla="*/ 364 w 82989"/>
              <a:gd name="connsiteY3" fmla="*/ 100316 h 100319"/>
              <a:gd name="connsiteX4" fmla="*/ 43226 w 82989"/>
              <a:gd name="connsiteY4" fmla="*/ 73328 h 100319"/>
              <a:gd name="connsiteX5" fmla="*/ 82914 w 82989"/>
              <a:gd name="connsiteY5" fmla="*/ 68566 h 100319"/>
              <a:gd name="connsiteX6" fmla="*/ 41639 w 82989"/>
              <a:gd name="connsiteY6" fmla="*/ 303 h 10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989" h="100319">
                <a:moveTo>
                  <a:pt x="41639" y="303"/>
                </a:moveTo>
                <a:cubicBezTo>
                  <a:pt x="41110" y="-3666"/>
                  <a:pt x="82385" y="32318"/>
                  <a:pt x="79739" y="44753"/>
                </a:cubicBezTo>
                <a:cubicBezTo>
                  <a:pt x="77093" y="57188"/>
                  <a:pt x="38993" y="65656"/>
                  <a:pt x="25764" y="74916"/>
                </a:cubicBezTo>
                <a:cubicBezTo>
                  <a:pt x="12535" y="84176"/>
                  <a:pt x="-2546" y="100581"/>
                  <a:pt x="364" y="100316"/>
                </a:cubicBezTo>
                <a:cubicBezTo>
                  <a:pt x="3274" y="100051"/>
                  <a:pt x="29468" y="78620"/>
                  <a:pt x="43226" y="73328"/>
                </a:cubicBezTo>
                <a:cubicBezTo>
                  <a:pt x="56984" y="68036"/>
                  <a:pt x="80797" y="78355"/>
                  <a:pt x="82914" y="68566"/>
                </a:cubicBezTo>
                <a:cubicBezTo>
                  <a:pt x="85031" y="58777"/>
                  <a:pt x="42168" y="4272"/>
                  <a:pt x="41639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: 図形 1341">
            <a:extLst>
              <a:ext uri="{FF2B5EF4-FFF2-40B4-BE49-F238E27FC236}">
                <a16:creationId xmlns:a16="http://schemas.microsoft.com/office/drawing/2014/main" id="{667B4B15-A8D2-4242-8676-BD56703ECFF7}"/>
              </a:ext>
            </a:extLst>
          </p:cNvPr>
          <p:cNvSpPr/>
          <p:nvPr/>
        </p:nvSpPr>
        <p:spPr>
          <a:xfrm>
            <a:off x="1439304" y="2847390"/>
            <a:ext cx="159418" cy="474200"/>
          </a:xfrm>
          <a:custGeom>
            <a:avLst/>
            <a:gdLst>
              <a:gd name="connsiteX0" fmla="*/ 158779 w 159418"/>
              <a:gd name="connsiteY0" fmla="*/ 3760 h 474200"/>
              <a:gd name="connsiteX1" fmla="*/ 8496 w 159418"/>
              <a:gd name="connsiteY1" fmla="*/ 454610 h 474200"/>
              <a:gd name="connsiteX2" fmla="*/ 23313 w 159418"/>
              <a:gd name="connsiteY2" fmla="*/ 378410 h 474200"/>
              <a:gd name="connsiteX3" fmla="*/ 61413 w 159418"/>
              <a:gd name="connsiteY3" fmla="*/ 245060 h 474200"/>
              <a:gd name="connsiteX4" fmla="*/ 158779 w 159418"/>
              <a:gd name="connsiteY4" fmla="*/ 3760 h 47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18" h="474200">
                <a:moveTo>
                  <a:pt x="158779" y="3760"/>
                </a:moveTo>
                <a:cubicBezTo>
                  <a:pt x="149960" y="38685"/>
                  <a:pt x="31074" y="392168"/>
                  <a:pt x="8496" y="454610"/>
                </a:cubicBezTo>
                <a:cubicBezTo>
                  <a:pt x="-14082" y="517052"/>
                  <a:pt x="14494" y="413335"/>
                  <a:pt x="23313" y="378410"/>
                </a:cubicBezTo>
                <a:cubicBezTo>
                  <a:pt x="32132" y="343485"/>
                  <a:pt x="40246" y="302915"/>
                  <a:pt x="61413" y="245060"/>
                </a:cubicBezTo>
                <a:cubicBezTo>
                  <a:pt x="82580" y="187205"/>
                  <a:pt x="167598" y="-31165"/>
                  <a:pt x="158779" y="3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: 図形 1342">
            <a:extLst>
              <a:ext uri="{FF2B5EF4-FFF2-40B4-BE49-F238E27FC236}">
                <a16:creationId xmlns:a16="http://schemas.microsoft.com/office/drawing/2014/main" id="{94974D9C-78A5-4345-B91C-5B2C7F1435E1}"/>
              </a:ext>
            </a:extLst>
          </p:cNvPr>
          <p:cNvSpPr/>
          <p:nvPr/>
        </p:nvSpPr>
        <p:spPr>
          <a:xfrm>
            <a:off x="1460301" y="2931577"/>
            <a:ext cx="269138" cy="693335"/>
          </a:xfrm>
          <a:custGeom>
            <a:avLst/>
            <a:gdLst>
              <a:gd name="connsiteX0" fmla="*/ 269016 w 269138"/>
              <a:gd name="connsiteY0" fmla="*/ 6 h 693335"/>
              <a:gd name="connsiteX1" fmla="*/ 122966 w 269138"/>
              <a:gd name="connsiteY1" fmla="*/ 355606 h 693335"/>
              <a:gd name="connsiteX2" fmla="*/ 6549 w 269138"/>
              <a:gd name="connsiteY2" fmla="*/ 673106 h 693335"/>
              <a:gd name="connsiteX3" fmla="*/ 23482 w 269138"/>
              <a:gd name="connsiteY3" fmla="*/ 628656 h 693335"/>
              <a:gd name="connsiteX4" fmla="*/ 97566 w 269138"/>
              <a:gd name="connsiteY4" fmla="*/ 364073 h 693335"/>
              <a:gd name="connsiteX5" fmla="*/ 269016 w 269138"/>
              <a:gd name="connsiteY5" fmla="*/ 6 h 69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138" h="693335">
                <a:moveTo>
                  <a:pt x="269016" y="6"/>
                </a:moveTo>
                <a:cubicBezTo>
                  <a:pt x="273249" y="-1405"/>
                  <a:pt x="166710" y="243423"/>
                  <a:pt x="122966" y="355606"/>
                </a:cubicBezTo>
                <a:cubicBezTo>
                  <a:pt x="79222" y="467789"/>
                  <a:pt x="23130" y="627598"/>
                  <a:pt x="6549" y="673106"/>
                </a:cubicBezTo>
                <a:cubicBezTo>
                  <a:pt x="-10032" y="718614"/>
                  <a:pt x="8313" y="680161"/>
                  <a:pt x="23482" y="628656"/>
                </a:cubicBezTo>
                <a:cubicBezTo>
                  <a:pt x="38651" y="577151"/>
                  <a:pt x="56644" y="462498"/>
                  <a:pt x="97566" y="364073"/>
                </a:cubicBezTo>
                <a:cubicBezTo>
                  <a:pt x="138488" y="265648"/>
                  <a:pt x="264783" y="1417"/>
                  <a:pt x="269016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: 図形 1343">
            <a:extLst>
              <a:ext uri="{FF2B5EF4-FFF2-40B4-BE49-F238E27FC236}">
                <a16:creationId xmlns:a16="http://schemas.microsoft.com/office/drawing/2014/main" id="{3F7DC373-3F0C-4D64-9719-7D0076543E15}"/>
              </a:ext>
            </a:extLst>
          </p:cNvPr>
          <p:cNvSpPr/>
          <p:nvPr/>
        </p:nvSpPr>
        <p:spPr>
          <a:xfrm>
            <a:off x="1551920" y="2963186"/>
            <a:ext cx="104377" cy="199645"/>
          </a:xfrm>
          <a:custGeom>
            <a:avLst/>
            <a:gdLst>
              <a:gd name="connsiteX0" fmla="*/ 103843 w 104377"/>
              <a:gd name="connsiteY0" fmla="*/ 2264 h 199645"/>
              <a:gd name="connsiteX1" fmla="*/ 32405 w 104377"/>
              <a:gd name="connsiteY1" fmla="*/ 127677 h 199645"/>
              <a:gd name="connsiteX2" fmla="*/ 5418 w 104377"/>
              <a:gd name="connsiteY2" fmla="*/ 199114 h 199645"/>
              <a:gd name="connsiteX3" fmla="*/ 5418 w 104377"/>
              <a:gd name="connsiteY3" fmla="*/ 154664 h 199645"/>
              <a:gd name="connsiteX4" fmla="*/ 62568 w 104377"/>
              <a:gd name="connsiteY4" fmla="*/ 54652 h 199645"/>
              <a:gd name="connsiteX5" fmla="*/ 103843 w 104377"/>
              <a:gd name="connsiteY5" fmla="*/ 2264 h 19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377" h="199645">
                <a:moveTo>
                  <a:pt x="103843" y="2264"/>
                </a:moveTo>
                <a:cubicBezTo>
                  <a:pt x="98816" y="14435"/>
                  <a:pt x="48809" y="94869"/>
                  <a:pt x="32405" y="127677"/>
                </a:cubicBezTo>
                <a:cubicBezTo>
                  <a:pt x="16001" y="160485"/>
                  <a:pt x="9916" y="194616"/>
                  <a:pt x="5418" y="199114"/>
                </a:cubicBezTo>
                <a:cubicBezTo>
                  <a:pt x="920" y="203612"/>
                  <a:pt x="-4107" y="178741"/>
                  <a:pt x="5418" y="154664"/>
                </a:cubicBezTo>
                <a:cubicBezTo>
                  <a:pt x="14943" y="130587"/>
                  <a:pt x="48016" y="79523"/>
                  <a:pt x="62568" y="54652"/>
                </a:cubicBezTo>
                <a:cubicBezTo>
                  <a:pt x="77120" y="29781"/>
                  <a:pt x="108870" y="-9907"/>
                  <a:pt x="103843" y="2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: 図形 1344">
            <a:extLst>
              <a:ext uri="{FF2B5EF4-FFF2-40B4-BE49-F238E27FC236}">
                <a16:creationId xmlns:a16="http://schemas.microsoft.com/office/drawing/2014/main" id="{464F321B-DDD5-40D9-830E-90CEF9A421EE}"/>
              </a:ext>
            </a:extLst>
          </p:cNvPr>
          <p:cNvSpPr/>
          <p:nvPr/>
        </p:nvSpPr>
        <p:spPr>
          <a:xfrm>
            <a:off x="6907209" y="6184732"/>
            <a:ext cx="76231" cy="188520"/>
          </a:xfrm>
          <a:custGeom>
            <a:avLst/>
            <a:gdLst>
              <a:gd name="connsiteX0" fmla="*/ 4 w 76231"/>
              <a:gd name="connsiteY0" fmla="*/ 168 h 188520"/>
              <a:gd name="connsiteX1" fmla="*/ 57154 w 76231"/>
              <a:gd name="connsiteY1" fmla="*/ 149393 h 188520"/>
              <a:gd name="connsiteX2" fmla="*/ 76204 w 76231"/>
              <a:gd name="connsiteY2" fmla="*/ 187493 h 188520"/>
              <a:gd name="connsiteX3" fmla="*/ 60329 w 76231"/>
              <a:gd name="connsiteY3" fmla="*/ 120818 h 188520"/>
              <a:gd name="connsiteX4" fmla="*/ 4 w 76231"/>
              <a:gd name="connsiteY4" fmla="*/ 168 h 18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31" h="188520">
                <a:moveTo>
                  <a:pt x="4" y="168"/>
                </a:moveTo>
                <a:cubicBezTo>
                  <a:pt x="-525" y="4931"/>
                  <a:pt x="44454" y="118172"/>
                  <a:pt x="57154" y="149393"/>
                </a:cubicBezTo>
                <a:cubicBezTo>
                  <a:pt x="69854" y="180614"/>
                  <a:pt x="75675" y="192256"/>
                  <a:pt x="76204" y="187493"/>
                </a:cubicBezTo>
                <a:cubicBezTo>
                  <a:pt x="76733" y="182731"/>
                  <a:pt x="69589" y="148864"/>
                  <a:pt x="60329" y="120818"/>
                </a:cubicBezTo>
                <a:cubicBezTo>
                  <a:pt x="51069" y="92772"/>
                  <a:pt x="533" y="-4595"/>
                  <a:pt x="4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: 図形 1345">
            <a:extLst>
              <a:ext uri="{FF2B5EF4-FFF2-40B4-BE49-F238E27FC236}">
                <a16:creationId xmlns:a16="http://schemas.microsoft.com/office/drawing/2014/main" id="{3CF149D3-3A06-4DEC-A79E-456AF3177424}"/>
              </a:ext>
            </a:extLst>
          </p:cNvPr>
          <p:cNvSpPr/>
          <p:nvPr/>
        </p:nvSpPr>
        <p:spPr>
          <a:xfrm>
            <a:off x="6928933" y="6402266"/>
            <a:ext cx="91041" cy="242131"/>
          </a:xfrm>
          <a:custGeom>
            <a:avLst/>
            <a:gdLst>
              <a:gd name="connsiteX0" fmla="*/ 73530 w 91041"/>
              <a:gd name="connsiteY0" fmla="*/ 122 h 242131"/>
              <a:gd name="connsiteX1" fmla="*/ 90992 w 91041"/>
              <a:gd name="connsiteY1" fmla="*/ 103309 h 242131"/>
              <a:gd name="connsiteX2" fmla="*/ 67180 w 91041"/>
              <a:gd name="connsiteY2" fmla="*/ 152522 h 242131"/>
              <a:gd name="connsiteX3" fmla="*/ 505 w 91041"/>
              <a:gd name="connsiteY3" fmla="*/ 241422 h 242131"/>
              <a:gd name="connsiteX4" fmla="*/ 38605 w 91041"/>
              <a:gd name="connsiteY4" fmla="*/ 190622 h 242131"/>
              <a:gd name="connsiteX5" fmla="*/ 76705 w 91041"/>
              <a:gd name="connsiteY5" fmla="*/ 125534 h 242131"/>
              <a:gd name="connsiteX6" fmla="*/ 73530 w 91041"/>
              <a:gd name="connsiteY6" fmla="*/ 122 h 24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041" h="242131">
                <a:moveTo>
                  <a:pt x="73530" y="122"/>
                </a:moveTo>
                <a:cubicBezTo>
                  <a:pt x="75911" y="-3582"/>
                  <a:pt x="92050" y="77909"/>
                  <a:pt x="90992" y="103309"/>
                </a:cubicBezTo>
                <a:cubicBezTo>
                  <a:pt x="89934" y="128709"/>
                  <a:pt x="82261" y="129503"/>
                  <a:pt x="67180" y="152522"/>
                </a:cubicBezTo>
                <a:cubicBezTo>
                  <a:pt x="52099" y="175541"/>
                  <a:pt x="5267" y="235072"/>
                  <a:pt x="505" y="241422"/>
                </a:cubicBezTo>
                <a:cubicBezTo>
                  <a:pt x="-4257" y="247772"/>
                  <a:pt x="25905" y="209937"/>
                  <a:pt x="38605" y="190622"/>
                </a:cubicBezTo>
                <a:cubicBezTo>
                  <a:pt x="51305" y="171307"/>
                  <a:pt x="71943" y="155961"/>
                  <a:pt x="76705" y="125534"/>
                </a:cubicBezTo>
                <a:cubicBezTo>
                  <a:pt x="81467" y="95107"/>
                  <a:pt x="71149" y="3826"/>
                  <a:pt x="73530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: 図形 1346">
            <a:extLst>
              <a:ext uri="{FF2B5EF4-FFF2-40B4-BE49-F238E27FC236}">
                <a16:creationId xmlns:a16="http://schemas.microsoft.com/office/drawing/2014/main" id="{370B5AAD-0E1B-47F0-835E-4FEC7AE57FF2}"/>
              </a:ext>
            </a:extLst>
          </p:cNvPr>
          <p:cNvSpPr/>
          <p:nvPr/>
        </p:nvSpPr>
        <p:spPr>
          <a:xfrm>
            <a:off x="6638755" y="6613025"/>
            <a:ext cx="313028" cy="196711"/>
          </a:xfrm>
          <a:custGeom>
            <a:avLst/>
            <a:gdLst>
              <a:gd name="connsiteX0" fmla="*/ 170 w 313028"/>
              <a:gd name="connsiteY0" fmla="*/ 195763 h 196711"/>
              <a:gd name="connsiteX1" fmla="*/ 133520 w 313028"/>
              <a:gd name="connsiteY1" fmla="*/ 140200 h 196711"/>
              <a:gd name="connsiteX2" fmla="*/ 250995 w 313028"/>
              <a:gd name="connsiteY2" fmla="*/ 60825 h 196711"/>
              <a:gd name="connsiteX3" fmla="*/ 312908 w 313028"/>
              <a:gd name="connsiteY3" fmla="*/ 500 h 196711"/>
              <a:gd name="connsiteX4" fmla="*/ 263695 w 313028"/>
              <a:gd name="connsiteY4" fmla="*/ 35425 h 196711"/>
              <a:gd name="connsiteX5" fmla="*/ 162095 w 313028"/>
              <a:gd name="connsiteY5" fmla="*/ 94163 h 196711"/>
              <a:gd name="connsiteX6" fmla="*/ 170 w 313028"/>
              <a:gd name="connsiteY6" fmla="*/ 195763 h 19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28" h="196711">
                <a:moveTo>
                  <a:pt x="170" y="195763"/>
                </a:moveTo>
                <a:cubicBezTo>
                  <a:pt x="-4593" y="203436"/>
                  <a:pt x="91716" y="162690"/>
                  <a:pt x="133520" y="140200"/>
                </a:cubicBezTo>
                <a:cubicBezTo>
                  <a:pt x="175324" y="117710"/>
                  <a:pt x="221097" y="84108"/>
                  <a:pt x="250995" y="60825"/>
                </a:cubicBezTo>
                <a:cubicBezTo>
                  <a:pt x="280893" y="37542"/>
                  <a:pt x="310791" y="4733"/>
                  <a:pt x="312908" y="500"/>
                </a:cubicBezTo>
                <a:cubicBezTo>
                  <a:pt x="315025" y="-3733"/>
                  <a:pt x="288830" y="19815"/>
                  <a:pt x="263695" y="35425"/>
                </a:cubicBezTo>
                <a:cubicBezTo>
                  <a:pt x="238560" y="51035"/>
                  <a:pt x="205487" y="67440"/>
                  <a:pt x="162095" y="94163"/>
                </a:cubicBezTo>
                <a:cubicBezTo>
                  <a:pt x="118703" y="120886"/>
                  <a:pt x="4933" y="188090"/>
                  <a:pt x="170" y="195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: 図形 1347">
            <a:extLst>
              <a:ext uri="{FF2B5EF4-FFF2-40B4-BE49-F238E27FC236}">
                <a16:creationId xmlns:a16="http://schemas.microsoft.com/office/drawing/2014/main" id="{5CFA0C46-B374-4CC5-B1DA-48B84CEB048E}"/>
              </a:ext>
            </a:extLst>
          </p:cNvPr>
          <p:cNvSpPr/>
          <p:nvPr/>
        </p:nvSpPr>
        <p:spPr>
          <a:xfrm>
            <a:off x="5698623" y="6464946"/>
            <a:ext cx="275339" cy="88345"/>
          </a:xfrm>
          <a:custGeom>
            <a:avLst/>
            <a:gdLst>
              <a:gd name="connsiteX0" fmla="*/ 502 w 275339"/>
              <a:gd name="connsiteY0" fmla="*/ 88254 h 88345"/>
              <a:gd name="connsiteX1" fmla="*/ 171952 w 275339"/>
              <a:gd name="connsiteY1" fmla="*/ 21579 h 88345"/>
              <a:gd name="connsiteX2" fmla="*/ 271965 w 275339"/>
              <a:gd name="connsiteY2" fmla="*/ 7292 h 88345"/>
              <a:gd name="connsiteX3" fmla="*/ 230690 w 275339"/>
              <a:gd name="connsiteY3" fmla="*/ 5704 h 88345"/>
              <a:gd name="connsiteX4" fmla="*/ 502 w 275339"/>
              <a:gd name="connsiteY4" fmla="*/ 88254 h 8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339" h="88345">
                <a:moveTo>
                  <a:pt x="502" y="88254"/>
                </a:moveTo>
                <a:cubicBezTo>
                  <a:pt x="-9288" y="90900"/>
                  <a:pt x="126708" y="35073"/>
                  <a:pt x="171952" y="21579"/>
                </a:cubicBezTo>
                <a:cubicBezTo>
                  <a:pt x="217196" y="8085"/>
                  <a:pt x="262175" y="9938"/>
                  <a:pt x="271965" y="7292"/>
                </a:cubicBezTo>
                <a:cubicBezTo>
                  <a:pt x="281755" y="4646"/>
                  <a:pt x="270907" y="-6731"/>
                  <a:pt x="230690" y="5704"/>
                </a:cubicBezTo>
                <a:cubicBezTo>
                  <a:pt x="190473" y="18139"/>
                  <a:pt x="10292" y="85608"/>
                  <a:pt x="502" y="88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: 図形 1348">
            <a:extLst>
              <a:ext uri="{FF2B5EF4-FFF2-40B4-BE49-F238E27FC236}">
                <a16:creationId xmlns:a16="http://schemas.microsoft.com/office/drawing/2014/main" id="{CC9AADFD-F019-4133-AABD-C6436A70C093}"/>
              </a:ext>
            </a:extLst>
          </p:cNvPr>
          <p:cNvSpPr/>
          <p:nvPr/>
        </p:nvSpPr>
        <p:spPr>
          <a:xfrm>
            <a:off x="5962204" y="6381285"/>
            <a:ext cx="272208" cy="79331"/>
          </a:xfrm>
          <a:custGeom>
            <a:avLst/>
            <a:gdLst>
              <a:gd name="connsiteX0" fmla="*/ 2034 w 272208"/>
              <a:gd name="connsiteY0" fmla="*/ 78253 h 79331"/>
              <a:gd name="connsiteX1" fmla="*/ 119509 w 272208"/>
              <a:gd name="connsiteY1" fmla="*/ 60790 h 79331"/>
              <a:gd name="connsiteX2" fmla="*/ 267146 w 272208"/>
              <a:gd name="connsiteY2" fmla="*/ 465 h 79331"/>
              <a:gd name="connsiteX3" fmla="*/ 219521 w 272208"/>
              <a:gd name="connsiteY3" fmla="*/ 35390 h 79331"/>
              <a:gd name="connsiteX4" fmla="*/ 2034 w 272208"/>
              <a:gd name="connsiteY4" fmla="*/ 78253 h 7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208" h="79331">
                <a:moveTo>
                  <a:pt x="2034" y="78253"/>
                </a:moveTo>
                <a:cubicBezTo>
                  <a:pt x="-14635" y="82486"/>
                  <a:pt x="75324" y="73755"/>
                  <a:pt x="119509" y="60790"/>
                </a:cubicBezTo>
                <a:cubicBezTo>
                  <a:pt x="163694" y="47825"/>
                  <a:pt x="250477" y="4698"/>
                  <a:pt x="267146" y="465"/>
                </a:cubicBezTo>
                <a:cubicBezTo>
                  <a:pt x="283815" y="-3768"/>
                  <a:pt x="257092" y="21896"/>
                  <a:pt x="219521" y="35390"/>
                </a:cubicBezTo>
                <a:cubicBezTo>
                  <a:pt x="181950" y="48884"/>
                  <a:pt x="18703" y="74020"/>
                  <a:pt x="2034" y="78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: 図形 1349">
            <a:extLst>
              <a:ext uri="{FF2B5EF4-FFF2-40B4-BE49-F238E27FC236}">
                <a16:creationId xmlns:a16="http://schemas.microsoft.com/office/drawing/2014/main" id="{01DA2735-259B-4665-9D6D-73498F8831A8}"/>
              </a:ext>
            </a:extLst>
          </p:cNvPr>
          <p:cNvSpPr/>
          <p:nvPr/>
        </p:nvSpPr>
        <p:spPr>
          <a:xfrm>
            <a:off x="6030698" y="6825252"/>
            <a:ext cx="584146" cy="87417"/>
          </a:xfrm>
          <a:custGeom>
            <a:avLst/>
            <a:gdLst>
              <a:gd name="connsiteX0" fmla="*/ 58952 w 584146"/>
              <a:gd name="connsiteY0" fmla="*/ 77198 h 87417"/>
              <a:gd name="connsiteX1" fmla="*/ 290727 w 584146"/>
              <a:gd name="connsiteY1" fmla="*/ 70848 h 87417"/>
              <a:gd name="connsiteX2" fmla="*/ 412965 w 584146"/>
              <a:gd name="connsiteY2" fmla="*/ 59736 h 87417"/>
              <a:gd name="connsiteX3" fmla="*/ 581240 w 584146"/>
              <a:gd name="connsiteY3" fmla="*/ 998 h 87417"/>
              <a:gd name="connsiteX4" fmla="*/ 508215 w 584146"/>
              <a:gd name="connsiteY4" fmla="*/ 24811 h 87417"/>
              <a:gd name="connsiteX5" fmla="*/ 363752 w 584146"/>
              <a:gd name="connsiteY5" fmla="*/ 51798 h 87417"/>
              <a:gd name="connsiteX6" fmla="*/ 158965 w 584146"/>
              <a:gd name="connsiteY6" fmla="*/ 61323 h 87417"/>
              <a:gd name="connsiteX7" fmla="*/ 4977 w 584146"/>
              <a:gd name="connsiteY7" fmla="*/ 86723 h 87417"/>
              <a:gd name="connsiteX8" fmla="*/ 58952 w 584146"/>
              <a:gd name="connsiteY8" fmla="*/ 77198 h 8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4146" h="87417">
                <a:moveTo>
                  <a:pt x="58952" y="77198"/>
                </a:moveTo>
                <a:cubicBezTo>
                  <a:pt x="106577" y="74552"/>
                  <a:pt x="231725" y="73758"/>
                  <a:pt x="290727" y="70848"/>
                </a:cubicBezTo>
                <a:cubicBezTo>
                  <a:pt x="349729" y="67938"/>
                  <a:pt x="364546" y="71378"/>
                  <a:pt x="412965" y="59736"/>
                </a:cubicBezTo>
                <a:cubicBezTo>
                  <a:pt x="461384" y="48094"/>
                  <a:pt x="581240" y="998"/>
                  <a:pt x="581240" y="998"/>
                </a:cubicBezTo>
                <a:cubicBezTo>
                  <a:pt x="597115" y="-4823"/>
                  <a:pt x="544463" y="16344"/>
                  <a:pt x="508215" y="24811"/>
                </a:cubicBezTo>
                <a:cubicBezTo>
                  <a:pt x="471967" y="33278"/>
                  <a:pt x="421960" y="45713"/>
                  <a:pt x="363752" y="51798"/>
                </a:cubicBezTo>
                <a:cubicBezTo>
                  <a:pt x="305544" y="57883"/>
                  <a:pt x="218761" y="55502"/>
                  <a:pt x="158965" y="61323"/>
                </a:cubicBezTo>
                <a:cubicBezTo>
                  <a:pt x="99169" y="67144"/>
                  <a:pt x="20587" y="83283"/>
                  <a:pt x="4977" y="86723"/>
                </a:cubicBezTo>
                <a:cubicBezTo>
                  <a:pt x="-10634" y="90163"/>
                  <a:pt x="11327" y="79844"/>
                  <a:pt x="58952" y="77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: 図形 1350">
            <a:extLst>
              <a:ext uri="{FF2B5EF4-FFF2-40B4-BE49-F238E27FC236}">
                <a16:creationId xmlns:a16="http://schemas.microsoft.com/office/drawing/2014/main" id="{4319F30D-5225-4632-AE27-74582525E4B2}"/>
              </a:ext>
            </a:extLst>
          </p:cNvPr>
          <p:cNvSpPr/>
          <p:nvPr/>
        </p:nvSpPr>
        <p:spPr>
          <a:xfrm>
            <a:off x="5878368" y="6829406"/>
            <a:ext cx="265337" cy="92530"/>
          </a:xfrm>
          <a:custGeom>
            <a:avLst/>
            <a:gdLst>
              <a:gd name="connsiteX0" fmla="*/ 265257 w 265337"/>
              <a:gd name="connsiteY0" fmla="*/ 19 h 92530"/>
              <a:gd name="connsiteX1" fmla="*/ 136670 w 265337"/>
              <a:gd name="connsiteY1" fmla="*/ 41294 h 92530"/>
              <a:gd name="connsiteX2" fmla="*/ 117620 w 265337"/>
              <a:gd name="connsiteY2" fmla="*/ 82569 h 92530"/>
              <a:gd name="connsiteX3" fmla="*/ 145 w 265337"/>
              <a:gd name="connsiteY3" fmla="*/ 92094 h 92530"/>
              <a:gd name="connsiteX4" fmla="*/ 93807 w 265337"/>
              <a:gd name="connsiteY4" fmla="*/ 73044 h 92530"/>
              <a:gd name="connsiteX5" fmla="*/ 116032 w 265337"/>
              <a:gd name="connsiteY5" fmla="*/ 36532 h 92530"/>
              <a:gd name="connsiteX6" fmla="*/ 265257 w 265337"/>
              <a:gd name="connsiteY6" fmla="*/ 19 h 9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337" h="92530">
                <a:moveTo>
                  <a:pt x="265257" y="19"/>
                </a:moveTo>
                <a:cubicBezTo>
                  <a:pt x="268697" y="813"/>
                  <a:pt x="161276" y="27536"/>
                  <a:pt x="136670" y="41294"/>
                </a:cubicBezTo>
                <a:cubicBezTo>
                  <a:pt x="112064" y="55052"/>
                  <a:pt x="140374" y="74102"/>
                  <a:pt x="117620" y="82569"/>
                </a:cubicBezTo>
                <a:cubicBezTo>
                  <a:pt x="94866" y="91036"/>
                  <a:pt x="4114" y="93682"/>
                  <a:pt x="145" y="92094"/>
                </a:cubicBezTo>
                <a:cubicBezTo>
                  <a:pt x="-3824" y="90507"/>
                  <a:pt x="74493" y="82304"/>
                  <a:pt x="93807" y="73044"/>
                </a:cubicBezTo>
                <a:cubicBezTo>
                  <a:pt x="113121" y="63784"/>
                  <a:pt x="91955" y="50026"/>
                  <a:pt x="116032" y="36532"/>
                </a:cubicBezTo>
                <a:cubicBezTo>
                  <a:pt x="140109" y="23038"/>
                  <a:pt x="261817" y="-775"/>
                  <a:pt x="265257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: 図形 1351">
            <a:extLst>
              <a:ext uri="{FF2B5EF4-FFF2-40B4-BE49-F238E27FC236}">
                <a16:creationId xmlns:a16="http://schemas.microsoft.com/office/drawing/2014/main" id="{83485942-C46D-4DD6-AE28-DE341E63442D}"/>
              </a:ext>
            </a:extLst>
          </p:cNvPr>
          <p:cNvSpPr/>
          <p:nvPr/>
        </p:nvSpPr>
        <p:spPr>
          <a:xfrm>
            <a:off x="5451406" y="6473278"/>
            <a:ext cx="237619" cy="72749"/>
          </a:xfrm>
          <a:custGeom>
            <a:avLst/>
            <a:gdLst>
              <a:gd name="connsiteX0" fmla="*/ 1657 w 237619"/>
              <a:gd name="connsiteY0" fmla="*/ 547 h 72749"/>
              <a:gd name="connsiteX1" fmla="*/ 69919 w 237619"/>
              <a:gd name="connsiteY1" fmla="*/ 37060 h 72749"/>
              <a:gd name="connsiteX2" fmla="*/ 235019 w 237619"/>
              <a:gd name="connsiteY2" fmla="*/ 64047 h 72749"/>
              <a:gd name="connsiteX3" fmla="*/ 168344 w 237619"/>
              <a:gd name="connsiteY3" fmla="*/ 70397 h 72749"/>
              <a:gd name="connsiteX4" fmla="*/ 131832 w 237619"/>
              <a:gd name="connsiteY4" fmla="*/ 67222 h 72749"/>
              <a:gd name="connsiteX5" fmla="*/ 1657 w 237619"/>
              <a:gd name="connsiteY5" fmla="*/ 547 h 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619" h="72749">
                <a:moveTo>
                  <a:pt x="1657" y="547"/>
                </a:moveTo>
                <a:cubicBezTo>
                  <a:pt x="-8662" y="-4480"/>
                  <a:pt x="31025" y="26477"/>
                  <a:pt x="69919" y="37060"/>
                </a:cubicBezTo>
                <a:cubicBezTo>
                  <a:pt x="108813" y="47643"/>
                  <a:pt x="218615" y="58491"/>
                  <a:pt x="235019" y="64047"/>
                </a:cubicBezTo>
                <a:cubicBezTo>
                  <a:pt x="251423" y="69603"/>
                  <a:pt x="185542" y="69868"/>
                  <a:pt x="168344" y="70397"/>
                </a:cubicBezTo>
                <a:cubicBezTo>
                  <a:pt x="151146" y="70926"/>
                  <a:pt x="158026" y="77011"/>
                  <a:pt x="131832" y="67222"/>
                </a:cubicBezTo>
                <a:cubicBezTo>
                  <a:pt x="105638" y="57433"/>
                  <a:pt x="11976" y="5574"/>
                  <a:pt x="1657" y="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: 図形 1352">
            <a:extLst>
              <a:ext uri="{FF2B5EF4-FFF2-40B4-BE49-F238E27FC236}">
                <a16:creationId xmlns:a16="http://schemas.microsoft.com/office/drawing/2014/main" id="{7EC740EB-D82E-49BB-BDFA-DDF7AB9F0014}"/>
              </a:ext>
            </a:extLst>
          </p:cNvPr>
          <p:cNvSpPr/>
          <p:nvPr/>
        </p:nvSpPr>
        <p:spPr>
          <a:xfrm>
            <a:off x="5277715" y="6470556"/>
            <a:ext cx="159473" cy="125445"/>
          </a:xfrm>
          <a:custGeom>
            <a:avLst/>
            <a:gdLst>
              <a:gd name="connsiteX0" fmla="*/ 159473 w 159473"/>
              <a:gd name="connsiteY0" fmla="*/ 94 h 125445"/>
              <a:gd name="connsiteX1" fmla="*/ 57873 w 159473"/>
              <a:gd name="connsiteY1" fmla="*/ 44544 h 125445"/>
              <a:gd name="connsiteX2" fmla="*/ 723 w 159473"/>
              <a:gd name="connsiteY2" fmla="*/ 123919 h 125445"/>
              <a:gd name="connsiteX3" fmla="*/ 27710 w 159473"/>
              <a:gd name="connsiteY3" fmla="*/ 93757 h 125445"/>
              <a:gd name="connsiteX4" fmla="*/ 57873 w 159473"/>
              <a:gd name="connsiteY4" fmla="*/ 55657 h 125445"/>
              <a:gd name="connsiteX5" fmla="*/ 159473 w 159473"/>
              <a:gd name="connsiteY5" fmla="*/ 94 h 12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473" h="125445">
                <a:moveTo>
                  <a:pt x="159473" y="94"/>
                </a:moveTo>
                <a:cubicBezTo>
                  <a:pt x="159473" y="-1758"/>
                  <a:pt x="84331" y="23906"/>
                  <a:pt x="57873" y="44544"/>
                </a:cubicBezTo>
                <a:cubicBezTo>
                  <a:pt x="31415" y="65182"/>
                  <a:pt x="5750" y="115717"/>
                  <a:pt x="723" y="123919"/>
                </a:cubicBezTo>
                <a:cubicBezTo>
                  <a:pt x="-4304" y="132121"/>
                  <a:pt x="18185" y="105134"/>
                  <a:pt x="27710" y="93757"/>
                </a:cubicBezTo>
                <a:cubicBezTo>
                  <a:pt x="37235" y="82380"/>
                  <a:pt x="37765" y="70474"/>
                  <a:pt x="57873" y="55657"/>
                </a:cubicBezTo>
                <a:cubicBezTo>
                  <a:pt x="77981" y="40840"/>
                  <a:pt x="159473" y="1946"/>
                  <a:pt x="159473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: 図形 1353">
            <a:extLst>
              <a:ext uri="{FF2B5EF4-FFF2-40B4-BE49-F238E27FC236}">
                <a16:creationId xmlns:a16="http://schemas.microsoft.com/office/drawing/2014/main" id="{3C2E0608-F305-4C2E-AF6F-169DF1F67EEB}"/>
              </a:ext>
            </a:extLst>
          </p:cNvPr>
          <p:cNvSpPr/>
          <p:nvPr/>
        </p:nvSpPr>
        <p:spPr>
          <a:xfrm>
            <a:off x="5130694" y="6599962"/>
            <a:ext cx="154483" cy="191153"/>
          </a:xfrm>
          <a:custGeom>
            <a:avLst/>
            <a:gdLst>
              <a:gd name="connsiteX0" fmla="*/ 154094 w 154483"/>
              <a:gd name="connsiteY0" fmla="*/ 863 h 191153"/>
              <a:gd name="connsiteX1" fmla="*/ 71544 w 154483"/>
              <a:gd name="connsiteY1" fmla="*/ 56426 h 191153"/>
              <a:gd name="connsiteX2" fmla="*/ 23919 w 154483"/>
              <a:gd name="connsiteY2" fmla="*/ 107226 h 191153"/>
              <a:gd name="connsiteX3" fmla="*/ 106 w 154483"/>
              <a:gd name="connsiteY3" fmla="*/ 189776 h 191153"/>
              <a:gd name="connsiteX4" fmla="*/ 15981 w 154483"/>
              <a:gd name="connsiteY4" fmla="*/ 154851 h 191153"/>
              <a:gd name="connsiteX5" fmla="*/ 35031 w 154483"/>
              <a:gd name="connsiteY5" fmla="*/ 102463 h 191153"/>
              <a:gd name="connsiteX6" fmla="*/ 154094 w 154483"/>
              <a:gd name="connsiteY6" fmla="*/ 863 h 19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483" h="191153">
                <a:moveTo>
                  <a:pt x="154094" y="863"/>
                </a:moveTo>
                <a:cubicBezTo>
                  <a:pt x="160179" y="-6810"/>
                  <a:pt x="93240" y="38699"/>
                  <a:pt x="71544" y="56426"/>
                </a:cubicBezTo>
                <a:cubicBezTo>
                  <a:pt x="49848" y="74153"/>
                  <a:pt x="35825" y="85001"/>
                  <a:pt x="23919" y="107226"/>
                </a:cubicBezTo>
                <a:cubicBezTo>
                  <a:pt x="12013" y="129451"/>
                  <a:pt x="1429" y="181839"/>
                  <a:pt x="106" y="189776"/>
                </a:cubicBezTo>
                <a:cubicBezTo>
                  <a:pt x="-1217" y="197713"/>
                  <a:pt x="10160" y="169403"/>
                  <a:pt x="15981" y="154851"/>
                </a:cubicBezTo>
                <a:cubicBezTo>
                  <a:pt x="21802" y="140299"/>
                  <a:pt x="14658" y="124953"/>
                  <a:pt x="35031" y="102463"/>
                </a:cubicBezTo>
                <a:cubicBezTo>
                  <a:pt x="55404" y="79973"/>
                  <a:pt x="148009" y="8536"/>
                  <a:pt x="154094" y="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: 図形 1354">
            <a:extLst>
              <a:ext uri="{FF2B5EF4-FFF2-40B4-BE49-F238E27FC236}">
                <a16:creationId xmlns:a16="http://schemas.microsoft.com/office/drawing/2014/main" id="{3AEA056E-B6D0-4D7C-B148-779D6DFDB47D}"/>
              </a:ext>
            </a:extLst>
          </p:cNvPr>
          <p:cNvSpPr/>
          <p:nvPr/>
        </p:nvSpPr>
        <p:spPr>
          <a:xfrm>
            <a:off x="5190861" y="6703666"/>
            <a:ext cx="216187" cy="201966"/>
          </a:xfrm>
          <a:custGeom>
            <a:avLst/>
            <a:gdLst>
              <a:gd name="connsiteX0" fmla="*/ 216164 w 216187"/>
              <a:gd name="connsiteY0" fmla="*/ 347 h 201966"/>
              <a:gd name="connsiteX1" fmla="*/ 109802 w 216187"/>
              <a:gd name="connsiteY1" fmla="*/ 109884 h 201966"/>
              <a:gd name="connsiteX2" fmla="*/ 60589 w 216187"/>
              <a:gd name="connsiteY2" fmla="*/ 159097 h 201966"/>
              <a:gd name="connsiteX3" fmla="*/ 264 w 216187"/>
              <a:gd name="connsiteY3" fmla="*/ 201959 h 201966"/>
              <a:gd name="connsiteX4" fmla="*/ 39952 w 216187"/>
              <a:gd name="connsiteY4" fmla="*/ 162272 h 201966"/>
              <a:gd name="connsiteX5" fmla="*/ 73289 w 216187"/>
              <a:gd name="connsiteY5" fmla="*/ 128934 h 201966"/>
              <a:gd name="connsiteX6" fmla="*/ 119327 w 216187"/>
              <a:gd name="connsiteY6" fmla="*/ 76547 h 201966"/>
              <a:gd name="connsiteX7" fmla="*/ 216164 w 216187"/>
              <a:gd name="connsiteY7" fmla="*/ 347 h 20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187" h="201966">
                <a:moveTo>
                  <a:pt x="216164" y="347"/>
                </a:moveTo>
                <a:cubicBezTo>
                  <a:pt x="214577" y="5903"/>
                  <a:pt x="135731" y="83426"/>
                  <a:pt x="109802" y="109884"/>
                </a:cubicBezTo>
                <a:cubicBezTo>
                  <a:pt x="83873" y="136342"/>
                  <a:pt x="78845" y="143751"/>
                  <a:pt x="60589" y="159097"/>
                </a:cubicBezTo>
                <a:cubicBezTo>
                  <a:pt x="42333" y="174443"/>
                  <a:pt x="3703" y="201430"/>
                  <a:pt x="264" y="201959"/>
                </a:cubicBezTo>
                <a:cubicBezTo>
                  <a:pt x="-3175" y="202488"/>
                  <a:pt x="27781" y="174443"/>
                  <a:pt x="39952" y="162272"/>
                </a:cubicBezTo>
                <a:cubicBezTo>
                  <a:pt x="52123" y="150101"/>
                  <a:pt x="60060" y="143222"/>
                  <a:pt x="73289" y="128934"/>
                </a:cubicBezTo>
                <a:cubicBezTo>
                  <a:pt x="86518" y="114647"/>
                  <a:pt x="99219" y="95597"/>
                  <a:pt x="119327" y="76547"/>
                </a:cubicBezTo>
                <a:cubicBezTo>
                  <a:pt x="139435" y="57497"/>
                  <a:pt x="217751" y="-5209"/>
                  <a:pt x="216164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: 図形 1355">
            <a:extLst>
              <a:ext uri="{FF2B5EF4-FFF2-40B4-BE49-F238E27FC236}">
                <a16:creationId xmlns:a16="http://schemas.microsoft.com/office/drawing/2014/main" id="{8FAE9A5F-9460-44A6-BEF3-A313E5097E72}"/>
              </a:ext>
            </a:extLst>
          </p:cNvPr>
          <p:cNvSpPr/>
          <p:nvPr/>
        </p:nvSpPr>
        <p:spPr>
          <a:xfrm>
            <a:off x="5126805" y="6780163"/>
            <a:ext cx="74408" cy="122116"/>
          </a:xfrm>
          <a:custGeom>
            <a:avLst/>
            <a:gdLst>
              <a:gd name="connsiteX0" fmla="*/ 10345 w 74408"/>
              <a:gd name="connsiteY0" fmla="*/ 50 h 122116"/>
              <a:gd name="connsiteX1" fmla="*/ 3995 w 74408"/>
              <a:gd name="connsiteY1" fmla="*/ 68312 h 122116"/>
              <a:gd name="connsiteX2" fmla="*/ 72258 w 74408"/>
              <a:gd name="connsiteY2" fmla="*/ 120700 h 122116"/>
              <a:gd name="connsiteX3" fmla="*/ 54795 w 74408"/>
              <a:gd name="connsiteY3" fmla="*/ 104825 h 122116"/>
              <a:gd name="connsiteX4" fmla="*/ 29395 w 74408"/>
              <a:gd name="connsiteY4" fmla="*/ 79425 h 122116"/>
              <a:gd name="connsiteX5" fmla="*/ 10345 w 74408"/>
              <a:gd name="connsiteY5" fmla="*/ 50 h 12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08" h="122116">
                <a:moveTo>
                  <a:pt x="10345" y="50"/>
                </a:moveTo>
                <a:cubicBezTo>
                  <a:pt x="6112" y="-1802"/>
                  <a:pt x="-6324" y="48204"/>
                  <a:pt x="3995" y="68312"/>
                </a:cubicBezTo>
                <a:cubicBezTo>
                  <a:pt x="14314" y="88420"/>
                  <a:pt x="63791" y="114614"/>
                  <a:pt x="72258" y="120700"/>
                </a:cubicBezTo>
                <a:cubicBezTo>
                  <a:pt x="80725" y="126786"/>
                  <a:pt x="61939" y="111704"/>
                  <a:pt x="54795" y="104825"/>
                </a:cubicBezTo>
                <a:cubicBezTo>
                  <a:pt x="47651" y="97946"/>
                  <a:pt x="35745" y="94242"/>
                  <a:pt x="29395" y="79425"/>
                </a:cubicBezTo>
                <a:cubicBezTo>
                  <a:pt x="23045" y="64608"/>
                  <a:pt x="14578" y="1902"/>
                  <a:pt x="10345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: 図形 1356">
            <a:extLst>
              <a:ext uri="{FF2B5EF4-FFF2-40B4-BE49-F238E27FC236}">
                <a16:creationId xmlns:a16="http://schemas.microsoft.com/office/drawing/2014/main" id="{E9932B1A-4F5F-48A6-90E9-D77A62C1675E}"/>
              </a:ext>
            </a:extLst>
          </p:cNvPr>
          <p:cNvSpPr/>
          <p:nvPr/>
        </p:nvSpPr>
        <p:spPr>
          <a:xfrm>
            <a:off x="5190231" y="6718272"/>
            <a:ext cx="256488" cy="214594"/>
          </a:xfrm>
          <a:custGeom>
            <a:avLst/>
            <a:gdLst>
              <a:gd name="connsiteX0" fmla="*/ 256482 w 256488"/>
              <a:gd name="connsiteY0" fmla="*/ 28 h 214594"/>
              <a:gd name="connsiteX1" fmla="*/ 153294 w 256488"/>
              <a:gd name="connsiteY1" fmla="*/ 69878 h 214594"/>
              <a:gd name="connsiteX2" fmla="*/ 54869 w 256488"/>
              <a:gd name="connsiteY2" fmla="*/ 161953 h 214594"/>
              <a:gd name="connsiteX3" fmla="*/ 894 w 256488"/>
              <a:gd name="connsiteY3" fmla="*/ 214341 h 214594"/>
              <a:gd name="connsiteX4" fmla="*/ 26294 w 256488"/>
              <a:gd name="connsiteY4" fmla="*/ 179416 h 214594"/>
              <a:gd name="connsiteX5" fmla="*/ 91382 w 256488"/>
              <a:gd name="connsiteY5" fmla="*/ 123853 h 214594"/>
              <a:gd name="connsiteX6" fmla="*/ 148532 w 256488"/>
              <a:gd name="connsiteY6" fmla="*/ 61941 h 214594"/>
              <a:gd name="connsiteX7" fmla="*/ 256482 w 256488"/>
              <a:gd name="connsiteY7" fmla="*/ 28 h 21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488" h="214594">
                <a:moveTo>
                  <a:pt x="256482" y="28"/>
                </a:moveTo>
                <a:cubicBezTo>
                  <a:pt x="257276" y="1351"/>
                  <a:pt x="186896" y="42891"/>
                  <a:pt x="153294" y="69878"/>
                </a:cubicBezTo>
                <a:cubicBezTo>
                  <a:pt x="119692" y="96865"/>
                  <a:pt x="54869" y="161953"/>
                  <a:pt x="54869" y="161953"/>
                </a:cubicBezTo>
                <a:cubicBezTo>
                  <a:pt x="29469" y="186030"/>
                  <a:pt x="5656" y="211431"/>
                  <a:pt x="894" y="214341"/>
                </a:cubicBezTo>
                <a:cubicBezTo>
                  <a:pt x="-3868" y="217251"/>
                  <a:pt x="11213" y="194497"/>
                  <a:pt x="26294" y="179416"/>
                </a:cubicBezTo>
                <a:cubicBezTo>
                  <a:pt x="41375" y="164335"/>
                  <a:pt x="71009" y="143432"/>
                  <a:pt x="91382" y="123853"/>
                </a:cubicBezTo>
                <a:cubicBezTo>
                  <a:pt x="111755" y="104274"/>
                  <a:pt x="124719" y="79668"/>
                  <a:pt x="148532" y="61941"/>
                </a:cubicBezTo>
                <a:cubicBezTo>
                  <a:pt x="172344" y="44214"/>
                  <a:pt x="255688" y="-1295"/>
                  <a:pt x="256482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: 図形 1357">
            <a:extLst>
              <a:ext uri="{FF2B5EF4-FFF2-40B4-BE49-F238E27FC236}">
                <a16:creationId xmlns:a16="http://schemas.microsoft.com/office/drawing/2014/main" id="{4B92A9EA-E855-4527-A85F-9BBB41F29616}"/>
              </a:ext>
            </a:extLst>
          </p:cNvPr>
          <p:cNvSpPr/>
          <p:nvPr/>
        </p:nvSpPr>
        <p:spPr>
          <a:xfrm>
            <a:off x="5179835" y="6935785"/>
            <a:ext cx="95270" cy="109673"/>
          </a:xfrm>
          <a:custGeom>
            <a:avLst/>
            <a:gdLst>
              <a:gd name="connsiteX0" fmla="*/ 178 w 95270"/>
              <a:gd name="connsiteY0" fmla="*/ 3 h 109673"/>
              <a:gd name="connsiteX1" fmla="*/ 46215 w 95270"/>
              <a:gd name="connsiteY1" fmla="*/ 76203 h 109673"/>
              <a:gd name="connsiteX2" fmla="*/ 93840 w 95270"/>
              <a:gd name="connsiteY2" fmla="*/ 109540 h 109673"/>
              <a:gd name="connsiteX3" fmla="*/ 81140 w 95270"/>
              <a:gd name="connsiteY3" fmla="*/ 87315 h 109673"/>
              <a:gd name="connsiteX4" fmla="*/ 63678 w 95270"/>
              <a:gd name="connsiteY4" fmla="*/ 73028 h 109673"/>
              <a:gd name="connsiteX5" fmla="*/ 178 w 95270"/>
              <a:gd name="connsiteY5" fmla="*/ 3 h 10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270" h="109673">
                <a:moveTo>
                  <a:pt x="178" y="3"/>
                </a:moveTo>
                <a:cubicBezTo>
                  <a:pt x="-2733" y="532"/>
                  <a:pt x="30605" y="57947"/>
                  <a:pt x="46215" y="76203"/>
                </a:cubicBezTo>
                <a:cubicBezTo>
                  <a:pt x="61825" y="94459"/>
                  <a:pt x="88019" y="107688"/>
                  <a:pt x="93840" y="109540"/>
                </a:cubicBezTo>
                <a:cubicBezTo>
                  <a:pt x="99661" y="111392"/>
                  <a:pt x="86167" y="93400"/>
                  <a:pt x="81140" y="87315"/>
                </a:cubicBezTo>
                <a:cubicBezTo>
                  <a:pt x="76113" y="81230"/>
                  <a:pt x="73997" y="85463"/>
                  <a:pt x="63678" y="73028"/>
                </a:cubicBezTo>
                <a:cubicBezTo>
                  <a:pt x="53359" y="60593"/>
                  <a:pt x="3089" y="-526"/>
                  <a:pt x="17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: 図形 1358">
            <a:extLst>
              <a:ext uri="{FF2B5EF4-FFF2-40B4-BE49-F238E27FC236}">
                <a16:creationId xmlns:a16="http://schemas.microsoft.com/office/drawing/2014/main" id="{FCD16590-76BD-4E8E-8F47-70B9BBCB0FA9}"/>
              </a:ext>
            </a:extLst>
          </p:cNvPr>
          <p:cNvSpPr/>
          <p:nvPr/>
        </p:nvSpPr>
        <p:spPr>
          <a:xfrm>
            <a:off x="5277511" y="6816725"/>
            <a:ext cx="279268" cy="222487"/>
          </a:xfrm>
          <a:custGeom>
            <a:avLst/>
            <a:gdLst>
              <a:gd name="connsiteX0" fmla="*/ 278739 w 279268"/>
              <a:gd name="connsiteY0" fmla="*/ 0 h 222487"/>
              <a:gd name="connsiteX1" fmla="*/ 212064 w 279268"/>
              <a:gd name="connsiteY1" fmla="*/ 66675 h 222487"/>
              <a:gd name="connsiteX2" fmla="*/ 129514 w 279268"/>
              <a:gd name="connsiteY2" fmla="*/ 111125 h 222487"/>
              <a:gd name="connsiteX3" fmla="*/ 4102 w 279268"/>
              <a:gd name="connsiteY3" fmla="*/ 220663 h 222487"/>
              <a:gd name="connsiteX4" fmla="*/ 43789 w 279268"/>
              <a:gd name="connsiteY4" fmla="*/ 171450 h 222487"/>
              <a:gd name="connsiteX5" fmla="*/ 175552 w 279268"/>
              <a:gd name="connsiteY5" fmla="*/ 66675 h 222487"/>
              <a:gd name="connsiteX6" fmla="*/ 278739 w 279268"/>
              <a:gd name="connsiteY6" fmla="*/ 0 h 22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268" h="222487">
                <a:moveTo>
                  <a:pt x="278739" y="0"/>
                </a:moveTo>
                <a:cubicBezTo>
                  <a:pt x="284824" y="0"/>
                  <a:pt x="236935" y="48154"/>
                  <a:pt x="212064" y="66675"/>
                </a:cubicBezTo>
                <a:cubicBezTo>
                  <a:pt x="187193" y="85196"/>
                  <a:pt x="164174" y="85460"/>
                  <a:pt x="129514" y="111125"/>
                </a:cubicBezTo>
                <a:cubicBezTo>
                  <a:pt x="94854" y="136790"/>
                  <a:pt x="18389" y="210609"/>
                  <a:pt x="4102" y="220663"/>
                </a:cubicBezTo>
                <a:cubicBezTo>
                  <a:pt x="-10185" y="230717"/>
                  <a:pt x="15214" y="197115"/>
                  <a:pt x="43789" y="171450"/>
                </a:cubicBezTo>
                <a:cubicBezTo>
                  <a:pt x="72364" y="145785"/>
                  <a:pt x="141685" y="92075"/>
                  <a:pt x="175552" y="66675"/>
                </a:cubicBezTo>
                <a:cubicBezTo>
                  <a:pt x="209419" y="41275"/>
                  <a:pt x="272654" y="0"/>
                  <a:pt x="2787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: 図形 1359">
            <a:extLst>
              <a:ext uri="{FF2B5EF4-FFF2-40B4-BE49-F238E27FC236}">
                <a16:creationId xmlns:a16="http://schemas.microsoft.com/office/drawing/2014/main" id="{52B17F19-F17C-4A6B-BE37-1295A30FBEF1}"/>
              </a:ext>
            </a:extLst>
          </p:cNvPr>
          <p:cNvSpPr/>
          <p:nvPr/>
        </p:nvSpPr>
        <p:spPr>
          <a:xfrm>
            <a:off x="5295645" y="6869048"/>
            <a:ext cx="241851" cy="162053"/>
          </a:xfrm>
          <a:custGeom>
            <a:avLst/>
            <a:gdLst>
              <a:gd name="connsiteX0" fmla="*/ 241555 w 241851"/>
              <a:gd name="connsiteY0" fmla="*/ 65 h 162053"/>
              <a:gd name="connsiteX1" fmla="*/ 139955 w 241851"/>
              <a:gd name="connsiteY1" fmla="*/ 74677 h 162053"/>
              <a:gd name="connsiteX2" fmla="*/ 255 w 241851"/>
              <a:gd name="connsiteY2" fmla="*/ 161990 h 162053"/>
              <a:gd name="connsiteX3" fmla="*/ 108205 w 241851"/>
              <a:gd name="connsiteY3" fmla="*/ 87377 h 162053"/>
              <a:gd name="connsiteX4" fmla="*/ 241555 w 241851"/>
              <a:gd name="connsiteY4" fmla="*/ 65 h 16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851" h="162053">
                <a:moveTo>
                  <a:pt x="241555" y="65"/>
                </a:moveTo>
                <a:cubicBezTo>
                  <a:pt x="246847" y="-2052"/>
                  <a:pt x="180172" y="47690"/>
                  <a:pt x="139955" y="74677"/>
                </a:cubicBezTo>
                <a:cubicBezTo>
                  <a:pt x="99738" y="101664"/>
                  <a:pt x="5547" y="159873"/>
                  <a:pt x="255" y="161990"/>
                </a:cubicBezTo>
                <a:cubicBezTo>
                  <a:pt x="-5037" y="164107"/>
                  <a:pt x="73280" y="112777"/>
                  <a:pt x="108205" y="87377"/>
                </a:cubicBezTo>
                <a:cubicBezTo>
                  <a:pt x="143130" y="61977"/>
                  <a:pt x="236263" y="2182"/>
                  <a:pt x="241555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: 図形 1360">
            <a:extLst>
              <a:ext uri="{FF2B5EF4-FFF2-40B4-BE49-F238E27FC236}">
                <a16:creationId xmlns:a16="http://schemas.microsoft.com/office/drawing/2014/main" id="{FA60D2CA-01C4-402D-AE52-D8A95CCF7862}"/>
              </a:ext>
            </a:extLst>
          </p:cNvPr>
          <p:cNvSpPr/>
          <p:nvPr/>
        </p:nvSpPr>
        <p:spPr>
          <a:xfrm>
            <a:off x="5387966" y="6984985"/>
            <a:ext cx="225821" cy="160406"/>
          </a:xfrm>
          <a:custGeom>
            <a:avLst/>
            <a:gdLst>
              <a:gd name="connsiteX0" fmla="*/ 225434 w 225821"/>
              <a:gd name="connsiteY0" fmla="*/ 15 h 160406"/>
              <a:gd name="connsiteX1" fmla="*/ 122247 w 225821"/>
              <a:gd name="connsiteY1" fmla="*/ 100028 h 160406"/>
              <a:gd name="connsiteX2" fmla="*/ 85734 w 225821"/>
              <a:gd name="connsiteY2" fmla="*/ 117490 h 160406"/>
              <a:gd name="connsiteX3" fmla="*/ 9 w 225821"/>
              <a:gd name="connsiteY3" fmla="*/ 160353 h 160406"/>
              <a:gd name="connsiteX4" fmla="*/ 80972 w 225821"/>
              <a:gd name="connsiteY4" fmla="*/ 107965 h 160406"/>
              <a:gd name="connsiteX5" fmla="*/ 225434 w 225821"/>
              <a:gd name="connsiteY5" fmla="*/ 15 h 1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21" h="160406">
                <a:moveTo>
                  <a:pt x="225434" y="15"/>
                </a:moveTo>
                <a:cubicBezTo>
                  <a:pt x="232313" y="-1308"/>
                  <a:pt x="145530" y="80449"/>
                  <a:pt x="122247" y="100028"/>
                </a:cubicBezTo>
                <a:cubicBezTo>
                  <a:pt x="98964" y="119607"/>
                  <a:pt x="85734" y="117490"/>
                  <a:pt x="85734" y="117490"/>
                </a:cubicBezTo>
                <a:cubicBezTo>
                  <a:pt x="65361" y="127544"/>
                  <a:pt x="803" y="161941"/>
                  <a:pt x="9" y="160353"/>
                </a:cubicBezTo>
                <a:cubicBezTo>
                  <a:pt x="-785" y="158766"/>
                  <a:pt x="47899" y="134688"/>
                  <a:pt x="80972" y="107965"/>
                </a:cubicBezTo>
                <a:cubicBezTo>
                  <a:pt x="114045" y="81242"/>
                  <a:pt x="218555" y="1338"/>
                  <a:pt x="22543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: 図形 1361">
            <a:extLst>
              <a:ext uri="{FF2B5EF4-FFF2-40B4-BE49-F238E27FC236}">
                <a16:creationId xmlns:a16="http://schemas.microsoft.com/office/drawing/2014/main" id="{6405BBFD-CEC1-4FE4-88EA-88074684D6B9}"/>
              </a:ext>
            </a:extLst>
          </p:cNvPr>
          <p:cNvSpPr/>
          <p:nvPr/>
        </p:nvSpPr>
        <p:spPr>
          <a:xfrm>
            <a:off x="5279332" y="7018334"/>
            <a:ext cx="109900" cy="127831"/>
          </a:xfrm>
          <a:custGeom>
            <a:avLst/>
            <a:gdLst>
              <a:gd name="connsiteX0" fmla="*/ 21331 w 109900"/>
              <a:gd name="connsiteY0" fmla="*/ 4 h 127831"/>
              <a:gd name="connsiteX1" fmla="*/ 693 w 109900"/>
              <a:gd name="connsiteY1" fmla="*/ 63504 h 127831"/>
              <a:gd name="connsiteX2" fmla="*/ 49906 w 109900"/>
              <a:gd name="connsiteY2" fmla="*/ 93666 h 127831"/>
              <a:gd name="connsiteX3" fmla="*/ 105468 w 109900"/>
              <a:gd name="connsiteY3" fmla="*/ 125416 h 127831"/>
              <a:gd name="connsiteX4" fmla="*/ 103881 w 109900"/>
              <a:gd name="connsiteY4" fmla="*/ 123829 h 127831"/>
              <a:gd name="connsiteX5" fmla="*/ 83243 w 109900"/>
              <a:gd name="connsiteY5" fmla="*/ 109541 h 127831"/>
              <a:gd name="connsiteX6" fmla="*/ 26093 w 109900"/>
              <a:gd name="connsiteY6" fmla="*/ 66679 h 127831"/>
              <a:gd name="connsiteX7" fmla="*/ 21331 w 109900"/>
              <a:gd name="connsiteY7" fmla="*/ 4 h 12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900" h="127831">
                <a:moveTo>
                  <a:pt x="21331" y="4"/>
                </a:moveTo>
                <a:cubicBezTo>
                  <a:pt x="17098" y="-525"/>
                  <a:pt x="-4069" y="47894"/>
                  <a:pt x="693" y="63504"/>
                </a:cubicBezTo>
                <a:cubicBezTo>
                  <a:pt x="5455" y="79114"/>
                  <a:pt x="32444" y="83347"/>
                  <a:pt x="49906" y="93666"/>
                </a:cubicBezTo>
                <a:cubicBezTo>
                  <a:pt x="67368" y="103985"/>
                  <a:pt x="96472" y="120389"/>
                  <a:pt x="105468" y="125416"/>
                </a:cubicBezTo>
                <a:cubicBezTo>
                  <a:pt x="114464" y="130443"/>
                  <a:pt x="107585" y="126475"/>
                  <a:pt x="103881" y="123829"/>
                </a:cubicBezTo>
                <a:cubicBezTo>
                  <a:pt x="100177" y="121183"/>
                  <a:pt x="96208" y="119066"/>
                  <a:pt x="83243" y="109541"/>
                </a:cubicBezTo>
                <a:cubicBezTo>
                  <a:pt x="70278" y="100016"/>
                  <a:pt x="36676" y="79379"/>
                  <a:pt x="26093" y="66679"/>
                </a:cubicBezTo>
                <a:cubicBezTo>
                  <a:pt x="15510" y="53979"/>
                  <a:pt x="25564" y="533"/>
                  <a:pt x="2133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: 図形 1362">
            <a:extLst>
              <a:ext uri="{FF2B5EF4-FFF2-40B4-BE49-F238E27FC236}">
                <a16:creationId xmlns:a16="http://schemas.microsoft.com/office/drawing/2014/main" id="{A3F8FCA4-9127-4CE6-9A26-9BCCC0C8CDF7}"/>
              </a:ext>
            </a:extLst>
          </p:cNvPr>
          <p:cNvSpPr/>
          <p:nvPr/>
        </p:nvSpPr>
        <p:spPr>
          <a:xfrm>
            <a:off x="5804892" y="6905616"/>
            <a:ext cx="100749" cy="157563"/>
          </a:xfrm>
          <a:custGeom>
            <a:avLst/>
            <a:gdLst>
              <a:gd name="connsiteX0" fmla="*/ 100608 w 100749"/>
              <a:gd name="connsiteY0" fmla="*/ 9 h 157563"/>
              <a:gd name="connsiteX1" fmla="*/ 29171 w 100749"/>
              <a:gd name="connsiteY1" fmla="*/ 104784 h 157563"/>
              <a:gd name="connsiteX2" fmla="*/ 13296 w 100749"/>
              <a:gd name="connsiteY2" fmla="*/ 131772 h 157563"/>
              <a:gd name="connsiteX3" fmla="*/ 2183 w 100749"/>
              <a:gd name="connsiteY3" fmla="*/ 157172 h 157563"/>
              <a:gd name="connsiteX4" fmla="*/ 8533 w 100749"/>
              <a:gd name="connsiteY4" fmla="*/ 111134 h 157563"/>
              <a:gd name="connsiteX5" fmla="*/ 100608 w 100749"/>
              <a:gd name="connsiteY5" fmla="*/ 9 h 15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49" h="157563">
                <a:moveTo>
                  <a:pt x="100608" y="9"/>
                </a:moveTo>
                <a:cubicBezTo>
                  <a:pt x="104047" y="-1049"/>
                  <a:pt x="43723" y="82824"/>
                  <a:pt x="29171" y="104784"/>
                </a:cubicBezTo>
                <a:cubicBezTo>
                  <a:pt x="14619" y="126745"/>
                  <a:pt x="17794" y="123041"/>
                  <a:pt x="13296" y="131772"/>
                </a:cubicBezTo>
                <a:cubicBezTo>
                  <a:pt x="8798" y="140503"/>
                  <a:pt x="2977" y="160612"/>
                  <a:pt x="2183" y="157172"/>
                </a:cubicBezTo>
                <a:cubicBezTo>
                  <a:pt x="1389" y="153732"/>
                  <a:pt x="-4961" y="134417"/>
                  <a:pt x="8533" y="111134"/>
                </a:cubicBezTo>
                <a:cubicBezTo>
                  <a:pt x="22027" y="87851"/>
                  <a:pt x="97169" y="1067"/>
                  <a:pt x="100608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: 図形 1363">
            <a:extLst>
              <a:ext uri="{FF2B5EF4-FFF2-40B4-BE49-F238E27FC236}">
                <a16:creationId xmlns:a16="http://schemas.microsoft.com/office/drawing/2014/main" id="{E7426BEB-BA02-4CD8-A6BC-35B419FF2823}"/>
              </a:ext>
            </a:extLst>
          </p:cNvPr>
          <p:cNvSpPr/>
          <p:nvPr/>
        </p:nvSpPr>
        <p:spPr>
          <a:xfrm>
            <a:off x="5657847" y="7060457"/>
            <a:ext cx="151376" cy="87123"/>
          </a:xfrm>
          <a:custGeom>
            <a:avLst/>
            <a:gdLst>
              <a:gd name="connsiteX0" fmla="*/ 3 w 151376"/>
              <a:gd name="connsiteY0" fmla="*/ 72181 h 87123"/>
              <a:gd name="connsiteX1" fmla="*/ 79378 w 151376"/>
              <a:gd name="connsiteY1" fmla="*/ 83293 h 87123"/>
              <a:gd name="connsiteX2" fmla="*/ 150816 w 151376"/>
              <a:gd name="connsiteY2" fmla="*/ 743 h 87123"/>
              <a:gd name="connsiteX3" fmla="*/ 111128 w 151376"/>
              <a:gd name="connsiteY3" fmla="*/ 43606 h 87123"/>
              <a:gd name="connsiteX4" fmla="*/ 82553 w 151376"/>
              <a:gd name="connsiteY4" fmla="*/ 61068 h 87123"/>
              <a:gd name="connsiteX5" fmla="*/ 3 w 151376"/>
              <a:gd name="connsiteY5" fmla="*/ 72181 h 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376" h="87123">
                <a:moveTo>
                  <a:pt x="3" y="72181"/>
                </a:moveTo>
                <a:cubicBezTo>
                  <a:pt x="-526" y="75885"/>
                  <a:pt x="54243" y="95199"/>
                  <a:pt x="79378" y="83293"/>
                </a:cubicBezTo>
                <a:cubicBezTo>
                  <a:pt x="104513" y="71387"/>
                  <a:pt x="145524" y="7357"/>
                  <a:pt x="150816" y="743"/>
                </a:cubicBezTo>
                <a:cubicBezTo>
                  <a:pt x="156108" y="-5871"/>
                  <a:pt x="122505" y="33552"/>
                  <a:pt x="111128" y="43606"/>
                </a:cubicBezTo>
                <a:cubicBezTo>
                  <a:pt x="99751" y="53660"/>
                  <a:pt x="96840" y="57099"/>
                  <a:pt x="82553" y="61068"/>
                </a:cubicBezTo>
                <a:cubicBezTo>
                  <a:pt x="68266" y="65037"/>
                  <a:pt x="532" y="68477"/>
                  <a:pt x="3" y="72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: 図形 1364">
            <a:extLst>
              <a:ext uri="{FF2B5EF4-FFF2-40B4-BE49-F238E27FC236}">
                <a16:creationId xmlns:a16="http://schemas.microsoft.com/office/drawing/2014/main" id="{B530E0FC-53D4-4A48-89AA-A58BD189F856}"/>
              </a:ext>
            </a:extLst>
          </p:cNvPr>
          <p:cNvSpPr/>
          <p:nvPr/>
        </p:nvSpPr>
        <p:spPr>
          <a:xfrm>
            <a:off x="5441947" y="7142800"/>
            <a:ext cx="235441" cy="60443"/>
          </a:xfrm>
          <a:custGeom>
            <a:avLst/>
            <a:gdLst>
              <a:gd name="connsiteX0" fmla="*/ 3 w 235441"/>
              <a:gd name="connsiteY0" fmla="*/ 56513 h 60443"/>
              <a:gd name="connsiteX1" fmla="*/ 93666 w 235441"/>
              <a:gd name="connsiteY1" fmla="*/ 54925 h 60443"/>
              <a:gd name="connsiteX2" fmla="*/ 233366 w 235441"/>
              <a:gd name="connsiteY2" fmla="*/ 950 h 60443"/>
              <a:gd name="connsiteX3" fmla="*/ 171453 w 235441"/>
              <a:gd name="connsiteY3" fmla="*/ 21588 h 60443"/>
              <a:gd name="connsiteX4" fmla="*/ 90491 w 235441"/>
              <a:gd name="connsiteY4" fmla="*/ 35875 h 60443"/>
              <a:gd name="connsiteX5" fmla="*/ 3 w 235441"/>
              <a:gd name="connsiteY5" fmla="*/ 56513 h 6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441" h="60443">
                <a:moveTo>
                  <a:pt x="3" y="56513"/>
                </a:moveTo>
                <a:cubicBezTo>
                  <a:pt x="532" y="59688"/>
                  <a:pt x="54772" y="64186"/>
                  <a:pt x="93666" y="54925"/>
                </a:cubicBezTo>
                <a:cubicBezTo>
                  <a:pt x="132560" y="45664"/>
                  <a:pt x="220401" y="6506"/>
                  <a:pt x="233366" y="950"/>
                </a:cubicBezTo>
                <a:cubicBezTo>
                  <a:pt x="246331" y="-4606"/>
                  <a:pt x="195266" y="15767"/>
                  <a:pt x="171453" y="21588"/>
                </a:cubicBezTo>
                <a:cubicBezTo>
                  <a:pt x="147640" y="27409"/>
                  <a:pt x="118008" y="31906"/>
                  <a:pt x="90491" y="35875"/>
                </a:cubicBezTo>
                <a:cubicBezTo>
                  <a:pt x="62974" y="39844"/>
                  <a:pt x="-526" y="53338"/>
                  <a:pt x="3" y="56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: 図形 1365">
            <a:extLst>
              <a:ext uri="{FF2B5EF4-FFF2-40B4-BE49-F238E27FC236}">
                <a16:creationId xmlns:a16="http://schemas.microsoft.com/office/drawing/2014/main" id="{836E42DF-53DA-4DA8-A892-CA01FA010BD1}"/>
              </a:ext>
            </a:extLst>
          </p:cNvPr>
          <p:cNvSpPr/>
          <p:nvPr/>
        </p:nvSpPr>
        <p:spPr>
          <a:xfrm>
            <a:off x="5387972" y="7140413"/>
            <a:ext cx="70166" cy="70413"/>
          </a:xfrm>
          <a:custGeom>
            <a:avLst/>
            <a:gdLst>
              <a:gd name="connsiteX0" fmla="*/ 3 w 70166"/>
              <a:gd name="connsiteY0" fmla="*/ 162 h 70413"/>
              <a:gd name="connsiteX1" fmla="*/ 65091 w 70166"/>
              <a:gd name="connsiteY1" fmla="*/ 68425 h 70413"/>
              <a:gd name="connsiteX2" fmla="*/ 61916 w 70166"/>
              <a:gd name="connsiteY2" fmla="*/ 49375 h 70413"/>
              <a:gd name="connsiteX3" fmla="*/ 3 w 70166"/>
              <a:gd name="connsiteY3" fmla="*/ 162 h 7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66" h="70413">
                <a:moveTo>
                  <a:pt x="3" y="162"/>
                </a:moveTo>
                <a:cubicBezTo>
                  <a:pt x="532" y="3337"/>
                  <a:pt x="54772" y="60223"/>
                  <a:pt x="65091" y="68425"/>
                </a:cubicBezTo>
                <a:cubicBezTo>
                  <a:pt x="75410" y="76627"/>
                  <a:pt x="67737" y="57312"/>
                  <a:pt x="61916" y="49375"/>
                </a:cubicBezTo>
                <a:cubicBezTo>
                  <a:pt x="56095" y="41438"/>
                  <a:pt x="-526" y="-3013"/>
                  <a:pt x="3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: 図形 1366">
            <a:extLst>
              <a:ext uri="{FF2B5EF4-FFF2-40B4-BE49-F238E27FC236}">
                <a16:creationId xmlns:a16="http://schemas.microsoft.com/office/drawing/2014/main" id="{1B4E6B92-9C4D-4288-ABA5-9121C37931DB}"/>
              </a:ext>
            </a:extLst>
          </p:cNvPr>
          <p:cNvSpPr/>
          <p:nvPr/>
        </p:nvSpPr>
        <p:spPr>
          <a:xfrm>
            <a:off x="5322766" y="6549805"/>
            <a:ext cx="140095" cy="44712"/>
          </a:xfrm>
          <a:custGeom>
            <a:avLst/>
            <a:gdLst>
              <a:gd name="connsiteX0" fmla="*/ 122 w 140095"/>
              <a:gd name="connsiteY0" fmla="*/ 44670 h 44712"/>
              <a:gd name="connsiteX1" fmla="*/ 79497 w 140095"/>
              <a:gd name="connsiteY1" fmla="*/ 1808 h 44712"/>
              <a:gd name="connsiteX2" fmla="*/ 139822 w 140095"/>
              <a:gd name="connsiteY2" fmla="*/ 8158 h 44712"/>
              <a:gd name="connsiteX3" fmla="*/ 98547 w 140095"/>
              <a:gd name="connsiteY3" fmla="*/ 9745 h 44712"/>
              <a:gd name="connsiteX4" fmla="*/ 122 w 140095"/>
              <a:gd name="connsiteY4" fmla="*/ 44670 h 4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95" h="44712">
                <a:moveTo>
                  <a:pt x="122" y="44670"/>
                </a:moveTo>
                <a:cubicBezTo>
                  <a:pt x="-3053" y="43347"/>
                  <a:pt x="56214" y="7893"/>
                  <a:pt x="79497" y="1808"/>
                </a:cubicBezTo>
                <a:cubicBezTo>
                  <a:pt x="102780" y="-4277"/>
                  <a:pt x="136647" y="6835"/>
                  <a:pt x="139822" y="8158"/>
                </a:cubicBezTo>
                <a:cubicBezTo>
                  <a:pt x="142997" y="9481"/>
                  <a:pt x="117862" y="3395"/>
                  <a:pt x="98547" y="9745"/>
                </a:cubicBezTo>
                <a:cubicBezTo>
                  <a:pt x="79232" y="16095"/>
                  <a:pt x="3297" y="45993"/>
                  <a:pt x="122" y="44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: 図形 1367">
            <a:extLst>
              <a:ext uri="{FF2B5EF4-FFF2-40B4-BE49-F238E27FC236}">
                <a16:creationId xmlns:a16="http://schemas.microsoft.com/office/drawing/2014/main" id="{0DA5D1B5-26B4-4DCF-A7C0-4028BB6684DA}"/>
              </a:ext>
            </a:extLst>
          </p:cNvPr>
          <p:cNvSpPr/>
          <p:nvPr/>
        </p:nvSpPr>
        <p:spPr>
          <a:xfrm>
            <a:off x="5587952" y="6607164"/>
            <a:ext cx="118219" cy="136536"/>
          </a:xfrm>
          <a:custGeom>
            <a:avLst/>
            <a:gdLst>
              <a:gd name="connsiteX0" fmla="*/ 20686 w 118219"/>
              <a:gd name="connsiteY0" fmla="*/ 11 h 136536"/>
              <a:gd name="connsiteX1" fmla="*/ 107998 w 118219"/>
              <a:gd name="connsiteY1" fmla="*/ 92086 h 136536"/>
              <a:gd name="connsiteX2" fmla="*/ 111173 w 118219"/>
              <a:gd name="connsiteY2" fmla="*/ 106374 h 136536"/>
              <a:gd name="connsiteX3" fmla="*/ 60373 w 118219"/>
              <a:gd name="connsiteY3" fmla="*/ 107961 h 136536"/>
              <a:gd name="connsiteX4" fmla="*/ 48 w 118219"/>
              <a:gd name="connsiteY4" fmla="*/ 136536 h 136536"/>
              <a:gd name="connsiteX5" fmla="*/ 50848 w 118219"/>
              <a:gd name="connsiteY5" fmla="*/ 107961 h 136536"/>
              <a:gd name="connsiteX6" fmla="*/ 87361 w 118219"/>
              <a:gd name="connsiteY6" fmla="*/ 98436 h 136536"/>
              <a:gd name="connsiteX7" fmla="*/ 20686 w 118219"/>
              <a:gd name="connsiteY7" fmla="*/ 11 h 13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219" h="136536">
                <a:moveTo>
                  <a:pt x="20686" y="11"/>
                </a:moveTo>
                <a:cubicBezTo>
                  <a:pt x="24125" y="-1047"/>
                  <a:pt x="92917" y="74359"/>
                  <a:pt x="107998" y="92086"/>
                </a:cubicBezTo>
                <a:cubicBezTo>
                  <a:pt x="123079" y="109813"/>
                  <a:pt x="119110" y="103728"/>
                  <a:pt x="111173" y="106374"/>
                </a:cubicBezTo>
                <a:cubicBezTo>
                  <a:pt x="103236" y="109020"/>
                  <a:pt x="78894" y="102934"/>
                  <a:pt x="60373" y="107961"/>
                </a:cubicBezTo>
                <a:cubicBezTo>
                  <a:pt x="41852" y="112988"/>
                  <a:pt x="1635" y="136536"/>
                  <a:pt x="48" y="136536"/>
                </a:cubicBezTo>
                <a:cubicBezTo>
                  <a:pt x="-1539" y="136536"/>
                  <a:pt x="36296" y="114311"/>
                  <a:pt x="50848" y="107961"/>
                </a:cubicBezTo>
                <a:cubicBezTo>
                  <a:pt x="65400" y="101611"/>
                  <a:pt x="91859" y="110607"/>
                  <a:pt x="87361" y="98436"/>
                </a:cubicBezTo>
                <a:cubicBezTo>
                  <a:pt x="82863" y="86265"/>
                  <a:pt x="17247" y="1069"/>
                  <a:pt x="2068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: 図形 1368">
            <a:extLst>
              <a:ext uri="{FF2B5EF4-FFF2-40B4-BE49-F238E27FC236}">
                <a16:creationId xmlns:a16="http://schemas.microsoft.com/office/drawing/2014/main" id="{6240BB70-6B12-4EE6-ADCF-343C614DB67B}"/>
              </a:ext>
            </a:extLst>
          </p:cNvPr>
          <p:cNvSpPr/>
          <p:nvPr/>
        </p:nvSpPr>
        <p:spPr>
          <a:xfrm>
            <a:off x="5641947" y="6764318"/>
            <a:ext cx="108352" cy="131870"/>
          </a:xfrm>
          <a:custGeom>
            <a:avLst/>
            <a:gdLst>
              <a:gd name="connsiteX0" fmla="*/ 65116 w 108352"/>
              <a:gd name="connsiteY0" fmla="*/ 20 h 131870"/>
              <a:gd name="connsiteX1" fmla="*/ 107978 w 108352"/>
              <a:gd name="connsiteY1" fmla="*/ 77807 h 131870"/>
              <a:gd name="connsiteX2" fmla="*/ 80991 w 108352"/>
              <a:gd name="connsiteY2" fmla="*/ 96857 h 131870"/>
              <a:gd name="connsiteX3" fmla="*/ 28 w 108352"/>
              <a:gd name="connsiteY3" fmla="*/ 131782 h 131870"/>
              <a:gd name="connsiteX4" fmla="*/ 90516 w 108352"/>
              <a:gd name="connsiteY4" fmla="*/ 85745 h 131870"/>
              <a:gd name="connsiteX5" fmla="*/ 65116 w 108352"/>
              <a:gd name="connsiteY5" fmla="*/ 20 h 13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52" h="131870">
                <a:moveTo>
                  <a:pt x="65116" y="20"/>
                </a:moveTo>
                <a:cubicBezTo>
                  <a:pt x="68026" y="-1303"/>
                  <a:pt x="105332" y="61668"/>
                  <a:pt x="107978" y="77807"/>
                </a:cubicBezTo>
                <a:cubicBezTo>
                  <a:pt x="110624" y="93946"/>
                  <a:pt x="98983" y="87861"/>
                  <a:pt x="80991" y="96857"/>
                </a:cubicBezTo>
                <a:cubicBezTo>
                  <a:pt x="62999" y="105853"/>
                  <a:pt x="-1559" y="133634"/>
                  <a:pt x="28" y="131782"/>
                </a:cubicBezTo>
                <a:cubicBezTo>
                  <a:pt x="1615" y="129930"/>
                  <a:pt x="78874" y="102414"/>
                  <a:pt x="90516" y="85745"/>
                </a:cubicBezTo>
                <a:cubicBezTo>
                  <a:pt x="102158" y="69076"/>
                  <a:pt x="62206" y="1343"/>
                  <a:pt x="65116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: 図形 1369">
            <a:extLst>
              <a:ext uri="{FF2B5EF4-FFF2-40B4-BE49-F238E27FC236}">
                <a16:creationId xmlns:a16="http://schemas.microsoft.com/office/drawing/2014/main" id="{A1F9A8CD-77B1-4582-9F75-D7EEB78EBF36}"/>
              </a:ext>
            </a:extLst>
          </p:cNvPr>
          <p:cNvSpPr/>
          <p:nvPr/>
        </p:nvSpPr>
        <p:spPr>
          <a:xfrm>
            <a:off x="5649363" y="6942120"/>
            <a:ext cx="100943" cy="84226"/>
          </a:xfrm>
          <a:custGeom>
            <a:avLst/>
            <a:gdLst>
              <a:gd name="connsiteX0" fmla="*/ 100562 w 100943"/>
              <a:gd name="connsiteY0" fmla="*/ 18 h 84226"/>
              <a:gd name="connsiteX1" fmla="*/ 56112 w 100943"/>
              <a:gd name="connsiteY1" fmla="*/ 57168 h 84226"/>
              <a:gd name="connsiteX2" fmla="*/ 550 w 100943"/>
              <a:gd name="connsiteY2" fmla="*/ 84155 h 84226"/>
              <a:gd name="connsiteX3" fmla="*/ 30712 w 100943"/>
              <a:gd name="connsiteY3" fmla="*/ 63518 h 84226"/>
              <a:gd name="connsiteX4" fmla="*/ 100562 w 100943"/>
              <a:gd name="connsiteY4" fmla="*/ 18 h 8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" h="84226">
                <a:moveTo>
                  <a:pt x="100562" y="18"/>
                </a:moveTo>
                <a:cubicBezTo>
                  <a:pt x="104795" y="-1040"/>
                  <a:pt x="72780" y="43145"/>
                  <a:pt x="56112" y="57168"/>
                </a:cubicBezTo>
                <a:cubicBezTo>
                  <a:pt x="39444" y="71191"/>
                  <a:pt x="4783" y="83097"/>
                  <a:pt x="550" y="84155"/>
                </a:cubicBezTo>
                <a:cubicBezTo>
                  <a:pt x="-3683" y="85213"/>
                  <a:pt x="17483" y="74366"/>
                  <a:pt x="30712" y="63518"/>
                </a:cubicBezTo>
                <a:cubicBezTo>
                  <a:pt x="43941" y="52670"/>
                  <a:pt x="96329" y="1076"/>
                  <a:pt x="100562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: 図形 1370">
            <a:extLst>
              <a:ext uri="{FF2B5EF4-FFF2-40B4-BE49-F238E27FC236}">
                <a16:creationId xmlns:a16="http://schemas.microsoft.com/office/drawing/2014/main" id="{2B3409CA-ADE2-4F8D-91FD-6D67C2E881D0}"/>
              </a:ext>
            </a:extLst>
          </p:cNvPr>
          <p:cNvSpPr/>
          <p:nvPr/>
        </p:nvSpPr>
        <p:spPr>
          <a:xfrm>
            <a:off x="5751063" y="6948475"/>
            <a:ext cx="41421" cy="127046"/>
          </a:xfrm>
          <a:custGeom>
            <a:avLst/>
            <a:gdLst>
              <a:gd name="connsiteX0" fmla="*/ 30612 w 41421"/>
              <a:gd name="connsiteY0" fmla="*/ 13 h 127046"/>
              <a:gd name="connsiteX1" fmla="*/ 40137 w 41421"/>
              <a:gd name="connsiteY1" fmla="*/ 79388 h 127046"/>
              <a:gd name="connsiteX2" fmla="*/ 450 w 41421"/>
              <a:gd name="connsiteY2" fmla="*/ 127013 h 127046"/>
              <a:gd name="connsiteX3" fmla="*/ 19500 w 41421"/>
              <a:gd name="connsiteY3" fmla="*/ 85738 h 127046"/>
              <a:gd name="connsiteX4" fmla="*/ 30612 w 41421"/>
              <a:gd name="connsiteY4" fmla="*/ 13 h 12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21" h="127046">
                <a:moveTo>
                  <a:pt x="30612" y="13"/>
                </a:moveTo>
                <a:cubicBezTo>
                  <a:pt x="34051" y="-1045"/>
                  <a:pt x="45164" y="58221"/>
                  <a:pt x="40137" y="79388"/>
                </a:cubicBezTo>
                <a:cubicBezTo>
                  <a:pt x="35110" y="100555"/>
                  <a:pt x="3889" y="125955"/>
                  <a:pt x="450" y="127013"/>
                </a:cubicBezTo>
                <a:cubicBezTo>
                  <a:pt x="-2989" y="128071"/>
                  <a:pt x="14208" y="103730"/>
                  <a:pt x="19500" y="85738"/>
                </a:cubicBezTo>
                <a:cubicBezTo>
                  <a:pt x="24792" y="67746"/>
                  <a:pt x="27173" y="1071"/>
                  <a:pt x="3061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: 図形 1371">
            <a:extLst>
              <a:ext uri="{FF2B5EF4-FFF2-40B4-BE49-F238E27FC236}">
                <a16:creationId xmlns:a16="http://schemas.microsoft.com/office/drawing/2014/main" id="{3B45BE26-8BFF-4770-B4C3-343176F645DF}"/>
              </a:ext>
            </a:extLst>
          </p:cNvPr>
          <p:cNvSpPr/>
          <p:nvPr/>
        </p:nvSpPr>
        <p:spPr>
          <a:xfrm>
            <a:off x="5413525" y="6543615"/>
            <a:ext cx="104250" cy="65163"/>
          </a:xfrm>
          <a:custGeom>
            <a:avLst/>
            <a:gdLst>
              <a:gd name="connsiteX0" fmla="*/ 101450 w 104250"/>
              <a:gd name="connsiteY0" fmla="*/ 60 h 65163"/>
              <a:gd name="connsiteX1" fmla="*/ 99863 w 104250"/>
              <a:gd name="connsiteY1" fmla="*/ 54035 h 65163"/>
              <a:gd name="connsiteX2" fmla="*/ 79225 w 104250"/>
              <a:gd name="connsiteY2" fmla="*/ 50860 h 65163"/>
              <a:gd name="connsiteX3" fmla="*/ 1438 w 104250"/>
              <a:gd name="connsiteY3" fmla="*/ 65148 h 65163"/>
              <a:gd name="connsiteX4" fmla="*/ 31600 w 104250"/>
              <a:gd name="connsiteY4" fmla="*/ 47685 h 65163"/>
              <a:gd name="connsiteX5" fmla="*/ 68113 w 104250"/>
              <a:gd name="connsiteY5" fmla="*/ 42923 h 65163"/>
              <a:gd name="connsiteX6" fmla="*/ 101450 w 104250"/>
              <a:gd name="connsiteY6" fmla="*/ 60 h 6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50" h="65163">
                <a:moveTo>
                  <a:pt x="101450" y="60"/>
                </a:moveTo>
                <a:cubicBezTo>
                  <a:pt x="106742" y="1912"/>
                  <a:pt x="103567" y="45568"/>
                  <a:pt x="99863" y="54035"/>
                </a:cubicBezTo>
                <a:cubicBezTo>
                  <a:pt x="96159" y="62502"/>
                  <a:pt x="95629" y="49008"/>
                  <a:pt x="79225" y="50860"/>
                </a:cubicBezTo>
                <a:cubicBezTo>
                  <a:pt x="62821" y="52712"/>
                  <a:pt x="9375" y="65677"/>
                  <a:pt x="1438" y="65148"/>
                </a:cubicBezTo>
                <a:cubicBezTo>
                  <a:pt x="-6500" y="64619"/>
                  <a:pt x="20488" y="51389"/>
                  <a:pt x="31600" y="47685"/>
                </a:cubicBezTo>
                <a:cubicBezTo>
                  <a:pt x="42712" y="43981"/>
                  <a:pt x="57794" y="46627"/>
                  <a:pt x="68113" y="42923"/>
                </a:cubicBezTo>
                <a:cubicBezTo>
                  <a:pt x="78432" y="39219"/>
                  <a:pt x="96158" y="-1792"/>
                  <a:pt x="101450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: 図形 1372">
            <a:extLst>
              <a:ext uri="{FF2B5EF4-FFF2-40B4-BE49-F238E27FC236}">
                <a16:creationId xmlns:a16="http://schemas.microsoft.com/office/drawing/2014/main" id="{02914025-3A4D-4786-9D50-EB8478C18424}"/>
              </a:ext>
            </a:extLst>
          </p:cNvPr>
          <p:cNvSpPr/>
          <p:nvPr/>
        </p:nvSpPr>
        <p:spPr>
          <a:xfrm>
            <a:off x="5083050" y="6594926"/>
            <a:ext cx="193996" cy="231514"/>
          </a:xfrm>
          <a:custGeom>
            <a:avLst/>
            <a:gdLst>
              <a:gd name="connsiteX0" fmla="*/ 193800 w 193996"/>
              <a:gd name="connsiteY0" fmla="*/ 1137 h 231514"/>
              <a:gd name="connsiteX1" fmla="*/ 85850 w 193996"/>
              <a:gd name="connsiteY1" fmla="*/ 50349 h 231514"/>
              <a:gd name="connsiteX2" fmla="*/ 17588 w 193996"/>
              <a:gd name="connsiteY2" fmla="*/ 131312 h 231514"/>
              <a:gd name="connsiteX3" fmla="*/ 125 w 193996"/>
              <a:gd name="connsiteY3" fmla="*/ 229737 h 231514"/>
              <a:gd name="connsiteX4" fmla="*/ 11238 w 193996"/>
              <a:gd name="connsiteY4" fmla="*/ 190049 h 231514"/>
              <a:gd name="connsiteX5" fmla="*/ 38225 w 193996"/>
              <a:gd name="connsiteY5" fmla="*/ 131312 h 231514"/>
              <a:gd name="connsiteX6" fmla="*/ 57275 w 193996"/>
              <a:gd name="connsiteY6" fmla="*/ 97974 h 231514"/>
              <a:gd name="connsiteX7" fmla="*/ 193800 w 193996"/>
              <a:gd name="connsiteY7" fmla="*/ 1137 h 23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996" h="231514">
                <a:moveTo>
                  <a:pt x="193800" y="1137"/>
                </a:moveTo>
                <a:cubicBezTo>
                  <a:pt x="198563" y="-6801"/>
                  <a:pt x="115219" y="28653"/>
                  <a:pt x="85850" y="50349"/>
                </a:cubicBezTo>
                <a:cubicBezTo>
                  <a:pt x="56481" y="72045"/>
                  <a:pt x="31875" y="101414"/>
                  <a:pt x="17588" y="131312"/>
                </a:cubicBezTo>
                <a:cubicBezTo>
                  <a:pt x="3300" y="161210"/>
                  <a:pt x="1183" y="219948"/>
                  <a:pt x="125" y="229737"/>
                </a:cubicBezTo>
                <a:cubicBezTo>
                  <a:pt x="-933" y="239526"/>
                  <a:pt x="4888" y="206453"/>
                  <a:pt x="11238" y="190049"/>
                </a:cubicBezTo>
                <a:cubicBezTo>
                  <a:pt x="17588" y="173645"/>
                  <a:pt x="30552" y="146658"/>
                  <a:pt x="38225" y="131312"/>
                </a:cubicBezTo>
                <a:cubicBezTo>
                  <a:pt x="45898" y="115966"/>
                  <a:pt x="35579" y="116230"/>
                  <a:pt x="57275" y="97974"/>
                </a:cubicBezTo>
                <a:cubicBezTo>
                  <a:pt x="78971" y="79718"/>
                  <a:pt x="189037" y="9075"/>
                  <a:pt x="193800" y="1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: 図形 1373">
            <a:extLst>
              <a:ext uri="{FF2B5EF4-FFF2-40B4-BE49-F238E27FC236}">
                <a16:creationId xmlns:a16="http://schemas.microsoft.com/office/drawing/2014/main" id="{6AD8E744-20E6-419D-BF32-753988C8D43F}"/>
              </a:ext>
            </a:extLst>
          </p:cNvPr>
          <p:cNvSpPr/>
          <p:nvPr/>
        </p:nvSpPr>
        <p:spPr>
          <a:xfrm>
            <a:off x="5050890" y="6845097"/>
            <a:ext cx="74490" cy="155876"/>
          </a:xfrm>
          <a:custGeom>
            <a:avLst/>
            <a:gdLst>
              <a:gd name="connsiteX0" fmla="*/ 19585 w 74490"/>
              <a:gd name="connsiteY0" fmla="*/ 203 h 155876"/>
              <a:gd name="connsiteX1" fmla="*/ 535 w 74490"/>
              <a:gd name="connsiteY1" fmla="*/ 70053 h 155876"/>
              <a:gd name="connsiteX2" fmla="*/ 11648 w 74490"/>
              <a:gd name="connsiteY2" fmla="*/ 111328 h 155876"/>
              <a:gd name="connsiteX3" fmla="*/ 73560 w 74490"/>
              <a:gd name="connsiteY3" fmla="*/ 155778 h 155876"/>
              <a:gd name="connsiteX4" fmla="*/ 46573 w 74490"/>
              <a:gd name="connsiteY4" fmla="*/ 122441 h 155876"/>
              <a:gd name="connsiteX5" fmla="*/ 14823 w 74490"/>
              <a:gd name="connsiteY5" fmla="*/ 93866 h 155876"/>
              <a:gd name="connsiteX6" fmla="*/ 19585 w 74490"/>
              <a:gd name="connsiteY6" fmla="*/ 203 h 15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90" h="155876">
                <a:moveTo>
                  <a:pt x="19585" y="203"/>
                </a:moveTo>
                <a:cubicBezTo>
                  <a:pt x="17204" y="-3766"/>
                  <a:pt x="1858" y="51532"/>
                  <a:pt x="535" y="70053"/>
                </a:cubicBezTo>
                <a:cubicBezTo>
                  <a:pt x="-788" y="88574"/>
                  <a:pt x="-523" y="97041"/>
                  <a:pt x="11648" y="111328"/>
                </a:cubicBezTo>
                <a:cubicBezTo>
                  <a:pt x="23819" y="125615"/>
                  <a:pt x="67739" y="153926"/>
                  <a:pt x="73560" y="155778"/>
                </a:cubicBezTo>
                <a:cubicBezTo>
                  <a:pt x="79381" y="157630"/>
                  <a:pt x="56362" y="132760"/>
                  <a:pt x="46573" y="122441"/>
                </a:cubicBezTo>
                <a:cubicBezTo>
                  <a:pt x="36784" y="112122"/>
                  <a:pt x="20379" y="110270"/>
                  <a:pt x="14823" y="93866"/>
                </a:cubicBezTo>
                <a:cubicBezTo>
                  <a:pt x="9267" y="77462"/>
                  <a:pt x="21966" y="4172"/>
                  <a:pt x="19585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: 図形 1374">
            <a:extLst>
              <a:ext uri="{FF2B5EF4-FFF2-40B4-BE49-F238E27FC236}">
                <a16:creationId xmlns:a16="http://schemas.microsoft.com/office/drawing/2014/main" id="{4A989A8B-ACE6-40EC-B055-A41B25D73DE3}"/>
              </a:ext>
            </a:extLst>
          </p:cNvPr>
          <p:cNvSpPr/>
          <p:nvPr/>
        </p:nvSpPr>
        <p:spPr>
          <a:xfrm>
            <a:off x="5089510" y="6851482"/>
            <a:ext cx="42850" cy="76983"/>
          </a:xfrm>
          <a:custGeom>
            <a:avLst/>
            <a:gdLst>
              <a:gd name="connsiteX0" fmla="*/ 15 w 42850"/>
              <a:gd name="connsiteY0" fmla="*/ 168 h 76983"/>
              <a:gd name="connsiteX1" fmla="*/ 36528 w 42850"/>
              <a:gd name="connsiteY1" fmla="*/ 58906 h 76983"/>
              <a:gd name="connsiteX2" fmla="*/ 39703 w 42850"/>
              <a:gd name="connsiteY2" fmla="*/ 76368 h 76983"/>
              <a:gd name="connsiteX3" fmla="*/ 41290 w 42850"/>
              <a:gd name="connsiteY3" fmla="*/ 41443 h 76983"/>
              <a:gd name="connsiteX4" fmla="*/ 15 w 42850"/>
              <a:gd name="connsiteY4" fmla="*/ 168 h 7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0" h="76983">
                <a:moveTo>
                  <a:pt x="15" y="168"/>
                </a:moveTo>
                <a:cubicBezTo>
                  <a:pt x="-779" y="3078"/>
                  <a:pt x="29913" y="46206"/>
                  <a:pt x="36528" y="58906"/>
                </a:cubicBezTo>
                <a:cubicBezTo>
                  <a:pt x="43143" y="71606"/>
                  <a:pt x="38909" y="79278"/>
                  <a:pt x="39703" y="76368"/>
                </a:cubicBezTo>
                <a:cubicBezTo>
                  <a:pt x="40497" y="73458"/>
                  <a:pt x="45259" y="49910"/>
                  <a:pt x="41290" y="41443"/>
                </a:cubicBezTo>
                <a:cubicBezTo>
                  <a:pt x="37321" y="32976"/>
                  <a:pt x="809" y="-2742"/>
                  <a:pt x="15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: 図形 1375">
            <a:extLst>
              <a:ext uri="{FF2B5EF4-FFF2-40B4-BE49-F238E27FC236}">
                <a16:creationId xmlns:a16="http://schemas.microsoft.com/office/drawing/2014/main" id="{2BD043D4-05D6-4D36-AD0B-01204B32FE77}"/>
              </a:ext>
            </a:extLst>
          </p:cNvPr>
          <p:cNvSpPr/>
          <p:nvPr/>
        </p:nvSpPr>
        <p:spPr>
          <a:xfrm>
            <a:off x="5108510" y="6974825"/>
            <a:ext cx="112630" cy="153060"/>
          </a:xfrm>
          <a:custGeom>
            <a:avLst/>
            <a:gdLst>
              <a:gd name="connsiteX0" fmla="*/ 65 w 112630"/>
              <a:gd name="connsiteY0" fmla="*/ 650 h 153060"/>
              <a:gd name="connsiteX1" fmla="*/ 79440 w 112630"/>
              <a:gd name="connsiteY1" fmla="*/ 32400 h 153060"/>
              <a:gd name="connsiteX2" fmla="*/ 109603 w 112630"/>
              <a:gd name="connsiteY2" fmla="*/ 84788 h 153060"/>
              <a:gd name="connsiteX3" fmla="*/ 109603 w 112630"/>
              <a:gd name="connsiteY3" fmla="*/ 119713 h 153060"/>
              <a:gd name="connsiteX4" fmla="*/ 92140 w 112630"/>
              <a:gd name="connsiteY4" fmla="*/ 153050 h 153060"/>
              <a:gd name="connsiteX5" fmla="*/ 98490 w 112630"/>
              <a:gd name="connsiteY5" fmla="*/ 122888 h 153060"/>
              <a:gd name="connsiteX6" fmla="*/ 98490 w 112630"/>
              <a:gd name="connsiteY6" fmla="*/ 91138 h 153060"/>
              <a:gd name="connsiteX7" fmla="*/ 93728 w 112630"/>
              <a:gd name="connsiteY7" fmla="*/ 60975 h 153060"/>
              <a:gd name="connsiteX8" fmla="*/ 65 w 112630"/>
              <a:gd name="connsiteY8" fmla="*/ 650 h 15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30" h="153060">
                <a:moveTo>
                  <a:pt x="65" y="650"/>
                </a:moveTo>
                <a:cubicBezTo>
                  <a:pt x="-2316" y="-4112"/>
                  <a:pt x="61184" y="18377"/>
                  <a:pt x="79440" y="32400"/>
                </a:cubicBezTo>
                <a:cubicBezTo>
                  <a:pt x="97696" y="46423"/>
                  <a:pt x="104576" y="70236"/>
                  <a:pt x="109603" y="84788"/>
                </a:cubicBezTo>
                <a:cubicBezTo>
                  <a:pt x="114630" y="99340"/>
                  <a:pt x="112514" y="108336"/>
                  <a:pt x="109603" y="119713"/>
                </a:cubicBezTo>
                <a:cubicBezTo>
                  <a:pt x="106693" y="131090"/>
                  <a:pt x="93992" y="152521"/>
                  <a:pt x="92140" y="153050"/>
                </a:cubicBezTo>
                <a:cubicBezTo>
                  <a:pt x="90288" y="153579"/>
                  <a:pt x="97432" y="133207"/>
                  <a:pt x="98490" y="122888"/>
                </a:cubicBezTo>
                <a:cubicBezTo>
                  <a:pt x="99548" y="112569"/>
                  <a:pt x="99284" y="101457"/>
                  <a:pt x="98490" y="91138"/>
                </a:cubicBezTo>
                <a:cubicBezTo>
                  <a:pt x="97696" y="80819"/>
                  <a:pt x="102988" y="72881"/>
                  <a:pt x="93728" y="60975"/>
                </a:cubicBezTo>
                <a:cubicBezTo>
                  <a:pt x="84468" y="49069"/>
                  <a:pt x="2446" y="5412"/>
                  <a:pt x="65" y="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: 図形 1376">
            <a:extLst>
              <a:ext uri="{FF2B5EF4-FFF2-40B4-BE49-F238E27FC236}">
                <a16:creationId xmlns:a16="http://schemas.microsoft.com/office/drawing/2014/main" id="{DFA722A2-A885-4926-ACB0-2D038AC276A8}"/>
              </a:ext>
            </a:extLst>
          </p:cNvPr>
          <p:cNvSpPr/>
          <p:nvPr/>
        </p:nvSpPr>
        <p:spPr>
          <a:xfrm>
            <a:off x="5065482" y="6983273"/>
            <a:ext cx="135382" cy="130748"/>
          </a:xfrm>
          <a:custGeom>
            <a:avLst/>
            <a:gdLst>
              <a:gd name="connsiteX0" fmla="*/ 231 w 135382"/>
              <a:gd name="connsiteY0" fmla="*/ 140 h 130748"/>
              <a:gd name="connsiteX1" fmla="*/ 73256 w 135382"/>
              <a:gd name="connsiteY1" fmla="*/ 47765 h 130748"/>
              <a:gd name="connsiteX2" fmla="*/ 133581 w 135382"/>
              <a:gd name="connsiteY2" fmla="*/ 130315 h 130748"/>
              <a:gd name="connsiteX3" fmla="*/ 117706 w 135382"/>
              <a:gd name="connsiteY3" fmla="*/ 79515 h 130748"/>
              <a:gd name="connsiteX4" fmla="*/ 98656 w 135382"/>
              <a:gd name="connsiteY4" fmla="*/ 62052 h 130748"/>
              <a:gd name="connsiteX5" fmla="*/ 231 w 135382"/>
              <a:gd name="connsiteY5" fmla="*/ 140 h 13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382" h="130748">
                <a:moveTo>
                  <a:pt x="231" y="140"/>
                </a:moveTo>
                <a:cubicBezTo>
                  <a:pt x="-4002" y="-2241"/>
                  <a:pt x="51031" y="26069"/>
                  <a:pt x="73256" y="47765"/>
                </a:cubicBezTo>
                <a:cubicBezTo>
                  <a:pt x="95481" y="69461"/>
                  <a:pt x="126173" y="125023"/>
                  <a:pt x="133581" y="130315"/>
                </a:cubicBezTo>
                <a:cubicBezTo>
                  <a:pt x="140989" y="135607"/>
                  <a:pt x="123527" y="90892"/>
                  <a:pt x="117706" y="79515"/>
                </a:cubicBezTo>
                <a:cubicBezTo>
                  <a:pt x="111885" y="68138"/>
                  <a:pt x="113473" y="71577"/>
                  <a:pt x="98656" y="62052"/>
                </a:cubicBezTo>
                <a:cubicBezTo>
                  <a:pt x="83839" y="52527"/>
                  <a:pt x="4464" y="2521"/>
                  <a:pt x="231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: 図形 1377">
            <a:extLst>
              <a:ext uri="{FF2B5EF4-FFF2-40B4-BE49-F238E27FC236}">
                <a16:creationId xmlns:a16="http://schemas.microsoft.com/office/drawing/2014/main" id="{0775379B-D713-4DF3-AE12-16ED32FBA3AB}"/>
              </a:ext>
            </a:extLst>
          </p:cNvPr>
          <p:cNvSpPr/>
          <p:nvPr/>
        </p:nvSpPr>
        <p:spPr>
          <a:xfrm>
            <a:off x="5205404" y="7007206"/>
            <a:ext cx="64743" cy="106761"/>
          </a:xfrm>
          <a:custGeom>
            <a:avLst/>
            <a:gdLst>
              <a:gd name="connsiteX0" fmla="*/ 26996 w 64743"/>
              <a:gd name="connsiteY0" fmla="*/ 19 h 106761"/>
              <a:gd name="connsiteX1" fmla="*/ 50809 w 64743"/>
              <a:gd name="connsiteY1" fmla="*/ 87332 h 106761"/>
              <a:gd name="connsiteX2" fmla="*/ 9 w 64743"/>
              <a:gd name="connsiteY2" fmla="*/ 106382 h 106761"/>
              <a:gd name="connsiteX3" fmla="*/ 55571 w 64743"/>
              <a:gd name="connsiteY3" fmla="*/ 98444 h 106761"/>
              <a:gd name="connsiteX4" fmla="*/ 63509 w 64743"/>
              <a:gd name="connsiteY4" fmla="*/ 79394 h 106761"/>
              <a:gd name="connsiteX5" fmla="*/ 26996 w 64743"/>
              <a:gd name="connsiteY5" fmla="*/ 19 h 10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743" h="106761">
                <a:moveTo>
                  <a:pt x="26996" y="19"/>
                </a:moveTo>
                <a:cubicBezTo>
                  <a:pt x="24879" y="1342"/>
                  <a:pt x="55307" y="69605"/>
                  <a:pt x="50809" y="87332"/>
                </a:cubicBezTo>
                <a:cubicBezTo>
                  <a:pt x="46311" y="105059"/>
                  <a:pt x="-785" y="104530"/>
                  <a:pt x="9" y="106382"/>
                </a:cubicBezTo>
                <a:cubicBezTo>
                  <a:pt x="803" y="108234"/>
                  <a:pt x="44988" y="102942"/>
                  <a:pt x="55571" y="98444"/>
                </a:cubicBezTo>
                <a:cubicBezTo>
                  <a:pt x="66154" y="93946"/>
                  <a:pt x="65626" y="92359"/>
                  <a:pt x="63509" y="79394"/>
                </a:cubicBezTo>
                <a:cubicBezTo>
                  <a:pt x="61392" y="66429"/>
                  <a:pt x="29113" y="-1304"/>
                  <a:pt x="26996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: 図形 1378">
            <a:extLst>
              <a:ext uri="{FF2B5EF4-FFF2-40B4-BE49-F238E27FC236}">
                <a16:creationId xmlns:a16="http://schemas.microsoft.com/office/drawing/2014/main" id="{8DA8F6B0-5B33-411A-8616-EC0EF876D95F}"/>
              </a:ext>
            </a:extLst>
          </p:cNvPr>
          <p:cNvSpPr/>
          <p:nvPr/>
        </p:nvSpPr>
        <p:spPr>
          <a:xfrm>
            <a:off x="5322132" y="6973879"/>
            <a:ext cx="118309" cy="95291"/>
          </a:xfrm>
          <a:custGeom>
            <a:avLst/>
            <a:gdLst>
              <a:gd name="connsiteX0" fmla="*/ 118231 w 118309"/>
              <a:gd name="connsiteY0" fmla="*/ 9 h 95291"/>
              <a:gd name="connsiteX1" fmla="*/ 24568 w 118309"/>
              <a:gd name="connsiteY1" fmla="*/ 61921 h 95291"/>
              <a:gd name="connsiteX2" fmla="*/ 11868 w 118309"/>
              <a:gd name="connsiteY2" fmla="*/ 95259 h 95291"/>
              <a:gd name="connsiteX3" fmla="*/ 7106 w 118309"/>
              <a:gd name="connsiteY3" fmla="*/ 66684 h 95291"/>
              <a:gd name="connsiteX4" fmla="*/ 118231 w 118309"/>
              <a:gd name="connsiteY4" fmla="*/ 9 h 9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9" h="95291">
                <a:moveTo>
                  <a:pt x="118231" y="9"/>
                </a:moveTo>
                <a:cubicBezTo>
                  <a:pt x="121141" y="-785"/>
                  <a:pt x="42295" y="46046"/>
                  <a:pt x="24568" y="61921"/>
                </a:cubicBezTo>
                <a:cubicBezTo>
                  <a:pt x="6841" y="77796"/>
                  <a:pt x="14778" y="94465"/>
                  <a:pt x="11868" y="95259"/>
                </a:cubicBezTo>
                <a:cubicBezTo>
                  <a:pt x="8958" y="96053"/>
                  <a:pt x="-10092" y="82295"/>
                  <a:pt x="7106" y="66684"/>
                </a:cubicBezTo>
                <a:cubicBezTo>
                  <a:pt x="24304" y="51074"/>
                  <a:pt x="115321" y="803"/>
                  <a:pt x="118231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: 図形 1379">
            <a:extLst>
              <a:ext uri="{FF2B5EF4-FFF2-40B4-BE49-F238E27FC236}">
                <a16:creationId xmlns:a16="http://schemas.microsoft.com/office/drawing/2014/main" id="{0EA26CD4-7C55-470E-B85A-D2AF1765942F}"/>
              </a:ext>
            </a:extLst>
          </p:cNvPr>
          <p:cNvSpPr/>
          <p:nvPr/>
        </p:nvSpPr>
        <p:spPr>
          <a:xfrm>
            <a:off x="5226666" y="6815138"/>
            <a:ext cx="143879" cy="119068"/>
          </a:xfrm>
          <a:custGeom>
            <a:avLst/>
            <a:gdLst>
              <a:gd name="connsiteX0" fmla="*/ 143847 w 143879"/>
              <a:gd name="connsiteY0" fmla="*/ 0 h 119068"/>
              <a:gd name="connsiteX1" fmla="*/ 21609 w 143879"/>
              <a:gd name="connsiteY1" fmla="*/ 92075 h 119068"/>
              <a:gd name="connsiteX2" fmla="*/ 18434 w 143879"/>
              <a:gd name="connsiteY2" fmla="*/ 119062 h 119068"/>
              <a:gd name="connsiteX3" fmla="*/ 8909 w 143879"/>
              <a:gd name="connsiteY3" fmla="*/ 90487 h 119068"/>
              <a:gd name="connsiteX4" fmla="*/ 143847 w 143879"/>
              <a:gd name="connsiteY4" fmla="*/ 0 h 11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79" h="119068">
                <a:moveTo>
                  <a:pt x="143847" y="0"/>
                </a:moveTo>
                <a:cubicBezTo>
                  <a:pt x="145964" y="265"/>
                  <a:pt x="42511" y="72231"/>
                  <a:pt x="21609" y="92075"/>
                </a:cubicBezTo>
                <a:cubicBezTo>
                  <a:pt x="707" y="111919"/>
                  <a:pt x="20551" y="119327"/>
                  <a:pt x="18434" y="119062"/>
                </a:cubicBezTo>
                <a:cubicBezTo>
                  <a:pt x="16317" y="118797"/>
                  <a:pt x="-14903" y="111389"/>
                  <a:pt x="8909" y="90487"/>
                </a:cubicBezTo>
                <a:cubicBezTo>
                  <a:pt x="32721" y="69585"/>
                  <a:pt x="141730" y="-265"/>
                  <a:pt x="14384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: 図形 1380">
            <a:extLst>
              <a:ext uri="{FF2B5EF4-FFF2-40B4-BE49-F238E27FC236}">
                <a16:creationId xmlns:a16="http://schemas.microsoft.com/office/drawing/2014/main" id="{D001E52A-674B-45CA-B1F5-13B18B12123B}"/>
              </a:ext>
            </a:extLst>
          </p:cNvPr>
          <p:cNvSpPr/>
          <p:nvPr/>
        </p:nvSpPr>
        <p:spPr>
          <a:xfrm>
            <a:off x="5158131" y="6656335"/>
            <a:ext cx="112465" cy="143049"/>
          </a:xfrm>
          <a:custGeom>
            <a:avLst/>
            <a:gdLst>
              <a:gd name="connsiteX0" fmla="*/ 112369 w 112465"/>
              <a:gd name="connsiteY0" fmla="*/ 53 h 143049"/>
              <a:gd name="connsiteX1" fmla="*/ 23469 w 112465"/>
              <a:gd name="connsiteY1" fmla="*/ 82603 h 143049"/>
              <a:gd name="connsiteX2" fmla="*/ 17119 w 112465"/>
              <a:gd name="connsiteY2" fmla="*/ 142928 h 143049"/>
              <a:gd name="connsiteX3" fmla="*/ 4419 w 112465"/>
              <a:gd name="connsiteY3" fmla="*/ 95303 h 143049"/>
              <a:gd name="connsiteX4" fmla="*/ 112369 w 112465"/>
              <a:gd name="connsiteY4" fmla="*/ 53 h 14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65" h="143049">
                <a:moveTo>
                  <a:pt x="112369" y="53"/>
                </a:moveTo>
                <a:cubicBezTo>
                  <a:pt x="115544" y="-2064"/>
                  <a:pt x="39344" y="58791"/>
                  <a:pt x="23469" y="82603"/>
                </a:cubicBezTo>
                <a:cubicBezTo>
                  <a:pt x="7594" y="106416"/>
                  <a:pt x="20294" y="140811"/>
                  <a:pt x="17119" y="142928"/>
                </a:cubicBezTo>
                <a:cubicBezTo>
                  <a:pt x="13944" y="145045"/>
                  <a:pt x="-9604" y="119115"/>
                  <a:pt x="4419" y="95303"/>
                </a:cubicBezTo>
                <a:cubicBezTo>
                  <a:pt x="18442" y="71491"/>
                  <a:pt x="109194" y="2170"/>
                  <a:pt x="112369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: 図形 1381">
            <a:extLst>
              <a:ext uri="{FF2B5EF4-FFF2-40B4-BE49-F238E27FC236}">
                <a16:creationId xmlns:a16="http://schemas.microsoft.com/office/drawing/2014/main" id="{080FFBF0-0AB6-4392-900A-88CD6B3A612C}"/>
              </a:ext>
            </a:extLst>
          </p:cNvPr>
          <p:cNvSpPr/>
          <p:nvPr/>
        </p:nvSpPr>
        <p:spPr>
          <a:xfrm>
            <a:off x="5632450" y="6834035"/>
            <a:ext cx="144713" cy="95756"/>
          </a:xfrm>
          <a:custGeom>
            <a:avLst/>
            <a:gdLst>
              <a:gd name="connsiteX0" fmla="*/ 0 w 144713"/>
              <a:gd name="connsiteY0" fmla="*/ 95403 h 95756"/>
              <a:gd name="connsiteX1" fmla="*/ 125413 w 144713"/>
              <a:gd name="connsiteY1" fmla="*/ 66828 h 95756"/>
              <a:gd name="connsiteX2" fmla="*/ 136525 w 144713"/>
              <a:gd name="connsiteY2" fmla="*/ 60478 h 95756"/>
              <a:gd name="connsiteX3" fmla="*/ 144463 w 144713"/>
              <a:gd name="connsiteY3" fmla="*/ 153 h 95756"/>
              <a:gd name="connsiteX4" fmla="*/ 127000 w 144713"/>
              <a:gd name="connsiteY4" fmla="*/ 44603 h 95756"/>
              <a:gd name="connsiteX5" fmla="*/ 0 w 144713"/>
              <a:gd name="connsiteY5" fmla="*/ 95403 h 9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13" h="95756">
                <a:moveTo>
                  <a:pt x="0" y="95403"/>
                </a:moveTo>
                <a:cubicBezTo>
                  <a:pt x="-264" y="99107"/>
                  <a:pt x="102659" y="72649"/>
                  <a:pt x="125413" y="66828"/>
                </a:cubicBezTo>
                <a:cubicBezTo>
                  <a:pt x="148167" y="61007"/>
                  <a:pt x="133350" y="71591"/>
                  <a:pt x="136525" y="60478"/>
                </a:cubicBezTo>
                <a:cubicBezTo>
                  <a:pt x="139700" y="49365"/>
                  <a:pt x="146051" y="2799"/>
                  <a:pt x="144463" y="153"/>
                </a:cubicBezTo>
                <a:cubicBezTo>
                  <a:pt x="142876" y="-2493"/>
                  <a:pt x="146050" y="29786"/>
                  <a:pt x="127000" y="44603"/>
                </a:cubicBezTo>
                <a:cubicBezTo>
                  <a:pt x="107950" y="59420"/>
                  <a:pt x="264" y="91699"/>
                  <a:pt x="0" y="95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: 図形 1382">
            <a:extLst>
              <a:ext uri="{FF2B5EF4-FFF2-40B4-BE49-F238E27FC236}">
                <a16:creationId xmlns:a16="http://schemas.microsoft.com/office/drawing/2014/main" id="{B2567537-DF94-4719-8A02-218EC3E44648}"/>
              </a:ext>
            </a:extLst>
          </p:cNvPr>
          <p:cNvSpPr/>
          <p:nvPr/>
        </p:nvSpPr>
        <p:spPr>
          <a:xfrm>
            <a:off x="5492399" y="6728936"/>
            <a:ext cx="187676" cy="80523"/>
          </a:xfrm>
          <a:custGeom>
            <a:avLst/>
            <a:gdLst>
              <a:gd name="connsiteX0" fmla="*/ 3526 w 187676"/>
              <a:gd name="connsiteY0" fmla="*/ 79852 h 80523"/>
              <a:gd name="connsiteX1" fmla="*/ 155926 w 187676"/>
              <a:gd name="connsiteY1" fmla="*/ 10002 h 80523"/>
              <a:gd name="connsiteX2" fmla="*/ 187676 w 187676"/>
              <a:gd name="connsiteY2" fmla="*/ 477 h 80523"/>
              <a:gd name="connsiteX3" fmla="*/ 59089 w 187676"/>
              <a:gd name="connsiteY3" fmla="*/ 43339 h 80523"/>
              <a:gd name="connsiteX4" fmla="*/ 3526 w 187676"/>
              <a:gd name="connsiteY4" fmla="*/ 79852 h 8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676" h="80523">
                <a:moveTo>
                  <a:pt x="3526" y="79852"/>
                </a:moveTo>
                <a:cubicBezTo>
                  <a:pt x="19665" y="74296"/>
                  <a:pt x="125234" y="23231"/>
                  <a:pt x="155926" y="10002"/>
                </a:cubicBezTo>
                <a:cubicBezTo>
                  <a:pt x="186618" y="-3227"/>
                  <a:pt x="187676" y="477"/>
                  <a:pt x="187676" y="477"/>
                </a:cubicBezTo>
                <a:cubicBezTo>
                  <a:pt x="171537" y="6033"/>
                  <a:pt x="87929" y="31697"/>
                  <a:pt x="59089" y="43339"/>
                </a:cubicBezTo>
                <a:cubicBezTo>
                  <a:pt x="30250" y="54981"/>
                  <a:pt x="-12613" y="85408"/>
                  <a:pt x="3526" y="79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: 図形 1383">
            <a:extLst>
              <a:ext uri="{FF2B5EF4-FFF2-40B4-BE49-F238E27FC236}">
                <a16:creationId xmlns:a16="http://schemas.microsoft.com/office/drawing/2014/main" id="{81B05F31-5B69-4F3F-AB46-79F625504E7B}"/>
              </a:ext>
            </a:extLst>
          </p:cNvPr>
          <p:cNvSpPr/>
          <p:nvPr/>
        </p:nvSpPr>
        <p:spPr>
          <a:xfrm>
            <a:off x="5468230" y="6694484"/>
            <a:ext cx="24571" cy="77842"/>
          </a:xfrm>
          <a:custGeom>
            <a:avLst/>
            <a:gdLst>
              <a:gd name="connsiteX0" fmla="*/ 7058 w 24571"/>
              <a:gd name="connsiteY0" fmla="*/ 4 h 77842"/>
              <a:gd name="connsiteX1" fmla="*/ 7058 w 24571"/>
              <a:gd name="connsiteY1" fmla="*/ 61916 h 77842"/>
              <a:gd name="connsiteX2" fmla="*/ 24520 w 24571"/>
              <a:gd name="connsiteY2" fmla="*/ 77791 h 77842"/>
              <a:gd name="connsiteX3" fmla="*/ 708 w 24571"/>
              <a:gd name="connsiteY3" fmla="*/ 58741 h 77842"/>
              <a:gd name="connsiteX4" fmla="*/ 7058 w 24571"/>
              <a:gd name="connsiteY4" fmla="*/ 4 h 7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1" h="77842">
                <a:moveTo>
                  <a:pt x="7058" y="4"/>
                </a:moveTo>
                <a:cubicBezTo>
                  <a:pt x="8116" y="533"/>
                  <a:pt x="4148" y="48951"/>
                  <a:pt x="7058" y="61916"/>
                </a:cubicBezTo>
                <a:cubicBezTo>
                  <a:pt x="9968" y="74881"/>
                  <a:pt x="25578" y="78320"/>
                  <a:pt x="24520" y="77791"/>
                </a:cubicBezTo>
                <a:cubicBezTo>
                  <a:pt x="23462" y="77262"/>
                  <a:pt x="3883" y="66414"/>
                  <a:pt x="708" y="58741"/>
                </a:cubicBezTo>
                <a:cubicBezTo>
                  <a:pt x="-2467" y="51068"/>
                  <a:pt x="6000" y="-525"/>
                  <a:pt x="705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: 図形 1384">
            <a:extLst>
              <a:ext uri="{FF2B5EF4-FFF2-40B4-BE49-F238E27FC236}">
                <a16:creationId xmlns:a16="http://schemas.microsoft.com/office/drawing/2014/main" id="{F38D5C6E-E096-4563-BAB5-C9A6C10C480D}"/>
              </a:ext>
            </a:extLst>
          </p:cNvPr>
          <p:cNvSpPr/>
          <p:nvPr/>
        </p:nvSpPr>
        <p:spPr>
          <a:xfrm>
            <a:off x="5803852" y="6714673"/>
            <a:ext cx="130452" cy="122820"/>
          </a:xfrm>
          <a:custGeom>
            <a:avLst/>
            <a:gdLst>
              <a:gd name="connsiteX0" fmla="*/ 130223 w 130452"/>
              <a:gd name="connsiteY0" fmla="*/ 452 h 122820"/>
              <a:gd name="connsiteX1" fmla="*/ 46086 w 130452"/>
              <a:gd name="connsiteY1" fmla="*/ 90940 h 122820"/>
              <a:gd name="connsiteX2" fmla="*/ 42911 w 130452"/>
              <a:gd name="connsiteY2" fmla="*/ 122690 h 122820"/>
              <a:gd name="connsiteX3" fmla="*/ 31798 w 130452"/>
              <a:gd name="connsiteY3" fmla="*/ 81415 h 122820"/>
              <a:gd name="connsiteX4" fmla="*/ 48 w 130452"/>
              <a:gd name="connsiteY4" fmla="*/ 29027 h 122820"/>
              <a:gd name="connsiteX5" fmla="*/ 39736 w 130452"/>
              <a:gd name="connsiteY5" fmla="*/ 95702 h 122820"/>
              <a:gd name="connsiteX6" fmla="*/ 69898 w 130452"/>
              <a:gd name="connsiteY6" fmla="*/ 57602 h 122820"/>
              <a:gd name="connsiteX7" fmla="*/ 130223 w 130452"/>
              <a:gd name="connsiteY7" fmla="*/ 452 h 12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452" h="122820">
                <a:moveTo>
                  <a:pt x="130223" y="452"/>
                </a:moveTo>
                <a:cubicBezTo>
                  <a:pt x="126254" y="6008"/>
                  <a:pt x="60638" y="70567"/>
                  <a:pt x="46086" y="90940"/>
                </a:cubicBezTo>
                <a:cubicBezTo>
                  <a:pt x="31534" y="111313"/>
                  <a:pt x="45292" y="124277"/>
                  <a:pt x="42911" y="122690"/>
                </a:cubicBezTo>
                <a:cubicBezTo>
                  <a:pt x="40530" y="121103"/>
                  <a:pt x="38942" y="97025"/>
                  <a:pt x="31798" y="81415"/>
                </a:cubicBezTo>
                <a:cubicBezTo>
                  <a:pt x="24654" y="65805"/>
                  <a:pt x="-1275" y="26646"/>
                  <a:pt x="48" y="29027"/>
                </a:cubicBezTo>
                <a:cubicBezTo>
                  <a:pt x="1371" y="31408"/>
                  <a:pt x="28094" y="90940"/>
                  <a:pt x="39736" y="95702"/>
                </a:cubicBezTo>
                <a:cubicBezTo>
                  <a:pt x="51378" y="100464"/>
                  <a:pt x="54288" y="73212"/>
                  <a:pt x="69898" y="57602"/>
                </a:cubicBezTo>
                <a:cubicBezTo>
                  <a:pt x="85508" y="41992"/>
                  <a:pt x="134192" y="-5104"/>
                  <a:pt x="130223" y="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: 図形 1385">
            <a:extLst>
              <a:ext uri="{FF2B5EF4-FFF2-40B4-BE49-F238E27FC236}">
                <a16:creationId xmlns:a16="http://schemas.microsoft.com/office/drawing/2014/main" id="{84C2B6FE-2D58-449A-A1B5-E0D458CFF46A}"/>
              </a:ext>
            </a:extLst>
          </p:cNvPr>
          <p:cNvSpPr/>
          <p:nvPr/>
        </p:nvSpPr>
        <p:spPr>
          <a:xfrm>
            <a:off x="6434138" y="6736948"/>
            <a:ext cx="163534" cy="78629"/>
          </a:xfrm>
          <a:custGeom>
            <a:avLst/>
            <a:gdLst>
              <a:gd name="connsiteX0" fmla="*/ 0 w 163534"/>
              <a:gd name="connsiteY0" fmla="*/ 402 h 78629"/>
              <a:gd name="connsiteX1" fmla="*/ 134937 w 163534"/>
              <a:gd name="connsiteY1" fmla="*/ 51202 h 78629"/>
              <a:gd name="connsiteX2" fmla="*/ 163512 w 163534"/>
              <a:gd name="connsiteY2" fmla="*/ 78190 h 78629"/>
              <a:gd name="connsiteX3" fmla="*/ 133350 w 163534"/>
              <a:gd name="connsiteY3" fmla="*/ 30565 h 78629"/>
              <a:gd name="connsiteX4" fmla="*/ 0 w 163534"/>
              <a:gd name="connsiteY4" fmla="*/ 402 h 7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34" h="78629">
                <a:moveTo>
                  <a:pt x="0" y="402"/>
                </a:moveTo>
                <a:cubicBezTo>
                  <a:pt x="264" y="3841"/>
                  <a:pt x="107685" y="38237"/>
                  <a:pt x="134937" y="51202"/>
                </a:cubicBezTo>
                <a:cubicBezTo>
                  <a:pt x="162189" y="64167"/>
                  <a:pt x="163776" y="81629"/>
                  <a:pt x="163512" y="78190"/>
                </a:cubicBezTo>
                <a:cubicBezTo>
                  <a:pt x="163248" y="74751"/>
                  <a:pt x="161925" y="44852"/>
                  <a:pt x="133350" y="30565"/>
                </a:cubicBezTo>
                <a:cubicBezTo>
                  <a:pt x="104775" y="16278"/>
                  <a:pt x="-264" y="-3037"/>
                  <a:pt x="0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: 図形 1386">
            <a:extLst>
              <a:ext uri="{FF2B5EF4-FFF2-40B4-BE49-F238E27FC236}">
                <a16:creationId xmlns:a16="http://schemas.microsoft.com/office/drawing/2014/main" id="{FDB84046-D6D1-4C7F-8CE8-6B3653157795}"/>
              </a:ext>
            </a:extLst>
          </p:cNvPr>
          <p:cNvSpPr/>
          <p:nvPr/>
        </p:nvSpPr>
        <p:spPr>
          <a:xfrm>
            <a:off x="6704633" y="6292438"/>
            <a:ext cx="185884" cy="42627"/>
          </a:xfrm>
          <a:custGeom>
            <a:avLst/>
            <a:gdLst>
              <a:gd name="connsiteX0" fmla="*/ 967 w 185884"/>
              <a:gd name="connsiteY0" fmla="*/ 2000 h 42627"/>
              <a:gd name="connsiteX1" fmla="*/ 99392 w 185884"/>
              <a:gd name="connsiteY1" fmla="*/ 6762 h 42627"/>
              <a:gd name="connsiteX2" fmla="*/ 180355 w 185884"/>
              <a:gd name="connsiteY2" fmla="*/ 41687 h 42627"/>
              <a:gd name="connsiteX3" fmla="*/ 162892 w 185884"/>
              <a:gd name="connsiteY3" fmla="*/ 30575 h 42627"/>
              <a:gd name="connsiteX4" fmla="*/ 967 w 185884"/>
              <a:gd name="connsiteY4" fmla="*/ 2000 h 4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84" h="42627">
                <a:moveTo>
                  <a:pt x="967" y="2000"/>
                </a:moveTo>
                <a:cubicBezTo>
                  <a:pt x="-9616" y="-1969"/>
                  <a:pt x="69494" y="148"/>
                  <a:pt x="99392" y="6762"/>
                </a:cubicBezTo>
                <a:cubicBezTo>
                  <a:pt x="129290" y="13376"/>
                  <a:pt x="169772" y="37718"/>
                  <a:pt x="180355" y="41687"/>
                </a:cubicBezTo>
                <a:cubicBezTo>
                  <a:pt x="190938" y="45656"/>
                  <a:pt x="186969" y="36131"/>
                  <a:pt x="162892" y="30575"/>
                </a:cubicBezTo>
                <a:cubicBezTo>
                  <a:pt x="138815" y="25019"/>
                  <a:pt x="11550" y="5969"/>
                  <a:pt x="967" y="2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: 図形 1387">
            <a:extLst>
              <a:ext uri="{FF2B5EF4-FFF2-40B4-BE49-F238E27FC236}">
                <a16:creationId xmlns:a16="http://schemas.microsoft.com/office/drawing/2014/main" id="{A55909F7-0383-4A19-B6D2-4953183468C0}"/>
              </a:ext>
            </a:extLst>
          </p:cNvPr>
          <p:cNvSpPr/>
          <p:nvPr/>
        </p:nvSpPr>
        <p:spPr>
          <a:xfrm>
            <a:off x="6895843" y="6413500"/>
            <a:ext cx="78229" cy="184214"/>
          </a:xfrm>
          <a:custGeom>
            <a:avLst/>
            <a:gdLst>
              <a:gd name="connsiteX0" fmla="*/ 78045 w 78229"/>
              <a:gd name="connsiteY0" fmla="*/ 0 h 184214"/>
              <a:gd name="connsiteX1" fmla="*/ 46295 w 78229"/>
              <a:gd name="connsiteY1" fmla="*/ 80963 h 184214"/>
              <a:gd name="connsiteX2" fmla="*/ 14545 w 78229"/>
              <a:gd name="connsiteY2" fmla="*/ 171450 h 184214"/>
              <a:gd name="connsiteX3" fmla="*/ 257 w 78229"/>
              <a:gd name="connsiteY3" fmla="*/ 182563 h 184214"/>
              <a:gd name="connsiteX4" fmla="*/ 25657 w 78229"/>
              <a:gd name="connsiteY4" fmla="*/ 161925 h 184214"/>
              <a:gd name="connsiteX5" fmla="*/ 57407 w 78229"/>
              <a:gd name="connsiteY5" fmla="*/ 82550 h 184214"/>
              <a:gd name="connsiteX6" fmla="*/ 78045 w 78229"/>
              <a:gd name="connsiteY6" fmla="*/ 0 h 18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229" h="184214">
                <a:moveTo>
                  <a:pt x="78045" y="0"/>
                </a:moveTo>
                <a:cubicBezTo>
                  <a:pt x="76193" y="-264"/>
                  <a:pt x="56878" y="52388"/>
                  <a:pt x="46295" y="80963"/>
                </a:cubicBezTo>
                <a:cubicBezTo>
                  <a:pt x="35712" y="109538"/>
                  <a:pt x="22218" y="154517"/>
                  <a:pt x="14545" y="171450"/>
                </a:cubicBezTo>
                <a:cubicBezTo>
                  <a:pt x="6872" y="188383"/>
                  <a:pt x="-1595" y="184150"/>
                  <a:pt x="257" y="182563"/>
                </a:cubicBezTo>
                <a:cubicBezTo>
                  <a:pt x="2109" y="180976"/>
                  <a:pt x="16132" y="178594"/>
                  <a:pt x="25657" y="161925"/>
                </a:cubicBezTo>
                <a:cubicBezTo>
                  <a:pt x="35182" y="145256"/>
                  <a:pt x="47353" y="105569"/>
                  <a:pt x="57407" y="82550"/>
                </a:cubicBezTo>
                <a:cubicBezTo>
                  <a:pt x="67461" y="59531"/>
                  <a:pt x="79897" y="264"/>
                  <a:pt x="7804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: 図形 1388">
            <a:extLst>
              <a:ext uri="{FF2B5EF4-FFF2-40B4-BE49-F238E27FC236}">
                <a16:creationId xmlns:a16="http://schemas.microsoft.com/office/drawing/2014/main" id="{BB49EBF1-76D0-4ABD-B493-3280C3A309A1}"/>
              </a:ext>
            </a:extLst>
          </p:cNvPr>
          <p:cNvSpPr/>
          <p:nvPr/>
        </p:nvSpPr>
        <p:spPr>
          <a:xfrm>
            <a:off x="4195661" y="5249850"/>
            <a:ext cx="71730" cy="315010"/>
          </a:xfrm>
          <a:custGeom>
            <a:avLst/>
            <a:gdLst>
              <a:gd name="connsiteX0" fmla="*/ 102 w 71730"/>
              <a:gd name="connsiteY0" fmla="*/ 13 h 315010"/>
              <a:gd name="connsiteX1" fmla="*/ 57252 w 71730"/>
              <a:gd name="connsiteY1" fmla="*/ 80975 h 315010"/>
              <a:gd name="connsiteX2" fmla="*/ 62014 w 71730"/>
              <a:gd name="connsiteY2" fmla="*/ 144475 h 315010"/>
              <a:gd name="connsiteX3" fmla="*/ 71539 w 71730"/>
              <a:gd name="connsiteY3" fmla="*/ 314338 h 315010"/>
              <a:gd name="connsiteX4" fmla="*/ 52489 w 71730"/>
              <a:gd name="connsiteY4" fmla="*/ 200038 h 315010"/>
              <a:gd name="connsiteX5" fmla="*/ 47727 w 71730"/>
              <a:gd name="connsiteY5" fmla="*/ 106375 h 315010"/>
              <a:gd name="connsiteX6" fmla="*/ 42964 w 71730"/>
              <a:gd name="connsiteY6" fmla="*/ 74625 h 315010"/>
              <a:gd name="connsiteX7" fmla="*/ 102 w 71730"/>
              <a:gd name="connsiteY7" fmla="*/ 13 h 31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30" h="315010">
                <a:moveTo>
                  <a:pt x="102" y="13"/>
                </a:moveTo>
                <a:cubicBezTo>
                  <a:pt x="2483" y="1071"/>
                  <a:pt x="46933" y="56898"/>
                  <a:pt x="57252" y="80975"/>
                </a:cubicBezTo>
                <a:cubicBezTo>
                  <a:pt x="67571" y="105052"/>
                  <a:pt x="59633" y="105581"/>
                  <a:pt x="62014" y="144475"/>
                </a:cubicBezTo>
                <a:cubicBezTo>
                  <a:pt x="64395" y="183369"/>
                  <a:pt x="73127" y="305078"/>
                  <a:pt x="71539" y="314338"/>
                </a:cubicBezTo>
                <a:cubicBezTo>
                  <a:pt x="69952" y="323599"/>
                  <a:pt x="56458" y="234698"/>
                  <a:pt x="52489" y="200038"/>
                </a:cubicBezTo>
                <a:cubicBezTo>
                  <a:pt x="48520" y="165378"/>
                  <a:pt x="49314" y="127277"/>
                  <a:pt x="47727" y="106375"/>
                </a:cubicBezTo>
                <a:cubicBezTo>
                  <a:pt x="46140" y="85473"/>
                  <a:pt x="48256" y="87060"/>
                  <a:pt x="42964" y="74625"/>
                </a:cubicBezTo>
                <a:cubicBezTo>
                  <a:pt x="37672" y="62190"/>
                  <a:pt x="-2279" y="-1045"/>
                  <a:pt x="10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: 図形 1389">
            <a:extLst>
              <a:ext uri="{FF2B5EF4-FFF2-40B4-BE49-F238E27FC236}">
                <a16:creationId xmlns:a16="http://schemas.microsoft.com/office/drawing/2014/main" id="{C8C2A3AB-7188-44EA-A2DF-440451A53B37}"/>
              </a:ext>
            </a:extLst>
          </p:cNvPr>
          <p:cNvSpPr/>
          <p:nvPr/>
        </p:nvSpPr>
        <p:spPr>
          <a:xfrm>
            <a:off x="4171934" y="5283946"/>
            <a:ext cx="88967" cy="578221"/>
          </a:xfrm>
          <a:custGeom>
            <a:avLst/>
            <a:gdLst>
              <a:gd name="connsiteX0" fmla="*/ 16 w 88967"/>
              <a:gd name="connsiteY0" fmla="*/ 842 h 578221"/>
              <a:gd name="connsiteX1" fmla="*/ 61929 w 88967"/>
              <a:gd name="connsiteY1" fmla="*/ 62754 h 578221"/>
              <a:gd name="connsiteX2" fmla="*/ 66691 w 88967"/>
              <a:gd name="connsiteY2" fmla="*/ 227854 h 578221"/>
              <a:gd name="connsiteX3" fmla="*/ 79391 w 88967"/>
              <a:gd name="connsiteY3" fmla="*/ 281829 h 578221"/>
              <a:gd name="connsiteX4" fmla="*/ 71454 w 88967"/>
              <a:gd name="connsiteY4" fmla="*/ 394542 h 578221"/>
              <a:gd name="connsiteX5" fmla="*/ 87329 w 88967"/>
              <a:gd name="connsiteY5" fmla="*/ 570754 h 578221"/>
              <a:gd name="connsiteX6" fmla="*/ 84154 w 88967"/>
              <a:gd name="connsiteY6" fmla="*/ 531067 h 578221"/>
              <a:gd name="connsiteX7" fmla="*/ 49229 w 88967"/>
              <a:gd name="connsiteY7" fmla="*/ 399304 h 578221"/>
              <a:gd name="connsiteX8" fmla="*/ 66691 w 88967"/>
              <a:gd name="connsiteY8" fmla="*/ 275479 h 578221"/>
              <a:gd name="connsiteX9" fmla="*/ 55579 w 88967"/>
              <a:gd name="connsiteY9" fmla="*/ 216742 h 578221"/>
              <a:gd name="connsiteX10" fmla="*/ 55579 w 88967"/>
              <a:gd name="connsiteY10" fmla="*/ 100854 h 578221"/>
              <a:gd name="connsiteX11" fmla="*/ 16 w 88967"/>
              <a:gd name="connsiteY11" fmla="*/ 842 h 57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967" h="578221">
                <a:moveTo>
                  <a:pt x="16" y="842"/>
                </a:moveTo>
                <a:cubicBezTo>
                  <a:pt x="1074" y="-5508"/>
                  <a:pt x="50817" y="24919"/>
                  <a:pt x="61929" y="62754"/>
                </a:cubicBezTo>
                <a:cubicBezTo>
                  <a:pt x="73041" y="100589"/>
                  <a:pt x="63781" y="191342"/>
                  <a:pt x="66691" y="227854"/>
                </a:cubicBezTo>
                <a:cubicBezTo>
                  <a:pt x="69601" y="264366"/>
                  <a:pt x="78597" y="254048"/>
                  <a:pt x="79391" y="281829"/>
                </a:cubicBezTo>
                <a:cubicBezTo>
                  <a:pt x="80185" y="309610"/>
                  <a:pt x="70131" y="346388"/>
                  <a:pt x="71454" y="394542"/>
                </a:cubicBezTo>
                <a:cubicBezTo>
                  <a:pt x="72777" y="442696"/>
                  <a:pt x="85212" y="548000"/>
                  <a:pt x="87329" y="570754"/>
                </a:cubicBezTo>
                <a:cubicBezTo>
                  <a:pt x="89446" y="593508"/>
                  <a:pt x="90504" y="559642"/>
                  <a:pt x="84154" y="531067"/>
                </a:cubicBezTo>
                <a:cubicBezTo>
                  <a:pt x="77804" y="502492"/>
                  <a:pt x="52139" y="441902"/>
                  <a:pt x="49229" y="399304"/>
                </a:cubicBezTo>
                <a:cubicBezTo>
                  <a:pt x="46319" y="356706"/>
                  <a:pt x="65633" y="305906"/>
                  <a:pt x="66691" y="275479"/>
                </a:cubicBezTo>
                <a:cubicBezTo>
                  <a:pt x="67749" y="245052"/>
                  <a:pt x="57431" y="245846"/>
                  <a:pt x="55579" y="216742"/>
                </a:cubicBezTo>
                <a:cubicBezTo>
                  <a:pt x="53727" y="187638"/>
                  <a:pt x="60606" y="135779"/>
                  <a:pt x="55579" y="100854"/>
                </a:cubicBezTo>
                <a:cubicBezTo>
                  <a:pt x="50552" y="65929"/>
                  <a:pt x="-1042" y="7192"/>
                  <a:pt x="16" y="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: 図形 1390">
            <a:extLst>
              <a:ext uri="{FF2B5EF4-FFF2-40B4-BE49-F238E27FC236}">
                <a16:creationId xmlns:a16="http://schemas.microsoft.com/office/drawing/2014/main" id="{6993B7A8-0DE9-40F1-A2EC-05EEB7246917}"/>
              </a:ext>
            </a:extLst>
          </p:cNvPr>
          <p:cNvSpPr/>
          <p:nvPr/>
        </p:nvSpPr>
        <p:spPr>
          <a:xfrm>
            <a:off x="4248847" y="5888822"/>
            <a:ext cx="39043" cy="508408"/>
          </a:xfrm>
          <a:custGeom>
            <a:avLst/>
            <a:gdLst>
              <a:gd name="connsiteX0" fmla="*/ 29466 w 39043"/>
              <a:gd name="connsiteY0" fmla="*/ 803 h 508408"/>
              <a:gd name="connsiteX1" fmla="*/ 38991 w 39043"/>
              <a:gd name="connsiteY1" fmla="*/ 204003 h 508408"/>
              <a:gd name="connsiteX2" fmla="*/ 24703 w 39043"/>
              <a:gd name="connsiteY2" fmla="*/ 377041 h 508408"/>
              <a:gd name="connsiteX3" fmla="*/ 891 w 39043"/>
              <a:gd name="connsiteY3" fmla="*/ 507216 h 508408"/>
              <a:gd name="connsiteX4" fmla="*/ 7241 w 39043"/>
              <a:gd name="connsiteY4" fmla="*/ 432603 h 508408"/>
              <a:gd name="connsiteX5" fmla="*/ 27878 w 39043"/>
              <a:gd name="connsiteY5" fmla="*/ 283378 h 508408"/>
              <a:gd name="connsiteX6" fmla="*/ 29466 w 39043"/>
              <a:gd name="connsiteY6" fmla="*/ 803 h 50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43" h="508408">
                <a:moveTo>
                  <a:pt x="29466" y="803"/>
                </a:moveTo>
                <a:cubicBezTo>
                  <a:pt x="31318" y="-12426"/>
                  <a:pt x="39785" y="141297"/>
                  <a:pt x="38991" y="204003"/>
                </a:cubicBezTo>
                <a:cubicBezTo>
                  <a:pt x="38197" y="266709"/>
                  <a:pt x="31053" y="326506"/>
                  <a:pt x="24703" y="377041"/>
                </a:cubicBezTo>
                <a:cubicBezTo>
                  <a:pt x="18353" y="427577"/>
                  <a:pt x="3801" y="497956"/>
                  <a:pt x="891" y="507216"/>
                </a:cubicBezTo>
                <a:cubicBezTo>
                  <a:pt x="-2019" y="516476"/>
                  <a:pt x="2743" y="469909"/>
                  <a:pt x="7241" y="432603"/>
                </a:cubicBezTo>
                <a:cubicBezTo>
                  <a:pt x="11739" y="395297"/>
                  <a:pt x="23909" y="354551"/>
                  <a:pt x="27878" y="283378"/>
                </a:cubicBezTo>
                <a:cubicBezTo>
                  <a:pt x="31847" y="212205"/>
                  <a:pt x="27614" y="14032"/>
                  <a:pt x="29466" y="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: 図形 1391">
            <a:extLst>
              <a:ext uri="{FF2B5EF4-FFF2-40B4-BE49-F238E27FC236}">
                <a16:creationId xmlns:a16="http://schemas.microsoft.com/office/drawing/2014/main" id="{1793BE42-C298-4AF1-BFD8-CB32A425FEB3}"/>
              </a:ext>
            </a:extLst>
          </p:cNvPr>
          <p:cNvSpPr/>
          <p:nvPr/>
        </p:nvSpPr>
        <p:spPr>
          <a:xfrm>
            <a:off x="4151292" y="5846679"/>
            <a:ext cx="83278" cy="108088"/>
          </a:xfrm>
          <a:custGeom>
            <a:avLst/>
            <a:gdLst>
              <a:gd name="connsiteX0" fmla="*/ 21 w 83278"/>
              <a:gd name="connsiteY0" fmla="*/ 84 h 108088"/>
              <a:gd name="connsiteX1" fmla="*/ 74633 w 83278"/>
              <a:gd name="connsiteY1" fmla="*/ 39771 h 108088"/>
              <a:gd name="connsiteX2" fmla="*/ 74633 w 83278"/>
              <a:gd name="connsiteY2" fmla="*/ 74696 h 108088"/>
              <a:gd name="connsiteX3" fmla="*/ 11133 w 83278"/>
              <a:gd name="connsiteY3" fmla="*/ 108034 h 108088"/>
              <a:gd name="connsiteX4" fmla="*/ 66696 w 83278"/>
              <a:gd name="connsiteY4" fmla="*/ 66759 h 108088"/>
              <a:gd name="connsiteX5" fmla="*/ 66696 w 83278"/>
              <a:gd name="connsiteY5" fmla="*/ 50884 h 108088"/>
              <a:gd name="connsiteX6" fmla="*/ 21 w 83278"/>
              <a:gd name="connsiteY6" fmla="*/ 84 h 10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278" h="108088">
                <a:moveTo>
                  <a:pt x="21" y="84"/>
                </a:moveTo>
                <a:cubicBezTo>
                  <a:pt x="1344" y="-1768"/>
                  <a:pt x="62198" y="27336"/>
                  <a:pt x="74633" y="39771"/>
                </a:cubicBezTo>
                <a:cubicBezTo>
                  <a:pt x="87068" y="52206"/>
                  <a:pt x="85216" y="63319"/>
                  <a:pt x="74633" y="74696"/>
                </a:cubicBezTo>
                <a:cubicBezTo>
                  <a:pt x="64050" y="86073"/>
                  <a:pt x="12456" y="109357"/>
                  <a:pt x="11133" y="108034"/>
                </a:cubicBezTo>
                <a:cubicBezTo>
                  <a:pt x="9810" y="106711"/>
                  <a:pt x="57436" y="76284"/>
                  <a:pt x="66696" y="66759"/>
                </a:cubicBezTo>
                <a:cubicBezTo>
                  <a:pt x="75956" y="57234"/>
                  <a:pt x="74369" y="59086"/>
                  <a:pt x="66696" y="50884"/>
                </a:cubicBezTo>
                <a:cubicBezTo>
                  <a:pt x="59023" y="42682"/>
                  <a:pt x="-1302" y="1936"/>
                  <a:pt x="21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: 図形 1392">
            <a:extLst>
              <a:ext uri="{FF2B5EF4-FFF2-40B4-BE49-F238E27FC236}">
                <a16:creationId xmlns:a16="http://schemas.microsoft.com/office/drawing/2014/main" id="{8E8253DB-0B26-42E5-B012-B3B7E856310B}"/>
              </a:ext>
            </a:extLst>
          </p:cNvPr>
          <p:cNvSpPr/>
          <p:nvPr/>
        </p:nvSpPr>
        <p:spPr>
          <a:xfrm>
            <a:off x="4130589" y="5848305"/>
            <a:ext cx="51019" cy="111229"/>
          </a:xfrm>
          <a:custGeom>
            <a:avLst/>
            <a:gdLst>
              <a:gd name="connsiteX0" fmla="*/ 50886 w 51019"/>
              <a:gd name="connsiteY0" fmla="*/ 45 h 111229"/>
              <a:gd name="connsiteX1" fmla="*/ 86 w 51019"/>
              <a:gd name="connsiteY1" fmla="*/ 57195 h 111229"/>
              <a:gd name="connsiteX2" fmla="*/ 38186 w 51019"/>
              <a:gd name="connsiteY2" fmla="*/ 111170 h 111229"/>
              <a:gd name="connsiteX3" fmla="*/ 15961 w 51019"/>
              <a:gd name="connsiteY3" fmla="*/ 66720 h 111229"/>
              <a:gd name="connsiteX4" fmla="*/ 50886 w 51019"/>
              <a:gd name="connsiteY4" fmla="*/ 45 h 11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19" h="111229">
                <a:moveTo>
                  <a:pt x="50886" y="45"/>
                </a:moveTo>
                <a:cubicBezTo>
                  <a:pt x="48240" y="-1543"/>
                  <a:pt x="2203" y="38674"/>
                  <a:pt x="86" y="57195"/>
                </a:cubicBezTo>
                <a:cubicBezTo>
                  <a:pt x="-2031" y="75716"/>
                  <a:pt x="35540" y="109583"/>
                  <a:pt x="38186" y="111170"/>
                </a:cubicBezTo>
                <a:cubicBezTo>
                  <a:pt x="40832" y="112758"/>
                  <a:pt x="15961" y="82066"/>
                  <a:pt x="15961" y="66720"/>
                </a:cubicBezTo>
                <a:cubicBezTo>
                  <a:pt x="15961" y="51374"/>
                  <a:pt x="53532" y="1633"/>
                  <a:pt x="50886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: 図形 1393">
            <a:extLst>
              <a:ext uri="{FF2B5EF4-FFF2-40B4-BE49-F238E27FC236}">
                <a16:creationId xmlns:a16="http://schemas.microsoft.com/office/drawing/2014/main" id="{C90FDA92-017B-45F7-8FDB-1E0604C32D0D}"/>
              </a:ext>
            </a:extLst>
          </p:cNvPr>
          <p:cNvSpPr/>
          <p:nvPr/>
        </p:nvSpPr>
        <p:spPr>
          <a:xfrm>
            <a:off x="3538538" y="5511800"/>
            <a:ext cx="36360" cy="104775"/>
          </a:xfrm>
          <a:custGeom>
            <a:avLst/>
            <a:gdLst>
              <a:gd name="connsiteX0" fmla="*/ 0 w 36360"/>
              <a:gd name="connsiteY0" fmla="*/ 0 h 104775"/>
              <a:gd name="connsiteX1" fmla="*/ 34925 w 36360"/>
              <a:gd name="connsiteY1" fmla="*/ 68263 h 104775"/>
              <a:gd name="connsiteX2" fmla="*/ 30162 w 36360"/>
              <a:gd name="connsiteY2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60" h="104775">
                <a:moveTo>
                  <a:pt x="0" y="0"/>
                </a:moveTo>
                <a:cubicBezTo>
                  <a:pt x="14949" y="25400"/>
                  <a:pt x="29898" y="50801"/>
                  <a:pt x="34925" y="68263"/>
                </a:cubicBezTo>
                <a:cubicBezTo>
                  <a:pt x="39952" y="85725"/>
                  <a:pt x="30162" y="104775"/>
                  <a:pt x="30162" y="10477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: 図形 1394">
            <a:extLst>
              <a:ext uri="{FF2B5EF4-FFF2-40B4-BE49-F238E27FC236}">
                <a16:creationId xmlns:a16="http://schemas.microsoft.com/office/drawing/2014/main" id="{B796D4C3-2CEE-4B70-8FCB-5C1F295D59C8}"/>
              </a:ext>
            </a:extLst>
          </p:cNvPr>
          <p:cNvSpPr/>
          <p:nvPr/>
        </p:nvSpPr>
        <p:spPr>
          <a:xfrm>
            <a:off x="4168737" y="5330775"/>
            <a:ext cx="46383" cy="97067"/>
          </a:xfrm>
          <a:custGeom>
            <a:avLst/>
            <a:gdLst>
              <a:gd name="connsiteX0" fmla="*/ 38 w 46383"/>
              <a:gd name="connsiteY0" fmla="*/ 50 h 97067"/>
              <a:gd name="connsiteX1" fmla="*/ 38138 w 46383"/>
              <a:gd name="connsiteY1" fmla="*/ 69900 h 97067"/>
              <a:gd name="connsiteX2" fmla="*/ 34963 w 46383"/>
              <a:gd name="connsiteY2" fmla="*/ 96888 h 97067"/>
              <a:gd name="connsiteX3" fmla="*/ 46076 w 46383"/>
              <a:gd name="connsiteY3" fmla="*/ 58788 h 97067"/>
              <a:gd name="connsiteX4" fmla="*/ 38 w 46383"/>
              <a:gd name="connsiteY4" fmla="*/ 50 h 9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83" h="97067">
                <a:moveTo>
                  <a:pt x="38" y="50"/>
                </a:moveTo>
                <a:cubicBezTo>
                  <a:pt x="-1285" y="1902"/>
                  <a:pt x="32317" y="53760"/>
                  <a:pt x="38138" y="69900"/>
                </a:cubicBezTo>
                <a:cubicBezTo>
                  <a:pt x="43959" y="86040"/>
                  <a:pt x="33640" y="98740"/>
                  <a:pt x="34963" y="96888"/>
                </a:cubicBezTo>
                <a:cubicBezTo>
                  <a:pt x="36286" y="95036"/>
                  <a:pt x="48457" y="70165"/>
                  <a:pt x="46076" y="58788"/>
                </a:cubicBezTo>
                <a:cubicBezTo>
                  <a:pt x="43695" y="47411"/>
                  <a:pt x="1361" y="-1802"/>
                  <a:pt x="38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: 図形 1395">
            <a:extLst>
              <a:ext uri="{FF2B5EF4-FFF2-40B4-BE49-F238E27FC236}">
                <a16:creationId xmlns:a16="http://schemas.microsoft.com/office/drawing/2014/main" id="{A708127B-B14A-4F2A-A1D7-168621B7441F}"/>
              </a:ext>
            </a:extLst>
          </p:cNvPr>
          <p:cNvSpPr/>
          <p:nvPr/>
        </p:nvSpPr>
        <p:spPr>
          <a:xfrm>
            <a:off x="4146420" y="5346586"/>
            <a:ext cx="63729" cy="92412"/>
          </a:xfrm>
          <a:custGeom>
            <a:avLst/>
            <a:gdLst>
              <a:gd name="connsiteX0" fmla="*/ 22355 w 63729"/>
              <a:gd name="connsiteY0" fmla="*/ 114 h 92412"/>
              <a:gd name="connsiteX1" fmla="*/ 130 w 63729"/>
              <a:gd name="connsiteY1" fmla="*/ 65202 h 92412"/>
              <a:gd name="connsiteX2" fmla="*/ 30293 w 63729"/>
              <a:gd name="connsiteY2" fmla="*/ 89014 h 92412"/>
              <a:gd name="connsiteX3" fmla="*/ 63630 w 63729"/>
              <a:gd name="connsiteY3" fmla="*/ 81077 h 92412"/>
              <a:gd name="connsiteX4" fmla="*/ 19180 w 63729"/>
              <a:gd name="connsiteY4" fmla="*/ 92189 h 92412"/>
              <a:gd name="connsiteX5" fmla="*/ 130 w 63729"/>
              <a:gd name="connsiteY5" fmla="*/ 82664 h 92412"/>
              <a:gd name="connsiteX6" fmla="*/ 22355 w 63729"/>
              <a:gd name="connsiteY6" fmla="*/ 114 h 9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729" h="92412">
                <a:moveTo>
                  <a:pt x="22355" y="114"/>
                </a:moveTo>
                <a:cubicBezTo>
                  <a:pt x="22355" y="-2796"/>
                  <a:pt x="-1193" y="50385"/>
                  <a:pt x="130" y="65202"/>
                </a:cubicBezTo>
                <a:cubicBezTo>
                  <a:pt x="1453" y="80019"/>
                  <a:pt x="19710" y="86368"/>
                  <a:pt x="30293" y="89014"/>
                </a:cubicBezTo>
                <a:cubicBezTo>
                  <a:pt x="40876" y="91660"/>
                  <a:pt x="65482" y="80548"/>
                  <a:pt x="63630" y="81077"/>
                </a:cubicBezTo>
                <a:cubicBezTo>
                  <a:pt x="61778" y="81606"/>
                  <a:pt x="29763" y="91924"/>
                  <a:pt x="19180" y="92189"/>
                </a:cubicBezTo>
                <a:cubicBezTo>
                  <a:pt x="8597" y="92454"/>
                  <a:pt x="2247" y="94041"/>
                  <a:pt x="130" y="82664"/>
                </a:cubicBezTo>
                <a:cubicBezTo>
                  <a:pt x="-1987" y="71287"/>
                  <a:pt x="22355" y="3024"/>
                  <a:pt x="22355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: 図形 1396">
            <a:extLst>
              <a:ext uri="{FF2B5EF4-FFF2-40B4-BE49-F238E27FC236}">
                <a16:creationId xmlns:a16="http://schemas.microsoft.com/office/drawing/2014/main" id="{8EC938D0-6CFB-4ED1-AF19-78CBB12825EC}"/>
              </a:ext>
            </a:extLst>
          </p:cNvPr>
          <p:cNvSpPr/>
          <p:nvPr/>
        </p:nvSpPr>
        <p:spPr>
          <a:xfrm>
            <a:off x="4163796" y="5349849"/>
            <a:ext cx="55825" cy="89510"/>
          </a:xfrm>
          <a:custGeom>
            <a:avLst/>
            <a:gdLst>
              <a:gd name="connsiteX0" fmla="*/ 217 w 55825"/>
              <a:gd name="connsiteY0" fmla="*/ 26 h 89510"/>
              <a:gd name="connsiteX1" fmla="*/ 25617 w 55825"/>
              <a:gd name="connsiteY1" fmla="*/ 63526 h 89510"/>
              <a:gd name="connsiteX2" fmla="*/ 12917 w 55825"/>
              <a:gd name="connsiteY2" fmla="*/ 87339 h 89510"/>
              <a:gd name="connsiteX3" fmla="*/ 55779 w 55825"/>
              <a:gd name="connsiteY3" fmla="*/ 87339 h 89510"/>
              <a:gd name="connsiteX4" fmla="*/ 3392 w 55825"/>
              <a:gd name="connsiteY4" fmla="*/ 77814 h 89510"/>
              <a:gd name="connsiteX5" fmla="*/ 12917 w 55825"/>
              <a:gd name="connsiteY5" fmla="*/ 55589 h 89510"/>
              <a:gd name="connsiteX6" fmla="*/ 217 w 55825"/>
              <a:gd name="connsiteY6" fmla="*/ 26 h 8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5" h="89510">
                <a:moveTo>
                  <a:pt x="217" y="26"/>
                </a:moveTo>
                <a:cubicBezTo>
                  <a:pt x="2334" y="1349"/>
                  <a:pt x="23500" y="48974"/>
                  <a:pt x="25617" y="63526"/>
                </a:cubicBezTo>
                <a:cubicBezTo>
                  <a:pt x="27734" y="78078"/>
                  <a:pt x="7890" y="83370"/>
                  <a:pt x="12917" y="87339"/>
                </a:cubicBezTo>
                <a:cubicBezTo>
                  <a:pt x="17944" y="91308"/>
                  <a:pt x="57366" y="88926"/>
                  <a:pt x="55779" y="87339"/>
                </a:cubicBezTo>
                <a:cubicBezTo>
                  <a:pt x="54192" y="85752"/>
                  <a:pt x="10536" y="83106"/>
                  <a:pt x="3392" y="77814"/>
                </a:cubicBezTo>
                <a:cubicBezTo>
                  <a:pt x="-3752" y="72522"/>
                  <a:pt x="13711" y="63526"/>
                  <a:pt x="12917" y="55589"/>
                </a:cubicBezTo>
                <a:cubicBezTo>
                  <a:pt x="12123" y="47652"/>
                  <a:pt x="-1900" y="-1297"/>
                  <a:pt x="217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: 図形 1397">
            <a:extLst>
              <a:ext uri="{FF2B5EF4-FFF2-40B4-BE49-F238E27FC236}">
                <a16:creationId xmlns:a16="http://schemas.microsoft.com/office/drawing/2014/main" id="{367C69B9-8261-456E-A9EB-2CF363F134AF}"/>
              </a:ext>
            </a:extLst>
          </p:cNvPr>
          <p:cNvSpPr/>
          <p:nvPr/>
        </p:nvSpPr>
        <p:spPr>
          <a:xfrm>
            <a:off x="4230353" y="6573961"/>
            <a:ext cx="448323" cy="733958"/>
          </a:xfrm>
          <a:custGeom>
            <a:avLst/>
            <a:gdLst>
              <a:gd name="connsiteX0" fmla="*/ 864 w 448323"/>
              <a:gd name="connsiteY0" fmla="*/ 406 h 733958"/>
              <a:gd name="connsiteX1" fmla="*/ 193480 w 448323"/>
              <a:gd name="connsiteY1" fmla="*/ 326372 h 733958"/>
              <a:gd name="connsiteX2" fmla="*/ 360697 w 448323"/>
              <a:gd name="connsiteY2" fmla="*/ 578256 h 733958"/>
              <a:gd name="connsiteX3" fmla="*/ 447480 w 448323"/>
              <a:gd name="connsiteY3" fmla="*/ 732772 h 733958"/>
              <a:gd name="connsiteX4" fmla="*/ 403030 w 448323"/>
              <a:gd name="connsiteY4" fmla="*/ 645989 h 733958"/>
              <a:gd name="connsiteX5" fmla="*/ 373397 w 448323"/>
              <a:gd name="connsiteY5" fmla="*/ 578256 h 733958"/>
              <a:gd name="connsiteX6" fmla="*/ 354347 w 448323"/>
              <a:gd name="connsiteY6" fmla="*/ 540156 h 733958"/>
              <a:gd name="connsiteX7" fmla="*/ 273914 w 448323"/>
              <a:gd name="connsiteY7" fmla="*/ 396222 h 733958"/>
              <a:gd name="connsiteX8" fmla="*/ 864 w 448323"/>
              <a:gd name="connsiteY8" fmla="*/ 406 h 73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323" h="733958">
                <a:moveTo>
                  <a:pt x="864" y="406"/>
                </a:moveTo>
                <a:cubicBezTo>
                  <a:pt x="-12542" y="-11236"/>
                  <a:pt x="133508" y="230064"/>
                  <a:pt x="193480" y="326372"/>
                </a:cubicBezTo>
                <a:cubicBezTo>
                  <a:pt x="253452" y="422680"/>
                  <a:pt x="318364" y="510523"/>
                  <a:pt x="360697" y="578256"/>
                </a:cubicBezTo>
                <a:cubicBezTo>
                  <a:pt x="403030" y="645989"/>
                  <a:pt x="440425" y="721483"/>
                  <a:pt x="447480" y="732772"/>
                </a:cubicBezTo>
                <a:cubicBezTo>
                  <a:pt x="454535" y="744061"/>
                  <a:pt x="415377" y="671742"/>
                  <a:pt x="403030" y="645989"/>
                </a:cubicBezTo>
                <a:cubicBezTo>
                  <a:pt x="390683" y="620236"/>
                  <a:pt x="381511" y="595895"/>
                  <a:pt x="373397" y="578256"/>
                </a:cubicBezTo>
                <a:cubicBezTo>
                  <a:pt x="365283" y="560617"/>
                  <a:pt x="370928" y="570495"/>
                  <a:pt x="354347" y="540156"/>
                </a:cubicBezTo>
                <a:cubicBezTo>
                  <a:pt x="337767" y="509817"/>
                  <a:pt x="328947" y="486180"/>
                  <a:pt x="273914" y="396222"/>
                </a:cubicBezTo>
                <a:cubicBezTo>
                  <a:pt x="218881" y="306264"/>
                  <a:pt x="14270" y="12048"/>
                  <a:pt x="864" y="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: 図形 1398">
            <a:extLst>
              <a:ext uri="{FF2B5EF4-FFF2-40B4-BE49-F238E27FC236}">
                <a16:creationId xmlns:a16="http://schemas.microsoft.com/office/drawing/2014/main" id="{E38C0C83-8738-4034-9445-0CF818E0C60F}"/>
              </a:ext>
            </a:extLst>
          </p:cNvPr>
          <p:cNvSpPr/>
          <p:nvPr/>
        </p:nvSpPr>
        <p:spPr>
          <a:xfrm>
            <a:off x="4652731" y="7222197"/>
            <a:ext cx="168883" cy="615438"/>
          </a:xfrm>
          <a:custGeom>
            <a:avLst/>
            <a:gdLst>
              <a:gd name="connsiteX0" fmla="*/ 232 w 168883"/>
              <a:gd name="connsiteY0" fmla="*/ 2516 h 615438"/>
              <a:gd name="connsiteX1" fmla="*/ 62144 w 168883"/>
              <a:gd name="connsiteY1" fmla="*/ 158091 h 615438"/>
              <a:gd name="connsiteX2" fmla="*/ 82782 w 168883"/>
              <a:gd name="connsiteY2" fmla="*/ 350178 h 615438"/>
              <a:gd name="connsiteX3" fmla="*/ 149457 w 168883"/>
              <a:gd name="connsiteY3" fmla="*/ 559728 h 615438"/>
              <a:gd name="connsiteX4" fmla="*/ 168507 w 168883"/>
              <a:gd name="connsiteY4" fmla="*/ 613703 h 615438"/>
              <a:gd name="connsiteX5" fmla="*/ 136757 w 168883"/>
              <a:gd name="connsiteY5" fmla="*/ 513691 h 615438"/>
              <a:gd name="connsiteX6" fmla="*/ 101832 w 168883"/>
              <a:gd name="connsiteY6" fmla="*/ 353353 h 615438"/>
              <a:gd name="connsiteX7" fmla="*/ 82782 w 168883"/>
              <a:gd name="connsiteY7" fmla="*/ 262866 h 615438"/>
              <a:gd name="connsiteX8" fmla="*/ 43094 w 168883"/>
              <a:gd name="connsiteY8" fmla="*/ 75541 h 615438"/>
              <a:gd name="connsiteX9" fmla="*/ 232 w 168883"/>
              <a:gd name="connsiteY9" fmla="*/ 2516 h 61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883" h="615438">
                <a:moveTo>
                  <a:pt x="232" y="2516"/>
                </a:moveTo>
                <a:cubicBezTo>
                  <a:pt x="3407" y="16274"/>
                  <a:pt x="48386" y="100147"/>
                  <a:pt x="62144" y="158091"/>
                </a:cubicBezTo>
                <a:cubicBezTo>
                  <a:pt x="75902" y="216035"/>
                  <a:pt x="68230" y="283239"/>
                  <a:pt x="82782" y="350178"/>
                </a:cubicBezTo>
                <a:cubicBezTo>
                  <a:pt x="97334" y="417117"/>
                  <a:pt x="135170" y="515807"/>
                  <a:pt x="149457" y="559728"/>
                </a:cubicBezTo>
                <a:cubicBezTo>
                  <a:pt x="163744" y="603649"/>
                  <a:pt x="170624" y="621376"/>
                  <a:pt x="168507" y="613703"/>
                </a:cubicBezTo>
                <a:cubicBezTo>
                  <a:pt x="166390" y="606030"/>
                  <a:pt x="147869" y="557083"/>
                  <a:pt x="136757" y="513691"/>
                </a:cubicBezTo>
                <a:cubicBezTo>
                  <a:pt x="125645" y="470299"/>
                  <a:pt x="110828" y="395157"/>
                  <a:pt x="101832" y="353353"/>
                </a:cubicBezTo>
                <a:cubicBezTo>
                  <a:pt x="92836" y="311549"/>
                  <a:pt x="92572" y="309168"/>
                  <a:pt x="82782" y="262866"/>
                </a:cubicBezTo>
                <a:cubicBezTo>
                  <a:pt x="72992" y="216564"/>
                  <a:pt x="58969" y="117081"/>
                  <a:pt x="43094" y="75541"/>
                </a:cubicBezTo>
                <a:cubicBezTo>
                  <a:pt x="27219" y="34001"/>
                  <a:pt x="-2943" y="-11242"/>
                  <a:pt x="232" y="2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: 図形 1399">
            <a:extLst>
              <a:ext uri="{FF2B5EF4-FFF2-40B4-BE49-F238E27FC236}">
                <a16:creationId xmlns:a16="http://schemas.microsoft.com/office/drawing/2014/main" id="{5E08B5DA-BE92-4C0D-82F1-A414FE2D8F43}"/>
              </a:ext>
            </a:extLst>
          </p:cNvPr>
          <p:cNvSpPr/>
          <p:nvPr/>
        </p:nvSpPr>
        <p:spPr>
          <a:xfrm>
            <a:off x="4714749" y="7504020"/>
            <a:ext cx="282880" cy="741676"/>
          </a:xfrm>
          <a:custGeom>
            <a:avLst/>
            <a:gdLst>
              <a:gd name="connsiteX0" fmla="*/ 126 w 282880"/>
              <a:gd name="connsiteY0" fmla="*/ 1680 h 741676"/>
              <a:gd name="connsiteX1" fmla="*/ 98551 w 282880"/>
              <a:gd name="connsiteY1" fmla="*/ 420780 h 741676"/>
              <a:gd name="connsiteX2" fmla="*/ 138239 w 282880"/>
              <a:gd name="connsiteY2" fmla="*/ 487455 h 741676"/>
              <a:gd name="connsiteX3" fmla="*/ 279526 w 282880"/>
              <a:gd name="connsiteY3" fmla="*/ 736693 h 741676"/>
              <a:gd name="connsiteX4" fmla="*/ 227139 w 282880"/>
              <a:gd name="connsiteY4" fmla="*/ 635093 h 741676"/>
              <a:gd name="connsiteX5" fmla="*/ 100139 w 282880"/>
              <a:gd name="connsiteY5" fmla="*/ 409668 h 741676"/>
              <a:gd name="connsiteX6" fmla="*/ 77914 w 282880"/>
              <a:gd name="connsiteY6" fmla="*/ 277905 h 741676"/>
              <a:gd name="connsiteX7" fmla="*/ 126 w 282880"/>
              <a:gd name="connsiteY7" fmla="*/ 1680 h 74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80" h="741676">
                <a:moveTo>
                  <a:pt x="126" y="1680"/>
                </a:moveTo>
                <a:cubicBezTo>
                  <a:pt x="3565" y="25492"/>
                  <a:pt x="75532" y="339818"/>
                  <a:pt x="98551" y="420780"/>
                </a:cubicBezTo>
                <a:cubicBezTo>
                  <a:pt x="121570" y="501743"/>
                  <a:pt x="108077" y="434803"/>
                  <a:pt x="138239" y="487455"/>
                </a:cubicBezTo>
                <a:cubicBezTo>
                  <a:pt x="168401" y="540107"/>
                  <a:pt x="264709" y="712087"/>
                  <a:pt x="279526" y="736693"/>
                </a:cubicBezTo>
                <a:cubicBezTo>
                  <a:pt x="294343" y="761299"/>
                  <a:pt x="257037" y="689597"/>
                  <a:pt x="227139" y="635093"/>
                </a:cubicBezTo>
                <a:cubicBezTo>
                  <a:pt x="197241" y="580589"/>
                  <a:pt x="125010" y="469199"/>
                  <a:pt x="100139" y="409668"/>
                </a:cubicBezTo>
                <a:cubicBezTo>
                  <a:pt x="75268" y="350137"/>
                  <a:pt x="91408" y="341934"/>
                  <a:pt x="77914" y="277905"/>
                </a:cubicBezTo>
                <a:cubicBezTo>
                  <a:pt x="64420" y="213876"/>
                  <a:pt x="-3313" y="-22132"/>
                  <a:pt x="126" y="1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: 図形 1400">
            <a:extLst>
              <a:ext uri="{FF2B5EF4-FFF2-40B4-BE49-F238E27FC236}">
                <a16:creationId xmlns:a16="http://schemas.microsoft.com/office/drawing/2014/main" id="{4A9C56CF-9C42-4760-ABA5-3F6B3C6A85DF}"/>
              </a:ext>
            </a:extLst>
          </p:cNvPr>
          <p:cNvSpPr/>
          <p:nvPr/>
        </p:nvSpPr>
        <p:spPr>
          <a:xfrm>
            <a:off x="5001566" y="8149139"/>
            <a:ext cx="138883" cy="94820"/>
          </a:xfrm>
          <a:custGeom>
            <a:avLst/>
            <a:gdLst>
              <a:gd name="connsiteX0" fmla="*/ 6997 w 138883"/>
              <a:gd name="connsiteY0" fmla="*/ 94749 h 94820"/>
              <a:gd name="connsiteX1" fmla="*/ 16522 w 138883"/>
              <a:gd name="connsiteY1" fmla="*/ 16961 h 94820"/>
              <a:gd name="connsiteX2" fmla="*/ 53034 w 138883"/>
              <a:gd name="connsiteY2" fmla="*/ 40774 h 94820"/>
              <a:gd name="connsiteX3" fmla="*/ 138759 w 138883"/>
              <a:gd name="connsiteY3" fmla="*/ 89986 h 94820"/>
              <a:gd name="connsiteX4" fmla="*/ 70497 w 138883"/>
              <a:gd name="connsiteY4" fmla="*/ 34424 h 94820"/>
              <a:gd name="connsiteX5" fmla="*/ 5409 w 138883"/>
              <a:gd name="connsiteY5" fmla="*/ 1086 h 94820"/>
              <a:gd name="connsiteX6" fmla="*/ 6997 w 138883"/>
              <a:gd name="connsiteY6" fmla="*/ 94749 h 9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883" h="94820">
                <a:moveTo>
                  <a:pt x="6997" y="94749"/>
                </a:moveTo>
                <a:cubicBezTo>
                  <a:pt x="8849" y="97395"/>
                  <a:pt x="8849" y="25957"/>
                  <a:pt x="16522" y="16961"/>
                </a:cubicBezTo>
                <a:cubicBezTo>
                  <a:pt x="24195" y="7965"/>
                  <a:pt x="32661" y="28603"/>
                  <a:pt x="53034" y="40774"/>
                </a:cubicBezTo>
                <a:cubicBezTo>
                  <a:pt x="73407" y="52945"/>
                  <a:pt x="135849" y="91044"/>
                  <a:pt x="138759" y="89986"/>
                </a:cubicBezTo>
                <a:cubicBezTo>
                  <a:pt x="141669" y="88928"/>
                  <a:pt x="92722" y="49241"/>
                  <a:pt x="70497" y="34424"/>
                </a:cubicBezTo>
                <a:cubicBezTo>
                  <a:pt x="48272" y="19607"/>
                  <a:pt x="17580" y="-5529"/>
                  <a:pt x="5409" y="1086"/>
                </a:cubicBezTo>
                <a:cubicBezTo>
                  <a:pt x="-6762" y="7700"/>
                  <a:pt x="5145" y="92103"/>
                  <a:pt x="6997" y="94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: 図形 1401">
            <a:extLst>
              <a:ext uri="{FF2B5EF4-FFF2-40B4-BE49-F238E27FC236}">
                <a16:creationId xmlns:a16="http://schemas.microsoft.com/office/drawing/2014/main" id="{8EE032A7-4705-44C4-AC1B-BD7BD0DF847B}"/>
              </a:ext>
            </a:extLst>
          </p:cNvPr>
          <p:cNvSpPr/>
          <p:nvPr/>
        </p:nvSpPr>
        <p:spPr>
          <a:xfrm>
            <a:off x="5141913" y="7897647"/>
            <a:ext cx="663103" cy="339891"/>
          </a:xfrm>
          <a:custGeom>
            <a:avLst/>
            <a:gdLst>
              <a:gd name="connsiteX0" fmla="*/ 0 w 663103"/>
              <a:gd name="connsiteY0" fmla="*/ 339891 h 339891"/>
              <a:gd name="connsiteX1" fmla="*/ 196850 w 663103"/>
              <a:gd name="connsiteY1" fmla="*/ 203366 h 339891"/>
              <a:gd name="connsiteX2" fmla="*/ 263525 w 663103"/>
              <a:gd name="connsiteY2" fmla="*/ 157328 h 339891"/>
              <a:gd name="connsiteX3" fmla="*/ 654050 w 663103"/>
              <a:gd name="connsiteY3" fmla="*/ 4928 h 339891"/>
              <a:gd name="connsiteX4" fmla="*/ 517525 w 663103"/>
              <a:gd name="connsiteY4" fmla="*/ 46203 h 339891"/>
              <a:gd name="connsiteX5" fmla="*/ 279400 w 663103"/>
              <a:gd name="connsiteY5" fmla="*/ 135103 h 339891"/>
              <a:gd name="connsiteX6" fmla="*/ 195262 w 663103"/>
              <a:gd name="connsiteY6" fmla="*/ 192253 h 339891"/>
              <a:gd name="connsiteX7" fmla="*/ 0 w 663103"/>
              <a:gd name="connsiteY7" fmla="*/ 339891 h 339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3103" h="339891">
                <a:moveTo>
                  <a:pt x="0" y="339891"/>
                </a:moveTo>
                <a:lnTo>
                  <a:pt x="196850" y="203366"/>
                </a:lnTo>
                <a:cubicBezTo>
                  <a:pt x="240771" y="172939"/>
                  <a:pt x="187325" y="190401"/>
                  <a:pt x="263525" y="157328"/>
                </a:cubicBezTo>
                <a:cubicBezTo>
                  <a:pt x="339725" y="124255"/>
                  <a:pt x="611717" y="23449"/>
                  <a:pt x="654050" y="4928"/>
                </a:cubicBezTo>
                <a:cubicBezTo>
                  <a:pt x="696383" y="-13593"/>
                  <a:pt x="579967" y="24507"/>
                  <a:pt x="517525" y="46203"/>
                </a:cubicBezTo>
                <a:cubicBezTo>
                  <a:pt x="455083" y="67899"/>
                  <a:pt x="333110" y="110761"/>
                  <a:pt x="279400" y="135103"/>
                </a:cubicBezTo>
                <a:cubicBezTo>
                  <a:pt x="225690" y="159445"/>
                  <a:pt x="195262" y="192253"/>
                  <a:pt x="195262" y="192253"/>
                </a:cubicBezTo>
                <a:lnTo>
                  <a:pt x="0" y="33989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: 図形 1402">
            <a:extLst>
              <a:ext uri="{FF2B5EF4-FFF2-40B4-BE49-F238E27FC236}">
                <a16:creationId xmlns:a16="http://schemas.microsoft.com/office/drawing/2014/main" id="{FA935B37-6404-4D51-8349-C6FE10990F06}"/>
              </a:ext>
            </a:extLst>
          </p:cNvPr>
          <p:cNvSpPr/>
          <p:nvPr/>
        </p:nvSpPr>
        <p:spPr>
          <a:xfrm>
            <a:off x="5164059" y="7927586"/>
            <a:ext cx="622542" cy="311684"/>
          </a:xfrm>
          <a:custGeom>
            <a:avLst/>
            <a:gdLst>
              <a:gd name="connsiteX0" fmla="*/ 79 w 622542"/>
              <a:gd name="connsiteY0" fmla="*/ 311539 h 311684"/>
              <a:gd name="connsiteX1" fmla="*/ 162004 w 622542"/>
              <a:gd name="connsiteY1" fmla="*/ 200414 h 311684"/>
              <a:gd name="connsiteX2" fmla="*/ 228679 w 622542"/>
              <a:gd name="connsiteY2" fmla="*/ 155964 h 311684"/>
              <a:gd name="connsiteX3" fmla="*/ 476329 w 622542"/>
              <a:gd name="connsiteY3" fmla="*/ 52777 h 311684"/>
              <a:gd name="connsiteX4" fmla="*/ 622379 w 622542"/>
              <a:gd name="connsiteY4" fmla="*/ 389 h 311684"/>
              <a:gd name="connsiteX5" fmla="*/ 500141 w 622542"/>
              <a:gd name="connsiteY5" fmla="*/ 33727 h 311684"/>
              <a:gd name="connsiteX6" fmla="*/ 279479 w 622542"/>
              <a:gd name="connsiteY6" fmla="*/ 119452 h 311684"/>
              <a:gd name="connsiteX7" fmla="*/ 184229 w 622542"/>
              <a:gd name="connsiteY7" fmla="*/ 175014 h 311684"/>
              <a:gd name="connsiteX8" fmla="*/ 79 w 622542"/>
              <a:gd name="connsiteY8" fmla="*/ 311539 h 31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2542" h="311684">
                <a:moveTo>
                  <a:pt x="79" y="311539"/>
                </a:moveTo>
                <a:cubicBezTo>
                  <a:pt x="-3625" y="315772"/>
                  <a:pt x="123904" y="226343"/>
                  <a:pt x="162004" y="200414"/>
                </a:cubicBezTo>
                <a:cubicBezTo>
                  <a:pt x="200104" y="174485"/>
                  <a:pt x="176292" y="180570"/>
                  <a:pt x="228679" y="155964"/>
                </a:cubicBezTo>
                <a:cubicBezTo>
                  <a:pt x="281066" y="131358"/>
                  <a:pt x="410712" y="78706"/>
                  <a:pt x="476329" y="52777"/>
                </a:cubicBezTo>
                <a:cubicBezTo>
                  <a:pt x="541946" y="26848"/>
                  <a:pt x="618410" y="3564"/>
                  <a:pt x="622379" y="389"/>
                </a:cubicBezTo>
                <a:cubicBezTo>
                  <a:pt x="626348" y="-2786"/>
                  <a:pt x="557291" y="13883"/>
                  <a:pt x="500141" y="33727"/>
                </a:cubicBezTo>
                <a:cubicBezTo>
                  <a:pt x="442991" y="53571"/>
                  <a:pt x="332131" y="95904"/>
                  <a:pt x="279479" y="119452"/>
                </a:cubicBezTo>
                <a:cubicBezTo>
                  <a:pt x="226827" y="143000"/>
                  <a:pt x="229473" y="143793"/>
                  <a:pt x="184229" y="175014"/>
                </a:cubicBezTo>
                <a:cubicBezTo>
                  <a:pt x="138985" y="206235"/>
                  <a:pt x="3783" y="307306"/>
                  <a:pt x="79" y="311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: 図形 1403">
            <a:extLst>
              <a:ext uri="{FF2B5EF4-FFF2-40B4-BE49-F238E27FC236}">
                <a16:creationId xmlns:a16="http://schemas.microsoft.com/office/drawing/2014/main" id="{36C1DDB7-C0C7-4FEC-8A98-E96CA7D78C7A}"/>
              </a:ext>
            </a:extLst>
          </p:cNvPr>
          <p:cNvSpPr/>
          <p:nvPr/>
        </p:nvSpPr>
        <p:spPr>
          <a:xfrm>
            <a:off x="5800938" y="7897502"/>
            <a:ext cx="343598" cy="46350"/>
          </a:xfrm>
          <a:custGeom>
            <a:avLst/>
            <a:gdLst>
              <a:gd name="connsiteX0" fmla="*/ 6137 w 343598"/>
              <a:gd name="connsiteY0" fmla="*/ 14598 h 46350"/>
              <a:gd name="connsiteX1" fmla="*/ 193462 w 343598"/>
              <a:gd name="connsiteY1" fmla="*/ 16186 h 46350"/>
              <a:gd name="connsiteX2" fmla="*/ 342687 w 343598"/>
              <a:gd name="connsiteY2" fmla="*/ 46348 h 46350"/>
              <a:gd name="connsiteX3" fmla="*/ 250612 w 343598"/>
              <a:gd name="connsiteY3" fmla="*/ 17773 h 46350"/>
              <a:gd name="connsiteX4" fmla="*/ 137900 w 343598"/>
              <a:gd name="connsiteY4" fmla="*/ 8248 h 46350"/>
              <a:gd name="connsiteX5" fmla="*/ 55350 w 343598"/>
              <a:gd name="connsiteY5" fmla="*/ 311 h 46350"/>
              <a:gd name="connsiteX6" fmla="*/ 6137 w 343598"/>
              <a:gd name="connsiteY6" fmla="*/ 14598 h 4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598" h="46350">
                <a:moveTo>
                  <a:pt x="6137" y="14598"/>
                </a:moveTo>
                <a:cubicBezTo>
                  <a:pt x="29156" y="17244"/>
                  <a:pt x="137370" y="10894"/>
                  <a:pt x="193462" y="16186"/>
                </a:cubicBezTo>
                <a:cubicBezTo>
                  <a:pt x="249554" y="21478"/>
                  <a:pt x="333162" y="46084"/>
                  <a:pt x="342687" y="46348"/>
                </a:cubicBezTo>
                <a:cubicBezTo>
                  <a:pt x="352212" y="46613"/>
                  <a:pt x="284743" y="24123"/>
                  <a:pt x="250612" y="17773"/>
                </a:cubicBezTo>
                <a:cubicBezTo>
                  <a:pt x="216481" y="11423"/>
                  <a:pt x="170444" y="11158"/>
                  <a:pt x="137900" y="8248"/>
                </a:cubicBezTo>
                <a:cubicBezTo>
                  <a:pt x="105356" y="5338"/>
                  <a:pt x="80221" y="-1541"/>
                  <a:pt x="55350" y="311"/>
                </a:cubicBezTo>
                <a:cubicBezTo>
                  <a:pt x="30479" y="2163"/>
                  <a:pt x="-16882" y="11952"/>
                  <a:pt x="6137" y="14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: 図形 1404">
            <a:extLst>
              <a:ext uri="{FF2B5EF4-FFF2-40B4-BE49-F238E27FC236}">
                <a16:creationId xmlns:a16="http://schemas.microsoft.com/office/drawing/2014/main" id="{22AF2153-50E2-4C88-A067-04147360E08B}"/>
              </a:ext>
            </a:extLst>
          </p:cNvPr>
          <p:cNvSpPr/>
          <p:nvPr/>
        </p:nvSpPr>
        <p:spPr>
          <a:xfrm>
            <a:off x="5807626" y="7887232"/>
            <a:ext cx="337871" cy="44061"/>
          </a:xfrm>
          <a:custGeom>
            <a:avLst/>
            <a:gdLst>
              <a:gd name="connsiteX0" fmla="*/ 1037 w 337871"/>
              <a:gd name="connsiteY0" fmla="*/ 2643 h 44061"/>
              <a:gd name="connsiteX1" fmla="*/ 137562 w 337871"/>
              <a:gd name="connsiteY1" fmla="*/ 4231 h 44061"/>
              <a:gd name="connsiteX2" fmla="*/ 331237 w 337871"/>
              <a:gd name="connsiteY2" fmla="*/ 43918 h 44061"/>
              <a:gd name="connsiteX3" fmla="*/ 285199 w 337871"/>
              <a:gd name="connsiteY3" fmla="*/ 16931 h 44061"/>
              <a:gd name="connsiteX4" fmla="*/ 208999 w 337871"/>
              <a:gd name="connsiteY4" fmla="*/ 1056 h 44061"/>
              <a:gd name="connsiteX5" fmla="*/ 1037 w 337871"/>
              <a:gd name="connsiteY5" fmla="*/ 2643 h 4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871" h="44061">
                <a:moveTo>
                  <a:pt x="1037" y="2643"/>
                </a:moveTo>
                <a:cubicBezTo>
                  <a:pt x="-10869" y="3172"/>
                  <a:pt x="82529" y="-2648"/>
                  <a:pt x="137562" y="4231"/>
                </a:cubicBezTo>
                <a:cubicBezTo>
                  <a:pt x="192595" y="11110"/>
                  <a:pt x="306631" y="41801"/>
                  <a:pt x="331237" y="43918"/>
                </a:cubicBezTo>
                <a:cubicBezTo>
                  <a:pt x="355843" y="46035"/>
                  <a:pt x="305572" y="24075"/>
                  <a:pt x="285199" y="16931"/>
                </a:cubicBezTo>
                <a:cubicBezTo>
                  <a:pt x="264826" y="9787"/>
                  <a:pt x="251597" y="3966"/>
                  <a:pt x="208999" y="1056"/>
                </a:cubicBezTo>
                <a:cubicBezTo>
                  <a:pt x="166401" y="-1854"/>
                  <a:pt x="12943" y="2114"/>
                  <a:pt x="1037" y="2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: 図形 1405">
            <a:extLst>
              <a:ext uri="{FF2B5EF4-FFF2-40B4-BE49-F238E27FC236}">
                <a16:creationId xmlns:a16="http://schemas.microsoft.com/office/drawing/2014/main" id="{AE158ED4-1760-4106-AE28-8BB3951F8387}"/>
              </a:ext>
            </a:extLst>
          </p:cNvPr>
          <p:cNvSpPr/>
          <p:nvPr/>
        </p:nvSpPr>
        <p:spPr>
          <a:xfrm>
            <a:off x="6145206" y="7932038"/>
            <a:ext cx="285818" cy="75554"/>
          </a:xfrm>
          <a:custGeom>
            <a:avLst/>
            <a:gdLst>
              <a:gd name="connsiteX0" fmla="*/ 7 w 285818"/>
              <a:gd name="connsiteY0" fmla="*/ 700 h 75554"/>
              <a:gd name="connsiteX1" fmla="*/ 214319 w 285818"/>
              <a:gd name="connsiteY1" fmla="*/ 37212 h 75554"/>
              <a:gd name="connsiteX2" fmla="*/ 285757 w 285818"/>
              <a:gd name="connsiteY2" fmla="*/ 75312 h 75554"/>
              <a:gd name="connsiteX3" fmla="*/ 222257 w 285818"/>
              <a:gd name="connsiteY3" fmla="*/ 18162 h 75554"/>
              <a:gd name="connsiteX4" fmla="*/ 7 w 285818"/>
              <a:gd name="connsiteY4" fmla="*/ 700 h 7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818" h="75554">
                <a:moveTo>
                  <a:pt x="7" y="700"/>
                </a:moveTo>
                <a:cubicBezTo>
                  <a:pt x="-1316" y="3875"/>
                  <a:pt x="166694" y="24777"/>
                  <a:pt x="214319" y="37212"/>
                </a:cubicBezTo>
                <a:cubicBezTo>
                  <a:pt x="261944" y="49647"/>
                  <a:pt x="284434" y="78487"/>
                  <a:pt x="285757" y="75312"/>
                </a:cubicBezTo>
                <a:cubicBezTo>
                  <a:pt x="287080" y="72137"/>
                  <a:pt x="266972" y="30862"/>
                  <a:pt x="222257" y="18162"/>
                </a:cubicBezTo>
                <a:cubicBezTo>
                  <a:pt x="177542" y="5462"/>
                  <a:pt x="1330" y="-2475"/>
                  <a:pt x="7" y="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: 図形 1406">
            <a:extLst>
              <a:ext uri="{FF2B5EF4-FFF2-40B4-BE49-F238E27FC236}">
                <a16:creationId xmlns:a16="http://schemas.microsoft.com/office/drawing/2014/main" id="{79A43FEB-6B78-40F1-99BB-80B66D31EA86}"/>
              </a:ext>
            </a:extLst>
          </p:cNvPr>
          <p:cNvSpPr/>
          <p:nvPr/>
        </p:nvSpPr>
        <p:spPr>
          <a:xfrm>
            <a:off x="5513303" y="7542878"/>
            <a:ext cx="301824" cy="137824"/>
          </a:xfrm>
          <a:custGeom>
            <a:avLst/>
            <a:gdLst>
              <a:gd name="connsiteX0" fmla="*/ 298535 w 301824"/>
              <a:gd name="connsiteY0" fmla="*/ 922 h 137824"/>
              <a:gd name="connsiteX1" fmla="*/ 109622 w 301824"/>
              <a:gd name="connsiteY1" fmla="*/ 53310 h 137824"/>
              <a:gd name="connsiteX2" fmla="*/ 85 w 301824"/>
              <a:gd name="connsiteY2" fmla="*/ 137447 h 137824"/>
              <a:gd name="connsiteX3" fmla="*/ 93747 w 301824"/>
              <a:gd name="connsiteY3" fmla="*/ 81885 h 137824"/>
              <a:gd name="connsiteX4" fmla="*/ 220747 w 301824"/>
              <a:gd name="connsiteY4" fmla="*/ 24735 h 137824"/>
              <a:gd name="connsiteX5" fmla="*/ 298535 w 301824"/>
              <a:gd name="connsiteY5" fmla="*/ 922 h 13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24" h="137824">
                <a:moveTo>
                  <a:pt x="298535" y="922"/>
                </a:moveTo>
                <a:cubicBezTo>
                  <a:pt x="280014" y="5685"/>
                  <a:pt x="159364" y="30556"/>
                  <a:pt x="109622" y="53310"/>
                </a:cubicBezTo>
                <a:cubicBezTo>
                  <a:pt x="59880" y="76064"/>
                  <a:pt x="2731" y="132685"/>
                  <a:pt x="85" y="137447"/>
                </a:cubicBezTo>
                <a:cubicBezTo>
                  <a:pt x="-2561" y="142209"/>
                  <a:pt x="56970" y="100670"/>
                  <a:pt x="93747" y="81885"/>
                </a:cubicBezTo>
                <a:cubicBezTo>
                  <a:pt x="130524" y="63100"/>
                  <a:pt x="188732" y="38758"/>
                  <a:pt x="220747" y="24735"/>
                </a:cubicBezTo>
                <a:cubicBezTo>
                  <a:pt x="252762" y="10712"/>
                  <a:pt x="317056" y="-3841"/>
                  <a:pt x="298535" y="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: 図形 1407">
            <a:extLst>
              <a:ext uri="{FF2B5EF4-FFF2-40B4-BE49-F238E27FC236}">
                <a16:creationId xmlns:a16="http://schemas.microsoft.com/office/drawing/2014/main" id="{D07C69DB-DD5A-4C26-9020-BD52233FEEA3}"/>
              </a:ext>
            </a:extLst>
          </p:cNvPr>
          <p:cNvSpPr/>
          <p:nvPr/>
        </p:nvSpPr>
        <p:spPr>
          <a:xfrm>
            <a:off x="5013680" y="7958091"/>
            <a:ext cx="167208" cy="180158"/>
          </a:xfrm>
          <a:custGeom>
            <a:avLst/>
            <a:gdLst>
              <a:gd name="connsiteX0" fmla="*/ 1233 w 167208"/>
              <a:gd name="connsiteY0" fmla="*/ 177847 h 180158"/>
              <a:gd name="connsiteX1" fmla="*/ 164745 w 167208"/>
              <a:gd name="connsiteY1" fmla="*/ 1634 h 180158"/>
              <a:gd name="connsiteX2" fmla="*/ 93308 w 167208"/>
              <a:gd name="connsiteY2" fmla="*/ 95297 h 180158"/>
              <a:gd name="connsiteX3" fmla="*/ 1233 w 167208"/>
              <a:gd name="connsiteY3" fmla="*/ 177847 h 18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08" h="180158">
                <a:moveTo>
                  <a:pt x="1233" y="177847"/>
                </a:moveTo>
                <a:cubicBezTo>
                  <a:pt x="13139" y="162236"/>
                  <a:pt x="149399" y="15392"/>
                  <a:pt x="164745" y="1634"/>
                </a:cubicBezTo>
                <a:cubicBezTo>
                  <a:pt x="180091" y="-12124"/>
                  <a:pt x="119766" y="64605"/>
                  <a:pt x="93308" y="95297"/>
                </a:cubicBezTo>
                <a:cubicBezTo>
                  <a:pt x="66850" y="125989"/>
                  <a:pt x="-10673" y="193458"/>
                  <a:pt x="1233" y="177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: 図形 1408">
            <a:extLst>
              <a:ext uri="{FF2B5EF4-FFF2-40B4-BE49-F238E27FC236}">
                <a16:creationId xmlns:a16="http://schemas.microsoft.com/office/drawing/2014/main" id="{D166A829-8C34-41F9-85A8-49E0ADFD909D}"/>
              </a:ext>
            </a:extLst>
          </p:cNvPr>
          <p:cNvSpPr/>
          <p:nvPr/>
        </p:nvSpPr>
        <p:spPr>
          <a:xfrm>
            <a:off x="5172055" y="7677484"/>
            <a:ext cx="414806" cy="250493"/>
          </a:xfrm>
          <a:custGeom>
            <a:avLst/>
            <a:gdLst>
              <a:gd name="connsiteX0" fmla="*/ 20 w 414806"/>
              <a:gd name="connsiteY0" fmla="*/ 250491 h 250493"/>
              <a:gd name="connsiteX1" fmla="*/ 230208 w 414806"/>
              <a:gd name="connsiteY1" fmla="*/ 42529 h 250493"/>
              <a:gd name="connsiteX2" fmla="*/ 411183 w 414806"/>
              <a:gd name="connsiteY2" fmla="*/ 1254 h 250493"/>
              <a:gd name="connsiteX3" fmla="*/ 342920 w 414806"/>
              <a:gd name="connsiteY3" fmla="*/ 13954 h 250493"/>
              <a:gd name="connsiteX4" fmla="*/ 242908 w 414806"/>
              <a:gd name="connsiteY4" fmla="*/ 47291 h 250493"/>
              <a:gd name="connsiteX5" fmla="*/ 20 w 414806"/>
              <a:gd name="connsiteY5" fmla="*/ 250491 h 250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06" h="250493">
                <a:moveTo>
                  <a:pt x="20" y="250491"/>
                </a:moveTo>
                <a:cubicBezTo>
                  <a:pt x="-2097" y="249697"/>
                  <a:pt x="161681" y="84068"/>
                  <a:pt x="230208" y="42529"/>
                </a:cubicBezTo>
                <a:cubicBezTo>
                  <a:pt x="298735" y="989"/>
                  <a:pt x="392398" y="6016"/>
                  <a:pt x="411183" y="1254"/>
                </a:cubicBezTo>
                <a:cubicBezTo>
                  <a:pt x="429968" y="-3508"/>
                  <a:pt x="370966" y="6281"/>
                  <a:pt x="342920" y="13954"/>
                </a:cubicBezTo>
                <a:cubicBezTo>
                  <a:pt x="314874" y="21627"/>
                  <a:pt x="296883" y="9191"/>
                  <a:pt x="242908" y="47291"/>
                </a:cubicBezTo>
                <a:cubicBezTo>
                  <a:pt x="188933" y="85391"/>
                  <a:pt x="2137" y="251285"/>
                  <a:pt x="20" y="250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: 図形 1409">
            <a:extLst>
              <a:ext uri="{FF2B5EF4-FFF2-40B4-BE49-F238E27FC236}">
                <a16:creationId xmlns:a16="http://schemas.microsoft.com/office/drawing/2014/main" id="{068C5282-3D69-4363-A1A5-5FBCCC19F3DE}"/>
              </a:ext>
            </a:extLst>
          </p:cNvPr>
          <p:cNvSpPr/>
          <p:nvPr/>
        </p:nvSpPr>
        <p:spPr>
          <a:xfrm>
            <a:off x="1390500" y="5591863"/>
            <a:ext cx="200883" cy="67288"/>
          </a:xfrm>
          <a:custGeom>
            <a:avLst/>
            <a:gdLst>
              <a:gd name="connsiteX0" fmla="*/ 150 w 200883"/>
              <a:gd name="connsiteY0" fmla="*/ 370 h 67288"/>
              <a:gd name="connsiteX1" fmla="*/ 190650 w 200883"/>
              <a:gd name="connsiteY1" fmla="*/ 65987 h 67288"/>
              <a:gd name="connsiteX2" fmla="*/ 158900 w 200883"/>
              <a:gd name="connsiteY2" fmla="*/ 40587 h 67288"/>
              <a:gd name="connsiteX3" fmla="*/ 150 w 200883"/>
              <a:gd name="connsiteY3" fmla="*/ 370 h 6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883" h="67288">
                <a:moveTo>
                  <a:pt x="150" y="370"/>
                </a:moveTo>
                <a:cubicBezTo>
                  <a:pt x="5442" y="4603"/>
                  <a:pt x="164192" y="59284"/>
                  <a:pt x="190650" y="65987"/>
                </a:cubicBezTo>
                <a:cubicBezTo>
                  <a:pt x="217108" y="72690"/>
                  <a:pt x="187122" y="51876"/>
                  <a:pt x="158900" y="40587"/>
                </a:cubicBezTo>
                <a:cubicBezTo>
                  <a:pt x="130678" y="29298"/>
                  <a:pt x="-5142" y="-3863"/>
                  <a:pt x="150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: 図形 1410">
            <a:extLst>
              <a:ext uri="{FF2B5EF4-FFF2-40B4-BE49-F238E27FC236}">
                <a16:creationId xmlns:a16="http://schemas.microsoft.com/office/drawing/2014/main" id="{68A11F6A-53E4-4BBA-947D-5B4DA7CF489D}"/>
              </a:ext>
            </a:extLst>
          </p:cNvPr>
          <p:cNvSpPr/>
          <p:nvPr/>
        </p:nvSpPr>
        <p:spPr>
          <a:xfrm>
            <a:off x="1383598" y="5607041"/>
            <a:ext cx="178909" cy="55761"/>
          </a:xfrm>
          <a:custGeom>
            <a:avLst/>
            <a:gdLst>
              <a:gd name="connsiteX0" fmla="*/ 702 w 178909"/>
              <a:gd name="connsiteY0" fmla="*/ 9 h 55761"/>
              <a:gd name="connsiteX1" fmla="*/ 57852 w 178909"/>
              <a:gd name="connsiteY1" fmla="*/ 48692 h 55761"/>
              <a:gd name="connsiteX2" fmla="*/ 178502 w 178909"/>
              <a:gd name="connsiteY2" fmla="*/ 55042 h 55761"/>
              <a:gd name="connsiteX3" fmla="*/ 93835 w 178909"/>
              <a:gd name="connsiteY3" fmla="*/ 44459 h 55761"/>
              <a:gd name="connsiteX4" fmla="*/ 702 w 178909"/>
              <a:gd name="connsiteY4" fmla="*/ 9 h 5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09" h="55761">
                <a:moveTo>
                  <a:pt x="702" y="9"/>
                </a:moveTo>
                <a:cubicBezTo>
                  <a:pt x="-5295" y="714"/>
                  <a:pt x="28219" y="39520"/>
                  <a:pt x="57852" y="48692"/>
                </a:cubicBezTo>
                <a:cubicBezTo>
                  <a:pt x="87485" y="57864"/>
                  <a:pt x="172505" y="55747"/>
                  <a:pt x="178502" y="55042"/>
                </a:cubicBezTo>
                <a:cubicBezTo>
                  <a:pt x="184499" y="54337"/>
                  <a:pt x="122763" y="50103"/>
                  <a:pt x="93835" y="44459"/>
                </a:cubicBezTo>
                <a:cubicBezTo>
                  <a:pt x="64907" y="38815"/>
                  <a:pt x="6699" y="-696"/>
                  <a:pt x="702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: 図形 1411">
            <a:extLst>
              <a:ext uri="{FF2B5EF4-FFF2-40B4-BE49-F238E27FC236}">
                <a16:creationId xmlns:a16="http://schemas.microsoft.com/office/drawing/2014/main" id="{998798DA-7B5A-479B-9420-17CF41A3AD09}"/>
              </a:ext>
            </a:extLst>
          </p:cNvPr>
          <p:cNvSpPr/>
          <p:nvPr/>
        </p:nvSpPr>
        <p:spPr>
          <a:xfrm>
            <a:off x="5390765" y="7182984"/>
            <a:ext cx="682182" cy="552437"/>
          </a:xfrm>
          <a:custGeom>
            <a:avLst/>
            <a:gdLst>
              <a:gd name="connsiteX0" fmla="*/ 385 w 682182"/>
              <a:gd name="connsiteY0" fmla="*/ 983 h 552437"/>
              <a:gd name="connsiteX1" fmla="*/ 487218 w 682182"/>
              <a:gd name="connsiteY1" fmla="*/ 403149 h 552437"/>
              <a:gd name="connsiteX2" fmla="*/ 679835 w 682182"/>
              <a:gd name="connsiteY2" fmla="*/ 551316 h 552437"/>
              <a:gd name="connsiteX3" fmla="*/ 599402 w 682182"/>
              <a:gd name="connsiteY3" fmla="*/ 475116 h 552437"/>
              <a:gd name="connsiteX4" fmla="*/ 408902 w 682182"/>
              <a:gd name="connsiteY4" fmla="*/ 295199 h 552437"/>
              <a:gd name="connsiteX5" fmla="*/ 385 w 682182"/>
              <a:gd name="connsiteY5" fmla="*/ 983 h 55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2182" h="552437">
                <a:moveTo>
                  <a:pt x="385" y="983"/>
                </a:moveTo>
                <a:cubicBezTo>
                  <a:pt x="13438" y="18975"/>
                  <a:pt x="373976" y="311427"/>
                  <a:pt x="487218" y="403149"/>
                </a:cubicBezTo>
                <a:cubicBezTo>
                  <a:pt x="600460" y="494871"/>
                  <a:pt x="661138" y="539322"/>
                  <a:pt x="679835" y="551316"/>
                </a:cubicBezTo>
                <a:cubicBezTo>
                  <a:pt x="698532" y="563310"/>
                  <a:pt x="599402" y="475116"/>
                  <a:pt x="599402" y="475116"/>
                </a:cubicBezTo>
                <a:cubicBezTo>
                  <a:pt x="554247" y="432430"/>
                  <a:pt x="508033" y="373516"/>
                  <a:pt x="408902" y="295199"/>
                </a:cubicBezTo>
                <a:cubicBezTo>
                  <a:pt x="309771" y="216882"/>
                  <a:pt x="-12668" y="-17009"/>
                  <a:pt x="385" y="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: 図形 1412">
            <a:extLst>
              <a:ext uri="{FF2B5EF4-FFF2-40B4-BE49-F238E27FC236}">
                <a16:creationId xmlns:a16="http://schemas.microsoft.com/office/drawing/2014/main" id="{04A18438-A667-4EB4-94FA-015C3C87F517}"/>
              </a:ext>
            </a:extLst>
          </p:cNvPr>
          <p:cNvSpPr/>
          <p:nvPr/>
        </p:nvSpPr>
        <p:spPr>
          <a:xfrm>
            <a:off x="6040922" y="7726060"/>
            <a:ext cx="644421" cy="416970"/>
          </a:xfrm>
          <a:custGeom>
            <a:avLst/>
            <a:gdLst>
              <a:gd name="connsiteX0" fmla="*/ 14861 w 644421"/>
              <a:gd name="connsiteY0" fmla="*/ 12473 h 416970"/>
              <a:gd name="connsiteX1" fmla="*/ 414911 w 644421"/>
              <a:gd name="connsiteY1" fmla="*/ 285523 h 416970"/>
              <a:gd name="connsiteX2" fmla="*/ 596945 w 644421"/>
              <a:gd name="connsiteY2" fmla="*/ 399823 h 416970"/>
              <a:gd name="connsiteX3" fmla="*/ 637161 w 644421"/>
              <a:gd name="connsiteY3" fmla="*/ 406173 h 416970"/>
              <a:gd name="connsiteX4" fmla="*/ 478411 w 644421"/>
              <a:gd name="connsiteY4" fmla="*/ 300340 h 416970"/>
              <a:gd name="connsiteX5" fmla="*/ 122811 w 644421"/>
              <a:gd name="connsiteY5" fmla="*/ 71740 h 416970"/>
              <a:gd name="connsiteX6" fmla="*/ 14861 w 644421"/>
              <a:gd name="connsiteY6" fmla="*/ 12473 h 41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4421" h="416970">
                <a:moveTo>
                  <a:pt x="14861" y="12473"/>
                </a:moveTo>
                <a:cubicBezTo>
                  <a:pt x="63544" y="48103"/>
                  <a:pt x="317897" y="220965"/>
                  <a:pt x="414911" y="285523"/>
                </a:cubicBezTo>
                <a:cubicBezTo>
                  <a:pt x="511925" y="350081"/>
                  <a:pt x="559903" y="379715"/>
                  <a:pt x="596945" y="399823"/>
                </a:cubicBezTo>
                <a:cubicBezTo>
                  <a:pt x="633987" y="419931"/>
                  <a:pt x="656917" y="422753"/>
                  <a:pt x="637161" y="406173"/>
                </a:cubicBezTo>
                <a:cubicBezTo>
                  <a:pt x="617405" y="389593"/>
                  <a:pt x="478411" y="300340"/>
                  <a:pt x="478411" y="300340"/>
                </a:cubicBezTo>
                <a:lnTo>
                  <a:pt x="122811" y="71740"/>
                </a:lnTo>
                <a:cubicBezTo>
                  <a:pt x="46258" y="24115"/>
                  <a:pt x="-33822" y="-23157"/>
                  <a:pt x="14861" y="12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: 図形 1413">
            <a:extLst>
              <a:ext uri="{FF2B5EF4-FFF2-40B4-BE49-F238E27FC236}">
                <a16:creationId xmlns:a16="http://schemas.microsoft.com/office/drawing/2014/main" id="{A7A68AF3-0F86-4887-A810-9E6C3FED3CB6}"/>
              </a:ext>
            </a:extLst>
          </p:cNvPr>
          <p:cNvSpPr/>
          <p:nvPr/>
        </p:nvSpPr>
        <p:spPr>
          <a:xfrm>
            <a:off x="5786792" y="7279047"/>
            <a:ext cx="87335" cy="193328"/>
          </a:xfrm>
          <a:custGeom>
            <a:avLst/>
            <a:gdLst>
              <a:gd name="connsiteX0" fmla="*/ 36158 w 87335"/>
              <a:gd name="connsiteY0" fmla="*/ 2816 h 193328"/>
              <a:gd name="connsiteX1" fmla="*/ 1233 w 87335"/>
              <a:gd name="connsiteY1" fmla="*/ 52028 h 193328"/>
              <a:gd name="connsiteX2" fmla="*/ 9171 w 87335"/>
              <a:gd name="connsiteY2" fmla="*/ 131403 h 193328"/>
              <a:gd name="connsiteX3" fmla="*/ 21871 w 87335"/>
              <a:gd name="connsiteY3" fmla="*/ 164741 h 193328"/>
              <a:gd name="connsiteX4" fmla="*/ 86958 w 87335"/>
              <a:gd name="connsiteY4" fmla="*/ 193316 h 193328"/>
              <a:gd name="connsiteX5" fmla="*/ 47271 w 87335"/>
              <a:gd name="connsiteY5" fmla="*/ 167916 h 193328"/>
              <a:gd name="connsiteX6" fmla="*/ 18696 w 87335"/>
              <a:gd name="connsiteY6" fmla="*/ 136166 h 193328"/>
              <a:gd name="connsiteX7" fmla="*/ 36158 w 87335"/>
              <a:gd name="connsiteY7" fmla="*/ 2816 h 19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35" h="193328">
                <a:moveTo>
                  <a:pt x="36158" y="2816"/>
                </a:moveTo>
                <a:cubicBezTo>
                  <a:pt x="33247" y="-11207"/>
                  <a:pt x="5731" y="30597"/>
                  <a:pt x="1233" y="52028"/>
                </a:cubicBezTo>
                <a:cubicBezTo>
                  <a:pt x="-3265" y="73459"/>
                  <a:pt x="5731" y="112618"/>
                  <a:pt x="9171" y="131403"/>
                </a:cubicBezTo>
                <a:cubicBezTo>
                  <a:pt x="12611" y="150189"/>
                  <a:pt x="8907" y="154422"/>
                  <a:pt x="21871" y="164741"/>
                </a:cubicBezTo>
                <a:cubicBezTo>
                  <a:pt x="34835" y="175060"/>
                  <a:pt x="82725" y="192787"/>
                  <a:pt x="86958" y="193316"/>
                </a:cubicBezTo>
                <a:cubicBezTo>
                  <a:pt x="91191" y="193845"/>
                  <a:pt x="58648" y="177441"/>
                  <a:pt x="47271" y="167916"/>
                </a:cubicBezTo>
                <a:cubicBezTo>
                  <a:pt x="35894" y="158391"/>
                  <a:pt x="23458" y="156539"/>
                  <a:pt x="18696" y="136166"/>
                </a:cubicBezTo>
                <a:cubicBezTo>
                  <a:pt x="13934" y="115793"/>
                  <a:pt x="39069" y="16839"/>
                  <a:pt x="36158" y="2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: 図形 1414">
            <a:extLst>
              <a:ext uri="{FF2B5EF4-FFF2-40B4-BE49-F238E27FC236}">
                <a16:creationId xmlns:a16="http://schemas.microsoft.com/office/drawing/2014/main" id="{F3365790-2318-460A-A3CA-2BB931F81C0A}"/>
              </a:ext>
            </a:extLst>
          </p:cNvPr>
          <p:cNvSpPr/>
          <p:nvPr/>
        </p:nvSpPr>
        <p:spPr>
          <a:xfrm>
            <a:off x="5766171" y="7270750"/>
            <a:ext cx="50500" cy="129224"/>
          </a:xfrm>
          <a:custGeom>
            <a:avLst/>
            <a:gdLst>
              <a:gd name="connsiteX0" fmla="*/ 50429 w 50500"/>
              <a:gd name="connsiteY0" fmla="*/ 0 h 129224"/>
              <a:gd name="connsiteX1" fmla="*/ 12329 w 50500"/>
              <a:gd name="connsiteY1" fmla="*/ 61913 h 129224"/>
              <a:gd name="connsiteX2" fmla="*/ 18679 w 50500"/>
              <a:gd name="connsiteY2" fmla="*/ 128588 h 129224"/>
              <a:gd name="connsiteX3" fmla="*/ 12329 w 50500"/>
              <a:gd name="connsiteY3" fmla="*/ 93663 h 129224"/>
              <a:gd name="connsiteX4" fmla="*/ 1217 w 50500"/>
              <a:gd name="connsiteY4" fmla="*/ 61913 h 129224"/>
              <a:gd name="connsiteX5" fmla="*/ 50429 w 50500"/>
              <a:gd name="connsiteY5" fmla="*/ 0 h 12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500" h="129224">
                <a:moveTo>
                  <a:pt x="50429" y="0"/>
                </a:moveTo>
                <a:cubicBezTo>
                  <a:pt x="52281" y="0"/>
                  <a:pt x="17621" y="40482"/>
                  <a:pt x="12329" y="61913"/>
                </a:cubicBezTo>
                <a:cubicBezTo>
                  <a:pt x="7037" y="83344"/>
                  <a:pt x="18679" y="123296"/>
                  <a:pt x="18679" y="128588"/>
                </a:cubicBezTo>
                <a:cubicBezTo>
                  <a:pt x="18679" y="133880"/>
                  <a:pt x="15239" y="104776"/>
                  <a:pt x="12329" y="93663"/>
                </a:cubicBezTo>
                <a:cubicBezTo>
                  <a:pt x="9419" y="82550"/>
                  <a:pt x="-4075" y="73819"/>
                  <a:pt x="1217" y="61913"/>
                </a:cubicBezTo>
                <a:cubicBezTo>
                  <a:pt x="6509" y="50007"/>
                  <a:pt x="48577" y="0"/>
                  <a:pt x="504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: 図形 1415">
            <a:extLst>
              <a:ext uri="{FF2B5EF4-FFF2-40B4-BE49-F238E27FC236}">
                <a16:creationId xmlns:a16="http://schemas.microsoft.com/office/drawing/2014/main" id="{514B4A03-BE07-4C3A-A578-1C78C9E30BE6}"/>
              </a:ext>
            </a:extLst>
          </p:cNvPr>
          <p:cNvSpPr/>
          <p:nvPr/>
        </p:nvSpPr>
        <p:spPr>
          <a:xfrm>
            <a:off x="5819631" y="7281758"/>
            <a:ext cx="81461" cy="175877"/>
          </a:xfrm>
          <a:custGeom>
            <a:avLst/>
            <a:gdLst>
              <a:gd name="connsiteX0" fmla="*/ 144 w 81461"/>
              <a:gd name="connsiteY0" fmla="*/ 105 h 175877"/>
              <a:gd name="connsiteX1" fmla="*/ 57294 w 81461"/>
              <a:gd name="connsiteY1" fmla="*/ 57255 h 175877"/>
              <a:gd name="connsiteX2" fmla="*/ 60469 w 81461"/>
              <a:gd name="connsiteY2" fmla="*/ 174730 h 175877"/>
              <a:gd name="connsiteX3" fmla="*/ 74757 w 81461"/>
              <a:gd name="connsiteY3" fmla="*/ 114405 h 175877"/>
              <a:gd name="connsiteX4" fmla="*/ 76344 w 81461"/>
              <a:gd name="connsiteY4" fmla="*/ 69955 h 175877"/>
              <a:gd name="connsiteX5" fmla="*/ 144 w 81461"/>
              <a:gd name="connsiteY5" fmla="*/ 105 h 17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461" h="175877">
                <a:moveTo>
                  <a:pt x="144" y="105"/>
                </a:moveTo>
                <a:cubicBezTo>
                  <a:pt x="-3031" y="-2012"/>
                  <a:pt x="47240" y="28151"/>
                  <a:pt x="57294" y="57255"/>
                </a:cubicBezTo>
                <a:cubicBezTo>
                  <a:pt x="67348" y="86359"/>
                  <a:pt x="57559" y="165205"/>
                  <a:pt x="60469" y="174730"/>
                </a:cubicBezTo>
                <a:cubicBezTo>
                  <a:pt x="63379" y="184255"/>
                  <a:pt x="72111" y="131868"/>
                  <a:pt x="74757" y="114405"/>
                </a:cubicBezTo>
                <a:cubicBezTo>
                  <a:pt x="77403" y="96942"/>
                  <a:pt x="87456" y="86359"/>
                  <a:pt x="76344" y="69955"/>
                </a:cubicBezTo>
                <a:cubicBezTo>
                  <a:pt x="65232" y="53551"/>
                  <a:pt x="3319" y="2222"/>
                  <a:pt x="144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: 図形 1416">
            <a:extLst>
              <a:ext uri="{FF2B5EF4-FFF2-40B4-BE49-F238E27FC236}">
                <a16:creationId xmlns:a16="http://schemas.microsoft.com/office/drawing/2014/main" id="{69D67B97-4623-4B95-A301-F6B21EF037F8}"/>
              </a:ext>
            </a:extLst>
          </p:cNvPr>
          <p:cNvSpPr/>
          <p:nvPr/>
        </p:nvSpPr>
        <p:spPr>
          <a:xfrm>
            <a:off x="6101694" y="7608880"/>
            <a:ext cx="111783" cy="158171"/>
          </a:xfrm>
          <a:custGeom>
            <a:avLst/>
            <a:gdLst>
              <a:gd name="connsiteX0" fmla="*/ 10181 w 111783"/>
              <a:gd name="connsiteY0" fmla="*/ 8 h 158171"/>
              <a:gd name="connsiteX1" fmla="*/ 656 w 111783"/>
              <a:gd name="connsiteY1" fmla="*/ 73033 h 158171"/>
              <a:gd name="connsiteX2" fmla="*/ 30819 w 111783"/>
              <a:gd name="connsiteY2" fmla="*/ 130183 h 158171"/>
              <a:gd name="connsiteX3" fmla="*/ 75269 w 111783"/>
              <a:gd name="connsiteY3" fmla="*/ 153995 h 158171"/>
              <a:gd name="connsiteX4" fmla="*/ 111781 w 111783"/>
              <a:gd name="connsiteY4" fmla="*/ 157170 h 158171"/>
              <a:gd name="connsiteX5" fmla="*/ 76856 w 111783"/>
              <a:gd name="connsiteY5" fmla="*/ 142883 h 158171"/>
              <a:gd name="connsiteX6" fmla="*/ 40344 w 111783"/>
              <a:gd name="connsiteY6" fmla="*/ 114308 h 158171"/>
              <a:gd name="connsiteX7" fmla="*/ 11769 w 111783"/>
              <a:gd name="connsiteY7" fmla="*/ 77795 h 158171"/>
              <a:gd name="connsiteX8" fmla="*/ 10181 w 111783"/>
              <a:gd name="connsiteY8" fmla="*/ 8 h 15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83" h="158171">
                <a:moveTo>
                  <a:pt x="10181" y="8"/>
                </a:moveTo>
                <a:cubicBezTo>
                  <a:pt x="8329" y="-786"/>
                  <a:pt x="-2784" y="51337"/>
                  <a:pt x="656" y="73033"/>
                </a:cubicBezTo>
                <a:cubicBezTo>
                  <a:pt x="4096" y="94729"/>
                  <a:pt x="18384" y="116689"/>
                  <a:pt x="30819" y="130183"/>
                </a:cubicBezTo>
                <a:cubicBezTo>
                  <a:pt x="43254" y="143677"/>
                  <a:pt x="61775" y="149497"/>
                  <a:pt x="75269" y="153995"/>
                </a:cubicBezTo>
                <a:cubicBezTo>
                  <a:pt x="88763" y="158493"/>
                  <a:pt x="111517" y="159022"/>
                  <a:pt x="111781" y="157170"/>
                </a:cubicBezTo>
                <a:cubicBezTo>
                  <a:pt x="112045" y="155318"/>
                  <a:pt x="88762" y="150027"/>
                  <a:pt x="76856" y="142883"/>
                </a:cubicBezTo>
                <a:cubicBezTo>
                  <a:pt x="64950" y="135739"/>
                  <a:pt x="51192" y="125156"/>
                  <a:pt x="40344" y="114308"/>
                </a:cubicBezTo>
                <a:cubicBezTo>
                  <a:pt x="29496" y="103460"/>
                  <a:pt x="18119" y="91818"/>
                  <a:pt x="11769" y="77795"/>
                </a:cubicBezTo>
                <a:cubicBezTo>
                  <a:pt x="5419" y="63772"/>
                  <a:pt x="12033" y="802"/>
                  <a:pt x="1018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: 図形 1417">
            <a:extLst>
              <a:ext uri="{FF2B5EF4-FFF2-40B4-BE49-F238E27FC236}">
                <a16:creationId xmlns:a16="http://schemas.microsoft.com/office/drawing/2014/main" id="{1DF4A2B0-1839-4D9C-8C34-7BCD2BC60B96}"/>
              </a:ext>
            </a:extLst>
          </p:cNvPr>
          <p:cNvSpPr/>
          <p:nvPr/>
        </p:nvSpPr>
        <p:spPr>
          <a:xfrm>
            <a:off x="6085536" y="7587725"/>
            <a:ext cx="113772" cy="188197"/>
          </a:xfrm>
          <a:custGeom>
            <a:avLst/>
            <a:gdLst>
              <a:gd name="connsiteX0" fmla="*/ 31102 w 113772"/>
              <a:gd name="connsiteY0" fmla="*/ 525 h 188197"/>
              <a:gd name="connsiteX1" fmla="*/ 2527 w 113772"/>
              <a:gd name="connsiteY1" fmla="*/ 71963 h 188197"/>
              <a:gd name="connsiteX2" fmla="*/ 4114 w 113772"/>
              <a:gd name="connsiteY2" fmla="*/ 94188 h 188197"/>
              <a:gd name="connsiteX3" fmla="*/ 26339 w 113772"/>
              <a:gd name="connsiteY3" fmla="*/ 141813 h 188197"/>
              <a:gd name="connsiteX4" fmla="*/ 42214 w 113772"/>
              <a:gd name="connsiteY4" fmla="*/ 168800 h 188197"/>
              <a:gd name="connsiteX5" fmla="*/ 113652 w 113772"/>
              <a:gd name="connsiteY5" fmla="*/ 187850 h 188197"/>
              <a:gd name="connsiteX6" fmla="*/ 58089 w 113772"/>
              <a:gd name="connsiteY6" fmla="*/ 178325 h 188197"/>
              <a:gd name="connsiteX7" fmla="*/ 15227 w 113772"/>
              <a:gd name="connsiteY7" fmla="*/ 144988 h 188197"/>
              <a:gd name="connsiteX8" fmla="*/ 2527 w 113772"/>
              <a:gd name="connsiteY8" fmla="*/ 113238 h 188197"/>
              <a:gd name="connsiteX9" fmla="*/ 31102 w 113772"/>
              <a:gd name="connsiteY9" fmla="*/ 525 h 18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772" h="188197">
                <a:moveTo>
                  <a:pt x="31102" y="525"/>
                </a:moveTo>
                <a:cubicBezTo>
                  <a:pt x="31102" y="-6354"/>
                  <a:pt x="7025" y="56353"/>
                  <a:pt x="2527" y="71963"/>
                </a:cubicBezTo>
                <a:cubicBezTo>
                  <a:pt x="-1971" y="87573"/>
                  <a:pt x="145" y="82546"/>
                  <a:pt x="4114" y="94188"/>
                </a:cubicBezTo>
                <a:cubicBezTo>
                  <a:pt x="8083" y="105830"/>
                  <a:pt x="19989" y="129378"/>
                  <a:pt x="26339" y="141813"/>
                </a:cubicBezTo>
                <a:cubicBezTo>
                  <a:pt x="32689" y="154248"/>
                  <a:pt x="27662" y="161127"/>
                  <a:pt x="42214" y="168800"/>
                </a:cubicBezTo>
                <a:cubicBezTo>
                  <a:pt x="56766" y="176473"/>
                  <a:pt x="111006" y="186263"/>
                  <a:pt x="113652" y="187850"/>
                </a:cubicBezTo>
                <a:cubicBezTo>
                  <a:pt x="116298" y="189438"/>
                  <a:pt x="74493" y="185469"/>
                  <a:pt x="58089" y="178325"/>
                </a:cubicBezTo>
                <a:cubicBezTo>
                  <a:pt x="41685" y="171181"/>
                  <a:pt x="24487" y="155836"/>
                  <a:pt x="15227" y="144988"/>
                </a:cubicBezTo>
                <a:cubicBezTo>
                  <a:pt x="5967" y="134140"/>
                  <a:pt x="3056" y="130436"/>
                  <a:pt x="2527" y="113238"/>
                </a:cubicBezTo>
                <a:cubicBezTo>
                  <a:pt x="1998" y="96040"/>
                  <a:pt x="31102" y="7404"/>
                  <a:pt x="31102" y="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: 図形 1418">
            <a:extLst>
              <a:ext uri="{FF2B5EF4-FFF2-40B4-BE49-F238E27FC236}">
                <a16:creationId xmlns:a16="http://schemas.microsoft.com/office/drawing/2014/main" id="{B35B0B9C-AB3B-43EE-A332-35D3990D15B0}"/>
              </a:ext>
            </a:extLst>
          </p:cNvPr>
          <p:cNvSpPr/>
          <p:nvPr/>
        </p:nvSpPr>
        <p:spPr>
          <a:xfrm>
            <a:off x="6124535" y="7588092"/>
            <a:ext cx="93731" cy="174644"/>
          </a:xfrm>
          <a:custGeom>
            <a:avLst/>
            <a:gdLst>
              <a:gd name="connsiteX0" fmla="*/ 40 w 93731"/>
              <a:gd name="connsiteY0" fmla="*/ 158 h 174644"/>
              <a:gd name="connsiteX1" fmla="*/ 85765 w 93731"/>
              <a:gd name="connsiteY1" fmla="*/ 57308 h 174644"/>
              <a:gd name="connsiteX2" fmla="*/ 90528 w 93731"/>
              <a:gd name="connsiteY2" fmla="*/ 173196 h 174644"/>
              <a:gd name="connsiteX3" fmla="*/ 90528 w 93731"/>
              <a:gd name="connsiteY3" fmla="*/ 119221 h 174644"/>
              <a:gd name="connsiteX4" fmla="*/ 74653 w 93731"/>
              <a:gd name="connsiteY4" fmla="*/ 73183 h 174644"/>
              <a:gd name="connsiteX5" fmla="*/ 40 w 93731"/>
              <a:gd name="connsiteY5" fmla="*/ 158 h 17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731" h="174644">
                <a:moveTo>
                  <a:pt x="40" y="158"/>
                </a:moveTo>
                <a:cubicBezTo>
                  <a:pt x="1892" y="-2488"/>
                  <a:pt x="70684" y="28468"/>
                  <a:pt x="85765" y="57308"/>
                </a:cubicBezTo>
                <a:cubicBezTo>
                  <a:pt x="100846" y="86148"/>
                  <a:pt x="89734" y="162877"/>
                  <a:pt x="90528" y="173196"/>
                </a:cubicBezTo>
                <a:cubicBezTo>
                  <a:pt x="91322" y="183515"/>
                  <a:pt x="93174" y="135890"/>
                  <a:pt x="90528" y="119221"/>
                </a:cubicBezTo>
                <a:cubicBezTo>
                  <a:pt x="87882" y="102552"/>
                  <a:pt x="88147" y="92498"/>
                  <a:pt x="74653" y="73183"/>
                </a:cubicBezTo>
                <a:cubicBezTo>
                  <a:pt x="61159" y="53868"/>
                  <a:pt x="-1812" y="2804"/>
                  <a:pt x="40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: 図形 1419">
            <a:extLst>
              <a:ext uri="{FF2B5EF4-FFF2-40B4-BE49-F238E27FC236}">
                <a16:creationId xmlns:a16="http://schemas.microsoft.com/office/drawing/2014/main" id="{E5420511-6996-4BB7-A88B-EC9CF0577E54}"/>
              </a:ext>
            </a:extLst>
          </p:cNvPr>
          <p:cNvSpPr/>
          <p:nvPr/>
        </p:nvSpPr>
        <p:spPr>
          <a:xfrm>
            <a:off x="6013223" y="6912634"/>
            <a:ext cx="86167" cy="522272"/>
          </a:xfrm>
          <a:custGeom>
            <a:avLst/>
            <a:gdLst>
              <a:gd name="connsiteX0" fmla="*/ 227 w 86167"/>
              <a:gd name="connsiteY0" fmla="*/ 399 h 522272"/>
              <a:gd name="connsiteX1" fmla="*/ 82777 w 86167"/>
              <a:gd name="connsiteY1" fmla="*/ 112583 h 522272"/>
              <a:gd name="connsiteX2" fmla="*/ 70077 w 86167"/>
              <a:gd name="connsiteY2" fmla="*/ 286149 h 522272"/>
              <a:gd name="connsiteX3" fmla="*/ 67960 w 86167"/>
              <a:gd name="connsiteY3" fmla="*/ 514749 h 522272"/>
              <a:gd name="connsiteX4" fmla="*/ 67960 w 86167"/>
              <a:gd name="connsiteY4" fmla="*/ 447016 h 522272"/>
              <a:gd name="connsiteX5" fmla="*/ 48910 w 86167"/>
              <a:gd name="connsiteY5" fmla="*/ 248049 h 522272"/>
              <a:gd name="connsiteX6" fmla="*/ 57377 w 86167"/>
              <a:gd name="connsiteY6" fmla="*/ 80833 h 522272"/>
              <a:gd name="connsiteX7" fmla="*/ 227 w 86167"/>
              <a:gd name="connsiteY7" fmla="*/ 399 h 52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167" h="522272">
                <a:moveTo>
                  <a:pt x="227" y="399"/>
                </a:moveTo>
                <a:cubicBezTo>
                  <a:pt x="4460" y="5691"/>
                  <a:pt x="71135" y="64958"/>
                  <a:pt x="82777" y="112583"/>
                </a:cubicBezTo>
                <a:cubicBezTo>
                  <a:pt x="94419" y="160208"/>
                  <a:pt x="72546" y="219121"/>
                  <a:pt x="70077" y="286149"/>
                </a:cubicBezTo>
                <a:cubicBezTo>
                  <a:pt x="67608" y="353177"/>
                  <a:pt x="68313" y="487938"/>
                  <a:pt x="67960" y="514749"/>
                </a:cubicBezTo>
                <a:cubicBezTo>
                  <a:pt x="67607" y="541560"/>
                  <a:pt x="71135" y="491466"/>
                  <a:pt x="67960" y="447016"/>
                </a:cubicBezTo>
                <a:cubicBezTo>
                  <a:pt x="64785" y="402566"/>
                  <a:pt x="50674" y="309079"/>
                  <a:pt x="48910" y="248049"/>
                </a:cubicBezTo>
                <a:cubicBezTo>
                  <a:pt x="47146" y="187019"/>
                  <a:pt x="62669" y="118227"/>
                  <a:pt x="57377" y="80833"/>
                </a:cubicBezTo>
                <a:cubicBezTo>
                  <a:pt x="52085" y="43439"/>
                  <a:pt x="-4006" y="-4893"/>
                  <a:pt x="227" y="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: 図形 1420">
            <a:extLst>
              <a:ext uri="{FF2B5EF4-FFF2-40B4-BE49-F238E27FC236}">
                <a16:creationId xmlns:a16="http://schemas.microsoft.com/office/drawing/2014/main" id="{A704342A-5FD5-4999-8D56-19381EE6061D}"/>
              </a:ext>
            </a:extLst>
          </p:cNvPr>
          <p:cNvSpPr/>
          <p:nvPr/>
        </p:nvSpPr>
        <p:spPr>
          <a:xfrm>
            <a:off x="5753100" y="7133167"/>
            <a:ext cx="301201" cy="256437"/>
          </a:xfrm>
          <a:custGeom>
            <a:avLst/>
            <a:gdLst>
              <a:gd name="connsiteX0" fmla="*/ 0 w 301201"/>
              <a:gd name="connsiteY0" fmla="*/ 0 h 256437"/>
              <a:gd name="connsiteX1" fmla="*/ 165100 w 301201"/>
              <a:gd name="connsiteY1" fmla="*/ 141816 h 256437"/>
              <a:gd name="connsiteX2" fmla="*/ 298450 w 301201"/>
              <a:gd name="connsiteY2" fmla="*/ 254000 h 256437"/>
              <a:gd name="connsiteX3" fmla="*/ 251883 w 301201"/>
              <a:gd name="connsiteY3" fmla="*/ 213783 h 256437"/>
              <a:gd name="connsiteX4" fmla="*/ 211667 w 301201"/>
              <a:gd name="connsiteY4" fmla="*/ 152400 h 256437"/>
              <a:gd name="connsiteX5" fmla="*/ 0 w 301201"/>
              <a:gd name="connsiteY5" fmla="*/ 0 h 25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201" h="256437">
                <a:moveTo>
                  <a:pt x="0" y="0"/>
                </a:moveTo>
                <a:lnTo>
                  <a:pt x="165100" y="141816"/>
                </a:lnTo>
                <a:lnTo>
                  <a:pt x="298450" y="254000"/>
                </a:lnTo>
                <a:cubicBezTo>
                  <a:pt x="312914" y="265994"/>
                  <a:pt x="266347" y="230716"/>
                  <a:pt x="251883" y="213783"/>
                </a:cubicBezTo>
                <a:cubicBezTo>
                  <a:pt x="237419" y="196850"/>
                  <a:pt x="250825" y="189442"/>
                  <a:pt x="211667" y="152400"/>
                </a:cubicBezTo>
                <a:cubicBezTo>
                  <a:pt x="172509" y="115358"/>
                  <a:pt x="94721" y="53445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: 図形 1421">
            <a:extLst>
              <a:ext uri="{FF2B5EF4-FFF2-40B4-BE49-F238E27FC236}">
                <a16:creationId xmlns:a16="http://schemas.microsoft.com/office/drawing/2014/main" id="{8BD51C5D-F44C-48DF-AD90-C1EA92EB5A28}"/>
              </a:ext>
            </a:extLst>
          </p:cNvPr>
          <p:cNvSpPr/>
          <p:nvPr/>
        </p:nvSpPr>
        <p:spPr>
          <a:xfrm>
            <a:off x="6106426" y="7386111"/>
            <a:ext cx="212830" cy="168655"/>
          </a:xfrm>
          <a:custGeom>
            <a:avLst/>
            <a:gdLst>
              <a:gd name="connsiteX0" fmla="*/ 4391 w 212830"/>
              <a:gd name="connsiteY0" fmla="*/ 5289 h 168655"/>
              <a:gd name="connsiteX1" fmla="*/ 211824 w 212830"/>
              <a:gd name="connsiteY1" fmla="*/ 168272 h 168655"/>
              <a:gd name="connsiteX2" fmla="*/ 80591 w 212830"/>
              <a:gd name="connsiteY2" fmla="*/ 49739 h 168655"/>
              <a:gd name="connsiteX3" fmla="*/ 4391 w 212830"/>
              <a:gd name="connsiteY3" fmla="*/ 5289 h 168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830" h="168655">
                <a:moveTo>
                  <a:pt x="4391" y="5289"/>
                </a:moveTo>
                <a:cubicBezTo>
                  <a:pt x="26263" y="25045"/>
                  <a:pt x="199124" y="160864"/>
                  <a:pt x="211824" y="168272"/>
                </a:cubicBezTo>
                <a:cubicBezTo>
                  <a:pt x="224524" y="175680"/>
                  <a:pt x="113399" y="73728"/>
                  <a:pt x="80591" y="49739"/>
                </a:cubicBezTo>
                <a:cubicBezTo>
                  <a:pt x="47783" y="25750"/>
                  <a:pt x="-17481" y="-14467"/>
                  <a:pt x="4391" y="5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: 図形 1422">
            <a:extLst>
              <a:ext uri="{FF2B5EF4-FFF2-40B4-BE49-F238E27FC236}">
                <a16:creationId xmlns:a16="http://schemas.microsoft.com/office/drawing/2014/main" id="{AB23DE4C-D224-464C-A289-0EB3C768C366}"/>
              </a:ext>
            </a:extLst>
          </p:cNvPr>
          <p:cNvSpPr/>
          <p:nvPr/>
        </p:nvSpPr>
        <p:spPr>
          <a:xfrm>
            <a:off x="6087510" y="7280721"/>
            <a:ext cx="328593" cy="360248"/>
          </a:xfrm>
          <a:custGeom>
            <a:avLst/>
            <a:gdLst>
              <a:gd name="connsiteX0" fmla="*/ 23 w 328593"/>
              <a:gd name="connsiteY0" fmla="*/ 612 h 360248"/>
              <a:gd name="connsiteX1" fmla="*/ 150307 w 328593"/>
              <a:gd name="connsiteY1" fmla="*/ 131846 h 360248"/>
              <a:gd name="connsiteX2" fmla="*/ 321757 w 328593"/>
              <a:gd name="connsiteY2" fmla="*/ 351979 h 360248"/>
              <a:gd name="connsiteX3" fmla="*/ 281540 w 328593"/>
              <a:gd name="connsiteY3" fmla="*/ 301179 h 360248"/>
              <a:gd name="connsiteX4" fmla="*/ 160890 w 328593"/>
              <a:gd name="connsiteY4" fmla="*/ 182646 h 360248"/>
              <a:gd name="connsiteX5" fmla="*/ 23 w 328593"/>
              <a:gd name="connsiteY5" fmla="*/ 612 h 36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593" h="360248">
                <a:moveTo>
                  <a:pt x="23" y="612"/>
                </a:moveTo>
                <a:cubicBezTo>
                  <a:pt x="-1741" y="-7855"/>
                  <a:pt x="96685" y="73285"/>
                  <a:pt x="150307" y="131846"/>
                </a:cubicBezTo>
                <a:cubicBezTo>
                  <a:pt x="203929" y="190407"/>
                  <a:pt x="299885" y="323757"/>
                  <a:pt x="321757" y="351979"/>
                </a:cubicBezTo>
                <a:cubicBezTo>
                  <a:pt x="343629" y="380201"/>
                  <a:pt x="308351" y="329401"/>
                  <a:pt x="281540" y="301179"/>
                </a:cubicBezTo>
                <a:cubicBezTo>
                  <a:pt x="254729" y="272957"/>
                  <a:pt x="203929" y="228860"/>
                  <a:pt x="160890" y="182646"/>
                </a:cubicBezTo>
                <a:cubicBezTo>
                  <a:pt x="117851" y="136432"/>
                  <a:pt x="1787" y="9079"/>
                  <a:pt x="23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: 図形 1423">
            <a:extLst>
              <a:ext uri="{FF2B5EF4-FFF2-40B4-BE49-F238E27FC236}">
                <a16:creationId xmlns:a16="http://schemas.microsoft.com/office/drawing/2014/main" id="{4C5A2308-2F7A-4726-9E0B-F628A03FF001}"/>
              </a:ext>
            </a:extLst>
          </p:cNvPr>
          <p:cNvSpPr/>
          <p:nvPr/>
        </p:nvSpPr>
        <p:spPr>
          <a:xfrm>
            <a:off x="6360583" y="7592483"/>
            <a:ext cx="333679" cy="547313"/>
          </a:xfrm>
          <a:custGeom>
            <a:avLst/>
            <a:gdLst>
              <a:gd name="connsiteX0" fmla="*/ 0 w 333679"/>
              <a:gd name="connsiteY0" fmla="*/ 0 h 547313"/>
              <a:gd name="connsiteX1" fmla="*/ 260350 w 333679"/>
              <a:gd name="connsiteY1" fmla="*/ 302684 h 547313"/>
              <a:gd name="connsiteX2" fmla="*/ 330200 w 333679"/>
              <a:gd name="connsiteY2" fmla="*/ 370417 h 547313"/>
              <a:gd name="connsiteX3" fmla="*/ 323850 w 333679"/>
              <a:gd name="connsiteY3" fmla="*/ 416984 h 547313"/>
              <a:gd name="connsiteX4" fmla="*/ 330200 w 333679"/>
              <a:gd name="connsiteY4" fmla="*/ 546100 h 547313"/>
              <a:gd name="connsiteX5" fmla="*/ 315384 w 333679"/>
              <a:gd name="connsiteY5" fmla="*/ 474134 h 547313"/>
              <a:gd name="connsiteX6" fmla="*/ 309034 w 333679"/>
              <a:gd name="connsiteY6" fmla="*/ 349250 h 547313"/>
              <a:gd name="connsiteX7" fmla="*/ 230717 w 333679"/>
              <a:gd name="connsiteY7" fmla="*/ 266700 h 547313"/>
              <a:gd name="connsiteX8" fmla="*/ 0 w 333679"/>
              <a:gd name="connsiteY8" fmla="*/ 0 h 54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679" h="547313">
                <a:moveTo>
                  <a:pt x="0" y="0"/>
                </a:moveTo>
                <a:cubicBezTo>
                  <a:pt x="102658" y="120474"/>
                  <a:pt x="205317" y="240948"/>
                  <a:pt x="260350" y="302684"/>
                </a:cubicBezTo>
                <a:cubicBezTo>
                  <a:pt x="315383" y="364420"/>
                  <a:pt x="319617" y="351367"/>
                  <a:pt x="330200" y="370417"/>
                </a:cubicBezTo>
                <a:cubicBezTo>
                  <a:pt x="340783" y="389467"/>
                  <a:pt x="323850" y="387704"/>
                  <a:pt x="323850" y="416984"/>
                </a:cubicBezTo>
                <a:cubicBezTo>
                  <a:pt x="323850" y="446264"/>
                  <a:pt x="331611" y="536575"/>
                  <a:pt x="330200" y="546100"/>
                </a:cubicBezTo>
                <a:cubicBezTo>
                  <a:pt x="328789" y="555625"/>
                  <a:pt x="318912" y="506942"/>
                  <a:pt x="315384" y="474134"/>
                </a:cubicBezTo>
                <a:cubicBezTo>
                  <a:pt x="311856" y="441326"/>
                  <a:pt x="323145" y="383822"/>
                  <a:pt x="309034" y="349250"/>
                </a:cubicBezTo>
                <a:cubicBezTo>
                  <a:pt x="294923" y="314678"/>
                  <a:pt x="230717" y="266700"/>
                  <a:pt x="230717" y="2667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: 図形 1424">
            <a:extLst>
              <a:ext uri="{FF2B5EF4-FFF2-40B4-BE49-F238E27FC236}">
                <a16:creationId xmlns:a16="http://schemas.microsoft.com/office/drawing/2014/main" id="{81A655D2-37AC-4A74-863A-513CB208A660}"/>
              </a:ext>
            </a:extLst>
          </p:cNvPr>
          <p:cNvSpPr/>
          <p:nvPr/>
        </p:nvSpPr>
        <p:spPr>
          <a:xfrm>
            <a:off x="3881438" y="7200586"/>
            <a:ext cx="427435" cy="55877"/>
          </a:xfrm>
          <a:custGeom>
            <a:avLst/>
            <a:gdLst>
              <a:gd name="connsiteX0" fmla="*/ 0 w 427435"/>
              <a:gd name="connsiteY0" fmla="*/ 55877 h 55877"/>
              <a:gd name="connsiteX1" fmla="*/ 223837 w 427435"/>
              <a:gd name="connsiteY1" fmla="*/ 27302 h 55877"/>
              <a:gd name="connsiteX2" fmla="*/ 425450 w 427435"/>
              <a:gd name="connsiteY2" fmla="*/ 314 h 55877"/>
              <a:gd name="connsiteX3" fmla="*/ 319087 w 427435"/>
              <a:gd name="connsiteY3" fmla="*/ 14602 h 55877"/>
              <a:gd name="connsiteX4" fmla="*/ 192087 w 427435"/>
              <a:gd name="connsiteY4" fmla="*/ 44764 h 55877"/>
              <a:gd name="connsiteX5" fmla="*/ 0 w 427435"/>
              <a:gd name="connsiteY5" fmla="*/ 55877 h 5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435" h="55877">
                <a:moveTo>
                  <a:pt x="0" y="55877"/>
                </a:moveTo>
                <a:lnTo>
                  <a:pt x="223837" y="27302"/>
                </a:lnTo>
                <a:lnTo>
                  <a:pt x="425450" y="314"/>
                </a:lnTo>
                <a:cubicBezTo>
                  <a:pt x="441325" y="-1803"/>
                  <a:pt x="357981" y="7194"/>
                  <a:pt x="319087" y="14602"/>
                </a:cubicBezTo>
                <a:cubicBezTo>
                  <a:pt x="280193" y="22010"/>
                  <a:pt x="244210" y="38414"/>
                  <a:pt x="192087" y="44764"/>
                </a:cubicBezTo>
                <a:cubicBezTo>
                  <a:pt x="139964" y="51114"/>
                  <a:pt x="73157" y="51908"/>
                  <a:pt x="0" y="55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: 図形 1425">
            <a:extLst>
              <a:ext uri="{FF2B5EF4-FFF2-40B4-BE49-F238E27FC236}">
                <a16:creationId xmlns:a16="http://schemas.microsoft.com/office/drawing/2014/main" id="{DD78C566-742D-433B-ABA7-8FC3820D52F2}"/>
              </a:ext>
            </a:extLst>
          </p:cNvPr>
          <p:cNvSpPr/>
          <p:nvPr/>
        </p:nvSpPr>
        <p:spPr>
          <a:xfrm>
            <a:off x="3876563" y="7218895"/>
            <a:ext cx="430660" cy="72842"/>
          </a:xfrm>
          <a:custGeom>
            <a:avLst/>
            <a:gdLst>
              <a:gd name="connsiteX0" fmla="*/ 112 w 430660"/>
              <a:gd name="connsiteY0" fmla="*/ 72493 h 72842"/>
              <a:gd name="connsiteX1" fmla="*/ 268400 w 430660"/>
              <a:gd name="connsiteY1" fmla="*/ 37568 h 72842"/>
              <a:gd name="connsiteX2" fmla="*/ 430325 w 430660"/>
              <a:gd name="connsiteY2" fmla="*/ 1055 h 72842"/>
              <a:gd name="connsiteX3" fmla="*/ 301737 w 430660"/>
              <a:gd name="connsiteY3" fmla="*/ 15343 h 72842"/>
              <a:gd name="connsiteX4" fmla="*/ 112 w 430660"/>
              <a:gd name="connsiteY4" fmla="*/ 72493 h 7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660" h="72842">
                <a:moveTo>
                  <a:pt x="112" y="72493"/>
                </a:moveTo>
                <a:cubicBezTo>
                  <a:pt x="-5444" y="76197"/>
                  <a:pt x="196698" y="49474"/>
                  <a:pt x="268400" y="37568"/>
                </a:cubicBezTo>
                <a:cubicBezTo>
                  <a:pt x="340102" y="25662"/>
                  <a:pt x="424769" y="4759"/>
                  <a:pt x="430325" y="1055"/>
                </a:cubicBezTo>
                <a:cubicBezTo>
                  <a:pt x="435881" y="-2649"/>
                  <a:pt x="371587" y="3701"/>
                  <a:pt x="301737" y="15343"/>
                </a:cubicBezTo>
                <a:cubicBezTo>
                  <a:pt x="231887" y="26985"/>
                  <a:pt x="5668" y="68789"/>
                  <a:pt x="112" y="72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: 図形 1426">
            <a:extLst>
              <a:ext uri="{FF2B5EF4-FFF2-40B4-BE49-F238E27FC236}">
                <a16:creationId xmlns:a16="http://schemas.microsoft.com/office/drawing/2014/main" id="{E0032977-C6C4-46E2-8BE3-10FB1049BD94}"/>
              </a:ext>
            </a:extLst>
          </p:cNvPr>
          <p:cNvSpPr/>
          <p:nvPr/>
        </p:nvSpPr>
        <p:spPr>
          <a:xfrm>
            <a:off x="4413278" y="7132572"/>
            <a:ext cx="162048" cy="58936"/>
          </a:xfrm>
          <a:custGeom>
            <a:avLst/>
            <a:gdLst>
              <a:gd name="connsiteX0" fmla="*/ 1560 w 162048"/>
              <a:gd name="connsiteY0" fmla="*/ 58803 h 58936"/>
              <a:gd name="connsiteX1" fmla="*/ 160310 w 162048"/>
              <a:gd name="connsiteY1" fmla="*/ 1653 h 58936"/>
              <a:gd name="connsiteX2" fmla="*/ 82522 w 162048"/>
              <a:gd name="connsiteY2" fmla="*/ 17528 h 58936"/>
              <a:gd name="connsiteX3" fmla="*/ 1560 w 162048"/>
              <a:gd name="connsiteY3" fmla="*/ 58803 h 5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48" h="58936">
                <a:moveTo>
                  <a:pt x="1560" y="58803"/>
                </a:moveTo>
                <a:cubicBezTo>
                  <a:pt x="14525" y="56157"/>
                  <a:pt x="146816" y="8532"/>
                  <a:pt x="160310" y="1653"/>
                </a:cubicBezTo>
                <a:cubicBezTo>
                  <a:pt x="173804" y="-5226"/>
                  <a:pt x="105012" y="11178"/>
                  <a:pt x="82522" y="17528"/>
                </a:cubicBezTo>
                <a:cubicBezTo>
                  <a:pt x="60032" y="23878"/>
                  <a:pt x="-11405" y="61449"/>
                  <a:pt x="1560" y="58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: 図形 1427">
            <a:extLst>
              <a:ext uri="{FF2B5EF4-FFF2-40B4-BE49-F238E27FC236}">
                <a16:creationId xmlns:a16="http://schemas.microsoft.com/office/drawing/2014/main" id="{049038F7-7E42-4347-8341-7FCDD57D614E}"/>
              </a:ext>
            </a:extLst>
          </p:cNvPr>
          <p:cNvSpPr/>
          <p:nvPr/>
        </p:nvSpPr>
        <p:spPr>
          <a:xfrm>
            <a:off x="4401901" y="7078625"/>
            <a:ext cx="146561" cy="74682"/>
          </a:xfrm>
          <a:custGeom>
            <a:avLst/>
            <a:gdLst>
              <a:gd name="connsiteX0" fmla="*/ 237 w 146561"/>
              <a:gd name="connsiteY0" fmla="*/ 74650 h 74682"/>
              <a:gd name="connsiteX1" fmla="*/ 95487 w 146561"/>
              <a:gd name="connsiteY1" fmla="*/ 38138 h 74682"/>
              <a:gd name="connsiteX2" fmla="*/ 144699 w 146561"/>
              <a:gd name="connsiteY2" fmla="*/ 38 h 74682"/>
              <a:gd name="connsiteX3" fmla="*/ 125649 w 146561"/>
              <a:gd name="connsiteY3" fmla="*/ 31788 h 74682"/>
              <a:gd name="connsiteX4" fmla="*/ 237 w 146561"/>
              <a:gd name="connsiteY4" fmla="*/ 74650 h 7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61" h="74682">
                <a:moveTo>
                  <a:pt x="237" y="74650"/>
                </a:moveTo>
                <a:cubicBezTo>
                  <a:pt x="-4790" y="75708"/>
                  <a:pt x="71410" y="50573"/>
                  <a:pt x="95487" y="38138"/>
                </a:cubicBezTo>
                <a:cubicBezTo>
                  <a:pt x="119564" y="25703"/>
                  <a:pt x="139672" y="1096"/>
                  <a:pt x="144699" y="38"/>
                </a:cubicBezTo>
                <a:cubicBezTo>
                  <a:pt x="149726" y="-1020"/>
                  <a:pt x="144964" y="20146"/>
                  <a:pt x="125649" y="31788"/>
                </a:cubicBezTo>
                <a:cubicBezTo>
                  <a:pt x="106335" y="43430"/>
                  <a:pt x="5264" y="73592"/>
                  <a:pt x="237" y="74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: 図形 1428">
            <a:extLst>
              <a:ext uri="{FF2B5EF4-FFF2-40B4-BE49-F238E27FC236}">
                <a16:creationId xmlns:a16="http://schemas.microsoft.com/office/drawing/2014/main" id="{0363CD14-25A6-497B-9103-2599B395C0A6}"/>
              </a:ext>
            </a:extLst>
          </p:cNvPr>
          <p:cNvSpPr/>
          <p:nvPr/>
        </p:nvSpPr>
        <p:spPr>
          <a:xfrm>
            <a:off x="3825663" y="7443422"/>
            <a:ext cx="499668" cy="113102"/>
          </a:xfrm>
          <a:custGeom>
            <a:avLst/>
            <a:gdLst>
              <a:gd name="connsiteX0" fmla="*/ 212 w 499668"/>
              <a:gd name="connsiteY0" fmla="*/ 113078 h 113102"/>
              <a:gd name="connsiteX1" fmla="*/ 263737 w 499668"/>
              <a:gd name="connsiteY1" fmla="*/ 60691 h 113102"/>
              <a:gd name="connsiteX2" fmla="*/ 495512 w 499668"/>
              <a:gd name="connsiteY2" fmla="*/ 366 h 113102"/>
              <a:gd name="connsiteX3" fmla="*/ 405025 w 499668"/>
              <a:gd name="connsiteY3" fmla="*/ 36878 h 113102"/>
              <a:gd name="connsiteX4" fmla="*/ 308187 w 499668"/>
              <a:gd name="connsiteY4" fmla="*/ 67041 h 113102"/>
              <a:gd name="connsiteX5" fmla="*/ 212 w 499668"/>
              <a:gd name="connsiteY5" fmla="*/ 113078 h 11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668" h="113102">
                <a:moveTo>
                  <a:pt x="212" y="113078"/>
                </a:moveTo>
                <a:cubicBezTo>
                  <a:pt x="-7196" y="112020"/>
                  <a:pt x="181187" y="79476"/>
                  <a:pt x="263737" y="60691"/>
                </a:cubicBezTo>
                <a:cubicBezTo>
                  <a:pt x="346287" y="41906"/>
                  <a:pt x="471964" y="4335"/>
                  <a:pt x="495512" y="366"/>
                </a:cubicBezTo>
                <a:cubicBezTo>
                  <a:pt x="519060" y="-3603"/>
                  <a:pt x="436246" y="25766"/>
                  <a:pt x="405025" y="36878"/>
                </a:cubicBezTo>
                <a:cubicBezTo>
                  <a:pt x="373804" y="47990"/>
                  <a:pt x="373275" y="53812"/>
                  <a:pt x="308187" y="67041"/>
                </a:cubicBezTo>
                <a:cubicBezTo>
                  <a:pt x="243100" y="80270"/>
                  <a:pt x="7620" y="114136"/>
                  <a:pt x="212" y="113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: 図形 1429">
            <a:extLst>
              <a:ext uri="{FF2B5EF4-FFF2-40B4-BE49-F238E27FC236}">
                <a16:creationId xmlns:a16="http://schemas.microsoft.com/office/drawing/2014/main" id="{B15877E8-3177-4A24-B8B0-E1784C22B104}"/>
              </a:ext>
            </a:extLst>
          </p:cNvPr>
          <p:cNvSpPr/>
          <p:nvPr/>
        </p:nvSpPr>
        <p:spPr>
          <a:xfrm>
            <a:off x="4505044" y="7326653"/>
            <a:ext cx="186971" cy="60227"/>
          </a:xfrm>
          <a:custGeom>
            <a:avLst/>
            <a:gdLst>
              <a:gd name="connsiteX0" fmla="*/ 3456 w 186971"/>
              <a:gd name="connsiteY0" fmla="*/ 59985 h 60227"/>
              <a:gd name="connsiteX1" fmla="*/ 186019 w 186971"/>
              <a:gd name="connsiteY1" fmla="*/ 1247 h 60227"/>
              <a:gd name="connsiteX2" fmla="*/ 73306 w 186971"/>
              <a:gd name="connsiteY2" fmla="*/ 21885 h 60227"/>
              <a:gd name="connsiteX3" fmla="*/ 3456 w 186971"/>
              <a:gd name="connsiteY3" fmla="*/ 59985 h 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971" h="60227">
                <a:moveTo>
                  <a:pt x="3456" y="59985"/>
                </a:moveTo>
                <a:cubicBezTo>
                  <a:pt x="22242" y="56545"/>
                  <a:pt x="174377" y="7597"/>
                  <a:pt x="186019" y="1247"/>
                </a:cubicBezTo>
                <a:cubicBezTo>
                  <a:pt x="197661" y="-5103"/>
                  <a:pt x="99235" y="14477"/>
                  <a:pt x="73306" y="21885"/>
                </a:cubicBezTo>
                <a:cubicBezTo>
                  <a:pt x="47377" y="29293"/>
                  <a:pt x="-15330" y="63425"/>
                  <a:pt x="3456" y="599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: 図形 1430">
            <a:extLst>
              <a:ext uri="{FF2B5EF4-FFF2-40B4-BE49-F238E27FC236}">
                <a16:creationId xmlns:a16="http://schemas.microsoft.com/office/drawing/2014/main" id="{F2D27AD2-603C-47BC-97C3-CB884E9F8232}"/>
              </a:ext>
            </a:extLst>
          </p:cNvPr>
          <p:cNvSpPr/>
          <p:nvPr/>
        </p:nvSpPr>
        <p:spPr>
          <a:xfrm>
            <a:off x="4292206" y="7203716"/>
            <a:ext cx="100788" cy="208588"/>
          </a:xfrm>
          <a:custGeom>
            <a:avLst/>
            <a:gdLst>
              <a:gd name="connsiteX0" fmla="*/ 394 w 100788"/>
              <a:gd name="connsiteY0" fmla="*/ 359 h 208588"/>
              <a:gd name="connsiteX1" fmla="*/ 46432 w 100788"/>
              <a:gd name="connsiteY1" fmla="*/ 73384 h 208588"/>
              <a:gd name="connsiteX2" fmla="*/ 67069 w 100788"/>
              <a:gd name="connsiteY2" fmla="*/ 143234 h 208588"/>
              <a:gd name="connsiteX3" fmla="*/ 100407 w 100788"/>
              <a:gd name="connsiteY3" fmla="*/ 208322 h 208588"/>
              <a:gd name="connsiteX4" fmla="*/ 84532 w 100788"/>
              <a:gd name="connsiteY4" fmla="*/ 163872 h 208588"/>
              <a:gd name="connsiteX5" fmla="*/ 75007 w 100788"/>
              <a:gd name="connsiteY5" fmla="*/ 105134 h 208588"/>
              <a:gd name="connsiteX6" fmla="*/ 394 w 100788"/>
              <a:gd name="connsiteY6" fmla="*/ 359 h 20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788" h="208588">
                <a:moveTo>
                  <a:pt x="394" y="359"/>
                </a:moveTo>
                <a:cubicBezTo>
                  <a:pt x="-4369" y="-4933"/>
                  <a:pt x="35320" y="49572"/>
                  <a:pt x="46432" y="73384"/>
                </a:cubicBezTo>
                <a:cubicBezTo>
                  <a:pt x="57545" y="97197"/>
                  <a:pt x="58073" y="120744"/>
                  <a:pt x="67069" y="143234"/>
                </a:cubicBezTo>
                <a:cubicBezTo>
                  <a:pt x="76065" y="165724"/>
                  <a:pt x="97497" y="204882"/>
                  <a:pt x="100407" y="208322"/>
                </a:cubicBezTo>
                <a:cubicBezTo>
                  <a:pt x="103318" y="211762"/>
                  <a:pt x="88765" y="181070"/>
                  <a:pt x="84532" y="163872"/>
                </a:cubicBezTo>
                <a:cubicBezTo>
                  <a:pt x="80299" y="146674"/>
                  <a:pt x="89824" y="130534"/>
                  <a:pt x="75007" y="105134"/>
                </a:cubicBezTo>
                <a:cubicBezTo>
                  <a:pt x="60190" y="79734"/>
                  <a:pt x="5157" y="5651"/>
                  <a:pt x="394" y="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: 図形 1431">
            <a:extLst>
              <a:ext uri="{FF2B5EF4-FFF2-40B4-BE49-F238E27FC236}">
                <a16:creationId xmlns:a16="http://schemas.microsoft.com/office/drawing/2014/main" id="{28BEC28F-4A79-4E54-9982-A5798633BA5F}"/>
              </a:ext>
            </a:extLst>
          </p:cNvPr>
          <p:cNvSpPr/>
          <p:nvPr/>
        </p:nvSpPr>
        <p:spPr>
          <a:xfrm>
            <a:off x="4268781" y="7161149"/>
            <a:ext cx="203258" cy="215490"/>
          </a:xfrm>
          <a:custGeom>
            <a:avLst/>
            <a:gdLst>
              <a:gd name="connsiteX0" fmla="*/ 7 w 203258"/>
              <a:gd name="connsiteY0" fmla="*/ 41339 h 215490"/>
              <a:gd name="connsiteX1" fmla="*/ 152407 w 203258"/>
              <a:gd name="connsiteY1" fmla="*/ 64 h 215490"/>
              <a:gd name="connsiteX2" fmla="*/ 152407 w 203258"/>
              <a:gd name="connsiteY2" fmla="*/ 52451 h 215490"/>
              <a:gd name="connsiteX3" fmla="*/ 201619 w 203258"/>
              <a:gd name="connsiteY3" fmla="*/ 214376 h 215490"/>
              <a:gd name="connsiteX4" fmla="*/ 187332 w 203258"/>
              <a:gd name="connsiteY4" fmla="*/ 119126 h 215490"/>
              <a:gd name="connsiteX5" fmla="*/ 146057 w 203258"/>
              <a:gd name="connsiteY5" fmla="*/ 25464 h 215490"/>
              <a:gd name="connsiteX6" fmla="*/ 7 w 203258"/>
              <a:gd name="connsiteY6" fmla="*/ 41339 h 2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58" h="215490">
                <a:moveTo>
                  <a:pt x="7" y="41339"/>
                </a:moveTo>
                <a:cubicBezTo>
                  <a:pt x="1065" y="37106"/>
                  <a:pt x="127007" y="-1788"/>
                  <a:pt x="152407" y="64"/>
                </a:cubicBezTo>
                <a:cubicBezTo>
                  <a:pt x="177807" y="1916"/>
                  <a:pt x="144205" y="16732"/>
                  <a:pt x="152407" y="52451"/>
                </a:cubicBezTo>
                <a:cubicBezTo>
                  <a:pt x="160609" y="88170"/>
                  <a:pt x="195798" y="203264"/>
                  <a:pt x="201619" y="214376"/>
                </a:cubicBezTo>
                <a:cubicBezTo>
                  <a:pt x="207440" y="225488"/>
                  <a:pt x="196592" y="150611"/>
                  <a:pt x="187332" y="119126"/>
                </a:cubicBezTo>
                <a:cubicBezTo>
                  <a:pt x="178072" y="87641"/>
                  <a:pt x="174897" y="39222"/>
                  <a:pt x="146057" y="25464"/>
                </a:cubicBezTo>
                <a:cubicBezTo>
                  <a:pt x="117217" y="11706"/>
                  <a:pt x="-1051" y="45572"/>
                  <a:pt x="7" y="41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: 図形 1432">
            <a:extLst>
              <a:ext uri="{FF2B5EF4-FFF2-40B4-BE49-F238E27FC236}">
                <a16:creationId xmlns:a16="http://schemas.microsoft.com/office/drawing/2014/main" id="{38E0BF94-486E-41CD-8766-23663D0C4597}"/>
              </a:ext>
            </a:extLst>
          </p:cNvPr>
          <p:cNvSpPr/>
          <p:nvPr/>
        </p:nvSpPr>
        <p:spPr>
          <a:xfrm>
            <a:off x="4552305" y="7375065"/>
            <a:ext cx="378138" cy="909387"/>
          </a:xfrm>
          <a:custGeom>
            <a:avLst/>
            <a:gdLst>
              <a:gd name="connsiteX0" fmla="*/ 645 w 378138"/>
              <a:gd name="connsiteY0" fmla="*/ 2048 h 909387"/>
              <a:gd name="connsiteX1" fmla="*/ 99070 w 378138"/>
              <a:gd name="connsiteY1" fmla="*/ 244935 h 909387"/>
              <a:gd name="connsiteX2" fmla="*/ 262583 w 378138"/>
              <a:gd name="connsiteY2" fmla="*/ 610060 h 909387"/>
              <a:gd name="connsiteX3" fmla="*/ 375295 w 378138"/>
              <a:gd name="connsiteY3" fmla="*/ 900573 h 909387"/>
              <a:gd name="connsiteX4" fmla="*/ 337195 w 378138"/>
              <a:gd name="connsiteY4" fmla="*/ 813260 h 909387"/>
              <a:gd name="connsiteX5" fmla="*/ 259408 w 378138"/>
              <a:gd name="connsiteY5" fmla="*/ 600535 h 909387"/>
              <a:gd name="connsiteX6" fmla="*/ 145108 w 378138"/>
              <a:gd name="connsiteY6" fmla="*/ 378285 h 909387"/>
              <a:gd name="connsiteX7" fmla="*/ 645 w 378138"/>
              <a:gd name="connsiteY7" fmla="*/ 2048 h 90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138" h="909387">
                <a:moveTo>
                  <a:pt x="645" y="2048"/>
                </a:moveTo>
                <a:cubicBezTo>
                  <a:pt x="-7028" y="-20177"/>
                  <a:pt x="55414" y="143600"/>
                  <a:pt x="99070" y="244935"/>
                </a:cubicBezTo>
                <a:cubicBezTo>
                  <a:pt x="142726" y="346270"/>
                  <a:pt x="216546" y="500787"/>
                  <a:pt x="262583" y="610060"/>
                </a:cubicBezTo>
                <a:cubicBezTo>
                  <a:pt x="308620" y="719333"/>
                  <a:pt x="362860" y="866706"/>
                  <a:pt x="375295" y="900573"/>
                </a:cubicBezTo>
                <a:cubicBezTo>
                  <a:pt x="387730" y="934440"/>
                  <a:pt x="356509" y="863266"/>
                  <a:pt x="337195" y="813260"/>
                </a:cubicBezTo>
                <a:cubicBezTo>
                  <a:pt x="317881" y="763254"/>
                  <a:pt x="291422" y="673031"/>
                  <a:pt x="259408" y="600535"/>
                </a:cubicBezTo>
                <a:cubicBezTo>
                  <a:pt x="227394" y="528039"/>
                  <a:pt x="187441" y="474329"/>
                  <a:pt x="145108" y="378285"/>
                </a:cubicBezTo>
                <a:cubicBezTo>
                  <a:pt x="102775" y="282241"/>
                  <a:pt x="8318" y="24273"/>
                  <a:pt x="645" y="2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: 図形 1433">
            <a:extLst>
              <a:ext uri="{FF2B5EF4-FFF2-40B4-BE49-F238E27FC236}">
                <a16:creationId xmlns:a16="http://schemas.microsoft.com/office/drawing/2014/main" id="{89CE9E5A-2382-4F63-817D-C5C924E2A87F}"/>
              </a:ext>
            </a:extLst>
          </p:cNvPr>
          <p:cNvSpPr/>
          <p:nvPr/>
        </p:nvSpPr>
        <p:spPr>
          <a:xfrm>
            <a:off x="6408591" y="8106738"/>
            <a:ext cx="204279" cy="815268"/>
          </a:xfrm>
          <a:custGeom>
            <a:avLst/>
            <a:gdLst>
              <a:gd name="connsiteX0" fmla="*/ 203876 w 204279"/>
              <a:gd name="connsiteY0" fmla="*/ 95 h 815268"/>
              <a:gd name="connsiteX1" fmla="*/ 153076 w 204279"/>
              <a:gd name="connsiteY1" fmla="*/ 103812 h 815268"/>
              <a:gd name="connsiteX2" fmla="*/ 157309 w 204279"/>
              <a:gd name="connsiteY2" fmla="*/ 277379 h 815268"/>
              <a:gd name="connsiteX3" fmla="*/ 127676 w 204279"/>
              <a:gd name="connsiteY3" fmla="*/ 362045 h 815268"/>
              <a:gd name="connsiteX4" fmla="*/ 57826 w 204279"/>
              <a:gd name="connsiteY4" fmla="*/ 489045 h 815268"/>
              <a:gd name="connsiteX5" fmla="*/ 21842 w 204279"/>
              <a:gd name="connsiteY5" fmla="*/ 554662 h 815268"/>
              <a:gd name="connsiteX6" fmla="*/ 2792 w 204279"/>
              <a:gd name="connsiteY6" fmla="*/ 808662 h 815268"/>
              <a:gd name="connsiteX7" fmla="*/ 2792 w 204279"/>
              <a:gd name="connsiteY7" fmla="*/ 721879 h 815268"/>
              <a:gd name="connsiteX8" fmla="*/ 28192 w 204279"/>
              <a:gd name="connsiteY8" fmla="*/ 518679 h 815268"/>
              <a:gd name="connsiteX9" fmla="*/ 142492 w 204279"/>
              <a:gd name="connsiteY9" fmla="*/ 298545 h 815268"/>
              <a:gd name="connsiteX10" fmla="*/ 121326 w 204279"/>
              <a:gd name="connsiteY10" fmla="*/ 120745 h 815268"/>
              <a:gd name="connsiteX11" fmla="*/ 203876 w 204279"/>
              <a:gd name="connsiteY11" fmla="*/ 95 h 81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279" h="815268">
                <a:moveTo>
                  <a:pt x="203876" y="95"/>
                </a:moveTo>
                <a:cubicBezTo>
                  <a:pt x="209168" y="-2727"/>
                  <a:pt x="160837" y="57598"/>
                  <a:pt x="153076" y="103812"/>
                </a:cubicBezTo>
                <a:cubicBezTo>
                  <a:pt x="145315" y="150026"/>
                  <a:pt x="161542" y="234340"/>
                  <a:pt x="157309" y="277379"/>
                </a:cubicBezTo>
                <a:cubicBezTo>
                  <a:pt x="153076" y="320418"/>
                  <a:pt x="144256" y="326767"/>
                  <a:pt x="127676" y="362045"/>
                </a:cubicBezTo>
                <a:cubicBezTo>
                  <a:pt x="111096" y="397323"/>
                  <a:pt x="75465" y="456942"/>
                  <a:pt x="57826" y="489045"/>
                </a:cubicBezTo>
                <a:cubicBezTo>
                  <a:pt x="40187" y="521148"/>
                  <a:pt x="31014" y="501393"/>
                  <a:pt x="21842" y="554662"/>
                </a:cubicBezTo>
                <a:cubicBezTo>
                  <a:pt x="12670" y="607932"/>
                  <a:pt x="5967" y="780793"/>
                  <a:pt x="2792" y="808662"/>
                </a:cubicBezTo>
                <a:cubicBezTo>
                  <a:pt x="-383" y="836531"/>
                  <a:pt x="-1441" y="770210"/>
                  <a:pt x="2792" y="721879"/>
                </a:cubicBezTo>
                <a:cubicBezTo>
                  <a:pt x="7025" y="673549"/>
                  <a:pt x="4909" y="589235"/>
                  <a:pt x="28192" y="518679"/>
                </a:cubicBezTo>
                <a:cubicBezTo>
                  <a:pt x="51475" y="448123"/>
                  <a:pt x="126970" y="364867"/>
                  <a:pt x="142492" y="298545"/>
                </a:cubicBezTo>
                <a:cubicBezTo>
                  <a:pt x="158014" y="232223"/>
                  <a:pt x="115329" y="166959"/>
                  <a:pt x="121326" y="120745"/>
                </a:cubicBezTo>
                <a:cubicBezTo>
                  <a:pt x="127323" y="74531"/>
                  <a:pt x="198584" y="2917"/>
                  <a:pt x="203876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: 図形 1434">
            <a:extLst>
              <a:ext uri="{FF2B5EF4-FFF2-40B4-BE49-F238E27FC236}">
                <a16:creationId xmlns:a16="http://schemas.microsoft.com/office/drawing/2014/main" id="{47F03887-FFAE-4A1D-8744-0DDA57C20D79}"/>
              </a:ext>
            </a:extLst>
          </p:cNvPr>
          <p:cNvSpPr/>
          <p:nvPr/>
        </p:nvSpPr>
        <p:spPr>
          <a:xfrm>
            <a:off x="6487017" y="8503418"/>
            <a:ext cx="23928" cy="612535"/>
          </a:xfrm>
          <a:custGeom>
            <a:avLst/>
            <a:gdLst>
              <a:gd name="connsiteX0" fmla="*/ 23850 w 23928"/>
              <a:gd name="connsiteY0" fmla="*/ 20399 h 612535"/>
              <a:gd name="connsiteX1" fmla="*/ 17500 w 23928"/>
              <a:gd name="connsiteY1" fmla="*/ 405632 h 612535"/>
              <a:gd name="connsiteX2" fmla="*/ 6916 w 23928"/>
              <a:gd name="connsiteY2" fmla="*/ 610949 h 612535"/>
              <a:gd name="connsiteX3" fmla="*/ 2683 w 23928"/>
              <a:gd name="connsiteY3" fmla="*/ 488182 h 612535"/>
              <a:gd name="connsiteX4" fmla="*/ 566 w 23928"/>
              <a:gd name="connsiteY4" fmla="*/ 263815 h 612535"/>
              <a:gd name="connsiteX5" fmla="*/ 13266 w 23928"/>
              <a:gd name="connsiteY5" fmla="*/ 73315 h 612535"/>
              <a:gd name="connsiteX6" fmla="*/ 23850 w 23928"/>
              <a:gd name="connsiteY6" fmla="*/ 20399 h 61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28" h="612535">
                <a:moveTo>
                  <a:pt x="23850" y="20399"/>
                </a:moveTo>
                <a:cubicBezTo>
                  <a:pt x="24556" y="75785"/>
                  <a:pt x="20322" y="307207"/>
                  <a:pt x="17500" y="405632"/>
                </a:cubicBezTo>
                <a:cubicBezTo>
                  <a:pt x="14678" y="504057"/>
                  <a:pt x="9385" y="597191"/>
                  <a:pt x="6916" y="610949"/>
                </a:cubicBezTo>
                <a:cubicBezTo>
                  <a:pt x="4447" y="624707"/>
                  <a:pt x="3741" y="546038"/>
                  <a:pt x="2683" y="488182"/>
                </a:cubicBezTo>
                <a:cubicBezTo>
                  <a:pt x="1625" y="430326"/>
                  <a:pt x="-1198" y="332959"/>
                  <a:pt x="566" y="263815"/>
                </a:cubicBezTo>
                <a:cubicBezTo>
                  <a:pt x="2330" y="194671"/>
                  <a:pt x="11149" y="110709"/>
                  <a:pt x="13266" y="73315"/>
                </a:cubicBezTo>
                <a:cubicBezTo>
                  <a:pt x="15383" y="35921"/>
                  <a:pt x="23144" y="-34987"/>
                  <a:pt x="23850" y="20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: 図形 1435">
            <a:extLst>
              <a:ext uri="{FF2B5EF4-FFF2-40B4-BE49-F238E27FC236}">
                <a16:creationId xmlns:a16="http://schemas.microsoft.com/office/drawing/2014/main" id="{6926D1D8-439E-4B02-B4CA-3A3CCB940F96}"/>
              </a:ext>
            </a:extLst>
          </p:cNvPr>
          <p:cNvSpPr/>
          <p:nvPr/>
        </p:nvSpPr>
        <p:spPr>
          <a:xfrm>
            <a:off x="6224397" y="8561358"/>
            <a:ext cx="166902" cy="323880"/>
          </a:xfrm>
          <a:custGeom>
            <a:avLst/>
            <a:gdLst>
              <a:gd name="connsiteX0" fmla="*/ 191 w 166902"/>
              <a:gd name="connsiteY0" fmla="*/ 30 h 323880"/>
              <a:gd name="connsiteX1" fmla="*/ 87503 w 166902"/>
              <a:gd name="connsiteY1" fmla="*/ 88930 h 323880"/>
              <a:gd name="connsiteX2" fmla="*/ 146241 w 166902"/>
              <a:gd name="connsiteY2" fmla="*/ 249267 h 323880"/>
              <a:gd name="connsiteX3" fmla="*/ 166878 w 166902"/>
              <a:gd name="connsiteY3" fmla="*/ 323880 h 323880"/>
              <a:gd name="connsiteX4" fmla="*/ 143066 w 166902"/>
              <a:gd name="connsiteY4" fmla="*/ 249267 h 323880"/>
              <a:gd name="connsiteX5" fmla="*/ 112903 w 166902"/>
              <a:gd name="connsiteY5" fmla="*/ 80992 h 323880"/>
              <a:gd name="connsiteX6" fmla="*/ 191 w 166902"/>
              <a:gd name="connsiteY6" fmla="*/ 30 h 32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02" h="323880">
                <a:moveTo>
                  <a:pt x="191" y="30"/>
                </a:moveTo>
                <a:cubicBezTo>
                  <a:pt x="-4042" y="1353"/>
                  <a:pt x="63161" y="47391"/>
                  <a:pt x="87503" y="88930"/>
                </a:cubicBezTo>
                <a:cubicBezTo>
                  <a:pt x="111845" y="130469"/>
                  <a:pt x="133012" y="210109"/>
                  <a:pt x="146241" y="249267"/>
                </a:cubicBezTo>
                <a:cubicBezTo>
                  <a:pt x="159470" y="288425"/>
                  <a:pt x="167407" y="323880"/>
                  <a:pt x="166878" y="323880"/>
                </a:cubicBezTo>
                <a:cubicBezTo>
                  <a:pt x="166349" y="323880"/>
                  <a:pt x="152062" y="289748"/>
                  <a:pt x="143066" y="249267"/>
                </a:cubicBezTo>
                <a:cubicBezTo>
                  <a:pt x="134070" y="208786"/>
                  <a:pt x="133805" y="121738"/>
                  <a:pt x="112903" y="80992"/>
                </a:cubicBezTo>
                <a:cubicBezTo>
                  <a:pt x="92001" y="40246"/>
                  <a:pt x="4424" y="-1293"/>
                  <a:pt x="191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: 図形 1436">
            <a:extLst>
              <a:ext uri="{FF2B5EF4-FFF2-40B4-BE49-F238E27FC236}">
                <a16:creationId xmlns:a16="http://schemas.microsoft.com/office/drawing/2014/main" id="{7BA5299A-C795-4044-A0F4-7276713E50DF}"/>
              </a:ext>
            </a:extLst>
          </p:cNvPr>
          <p:cNvSpPr/>
          <p:nvPr/>
        </p:nvSpPr>
        <p:spPr>
          <a:xfrm>
            <a:off x="5771494" y="8419796"/>
            <a:ext cx="345004" cy="15417"/>
          </a:xfrm>
          <a:custGeom>
            <a:avLst/>
            <a:gdLst>
              <a:gd name="connsiteX0" fmla="*/ 656 w 345004"/>
              <a:gd name="connsiteY0" fmla="*/ 13004 h 15417"/>
              <a:gd name="connsiteX1" fmla="*/ 329269 w 345004"/>
              <a:gd name="connsiteY1" fmla="*/ 14592 h 15417"/>
              <a:gd name="connsiteX2" fmla="*/ 287994 w 345004"/>
              <a:gd name="connsiteY2" fmla="*/ 3479 h 15417"/>
              <a:gd name="connsiteX3" fmla="*/ 246719 w 345004"/>
              <a:gd name="connsiteY3" fmla="*/ 304 h 15417"/>
              <a:gd name="connsiteX4" fmla="*/ 656 w 345004"/>
              <a:gd name="connsiteY4" fmla="*/ 13004 h 1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004" h="15417">
                <a:moveTo>
                  <a:pt x="656" y="13004"/>
                </a:moveTo>
                <a:cubicBezTo>
                  <a:pt x="14414" y="15385"/>
                  <a:pt x="281379" y="16180"/>
                  <a:pt x="329269" y="14592"/>
                </a:cubicBezTo>
                <a:cubicBezTo>
                  <a:pt x="377159" y="13004"/>
                  <a:pt x="301752" y="5860"/>
                  <a:pt x="287994" y="3479"/>
                </a:cubicBezTo>
                <a:cubicBezTo>
                  <a:pt x="274236" y="1098"/>
                  <a:pt x="300165" y="-754"/>
                  <a:pt x="246719" y="304"/>
                </a:cubicBezTo>
                <a:cubicBezTo>
                  <a:pt x="193273" y="1362"/>
                  <a:pt x="-13102" y="10623"/>
                  <a:pt x="656" y="13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: 図形 1437">
            <a:extLst>
              <a:ext uri="{FF2B5EF4-FFF2-40B4-BE49-F238E27FC236}">
                <a16:creationId xmlns:a16="http://schemas.microsoft.com/office/drawing/2014/main" id="{4C4C1708-4CBB-4408-8D51-DD223A85263E}"/>
              </a:ext>
            </a:extLst>
          </p:cNvPr>
          <p:cNvSpPr/>
          <p:nvPr/>
        </p:nvSpPr>
        <p:spPr>
          <a:xfrm>
            <a:off x="6091068" y="8441531"/>
            <a:ext cx="163015" cy="133297"/>
          </a:xfrm>
          <a:custGeom>
            <a:avLst/>
            <a:gdLst>
              <a:gd name="connsiteX0" fmla="*/ 170 w 163015"/>
              <a:gd name="connsiteY0" fmla="*/ 794 h 133297"/>
              <a:gd name="connsiteX1" fmla="*/ 155745 w 163015"/>
              <a:gd name="connsiteY1" fmla="*/ 130969 h 133297"/>
              <a:gd name="connsiteX2" fmla="*/ 125582 w 163015"/>
              <a:gd name="connsiteY2" fmla="*/ 78582 h 133297"/>
              <a:gd name="connsiteX3" fmla="*/ 170 w 163015"/>
              <a:gd name="connsiteY3" fmla="*/ 794 h 13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015" h="133297">
                <a:moveTo>
                  <a:pt x="170" y="794"/>
                </a:moveTo>
                <a:cubicBezTo>
                  <a:pt x="5197" y="9525"/>
                  <a:pt x="134843" y="118004"/>
                  <a:pt x="155745" y="130969"/>
                </a:cubicBezTo>
                <a:cubicBezTo>
                  <a:pt x="176647" y="143934"/>
                  <a:pt x="148072" y="99484"/>
                  <a:pt x="125582" y="78582"/>
                </a:cubicBezTo>
                <a:cubicBezTo>
                  <a:pt x="103092" y="57680"/>
                  <a:pt x="-4857" y="-7937"/>
                  <a:pt x="170" y="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: 図形 1438">
            <a:extLst>
              <a:ext uri="{FF2B5EF4-FFF2-40B4-BE49-F238E27FC236}">
                <a16:creationId xmlns:a16="http://schemas.microsoft.com/office/drawing/2014/main" id="{71C3635B-B647-4506-88EA-CB73375416B8}"/>
              </a:ext>
            </a:extLst>
          </p:cNvPr>
          <p:cNvSpPr/>
          <p:nvPr/>
        </p:nvSpPr>
        <p:spPr>
          <a:xfrm>
            <a:off x="5393651" y="8430154"/>
            <a:ext cx="394192" cy="272743"/>
          </a:xfrm>
          <a:custGeom>
            <a:avLst/>
            <a:gdLst>
              <a:gd name="connsiteX0" fmla="*/ 674 w 394192"/>
              <a:gd name="connsiteY0" fmla="*/ 272521 h 272743"/>
              <a:gd name="connsiteX1" fmla="*/ 103862 w 394192"/>
              <a:gd name="connsiteY1" fmla="*/ 134409 h 272743"/>
              <a:gd name="connsiteX2" fmla="*/ 381674 w 394192"/>
              <a:gd name="connsiteY2" fmla="*/ 8996 h 272743"/>
              <a:gd name="connsiteX3" fmla="*/ 326112 w 394192"/>
              <a:gd name="connsiteY3" fmla="*/ 20109 h 272743"/>
              <a:gd name="connsiteX4" fmla="*/ 145137 w 394192"/>
              <a:gd name="connsiteY4" fmla="*/ 101071 h 272743"/>
              <a:gd name="connsiteX5" fmla="*/ 674 w 394192"/>
              <a:gd name="connsiteY5" fmla="*/ 272521 h 27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192" h="272743">
                <a:moveTo>
                  <a:pt x="674" y="272521"/>
                </a:moveTo>
                <a:cubicBezTo>
                  <a:pt x="-6205" y="278077"/>
                  <a:pt x="40362" y="178330"/>
                  <a:pt x="103862" y="134409"/>
                </a:cubicBezTo>
                <a:cubicBezTo>
                  <a:pt x="167362" y="90488"/>
                  <a:pt x="344632" y="28046"/>
                  <a:pt x="381674" y="8996"/>
                </a:cubicBezTo>
                <a:cubicBezTo>
                  <a:pt x="418716" y="-10054"/>
                  <a:pt x="365535" y="4763"/>
                  <a:pt x="326112" y="20109"/>
                </a:cubicBezTo>
                <a:cubicBezTo>
                  <a:pt x="286689" y="35455"/>
                  <a:pt x="197789" y="63500"/>
                  <a:pt x="145137" y="101071"/>
                </a:cubicBezTo>
                <a:cubicBezTo>
                  <a:pt x="92485" y="138642"/>
                  <a:pt x="7553" y="266965"/>
                  <a:pt x="674" y="272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: 図形 1439">
            <a:extLst>
              <a:ext uri="{FF2B5EF4-FFF2-40B4-BE49-F238E27FC236}">
                <a16:creationId xmlns:a16="http://schemas.microsoft.com/office/drawing/2014/main" id="{6739595E-7C19-447D-A517-3D85D7551395}"/>
              </a:ext>
            </a:extLst>
          </p:cNvPr>
          <p:cNvSpPr/>
          <p:nvPr/>
        </p:nvSpPr>
        <p:spPr>
          <a:xfrm>
            <a:off x="5263159" y="8694910"/>
            <a:ext cx="165035" cy="141034"/>
          </a:xfrm>
          <a:custGeom>
            <a:avLst/>
            <a:gdLst>
              <a:gd name="connsiteX0" fmla="*/ 164504 w 165035"/>
              <a:gd name="connsiteY0" fmla="*/ 1415 h 141034"/>
              <a:gd name="connsiteX1" fmla="*/ 4166 w 165035"/>
              <a:gd name="connsiteY1" fmla="*/ 139528 h 141034"/>
              <a:gd name="connsiteX2" fmla="*/ 54966 w 165035"/>
              <a:gd name="connsiteY2" fmla="*/ 71265 h 141034"/>
              <a:gd name="connsiteX3" fmla="*/ 164504 w 165035"/>
              <a:gd name="connsiteY3" fmla="*/ 1415 h 14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035" h="141034">
                <a:moveTo>
                  <a:pt x="164504" y="1415"/>
                </a:moveTo>
                <a:cubicBezTo>
                  <a:pt x="156037" y="12792"/>
                  <a:pt x="22422" y="127886"/>
                  <a:pt x="4166" y="139528"/>
                </a:cubicBezTo>
                <a:cubicBezTo>
                  <a:pt x="-14090" y="151170"/>
                  <a:pt x="32212" y="92167"/>
                  <a:pt x="54966" y="71265"/>
                </a:cubicBezTo>
                <a:cubicBezTo>
                  <a:pt x="77720" y="50363"/>
                  <a:pt x="172971" y="-9962"/>
                  <a:pt x="164504" y="1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: 図形 1440">
            <a:extLst>
              <a:ext uri="{FF2B5EF4-FFF2-40B4-BE49-F238E27FC236}">
                <a16:creationId xmlns:a16="http://schemas.microsoft.com/office/drawing/2014/main" id="{4A53028C-91A5-4907-A820-9DB9B83AD55A}"/>
              </a:ext>
            </a:extLst>
          </p:cNvPr>
          <p:cNvSpPr/>
          <p:nvPr/>
        </p:nvSpPr>
        <p:spPr>
          <a:xfrm>
            <a:off x="5259007" y="8841309"/>
            <a:ext cx="44035" cy="704751"/>
          </a:xfrm>
          <a:custGeom>
            <a:avLst/>
            <a:gdLst>
              <a:gd name="connsiteX0" fmla="*/ 381 w 44035"/>
              <a:gd name="connsiteY0" fmla="*/ 2654 h 704751"/>
              <a:gd name="connsiteX1" fmla="*/ 5143 w 44035"/>
              <a:gd name="connsiteY1" fmla="*/ 551929 h 704751"/>
              <a:gd name="connsiteX2" fmla="*/ 43243 w 44035"/>
              <a:gd name="connsiteY2" fmla="*/ 699566 h 704751"/>
              <a:gd name="connsiteX3" fmla="*/ 28956 w 44035"/>
              <a:gd name="connsiteY3" fmla="*/ 640829 h 704751"/>
              <a:gd name="connsiteX4" fmla="*/ 5143 w 44035"/>
              <a:gd name="connsiteY4" fmla="*/ 355079 h 704751"/>
              <a:gd name="connsiteX5" fmla="*/ 381 w 44035"/>
              <a:gd name="connsiteY5" fmla="*/ 2654 h 70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35" h="704751">
                <a:moveTo>
                  <a:pt x="381" y="2654"/>
                </a:moveTo>
                <a:cubicBezTo>
                  <a:pt x="381" y="35462"/>
                  <a:pt x="-2001" y="435777"/>
                  <a:pt x="5143" y="551929"/>
                </a:cubicBezTo>
                <a:cubicBezTo>
                  <a:pt x="12287" y="668081"/>
                  <a:pt x="39274" y="684749"/>
                  <a:pt x="43243" y="699566"/>
                </a:cubicBezTo>
                <a:cubicBezTo>
                  <a:pt x="47212" y="714383"/>
                  <a:pt x="35306" y="698243"/>
                  <a:pt x="28956" y="640829"/>
                </a:cubicBezTo>
                <a:cubicBezTo>
                  <a:pt x="22606" y="583415"/>
                  <a:pt x="10170" y="460119"/>
                  <a:pt x="5143" y="355079"/>
                </a:cubicBezTo>
                <a:cubicBezTo>
                  <a:pt x="116" y="250039"/>
                  <a:pt x="381" y="-30154"/>
                  <a:pt x="381" y="2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: 図形 1441">
            <a:extLst>
              <a:ext uri="{FF2B5EF4-FFF2-40B4-BE49-F238E27FC236}">
                <a16:creationId xmlns:a16="http://schemas.microsoft.com/office/drawing/2014/main" id="{508E8916-A7EE-4119-A478-EEB5AFCC6551}"/>
              </a:ext>
            </a:extLst>
          </p:cNvPr>
          <p:cNvSpPr/>
          <p:nvPr/>
        </p:nvSpPr>
        <p:spPr>
          <a:xfrm>
            <a:off x="5276673" y="8842877"/>
            <a:ext cx="41226" cy="716418"/>
          </a:xfrm>
          <a:custGeom>
            <a:avLst/>
            <a:gdLst>
              <a:gd name="connsiteX0" fmla="*/ 8115 w 41226"/>
              <a:gd name="connsiteY0" fmla="*/ 1086 h 716418"/>
              <a:gd name="connsiteX1" fmla="*/ 1765 w 41226"/>
              <a:gd name="connsiteY1" fmla="*/ 340811 h 716418"/>
              <a:gd name="connsiteX2" fmla="*/ 39865 w 41226"/>
              <a:gd name="connsiteY2" fmla="*/ 696411 h 716418"/>
              <a:gd name="connsiteX3" fmla="*/ 31927 w 41226"/>
              <a:gd name="connsiteY3" fmla="*/ 648786 h 716418"/>
              <a:gd name="connsiteX4" fmla="*/ 23990 w 41226"/>
              <a:gd name="connsiteY4" fmla="*/ 456698 h 716418"/>
              <a:gd name="connsiteX5" fmla="*/ 8115 w 41226"/>
              <a:gd name="connsiteY5" fmla="*/ 1086 h 71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26" h="716418">
                <a:moveTo>
                  <a:pt x="8115" y="1086"/>
                </a:moveTo>
                <a:cubicBezTo>
                  <a:pt x="4411" y="-18228"/>
                  <a:pt x="-3527" y="224924"/>
                  <a:pt x="1765" y="340811"/>
                </a:cubicBezTo>
                <a:cubicBezTo>
                  <a:pt x="7057" y="456698"/>
                  <a:pt x="34838" y="645082"/>
                  <a:pt x="39865" y="696411"/>
                </a:cubicBezTo>
                <a:cubicBezTo>
                  <a:pt x="44892" y="747740"/>
                  <a:pt x="34573" y="688738"/>
                  <a:pt x="31927" y="648786"/>
                </a:cubicBezTo>
                <a:cubicBezTo>
                  <a:pt x="29281" y="608834"/>
                  <a:pt x="27959" y="561208"/>
                  <a:pt x="23990" y="456698"/>
                </a:cubicBezTo>
                <a:cubicBezTo>
                  <a:pt x="20021" y="352188"/>
                  <a:pt x="11819" y="20400"/>
                  <a:pt x="8115" y="1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: 図形 1442">
            <a:extLst>
              <a:ext uri="{FF2B5EF4-FFF2-40B4-BE49-F238E27FC236}">
                <a16:creationId xmlns:a16="http://schemas.microsoft.com/office/drawing/2014/main" id="{16C792F1-45C8-40B9-8DAA-75190FA7DE3C}"/>
              </a:ext>
            </a:extLst>
          </p:cNvPr>
          <p:cNvSpPr/>
          <p:nvPr/>
        </p:nvSpPr>
        <p:spPr>
          <a:xfrm>
            <a:off x="5356225" y="9785107"/>
            <a:ext cx="348407" cy="270449"/>
          </a:xfrm>
          <a:custGeom>
            <a:avLst/>
            <a:gdLst>
              <a:gd name="connsiteX0" fmla="*/ 347663 w 348407"/>
              <a:gd name="connsiteY0" fmla="*/ 243 h 270449"/>
              <a:gd name="connsiteX1" fmla="*/ 322263 w 348407"/>
              <a:gd name="connsiteY1" fmla="*/ 171693 h 270449"/>
              <a:gd name="connsiteX2" fmla="*/ 271463 w 348407"/>
              <a:gd name="connsiteY2" fmla="*/ 189156 h 270449"/>
              <a:gd name="connsiteX3" fmla="*/ 0 w 348407"/>
              <a:gd name="connsiteY3" fmla="*/ 270118 h 270449"/>
              <a:gd name="connsiteX4" fmla="*/ 271463 w 348407"/>
              <a:gd name="connsiteY4" fmla="*/ 214556 h 270449"/>
              <a:gd name="connsiteX5" fmla="*/ 334963 w 348407"/>
              <a:gd name="connsiteY5" fmla="*/ 135181 h 270449"/>
              <a:gd name="connsiteX6" fmla="*/ 347663 w 348407"/>
              <a:gd name="connsiteY6" fmla="*/ 243 h 2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07" h="270449">
                <a:moveTo>
                  <a:pt x="347663" y="243"/>
                </a:moveTo>
                <a:cubicBezTo>
                  <a:pt x="345546" y="6328"/>
                  <a:pt x="334963" y="140208"/>
                  <a:pt x="322263" y="171693"/>
                </a:cubicBezTo>
                <a:cubicBezTo>
                  <a:pt x="309563" y="203179"/>
                  <a:pt x="271463" y="189156"/>
                  <a:pt x="271463" y="189156"/>
                </a:cubicBezTo>
                <a:cubicBezTo>
                  <a:pt x="217752" y="205560"/>
                  <a:pt x="0" y="265885"/>
                  <a:pt x="0" y="270118"/>
                </a:cubicBezTo>
                <a:cubicBezTo>
                  <a:pt x="0" y="274351"/>
                  <a:pt x="215636" y="237045"/>
                  <a:pt x="271463" y="214556"/>
                </a:cubicBezTo>
                <a:cubicBezTo>
                  <a:pt x="327290" y="192067"/>
                  <a:pt x="321998" y="166402"/>
                  <a:pt x="334963" y="135181"/>
                </a:cubicBezTo>
                <a:cubicBezTo>
                  <a:pt x="347928" y="103960"/>
                  <a:pt x="349780" y="-5842"/>
                  <a:pt x="347663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: 図形 1443">
            <a:extLst>
              <a:ext uri="{FF2B5EF4-FFF2-40B4-BE49-F238E27FC236}">
                <a16:creationId xmlns:a16="http://schemas.microsoft.com/office/drawing/2014/main" id="{B29DD7C7-3E59-4997-8022-245FA9124CE8}"/>
              </a:ext>
            </a:extLst>
          </p:cNvPr>
          <p:cNvSpPr/>
          <p:nvPr/>
        </p:nvSpPr>
        <p:spPr>
          <a:xfrm>
            <a:off x="5648238" y="9817100"/>
            <a:ext cx="103518" cy="175797"/>
          </a:xfrm>
          <a:custGeom>
            <a:avLst/>
            <a:gdLst>
              <a:gd name="connsiteX0" fmla="*/ 103275 w 103518"/>
              <a:gd name="connsiteY0" fmla="*/ 0 h 175797"/>
              <a:gd name="connsiteX1" fmla="*/ 85812 w 103518"/>
              <a:gd name="connsiteY1" fmla="*/ 103188 h 175797"/>
              <a:gd name="connsiteX2" fmla="*/ 58825 w 103518"/>
              <a:gd name="connsiteY2" fmla="*/ 144463 h 175797"/>
              <a:gd name="connsiteX3" fmla="*/ 87 w 103518"/>
              <a:gd name="connsiteY3" fmla="*/ 174625 h 175797"/>
              <a:gd name="connsiteX4" fmla="*/ 73112 w 103518"/>
              <a:gd name="connsiteY4" fmla="*/ 103188 h 175797"/>
              <a:gd name="connsiteX5" fmla="*/ 103275 w 103518"/>
              <a:gd name="connsiteY5" fmla="*/ 0 h 1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18" h="175797">
                <a:moveTo>
                  <a:pt x="103275" y="0"/>
                </a:moveTo>
                <a:cubicBezTo>
                  <a:pt x="105392" y="0"/>
                  <a:pt x="93220" y="79111"/>
                  <a:pt x="85812" y="103188"/>
                </a:cubicBezTo>
                <a:cubicBezTo>
                  <a:pt x="78404" y="127265"/>
                  <a:pt x="73112" y="132557"/>
                  <a:pt x="58825" y="144463"/>
                </a:cubicBezTo>
                <a:cubicBezTo>
                  <a:pt x="44538" y="156369"/>
                  <a:pt x="-2294" y="181504"/>
                  <a:pt x="87" y="174625"/>
                </a:cubicBezTo>
                <a:cubicBezTo>
                  <a:pt x="2468" y="167746"/>
                  <a:pt x="59089" y="129646"/>
                  <a:pt x="73112" y="103188"/>
                </a:cubicBezTo>
                <a:cubicBezTo>
                  <a:pt x="87135" y="76730"/>
                  <a:pt x="101158" y="0"/>
                  <a:pt x="1032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: 図形 1444">
            <a:extLst>
              <a:ext uri="{FF2B5EF4-FFF2-40B4-BE49-F238E27FC236}">
                <a16:creationId xmlns:a16="http://schemas.microsoft.com/office/drawing/2014/main" id="{BE2E2124-51D4-4285-B299-8D417BAF0611}"/>
              </a:ext>
            </a:extLst>
          </p:cNvPr>
          <p:cNvSpPr/>
          <p:nvPr/>
        </p:nvSpPr>
        <p:spPr>
          <a:xfrm>
            <a:off x="4903704" y="10228781"/>
            <a:ext cx="432388" cy="153496"/>
          </a:xfrm>
          <a:custGeom>
            <a:avLst/>
            <a:gdLst>
              <a:gd name="connsiteX0" fmla="*/ 84 w 432388"/>
              <a:gd name="connsiteY0" fmla="*/ 153469 h 153496"/>
              <a:gd name="connsiteX1" fmla="*/ 166771 w 432388"/>
              <a:gd name="connsiteY1" fmla="*/ 61394 h 153496"/>
              <a:gd name="connsiteX2" fmla="*/ 427121 w 432388"/>
              <a:gd name="connsiteY2" fmla="*/ 2657 h 153496"/>
              <a:gd name="connsiteX3" fmla="*/ 330284 w 432388"/>
              <a:gd name="connsiteY3" fmla="*/ 12182 h 153496"/>
              <a:gd name="connsiteX4" fmla="*/ 195346 w 432388"/>
              <a:gd name="connsiteY4" fmla="*/ 31232 h 153496"/>
              <a:gd name="connsiteX5" fmla="*/ 144546 w 432388"/>
              <a:gd name="connsiteY5" fmla="*/ 51869 h 153496"/>
              <a:gd name="connsiteX6" fmla="*/ 84 w 432388"/>
              <a:gd name="connsiteY6" fmla="*/ 153469 h 153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8" h="153496">
                <a:moveTo>
                  <a:pt x="84" y="153469"/>
                </a:moveTo>
                <a:cubicBezTo>
                  <a:pt x="3788" y="155056"/>
                  <a:pt x="95598" y="86529"/>
                  <a:pt x="166771" y="61394"/>
                </a:cubicBezTo>
                <a:cubicBezTo>
                  <a:pt x="237944" y="36259"/>
                  <a:pt x="399869" y="10859"/>
                  <a:pt x="427121" y="2657"/>
                </a:cubicBezTo>
                <a:cubicBezTo>
                  <a:pt x="454373" y="-5545"/>
                  <a:pt x="368913" y="7420"/>
                  <a:pt x="330284" y="12182"/>
                </a:cubicBezTo>
                <a:cubicBezTo>
                  <a:pt x="291655" y="16944"/>
                  <a:pt x="226302" y="24617"/>
                  <a:pt x="195346" y="31232"/>
                </a:cubicBezTo>
                <a:cubicBezTo>
                  <a:pt x="164390" y="37846"/>
                  <a:pt x="173650" y="35200"/>
                  <a:pt x="144546" y="51869"/>
                </a:cubicBezTo>
                <a:cubicBezTo>
                  <a:pt x="115442" y="68538"/>
                  <a:pt x="-3620" y="151882"/>
                  <a:pt x="84" y="153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: 図形 1445">
            <a:extLst>
              <a:ext uri="{FF2B5EF4-FFF2-40B4-BE49-F238E27FC236}">
                <a16:creationId xmlns:a16="http://schemas.microsoft.com/office/drawing/2014/main" id="{E449E07A-5A92-44CA-9EFB-C792FCFC336B}"/>
              </a:ext>
            </a:extLst>
          </p:cNvPr>
          <p:cNvSpPr/>
          <p:nvPr/>
        </p:nvSpPr>
        <p:spPr>
          <a:xfrm>
            <a:off x="5335588" y="10031080"/>
            <a:ext cx="20750" cy="214908"/>
          </a:xfrm>
          <a:custGeom>
            <a:avLst/>
            <a:gdLst>
              <a:gd name="connsiteX0" fmla="*/ 20637 w 20750"/>
              <a:gd name="connsiteY0" fmla="*/ 333 h 214908"/>
              <a:gd name="connsiteX1" fmla="*/ 7937 w 20750"/>
              <a:gd name="connsiteY1" fmla="*/ 206708 h 214908"/>
              <a:gd name="connsiteX2" fmla="*/ 0 w 20750"/>
              <a:gd name="connsiteY2" fmla="*/ 159083 h 214908"/>
              <a:gd name="connsiteX3" fmla="*/ 20637 w 20750"/>
              <a:gd name="connsiteY3" fmla="*/ 333 h 21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50" h="214908">
                <a:moveTo>
                  <a:pt x="20637" y="333"/>
                </a:moveTo>
                <a:cubicBezTo>
                  <a:pt x="21960" y="8271"/>
                  <a:pt x="11376" y="180250"/>
                  <a:pt x="7937" y="206708"/>
                </a:cubicBezTo>
                <a:cubicBezTo>
                  <a:pt x="4498" y="233166"/>
                  <a:pt x="0" y="189775"/>
                  <a:pt x="0" y="159083"/>
                </a:cubicBezTo>
                <a:cubicBezTo>
                  <a:pt x="0" y="128391"/>
                  <a:pt x="19314" y="-7605"/>
                  <a:pt x="20637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: 図形 1446">
            <a:extLst>
              <a:ext uri="{FF2B5EF4-FFF2-40B4-BE49-F238E27FC236}">
                <a16:creationId xmlns:a16="http://schemas.microsoft.com/office/drawing/2014/main" id="{90545DC1-8AA1-4998-9DD4-0F72A183EE0C}"/>
              </a:ext>
            </a:extLst>
          </p:cNvPr>
          <p:cNvSpPr/>
          <p:nvPr/>
        </p:nvSpPr>
        <p:spPr>
          <a:xfrm>
            <a:off x="5174624" y="9919955"/>
            <a:ext cx="211404" cy="63837"/>
          </a:xfrm>
          <a:custGeom>
            <a:avLst/>
            <a:gdLst>
              <a:gd name="connsiteX0" fmla="*/ 626 w 211404"/>
              <a:gd name="connsiteY0" fmla="*/ 63833 h 63837"/>
              <a:gd name="connsiteX1" fmla="*/ 205414 w 211404"/>
              <a:gd name="connsiteY1" fmla="*/ 5095 h 63837"/>
              <a:gd name="connsiteX2" fmla="*/ 143501 w 211404"/>
              <a:gd name="connsiteY2" fmla="*/ 8270 h 63837"/>
              <a:gd name="connsiteX3" fmla="*/ 626 w 211404"/>
              <a:gd name="connsiteY3" fmla="*/ 63833 h 6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404" h="63837">
                <a:moveTo>
                  <a:pt x="626" y="63833"/>
                </a:moveTo>
                <a:cubicBezTo>
                  <a:pt x="10945" y="63304"/>
                  <a:pt x="181602" y="14355"/>
                  <a:pt x="205414" y="5095"/>
                </a:cubicBezTo>
                <a:cubicBezTo>
                  <a:pt x="229226" y="-4165"/>
                  <a:pt x="176574" y="597"/>
                  <a:pt x="143501" y="8270"/>
                </a:cubicBezTo>
                <a:cubicBezTo>
                  <a:pt x="110428" y="15943"/>
                  <a:pt x="-9693" y="64362"/>
                  <a:pt x="626" y="63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: 図形 1447">
            <a:extLst>
              <a:ext uri="{FF2B5EF4-FFF2-40B4-BE49-F238E27FC236}">
                <a16:creationId xmlns:a16="http://schemas.microsoft.com/office/drawing/2014/main" id="{19D2E2AB-F350-4E35-9939-C350380A5BBE}"/>
              </a:ext>
            </a:extLst>
          </p:cNvPr>
          <p:cNvSpPr/>
          <p:nvPr/>
        </p:nvSpPr>
        <p:spPr>
          <a:xfrm>
            <a:off x="5365351" y="9552683"/>
            <a:ext cx="82993" cy="384679"/>
          </a:xfrm>
          <a:custGeom>
            <a:avLst/>
            <a:gdLst>
              <a:gd name="connsiteX0" fmla="*/ 82949 w 82993"/>
              <a:gd name="connsiteY0" fmla="*/ 2480 h 384679"/>
              <a:gd name="connsiteX1" fmla="*/ 60724 w 82993"/>
              <a:gd name="connsiteY1" fmla="*/ 142180 h 384679"/>
              <a:gd name="connsiteX2" fmla="*/ 51199 w 82993"/>
              <a:gd name="connsiteY2" fmla="*/ 369192 h 384679"/>
              <a:gd name="connsiteX3" fmla="*/ 5162 w 82993"/>
              <a:gd name="connsiteY3" fmla="*/ 353317 h 384679"/>
              <a:gd name="connsiteX4" fmla="*/ 1987 w 82993"/>
              <a:gd name="connsiteY4" fmla="*/ 262830 h 384679"/>
              <a:gd name="connsiteX5" fmla="*/ 13099 w 82993"/>
              <a:gd name="connsiteY5" fmla="*/ 45342 h 384679"/>
              <a:gd name="connsiteX6" fmla="*/ 8337 w 82993"/>
              <a:gd name="connsiteY6" fmla="*/ 172342 h 384679"/>
              <a:gd name="connsiteX7" fmla="*/ 14687 w 82993"/>
              <a:gd name="connsiteY7" fmla="*/ 267592 h 384679"/>
              <a:gd name="connsiteX8" fmla="*/ 32149 w 82993"/>
              <a:gd name="connsiteY8" fmla="*/ 351730 h 384679"/>
              <a:gd name="connsiteX9" fmla="*/ 54374 w 82993"/>
              <a:gd name="connsiteY9" fmla="*/ 258067 h 384679"/>
              <a:gd name="connsiteX10" fmla="*/ 82949 w 82993"/>
              <a:gd name="connsiteY10" fmla="*/ 2480 h 38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993" h="384679">
                <a:moveTo>
                  <a:pt x="82949" y="2480"/>
                </a:moveTo>
                <a:cubicBezTo>
                  <a:pt x="84007" y="-16834"/>
                  <a:pt x="66016" y="81061"/>
                  <a:pt x="60724" y="142180"/>
                </a:cubicBezTo>
                <a:cubicBezTo>
                  <a:pt x="55432" y="203299"/>
                  <a:pt x="60459" y="334003"/>
                  <a:pt x="51199" y="369192"/>
                </a:cubicBezTo>
                <a:cubicBezTo>
                  <a:pt x="41939" y="404382"/>
                  <a:pt x="13364" y="371044"/>
                  <a:pt x="5162" y="353317"/>
                </a:cubicBezTo>
                <a:cubicBezTo>
                  <a:pt x="-3040" y="335590"/>
                  <a:pt x="664" y="314159"/>
                  <a:pt x="1987" y="262830"/>
                </a:cubicBezTo>
                <a:cubicBezTo>
                  <a:pt x="3310" y="211501"/>
                  <a:pt x="12041" y="60423"/>
                  <a:pt x="13099" y="45342"/>
                </a:cubicBezTo>
                <a:cubicBezTo>
                  <a:pt x="14157" y="30261"/>
                  <a:pt x="8072" y="135300"/>
                  <a:pt x="8337" y="172342"/>
                </a:cubicBezTo>
                <a:cubicBezTo>
                  <a:pt x="8602" y="209384"/>
                  <a:pt x="10718" y="237694"/>
                  <a:pt x="14687" y="267592"/>
                </a:cubicBezTo>
                <a:cubicBezTo>
                  <a:pt x="18656" y="297490"/>
                  <a:pt x="25535" y="353317"/>
                  <a:pt x="32149" y="351730"/>
                </a:cubicBezTo>
                <a:cubicBezTo>
                  <a:pt x="38763" y="350143"/>
                  <a:pt x="46966" y="312571"/>
                  <a:pt x="54374" y="258067"/>
                </a:cubicBezTo>
                <a:cubicBezTo>
                  <a:pt x="61782" y="203563"/>
                  <a:pt x="81891" y="21794"/>
                  <a:pt x="82949" y="2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: 図形 1448">
            <a:extLst>
              <a:ext uri="{FF2B5EF4-FFF2-40B4-BE49-F238E27FC236}">
                <a16:creationId xmlns:a16="http://schemas.microsoft.com/office/drawing/2014/main" id="{A1C038B4-8836-42CF-ABD6-D9433FB6CD1F}"/>
              </a:ext>
            </a:extLst>
          </p:cNvPr>
          <p:cNvSpPr/>
          <p:nvPr/>
        </p:nvSpPr>
        <p:spPr>
          <a:xfrm>
            <a:off x="5439002" y="9537666"/>
            <a:ext cx="126282" cy="430279"/>
          </a:xfrm>
          <a:custGeom>
            <a:avLst/>
            <a:gdLst>
              <a:gd name="connsiteX0" fmla="*/ 68036 w 126282"/>
              <a:gd name="connsiteY0" fmla="*/ 34 h 430279"/>
              <a:gd name="connsiteX1" fmla="*/ 10886 w 126282"/>
              <a:gd name="connsiteY1" fmla="*/ 188947 h 430279"/>
              <a:gd name="connsiteX2" fmla="*/ 10886 w 126282"/>
              <a:gd name="connsiteY2" fmla="*/ 238159 h 430279"/>
              <a:gd name="connsiteX3" fmla="*/ 123598 w 126282"/>
              <a:gd name="connsiteY3" fmla="*/ 427072 h 430279"/>
              <a:gd name="connsiteX4" fmla="*/ 85498 w 126282"/>
              <a:gd name="connsiteY4" fmla="*/ 346109 h 430279"/>
              <a:gd name="connsiteX5" fmla="*/ 23586 w 126282"/>
              <a:gd name="connsiteY5" fmla="*/ 204822 h 430279"/>
              <a:gd name="connsiteX6" fmla="*/ 68036 w 126282"/>
              <a:gd name="connsiteY6" fmla="*/ 34 h 43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282" h="430279">
                <a:moveTo>
                  <a:pt x="68036" y="34"/>
                </a:moveTo>
                <a:cubicBezTo>
                  <a:pt x="65919" y="-2612"/>
                  <a:pt x="20411" y="149260"/>
                  <a:pt x="10886" y="188947"/>
                </a:cubicBezTo>
                <a:cubicBezTo>
                  <a:pt x="1361" y="228635"/>
                  <a:pt x="-7899" y="198472"/>
                  <a:pt x="10886" y="238159"/>
                </a:cubicBezTo>
                <a:cubicBezTo>
                  <a:pt x="29671" y="277846"/>
                  <a:pt x="111163" y="409080"/>
                  <a:pt x="123598" y="427072"/>
                </a:cubicBezTo>
                <a:cubicBezTo>
                  <a:pt x="136033" y="445064"/>
                  <a:pt x="102167" y="383151"/>
                  <a:pt x="85498" y="346109"/>
                </a:cubicBezTo>
                <a:cubicBezTo>
                  <a:pt x="68829" y="309067"/>
                  <a:pt x="27025" y="257474"/>
                  <a:pt x="23586" y="204822"/>
                </a:cubicBezTo>
                <a:cubicBezTo>
                  <a:pt x="20147" y="152170"/>
                  <a:pt x="70153" y="2680"/>
                  <a:pt x="68036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: 図形 1449">
            <a:extLst>
              <a:ext uri="{FF2B5EF4-FFF2-40B4-BE49-F238E27FC236}">
                <a16:creationId xmlns:a16="http://schemas.microsoft.com/office/drawing/2014/main" id="{04670B3D-E477-4752-97CF-1F38D558EF24}"/>
              </a:ext>
            </a:extLst>
          </p:cNvPr>
          <p:cNvSpPr/>
          <p:nvPr/>
        </p:nvSpPr>
        <p:spPr>
          <a:xfrm>
            <a:off x="5290246" y="9231090"/>
            <a:ext cx="136473" cy="137902"/>
          </a:xfrm>
          <a:custGeom>
            <a:avLst/>
            <a:gdLst>
              <a:gd name="connsiteX0" fmla="*/ 892 w 136473"/>
              <a:gd name="connsiteY0" fmla="*/ 1810 h 137902"/>
              <a:gd name="connsiteX1" fmla="*/ 134242 w 136473"/>
              <a:gd name="connsiteY1" fmla="*/ 136748 h 137902"/>
              <a:gd name="connsiteX2" fmla="*/ 78679 w 136473"/>
              <a:gd name="connsiteY2" fmla="*/ 63723 h 137902"/>
              <a:gd name="connsiteX3" fmla="*/ 892 w 136473"/>
              <a:gd name="connsiteY3" fmla="*/ 1810 h 13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473" h="137902">
                <a:moveTo>
                  <a:pt x="892" y="1810"/>
                </a:moveTo>
                <a:cubicBezTo>
                  <a:pt x="10152" y="13981"/>
                  <a:pt x="121278" y="126429"/>
                  <a:pt x="134242" y="136748"/>
                </a:cubicBezTo>
                <a:cubicBezTo>
                  <a:pt x="147206" y="147067"/>
                  <a:pt x="100375" y="85419"/>
                  <a:pt x="78679" y="63723"/>
                </a:cubicBezTo>
                <a:cubicBezTo>
                  <a:pt x="56983" y="42027"/>
                  <a:pt x="-8368" y="-10361"/>
                  <a:pt x="892" y="1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: 図形 1450">
            <a:extLst>
              <a:ext uri="{FF2B5EF4-FFF2-40B4-BE49-F238E27FC236}">
                <a16:creationId xmlns:a16="http://schemas.microsoft.com/office/drawing/2014/main" id="{0C3794AC-76BD-4BB7-9C07-E9EA401ABC75}"/>
              </a:ext>
            </a:extLst>
          </p:cNvPr>
          <p:cNvSpPr/>
          <p:nvPr/>
        </p:nvSpPr>
        <p:spPr>
          <a:xfrm>
            <a:off x="5342157" y="8831182"/>
            <a:ext cx="85228" cy="539622"/>
          </a:xfrm>
          <a:custGeom>
            <a:avLst/>
            <a:gdLst>
              <a:gd name="connsiteX0" fmla="*/ 6131 w 85228"/>
              <a:gd name="connsiteY0" fmla="*/ 81 h 539622"/>
              <a:gd name="connsiteX1" fmla="*/ 6131 w 85228"/>
              <a:gd name="connsiteY1" fmla="*/ 222331 h 539622"/>
              <a:gd name="connsiteX2" fmla="*/ 83918 w 85228"/>
              <a:gd name="connsiteY2" fmla="*/ 536656 h 539622"/>
              <a:gd name="connsiteX3" fmla="*/ 52168 w 85228"/>
              <a:gd name="connsiteY3" fmla="*/ 369968 h 539622"/>
              <a:gd name="connsiteX4" fmla="*/ 15656 w 85228"/>
              <a:gd name="connsiteY4" fmla="*/ 198518 h 539622"/>
              <a:gd name="connsiteX5" fmla="*/ 6131 w 85228"/>
              <a:gd name="connsiteY5" fmla="*/ 81 h 53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228" h="539622">
                <a:moveTo>
                  <a:pt x="6131" y="81"/>
                </a:moveTo>
                <a:cubicBezTo>
                  <a:pt x="4543" y="4050"/>
                  <a:pt x="-6834" y="132902"/>
                  <a:pt x="6131" y="222331"/>
                </a:cubicBezTo>
                <a:cubicBezTo>
                  <a:pt x="19096" y="311760"/>
                  <a:pt x="76245" y="512050"/>
                  <a:pt x="83918" y="536656"/>
                </a:cubicBezTo>
                <a:cubicBezTo>
                  <a:pt x="91591" y="561262"/>
                  <a:pt x="63545" y="426324"/>
                  <a:pt x="52168" y="369968"/>
                </a:cubicBezTo>
                <a:cubicBezTo>
                  <a:pt x="40791" y="313612"/>
                  <a:pt x="23329" y="258314"/>
                  <a:pt x="15656" y="198518"/>
                </a:cubicBezTo>
                <a:cubicBezTo>
                  <a:pt x="7983" y="138722"/>
                  <a:pt x="7719" y="-3888"/>
                  <a:pt x="6131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: 図形 1451">
            <a:extLst>
              <a:ext uri="{FF2B5EF4-FFF2-40B4-BE49-F238E27FC236}">
                <a16:creationId xmlns:a16="http://schemas.microsoft.com/office/drawing/2014/main" id="{3512AF8F-6462-43E2-B809-7BD47380CF84}"/>
              </a:ext>
            </a:extLst>
          </p:cNvPr>
          <p:cNvSpPr/>
          <p:nvPr/>
        </p:nvSpPr>
        <p:spPr>
          <a:xfrm>
            <a:off x="5308569" y="9426298"/>
            <a:ext cx="121945" cy="171010"/>
          </a:xfrm>
          <a:custGeom>
            <a:avLst/>
            <a:gdLst>
              <a:gd name="connsiteX0" fmla="*/ 31 w 121945"/>
              <a:gd name="connsiteY0" fmla="*/ 277 h 171010"/>
              <a:gd name="connsiteX1" fmla="*/ 107981 w 121945"/>
              <a:gd name="connsiteY1" fmla="*/ 163790 h 171010"/>
              <a:gd name="connsiteX2" fmla="*/ 22256 w 121945"/>
              <a:gd name="connsiteY2" fmla="*/ 144740 h 171010"/>
              <a:gd name="connsiteX3" fmla="*/ 117506 w 121945"/>
              <a:gd name="connsiteY3" fmla="*/ 168552 h 171010"/>
              <a:gd name="connsiteX4" fmla="*/ 96869 w 121945"/>
              <a:gd name="connsiteY4" fmla="*/ 125690 h 171010"/>
              <a:gd name="connsiteX5" fmla="*/ 31 w 121945"/>
              <a:gd name="connsiteY5" fmla="*/ 277 h 17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45" h="171010">
                <a:moveTo>
                  <a:pt x="31" y="277"/>
                </a:moveTo>
                <a:cubicBezTo>
                  <a:pt x="1883" y="6627"/>
                  <a:pt x="104277" y="139713"/>
                  <a:pt x="107981" y="163790"/>
                </a:cubicBezTo>
                <a:cubicBezTo>
                  <a:pt x="111685" y="187867"/>
                  <a:pt x="20669" y="143946"/>
                  <a:pt x="22256" y="144740"/>
                </a:cubicBezTo>
                <a:cubicBezTo>
                  <a:pt x="23844" y="145534"/>
                  <a:pt x="105071" y="171727"/>
                  <a:pt x="117506" y="168552"/>
                </a:cubicBezTo>
                <a:cubicBezTo>
                  <a:pt x="129941" y="165377"/>
                  <a:pt x="114067" y="152942"/>
                  <a:pt x="96869" y="125690"/>
                </a:cubicBezTo>
                <a:cubicBezTo>
                  <a:pt x="79671" y="98438"/>
                  <a:pt x="-1821" y="-6073"/>
                  <a:pt x="31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: 図形 1452">
            <a:extLst>
              <a:ext uri="{FF2B5EF4-FFF2-40B4-BE49-F238E27FC236}">
                <a16:creationId xmlns:a16="http://schemas.microsoft.com/office/drawing/2014/main" id="{6E8806F2-BB6D-46DB-8F81-6B4CA5C73B80}"/>
              </a:ext>
            </a:extLst>
          </p:cNvPr>
          <p:cNvSpPr/>
          <p:nvPr/>
        </p:nvSpPr>
        <p:spPr>
          <a:xfrm>
            <a:off x="4892342" y="8218446"/>
            <a:ext cx="175794" cy="93311"/>
          </a:xfrm>
          <a:custGeom>
            <a:avLst/>
            <a:gdLst>
              <a:gd name="connsiteX0" fmla="*/ 333 w 175794"/>
              <a:gd name="connsiteY0" fmla="*/ 92117 h 93311"/>
              <a:gd name="connsiteX1" fmla="*/ 95583 w 175794"/>
              <a:gd name="connsiteY1" fmla="*/ 82592 h 93311"/>
              <a:gd name="connsiteX2" fmla="*/ 174958 w 175794"/>
              <a:gd name="connsiteY2" fmla="*/ 42 h 93311"/>
              <a:gd name="connsiteX3" fmla="*/ 136858 w 175794"/>
              <a:gd name="connsiteY3" fmla="*/ 71479 h 93311"/>
              <a:gd name="connsiteX4" fmla="*/ 130508 w 175794"/>
              <a:gd name="connsiteY4" fmla="*/ 81004 h 93311"/>
              <a:gd name="connsiteX5" fmla="*/ 333 w 175794"/>
              <a:gd name="connsiteY5" fmla="*/ 92117 h 9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794" h="93311">
                <a:moveTo>
                  <a:pt x="333" y="92117"/>
                </a:moveTo>
                <a:cubicBezTo>
                  <a:pt x="-5488" y="92382"/>
                  <a:pt x="66479" y="97938"/>
                  <a:pt x="95583" y="82592"/>
                </a:cubicBezTo>
                <a:cubicBezTo>
                  <a:pt x="124687" y="67246"/>
                  <a:pt x="168079" y="1894"/>
                  <a:pt x="174958" y="42"/>
                </a:cubicBezTo>
                <a:cubicBezTo>
                  <a:pt x="181837" y="-1810"/>
                  <a:pt x="144266" y="57985"/>
                  <a:pt x="136858" y="71479"/>
                </a:cubicBezTo>
                <a:cubicBezTo>
                  <a:pt x="129450" y="84973"/>
                  <a:pt x="150616" y="77300"/>
                  <a:pt x="130508" y="81004"/>
                </a:cubicBezTo>
                <a:cubicBezTo>
                  <a:pt x="110400" y="84708"/>
                  <a:pt x="6154" y="91852"/>
                  <a:pt x="333" y="92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: 図形 1453">
            <a:extLst>
              <a:ext uri="{FF2B5EF4-FFF2-40B4-BE49-F238E27FC236}">
                <a16:creationId xmlns:a16="http://schemas.microsoft.com/office/drawing/2014/main" id="{05D2628C-FC64-40EC-97C8-C4A236C817F3}"/>
              </a:ext>
            </a:extLst>
          </p:cNvPr>
          <p:cNvSpPr/>
          <p:nvPr/>
        </p:nvSpPr>
        <p:spPr>
          <a:xfrm>
            <a:off x="4905491" y="8210514"/>
            <a:ext cx="163905" cy="76606"/>
          </a:xfrm>
          <a:custGeom>
            <a:avLst/>
            <a:gdLst>
              <a:gd name="connsiteX0" fmla="*/ 163397 w 163905"/>
              <a:gd name="connsiteY0" fmla="*/ 36 h 76606"/>
              <a:gd name="connsiteX1" fmla="*/ 39572 w 163905"/>
              <a:gd name="connsiteY1" fmla="*/ 61949 h 76606"/>
              <a:gd name="connsiteX2" fmla="*/ 1472 w 163905"/>
              <a:gd name="connsiteY2" fmla="*/ 73061 h 76606"/>
              <a:gd name="connsiteX3" fmla="*/ 80847 w 163905"/>
              <a:gd name="connsiteY3" fmla="*/ 71474 h 76606"/>
              <a:gd name="connsiteX4" fmla="*/ 163397 w 163905"/>
              <a:gd name="connsiteY4" fmla="*/ 36 h 7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905" h="76606">
                <a:moveTo>
                  <a:pt x="163397" y="36"/>
                </a:moveTo>
                <a:cubicBezTo>
                  <a:pt x="156518" y="-1551"/>
                  <a:pt x="66559" y="49778"/>
                  <a:pt x="39572" y="61949"/>
                </a:cubicBezTo>
                <a:cubicBezTo>
                  <a:pt x="12584" y="74120"/>
                  <a:pt x="-5407" y="71474"/>
                  <a:pt x="1472" y="73061"/>
                </a:cubicBezTo>
                <a:cubicBezTo>
                  <a:pt x="8351" y="74648"/>
                  <a:pt x="56241" y="80999"/>
                  <a:pt x="80847" y="71474"/>
                </a:cubicBezTo>
                <a:cubicBezTo>
                  <a:pt x="105453" y="61949"/>
                  <a:pt x="170276" y="1623"/>
                  <a:pt x="163397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: 図形 1454">
            <a:extLst>
              <a:ext uri="{FF2B5EF4-FFF2-40B4-BE49-F238E27FC236}">
                <a16:creationId xmlns:a16="http://schemas.microsoft.com/office/drawing/2014/main" id="{763BCE97-E1FF-4E1B-9D65-13130BEBFC15}"/>
              </a:ext>
            </a:extLst>
          </p:cNvPr>
          <p:cNvSpPr/>
          <p:nvPr/>
        </p:nvSpPr>
        <p:spPr>
          <a:xfrm>
            <a:off x="5106466" y="8291506"/>
            <a:ext cx="104872" cy="176307"/>
          </a:xfrm>
          <a:custGeom>
            <a:avLst/>
            <a:gdLst>
              <a:gd name="connsiteX0" fmla="*/ 522 w 104872"/>
              <a:gd name="connsiteY0" fmla="*/ 7 h 176307"/>
              <a:gd name="connsiteX1" fmla="*/ 78309 w 104872"/>
              <a:gd name="connsiteY1" fmla="*/ 139707 h 176307"/>
              <a:gd name="connsiteX2" fmla="*/ 103709 w 104872"/>
              <a:gd name="connsiteY2" fmla="*/ 176219 h 176307"/>
              <a:gd name="connsiteX3" fmla="*/ 46559 w 104872"/>
              <a:gd name="connsiteY3" fmla="*/ 133357 h 176307"/>
              <a:gd name="connsiteX4" fmla="*/ 522 w 104872"/>
              <a:gd name="connsiteY4" fmla="*/ 7 h 17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2" h="176307">
                <a:moveTo>
                  <a:pt x="522" y="7"/>
                </a:moveTo>
                <a:cubicBezTo>
                  <a:pt x="5813" y="1065"/>
                  <a:pt x="61111" y="110338"/>
                  <a:pt x="78309" y="139707"/>
                </a:cubicBezTo>
                <a:cubicBezTo>
                  <a:pt x="95507" y="169076"/>
                  <a:pt x="109000" y="177277"/>
                  <a:pt x="103709" y="176219"/>
                </a:cubicBezTo>
                <a:cubicBezTo>
                  <a:pt x="98418" y="175161"/>
                  <a:pt x="61640" y="161403"/>
                  <a:pt x="46559" y="133357"/>
                </a:cubicBezTo>
                <a:cubicBezTo>
                  <a:pt x="31478" y="105311"/>
                  <a:pt x="-4769" y="-1051"/>
                  <a:pt x="52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: 図形 1455">
            <a:extLst>
              <a:ext uri="{FF2B5EF4-FFF2-40B4-BE49-F238E27FC236}">
                <a16:creationId xmlns:a16="http://schemas.microsoft.com/office/drawing/2014/main" id="{93E812C2-440F-49CA-9F55-BF2A76752832}"/>
              </a:ext>
            </a:extLst>
          </p:cNvPr>
          <p:cNvSpPr/>
          <p:nvPr/>
        </p:nvSpPr>
        <p:spPr>
          <a:xfrm>
            <a:off x="5200224" y="8463377"/>
            <a:ext cx="197288" cy="241000"/>
          </a:xfrm>
          <a:custGeom>
            <a:avLst/>
            <a:gdLst>
              <a:gd name="connsiteX0" fmla="*/ 426 w 197288"/>
              <a:gd name="connsiteY0" fmla="*/ 1173 h 241000"/>
              <a:gd name="connsiteX1" fmla="*/ 190926 w 197288"/>
              <a:gd name="connsiteY1" fmla="*/ 236123 h 241000"/>
              <a:gd name="connsiteX2" fmla="*/ 140126 w 197288"/>
              <a:gd name="connsiteY2" fmla="*/ 148811 h 241000"/>
              <a:gd name="connsiteX3" fmla="*/ 426 w 197288"/>
              <a:gd name="connsiteY3" fmla="*/ 1173 h 24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288" h="241000">
                <a:moveTo>
                  <a:pt x="426" y="1173"/>
                </a:moveTo>
                <a:cubicBezTo>
                  <a:pt x="8893" y="15725"/>
                  <a:pt x="167643" y="211517"/>
                  <a:pt x="190926" y="236123"/>
                </a:cubicBezTo>
                <a:cubicBezTo>
                  <a:pt x="214209" y="260729"/>
                  <a:pt x="168172" y="186117"/>
                  <a:pt x="140126" y="148811"/>
                </a:cubicBezTo>
                <a:cubicBezTo>
                  <a:pt x="112080" y="111505"/>
                  <a:pt x="-8041" y="-13379"/>
                  <a:pt x="426" y="1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: 図形 1456">
            <a:extLst>
              <a:ext uri="{FF2B5EF4-FFF2-40B4-BE49-F238E27FC236}">
                <a16:creationId xmlns:a16="http://schemas.microsoft.com/office/drawing/2014/main" id="{04B17CE6-D525-401A-BB08-2B0FECF8EE19}"/>
              </a:ext>
            </a:extLst>
          </p:cNvPr>
          <p:cNvSpPr/>
          <p:nvPr/>
        </p:nvSpPr>
        <p:spPr>
          <a:xfrm>
            <a:off x="4906665" y="8317812"/>
            <a:ext cx="100352" cy="205872"/>
          </a:xfrm>
          <a:custGeom>
            <a:avLst/>
            <a:gdLst>
              <a:gd name="connsiteX0" fmla="*/ 298 w 100352"/>
              <a:gd name="connsiteY0" fmla="*/ 688 h 205872"/>
              <a:gd name="connsiteX1" fmla="*/ 52685 w 100352"/>
              <a:gd name="connsiteY1" fmla="*/ 145151 h 205872"/>
              <a:gd name="connsiteX2" fmla="*/ 100310 w 100352"/>
              <a:gd name="connsiteY2" fmla="*/ 205476 h 205872"/>
              <a:gd name="connsiteX3" fmla="*/ 60623 w 100352"/>
              <a:gd name="connsiteY3" fmla="*/ 167376 h 205872"/>
              <a:gd name="connsiteX4" fmla="*/ 32048 w 100352"/>
              <a:gd name="connsiteY4" fmla="*/ 92763 h 205872"/>
              <a:gd name="connsiteX5" fmla="*/ 298 w 100352"/>
              <a:gd name="connsiteY5" fmla="*/ 688 h 20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52" h="205872">
                <a:moveTo>
                  <a:pt x="298" y="688"/>
                </a:moveTo>
                <a:cubicBezTo>
                  <a:pt x="3738" y="9419"/>
                  <a:pt x="36016" y="111020"/>
                  <a:pt x="52685" y="145151"/>
                </a:cubicBezTo>
                <a:cubicBezTo>
                  <a:pt x="69354" y="179282"/>
                  <a:pt x="98987" y="201772"/>
                  <a:pt x="100310" y="205476"/>
                </a:cubicBezTo>
                <a:cubicBezTo>
                  <a:pt x="101633" y="209180"/>
                  <a:pt x="72000" y="186161"/>
                  <a:pt x="60623" y="167376"/>
                </a:cubicBezTo>
                <a:cubicBezTo>
                  <a:pt x="49246" y="148591"/>
                  <a:pt x="39985" y="116840"/>
                  <a:pt x="32048" y="92763"/>
                </a:cubicBezTo>
                <a:cubicBezTo>
                  <a:pt x="24111" y="68686"/>
                  <a:pt x="-3142" y="-8043"/>
                  <a:pt x="298" y="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: 図形 1457">
            <a:extLst>
              <a:ext uri="{FF2B5EF4-FFF2-40B4-BE49-F238E27FC236}">
                <a16:creationId xmlns:a16="http://schemas.microsoft.com/office/drawing/2014/main" id="{B87AD5A1-D6AC-4037-A47A-A3CC8CF88D52}"/>
              </a:ext>
            </a:extLst>
          </p:cNvPr>
          <p:cNvSpPr/>
          <p:nvPr/>
        </p:nvSpPr>
        <p:spPr>
          <a:xfrm>
            <a:off x="4867213" y="8357871"/>
            <a:ext cx="187388" cy="226087"/>
          </a:xfrm>
          <a:custGeom>
            <a:avLst/>
            <a:gdLst>
              <a:gd name="connsiteX0" fmla="*/ 4825 w 187388"/>
              <a:gd name="connsiteY0" fmla="*/ 3492 h 226087"/>
              <a:gd name="connsiteX1" fmla="*/ 27050 w 187388"/>
              <a:gd name="connsiteY1" fmla="*/ 51117 h 226087"/>
              <a:gd name="connsiteX2" fmla="*/ 111187 w 187388"/>
              <a:gd name="connsiteY2" fmla="*/ 165417 h 226087"/>
              <a:gd name="connsiteX3" fmla="*/ 187387 w 187388"/>
              <a:gd name="connsiteY3" fmla="*/ 225742 h 226087"/>
              <a:gd name="connsiteX4" fmla="*/ 109600 w 187388"/>
              <a:gd name="connsiteY4" fmla="*/ 140017 h 226087"/>
              <a:gd name="connsiteX5" fmla="*/ 4825 w 187388"/>
              <a:gd name="connsiteY5" fmla="*/ 3492 h 22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388" h="226087">
                <a:moveTo>
                  <a:pt x="4825" y="3492"/>
                </a:moveTo>
                <a:cubicBezTo>
                  <a:pt x="-8933" y="-11325"/>
                  <a:pt x="9323" y="24129"/>
                  <a:pt x="27050" y="51117"/>
                </a:cubicBezTo>
                <a:cubicBezTo>
                  <a:pt x="44777" y="78105"/>
                  <a:pt x="84464" y="136313"/>
                  <a:pt x="111187" y="165417"/>
                </a:cubicBezTo>
                <a:cubicBezTo>
                  <a:pt x="137910" y="194521"/>
                  <a:pt x="187651" y="229975"/>
                  <a:pt x="187387" y="225742"/>
                </a:cubicBezTo>
                <a:cubicBezTo>
                  <a:pt x="187123" y="221509"/>
                  <a:pt x="137381" y="172825"/>
                  <a:pt x="109600" y="140017"/>
                </a:cubicBezTo>
                <a:cubicBezTo>
                  <a:pt x="81819" y="107209"/>
                  <a:pt x="18583" y="18309"/>
                  <a:pt x="4825" y="3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: 図形 1458">
            <a:extLst>
              <a:ext uri="{FF2B5EF4-FFF2-40B4-BE49-F238E27FC236}">
                <a16:creationId xmlns:a16="http://schemas.microsoft.com/office/drawing/2014/main" id="{983D946D-7B82-4796-AC63-7EB7E78184E9}"/>
              </a:ext>
            </a:extLst>
          </p:cNvPr>
          <p:cNvSpPr/>
          <p:nvPr/>
        </p:nvSpPr>
        <p:spPr>
          <a:xfrm>
            <a:off x="5052787" y="8586110"/>
            <a:ext cx="214811" cy="246069"/>
          </a:xfrm>
          <a:custGeom>
            <a:avLst/>
            <a:gdLst>
              <a:gd name="connsiteX0" fmla="*/ 226 w 214811"/>
              <a:gd name="connsiteY0" fmla="*/ 678 h 246069"/>
              <a:gd name="connsiteX1" fmla="*/ 205013 w 214811"/>
              <a:gd name="connsiteY1" fmla="*/ 238803 h 246069"/>
              <a:gd name="connsiteX2" fmla="*/ 165326 w 214811"/>
              <a:gd name="connsiteY2" fmla="*/ 168953 h 246069"/>
              <a:gd name="connsiteX3" fmla="*/ 226 w 214811"/>
              <a:gd name="connsiteY3" fmla="*/ 678 h 24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11" h="246069">
                <a:moveTo>
                  <a:pt x="226" y="678"/>
                </a:moveTo>
                <a:cubicBezTo>
                  <a:pt x="6840" y="12320"/>
                  <a:pt x="177496" y="210757"/>
                  <a:pt x="205013" y="238803"/>
                </a:cubicBezTo>
                <a:cubicBezTo>
                  <a:pt x="232530" y="266849"/>
                  <a:pt x="196547" y="207318"/>
                  <a:pt x="165326" y="168953"/>
                </a:cubicBezTo>
                <a:cubicBezTo>
                  <a:pt x="134105" y="130588"/>
                  <a:pt x="-6388" y="-10964"/>
                  <a:pt x="226" y="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: 図形 1459">
            <a:extLst>
              <a:ext uri="{FF2B5EF4-FFF2-40B4-BE49-F238E27FC236}">
                <a16:creationId xmlns:a16="http://schemas.microsoft.com/office/drawing/2014/main" id="{606E8162-FDA9-40C5-BC8B-BEAB0B712579}"/>
              </a:ext>
            </a:extLst>
          </p:cNvPr>
          <p:cNvSpPr/>
          <p:nvPr/>
        </p:nvSpPr>
        <p:spPr>
          <a:xfrm>
            <a:off x="5768966" y="7931032"/>
            <a:ext cx="328503" cy="494066"/>
          </a:xfrm>
          <a:custGeom>
            <a:avLst/>
            <a:gdLst>
              <a:gd name="connsiteX0" fmla="*/ 9 w 328503"/>
              <a:gd name="connsiteY0" fmla="*/ 118 h 494066"/>
              <a:gd name="connsiteX1" fmla="*/ 49222 w 328503"/>
              <a:gd name="connsiteY1" fmla="*/ 120768 h 494066"/>
              <a:gd name="connsiteX2" fmla="*/ 223847 w 328503"/>
              <a:gd name="connsiteY2" fmla="*/ 376356 h 494066"/>
              <a:gd name="connsiteX3" fmla="*/ 323859 w 328503"/>
              <a:gd name="connsiteY3" fmla="*/ 489068 h 494066"/>
              <a:gd name="connsiteX4" fmla="*/ 296872 w 328503"/>
              <a:gd name="connsiteY4" fmla="*/ 458906 h 494066"/>
              <a:gd name="connsiteX5" fmla="*/ 165109 w 328503"/>
              <a:gd name="connsiteY5" fmla="*/ 322381 h 494066"/>
              <a:gd name="connsiteX6" fmla="*/ 46047 w 328503"/>
              <a:gd name="connsiteY6" fmla="*/ 139818 h 494066"/>
              <a:gd name="connsiteX7" fmla="*/ 9 w 328503"/>
              <a:gd name="connsiteY7" fmla="*/ 118 h 49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503" h="494066">
                <a:moveTo>
                  <a:pt x="9" y="118"/>
                </a:moveTo>
                <a:cubicBezTo>
                  <a:pt x="538" y="-3057"/>
                  <a:pt x="11916" y="58062"/>
                  <a:pt x="49222" y="120768"/>
                </a:cubicBezTo>
                <a:cubicBezTo>
                  <a:pt x="86528" y="183474"/>
                  <a:pt x="178074" y="314973"/>
                  <a:pt x="223847" y="376356"/>
                </a:cubicBezTo>
                <a:cubicBezTo>
                  <a:pt x="269620" y="437739"/>
                  <a:pt x="311688" y="475310"/>
                  <a:pt x="323859" y="489068"/>
                </a:cubicBezTo>
                <a:cubicBezTo>
                  <a:pt x="336030" y="502826"/>
                  <a:pt x="323330" y="486687"/>
                  <a:pt x="296872" y="458906"/>
                </a:cubicBezTo>
                <a:cubicBezTo>
                  <a:pt x="270414" y="431125"/>
                  <a:pt x="206913" y="375562"/>
                  <a:pt x="165109" y="322381"/>
                </a:cubicBezTo>
                <a:cubicBezTo>
                  <a:pt x="123305" y="269200"/>
                  <a:pt x="71976" y="189824"/>
                  <a:pt x="46047" y="139818"/>
                </a:cubicBezTo>
                <a:cubicBezTo>
                  <a:pt x="20118" y="89812"/>
                  <a:pt x="-520" y="3293"/>
                  <a:pt x="9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: 図形 1460">
            <a:extLst>
              <a:ext uri="{FF2B5EF4-FFF2-40B4-BE49-F238E27FC236}">
                <a16:creationId xmlns:a16="http://schemas.microsoft.com/office/drawing/2014/main" id="{A426C4A6-97ED-48D9-B9D0-BCBF4C3BAE90}"/>
              </a:ext>
            </a:extLst>
          </p:cNvPr>
          <p:cNvSpPr/>
          <p:nvPr/>
        </p:nvSpPr>
        <p:spPr>
          <a:xfrm>
            <a:off x="5819705" y="8020017"/>
            <a:ext cx="217786" cy="298611"/>
          </a:xfrm>
          <a:custGeom>
            <a:avLst/>
            <a:gdLst>
              <a:gd name="connsiteX0" fmla="*/ 70 w 217786"/>
              <a:gd name="connsiteY0" fmla="*/ 33 h 298611"/>
              <a:gd name="connsiteX1" fmla="*/ 154058 w 217786"/>
              <a:gd name="connsiteY1" fmla="*/ 212758 h 298611"/>
              <a:gd name="connsiteX2" fmla="*/ 217558 w 217786"/>
              <a:gd name="connsiteY2" fmla="*/ 298483 h 298611"/>
              <a:gd name="connsiteX3" fmla="*/ 135008 w 217786"/>
              <a:gd name="connsiteY3" fmla="*/ 196883 h 298611"/>
              <a:gd name="connsiteX4" fmla="*/ 70 w 217786"/>
              <a:gd name="connsiteY4" fmla="*/ 33 h 29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86" h="298611">
                <a:moveTo>
                  <a:pt x="70" y="33"/>
                </a:moveTo>
                <a:cubicBezTo>
                  <a:pt x="3245" y="2679"/>
                  <a:pt x="117810" y="163016"/>
                  <a:pt x="154058" y="212758"/>
                </a:cubicBezTo>
                <a:cubicBezTo>
                  <a:pt x="190306" y="262500"/>
                  <a:pt x="220733" y="301129"/>
                  <a:pt x="217558" y="298483"/>
                </a:cubicBezTo>
                <a:cubicBezTo>
                  <a:pt x="214383" y="295837"/>
                  <a:pt x="168875" y="243714"/>
                  <a:pt x="135008" y="196883"/>
                </a:cubicBezTo>
                <a:cubicBezTo>
                  <a:pt x="101141" y="150052"/>
                  <a:pt x="-3105" y="-2613"/>
                  <a:pt x="70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: 図形 1461">
            <a:extLst>
              <a:ext uri="{FF2B5EF4-FFF2-40B4-BE49-F238E27FC236}">
                <a16:creationId xmlns:a16="http://schemas.microsoft.com/office/drawing/2014/main" id="{9F6E8006-C4DA-4C19-9501-DCF8D711E236}"/>
              </a:ext>
            </a:extLst>
          </p:cNvPr>
          <p:cNvSpPr/>
          <p:nvPr/>
        </p:nvSpPr>
        <p:spPr>
          <a:xfrm>
            <a:off x="4541400" y="8324427"/>
            <a:ext cx="357075" cy="450507"/>
          </a:xfrm>
          <a:custGeom>
            <a:avLst/>
            <a:gdLst>
              <a:gd name="connsiteX0" fmla="*/ 438 w 357075"/>
              <a:gd name="connsiteY0" fmla="*/ 448098 h 450507"/>
              <a:gd name="connsiteX1" fmla="*/ 171888 w 357075"/>
              <a:gd name="connsiteY1" fmla="*/ 227436 h 450507"/>
              <a:gd name="connsiteX2" fmla="*/ 203638 w 357075"/>
              <a:gd name="connsiteY2" fmla="*/ 157586 h 450507"/>
              <a:gd name="connsiteX3" fmla="*/ 356038 w 357075"/>
              <a:gd name="connsiteY3" fmla="*/ 423 h 450507"/>
              <a:gd name="connsiteX4" fmla="*/ 267138 w 357075"/>
              <a:gd name="connsiteY4" fmla="*/ 114723 h 450507"/>
              <a:gd name="connsiteX5" fmla="*/ 198875 w 357075"/>
              <a:gd name="connsiteY5" fmla="*/ 217911 h 450507"/>
              <a:gd name="connsiteX6" fmla="*/ 124263 w 357075"/>
              <a:gd name="connsiteY6" fmla="*/ 336973 h 450507"/>
              <a:gd name="connsiteX7" fmla="*/ 438 w 357075"/>
              <a:gd name="connsiteY7" fmla="*/ 448098 h 45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075" h="450507">
                <a:moveTo>
                  <a:pt x="438" y="448098"/>
                </a:moveTo>
                <a:cubicBezTo>
                  <a:pt x="8375" y="429842"/>
                  <a:pt x="138021" y="275855"/>
                  <a:pt x="171888" y="227436"/>
                </a:cubicBezTo>
                <a:cubicBezTo>
                  <a:pt x="205755" y="179017"/>
                  <a:pt x="172946" y="195422"/>
                  <a:pt x="203638" y="157586"/>
                </a:cubicBezTo>
                <a:cubicBezTo>
                  <a:pt x="234330" y="119750"/>
                  <a:pt x="345455" y="7567"/>
                  <a:pt x="356038" y="423"/>
                </a:cubicBezTo>
                <a:cubicBezTo>
                  <a:pt x="366621" y="-6721"/>
                  <a:pt x="293332" y="78475"/>
                  <a:pt x="267138" y="114723"/>
                </a:cubicBezTo>
                <a:cubicBezTo>
                  <a:pt x="240944" y="150971"/>
                  <a:pt x="222687" y="180869"/>
                  <a:pt x="198875" y="217911"/>
                </a:cubicBezTo>
                <a:cubicBezTo>
                  <a:pt x="175063" y="254953"/>
                  <a:pt x="153896" y="297815"/>
                  <a:pt x="124263" y="336973"/>
                </a:cubicBezTo>
                <a:cubicBezTo>
                  <a:pt x="94630" y="376131"/>
                  <a:pt x="-7499" y="466354"/>
                  <a:pt x="438" y="448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: 図形 1462">
            <a:extLst>
              <a:ext uri="{FF2B5EF4-FFF2-40B4-BE49-F238E27FC236}">
                <a16:creationId xmlns:a16="http://schemas.microsoft.com/office/drawing/2014/main" id="{047CBB36-B044-41F7-8B54-08A292E8ED2B}"/>
              </a:ext>
            </a:extLst>
          </p:cNvPr>
          <p:cNvSpPr/>
          <p:nvPr/>
        </p:nvSpPr>
        <p:spPr>
          <a:xfrm>
            <a:off x="4592194" y="8467710"/>
            <a:ext cx="332398" cy="520507"/>
          </a:xfrm>
          <a:custGeom>
            <a:avLst/>
            <a:gdLst>
              <a:gd name="connsiteX0" fmla="*/ 332231 w 332398"/>
              <a:gd name="connsiteY0" fmla="*/ 15 h 520507"/>
              <a:gd name="connsiteX1" fmla="*/ 208406 w 332398"/>
              <a:gd name="connsiteY1" fmla="*/ 79390 h 520507"/>
              <a:gd name="connsiteX2" fmla="*/ 148081 w 332398"/>
              <a:gd name="connsiteY2" fmla="*/ 184165 h 520507"/>
              <a:gd name="connsiteX3" fmla="*/ 57594 w 332398"/>
              <a:gd name="connsiteY3" fmla="*/ 323865 h 520507"/>
              <a:gd name="connsiteX4" fmla="*/ 444 w 332398"/>
              <a:gd name="connsiteY4" fmla="*/ 517540 h 520507"/>
              <a:gd name="connsiteX5" fmla="*/ 33781 w 332398"/>
              <a:gd name="connsiteY5" fmla="*/ 428640 h 520507"/>
              <a:gd name="connsiteX6" fmla="*/ 82994 w 332398"/>
              <a:gd name="connsiteY6" fmla="*/ 260365 h 520507"/>
              <a:gd name="connsiteX7" fmla="*/ 179831 w 332398"/>
              <a:gd name="connsiteY7" fmla="*/ 74628 h 520507"/>
              <a:gd name="connsiteX8" fmla="*/ 332231 w 332398"/>
              <a:gd name="connsiteY8" fmla="*/ 15 h 52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398" h="520507">
                <a:moveTo>
                  <a:pt x="332231" y="15"/>
                </a:moveTo>
                <a:cubicBezTo>
                  <a:pt x="336993" y="809"/>
                  <a:pt x="239098" y="48698"/>
                  <a:pt x="208406" y="79390"/>
                </a:cubicBezTo>
                <a:cubicBezTo>
                  <a:pt x="177714" y="110082"/>
                  <a:pt x="173216" y="143419"/>
                  <a:pt x="148081" y="184165"/>
                </a:cubicBezTo>
                <a:cubicBezTo>
                  <a:pt x="122946" y="224911"/>
                  <a:pt x="82200" y="268303"/>
                  <a:pt x="57594" y="323865"/>
                </a:cubicBezTo>
                <a:cubicBezTo>
                  <a:pt x="32988" y="379427"/>
                  <a:pt x="4413" y="500078"/>
                  <a:pt x="444" y="517540"/>
                </a:cubicBezTo>
                <a:cubicBezTo>
                  <a:pt x="-3525" y="535003"/>
                  <a:pt x="20023" y="471502"/>
                  <a:pt x="33781" y="428640"/>
                </a:cubicBezTo>
                <a:cubicBezTo>
                  <a:pt x="47539" y="385778"/>
                  <a:pt x="58652" y="319367"/>
                  <a:pt x="82994" y="260365"/>
                </a:cubicBezTo>
                <a:cubicBezTo>
                  <a:pt x="107336" y="201363"/>
                  <a:pt x="143583" y="119872"/>
                  <a:pt x="179831" y="74628"/>
                </a:cubicBezTo>
                <a:cubicBezTo>
                  <a:pt x="216079" y="29384"/>
                  <a:pt x="327469" y="-779"/>
                  <a:pt x="332231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: 図形 1463">
            <a:extLst>
              <a:ext uri="{FF2B5EF4-FFF2-40B4-BE49-F238E27FC236}">
                <a16:creationId xmlns:a16="http://schemas.microsoft.com/office/drawing/2014/main" id="{81835DF9-0BB1-4334-B603-217C253EB403}"/>
              </a:ext>
            </a:extLst>
          </p:cNvPr>
          <p:cNvSpPr/>
          <p:nvPr/>
        </p:nvSpPr>
        <p:spPr>
          <a:xfrm>
            <a:off x="4796186" y="8542592"/>
            <a:ext cx="395219" cy="817555"/>
          </a:xfrm>
          <a:custGeom>
            <a:avLst/>
            <a:gdLst>
              <a:gd name="connsiteX0" fmla="*/ 6002 w 395219"/>
              <a:gd name="connsiteY0" fmla="*/ 9271 h 817555"/>
              <a:gd name="connsiteX1" fmla="*/ 231427 w 395219"/>
              <a:gd name="connsiteY1" fmla="*/ 458533 h 817555"/>
              <a:gd name="connsiteX2" fmla="*/ 329852 w 395219"/>
              <a:gd name="connsiteY2" fmla="*/ 676021 h 817555"/>
              <a:gd name="connsiteX3" fmla="*/ 358427 w 395219"/>
              <a:gd name="connsiteY3" fmla="*/ 733171 h 817555"/>
              <a:gd name="connsiteX4" fmla="*/ 394939 w 395219"/>
              <a:gd name="connsiteY4" fmla="*/ 817308 h 817555"/>
              <a:gd name="connsiteX5" fmla="*/ 337789 w 395219"/>
              <a:gd name="connsiteY5" fmla="*/ 704596 h 817555"/>
              <a:gd name="connsiteX6" fmla="*/ 239364 w 395219"/>
              <a:gd name="connsiteY6" fmla="*/ 498221 h 817555"/>
              <a:gd name="connsiteX7" fmla="*/ 79027 w 395219"/>
              <a:gd name="connsiteY7" fmla="*/ 180721 h 817555"/>
              <a:gd name="connsiteX8" fmla="*/ 6002 w 395219"/>
              <a:gd name="connsiteY8" fmla="*/ 9271 h 81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219" h="817555">
                <a:moveTo>
                  <a:pt x="6002" y="9271"/>
                </a:moveTo>
                <a:cubicBezTo>
                  <a:pt x="31402" y="55573"/>
                  <a:pt x="177452" y="347408"/>
                  <a:pt x="231427" y="458533"/>
                </a:cubicBezTo>
                <a:cubicBezTo>
                  <a:pt x="285402" y="569658"/>
                  <a:pt x="308685" y="630248"/>
                  <a:pt x="329852" y="676021"/>
                </a:cubicBezTo>
                <a:cubicBezTo>
                  <a:pt x="351019" y="721794"/>
                  <a:pt x="347579" y="709623"/>
                  <a:pt x="358427" y="733171"/>
                </a:cubicBezTo>
                <a:cubicBezTo>
                  <a:pt x="369275" y="756719"/>
                  <a:pt x="398379" y="822070"/>
                  <a:pt x="394939" y="817308"/>
                </a:cubicBezTo>
                <a:cubicBezTo>
                  <a:pt x="391499" y="812546"/>
                  <a:pt x="363718" y="757777"/>
                  <a:pt x="337789" y="704596"/>
                </a:cubicBezTo>
                <a:cubicBezTo>
                  <a:pt x="311860" y="651415"/>
                  <a:pt x="282491" y="585534"/>
                  <a:pt x="239364" y="498221"/>
                </a:cubicBezTo>
                <a:cubicBezTo>
                  <a:pt x="196237" y="410909"/>
                  <a:pt x="116333" y="260361"/>
                  <a:pt x="79027" y="180721"/>
                </a:cubicBezTo>
                <a:cubicBezTo>
                  <a:pt x="41721" y="101081"/>
                  <a:pt x="-19398" y="-37031"/>
                  <a:pt x="6002" y="9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: 図形 1464">
            <a:extLst>
              <a:ext uri="{FF2B5EF4-FFF2-40B4-BE49-F238E27FC236}">
                <a16:creationId xmlns:a16="http://schemas.microsoft.com/office/drawing/2014/main" id="{16BD7CC8-60B5-47C3-8AA3-6A849FF09F16}"/>
              </a:ext>
            </a:extLst>
          </p:cNvPr>
          <p:cNvSpPr/>
          <p:nvPr/>
        </p:nvSpPr>
        <p:spPr>
          <a:xfrm>
            <a:off x="5118121" y="9570826"/>
            <a:ext cx="214320" cy="617039"/>
          </a:xfrm>
          <a:custGeom>
            <a:avLst/>
            <a:gdLst>
              <a:gd name="connsiteX0" fmla="*/ 214292 w 214320"/>
              <a:gd name="connsiteY0" fmla="*/ 212 h 617039"/>
              <a:gd name="connsiteX1" fmla="*/ 131742 w 214320"/>
              <a:gd name="connsiteY1" fmla="*/ 112924 h 617039"/>
              <a:gd name="connsiteX2" fmla="*/ 50779 w 214320"/>
              <a:gd name="connsiteY2" fmla="*/ 466937 h 617039"/>
              <a:gd name="connsiteX3" fmla="*/ 3154 w 214320"/>
              <a:gd name="connsiteY3" fmla="*/ 601874 h 617039"/>
              <a:gd name="connsiteX4" fmla="*/ 139679 w 214320"/>
              <a:gd name="connsiteY4" fmla="*/ 133562 h 617039"/>
              <a:gd name="connsiteX5" fmla="*/ 214292 w 214320"/>
              <a:gd name="connsiteY5" fmla="*/ 212 h 61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320" h="617039">
                <a:moveTo>
                  <a:pt x="214292" y="212"/>
                </a:moveTo>
                <a:cubicBezTo>
                  <a:pt x="212969" y="-3228"/>
                  <a:pt x="158994" y="35137"/>
                  <a:pt x="131742" y="112924"/>
                </a:cubicBezTo>
                <a:cubicBezTo>
                  <a:pt x="104490" y="190712"/>
                  <a:pt x="72210" y="385445"/>
                  <a:pt x="50779" y="466937"/>
                </a:cubicBezTo>
                <a:cubicBezTo>
                  <a:pt x="29348" y="548429"/>
                  <a:pt x="-11663" y="657436"/>
                  <a:pt x="3154" y="601874"/>
                </a:cubicBezTo>
                <a:cubicBezTo>
                  <a:pt x="17971" y="546312"/>
                  <a:pt x="108723" y="229870"/>
                  <a:pt x="139679" y="133562"/>
                </a:cubicBezTo>
                <a:cubicBezTo>
                  <a:pt x="170635" y="37254"/>
                  <a:pt x="215615" y="3652"/>
                  <a:pt x="214292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: 図形 1465">
            <a:extLst>
              <a:ext uri="{FF2B5EF4-FFF2-40B4-BE49-F238E27FC236}">
                <a16:creationId xmlns:a16="http://schemas.microsoft.com/office/drawing/2014/main" id="{7B6D87E9-5CB6-4481-8A89-0515D154C637}"/>
              </a:ext>
            </a:extLst>
          </p:cNvPr>
          <p:cNvSpPr/>
          <p:nvPr/>
        </p:nvSpPr>
        <p:spPr>
          <a:xfrm>
            <a:off x="5115507" y="9687878"/>
            <a:ext cx="107372" cy="511459"/>
          </a:xfrm>
          <a:custGeom>
            <a:avLst/>
            <a:gdLst>
              <a:gd name="connsiteX0" fmla="*/ 107368 w 107372"/>
              <a:gd name="connsiteY0" fmla="*/ 635 h 511459"/>
              <a:gd name="connsiteX1" fmla="*/ 39106 w 107372"/>
              <a:gd name="connsiteY1" fmla="*/ 299085 h 511459"/>
              <a:gd name="connsiteX2" fmla="*/ 1006 w 107372"/>
              <a:gd name="connsiteY2" fmla="*/ 505460 h 511459"/>
              <a:gd name="connsiteX3" fmla="*/ 13706 w 107372"/>
              <a:gd name="connsiteY3" fmla="*/ 435610 h 511459"/>
              <a:gd name="connsiteX4" fmla="*/ 42281 w 107372"/>
              <a:gd name="connsiteY4" fmla="*/ 226060 h 511459"/>
              <a:gd name="connsiteX5" fmla="*/ 107368 w 107372"/>
              <a:gd name="connsiteY5" fmla="*/ 635 h 51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72" h="511459">
                <a:moveTo>
                  <a:pt x="107368" y="635"/>
                </a:moveTo>
                <a:cubicBezTo>
                  <a:pt x="106839" y="12806"/>
                  <a:pt x="56833" y="214948"/>
                  <a:pt x="39106" y="299085"/>
                </a:cubicBezTo>
                <a:cubicBezTo>
                  <a:pt x="21379" y="383222"/>
                  <a:pt x="5239" y="482706"/>
                  <a:pt x="1006" y="505460"/>
                </a:cubicBezTo>
                <a:cubicBezTo>
                  <a:pt x="-3227" y="528214"/>
                  <a:pt x="6827" y="482177"/>
                  <a:pt x="13706" y="435610"/>
                </a:cubicBezTo>
                <a:cubicBezTo>
                  <a:pt x="20585" y="389043"/>
                  <a:pt x="27729" y="297762"/>
                  <a:pt x="42281" y="226060"/>
                </a:cubicBezTo>
                <a:cubicBezTo>
                  <a:pt x="56833" y="154358"/>
                  <a:pt x="107897" y="-11536"/>
                  <a:pt x="107368" y="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: 図形 1466">
            <a:extLst>
              <a:ext uri="{FF2B5EF4-FFF2-40B4-BE49-F238E27FC236}">
                <a16:creationId xmlns:a16="http://schemas.microsoft.com/office/drawing/2014/main" id="{9D3AD807-8801-4EFB-B6A8-F3EAEE6E7015}"/>
              </a:ext>
            </a:extLst>
          </p:cNvPr>
          <p:cNvSpPr/>
          <p:nvPr/>
        </p:nvSpPr>
        <p:spPr>
          <a:xfrm>
            <a:off x="5189365" y="9352357"/>
            <a:ext cx="132828" cy="222839"/>
          </a:xfrm>
          <a:custGeom>
            <a:avLst/>
            <a:gdLst>
              <a:gd name="connsiteX0" fmla="*/ 173 w 132828"/>
              <a:gd name="connsiteY0" fmla="*/ 1193 h 222839"/>
              <a:gd name="connsiteX1" fmla="*/ 127173 w 132828"/>
              <a:gd name="connsiteY1" fmla="*/ 218681 h 222839"/>
              <a:gd name="connsiteX2" fmla="*/ 100185 w 132828"/>
              <a:gd name="connsiteY2" fmla="*/ 134543 h 222839"/>
              <a:gd name="connsiteX3" fmla="*/ 173 w 132828"/>
              <a:gd name="connsiteY3" fmla="*/ 1193 h 22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828" h="222839">
                <a:moveTo>
                  <a:pt x="173" y="1193"/>
                </a:moveTo>
                <a:cubicBezTo>
                  <a:pt x="4671" y="15216"/>
                  <a:pt x="110504" y="196456"/>
                  <a:pt x="127173" y="218681"/>
                </a:cubicBezTo>
                <a:cubicBezTo>
                  <a:pt x="143842" y="240906"/>
                  <a:pt x="120293" y="168410"/>
                  <a:pt x="100185" y="134543"/>
                </a:cubicBezTo>
                <a:cubicBezTo>
                  <a:pt x="80077" y="100676"/>
                  <a:pt x="-4325" y="-12830"/>
                  <a:pt x="173" y="1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: 図形 1467">
            <a:extLst>
              <a:ext uri="{FF2B5EF4-FFF2-40B4-BE49-F238E27FC236}">
                <a16:creationId xmlns:a16="http://schemas.microsoft.com/office/drawing/2014/main" id="{F700EA1A-9B33-49FA-A8CD-A71F60324B14}"/>
              </a:ext>
            </a:extLst>
          </p:cNvPr>
          <p:cNvSpPr/>
          <p:nvPr/>
        </p:nvSpPr>
        <p:spPr>
          <a:xfrm>
            <a:off x="4676821" y="8795480"/>
            <a:ext cx="292701" cy="471559"/>
          </a:xfrm>
          <a:custGeom>
            <a:avLst/>
            <a:gdLst>
              <a:gd name="connsiteX0" fmla="*/ 1542 w 292701"/>
              <a:gd name="connsiteY0" fmla="*/ 4033 h 471559"/>
              <a:gd name="connsiteX1" fmla="*/ 282529 w 292701"/>
              <a:gd name="connsiteY1" fmla="*/ 458058 h 471559"/>
              <a:gd name="connsiteX2" fmla="*/ 225379 w 292701"/>
              <a:gd name="connsiteY2" fmla="*/ 342170 h 471559"/>
              <a:gd name="connsiteX3" fmla="*/ 171404 w 292701"/>
              <a:gd name="connsiteY3" fmla="*/ 240570 h 471559"/>
              <a:gd name="connsiteX4" fmla="*/ 1542 w 292701"/>
              <a:gd name="connsiteY4" fmla="*/ 4033 h 47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701" h="471559">
                <a:moveTo>
                  <a:pt x="1542" y="4033"/>
                </a:moveTo>
                <a:cubicBezTo>
                  <a:pt x="20063" y="40281"/>
                  <a:pt x="245223" y="401702"/>
                  <a:pt x="282529" y="458058"/>
                </a:cubicBezTo>
                <a:cubicBezTo>
                  <a:pt x="319835" y="514414"/>
                  <a:pt x="243900" y="378418"/>
                  <a:pt x="225379" y="342170"/>
                </a:cubicBezTo>
                <a:cubicBezTo>
                  <a:pt x="206858" y="305922"/>
                  <a:pt x="206064" y="294810"/>
                  <a:pt x="171404" y="240570"/>
                </a:cubicBezTo>
                <a:cubicBezTo>
                  <a:pt x="136744" y="186331"/>
                  <a:pt x="-16979" y="-32215"/>
                  <a:pt x="1542" y="4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: 図形 1468">
            <a:extLst>
              <a:ext uri="{FF2B5EF4-FFF2-40B4-BE49-F238E27FC236}">
                <a16:creationId xmlns:a16="http://schemas.microsoft.com/office/drawing/2014/main" id="{A2CD49A9-6694-48AF-87C0-6C152074111B}"/>
              </a:ext>
            </a:extLst>
          </p:cNvPr>
          <p:cNvSpPr/>
          <p:nvPr/>
        </p:nvSpPr>
        <p:spPr>
          <a:xfrm>
            <a:off x="4973404" y="9253352"/>
            <a:ext cx="263699" cy="452065"/>
          </a:xfrm>
          <a:custGeom>
            <a:avLst/>
            <a:gdLst>
              <a:gd name="connsiteX0" fmla="*/ 1821 w 263699"/>
              <a:gd name="connsiteY0" fmla="*/ 11298 h 452065"/>
              <a:gd name="connsiteX1" fmla="*/ 41509 w 263699"/>
              <a:gd name="connsiteY1" fmla="*/ 57336 h 452065"/>
              <a:gd name="connsiteX2" fmla="*/ 257409 w 263699"/>
              <a:gd name="connsiteY2" fmla="*/ 438336 h 452065"/>
              <a:gd name="connsiteX3" fmla="*/ 193909 w 263699"/>
              <a:gd name="connsiteY3" fmla="*/ 347848 h 452065"/>
              <a:gd name="connsiteX4" fmla="*/ 70084 w 263699"/>
              <a:gd name="connsiteY4" fmla="*/ 154173 h 452065"/>
              <a:gd name="connsiteX5" fmla="*/ 1821 w 263699"/>
              <a:gd name="connsiteY5" fmla="*/ 11298 h 45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699" h="452065">
                <a:moveTo>
                  <a:pt x="1821" y="11298"/>
                </a:moveTo>
                <a:cubicBezTo>
                  <a:pt x="-2942" y="-4842"/>
                  <a:pt x="-1089" y="-13837"/>
                  <a:pt x="41509" y="57336"/>
                </a:cubicBezTo>
                <a:cubicBezTo>
                  <a:pt x="84107" y="128509"/>
                  <a:pt x="232009" y="389917"/>
                  <a:pt x="257409" y="438336"/>
                </a:cubicBezTo>
                <a:cubicBezTo>
                  <a:pt x="282809" y="486755"/>
                  <a:pt x="225130" y="395209"/>
                  <a:pt x="193909" y="347848"/>
                </a:cubicBezTo>
                <a:cubicBezTo>
                  <a:pt x="162688" y="300488"/>
                  <a:pt x="101040" y="208677"/>
                  <a:pt x="70084" y="154173"/>
                </a:cubicBezTo>
                <a:cubicBezTo>
                  <a:pt x="39128" y="99669"/>
                  <a:pt x="6584" y="27438"/>
                  <a:pt x="1821" y="11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: 図形 1469">
            <a:extLst>
              <a:ext uri="{FF2B5EF4-FFF2-40B4-BE49-F238E27FC236}">
                <a16:creationId xmlns:a16="http://schemas.microsoft.com/office/drawing/2014/main" id="{C0AB32CA-0409-43B9-A53D-1E8FAC2782E4}"/>
              </a:ext>
            </a:extLst>
          </p:cNvPr>
          <p:cNvSpPr/>
          <p:nvPr/>
        </p:nvSpPr>
        <p:spPr>
          <a:xfrm>
            <a:off x="4371612" y="7972389"/>
            <a:ext cx="131127" cy="615089"/>
          </a:xfrm>
          <a:custGeom>
            <a:avLst/>
            <a:gdLst>
              <a:gd name="connsiteX0" fmla="*/ 363 w 131127"/>
              <a:gd name="connsiteY0" fmla="*/ 36 h 615089"/>
              <a:gd name="connsiteX1" fmla="*/ 59101 w 131127"/>
              <a:gd name="connsiteY1" fmla="*/ 204824 h 615089"/>
              <a:gd name="connsiteX2" fmla="*/ 54338 w 131127"/>
              <a:gd name="connsiteY2" fmla="*/ 298486 h 615089"/>
              <a:gd name="connsiteX3" fmla="*/ 130538 w 131127"/>
              <a:gd name="connsiteY3" fmla="*/ 611224 h 615089"/>
              <a:gd name="connsiteX4" fmla="*/ 87676 w 131127"/>
              <a:gd name="connsiteY4" fmla="*/ 463586 h 615089"/>
              <a:gd name="connsiteX5" fmla="*/ 51163 w 131127"/>
              <a:gd name="connsiteY5" fmla="*/ 320711 h 615089"/>
              <a:gd name="connsiteX6" fmla="*/ 35288 w 131127"/>
              <a:gd name="connsiteY6" fmla="*/ 188949 h 615089"/>
              <a:gd name="connsiteX7" fmla="*/ 363 w 131127"/>
              <a:gd name="connsiteY7" fmla="*/ 36 h 61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127" h="615089">
                <a:moveTo>
                  <a:pt x="363" y="36"/>
                </a:moveTo>
                <a:cubicBezTo>
                  <a:pt x="4332" y="2682"/>
                  <a:pt x="50105" y="155082"/>
                  <a:pt x="59101" y="204824"/>
                </a:cubicBezTo>
                <a:cubicBezTo>
                  <a:pt x="68097" y="254566"/>
                  <a:pt x="42432" y="230753"/>
                  <a:pt x="54338" y="298486"/>
                </a:cubicBezTo>
                <a:cubicBezTo>
                  <a:pt x="66244" y="366219"/>
                  <a:pt x="124982" y="583707"/>
                  <a:pt x="130538" y="611224"/>
                </a:cubicBezTo>
                <a:cubicBezTo>
                  <a:pt x="136094" y="638741"/>
                  <a:pt x="100905" y="512005"/>
                  <a:pt x="87676" y="463586"/>
                </a:cubicBezTo>
                <a:cubicBezTo>
                  <a:pt x="74447" y="415167"/>
                  <a:pt x="59894" y="366484"/>
                  <a:pt x="51163" y="320711"/>
                </a:cubicBezTo>
                <a:cubicBezTo>
                  <a:pt x="42432" y="274938"/>
                  <a:pt x="44548" y="237368"/>
                  <a:pt x="35288" y="188949"/>
                </a:cubicBezTo>
                <a:cubicBezTo>
                  <a:pt x="26028" y="140530"/>
                  <a:pt x="-3606" y="-2610"/>
                  <a:pt x="363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: 図形 1470">
            <a:extLst>
              <a:ext uri="{FF2B5EF4-FFF2-40B4-BE49-F238E27FC236}">
                <a16:creationId xmlns:a16="http://schemas.microsoft.com/office/drawing/2014/main" id="{8368DAA6-9A9D-4B54-86D2-9B9B7D97D7AE}"/>
              </a:ext>
            </a:extLst>
          </p:cNvPr>
          <p:cNvSpPr/>
          <p:nvPr/>
        </p:nvSpPr>
        <p:spPr>
          <a:xfrm>
            <a:off x="4499072" y="8603055"/>
            <a:ext cx="95376" cy="539767"/>
          </a:xfrm>
          <a:custGeom>
            <a:avLst/>
            <a:gdLst>
              <a:gd name="connsiteX0" fmla="*/ 3078 w 95376"/>
              <a:gd name="connsiteY0" fmla="*/ 4370 h 539767"/>
              <a:gd name="connsiteX1" fmla="*/ 74516 w 95376"/>
              <a:gd name="connsiteY1" fmla="*/ 425058 h 539767"/>
              <a:gd name="connsiteX2" fmla="*/ 95153 w 95376"/>
              <a:gd name="connsiteY2" fmla="*/ 539358 h 539767"/>
              <a:gd name="connsiteX3" fmla="*/ 64991 w 95376"/>
              <a:gd name="connsiteY3" fmla="*/ 453633 h 539767"/>
              <a:gd name="connsiteX4" fmla="*/ 18953 w 95376"/>
              <a:gd name="connsiteY4" fmla="*/ 220270 h 539767"/>
              <a:gd name="connsiteX5" fmla="*/ 3078 w 95376"/>
              <a:gd name="connsiteY5" fmla="*/ 4370 h 53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376" h="539767">
                <a:moveTo>
                  <a:pt x="3078" y="4370"/>
                </a:moveTo>
                <a:cubicBezTo>
                  <a:pt x="12338" y="38501"/>
                  <a:pt x="59170" y="335893"/>
                  <a:pt x="74516" y="425058"/>
                </a:cubicBezTo>
                <a:cubicBezTo>
                  <a:pt x="89862" y="514223"/>
                  <a:pt x="96740" y="534596"/>
                  <a:pt x="95153" y="539358"/>
                </a:cubicBezTo>
                <a:cubicBezTo>
                  <a:pt x="93566" y="544120"/>
                  <a:pt x="77691" y="506814"/>
                  <a:pt x="64991" y="453633"/>
                </a:cubicBezTo>
                <a:cubicBezTo>
                  <a:pt x="52291" y="400452"/>
                  <a:pt x="30595" y="295676"/>
                  <a:pt x="18953" y="220270"/>
                </a:cubicBezTo>
                <a:cubicBezTo>
                  <a:pt x="7311" y="144864"/>
                  <a:pt x="-6182" y="-29761"/>
                  <a:pt x="3078" y="4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: 図形 1471">
            <a:extLst>
              <a:ext uri="{FF2B5EF4-FFF2-40B4-BE49-F238E27FC236}">
                <a16:creationId xmlns:a16="http://schemas.microsoft.com/office/drawing/2014/main" id="{2520DB98-5080-420A-AD56-79EE7EE44BBE}"/>
              </a:ext>
            </a:extLst>
          </p:cNvPr>
          <p:cNvSpPr/>
          <p:nvPr/>
        </p:nvSpPr>
        <p:spPr>
          <a:xfrm>
            <a:off x="4613168" y="9054756"/>
            <a:ext cx="274524" cy="81873"/>
          </a:xfrm>
          <a:custGeom>
            <a:avLst/>
            <a:gdLst>
              <a:gd name="connsiteX0" fmla="*/ 107 w 274524"/>
              <a:gd name="connsiteY0" fmla="*/ 344 h 81873"/>
              <a:gd name="connsiteX1" fmla="*/ 257282 w 274524"/>
              <a:gd name="connsiteY1" fmla="*/ 79719 h 81873"/>
              <a:gd name="connsiteX2" fmla="*/ 225532 w 274524"/>
              <a:gd name="connsiteY2" fmla="*/ 52732 h 81873"/>
              <a:gd name="connsiteX3" fmla="*/ 107 w 274524"/>
              <a:gd name="connsiteY3" fmla="*/ 344 h 8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524" h="81873">
                <a:moveTo>
                  <a:pt x="107" y="344"/>
                </a:moveTo>
                <a:cubicBezTo>
                  <a:pt x="5399" y="4842"/>
                  <a:pt x="219711" y="70988"/>
                  <a:pt x="257282" y="79719"/>
                </a:cubicBezTo>
                <a:cubicBezTo>
                  <a:pt x="294853" y="88450"/>
                  <a:pt x="264955" y="68871"/>
                  <a:pt x="225532" y="52732"/>
                </a:cubicBezTo>
                <a:cubicBezTo>
                  <a:pt x="186109" y="36593"/>
                  <a:pt x="-5185" y="-4154"/>
                  <a:pt x="107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: 図形 1472">
            <a:extLst>
              <a:ext uri="{FF2B5EF4-FFF2-40B4-BE49-F238E27FC236}">
                <a16:creationId xmlns:a16="http://schemas.microsoft.com/office/drawing/2014/main" id="{5E01E5F9-2267-4283-9643-5DE3A2B3CB91}"/>
              </a:ext>
            </a:extLst>
          </p:cNvPr>
          <p:cNvSpPr/>
          <p:nvPr/>
        </p:nvSpPr>
        <p:spPr>
          <a:xfrm>
            <a:off x="4471735" y="9177215"/>
            <a:ext cx="546947" cy="303349"/>
          </a:xfrm>
          <a:custGeom>
            <a:avLst/>
            <a:gdLst>
              <a:gd name="connsiteX0" fmla="*/ 253 w 546947"/>
              <a:gd name="connsiteY0" fmla="*/ 123 h 303349"/>
              <a:gd name="connsiteX1" fmla="*/ 49465 w 546947"/>
              <a:gd name="connsiteY1" fmla="*/ 27110 h 303349"/>
              <a:gd name="connsiteX2" fmla="*/ 347915 w 546947"/>
              <a:gd name="connsiteY2" fmla="*/ 189035 h 303349"/>
              <a:gd name="connsiteX3" fmla="*/ 546353 w 546947"/>
              <a:gd name="connsiteY3" fmla="*/ 303335 h 303349"/>
              <a:gd name="connsiteX4" fmla="*/ 393953 w 546947"/>
              <a:gd name="connsiteY4" fmla="*/ 195385 h 303349"/>
              <a:gd name="connsiteX5" fmla="*/ 253 w 546947"/>
              <a:gd name="connsiteY5" fmla="*/ 123 h 3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947" h="303349">
                <a:moveTo>
                  <a:pt x="253" y="123"/>
                </a:moveTo>
                <a:cubicBezTo>
                  <a:pt x="-4113" y="-2126"/>
                  <a:pt x="49465" y="27110"/>
                  <a:pt x="49465" y="27110"/>
                </a:cubicBezTo>
                <a:lnTo>
                  <a:pt x="347915" y="189035"/>
                </a:lnTo>
                <a:cubicBezTo>
                  <a:pt x="430730" y="235073"/>
                  <a:pt x="538680" y="302277"/>
                  <a:pt x="546353" y="303335"/>
                </a:cubicBezTo>
                <a:cubicBezTo>
                  <a:pt x="554026" y="304393"/>
                  <a:pt x="486557" y="247772"/>
                  <a:pt x="393953" y="195385"/>
                </a:cubicBezTo>
                <a:cubicBezTo>
                  <a:pt x="301349" y="142998"/>
                  <a:pt x="146038" y="66004"/>
                  <a:pt x="253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: 図形 1473">
            <a:extLst>
              <a:ext uri="{FF2B5EF4-FFF2-40B4-BE49-F238E27FC236}">
                <a16:creationId xmlns:a16="http://schemas.microsoft.com/office/drawing/2014/main" id="{020FE26C-F2F8-405E-8829-05BC4D6C2E89}"/>
              </a:ext>
            </a:extLst>
          </p:cNvPr>
          <p:cNvSpPr/>
          <p:nvPr/>
        </p:nvSpPr>
        <p:spPr>
          <a:xfrm>
            <a:off x="4622699" y="9177248"/>
            <a:ext cx="308092" cy="117036"/>
          </a:xfrm>
          <a:custGeom>
            <a:avLst/>
            <a:gdLst>
              <a:gd name="connsiteX0" fmla="*/ 101 w 308092"/>
              <a:gd name="connsiteY0" fmla="*/ 90 h 117036"/>
              <a:gd name="connsiteX1" fmla="*/ 201714 w 308092"/>
              <a:gd name="connsiteY1" fmla="*/ 115977 h 117036"/>
              <a:gd name="connsiteX2" fmla="*/ 308076 w 308092"/>
              <a:gd name="connsiteY2" fmla="*/ 60415 h 117036"/>
              <a:gd name="connsiteX3" fmla="*/ 209651 w 308092"/>
              <a:gd name="connsiteY3" fmla="*/ 111215 h 117036"/>
              <a:gd name="connsiteX4" fmla="*/ 174726 w 308092"/>
              <a:gd name="connsiteY4" fmla="*/ 96927 h 117036"/>
              <a:gd name="connsiteX5" fmla="*/ 101 w 308092"/>
              <a:gd name="connsiteY5" fmla="*/ 90 h 1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92" h="117036">
                <a:moveTo>
                  <a:pt x="101" y="90"/>
                </a:moveTo>
                <a:cubicBezTo>
                  <a:pt x="4599" y="3265"/>
                  <a:pt x="150385" y="105923"/>
                  <a:pt x="201714" y="115977"/>
                </a:cubicBezTo>
                <a:cubicBezTo>
                  <a:pt x="253043" y="126031"/>
                  <a:pt x="306753" y="61209"/>
                  <a:pt x="308076" y="60415"/>
                </a:cubicBezTo>
                <a:cubicBezTo>
                  <a:pt x="309399" y="59621"/>
                  <a:pt x="231876" y="105130"/>
                  <a:pt x="209651" y="111215"/>
                </a:cubicBezTo>
                <a:cubicBezTo>
                  <a:pt x="187426" y="117300"/>
                  <a:pt x="207005" y="115713"/>
                  <a:pt x="174726" y="96927"/>
                </a:cubicBezTo>
                <a:cubicBezTo>
                  <a:pt x="142447" y="78141"/>
                  <a:pt x="-4397" y="-3085"/>
                  <a:pt x="101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: 図形 1474">
            <a:extLst>
              <a:ext uri="{FF2B5EF4-FFF2-40B4-BE49-F238E27FC236}">
                <a16:creationId xmlns:a16="http://schemas.microsoft.com/office/drawing/2014/main" id="{BCE882E7-B46B-4D90-9539-B32DC8E32F93}"/>
              </a:ext>
            </a:extLst>
          </p:cNvPr>
          <p:cNvSpPr/>
          <p:nvPr/>
        </p:nvSpPr>
        <p:spPr>
          <a:xfrm>
            <a:off x="4013011" y="8443161"/>
            <a:ext cx="146396" cy="816274"/>
          </a:xfrm>
          <a:custGeom>
            <a:avLst/>
            <a:gdLst>
              <a:gd name="connsiteX0" fmla="*/ 19239 w 146396"/>
              <a:gd name="connsiteY0" fmla="*/ 222 h 816274"/>
              <a:gd name="connsiteX1" fmla="*/ 29822 w 146396"/>
              <a:gd name="connsiteY1" fmla="*/ 305022 h 816274"/>
              <a:gd name="connsiteX2" fmla="*/ 133539 w 146396"/>
              <a:gd name="connsiteY2" fmla="*/ 777039 h 816274"/>
              <a:gd name="connsiteX3" fmla="*/ 142006 w 146396"/>
              <a:gd name="connsiteY3" fmla="*/ 774922 h 816274"/>
              <a:gd name="connsiteX4" fmla="*/ 108139 w 146396"/>
              <a:gd name="connsiteY4" fmla="*/ 652156 h 816274"/>
              <a:gd name="connsiteX5" fmla="*/ 36172 w 146396"/>
              <a:gd name="connsiteY5" fmla="*/ 417206 h 816274"/>
              <a:gd name="connsiteX6" fmla="*/ 189 w 146396"/>
              <a:gd name="connsiteY6" fmla="*/ 258456 h 816274"/>
              <a:gd name="connsiteX7" fmla="*/ 19239 w 146396"/>
              <a:gd name="connsiteY7" fmla="*/ 222 h 81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396" h="816274">
                <a:moveTo>
                  <a:pt x="19239" y="222"/>
                </a:moveTo>
                <a:cubicBezTo>
                  <a:pt x="24178" y="7983"/>
                  <a:pt x="10772" y="175553"/>
                  <a:pt x="29822" y="305022"/>
                </a:cubicBezTo>
                <a:cubicBezTo>
                  <a:pt x="48872" y="434491"/>
                  <a:pt x="114842" y="698722"/>
                  <a:pt x="133539" y="777039"/>
                </a:cubicBezTo>
                <a:cubicBezTo>
                  <a:pt x="152236" y="855356"/>
                  <a:pt x="146239" y="795736"/>
                  <a:pt x="142006" y="774922"/>
                </a:cubicBezTo>
                <a:cubicBezTo>
                  <a:pt x="137773" y="754108"/>
                  <a:pt x="125778" y="711775"/>
                  <a:pt x="108139" y="652156"/>
                </a:cubicBezTo>
                <a:cubicBezTo>
                  <a:pt x="90500" y="592537"/>
                  <a:pt x="54164" y="482823"/>
                  <a:pt x="36172" y="417206"/>
                </a:cubicBezTo>
                <a:cubicBezTo>
                  <a:pt x="18180" y="351589"/>
                  <a:pt x="2306" y="327248"/>
                  <a:pt x="189" y="258456"/>
                </a:cubicBezTo>
                <a:cubicBezTo>
                  <a:pt x="-1928" y="189664"/>
                  <a:pt x="14300" y="-7539"/>
                  <a:pt x="19239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: 図形 1475">
            <a:extLst>
              <a:ext uri="{FF2B5EF4-FFF2-40B4-BE49-F238E27FC236}">
                <a16:creationId xmlns:a16="http://schemas.microsoft.com/office/drawing/2014/main" id="{EC54AFC8-5E73-49B3-9B94-EC5538C717B1}"/>
              </a:ext>
            </a:extLst>
          </p:cNvPr>
          <p:cNvSpPr/>
          <p:nvPr/>
        </p:nvSpPr>
        <p:spPr>
          <a:xfrm>
            <a:off x="4075316" y="9312692"/>
            <a:ext cx="230676" cy="720672"/>
          </a:xfrm>
          <a:custGeom>
            <a:avLst/>
            <a:gdLst>
              <a:gd name="connsiteX0" fmla="*/ 4559 w 230676"/>
              <a:gd name="connsiteY0" fmla="*/ 2758 h 720672"/>
              <a:gd name="connsiteX1" fmla="*/ 36309 w 230676"/>
              <a:gd name="connsiteY1" fmla="*/ 193258 h 720672"/>
              <a:gd name="connsiteX2" fmla="*/ 150609 w 230676"/>
              <a:gd name="connsiteY2" fmla="*/ 472658 h 720672"/>
              <a:gd name="connsiteX3" fmla="*/ 229984 w 230676"/>
              <a:gd name="connsiteY3" fmla="*/ 720308 h 720672"/>
              <a:gd name="connsiteX4" fmla="*/ 185534 w 230676"/>
              <a:gd name="connsiteY4" fmla="*/ 523458 h 720672"/>
              <a:gd name="connsiteX5" fmla="*/ 122034 w 230676"/>
              <a:gd name="connsiteY5" fmla="*/ 336133 h 720672"/>
              <a:gd name="connsiteX6" fmla="*/ 4559 w 230676"/>
              <a:gd name="connsiteY6" fmla="*/ 2758 h 72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676" h="720672">
                <a:moveTo>
                  <a:pt x="4559" y="2758"/>
                </a:moveTo>
                <a:cubicBezTo>
                  <a:pt x="-9728" y="-21054"/>
                  <a:pt x="11967" y="114941"/>
                  <a:pt x="36309" y="193258"/>
                </a:cubicBezTo>
                <a:cubicBezTo>
                  <a:pt x="60651" y="271575"/>
                  <a:pt x="118330" y="384816"/>
                  <a:pt x="150609" y="472658"/>
                </a:cubicBezTo>
                <a:cubicBezTo>
                  <a:pt x="182888" y="560500"/>
                  <a:pt x="224163" y="711841"/>
                  <a:pt x="229984" y="720308"/>
                </a:cubicBezTo>
                <a:cubicBezTo>
                  <a:pt x="235805" y="728775"/>
                  <a:pt x="203526" y="587487"/>
                  <a:pt x="185534" y="523458"/>
                </a:cubicBezTo>
                <a:cubicBezTo>
                  <a:pt x="167542" y="459429"/>
                  <a:pt x="154842" y="419212"/>
                  <a:pt x="122034" y="336133"/>
                </a:cubicBezTo>
                <a:cubicBezTo>
                  <a:pt x="89226" y="253054"/>
                  <a:pt x="18846" y="26570"/>
                  <a:pt x="4559" y="2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: 図形 1476">
            <a:extLst>
              <a:ext uri="{FF2B5EF4-FFF2-40B4-BE49-F238E27FC236}">
                <a16:creationId xmlns:a16="http://schemas.microsoft.com/office/drawing/2014/main" id="{682F1B42-85ED-465C-8540-5071FAFD269C}"/>
              </a:ext>
            </a:extLst>
          </p:cNvPr>
          <p:cNvSpPr/>
          <p:nvPr/>
        </p:nvSpPr>
        <p:spPr>
          <a:xfrm>
            <a:off x="4893369" y="10184874"/>
            <a:ext cx="222183" cy="83115"/>
          </a:xfrm>
          <a:custGeom>
            <a:avLst/>
            <a:gdLst>
              <a:gd name="connsiteX0" fmla="*/ 364 w 222183"/>
              <a:gd name="connsiteY0" fmla="*/ 83076 h 83115"/>
              <a:gd name="connsiteX1" fmla="*/ 214148 w 222183"/>
              <a:gd name="connsiteY1" fmla="*/ 4759 h 83115"/>
              <a:gd name="connsiteX2" fmla="*/ 163348 w 222183"/>
              <a:gd name="connsiteY2" fmla="*/ 15343 h 83115"/>
              <a:gd name="connsiteX3" fmla="*/ 364 w 222183"/>
              <a:gd name="connsiteY3" fmla="*/ 83076 h 8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183" h="83115">
                <a:moveTo>
                  <a:pt x="364" y="83076"/>
                </a:moveTo>
                <a:cubicBezTo>
                  <a:pt x="8831" y="81312"/>
                  <a:pt x="186984" y="16048"/>
                  <a:pt x="214148" y="4759"/>
                </a:cubicBezTo>
                <a:cubicBezTo>
                  <a:pt x="241312" y="-6530"/>
                  <a:pt x="193334" y="4407"/>
                  <a:pt x="163348" y="15343"/>
                </a:cubicBezTo>
                <a:cubicBezTo>
                  <a:pt x="133362" y="26279"/>
                  <a:pt x="-8103" y="84840"/>
                  <a:pt x="364" y="830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: 図形 1477">
            <a:extLst>
              <a:ext uri="{FF2B5EF4-FFF2-40B4-BE49-F238E27FC236}">
                <a16:creationId xmlns:a16="http://schemas.microsoft.com/office/drawing/2014/main" id="{8BAD9132-36DB-4408-8FEA-89BB9CC77B85}"/>
              </a:ext>
            </a:extLst>
          </p:cNvPr>
          <p:cNvSpPr/>
          <p:nvPr/>
        </p:nvSpPr>
        <p:spPr>
          <a:xfrm>
            <a:off x="4932374" y="9623653"/>
            <a:ext cx="65318" cy="632933"/>
          </a:xfrm>
          <a:custGeom>
            <a:avLst/>
            <a:gdLst>
              <a:gd name="connsiteX0" fmla="*/ 65076 w 65318"/>
              <a:gd name="connsiteY0" fmla="*/ 830 h 632933"/>
              <a:gd name="connsiteX1" fmla="*/ 1576 w 65318"/>
              <a:gd name="connsiteY1" fmla="*/ 606197 h 632933"/>
              <a:gd name="connsiteX2" fmla="*/ 22743 w 65318"/>
              <a:gd name="connsiteY2" fmla="*/ 477080 h 632933"/>
              <a:gd name="connsiteX3" fmla="*/ 65076 w 65318"/>
              <a:gd name="connsiteY3" fmla="*/ 830 h 63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18" h="632933">
                <a:moveTo>
                  <a:pt x="65076" y="830"/>
                </a:moveTo>
                <a:cubicBezTo>
                  <a:pt x="61548" y="22349"/>
                  <a:pt x="8631" y="526822"/>
                  <a:pt x="1576" y="606197"/>
                </a:cubicBezTo>
                <a:cubicBezTo>
                  <a:pt x="-5479" y="685572"/>
                  <a:pt x="12865" y="571977"/>
                  <a:pt x="22743" y="477080"/>
                </a:cubicBezTo>
                <a:cubicBezTo>
                  <a:pt x="32621" y="382183"/>
                  <a:pt x="68604" y="-20689"/>
                  <a:pt x="65076" y="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: 図形 1478">
            <a:extLst>
              <a:ext uri="{FF2B5EF4-FFF2-40B4-BE49-F238E27FC236}">
                <a16:creationId xmlns:a16="http://schemas.microsoft.com/office/drawing/2014/main" id="{31CB619B-1AE1-4BC5-A75B-75733B042508}"/>
              </a:ext>
            </a:extLst>
          </p:cNvPr>
          <p:cNvSpPr/>
          <p:nvPr/>
        </p:nvSpPr>
        <p:spPr>
          <a:xfrm>
            <a:off x="4269020" y="10627749"/>
            <a:ext cx="250627" cy="10812"/>
          </a:xfrm>
          <a:custGeom>
            <a:avLst/>
            <a:gdLst>
              <a:gd name="connsiteX0" fmla="*/ 297 w 250627"/>
              <a:gd name="connsiteY0" fmla="*/ 6384 h 10812"/>
              <a:gd name="connsiteX1" fmla="*/ 239480 w 250627"/>
              <a:gd name="connsiteY1" fmla="*/ 10618 h 10812"/>
              <a:gd name="connsiteX2" fmla="*/ 190797 w 250627"/>
              <a:gd name="connsiteY2" fmla="*/ 34 h 10812"/>
              <a:gd name="connsiteX3" fmla="*/ 297 w 250627"/>
              <a:gd name="connsiteY3" fmla="*/ 6384 h 1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627" h="10812">
                <a:moveTo>
                  <a:pt x="297" y="6384"/>
                </a:moveTo>
                <a:cubicBezTo>
                  <a:pt x="8411" y="8148"/>
                  <a:pt x="207730" y="11676"/>
                  <a:pt x="239480" y="10618"/>
                </a:cubicBezTo>
                <a:cubicBezTo>
                  <a:pt x="271230" y="9560"/>
                  <a:pt x="228897" y="-671"/>
                  <a:pt x="190797" y="34"/>
                </a:cubicBezTo>
                <a:cubicBezTo>
                  <a:pt x="152697" y="739"/>
                  <a:pt x="-7817" y="4620"/>
                  <a:pt x="297" y="6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: 図形 1479">
            <a:extLst>
              <a:ext uri="{FF2B5EF4-FFF2-40B4-BE49-F238E27FC236}">
                <a16:creationId xmlns:a16="http://schemas.microsoft.com/office/drawing/2014/main" id="{9F7FE195-3D7F-4EE6-B19A-C0A0174264A6}"/>
              </a:ext>
            </a:extLst>
          </p:cNvPr>
          <p:cNvSpPr/>
          <p:nvPr/>
        </p:nvSpPr>
        <p:spPr>
          <a:xfrm>
            <a:off x="4511996" y="10246336"/>
            <a:ext cx="437258" cy="388608"/>
          </a:xfrm>
          <a:custGeom>
            <a:avLst/>
            <a:gdLst>
              <a:gd name="connsiteX0" fmla="*/ 436771 w 437258"/>
              <a:gd name="connsiteY0" fmla="*/ 447 h 388608"/>
              <a:gd name="connsiteX1" fmla="*/ 161604 w 437258"/>
              <a:gd name="connsiteY1" fmla="*/ 256564 h 388608"/>
              <a:gd name="connsiteX2" fmla="*/ 737 w 437258"/>
              <a:gd name="connsiteY2" fmla="*/ 387797 h 388608"/>
              <a:gd name="connsiteX3" fmla="*/ 222987 w 437258"/>
              <a:gd name="connsiteY3" fmla="*/ 199414 h 388608"/>
              <a:gd name="connsiteX4" fmla="*/ 436771 w 437258"/>
              <a:gd name="connsiteY4" fmla="*/ 447 h 38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258" h="388608">
                <a:moveTo>
                  <a:pt x="436771" y="447"/>
                </a:moveTo>
                <a:cubicBezTo>
                  <a:pt x="426540" y="9972"/>
                  <a:pt x="234276" y="192006"/>
                  <a:pt x="161604" y="256564"/>
                </a:cubicBezTo>
                <a:cubicBezTo>
                  <a:pt x="88932" y="321122"/>
                  <a:pt x="-9494" y="397322"/>
                  <a:pt x="737" y="387797"/>
                </a:cubicBezTo>
                <a:cubicBezTo>
                  <a:pt x="10967" y="378272"/>
                  <a:pt x="152431" y="262914"/>
                  <a:pt x="222987" y="199414"/>
                </a:cubicBezTo>
                <a:cubicBezTo>
                  <a:pt x="293543" y="135914"/>
                  <a:pt x="447002" y="-9078"/>
                  <a:pt x="436771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: 図形 1480">
            <a:extLst>
              <a:ext uri="{FF2B5EF4-FFF2-40B4-BE49-F238E27FC236}">
                <a16:creationId xmlns:a16="http://schemas.microsoft.com/office/drawing/2014/main" id="{0E54A466-1B50-41B6-9ADB-35208BBA0821}"/>
              </a:ext>
            </a:extLst>
          </p:cNvPr>
          <p:cNvSpPr/>
          <p:nvPr/>
        </p:nvSpPr>
        <p:spPr>
          <a:xfrm>
            <a:off x="4533107" y="10265170"/>
            <a:ext cx="411204" cy="371304"/>
          </a:xfrm>
          <a:custGeom>
            <a:avLst/>
            <a:gdLst>
              <a:gd name="connsiteX0" fmla="*/ 409310 w 411204"/>
              <a:gd name="connsiteY0" fmla="*/ 2780 h 371304"/>
              <a:gd name="connsiteX1" fmla="*/ 123560 w 411204"/>
              <a:gd name="connsiteY1" fmla="*/ 265247 h 371304"/>
              <a:gd name="connsiteX2" fmla="*/ 793 w 411204"/>
              <a:gd name="connsiteY2" fmla="*/ 371080 h 371304"/>
              <a:gd name="connsiteX3" fmla="*/ 79110 w 411204"/>
              <a:gd name="connsiteY3" fmla="*/ 288530 h 371304"/>
              <a:gd name="connsiteX4" fmla="*/ 239976 w 411204"/>
              <a:gd name="connsiteY4" fmla="*/ 136130 h 371304"/>
              <a:gd name="connsiteX5" fmla="*/ 409310 w 411204"/>
              <a:gd name="connsiteY5" fmla="*/ 2780 h 37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204" h="371304">
                <a:moveTo>
                  <a:pt x="409310" y="2780"/>
                </a:moveTo>
                <a:cubicBezTo>
                  <a:pt x="389907" y="24300"/>
                  <a:pt x="191646" y="203864"/>
                  <a:pt x="123560" y="265247"/>
                </a:cubicBezTo>
                <a:cubicBezTo>
                  <a:pt x="55474" y="326630"/>
                  <a:pt x="8201" y="367199"/>
                  <a:pt x="793" y="371080"/>
                </a:cubicBezTo>
                <a:cubicBezTo>
                  <a:pt x="-6615" y="374961"/>
                  <a:pt x="39246" y="327688"/>
                  <a:pt x="79110" y="288530"/>
                </a:cubicBezTo>
                <a:cubicBezTo>
                  <a:pt x="118974" y="249372"/>
                  <a:pt x="186001" y="181991"/>
                  <a:pt x="239976" y="136130"/>
                </a:cubicBezTo>
                <a:cubicBezTo>
                  <a:pt x="293951" y="90269"/>
                  <a:pt x="428713" y="-18740"/>
                  <a:pt x="409310" y="2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: 図形 1481">
            <a:extLst>
              <a:ext uri="{FF2B5EF4-FFF2-40B4-BE49-F238E27FC236}">
                <a16:creationId xmlns:a16="http://schemas.microsoft.com/office/drawing/2014/main" id="{13B85C73-214B-44CB-8472-5D0C0CC48278}"/>
              </a:ext>
            </a:extLst>
          </p:cNvPr>
          <p:cNvSpPr/>
          <p:nvPr/>
        </p:nvSpPr>
        <p:spPr>
          <a:xfrm>
            <a:off x="4298598" y="10167370"/>
            <a:ext cx="17285" cy="446945"/>
          </a:xfrm>
          <a:custGeom>
            <a:avLst/>
            <a:gdLst>
              <a:gd name="connsiteX0" fmla="*/ 352 w 17285"/>
              <a:gd name="connsiteY0" fmla="*/ 1097 h 446945"/>
              <a:gd name="connsiteX1" fmla="*/ 6702 w 17285"/>
              <a:gd name="connsiteY1" fmla="*/ 432897 h 446945"/>
              <a:gd name="connsiteX2" fmla="*/ 17285 w 17285"/>
              <a:gd name="connsiteY2" fmla="*/ 312247 h 446945"/>
              <a:gd name="connsiteX3" fmla="*/ 352 w 17285"/>
              <a:gd name="connsiteY3" fmla="*/ 1097 h 44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5" h="446945">
                <a:moveTo>
                  <a:pt x="352" y="1097"/>
                </a:moveTo>
                <a:cubicBezTo>
                  <a:pt x="-1412" y="21205"/>
                  <a:pt x="3880" y="381039"/>
                  <a:pt x="6702" y="432897"/>
                </a:cubicBezTo>
                <a:cubicBezTo>
                  <a:pt x="9524" y="484755"/>
                  <a:pt x="17285" y="381391"/>
                  <a:pt x="17285" y="312247"/>
                </a:cubicBezTo>
                <a:cubicBezTo>
                  <a:pt x="17285" y="243103"/>
                  <a:pt x="2116" y="-19011"/>
                  <a:pt x="352" y="1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: 図形 1482">
            <a:extLst>
              <a:ext uri="{FF2B5EF4-FFF2-40B4-BE49-F238E27FC236}">
                <a16:creationId xmlns:a16="http://schemas.microsoft.com/office/drawing/2014/main" id="{2C05E450-831F-4A40-8A00-649F11233407}"/>
              </a:ext>
            </a:extLst>
          </p:cNvPr>
          <p:cNvSpPr/>
          <p:nvPr/>
        </p:nvSpPr>
        <p:spPr>
          <a:xfrm>
            <a:off x="3433226" y="10660359"/>
            <a:ext cx="854906" cy="137144"/>
          </a:xfrm>
          <a:custGeom>
            <a:avLst/>
            <a:gdLst>
              <a:gd name="connsiteX0" fmla="*/ 7 w 854906"/>
              <a:gd name="connsiteY0" fmla="*/ 136758 h 137144"/>
              <a:gd name="connsiteX1" fmla="*/ 338674 w 854906"/>
              <a:gd name="connsiteY1" fmla="*/ 96541 h 137144"/>
              <a:gd name="connsiteX2" fmla="*/ 848791 w 854906"/>
              <a:gd name="connsiteY2" fmla="*/ 1291 h 137144"/>
              <a:gd name="connsiteX3" fmla="*/ 603257 w 854906"/>
              <a:gd name="connsiteY3" fmla="*/ 43624 h 137144"/>
              <a:gd name="connsiteX4" fmla="*/ 347141 w 854906"/>
              <a:gd name="connsiteY4" fmla="*/ 75374 h 137144"/>
              <a:gd name="connsiteX5" fmla="*/ 7 w 854906"/>
              <a:gd name="connsiteY5" fmla="*/ 136758 h 13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906" h="137144">
                <a:moveTo>
                  <a:pt x="7" y="136758"/>
                </a:moveTo>
                <a:cubicBezTo>
                  <a:pt x="-1404" y="140286"/>
                  <a:pt x="197210" y="119119"/>
                  <a:pt x="338674" y="96541"/>
                </a:cubicBezTo>
                <a:cubicBezTo>
                  <a:pt x="480138" y="73963"/>
                  <a:pt x="804694" y="10110"/>
                  <a:pt x="848791" y="1291"/>
                </a:cubicBezTo>
                <a:cubicBezTo>
                  <a:pt x="892888" y="-7528"/>
                  <a:pt x="686865" y="31277"/>
                  <a:pt x="603257" y="43624"/>
                </a:cubicBezTo>
                <a:cubicBezTo>
                  <a:pt x="519649" y="55971"/>
                  <a:pt x="445919" y="60557"/>
                  <a:pt x="347141" y="75374"/>
                </a:cubicBezTo>
                <a:cubicBezTo>
                  <a:pt x="248363" y="90191"/>
                  <a:pt x="1418" y="133230"/>
                  <a:pt x="7" y="136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: 図形 1483">
            <a:extLst>
              <a:ext uri="{FF2B5EF4-FFF2-40B4-BE49-F238E27FC236}">
                <a16:creationId xmlns:a16="http://schemas.microsoft.com/office/drawing/2014/main" id="{CE130D76-9019-4D8C-BB28-EF40A75697CD}"/>
              </a:ext>
            </a:extLst>
          </p:cNvPr>
          <p:cNvSpPr/>
          <p:nvPr/>
        </p:nvSpPr>
        <p:spPr>
          <a:xfrm>
            <a:off x="3354915" y="9802976"/>
            <a:ext cx="59297" cy="882624"/>
          </a:xfrm>
          <a:custGeom>
            <a:avLst/>
            <a:gdLst>
              <a:gd name="connsiteX0" fmla="*/ 42335 w 59297"/>
              <a:gd name="connsiteY0" fmla="*/ 1424 h 882624"/>
              <a:gd name="connsiteX1" fmla="*/ 25402 w 59297"/>
              <a:gd name="connsiteY1" fmla="*/ 342207 h 882624"/>
              <a:gd name="connsiteX2" fmla="*/ 42335 w 59297"/>
              <a:gd name="connsiteY2" fmla="*/ 623724 h 882624"/>
              <a:gd name="connsiteX3" fmla="*/ 59268 w 59297"/>
              <a:gd name="connsiteY3" fmla="*/ 881957 h 882624"/>
              <a:gd name="connsiteX4" fmla="*/ 38102 w 59297"/>
              <a:gd name="connsiteY4" fmla="*/ 691457 h 882624"/>
              <a:gd name="connsiteX5" fmla="*/ 2 w 59297"/>
              <a:gd name="connsiteY5" fmla="*/ 479791 h 882624"/>
              <a:gd name="connsiteX6" fmla="*/ 42335 w 59297"/>
              <a:gd name="connsiteY6" fmla="*/ 1424 h 88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97" h="882624">
                <a:moveTo>
                  <a:pt x="42335" y="1424"/>
                </a:moveTo>
                <a:cubicBezTo>
                  <a:pt x="46568" y="-21507"/>
                  <a:pt x="25402" y="238490"/>
                  <a:pt x="25402" y="342207"/>
                </a:cubicBezTo>
                <a:cubicBezTo>
                  <a:pt x="25402" y="445924"/>
                  <a:pt x="36691" y="533766"/>
                  <a:pt x="42335" y="623724"/>
                </a:cubicBezTo>
                <a:cubicBezTo>
                  <a:pt x="47979" y="713682"/>
                  <a:pt x="59973" y="870668"/>
                  <a:pt x="59268" y="881957"/>
                </a:cubicBezTo>
                <a:cubicBezTo>
                  <a:pt x="58563" y="893246"/>
                  <a:pt x="47980" y="758485"/>
                  <a:pt x="38102" y="691457"/>
                </a:cubicBezTo>
                <a:cubicBezTo>
                  <a:pt x="28224" y="624429"/>
                  <a:pt x="355" y="594091"/>
                  <a:pt x="2" y="479791"/>
                </a:cubicBezTo>
                <a:cubicBezTo>
                  <a:pt x="-351" y="365491"/>
                  <a:pt x="38102" y="24355"/>
                  <a:pt x="42335" y="1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: 図形 1484">
            <a:extLst>
              <a:ext uri="{FF2B5EF4-FFF2-40B4-BE49-F238E27FC236}">
                <a16:creationId xmlns:a16="http://schemas.microsoft.com/office/drawing/2014/main" id="{B7C8A8F8-6247-4878-967C-B425E3919A9C}"/>
              </a:ext>
            </a:extLst>
          </p:cNvPr>
          <p:cNvSpPr/>
          <p:nvPr/>
        </p:nvSpPr>
        <p:spPr>
          <a:xfrm>
            <a:off x="3181099" y="10788011"/>
            <a:ext cx="476228" cy="163944"/>
          </a:xfrm>
          <a:custGeom>
            <a:avLst/>
            <a:gdLst>
              <a:gd name="connsiteX0" fmla="*/ 78568 w 476228"/>
              <a:gd name="connsiteY0" fmla="*/ 163622 h 163944"/>
              <a:gd name="connsiteX1" fmla="*/ 2368 w 476228"/>
              <a:gd name="connsiteY1" fmla="*/ 100122 h 163944"/>
              <a:gd name="connsiteX2" fmla="*/ 186518 w 476228"/>
              <a:gd name="connsiteY2" fmla="*/ 28156 h 163944"/>
              <a:gd name="connsiteX3" fmla="*/ 468034 w 476228"/>
              <a:gd name="connsiteY3" fmla="*/ 11222 h 163944"/>
              <a:gd name="connsiteX4" fmla="*/ 383368 w 476228"/>
              <a:gd name="connsiteY4" fmla="*/ 639 h 163944"/>
              <a:gd name="connsiteX5" fmla="*/ 203451 w 476228"/>
              <a:gd name="connsiteY5" fmla="*/ 9106 h 163944"/>
              <a:gd name="connsiteX6" fmla="*/ 25651 w 476228"/>
              <a:gd name="connsiteY6" fmla="*/ 72606 h 163944"/>
              <a:gd name="connsiteX7" fmla="*/ 78568 w 476228"/>
              <a:gd name="connsiteY7" fmla="*/ 163622 h 16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6228" h="163944">
                <a:moveTo>
                  <a:pt x="78568" y="163622"/>
                </a:moveTo>
                <a:cubicBezTo>
                  <a:pt x="74687" y="168208"/>
                  <a:pt x="-15624" y="122700"/>
                  <a:pt x="2368" y="100122"/>
                </a:cubicBezTo>
                <a:cubicBezTo>
                  <a:pt x="20360" y="77544"/>
                  <a:pt x="108907" y="42973"/>
                  <a:pt x="186518" y="28156"/>
                </a:cubicBezTo>
                <a:cubicBezTo>
                  <a:pt x="264129" y="13339"/>
                  <a:pt x="435226" y="15808"/>
                  <a:pt x="468034" y="11222"/>
                </a:cubicBezTo>
                <a:cubicBezTo>
                  <a:pt x="500842" y="6636"/>
                  <a:pt x="427465" y="992"/>
                  <a:pt x="383368" y="639"/>
                </a:cubicBezTo>
                <a:cubicBezTo>
                  <a:pt x="339271" y="286"/>
                  <a:pt x="263070" y="-2888"/>
                  <a:pt x="203451" y="9106"/>
                </a:cubicBezTo>
                <a:cubicBezTo>
                  <a:pt x="143832" y="21100"/>
                  <a:pt x="51404" y="48617"/>
                  <a:pt x="25651" y="72606"/>
                </a:cubicBezTo>
                <a:cubicBezTo>
                  <a:pt x="-102" y="96595"/>
                  <a:pt x="82449" y="159036"/>
                  <a:pt x="78568" y="163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: 図形 1485">
            <a:extLst>
              <a:ext uri="{FF2B5EF4-FFF2-40B4-BE49-F238E27FC236}">
                <a16:creationId xmlns:a16="http://schemas.microsoft.com/office/drawing/2014/main" id="{893AF96D-37A1-4D63-9CB5-D893CBE82F69}"/>
              </a:ext>
            </a:extLst>
          </p:cNvPr>
          <p:cNvSpPr/>
          <p:nvPr/>
        </p:nvSpPr>
        <p:spPr>
          <a:xfrm>
            <a:off x="3151029" y="10320593"/>
            <a:ext cx="47524" cy="529915"/>
          </a:xfrm>
          <a:custGeom>
            <a:avLst/>
            <a:gdLst>
              <a:gd name="connsiteX0" fmla="*/ 688 w 47524"/>
              <a:gd name="connsiteY0" fmla="*/ 274 h 529915"/>
              <a:gd name="connsiteX1" fmla="*/ 47254 w 47524"/>
              <a:gd name="connsiteY1" fmla="*/ 286024 h 529915"/>
              <a:gd name="connsiteX2" fmla="*/ 19738 w 47524"/>
              <a:gd name="connsiteY2" fmla="*/ 529440 h 529915"/>
              <a:gd name="connsiteX3" fmla="*/ 17621 w 47524"/>
              <a:gd name="connsiteY3" fmla="*/ 338940 h 529915"/>
              <a:gd name="connsiteX4" fmla="*/ 688 w 47524"/>
              <a:gd name="connsiteY4" fmla="*/ 274 h 52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24" h="529915">
                <a:moveTo>
                  <a:pt x="688" y="274"/>
                </a:moveTo>
                <a:cubicBezTo>
                  <a:pt x="5627" y="-8545"/>
                  <a:pt x="44079" y="197830"/>
                  <a:pt x="47254" y="286024"/>
                </a:cubicBezTo>
                <a:cubicBezTo>
                  <a:pt x="50429" y="374218"/>
                  <a:pt x="24677" y="520621"/>
                  <a:pt x="19738" y="529440"/>
                </a:cubicBezTo>
                <a:cubicBezTo>
                  <a:pt x="14799" y="538259"/>
                  <a:pt x="16210" y="422548"/>
                  <a:pt x="17621" y="338940"/>
                </a:cubicBezTo>
                <a:cubicBezTo>
                  <a:pt x="19032" y="255332"/>
                  <a:pt x="-4251" y="9093"/>
                  <a:pt x="688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: 図形 1486">
            <a:extLst>
              <a:ext uri="{FF2B5EF4-FFF2-40B4-BE49-F238E27FC236}">
                <a16:creationId xmlns:a16="http://schemas.microsoft.com/office/drawing/2014/main" id="{03635237-F96D-4FA9-B0CA-C9725F1DABC4}"/>
              </a:ext>
            </a:extLst>
          </p:cNvPr>
          <p:cNvSpPr/>
          <p:nvPr/>
        </p:nvSpPr>
        <p:spPr>
          <a:xfrm>
            <a:off x="3149599" y="9577963"/>
            <a:ext cx="67357" cy="754140"/>
          </a:xfrm>
          <a:custGeom>
            <a:avLst/>
            <a:gdLst>
              <a:gd name="connsiteX0" fmla="*/ 63501 w 67357"/>
              <a:gd name="connsiteY0" fmla="*/ 16887 h 754140"/>
              <a:gd name="connsiteX1" fmla="*/ 4234 w 67357"/>
              <a:gd name="connsiteY1" fmla="*/ 556637 h 754140"/>
              <a:gd name="connsiteX2" fmla="*/ 6351 w 67357"/>
              <a:gd name="connsiteY2" fmla="*/ 753487 h 754140"/>
              <a:gd name="connsiteX3" fmla="*/ 19051 w 67357"/>
              <a:gd name="connsiteY3" fmla="*/ 603204 h 754140"/>
              <a:gd name="connsiteX4" fmla="*/ 57151 w 67357"/>
              <a:gd name="connsiteY4" fmla="*/ 177754 h 754140"/>
              <a:gd name="connsiteX5" fmla="*/ 63501 w 67357"/>
              <a:gd name="connsiteY5" fmla="*/ 16887 h 75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57" h="754140">
                <a:moveTo>
                  <a:pt x="63501" y="16887"/>
                </a:moveTo>
                <a:cubicBezTo>
                  <a:pt x="54682" y="80034"/>
                  <a:pt x="13759" y="433870"/>
                  <a:pt x="4234" y="556637"/>
                </a:cubicBezTo>
                <a:cubicBezTo>
                  <a:pt x="-5291" y="679404"/>
                  <a:pt x="3881" y="745726"/>
                  <a:pt x="6351" y="753487"/>
                </a:cubicBezTo>
                <a:cubicBezTo>
                  <a:pt x="8820" y="761248"/>
                  <a:pt x="10584" y="699159"/>
                  <a:pt x="19051" y="603204"/>
                </a:cubicBezTo>
                <a:cubicBezTo>
                  <a:pt x="27518" y="507249"/>
                  <a:pt x="50096" y="274415"/>
                  <a:pt x="57151" y="177754"/>
                </a:cubicBezTo>
                <a:cubicBezTo>
                  <a:pt x="64206" y="81093"/>
                  <a:pt x="72320" y="-46260"/>
                  <a:pt x="63501" y="16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: 図形 1487">
            <a:extLst>
              <a:ext uri="{FF2B5EF4-FFF2-40B4-BE49-F238E27FC236}">
                <a16:creationId xmlns:a16="http://schemas.microsoft.com/office/drawing/2014/main" id="{CF40B838-225C-4B52-A28A-BA2DEE817EDD}"/>
              </a:ext>
            </a:extLst>
          </p:cNvPr>
          <p:cNvSpPr/>
          <p:nvPr/>
        </p:nvSpPr>
        <p:spPr>
          <a:xfrm>
            <a:off x="3206738" y="9199886"/>
            <a:ext cx="46037" cy="430620"/>
          </a:xfrm>
          <a:custGeom>
            <a:avLst/>
            <a:gdLst>
              <a:gd name="connsiteX0" fmla="*/ 42345 w 46037"/>
              <a:gd name="connsiteY0" fmla="*/ 3381 h 430620"/>
              <a:gd name="connsiteX1" fmla="*/ 12 w 46037"/>
              <a:gd name="connsiteY1" fmla="*/ 424597 h 430620"/>
              <a:gd name="connsiteX2" fmla="*/ 38112 w 46037"/>
              <a:gd name="connsiteY2" fmla="*/ 236214 h 430620"/>
              <a:gd name="connsiteX3" fmla="*/ 42345 w 46037"/>
              <a:gd name="connsiteY3" fmla="*/ 3381 h 43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37" h="430620">
                <a:moveTo>
                  <a:pt x="42345" y="3381"/>
                </a:moveTo>
                <a:cubicBezTo>
                  <a:pt x="35995" y="34778"/>
                  <a:pt x="717" y="385792"/>
                  <a:pt x="12" y="424597"/>
                </a:cubicBezTo>
                <a:cubicBezTo>
                  <a:pt x="-693" y="463402"/>
                  <a:pt x="29645" y="304653"/>
                  <a:pt x="38112" y="236214"/>
                </a:cubicBezTo>
                <a:cubicBezTo>
                  <a:pt x="46579" y="167775"/>
                  <a:pt x="48695" y="-28016"/>
                  <a:pt x="42345" y="3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: 図形 1488">
            <a:extLst>
              <a:ext uri="{FF2B5EF4-FFF2-40B4-BE49-F238E27FC236}">
                <a16:creationId xmlns:a16="http://schemas.microsoft.com/office/drawing/2014/main" id="{21F7F3E5-5F20-454C-BC54-25283F49C84E}"/>
              </a:ext>
            </a:extLst>
          </p:cNvPr>
          <p:cNvSpPr/>
          <p:nvPr/>
        </p:nvSpPr>
        <p:spPr>
          <a:xfrm>
            <a:off x="3183073" y="8862963"/>
            <a:ext cx="50335" cy="880110"/>
          </a:xfrm>
          <a:custGeom>
            <a:avLst/>
            <a:gdLst>
              <a:gd name="connsiteX0" fmla="*/ 25794 w 50335"/>
              <a:gd name="connsiteY0" fmla="*/ 16454 h 880110"/>
              <a:gd name="connsiteX1" fmla="*/ 394 w 50335"/>
              <a:gd name="connsiteY1" fmla="*/ 841954 h 880110"/>
              <a:gd name="connsiteX2" fmla="*/ 13094 w 50335"/>
              <a:gd name="connsiteY2" fmla="*/ 700137 h 880110"/>
              <a:gd name="connsiteX3" fmla="*/ 49077 w 50335"/>
              <a:gd name="connsiteY3" fmla="*/ 323370 h 880110"/>
              <a:gd name="connsiteX4" fmla="*/ 25794 w 50335"/>
              <a:gd name="connsiteY4" fmla="*/ 16454 h 88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35" h="880110">
                <a:moveTo>
                  <a:pt x="25794" y="16454"/>
                </a:moveTo>
                <a:cubicBezTo>
                  <a:pt x="17680" y="102885"/>
                  <a:pt x="2511" y="728007"/>
                  <a:pt x="394" y="841954"/>
                </a:cubicBezTo>
                <a:cubicBezTo>
                  <a:pt x="-1723" y="955901"/>
                  <a:pt x="4980" y="786568"/>
                  <a:pt x="13094" y="700137"/>
                </a:cubicBezTo>
                <a:cubicBezTo>
                  <a:pt x="21208" y="613706"/>
                  <a:pt x="42374" y="440140"/>
                  <a:pt x="49077" y="323370"/>
                </a:cubicBezTo>
                <a:cubicBezTo>
                  <a:pt x="55780" y="206601"/>
                  <a:pt x="33908" y="-69977"/>
                  <a:pt x="25794" y="16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: 図形 1489">
            <a:extLst>
              <a:ext uri="{FF2B5EF4-FFF2-40B4-BE49-F238E27FC236}">
                <a16:creationId xmlns:a16="http://schemas.microsoft.com/office/drawing/2014/main" id="{1C8FB1C0-1A09-4CE6-A9D5-646747362A8B}"/>
              </a:ext>
            </a:extLst>
          </p:cNvPr>
          <p:cNvSpPr/>
          <p:nvPr/>
        </p:nvSpPr>
        <p:spPr>
          <a:xfrm>
            <a:off x="4325204" y="10643100"/>
            <a:ext cx="157955" cy="499900"/>
          </a:xfrm>
          <a:custGeom>
            <a:avLst/>
            <a:gdLst>
              <a:gd name="connsiteX0" fmla="*/ 157896 w 157955"/>
              <a:gd name="connsiteY0" fmla="*/ 2675 h 499900"/>
              <a:gd name="connsiteX1" fmla="*/ 122971 w 157955"/>
              <a:gd name="connsiteY1" fmla="*/ 221750 h 499900"/>
              <a:gd name="connsiteX2" fmla="*/ 2321 w 157955"/>
              <a:gd name="connsiteY2" fmla="*/ 497975 h 499900"/>
              <a:gd name="connsiteX3" fmla="*/ 49946 w 157955"/>
              <a:gd name="connsiteY3" fmla="*/ 332875 h 499900"/>
              <a:gd name="connsiteX4" fmla="*/ 129321 w 157955"/>
              <a:gd name="connsiteY4" fmla="*/ 113800 h 499900"/>
              <a:gd name="connsiteX5" fmla="*/ 157896 w 157955"/>
              <a:gd name="connsiteY5" fmla="*/ 2675 h 49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955" h="499900">
                <a:moveTo>
                  <a:pt x="157896" y="2675"/>
                </a:moveTo>
                <a:cubicBezTo>
                  <a:pt x="156838" y="20666"/>
                  <a:pt x="148900" y="139200"/>
                  <a:pt x="122971" y="221750"/>
                </a:cubicBezTo>
                <a:cubicBezTo>
                  <a:pt x="97042" y="304300"/>
                  <a:pt x="14492" y="479454"/>
                  <a:pt x="2321" y="497975"/>
                </a:cubicBezTo>
                <a:cubicBezTo>
                  <a:pt x="-9850" y="516496"/>
                  <a:pt x="28779" y="396904"/>
                  <a:pt x="49946" y="332875"/>
                </a:cubicBezTo>
                <a:cubicBezTo>
                  <a:pt x="71113" y="268846"/>
                  <a:pt x="112917" y="166188"/>
                  <a:pt x="129321" y="113800"/>
                </a:cubicBezTo>
                <a:cubicBezTo>
                  <a:pt x="145725" y="61412"/>
                  <a:pt x="158954" y="-15316"/>
                  <a:pt x="157896" y="2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: 図形 1490">
            <a:extLst>
              <a:ext uri="{FF2B5EF4-FFF2-40B4-BE49-F238E27FC236}">
                <a16:creationId xmlns:a16="http://schemas.microsoft.com/office/drawing/2014/main" id="{A28247C7-C6B9-4A84-AC3D-C2AEF1F67B55}"/>
              </a:ext>
            </a:extLst>
          </p:cNvPr>
          <p:cNvSpPr/>
          <p:nvPr/>
        </p:nvSpPr>
        <p:spPr>
          <a:xfrm>
            <a:off x="4181332" y="11180818"/>
            <a:ext cx="143866" cy="716727"/>
          </a:xfrm>
          <a:custGeom>
            <a:avLst/>
            <a:gdLst>
              <a:gd name="connsiteX0" fmla="*/ 143018 w 143866"/>
              <a:gd name="connsiteY0" fmla="*/ 1532 h 716727"/>
              <a:gd name="connsiteX1" fmla="*/ 73168 w 143866"/>
              <a:gd name="connsiteY1" fmla="*/ 290457 h 716727"/>
              <a:gd name="connsiteX2" fmla="*/ 16018 w 143866"/>
              <a:gd name="connsiteY2" fmla="*/ 703207 h 716727"/>
              <a:gd name="connsiteX3" fmla="*/ 143 w 143866"/>
              <a:gd name="connsiteY3" fmla="*/ 598432 h 716727"/>
              <a:gd name="connsiteX4" fmla="*/ 22368 w 143866"/>
              <a:gd name="connsiteY4" fmla="*/ 414282 h 716727"/>
              <a:gd name="connsiteX5" fmla="*/ 143018 w 143866"/>
              <a:gd name="connsiteY5" fmla="*/ 1532 h 71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66" h="716727">
                <a:moveTo>
                  <a:pt x="143018" y="1532"/>
                </a:moveTo>
                <a:cubicBezTo>
                  <a:pt x="151485" y="-19106"/>
                  <a:pt x="94335" y="173511"/>
                  <a:pt x="73168" y="290457"/>
                </a:cubicBezTo>
                <a:cubicBezTo>
                  <a:pt x="52001" y="407403"/>
                  <a:pt x="28189" y="651878"/>
                  <a:pt x="16018" y="703207"/>
                </a:cubicBezTo>
                <a:cubicBezTo>
                  <a:pt x="3847" y="754536"/>
                  <a:pt x="-915" y="646586"/>
                  <a:pt x="143" y="598432"/>
                </a:cubicBezTo>
                <a:cubicBezTo>
                  <a:pt x="1201" y="550278"/>
                  <a:pt x="-1974" y="513765"/>
                  <a:pt x="22368" y="414282"/>
                </a:cubicBezTo>
                <a:cubicBezTo>
                  <a:pt x="46710" y="314799"/>
                  <a:pt x="134551" y="22170"/>
                  <a:pt x="143018" y="1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: 図形 1491">
            <a:extLst>
              <a:ext uri="{FF2B5EF4-FFF2-40B4-BE49-F238E27FC236}">
                <a16:creationId xmlns:a16="http://schemas.microsoft.com/office/drawing/2014/main" id="{28FAB4ED-707A-4366-8F8B-E22439E6BECE}"/>
              </a:ext>
            </a:extLst>
          </p:cNvPr>
          <p:cNvSpPr/>
          <p:nvPr/>
        </p:nvSpPr>
        <p:spPr>
          <a:xfrm>
            <a:off x="3234610" y="10901119"/>
            <a:ext cx="42195" cy="965366"/>
          </a:xfrm>
          <a:custGeom>
            <a:avLst/>
            <a:gdLst>
              <a:gd name="connsiteX0" fmla="*/ 10240 w 42195"/>
              <a:gd name="connsiteY0" fmla="*/ 1831 h 965366"/>
              <a:gd name="connsiteX1" fmla="*/ 715 w 42195"/>
              <a:gd name="connsiteY1" fmla="*/ 481256 h 965366"/>
              <a:gd name="connsiteX2" fmla="*/ 3890 w 42195"/>
              <a:gd name="connsiteY2" fmla="*/ 570156 h 965366"/>
              <a:gd name="connsiteX3" fmla="*/ 29290 w 42195"/>
              <a:gd name="connsiteY3" fmla="*/ 963856 h 965366"/>
              <a:gd name="connsiteX4" fmla="*/ 41990 w 42195"/>
              <a:gd name="connsiteY4" fmla="*/ 678106 h 965366"/>
              <a:gd name="connsiteX5" fmla="*/ 10240 w 42195"/>
              <a:gd name="connsiteY5" fmla="*/ 1831 h 96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95" h="965366">
                <a:moveTo>
                  <a:pt x="10240" y="1831"/>
                </a:moveTo>
                <a:cubicBezTo>
                  <a:pt x="3361" y="-30977"/>
                  <a:pt x="1773" y="386535"/>
                  <a:pt x="715" y="481256"/>
                </a:cubicBezTo>
                <a:cubicBezTo>
                  <a:pt x="-343" y="575977"/>
                  <a:pt x="-872" y="489723"/>
                  <a:pt x="3890" y="570156"/>
                </a:cubicBezTo>
                <a:cubicBezTo>
                  <a:pt x="8652" y="650589"/>
                  <a:pt x="22940" y="945864"/>
                  <a:pt x="29290" y="963856"/>
                </a:cubicBezTo>
                <a:cubicBezTo>
                  <a:pt x="35640" y="981848"/>
                  <a:pt x="43578" y="836327"/>
                  <a:pt x="41990" y="678106"/>
                </a:cubicBezTo>
                <a:cubicBezTo>
                  <a:pt x="40403" y="519885"/>
                  <a:pt x="17119" y="34639"/>
                  <a:pt x="10240" y="1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: 図形 1492">
            <a:extLst>
              <a:ext uri="{FF2B5EF4-FFF2-40B4-BE49-F238E27FC236}">
                <a16:creationId xmlns:a16="http://schemas.microsoft.com/office/drawing/2014/main" id="{CA0AC34D-1045-49E5-83C2-03D97F8E9D6A}"/>
              </a:ext>
            </a:extLst>
          </p:cNvPr>
          <p:cNvSpPr/>
          <p:nvPr/>
        </p:nvSpPr>
        <p:spPr>
          <a:xfrm>
            <a:off x="3478262" y="11026176"/>
            <a:ext cx="160288" cy="392118"/>
          </a:xfrm>
          <a:custGeom>
            <a:avLst/>
            <a:gdLst>
              <a:gd name="connsiteX0" fmla="*/ 160288 w 160288"/>
              <a:gd name="connsiteY0" fmla="*/ 599 h 392118"/>
              <a:gd name="connsiteX1" fmla="*/ 33288 w 160288"/>
              <a:gd name="connsiteY1" fmla="*/ 289524 h 392118"/>
              <a:gd name="connsiteX2" fmla="*/ 7888 w 160288"/>
              <a:gd name="connsiteY2" fmla="*/ 391124 h 392118"/>
              <a:gd name="connsiteX3" fmla="*/ 1538 w 160288"/>
              <a:gd name="connsiteY3" fmla="*/ 333974 h 392118"/>
              <a:gd name="connsiteX4" fmla="*/ 33288 w 160288"/>
              <a:gd name="connsiteY4" fmla="*/ 216499 h 392118"/>
              <a:gd name="connsiteX5" fmla="*/ 160288 w 160288"/>
              <a:gd name="connsiteY5" fmla="*/ 599 h 39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288" h="392118">
                <a:moveTo>
                  <a:pt x="160288" y="599"/>
                </a:moveTo>
                <a:cubicBezTo>
                  <a:pt x="160288" y="12770"/>
                  <a:pt x="58688" y="224437"/>
                  <a:pt x="33288" y="289524"/>
                </a:cubicBezTo>
                <a:cubicBezTo>
                  <a:pt x="7888" y="354612"/>
                  <a:pt x="13180" y="383716"/>
                  <a:pt x="7888" y="391124"/>
                </a:cubicBezTo>
                <a:cubicBezTo>
                  <a:pt x="2596" y="398532"/>
                  <a:pt x="-2695" y="363078"/>
                  <a:pt x="1538" y="333974"/>
                </a:cubicBezTo>
                <a:cubicBezTo>
                  <a:pt x="5771" y="304870"/>
                  <a:pt x="6830" y="267828"/>
                  <a:pt x="33288" y="216499"/>
                </a:cubicBezTo>
                <a:cubicBezTo>
                  <a:pt x="59746" y="165170"/>
                  <a:pt x="160288" y="-11572"/>
                  <a:pt x="160288" y="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: 図形 1493">
            <a:extLst>
              <a:ext uri="{FF2B5EF4-FFF2-40B4-BE49-F238E27FC236}">
                <a16:creationId xmlns:a16="http://schemas.microsoft.com/office/drawing/2014/main" id="{30CB6ED0-11D0-47A6-8C2B-563EAE70BE7E}"/>
              </a:ext>
            </a:extLst>
          </p:cNvPr>
          <p:cNvSpPr/>
          <p:nvPr/>
        </p:nvSpPr>
        <p:spPr>
          <a:xfrm>
            <a:off x="6174300" y="8547044"/>
            <a:ext cx="203797" cy="362137"/>
          </a:xfrm>
          <a:custGeom>
            <a:avLst/>
            <a:gdLst>
              <a:gd name="connsiteX0" fmla="*/ 17 w 203797"/>
              <a:gd name="connsiteY0" fmla="*/ 56 h 362137"/>
              <a:gd name="connsiteX1" fmla="*/ 163000 w 203797"/>
              <a:gd name="connsiteY1" fmla="*/ 237123 h 362137"/>
              <a:gd name="connsiteX2" fmla="*/ 203217 w 203797"/>
              <a:gd name="connsiteY2" fmla="*/ 362006 h 362137"/>
              <a:gd name="connsiteX3" fmla="*/ 173583 w 203797"/>
              <a:gd name="connsiteY3" fmla="*/ 215956 h 362137"/>
              <a:gd name="connsiteX4" fmla="*/ 17 w 203797"/>
              <a:gd name="connsiteY4" fmla="*/ 56 h 36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97" h="362137">
                <a:moveTo>
                  <a:pt x="17" y="56"/>
                </a:moveTo>
                <a:cubicBezTo>
                  <a:pt x="-1747" y="3584"/>
                  <a:pt x="129133" y="176798"/>
                  <a:pt x="163000" y="237123"/>
                </a:cubicBezTo>
                <a:cubicBezTo>
                  <a:pt x="196867" y="297448"/>
                  <a:pt x="201453" y="365534"/>
                  <a:pt x="203217" y="362006"/>
                </a:cubicBezTo>
                <a:cubicBezTo>
                  <a:pt x="204981" y="358478"/>
                  <a:pt x="204627" y="274164"/>
                  <a:pt x="173583" y="215956"/>
                </a:cubicBezTo>
                <a:cubicBezTo>
                  <a:pt x="142539" y="157748"/>
                  <a:pt x="1781" y="-3472"/>
                  <a:pt x="17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: 図形 1494">
            <a:extLst>
              <a:ext uri="{FF2B5EF4-FFF2-40B4-BE49-F238E27FC236}">
                <a16:creationId xmlns:a16="http://schemas.microsoft.com/office/drawing/2014/main" id="{306F8891-BFA8-4DC4-B47C-7C9BB4734740}"/>
              </a:ext>
            </a:extLst>
          </p:cNvPr>
          <p:cNvSpPr/>
          <p:nvPr/>
        </p:nvSpPr>
        <p:spPr>
          <a:xfrm>
            <a:off x="5431099" y="9376448"/>
            <a:ext cx="367913" cy="473505"/>
          </a:xfrm>
          <a:custGeom>
            <a:avLst/>
            <a:gdLst>
              <a:gd name="connsiteX0" fmla="*/ 2384 w 367913"/>
              <a:gd name="connsiteY0" fmla="*/ 2502 h 473505"/>
              <a:gd name="connsiteX1" fmla="*/ 97634 w 367913"/>
              <a:gd name="connsiteY1" fmla="*/ 176069 h 473505"/>
              <a:gd name="connsiteX2" fmla="*/ 209818 w 367913"/>
              <a:gd name="connsiteY2" fmla="*/ 336935 h 473505"/>
              <a:gd name="connsiteX3" fmla="*/ 366451 w 367913"/>
              <a:gd name="connsiteY3" fmla="*/ 472402 h 473505"/>
              <a:gd name="connsiteX4" fmla="*/ 292368 w 367913"/>
              <a:gd name="connsiteY4" fmla="*/ 404669 h 473505"/>
              <a:gd name="connsiteX5" fmla="*/ 199234 w 367913"/>
              <a:gd name="connsiteY5" fmla="*/ 313652 h 473505"/>
              <a:gd name="connsiteX6" fmla="*/ 2384 w 367913"/>
              <a:gd name="connsiteY6" fmla="*/ 2502 h 47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913" h="473505">
                <a:moveTo>
                  <a:pt x="2384" y="2502"/>
                </a:moveTo>
                <a:cubicBezTo>
                  <a:pt x="-14549" y="-20429"/>
                  <a:pt x="63062" y="120330"/>
                  <a:pt x="97634" y="176069"/>
                </a:cubicBezTo>
                <a:cubicBezTo>
                  <a:pt x="132206" y="231808"/>
                  <a:pt x="165015" y="287546"/>
                  <a:pt x="209818" y="336935"/>
                </a:cubicBezTo>
                <a:cubicBezTo>
                  <a:pt x="254621" y="386324"/>
                  <a:pt x="352693" y="461113"/>
                  <a:pt x="366451" y="472402"/>
                </a:cubicBezTo>
                <a:cubicBezTo>
                  <a:pt x="380209" y="483691"/>
                  <a:pt x="292368" y="404669"/>
                  <a:pt x="292368" y="404669"/>
                </a:cubicBezTo>
                <a:cubicBezTo>
                  <a:pt x="264499" y="378211"/>
                  <a:pt x="242978" y="378210"/>
                  <a:pt x="199234" y="313652"/>
                </a:cubicBezTo>
                <a:cubicBezTo>
                  <a:pt x="155490" y="249094"/>
                  <a:pt x="19317" y="25433"/>
                  <a:pt x="2384" y="2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: 図形 1495">
            <a:extLst>
              <a:ext uri="{FF2B5EF4-FFF2-40B4-BE49-F238E27FC236}">
                <a16:creationId xmlns:a16="http://schemas.microsoft.com/office/drawing/2014/main" id="{E8AD2686-C958-4F9D-B58A-936E709398CD}"/>
              </a:ext>
            </a:extLst>
          </p:cNvPr>
          <p:cNvSpPr/>
          <p:nvPr/>
        </p:nvSpPr>
        <p:spPr>
          <a:xfrm>
            <a:off x="6353941" y="8913276"/>
            <a:ext cx="248673" cy="505948"/>
          </a:xfrm>
          <a:custGeom>
            <a:avLst/>
            <a:gdLst>
              <a:gd name="connsiteX0" fmla="*/ 292 w 248673"/>
              <a:gd name="connsiteY0" fmla="*/ 7 h 505948"/>
              <a:gd name="connsiteX1" fmla="*/ 131526 w 248673"/>
              <a:gd name="connsiteY1" fmla="*/ 152407 h 505948"/>
              <a:gd name="connsiteX2" fmla="*/ 195026 w 248673"/>
              <a:gd name="connsiteY2" fmla="*/ 277291 h 505948"/>
              <a:gd name="connsiteX3" fmla="*/ 247942 w 248673"/>
              <a:gd name="connsiteY3" fmla="*/ 501657 h 505948"/>
              <a:gd name="connsiteX4" fmla="*/ 222542 w 248673"/>
              <a:gd name="connsiteY4" fmla="*/ 412757 h 505948"/>
              <a:gd name="connsiteX5" fmla="*/ 175976 w 248673"/>
              <a:gd name="connsiteY5" fmla="*/ 264591 h 505948"/>
              <a:gd name="connsiteX6" fmla="*/ 97659 w 248673"/>
              <a:gd name="connsiteY6" fmla="*/ 146057 h 505948"/>
              <a:gd name="connsiteX7" fmla="*/ 292 w 248673"/>
              <a:gd name="connsiteY7" fmla="*/ 7 h 50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673" h="505948">
                <a:moveTo>
                  <a:pt x="292" y="7"/>
                </a:moveTo>
                <a:cubicBezTo>
                  <a:pt x="5936" y="1065"/>
                  <a:pt x="99070" y="106193"/>
                  <a:pt x="131526" y="152407"/>
                </a:cubicBezTo>
                <a:cubicBezTo>
                  <a:pt x="163982" y="198621"/>
                  <a:pt x="175623" y="219083"/>
                  <a:pt x="195026" y="277291"/>
                </a:cubicBezTo>
                <a:cubicBezTo>
                  <a:pt x="214429" y="335499"/>
                  <a:pt x="243356" y="479079"/>
                  <a:pt x="247942" y="501657"/>
                </a:cubicBezTo>
                <a:cubicBezTo>
                  <a:pt x="252528" y="524235"/>
                  <a:pt x="234536" y="452268"/>
                  <a:pt x="222542" y="412757"/>
                </a:cubicBezTo>
                <a:cubicBezTo>
                  <a:pt x="210548" y="373246"/>
                  <a:pt x="196790" y="309041"/>
                  <a:pt x="175976" y="264591"/>
                </a:cubicBezTo>
                <a:cubicBezTo>
                  <a:pt x="155162" y="220141"/>
                  <a:pt x="123059" y="185921"/>
                  <a:pt x="97659" y="146057"/>
                </a:cubicBezTo>
                <a:cubicBezTo>
                  <a:pt x="72259" y="106193"/>
                  <a:pt x="-5352" y="-1051"/>
                  <a:pt x="29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: 図形 1496">
            <a:extLst>
              <a:ext uri="{FF2B5EF4-FFF2-40B4-BE49-F238E27FC236}">
                <a16:creationId xmlns:a16="http://schemas.microsoft.com/office/drawing/2014/main" id="{D9402FF7-A4D9-4C6C-A2BC-98F7D9DE4578}"/>
              </a:ext>
            </a:extLst>
          </p:cNvPr>
          <p:cNvSpPr/>
          <p:nvPr/>
        </p:nvSpPr>
        <p:spPr>
          <a:xfrm>
            <a:off x="6512513" y="9533467"/>
            <a:ext cx="125676" cy="302683"/>
          </a:xfrm>
          <a:custGeom>
            <a:avLst/>
            <a:gdLst>
              <a:gd name="connsiteX0" fmla="*/ 123237 w 125676"/>
              <a:gd name="connsiteY0" fmla="*/ 0 h 302683"/>
              <a:gd name="connsiteX1" fmla="*/ 104187 w 125676"/>
              <a:gd name="connsiteY1" fmla="*/ 209550 h 302683"/>
              <a:gd name="connsiteX2" fmla="*/ 470 w 125676"/>
              <a:gd name="connsiteY2" fmla="*/ 302683 h 302683"/>
              <a:gd name="connsiteX3" fmla="*/ 68204 w 125676"/>
              <a:gd name="connsiteY3" fmla="*/ 209550 h 302683"/>
              <a:gd name="connsiteX4" fmla="*/ 123237 w 125676"/>
              <a:gd name="connsiteY4" fmla="*/ 0 h 30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76" h="302683">
                <a:moveTo>
                  <a:pt x="123237" y="0"/>
                </a:moveTo>
                <a:cubicBezTo>
                  <a:pt x="129234" y="0"/>
                  <a:pt x="124648" y="159103"/>
                  <a:pt x="104187" y="209550"/>
                </a:cubicBezTo>
                <a:cubicBezTo>
                  <a:pt x="83726" y="259997"/>
                  <a:pt x="6467" y="302683"/>
                  <a:pt x="470" y="302683"/>
                </a:cubicBezTo>
                <a:cubicBezTo>
                  <a:pt x="-5527" y="302683"/>
                  <a:pt x="47390" y="256117"/>
                  <a:pt x="68204" y="209550"/>
                </a:cubicBezTo>
                <a:cubicBezTo>
                  <a:pt x="89018" y="162983"/>
                  <a:pt x="117240" y="0"/>
                  <a:pt x="12323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: 図形 1497">
            <a:extLst>
              <a:ext uri="{FF2B5EF4-FFF2-40B4-BE49-F238E27FC236}">
                <a16:creationId xmlns:a16="http://schemas.microsoft.com/office/drawing/2014/main" id="{736B12C0-78C0-4FFD-B06F-0E65DC62D5D1}"/>
              </a:ext>
            </a:extLst>
          </p:cNvPr>
          <p:cNvSpPr/>
          <p:nvPr/>
        </p:nvSpPr>
        <p:spPr>
          <a:xfrm>
            <a:off x="5979284" y="9609074"/>
            <a:ext cx="442210" cy="202561"/>
          </a:xfrm>
          <a:custGeom>
            <a:avLst/>
            <a:gdLst>
              <a:gd name="connsiteX0" fmla="*/ 299 w 442210"/>
              <a:gd name="connsiteY0" fmla="*/ 593 h 202561"/>
              <a:gd name="connsiteX1" fmla="*/ 209849 w 442210"/>
              <a:gd name="connsiteY1" fmla="*/ 93726 h 202561"/>
              <a:gd name="connsiteX2" fmla="*/ 438449 w 442210"/>
              <a:gd name="connsiteY2" fmla="*/ 201676 h 202561"/>
              <a:gd name="connsiteX3" fmla="*/ 338966 w 442210"/>
              <a:gd name="connsiteY3" fmla="*/ 140293 h 202561"/>
              <a:gd name="connsiteX4" fmla="*/ 167516 w 442210"/>
              <a:gd name="connsiteY4" fmla="*/ 57743 h 202561"/>
              <a:gd name="connsiteX5" fmla="*/ 299 w 442210"/>
              <a:gd name="connsiteY5" fmla="*/ 593 h 20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210" h="202561">
                <a:moveTo>
                  <a:pt x="299" y="593"/>
                </a:moveTo>
                <a:cubicBezTo>
                  <a:pt x="7354" y="6590"/>
                  <a:pt x="136824" y="60212"/>
                  <a:pt x="209849" y="93726"/>
                </a:cubicBezTo>
                <a:cubicBezTo>
                  <a:pt x="282874" y="127240"/>
                  <a:pt x="416930" y="193915"/>
                  <a:pt x="438449" y="201676"/>
                </a:cubicBezTo>
                <a:cubicBezTo>
                  <a:pt x="459968" y="209437"/>
                  <a:pt x="384122" y="164282"/>
                  <a:pt x="338966" y="140293"/>
                </a:cubicBezTo>
                <a:cubicBezTo>
                  <a:pt x="293811" y="116304"/>
                  <a:pt x="222197" y="79968"/>
                  <a:pt x="167516" y="57743"/>
                </a:cubicBezTo>
                <a:cubicBezTo>
                  <a:pt x="112836" y="35518"/>
                  <a:pt x="-6756" y="-5404"/>
                  <a:pt x="299" y="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: 図形 1498">
            <a:extLst>
              <a:ext uri="{FF2B5EF4-FFF2-40B4-BE49-F238E27FC236}">
                <a16:creationId xmlns:a16="http://schemas.microsoft.com/office/drawing/2014/main" id="{77791072-AA76-4C74-B7D9-1BB92F7F6AD0}"/>
              </a:ext>
            </a:extLst>
          </p:cNvPr>
          <p:cNvSpPr/>
          <p:nvPr/>
        </p:nvSpPr>
        <p:spPr>
          <a:xfrm>
            <a:off x="6056043" y="9483204"/>
            <a:ext cx="409697" cy="50748"/>
          </a:xfrm>
          <a:custGeom>
            <a:avLst/>
            <a:gdLst>
              <a:gd name="connsiteX0" fmla="*/ 1857 w 409697"/>
              <a:gd name="connsiteY0" fmla="*/ 3696 h 50748"/>
              <a:gd name="connsiteX1" fmla="*/ 251624 w 409697"/>
              <a:gd name="connsiteY1" fmla="*/ 3696 h 50748"/>
              <a:gd name="connsiteX2" fmla="*/ 406140 w 409697"/>
              <a:gd name="connsiteY2" fmla="*/ 50263 h 50748"/>
              <a:gd name="connsiteX3" fmla="*/ 342640 w 409697"/>
              <a:gd name="connsiteY3" fmla="*/ 26979 h 50748"/>
              <a:gd name="connsiteX4" fmla="*/ 147907 w 409697"/>
              <a:gd name="connsiteY4" fmla="*/ 10046 h 50748"/>
              <a:gd name="connsiteX5" fmla="*/ 1857 w 409697"/>
              <a:gd name="connsiteY5" fmla="*/ 3696 h 5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9697" h="50748">
                <a:moveTo>
                  <a:pt x="1857" y="3696"/>
                </a:moveTo>
                <a:cubicBezTo>
                  <a:pt x="19143" y="2638"/>
                  <a:pt x="184243" y="-4065"/>
                  <a:pt x="251624" y="3696"/>
                </a:cubicBezTo>
                <a:cubicBezTo>
                  <a:pt x="319005" y="11457"/>
                  <a:pt x="390971" y="46383"/>
                  <a:pt x="406140" y="50263"/>
                </a:cubicBezTo>
                <a:cubicBezTo>
                  <a:pt x="421309" y="54143"/>
                  <a:pt x="385679" y="33682"/>
                  <a:pt x="342640" y="26979"/>
                </a:cubicBezTo>
                <a:cubicBezTo>
                  <a:pt x="299601" y="20276"/>
                  <a:pt x="203646" y="13221"/>
                  <a:pt x="147907" y="10046"/>
                </a:cubicBezTo>
                <a:cubicBezTo>
                  <a:pt x="92168" y="6871"/>
                  <a:pt x="-15429" y="4754"/>
                  <a:pt x="1857" y="3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: 図形 1499">
            <a:extLst>
              <a:ext uri="{FF2B5EF4-FFF2-40B4-BE49-F238E27FC236}">
                <a16:creationId xmlns:a16="http://schemas.microsoft.com/office/drawing/2014/main" id="{A3621946-A890-4184-BA67-3DB9ED9405BA}"/>
              </a:ext>
            </a:extLst>
          </p:cNvPr>
          <p:cNvSpPr/>
          <p:nvPr/>
        </p:nvSpPr>
        <p:spPr>
          <a:xfrm>
            <a:off x="6443133" y="9372500"/>
            <a:ext cx="68500" cy="335263"/>
          </a:xfrm>
          <a:custGeom>
            <a:avLst/>
            <a:gdLst>
              <a:gd name="connsiteX0" fmla="*/ 31750 w 68500"/>
              <a:gd name="connsiteY0" fmla="*/ 100 h 335263"/>
              <a:gd name="connsiteX1" fmla="*/ 50800 w 68500"/>
              <a:gd name="connsiteY1" fmla="*/ 188483 h 335263"/>
              <a:gd name="connsiteX2" fmla="*/ 0 w 68500"/>
              <a:gd name="connsiteY2" fmla="*/ 334533 h 335263"/>
              <a:gd name="connsiteX3" fmla="*/ 50800 w 68500"/>
              <a:gd name="connsiteY3" fmla="*/ 241400 h 335263"/>
              <a:gd name="connsiteX4" fmla="*/ 67734 w 68500"/>
              <a:gd name="connsiteY4" fmla="*/ 163083 h 335263"/>
              <a:gd name="connsiteX5" fmla="*/ 31750 w 68500"/>
              <a:gd name="connsiteY5" fmla="*/ 100 h 33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00" h="335263">
                <a:moveTo>
                  <a:pt x="31750" y="100"/>
                </a:moveTo>
                <a:cubicBezTo>
                  <a:pt x="28928" y="4333"/>
                  <a:pt x="56092" y="132744"/>
                  <a:pt x="50800" y="188483"/>
                </a:cubicBezTo>
                <a:cubicBezTo>
                  <a:pt x="45508" y="244222"/>
                  <a:pt x="0" y="325714"/>
                  <a:pt x="0" y="334533"/>
                </a:cubicBezTo>
                <a:cubicBezTo>
                  <a:pt x="0" y="343352"/>
                  <a:pt x="39511" y="269975"/>
                  <a:pt x="50800" y="241400"/>
                </a:cubicBezTo>
                <a:cubicBezTo>
                  <a:pt x="62089" y="212825"/>
                  <a:pt x="71262" y="199066"/>
                  <a:pt x="67734" y="163083"/>
                </a:cubicBezTo>
                <a:cubicBezTo>
                  <a:pt x="64206" y="127100"/>
                  <a:pt x="34572" y="-4133"/>
                  <a:pt x="31750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: 図形 1500">
            <a:extLst>
              <a:ext uri="{FF2B5EF4-FFF2-40B4-BE49-F238E27FC236}">
                <a16:creationId xmlns:a16="http://schemas.microsoft.com/office/drawing/2014/main" id="{05370E3C-7CAC-45E2-AFB8-101D6BC88EC3}"/>
              </a:ext>
            </a:extLst>
          </p:cNvPr>
          <p:cNvSpPr/>
          <p:nvPr/>
        </p:nvSpPr>
        <p:spPr>
          <a:xfrm>
            <a:off x="5774081" y="9821278"/>
            <a:ext cx="405632" cy="265774"/>
          </a:xfrm>
          <a:custGeom>
            <a:avLst/>
            <a:gdLst>
              <a:gd name="connsiteX0" fmla="*/ 186 w 405632"/>
              <a:gd name="connsiteY0" fmla="*/ 55 h 265774"/>
              <a:gd name="connsiteX1" fmla="*/ 201269 w 405632"/>
              <a:gd name="connsiteY1" fmla="*/ 154572 h 265774"/>
              <a:gd name="connsiteX2" fmla="*/ 402352 w 405632"/>
              <a:gd name="connsiteY2" fmla="*/ 264639 h 265774"/>
              <a:gd name="connsiteX3" fmla="*/ 319802 w 405632"/>
              <a:gd name="connsiteY3" fmla="*/ 207489 h 265774"/>
              <a:gd name="connsiteX4" fmla="*/ 237252 w 405632"/>
              <a:gd name="connsiteY4" fmla="*/ 137639 h 265774"/>
              <a:gd name="connsiteX5" fmla="*/ 186 w 405632"/>
              <a:gd name="connsiteY5" fmla="*/ 55 h 26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632" h="265774">
                <a:moveTo>
                  <a:pt x="186" y="55"/>
                </a:moveTo>
                <a:cubicBezTo>
                  <a:pt x="-5811" y="2877"/>
                  <a:pt x="134241" y="110475"/>
                  <a:pt x="201269" y="154572"/>
                </a:cubicBezTo>
                <a:cubicBezTo>
                  <a:pt x="268297" y="198669"/>
                  <a:pt x="382597" y="255820"/>
                  <a:pt x="402352" y="264639"/>
                </a:cubicBezTo>
                <a:cubicBezTo>
                  <a:pt x="422107" y="273458"/>
                  <a:pt x="347319" y="228656"/>
                  <a:pt x="319802" y="207489"/>
                </a:cubicBezTo>
                <a:cubicBezTo>
                  <a:pt x="292285" y="186322"/>
                  <a:pt x="290169" y="171506"/>
                  <a:pt x="237252" y="137639"/>
                </a:cubicBezTo>
                <a:cubicBezTo>
                  <a:pt x="184335" y="103772"/>
                  <a:pt x="6183" y="-2767"/>
                  <a:pt x="186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: 図形 1501">
            <a:extLst>
              <a:ext uri="{FF2B5EF4-FFF2-40B4-BE49-F238E27FC236}">
                <a16:creationId xmlns:a16="http://schemas.microsoft.com/office/drawing/2014/main" id="{F7324353-4554-4B77-B512-47AC4A63A4E9}"/>
              </a:ext>
            </a:extLst>
          </p:cNvPr>
          <p:cNvSpPr/>
          <p:nvPr/>
        </p:nvSpPr>
        <p:spPr>
          <a:xfrm>
            <a:off x="6574696" y="9303704"/>
            <a:ext cx="659246" cy="816441"/>
          </a:xfrm>
          <a:custGeom>
            <a:avLst/>
            <a:gdLst>
              <a:gd name="connsiteX0" fmla="*/ 1787 w 659246"/>
              <a:gd name="connsiteY0" fmla="*/ 3279 h 816441"/>
              <a:gd name="connsiteX1" fmla="*/ 177471 w 659246"/>
              <a:gd name="connsiteY1" fmla="*/ 149329 h 816441"/>
              <a:gd name="connsiteX2" fmla="*/ 621971 w 659246"/>
              <a:gd name="connsiteY2" fmla="*/ 744113 h 816441"/>
              <a:gd name="connsiteX3" fmla="*/ 626204 w 659246"/>
              <a:gd name="connsiteY3" fmla="*/ 794913 h 816441"/>
              <a:gd name="connsiteX4" fmla="*/ 552121 w 659246"/>
              <a:gd name="connsiteY4" fmla="*/ 640396 h 816441"/>
              <a:gd name="connsiteX5" fmla="*/ 431471 w 659246"/>
              <a:gd name="connsiteY5" fmla="*/ 435079 h 816441"/>
              <a:gd name="connsiteX6" fmla="*/ 270604 w 659246"/>
              <a:gd name="connsiteY6" fmla="*/ 242463 h 816441"/>
              <a:gd name="connsiteX7" fmla="*/ 1787 w 659246"/>
              <a:gd name="connsiteY7" fmla="*/ 3279 h 81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9246" h="816441">
                <a:moveTo>
                  <a:pt x="1787" y="3279"/>
                </a:moveTo>
                <a:cubicBezTo>
                  <a:pt x="-13735" y="-12243"/>
                  <a:pt x="74107" y="25857"/>
                  <a:pt x="177471" y="149329"/>
                </a:cubicBezTo>
                <a:cubicBezTo>
                  <a:pt x="280835" y="272801"/>
                  <a:pt x="547182" y="636516"/>
                  <a:pt x="621971" y="744113"/>
                </a:cubicBezTo>
                <a:cubicBezTo>
                  <a:pt x="696760" y="851710"/>
                  <a:pt x="637846" y="812199"/>
                  <a:pt x="626204" y="794913"/>
                </a:cubicBezTo>
                <a:cubicBezTo>
                  <a:pt x="614562" y="777627"/>
                  <a:pt x="584577" y="700368"/>
                  <a:pt x="552121" y="640396"/>
                </a:cubicBezTo>
                <a:cubicBezTo>
                  <a:pt x="519666" y="580424"/>
                  <a:pt x="478390" y="501401"/>
                  <a:pt x="431471" y="435079"/>
                </a:cubicBezTo>
                <a:cubicBezTo>
                  <a:pt x="384552" y="368757"/>
                  <a:pt x="338690" y="314430"/>
                  <a:pt x="270604" y="242463"/>
                </a:cubicBezTo>
                <a:cubicBezTo>
                  <a:pt x="202518" y="170496"/>
                  <a:pt x="17309" y="18801"/>
                  <a:pt x="1787" y="3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: 図形 1502">
            <a:extLst>
              <a:ext uri="{FF2B5EF4-FFF2-40B4-BE49-F238E27FC236}">
                <a16:creationId xmlns:a16="http://schemas.microsoft.com/office/drawing/2014/main" id="{D4530A8F-4638-4C1A-AC46-7364C7993188}"/>
              </a:ext>
            </a:extLst>
          </p:cNvPr>
          <p:cNvSpPr/>
          <p:nvPr/>
        </p:nvSpPr>
        <p:spPr>
          <a:xfrm>
            <a:off x="6220606" y="10096496"/>
            <a:ext cx="441282" cy="490575"/>
          </a:xfrm>
          <a:custGeom>
            <a:avLst/>
            <a:gdLst>
              <a:gd name="connsiteX0" fmla="*/ 277 w 441282"/>
              <a:gd name="connsiteY0" fmla="*/ 4 h 490575"/>
              <a:gd name="connsiteX1" fmla="*/ 182311 w 441282"/>
              <a:gd name="connsiteY1" fmla="*/ 247654 h 490575"/>
              <a:gd name="connsiteX2" fmla="*/ 436311 w 441282"/>
              <a:gd name="connsiteY2" fmla="*/ 486837 h 490575"/>
              <a:gd name="connsiteX3" fmla="*/ 341061 w 441282"/>
              <a:gd name="connsiteY3" fmla="*/ 383121 h 490575"/>
              <a:gd name="connsiteX4" fmla="*/ 222527 w 441282"/>
              <a:gd name="connsiteY4" fmla="*/ 241304 h 490575"/>
              <a:gd name="connsiteX5" fmla="*/ 277 w 441282"/>
              <a:gd name="connsiteY5" fmla="*/ 4 h 4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282" h="490575">
                <a:moveTo>
                  <a:pt x="277" y="4"/>
                </a:moveTo>
                <a:cubicBezTo>
                  <a:pt x="-6426" y="1062"/>
                  <a:pt x="109639" y="166515"/>
                  <a:pt x="182311" y="247654"/>
                </a:cubicBezTo>
                <a:cubicBezTo>
                  <a:pt x="254983" y="328793"/>
                  <a:pt x="409853" y="464259"/>
                  <a:pt x="436311" y="486837"/>
                </a:cubicBezTo>
                <a:cubicBezTo>
                  <a:pt x="462769" y="509415"/>
                  <a:pt x="376692" y="424043"/>
                  <a:pt x="341061" y="383121"/>
                </a:cubicBezTo>
                <a:cubicBezTo>
                  <a:pt x="305430" y="342199"/>
                  <a:pt x="275797" y="301276"/>
                  <a:pt x="222527" y="241304"/>
                </a:cubicBezTo>
                <a:cubicBezTo>
                  <a:pt x="169258" y="181332"/>
                  <a:pt x="6980" y="-1054"/>
                  <a:pt x="27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: 図形 1503">
            <a:extLst>
              <a:ext uri="{FF2B5EF4-FFF2-40B4-BE49-F238E27FC236}">
                <a16:creationId xmlns:a16="http://schemas.microsoft.com/office/drawing/2014/main" id="{8BB3D96A-D96E-41FF-9CEA-866ABC6FD64C}"/>
              </a:ext>
            </a:extLst>
          </p:cNvPr>
          <p:cNvSpPr/>
          <p:nvPr/>
        </p:nvSpPr>
        <p:spPr>
          <a:xfrm>
            <a:off x="6623069" y="10103786"/>
            <a:ext cx="662584" cy="587507"/>
          </a:xfrm>
          <a:custGeom>
            <a:avLst/>
            <a:gdLst>
              <a:gd name="connsiteX0" fmla="*/ 596881 w 662584"/>
              <a:gd name="connsiteY0" fmla="*/ 3297 h 587507"/>
              <a:gd name="connsiteX1" fmla="*/ 656148 w 662584"/>
              <a:gd name="connsiteY1" fmla="*/ 221314 h 587507"/>
              <a:gd name="connsiteX2" fmla="*/ 567248 w 662584"/>
              <a:gd name="connsiteY2" fmla="*/ 464731 h 587507"/>
              <a:gd name="connsiteX3" fmla="*/ 465648 w 662584"/>
              <a:gd name="connsiteY3" fmla="*/ 513414 h 587507"/>
              <a:gd name="connsiteX4" fmla="*/ 294198 w 662584"/>
              <a:gd name="connsiteY4" fmla="*/ 562097 h 587507"/>
              <a:gd name="connsiteX5" fmla="*/ 184131 w 662584"/>
              <a:gd name="connsiteY5" fmla="*/ 553631 h 587507"/>
              <a:gd name="connsiteX6" fmla="*/ 2098 w 662584"/>
              <a:gd name="connsiteY6" fmla="*/ 468964 h 587507"/>
              <a:gd name="connsiteX7" fmla="*/ 315364 w 662584"/>
              <a:gd name="connsiteY7" fmla="*/ 587497 h 587507"/>
              <a:gd name="connsiteX8" fmla="*/ 603231 w 662584"/>
              <a:gd name="connsiteY8" fmla="*/ 473197 h 587507"/>
              <a:gd name="connsiteX9" fmla="*/ 662498 w 662584"/>
              <a:gd name="connsiteY9" fmla="*/ 115481 h 587507"/>
              <a:gd name="connsiteX10" fmla="*/ 596881 w 662584"/>
              <a:gd name="connsiteY10" fmla="*/ 3297 h 58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2584" h="587507">
                <a:moveTo>
                  <a:pt x="596881" y="3297"/>
                </a:moveTo>
                <a:cubicBezTo>
                  <a:pt x="595823" y="20936"/>
                  <a:pt x="661087" y="144408"/>
                  <a:pt x="656148" y="221314"/>
                </a:cubicBezTo>
                <a:cubicBezTo>
                  <a:pt x="651209" y="298220"/>
                  <a:pt x="598998" y="416048"/>
                  <a:pt x="567248" y="464731"/>
                </a:cubicBezTo>
                <a:cubicBezTo>
                  <a:pt x="535498" y="513414"/>
                  <a:pt x="511156" y="497186"/>
                  <a:pt x="465648" y="513414"/>
                </a:cubicBezTo>
                <a:cubicBezTo>
                  <a:pt x="420140" y="529642"/>
                  <a:pt x="341117" y="555394"/>
                  <a:pt x="294198" y="562097"/>
                </a:cubicBezTo>
                <a:cubicBezTo>
                  <a:pt x="247279" y="568800"/>
                  <a:pt x="232814" y="569153"/>
                  <a:pt x="184131" y="553631"/>
                </a:cubicBezTo>
                <a:cubicBezTo>
                  <a:pt x="135448" y="538109"/>
                  <a:pt x="-19774" y="463320"/>
                  <a:pt x="2098" y="468964"/>
                </a:cubicBezTo>
                <a:cubicBezTo>
                  <a:pt x="23970" y="474608"/>
                  <a:pt x="215175" y="586792"/>
                  <a:pt x="315364" y="587497"/>
                </a:cubicBezTo>
                <a:cubicBezTo>
                  <a:pt x="415553" y="588202"/>
                  <a:pt x="545375" y="551866"/>
                  <a:pt x="603231" y="473197"/>
                </a:cubicBezTo>
                <a:cubicBezTo>
                  <a:pt x="661087" y="394528"/>
                  <a:pt x="659676" y="189917"/>
                  <a:pt x="662498" y="115481"/>
                </a:cubicBezTo>
                <a:cubicBezTo>
                  <a:pt x="665320" y="41045"/>
                  <a:pt x="597939" y="-14342"/>
                  <a:pt x="596881" y="3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: 図形 1504">
            <a:extLst>
              <a:ext uri="{FF2B5EF4-FFF2-40B4-BE49-F238E27FC236}">
                <a16:creationId xmlns:a16="http://schemas.microsoft.com/office/drawing/2014/main" id="{E6347549-2F43-4D10-B6E4-34F79A4FB21E}"/>
              </a:ext>
            </a:extLst>
          </p:cNvPr>
          <p:cNvSpPr/>
          <p:nvPr/>
        </p:nvSpPr>
        <p:spPr>
          <a:xfrm>
            <a:off x="7279377" y="10188156"/>
            <a:ext cx="129897" cy="270893"/>
          </a:xfrm>
          <a:custGeom>
            <a:avLst/>
            <a:gdLst>
              <a:gd name="connsiteX0" fmla="*/ 1956 w 129897"/>
              <a:gd name="connsiteY0" fmla="*/ 1477 h 270893"/>
              <a:gd name="connsiteX1" fmla="*/ 128956 w 129897"/>
              <a:gd name="connsiteY1" fmla="*/ 266061 h 270893"/>
              <a:gd name="connsiteX2" fmla="*/ 56990 w 129897"/>
              <a:gd name="connsiteY2" fmla="*/ 162344 h 270893"/>
              <a:gd name="connsiteX3" fmla="*/ 1956 w 129897"/>
              <a:gd name="connsiteY3" fmla="*/ 1477 h 27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897" h="270893">
                <a:moveTo>
                  <a:pt x="1956" y="1477"/>
                </a:moveTo>
                <a:cubicBezTo>
                  <a:pt x="13950" y="18763"/>
                  <a:pt x="119784" y="239250"/>
                  <a:pt x="128956" y="266061"/>
                </a:cubicBezTo>
                <a:cubicBezTo>
                  <a:pt x="138128" y="292872"/>
                  <a:pt x="77804" y="201150"/>
                  <a:pt x="56990" y="162344"/>
                </a:cubicBezTo>
                <a:cubicBezTo>
                  <a:pt x="36176" y="123538"/>
                  <a:pt x="-10038" y="-15809"/>
                  <a:pt x="1956" y="1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: 図形 1505">
            <a:extLst>
              <a:ext uri="{FF2B5EF4-FFF2-40B4-BE49-F238E27FC236}">
                <a16:creationId xmlns:a16="http://schemas.microsoft.com/office/drawing/2014/main" id="{375CA44F-7611-4E8E-9C30-F45D5C724BF7}"/>
              </a:ext>
            </a:extLst>
          </p:cNvPr>
          <p:cNvSpPr/>
          <p:nvPr/>
        </p:nvSpPr>
        <p:spPr>
          <a:xfrm>
            <a:off x="6599684" y="10557890"/>
            <a:ext cx="343492" cy="262677"/>
          </a:xfrm>
          <a:custGeom>
            <a:avLst/>
            <a:gdLst>
              <a:gd name="connsiteX0" fmla="*/ 83 w 343492"/>
              <a:gd name="connsiteY0" fmla="*/ 43 h 262677"/>
              <a:gd name="connsiteX1" fmla="*/ 239266 w 343492"/>
              <a:gd name="connsiteY1" fmla="*/ 188427 h 262677"/>
              <a:gd name="connsiteX2" fmla="*/ 342983 w 343492"/>
              <a:gd name="connsiteY2" fmla="*/ 262510 h 262677"/>
              <a:gd name="connsiteX3" fmla="*/ 266783 w 343492"/>
              <a:gd name="connsiteY3" fmla="*/ 171493 h 262677"/>
              <a:gd name="connsiteX4" fmla="*/ 83 w 343492"/>
              <a:gd name="connsiteY4" fmla="*/ 43 h 26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492" h="262677">
                <a:moveTo>
                  <a:pt x="83" y="43"/>
                </a:moveTo>
                <a:cubicBezTo>
                  <a:pt x="-4503" y="2865"/>
                  <a:pt x="182116" y="144683"/>
                  <a:pt x="239266" y="188427"/>
                </a:cubicBezTo>
                <a:cubicBezTo>
                  <a:pt x="296416" y="232172"/>
                  <a:pt x="338397" y="265332"/>
                  <a:pt x="342983" y="262510"/>
                </a:cubicBezTo>
                <a:cubicBezTo>
                  <a:pt x="347569" y="259688"/>
                  <a:pt x="321111" y="209946"/>
                  <a:pt x="266783" y="171493"/>
                </a:cubicBezTo>
                <a:cubicBezTo>
                  <a:pt x="212455" y="133040"/>
                  <a:pt x="4669" y="-2779"/>
                  <a:pt x="83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: 図形 1506">
            <a:extLst>
              <a:ext uri="{FF2B5EF4-FFF2-40B4-BE49-F238E27FC236}">
                <a16:creationId xmlns:a16="http://schemas.microsoft.com/office/drawing/2014/main" id="{26289B1D-B7B2-44A3-9435-5949EDFD14EF}"/>
              </a:ext>
            </a:extLst>
          </p:cNvPr>
          <p:cNvSpPr/>
          <p:nvPr/>
        </p:nvSpPr>
        <p:spPr>
          <a:xfrm>
            <a:off x="6935842" y="10437279"/>
            <a:ext cx="470154" cy="418496"/>
          </a:xfrm>
          <a:custGeom>
            <a:avLst/>
            <a:gdLst>
              <a:gd name="connsiteX0" fmla="*/ 466141 w 470154"/>
              <a:gd name="connsiteY0" fmla="*/ 4 h 418496"/>
              <a:gd name="connsiteX1" fmla="*/ 447091 w 470154"/>
              <a:gd name="connsiteY1" fmla="*/ 254004 h 418496"/>
              <a:gd name="connsiteX2" fmla="*/ 366658 w 470154"/>
              <a:gd name="connsiteY2" fmla="*/ 345021 h 418496"/>
              <a:gd name="connsiteX3" fmla="*/ 262941 w 470154"/>
              <a:gd name="connsiteY3" fmla="*/ 391588 h 418496"/>
              <a:gd name="connsiteX4" fmla="*/ 475 w 470154"/>
              <a:gd name="connsiteY4" fmla="*/ 400054 h 418496"/>
              <a:gd name="connsiteX5" fmla="*/ 203675 w 470154"/>
              <a:gd name="connsiteY5" fmla="*/ 416988 h 418496"/>
              <a:gd name="connsiteX6" fmla="*/ 400525 w 470154"/>
              <a:gd name="connsiteY6" fmla="*/ 357721 h 418496"/>
              <a:gd name="connsiteX7" fmla="*/ 461908 w 470154"/>
              <a:gd name="connsiteY7" fmla="*/ 260354 h 418496"/>
              <a:gd name="connsiteX8" fmla="*/ 466141 w 470154"/>
              <a:gd name="connsiteY8" fmla="*/ 4 h 41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0154" h="418496">
                <a:moveTo>
                  <a:pt x="466141" y="4"/>
                </a:moveTo>
                <a:cubicBezTo>
                  <a:pt x="463671" y="-1054"/>
                  <a:pt x="463671" y="196501"/>
                  <a:pt x="447091" y="254004"/>
                </a:cubicBezTo>
                <a:cubicBezTo>
                  <a:pt x="430510" y="311507"/>
                  <a:pt x="397350" y="322090"/>
                  <a:pt x="366658" y="345021"/>
                </a:cubicBezTo>
                <a:cubicBezTo>
                  <a:pt x="335966" y="367952"/>
                  <a:pt x="323971" y="382416"/>
                  <a:pt x="262941" y="391588"/>
                </a:cubicBezTo>
                <a:cubicBezTo>
                  <a:pt x="201911" y="400760"/>
                  <a:pt x="10353" y="395821"/>
                  <a:pt x="475" y="400054"/>
                </a:cubicBezTo>
                <a:cubicBezTo>
                  <a:pt x="-9403" y="404287"/>
                  <a:pt x="137000" y="424044"/>
                  <a:pt x="203675" y="416988"/>
                </a:cubicBezTo>
                <a:cubicBezTo>
                  <a:pt x="270350" y="409933"/>
                  <a:pt x="357486" y="383827"/>
                  <a:pt x="400525" y="357721"/>
                </a:cubicBezTo>
                <a:cubicBezTo>
                  <a:pt x="443564" y="331615"/>
                  <a:pt x="448150" y="317151"/>
                  <a:pt x="461908" y="260354"/>
                </a:cubicBezTo>
                <a:cubicBezTo>
                  <a:pt x="475666" y="203557"/>
                  <a:pt x="468611" y="1062"/>
                  <a:pt x="46614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: 図形 1507">
            <a:extLst>
              <a:ext uri="{FF2B5EF4-FFF2-40B4-BE49-F238E27FC236}">
                <a16:creationId xmlns:a16="http://schemas.microsoft.com/office/drawing/2014/main" id="{F9C3E4CE-31DA-4A14-8C8A-705926B4A72E}"/>
              </a:ext>
            </a:extLst>
          </p:cNvPr>
          <p:cNvSpPr/>
          <p:nvPr/>
        </p:nvSpPr>
        <p:spPr>
          <a:xfrm>
            <a:off x="6918710" y="10430572"/>
            <a:ext cx="557303" cy="481261"/>
          </a:xfrm>
          <a:custGeom>
            <a:avLst/>
            <a:gdLst>
              <a:gd name="connsiteX0" fmla="*/ 481157 w 557303"/>
              <a:gd name="connsiteY0" fmla="*/ 361 h 481261"/>
              <a:gd name="connsiteX1" fmla="*/ 546773 w 557303"/>
              <a:gd name="connsiteY1" fmla="*/ 99845 h 481261"/>
              <a:gd name="connsiteX2" fmla="*/ 551007 w 557303"/>
              <a:gd name="connsiteY2" fmla="*/ 260711 h 481261"/>
              <a:gd name="connsiteX3" fmla="*/ 485390 w 557303"/>
              <a:gd name="connsiteY3" fmla="*/ 400411 h 481261"/>
              <a:gd name="connsiteX4" fmla="*/ 328757 w 557303"/>
              <a:gd name="connsiteY4" fmla="*/ 472378 h 481261"/>
              <a:gd name="connsiteX5" fmla="*/ 165773 w 557303"/>
              <a:gd name="connsiteY5" fmla="*/ 478728 h 481261"/>
              <a:gd name="connsiteX6" fmla="*/ 87457 w 557303"/>
              <a:gd name="connsiteY6" fmla="*/ 459678 h 481261"/>
              <a:gd name="connsiteX7" fmla="*/ 673 w 557303"/>
              <a:gd name="connsiteY7" fmla="*/ 400411 h 481261"/>
              <a:gd name="connsiteX8" fmla="*/ 136140 w 557303"/>
              <a:gd name="connsiteY8" fmla="*/ 459678 h 481261"/>
              <a:gd name="connsiteX9" fmla="*/ 273723 w 557303"/>
              <a:gd name="connsiteY9" fmla="*/ 461795 h 481261"/>
              <a:gd name="connsiteX10" fmla="*/ 445173 w 557303"/>
              <a:gd name="connsiteY10" fmla="*/ 415228 h 481261"/>
              <a:gd name="connsiteX11" fmla="*/ 534073 w 557303"/>
              <a:gd name="connsiteY11" fmla="*/ 288228 h 481261"/>
              <a:gd name="connsiteX12" fmla="*/ 544657 w 557303"/>
              <a:gd name="connsiteY12" fmla="*/ 133711 h 481261"/>
              <a:gd name="connsiteX13" fmla="*/ 481157 w 557303"/>
              <a:gd name="connsiteY13" fmla="*/ 361 h 48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7303" h="481261">
                <a:moveTo>
                  <a:pt x="481157" y="361"/>
                </a:moveTo>
                <a:cubicBezTo>
                  <a:pt x="481510" y="-5283"/>
                  <a:pt x="535131" y="56453"/>
                  <a:pt x="546773" y="99845"/>
                </a:cubicBezTo>
                <a:cubicBezTo>
                  <a:pt x="558415" y="143237"/>
                  <a:pt x="561238" y="210617"/>
                  <a:pt x="551007" y="260711"/>
                </a:cubicBezTo>
                <a:cubicBezTo>
                  <a:pt x="540777" y="310805"/>
                  <a:pt x="522432" y="365133"/>
                  <a:pt x="485390" y="400411"/>
                </a:cubicBezTo>
                <a:cubicBezTo>
                  <a:pt x="448348" y="435689"/>
                  <a:pt x="382026" y="459325"/>
                  <a:pt x="328757" y="472378"/>
                </a:cubicBezTo>
                <a:cubicBezTo>
                  <a:pt x="275488" y="485431"/>
                  <a:pt x="205990" y="480845"/>
                  <a:pt x="165773" y="478728"/>
                </a:cubicBezTo>
                <a:cubicBezTo>
                  <a:pt x="125556" y="476611"/>
                  <a:pt x="114974" y="472731"/>
                  <a:pt x="87457" y="459678"/>
                </a:cubicBezTo>
                <a:cubicBezTo>
                  <a:pt x="59940" y="446625"/>
                  <a:pt x="-7441" y="400411"/>
                  <a:pt x="673" y="400411"/>
                </a:cubicBezTo>
                <a:cubicBezTo>
                  <a:pt x="8787" y="400411"/>
                  <a:pt x="90632" y="449447"/>
                  <a:pt x="136140" y="459678"/>
                </a:cubicBezTo>
                <a:cubicBezTo>
                  <a:pt x="181648" y="469909"/>
                  <a:pt x="222217" y="469203"/>
                  <a:pt x="273723" y="461795"/>
                </a:cubicBezTo>
                <a:cubicBezTo>
                  <a:pt x="325228" y="454387"/>
                  <a:pt x="401781" y="444156"/>
                  <a:pt x="445173" y="415228"/>
                </a:cubicBezTo>
                <a:cubicBezTo>
                  <a:pt x="488565" y="386300"/>
                  <a:pt x="517492" y="335147"/>
                  <a:pt x="534073" y="288228"/>
                </a:cubicBezTo>
                <a:cubicBezTo>
                  <a:pt x="550654" y="241309"/>
                  <a:pt x="550654" y="177103"/>
                  <a:pt x="544657" y="133711"/>
                </a:cubicBezTo>
                <a:cubicBezTo>
                  <a:pt x="538660" y="90319"/>
                  <a:pt x="480804" y="6005"/>
                  <a:pt x="481157" y="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: 図形 1508">
            <a:extLst>
              <a:ext uri="{FF2B5EF4-FFF2-40B4-BE49-F238E27FC236}">
                <a16:creationId xmlns:a16="http://schemas.microsoft.com/office/drawing/2014/main" id="{900EED0C-0420-477F-8279-44C0425B4109}"/>
              </a:ext>
            </a:extLst>
          </p:cNvPr>
          <p:cNvSpPr/>
          <p:nvPr/>
        </p:nvSpPr>
        <p:spPr>
          <a:xfrm>
            <a:off x="7034781" y="10578251"/>
            <a:ext cx="464610" cy="380883"/>
          </a:xfrm>
          <a:custGeom>
            <a:avLst/>
            <a:gdLst>
              <a:gd name="connsiteX0" fmla="*/ 464569 w 464610"/>
              <a:gd name="connsiteY0" fmla="*/ 2966 h 380883"/>
              <a:gd name="connsiteX1" fmla="*/ 441286 w 464610"/>
              <a:gd name="connsiteY1" fmla="*/ 233682 h 380883"/>
              <a:gd name="connsiteX2" fmla="*/ 367202 w 464610"/>
              <a:gd name="connsiteY2" fmla="*/ 318349 h 380883"/>
              <a:gd name="connsiteX3" fmla="*/ 248669 w 464610"/>
              <a:gd name="connsiteY3" fmla="*/ 367032 h 380883"/>
              <a:gd name="connsiteX4" fmla="*/ 121669 w 464610"/>
              <a:gd name="connsiteY4" fmla="*/ 379732 h 380883"/>
              <a:gd name="connsiteX5" fmla="*/ 1019 w 464610"/>
              <a:gd name="connsiteY5" fmla="*/ 343749 h 380883"/>
              <a:gd name="connsiteX6" fmla="*/ 191519 w 464610"/>
              <a:gd name="connsiteY6" fmla="*/ 371266 h 380883"/>
              <a:gd name="connsiteX7" fmla="*/ 403186 w 464610"/>
              <a:gd name="connsiteY7" fmla="*/ 284482 h 380883"/>
              <a:gd name="connsiteX8" fmla="*/ 445519 w 464610"/>
              <a:gd name="connsiteY8" fmla="*/ 115149 h 380883"/>
              <a:gd name="connsiteX9" fmla="*/ 464569 w 464610"/>
              <a:gd name="connsiteY9" fmla="*/ 2966 h 38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4610" h="380883">
                <a:moveTo>
                  <a:pt x="464569" y="2966"/>
                </a:moveTo>
                <a:cubicBezTo>
                  <a:pt x="463864" y="22721"/>
                  <a:pt x="457514" y="181118"/>
                  <a:pt x="441286" y="233682"/>
                </a:cubicBezTo>
                <a:cubicBezTo>
                  <a:pt x="425058" y="286246"/>
                  <a:pt x="399305" y="296124"/>
                  <a:pt x="367202" y="318349"/>
                </a:cubicBezTo>
                <a:cubicBezTo>
                  <a:pt x="335099" y="340574"/>
                  <a:pt x="289591" y="356802"/>
                  <a:pt x="248669" y="367032"/>
                </a:cubicBezTo>
                <a:cubicBezTo>
                  <a:pt x="207747" y="377262"/>
                  <a:pt x="162944" y="383612"/>
                  <a:pt x="121669" y="379732"/>
                </a:cubicBezTo>
                <a:cubicBezTo>
                  <a:pt x="80394" y="375852"/>
                  <a:pt x="-10623" y="345160"/>
                  <a:pt x="1019" y="343749"/>
                </a:cubicBezTo>
                <a:cubicBezTo>
                  <a:pt x="12661" y="342338"/>
                  <a:pt x="124491" y="381144"/>
                  <a:pt x="191519" y="371266"/>
                </a:cubicBezTo>
                <a:cubicBezTo>
                  <a:pt x="258547" y="361388"/>
                  <a:pt x="360853" y="327168"/>
                  <a:pt x="403186" y="284482"/>
                </a:cubicBezTo>
                <a:cubicBezTo>
                  <a:pt x="445519" y="241796"/>
                  <a:pt x="434230" y="163480"/>
                  <a:pt x="445519" y="115149"/>
                </a:cubicBezTo>
                <a:cubicBezTo>
                  <a:pt x="456808" y="66818"/>
                  <a:pt x="465274" y="-16789"/>
                  <a:pt x="464569" y="2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: 図形 1509">
            <a:extLst>
              <a:ext uri="{FF2B5EF4-FFF2-40B4-BE49-F238E27FC236}">
                <a16:creationId xmlns:a16="http://schemas.microsoft.com/office/drawing/2014/main" id="{52466FBC-837A-4001-B097-38B6046FB0EB}"/>
              </a:ext>
            </a:extLst>
          </p:cNvPr>
          <p:cNvSpPr/>
          <p:nvPr/>
        </p:nvSpPr>
        <p:spPr>
          <a:xfrm>
            <a:off x="7043524" y="10576973"/>
            <a:ext cx="536312" cy="427236"/>
          </a:xfrm>
          <a:custGeom>
            <a:avLst/>
            <a:gdLst>
              <a:gd name="connsiteX0" fmla="*/ 460059 w 536312"/>
              <a:gd name="connsiteY0" fmla="*/ 10 h 427236"/>
              <a:gd name="connsiteX1" fmla="*/ 498159 w 536312"/>
              <a:gd name="connsiteY1" fmla="*/ 110077 h 427236"/>
              <a:gd name="connsiteX2" fmla="*/ 536259 w 536312"/>
              <a:gd name="connsiteY2" fmla="*/ 175694 h 427236"/>
              <a:gd name="connsiteX3" fmla="*/ 489693 w 536312"/>
              <a:gd name="connsiteY3" fmla="*/ 273060 h 427236"/>
              <a:gd name="connsiteX4" fmla="*/ 383859 w 536312"/>
              <a:gd name="connsiteY4" fmla="*/ 378894 h 427236"/>
              <a:gd name="connsiteX5" fmla="*/ 275909 w 536312"/>
              <a:gd name="connsiteY5" fmla="*/ 416994 h 427236"/>
              <a:gd name="connsiteX6" fmla="*/ 121393 w 536312"/>
              <a:gd name="connsiteY6" fmla="*/ 397944 h 427236"/>
              <a:gd name="connsiteX7" fmla="*/ 743 w 536312"/>
              <a:gd name="connsiteY7" fmla="*/ 357727 h 427236"/>
              <a:gd name="connsiteX8" fmla="*/ 178543 w 536312"/>
              <a:gd name="connsiteY8" fmla="*/ 423344 h 427236"/>
              <a:gd name="connsiteX9" fmla="*/ 311893 w 536312"/>
              <a:gd name="connsiteY9" fmla="*/ 412760 h 427236"/>
              <a:gd name="connsiteX10" fmla="*/ 432543 w 536312"/>
              <a:gd name="connsiteY10" fmla="*/ 355610 h 427236"/>
              <a:gd name="connsiteX11" fmla="*/ 517209 w 536312"/>
              <a:gd name="connsiteY11" fmla="*/ 215910 h 427236"/>
              <a:gd name="connsiteX12" fmla="*/ 510859 w 536312"/>
              <a:gd name="connsiteY12" fmla="*/ 116427 h 427236"/>
              <a:gd name="connsiteX13" fmla="*/ 460059 w 536312"/>
              <a:gd name="connsiteY13" fmla="*/ 10 h 42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6312" h="427236">
                <a:moveTo>
                  <a:pt x="460059" y="10"/>
                </a:moveTo>
                <a:cubicBezTo>
                  <a:pt x="457942" y="-1048"/>
                  <a:pt x="485459" y="80796"/>
                  <a:pt x="498159" y="110077"/>
                </a:cubicBezTo>
                <a:cubicBezTo>
                  <a:pt x="510859" y="139358"/>
                  <a:pt x="537670" y="148530"/>
                  <a:pt x="536259" y="175694"/>
                </a:cubicBezTo>
                <a:cubicBezTo>
                  <a:pt x="534848" y="202858"/>
                  <a:pt x="515093" y="239193"/>
                  <a:pt x="489693" y="273060"/>
                </a:cubicBezTo>
                <a:cubicBezTo>
                  <a:pt x="464293" y="306927"/>
                  <a:pt x="419490" y="354905"/>
                  <a:pt x="383859" y="378894"/>
                </a:cubicBezTo>
                <a:cubicBezTo>
                  <a:pt x="348228" y="402883"/>
                  <a:pt x="319653" y="413819"/>
                  <a:pt x="275909" y="416994"/>
                </a:cubicBezTo>
                <a:cubicBezTo>
                  <a:pt x="232165" y="420169"/>
                  <a:pt x="167254" y="407822"/>
                  <a:pt x="121393" y="397944"/>
                </a:cubicBezTo>
                <a:cubicBezTo>
                  <a:pt x="75532" y="388066"/>
                  <a:pt x="-8782" y="353494"/>
                  <a:pt x="743" y="357727"/>
                </a:cubicBezTo>
                <a:cubicBezTo>
                  <a:pt x="10268" y="361960"/>
                  <a:pt x="126685" y="414172"/>
                  <a:pt x="178543" y="423344"/>
                </a:cubicBezTo>
                <a:cubicBezTo>
                  <a:pt x="230401" y="432516"/>
                  <a:pt x="269560" y="424049"/>
                  <a:pt x="311893" y="412760"/>
                </a:cubicBezTo>
                <a:cubicBezTo>
                  <a:pt x="354226" y="401471"/>
                  <a:pt x="398324" y="388418"/>
                  <a:pt x="432543" y="355610"/>
                </a:cubicBezTo>
                <a:cubicBezTo>
                  <a:pt x="466762" y="322802"/>
                  <a:pt x="504156" y="255774"/>
                  <a:pt x="517209" y="215910"/>
                </a:cubicBezTo>
                <a:cubicBezTo>
                  <a:pt x="530262" y="176046"/>
                  <a:pt x="517562" y="149941"/>
                  <a:pt x="510859" y="116427"/>
                </a:cubicBezTo>
                <a:cubicBezTo>
                  <a:pt x="504156" y="82913"/>
                  <a:pt x="462176" y="1068"/>
                  <a:pt x="46005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: 図形 1510">
            <a:extLst>
              <a:ext uri="{FF2B5EF4-FFF2-40B4-BE49-F238E27FC236}">
                <a16:creationId xmlns:a16="http://schemas.microsoft.com/office/drawing/2014/main" id="{5890088E-C67D-48A2-874F-1387EC1413B1}"/>
              </a:ext>
            </a:extLst>
          </p:cNvPr>
          <p:cNvSpPr/>
          <p:nvPr/>
        </p:nvSpPr>
        <p:spPr>
          <a:xfrm>
            <a:off x="6985404" y="10879372"/>
            <a:ext cx="444041" cy="207916"/>
          </a:xfrm>
          <a:custGeom>
            <a:avLst/>
            <a:gdLst>
              <a:gd name="connsiteX0" fmla="*/ 3829 w 444041"/>
              <a:gd name="connsiteY0" fmla="*/ 295 h 207916"/>
              <a:gd name="connsiteX1" fmla="*/ 118129 w 444041"/>
              <a:gd name="connsiteY1" fmla="*/ 135761 h 207916"/>
              <a:gd name="connsiteX2" fmla="*/ 247246 w 444041"/>
              <a:gd name="connsiteY2" fmla="*/ 197145 h 207916"/>
              <a:gd name="connsiteX3" fmla="*/ 441979 w 444041"/>
              <a:gd name="connsiteY3" fmla="*/ 207728 h 207916"/>
              <a:gd name="connsiteX4" fmla="*/ 344613 w 444041"/>
              <a:gd name="connsiteY4" fmla="*/ 195028 h 207916"/>
              <a:gd name="connsiteX5" fmla="*/ 264179 w 444041"/>
              <a:gd name="connsiteY5" fmla="*/ 175978 h 207916"/>
              <a:gd name="connsiteX6" fmla="*/ 3829 w 444041"/>
              <a:gd name="connsiteY6" fmla="*/ 295 h 20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041" h="207916">
                <a:moveTo>
                  <a:pt x="3829" y="295"/>
                </a:moveTo>
                <a:cubicBezTo>
                  <a:pt x="-20513" y="-6408"/>
                  <a:pt x="77560" y="102953"/>
                  <a:pt x="118129" y="135761"/>
                </a:cubicBezTo>
                <a:cubicBezTo>
                  <a:pt x="158698" y="168569"/>
                  <a:pt x="193271" y="185151"/>
                  <a:pt x="247246" y="197145"/>
                </a:cubicBezTo>
                <a:cubicBezTo>
                  <a:pt x="301221" y="209139"/>
                  <a:pt x="425751" y="208081"/>
                  <a:pt x="441979" y="207728"/>
                </a:cubicBezTo>
                <a:cubicBezTo>
                  <a:pt x="458207" y="207375"/>
                  <a:pt x="374246" y="200320"/>
                  <a:pt x="344613" y="195028"/>
                </a:cubicBezTo>
                <a:cubicBezTo>
                  <a:pt x="314980" y="189736"/>
                  <a:pt x="317096" y="202436"/>
                  <a:pt x="264179" y="175978"/>
                </a:cubicBezTo>
                <a:cubicBezTo>
                  <a:pt x="211262" y="149520"/>
                  <a:pt x="28171" y="6998"/>
                  <a:pt x="3829" y="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: 図形 1511">
            <a:extLst>
              <a:ext uri="{FF2B5EF4-FFF2-40B4-BE49-F238E27FC236}">
                <a16:creationId xmlns:a16="http://schemas.microsoft.com/office/drawing/2014/main" id="{EB2D5C54-DBB7-4665-9C17-44EC10CE371B}"/>
              </a:ext>
            </a:extLst>
          </p:cNvPr>
          <p:cNvSpPr/>
          <p:nvPr/>
        </p:nvSpPr>
        <p:spPr>
          <a:xfrm>
            <a:off x="7452501" y="10743818"/>
            <a:ext cx="146819" cy="350285"/>
          </a:xfrm>
          <a:custGeom>
            <a:avLst/>
            <a:gdLst>
              <a:gd name="connsiteX0" fmla="*/ 146332 w 146819"/>
              <a:gd name="connsiteY0" fmla="*/ 382 h 350285"/>
              <a:gd name="connsiteX1" fmla="*/ 127282 w 146819"/>
              <a:gd name="connsiteY1" fmla="*/ 76582 h 350285"/>
              <a:gd name="connsiteX2" fmla="*/ 131516 w 146819"/>
              <a:gd name="connsiteY2" fmla="*/ 184532 h 350285"/>
              <a:gd name="connsiteX3" fmla="*/ 95532 w 146819"/>
              <a:gd name="connsiteY3" fmla="*/ 248032 h 350285"/>
              <a:gd name="connsiteX4" fmla="*/ 282 w 146819"/>
              <a:gd name="connsiteY4" fmla="*/ 349632 h 350285"/>
              <a:gd name="connsiteX5" fmla="*/ 68016 w 146819"/>
              <a:gd name="connsiteY5" fmla="*/ 288249 h 350285"/>
              <a:gd name="connsiteX6" fmla="*/ 118816 w 146819"/>
              <a:gd name="connsiteY6" fmla="*/ 220515 h 350285"/>
              <a:gd name="connsiteX7" fmla="*/ 103999 w 146819"/>
              <a:gd name="connsiteY7" fmla="*/ 108332 h 350285"/>
              <a:gd name="connsiteX8" fmla="*/ 146332 w 146819"/>
              <a:gd name="connsiteY8" fmla="*/ 382 h 35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19" h="350285">
                <a:moveTo>
                  <a:pt x="146332" y="382"/>
                </a:moveTo>
                <a:cubicBezTo>
                  <a:pt x="150212" y="-4910"/>
                  <a:pt x="129751" y="45890"/>
                  <a:pt x="127282" y="76582"/>
                </a:cubicBezTo>
                <a:cubicBezTo>
                  <a:pt x="124813" y="107274"/>
                  <a:pt x="136808" y="155957"/>
                  <a:pt x="131516" y="184532"/>
                </a:cubicBezTo>
                <a:cubicBezTo>
                  <a:pt x="126224" y="213107"/>
                  <a:pt x="117404" y="220515"/>
                  <a:pt x="95532" y="248032"/>
                </a:cubicBezTo>
                <a:cubicBezTo>
                  <a:pt x="73660" y="275549"/>
                  <a:pt x="4868" y="342929"/>
                  <a:pt x="282" y="349632"/>
                </a:cubicBezTo>
                <a:cubicBezTo>
                  <a:pt x="-4304" y="356335"/>
                  <a:pt x="48260" y="309768"/>
                  <a:pt x="68016" y="288249"/>
                </a:cubicBezTo>
                <a:cubicBezTo>
                  <a:pt x="87772" y="266730"/>
                  <a:pt x="112819" y="250501"/>
                  <a:pt x="118816" y="220515"/>
                </a:cubicBezTo>
                <a:cubicBezTo>
                  <a:pt x="124813" y="190529"/>
                  <a:pt x="99060" y="141140"/>
                  <a:pt x="103999" y="108332"/>
                </a:cubicBezTo>
                <a:cubicBezTo>
                  <a:pt x="108938" y="75524"/>
                  <a:pt x="142452" y="5674"/>
                  <a:pt x="146332" y="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: 図形 1512">
            <a:extLst>
              <a:ext uri="{FF2B5EF4-FFF2-40B4-BE49-F238E27FC236}">
                <a16:creationId xmlns:a16="http://schemas.microsoft.com/office/drawing/2014/main" id="{E4D687D4-EFE7-42AA-84F7-C1812B1F0D56}"/>
              </a:ext>
            </a:extLst>
          </p:cNvPr>
          <p:cNvSpPr/>
          <p:nvPr/>
        </p:nvSpPr>
        <p:spPr>
          <a:xfrm>
            <a:off x="7160606" y="11023978"/>
            <a:ext cx="109309" cy="146938"/>
          </a:xfrm>
          <a:custGeom>
            <a:avLst/>
            <a:gdLst>
              <a:gd name="connsiteX0" fmla="*/ 77 w 109309"/>
              <a:gd name="connsiteY0" fmla="*/ 1739 h 146938"/>
              <a:gd name="connsiteX1" fmla="*/ 103794 w 109309"/>
              <a:gd name="connsiteY1" fmla="*/ 145672 h 146938"/>
              <a:gd name="connsiteX2" fmla="*/ 86861 w 109309"/>
              <a:gd name="connsiteY2" fmla="*/ 69472 h 146938"/>
              <a:gd name="connsiteX3" fmla="*/ 77 w 109309"/>
              <a:gd name="connsiteY3" fmla="*/ 1739 h 14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309" h="146938">
                <a:moveTo>
                  <a:pt x="77" y="1739"/>
                </a:moveTo>
                <a:cubicBezTo>
                  <a:pt x="2899" y="14439"/>
                  <a:pt x="89330" y="134383"/>
                  <a:pt x="103794" y="145672"/>
                </a:cubicBezTo>
                <a:cubicBezTo>
                  <a:pt x="118258" y="156961"/>
                  <a:pt x="101325" y="89580"/>
                  <a:pt x="86861" y="69472"/>
                </a:cubicBezTo>
                <a:cubicBezTo>
                  <a:pt x="72397" y="49364"/>
                  <a:pt x="-2745" y="-10961"/>
                  <a:pt x="77" y="1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: 図形 1513">
            <a:extLst>
              <a:ext uri="{FF2B5EF4-FFF2-40B4-BE49-F238E27FC236}">
                <a16:creationId xmlns:a16="http://schemas.microsoft.com/office/drawing/2014/main" id="{2EE898C6-3505-4E7F-90C2-E09E942813FE}"/>
              </a:ext>
            </a:extLst>
          </p:cNvPr>
          <p:cNvSpPr/>
          <p:nvPr/>
        </p:nvSpPr>
        <p:spPr>
          <a:xfrm>
            <a:off x="6806654" y="10800800"/>
            <a:ext cx="86066" cy="125245"/>
          </a:xfrm>
          <a:custGeom>
            <a:avLst/>
            <a:gdLst>
              <a:gd name="connsiteX0" fmla="*/ 84684 w 86066"/>
              <a:gd name="connsiteY0" fmla="*/ 550 h 125245"/>
              <a:gd name="connsiteX1" fmla="*/ 546 w 86066"/>
              <a:gd name="connsiteY1" fmla="*/ 122788 h 125245"/>
              <a:gd name="connsiteX2" fmla="*/ 49759 w 86066"/>
              <a:gd name="connsiteY2" fmla="*/ 78338 h 125245"/>
              <a:gd name="connsiteX3" fmla="*/ 84684 w 86066"/>
              <a:gd name="connsiteY3" fmla="*/ 550 h 12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66" h="125245">
                <a:moveTo>
                  <a:pt x="84684" y="550"/>
                </a:moveTo>
                <a:cubicBezTo>
                  <a:pt x="76482" y="7958"/>
                  <a:pt x="6367" y="109823"/>
                  <a:pt x="546" y="122788"/>
                </a:cubicBezTo>
                <a:cubicBezTo>
                  <a:pt x="-5275" y="135753"/>
                  <a:pt x="37059" y="93948"/>
                  <a:pt x="49759" y="78338"/>
                </a:cubicBezTo>
                <a:cubicBezTo>
                  <a:pt x="62459" y="62728"/>
                  <a:pt x="92886" y="-6858"/>
                  <a:pt x="84684" y="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: 図形 1514">
            <a:extLst>
              <a:ext uri="{FF2B5EF4-FFF2-40B4-BE49-F238E27FC236}">
                <a16:creationId xmlns:a16="http://schemas.microsoft.com/office/drawing/2014/main" id="{2C503B77-D34F-4752-A522-1C58075D0187}"/>
              </a:ext>
            </a:extLst>
          </p:cNvPr>
          <p:cNvSpPr/>
          <p:nvPr/>
        </p:nvSpPr>
        <p:spPr>
          <a:xfrm>
            <a:off x="6803884" y="10925164"/>
            <a:ext cx="143327" cy="73042"/>
          </a:xfrm>
          <a:custGeom>
            <a:avLst/>
            <a:gdLst>
              <a:gd name="connsiteX0" fmla="*/ 141 w 143327"/>
              <a:gd name="connsiteY0" fmla="*/ 11 h 73042"/>
              <a:gd name="connsiteX1" fmla="*/ 96979 w 143327"/>
              <a:gd name="connsiteY1" fmla="*/ 30174 h 73042"/>
              <a:gd name="connsiteX2" fmla="*/ 143016 w 143327"/>
              <a:gd name="connsiteY2" fmla="*/ 73036 h 73042"/>
              <a:gd name="connsiteX3" fmla="*/ 76341 w 143327"/>
              <a:gd name="connsiteY3" fmla="*/ 33349 h 73042"/>
              <a:gd name="connsiteX4" fmla="*/ 141 w 143327"/>
              <a:gd name="connsiteY4" fmla="*/ 11 h 7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27" h="73042">
                <a:moveTo>
                  <a:pt x="141" y="11"/>
                </a:moveTo>
                <a:cubicBezTo>
                  <a:pt x="3581" y="-518"/>
                  <a:pt x="73167" y="18003"/>
                  <a:pt x="96979" y="30174"/>
                </a:cubicBezTo>
                <a:cubicBezTo>
                  <a:pt x="120792" y="42345"/>
                  <a:pt x="146456" y="72507"/>
                  <a:pt x="143016" y="73036"/>
                </a:cubicBezTo>
                <a:cubicBezTo>
                  <a:pt x="139576" y="73565"/>
                  <a:pt x="95920" y="42609"/>
                  <a:pt x="76341" y="33349"/>
                </a:cubicBezTo>
                <a:cubicBezTo>
                  <a:pt x="56762" y="24089"/>
                  <a:pt x="-3299" y="540"/>
                  <a:pt x="14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: 図形 1515">
            <a:extLst>
              <a:ext uri="{FF2B5EF4-FFF2-40B4-BE49-F238E27FC236}">
                <a16:creationId xmlns:a16="http://schemas.microsoft.com/office/drawing/2014/main" id="{8B566E76-3068-43F3-BB0F-427DE84C834E}"/>
              </a:ext>
            </a:extLst>
          </p:cNvPr>
          <p:cNvSpPr/>
          <p:nvPr/>
        </p:nvSpPr>
        <p:spPr>
          <a:xfrm>
            <a:off x="6840031" y="10826424"/>
            <a:ext cx="77973" cy="101089"/>
          </a:xfrm>
          <a:custGeom>
            <a:avLst/>
            <a:gdLst>
              <a:gd name="connsiteX0" fmla="*/ 76707 w 77973"/>
              <a:gd name="connsiteY0" fmla="*/ 326 h 101089"/>
              <a:gd name="connsiteX1" fmla="*/ 507 w 77973"/>
              <a:gd name="connsiteY1" fmla="*/ 98751 h 101089"/>
              <a:gd name="connsiteX2" fmla="*/ 44957 w 77973"/>
              <a:gd name="connsiteY2" fmla="*/ 67001 h 101089"/>
              <a:gd name="connsiteX3" fmla="*/ 76707 w 77973"/>
              <a:gd name="connsiteY3" fmla="*/ 326 h 10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973" h="101089">
                <a:moveTo>
                  <a:pt x="76707" y="326"/>
                </a:moveTo>
                <a:cubicBezTo>
                  <a:pt x="69299" y="5618"/>
                  <a:pt x="5799" y="87639"/>
                  <a:pt x="507" y="98751"/>
                </a:cubicBezTo>
                <a:cubicBezTo>
                  <a:pt x="-4785" y="109864"/>
                  <a:pt x="32786" y="78378"/>
                  <a:pt x="44957" y="67001"/>
                </a:cubicBezTo>
                <a:cubicBezTo>
                  <a:pt x="57128" y="55624"/>
                  <a:pt x="84115" y="-4966"/>
                  <a:pt x="76707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: 図形 1516">
            <a:extLst>
              <a:ext uri="{FF2B5EF4-FFF2-40B4-BE49-F238E27FC236}">
                <a16:creationId xmlns:a16="http://schemas.microsoft.com/office/drawing/2014/main" id="{582B16B9-62EB-450B-868F-63B9DADA89C0}"/>
              </a:ext>
            </a:extLst>
          </p:cNvPr>
          <p:cNvSpPr/>
          <p:nvPr/>
        </p:nvSpPr>
        <p:spPr>
          <a:xfrm>
            <a:off x="6803901" y="10939245"/>
            <a:ext cx="125463" cy="60576"/>
          </a:xfrm>
          <a:custGeom>
            <a:avLst/>
            <a:gdLst>
              <a:gd name="connsiteX0" fmla="*/ 124 w 125463"/>
              <a:gd name="connsiteY0" fmla="*/ 218 h 60576"/>
              <a:gd name="connsiteX1" fmla="*/ 119187 w 125463"/>
              <a:gd name="connsiteY1" fmla="*/ 58955 h 60576"/>
              <a:gd name="connsiteX2" fmla="*/ 96962 w 125463"/>
              <a:gd name="connsiteY2" fmla="*/ 39905 h 60576"/>
              <a:gd name="connsiteX3" fmla="*/ 124 w 125463"/>
              <a:gd name="connsiteY3" fmla="*/ 218 h 6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63" h="60576">
                <a:moveTo>
                  <a:pt x="124" y="218"/>
                </a:moveTo>
                <a:cubicBezTo>
                  <a:pt x="3828" y="3393"/>
                  <a:pt x="103047" y="52341"/>
                  <a:pt x="119187" y="58955"/>
                </a:cubicBezTo>
                <a:cubicBezTo>
                  <a:pt x="135327" y="65570"/>
                  <a:pt x="117600" y="50488"/>
                  <a:pt x="96962" y="39905"/>
                </a:cubicBezTo>
                <a:cubicBezTo>
                  <a:pt x="76325" y="29322"/>
                  <a:pt x="-3580" y="-2957"/>
                  <a:pt x="124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: 図形 1517">
            <a:extLst>
              <a:ext uri="{FF2B5EF4-FFF2-40B4-BE49-F238E27FC236}">
                <a16:creationId xmlns:a16="http://schemas.microsoft.com/office/drawing/2014/main" id="{0C4DFD42-96D7-498C-A614-ED67B4BB6595}"/>
              </a:ext>
            </a:extLst>
          </p:cNvPr>
          <p:cNvSpPr/>
          <p:nvPr/>
        </p:nvSpPr>
        <p:spPr>
          <a:xfrm>
            <a:off x="6946131" y="10961642"/>
            <a:ext cx="662767" cy="251560"/>
          </a:xfrm>
          <a:custGeom>
            <a:avLst/>
            <a:gdLst>
              <a:gd name="connsiteX0" fmla="*/ 662757 w 662767"/>
              <a:gd name="connsiteY0" fmla="*/ 142921 h 251560"/>
              <a:gd name="connsiteX1" fmla="*/ 597669 w 662767"/>
              <a:gd name="connsiteY1" fmla="*/ 115933 h 251560"/>
              <a:gd name="connsiteX2" fmla="*/ 529407 w 662767"/>
              <a:gd name="connsiteY2" fmla="*/ 155621 h 251560"/>
              <a:gd name="connsiteX3" fmla="*/ 269057 w 662767"/>
              <a:gd name="connsiteY3" fmla="*/ 249283 h 251560"/>
              <a:gd name="connsiteX4" fmla="*/ 53157 w 662767"/>
              <a:gd name="connsiteY4" fmla="*/ 217533 h 251560"/>
              <a:gd name="connsiteX5" fmla="*/ 13469 w 662767"/>
              <a:gd name="connsiteY5" fmla="*/ 160383 h 251560"/>
              <a:gd name="connsiteX6" fmla="*/ 3944 w 662767"/>
              <a:gd name="connsiteY6" fmla="*/ 87358 h 251560"/>
              <a:gd name="connsiteX7" fmla="*/ 73794 w 662767"/>
              <a:gd name="connsiteY7" fmla="*/ 46 h 251560"/>
              <a:gd name="connsiteX8" fmla="*/ 22994 w 662767"/>
              <a:gd name="connsiteY8" fmla="*/ 76246 h 251560"/>
              <a:gd name="connsiteX9" fmla="*/ 22994 w 662767"/>
              <a:gd name="connsiteY9" fmla="*/ 142921 h 251560"/>
              <a:gd name="connsiteX10" fmla="*/ 70619 w 662767"/>
              <a:gd name="connsiteY10" fmla="*/ 201658 h 251560"/>
              <a:gd name="connsiteX11" fmla="*/ 323032 w 662767"/>
              <a:gd name="connsiteY11" fmla="*/ 225471 h 251560"/>
              <a:gd name="connsiteX12" fmla="*/ 592907 w 662767"/>
              <a:gd name="connsiteY12" fmla="*/ 115933 h 251560"/>
              <a:gd name="connsiteX13" fmla="*/ 662757 w 662767"/>
              <a:gd name="connsiteY13" fmla="*/ 142921 h 2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2767" h="251560">
                <a:moveTo>
                  <a:pt x="662757" y="142921"/>
                </a:moveTo>
                <a:cubicBezTo>
                  <a:pt x="663551" y="142921"/>
                  <a:pt x="619894" y="113816"/>
                  <a:pt x="597669" y="115933"/>
                </a:cubicBezTo>
                <a:cubicBezTo>
                  <a:pt x="575444" y="118050"/>
                  <a:pt x="584176" y="133396"/>
                  <a:pt x="529407" y="155621"/>
                </a:cubicBezTo>
                <a:cubicBezTo>
                  <a:pt x="474638" y="177846"/>
                  <a:pt x="348432" y="238964"/>
                  <a:pt x="269057" y="249283"/>
                </a:cubicBezTo>
                <a:cubicBezTo>
                  <a:pt x="189682" y="259602"/>
                  <a:pt x="95755" y="232350"/>
                  <a:pt x="53157" y="217533"/>
                </a:cubicBezTo>
                <a:cubicBezTo>
                  <a:pt x="10559" y="202716"/>
                  <a:pt x="21671" y="182079"/>
                  <a:pt x="13469" y="160383"/>
                </a:cubicBezTo>
                <a:cubicBezTo>
                  <a:pt x="5267" y="138687"/>
                  <a:pt x="-6110" y="114081"/>
                  <a:pt x="3944" y="87358"/>
                </a:cubicBezTo>
                <a:cubicBezTo>
                  <a:pt x="13998" y="60635"/>
                  <a:pt x="70619" y="1898"/>
                  <a:pt x="73794" y="46"/>
                </a:cubicBezTo>
                <a:cubicBezTo>
                  <a:pt x="76969" y="-1806"/>
                  <a:pt x="31461" y="52434"/>
                  <a:pt x="22994" y="76246"/>
                </a:cubicBezTo>
                <a:cubicBezTo>
                  <a:pt x="14527" y="100058"/>
                  <a:pt x="15057" y="122019"/>
                  <a:pt x="22994" y="142921"/>
                </a:cubicBezTo>
                <a:cubicBezTo>
                  <a:pt x="30931" y="163823"/>
                  <a:pt x="20613" y="187900"/>
                  <a:pt x="70619" y="201658"/>
                </a:cubicBezTo>
                <a:cubicBezTo>
                  <a:pt x="120625" y="215416"/>
                  <a:pt x="235984" y="239758"/>
                  <a:pt x="323032" y="225471"/>
                </a:cubicBezTo>
                <a:cubicBezTo>
                  <a:pt x="410080" y="211184"/>
                  <a:pt x="536551" y="128633"/>
                  <a:pt x="592907" y="115933"/>
                </a:cubicBezTo>
                <a:cubicBezTo>
                  <a:pt x="649263" y="103233"/>
                  <a:pt x="661963" y="142921"/>
                  <a:pt x="662757" y="142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: 図形 1518">
            <a:extLst>
              <a:ext uri="{FF2B5EF4-FFF2-40B4-BE49-F238E27FC236}">
                <a16:creationId xmlns:a16="http://schemas.microsoft.com/office/drawing/2014/main" id="{C4ABEAA5-787D-4F40-B1D4-483EB8D3EC2B}"/>
              </a:ext>
            </a:extLst>
          </p:cNvPr>
          <p:cNvSpPr/>
          <p:nvPr/>
        </p:nvSpPr>
        <p:spPr>
          <a:xfrm>
            <a:off x="6918119" y="10949724"/>
            <a:ext cx="637864" cy="295653"/>
          </a:xfrm>
          <a:custGeom>
            <a:avLst/>
            <a:gdLst>
              <a:gd name="connsiteX0" fmla="*/ 52594 w 637864"/>
              <a:gd name="connsiteY0" fmla="*/ 851 h 295653"/>
              <a:gd name="connsiteX1" fmla="*/ 8144 w 637864"/>
              <a:gd name="connsiteY1" fmla="*/ 119914 h 295653"/>
              <a:gd name="connsiteX2" fmla="*/ 11319 w 637864"/>
              <a:gd name="connsiteY2" fmla="*/ 205639 h 295653"/>
              <a:gd name="connsiteX3" fmla="*/ 120856 w 637864"/>
              <a:gd name="connsiteY3" fmla="*/ 286601 h 295653"/>
              <a:gd name="connsiteX4" fmla="*/ 241506 w 637864"/>
              <a:gd name="connsiteY4" fmla="*/ 288189 h 295653"/>
              <a:gd name="connsiteX5" fmla="*/ 416131 w 637864"/>
              <a:gd name="connsiteY5" fmla="*/ 237389 h 295653"/>
              <a:gd name="connsiteX6" fmla="*/ 632031 w 637864"/>
              <a:gd name="connsiteY6" fmla="*/ 142139 h 295653"/>
              <a:gd name="connsiteX7" fmla="*/ 539956 w 637864"/>
              <a:gd name="connsiteY7" fmla="*/ 181826 h 295653"/>
              <a:gd name="connsiteX8" fmla="*/ 165306 w 637864"/>
              <a:gd name="connsiteY8" fmla="*/ 278664 h 295653"/>
              <a:gd name="connsiteX9" fmla="*/ 6556 w 637864"/>
              <a:gd name="connsiteY9" fmla="*/ 185001 h 295653"/>
              <a:gd name="connsiteX10" fmla="*/ 52594 w 637864"/>
              <a:gd name="connsiteY10" fmla="*/ 851 h 29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7864" h="295653">
                <a:moveTo>
                  <a:pt x="52594" y="851"/>
                </a:moveTo>
                <a:cubicBezTo>
                  <a:pt x="52859" y="-9997"/>
                  <a:pt x="15023" y="85783"/>
                  <a:pt x="8144" y="119914"/>
                </a:cubicBezTo>
                <a:cubicBezTo>
                  <a:pt x="1265" y="154045"/>
                  <a:pt x="-7466" y="177858"/>
                  <a:pt x="11319" y="205639"/>
                </a:cubicBezTo>
                <a:cubicBezTo>
                  <a:pt x="30104" y="233420"/>
                  <a:pt x="82491" y="272843"/>
                  <a:pt x="120856" y="286601"/>
                </a:cubicBezTo>
                <a:cubicBezTo>
                  <a:pt x="159221" y="300359"/>
                  <a:pt x="192294" y="296391"/>
                  <a:pt x="241506" y="288189"/>
                </a:cubicBezTo>
                <a:cubicBezTo>
                  <a:pt x="290718" y="279987"/>
                  <a:pt x="351044" y="261731"/>
                  <a:pt x="416131" y="237389"/>
                </a:cubicBezTo>
                <a:cubicBezTo>
                  <a:pt x="481218" y="213047"/>
                  <a:pt x="611394" y="151400"/>
                  <a:pt x="632031" y="142139"/>
                </a:cubicBezTo>
                <a:cubicBezTo>
                  <a:pt x="652669" y="132879"/>
                  <a:pt x="617743" y="159072"/>
                  <a:pt x="539956" y="181826"/>
                </a:cubicBezTo>
                <a:cubicBezTo>
                  <a:pt x="462169" y="204580"/>
                  <a:pt x="254206" y="278135"/>
                  <a:pt x="165306" y="278664"/>
                </a:cubicBezTo>
                <a:cubicBezTo>
                  <a:pt x="76406" y="279193"/>
                  <a:pt x="24812" y="228128"/>
                  <a:pt x="6556" y="185001"/>
                </a:cubicBezTo>
                <a:cubicBezTo>
                  <a:pt x="-11700" y="141874"/>
                  <a:pt x="52329" y="11699"/>
                  <a:pt x="52594" y="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: 図形 1519">
            <a:extLst>
              <a:ext uri="{FF2B5EF4-FFF2-40B4-BE49-F238E27FC236}">
                <a16:creationId xmlns:a16="http://schemas.microsoft.com/office/drawing/2014/main" id="{2ED76553-0F9F-47E2-9D4C-179A7F933CDD}"/>
              </a:ext>
            </a:extLst>
          </p:cNvPr>
          <p:cNvSpPr/>
          <p:nvPr/>
        </p:nvSpPr>
        <p:spPr>
          <a:xfrm>
            <a:off x="7588208" y="10740910"/>
            <a:ext cx="16095" cy="324477"/>
          </a:xfrm>
          <a:custGeom>
            <a:avLst/>
            <a:gdLst>
              <a:gd name="connsiteX0" fmla="*/ 6392 w 16095"/>
              <a:gd name="connsiteY0" fmla="*/ 115 h 324477"/>
              <a:gd name="connsiteX1" fmla="*/ 15917 w 16095"/>
              <a:gd name="connsiteY1" fmla="*/ 98540 h 324477"/>
              <a:gd name="connsiteX2" fmla="*/ 12742 w 16095"/>
              <a:gd name="connsiteY2" fmla="*/ 293803 h 324477"/>
              <a:gd name="connsiteX3" fmla="*/ 14330 w 16095"/>
              <a:gd name="connsiteY3" fmla="*/ 319203 h 324477"/>
              <a:gd name="connsiteX4" fmla="*/ 6392 w 16095"/>
              <a:gd name="connsiteY4" fmla="*/ 244590 h 324477"/>
              <a:gd name="connsiteX5" fmla="*/ 42 w 16095"/>
              <a:gd name="connsiteY5" fmla="*/ 116003 h 324477"/>
              <a:gd name="connsiteX6" fmla="*/ 6392 w 16095"/>
              <a:gd name="connsiteY6" fmla="*/ 115 h 32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95" h="324477">
                <a:moveTo>
                  <a:pt x="6392" y="115"/>
                </a:moveTo>
                <a:cubicBezTo>
                  <a:pt x="9038" y="-2795"/>
                  <a:pt x="14859" y="49592"/>
                  <a:pt x="15917" y="98540"/>
                </a:cubicBezTo>
                <a:cubicBezTo>
                  <a:pt x="16975" y="147488"/>
                  <a:pt x="13006" y="257026"/>
                  <a:pt x="12742" y="293803"/>
                </a:cubicBezTo>
                <a:cubicBezTo>
                  <a:pt x="12478" y="330580"/>
                  <a:pt x="15388" y="327405"/>
                  <a:pt x="14330" y="319203"/>
                </a:cubicBezTo>
                <a:cubicBezTo>
                  <a:pt x="13272" y="311001"/>
                  <a:pt x="8773" y="278457"/>
                  <a:pt x="6392" y="244590"/>
                </a:cubicBezTo>
                <a:cubicBezTo>
                  <a:pt x="4011" y="210723"/>
                  <a:pt x="-487" y="152780"/>
                  <a:pt x="42" y="116003"/>
                </a:cubicBezTo>
                <a:cubicBezTo>
                  <a:pt x="571" y="79226"/>
                  <a:pt x="3746" y="3025"/>
                  <a:pt x="6392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: 図形 1520">
            <a:extLst>
              <a:ext uri="{FF2B5EF4-FFF2-40B4-BE49-F238E27FC236}">
                <a16:creationId xmlns:a16="http://schemas.microsoft.com/office/drawing/2014/main" id="{D10D3BAA-CFC0-4B46-927D-8732C448FCC9}"/>
              </a:ext>
            </a:extLst>
          </p:cNvPr>
          <p:cNvSpPr/>
          <p:nvPr/>
        </p:nvSpPr>
        <p:spPr>
          <a:xfrm>
            <a:off x="7619740" y="10761660"/>
            <a:ext cx="51072" cy="286150"/>
          </a:xfrm>
          <a:custGeom>
            <a:avLst/>
            <a:gdLst>
              <a:gd name="connsiteX0" fmla="*/ 5023 w 51072"/>
              <a:gd name="connsiteY0" fmla="*/ 3 h 286150"/>
              <a:gd name="connsiteX1" fmla="*/ 6610 w 51072"/>
              <a:gd name="connsiteY1" fmla="*/ 203203 h 286150"/>
              <a:gd name="connsiteX2" fmla="*/ 27248 w 51072"/>
              <a:gd name="connsiteY2" fmla="*/ 268290 h 286150"/>
              <a:gd name="connsiteX3" fmla="*/ 51060 w 51072"/>
              <a:gd name="connsiteY3" fmla="*/ 285753 h 286150"/>
              <a:gd name="connsiteX4" fmla="*/ 24073 w 51072"/>
              <a:gd name="connsiteY4" fmla="*/ 273053 h 286150"/>
              <a:gd name="connsiteX5" fmla="*/ 1848 w 51072"/>
              <a:gd name="connsiteY5" fmla="*/ 198440 h 286150"/>
              <a:gd name="connsiteX6" fmla="*/ 5023 w 51072"/>
              <a:gd name="connsiteY6" fmla="*/ 3 h 28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72" h="286150">
                <a:moveTo>
                  <a:pt x="5023" y="3"/>
                </a:moveTo>
                <a:cubicBezTo>
                  <a:pt x="5817" y="797"/>
                  <a:pt x="2906" y="158489"/>
                  <a:pt x="6610" y="203203"/>
                </a:cubicBezTo>
                <a:cubicBezTo>
                  <a:pt x="10314" y="247917"/>
                  <a:pt x="19840" y="254532"/>
                  <a:pt x="27248" y="268290"/>
                </a:cubicBezTo>
                <a:cubicBezTo>
                  <a:pt x="34656" y="282048"/>
                  <a:pt x="51589" y="284959"/>
                  <a:pt x="51060" y="285753"/>
                </a:cubicBezTo>
                <a:cubicBezTo>
                  <a:pt x="50531" y="286547"/>
                  <a:pt x="32275" y="287605"/>
                  <a:pt x="24073" y="273053"/>
                </a:cubicBezTo>
                <a:cubicBezTo>
                  <a:pt x="15871" y="258501"/>
                  <a:pt x="7140" y="242096"/>
                  <a:pt x="1848" y="198440"/>
                </a:cubicBezTo>
                <a:cubicBezTo>
                  <a:pt x="-3444" y="154784"/>
                  <a:pt x="4229" y="-791"/>
                  <a:pt x="502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: 図形 1521">
            <a:extLst>
              <a:ext uri="{FF2B5EF4-FFF2-40B4-BE49-F238E27FC236}">
                <a16:creationId xmlns:a16="http://schemas.microsoft.com/office/drawing/2014/main" id="{34585B58-FCDD-4ED8-84BE-3BA5B6679485}"/>
              </a:ext>
            </a:extLst>
          </p:cNvPr>
          <p:cNvSpPr/>
          <p:nvPr/>
        </p:nvSpPr>
        <p:spPr>
          <a:xfrm>
            <a:off x="7607244" y="10748963"/>
            <a:ext cx="134188" cy="236864"/>
          </a:xfrm>
          <a:custGeom>
            <a:avLst/>
            <a:gdLst>
              <a:gd name="connsiteX0" fmla="*/ 56 w 134188"/>
              <a:gd name="connsiteY0" fmla="*/ 0 h 236864"/>
              <a:gd name="connsiteX1" fmla="*/ 123881 w 134188"/>
              <a:gd name="connsiteY1" fmla="*/ 103187 h 236864"/>
              <a:gd name="connsiteX2" fmla="*/ 127056 w 134188"/>
              <a:gd name="connsiteY2" fmla="*/ 236537 h 236864"/>
              <a:gd name="connsiteX3" fmla="*/ 123881 w 134188"/>
              <a:gd name="connsiteY3" fmla="*/ 139700 h 236864"/>
              <a:gd name="connsiteX4" fmla="*/ 108006 w 134188"/>
              <a:gd name="connsiteY4" fmla="*/ 101600 h 236864"/>
              <a:gd name="connsiteX5" fmla="*/ 56 w 134188"/>
              <a:gd name="connsiteY5" fmla="*/ 0 h 23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88" h="236864">
                <a:moveTo>
                  <a:pt x="56" y="0"/>
                </a:moveTo>
                <a:cubicBezTo>
                  <a:pt x="2702" y="264"/>
                  <a:pt x="102714" y="63764"/>
                  <a:pt x="123881" y="103187"/>
                </a:cubicBezTo>
                <a:cubicBezTo>
                  <a:pt x="145048" y="142610"/>
                  <a:pt x="127056" y="230452"/>
                  <a:pt x="127056" y="236537"/>
                </a:cubicBezTo>
                <a:cubicBezTo>
                  <a:pt x="127056" y="242622"/>
                  <a:pt x="127056" y="162189"/>
                  <a:pt x="123881" y="139700"/>
                </a:cubicBezTo>
                <a:cubicBezTo>
                  <a:pt x="120706" y="117211"/>
                  <a:pt x="126791" y="127265"/>
                  <a:pt x="108006" y="101600"/>
                </a:cubicBezTo>
                <a:cubicBezTo>
                  <a:pt x="89221" y="75935"/>
                  <a:pt x="-2590" y="-264"/>
                  <a:pt x="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: 図形 1522">
            <a:extLst>
              <a:ext uri="{FF2B5EF4-FFF2-40B4-BE49-F238E27FC236}">
                <a16:creationId xmlns:a16="http://schemas.microsoft.com/office/drawing/2014/main" id="{52B8BB47-7EAD-4CE9-8B80-130FED7C5601}"/>
              </a:ext>
            </a:extLst>
          </p:cNvPr>
          <p:cNvSpPr/>
          <p:nvPr/>
        </p:nvSpPr>
        <p:spPr>
          <a:xfrm>
            <a:off x="7117522" y="11264055"/>
            <a:ext cx="348556" cy="229974"/>
          </a:xfrm>
          <a:custGeom>
            <a:avLst/>
            <a:gdLst>
              <a:gd name="connsiteX0" fmla="*/ 2416 w 348556"/>
              <a:gd name="connsiteY0" fmla="*/ 2433 h 229974"/>
              <a:gd name="connsiteX1" fmla="*/ 331028 w 348556"/>
              <a:gd name="connsiteY1" fmla="*/ 219920 h 229974"/>
              <a:gd name="connsiteX2" fmla="*/ 291341 w 348556"/>
              <a:gd name="connsiteY2" fmla="*/ 184995 h 229974"/>
              <a:gd name="connsiteX3" fmla="*/ 186566 w 348556"/>
              <a:gd name="connsiteY3" fmla="*/ 107208 h 229974"/>
              <a:gd name="connsiteX4" fmla="*/ 2416 w 348556"/>
              <a:gd name="connsiteY4" fmla="*/ 2433 h 22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556" h="229974">
                <a:moveTo>
                  <a:pt x="2416" y="2433"/>
                </a:moveTo>
                <a:cubicBezTo>
                  <a:pt x="26493" y="21218"/>
                  <a:pt x="282874" y="189493"/>
                  <a:pt x="331028" y="219920"/>
                </a:cubicBezTo>
                <a:cubicBezTo>
                  <a:pt x="379182" y="250347"/>
                  <a:pt x="315418" y="203780"/>
                  <a:pt x="291341" y="184995"/>
                </a:cubicBezTo>
                <a:cubicBezTo>
                  <a:pt x="267264" y="166210"/>
                  <a:pt x="232074" y="135518"/>
                  <a:pt x="186566" y="107208"/>
                </a:cubicBezTo>
                <a:cubicBezTo>
                  <a:pt x="141058" y="78898"/>
                  <a:pt x="-21661" y="-16352"/>
                  <a:pt x="2416" y="2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: 図形 1523">
            <a:extLst>
              <a:ext uri="{FF2B5EF4-FFF2-40B4-BE49-F238E27FC236}">
                <a16:creationId xmlns:a16="http://schemas.microsoft.com/office/drawing/2014/main" id="{5A87F997-5F44-4AE9-ACA3-7DD5C388DBA1}"/>
              </a:ext>
            </a:extLst>
          </p:cNvPr>
          <p:cNvSpPr/>
          <p:nvPr/>
        </p:nvSpPr>
        <p:spPr>
          <a:xfrm>
            <a:off x="7492988" y="11368086"/>
            <a:ext cx="328771" cy="305181"/>
          </a:xfrm>
          <a:custGeom>
            <a:avLst/>
            <a:gdLst>
              <a:gd name="connsiteX0" fmla="*/ 150825 w 328771"/>
              <a:gd name="connsiteY0" fmla="*/ 2 h 305181"/>
              <a:gd name="connsiteX1" fmla="*/ 9537 w 328771"/>
              <a:gd name="connsiteY1" fmla="*/ 128589 h 305181"/>
              <a:gd name="connsiteX2" fmla="*/ 47637 w 328771"/>
              <a:gd name="connsiteY2" fmla="*/ 173039 h 305181"/>
              <a:gd name="connsiteX3" fmla="*/ 327037 w 328771"/>
              <a:gd name="connsiteY3" fmla="*/ 304802 h 305181"/>
              <a:gd name="connsiteX4" fmla="*/ 173050 w 328771"/>
              <a:gd name="connsiteY4" fmla="*/ 215902 h 305181"/>
              <a:gd name="connsiteX5" fmla="*/ 23825 w 328771"/>
              <a:gd name="connsiteY5" fmla="*/ 131764 h 305181"/>
              <a:gd name="connsiteX6" fmla="*/ 150825 w 328771"/>
              <a:gd name="connsiteY6" fmla="*/ 2 h 30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771" h="305181">
                <a:moveTo>
                  <a:pt x="150825" y="2"/>
                </a:moveTo>
                <a:cubicBezTo>
                  <a:pt x="148444" y="-527"/>
                  <a:pt x="26735" y="99750"/>
                  <a:pt x="9537" y="128589"/>
                </a:cubicBezTo>
                <a:cubicBezTo>
                  <a:pt x="-7661" y="157428"/>
                  <a:pt x="-5280" y="143670"/>
                  <a:pt x="47637" y="173039"/>
                </a:cubicBezTo>
                <a:cubicBezTo>
                  <a:pt x="100554" y="202408"/>
                  <a:pt x="306135" y="297658"/>
                  <a:pt x="327037" y="304802"/>
                </a:cubicBezTo>
                <a:cubicBezTo>
                  <a:pt x="347939" y="311946"/>
                  <a:pt x="173050" y="215902"/>
                  <a:pt x="173050" y="215902"/>
                </a:cubicBezTo>
                <a:cubicBezTo>
                  <a:pt x="122515" y="187062"/>
                  <a:pt x="29117" y="164837"/>
                  <a:pt x="23825" y="131764"/>
                </a:cubicBezTo>
                <a:cubicBezTo>
                  <a:pt x="18533" y="98691"/>
                  <a:pt x="153206" y="531"/>
                  <a:pt x="15082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: 図形 1524">
            <a:extLst>
              <a:ext uri="{FF2B5EF4-FFF2-40B4-BE49-F238E27FC236}">
                <a16:creationId xmlns:a16="http://schemas.microsoft.com/office/drawing/2014/main" id="{4E8095DE-482F-44DE-9315-EF91AB54FC69}"/>
              </a:ext>
            </a:extLst>
          </p:cNvPr>
          <p:cNvSpPr/>
          <p:nvPr/>
        </p:nvSpPr>
        <p:spPr>
          <a:xfrm>
            <a:off x="7748570" y="10878226"/>
            <a:ext cx="195352" cy="34843"/>
          </a:xfrm>
          <a:custGeom>
            <a:avLst/>
            <a:gdLst>
              <a:gd name="connsiteX0" fmla="*/ 18 w 195352"/>
              <a:gd name="connsiteY0" fmla="*/ 10437 h 34843"/>
              <a:gd name="connsiteX1" fmla="*/ 139718 w 195352"/>
              <a:gd name="connsiteY1" fmla="*/ 912 h 34843"/>
              <a:gd name="connsiteX2" fmla="*/ 195280 w 195352"/>
              <a:gd name="connsiteY2" fmla="*/ 34249 h 34843"/>
              <a:gd name="connsiteX3" fmla="*/ 130193 w 195352"/>
              <a:gd name="connsiteY3" fmla="*/ 21549 h 34843"/>
              <a:gd name="connsiteX4" fmla="*/ 18 w 195352"/>
              <a:gd name="connsiteY4" fmla="*/ 10437 h 3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52" h="34843">
                <a:moveTo>
                  <a:pt x="18" y="10437"/>
                </a:moveTo>
                <a:cubicBezTo>
                  <a:pt x="1605" y="6998"/>
                  <a:pt x="107174" y="-3057"/>
                  <a:pt x="139718" y="912"/>
                </a:cubicBezTo>
                <a:cubicBezTo>
                  <a:pt x="172262" y="4881"/>
                  <a:pt x="196867" y="30810"/>
                  <a:pt x="195280" y="34249"/>
                </a:cubicBezTo>
                <a:cubicBezTo>
                  <a:pt x="193693" y="37688"/>
                  <a:pt x="159562" y="25253"/>
                  <a:pt x="130193" y="21549"/>
                </a:cubicBezTo>
                <a:cubicBezTo>
                  <a:pt x="100824" y="17845"/>
                  <a:pt x="-1569" y="13876"/>
                  <a:pt x="18" y="10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: 図形 1525">
            <a:extLst>
              <a:ext uri="{FF2B5EF4-FFF2-40B4-BE49-F238E27FC236}">
                <a16:creationId xmlns:a16="http://schemas.microsoft.com/office/drawing/2014/main" id="{98ED5EB3-1C93-4E5A-86A1-10A09B4C015A}"/>
              </a:ext>
            </a:extLst>
          </p:cNvPr>
          <p:cNvSpPr/>
          <p:nvPr/>
        </p:nvSpPr>
        <p:spPr>
          <a:xfrm>
            <a:off x="7980332" y="11175889"/>
            <a:ext cx="341445" cy="83256"/>
          </a:xfrm>
          <a:custGeom>
            <a:avLst/>
            <a:gdLst>
              <a:gd name="connsiteX0" fmla="*/ 31 w 341445"/>
              <a:gd name="connsiteY0" fmla="*/ 111 h 83256"/>
              <a:gd name="connsiteX1" fmla="*/ 238156 w 341445"/>
              <a:gd name="connsiteY1" fmla="*/ 81074 h 83256"/>
              <a:gd name="connsiteX2" fmla="*/ 341343 w 341445"/>
              <a:gd name="connsiteY2" fmla="*/ 60436 h 83256"/>
              <a:gd name="connsiteX3" fmla="*/ 222281 w 341445"/>
              <a:gd name="connsiteY3" fmla="*/ 63611 h 83256"/>
              <a:gd name="connsiteX4" fmla="*/ 31 w 341445"/>
              <a:gd name="connsiteY4" fmla="*/ 111 h 8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445" h="83256">
                <a:moveTo>
                  <a:pt x="31" y="111"/>
                </a:moveTo>
                <a:cubicBezTo>
                  <a:pt x="2677" y="3021"/>
                  <a:pt x="181271" y="71020"/>
                  <a:pt x="238156" y="81074"/>
                </a:cubicBezTo>
                <a:cubicBezTo>
                  <a:pt x="295041" y="91128"/>
                  <a:pt x="343989" y="63346"/>
                  <a:pt x="341343" y="60436"/>
                </a:cubicBezTo>
                <a:cubicBezTo>
                  <a:pt x="338697" y="57526"/>
                  <a:pt x="280225" y="75253"/>
                  <a:pt x="222281" y="63611"/>
                </a:cubicBezTo>
                <a:cubicBezTo>
                  <a:pt x="164337" y="51969"/>
                  <a:pt x="-2615" y="-2799"/>
                  <a:pt x="31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: 図形 1526">
            <a:extLst>
              <a:ext uri="{FF2B5EF4-FFF2-40B4-BE49-F238E27FC236}">
                <a16:creationId xmlns:a16="http://schemas.microsoft.com/office/drawing/2014/main" id="{47940132-AE85-4766-870C-DE0CD49BDEB8}"/>
              </a:ext>
            </a:extLst>
          </p:cNvPr>
          <p:cNvSpPr/>
          <p:nvPr/>
        </p:nvSpPr>
        <p:spPr>
          <a:xfrm>
            <a:off x="7967663" y="11210925"/>
            <a:ext cx="455835" cy="83225"/>
          </a:xfrm>
          <a:custGeom>
            <a:avLst/>
            <a:gdLst>
              <a:gd name="connsiteX0" fmla="*/ 0 w 455835"/>
              <a:gd name="connsiteY0" fmla="*/ 0 h 83225"/>
              <a:gd name="connsiteX1" fmla="*/ 250825 w 455835"/>
              <a:gd name="connsiteY1" fmla="*/ 76200 h 83225"/>
              <a:gd name="connsiteX2" fmla="*/ 336550 w 455835"/>
              <a:gd name="connsiteY2" fmla="*/ 74613 h 83225"/>
              <a:gd name="connsiteX3" fmla="*/ 455612 w 455835"/>
              <a:gd name="connsiteY3" fmla="*/ 30163 h 83225"/>
              <a:gd name="connsiteX4" fmla="*/ 304800 w 455835"/>
              <a:gd name="connsiteY4" fmla="*/ 65088 h 83225"/>
              <a:gd name="connsiteX5" fmla="*/ 214312 w 455835"/>
              <a:gd name="connsiteY5" fmla="*/ 57150 h 83225"/>
              <a:gd name="connsiteX6" fmla="*/ 0 w 455835"/>
              <a:gd name="connsiteY6" fmla="*/ 0 h 8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835" h="83225">
                <a:moveTo>
                  <a:pt x="0" y="0"/>
                </a:moveTo>
                <a:cubicBezTo>
                  <a:pt x="6085" y="3175"/>
                  <a:pt x="194734" y="63765"/>
                  <a:pt x="250825" y="76200"/>
                </a:cubicBezTo>
                <a:cubicBezTo>
                  <a:pt x="306916" y="88635"/>
                  <a:pt x="302419" y="82286"/>
                  <a:pt x="336550" y="74613"/>
                </a:cubicBezTo>
                <a:cubicBezTo>
                  <a:pt x="370681" y="66940"/>
                  <a:pt x="460904" y="31750"/>
                  <a:pt x="455612" y="30163"/>
                </a:cubicBezTo>
                <a:cubicBezTo>
                  <a:pt x="450320" y="28576"/>
                  <a:pt x="345017" y="60590"/>
                  <a:pt x="304800" y="65088"/>
                </a:cubicBezTo>
                <a:cubicBezTo>
                  <a:pt x="264583" y="69586"/>
                  <a:pt x="263525" y="70115"/>
                  <a:pt x="214312" y="571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: 図形 1527">
            <a:extLst>
              <a:ext uri="{FF2B5EF4-FFF2-40B4-BE49-F238E27FC236}">
                <a16:creationId xmlns:a16="http://schemas.microsoft.com/office/drawing/2014/main" id="{E3EF729D-4F33-472C-AC1A-62E64C708591}"/>
              </a:ext>
            </a:extLst>
          </p:cNvPr>
          <p:cNvSpPr/>
          <p:nvPr/>
        </p:nvSpPr>
        <p:spPr>
          <a:xfrm>
            <a:off x="8421151" y="11050588"/>
            <a:ext cx="124362" cy="185554"/>
          </a:xfrm>
          <a:custGeom>
            <a:avLst/>
            <a:gdLst>
              <a:gd name="connsiteX0" fmla="*/ 124362 w 124362"/>
              <a:gd name="connsiteY0" fmla="*/ 0 h 185554"/>
              <a:gd name="connsiteX1" fmla="*/ 21174 w 124362"/>
              <a:gd name="connsiteY1" fmla="*/ 166687 h 185554"/>
              <a:gd name="connsiteX2" fmla="*/ 2124 w 124362"/>
              <a:gd name="connsiteY2" fmla="*/ 174625 h 185554"/>
              <a:gd name="connsiteX3" fmla="*/ 52924 w 124362"/>
              <a:gd name="connsiteY3" fmla="*/ 103187 h 185554"/>
              <a:gd name="connsiteX4" fmla="*/ 124362 w 124362"/>
              <a:gd name="connsiteY4" fmla="*/ 0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62" h="185554">
                <a:moveTo>
                  <a:pt x="124362" y="0"/>
                </a:moveTo>
                <a:cubicBezTo>
                  <a:pt x="82954" y="68791"/>
                  <a:pt x="41547" y="137583"/>
                  <a:pt x="21174" y="166687"/>
                </a:cubicBezTo>
                <a:cubicBezTo>
                  <a:pt x="801" y="195791"/>
                  <a:pt x="-3168" y="185208"/>
                  <a:pt x="2124" y="174625"/>
                </a:cubicBezTo>
                <a:cubicBezTo>
                  <a:pt x="7416" y="164042"/>
                  <a:pt x="52924" y="103187"/>
                  <a:pt x="52924" y="103187"/>
                </a:cubicBezTo>
                <a:lnTo>
                  <a:pt x="12436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: 図形 1528">
            <a:extLst>
              <a:ext uri="{FF2B5EF4-FFF2-40B4-BE49-F238E27FC236}">
                <a16:creationId xmlns:a16="http://schemas.microsoft.com/office/drawing/2014/main" id="{50E16786-F289-41D0-BF91-296C56B1B7E1}"/>
              </a:ext>
            </a:extLst>
          </p:cNvPr>
          <p:cNvSpPr/>
          <p:nvPr/>
        </p:nvSpPr>
        <p:spPr>
          <a:xfrm>
            <a:off x="8313725" y="11071213"/>
            <a:ext cx="169991" cy="164775"/>
          </a:xfrm>
          <a:custGeom>
            <a:avLst/>
            <a:gdLst>
              <a:gd name="connsiteX0" fmla="*/ 169875 w 169991"/>
              <a:gd name="connsiteY0" fmla="*/ 12 h 164775"/>
              <a:gd name="connsiteX1" fmla="*/ 96850 w 169991"/>
              <a:gd name="connsiteY1" fmla="*/ 136537 h 164775"/>
              <a:gd name="connsiteX2" fmla="*/ 87325 w 169991"/>
              <a:gd name="connsiteY2" fmla="*/ 158762 h 164775"/>
              <a:gd name="connsiteX3" fmla="*/ 13 w 169991"/>
              <a:gd name="connsiteY3" fmla="*/ 157175 h 164775"/>
              <a:gd name="connsiteX4" fmla="*/ 80975 w 169991"/>
              <a:gd name="connsiteY4" fmla="*/ 163525 h 164775"/>
              <a:gd name="connsiteX5" fmla="*/ 112725 w 169991"/>
              <a:gd name="connsiteY5" fmla="*/ 128600 h 164775"/>
              <a:gd name="connsiteX6" fmla="*/ 169875 w 169991"/>
              <a:gd name="connsiteY6" fmla="*/ 12 h 16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991" h="164775">
                <a:moveTo>
                  <a:pt x="169875" y="12"/>
                </a:moveTo>
                <a:cubicBezTo>
                  <a:pt x="167229" y="1335"/>
                  <a:pt x="110608" y="110079"/>
                  <a:pt x="96850" y="136537"/>
                </a:cubicBezTo>
                <a:cubicBezTo>
                  <a:pt x="83092" y="162995"/>
                  <a:pt x="103464" y="155322"/>
                  <a:pt x="87325" y="158762"/>
                </a:cubicBezTo>
                <a:cubicBezTo>
                  <a:pt x="71186" y="162202"/>
                  <a:pt x="1071" y="156381"/>
                  <a:pt x="13" y="157175"/>
                </a:cubicBezTo>
                <a:cubicBezTo>
                  <a:pt x="-1045" y="157969"/>
                  <a:pt x="62190" y="168287"/>
                  <a:pt x="80975" y="163525"/>
                </a:cubicBezTo>
                <a:cubicBezTo>
                  <a:pt x="99760" y="158763"/>
                  <a:pt x="96056" y="154000"/>
                  <a:pt x="112725" y="128600"/>
                </a:cubicBezTo>
                <a:cubicBezTo>
                  <a:pt x="129394" y="103200"/>
                  <a:pt x="172521" y="-1311"/>
                  <a:pt x="16987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: 図形 1529">
            <a:extLst>
              <a:ext uri="{FF2B5EF4-FFF2-40B4-BE49-F238E27FC236}">
                <a16:creationId xmlns:a16="http://schemas.microsoft.com/office/drawing/2014/main" id="{A1432EDF-64F0-4388-BBDE-D7973FED1787}"/>
              </a:ext>
            </a:extLst>
          </p:cNvPr>
          <p:cNvSpPr/>
          <p:nvPr/>
        </p:nvSpPr>
        <p:spPr>
          <a:xfrm>
            <a:off x="7840449" y="11302982"/>
            <a:ext cx="555969" cy="430887"/>
          </a:xfrm>
          <a:custGeom>
            <a:avLst/>
            <a:gdLst>
              <a:gd name="connsiteX0" fmla="*/ 1801 w 555969"/>
              <a:gd name="connsiteY0" fmla="*/ 18 h 430887"/>
              <a:gd name="connsiteX1" fmla="*/ 122451 w 555969"/>
              <a:gd name="connsiteY1" fmla="*/ 109556 h 430887"/>
              <a:gd name="connsiteX2" fmla="*/ 268501 w 555969"/>
              <a:gd name="connsiteY2" fmla="*/ 144481 h 430887"/>
              <a:gd name="connsiteX3" fmla="*/ 432014 w 555969"/>
              <a:gd name="connsiteY3" fmla="*/ 190518 h 430887"/>
              <a:gd name="connsiteX4" fmla="*/ 516151 w 555969"/>
              <a:gd name="connsiteY4" fmla="*/ 258781 h 430887"/>
              <a:gd name="connsiteX5" fmla="*/ 549489 w 555969"/>
              <a:gd name="connsiteY5" fmla="*/ 422293 h 430887"/>
              <a:gd name="connsiteX6" fmla="*/ 390739 w 555969"/>
              <a:gd name="connsiteY6" fmla="*/ 408006 h 430887"/>
              <a:gd name="connsiteX7" fmla="*/ 533614 w 555969"/>
              <a:gd name="connsiteY7" fmla="*/ 408006 h 430887"/>
              <a:gd name="connsiteX8" fmla="*/ 511389 w 555969"/>
              <a:gd name="connsiteY8" fmla="*/ 322281 h 430887"/>
              <a:gd name="connsiteX9" fmla="*/ 460589 w 555969"/>
              <a:gd name="connsiteY9" fmla="*/ 219093 h 430887"/>
              <a:gd name="connsiteX10" fmla="*/ 81176 w 555969"/>
              <a:gd name="connsiteY10" fmla="*/ 101618 h 430887"/>
              <a:gd name="connsiteX11" fmla="*/ 1801 w 555969"/>
              <a:gd name="connsiteY11" fmla="*/ 18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5969" h="430887">
                <a:moveTo>
                  <a:pt x="1801" y="18"/>
                </a:moveTo>
                <a:cubicBezTo>
                  <a:pt x="8680" y="1341"/>
                  <a:pt x="78001" y="85479"/>
                  <a:pt x="122451" y="109556"/>
                </a:cubicBezTo>
                <a:cubicBezTo>
                  <a:pt x="166901" y="133633"/>
                  <a:pt x="216907" y="130987"/>
                  <a:pt x="268501" y="144481"/>
                </a:cubicBezTo>
                <a:cubicBezTo>
                  <a:pt x="320095" y="157975"/>
                  <a:pt x="390739" y="171468"/>
                  <a:pt x="432014" y="190518"/>
                </a:cubicBezTo>
                <a:cubicBezTo>
                  <a:pt x="473289" y="209568"/>
                  <a:pt x="496572" y="220152"/>
                  <a:pt x="516151" y="258781"/>
                </a:cubicBezTo>
                <a:cubicBezTo>
                  <a:pt x="535730" y="297410"/>
                  <a:pt x="570391" y="397422"/>
                  <a:pt x="549489" y="422293"/>
                </a:cubicBezTo>
                <a:cubicBezTo>
                  <a:pt x="528587" y="447164"/>
                  <a:pt x="393385" y="410387"/>
                  <a:pt x="390739" y="408006"/>
                </a:cubicBezTo>
                <a:cubicBezTo>
                  <a:pt x="388093" y="405625"/>
                  <a:pt x="513506" y="422293"/>
                  <a:pt x="533614" y="408006"/>
                </a:cubicBezTo>
                <a:cubicBezTo>
                  <a:pt x="553722" y="393719"/>
                  <a:pt x="523560" y="353767"/>
                  <a:pt x="511389" y="322281"/>
                </a:cubicBezTo>
                <a:cubicBezTo>
                  <a:pt x="499218" y="290796"/>
                  <a:pt x="532291" y="255870"/>
                  <a:pt x="460589" y="219093"/>
                </a:cubicBezTo>
                <a:cubicBezTo>
                  <a:pt x="388887" y="182316"/>
                  <a:pt x="157376" y="134426"/>
                  <a:pt x="81176" y="101618"/>
                </a:cubicBezTo>
                <a:cubicBezTo>
                  <a:pt x="4976" y="68810"/>
                  <a:pt x="-5078" y="-1305"/>
                  <a:pt x="180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: 図形 1530">
            <a:extLst>
              <a:ext uri="{FF2B5EF4-FFF2-40B4-BE49-F238E27FC236}">
                <a16:creationId xmlns:a16="http://schemas.microsoft.com/office/drawing/2014/main" id="{5D115B24-841A-49D1-824E-66D3F97408EB}"/>
              </a:ext>
            </a:extLst>
          </p:cNvPr>
          <p:cNvSpPr/>
          <p:nvPr/>
        </p:nvSpPr>
        <p:spPr>
          <a:xfrm>
            <a:off x="7882968" y="11291102"/>
            <a:ext cx="537652" cy="494096"/>
          </a:xfrm>
          <a:custGeom>
            <a:avLst/>
            <a:gdLst>
              <a:gd name="connsiteX0" fmla="*/ 8495 w 537652"/>
              <a:gd name="connsiteY0" fmla="*/ 786 h 494096"/>
              <a:gd name="connsiteX1" fmla="*/ 149782 w 537652"/>
              <a:gd name="connsiteY1" fmla="*/ 108736 h 494096"/>
              <a:gd name="connsiteX2" fmla="*/ 414895 w 537652"/>
              <a:gd name="connsiteY2" fmla="*/ 181761 h 494096"/>
              <a:gd name="connsiteX3" fmla="*/ 492682 w 537652"/>
              <a:gd name="connsiteY3" fmla="*/ 246848 h 494096"/>
              <a:gd name="connsiteX4" fmla="*/ 533957 w 537652"/>
              <a:gd name="connsiteY4" fmla="*/ 484973 h 494096"/>
              <a:gd name="connsiteX5" fmla="*/ 529195 w 537652"/>
              <a:gd name="connsiteY5" fmla="*/ 421473 h 494096"/>
              <a:gd name="connsiteX6" fmla="*/ 476807 w 537652"/>
              <a:gd name="connsiteY6" fmla="*/ 203986 h 494096"/>
              <a:gd name="connsiteX7" fmla="*/ 278370 w 537652"/>
              <a:gd name="connsiteY7" fmla="*/ 138898 h 494096"/>
              <a:gd name="connsiteX8" fmla="*/ 43420 w 537652"/>
              <a:gd name="connsiteY8" fmla="*/ 62698 h 494096"/>
              <a:gd name="connsiteX9" fmla="*/ 8495 w 537652"/>
              <a:gd name="connsiteY9" fmla="*/ 786 h 4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652" h="494096">
                <a:moveTo>
                  <a:pt x="8495" y="786"/>
                </a:moveTo>
                <a:cubicBezTo>
                  <a:pt x="26222" y="8459"/>
                  <a:pt x="82049" y="78574"/>
                  <a:pt x="149782" y="108736"/>
                </a:cubicBezTo>
                <a:cubicBezTo>
                  <a:pt x="217515" y="138898"/>
                  <a:pt x="357745" y="158742"/>
                  <a:pt x="414895" y="181761"/>
                </a:cubicBezTo>
                <a:cubicBezTo>
                  <a:pt x="472045" y="204780"/>
                  <a:pt x="472838" y="196313"/>
                  <a:pt x="492682" y="246848"/>
                </a:cubicBezTo>
                <a:cubicBezTo>
                  <a:pt x="512526" y="297383"/>
                  <a:pt x="527872" y="455869"/>
                  <a:pt x="533957" y="484973"/>
                </a:cubicBezTo>
                <a:cubicBezTo>
                  <a:pt x="540042" y="514077"/>
                  <a:pt x="538720" y="468304"/>
                  <a:pt x="529195" y="421473"/>
                </a:cubicBezTo>
                <a:cubicBezTo>
                  <a:pt x="519670" y="374642"/>
                  <a:pt x="518611" y="251082"/>
                  <a:pt x="476807" y="203986"/>
                </a:cubicBezTo>
                <a:cubicBezTo>
                  <a:pt x="435003" y="156890"/>
                  <a:pt x="350601" y="162446"/>
                  <a:pt x="278370" y="138898"/>
                </a:cubicBezTo>
                <a:cubicBezTo>
                  <a:pt x="206139" y="115350"/>
                  <a:pt x="86812" y="81748"/>
                  <a:pt x="43420" y="62698"/>
                </a:cubicBezTo>
                <a:cubicBezTo>
                  <a:pt x="28" y="43648"/>
                  <a:pt x="-9232" y="-6887"/>
                  <a:pt x="8495" y="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: 図形 1531">
            <a:extLst>
              <a:ext uri="{FF2B5EF4-FFF2-40B4-BE49-F238E27FC236}">
                <a16:creationId xmlns:a16="http://schemas.microsoft.com/office/drawing/2014/main" id="{BD9192C6-C882-4AE4-9ECE-106F0A77D5EB}"/>
              </a:ext>
            </a:extLst>
          </p:cNvPr>
          <p:cNvSpPr/>
          <p:nvPr/>
        </p:nvSpPr>
        <p:spPr>
          <a:xfrm>
            <a:off x="7803234" y="11660581"/>
            <a:ext cx="634415" cy="131811"/>
          </a:xfrm>
          <a:custGeom>
            <a:avLst/>
            <a:gdLst>
              <a:gd name="connsiteX0" fmla="*/ 916 w 634415"/>
              <a:gd name="connsiteY0" fmla="*/ 1194 h 131811"/>
              <a:gd name="connsiteX1" fmla="*/ 335879 w 634415"/>
              <a:gd name="connsiteY1" fmla="*/ 47232 h 131811"/>
              <a:gd name="connsiteX2" fmla="*/ 629566 w 634415"/>
              <a:gd name="connsiteY2" fmla="*/ 131369 h 131811"/>
              <a:gd name="connsiteX3" fmla="*/ 510504 w 634415"/>
              <a:gd name="connsiteY3" fmla="*/ 78982 h 131811"/>
              <a:gd name="connsiteX4" fmla="*/ 399379 w 634415"/>
              <a:gd name="connsiteY4" fmla="*/ 47232 h 131811"/>
              <a:gd name="connsiteX5" fmla="*/ 240629 w 634415"/>
              <a:gd name="connsiteY5" fmla="*/ 17069 h 131811"/>
              <a:gd name="connsiteX6" fmla="*/ 916 w 634415"/>
              <a:gd name="connsiteY6" fmla="*/ 1194 h 13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4415" h="131811">
                <a:moveTo>
                  <a:pt x="916" y="1194"/>
                </a:moveTo>
                <a:cubicBezTo>
                  <a:pt x="16791" y="6221"/>
                  <a:pt x="231104" y="25536"/>
                  <a:pt x="335879" y="47232"/>
                </a:cubicBezTo>
                <a:cubicBezTo>
                  <a:pt x="440654" y="68928"/>
                  <a:pt x="600462" y="126077"/>
                  <a:pt x="629566" y="131369"/>
                </a:cubicBezTo>
                <a:cubicBezTo>
                  <a:pt x="658670" y="136661"/>
                  <a:pt x="548869" y="93005"/>
                  <a:pt x="510504" y="78982"/>
                </a:cubicBezTo>
                <a:cubicBezTo>
                  <a:pt x="472139" y="64959"/>
                  <a:pt x="444358" y="57551"/>
                  <a:pt x="399379" y="47232"/>
                </a:cubicBezTo>
                <a:cubicBezTo>
                  <a:pt x="354400" y="36913"/>
                  <a:pt x="301483" y="26065"/>
                  <a:pt x="240629" y="17069"/>
                </a:cubicBezTo>
                <a:cubicBezTo>
                  <a:pt x="179775" y="8073"/>
                  <a:pt x="-14959" y="-3833"/>
                  <a:pt x="916" y="1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: 図形 1532">
            <a:extLst>
              <a:ext uri="{FF2B5EF4-FFF2-40B4-BE49-F238E27FC236}">
                <a16:creationId xmlns:a16="http://schemas.microsoft.com/office/drawing/2014/main" id="{65C88728-64A6-4436-9D6C-085988A81FAF}"/>
              </a:ext>
            </a:extLst>
          </p:cNvPr>
          <p:cNvSpPr/>
          <p:nvPr/>
        </p:nvSpPr>
        <p:spPr>
          <a:xfrm>
            <a:off x="8043017" y="10949976"/>
            <a:ext cx="240105" cy="195897"/>
          </a:xfrm>
          <a:custGeom>
            <a:avLst/>
            <a:gdLst>
              <a:gd name="connsiteX0" fmla="*/ 4021 w 240105"/>
              <a:gd name="connsiteY0" fmla="*/ 5362 h 195897"/>
              <a:gd name="connsiteX1" fmla="*/ 53233 w 240105"/>
              <a:gd name="connsiteY1" fmla="*/ 22824 h 195897"/>
              <a:gd name="connsiteX2" fmla="*/ 218333 w 240105"/>
              <a:gd name="connsiteY2" fmla="*/ 135537 h 195897"/>
              <a:gd name="connsiteX3" fmla="*/ 237383 w 240105"/>
              <a:gd name="connsiteY3" fmla="*/ 195862 h 195897"/>
              <a:gd name="connsiteX4" fmla="*/ 210396 w 240105"/>
              <a:gd name="connsiteY4" fmla="*/ 143474 h 195897"/>
              <a:gd name="connsiteX5" fmla="*/ 142133 w 240105"/>
              <a:gd name="connsiteY5" fmla="*/ 91087 h 195897"/>
              <a:gd name="connsiteX6" fmla="*/ 4021 w 240105"/>
              <a:gd name="connsiteY6" fmla="*/ 5362 h 19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105" h="195897">
                <a:moveTo>
                  <a:pt x="4021" y="5362"/>
                </a:moveTo>
                <a:cubicBezTo>
                  <a:pt x="-10796" y="-6015"/>
                  <a:pt x="17514" y="1128"/>
                  <a:pt x="53233" y="22824"/>
                </a:cubicBezTo>
                <a:cubicBezTo>
                  <a:pt x="88952" y="44520"/>
                  <a:pt x="187641" y="106697"/>
                  <a:pt x="218333" y="135537"/>
                </a:cubicBezTo>
                <a:cubicBezTo>
                  <a:pt x="249025" y="164377"/>
                  <a:pt x="238706" y="194539"/>
                  <a:pt x="237383" y="195862"/>
                </a:cubicBezTo>
                <a:cubicBezTo>
                  <a:pt x="236060" y="197185"/>
                  <a:pt x="226271" y="160936"/>
                  <a:pt x="210396" y="143474"/>
                </a:cubicBezTo>
                <a:cubicBezTo>
                  <a:pt x="194521" y="126012"/>
                  <a:pt x="176264" y="112254"/>
                  <a:pt x="142133" y="91087"/>
                </a:cubicBezTo>
                <a:cubicBezTo>
                  <a:pt x="108002" y="69920"/>
                  <a:pt x="18838" y="16739"/>
                  <a:pt x="4021" y="5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: 図形 1533">
            <a:extLst>
              <a:ext uri="{FF2B5EF4-FFF2-40B4-BE49-F238E27FC236}">
                <a16:creationId xmlns:a16="http://schemas.microsoft.com/office/drawing/2014/main" id="{EF95E304-09DF-4829-9890-E21B6C64ABD1}"/>
              </a:ext>
            </a:extLst>
          </p:cNvPr>
          <p:cNvSpPr/>
          <p:nvPr/>
        </p:nvSpPr>
        <p:spPr>
          <a:xfrm>
            <a:off x="8035247" y="10904429"/>
            <a:ext cx="685621" cy="25540"/>
          </a:xfrm>
          <a:custGeom>
            <a:avLst/>
            <a:gdLst>
              <a:gd name="connsiteX0" fmla="*/ 8616 w 685621"/>
              <a:gd name="connsiteY0" fmla="*/ 109 h 25540"/>
              <a:gd name="connsiteX1" fmla="*/ 70528 w 685621"/>
              <a:gd name="connsiteY1" fmla="*/ 8046 h 25540"/>
              <a:gd name="connsiteX2" fmla="*/ 397553 w 685621"/>
              <a:gd name="connsiteY2" fmla="*/ 12809 h 25540"/>
              <a:gd name="connsiteX3" fmla="*/ 680128 w 685621"/>
              <a:gd name="connsiteY3" fmla="*/ 17571 h 25540"/>
              <a:gd name="connsiteX4" fmla="*/ 554716 w 685621"/>
              <a:gd name="connsiteY4" fmla="*/ 25509 h 25540"/>
              <a:gd name="connsiteX5" fmla="*/ 200703 w 685621"/>
              <a:gd name="connsiteY5" fmla="*/ 14396 h 25540"/>
              <a:gd name="connsiteX6" fmla="*/ 8616 w 685621"/>
              <a:gd name="connsiteY6" fmla="*/ 109 h 2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621" h="25540">
                <a:moveTo>
                  <a:pt x="8616" y="109"/>
                </a:moveTo>
                <a:cubicBezTo>
                  <a:pt x="-13080" y="-949"/>
                  <a:pt x="5705" y="5929"/>
                  <a:pt x="70528" y="8046"/>
                </a:cubicBezTo>
                <a:cubicBezTo>
                  <a:pt x="135351" y="10163"/>
                  <a:pt x="397553" y="12809"/>
                  <a:pt x="397553" y="12809"/>
                </a:cubicBezTo>
                <a:lnTo>
                  <a:pt x="680128" y="17571"/>
                </a:lnTo>
                <a:cubicBezTo>
                  <a:pt x="706322" y="19688"/>
                  <a:pt x="634620" y="26038"/>
                  <a:pt x="554716" y="25509"/>
                </a:cubicBezTo>
                <a:cubicBezTo>
                  <a:pt x="474812" y="24980"/>
                  <a:pt x="291984" y="19423"/>
                  <a:pt x="200703" y="14396"/>
                </a:cubicBezTo>
                <a:cubicBezTo>
                  <a:pt x="109422" y="9369"/>
                  <a:pt x="30312" y="1167"/>
                  <a:pt x="8616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: 図形 1534">
            <a:extLst>
              <a:ext uri="{FF2B5EF4-FFF2-40B4-BE49-F238E27FC236}">
                <a16:creationId xmlns:a16="http://schemas.microsoft.com/office/drawing/2014/main" id="{C460D80E-0269-4C09-8CBC-B7CB1990A722}"/>
              </a:ext>
            </a:extLst>
          </p:cNvPr>
          <p:cNvSpPr/>
          <p:nvPr/>
        </p:nvSpPr>
        <p:spPr>
          <a:xfrm>
            <a:off x="8220916" y="10947973"/>
            <a:ext cx="161324" cy="71350"/>
          </a:xfrm>
          <a:custGeom>
            <a:avLst/>
            <a:gdLst>
              <a:gd name="connsiteX0" fmla="*/ 747 w 161324"/>
              <a:gd name="connsiteY0" fmla="*/ 1015 h 71350"/>
              <a:gd name="connsiteX1" fmla="*/ 157909 w 161324"/>
              <a:gd name="connsiteY1" fmla="*/ 70865 h 71350"/>
              <a:gd name="connsiteX2" fmla="*/ 100759 w 161324"/>
              <a:gd name="connsiteY2" fmla="*/ 31177 h 71350"/>
              <a:gd name="connsiteX3" fmla="*/ 747 w 161324"/>
              <a:gd name="connsiteY3" fmla="*/ 1015 h 7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324" h="71350">
                <a:moveTo>
                  <a:pt x="747" y="1015"/>
                </a:moveTo>
                <a:cubicBezTo>
                  <a:pt x="10272" y="7630"/>
                  <a:pt x="141240" y="65838"/>
                  <a:pt x="157909" y="70865"/>
                </a:cubicBezTo>
                <a:cubicBezTo>
                  <a:pt x="174578" y="75892"/>
                  <a:pt x="126159" y="40437"/>
                  <a:pt x="100759" y="31177"/>
                </a:cubicBezTo>
                <a:cubicBezTo>
                  <a:pt x="75359" y="21917"/>
                  <a:pt x="-8778" y="-5600"/>
                  <a:pt x="747" y="1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: 図形 1535">
            <a:extLst>
              <a:ext uri="{FF2B5EF4-FFF2-40B4-BE49-F238E27FC236}">
                <a16:creationId xmlns:a16="http://schemas.microsoft.com/office/drawing/2014/main" id="{FBC9D03F-F578-4D31-A82D-235D5DEFBC4B}"/>
              </a:ext>
            </a:extLst>
          </p:cNvPr>
          <p:cNvSpPr/>
          <p:nvPr/>
        </p:nvSpPr>
        <p:spPr>
          <a:xfrm>
            <a:off x="8450263" y="11772900"/>
            <a:ext cx="437254" cy="53975"/>
          </a:xfrm>
          <a:custGeom>
            <a:avLst/>
            <a:gdLst>
              <a:gd name="connsiteX0" fmla="*/ 0 w 437254"/>
              <a:gd name="connsiteY0" fmla="*/ 0 h 53975"/>
              <a:gd name="connsiteX1" fmla="*/ 165100 w 437254"/>
              <a:gd name="connsiteY1" fmla="*/ 53975 h 53975"/>
              <a:gd name="connsiteX2" fmla="*/ 433387 w 437254"/>
              <a:gd name="connsiteY2" fmla="*/ 33338 h 53975"/>
              <a:gd name="connsiteX3" fmla="*/ 314325 w 437254"/>
              <a:gd name="connsiteY3" fmla="*/ 36513 h 53975"/>
              <a:gd name="connsiteX4" fmla="*/ 179387 w 437254"/>
              <a:gd name="connsiteY4" fmla="*/ 36513 h 53975"/>
              <a:gd name="connsiteX5" fmla="*/ 0 w 437254"/>
              <a:gd name="connsiteY5" fmla="*/ 0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254" h="53975">
                <a:moveTo>
                  <a:pt x="0" y="0"/>
                </a:moveTo>
                <a:cubicBezTo>
                  <a:pt x="46434" y="24209"/>
                  <a:pt x="92869" y="48419"/>
                  <a:pt x="165100" y="53975"/>
                </a:cubicBezTo>
                <a:lnTo>
                  <a:pt x="433387" y="33338"/>
                </a:lnTo>
                <a:cubicBezTo>
                  <a:pt x="458258" y="30428"/>
                  <a:pt x="356658" y="35984"/>
                  <a:pt x="314325" y="36513"/>
                </a:cubicBezTo>
                <a:cubicBezTo>
                  <a:pt x="271992" y="37042"/>
                  <a:pt x="230452" y="41276"/>
                  <a:pt x="179387" y="36513"/>
                </a:cubicBezTo>
                <a:cubicBezTo>
                  <a:pt x="128322" y="31751"/>
                  <a:pt x="68129" y="19844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: 図形 1536">
            <a:extLst>
              <a:ext uri="{FF2B5EF4-FFF2-40B4-BE49-F238E27FC236}">
                <a16:creationId xmlns:a16="http://schemas.microsoft.com/office/drawing/2014/main" id="{E7ADBB24-C031-4D83-99FC-45E984C978BB}"/>
              </a:ext>
            </a:extLst>
          </p:cNvPr>
          <p:cNvSpPr/>
          <p:nvPr/>
        </p:nvSpPr>
        <p:spPr>
          <a:xfrm>
            <a:off x="8745231" y="10923560"/>
            <a:ext cx="339616" cy="309560"/>
          </a:xfrm>
          <a:custGeom>
            <a:avLst/>
            <a:gdLst>
              <a:gd name="connsiteX0" fmla="*/ 307 w 339616"/>
              <a:gd name="connsiteY0" fmla="*/ 28 h 309560"/>
              <a:gd name="connsiteX1" fmla="*/ 211444 w 339616"/>
              <a:gd name="connsiteY1" fmla="*/ 79403 h 309560"/>
              <a:gd name="connsiteX2" fmla="*/ 338444 w 339616"/>
              <a:gd name="connsiteY2" fmla="*/ 308003 h 309560"/>
              <a:gd name="connsiteX3" fmla="*/ 268594 w 339616"/>
              <a:gd name="connsiteY3" fmla="*/ 174653 h 309560"/>
              <a:gd name="connsiteX4" fmla="*/ 166994 w 339616"/>
              <a:gd name="connsiteY4" fmla="*/ 71465 h 309560"/>
              <a:gd name="connsiteX5" fmla="*/ 307 w 339616"/>
              <a:gd name="connsiteY5" fmla="*/ 28 h 30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16" h="309560">
                <a:moveTo>
                  <a:pt x="307" y="28"/>
                </a:moveTo>
                <a:cubicBezTo>
                  <a:pt x="7715" y="1351"/>
                  <a:pt x="155088" y="28074"/>
                  <a:pt x="211444" y="79403"/>
                </a:cubicBezTo>
                <a:cubicBezTo>
                  <a:pt x="267800" y="130732"/>
                  <a:pt x="328919" y="292128"/>
                  <a:pt x="338444" y="308003"/>
                </a:cubicBezTo>
                <a:cubicBezTo>
                  <a:pt x="347969" y="323878"/>
                  <a:pt x="297169" y="214076"/>
                  <a:pt x="268594" y="174653"/>
                </a:cubicBezTo>
                <a:cubicBezTo>
                  <a:pt x="240019" y="135230"/>
                  <a:pt x="212767" y="98982"/>
                  <a:pt x="166994" y="71465"/>
                </a:cubicBezTo>
                <a:cubicBezTo>
                  <a:pt x="121221" y="43948"/>
                  <a:pt x="-7101" y="-1295"/>
                  <a:pt x="307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: 図形 1537">
            <a:extLst>
              <a:ext uri="{FF2B5EF4-FFF2-40B4-BE49-F238E27FC236}">
                <a16:creationId xmlns:a16="http://schemas.microsoft.com/office/drawing/2014/main" id="{D9F743C5-3FF7-4CCE-AED8-C014BBB4C700}"/>
              </a:ext>
            </a:extLst>
          </p:cNvPr>
          <p:cNvSpPr/>
          <p:nvPr/>
        </p:nvSpPr>
        <p:spPr>
          <a:xfrm>
            <a:off x="8916969" y="11245645"/>
            <a:ext cx="172124" cy="555864"/>
          </a:xfrm>
          <a:custGeom>
            <a:avLst/>
            <a:gdLst>
              <a:gd name="connsiteX0" fmla="*/ 168294 w 172124"/>
              <a:gd name="connsiteY0" fmla="*/ 205 h 555864"/>
              <a:gd name="connsiteX1" fmla="*/ 169881 w 172124"/>
              <a:gd name="connsiteY1" fmla="*/ 228805 h 555864"/>
              <a:gd name="connsiteX2" fmla="*/ 136544 w 172124"/>
              <a:gd name="connsiteY2" fmla="*/ 368505 h 555864"/>
              <a:gd name="connsiteX3" fmla="*/ 95269 w 172124"/>
              <a:gd name="connsiteY3" fmla="*/ 489155 h 555864"/>
              <a:gd name="connsiteX4" fmla="*/ 19 w 172124"/>
              <a:gd name="connsiteY4" fmla="*/ 555830 h 555864"/>
              <a:gd name="connsiteX5" fmla="*/ 87331 w 172124"/>
              <a:gd name="connsiteY5" fmla="*/ 481218 h 555864"/>
              <a:gd name="connsiteX6" fmla="*/ 139719 w 172124"/>
              <a:gd name="connsiteY6" fmla="*/ 327230 h 555864"/>
              <a:gd name="connsiteX7" fmla="*/ 161944 w 172124"/>
              <a:gd name="connsiteY7" fmla="*/ 190705 h 555864"/>
              <a:gd name="connsiteX8" fmla="*/ 168294 w 172124"/>
              <a:gd name="connsiteY8" fmla="*/ 205 h 55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124" h="555864">
                <a:moveTo>
                  <a:pt x="168294" y="205"/>
                </a:moveTo>
                <a:cubicBezTo>
                  <a:pt x="169617" y="6555"/>
                  <a:pt x="175173" y="167422"/>
                  <a:pt x="169881" y="228805"/>
                </a:cubicBezTo>
                <a:cubicBezTo>
                  <a:pt x="164589" y="290188"/>
                  <a:pt x="148979" y="325113"/>
                  <a:pt x="136544" y="368505"/>
                </a:cubicBezTo>
                <a:cubicBezTo>
                  <a:pt x="124109" y="411897"/>
                  <a:pt x="118023" y="457934"/>
                  <a:pt x="95269" y="489155"/>
                </a:cubicBezTo>
                <a:cubicBezTo>
                  <a:pt x="72515" y="520376"/>
                  <a:pt x="1342" y="557153"/>
                  <a:pt x="19" y="555830"/>
                </a:cubicBezTo>
                <a:cubicBezTo>
                  <a:pt x="-1304" y="554507"/>
                  <a:pt x="64048" y="519318"/>
                  <a:pt x="87331" y="481218"/>
                </a:cubicBezTo>
                <a:cubicBezTo>
                  <a:pt x="110614" y="443118"/>
                  <a:pt x="127284" y="375649"/>
                  <a:pt x="139719" y="327230"/>
                </a:cubicBezTo>
                <a:cubicBezTo>
                  <a:pt x="152154" y="278811"/>
                  <a:pt x="156388" y="244944"/>
                  <a:pt x="161944" y="190705"/>
                </a:cubicBezTo>
                <a:cubicBezTo>
                  <a:pt x="167500" y="136466"/>
                  <a:pt x="166971" y="-6145"/>
                  <a:pt x="168294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: 図形 1538">
            <a:extLst>
              <a:ext uri="{FF2B5EF4-FFF2-40B4-BE49-F238E27FC236}">
                <a16:creationId xmlns:a16="http://schemas.microsoft.com/office/drawing/2014/main" id="{877D736B-2B2B-4DA5-9E35-4B7ECF7EB972}"/>
              </a:ext>
            </a:extLst>
          </p:cNvPr>
          <p:cNvSpPr/>
          <p:nvPr/>
        </p:nvSpPr>
        <p:spPr>
          <a:xfrm>
            <a:off x="8656462" y="10904532"/>
            <a:ext cx="411644" cy="160808"/>
          </a:xfrm>
          <a:custGeom>
            <a:avLst/>
            <a:gdLst>
              <a:gd name="connsiteX0" fmla="*/ 176 w 411644"/>
              <a:gd name="connsiteY0" fmla="*/ 6 h 160808"/>
              <a:gd name="connsiteX1" fmla="*/ 257351 w 411644"/>
              <a:gd name="connsiteY1" fmla="*/ 49218 h 160808"/>
              <a:gd name="connsiteX2" fmla="*/ 409751 w 411644"/>
              <a:gd name="connsiteY2" fmla="*/ 160343 h 160808"/>
              <a:gd name="connsiteX3" fmla="*/ 339901 w 411644"/>
              <a:gd name="connsiteY3" fmla="*/ 87318 h 160808"/>
              <a:gd name="connsiteX4" fmla="*/ 298626 w 411644"/>
              <a:gd name="connsiteY4" fmla="*/ 46043 h 160808"/>
              <a:gd name="connsiteX5" fmla="*/ 176 w 411644"/>
              <a:gd name="connsiteY5" fmla="*/ 6 h 16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644" h="160808">
                <a:moveTo>
                  <a:pt x="176" y="6"/>
                </a:moveTo>
                <a:cubicBezTo>
                  <a:pt x="-6703" y="535"/>
                  <a:pt x="189089" y="22495"/>
                  <a:pt x="257351" y="49218"/>
                </a:cubicBezTo>
                <a:cubicBezTo>
                  <a:pt x="325613" y="75941"/>
                  <a:pt x="395993" y="153993"/>
                  <a:pt x="409751" y="160343"/>
                </a:cubicBezTo>
                <a:cubicBezTo>
                  <a:pt x="423509" y="166693"/>
                  <a:pt x="358422" y="106368"/>
                  <a:pt x="339901" y="87318"/>
                </a:cubicBezTo>
                <a:cubicBezTo>
                  <a:pt x="321380" y="68268"/>
                  <a:pt x="350220" y="61389"/>
                  <a:pt x="298626" y="46043"/>
                </a:cubicBezTo>
                <a:cubicBezTo>
                  <a:pt x="247032" y="30697"/>
                  <a:pt x="7055" y="-523"/>
                  <a:pt x="176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: 図形 1539">
            <a:extLst>
              <a:ext uri="{FF2B5EF4-FFF2-40B4-BE49-F238E27FC236}">
                <a16:creationId xmlns:a16="http://schemas.microsoft.com/office/drawing/2014/main" id="{DB6F3FCD-BF9D-4F31-BC19-E8CDD521BD5A}"/>
              </a:ext>
            </a:extLst>
          </p:cNvPr>
          <p:cNvSpPr/>
          <p:nvPr/>
        </p:nvSpPr>
        <p:spPr>
          <a:xfrm>
            <a:off x="9058228" y="11123373"/>
            <a:ext cx="74452" cy="408508"/>
          </a:xfrm>
          <a:custGeom>
            <a:avLst/>
            <a:gdLst>
              <a:gd name="connsiteX0" fmla="*/ 47 w 74452"/>
              <a:gd name="connsiteY0" fmla="*/ 240 h 408508"/>
              <a:gd name="connsiteX1" fmla="*/ 60372 w 74452"/>
              <a:gd name="connsiteY1" fmla="*/ 227252 h 408508"/>
              <a:gd name="connsiteX2" fmla="*/ 52435 w 74452"/>
              <a:gd name="connsiteY2" fmla="*/ 406640 h 408508"/>
              <a:gd name="connsiteX3" fmla="*/ 66722 w 74452"/>
              <a:gd name="connsiteY3" fmla="*/ 312977 h 408508"/>
              <a:gd name="connsiteX4" fmla="*/ 71485 w 74452"/>
              <a:gd name="connsiteY4" fmla="*/ 185977 h 408508"/>
              <a:gd name="connsiteX5" fmla="*/ 47 w 74452"/>
              <a:gd name="connsiteY5" fmla="*/ 240 h 40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52" h="408508">
                <a:moveTo>
                  <a:pt x="47" y="240"/>
                </a:moveTo>
                <a:cubicBezTo>
                  <a:pt x="-1805" y="7119"/>
                  <a:pt x="51641" y="159519"/>
                  <a:pt x="60372" y="227252"/>
                </a:cubicBezTo>
                <a:cubicBezTo>
                  <a:pt x="69103" y="294985"/>
                  <a:pt x="51377" y="392353"/>
                  <a:pt x="52435" y="406640"/>
                </a:cubicBezTo>
                <a:cubicBezTo>
                  <a:pt x="53493" y="420927"/>
                  <a:pt x="63547" y="349754"/>
                  <a:pt x="66722" y="312977"/>
                </a:cubicBezTo>
                <a:cubicBezTo>
                  <a:pt x="69897" y="276200"/>
                  <a:pt x="79158" y="235983"/>
                  <a:pt x="71485" y="185977"/>
                </a:cubicBezTo>
                <a:cubicBezTo>
                  <a:pt x="63812" y="135971"/>
                  <a:pt x="1899" y="-6639"/>
                  <a:pt x="47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: 図形 1540">
            <a:extLst>
              <a:ext uri="{FF2B5EF4-FFF2-40B4-BE49-F238E27FC236}">
                <a16:creationId xmlns:a16="http://schemas.microsoft.com/office/drawing/2014/main" id="{434E37F9-26CD-4AB7-B0B6-CC530E511B0A}"/>
              </a:ext>
            </a:extLst>
          </p:cNvPr>
          <p:cNvSpPr/>
          <p:nvPr/>
        </p:nvSpPr>
        <p:spPr>
          <a:xfrm>
            <a:off x="9118439" y="11121774"/>
            <a:ext cx="60660" cy="462052"/>
          </a:xfrm>
          <a:custGeom>
            <a:avLst/>
            <a:gdLst>
              <a:gd name="connsiteX0" fmla="*/ 161 w 60660"/>
              <a:gd name="connsiteY0" fmla="*/ 251 h 462052"/>
              <a:gd name="connsiteX1" fmla="*/ 58899 w 60660"/>
              <a:gd name="connsiteY1" fmla="*/ 257426 h 462052"/>
              <a:gd name="connsiteX2" fmla="*/ 46199 w 60660"/>
              <a:gd name="connsiteY2" fmla="*/ 457451 h 462052"/>
              <a:gd name="connsiteX3" fmla="*/ 55724 w 60660"/>
              <a:gd name="connsiteY3" fmla="*/ 382839 h 462052"/>
              <a:gd name="connsiteX4" fmla="*/ 41436 w 60660"/>
              <a:gd name="connsiteY4" fmla="*/ 212976 h 462052"/>
              <a:gd name="connsiteX5" fmla="*/ 161 w 60660"/>
              <a:gd name="connsiteY5" fmla="*/ 251 h 46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60" h="462052">
                <a:moveTo>
                  <a:pt x="161" y="251"/>
                </a:moveTo>
                <a:cubicBezTo>
                  <a:pt x="3072" y="7659"/>
                  <a:pt x="51226" y="181226"/>
                  <a:pt x="58899" y="257426"/>
                </a:cubicBezTo>
                <a:cubicBezTo>
                  <a:pt x="66572" y="333626"/>
                  <a:pt x="46728" y="436549"/>
                  <a:pt x="46199" y="457451"/>
                </a:cubicBezTo>
                <a:cubicBezTo>
                  <a:pt x="45670" y="478353"/>
                  <a:pt x="56518" y="423585"/>
                  <a:pt x="55724" y="382839"/>
                </a:cubicBezTo>
                <a:cubicBezTo>
                  <a:pt x="54930" y="342093"/>
                  <a:pt x="48315" y="275153"/>
                  <a:pt x="41436" y="212976"/>
                </a:cubicBezTo>
                <a:cubicBezTo>
                  <a:pt x="34557" y="150799"/>
                  <a:pt x="-2750" y="-7157"/>
                  <a:pt x="161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: 図形 1541">
            <a:extLst>
              <a:ext uri="{FF2B5EF4-FFF2-40B4-BE49-F238E27FC236}">
                <a16:creationId xmlns:a16="http://schemas.microsoft.com/office/drawing/2014/main" id="{065F3989-EC2C-4533-B9CB-EC9CE4448454}"/>
              </a:ext>
            </a:extLst>
          </p:cNvPr>
          <p:cNvSpPr/>
          <p:nvPr/>
        </p:nvSpPr>
        <p:spPr>
          <a:xfrm>
            <a:off x="8782589" y="11751887"/>
            <a:ext cx="331712" cy="84688"/>
          </a:xfrm>
          <a:custGeom>
            <a:avLst/>
            <a:gdLst>
              <a:gd name="connsiteX0" fmla="*/ 1049 w 331712"/>
              <a:gd name="connsiteY0" fmla="*/ 79751 h 84688"/>
              <a:gd name="connsiteX1" fmla="*/ 189961 w 331712"/>
              <a:gd name="connsiteY1" fmla="*/ 78163 h 84688"/>
              <a:gd name="connsiteX2" fmla="*/ 331249 w 331712"/>
              <a:gd name="connsiteY2" fmla="*/ 376 h 84688"/>
              <a:gd name="connsiteX3" fmla="*/ 231236 w 331712"/>
              <a:gd name="connsiteY3" fmla="*/ 49588 h 84688"/>
              <a:gd name="connsiteX4" fmla="*/ 118524 w 331712"/>
              <a:gd name="connsiteY4" fmla="*/ 73401 h 84688"/>
              <a:gd name="connsiteX5" fmla="*/ 1049 w 331712"/>
              <a:gd name="connsiteY5" fmla="*/ 79751 h 8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712" h="84688">
                <a:moveTo>
                  <a:pt x="1049" y="79751"/>
                </a:moveTo>
                <a:cubicBezTo>
                  <a:pt x="12955" y="80545"/>
                  <a:pt x="134928" y="91392"/>
                  <a:pt x="189961" y="78163"/>
                </a:cubicBezTo>
                <a:cubicBezTo>
                  <a:pt x="244994" y="64934"/>
                  <a:pt x="331249" y="376"/>
                  <a:pt x="331249" y="376"/>
                </a:cubicBezTo>
                <a:cubicBezTo>
                  <a:pt x="338128" y="-4386"/>
                  <a:pt x="266690" y="37417"/>
                  <a:pt x="231236" y="49588"/>
                </a:cubicBezTo>
                <a:cubicBezTo>
                  <a:pt x="195782" y="61759"/>
                  <a:pt x="155301" y="68903"/>
                  <a:pt x="118524" y="73401"/>
                </a:cubicBezTo>
                <a:cubicBezTo>
                  <a:pt x="81747" y="77899"/>
                  <a:pt x="-10857" y="78957"/>
                  <a:pt x="1049" y="79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: 図形 1542">
            <a:extLst>
              <a:ext uri="{FF2B5EF4-FFF2-40B4-BE49-F238E27FC236}">
                <a16:creationId xmlns:a16="http://schemas.microsoft.com/office/drawing/2014/main" id="{C8DED3FE-4F92-454B-AD47-910CF3DE2898}"/>
              </a:ext>
            </a:extLst>
          </p:cNvPr>
          <p:cNvSpPr/>
          <p:nvPr/>
        </p:nvSpPr>
        <p:spPr>
          <a:xfrm>
            <a:off x="8873997" y="11823502"/>
            <a:ext cx="420944" cy="33629"/>
          </a:xfrm>
          <a:custGeom>
            <a:avLst/>
            <a:gdLst>
              <a:gd name="connsiteX0" fmla="*/ 128 w 420944"/>
              <a:gd name="connsiteY0" fmla="*/ 33536 h 33629"/>
              <a:gd name="connsiteX1" fmla="*/ 200153 w 420944"/>
              <a:gd name="connsiteY1" fmla="*/ 14486 h 33629"/>
              <a:gd name="connsiteX2" fmla="*/ 419228 w 420944"/>
              <a:gd name="connsiteY2" fmla="*/ 24011 h 33629"/>
              <a:gd name="connsiteX3" fmla="*/ 295403 w 420944"/>
              <a:gd name="connsiteY3" fmla="*/ 1786 h 33629"/>
              <a:gd name="connsiteX4" fmla="*/ 171578 w 420944"/>
              <a:gd name="connsiteY4" fmla="*/ 4961 h 33629"/>
              <a:gd name="connsiteX5" fmla="*/ 128 w 420944"/>
              <a:gd name="connsiteY5" fmla="*/ 33536 h 3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944" h="33629">
                <a:moveTo>
                  <a:pt x="128" y="33536"/>
                </a:moveTo>
                <a:cubicBezTo>
                  <a:pt x="4890" y="35123"/>
                  <a:pt x="130303" y="16073"/>
                  <a:pt x="200153" y="14486"/>
                </a:cubicBezTo>
                <a:cubicBezTo>
                  <a:pt x="270003" y="12898"/>
                  <a:pt x="403353" y="26128"/>
                  <a:pt x="419228" y="24011"/>
                </a:cubicBezTo>
                <a:cubicBezTo>
                  <a:pt x="435103" y="21894"/>
                  <a:pt x="336678" y="4961"/>
                  <a:pt x="295403" y="1786"/>
                </a:cubicBezTo>
                <a:cubicBezTo>
                  <a:pt x="254128" y="-1389"/>
                  <a:pt x="218674" y="-331"/>
                  <a:pt x="171578" y="4961"/>
                </a:cubicBezTo>
                <a:cubicBezTo>
                  <a:pt x="124482" y="10253"/>
                  <a:pt x="-4634" y="31949"/>
                  <a:pt x="128" y="33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: 図形 1543">
            <a:extLst>
              <a:ext uri="{FF2B5EF4-FFF2-40B4-BE49-F238E27FC236}">
                <a16:creationId xmlns:a16="http://schemas.microsoft.com/office/drawing/2014/main" id="{A58DB2E0-B651-47A0-81FC-992465302BC7}"/>
              </a:ext>
            </a:extLst>
          </p:cNvPr>
          <p:cNvSpPr/>
          <p:nvPr/>
        </p:nvSpPr>
        <p:spPr>
          <a:xfrm>
            <a:off x="8766174" y="11826760"/>
            <a:ext cx="498701" cy="71638"/>
          </a:xfrm>
          <a:custGeom>
            <a:avLst/>
            <a:gdLst>
              <a:gd name="connsiteX0" fmla="*/ 1 w 498701"/>
              <a:gd name="connsiteY0" fmla="*/ 115 h 71638"/>
              <a:gd name="connsiteX1" fmla="*/ 123826 w 498701"/>
              <a:gd name="connsiteY1" fmla="*/ 55678 h 71638"/>
              <a:gd name="connsiteX2" fmla="*/ 468314 w 498701"/>
              <a:gd name="connsiteY2" fmla="*/ 69965 h 71638"/>
              <a:gd name="connsiteX3" fmla="*/ 476251 w 498701"/>
              <a:gd name="connsiteY3" fmla="*/ 23928 h 71638"/>
              <a:gd name="connsiteX4" fmla="*/ 422276 w 498701"/>
              <a:gd name="connsiteY4" fmla="*/ 50915 h 71638"/>
              <a:gd name="connsiteX5" fmla="*/ 125414 w 498701"/>
              <a:gd name="connsiteY5" fmla="*/ 41390 h 71638"/>
              <a:gd name="connsiteX6" fmla="*/ 1 w 498701"/>
              <a:gd name="connsiteY6" fmla="*/ 115 h 7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701" h="71638">
                <a:moveTo>
                  <a:pt x="1" y="115"/>
                </a:moveTo>
                <a:cubicBezTo>
                  <a:pt x="-264" y="2496"/>
                  <a:pt x="45774" y="44036"/>
                  <a:pt x="123826" y="55678"/>
                </a:cubicBezTo>
                <a:cubicBezTo>
                  <a:pt x="201878" y="67320"/>
                  <a:pt x="409577" y="75257"/>
                  <a:pt x="468314" y="69965"/>
                </a:cubicBezTo>
                <a:cubicBezTo>
                  <a:pt x="527051" y="64673"/>
                  <a:pt x="483924" y="27103"/>
                  <a:pt x="476251" y="23928"/>
                </a:cubicBezTo>
                <a:cubicBezTo>
                  <a:pt x="468578" y="20753"/>
                  <a:pt x="480749" y="48005"/>
                  <a:pt x="422276" y="50915"/>
                </a:cubicBezTo>
                <a:cubicBezTo>
                  <a:pt x="363803" y="53825"/>
                  <a:pt x="195793" y="49857"/>
                  <a:pt x="125414" y="41390"/>
                </a:cubicBezTo>
                <a:cubicBezTo>
                  <a:pt x="55035" y="32923"/>
                  <a:pt x="266" y="-2266"/>
                  <a:pt x="1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: 図形 1544">
            <a:extLst>
              <a:ext uri="{FF2B5EF4-FFF2-40B4-BE49-F238E27FC236}">
                <a16:creationId xmlns:a16="http://schemas.microsoft.com/office/drawing/2014/main" id="{DC51F56F-5B7B-4D05-B36A-495A8C2B63B8}"/>
              </a:ext>
            </a:extLst>
          </p:cNvPr>
          <p:cNvSpPr/>
          <p:nvPr/>
        </p:nvSpPr>
        <p:spPr>
          <a:xfrm>
            <a:off x="9146212" y="11568070"/>
            <a:ext cx="250383" cy="130169"/>
          </a:xfrm>
          <a:custGeom>
            <a:avLst/>
            <a:gdLst>
              <a:gd name="connsiteX0" fmla="*/ 181938 w 250383"/>
              <a:gd name="connsiteY0" fmla="*/ 43 h 130169"/>
              <a:gd name="connsiteX1" fmla="*/ 220038 w 250383"/>
              <a:gd name="connsiteY1" fmla="*/ 111168 h 130169"/>
              <a:gd name="connsiteX2" fmla="*/ 161301 w 250383"/>
              <a:gd name="connsiteY2" fmla="*/ 111168 h 130169"/>
              <a:gd name="connsiteX3" fmla="*/ 963 w 250383"/>
              <a:gd name="connsiteY3" fmla="*/ 107993 h 130169"/>
              <a:gd name="connsiteX4" fmla="*/ 243851 w 250383"/>
              <a:gd name="connsiteY4" fmla="*/ 125455 h 130169"/>
              <a:gd name="connsiteX5" fmla="*/ 181938 w 250383"/>
              <a:gd name="connsiteY5" fmla="*/ 43 h 13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383" h="130169">
                <a:moveTo>
                  <a:pt x="181938" y="43"/>
                </a:moveTo>
                <a:cubicBezTo>
                  <a:pt x="177969" y="-2338"/>
                  <a:pt x="223478" y="92647"/>
                  <a:pt x="220038" y="111168"/>
                </a:cubicBezTo>
                <a:cubicBezTo>
                  <a:pt x="216598" y="129689"/>
                  <a:pt x="161301" y="111168"/>
                  <a:pt x="161301" y="111168"/>
                </a:cubicBezTo>
                <a:cubicBezTo>
                  <a:pt x="124789" y="110639"/>
                  <a:pt x="-12795" y="105612"/>
                  <a:pt x="963" y="107993"/>
                </a:cubicBezTo>
                <a:cubicBezTo>
                  <a:pt x="14721" y="110374"/>
                  <a:pt x="212895" y="141859"/>
                  <a:pt x="243851" y="125455"/>
                </a:cubicBezTo>
                <a:cubicBezTo>
                  <a:pt x="274807" y="109051"/>
                  <a:pt x="185907" y="2424"/>
                  <a:pt x="181938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: 図形 1545">
            <a:extLst>
              <a:ext uri="{FF2B5EF4-FFF2-40B4-BE49-F238E27FC236}">
                <a16:creationId xmlns:a16="http://schemas.microsoft.com/office/drawing/2014/main" id="{F1E534CE-8F45-4AD0-B7D0-6812446FA098}"/>
              </a:ext>
            </a:extLst>
          </p:cNvPr>
          <p:cNvSpPr/>
          <p:nvPr/>
        </p:nvSpPr>
        <p:spPr>
          <a:xfrm>
            <a:off x="9170805" y="11568040"/>
            <a:ext cx="160707" cy="104863"/>
          </a:xfrm>
          <a:custGeom>
            <a:avLst/>
            <a:gdLst>
              <a:gd name="connsiteX0" fmla="*/ 152583 w 160707"/>
              <a:gd name="connsiteY0" fmla="*/ 73 h 104863"/>
              <a:gd name="connsiteX1" fmla="*/ 143058 w 160707"/>
              <a:gd name="connsiteY1" fmla="*/ 68335 h 104863"/>
              <a:gd name="connsiteX2" fmla="*/ 71620 w 160707"/>
              <a:gd name="connsiteY2" fmla="*/ 85798 h 104863"/>
              <a:gd name="connsiteX3" fmla="*/ 1770 w 160707"/>
              <a:gd name="connsiteY3" fmla="*/ 104848 h 104863"/>
              <a:gd name="connsiteX4" fmla="*/ 147820 w 160707"/>
              <a:gd name="connsiteY4" fmla="*/ 82623 h 104863"/>
              <a:gd name="connsiteX5" fmla="*/ 152583 w 160707"/>
              <a:gd name="connsiteY5" fmla="*/ 73 h 10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707" h="104863">
                <a:moveTo>
                  <a:pt x="152583" y="73"/>
                </a:moveTo>
                <a:cubicBezTo>
                  <a:pt x="151789" y="-2308"/>
                  <a:pt x="156552" y="54048"/>
                  <a:pt x="143058" y="68335"/>
                </a:cubicBezTo>
                <a:cubicBezTo>
                  <a:pt x="129564" y="82622"/>
                  <a:pt x="95168" y="79713"/>
                  <a:pt x="71620" y="85798"/>
                </a:cubicBezTo>
                <a:cubicBezTo>
                  <a:pt x="48072" y="91883"/>
                  <a:pt x="-10930" y="105377"/>
                  <a:pt x="1770" y="104848"/>
                </a:cubicBezTo>
                <a:cubicBezTo>
                  <a:pt x="14470" y="104319"/>
                  <a:pt x="122420" y="96381"/>
                  <a:pt x="147820" y="82623"/>
                </a:cubicBezTo>
                <a:cubicBezTo>
                  <a:pt x="173220" y="68865"/>
                  <a:pt x="153377" y="2454"/>
                  <a:pt x="152583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: 図形 1546">
            <a:extLst>
              <a:ext uri="{FF2B5EF4-FFF2-40B4-BE49-F238E27FC236}">
                <a16:creationId xmlns:a16="http://schemas.microsoft.com/office/drawing/2014/main" id="{3F95B6A4-5E2E-4AB1-8B44-409A57ABAF1B}"/>
              </a:ext>
            </a:extLst>
          </p:cNvPr>
          <p:cNvSpPr/>
          <p:nvPr/>
        </p:nvSpPr>
        <p:spPr>
          <a:xfrm>
            <a:off x="9294807" y="11704406"/>
            <a:ext cx="68269" cy="129496"/>
          </a:xfrm>
          <a:custGeom>
            <a:avLst/>
            <a:gdLst>
              <a:gd name="connsiteX0" fmla="*/ 68268 w 68269"/>
              <a:gd name="connsiteY0" fmla="*/ 232 h 129496"/>
              <a:gd name="connsiteX1" fmla="*/ 19056 w 68269"/>
              <a:gd name="connsiteY1" fmla="*/ 95482 h 129496"/>
              <a:gd name="connsiteX2" fmla="*/ 6 w 68269"/>
              <a:gd name="connsiteY2" fmla="*/ 128819 h 129496"/>
              <a:gd name="connsiteX3" fmla="*/ 17468 w 68269"/>
              <a:gd name="connsiteY3" fmla="*/ 70082 h 129496"/>
              <a:gd name="connsiteX4" fmla="*/ 68268 w 68269"/>
              <a:gd name="connsiteY4" fmla="*/ 232 h 12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69" h="129496">
                <a:moveTo>
                  <a:pt x="68268" y="232"/>
                </a:moveTo>
                <a:cubicBezTo>
                  <a:pt x="68533" y="4465"/>
                  <a:pt x="30433" y="74051"/>
                  <a:pt x="19056" y="95482"/>
                </a:cubicBezTo>
                <a:cubicBezTo>
                  <a:pt x="7679" y="116913"/>
                  <a:pt x="271" y="133052"/>
                  <a:pt x="6" y="128819"/>
                </a:cubicBezTo>
                <a:cubicBezTo>
                  <a:pt x="-259" y="124586"/>
                  <a:pt x="8208" y="89396"/>
                  <a:pt x="17468" y="70082"/>
                </a:cubicBezTo>
                <a:cubicBezTo>
                  <a:pt x="26728" y="50768"/>
                  <a:pt x="68003" y="-4001"/>
                  <a:pt x="68268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: 図形 1547">
            <a:extLst>
              <a:ext uri="{FF2B5EF4-FFF2-40B4-BE49-F238E27FC236}">
                <a16:creationId xmlns:a16="http://schemas.microsoft.com/office/drawing/2014/main" id="{32D4C64A-F1BB-40CD-868B-89E382CB301B}"/>
              </a:ext>
            </a:extLst>
          </p:cNvPr>
          <p:cNvSpPr/>
          <p:nvPr/>
        </p:nvSpPr>
        <p:spPr>
          <a:xfrm>
            <a:off x="9227752" y="11337923"/>
            <a:ext cx="170280" cy="235042"/>
          </a:xfrm>
          <a:custGeom>
            <a:avLst/>
            <a:gdLst>
              <a:gd name="connsiteX0" fmla="*/ 16261 w 170280"/>
              <a:gd name="connsiteY0" fmla="*/ 2 h 235042"/>
              <a:gd name="connsiteX1" fmla="*/ 1973 w 170280"/>
              <a:gd name="connsiteY1" fmla="*/ 203202 h 235042"/>
              <a:gd name="connsiteX2" fmla="*/ 65473 w 170280"/>
              <a:gd name="connsiteY2" fmla="*/ 217490 h 235042"/>
              <a:gd name="connsiteX3" fmla="*/ 170248 w 170280"/>
              <a:gd name="connsiteY3" fmla="*/ 234952 h 235042"/>
              <a:gd name="connsiteX4" fmla="*/ 54361 w 170280"/>
              <a:gd name="connsiteY4" fmla="*/ 209552 h 235042"/>
              <a:gd name="connsiteX5" fmla="*/ 17848 w 170280"/>
              <a:gd name="connsiteY5" fmla="*/ 198440 h 235042"/>
              <a:gd name="connsiteX6" fmla="*/ 16261 w 170280"/>
              <a:gd name="connsiteY6" fmla="*/ 2 h 23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280" h="235042">
                <a:moveTo>
                  <a:pt x="16261" y="2"/>
                </a:moveTo>
                <a:cubicBezTo>
                  <a:pt x="13615" y="796"/>
                  <a:pt x="-6229" y="166954"/>
                  <a:pt x="1973" y="203202"/>
                </a:cubicBezTo>
                <a:cubicBezTo>
                  <a:pt x="10175" y="239450"/>
                  <a:pt x="37427" y="212198"/>
                  <a:pt x="65473" y="217490"/>
                </a:cubicBezTo>
                <a:cubicBezTo>
                  <a:pt x="93519" y="222782"/>
                  <a:pt x="172100" y="236275"/>
                  <a:pt x="170248" y="234952"/>
                </a:cubicBezTo>
                <a:cubicBezTo>
                  <a:pt x="168396" y="233629"/>
                  <a:pt x="79761" y="215637"/>
                  <a:pt x="54361" y="209552"/>
                </a:cubicBezTo>
                <a:cubicBezTo>
                  <a:pt x="28961" y="203467"/>
                  <a:pt x="24727" y="229925"/>
                  <a:pt x="17848" y="198440"/>
                </a:cubicBezTo>
                <a:cubicBezTo>
                  <a:pt x="10969" y="166955"/>
                  <a:pt x="18907" y="-792"/>
                  <a:pt x="1626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: 図形 1548">
            <a:extLst>
              <a:ext uri="{FF2B5EF4-FFF2-40B4-BE49-F238E27FC236}">
                <a16:creationId xmlns:a16="http://schemas.microsoft.com/office/drawing/2014/main" id="{53136FF8-BFEB-48EE-9C33-317F54D49C9F}"/>
              </a:ext>
            </a:extLst>
          </p:cNvPr>
          <p:cNvSpPr/>
          <p:nvPr/>
        </p:nvSpPr>
        <p:spPr>
          <a:xfrm>
            <a:off x="9232730" y="11336295"/>
            <a:ext cx="171342" cy="224241"/>
          </a:xfrm>
          <a:custGeom>
            <a:avLst/>
            <a:gdLst>
              <a:gd name="connsiteX0" fmla="*/ 170 w 171342"/>
              <a:gd name="connsiteY0" fmla="*/ 43 h 224241"/>
              <a:gd name="connsiteX1" fmla="*/ 157333 w 171342"/>
              <a:gd name="connsiteY1" fmla="*/ 15918 h 224241"/>
              <a:gd name="connsiteX2" fmla="*/ 163683 w 171342"/>
              <a:gd name="connsiteY2" fmla="*/ 54018 h 224241"/>
              <a:gd name="connsiteX3" fmla="*/ 157333 w 171342"/>
              <a:gd name="connsiteY3" fmla="*/ 223880 h 224241"/>
              <a:gd name="connsiteX4" fmla="*/ 146220 w 171342"/>
              <a:gd name="connsiteY4" fmla="*/ 96880 h 224241"/>
              <a:gd name="connsiteX5" fmla="*/ 150983 w 171342"/>
              <a:gd name="connsiteY5" fmla="*/ 23855 h 224241"/>
              <a:gd name="connsiteX6" fmla="*/ 127170 w 171342"/>
              <a:gd name="connsiteY6" fmla="*/ 11155 h 224241"/>
              <a:gd name="connsiteX7" fmla="*/ 170 w 171342"/>
              <a:gd name="connsiteY7" fmla="*/ 43 h 22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342" h="224241">
                <a:moveTo>
                  <a:pt x="170" y="43"/>
                </a:moveTo>
                <a:cubicBezTo>
                  <a:pt x="5197" y="837"/>
                  <a:pt x="130081" y="6922"/>
                  <a:pt x="157333" y="15918"/>
                </a:cubicBezTo>
                <a:cubicBezTo>
                  <a:pt x="184585" y="24914"/>
                  <a:pt x="163683" y="19358"/>
                  <a:pt x="163683" y="54018"/>
                </a:cubicBezTo>
                <a:cubicBezTo>
                  <a:pt x="163683" y="88678"/>
                  <a:pt x="160244" y="216736"/>
                  <a:pt x="157333" y="223880"/>
                </a:cubicBezTo>
                <a:cubicBezTo>
                  <a:pt x="154422" y="231024"/>
                  <a:pt x="147278" y="130217"/>
                  <a:pt x="146220" y="96880"/>
                </a:cubicBezTo>
                <a:cubicBezTo>
                  <a:pt x="145162" y="63543"/>
                  <a:pt x="154158" y="38142"/>
                  <a:pt x="150983" y="23855"/>
                </a:cubicBezTo>
                <a:cubicBezTo>
                  <a:pt x="147808" y="9568"/>
                  <a:pt x="151512" y="12743"/>
                  <a:pt x="127170" y="11155"/>
                </a:cubicBezTo>
                <a:cubicBezTo>
                  <a:pt x="102828" y="9568"/>
                  <a:pt x="-4857" y="-751"/>
                  <a:pt x="170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: 図形 1549">
            <a:extLst>
              <a:ext uri="{FF2B5EF4-FFF2-40B4-BE49-F238E27FC236}">
                <a16:creationId xmlns:a16="http://schemas.microsoft.com/office/drawing/2014/main" id="{4AB97728-C573-4654-A0C2-0C8DEFF894A5}"/>
              </a:ext>
            </a:extLst>
          </p:cNvPr>
          <p:cNvSpPr/>
          <p:nvPr/>
        </p:nvSpPr>
        <p:spPr>
          <a:xfrm>
            <a:off x="9257438" y="11353530"/>
            <a:ext cx="139039" cy="206656"/>
          </a:xfrm>
          <a:custGeom>
            <a:avLst/>
            <a:gdLst>
              <a:gd name="connsiteX0" fmla="*/ 138975 w 139039"/>
              <a:gd name="connsiteY0" fmla="*/ 270 h 206656"/>
              <a:gd name="connsiteX1" fmla="*/ 26262 w 139039"/>
              <a:gd name="connsiteY1" fmla="*/ 22495 h 206656"/>
              <a:gd name="connsiteX2" fmla="*/ 23087 w 139039"/>
              <a:gd name="connsiteY2" fmla="*/ 98695 h 206656"/>
              <a:gd name="connsiteX3" fmla="*/ 24675 w 139039"/>
              <a:gd name="connsiteY3" fmla="*/ 159020 h 206656"/>
              <a:gd name="connsiteX4" fmla="*/ 92937 w 139039"/>
              <a:gd name="connsiteY4" fmla="*/ 181245 h 206656"/>
              <a:gd name="connsiteX5" fmla="*/ 129450 w 139039"/>
              <a:gd name="connsiteY5" fmla="*/ 206645 h 206656"/>
              <a:gd name="connsiteX6" fmla="*/ 26262 w 139039"/>
              <a:gd name="connsiteY6" fmla="*/ 178070 h 206656"/>
              <a:gd name="connsiteX7" fmla="*/ 8800 w 139039"/>
              <a:gd name="connsiteY7" fmla="*/ 154258 h 206656"/>
              <a:gd name="connsiteX8" fmla="*/ 8800 w 139039"/>
              <a:gd name="connsiteY8" fmla="*/ 33608 h 206656"/>
              <a:gd name="connsiteX9" fmla="*/ 138975 w 139039"/>
              <a:gd name="connsiteY9" fmla="*/ 270 h 206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039" h="206656">
                <a:moveTo>
                  <a:pt x="138975" y="270"/>
                </a:moveTo>
                <a:cubicBezTo>
                  <a:pt x="141885" y="-1582"/>
                  <a:pt x="45577" y="6091"/>
                  <a:pt x="26262" y="22495"/>
                </a:cubicBezTo>
                <a:cubicBezTo>
                  <a:pt x="6947" y="38899"/>
                  <a:pt x="23351" y="75941"/>
                  <a:pt x="23087" y="98695"/>
                </a:cubicBezTo>
                <a:cubicBezTo>
                  <a:pt x="22823" y="121449"/>
                  <a:pt x="13033" y="145262"/>
                  <a:pt x="24675" y="159020"/>
                </a:cubicBezTo>
                <a:cubicBezTo>
                  <a:pt x="36317" y="172778"/>
                  <a:pt x="75475" y="173308"/>
                  <a:pt x="92937" y="181245"/>
                </a:cubicBezTo>
                <a:cubicBezTo>
                  <a:pt x="110399" y="189182"/>
                  <a:pt x="140562" y="207174"/>
                  <a:pt x="129450" y="206645"/>
                </a:cubicBezTo>
                <a:cubicBezTo>
                  <a:pt x="118338" y="206116"/>
                  <a:pt x="46370" y="186801"/>
                  <a:pt x="26262" y="178070"/>
                </a:cubicBezTo>
                <a:cubicBezTo>
                  <a:pt x="6154" y="169339"/>
                  <a:pt x="11710" y="178335"/>
                  <a:pt x="8800" y="154258"/>
                </a:cubicBezTo>
                <a:cubicBezTo>
                  <a:pt x="5890" y="130181"/>
                  <a:pt x="-9456" y="56098"/>
                  <a:pt x="8800" y="33608"/>
                </a:cubicBezTo>
                <a:cubicBezTo>
                  <a:pt x="27056" y="11118"/>
                  <a:pt x="136065" y="2122"/>
                  <a:pt x="138975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: 図形 1550">
            <a:extLst>
              <a:ext uri="{FF2B5EF4-FFF2-40B4-BE49-F238E27FC236}">
                <a16:creationId xmlns:a16="http://schemas.microsoft.com/office/drawing/2014/main" id="{3296E2DB-E24F-418F-84C9-F6B6A0FBF138}"/>
              </a:ext>
            </a:extLst>
          </p:cNvPr>
          <p:cNvSpPr/>
          <p:nvPr/>
        </p:nvSpPr>
        <p:spPr>
          <a:xfrm>
            <a:off x="9241198" y="11203376"/>
            <a:ext cx="156509" cy="113927"/>
          </a:xfrm>
          <a:custGeom>
            <a:avLst/>
            <a:gdLst>
              <a:gd name="connsiteX0" fmla="*/ 2815 w 156509"/>
              <a:gd name="connsiteY0" fmla="*/ 4374 h 113927"/>
              <a:gd name="connsiteX1" fmla="*/ 61552 w 156509"/>
              <a:gd name="connsiteY1" fmla="*/ 4374 h 113927"/>
              <a:gd name="connsiteX2" fmla="*/ 139340 w 156509"/>
              <a:gd name="connsiteY2" fmla="*/ 42474 h 113927"/>
              <a:gd name="connsiteX3" fmla="*/ 112352 w 156509"/>
              <a:gd name="connsiteY3" fmla="*/ 113912 h 113927"/>
              <a:gd name="connsiteX4" fmla="*/ 153627 w 156509"/>
              <a:gd name="connsiteY4" fmla="*/ 36124 h 113927"/>
              <a:gd name="connsiteX5" fmla="*/ 2815 w 156509"/>
              <a:gd name="connsiteY5" fmla="*/ 4374 h 11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09" h="113927">
                <a:moveTo>
                  <a:pt x="2815" y="4374"/>
                </a:moveTo>
                <a:cubicBezTo>
                  <a:pt x="-12531" y="-918"/>
                  <a:pt x="38798" y="-1976"/>
                  <a:pt x="61552" y="4374"/>
                </a:cubicBezTo>
                <a:cubicBezTo>
                  <a:pt x="84306" y="10724"/>
                  <a:pt x="130873" y="24218"/>
                  <a:pt x="139340" y="42474"/>
                </a:cubicBezTo>
                <a:cubicBezTo>
                  <a:pt x="147807" y="60730"/>
                  <a:pt x="109971" y="114970"/>
                  <a:pt x="112352" y="113912"/>
                </a:cubicBezTo>
                <a:cubicBezTo>
                  <a:pt x="114733" y="112854"/>
                  <a:pt x="169502" y="53322"/>
                  <a:pt x="153627" y="36124"/>
                </a:cubicBezTo>
                <a:cubicBezTo>
                  <a:pt x="137752" y="18926"/>
                  <a:pt x="18161" y="9666"/>
                  <a:pt x="2815" y="4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: 図形 1551">
            <a:extLst>
              <a:ext uri="{FF2B5EF4-FFF2-40B4-BE49-F238E27FC236}">
                <a16:creationId xmlns:a16="http://schemas.microsoft.com/office/drawing/2014/main" id="{00442AAE-FAE6-4278-BF96-2B3E7C9C64A4}"/>
              </a:ext>
            </a:extLst>
          </p:cNvPr>
          <p:cNvSpPr/>
          <p:nvPr/>
        </p:nvSpPr>
        <p:spPr>
          <a:xfrm>
            <a:off x="9224054" y="11217251"/>
            <a:ext cx="171069" cy="60482"/>
          </a:xfrm>
          <a:custGeom>
            <a:avLst/>
            <a:gdLst>
              <a:gd name="connsiteX0" fmla="*/ 909 w 171069"/>
              <a:gd name="connsiteY0" fmla="*/ 24 h 60482"/>
              <a:gd name="connsiteX1" fmla="*/ 162834 w 171069"/>
              <a:gd name="connsiteY1" fmla="*/ 46062 h 60482"/>
              <a:gd name="connsiteX2" fmla="*/ 142196 w 171069"/>
              <a:gd name="connsiteY2" fmla="*/ 60349 h 60482"/>
              <a:gd name="connsiteX3" fmla="*/ 97746 w 171069"/>
              <a:gd name="connsiteY3" fmla="*/ 39712 h 60482"/>
              <a:gd name="connsiteX4" fmla="*/ 909 w 171069"/>
              <a:gd name="connsiteY4" fmla="*/ 24 h 6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069" h="60482">
                <a:moveTo>
                  <a:pt x="909" y="24"/>
                </a:moveTo>
                <a:cubicBezTo>
                  <a:pt x="11757" y="1082"/>
                  <a:pt x="139286" y="36008"/>
                  <a:pt x="162834" y="46062"/>
                </a:cubicBezTo>
                <a:cubicBezTo>
                  <a:pt x="186382" y="56116"/>
                  <a:pt x="153044" y="61407"/>
                  <a:pt x="142196" y="60349"/>
                </a:cubicBezTo>
                <a:cubicBezTo>
                  <a:pt x="131348" y="59291"/>
                  <a:pt x="116002" y="47385"/>
                  <a:pt x="97746" y="39712"/>
                </a:cubicBezTo>
                <a:cubicBezTo>
                  <a:pt x="79490" y="32039"/>
                  <a:pt x="-9939" y="-1034"/>
                  <a:pt x="909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: 図形 1552">
            <a:extLst>
              <a:ext uri="{FF2B5EF4-FFF2-40B4-BE49-F238E27FC236}">
                <a16:creationId xmlns:a16="http://schemas.microsoft.com/office/drawing/2014/main" id="{2A518FB1-3790-4BDF-831F-7381CB058797}"/>
              </a:ext>
            </a:extLst>
          </p:cNvPr>
          <p:cNvSpPr/>
          <p:nvPr/>
        </p:nvSpPr>
        <p:spPr>
          <a:xfrm>
            <a:off x="9231735" y="11069330"/>
            <a:ext cx="55160" cy="146581"/>
          </a:xfrm>
          <a:custGeom>
            <a:avLst/>
            <a:gdLst>
              <a:gd name="connsiteX0" fmla="*/ 55140 w 55160"/>
              <a:gd name="connsiteY0" fmla="*/ 308 h 146581"/>
              <a:gd name="connsiteX1" fmla="*/ 2753 w 55160"/>
              <a:gd name="connsiteY1" fmla="*/ 55870 h 146581"/>
              <a:gd name="connsiteX2" fmla="*/ 7515 w 55160"/>
              <a:gd name="connsiteY2" fmla="*/ 146358 h 146581"/>
              <a:gd name="connsiteX3" fmla="*/ 9103 w 55160"/>
              <a:gd name="connsiteY3" fmla="*/ 79683 h 146581"/>
              <a:gd name="connsiteX4" fmla="*/ 55140 w 55160"/>
              <a:gd name="connsiteY4" fmla="*/ 308 h 14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60" h="146581">
                <a:moveTo>
                  <a:pt x="55140" y="308"/>
                </a:moveTo>
                <a:cubicBezTo>
                  <a:pt x="54082" y="-3661"/>
                  <a:pt x="10690" y="31528"/>
                  <a:pt x="2753" y="55870"/>
                </a:cubicBezTo>
                <a:cubicBezTo>
                  <a:pt x="-5184" y="80212"/>
                  <a:pt x="6457" y="142389"/>
                  <a:pt x="7515" y="146358"/>
                </a:cubicBezTo>
                <a:cubicBezTo>
                  <a:pt x="8573" y="150327"/>
                  <a:pt x="2753" y="100320"/>
                  <a:pt x="9103" y="79683"/>
                </a:cubicBezTo>
                <a:cubicBezTo>
                  <a:pt x="15453" y="59046"/>
                  <a:pt x="56198" y="4277"/>
                  <a:pt x="55140" y="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: 図形 1553">
            <a:extLst>
              <a:ext uri="{FF2B5EF4-FFF2-40B4-BE49-F238E27FC236}">
                <a16:creationId xmlns:a16="http://schemas.microsoft.com/office/drawing/2014/main" id="{4E1DFE9F-EDA5-4F80-8A12-31E2E4DC66C6}"/>
              </a:ext>
            </a:extLst>
          </p:cNvPr>
          <p:cNvSpPr/>
          <p:nvPr/>
        </p:nvSpPr>
        <p:spPr>
          <a:xfrm>
            <a:off x="9213099" y="11072808"/>
            <a:ext cx="53183" cy="150820"/>
          </a:xfrm>
          <a:custGeom>
            <a:avLst/>
            <a:gdLst>
              <a:gd name="connsiteX0" fmla="*/ 53139 w 53183"/>
              <a:gd name="connsiteY0" fmla="*/ 5 h 150820"/>
              <a:gd name="connsiteX1" fmla="*/ 751 w 53183"/>
              <a:gd name="connsiteY1" fmla="*/ 61917 h 150820"/>
              <a:gd name="connsiteX2" fmla="*/ 21389 w 53183"/>
              <a:gd name="connsiteY2" fmla="*/ 150817 h 150820"/>
              <a:gd name="connsiteX3" fmla="*/ 10276 w 53183"/>
              <a:gd name="connsiteY3" fmla="*/ 65092 h 150820"/>
              <a:gd name="connsiteX4" fmla="*/ 53139 w 53183"/>
              <a:gd name="connsiteY4" fmla="*/ 5 h 15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83" h="150820">
                <a:moveTo>
                  <a:pt x="53139" y="5"/>
                </a:moveTo>
                <a:cubicBezTo>
                  <a:pt x="51552" y="-524"/>
                  <a:pt x="6043" y="36782"/>
                  <a:pt x="751" y="61917"/>
                </a:cubicBezTo>
                <a:cubicBezTo>
                  <a:pt x="-4541" y="87052"/>
                  <a:pt x="19802" y="150288"/>
                  <a:pt x="21389" y="150817"/>
                </a:cubicBezTo>
                <a:cubicBezTo>
                  <a:pt x="22976" y="151346"/>
                  <a:pt x="7366" y="89169"/>
                  <a:pt x="10276" y="65092"/>
                </a:cubicBezTo>
                <a:cubicBezTo>
                  <a:pt x="13186" y="41015"/>
                  <a:pt x="54726" y="534"/>
                  <a:pt x="5313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: 図形 1554">
            <a:extLst>
              <a:ext uri="{FF2B5EF4-FFF2-40B4-BE49-F238E27FC236}">
                <a16:creationId xmlns:a16="http://schemas.microsoft.com/office/drawing/2014/main" id="{C73BC9A9-9A9F-4DA9-9D49-905AB29BA7EE}"/>
              </a:ext>
            </a:extLst>
          </p:cNvPr>
          <p:cNvSpPr/>
          <p:nvPr/>
        </p:nvSpPr>
        <p:spPr>
          <a:xfrm>
            <a:off x="9351815" y="11068634"/>
            <a:ext cx="38514" cy="180337"/>
          </a:xfrm>
          <a:custGeom>
            <a:avLst/>
            <a:gdLst>
              <a:gd name="connsiteX0" fmla="*/ 148 w 38514"/>
              <a:gd name="connsiteY0" fmla="*/ 1004 h 180337"/>
              <a:gd name="connsiteX1" fmla="*/ 25548 w 38514"/>
              <a:gd name="connsiteY1" fmla="*/ 177216 h 180337"/>
              <a:gd name="connsiteX2" fmla="*/ 38248 w 38514"/>
              <a:gd name="connsiteY2" fmla="*/ 107366 h 180337"/>
              <a:gd name="connsiteX3" fmla="*/ 148 w 38514"/>
              <a:gd name="connsiteY3" fmla="*/ 1004 h 18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14" h="180337">
                <a:moveTo>
                  <a:pt x="148" y="1004"/>
                </a:moveTo>
                <a:cubicBezTo>
                  <a:pt x="-1969" y="12646"/>
                  <a:pt x="19198" y="159489"/>
                  <a:pt x="25548" y="177216"/>
                </a:cubicBezTo>
                <a:cubicBezTo>
                  <a:pt x="31898" y="194943"/>
                  <a:pt x="40100" y="132501"/>
                  <a:pt x="38248" y="107366"/>
                </a:cubicBezTo>
                <a:cubicBezTo>
                  <a:pt x="36396" y="82231"/>
                  <a:pt x="2265" y="-10638"/>
                  <a:pt x="148" y="1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: 図形 1555">
            <a:extLst>
              <a:ext uri="{FF2B5EF4-FFF2-40B4-BE49-F238E27FC236}">
                <a16:creationId xmlns:a16="http://schemas.microsoft.com/office/drawing/2014/main" id="{CE086118-0025-4D45-A7F5-793CF07C9C15}"/>
              </a:ext>
            </a:extLst>
          </p:cNvPr>
          <p:cNvSpPr/>
          <p:nvPr/>
        </p:nvSpPr>
        <p:spPr>
          <a:xfrm>
            <a:off x="9059863" y="10916744"/>
            <a:ext cx="230420" cy="109736"/>
          </a:xfrm>
          <a:custGeom>
            <a:avLst/>
            <a:gdLst>
              <a:gd name="connsiteX0" fmla="*/ 0 w 230420"/>
              <a:gd name="connsiteY0" fmla="*/ 10019 h 109736"/>
              <a:gd name="connsiteX1" fmla="*/ 85725 w 230420"/>
              <a:gd name="connsiteY1" fmla="*/ 103681 h 109736"/>
              <a:gd name="connsiteX2" fmla="*/ 104775 w 230420"/>
              <a:gd name="connsiteY2" fmla="*/ 98919 h 109736"/>
              <a:gd name="connsiteX3" fmla="*/ 225425 w 230420"/>
              <a:gd name="connsiteY3" fmla="*/ 86219 h 109736"/>
              <a:gd name="connsiteX4" fmla="*/ 200025 w 230420"/>
              <a:gd name="connsiteY4" fmla="*/ 48119 h 109736"/>
              <a:gd name="connsiteX5" fmla="*/ 131762 w 230420"/>
              <a:gd name="connsiteY5" fmla="*/ 494 h 109736"/>
              <a:gd name="connsiteX6" fmla="*/ 200025 w 230420"/>
              <a:gd name="connsiteY6" fmla="*/ 79869 h 109736"/>
              <a:gd name="connsiteX7" fmla="*/ 141287 w 230420"/>
              <a:gd name="connsiteY7" fmla="*/ 79869 h 109736"/>
              <a:gd name="connsiteX8" fmla="*/ 85725 w 230420"/>
              <a:gd name="connsiteY8" fmla="*/ 75106 h 109736"/>
              <a:gd name="connsiteX9" fmla="*/ 0 w 230420"/>
              <a:gd name="connsiteY9" fmla="*/ 10019 h 10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420" h="109736">
                <a:moveTo>
                  <a:pt x="0" y="10019"/>
                </a:moveTo>
                <a:cubicBezTo>
                  <a:pt x="0" y="14781"/>
                  <a:pt x="68263" y="88864"/>
                  <a:pt x="85725" y="103681"/>
                </a:cubicBezTo>
                <a:cubicBezTo>
                  <a:pt x="103187" y="118498"/>
                  <a:pt x="81492" y="101829"/>
                  <a:pt x="104775" y="98919"/>
                </a:cubicBezTo>
                <a:cubicBezTo>
                  <a:pt x="128058" y="96009"/>
                  <a:pt x="209550" y="94686"/>
                  <a:pt x="225425" y="86219"/>
                </a:cubicBezTo>
                <a:cubicBezTo>
                  <a:pt x="241300" y="77752"/>
                  <a:pt x="215636" y="62407"/>
                  <a:pt x="200025" y="48119"/>
                </a:cubicBezTo>
                <a:cubicBezTo>
                  <a:pt x="184415" y="33832"/>
                  <a:pt x="131762" y="-4798"/>
                  <a:pt x="131762" y="494"/>
                </a:cubicBezTo>
                <a:cubicBezTo>
                  <a:pt x="131762" y="5786"/>
                  <a:pt x="198438" y="66640"/>
                  <a:pt x="200025" y="79869"/>
                </a:cubicBezTo>
                <a:cubicBezTo>
                  <a:pt x="201612" y="93098"/>
                  <a:pt x="141287" y="79869"/>
                  <a:pt x="141287" y="79869"/>
                </a:cubicBezTo>
                <a:cubicBezTo>
                  <a:pt x="122237" y="79075"/>
                  <a:pt x="105833" y="85689"/>
                  <a:pt x="85725" y="75106"/>
                </a:cubicBezTo>
                <a:cubicBezTo>
                  <a:pt x="65617" y="64523"/>
                  <a:pt x="0" y="5257"/>
                  <a:pt x="0" y="10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: 図形 1556">
            <a:extLst>
              <a:ext uri="{FF2B5EF4-FFF2-40B4-BE49-F238E27FC236}">
                <a16:creationId xmlns:a16="http://schemas.microsoft.com/office/drawing/2014/main" id="{6583E0C9-9FEE-4C13-9FAD-D6E3674A708D}"/>
              </a:ext>
            </a:extLst>
          </p:cNvPr>
          <p:cNvSpPr/>
          <p:nvPr/>
        </p:nvSpPr>
        <p:spPr>
          <a:xfrm>
            <a:off x="8927790" y="10901355"/>
            <a:ext cx="260665" cy="35724"/>
          </a:xfrm>
          <a:custGeom>
            <a:avLst/>
            <a:gdLst>
              <a:gd name="connsiteX0" fmla="*/ 310 w 260665"/>
              <a:gd name="connsiteY0" fmla="*/ 8 h 35724"/>
              <a:gd name="connsiteX1" fmla="*/ 149535 w 260665"/>
              <a:gd name="connsiteY1" fmla="*/ 26995 h 35724"/>
              <a:gd name="connsiteX2" fmla="*/ 260660 w 260665"/>
              <a:gd name="connsiteY2" fmla="*/ 19058 h 35724"/>
              <a:gd name="connsiteX3" fmla="*/ 154298 w 260665"/>
              <a:gd name="connsiteY3" fmla="*/ 34933 h 35724"/>
              <a:gd name="connsiteX4" fmla="*/ 111435 w 260665"/>
              <a:gd name="connsiteY4" fmla="*/ 30170 h 35724"/>
              <a:gd name="connsiteX5" fmla="*/ 310 w 260665"/>
              <a:gd name="connsiteY5" fmla="*/ 8 h 3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65" h="35724">
                <a:moveTo>
                  <a:pt x="310" y="8"/>
                </a:moveTo>
                <a:cubicBezTo>
                  <a:pt x="6660" y="-521"/>
                  <a:pt x="106143" y="23820"/>
                  <a:pt x="149535" y="26995"/>
                </a:cubicBezTo>
                <a:cubicBezTo>
                  <a:pt x="192927" y="30170"/>
                  <a:pt x="259866" y="17735"/>
                  <a:pt x="260660" y="19058"/>
                </a:cubicBezTo>
                <a:cubicBezTo>
                  <a:pt x="261454" y="20381"/>
                  <a:pt x="179169" y="33081"/>
                  <a:pt x="154298" y="34933"/>
                </a:cubicBezTo>
                <a:cubicBezTo>
                  <a:pt x="129427" y="36785"/>
                  <a:pt x="136041" y="35462"/>
                  <a:pt x="111435" y="30170"/>
                </a:cubicBezTo>
                <a:cubicBezTo>
                  <a:pt x="86829" y="24878"/>
                  <a:pt x="-6040" y="537"/>
                  <a:pt x="31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: 図形 1557">
            <a:extLst>
              <a:ext uri="{FF2B5EF4-FFF2-40B4-BE49-F238E27FC236}">
                <a16:creationId xmlns:a16="http://schemas.microsoft.com/office/drawing/2014/main" id="{FFCCE730-E813-4B0A-825E-0A32867EE506}"/>
              </a:ext>
            </a:extLst>
          </p:cNvPr>
          <p:cNvSpPr/>
          <p:nvPr/>
        </p:nvSpPr>
        <p:spPr>
          <a:xfrm>
            <a:off x="9132867" y="11007458"/>
            <a:ext cx="173397" cy="42721"/>
          </a:xfrm>
          <a:custGeom>
            <a:avLst/>
            <a:gdLst>
              <a:gd name="connsiteX0" fmla="*/ 21 w 173397"/>
              <a:gd name="connsiteY0" fmla="*/ 30430 h 42721"/>
              <a:gd name="connsiteX1" fmla="*/ 152421 w 173397"/>
              <a:gd name="connsiteY1" fmla="*/ 38367 h 42721"/>
              <a:gd name="connsiteX2" fmla="*/ 173058 w 173397"/>
              <a:gd name="connsiteY2" fmla="*/ 39955 h 42721"/>
              <a:gd name="connsiteX3" fmla="*/ 163533 w 173397"/>
              <a:gd name="connsiteY3" fmla="*/ 267 h 42721"/>
              <a:gd name="connsiteX4" fmla="*/ 141308 w 173397"/>
              <a:gd name="connsiteY4" fmla="*/ 22492 h 42721"/>
              <a:gd name="connsiteX5" fmla="*/ 21 w 173397"/>
              <a:gd name="connsiteY5" fmla="*/ 30430 h 4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397" h="42721">
                <a:moveTo>
                  <a:pt x="21" y="30430"/>
                </a:moveTo>
                <a:cubicBezTo>
                  <a:pt x="1873" y="33076"/>
                  <a:pt x="123582" y="36780"/>
                  <a:pt x="152421" y="38367"/>
                </a:cubicBezTo>
                <a:cubicBezTo>
                  <a:pt x="181260" y="39954"/>
                  <a:pt x="171206" y="46305"/>
                  <a:pt x="173058" y="39955"/>
                </a:cubicBezTo>
                <a:cubicBezTo>
                  <a:pt x="174910" y="33605"/>
                  <a:pt x="168825" y="3177"/>
                  <a:pt x="163533" y="267"/>
                </a:cubicBezTo>
                <a:cubicBezTo>
                  <a:pt x="158241" y="-2643"/>
                  <a:pt x="166972" y="19052"/>
                  <a:pt x="141308" y="22492"/>
                </a:cubicBezTo>
                <a:cubicBezTo>
                  <a:pt x="115644" y="25932"/>
                  <a:pt x="-1831" y="27784"/>
                  <a:pt x="21" y="30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: 図形 1558">
            <a:extLst>
              <a:ext uri="{FF2B5EF4-FFF2-40B4-BE49-F238E27FC236}">
                <a16:creationId xmlns:a16="http://schemas.microsoft.com/office/drawing/2014/main" id="{04E8BB22-EA95-42F9-944D-B59C08962E9C}"/>
              </a:ext>
            </a:extLst>
          </p:cNvPr>
          <p:cNvSpPr/>
          <p:nvPr/>
        </p:nvSpPr>
        <p:spPr>
          <a:xfrm>
            <a:off x="9242234" y="11074124"/>
            <a:ext cx="122538" cy="20916"/>
          </a:xfrm>
          <a:custGeom>
            <a:avLst/>
            <a:gdLst>
              <a:gd name="connsiteX0" fmla="*/ 191 w 122538"/>
              <a:gd name="connsiteY0" fmla="*/ 276 h 20916"/>
              <a:gd name="connsiteX1" fmla="*/ 117666 w 122538"/>
              <a:gd name="connsiteY1" fmla="*/ 9801 h 20916"/>
              <a:gd name="connsiteX2" fmla="*/ 90679 w 122538"/>
              <a:gd name="connsiteY2" fmla="*/ 20914 h 20916"/>
              <a:gd name="connsiteX3" fmla="*/ 191 w 122538"/>
              <a:gd name="connsiteY3" fmla="*/ 276 h 2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538" h="20916">
                <a:moveTo>
                  <a:pt x="191" y="276"/>
                </a:moveTo>
                <a:cubicBezTo>
                  <a:pt x="4689" y="-1576"/>
                  <a:pt x="102585" y="6361"/>
                  <a:pt x="117666" y="9801"/>
                </a:cubicBezTo>
                <a:cubicBezTo>
                  <a:pt x="132747" y="13241"/>
                  <a:pt x="109729" y="20649"/>
                  <a:pt x="90679" y="20914"/>
                </a:cubicBezTo>
                <a:cubicBezTo>
                  <a:pt x="71629" y="21179"/>
                  <a:pt x="-4307" y="2128"/>
                  <a:pt x="191" y="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: 図形 1559">
            <a:extLst>
              <a:ext uri="{FF2B5EF4-FFF2-40B4-BE49-F238E27FC236}">
                <a16:creationId xmlns:a16="http://schemas.microsoft.com/office/drawing/2014/main" id="{7CB0D3CD-F966-403B-A57C-1D8D5E23476A}"/>
              </a:ext>
            </a:extLst>
          </p:cNvPr>
          <p:cNvSpPr/>
          <p:nvPr/>
        </p:nvSpPr>
        <p:spPr>
          <a:xfrm>
            <a:off x="8556384" y="10846612"/>
            <a:ext cx="464297" cy="61294"/>
          </a:xfrm>
          <a:custGeom>
            <a:avLst/>
            <a:gdLst>
              <a:gd name="connsiteX0" fmla="*/ 241 w 464297"/>
              <a:gd name="connsiteY0" fmla="*/ 61101 h 61294"/>
              <a:gd name="connsiteX1" fmla="*/ 217729 w 464297"/>
              <a:gd name="connsiteY1" fmla="*/ 2363 h 61294"/>
              <a:gd name="connsiteX2" fmla="*/ 462204 w 464297"/>
              <a:gd name="connsiteY2" fmla="*/ 11888 h 61294"/>
              <a:gd name="connsiteX3" fmla="*/ 327266 w 464297"/>
              <a:gd name="connsiteY3" fmla="*/ 15063 h 61294"/>
              <a:gd name="connsiteX4" fmla="*/ 178041 w 464297"/>
              <a:gd name="connsiteY4" fmla="*/ 21413 h 61294"/>
              <a:gd name="connsiteX5" fmla="*/ 241 w 464297"/>
              <a:gd name="connsiteY5" fmla="*/ 61101 h 6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297" h="61294">
                <a:moveTo>
                  <a:pt x="241" y="61101"/>
                </a:moveTo>
                <a:cubicBezTo>
                  <a:pt x="6856" y="57926"/>
                  <a:pt x="140735" y="10565"/>
                  <a:pt x="217729" y="2363"/>
                </a:cubicBezTo>
                <a:cubicBezTo>
                  <a:pt x="294723" y="-5839"/>
                  <a:pt x="443948" y="9771"/>
                  <a:pt x="462204" y="11888"/>
                </a:cubicBezTo>
                <a:cubicBezTo>
                  <a:pt x="480460" y="14005"/>
                  <a:pt x="374626" y="13476"/>
                  <a:pt x="327266" y="15063"/>
                </a:cubicBezTo>
                <a:cubicBezTo>
                  <a:pt x="279906" y="16650"/>
                  <a:pt x="231487" y="15328"/>
                  <a:pt x="178041" y="21413"/>
                </a:cubicBezTo>
                <a:cubicBezTo>
                  <a:pt x="124595" y="27498"/>
                  <a:pt x="-6374" y="64276"/>
                  <a:pt x="241" y="61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: 図形 1560">
            <a:extLst>
              <a:ext uri="{FF2B5EF4-FFF2-40B4-BE49-F238E27FC236}">
                <a16:creationId xmlns:a16="http://schemas.microsoft.com/office/drawing/2014/main" id="{A1EF200C-0879-4CB9-9BED-965C725B02BB}"/>
              </a:ext>
            </a:extLst>
          </p:cNvPr>
          <p:cNvSpPr/>
          <p:nvPr/>
        </p:nvSpPr>
        <p:spPr>
          <a:xfrm>
            <a:off x="8812180" y="10882278"/>
            <a:ext cx="264220" cy="135048"/>
          </a:xfrm>
          <a:custGeom>
            <a:avLst/>
            <a:gdLst>
              <a:gd name="connsiteX0" fmla="*/ 33 w 264220"/>
              <a:gd name="connsiteY0" fmla="*/ 35 h 135048"/>
              <a:gd name="connsiteX1" fmla="*/ 139733 w 264220"/>
              <a:gd name="connsiteY1" fmla="*/ 54010 h 135048"/>
              <a:gd name="connsiteX2" fmla="*/ 263558 w 264220"/>
              <a:gd name="connsiteY2" fmla="*/ 134972 h 135048"/>
              <a:gd name="connsiteX3" fmla="*/ 187358 w 264220"/>
              <a:gd name="connsiteY3" fmla="*/ 68297 h 135048"/>
              <a:gd name="connsiteX4" fmla="*/ 152433 w 264220"/>
              <a:gd name="connsiteY4" fmla="*/ 46072 h 135048"/>
              <a:gd name="connsiteX5" fmla="*/ 33 w 264220"/>
              <a:gd name="connsiteY5" fmla="*/ 35 h 13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220" h="135048">
                <a:moveTo>
                  <a:pt x="33" y="35"/>
                </a:moveTo>
                <a:cubicBezTo>
                  <a:pt x="-2084" y="1358"/>
                  <a:pt x="95812" y="31521"/>
                  <a:pt x="139733" y="54010"/>
                </a:cubicBezTo>
                <a:cubicBezTo>
                  <a:pt x="183654" y="76499"/>
                  <a:pt x="255621" y="132591"/>
                  <a:pt x="263558" y="134972"/>
                </a:cubicBezTo>
                <a:cubicBezTo>
                  <a:pt x="271495" y="137353"/>
                  <a:pt x="205879" y="83114"/>
                  <a:pt x="187358" y="68297"/>
                </a:cubicBezTo>
                <a:cubicBezTo>
                  <a:pt x="168837" y="53480"/>
                  <a:pt x="183654" y="57184"/>
                  <a:pt x="152433" y="46072"/>
                </a:cubicBezTo>
                <a:cubicBezTo>
                  <a:pt x="121212" y="34960"/>
                  <a:pt x="2150" y="-1288"/>
                  <a:pt x="3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: 図形 1561">
            <a:extLst>
              <a:ext uri="{FF2B5EF4-FFF2-40B4-BE49-F238E27FC236}">
                <a16:creationId xmlns:a16="http://schemas.microsoft.com/office/drawing/2014/main" id="{50AACC76-A59F-44C6-B132-E91523944952}"/>
              </a:ext>
            </a:extLst>
          </p:cNvPr>
          <p:cNvSpPr/>
          <p:nvPr/>
        </p:nvSpPr>
        <p:spPr>
          <a:xfrm>
            <a:off x="8884691" y="10841326"/>
            <a:ext cx="296459" cy="79087"/>
          </a:xfrm>
          <a:custGeom>
            <a:avLst/>
            <a:gdLst>
              <a:gd name="connsiteX0" fmla="*/ 60872 w 296459"/>
              <a:gd name="connsiteY0" fmla="*/ 2887 h 79087"/>
              <a:gd name="connsiteX1" fmla="*/ 230734 w 296459"/>
              <a:gd name="connsiteY1" fmla="*/ 45749 h 79087"/>
              <a:gd name="connsiteX2" fmla="*/ 295822 w 296459"/>
              <a:gd name="connsiteY2" fmla="*/ 79087 h 79087"/>
              <a:gd name="connsiteX3" fmla="*/ 197397 w 296459"/>
              <a:gd name="connsiteY3" fmla="*/ 45749 h 79087"/>
              <a:gd name="connsiteX4" fmla="*/ 97384 w 296459"/>
              <a:gd name="connsiteY4" fmla="*/ 61624 h 79087"/>
              <a:gd name="connsiteX5" fmla="*/ 191047 w 296459"/>
              <a:gd name="connsiteY5" fmla="*/ 50512 h 79087"/>
              <a:gd name="connsiteX6" fmla="*/ 267247 w 296459"/>
              <a:gd name="connsiteY6" fmla="*/ 69562 h 79087"/>
              <a:gd name="connsiteX7" fmla="*/ 151359 w 296459"/>
              <a:gd name="connsiteY7" fmla="*/ 29874 h 79087"/>
              <a:gd name="connsiteX8" fmla="*/ 3722 w 296459"/>
              <a:gd name="connsiteY8" fmla="*/ 6062 h 79087"/>
              <a:gd name="connsiteX9" fmla="*/ 60872 w 296459"/>
              <a:gd name="connsiteY9" fmla="*/ 2887 h 7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459" h="79087">
                <a:moveTo>
                  <a:pt x="60872" y="2887"/>
                </a:moveTo>
                <a:cubicBezTo>
                  <a:pt x="98707" y="9501"/>
                  <a:pt x="191576" y="33049"/>
                  <a:pt x="230734" y="45749"/>
                </a:cubicBezTo>
                <a:cubicBezTo>
                  <a:pt x="269892" y="58449"/>
                  <a:pt x="301378" y="79087"/>
                  <a:pt x="295822" y="79087"/>
                </a:cubicBezTo>
                <a:cubicBezTo>
                  <a:pt x="290266" y="79087"/>
                  <a:pt x="230470" y="48659"/>
                  <a:pt x="197397" y="45749"/>
                </a:cubicBezTo>
                <a:cubicBezTo>
                  <a:pt x="164324" y="42839"/>
                  <a:pt x="98442" y="60830"/>
                  <a:pt x="97384" y="61624"/>
                </a:cubicBezTo>
                <a:cubicBezTo>
                  <a:pt x="96326" y="62418"/>
                  <a:pt x="162737" y="49189"/>
                  <a:pt x="191047" y="50512"/>
                </a:cubicBezTo>
                <a:cubicBezTo>
                  <a:pt x="219357" y="51835"/>
                  <a:pt x="273862" y="73002"/>
                  <a:pt x="267247" y="69562"/>
                </a:cubicBezTo>
                <a:cubicBezTo>
                  <a:pt x="260632" y="66122"/>
                  <a:pt x="195280" y="40457"/>
                  <a:pt x="151359" y="29874"/>
                </a:cubicBezTo>
                <a:cubicBezTo>
                  <a:pt x="107438" y="19291"/>
                  <a:pt x="19068" y="9502"/>
                  <a:pt x="3722" y="6062"/>
                </a:cubicBezTo>
                <a:cubicBezTo>
                  <a:pt x="-11624" y="2622"/>
                  <a:pt x="23037" y="-3727"/>
                  <a:pt x="60872" y="2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: 図形 1562">
            <a:extLst>
              <a:ext uri="{FF2B5EF4-FFF2-40B4-BE49-F238E27FC236}">
                <a16:creationId xmlns:a16="http://schemas.microsoft.com/office/drawing/2014/main" id="{8BAE368C-3212-4578-9421-3E33A08E553A}"/>
              </a:ext>
            </a:extLst>
          </p:cNvPr>
          <p:cNvSpPr/>
          <p:nvPr/>
        </p:nvSpPr>
        <p:spPr>
          <a:xfrm>
            <a:off x="8588411" y="11011286"/>
            <a:ext cx="230209" cy="312596"/>
          </a:xfrm>
          <a:custGeom>
            <a:avLst/>
            <a:gdLst>
              <a:gd name="connsiteX0" fmla="*/ 1022 w 230209"/>
              <a:gd name="connsiteY0" fmla="*/ 1731 h 312596"/>
              <a:gd name="connsiteX1" fmla="*/ 5256 w 230209"/>
              <a:gd name="connsiteY1" fmla="*/ 302297 h 312596"/>
              <a:gd name="connsiteX2" fmla="*/ 37006 w 230209"/>
              <a:gd name="connsiteY2" fmla="*/ 221864 h 312596"/>
              <a:gd name="connsiteX3" fmla="*/ 229622 w 230209"/>
              <a:gd name="connsiteY3" fmla="*/ 16547 h 312596"/>
              <a:gd name="connsiteX4" fmla="*/ 94156 w 230209"/>
              <a:gd name="connsiteY4" fmla="*/ 192231 h 312596"/>
              <a:gd name="connsiteX5" fmla="*/ 13722 w 230209"/>
              <a:gd name="connsiteY5" fmla="*/ 293831 h 312596"/>
              <a:gd name="connsiteX6" fmla="*/ 15839 w 230209"/>
              <a:gd name="connsiteY6" fmla="*/ 183764 h 312596"/>
              <a:gd name="connsiteX7" fmla="*/ 1022 w 230209"/>
              <a:gd name="connsiteY7" fmla="*/ 1731 h 31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209" h="312596">
                <a:moveTo>
                  <a:pt x="1022" y="1731"/>
                </a:moveTo>
                <a:cubicBezTo>
                  <a:pt x="-742" y="21487"/>
                  <a:pt x="-741" y="265608"/>
                  <a:pt x="5256" y="302297"/>
                </a:cubicBezTo>
                <a:cubicBezTo>
                  <a:pt x="11253" y="338986"/>
                  <a:pt x="-388" y="269489"/>
                  <a:pt x="37006" y="221864"/>
                </a:cubicBezTo>
                <a:cubicBezTo>
                  <a:pt x="74400" y="174239"/>
                  <a:pt x="220097" y="21486"/>
                  <a:pt x="229622" y="16547"/>
                </a:cubicBezTo>
                <a:cubicBezTo>
                  <a:pt x="239147" y="11608"/>
                  <a:pt x="130139" y="146017"/>
                  <a:pt x="94156" y="192231"/>
                </a:cubicBezTo>
                <a:cubicBezTo>
                  <a:pt x="58173" y="238445"/>
                  <a:pt x="26775" y="295242"/>
                  <a:pt x="13722" y="293831"/>
                </a:cubicBezTo>
                <a:cubicBezTo>
                  <a:pt x="669" y="292420"/>
                  <a:pt x="16192" y="230683"/>
                  <a:pt x="15839" y="183764"/>
                </a:cubicBezTo>
                <a:cubicBezTo>
                  <a:pt x="15486" y="136845"/>
                  <a:pt x="2786" y="-18025"/>
                  <a:pt x="1022" y="1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: 図形 1563">
            <a:extLst>
              <a:ext uri="{FF2B5EF4-FFF2-40B4-BE49-F238E27FC236}">
                <a16:creationId xmlns:a16="http://schemas.microsoft.com/office/drawing/2014/main" id="{16ACA878-1F4B-43DD-B2ED-74A10AD1A1BF}"/>
              </a:ext>
            </a:extLst>
          </p:cNvPr>
          <p:cNvSpPr/>
          <p:nvPr/>
        </p:nvSpPr>
        <p:spPr>
          <a:xfrm>
            <a:off x="8204217" y="11260178"/>
            <a:ext cx="347118" cy="203934"/>
          </a:xfrm>
          <a:custGeom>
            <a:avLst/>
            <a:gdLst>
              <a:gd name="connsiteX0" fmla="*/ 4216 w 347118"/>
              <a:gd name="connsiteY0" fmla="*/ 203689 h 203934"/>
              <a:gd name="connsiteX1" fmla="*/ 57133 w 347118"/>
              <a:gd name="connsiteY1" fmla="*/ 93622 h 203934"/>
              <a:gd name="connsiteX2" fmla="*/ 167200 w 347118"/>
              <a:gd name="connsiteY2" fmla="*/ 70339 h 203934"/>
              <a:gd name="connsiteX3" fmla="*/ 268800 w 347118"/>
              <a:gd name="connsiteY3" fmla="*/ 36472 h 203934"/>
              <a:gd name="connsiteX4" fmla="*/ 300550 w 347118"/>
              <a:gd name="connsiteY4" fmla="*/ 2605 h 203934"/>
              <a:gd name="connsiteX5" fmla="*/ 347116 w 347118"/>
              <a:gd name="connsiteY5" fmla="*/ 110555 h 203934"/>
              <a:gd name="connsiteX6" fmla="*/ 298433 w 347118"/>
              <a:gd name="connsiteY6" fmla="*/ 8955 h 203934"/>
              <a:gd name="connsiteX7" fmla="*/ 165083 w 347118"/>
              <a:gd name="connsiteY7" fmla="*/ 59755 h 203934"/>
              <a:gd name="connsiteX8" fmla="*/ 4216 w 347118"/>
              <a:gd name="connsiteY8" fmla="*/ 203689 h 20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118" h="203934">
                <a:moveTo>
                  <a:pt x="4216" y="203689"/>
                </a:moveTo>
                <a:cubicBezTo>
                  <a:pt x="-13776" y="209334"/>
                  <a:pt x="29969" y="115847"/>
                  <a:pt x="57133" y="93622"/>
                </a:cubicBezTo>
                <a:cubicBezTo>
                  <a:pt x="84297" y="71397"/>
                  <a:pt x="131922" y="79864"/>
                  <a:pt x="167200" y="70339"/>
                </a:cubicBezTo>
                <a:cubicBezTo>
                  <a:pt x="202478" y="60814"/>
                  <a:pt x="246575" y="47761"/>
                  <a:pt x="268800" y="36472"/>
                </a:cubicBezTo>
                <a:cubicBezTo>
                  <a:pt x="291025" y="25183"/>
                  <a:pt x="287497" y="-9742"/>
                  <a:pt x="300550" y="2605"/>
                </a:cubicBezTo>
                <a:cubicBezTo>
                  <a:pt x="313603" y="14952"/>
                  <a:pt x="347469" y="109497"/>
                  <a:pt x="347116" y="110555"/>
                </a:cubicBezTo>
                <a:cubicBezTo>
                  <a:pt x="346763" y="111613"/>
                  <a:pt x="328772" y="17422"/>
                  <a:pt x="298433" y="8955"/>
                </a:cubicBezTo>
                <a:cubicBezTo>
                  <a:pt x="268094" y="488"/>
                  <a:pt x="212708" y="30474"/>
                  <a:pt x="165083" y="59755"/>
                </a:cubicBezTo>
                <a:cubicBezTo>
                  <a:pt x="117458" y="89036"/>
                  <a:pt x="22208" y="198044"/>
                  <a:pt x="4216" y="203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: 図形 1564">
            <a:extLst>
              <a:ext uri="{FF2B5EF4-FFF2-40B4-BE49-F238E27FC236}">
                <a16:creationId xmlns:a16="http://schemas.microsoft.com/office/drawing/2014/main" id="{DB8B12E7-539B-43E5-8E82-67BCD7B01745}"/>
              </a:ext>
            </a:extLst>
          </p:cNvPr>
          <p:cNvSpPr/>
          <p:nvPr/>
        </p:nvSpPr>
        <p:spPr>
          <a:xfrm>
            <a:off x="8472944" y="11080528"/>
            <a:ext cx="95423" cy="506353"/>
          </a:xfrm>
          <a:custGeom>
            <a:avLst/>
            <a:gdLst>
              <a:gd name="connsiteX0" fmla="*/ 67806 w 95423"/>
              <a:gd name="connsiteY0" fmla="*/ 2339 h 506353"/>
              <a:gd name="connsiteX1" fmla="*/ 95323 w 95423"/>
              <a:gd name="connsiteY1" fmla="*/ 294439 h 506353"/>
              <a:gd name="connsiteX2" fmla="*/ 76273 w 95423"/>
              <a:gd name="connsiteY2" fmla="*/ 506105 h 506353"/>
              <a:gd name="connsiteX3" fmla="*/ 55106 w 95423"/>
              <a:gd name="connsiteY3" fmla="*/ 338889 h 506353"/>
              <a:gd name="connsiteX4" fmla="*/ 73 w 95423"/>
              <a:gd name="connsiteY4" fmla="*/ 421439 h 506353"/>
              <a:gd name="connsiteX5" fmla="*/ 67806 w 95423"/>
              <a:gd name="connsiteY5" fmla="*/ 315605 h 506353"/>
              <a:gd name="connsiteX6" fmla="*/ 74156 w 95423"/>
              <a:gd name="connsiteY6" fmla="*/ 341005 h 506353"/>
              <a:gd name="connsiteX7" fmla="*/ 65689 w 95423"/>
              <a:gd name="connsiteY7" fmla="*/ 165322 h 506353"/>
              <a:gd name="connsiteX8" fmla="*/ 67806 w 95423"/>
              <a:gd name="connsiteY8" fmla="*/ 2339 h 50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423" h="506353">
                <a:moveTo>
                  <a:pt x="67806" y="2339"/>
                </a:moveTo>
                <a:cubicBezTo>
                  <a:pt x="72745" y="23858"/>
                  <a:pt x="93912" y="210478"/>
                  <a:pt x="95323" y="294439"/>
                </a:cubicBezTo>
                <a:cubicBezTo>
                  <a:pt x="96734" y="378400"/>
                  <a:pt x="82976" y="498697"/>
                  <a:pt x="76273" y="506105"/>
                </a:cubicBezTo>
                <a:cubicBezTo>
                  <a:pt x="69570" y="513513"/>
                  <a:pt x="67806" y="353000"/>
                  <a:pt x="55106" y="338889"/>
                </a:cubicBezTo>
                <a:cubicBezTo>
                  <a:pt x="42406" y="324778"/>
                  <a:pt x="-2044" y="425320"/>
                  <a:pt x="73" y="421439"/>
                </a:cubicBezTo>
                <a:cubicBezTo>
                  <a:pt x="2190" y="417558"/>
                  <a:pt x="55459" y="329011"/>
                  <a:pt x="67806" y="315605"/>
                </a:cubicBezTo>
                <a:cubicBezTo>
                  <a:pt x="80153" y="302199"/>
                  <a:pt x="74509" y="366052"/>
                  <a:pt x="74156" y="341005"/>
                </a:cubicBezTo>
                <a:cubicBezTo>
                  <a:pt x="73803" y="315958"/>
                  <a:pt x="67100" y="217180"/>
                  <a:pt x="65689" y="165322"/>
                </a:cubicBezTo>
                <a:cubicBezTo>
                  <a:pt x="64278" y="113464"/>
                  <a:pt x="62867" y="-19180"/>
                  <a:pt x="67806" y="2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: 図形 1565">
            <a:extLst>
              <a:ext uri="{FF2B5EF4-FFF2-40B4-BE49-F238E27FC236}">
                <a16:creationId xmlns:a16="http://schemas.microsoft.com/office/drawing/2014/main" id="{A3087DC2-DDB1-4419-B500-20B7A0AF1FD4}"/>
              </a:ext>
            </a:extLst>
          </p:cNvPr>
          <p:cNvSpPr/>
          <p:nvPr/>
        </p:nvSpPr>
        <p:spPr>
          <a:xfrm>
            <a:off x="8699385" y="11154426"/>
            <a:ext cx="288020" cy="411365"/>
          </a:xfrm>
          <a:custGeom>
            <a:avLst/>
            <a:gdLst>
              <a:gd name="connsiteX0" fmla="*/ 65732 w 288020"/>
              <a:gd name="connsiteY0" fmla="*/ 407 h 411365"/>
              <a:gd name="connsiteX1" fmla="*/ 25515 w 288020"/>
              <a:gd name="connsiteY1" fmla="*/ 256524 h 411365"/>
              <a:gd name="connsiteX2" fmla="*/ 4348 w 288020"/>
              <a:gd name="connsiteY2" fmla="*/ 411041 h 411365"/>
              <a:gd name="connsiteX3" fmla="*/ 112298 w 288020"/>
              <a:gd name="connsiteY3" fmla="*/ 294624 h 411365"/>
              <a:gd name="connsiteX4" fmla="*/ 230832 w 288020"/>
              <a:gd name="connsiteY4" fmla="*/ 205724 h 411365"/>
              <a:gd name="connsiteX5" fmla="*/ 205432 w 288020"/>
              <a:gd name="connsiteY5" fmla="*/ 38507 h 411365"/>
              <a:gd name="connsiteX6" fmla="*/ 287982 w 288020"/>
              <a:gd name="connsiteY6" fmla="*/ 59674 h 411365"/>
              <a:gd name="connsiteX7" fmla="*/ 216015 w 288020"/>
              <a:gd name="connsiteY7" fmla="*/ 25807 h 411365"/>
              <a:gd name="connsiteX8" fmla="*/ 203315 w 288020"/>
              <a:gd name="connsiteY8" fmla="*/ 205724 h 411365"/>
              <a:gd name="connsiteX9" fmla="*/ 74198 w 288020"/>
              <a:gd name="connsiteY9" fmla="*/ 305207 h 411365"/>
              <a:gd name="connsiteX10" fmla="*/ 38215 w 288020"/>
              <a:gd name="connsiteY10" fmla="*/ 320024 h 411365"/>
              <a:gd name="connsiteX11" fmla="*/ 65732 w 288020"/>
              <a:gd name="connsiteY11" fmla="*/ 407 h 41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8020" h="411365">
                <a:moveTo>
                  <a:pt x="65732" y="407"/>
                </a:moveTo>
                <a:cubicBezTo>
                  <a:pt x="63615" y="-10176"/>
                  <a:pt x="35746" y="188085"/>
                  <a:pt x="25515" y="256524"/>
                </a:cubicBezTo>
                <a:cubicBezTo>
                  <a:pt x="15284" y="324963"/>
                  <a:pt x="-10116" y="404691"/>
                  <a:pt x="4348" y="411041"/>
                </a:cubicBezTo>
                <a:cubicBezTo>
                  <a:pt x="18812" y="417391"/>
                  <a:pt x="74551" y="328844"/>
                  <a:pt x="112298" y="294624"/>
                </a:cubicBezTo>
                <a:cubicBezTo>
                  <a:pt x="150045" y="260405"/>
                  <a:pt x="215310" y="248410"/>
                  <a:pt x="230832" y="205724"/>
                </a:cubicBezTo>
                <a:cubicBezTo>
                  <a:pt x="246354" y="163038"/>
                  <a:pt x="195907" y="62849"/>
                  <a:pt x="205432" y="38507"/>
                </a:cubicBezTo>
                <a:cubicBezTo>
                  <a:pt x="214957" y="14165"/>
                  <a:pt x="286218" y="61791"/>
                  <a:pt x="287982" y="59674"/>
                </a:cubicBezTo>
                <a:cubicBezTo>
                  <a:pt x="289746" y="57557"/>
                  <a:pt x="230126" y="1465"/>
                  <a:pt x="216015" y="25807"/>
                </a:cubicBezTo>
                <a:cubicBezTo>
                  <a:pt x="201904" y="50149"/>
                  <a:pt x="226951" y="159157"/>
                  <a:pt x="203315" y="205724"/>
                </a:cubicBezTo>
                <a:cubicBezTo>
                  <a:pt x="179679" y="252291"/>
                  <a:pt x="101715" y="286157"/>
                  <a:pt x="74198" y="305207"/>
                </a:cubicBezTo>
                <a:cubicBezTo>
                  <a:pt x="46681" y="324257"/>
                  <a:pt x="37862" y="368354"/>
                  <a:pt x="38215" y="320024"/>
                </a:cubicBezTo>
                <a:cubicBezTo>
                  <a:pt x="38568" y="271694"/>
                  <a:pt x="67849" y="10990"/>
                  <a:pt x="65732" y="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: 図形 1566">
            <a:extLst>
              <a:ext uri="{FF2B5EF4-FFF2-40B4-BE49-F238E27FC236}">
                <a16:creationId xmlns:a16="http://schemas.microsoft.com/office/drawing/2014/main" id="{69061F61-3980-4B99-A37E-FED6C77E53CA}"/>
              </a:ext>
            </a:extLst>
          </p:cNvPr>
          <p:cNvSpPr/>
          <p:nvPr/>
        </p:nvSpPr>
        <p:spPr>
          <a:xfrm>
            <a:off x="7886671" y="11021867"/>
            <a:ext cx="93382" cy="183055"/>
          </a:xfrm>
          <a:custGeom>
            <a:avLst/>
            <a:gdLst>
              <a:gd name="connsiteX0" fmla="*/ 29 w 93382"/>
              <a:gd name="connsiteY0" fmla="*/ 49358 h 183055"/>
              <a:gd name="connsiteX1" fmla="*/ 73054 w 93382"/>
              <a:gd name="connsiteY1" fmla="*/ 17608 h 183055"/>
              <a:gd name="connsiteX2" fmla="*/ 73054 w 93382"/>
              <a:gd name="connsiteY2" fmla="*/ 66821 h 183055"/>
              <a:gd name="connsiteX3" fmla="*/ 76229 w 93382"/>
              <a:gd name="connsiteY3" fmla="*/ 176358 h 183055"/>
              <a:gd name="connsiteX4" fmla="*/ 80992 w 93382"/>
              <a:gd name="connsiteY4" fmla="*/ 158896 h 183055"/>
              <a:gd name="connsiteX5" fmla="*/ 92104 w 93382"/>
              <a:gd name="connsiteY5" fmla="*/ 58883 h 183055"/>
              <a:gd name="connsiteX6" fmla="*/ 82579 w 93382"/>
              <a:gd name="connsiteY6" fmla="*/ 146 h 183055"/>
              <a:gd name="connsiteX7" fmla="*/ 29 w 93382"/>
              <a:gd name="connsiteY7" fmla="*/ 49358 h 18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382" h="183055">
                <a:moveTo>
                  <a:pt x="29" y="49358"/>
                </a:moveTo>
                <a:cubicBezTo>
                  <a:pt x="-1558" y="52268"/>
                  <a:pt x="60883" y="14697"/>
                  <a:pt x="73054" y="17608"/>
                </a:cubicBezTo>
                <a:cubicBezTo>
                  <a:pt x="85225" y="20518"/>
                  <a:pt x="72525" y="40363"/>
                  <a:pt x="73054" y="66821"/>
                </a:cubicBezTo>
                <a:cubicBezTo>
                  <a:pt x="73583" y="93279"/>
                  <a:pt x="74906" y="161012"/>
                  <a:pt x="76229" y="176358"/>
                </a:cubicBezTo>
                <a:cubicBezTo>
                  <a:pt x="77552" y="191704"/>
                  <a:pt x="78346" y="178475"/>
                  <a:pt x="80992" y="158896"/>
                </a:cubicBezTo>
                <a:cubicBezTo>
                  <a:pt x="83638" y="139317"/>
                  <a:pt x="91840" y="85341"/>
                  <a:pt x="92104" y="58883"/>
                </a:cubicBezTo>
                <a:cubicBezTo>
                  <a:pt x="92369" y="32425"/>
                  <a:pt x="98189" y="3321"/>
                  <a:pt x="82579" y="146"/>
                </a:cubicBezTo>
                <a:cubicBezTo>
                  <a:pt x="66969" y="-3029"/>
                  <a:pt x="1616" y="46448"/>
                  <a:pt x="29" y="49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: 図形 1567">
            <a:extLst>
              <a:ext uri="{FF2B5EF4-FFF2-40B4-BE49-F238E27FC236}">
                <a16:creationId xmlns:a16="http://schemas.microsoft.com/office/drawing/2014/main" id="{375F8373-4C47-46B6-98D1-0543D581F028}"/>
              </a:ext>
            </a:extLst>
          </p:cNvPr>
          <p:cNvSpPr/>
          <p:nvPr/>
        </p:nvSpPr>
        <p:spPr>
          <a:xfrm>
            <a:off x="8005403" y="11274176"/>
            <a:ext cx="337190" cy="103449"/>
          </a:xfrm>
          <a:custGeom>
            <a:avLst/>
            <a:gdLst>
              <a:gd name="connsiteX0" fmla="*/ 336910 w 337190"/>
              <a:gd name="connsiteY0" fmla="*/ 49462 h 103449"/>
              <a:gd name="connsiteX1" fmla="*/ 235310 w 337190"/>
              <a:gd name="connsiteY1" fmla="*/ 57399 h 103449"/>
              <a:gd name="connsiteX2" fmla="*/ 211497 w 337190"/>
              <a:gd name="connsiteY2" fmla="*/ 103437 h 103449"/>
              <a:gd name="connsiteX3" fmla="*/ 179747 w 337190"/>
              <a:gd name="connsiteY3" fmla="*/ 52637 h 103449"/>
              <a:gd name="connsiteX4" fmla="*/ 106722 w 337190"/>
              <a:gd name="connsiteY4" fmla="*/ 9774 h 103449"/>
              <a:gd name="connsiteX5" fmla="*/ 40047 w 337190"/>
              <a:gd name="connsiteY5" fmla="*/ 6599 h 103449"/>
              <a:gd name="connsiteX6" fmla="*/ 360 w 337190"/>
              <a:gd name="connsiteY6" fmla="*/ 85974 h 103449"/>
              <a:gd name="connsiteX7" fmla="*/ 62272 w 337190"/>
              <a:gd name="connsiteY7" fmla="*/ 14537 h 103449"/>
              <a:gd name="connsiteX8" fmla="*/ 160697 w 337190"/>
              <a:gd name="connsiteY8" fmla="*/ 52637 h 103449"/>
              <a:gd name="connsiteX9" fmla="*/ 200385 w 337190"/>
              <a:gd name="connsiteY9" fmla="*/ 101849 h 103449"/>
              <a:gd name="connsiteX10" fmla="*/ 336910 w 337190"/>
              <a:gd name="connsiteY10" fmla="*/ 49462 h 10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7190" h="103449">
                <a:moveTo>
                  <a:pt x="336910" y="49462"/>
                </a:moveTo>
                <a:cubicBezTo>
                  <a:pt x="342731" y="42054"/>
                  <a:pt x="256212" y="48403"/>
                  <a:pt x="235310" y="57399"/>
                </a:cubicBezTo>
                <a:cubicBezTo>
                  <a:pt x="214408" y="66395"/>
                  <a:pt x="220757" y="104231"/>
                  <a:pt x="211497" y="103437"/>
                </a:cubicBezTo>
                <a:cubicBezTo>
                  <a:pt x="202236" y="102643"/>
                  <a:pt x="197209" y="68248"/>
                  <a:pt x="179747" y="52637"/>
                </a:cubicBezTo>
                <a:cubicBezTo>
                  <a:pt x="162284" y="37026"/>
                  <a:pt x="130005" y="17447"/>
                  <a:pt x="106722" y="9774"/>
                </a:cubicBezTo>
                <a:cubicBezTo>
                  <a:pt x="83439" y="2101"/>
                  <a:pt x="57774" y="-6101"/>
                  <a:pt x="40047" y="6599"/>
                </a:cubicBezTo>
                <a:cubicBezTo>
                  <a:pt x="22320" y="19299"/>
                  <a:pt x="-3344" y="84651"/>
                  <a:pt x="360" y="85974"/>
                </a:cubicBezTo>
                <a:cubicBezTo>
                  <a:pt x="4064" y="87297"/>
                  <a:pt x="35549" y="20093"/>
                  <a:pt x="62272" y="14537"/>
                </a:cubicBezTo>
                <a:cubicBezTo>
                  <a:pt x="88995" y="8981"/>
                  <a:pt x="137678" y="38085"/>
                  <a:pt x="160697" y="52637"/>
                </a:cubicBezTo>
                <a:cubicBezTo>
                  <a:pt x="183716" y="67189"/>
                  <a:pt x="173398" y="100526"/>
                  <a:pt x="200385" y="101849"/>
                </a:cubicBezTo>
                <a:cubicBezTo>
                  <a:pt x="227372" y="103172"/>
                  <a:pt x="331089" y="56870"/>
                  <a:pt x="336910" y="49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: 図形 1568">
            <a:extLst>
              <a:ext uri="{FF2B5EF4-FFF2-40B4-BE49-F238E27FC236}">
                <a16:creationId xmlns:a16="http://schemas.microsoft.com/office/drawing/2014/main" id="{B4F33EE4-2D86-4334-97B8-A30D9422FE78}"/>
              </a:ext>
            </a:extLst>
          </p:cNvPr>
          <p:cNvSpPr/>
          <p:nvPr/>
        </p:nvSpPr>
        <p:spPr>
          <a:xfrm>
            <a:off x="7873964" y="11226788"/>
            <a:ext cx="141458" cy="44462"/>
          </a:xfrm>
          <a:custGeom>
            <a:avLst/>
            <a:gdLst>
              <a:gd name="connsiteX0" fmla="*/ 36 w 141458"/>
              <a:gd name="connsiteY0" fmla="*/ 22237 h 44462"/>
              <a:gd name="connsiteX1" fmla="*/ 90524 w 141458"/>
              <a:gd name="connsiteY1" fmla="*/ 39700 h 44462"/>
              <a:gd name="connsiteX2" fmla="*/ 141324 w 141458"/>
              <a:gd name="connsiteY2" fmla="*/ 12 h 44462"/>
              <a:gd name="connsiteX3" fmla="*/ 101636 w 141458"/>
              <a:gd name="connsiteY3" fmla="*/ 44462 h 44462"/>
              <a:gd name="connsiteX4" fmla="*/ 36 w 141458"/>
              <a:gd name="connsiteY4" fmla="*/ 22237 h 4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58" h="44462">
                <a:moveTo>
                  <a:pt x="36" y="22237"/>
                </a:moveTo>
                <a:cubicBezTo>
                  <a:pt x="-1816" y="21443"/>
                  <a:pt x="66976" y="43404"/>
                  <a:pt x="90524" y="39700"/>
                </a:cubicBezTo>
                <a:cubicBezTo>
                  <a:pt x="114072" y="35996"/>
                  <a:pt x="139472" y="-782"/>
                  <a:pt x="141324" y="12"/>
                </a:cubicBezTo>
                <a:cubicBezTo>
                  <a:pt x="143176" y="806"/>
                  <a:pt x="125713" y="39170"/>
                  <a:pt x="101636" y="44462"/>
                </a:cubicBezTo>
                <a:lnTo>
                  <a:pt x="36" y="222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: 図形 1569">
            <a:extLst>
              <a:ext uri="{FF2B5EF4-FFF2-40B4-BE49-F238E27FC236}">
                <a16:creationId xmlns:a16="http://schemas.microsoft.com/office/drawing/2014/main" id="{59684E46-5135-4E29-8F52-85A9BAA399CD}"/>
              </a:ext>
            </a:extLst>
          </p:cNvPr>
          <p:cNvSpPr/>
          <p:nvPr/>
        </p:nvSpPr>
        <p:spPr>
          <a:xfrm>
            <a:off x="7838666" y="11269611"/>
            <a:ext cx="176636" cy="76402"/>
          </a:xfrm>
          <a:custGeom>
            <a:avLst/>
            <a:gdLst>
              <a:gd name="connsiteX0" fmla="*/ 409 w 176636"/>
              <a:gd name="connsiteY0" fmla="*/ 1639 h 76402"/>
              <a:gd name="connsiteX1" fmla="*/ 98834 w 176636"/>
              <a:gd name="connsiteY1" fmla="*/ 30214 h 76402"/>
              <a:gd name="connsiteX2" fmla="*/ 141697 w 176636"/>
              <a:gd name="connsiteY2" fmla="*/ 23864 h 76402"/>
              <a:gd name="connsiteX3" fmla="*/ 176622 w 176636"/>
              <a:gd name="connsiteY3" fmla="*/ 76252 h 76402"/>
              <a:gd name="connsiteX4" fmla="*/ 144872 w 176636"/>
              <a:gd name="connsiteY4" fmla="*/ 4814 h 76402"/>
              <a:gd name="connsiteX5" fmla="*/ 67084 w 176636"/>
              <a:gd name="connsiteY5" fmla="*/ 4814 h 76402"/>
              <a:gd name="connsiteX6" fmla="*/ 409 w 176636"/>
              <a:gd name="connsiteY6" fmla="*/ 1639 h 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36" h="76402">
                <a:moveTo>
                  <a:pt x="409" y="1639"/>
                </a:moveTo>
                <a:cubicBezTo>
                  <a:pt x="5701" y="5872"/>
                  <a:pt x="75286" y="26510"/>
                  <a:pt x="98834" y="30214"/>
                </a:cubicBezTo>
                <a:cubicBezTo>
                  <a:pt x="122382" y="33918"/>
                  <a:pt x="128732" y="16191"/>
                  <a:pt x="141697" y="23864"/>
                </a:cubicBezTo>
                <a:cubicBezTo>
                  <a:pt x="154662" y="31537"/>
                  <a:pt x="176093" y="79427"/>
                  <a:pt x="176622" y="76252"/>
                </a:cubicBezTo>
                <a:cubicBezTo>
                  <a:pt x="177151" y="73077"/>
                  <a:pt x="163128" y="16720"/>
                  <a:pt x="144872" y="4814"/>
                </a:cubicBezTo>
                <a:cubicBezTo>
                  <a:pt x="126616" y="-7092"/>
                  <a:pt x="91690" y="7195"/>
                  <a:pt x="67084" y="4814"/>
                </a:cubicBezTo>
                <a:cubicBezTo>
                  <a:pt x="42478" y="2433"/>
                  <a:pt x="-4883" y="-2594"/>
                  <a:pt x="409" y="1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: 図形 1570">
            <a:extLst>
              <a:ext uri="{FF2B5EF4-FFF2-40B4-BE49-F238E27FC236}">
                <a16:creationId xmlns:a16="http://schemas.microsoft.com/office/drawing/2014/main" id="{5977C91E-A3EB-4786-9583-7A318DC4DD5D}"/>
              </a:ext>
            </a:extLst>
          </p:cNvPr>
          <p:cNvSpPr/>
          <p:nvPr/>
        </p:nvSpPr>
        <p:spPr>
          <a:xfrm>
            <a:off x="7708888" y="11139605"/>
            <a:ext cx="200958" cy="97145"/>
          </a:xfrm>
          <a:custGeom>
            <a:avLst/>
            <a:gdLst>
              <a:gd name="connsiteX0" fmla="*/ 12 w 200958"/>
              <a:gd name="connsiteY0" fmla="*/ 25283 h 97145"/>
              <a:gd name="connsiteX1" fmla="*/ 176225 w 200958"/>
              <a:gd name="connsiteY1" fmla="*/ 12583 h 97145"/>
              <a:gd name="connsiteX2" fmla="*/ 198450 w 200958"/>
              <a:gd name="connsiteY2" fmla="*/ 57033 h 97145"/>
              <a:gd name="connsiteX3" fmla="*/ 177812 w 200958"/>
              <a:gd name="connsiteY3" fmla="*/ 84020 h 97145"/>
              <a:gd name="connsiteX4" fmla="*/ 141300 w 200958"/>
              <a:gd name="connsiteY4" fmla="*/ 39570 h 97145"/>
              <a:gd name="connsiteX5" fmla="*/ 185750 w 200958"/>
              <a:gd name="connsiteY5" fmla="*/ 96720 h 97145"/>
              <a:gd name="connsiteX6" fmla="*/ 185750 w 200958"/>
              <a:gd name="connsiteY6" fmla="*/ 3058 h 97145"/>
              <a:gd name="connsiteX7" fmla="*/ 12 w 200958"/>
              <a:gd name="connsiteY7" fmla="*/ 25283 h 9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958" h="97145">
                <a:moveTo>
                  <a:pt x="12" y="25283"/>
                </a:moveTo>
                <a:cubicBezTo>
                  <a:pt x="-1575" y="26870"/>
                  <a:pt x="143152" y="7291"/>
                  <a:pt x="176225" y="12583"/>
                </a:cubicBezTo>
                <a:cubicBezTo>
                  <a:pt x="209298" y="17875"/>
                  <a:pt x="198186" y="45127"/>
                  <a:pt x="198450" y="57033"/>
                </a:cubicBezTo>
                <a:cubicBezTo>
                  <a:pt x="198714" y="68939"/>
                  <a:pt x="187337" y="86930"/>
                  <a:pt x="177812" y="84020"/>
                </a:cubicBezTo>
                <a:cubicBezTo>
                  <a:pt x="168287" y="81110"/>
                  <a:pt x="139977" y="37453"/>
                  <a:pt x="141300" y="39570"/>
                </a:cubicBezTo>
                <a:cubicBezTo>
                  <a:pt x="142623" y="41687"/>
                  <a:pt x="178342" y="102805"/>
                  <a:pt x="185750" y="96720"/>
                </a:cubicBezTo>
                <a:cubicBezTo>
                  <a:pt x="193158" y="90635"/>
                  <a:pt x="215912" y="16287"/>
                  <a:pt x="185750" y="3058"/>
                </a:cubicBezTo>
                <a:cubicBezTo>
                  <a:pt x="155588" y="-10171"/>
                  <a:pt x="1599" y="23696"/>
                  <a:pt x="12" y="25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: 図形 1571">
            <a:extLst>
              <a:ext uri="{FF2B5EF4-FFF2-40B4-BE49-F238E27FC236}">
                <a16:creationId xmlns:a16="http://schemas.microsoft.com/office/drawing/2014/main" id="{860AC955-A214-4E0F-A9C3-71CC9CB90AB6}"/>
              </a:ext>
            </a:extLst>
          </p:cNvPr>
          <p:cNvSpPr/>
          <p:nvPr/>
        </p:nvSpPr>
        <p:spPr>
          <a:xfrm>
            <a:off x="7538994" y="11109317"/>
            <a:ext cx="190662" cy="235948"/>
          </a:xfrm>
          <a:custGeom>
            <a:avLst/>
            <a:gdLst>
              <a:gd name="connsiteX0" fmla="*/ 44 w 190662"/>
              <a:gd name="connsiteY0" fmla="*/ 8 h 235948"/>
              <a:gd name="connsiteX1" fmla="*/ 130219 w 190662"/>
              <a:gd name="connsiteY1" fmla="*/ 76208 h 235948"/>
              <a:gd name="connsiteX2" fmla="*/ 133394 w 190662"/>
              <a:gd name="connsiteY2" fmla="*/ 120658 h 235948"/>
              <a:gd name="connsiteX3" fmla="*/ 160381 w 190662"/>
              <a:gd name="connsiteY3" fmla="*/ 177808 h 235948"/>
              <a:gd name="connsiteX4" fmla="*/ 122281 w 190662"/>
              <a:gd name="connsiteY4" fmla="*/ 207971 h 235948"/>
              <a:gd name="connsiteX5" fmla="*/ 190544 w 190662"/>
              <a:gd name="connsiteY5" fmla="*/ 234958 h 235948"/>
              <a:gd name="connsiteX6" fmla="*/ 138156 w 190662"/>
              <a:gd name="connsiteY6" fmla="*/ 171458 h 235948"/>
              <a:gd name="connsiteX7" fmla="*/ 115931 w 190662"/>
              <a:gd name="connsiteY7" fmla="*/ 80971 h 235948"/>
              <a:gd name="connsiteX8" fmla="*/ 44 w 190662"/>
              <a:gd name="connsiteY8" fmla="*/ 8 h 23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662" h="235948">
                <a:moveTo>
                  <a:pt x="44" y="8"/>
                </a:moveTo>
                <a:cubicBezTo>
                  <a:pt x="2425" y="-786"/>
                  <a:pt x="107994" y="56100"/>
                  <a:pt x="130219" y="76208"/>
                </a:cubicBezTo>
                <a:cubicBezTo>
                  <a:pt x="152444" y="96316"/>
                  <a:pt x="128367" y="103725"/>
                  <a:pt x="133394" y="120658"/>
                </a:cubicBezTo>
                <a:cubicBezTo>
                  <a:pt x="138421" y="137591"/>
                  <a:pt x="162233" y="163256"/>
                  <a:pt x="160381" y="177808"/>
                </a:cubicBezTo>
                <a:cubicBezTo>
                  <a:pt x="158529" y="192360"/>
                  <a:pt x="117254" y="198446"/>
                  <a:pt x="122281" y="207971"/>
                </a:cubicBezTo>
                <a:cubicBezTo>
                  <a:pt x="127308" y="217496"/>
                  <a:pt x="187898" y="241043"/>
                  <a:pt x="190544" y="234958"/>
                </a:cubicBezTo>
                <a:cubicBezTo>
                  <a:pt x="193190" y="228873"/>
                  <a:pt x="150591" y="197122"/>
                  <a:pt x="138156" y="171458"/>
                </a:cubicBezTo>
                <a:cubicBezTo>
                  <a:pt x="125721" y="145794"/>
                  <a:pt x="140802" y="110075"/>
                  <a:pt x="115931" y="80971"/>
                </a:cubicBezTo>
                <a:cubicBezTo>
                  <a:pt x="91060" y="51867"/>
                  <a:pt x="-2337" y="802"/>
                  <a:pt x="4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: 図形 1572">
            <a:extLst>
              <a:ext uri="{FF2B5EF4-FFF2-40B4-BE49-F238E27FC236}">
                <a16:creationId xmlns:a16="http://schemas.microsoft.com/office/drawing/2014/main" id="{A0AC18B9-4AA8-40E2-B61B-ECD37D7630D4}"/>
              </a:ext>
            </a:extLst>
          </p:cNvPr>
          <p:cNvSpPr/>
          <p:nvPr/>
        </p:nvSpPr>
        <p:spPr>
          <a:xfrm>
            <a:off x="7661097" y="11152170"/>
            <a:ext cx="163691" cy="144506"/>
          </a:xfrm>
          <a:custGeom>
            <a:avLst/>
            <a:gdLst>
              <a:gd name="connsiteX0" fmla="*/ 178 w 163691"/>
              <a:gd name="connsiteY0" fmla="*/ 18 h 144506"/>
              <a:gd name="connsiteX1" fmla="*/ 124003 w 163691"/>
              <a:gd name="connsiteY1" fmla="*/ 68280 h 144506"/>
              <a:gd name="connsiteX2" fmla="*/ 76378 w 163691"/>
              <a:gd name="connsiteY2" fmla="*/ 109555 h 144506"/>
              <a:gd name="connsiteX3" fmla="*/ 163691 w 163691"/>
              <a:gd name="connsiteY3" fmla="*/ 144480 h 144506"/>
              <a:gd name="connsiteX4" fmla="*/ 74791 w 163691"/>
              <a:gd name="connsiteY4" fmla="*/ 114318 h 144506"/>
              <a:gd name="connsiteX5" fmla="*/ 95428 w 163691"/>
              <a:gd name="connsiteY5" fmla="*/ 61930 h 144506"/>
              <a:gd name="connsiteX6" fmla="*/ 178 w 163691"/>
              <a:gd name="connsiteY6" fmla="*/ 18 h 14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691" h="144506">
                <a:moveTo>
                  <a:pt x="178" y="18"/>
                </a:moveTo>
                <a:cubicBezTo>
                  <a:pt x="4940" y="1076"/>
                  <a:pt x="111303" y="50024"/>
                  <a:pt x="124003" y="68280"/>
                </a:cubicBezTo>
                <a:cubicBezTo>
                  <a:pt x="136703" y="86536"/>
                  <a:pt x="69763" y="96855"/>
                  <a:pt x="76378" y="109555"/>
                </a:cubicBezTo>
                <a:cubicBezTo>
                  <a:pt x="82993" y="122255"/>
                  <a:pt x="163956" y="143686"/>
                  <a:pt x="163691" y="144480"/>
                </a:cubicBezTo>
                <a:cubicBezTo>
                  <a:pt x="163427" y="145274"/>
                  <a:pt x="86168" y="128076"/>
                  <a:pt x="74791" y="114318"/>
                </a:cubicBezTo>
                <a:cubicBezTo>
                  <a:pt x="63414" y="100560"/>
                  <a:pt x="103630" y="79128"/>
                  <a:pt x="95428" y="61930"/>
                </a:cubicBezTo>
                <a:cubicBezTo>
                  <a:pt x="87226" y="44732"/>
                  <a:pt x="-4584" y="-1040"/>
                  <a:pt x="178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: 図形 1573">
            <a:extLst>
              <a:ext uri="{FF2B5EF4-FFF2-40B4-BE49-F238E27FC236}">
                <a16:creationId xmlns:a16="http://schemas.microsoft.com/office/drawing/2014/main" id="{0D5492AA-8F45-404E-BA19-B8C159F52F79}"/>
              </a:ext>
            </a:extLst>
          </p:cNvPr>
          <p:cNvSpPr/>
          <p:nvPr/>
        </p:nvSpPr>
        <p:spPr>
          <a:xfrm>
            <a:off x="7672385" y="10877307"/>
            <a:ext cx="343467" cy="253435"/>
          </a:xfrm>
          <a:custGeom>
            <a:avLst/>
            <a:gdLst>
              <a:gd name="connsiteX0" fmla="*/ 342903 w 343467"/>
              <a:gd name="connsiteY0" fmla="*/ 243 h 253435"/>
              <a:gd name="connsiteX1" fmla="*/ 182565 w 343467"/>
              <a:gd name="connsiteY1" fmla="*/ 181218 h 253435"/>
              <a:gd name="connsiteX2" fmla="*/ 123828 w 343467"/>
              <a:gd name="connsiteY2" fmla="*/ 216143 h 253435"/>
              <a:gd name="connsiteX3" fmla="*/ 3 w 343467"/>
              <a:gd name="connsiteY3" fmla="*/ 251068 h 253435"/>
              <a:gd name="connsiteX4" fmla="*/ 120653 w 343467"/>
              <a:gd name="connsiteY4" fmla="*/ 224081 h 253435"/>
              <a:gd name="connsiteX5" fmla="*/ 342903 w 343467"/>
              <a:gd name="connsiteY5" fmla="*/ 243 h 25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467" h="253435">
                <a:moveTo>
                  <a:pt x="342903" y="243"/>
                </a:moveTo>
                <a:cubicBezTo>
                  <a:pt x="353222" y="-6901"/>
                  <a:pt x="219077" y="145235"/>
                  <a:pt x="182565" y="181218"/>
                </a:cubicBezTo>
                <a:cubicBezTo>
                  <a:pt x="146053" y="217201"/>
                  <a:pt x="154255" y="204501"/>
                  <a:pt x="123828" y="216143"/>
                </a:cubicBezTo>
                <a:cubicBezTo>
                  <a:pt x="93401" y="227785"/>
                  <a:pt x="532" y="249745"/>
                  <a:pt x="3" y="251068"/>
                </a:cubicBezTo>
                <a:cubicBezTo>
                  <a:pt x="-526" y="252391"/>
                  <a:pt x="64297" y="263239"/>
                  <a:pt x="120653" y="224081"/>
                </a:cubicBezTo>
                <a:cubicBezTo>
                  <a:pt x="177009" y="184923"/>
                  <a:pt x="332584" y="7387"/>
                  <a:pt x="342903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: 図形 1574">
            <a:extLst>
              <a:ext uri="{FF2B5EF4-FFF2-40B4-BE49-F238E27FC236}">
                <a16:creationId xmlns:a16="http://schemas.microsoft.com/office/drawing/2014/main" id="{BCA5628D-ECC0-4D6E-90AF-43244A46C682}"/>
              </a:ext>
            </a:extLst>
          </p:cNvPr>
          <p:cNvSpPr/>
          <p:nvPr/>
        </p:nvSpPr>
        <p:spPr>
          <a:xfrm>
            <a:off x="7676627" y="10861514"/>
            <a:ext cx="373607" cy="281247"/>
          </a:xfrm>
          <a:custGeom>
            <a:avLst/>
            <a:gdLst>
              <a:gd name="connsiteX0" fmla="*/ 523 w 373607"/>
              <a:gd name="connsiteY0" fmla="*/ 277974 h 281247"/>
              <a:gd name="connsiteX1" fmla="*/ 157686 w 373607"/>
              <a:gd name="connsiteY1" fmla="*/ 247811 h 281247"/>
              <a:gd name="connsiteX2" fmla="*/ 303736 w 373607"/>
              <a:gd name="connsiteY2" fmla="*/ 131924 h 281247"/>
              <a:gd name="connsiteX3" fmla="*/ 373586 w 373607"/>
              <a:gd name="connsiteY3" fmla="*/ 161 h 281247"/>
              <a:gd name="connsiteX4" fmla="*/ 310086 w 373607"/>
              <a:gd name="connsiteY4" fmla="*/ 106524 h 281247"/>
              <a:gd name="connsiteX5" fmla="*/ 213248 w 373607"/>
              <a:gd name="connsiteY5" fmla="*/ 184311 h 281247"/>
              <a:gd name="connsiteX6" fmla="*/ 523 w 373607"/>
              <a:gd name="connsiteY6" fmla="*/ 277974 h 28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607" h="281247">
                <a:moveTo>
                  <a:pt x="523" y="277974"/>
                </a:moveTo>
                <a:cubicBezTo>
                  <a:pt x="-8737" y="288557"/>
                  <a:pt x="107151" y="272153"/>
                  <a:pt x="157686" y="247811"/>
                </a:cubicBezTo>
                <a:cubicBezTo>
                  <a:pt x="208222" y="223469"/>
                  <a:pt x="267753" y="173199"/>
                  <a:pt x="303736" y="131924"/>
                </a:cubicBezTo>
                <a:cubicBezTo>
                  <a:pt x="339719" y="90649"/>
                  <a:pt x="372528" y="4394"/>
                  <a:pt x="373586" y="161"/>
                </a:cubicBezTo>
                <a:cubicBezTo>
                  <a:pt x="374644" y="-4072"/>
                  <a:pt x="336809" y="75832"/>
                  <a:pt x="310086" y="106524"/>
                </a:cubicBezTo>
                <a:cubicBezTo>
                  <a:pt x="283363" y="137216"/>
                  <a:pt x="259286" y="157853"/>
                  <a:pt x="213248" y="184311"/>
                </a:cubicBezTo>
                <a:cubicBezTo>
                  <a:pt x="167210" y="210769"/>
                  <a:pt x="9783" y="267391"/>
                  <a:pt x="523" y="277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: 図形 1575">
            <a:extLst>
              <a:ext uri="{FF2B5EF4-FFF2-40B4-BE49-F238E27FC236}">
                <a16:creationId xmlns:a16="http://schemas.microsoft.com/office/drawing/2014/main" id="{E7F3046C-09A1-44A9-93A0-432D87FFA652}"/>
              </a:ext>
            </a:extLst>
          </p:cNvPr>
          <p:cNvSpPr/>
          <p:nvPr/>
        </p:nvSpPr>
        <p:spPr>
          <a:xfrm>
            <a:off x="8052731" y="10445750"/>
            <a:ext cx="257832" cy="355902"/>
          </a:xfrm>
          <a:custGeom>
            <a:avLst/>
            <a:gdLst>
              <a:gd name="connsiteX0" fmla="*/ 657 w 257832"/>
              <a:gd name="connsiteY0" fmla="*/ 355600 h 355902"/>
              <a:gd name="connsiteX1" fmla="*/ 60982 w 257832"/>
              <a:gd name="connsiteY1" fmla="*/ 182563 h 355902"/>
              <a:gd name="connsiteX2" fmla="*/ 132419 w 257832"/>
              <a:gd name="connsiteY2" fmla="*/ 57150 h 355902"/>
              <a:gd name="connsiteX3" fmla="*/ 192744 w 257832"/>
              <a:gd name="connsiteY3" fmla="*/ 0 h 355902"/>
              <a:gd name="connsiteX4" fmla="*/ 257832 w 257832"/>
              <a:gd name="connsiteY4" fmla="*/ 55563 h 355902"/>
              <a:gd name="connsiteX5" fmla="*/ 192744 w 257832"/>
              <a:gd name="connsiteY5" fmla="*/ 14288 h 355902"/>
              <a:gd name="connsiteX6" fmla="*/ 100669 w 257832"/>
              <a:gd name="connsiteY6" fmla="*/ 138113 h 355902"/>
              <a:gd name="connsiteX7" fmla="*/ 657 w 257832"/>
              <a:gd name="connsiteY7" fmla="*/ 355600 h 35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832" h="355902">
                <a:moveTo>
                  <a:pt x="657" y="355600"/>
                </a:moveTo>
                <a:cubicBezTo>
                  <a:pt x="-5957" y="363008"/>
                  <a:pt x="39022" y="232305"/>
                  <a:pt x="60982" y="182563"/>
                </a:cubicBezTo>
                <a:cubicBezTo>
                  <a:pt x="82942" y="132821"/>
                  <a:pt x="110459" y="87577"/>
                  <a:pt x="132419" y="57150"/>
                </a:cubicBezTo>
                <a:cubicBezTo>
                  <a:pt x="154379" y="26723"/>
                  <a:pt x="171842" y="264"/>
                  <a:pt x="192744" y="0"/>
                </a:cubicBezTo>
                <a:cubicBezTo>
                  <a:pt x="213646" y="-264"/>
                  <a:pt x="257832" y="53182"/>
                  <a:pt x="257832" y="55563"/>
                </a:cubicBezTo>
                <a:cubicBezTo>
                  <a:pt x="257832" y="57944"/>
                  <a:pt x="218938" y="530"/>
                  <a:pt x="192744" y="14288"/>
                </a:cubicBezTo>
                <a:cubicBezTo>
                  <a:pt x="166550" y="28046"/>
                  <a:pt x="130567" y="83873"/>
                  <a:pt x="100669" y="138113"/>
                </a:cubicBezTo>
                <a:cubicBezTo>
                  <a:pt x="70771" y="192352"/>
                  <a:pt x="7271" y="348192"/>
                  <a:pt x="657" y="355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: 図形 1576">
            <a:extLst>
              <a:ext uri="{FF2B5EF4-FFF2-40B4-BE49-F238E27FC236}">
                <a16:creationId xmlns:a16="http://schemas.microsoft.com/office/drawing/2014/main" id="{946C2709-0DF6-421F-A337-6B6132C1BB12}"/>
              </a:ext>
            </a:extLst>
          </p:cNvPr>
          <p:cNvSpPr/>
          <p:nvPr/>
        </p:nvSpPr>
        <p:spPr>
          <a:xfrm>
            <a:off x="8129436" y="10499178"/>
            <a:ext cx="171716" cy="197421"/>
          </a:xfrm>
          <a:custGeom>
            <a:avLst/>
            <a:gdLst>
              <a:gd name="connsiteX0" fmla="*/ 152 w 171716"/>
              <a:gd name="connsiteY0" fmla="*/ 197397 h 197421"/>
              <a:gd name="connsiteX1" fmla="*/ 66827 w 171716"/>
              <a:gd name="connsiteY1" fmla="*/ 33885 h 197421"/>
              <a:gd name="connsiteX2" fmla="*/ 135089 w 171716"/>
              <a:gd name="connsiteY2" fmla="*/ 8485 h 197421"/>
              <a:gd name="connsiteX3" fmla="*/ 171602 w 171716"/>
              <a:gd name="connsiteY3" fmla="*/ 10072 h 197421"/>
              <a:gd name="connsiteX4" fmla="*/ 123977 w 171716"/>
              <a:gd name="connsiteY4" fmla="*/ 547 h 197421"/>
              <a:gd name="connsiteX5" fmla="*/ 85877 w 171716"/>
              <a:gd name="connsiteY5" fmla="*/ 21185 h 197421"/>
              <a:gd name="connsiteX6" fmla="*/ 152 w 171716"/>
              <a:gd name="connsiteY6" fmla="*/ 197397 h 19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16" h="197421">
                <a:moveTo>
                  <a:pt x="152" y="197397"/>
                </a:moveTo>
                <a:cubicBezTo>
                  <a:pt x="-3023" y="199514"/>
                  <a:pt x="44337" y="65370"/>
                  <a:pt x="66827" y="33885"/>
                </a:cubicBezTo>
                <a:cubicBezTo>
                  <a:pt x="89317" y="2400"/>
                  <a:pt x="117627" y="12454"/>
                  <a:pt x="135089" y="8485"/>
                </a:cubicBezTo>
                <a:cubicBezTo>
                  <a:pt x="152552" y="4516"/>
                  <a:pt x="173454" y="11395"/>
                  <a:pt x="171602" y="10072"/>
                </a:cubicBezTo>
                <a:cubicBezTo>
                  <a:pt x="169750" y="8749"/>
                  <a:pt x="138265" y="-1305"/>
                  <a:pt x="123977" y="547"/>
                </a:cubicBezTo>
                <a:cubicBezTo>
                  <a:pt x="109690" y="2399"/>
                  <a:pt x="105985" y="-8713"/>
                  <a:pt x="85877" y="21185"/>
                </a:cubicBezTo>
                <a:cubicBezTo>
                  <a:pt x="65769" y="51083"/>
                  <a:pt x="3327" y="195280"/>
                  <a:pt x="152" y="197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: 図形 1577">
            <a:extLst>
              <a:ext uri="{FF2B5EF4-FFF2-40B4-BE49-F238E27FC236}">
                <a16:creationId xmlns:a16="http://schemas.microsoft.com/office/drawing/2014/main" id="{D9CC707E-8CD1-451A-8EE2-7E5E3D6F6D91}"/>
              </a:ext>
            </a:extLst>
          </p:cNvPr>
          <p:cNvSpPr/>
          <p:nvPr/>
        </p:nvSpPr>
        <p:spPr>
          <a:xfrm>
            <a:off x="7804150" y="10437041"/>
            <a:ext cx="554319" cy="619897"/>
          </a:xfrm>
          <a:custGeom>
            <a:avLst/>
            <a:gdLst>
              <a:gd name="connsiteX0" fmla="*/ 0 w 554319"/>
              <a:gd name="connsiteY0" fmla="*/ 619897 h 619897"/>
              <a:gd name="connsiteX1" fmla="*/ 241300 w 554319"/>
              <a:gd name="connsiteY1" fmla="*/ 391297 h 619897"/>
              <a:gd name="connsiteX2" fmla="*/ 488950 w 554319"/>
              <a:gd name="connsiteY2" fmla="*/ 89672 h 619897"/>
              <a:gd name="connsiteX3" fmla="*/ 554038 w 554319"/>
              <a:gd name="connsiteY3" fmla="*/ 772 h 619897"/>
              <a:gd name="connsiteX4" fmla="*/ 473075 w 554319"/>
              <a:gd name="connsiteY4" fmla="*/ 126184 h 619897"/>
              <a:gd name="connsiteX5" fmla="*/ 192088 w 554319"/>
              <a:gd name="connsiteY5" fmla="*/ 416697 h 619897"/>
              <a:gd name="connsiteX6" fmla="*/ 0 w 554319"/>
              <a:gd name="connsiteY6" fmla="*/ 619897 h 61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4319" h="619897">
                <a:moveTo>
                  <a:pt x="0" y="619897"/>
                </a:moveTo>
                <a:cubicBezTo>
                  <a:pt x="79904" y="549782"/>
                  <a:pt x="159808" y="479668"/>
                  <a:pt x="241300" y="391297"/>
                </a:cubicBezTo>
                <a:cubicBezTo>
                  <a:pt x="322792" y="302926"/>
                  <a:pt x="436827" y="154759"/>
                  <a:pt x="488950" y="89672"/>
                </a:cubicBezTo>
                <a:cubicBezTo>
                  <a:pt x="541073" y="24584"/>
                  <a:pt x="556684" y="-5313"/>
                  <a:pt x="554038" y="772"/>
                </a:cubicBezTo>
                <a:cubicBezTo>
                  <a:pt x="551392" y="6857"/>
                  <a:pt x="533400" y="56863"/>
                  <a:pt x="473075" y="126184"/>
                </a:cubicBezTo>
                <a:cubicBezTo>
                  <a:pt x="412750" y="195505"/>
                  <a:pt x="192088" y="416697"/>
                  <a:pt x="192088" y="416697"/>
                </a:cubicBezTo>
                <a:lnTo>
                  <a:pt x="0" y="61989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: 図形 1578">
            <a:extLst>
              <a:ext uri="{FF2B5EF4-FFF2-40B4-BE49-F238E27FC236}">
                <a16:creationId xmlns:a16="http://schemas.microsoft.com/office/drawing/2014/main" id="{AD880C43-FFBE-468B-9F6D-11CE1784A210}"/>
              </a:ext>
            </a:extLst>
          </p:cNvPr>
          <p:cNvSpPr/>
          <p:nvPr/>
        </p:nvSpPr>
        <p:spPr>
          <a:xfrm>
            <a:off x="7981197" y="10381832"/>
            <a:ext cx="457622" cy="552949"/>
          </a:xfrm>
          <a:custGeom>
            <a:avLst/>
            <a:gdLst>
              <a:gd name="connsiteX0" fmla="*/ 2341 w 457622"/>
              <a:gd name="connsiteY0" fmla="*/ 549693 h 552949"/>
              <a:gd name="connsiteX1" fmla="*/ 162678 w 457622"/>
              <a:gd name="connsiteY1" fmla="*/ 367131 h 552949"/>
              <a:gd name="connsiteX2" fmla="*/ 416678 w 457622"/>
              <a:gd name="connsiteY2" fmla="*/ 71856 h 552949"/>
              <a:gd name="connsiteX3" fmla="*/ 454778 w 457622"/>
              <a:gd name="connsiteY3" fmla="*/ 418 h 552949"/>
              <a:gd name="connsiteX4" fmla="*/ 391278 w 457622"/>
              <a:gd name="connsiteY4" fmla="*/ 41693 h 552949"/>
              <a:gd name="connsiteX5" fmla="*/ 440491 w 457622"/>
              <a:gd name="connsiteY5" fmla="*/ 27406 h 552949"/>
              <a:gd name="connsiteX6" fmla="*/ 313491 w 457622"/>
              <a:gd name="connsiteY6" fmla="*/ 175043 h 552949"/>
              <a:gd name="connsiteX7" fmla="*/ 2341 w 457622"/>
              <a:gd name="connsiteY7" fmla="*/ 549693 h 552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622" h="552949">
                <a:moveTo>
                  <a:pt x="2341" y="549693"/>
                </a:moveTo>
                <a:cubicBezTo>
                  <a:pt x="-22794" y="581708"/>
                  <a:pt x="162678" y="367131"/>
                  <a:pt x="162678" y="367131"/>
                </a:cubicBezTo>
                <a:cubicBezTo>
                  <a:pt x="231734" y="287492"/>
                  <a:pt x="367995" y="132975"/>
                  <a:pt x="416678" y="71856"/>
                </a:cubicBezTo>
                <a:cubicBezTo>
                  <a:pt x="465361" y="10737"/>
                  <a:pt x="459011" y="5445"/>
                  <a:pt x="454778" y="418"/>
                </a:cubicBezTo>
                <a:cubicBezTo>
                  <a:pt x="450545" y="-4609"/>
                  <a:pt x="393659" y="37195"/>
                  <a:pt x="391278" y="41693"/>
                </a:cubicBezTo>
                <a:cubicBezTo>
                  <a:pt x="388897" y="46191"/>
                  <a:pt x="453456" y="5181"/>
                  <a:pt x="440491" y="27406"/>
                </a:cubicBezTo>
                <a:cubicBezTo>
                  <a:pt x="427527" y="49631"/>
                  <a:pt x="382018" y="91964"/>
                  <a:pt x="313491" y="175043"/>
                </a:cubicBezTo>
                <a:lnTo>
                  <a:pt x="2341" y="54969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: 図形 1579">
            <a:extLst>
              <a:ext uri="{FF2B5EF4-FFF2-40B4-BE49-F238E27FC236}">
                <a16:creationId xmlns:a16="http://schemas.microsoft.com/office/drawing/2014/main" id="{41B4EC18-1D7C-43F4-8082-E2A7DA748626}"/>
              </a:ext>
            </a:extLst>
          </p:cNvPr>
          <p:cNvSpPr/>
          <p:nvPr/>
        </p:nvSpPr>
        <p:spPr>
          <a:xfrm>
            <a:off x="8093723" y="10632975"/>
            <a:ext cx="61663" cy="126992"/>
          </a:xfrm>
          <a:custGeom>
            <a:avLst/>
            <a:gdLst>
              <a:gd name="connsiteX0" fmla="*/ 61265 w 61663"/>
              <a:gd name="connsiteY0" fmla="*/ 100 h 126992"/>
              <a:gd name="connsiteX1" fmla="*/ 940 w 61663"/>
              <a:gd name="connsiteY1" fmla="*/ 120750 h 126992"/>
              <a:gd name="connsiteX2" fmla="*/ 26340 w 61663"/>
              <a:gd name="connsiteY2" fmla="*/ 100113 h 126992"/>
              <a:gd name="connsiteX3" fmla="*/ 61265 w 61663"/>
              <a:gd name="connsiteY3" fmla="*/ 100 h 12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63" h="126992">
                <a:moveTo>
                  <a:pt x="61265" y="100"/>
                </a:moveTo>
                <a:cubicBezTo>
                  <a:pt x="57032" y="3539"/>
                  <a:pt x="6761" y="104081"/>
                  <a:pt x="940" y="120750"/>
                </a:cubicBezTo>
                <a:cubicBezTo>
                  <a:pt x="-4881" y="137419"/>
                  <a:pt x="17873" y="117311"/>
                  <a:pt x="26340" y="100113"/>
                </a:cubicBezTo>
                <a:cubicBezTo>
                  <a:pt x="34807" y="82915"/>
                  <a:pt x="65498" y="-3339"/>
                  <a:pt x="61265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: 図形 1580">
            <a:extLst>
              <a:ext uri="{FF2B5EF4-FFF2-40B4-BE49-F238E27FC236}">
                <a16:creationId xmlns:a16="http://schemas.microsoft.com/office/drawing/2014/main" id="{1884D046-8928-4484-9954-EF94EA42E142}"/>
              </a:ext>
            </a:extLst>
          </p:cNvPr>
          <p:cNvSpPr/>
          <p:nvPr/>
        </p:nvSpPr>
        <p:spPr>
          <a:xfrm>
            <a:off x="7772377" y="10904407"/>
            <a:ext cx="115714" cy="39230"/>
          </a:xfrm>
          <a:custGeom>
            <a:avLst/>
            <a:gdLst>
              <a:gd name="connsiteX0" fmla="*/ 23 w 115714"/>
              <a:gd name="connsiteY0" fmla="*/ 131 h 39230"/>
              <a:gd name="connsiteX1" fmla="*/ 96861 w 115714"/>
              <a:gd name="connsiteY1" fmla="*/ 33468 h 39230"/>
              <a:gd name="connsiteX2" fmla="*/ 112736 w 115714"/>
              <a:gd name="connsiteY2" fmla="*/ 38231 h 39230"/>
              <a:gd name="connsiteX3" fmla="*/ 106386 w 115714"/>
              <a:gd name="connsiteY3" fmla="*/ 22356 h 39230"/>
              <a:gd name="connsiteX4" fmla="*/ 23 w 115714"/>
              <a:gd name="connsiteY4" fmla="*/ 131 h 3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14" h="39230">
                <a:moveTo>
                  <a:pt x="23" y="131"/>
                </a:moveTo>
                <a:cubicBezTo>
                  <a:pt x="-1564" y="1983"/>
                  <a:pt x="78076" y="27118"/>
                  <a:pt x="96861" y="33468"/>
                </a:cubicBezTo>
                <a:cubicBezTo>
                  <a:pt x="115646" y="39818"/>
                  <a:pt x="111149" y="40083"/>
                  <a:pt x="112736" y="38231"/>
                </a:cubicBezTo>
                <a:cubicBezTo>
                  <a:pt x="114323" y="36379"/>
                  <a:pt x="121203" y="28177"/>
                  <a:pt x="106386" y="22356"/>
                </a:cubicBezTo>
                <a:cubicBezTo>
                  <a:pt x="91569" y="16535"/>
                  <a:pt x="1610" y="-1721"/>
                  <a:pt x="23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: 図形 1581">
            <a:extLst>
              <a:ext uri="{FF2B5EF4-FFF2-40B4-BE49-F238E27FC236}">
                <a16:creationId xmlns:a16="http://schemas.microsoft.com/office/drawing/2014/main" id="{D86B0F3E-3452-460C-B657-A1220FCF7426}"/>
              </a:ext>
            </a:extLst>
          </p:cNvPr>
          <p:cNvSpPr/>
          <p:nvPr/>
        </p:nvSpPr>
        <p:spPr>
          <a:xfrm>
            <a:off x="7640633" y="10796535"/>
            <a:ext cx="71601" cy="242967"/>
          </a:xfrm>
          <a:custGeom>
            <a:avLst/>
            <a:gdLst>
              <a:gd name="connsiteX0" fmla="*/ 5 w 71601"/>
              <a:gd name="connsiteY0" fmla="*/ 53 h 242967"/>
              <a:gd name="connsiteX1" fmla="*/ 42867 w 71601"/>
              <a:gd name="connsiteY1" fmla="*/ 109590 h 242967"/>
              <a:gd name="connsiteX2" fmla="*/ 49217 w 71601"/>
              <a:gd name="connsiteY2" fmla="*/ 204840 h 242967"/>
              <a:gd name="connsiteX3" fmla="*/ 71442 w 71601"/>
              <a:gd name="connsiteY3" fmla="*/ 242940 h 242967"/>
              <a:gd name="connsiteX4" fmla="*/ 36517 w 71601"/>
              <a:gd name="connsiteY4" fmla="*/ 200078 h 242967"/>
              <a:gd name="connsiteX5" fmla="*/ 46042 w 71601"/>
              <a:gd name="connsiteY5" fmla="*/ 123878 h 242967"/>
              <a:gd name="connsiteX6" fmla="*/ 5 w 71601"/>
              <a:gd name="connsiteY6" fmla="*/ 53 h 24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601" h="242967">
                <a:moveTo>
                  <a:pt x="5" y="53"/>
                </a:moveTo>
                <a:cubicBezTo>
                  <a:pt x="-524" y="-2328"/>
                  <a:pt x="34665" y="75459"/>
                  <a:pt x="42867" y="109590"/>
                </a:cubicBezTo>
                <a:cubicBezTo>
                  <a:pt x="51069" y="143721"/>
                  <a:pt x="44455" y="182615"/>
                  <a:pt x="49217" y="204840"/>
                </a:cubicBezTo>
                <a:cubicBezTo>
                  <a:pt x="53980" y="227065"/>
                  <a:pt x="73559" y="243734"/>
                  <a:pt x="71442" y="242940"/>
                </a:cubicBezTo>
                <a:cubicBezTo>
                  <a:pt x="69325" y="242146"/>
                  <a:pt x="40750" y="219922"/>
                  <a:pt x="36517" y="200078"/>
                </a:cubicBezTo>
                <a:cubicBezTo>
                  <a:pt x="32284" y="180234"/>
                  <a:pt x="51598" y="155628"/>
                  <a:pt x="46042" y="123878"/>
                </a:cubicBezTo>
                <a:cubicBezTo>
                  <a:pt x="40486" y="92128"/>
                  <a:pt x="534" y="2434"/>
                  <a:pt x="5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: 図形 1582">
            <a:extLst>
              <a:ext uri="{FF2B5EF4-FFF2-40B4-BE49-F238E27FC236}">
                <a16:creationId xmlns:a16="http://schemas.microsoft.com/office/drawing/2014/main" id="{9D190B52-F33C-4E59-A801-3D92BDC88B02}"/>
              </a:ext>
            </a:extLst>
          </p:cNvPr>
          <p:cNvSpPr/>
          <p:nvPr/>
        </p:nvSpPr>
        <p:spPr>
          <a:xfrm>
            <a:off x="8191482" y="10961059"/>
            <a:ext cx="243032" cy="192770"/>
          </a:xfrm>
          <a:custGeom>
            <a:avLst/>
            <a:gdLst>
              <a:gd name="connsiteX0" fmla="*/ 18 w 243032"/>
              <a:gd name="connsiteY0" fmla="*/ 629 h 192770"/>
              <a:gd name="connsiteX1" fmla="*/ 147656 w 243032"/>
              <a:gd name="connsiteY1" fmla="*/ 116516 h 192770"/>
              <a:gd name="connsiteX2" fmla="*/ 123843 w 243032"/>
              <a:gd name="connsiteY2" fmla="*/ 192716 h 192770"/>
              <a:gd name="connsiteX3" fmla="*/ 158768 w 243032"/>
              <a:gd name="connsiteY3" fmla="*/ 105404 h 192770"/>
              <a:gd name="connsiteX4" fmla="*/ 242906 w 243032"/>
              <a:gd name="connsiteY4" fmla="*/ 114929 h 192770"/>
              <a:gd name="connsiteX5" fmla="*/ 138131 w 243032"/>
              <a:gd name="connsiteY5" fmla="*/ 72066 h 192770"/>
              <a:gd name="connsiteX6" fmla="*/ 18 w 243032"/>
              <a:gd name="connsiteY6" fmla="*/ 629 h 19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032" h="192770">
                <a:moveTo>
                  <a:pt x="18" y="629"/>
                </a:moveTo>
                <a:cubicBezTo>
                  <a:pt x="1605" y="8037"/>
                  <a:pt x="127019" y="84502"/>
                  <a:pt x="147656" y="116516"/>
                </a:cubicBezTo>
                <a:cubicBezTo>
                  <a:pt x="168294" y="148531"/>
                  <a:pt x="121991" y="194568"/>
                  <a:pt x="123843" y="192716"/>
                </a:cubicBezTo>
                <a:cubicBezTo>
                  <a:pt x="125695" y="190864"/>
                  <a:pt x="138924" y="118368"/>
                  <a:pt x="158768" y="105404"/>
                </a:cubicBezTo>
                <a:cubicBezTo>
                  <a:pt x="178612" y="92440"/>
                  <a:pt x="246346" y="120485"/>
                  <a:pt x="242906" y="114929"/>
                </a:cubicBezTo>
                <a:cubicBezTo>
                  <a:pt x="239467" y="109373"/>
                  <a:pt x="176231" y="90851"/>
                  <a:pt x="138131" y="72066"/>
                </a:cubicBezTo>
                <a:cubicBezTo>
                  <a:pt x="100031" y="53281"/>
                  <a:pt x="-1569" y="-6779"/>
                  <a:pt x="18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: 図形 1583">
            <a:extLst>
              <a:ext uri="{FF2B5EF4-FFF2-40B4-BE49-F238E27FC236}">
                <a16:creationId xmlns:a16="http://schemas.microsoft.com/office/drawing/2014/main" id="{85C357AC-9D3D-4977-B693-CBD3B1D4BB2C}"/>
              </a:ext>
            </a:extLst>
          </p:cNvPr>
          <p:cNvSpPr/>
          <p:nvPr/>
        </p:nvSpPr>
        <p:spPr>
          <a:xfrm>
            <a:off x="7770649" y="11431556"/>
            <a:ext cx="133585" cy="160885"/>
          </a:xfrm>
          <a:custGeom>
            <a:avLst/>
            <a:gdLst>
              <a:gd name="connsiteX0" fmla="*/ 133514 w 133585"/>
              <a:gd name="connsiteY0" fmla="*/ 32 h 160885"/>
              <a:gd name="connsiteX1" fmla="*/ 74776 w 133585"/>
              <a:gd name="connsiteY1" fmla="*/ 79407 h 160885"/>
              <a:gd name="connsiteX2" fmla="*/ 39851 w 133585"/>
              <a:gd name="connsiteY2" fmla="*/ 122269 h 160885"/>
              <a:gd name="connsiteX3" fmla="*/ 164 w 133585"/>
              <a:gd name="connsiteY3" fmla="*/ 160369 h 160885"/>
              <a:gd name="connsiteX4" fmla="*/ 55726 w 133585"/>
              <a:gd name="connsiteY4" fmla="*/ 93694 h 160885"/>
              <a:gd name="connsiteX5" fmla="*/ 62076 w 133585"/>
              <a:gd name="connsiteY5" fmla="*/ 69882 h 160885"/>
              <a:gd name="connsiteX6" fmla="*/ 133514 w 133585"/>
              <a:gd name="connsiteY6" fmla="*/ 32 h 16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585" h="160885">
                <a:moveTo>
                  <a:pt x="133514" y="32"/>
                </a:moveTo>
                <a:cubicBezTo>
                  <a:pt x="135631" y="1620"/>
                  <a:pt x="90386" y="59034"/>
                  <a:pt x="74776" y="79407"/>
                </a:cubicBezTo>
                <a:cubicBezTo>
                  <a:pt x="59165" y="99780"/>
                  <a:pt x="52286" y="108775"/>
                  <a:pt x="39851" y="122269"/>
                </a:cubicBezTo>
                <a:cubicBezTo>
                  <a:pt x="27416" y="135763"/>
                  <a:pt x="-2482" y="165131"/>
                  <a:pt x="164" y="160369"/>
                </a:cubicBezTo>
                <a:cubicBezTo>
                  <a:pt x="2810" y="155607"/>
                  <a:pt x="45407" y="108775"/>
                  <a:pt x="55726" y="93694"/>
                </a:cubicBezTo>
                <a:cubicBezTo>
                  <a:pt x="66045" y="78613"/>
                  <a:pt x="45672" y="83640"/>
                  <a:pt x="62076" y="69882"/>
                </a:cubicBezTo>
                <a:cubicBezTo>
                  <a:pt x="78480" y="56124"/>
                  <a:pt x="131397" y="-1556"/>
                  <a:pt x="133514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: 図形 1584">
            <a:extLst>
              <a:ext uri="{FF2B5EF4-FFF2-40B4-BE49-F238E27FC236}">
                <a16:creationId xmlns:a16="http://schemas.microsoft.com/office/drawing/2014/main" id="{E618732C-2A27-4F89-BB91-0EE95DF24E90}"/>
              </a:ext>
            </a:extLst>
          </p:cNvPr>
          <p:cNvSpPr/>
          <p:nvPr/>
        </p:nvSpPr>
        <p:spPr>
          <a:xfrm>
            <a:off x="7191375" y="11223517"/>
            <a:ext cx="220939" cy="62021"/>
          </a:xfrm>
          <a:custGeom>
            <a:avLst/>
            <a:gdLst>
              <a:gd name="connsiteX0" fmla="*/ 0 w 220939"/>
              <a:gd name="connsiteY0" fmla="*/ 62021 h 62021"/>
              <a:gd name="connsiteX1" fmla="*/ 142875 w 220939"/>
              <a:gd name="connsiteY1" fmla="*/ 31858 h 62021"/>
              <a:gd name="connsiteX2" fmla="*/ 220663 w 220939"/>
              <a:gd name="connsiteY2" fmla="*/ 108 h 62021"/>
              <a:gd name="connsiteX3" fmla="*/ 117475 w 220939"/>
              <a:gd name="connsiteY3" fmla="*/ 20746 h 62021"/>
              <a:gd name="connsiteX4" fmla="*/ 0 w 220939"/>
              <a:gd name="connsiteY4" fmla="*/ 62021 h 6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39" h="62021">
                <a:moveTo>
                  <a:pt x="0" y="62021"/>
                </a:moveTo>
                <a:cubicBezTo>
                  <a:pt x="53049" y="52099"/>
                  <a:pt x="106098" y="42177"/>
                  <a:pt x="142875" y="31858"/>
                </a:cubicBezTo>
                <a:cubicBezTo>
                  <a:pt x="179652" y="21539"/>
                  <a:pt x="224896" y="1960"/>
                  <a:pt x="220663" y="108"/>
                </a:cubicBezTo>
                <a:cubicBezTo>
                  <a:pt x="216430" y="-1744"/>
                  <a:pt x="117475" y="20746"/>
                  <a:pt x="117475" y="20746"/>
                </a:cubicBezTo>
                <a:lnTo>
                  <a:pt x="0" y="620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: 図形 1585">
            <a:extLst>
              <a:ext uri="{FF2B5EF4-FFF2-40B4-BE49-F238E27FC236}">
                <a16:creationId xmlns:a16="http://schemas.microsoft.com/office/drawing/2014/main" id="{72A2E605-5FB4-4B82-9272-9637AFE691FF}"/>
              </a:ext>
            </a:extLst>
          </p:cNvPr>
          <p:cNvSpPr/>
          <p:nvPr/>
        </p:nvSpPr>
        <p:spPr>
          <a:xfrm>
            <a:off x="7348131" y="11339504"/>
            <a:ext cx="168554" cy="32590"/>
          </a:xfrm>
          <a:custGeom>
            <a:avLst/>
            <a:gdLst>
              <a:gd name="connsiteX0" fmla="*/ 1994 w 168554"/>
              <a:gd name="connsiteY0" fmla="*/ 26996 h 32590"/>
              <a:gd name="connsiteX1" fmla="*/ 167094 w 168554"/>
              <a:gd name="connsiteY1" fmla="*/ 9 h 32590"/>
              <a:gd name="connsiteX2" fmla="*/ 79782 w 168554"/>
              <a:gd name="connsiteY2" fmla="*/ 30171 h 32590"/>
              <a:gd name="connsiteX3" fmla="*/ 1994 w 168554"/>
              <a:gd name="connsiteY3" fmla="*/ 26996 h 3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54" h="32590">
                <a:moveTo>
                  <a:pt x="1994" y="26996"/>
                </a:moveTo>
                <a:cubicBezTo>
                  <a:pt x="16546" y="21969"/>
                  <a:pt x="154129" y="-520"/>
                  <a:pt x="167094" y="9"/>
                </a:cubicBezTo>
                <a:cubicBezTo>
                  <a:pt x="180059" y="538"/>
                  <a:pt x="103065" y="25408"/>
                  <a:pt x="79782" y="30171"/>
                </a:cubicBezTo>
                <a:cubicBezTo>
                  <a:pt x="56499" y="34934"/>
                  <a:pt x="-12558" y="32023"/>
                  <a:pt x="1994" y="26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: 図形 1586">
            <a:extLst>
              <a:ext uri="{FF2B5EF4-FFF2-40B4-BE49-F238E27FC236}">
                <a16:creationId xmlns:a16="http://schemas.microsoft.com/office/drawing/2014/main" id="{CF68CB59-8195-4401-A2EA-451149F6D15A}"/>
              </a:ext>
            </a:extLst>
          </p:cNvPr>
          <p:cNvSpPr/>
          <p:nvPr/>
        </p:nvSpPr>
        <p:spPr>
          <a:xfrm>
            <a:off x="2844931" y="4241631"/>
            <a:ext cx="341939" cy="754046"/>
          </a:xfrm>
          <a:custGeom>
            <a:avLst/>
            <a:gdLst>
              <a:gd name="connsiteX0" fmla="*/ 42202 w 341939"/>
              <a:gd name="connsiteY0" fmla="*/ 169 h 754046"/>
              <a:gd name="connsiteX1" fmla="*/ 1986 w 341939"/>
              <a:gd name="connsiteY1" fmla="*/ 197019 h 754046"/>
              <a:gd name="connsiteX2" fmla="*/ 42202 w 341939"/>
              <a:gd name="connsiteY2" fmla="*/ 393869 h 754046"/>
              <a:gd name="connsiteX3" fmla="*/ 336419 w 341939"/>
              <a:gd name="connsiteY3" fmla="*/ 747352 h 754046"/>
              <a:gd name="connsiteX4" fmla="*/ 220002 w 341939"/>
              <a:gd name="connsiteY4" fmla="*/ 605536 h 754046"/>
              <a:gd name="connsiteX5" fmla="*/ 42202 w 341939"/>
              <a:gd name="connsiteY5" fmla="*/ 360002 h 754046"/>
              <a:gd name="connsiteX6" fmla="*/ 14686 w 341939"/>
              <a:gd name="connsiteY6" fmla="*/ 230886 h 754046"/>
              <a:gd name="connsiteX7" fmla="*/ 42202 w 341939"/>
              <a:gd name="connsiteY7" fmla="*/ 169 h 75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939" h="754046">
                <a:moveTo>
                  <a:pt x="42202" y="169"/>
                </a:moveTo>
                <a:cubicBezTo>
                  <a:pt x="40085" y="-5475"/>
                  <a:pt x="1986" y="131402"/>
                  <a:pt x="1986" y="197019"/>
                </a:cubicBezTo>
                <a:cubicBezTo>
                  <a:pt x="1986" y="262636"/>
                  <a:pt x="-13537" y="302147"/>
                  <a:pt x="42202" y="393869"/>
                </a:cubicBezTo>
                <a:cubicBezTo>
                  <a:pt x="97941" y="485591"/>
                  <a:pt x="336419" y="747352"/>
                  <a:pt x="336419" y="747352"/>
                </a:cubicBezTo>
                <a:cubicBezTo>
                  <a:pt x="366052" y="782630"/>
                  <a:pt x="269038" y="670094"/>
                  <a:pt x="220002" y="605536"/>
                </a:cubicBezTo>
                <a:cubicBezTo>
                  <a:pt x="170966" y="540978"/>
                  <a:pt x="76421" y="422444"/>
                  <a:pt x="42202" y="360002"/>
                </a:cubicBezTo>
                <a:cubicBezTo>
                  <a:pt x="7983" y="297560"/>
                  <a:pt x="14686" y="285566"/>
                  <a:pt x="14686" y="230886"/>
                </a:cubicBezTo>
                <a:cubicBezTo>
                  <a:pt x="14686" y="176206"/>
                  <a:pt x="44319" y="5813"/>
                  <a:pt x="42202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: 図形 1587">
            <a:extLst>
              <a:ext uri="{FF2B5EF4-FFF2-40B4-BE49-F238E27FC236}">
                <a16:creationId xmlns:a16="http://schemas.microsoft.com/office/drawing/2014/main" id="{7D39E1CD-D2C6-44BE-8758-04652D51D011}"/>
              </a:ext>
            </a:extLst>
          </p:cNvPr>
          <p:cNvSpPr/>
          <p:nvPr/>
        </p:nvSpPr>
        <p:spPr>
          <a:xfrm>
            <a:off x="2840389" y="4872566"/>
            <a:ext cx="192839" cy="455118"/>
          </a:xfrm>
          <a:custGeom>
            <a:avLst/>
            <a:gdLst>
              <a:gd name="connsiteX0" fmla="*/ 192794 w 192839"/>
              <a:gd name="connsiteY0" fmla="*/ 1 h 455118"/>
              <a:gd name="connsiteX1" fmla="*/ 36161 w 192839"/>
              <a:gd name="connsiteY1" fmla="*/ 370417 h 455118"/>
              <a:gd name="connsiteX2" fmla="*/ 4411 w 192839"/>
              <a:gd name="connsiteY2" fmla="*/ 455084 h 455118"/>
              <a:gd name="connsiteX3" fmla="*/ 19228 w 192839"/>
              <a:gd name="connsiteY3" fmla="*/ 374651 h 455118"/>
              <a:gd name="connsiteX4" fmla="*/ 192794 w 192839"/>
              <a:gd name="connsiteY4" fmla="*/ 1 h 45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839" h="455118">
                <a:moveTo>
                  <a:pt x="192794" y="1"/>
                </a:moveTo>
                <a:cubicBezTo>
                  <a:pt x="195616" y="-705"/>
                  <a:pt x="67558" y="294570"/>
                  <a:pt x="36161" y="370417"/>
                </a:cubicBezTo>
                <a:cubicBezTo>
                  <a:pt x="4764" y="446264"/>
                  <a:pt x="7233" y="454378"/>
                  <a:pt x="4411" y="455084"/>
                </a:cubicBezTo>
                <a:cubicBezTo>
                  <a:pt x="1589" y="455790"/>
                  <a:pt x="-9347" y="446265"/>
                  <a:pt x="19228" y="374651"/>
                </a:cubicBezTo>
                <a:cubicBezTo>
                  <a:pt x="47803" y="303037"/>
                  <a:pt x="189972" y="707"/>
                  <a:pt x="19279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: 図形 1588">
            <a:extLst>
              <a:ext uri="{FF2B5EF4-FFF2-40B4-BE49-F238E27FC236}">
                <a16:creationId xmlns:a16="http://schemas.microsoft.com/office/drawing/2014/main" id="{FB97868B-A1C4-4B8B-ABDE-EC1367B80275}"/>
              </a:ext>
            </a:extLst>
          </p:cNvPr>
          <p:cNvSpPr/>
          <p:nvPr/>
        </p:nvSpPr>
        <p:spPr>
          <a:xfrm>
            <a:off x="2764949" y="4861484"/>
            <a:ext cx="232246" cy="530385"/>
          </a:xfrm>
          <a:custGeom>
            <a:avLst/>
            <a:gdLst>
              <a:gd name="connsiteX0" fmla="*/ 230134 w 232246"/>
              <a:gd name="connsiteY0" fmla="*/ 8966 h 530385"/>
              <a:gd name="connsiteX1" fmla="*/ 12118 w 232246"/>
              <a:gd name="connsiteY1" fmla="*/ 512733 h 530385"/>
              <a:gd name="connsiteX2" fmla="*/ 37518 w 232246"/>
              <a:gd name="connsiteY2" fmla="*/ 396316 h 530385"/>
              <a:gd name="connsiteX3" fmla="*/ 117951 w 232246"/>
              <a:gd name="connsiteY3" fmla="*/ 203699 h 530385"/>
              <a:gd name="connsiteX4" fmla="*/ 230134 w 232246"/>
              <a:gd name="connsiteY4" fmla="*/ 8966 h 53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246" h="530385">
                <a:moveTo>
                  <a:pt x="230134" y="8966"/>
                </a:moveTo>
                <a:cubicBezTo>
                  <a:pt x="212495" y="60472"/>
                  <a:pt x="44221" y="448175"/>
                  <a:pt x="12118" y="512733"/>
                </a:cubicBezTo>
                <a:cubicBezTo>
                  <a:pt x="-19985" y="577291"/>
                  <a:pt x="19879" y="447822"/>
                  <a:pt x="37518" y="396316"/>
                </a:cubicBezTo>
                <a:cubicBezTo>
                  <a:pt x="55157" y="344810"/>
                  <a:pt x="85848" y="265435"/>
                  <a:pt x="117951" y="203699"/>
                </a:cubicBezTo>
                <a:cubicBezTo>
                  <a:pt x="150054" y="141963"/>
                  <a:pt x="247773" y="-42540"/>
                  <a:pt x="230134" y="8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: 図形 1589">
            <a:extLst>
              <a:ext uri="{FF2B5EF4-FFF2-40B4-BE49-F238E27FC236}">
                <a16:creationId xmlns:a16="http://schemas.microsoft.com/office/drawing/2014/main" id="{7BA34F3D-1945-412B-B896-49EE0E41A6F6}"/>
              </a:ext>
            </a:extLst>
          </p:cNvPr>
          <p:cNvSpPr/>
          <p:nvPr/>
        </p:nvSpPr>
        <p:spPr>
          <a:xfrm>
            <a:off x="2571181" y="5367558"/>
            <a:ext cx="252615" cy="834964"/>
          </a:xfrm>
          <a:custGeom>
            <a:avLst/>
            <a:gdLst>
              <a:gd name="connsiteX0" fmla="*/ 248219 w 252615"/>
              <a:gd name="connsiteY0" fmla="*/ 309 h 834964"/>
              <a:gd name="connsiteX1" fmla="*/ 218586 w 252615"/>
              <a:gd name="connsiteY1" fmla="*/ 338975 h 834964"/>
              <a:gd name="connsiteX2" fmla="*/ 186836 w 252615"/>
              <a:gd name="connsiteY2" fmla="*/ 514659 h 834964"/>
              <a:gd name="connsiteX3" fmla="*/ 4802 w 252615"/>
              <a:gd name="connsiteY3" fmla="*/ 823692 h 834964"/>
              <a:gd name="connsiteX4" fmla="*/ 68302 w 252615"/>
              <a:gd name="connsiteY4" fmla="*/ 732675 h 834964"/>
              <a:gd name="connsiteX5" fmla="*/ 233402 w 252615"/>
              <a:gd name="connsiteY5" fmla="*/ 402475 h 834964"/>
              <a:gd name="connsiteX6" fmla="*/ 248219 w 252615"/>
              <a:gd name="connsiteY6" fmla="*/ 309 h 83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15" h="834964">
                <a:moveTo>
                  <a:pt x="248219" y="309"/>
                </a:moveTo>
                <a:cubicBezTo>
                  <a:pt x="245750" y="-10274"/>
                  <a:pt x="228816" y="253250"/>
                  <a:pt x="218586" y="338975"/>
                </a:cubicBezTo>
                <a:cubicBezTo>
                  <a:pt x="208355" y="424700"/>
                  <a:pt x="222467" y="433873"/>
                  <a:pt x="186836" y="514659"/>
                </a:cubicBezTo>
                <a:cubicBezTo>
                  <a:pt x="151205" y="595445"/>
                  <a:pt x="24558" y="787356"/>
                  <a:pt x="4802" y="823692"/>
                </a:cubicBezTo>
                <a:cubicBezTo>
                  <a:pt x="-14954" y="860028"/>
                  <a:pt x="30202" y="802878"/>
                  <a:pt x="68302" y="732675"/>
                </a:cubicBezTo>
                <a:cubicBezTo>
                  <a:pt x="106402" y="662472"/>
                  <a:pt x="204474" y="519950"/>
                  <a:pt x="233402" y="402475"/>
                </a:cubicBezTo>
                <a:cubicBezTo>
                  <a:pt x="262330" y="285000"/>
                  <a:pt x="250688" y="10892"/>
                  <a:pt x="248219" y="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: 図形 1590">
            <a:extLst>
              <a:ext uri="{FF2B5EF4-FFF2-40B4-BE49-F238E27FC236}">
                <a16:creationId xmlns:a16="http://schemas.microsoft.com/office/drawing/2014/main" id="{CC04DAA0-1DA9-45DC-98EC-4FC49276AA5D}"/>
              </a:ext>
            </a:extLst>
          </p:cNvPr>
          <p:cNvSpPr/>
          <p:nvPr/>
        </p:nvSpPr>
        <p:spPr>
          <a:xfrm>
            <a:off x="2501107" y="5396977"/>
            <a:ext cx="282949" cy="847881"/>
          </a:xfrm>
          <a:custGeom>
            <a:avLst/>
            <a:gdLst>
              <a:gd name="connsiteX0" fmla="*/ 282310 w 282949"/>
              <a:gd name="connsiteY0" fmla="*/ 2640 h 847881"/>
              <a:gd name="connsiteX1" fmla="*/ 214576 w 282949"/>
              <a:gd name="connsiteY1" fmla="*/ 527573 h 847881"/>
              <a:gd name="connsiteX2" fmla="*/ 5026 w 282949"/>
              <a:gd name="connsiteY2" fmla="*/ 834490 h 847881"/>
              <a:gd name="connsiteX3" fmla="*/ 76993 w 282949"/>
              <a:gd name="connsiteY3" fmla="*/ 762523 h 847881"/>
              <a:gd name="connsiteX4" fmla="*/ 208226 w 282949"/>
              <a:gd name="connsiteY4" fmla="*/ 489473 h 847881"/>
              <a:gd name="connsiteX5" fmla="*/ 246326 w 282949"/>
              <a:gd name="connsiteY5" fmla="*/ 330723 h 847881"/>
              <a:gd name="connsiteX6" fmla="*/ 282310 w 282949"/>
              <a:gd name="connsiteY6" fmla="*/ 2640 h 84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49" h="847881">
                <a:moveTo>
                  <a:pt x="282310" y="2640"/>
                </a:moveTo>
                <a:cubicBezTo>
                  <a:pt x="277018" y="35448"/>
                  <a:pt x="260790" y="388931"/>
                  <a:pt x="214576" y="527573"/>
                </a:cubicBezTo>
                <a:cubicBezTo>
                  <a:pt x="168362" y="666215"/>
                  <a:pt x="27956" y="795332"/>
                  <a:pt x="5026" y="834490"/>
                </a:cubicBezTo>
                <a:cubicBezTo>
                  <a:pt x="-17904" y="873648"/>
                  <a:pt x="43126" y="820026"/>
                  <a:pt x="76993" y="762523"/>
                </a:cubicBezTo>
                <a:cubicBezTo>
                  <a:pt x="110860" y="705020"/>
                  <a:pt x="180004" y="561440"/>
                  <a:pt x="208226" y="489473"/>
                </a:cubicBezTo>
                <a:cubicBezTo>
                  <a:pt x="236448" y="417506"/>
                  <a:pt x="233979" y="409393"/>
                  <a:pt x="246326" y="330723"/>
                </a:cubicBezTo>
                <a:cubicBezTo>
                  <a:pt x="258673" y="252054"/>
                  <a:pt x="287602" y="-30168"/>
                  <a:pt x="282310" y="2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: 図形 1591">
            <a:extLst>
              <a:ext uri="{FF2B5EF4-FFF2-40B4-BE49-F238E27FC236}">
                <a16:creationId xmlns:a16="http://schemas.microsoft.com/office/drawing/2014/main" id="{8E1D4E83-0F59-4C50-8BE1-DC64B4C94951}"/>
              </a:ext>
            </a:extLst>
          </p:cNvPr>
          <p:cNvSpPr/>
          <p:nvPr/>
        </p:nvSpPr>
        <p:spPr>
          <a:xfrm>
            <a:off x="2072211" y="6222707"/>
            <a:ext cx="430781" cy="209884"/>
          </a:xfrm>
          <a:custGeom>
            <a:avLst/>
            <a:gdLst>
              <a:gd name="connsiteX0" fmla="*/ 429689 w 430781"/>
              <a:gd name="connsiteY0" fmla="*/ 293 h 209884"/>
              <a:gd name="connsiteX1" fmla="*/ 260356 w 430781"/>
              <a:gd name="connsiteY1" fmla="*/ 131526 h 209884"/>
              <a:gd name="connsiteX2" fmla="*/ 165106 w 430781"/>
              <a:gd name="connsiteY2" fmla="*/ 167510 h 209884"/>
              <a:gd name="connsiteX3" fmla="*/ 6 w 430781"/>
              <a:gd name="connsiteY3" fmla="*/ 209843 h 209884"/>
              <a:gd name="connsiteX4" fmla="*/ 171456 w 430781"/>
              <a:gd name="connsiteY4" fmla="*/ 171743 h 209884"/>
              <a:gd name="connsiteX5" fmla="*/ 429689 w 430781"/>
              <a:gd name="connsiteY5" fmla="*/ 293 h 20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781" h="209884">
                <a:moveTo>
                  <a:pt x="429689" y="293"/>
                </a:moveTo>
                <a:cubicBezTo>
                  <a:pt x="444506" y="-6410"/>
                  <a:pt x="304453" y="103657"/>
                  <a:pt x="260356" y="131526"/>
                </a:cubicBezTo>
                <a:cubicBezTo>
                  <a:pt x="216259" y="159396"/>
                  <a:pt x="208498" y="154457"/>
                  <a:pt x="165106" y="167510"/>
                </a:cubicBezTo>
                <a:cubicBezTo>
                  <a:pt x="121714" y="180563"/>
                  <a:pt x="-1052" y="209138"/>
                  <a:pt x="6" y="209843"/>
                </a:cubicBezTo>
                <a:cubicBezTo>
                  <a:pt x="1064" y="210548"/>
                  <a:pt x="102312" y="202435"/>
                  <a:pt x="171456" y="171743"/>
                </a:cubicBezTo>
                <a:cubicBezTo>
                  <a:pt x="240600" y="141051"/>
                  <a:pt x="414872" y="6996"/>
                  <a:pt x="429689" y="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: 図形 1592">
            <a:extLst>
              <a:ext uri="{FF2B5EF4-FFF2-40B4-BE49-F238E27FC236}">
                <a16:creationId xmlns:a16="http://schemas.microsoft.com/office/drawing/2014/main" id="{DD2AA069-7F69-4BC5-B1B2-99A8A3DF8070}"/>
              </a:ext>
            </a:extLst>
          </p:cNvPr>
          <p:cNvSpPr/>
          <p:nvPr/>
        </p:nvSpPr>
        <p:spPr>
          <a:xfrm>
            <a:off x="2168773" y="6256476"/>
            <a:ext cx="339332" cy="185026"/>
          </a:xfrm>
          <a:custGeom>
            <a:avLst/>
            <a:gdLst>
              <a:gd name="connsiteX0" fmla="*/ 810 w 339332"/>
              <a:gd name="connsiteY0" fmla="*/ 184541 h 185026"/>
              <a:gd name="connsiteX1" fmla="*/ 176494 w 339332"/>
              <a:gd name="connsiteY1" fmla="*/ 114691 h 185026"/>
              <a:gd name="connsiteX2" fmla="*/ 337360 w 339332"/>
              <a:gd name="connsiteY2" fmla="*/ 391 h 185026"/>
              <a:gd name="connsiteX3" fmla="*/ 250577 w 339332"/>
              <a:gd name="connsiteY3" fmla="*/ 80824 h 185026"/>
              <a:gd name="connsiteX4" fmla="*/ 810 w 339332"/>
              <a:gd name="connsiteY4" fmla="*/ 184541 h 18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32" h="185026">
                <a:moveTo>
                  <a:pt x="810" y="184541"/>
                </a:moveTo>
                <a:cubicBezTo>
                  <a:pt x="-11537" y="190185"/>
                  <a:pt x="120402" y="145383"/>
                  <a:pt x="176494" y="114691"/>
                </a:cubicBezTo>
                <a:cubicBezTo>
                  <a:pt x="232586" y="83999"/>
                  <a:pt x="325013" y="6035"/>
                  <a:pt x="337360" y="391"/>
                </a:cubicBezTo>
                <a:cubicBezTo>
                  <a:pt x="349707" y="-5253"/>
                  <a:pt x="302082" y="51544"/>
                  <a:pt x="250577" y="80824"/>
                </a:cubicBezTo>
                <a:cubicBezTo>
                  <a:pt x="199072" y="110104"/>
                  <a:pt x="13157" y="178897"/>
                  <a:pt x="810" y="184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: 図形 1593">
            <a:extLst>
              <a:ext uri="{FF2B5EF4-FFF2-40B4-BE49-F238E27FC236}">
                <a16:creationId xmlns:a16="http://schemas.microsoft.com/office/drawing/2014/main" id="{9D9BD102-79A4-4907-9BC2-4C0BA3A68EA4}"/>
              </a:ext>
            </a:extLst>
          </p:cNvPr>
          <p:cNvSpPr/>
          <p:nvPr/>
        </p:nvSpPr>
        <p:spPr>
          <a:xfrm>
            <a:off x="1965972" y="6423669"/>
            <a:ext cx="167635" cy="260881"/>
          </a:xfrm>
          <a:custGeom>
            <a:avLst/>
            <a:gdLst>
              <a:gd name="connsiteX0" fmla="*/ 167628 w 167635"/>
              <a:gd name="connsiteY0" fmla="*/ 414 h 260881"/>
              <a:gd name="connsiteX1" fmla="*/ 19461 w 167635"/>
              <a:gd name="connsiteY1" fmla="*/ 176098 h 260881"/>
              <a:gd name="connsiteX2" fmla="*/ 2528 w 167635"/>
              <a:gd name="connsiteY2" fmla="*/ 260764 h 260881"/>
              <a:gd name="connsiteX3" fmla="*/ 2528 w 167635"/>
              <a:gd name="connsiteY3" fmla="*/ 193031 h 260881"/>
              <a:gd name="connsiteX4" fmla="*/ 25811 w 167635"/>
              <a:gd name="connsiteY4" fmla="*/ 129531 h 260881"/>
              <a:gd name="connsiteX5" fmla="*/ 167628 w 167635"/>
              <a:gd name="connsiteY5" fmla="*/ 414 h 26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635" h="260881">
                <a:moveTo>
                  <a:pt x="167628" y="414"/>
                </a:moveTo>
                <a:cubicBezTo>
                  <a:pt x="166570" y="8175"/>
                  <a:pt x="46978" y="132706"/>
                  <a:pt x="19461" y="176098"/>
                </a:cubicBezTo>
                <a:cubicBezTo>
                  <a:pt x="-8056" y="219490"/>
                  <a:pt x="5350" y="257942"/>
                  <a:pt x="2528" y="260764"/>
                </a:cubicBezTo>
                <a:cubicBezTo>
                  <a:pt x="-294" y="263586"/>
                  <a:pt x="-1352" y="214903"/>
                  <a:pt x="2528" y="193031"/>
                </a:cubicBezTo>
                <a:cubicBezTo>
                  <a:pt x="6408" y="171159"/>
                  <a:pt x="1117" y="163045"/>
                  <a:pt x="25811" y="129531"/>
                </a:cubicBezTo>
                <a:cubicBezTo>
                  <a:pt x="50505" y="96017"/>
                  <a:pt x="168686" y="-7347"/>
                  <a:pt x="167628" y="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FA958371-C509-4ADA-B109-89ECDD63E703}"/>
              </a:ext>
            </a:extLst>
          </p:cNvPr>
          <p:cNvSpPr/>
          <p:nvPr/>
        </p:nvSpPr>
        <p:spPr>
          <a:xfrm>
            <a:off x="3700015" y="3093842"/>
            <a:ext cx="178319" cy="182942"/>
          </a:xfrm>
          <a:custGeom>
            <a:avLst/>
            <a:gdLst>
              <a:gd name="connsiteX0" fmla="*/ 448 w 178319"/>
              <a:gd name="connsiteY0" fmla="*/ 196 h 182942"/>
              <a:gd name="connsiteX1" fmla="*/ 94110 w 178319"/>
              <a:gd name="connsiteY1" fmla="*/ 85921 h 182942"/>
              <a:gd name="connsiteX2" fmla="*/ 159198 w 178319"/>
              <a:gd name="connsiteY2" fmla="*/ 147833 h 182942"/>
              <a:gd name="connsiteX3" fmla="*/ 178248 w 178319"/>
              <a:gd name="connsiteY3" fmla="*/ 182758 h 182942"/>
              <a:gd name="connsiteX4" fmla="*/ 154435 w 178319"/>
              <a:gd name="connsiteY4" fmla="*/ 133546 h 182942"/>
              <a:gd name="connsiteX5" fmla="*/ 135385 w 178319"/>
              <a:gd name="connsiteY5" fmla="*/ 111321 h 182942"/>
              <a:gd name="connsiteX6" fmla="*/ 448 w 178319"/>
              <a:gd name="connsiteY6" fmla="*/ 196 h 18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319" h="182942">
                <a:moveTo>
                  <a:pt x="448" y="196"/>
                </a:moveTo>
                <a:cubicBezTo>
                  <a:pt x="-6431" y="-4037"/>
                  <a:pt x="67652" y="61315"/>
                  <a:pt x="94110" y="85921"/>
                </a:cubicBezTo>
                <a:cubicBezTo>
                  <a:pt x="120568" y="110527"/>
                  <a:pt x="145175" y="131694"/>
                  <a:pt x="159198" y="147833"/>
                </a:cubicBezTo>
                <a:cubicBezTo>
                  <a:pt x="173221" y="163973"/>
                  <a:pt x="179042" y="185139"/>
                  <a:pt x="178248" y="182758"/>
                </a:cubicBezTo>
                <a:cubicBezTo>
                  <a:pt x="177454" y="180377"/>
                  <a:pt x="161579" y="145452"/>
                  <a:pt x="154435" y="133546"/>
                </a:cubicBezTo>
                <a:cubicBezTo>
                  <a:pt x="147291" y="121640"/>
                  <a:pt x="155493" y="130106"/>
                  <a:pt x="135385" y="111321"/>
                </a:cubicBezTo>
                <a:cubicBezTo>
                  <a:pt x="115277" y="92536"/>
                  <a:pt x="7327" y="4429"/>
                  <a:pt x="448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576D8FE1-891B-47E5-B9B2-5A0392DD64C0}"/>
              </a:ext>
            </a:extLst>
          </p:cNvPr>
          <p:cNvSpPr/>
          <p:nvPr/>
        </p:nvSpPr>
        <p:spPr>
          <a:xfrm>
            <a:off x="3848034" y="3363738"/>
            <a:ext cx="60840" cy="155883"/>
          </a:xfrm>
          <a:custGeom>
            <a:avLst/>
            <a:gdLst>
              <a:gd name="connsiteX0" fmla="*/ 57216 w 60840"/>
              <a:gd name="connsiteY0" fmla="*/ 175 h 155883"/>
              <a:gd name="connsiteX1" fmla="*/ 55629 w 60840"/>
              <a:gd name="connsiteY1" fmla="*/ 63675 h 155883"/>
              <a:gd name="connsiteX2" fmla="*/ 66 w 60840"/>
              <a:gd name="connsiteY2" fmla="*/ 155750 h 155883"/>
              <a:gd name="connsiteX3" fmla="*/ 44516 w 60840"/>
              <a:gd name="connsiteY3" fmla="*/ 82725 h 155883"/>
              <a:gd name="connsiteX4" fmla="*/ 57216 w 60840"/>
              <a:gd name="connsiteY4" fmla="*/ 175 h 15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40" h="155883">
                <a:moveTo>
                  <a:pt x="57216" y="175"/>
                </a:moveTo>
                <a:cubicBezTo>
                  <a:pt x="59068" y="-3000"/>
                  <a:pt x="65154" y="37746"/>
                  <a:pt x="55629" y="63675"/>
                </a:cubicBezTo>
                <a:cubicBezTo>
                  <a:pt x="46104" y="89604"/>
                  <a:pt x="1918" y="152575"/>
                  <a:pt x="66" y="155750"/>
                </a:cubicBezTo>
                <a:cubicBezTo>
                  <a:pt x="-1786" y="158925"/>
                  <a:pt x="35520" y="104685"/>
                  <a:pt x="44516" y="82725"/>
                </a:cubicBezTo>
                <a:cubicBezTo>
                  <a:pt x="53512" y="60765"/>
                  <a:pt x="55364" y="3350"/>
                  <a:pt x="57216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83A4F9D5-7DA1-4450-B84E-38E61321B23C}"/>
              </a:ext>
            </a:extLst>
          </p:cNvPr>
          <p:cNvSpPr/>
          <p:nvPr/>
        </p:nvSpPr>
        <p:spPr>
          <a:xfrm>
            <a:off x="3703638" y="2596528"/>
            <a:ext cx="238922" cy="45719"/>
          </a:xfrm>
          <a:custGeom>
            <a:avLst/>
            <a:gdLst>
              <a:gd name="connsiteX0" fmla="*/ 0 w 238922"/>
              <a:gd name="connsiteY0" fmla="*/ 0 h 56210"/>
              <a:gd name="connsiteX1" fmla="*/ 128587 w 238922"/>
              <a:gd name="connsiteY1" fmla="*/ 12700 h 56210"/>
              <a:gd name="connsiteX2" fmla="*/ 238125 w 238922"/>
              <a:gd name="connsiteY2" fmla="*/ 55562 h 56210"/>
              <a:gd name="connsiteX3" fmla="*/ 180975 w 238922"/>
              <a:gd name="connsiteY3" fmla="*/ 39687 h 56210"/>
              <a:gd name="connsiteX4" fmla="*/ 0 w 238922"/>
              <a:gd name="connsiteY4" fmla="*/ 0 h 5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922" h="56210">
                <a:moveTo>
                  <a:pt x="0" y="0"/>
                </a:moveTo>
                <a:cubicBezTo>
                  <a:pt x="44450" y="1720"/>
                  <a:pt x="88900" y="3440"/>
                  <a:pt x="128587" y="12700"/>
                </a:cubicBezTo>
                <a:cubicBezTo>
                  <a:pt x="168274" y="21960"/>
                  <a:pt x="229394" y="51064"/>
                  <a:pt x="238125" y="55562"/>
                </a:cubicBezTo>
                <a:cubicBezTo>
                  <a:pt x="246856" y="60060"/>
                  <a:pt x="180975" y="39687"/>
                  <a:pt x="180975" y="3968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45345283-A253-44F2-BF82-ECA9C9A84727}"/>
              </a:ext>
            </a:extLst>
          </p:cNvPr>
          <p:cNvSpPr/>
          <p:nvPr/>
        </p:nvSpPr>
        <p:spPr>
          <a:xfrm>
            <a:off x="3925866" y="2673237"/>
            <a:ext cx="81683" cy="44953"/>
          </a:xfrm>
          <a:custGeom>
            <a:avLst/>
            <a:gdLst>
              <a:gd name="connsiteX0" fmla="*/ 22 w 81683"/>
              <a:gd name="connsiteY0" fmla="*/ 22338 h 44953"/>
              <a:gd name="connsiteX1" fmla="*/ 73047 w 81683"/>
              <a:gd name="connsiteY1" fmla="*/ 44563 h 44953"/>
              <a:gd name="connsiteX2" fmla="*/ 79397 w 81683"/>
              <a:gd name="connsiteY2" fmla="*/ 113 h 44953"/>
              <a:gd name="connsiteX3" fmla="*/ 65109 w 81683"/>
              <a:gd name="connsiteY3" fmla="*/ 31863 h 44953"/>
              <a:gd name="connsiteX4" fmla="*/ 22 w 81683"/>
              <a:gd name="connsiteY4" fmla="*/ 22338 h 4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83" h="44953">
                <a:moveTo>
                  <a:pt x="22" y="22338"/>
                </a:moveTo>
                <a:cubicBezTo>
                  <a:pt x="1345" y="24455"/>
                  <a:pt x="59818" y="48267"/>
                  <a:pt x="73047" y="44563"/>
                </a:cubicBezTo>
                <a:cubicBezTo>
                  <a:pt x="86276" y="40859"/>
                  <a:pt x="80720" y="2230"/>
                  <a:pt x="79397" y="113"/>
                </a:cubicBezTo>
                <a:cubicBezTo>
                  <a:pt x="78074" y="-2004"/>
                  <a:pt x="74370" y="26042"/>
                  <a:pt x="65109" y="31863"/>
                </a:cubicBezTo>
                <a:cubicBezTo>
                  <a:pt x="55848" y="37684"/>
                  <a:pt x="-1301" y="20221"/>
                  <a:pt x="22" y="22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A949F9AA-1BF6-4710-A9CF-0B6EAF518289}"/>
              </a:ext>
            </a:extLst>
          </p:cNvPr>
          <p:cNvSpPr/>
          <p:nvPr/>
        </p:nvSpPr>
        <p:spPr>
          <a:xfrm>
            <a:off x="3538512" y="2628752"/>
            <a:ext cx="27037" cy="165257"/>
          </a:xfrm>
          <a:custGeom>
            <a:avLst/>
            <a:gdLst>
              <a:gd name="connsiteX0" fmla="*/ 27013 w 27037"/>
              <a:gd name="connsiteY0" fmla="*/ 148 h 165257"/>
              <a:gd name="connsiteX1" fmla="*/ 4788 w 27037"/>
              <a:gd name="connsiteY1" fmla="*/ 66823 h 165257"/>
              <a:gd name="connsiteX2" fmla="*/ 3201 w 27037"/>
              <a:gd name="connsiteY2" fmla="*/ 127148 h 165257"/>
              <a:gd name="connsiteX3" fmla="*/ 6376 w 27037"/>
              <a:gd name="connsiteY3" fmla="*/ 165248 h 165257"/>
              <a:gd name="connsiteX4" fmla="*/ 7963 w 27037"/>
              <a:gd name="connsiteY4" fmla="*/ 123973 h 165257"/>
              <a:gd name="connsiteX5" fmla="*/ 26 w 27037"/>
              <a:gd name="connsiteY5" fmla="*/ 85873 h 165257"/>
              <a:gd name="connsiteX6" fmla="*/ 27013 w 27037"/>
              <a:gd name="connsiteY6" fmla="*/ 148 h 16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37" h="165257">
                <a:moveTo>
                  <a:pt x="27013" y="148"/>
                </a:moveTo>
                <a:cubicBezTo>
                  <a:pt x="27807" y="-3027"/>
                  <a:pt x="8757" y="45656"/>
                  <a:pt x="4788" y="66823"/>
                </a:cubicBezTo>
                <a:cubicBezTo>
                  <a:pt x="819" y="87990"/>
                  <a:pt x="2936" y="110744"/>
                  <a:pt x="3201" y="127148"/>
                </a:cubicBezTo>
                <a:cubicBezTo>
                  <a:pt x="3466" y="143552"/>
                  <a:pt x="5582" y="165777"/>
                  <a:pt x="6376" y="165248"/>
                </a:cubicBezTo>
                <a:cubicBezTo>
                  <a:pt x="7170" y="164719"/>
                  <a:pt x="9021" y="137202"/>
                  <a:pt x="7963" y="123973"/>
                </a:cubicBezTo>
                <a:cubicBezTo>
                  <a:pt x="6905" y="110744"/>
                  <a:pt x="-503" y="104658"/>
                  <a:pt x="26" y="85873"/>
                </a:cubicBezTo>
                <a:cubicBezTo>
                  <a:pt x="555" y="67088"/>
                  <a:pt x="26219" y="3323"/>
                  <a:pt x="27013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6CB5A988-0FC5-448A-B155-C823D8A8D366}"/>
              </a:ext>
            </a:extLst>
          </p:cNvPr>
          <p:cNvSpPr/>
          <p:nvPr/>
        </p:nvSpPr>
        <p:spPr>
          <a:xfrm>
            <a:off x="3673352" y="2150815"/>
            <a:ext cx="343081" cy="287105"/>
          </a:xfrm>
          <a:custGeom>
            <a:avLst/>
            <a:gdLst>
              <a:gd name="connsiteX0" fmla="*/ 343023 w 343081"/>
              <a:gd name="connsiteY0" fmla="*/ 248 h 287105"/>
              <a:gd name="connsiteX1" fmla="*/ 116011 w 343081"/>
              <a:gd name="connsiteY1" fmla="*/ 138360 h 287105"/>
              <a:gd name="connsiteX2" fmla="*/ 4886 w 343081"/>
              <a:gd name="connsiteY2" fmla="*/ 281235 h 287105"/>
              <a:gd name="connsiteX3" fmla="*/ 27111 w 343081"/>
              <a:gd name="connsiteY3" fmla="*/ 244723 h 287105"/>
              <a:gd name="connsiteX4" fmla="*/ 93786 w 343081"/>
              <a:gd name="connsiteY4" fmla="*/ 108198 h 287105"/>
              <a:gd name="connsiteX5" fmla="*/ 343023 w 343081"/>
              <a:gd name="connsiteY5" fmla="*/ 248 h 28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081" h="287105">
                <a:moveTo>
                  <a:pt x="343023" y="248"/>
                </a:moveTo>
                <a:cubicBezTo>
                  <a:pt x="346727" y="5275"/>
                  <a:pt x="172367" y="91529"/>
                  <a:pt x="116011" y="138360"/>
                </a:cubicBezTo>
                <a:cubicBezTo>
                  <a:pt x="59655" y="185191"/>
                  <a:pt x="19703" y="263508"/>
                  <a:pt x="4886" y="281235"/>
                </a:cubicBezTo>
                <a:cubicBezTo>
                  <a:pt x="-9931" y="298962"/>
                  <a:pt x="12294" y="273562"/>
                  <a:pt x="27111" y="244723"/>
                </a:cubicBezTo>
                <a:cubicBezTo>
                  <a:pt x="41928" y="215884"/>
                  <a:pt x="42192" y="148679"/>
                  <a:pt x="93786" y="108198"/>
                </a:cubicBezTo>
                <a:cubicBezTo>
                  <a:pt x="145380" y="67717"/>
                  <a:pt x="339319" y="-4779"/>
                  <a:pt x="343023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5551CF7F-5E22-413E-8642-07779C8068BE}"/>
              </a:ext>
            </a:extLst>
          </p:cNvPr>
          <p:cNvSpPr/>
          <p:nvPr/>
        </p:nvSpPr>
        <p:spPr>
          <a:xfrm>
            <a:off x="4276635" y="2638196"/>
            <a:ext cx="85468" cy="350729"/>
          </a:xfrm>
          <a:custGeom>
            <a:avLst/>
            <a:gdLst>
              <a:gd name="connsiteX0" fmla="*/ 90 w 85468"/>
              <a:gd name="connsiteY0" fmla="*/ 229 h 350729"/>
              <a:gd name="connsiteX1" fmla="*/ 65178 w 85468"/>
              <a:gd name="connsiteY1" fmla="*/ 149454 h 350729"/>
              <a:gd name="connsiteX2" fmla="*/ 68353 w 85468"/>
              <a:gd name="connsiteY2" fmla="*/ 349479 h 350729"/>
              <a:gd name="connsiteX3" fmla="*/ 73115 w 85468"/>
              <a:gd name="connsiteY3" fmla="*/ 228829 h 350729"/>
              <a:gd name="connsiteX4" fmla="*/ 81053 w 85468"/>
              <a:gd name="connsiteY4" fmla="*/ 117704 h 350729"/>
              <a:gd name="connsiteX5" fmla="*/ 90 w 85468"/>
              <a:gd name="connsiteY5" fmla="*/ 229 h 35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68" h="350729">
                <a:moveTo>
                  <a:pt x="90" y="229"/>
                </a:moveTo>
                <a:cubicBezTo>
                  <a:pt x="-2556" y="5521"/>
                  <a:pt x="53801" y="91246"/>
                  <a:pt x="65178" y="149454"/>
                </a:cubicBezTo>
                <a:cubicBezTo>
                  <a:pt x="76555" y="207662"/>
                  <a:pt x="67030" y="336250"/>
                  <a:pt x="68353" y="349479"/>
                </a:cubicBezTo>
                <a:cubicBezTo>
                  <a:pt x="69676" y="362708"/>
                  <a:pt x="70998" y="267458"/>
                  <a:pt x="73115" y="228829"/>
                </a:cubicBezTo>
                <a:cubicBezTo>
                  <a:pt x="75232" y="190200"/>
                  <a:pt x="93753" y="152893"/>
                  <a:pt x="81053" y="117704"/>
                </a:cubicBezTo>
                <a:cubicBezTo>
                  <a:pt x="68353" y="82515"/>
                  <a:pt x="2736" y="-5063"/>
                  <a:pt x="90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F3AF15EA-EB3C-4B69-AE97-02E3F6C83ADD}"/>
              </a:ext>
            </a:extLst>
          </p:cNvPr>
          <p:cNvSpPr/>
          <p:nvPr/>
        </p:nvSpPr>
        <p:spPr>
          <a:xfrm>
            <a:off x="3540034" y="2833685"/>
            <a:ext cx="52608" cy="116259"/>
          </a:xfrm>
          <a:custGeom>
            <a:avLst/>
            <a:gdLst>
              <a:gd name="connsiteX0" fmla="*/ 20729 w 52608"/>
              <a:gd name="connsiteY0" fmla="*/ 3 h 116259"/>
              <a:gd name="connsiteX1" fmla="*/ 15966 w 52608"/>
              <a:gd name="connsiteY1" fmla="*/ 80965 h 116259"/>
              <a:gd name="connsiteX2" fmla="*/ 52479 w 52608"/>
              <a:gd name="connsiteY2" fmla="*/ 115890 h 116259"/>
              <a:gd name="connsiteX3" fmla="*/ 27079 w 52608"/>
              <a:gd name="connsiteY3" fmla="*/ 98428 h 116259"/>
              <a:gd name="connsiteX4" fmla="*/ 91 w 52608"/>
              <a:gd name="connsiteY4" fmla="*/ 84140 h 116259"/>
              <a:gd name="connsiteX5" fmla="*/ 20729 w 52608"/>
              <a:gd name="connsiteY5" fmla="*/ 3 h 116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08" h="116259">
                <a:moveTo>
                  <a:pt x="20729" y="3"/>
                </a:moveTo>
                <a:cubicBezTo>
                  <a:pt x="23375" y="-526"/>
                  <a:pt x="10674" y="61651"/>
                  <a:pt x="15966" y="80965"/>
                </a:cubicBezTo>
                <a:cubicBezTo>
                  <a:pt x="21258" y="100279"/>
                  <a:pt x="50627" y="112980"/>
                  <a:pt x="52479" y="115890"/>
                </a:cubicBezTo>
                <a:cubicBezTo>
                  <a:pt x="54331" y="118800"/>
                  <a:pt x="35810" y="103720"/>
                  <a:pt x="27079" y="98428"/>
                </a:cubicBezTo>
                <a:cubicBezTo>
                  <a:pt x="18348" y="93136"/>
                  <a:pt x="1678" y="96311"/>
                  <a:pt x="91" y="84140"/>
                </a:cubicBezTo>
                <a:cubicBezTo>
                  <a:pt x="-1496" y="71969"/>
                  <a:pt x="18083" y="532"/>
                  <a:pt x="2072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605BD37B-B6FC-49C4-AFD7-273160CA201F}"/>
              </a:ext>
            </a:extLst>
          </p:cNvPr>
          <p:cNvSpPr/>
          <p:nvPr/>
        </p:nvSpPr>
        <p:spPr>
          <a:xfrm>
            <a:off x="4050551" y="3821012"/>
            <a:ext cx="47079" cy="72394"/>
          </a:xfrm>
          <a:custGeom>
            <a:avLst/>
            <a:gdLst>
              <a:gd name="connsiteX0" fmla="*/ 749 w 47079"/>
              <a:gd name="connsiteY0" fmla="*/ 101 h 72394"/>
              <a:gd name="connsiteX1" fmla="*/ 46787 w 47079"/>
              <a:gd name="connsiteY1" fmla="*/ 69951 h 72394"/>
              <a:gd name="connsiteX2" fmla="*/ 19799 w 47079"/>
              <a:gd name="connsiteY2" fmla="*/ 54076 h 72394"/>
              <a:gd name="connsiteX3" fmla="*/ 749 w 47079"/>
              <a:gd name="connsiteY3" fmla="*/ 101 h 7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79" h="72394">
                <a:moveTo>
                  <a:pt x="749" y="101"/>
                </a:moveTo>
                <a:cubicBezTo>
                  <a:pt x="5247" y="2747"/>
                  <a:pt x="43612" y="60955"/>
                  <a:pt x="46787" y="69951"/>
                </a:cubicBezTo>
                <a:cubicBezTo>
                  <a:pt x="49962" y="78947"/>
                  <a:pt x="26414" y="60691"/>
                  <a:pt x="19799" y="54076"/>
                </a:cubicBezTo>
                <a:cubicBezTo>
                  <a:pt x="13184" y="47461"/>
                  <a:pt x="-3749" y="-2545"/>
                  <a:pt x="749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58C05EFA-C58B-4D2E-A3B5-56776FB70BDD}"/>
              </a:ext>
            </a:extLst>
          </p:cNvPr>
          <p:cNvSpPr/>
          <p:nvPr/>
        </p:nvSpPr>
        <p:spPr>
          <a:xfrm>
            <a:off x="3992555" y="3866669"/>
            <a:ext cx="65357" cy="63838"/>
          </a:xfrm>
          <a:custGeom>
            <a:avLst/>
            <a:gdLst>
              <a:gd name="connsiteX0" fmla="*/ 8 w 65357"/>
              <a:gd name="connsiteY0" fmla="*/ 481 h 63838"/>
              <a:gd name="connsiteX1" fmla="*/ 63508 w 65357"/>
              <a:gd name="connsiteY1" fmla="*/ 62394 h 63838"/>
              <a:gd name="connsiteX2" fmla="*/ 49220 w 65357"/>
              <a:gd name="connsiteY2" fmla="*/ 43344 h 63838"/>
              <a:gd name="connsiteX3" fmla="*/ 58745 w 65357"/>
              <a:gd name="connsiteY3" fmla="*/ 33819 h 63838"/>
              <a:gd name="connsiteX4" fmla="*/ 8 w 65357"/>
              <a:gd name="connsiteY4" fmla="*/ 481 h 6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57" h="63838">
                <a:moveTo>
                  <a:pt x="8" y="481"/>
                </a:moveTo>
                <a:cubicBezTo>
                  <a:pt x="802" y="5243"/>
                  <a:pt x="55306" y="55250"/>
                  <a:pt x="63508" y="62394"/>
                </a:cubicBezTo>
                <a:cubicBezTo>
                  <a:pt x="71710" y="69538"/>
                  <a:pt x="50014" y="48106"/>
                  <a:pt x="49220" y="43344"/>
                </a:cubicBezTo>
                <a:cubicBezTo>
                  <a:pt x="48426" y="38582"/>
                  <a:pt x="62714" y="39904"/>
                  <a:pt x="58745" y="33819"/>
                </a:cubicBezTo>
                <a:cubicBezTo>
                  <a:pt x="54776" y="27734"/>
                  <a:pt x="-786" y="-4281"/>
                  <a:pt x="8" y="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EDD0EDFC-D3E9-46F8-9725-43E004166609}"/>
              </a:ext>
            </a:extLst>
          </p:cNvPr>
          <p:cNvSpPr/>
          <p:nvPr/>
        </p:nvSpPr>
        <p:spPr>
          <a:xfrm>
            <a:off x="4204581" y="3768254"/>
            <a:ext cx="395061" cy="129835"/>
          </a:xfrm>
          <a:custGeom>
            <a:avLst/>
            <a:gdLst>
              <a:gd name="connsiteX0" fmla="*/ 707 w 395061"/>
              <a:gd name="connsiteY0" fmla="*/ 129059 h 129835"/>
              <a:gd name="connsiteX1" fmla="*/ 130882 w 395061"/>
              <a:gd name="connsiteY1" fmla="*/ 119534 h 129835"/>
              <a:gd name="connsiteX2" fmla="*/ 305507 w 395061"/>
              <a:gd name="connsiteY2" fmla="*/ 57621 h 129835"/>
              <a:gd name="connsiteX3" fmla="*/ 392819 w 395061"/>
              <a:gd name="connsiteY3" fmla="*/ 471 h 129835"/>
              <a:gd name="connsiteX4" fmla="*/ 364244 w 395061"/>
              <a:gd name="connsiteY4" fmla="*/ 32221 h 129835"/>
              <a:gd name="connsiteX5" fmla="*/ 310269 w 395061"/>
              <a:gd name="connsiteY5" fmla="*/ 63971 h 129835"/>
              <a:gd name="connsiteX6" fmla="*/ 188032 w 395061"/>
              <a:gd name="connsiteY6" fmla="*/ 111596 h 129835"/>
              <a:gd name="connsiteX7" fmla="*/ 707 w 395061"/>
              <a:gd name="connsiteY7" fmla="*/ 129059 h 12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061" h="129835">
                <a:moveTo>
                  <a:pt x="707" y="129059"/>
                </a:moveTo>
                <a:cubicBezTo>
                  <a:pt x="-8818" y="130382"/>
                  <a:pt x="80082" y="131440"/>
                  <a:pt x="130882" y="119534"/>
                </a:cubicBezTo>
                <a:cubicBezTo>
                  <a:pt x="181682" y="107628"/>
                  <a:pt x="261851" y="77465"/>
                  <a:pt x="305507" y="57621"/>
                </a:cubicBezTo>
                <a:cubicBezTo>
                  <a:pt x="349163" y="37777"/>
                  <a:pt x="383030" y="4704"/>
                  <a:pt x="392819" y="471"/>
                </a:cubicBezTo>
                <a:cubicBezTo>
                  <a:pt x="402608" y="-3762"/>
                  <a:pt x="378002" y="21638"/>
                  <a:pt x="364244" y="32221"/>
                </a:cubicBezTo>
                <a:cubicBezTo>
                  <a:pt x="350486" y="42804"/>
                  <a:pt x="339638" y="50742"/>
                  <a:pt x="310269" y="63971"/>
                </a:cubicBezTo>
                <a:cubicBezTo>
                  <a:pt x="280900" y="77200"/>
                  <a:pt x="236450" y="99954"/>
                  <a:pt x="188032" y="111596"/>
                </a:cubicBezTo>
                <a:cubicBezTo>
                  <a:pt x="139614" y="123238"/>
                  <a:pt x="10232" y="127736"/>
                  <a:pt x="707" y="129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675D44C5-31FD-4C4D-9870-1BCCB6CF5D38}"/>
              </a:ext>
            </a:extLst>
          </p:cNvPr>
          <p:cNvSpPr/>
          <p:nvPr/>
        </p:nvSpPr>
        <p:spPr>
          <a:xfrm>
            <a:off x="4195758" y="3825024"/>
            <a:ext cx="430899" cy="113587"/>
          </a:xfrm>
          <a:custGeom>
            <a:avLst/>
            <a:gdLst>
              <a:gd name="connsiteX0" fmla="*/ 5 w 430899"/>
              <a:gd name="connsiteY0" fmla="*/ 113564 h 113587"/>
              <a:gd name="connsiteX1" fmla="*/ 190505 w 430899"/>
              <a:gd name="connsiteY1" fmla="*/ 86576 h 113587"/>
              <a:gd name="connsiteX2" fmla="*/ 279405 w 430899"/>
              <a:gd name="connsiteY2" fmla="*/ 62764 h 113587"/>
              <a:gd name="connsiteX3" fmla="*/ 428630 w 430899"/>
              <a:gd name="connsiteY3" fmla="*/ 851 h 113587"/>
              <a:gd name="connsiteX4" fmla="*/ 361955 w 430899"/>
              <a:gd name="connsiteY4" fmla="*/ 29426 h 113587"/>
              <a:gd name="connsiteX5" fmla="*/ 258767 w 430899"/>
              <a:gd name="connsiteY5" fmla="*/ 67526 h 113587"/>
              <a:gd name="connsiteX6" fmla="*/ 196855 w 430899"/>
              <a:gd name="connsiteY6" fmla="*/ 81814 h 113587"/>
              <a:gd name="connsiteX7" fmla="*/ 5 w 430899"/>
              <a:gd name="connsiteY7" fmla="*/ 113564 h 11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0899" h="113587">
                <a:moveTo>
                  <a:pt x="5" y="113564"/>
                </a:moveTo>
                <a:cubicBezTo>
                  <a:pt x="-1053" y="114358"/>
                  <a:pt x="143938" y="95043"/>
                  <a:pt x="190505" y="86576"/>
                </a:cubicBezTo>
                <a:cubicBezTo>
                  <a:pt x="237072" y="78109"/>
                  <a:pt x="239718" y="77051"/>
                  <a:pt x="279405" y="62764"/>
                </a:cubicBezTo>
                <a:cubicBezTo>
                  <a:pt x="319092" y="48477"/>
                  <a:pt x="428630" y="851"/>
                  <a:pt x="428630" y="851"/>
                </a:cubicBezTo>
                <a:cubicBezTo>
                  <a:pt x="442388" y="-4705"/>
                  <a:pt x="390266" y="18313"/>
                  <a:pt x="361955" y="29426"/>
                </a:cubicBezTo>
                <a:cubicBezTo>
                  <a:pt x="333645" y="40538"/>
                  <a:pt x="286284" y="58795"/>
                  <a:pt x="258767" y="67526"/>
                </a:cubicBezTo>
                <a:cubicBezTo>
                  <a:pt x="231250" y="76257"/>
                  <a:pt x="239717" y="74670"/>
                  <a:pt x="196855" y="81814"/>
                </a:cubicBezTo>
                <a:lnTo>
                  <a:pt x="5" y="1135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E27ABF6F-5606-4599-9001-AF9B16260753}"/>
              </a:ext>
            </a:extLst>
          </p:cNvPr>
          <p:cNvSpPr/>
          <p:nvPr/>
        </p:nvSpPr>
        <p:spPr>
          <a:xfrm>
            <a:off x="4081456" y="3831909"/>
            <a:ext cx="131790" cy="75022"/>
          </a:xfrm>
          <a:custGeom>
            <a:avLst/>
            <a:gdLst>
              <a:gd name="connsiteX0" fmla="*/ 7 w 131790"/>
              <a:gd name="connsiteY0" fmla="*/ 316 h 75022"/>
              <a:gd name="connsiteX1" fmla="*/ 87319 w 131790"/>
              <a:gd name="connsiteY1" fmla="*/ 19366 h 75022"/>
              <a:gd name="connsiteX2" fmla="*/ 131769 w 131790"/>
              <a:gd name="connsiteY2" fmla="*/ 74929 h 75022"/>
              <a:gd name="connsiteX3" fmla="*/ 92082 w 131790"/>
              <a:gd name="connsiteY3" fmla="*/ 32066 h 75022"/>
              <a:gd name="connsiteX4" fmla="*/ 7 w 131790"/>
              <a:gd name="connsiteY4" fmla="*/ 316 h 7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790" h="75022">
                <a:moveTo>
                  <a:pt x="7" y="316"/>
                </a:moveTo>
                <a:cubicBezTo>
                  <a:pt x="-787" y="-1801"/>
                  <a:pt x="65359" y="6931"/>
                  <a:pt x="87319" y="19366"/>
                </a:cubicBezTo>
                <a:cubicBezTo>
                  <a:pt x="109279" y="31801"/>
                  <a:pt x="130975" y="72812"/>
                  <a:pt x="131769" y="74929"/>
                </a:cubicBezTo>
                <a:cubicBezTo>
                  <a:pt x="132563" y="77046"/>
                  <a:pt x="110867" y="42649"/>
                  <a:pt x="92082" y="32066"/>
                </a:cubicBezTo>
                <a:cubicBezTo>
                  <a:pt x="73297" y="21483"/>
                  <a:pt x="801" y="2433"/>
                  <a:pt x="7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6F18A44A-4D7B-4345-9389-80D98C8E788A}"/>
              </a:ext>
            </a:extLst>
          </p:cNvPr>
          <p:cNvSpPr/>
          <p:nvPr/>
        </p:nvSpPr>
        <p:spPr>
          <a:xfrm>
            <a:off x="4073318" y="3854181"/>
            <a:ext cx="125840" cy="94033"/>
          </a:xfrm>
          <a:custGeom>
            <a:avLst/>
            <a:gdLst>
              <a:gd name="connsiteX0" fmla="*/ 207 w 125840"/>
              <a:gd name="connsiteY0" fmla="*/ 269 h 94033"/>
              <a:gd name="connsiteX1" fmla="*/ 85932 w 125840"/>
              <a:gd name="connsiteY1" fmla="*/ 27257 h 94033"/>
              <a:gd name="connsiteX2" fmla="*/ 122445 w 125840"/>
              <a:gd name="connsiteY2" fmla="*/ 93932 h 94033"/>
              <a:gd name="connsiteX3" fmla="*/ 112920 w 125840"/>
              <a:gd name="connsiteY3" fmla="*/ 41544 h 94033"/>
              <a:gd name="connsiteX4" fmla="*/ 207 w 125840"/>
              <a:gd name="connsiteY4" fmla="*/ 269 h 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40" h="94033">
                <a:moveTo>
                  <a:pt x="207" y="269"/>
                </a:moveTo>
                <a:cubicBezTo>
                  <a:pt x="-4291" y="-2112"/>
                  <a:pt x="65559" y="11647"/>
                  <a:pt x="85932" y="27257"/>
                </a:cubicBezTo>
                <a:cubicBezTo>
                  <a:pt x="106305" y="42867"/>
                  <a:pt x="117947" y="91551"/>
                  <a:pt x="122445" y="93932"/>
                </a:cubicBezTo>
                <a:cubicBezTo>
                  <a:pt x="126943" y="96313"/>
                  <a:pt x="129589" y="56096"/>
                  <a:pt x="112920" y="41544"/>
                </a:cubicBezTo>
                <a:cubicBezTo>
                  <a:pt x="96251" y="26992"/>
                  <a:pt x="4705" y="2650"/>
                  <a:pt x="207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11AC3A7D-C78D-4799-AACC-DBDBDF075A53}"/>
              </a:ext>
            </a:extLst>
          </p:cNvPr>
          <p:cNvSpPr/>
          <p:nvPr/>
        </p:nvSpPr>
        <p:spPr>
          <a:xfrm>
            <a:off x="4067426" y="3860720"/>
            <a:ext cx="114224" cy="115051"/>
          </a:xfrm>
          <a:custGeom>
            <a:avLst/>
            <a:gdLst>
              <a:gd name="connsiteX0" fmla="*/ 6099 w 114224"/>
              <a:gd name="connsiteY0" fmla="*/ 80 h 115051"/>
              <a:gd name="connsiteX1" fmla="*/ 10862 w 114224"/>
              <a:gd name="connsiteY1" fmla="*/ 57230 h 115051"/>
              <a:gd name="connsiteX2" fmla="*/ 112462 w 114224"/>
              <a:gd name="connsiteY2" fmla="*/ 114380 h 115051"/>
              <a:gd name="connsiteX3" fmla="*/ 72774 w 114224"/>
              <a:gd name="connsiteY3" fmla="*/ 87393 h 115051"/>
              <a:gd name="connsiteX4" fmla="*/ 39437 w 114224"/>
              <a:gd name="connsiteY4" fmla="*/ 69930 h 115051"/>
              <a:gd name="connsiteX5" fmla="*/ 6099 w 114224"/>
              <a:gd name="connsiteY5" fmla="*/ 80 h 11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224" h="115051">
                <a:moveTo>
                  <a:pt x="6099" y="80"/>
                </a:moveTo>
                <a:cubicBezTo>
                  <a:pt x="1337" y="-2037"/>
                  <a:pt x="-6865" y="38180"/>
                  <a:pt x="10862" y="57230"/>
                </a:cubicBezTo>
                <a:cubicBezTo>
                  <a:pt x="28589" y="76280"/>
                  <a:pt x="102143" y="109353"/>
                  <a:pt x="112462" y="114380"/>
                </a:cubicBezTo>
                <a:cubicBezTo>
                  <a:pt x="122781" y="119407"/>
                  <a:pt x="84945" y="94801"/>
                  <a:pt x="72774" y="87393"/>
                </a:cubicBezTo>
                <a:cubicBezTo>
                  <a:pt x="60603" y="79985"/>
                  <a:pt x="51608" y="78661"/>
                  <a:pt x="39437" y="69930"/>
                </a:cubicBezTo>
                <a:cubicBezTo>
                  <a:pt x="27266" y="61199"/>
                  <a:pt x="10861" y="2197"/>
                  <a:pt x="6099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: 図形 1594">
            <a:extLst>
              <a:ext uri="{FF2B5EF4-FFF2-40B4-BE49-F238E27FC236}">
                <a16:creationId xmlns:a16="http://schemas.microsoft.com/office/drawing/2014/main" id="{90D52F07-8EDF-45BE-A41F-BC41F10BC8B9}"/>
              </a:ext>
            </a:extLst>
          </p:cNvPr>
          <p:cNvSpPr/>
          <p:nvPr/>
        </p:nvSpPr>
        <p:spPr>
          <a:xfrm>
            <a:off x="4043163" y="3836045"/>
            <a:ext cx="151998" cy="154118"/>
          </a:xfrm>
          <a:custGeom>
            <a:avLst/>
            <a:gdLst>
              <a:gd name="connsiteX0" fmla="*/ 44650 w 151998"/>
              <a:gd name="connsiteY0" fmla="*/ 943 h 154118"/>
              <a:gd name="connsiteX1" fmla="*/ 4962 w 151998"/>
              <a:gd name="connsiteY1" fmla="*/ 40630 h 154118"/>
              <a:gd name="connsiteX2" fmla="*/ 6550 w 151998"/>
              <a:gd name="connsiteY2" fmla="*/ 85080 h 154118"/>
              <a:gd name="connsiteX3" fmla="*/ 58937 w 151998"/>
              <a:gd name="connsiteY3" fmla="*/ 126355 h 154118"/>
              <a:gd name="connsiteX4" fmla="*/ 127200 w 151998"/>
              <a:gd name="connsiteY4" fmla="*/ 151755 h 154118"/>
              <a:gd name="connsiteX5" fmla="*/ 151012 w 151998"/>
              <a:gd name="connsiteY5" fmla="*/ 151755 h 154118"/>
              <a:gd name="connsiteX6" fmla="*/ 98625 w 151998"/>
              <a:gd name="connsiteY6" fmla="*/ 140643 h 154118"/>
              <a:gd name="connsiteX7" fmla="*/ 12900 w 151998"/>
              <a:gd name="connsiteY7" fmla="*/ 81905 h 154118"/>
              <a:gd name="connsiteX8" fmla="*/ 44650 w 151998"/>
              <a:gd name="connsiteY8" fmla="*/ 943 h 15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998" h="154118">
                <a:moveTo>
                  <a:pt x="44650" y="943"/>
                </a:moveTo>
                <a:cubicBezTo>
                  <a:pt x="43327" y="-5936"/>
                  <a:pt x="11312" y="26607"/>
                  <a:pt x="4962" y="40630"/>
                </a:cubicBezTo>
                <a:cubicBezTo>
                  <a:pt x="-1388" y="54653"/>
                  <a:pt x="-2446" y="70793"/>
                  <a:pt x="6550" y="85080"/>
                </a:cubicBezTo>
                <a:cubicBezTo>
                  <a:pt x="15546" y="99367"/>
                  <a:pt x="38829" y="115243"/>
                  <a:pt x="58937" y="126355"/>
                </a:cubicBezTo>
                <a:cubicBezTo>
                  <a:pt x="79045" y="137467"/>
                  <a:pt x="111854" y="147522"/>
                  <a:pt x="127200" y="151755"/>
                </a:cubicBezTo>
                <a:cubicBezTo>
                  <a:pt x="142546" y="155988"/>
                  <a:pt x="155775" y="153607"/>
                  <a:pt x="151012" y="151755"/>
                </a:cubicBezTo>
                <a:cubicBezTo>
                  <a:pt x="146249" y="149903"/>
                  <a:pt x="121644" y="152285"/>
                  <a:pt x="98625" y="140643"/>
                </a:cubicBezTo>
                <a:cubicBezTo>
                  <a:pt x="75606" y="129001"/>
                  <a:pt x="22690" y="100955"/>
                  <a:pt x="12900" y="81905"/>
                </a:cubicBezTo>
                <a:cubicBezTo>
                  <a:pt x="3110" y="62855"/>
                  <a:pt x="45973" y="7822"/>
                  <a:pt x="44650" y="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: 図形 1595">
            <a:extLst>
              <a:ext uri="{FF2B5EF4-FFF2-40B4-BE49-F238E27FC236}">
                <a16:creationId xmlns:a16="http://schemas.microsoft.com/office/drawing/2014/main" id="{209A3CEF-A6E3-4DA1-94F1-9013835849E5}"/>
              </a:ext>
            </a:extLst>
          </p:cNvPr>
          <p:cNvSpPr/>
          <p:nvPr/>
        </p:nvSpPr>
        <p:spPr>
          <a:xfrm>
            <a:off x="4194005" y="3903663"/>
            <a:ext cx="33548" cy="88255"/>
          </a:xfrm>
          <a:custGeom>
            <a:avLst/>
            <a:gdLst>
              <a:gd name="connsiteX0" fmla="*/ 12870 w 33548"/>
              <a:gd name="connsiteY0" fmla="*/ 0 h 88255"/>
              <a:gd name="connsiteX1" fmla="*/ 33508 w 33548"/>
              <a:gd name="connsiteY1" fmla="*/ 73025 h 88255"/>
              <a:gd name="connsiteX2" fmla="*/ 17633 w 33548"/>
              <a:gd name="connsiteY2" fmla="*/ 85725 h 88255"/>
              <a:gd name="connsiteX3" fmla="*/ 170 w 33548"/>
              <a:gd name="connsiteY3" fmla="*/ 87312 h 88255"/>
              <a:gd name="connsiteX4" fmla="*/ 28745 w 33548"/>
              <a:gd name="connsiteY4" fmla="*/ 74612 h 88255"/>
              <a:gd name="connsiteX5" fmla="*/ 12870 w 33548"/>
              <a:gd name="connsiteY5" fmla="*/ 0 h 8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48" h="88255">
                <a:moveTo>
                  <a:pt x="12870" y="0"/>
                </a:moveTo>
                <a:cubicBezTo>
                  <a:pt x="13664" y="-265"/>
                  <a:pt x="32714" y="58738"/>
                  <a:pt x="33508" y="73025"/>
                </a:cubicBezTo>
                <a:cubicBezTo>
                  <a:pt x="34302" y="87312"/>
                  <a:pt x="23189" y="83344"/>
                  <a:pt x="17633" y="85725"/>
                </a:cubicBezTo>
                <a:cubicBezTo>
                  <a:pt x="12077" y="88106"/>
                  <a:pt x="-1682" y="89164"/>
                  <a:pt x="170" y="87312"/>
                </a:cubicBezTo>
                <a:cubicBezTo>
                  <a:pt x="2022" y="85460"/>
                  <a:pt x="25041" y="84137"/>
                  <a:pt x="28745" y="74612"/>
                </a:cubicBezTo>
                <a:cubicBezTo>
                  <a:pt x="32449" y="65087"/>
                  <a:pt x="12076" y="265"/>
                  <a:pt x="128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: 図形 1596">
            <a:extLst>
              <a:ext uri="{FF2B5EF4-FFF2-40B4-BE49-F238E27FC236}">
                <a16:creationId xmlns:a16="http://schemas.microsoft.com/office/drawing/2014/main" id="{9B00DFA1-09AA-4D9E-A23A-A06E5E591AF8}"/>
              </a:ext>
            </a:extLst>
          </p:cNvPr>
          <p:cNvSpPr/>
          <p:nvPr/>
        </p:nvSpPr>
        <p:spPr>
          <a:xfrm>
            <a:off x="3975099" y="3759042"/>
            <a:ext cx="153989" cy="119499"/>
          </a:xfrm>
          <a:custGeom>
            <a:avLst/>
            <a:gdLst>
              <a:gd name="connsiteX0" fmla="*/ 153989 w 153989"/>
              <a:gd name="connsiteY0" fmla="*/ 158 h 119499"/>
              <a:gd name="connsiteX1" fmla="*/ 66676 w 153989"/>
              <a:gd name="connsiteY1" fmla="*/ 77946 h 119499"/>
              <a:gd name="connsiteX2" fmla="*/ 1 w 153989"/>
              <a:gd name="connsiteY2" fmla="*/ 119221 h 119499"/>
              <a:gd name="connsiteX3" fmla="*/ 65089 w 153989"/>
              <a:gd name="connsiteY3" fmla="*/ 58896 h 119499"/>
              <a:gd name="connsiteX4" fmla="*/ 153989 w 153989"/>
              <a:gd name="connsiteY4" fmla="*/ 158 h 11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89" h="119499">
                <a:moveTo>
                  <a:pt x="153989" y="158"/>
                </a:moveTo>
                <a:cubicBezTo>
                  <a:pt x="154254" y="3333"/>
                  <a:pt x="92341" y="58102"/>
                  <a:pt x="66676" y="77946"/>
                </a:cubicBezTo>
                <a:cubicBezTo>
                  <a:pt x="41011" y="97790"/>
                  <a:pt x="265" y="122396"/>
                  <a:pt x="1" y="119221"/>
                </a:cubicBezTo>
                <a:cubicBezTo>
                  <a:pt x="-264" y="116046"/>
                  <a:pt x="41541" y="75300"/>
                  <a:pt x="65089" y="58896"/>
                </a:cubicBezTo>
                <a:cubicBezTo>
                  <a:pt x="88637" y="42492"/>
                  <a:pt x="153724" y="-3017"/>
                  <a:pt x="153989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: 図形 1597">
            <a:extLst>
              <a:ext uri="{FF2B5EF4-FFF2-40B4-BE49-F238E27FC236}">
                <a16:creationId xmlns:a16="http://schemas.microsoft.com/office/drawing/2014/main" id="{3D77E3F2-8FBF-4EC9-8E5E-DA944781AE24}"/>
              </a:ext>
            </a:extLst>
          </p:cNvPr>
          <p:cNvSpPr/>
          <p:nvPr/>
        </p:nvSpPr>
        <p:spPr>
          <a:xfrm>
            <a:off x="3586156" y="3973498"/>
            <a:ext cx="115894" cy="231088"/>
          </a:xfrm>
          <a:custGeom>
            <a:avLst/>
            <a:gdLst>
              <a:gd name="connsiteX0" fmla="*/ 115894 w 115894"/>
              <a:gd name="connsiteY0" fmla="*/ 15 h 231088"/>
              <a:gd name="connsiteX1" fmla="*/ 36519 w 115894"/>
              <a:gd name="connsiteY1" fmla="*/ 142890 h 231088"/>
              <a:gd name="connsiteX2" fmla="*/ 36519 w 115894"/>
              <a:gd name="connsiteY2" fmla="*/ 228615 h 231088"/>
              <a:gd name="connsiteX3" fmla="*/ 31757 w 115894"/>
              <a:gd name="connsiteY3" fmla="*/ 196865 h 231088"/>
              <a:gd name="connsiteX4" fmla="*/ 7 w 115894"/>
              <a:gd name="connsiteY4" fmla="*/ 84152 h 231088"/>
              <a:gd name="connsiteX5" fmla="*/ 34932 w 115894"/>
              <a:gd name="connsiteY5" fmla="*/ 133365 h 231088"/>
              <a:gd name="connsiteX6" fmla="*/ 115894 w 115894"/>
              <a:gd name="connsiteY6" fmla="*/ 15 h 2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894" h="231088">
                <a:moveTo>
                  <a:pt x="115894" y="15"/>
                </a:moveTo>
                <a:cubicBezTo>
                  <a:pt x="116158" y="1602"/>
                  <a:pt x="49748" y="104790"/>
                  <a:pt x="36519" y="142890"/>
                </a:cubicBezTo>
                <a:cubicBezTo>
                  <a:pt x="23290" y="180990"/>
                  <a:pt x="37313" y="219619"/>
                  <a:pt x="36519" y="228615"/>
                </a:cubicBezTo>
                <a:cubicBezTo>
                  <a:pt x="35725" y="237611"/>
                  <a:pt x="37842" y="220942"/>
                  <a:pt x="31757" y="196865"/>
                </a:cubicBezTo>
                <a:cubicBezTo>
                  <a:pt x="25672" y="172788"/>
                  <a:pt x="-522" y="94735"/>
                  <a:pt x="7" y="84152"/>
                </a:cubicBezTo>
                <a:cubicBezTo>
                  <a:pt x="536" y="73569"/>
                  <a:pt x="14824" y="150563"/>
                  <a:pt x="34932" y="133365"/>
                </a:cubicBezTo>
                <a:cubicBezTo>
                  <a:pt x="55040" y="116167"/>
                  <a:pt x="115630" y="-1572"/>
                  <a:pt x="11589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: 図形 1598">
            <a:extLst>
              <a:ext uri="{FF2B5EF4-FFF2-40B4-BE49-F238E27FC236}">
                <a16:creationId xmlns:a16="http://schemas.microsoft.com/office/drawing/2014/main" id="{198C6595-87B7-4BE1-A36C-DF51F497BA58}"/>
              </a:ext>
            </a:extLst>
          </p:cNvPr>
          <p:cNvSpPr/>
          <p:nvPr/>
        </p:nvSpPr>
        <p:spPr>
          <a:xfrm>
            <a:off x="3597258" y="4400543"/>
            <a:ext cx="77804" cy="222413"/>
          </a:xfrm>
          <a:custGeom>
            <a:avLst/>
            <a:gdLst>
              <a:gd name="connsiteX0" fmla="*/ 17 w 77804"/>
              <a:gd name="connsiteY0" fmla="*/ 7 h 222413"/>
              <a:gd name="connsiteX1" fmla="*/ 41292 w 77804"/>
              <a:gd name="connsiteY1" fmla="*/ 85732 h 222413"/>
              <a:gd name="connsiteX2" fmla="*/ 76217 w 77804"/>
              <a:gd name="connsiteY2" fmla="*/ 220670 h 222413"/>
              <a:gd name="connsiteX3" fmla="*/ 68280 w 77804"/>
              <a:gd name="connsiteY3" fmla="*/ 157170 h 222413"/>
              <a:gd name="connsiteX4" fmla="*/ 36530 w 77804"/>
              <a:gd name="connsiteY4" fmla="*/ 80970 h 222413"/>
              <a:gd name="connsiteX5" fmla="*/ 17 w 77804"/>
              <a:gd name="connsiteY5" fmla="*/ 7 h 22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04" h="222413">
                <a:moveTo>
                  <a:pt x="17" y="7"/>
                </a:moveTo>
                <a:cubicBezTo>
                  <a:pt x="811" y="801"/>
                  <a:pt x="28592" y="48955"/>
                  <a:pt x="41292" y="85732"/>
                </a:cubicBezTo>
                <a:cubicBezTo>
                  <a:pt x="53992" y="122509"/>
                  <a:pt x="71719" y="208764"/>
                  <a:pt x="76217" y="220670"/>
                </a:cubicBezTo>
                <a:cubicBezTo>
                  <a:pt x="80715" y="232576"/>
                  <a:pt x="74894" y="180453"/>
                  <a:pt x="68280" y="157170"/>
                </a:cubicBezTo>
                <a:cubicBezTo>
                  <a:pt x="61666" y="133887"/>
                  <a:pt x="47378" y="102931"/>
                  <a:pt x="36530" y="80970"/>
                </a:cubicBezTo>
                <a:cubicBezTo>
                  <a:pt x="25682" y="59010"/>
                  <a:pt x="-777" y="-787"/>
                  <a:pt x="17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: 図形 1270">
            <a:extLst>
              <a:ext uri="{FF2B5EF4-FFF2-40B4-BE49-F238E27FC236}">
                <a16:creationId xmlns:a16="http://schemas.microsoft.com/office/drawing/2014/main" id="{10C49403-B3D7-4700-BFC6-7A313A3DA3D8}"/>
              </a:ext>
            </a:extLst>
          </p:cNvPr>
          <p:cNvSpPr/>
          <p:nvPr/>
        </p:nvSpPr>
        <p:spPr>
          <a:xfrm>
            <a:off x="3628693" y="4253239"/>
            <a:ext cx="48546" cy="182819"/>
          </a:xfrm>
          <a:custGeom>
            <a:avLst/>
            <a:gdLst>
              <a:gd name="connsiteX0" fmla="*/ 38432 w 48546"/>
              <a:gd name="connsiteY0" fmla="*/ 1261 h 182819"/>
              <a:gd name="connsiteX1" fmla="*/ 47957 w 48546"/>
              <a:gd name="connsiteY1" fmla="*/ 177474 h 182819"/>
              <a:gd name="connsiteX2" fmla="*/ 19382 w 48546"/>
              <a:gd name="connsiteY2" fmla="*/ 133024 h 182819"/>
              <a:gd name="connsiteX3" fmla="*/ 332 w 48546"/>
              <a:gd name="connsiteY3" fmla="*/ 90161 h 182819"/>
              <a:gd name="connsiteX4" fmla="*/ 35257 w 48546"/>
              <a:gd name="connsiteY4" fmla="*/ 96511 h 182819"/>
              <a:gd name="connsiteX5" fmla="*/ 38432 w 48546"/>
              <a:gd name="connsiteY5" fmla="*/ 1261 h 18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46" h="182819">
                <a:moveTo>
                  <a:pt x="38432" y="1261"/>
                </a:moveTo>
                <a:cubicBezTo>
                  <a:pt x="40549" y="14755"/>
                  <a:pt x="51132" y="155514"/>
                  <a:pt x="47957" y="177474"/>
                </a:cubicBezTo>
                <a:cubicBezTo>
                  <a:pt x="44782" y="199434"/>
                  <a:pt x="27320" y="147576"/>
                  <a:pt x="19382" y="133024"/>
                </a:cubicBezTo>
                <a:cubicBezTo>
                  <a:pt x="11444" y="118472"/>
                  <a:pt x="-2314" y="96246"/>
                  <a:pt x="332" y="90161"/>
                </a:cubicBezTo>
                <a:cubicBezTo>
                  <a:pt x="2978" y="84076"/>
                  <a:pt x="29172" y="106300"/>
                  <a:pt x="35257" y="96511"/>
                </a:cubicBezTo>
                <a:cubicBezTo>
                  <a:pt x="41342" y="86722"/>
                  <a:pt x="36315" y="-12233"/>
                  <a:pt x="38432" y="1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: 図形 1327">
            <a:extLst>
              <a:ext uri="{FF2B5EF4-FFF2-40B4-BE49-F238E27FC236}">
                <a16:creationId xmlns:a16="http://schemas.microsoft.com/office/drawing/2014/main" id="{D08B991C-04B1-4B39-BF5F-DB9B4271B34B}"/>
              </a:ext>
            </a:extLst>
          </p:cNvPr>
          <p:cNvSpPr/>
          <p:nvPr/>
        </p:nvSpPr>
        <p:spPr>
          <a:xfrm>
            <a:off x="3165469" y="4412648"/>
            <a:ext cx="141840" cy="521839"/>
          </a:xfrm>
          <a:custGeom>
            <a:avLst/>
            <a:gdLst>
              <a:gd name="connsiteX0" fmla="*/ 61919 w 141840"/>
              <a:gd name="connsiteY0" fmla="*/ 602 h 521839"/>
              <a:gd name="connsiteX1" fmla="*/ 61919 w 141840"/>
              <a:gd name="connsiteY1" fmla="*/ 213327 h 521839"/>
              <a:gd name="connsiteX2" fmla="*/ 141294 w 141840"/>
              <a:gd name="connsiteY2" fmla="*/ 513365 h 521839"/>
              <a:gd name="connsiteX3" fmla="*/ 92081 w 141840"/>
              <a:gd name="connsiteY3" fmla="*/ 416527 h 521839"/>
              <a:gd name="connsiteX4" fmla="*/ 6 w 141840"/>
              <a:gd name="connsiteY4" fmla="*/ 178402 h 521839"/>
              <a:gd name="connsiteX5" fmla="*/ 87319 w 141840"/>
              <a:gd name="connsiteY5" fmla="*/ 354615 h 521839"/>
              <a:gd name="connsiteX6" fmla="*/ 60331 w 141840"/>
              <a:gd name="connsiteY6" fmla="*/ 278415 h 521839"/>
              <a:gd name="connsiteX7" fmla="*/ 61919 w 141840"/>
              <a:gd name="connsiteY7" fmla="*/ 602 h 52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840" h="521839">
                <a:moveTo>
                  <a:pt x="61919" y="602"/>
                </a:moveTo>
                <a:cubicBezTo>
                  <a:pt x="62184" y="-10246"/>
                  <a:pt x="48690" y="127866"/>
                  <a:pt x="61919" y="213327"/>
                </a:cubicBezTo>
                <a:cubicBezTo>
                  <a:pt x="75148" y="298788"/>
                  <a:pt x="136267" y="479498"/>
                  <a:pt x="141294" y="513365"/>
                </a:cubicBezTo>
                <a:cubicBezTo>
                  <a:pt x="146321" y="547232"/>
                  <a:pt x="115629" y="472354"/>
                  <a:pt x="92081" y="416527"/>
                </a:cubicBezTo>
                <a:cubicBezTo>
                  <a:pt x="68533" y="360700"/>
                  <a:pt x="800" y="188721"/>
                  <a:pt x="6" y="178402"/>
                </a:cubicBezTo>
                <a:cubicBezTo>
                  <a:pt x="-788" y="168083"/>
                  <a:pt x="77265" y="337946"/>
                  <a:pt x="87319" y="354615"/>
                </a:cubicBezTo>
                <a:cubicBezTo>
                  <a:pt x="97373" y="371284"/>
                  <a:pt x="64035" y="337152"/>
                  <a:pt x="60331" y="278415"/>
                </a:cubicBezTo>
                <a:cubicBezTo>
                  <a:pt x="56627" y="219678"/>
                  <a:pt x="61654" y="11450"/>
                  <a:pt x="61919" y="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: 図形 1337">
            <a:extLst>
              <a:ext uri="{FF2B5EF4-FFF2-40B4-BE49-F238E27FC236}">
                <a16:creationId xmlns:a16="http://schemas.microsoft.com/office/drawing/2014/main" id="{A809EDEB-BC12-4446-A9BF-52A74624A8B8}"/>
              </a:ext>
            </a:extLst>
          </p:cNvPr>
          <p:cNvSpPr/>
          <p:nvPr/>
        </p:nvSpPr>
        <p:spPr>
          <a:xfrm>
            <a:off x="3236780" y="4878387"/>
            <a:ext cx="111258" cy="433389"/>
          </a:xfrm>
          <a:custGeom>
            <a:avLst/>
            <a:gdLst>
              <a:gd name="connsiteX0" fmla="*/ 133 w 111258"/>
              <a:gd name="connsiteY0" fmla="*/ 1 h 433389"/>
              <a:gd name="connsiteX1" fmla="*/ 77920 w 111258"/>
              <a:gd name="connsiteY1" fmla="*/ 168276 h 433389"/>
              <a:gd name="connsiteX2" fmla="*/ 103320 w 111258"/>
              <a:gd name="connsiteY2" fmla="*/ 339726 h 433389"/>
              <a:gd name="connsiteX3" fmla="*/ 111258 w 111258"/>
              <a:gd name="connsiteY3" fmla="*/ 433388 h 433389"/>
              <a:gd name="connsiteX4" fmla="*/ 103320 w 111258"/>
              <a:gd name="connsiteY4" fmla="*/ 341313 h 433389"/>
              <a:gd name="connsiteX5" fmla="*/ 98558 w 111258"/>
              <a:gd name="connsiteY5" fmla="*/ 165101 h 433389"/>
              <a:gd name="connsiteX6" fmla="*/ 133 w 111258"/>
              <a:gd name="connsiteY6" fmla="*/ 1 h 43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258" h="433389">
                <a:moveTo>
                  <a:pt x="133" y="1"/>
                </a:moveTo>
                <a:cubicBezTo>
                  <a:pt x="-3307" y="530"/>
                  <a:pt x="60722" y="111655"/>
                  <a:pt x="77920" y="168276"/>
                </a:cubicBezTo>
                <a:cubicBezTo>
                  <a:pt x="95118" y="224897"/>
                  <a:pt x="97764" y="295541"/>
                  <a:pt x="103320" y="339726"/>
                </a:cubicBezTo>
                <a:cubicBezTo>
                  <a:pt x="108876" y="383911"/>
                  <a:pt x="111258" y="433124"/>
                  <a:pt x="111258" y="433388"/>
                </a:cubicBezTo>
                <a:cubicBezTo>
                  <a:pt x="111258" y="433652"/>
                  <a:pt x="105437" y="386027"/>
                  <a:pt x="103320" y="341313"/>
                </a:cubicBezTo>
                <a:cubicBezTo>
                  <a:pt x="101203" y="296599"/>
                  <a:pt x="113110" y="218018"/>
                  <a:pt x="98558" y="165101"/>
                </a:cubicBezTo>
                <a:cubicBezTo>
                  <a:pt x="84006" y="112184"/>
                  <a:pt x="3573" y="-528"/>
                  <a:pt x="13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: 図形 1340">
            <a:extLst>
              <a:ext uri="{FF2B5EF4-FFF2-40B4-BE49-F238E27FC236}">
                <a16:creationId xmlns:a16="http://schemas.microsoft.com/office/drawing/2014/main" id="{B021FB20-D01B-4C7B-AD5A-64883E98C41F}"/>
              </a:ext>
            </a:extLst>
          </p:cNvPr>
          <p:cNvSpPr/>
          <p:nvPr/>
        </p:nvSpPr>
        <p:spPr>
          <a:xfrm>
            <a:off x="3205124" y="4859302"/>
            <a:ext cx="64561" cy="448135"/>
          </a:xfrm>
          <a:custGeom>
            <a:avLst/>
            <a:gdLst>
              <a:gd name="connsiteX0" fmla="*/ 9564 w 64561"/>
              <a:gd name="connsiteY0" fmla="*/ 36 h 448135"/>
              <a:gd name="connsiteX1" fmla="*/ 3214 w 64561"/>
              <a:gd name="connsiteY1" fmla="*/ 161961 h 448135"/>
              <a:gd name="connsiteX2" fmla="*/ 63539 w 64561"/>
              <a:gd name="connsiteY2" fmla="*/ 442948 h 448135"/>
              <a:gd name="connsiteX3" fmla="*/ 39726 w 64561"/>
              <a:gd name="connsiteY3" fmla="*/ 331823 h 448135"/>
              <a:gd name="connsiteX4" fmla="*/ 20676 w 64561"/>
              <a:gd name="connsiteY4" fmla="*/ 174661 h 448135"/>
              <a:gd name="connsiteX5" fmla="*/ 9564 w 64561"/>
              <a:gd name="connsiteY5" fmla="*/ 36 h 44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61" h="448135">
                <a:moveTo>
                  <a:pt x="9564" y="36"/>
                </a:moveTo>
                <a:cubicBezTo>
                  <a:pt x="6654" y="-2081"/>
                  <a:pt x="-5782" y="88142"/>
                  <a:pt x="3214" y="161961"/>
                </a:cubicBezTo>
                <a:cubicBezTo>
                  <a:pt x="12210" y="235780"/>
                  <a:pt x="57454" y="414638"/>
                  <a:pt x="63539" y="442948"/>
                </a:cubicBezTo>
                <a:cubicBezTo>
                  <a:pt x="69624" y="471258"/>
                  <a:pt x="46870" y="376538"/>
                  <a:pt x="39726" y="331823"/>
                </a:cubicBezTo>
                <a:cubicBezTo>
                  <a:pt x="32582" y="287109"/>
                  <a:pt x="25174" y="225990"/>
                  <a:pt x="20676" y="174661"/>
                </a:cubicBezTo>
                <a:cubicBezTo>
                  <a:pt x="16178" y="123332"/>
                  <a:pt x="12474" y="2153"/>
                  <a:pt x="9564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: 図形 1599">
            <a:extLst>
              <a:ext uri="{FF2B5EF4-FFF2-40B4-BE49-F238E27FC236}">
                <a16:creationId xmlns:a16="http://schemas.microsoft.com/office/drawing/2014/main" id="{E35F6C7B-027C-4A6E-9C2A-7928ED20E324}"/>
              </a:ext>
            </a:extLst>
          </p:cNvPr>
          <p:cNvSpPr/>
          <p:nvPr/>
        </p:nvSpPr>
        <p:spPr>
          <a:xfrm>
            <a:off x="3341404" y="4992055"/>
            <a:ext cx="100298" cy="394428"/>
          </a:xfrm>
          <a:custGeom>
            <a:avLst/>
            <a:gdLst>
              <a:gd name="connsiteX0" fmla="*/ 284 w 100298"/>
              <a:gd name="connsiteY0" fmla="*/ 633 h 394428"/>
              <a:gd name="connsiteX1" fmla="*/ 51084 w 100298"/>
              <a:gd name="connsiteY1" fmla="*/ 108583 h 394428"/>
              <a:gd name="connsiteX2" fmla="*/ 97121 w 100298"/>
              <a:gd name="connsiteY2" fmla="*/ 389570 h 394428"/>
              <a:gd name="connsiteX3" fmla="*/ 93946 w 100298"/>
              <a:gd name="connsiteY3" fmla="*/ 276858 h 394428"/>
              <a:gd name="connsiteX4" fmla="*/ 74896 w 100298"/>
              <a:gd name="connsiteY4" fmla="*/ 149858 h 394428"/>
              <a:gd name="connsiteX5" fmla="*/ 284 w 100298"/>
              <a:gd name="connsiteY5" fmla="*/ 633 h 39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298" h="394428">
                <a:moveTo>
                  <a:pt x="284" y="633"/>
                </a:moveTo>
                <a:cubicBezTo>
                  <a:pt x="-3685" y="-6246"/>
                  <a:pt x="34945" y="43760"/>
                  <a:pt x="51084" y="108583"/>
                </a:cubicBezTo>
                <a:cubicBezTo>
                  <a:pt x="67223" y="173406"/>
                  <a:pt x="89977" y="361524"/>
                  <a:pt x="97121" y="389570"/>
                </a:cubicBezTo>
                <a:cubicBezTo>
                  <a:pt x="104265" y="417616"/>
                  <a:pt x="97650" y="316810"/>
                  <a:pt x="93946" y="276858"/>
                </a:cubicBezTo>
                <a:cubicBezTo>
                  <a:pt x="90242" y="236906"/>
                  <a:pt x="87596" y="192721"/>
                  <a:pt x="74896" y="149858"/>
                </a:cubicBezTo>
                <a:cubicBezTo>
                  <a:pt x="62196" y="106996"/>
                  <a:pt x="4253" y="7512"/>
                  <a:pt x="284" y="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: 図形 1600">
            <a:extLst>
              <a:ext uri="{FF2B5EF4-FFF2-40B4-BE49-F238E27FC236}">
                <a16:creationId xmlns:a16="http://schemas.microsoft.com/office/drawing/2014/main" id="{E95F091A-5EF1-4C85-8EAF-D59761568BA4}"/>
              </a:ext>
            </a:extLst>
          </p:cNvPr>
          <p:cNvSpPr/>
          <p:nvPr/>
        </p:nvSpPr>
        <p:spPr>
          <a:xfrm>
            <a:off x="3435350" y="4595813"/>
            <a:ext cx="271565" cy="264221"/>
          </a:xfrm>
          <a:custGeom>
            <a:avLst/>
            <a:gdLst>
              <a:gd name="connsiteX0" fmla="*/ 0 w 271565"/>
              <a:gd name="connsiteY0" fmla="*/ 0 h 264221"/>
              <a:gd name="connsiteX1" fmla="*/ 117475 w 271565"/>
              <a:gd name="connsiteY1" fmla="*/ 155575 h 264221"/>
              <a:gd name="connsiteX2" fmla="*/ 269875 w 271565"/>
              <a:gd name="connsiteY2" fmla="*/ 263525 h 264221"/>
              <a:gd name="connsiteX3" fmla="*/ 203200 w 271565"/>
              <a:gd name="connsiteY3" fmla="*/ 204787 h 264221"/>
              <a:gd name="connsiteX4" fmla="*/ 0 w 271565"/>
              <a:gd name="connsiteY4" fmla="*/ 0 h 2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565" h="264221">
                <a:moveTo>
                  <a:pt x="0" y="0"/>
                </a:moveTo>
                <a:cubicBezTo>
                  <a:pt x="36248" y="55827"/>
                  <a:pt x="72496" y="111654"/>
                  <a:pt x="117475" y="155575"/>
                </a:cubicBezTo>
                <a:cubicBezTo>
                  <a:pt x="162454" y="199496"/>
                  <a:pt x="255588" y="255323"/>
                  <a:pt x="269875" y="263525"/>
                </a:cubicBezTo>
                <a:cubicBezTo>
                  <a:pt x="284162" y="271727"/>
                  <a:pt x="203200" y="204787"/>
                  <a:pt x="203200" y="20478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: 図形 1601">
            <a:extLst>
              <a:ext uri="{FF2B5EF4-FFF2-40B4-BE49-F238E27FC236}">
                <a16:creationId xmlns:a16="http://schemas.microsoft.com/office/drawing/2014/main" id="{0DC3805A-D0D7-4F40-8026-9E02A7027DB5}"/>
              </a:ext>
            </a:extLst>
          </p:cNvPr>
          <p:cNvSpPr/>
          <p:nvPr/>
        </p:nvSpPr>
        <p:spPr>
          <a:xfrm>
            <a:off x="3671274" y="4515618"/>
            <a:ext cx="96257" cy="405288"/>
          </a:xfrm>
          <a:custGeom>
            <a:avLst/>
            <a:gdLst>
              <a:gd name="connsiteX0" fmla="*/ 6964 w 96257"/>
              <a:gd name="connsiteY0" fmla="*/ 2407 h 405288"/>
              <a:gd name="connsiteX1" fmla="*/ 6964 w 96257"/>
              <a:gd name="connsiteY1" fmla="*/ 129407 h 405288"/>
              <a:gd name="connsiteX2" fmla="*/ 94276 w 96257"/>
              <a:gd name="connsiteY2" fmla="*/ 397695 h 405288"/>
              <a:gd name="connsiteX3" fmla="*/ 64114 w 96257"/>
              <a:gd name="connsiteY3" fmla="*/ 323082 h 405288"/>
              <a:gd name="connsiteX4" fmla="*/ 19664 w 96257"/>
              <a:gd name="connsiteY4" fmla="*/ 232595 h 405288"/>
              <a:gd name="connsiteX5" fmla="*/ 6964 w 96257"/>
              <a:gd name="connsiteY5" fmla="*/ 2407 h 4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57" h="405288">
                <a:moveTo>
                  <a:pt x="6964" y="2407"/>
                </a:moveTo>
                <a:cubicBezTo>
                  <a:pt x="4847" y="-14791"/>
                  <a:pt x="-7588" y="63526"/>
                  <a:pt x="6964" y="129407"/>
                </a:cubicBezTo>
                <a:cubicBezTo>
                  <a:pt x="21516" y="195288"/>
                  <a:pt x="84751" y="365416"/>
                  <a:pt x="94276" y="397695"/>
                </a:cubicBezTo>
                <a:cubicBezTo>
                  <a:pt x="103801" y="429974"/>
                  <a:pt x="76549" y="350599"/>
                  <a:pt x="64114" y="323082"/>
                </a:cubicBezTo>
                <a:cubicBezTo>
                  <a:pt x="51679" y="295565"/>
                  <a:pt x="27337" y="284453"/>
                  <a:pt x="19664" y="232595"/>
                </a:cubicBezTo>
                <a:cubicBezTo>
                  <a:pt x="11991" y="180737"/>
                  <a:pt x="9081" y="19605"/>
                  <a:pt x="6964" y="2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: 図形 1602">
            <a:extLst>
              <a:ext uri="{FF2B5EF4-FFF2-40B4-BE49-F238E27FC236}">
                <a16:creationId xmlns:a16="http://schemas.microsoft.com/office/drawing/2014/main" id="{2C194720-C1EF-4070-946A-DF5D66D86C05}"/>
              </a:ext>
            </a:extLst>
          </p:cNvPr>
          <p:cNvSpPr/>
          <p:nvPr/>
        </p:nvSpPr>
        <p:spPr>
          <a:xfrm>
            <a:off x="3233435" y="5231390"/>
            <a:ext cx="30641" cy="164509"/>
          </a:xfrm>
          <a:custGeom>
            <a:avLst/>
            <a:gdLst>
              <a:gd name="connsiteX0" fmla="*/ 3478 w 30641"/>
              <a:gd name="connsiteY0" fmla="*/ 1010 h 164509"/>
              <a:gd name="connsiteX1" fmla="*/ 28878 w 30641"/>
              <a:gd name="connsiteY1" fmla="*/ 158173 h 164509"/>
              <a:gd name="connsiteX2" fmla="*/ 25703 w 30641"/>
              <a:gd name="connsiteY2" fmla="*/ 129598 h 164509"/>
              <a:gd name="connsiteX3" fmla="*/ 3478 w 30641"/>
              <a:gd name="connsiteY3" fmla="*/ 91498 h 164509"/>
              <a:gd name="connsiteX4" fmla="*/ 3478 w 30641"/>
              <a:gd name="connsiteY4" fmla="*/ 1010 h 16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41" h="164509">
                <a:moveTo>
                  <a:pt x="3478" y="1010"/>
                </a:moveTo>
                <a:cubicBezTo>
                  <a:pt x="7711" y="12123"/>
                  <a:pt x="25174" y="136742"/>
                  <a:pt x="28878" y="158173"/>
                </a:cubicBezTo>
                <a:cubicBezTo>
                  <a:pt x="32582" y="179604"/>
                  <a:pt x="29936" y="140711"/>
                  <a:pt x="25703" y="129598"/>
                </a:cubicBezTo>
                <a:cubicBezTo>
                  <a:pt x="21470" y="118486"/>
                  <a:pt x="8505" y="109225"/>
                  <a:pt x="3478" y="91498"/>
                </a:cubicBezTo>
                <a:cubicBezTo>
                  <a:pt x="-1549" y="73771"/>
                  <a:pt x="-755" y="-10103"/>
                  <a:pt x="3478" y="1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: 図形 1603">
            <a:extLst>
              <a:ext uri="{FF2B5EF4-FFF2-40B4-BE49-F238E27FC236}">
                <a16:creationId xmlns:a16="http://schemas.microsoft.com/office/drawing/2014/main" id="{1AA9FCB0-4850-4B62-B510-D056A422C3C7}"/>
              </a:ext>
            </a:extLst>
          </p:cNvPr>
          <p:cNvSpPr/>
          <p:nvPr/>
        </p:nvSpPr>
        <p:spPr>
          <a:xfrm>
            <a:off x="3210505" y="5452820"/>
            <a:ext cx="95077" cy="181449"/>
          </a:xfrm>
          <a:custGeom>
            <a:avLst/>
            <a:gdLst>
              <a:gd name="connsiteX0" fmla="*/ 1008 w 95077"/>
              <a:gd name="connsiteY0" fmla="*/ 243 h 181449"/>
              <a:gd name="connsiteX1" fmla="*/ 23233 w 95077"/>
              <a:gd name="connsiteY1" fmla="*/ 78030 h 181449"/>
              <a:gd name="connsiteX2" fmla="*/ 94670 w 95077"/>
              <a:gd name="connsiteY2" fmla="*/ 181218 h 181449"/>
              <a:gd name="connsiteX3" fmla="*/ 50220 w 95077"/>
              <a:gd name="connsiteY3" fmla="*/ 103430 h 181449"/>
              <a:gd name="connsiteX4" fmla="*/ 1008 w 95077"/>
              <a:gd name="connsiteY4" fmla="*/ 243 h 18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77" h="181449">
                <a:moveTo>
                  <a:pt x="1008" y="243"/>
                </a:moveTo>
                <a:cubicBezTo>
                  <a:pt x="-3490" y="-3990"/>
                  <a:pt x="7623" y="47868"/>
                  <a:pt x="23233" y="78030"/>
                </a:cubicBezTo>
                <a:cubicBezTo>
                  <a:pt x="38843" y="108192"/>
                  <a:pt x="90172" y="176985"/>
                  <a:pt x="94670" y="181218"/>
                </a:cubicBezTo>
                <a:cubicBezTo>
                  <a:pt x="99168" y="185451"/>
                  <a:pt x="65301" y="130682"/>
                  <a:pt x="50220" y="103430"/>
                </a:cubicBezTo>
                <a:cubicBezTo>
                  <a:pt x="35139" y="76178"/>
                  <a:pt x="5506" y="4476"/>
                  <a:pt x="1008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: 図形 1604">
            <a:extLst>
              <a:ext uri="{FF2B5EF4-FFF2-40B4-BE49-F238E27FC236}">
                <a16:creationId xmlns:a16="http://schemas.microsoft.com/office/drawing/2014/main" id="{5C849D94-847D-4E59-8E26-9BFE9900B86F}"/>
              </a:ext>
            </a:extLst>
          </p:cNvPr>
          <p:cNvSpPr/>
          <p:nvPr/>
        </p:nvSpPr>
        <p:spPr>
          <a:xfrm>
            <a:off x="3201986" y="5538390"/>
            <a:ext cx="100587" cy="182103"/>
          </a:xfrm>
          <a:custGeom>
            <a:avLst/>
            <a:gdLst>
              <a:gd name="connsiteX0" fmla="*/ 2 w 100587"/>
              <a:gd name="connsiteY0" fmla="*/ 398 h 182103"/>
              <a:gd name="connsiteX1" fmla="*/ 34927 w 100587"/>
              <a:gd name="connsiteY1" fmla="*/ 89298 h 182103"/>
              <a:gd name="connsiteX2" fmla="*/ 100014 w 100587"/>
              <a:gd name="connsiteY2" fmla="*/ 179785 h 182103"/>
              <a:gd name="connsiteX3" fmla="*/ 65089 w 100587"/>
              <a:gd name="connsiteY3" fmla="*/ 152798 h 182103"/>
              <a:gd name="connsiteX4" fmla="*/ 36514 w 100587"/>
              <a:gd name="connsiteY4" fmla="*/ 125810 h 182103"/>
              <a:gd name="connsiteX5" fmla="*/ 2 w 100587"/>
              <a:gd name="connsiteY5" fmla="*/ 398 h 18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87" h="182103">
                <a:moveTo>
                  <a:pt x="2" y="398"/>
                </a:moveTo>
                <a:cubicBezTo>
                  <a:pt x="-263" y="-5687"/>
                  <a:pt x="18258" y="59400"/>
                  <a:pt x="34927" y="89298"/>
                </a:cubicBezTo>
                <a:cubicBezTo>
                  <a:pt x="51596" y="119196"/>
                  <a:pt x="94987" y="169202"/>
                  <a:pt x="100014" y="179785"/>
                </a:cubicBezTo>
                <a:cubicBezTo>
                  <a:pt x="105041" y="190368"/>
                  <a:pt x="75672" y="161794"/>
                  <a:pt x="65089" y="152798"/>
                </a:cubicBezTo>
                <a:cubicBezTo>
                  <a:pt x="54506" y="143802"/>
                  <a:pt x="47891" y="147506"/>
                  <a:pt x="36514" y="125810"/>
                </a:cubicBezTo>
                <a:cubicBezTo>
                  <a:pt x="25137" y="104114"/>
                  <a:pt x="267" y="6483"/>
                  <a:pt x="2" y="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: 図形 1605">
            <a:extLst>
              <a:ext uri="{FF2B5EF4-FFF2-40B4-BE49-F238E27FC236}">
                <a16:creationId xmlns:a16="http://schemas.microsoft.com/office/drawing/2014/main" id="{8FC71398-F369-40D8-B6E9-C7DD57A1628C}"/>
              </a:ext>
            </a:extLst>
          </p:cNvPr>
          <p:cNvSpPr/>
          <p:nvPr/>
        </p:nvSpPr>
        <p:spPr>
          <a:xfrm>
            <a:off x="3960813" y="5643281"/>
            <a:ext cx="116122" cy="219454"/>
          </a:xfrm>
          <a:custGeom>
            <a:avLst/>
            <a:gdLst>
              <a:gd name="connsiteX0" fmla="*/ 0 w 116122"/>
              <a:gd name="connsiteY0" fmla="*/ 282 h 219454"/>
              <a:gd name="connsiteX1" fmla="*/ 68262 w 116122"/>
              <a:gd name="connsiteY1" fmla="*/ 76482 h 219454"/>
              <a:gd name="connsiteX2" fmla="*/ 115887 w 116122"/>
              <a:gd name="connsiteY2" fmla="*/ 217769 h 219454"/>
              <a:gd name="connsiteX3" fmla="*/ 85725 w 116122"/>
              <a:gd name="connsiteY3" fmla="*/ 151094 h 219454"/>
              <a:gd name="connsiteX4" fmla="*/ 66675 w 116122"/>
              <a:gd name="connsiteY4" fmla="*/ 101882 h 219454"/>
              <a:gd name="connsiteX5" fmla="*/ 0 w 116122"/>
              <a:gd name="connsiteY5" fmla="*/ 282 h 21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22" h="219454">
                <a:moveTo>
                  <a:pt x="0" y="282"/>
                </a:moveTo>
                <a:cubicBezTo>
                  <a:pt x="264" y="-3951"/>
                  <a:pt x="48948" y="40234"/>
                  <a:pt x="68262" y="76482"/>
                </a:cubicBezTo>
                <a:cubicBezTo>
                  <a:pt x="87576" y="112730"/>
                  <a:pt x="112977" y="205334"/>
                  <a:pt x="115887" y="217769"/>
                </a:cubicBezTo>
                <a:cubicBezTo>
                  <a:pt x="118797" y="230204"/>
                  <a:pt x="93927" y="170408"/>
                  <a:pt x="85725" y="151094"/>
                </a:cubicBezTo>
                <a:cubicBezTo>
                  <a:pt x="77523" y="131780"/>
                  <a:pt x="76729" y="122520"/>
                  <a:pt x="66675" y="101882"/>
                </a:cubicBezTo>
                <a:cubicBezTo>
                  <a:pt x="56621" y="81244"/>
                  <a:pt x="-264" y="4515"/>
                  <a:pt x="0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: 図形 1606">
            <a:extLst>
              <a:ext uri="{FF2B5EF4-FFF2-40B4-BE49-F238E27FC236}">
                <a16:creationId xmlns:a16="http://schemas.microsoft.com/office/drawing/2014/main" id="{A6248248-4032-426D-A84A-4AF4EBD20067}"/>
              </a:ext>
            </a:extLst>
          </p:cNvPr>
          <p:cNvSpPr/>
          <p:nvPr/>
        </p:nvSpPr>
        <p:spPr>
          <a:xfrm>
            <a:off x="3888337" y="5898697"/>
            <a:ext cx="257237" cy="77148"/>
          </a:xfrm>
          <a:custGeom>
            <a:avLst/>
            <a:gdLst>
              <a:gd name="connsiteX0" fmla="*/ 1038 w 257237"/>
              <a:gd name="connsiteY0" fmla="*/ 453 h 77148"/>
              <a:gd name="connsiteX1" fmla="*/ 70888 w 257237"/>
              <a:gd name="connsiteY1" fmla="*/ 38553 h 77148"/>
              <a:gd name="connsiteX2" fmla="*/ 250276 w 257237"/>
              <a:gd name="connsiteY2" fmla="*/ 75066 h 77148"/>
              <a:gd name="connsiteX3" fmla="*/ 210588 w 257237"/>
              <a:gd name="connsiteY3" fmla="*/ 71891 h 77148"/>
              <a:gd name="connsiteX4" fmla="*/ 116926 w 257237"/>
              <a:gd name="connsiteY4" fmla="*/ 65541 h 77148"/>
              <a:gd name="connsiteX5" fmla="*/ 1038 w 257237"/>
              <a:gd name="connsiteY5" fmla="*/ 453 h 7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237" h="77148">
                <a:moveTo>
                  <a:pt x="1038" y="453"/>
                </a:moveTo>
                <a:cubicBezTo>
                  <a:pt x="-6635" y="-4045"/>
                  <a:pt x="29348" y="26118"/>
                  <a:pt x="70888" y="38553"/>
                </a:cubicBezTo>
                <a:cubicBezTo>
                  <a:pt x="112428" y="50988"/>
                  <a:pt x="226993" y="69510"/>
                  <a:pt x="250276" y="75066"/>
                </a:cubicBezTo>
                <a:cubicBezTo>
                  <a:pt x="273559" y="80622"/>
                  <a:pt x="232813" y="73478"/>
                  <a:pt x="210588" y="71891"/>
                </a:cubicBezTo>
                <a:cubicBezTo>
                  <a:pt x="188363" y="70304"/>
                  <a:pt x="150528" y="73479"/>
                  <a:pt x="116926" y="65541"/>
                </a:cubicBezTo>
                <a:cubicBezTo>
                  <a:pt x="83324" y="57604"/>
                  <a:pt x="8711" y="4951"/>
                  <a:pt x="1038" y="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: 図形 1607">
            <a:extLst>
              <a:ext uri="{FF2B5EF4-FFF2-40B4-BE49-F238E27FC236}">
                <a16:creationId xmlns:a16="http://schemas.microsoft.com/office/drawing/2014/main" id="{75C2180A-8B12-4130-9219-1410422C0DD9}"/>
              </a:ext>
            </a:extLst>
          </p:cNvPr>
          <p:cNvSpPr/>
          <p:nvPr/>
        </p:nvSpPr>
        <p:spPr>
          <a:xfrm>
            <a:off x="3716204" y="6054549"/>
            <a:ext cx="399517" cy="247968"/>
          </a:xfrm>
          <a:custGeom>
            <a:avLst/>
            <a:gdLst>
              <a:gd name="connsiteX0" fmla="*/ 62046 w 399517"/>
              <a:gd name="connsiteY0" fmla="*/ 176 h 247968"/>
              <a:gd name="connsiteX1" fmla="*/ 230321 w 399517"/>
              <a:gd name="connsiteY1" fmla="*/ 82726 h 247968"/>
              <a:gd name="connsiteX2" fmla="*/ 382721 w 399517"/>
              <a:gd name="connsiteY2" fmla="*/ 230364 h 247968"/>
              <a:gd name="connsiteX3" fmla="*/ 316046 w 399517"/>
              <a:gd name="connsiteY3" fmla="*/ 192264 h 247968"/>
              <a:gd name="connsiteX4" fmla="*/ 134 w 399517"/>
              <a:gd name="connsiteY4" fmla="*/ 89076 h 247968"/>
              <a:gd name="connsiteX5" fmla="*/ 357321 w 399517"/>
              <a:gd name="connsiteY5" fmla="*/ 233539 h 247968"/>
              <a:gd name="connsiteX6" fmla="*/ 390659 w 399517"/>
              <a:gd name="connsiteY6" fmla="*/ 235126 h 247968"/>
              <a:gd name="connsiteX7" fmla="*/ 339859 w 399517"/>
              <a:gd name="connsiteY7" fmla="*/ 165276 h 247968"/>
              <a:gd name="connsiteX8" fmla="*/ 303346 w 399517"/>
              <a:gd name="connsiteY8" fmla="*/ 117651 h 247968"/>
              <a:gd name="connsiteX9" fmla="*/ 228734 w 399517"/>
              <a:gd name="connsiteY9" fmla="*/ 62089 h 247968"/>
              <a:gd name="connsiteX10" fmla="*/ 62046 w 399517"/>
              <a:gd name="connsiteY10" fmla="*/ 176 h 24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9517" h="247968">
                <a:moveTo>
                  <a:pt x="62046" y="176"/>
                </a:moveTo>
                <a:cubicBezTo>
                  <a:pt x="62310" y="3615"/>
                  <a:pt x="176875" y="44361"/>
                  <a:pt x="230321" y="82726"/>
                </a:cubicBezTo>
                <a:cubicBezTo>
                  <a:pt x="283767" y="121091"/>
                  <a:pt x="368433" y="212108"/>
                  <a:pt x="382721" y="230364"/>
                </a:cubicBezTo>
                <a:cubicBezTo>
                  <a:pt x="397009" y="248620"/>
                  <a:pt x="379810" y="215812"/>
                  <a:pt x="316046" y="192264"/>
                </a:cubicBezTo>
                <a:cubicBezTo>
                  <a:pt x="252282" y="168716"/>
                  <a:pt x="-6745" y="82197"/>
                  <a:pt x="134" y="89076"/>
                </a:cubicBezTo>
                <a:cubicBezTo>
                  <a:pt x="7013" y="95955"/>
                  <a:pt x="292234" y="209197"/>
                  <a:pt x="357321" y="233539"/>
                </a:cubicBezTo>
                <a:cubicBezTo>
                  <a:pt x="422408" y="257881"/>
                  <a:pt x="393569" y="246503"/>
                  <a:pt x="390659" y="235126"/>
                </a:cubicBezTo>
                <a:cubicBezTo>
                  <a:pt x="387749" y="223749"/>
                  <a:pt x="354411" y="184855"/>
                  <a:pt x="339859" y="165276"/>
                </a:cubicBezTo>
                <a:cubicBezTo>
                  <a:pt x="325307" y="145697"/>
                  <a:pt x="321867" y="134849"/>
                  <a:pt x="303346" y="117651"/>
                </a:cubicBezTo>
                <a:cubicBezTo>
                  <a:pt x="284825" y="100453"/>
                  <a:pt x="267628" y="79816"/>
                  <a:pt x="228734" y="62089"/>
                </a:cubicBezTo>
                <a:cubicBezTo>
                  <a:pt x="189840" y="44362"/>
                  <a:pt x="61782" y="-3263"/>
                  <a:pt x="62046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: 図形 1608">
            <a:extLst>
              <a:ext uri="{FF2B5EF4-FFF2-40B4-BE49-F238E27FC236}">
                <a16:creationId xmlns:a16="http://schemas.microsoft.com/office/drawing/2014/main" id="{47C69659-4044-4E66-BE34-412F0437425C}"/>
              </a:ext>
            </a:extLst>
          </p:cNvPr>
          <p:cNvSpPr/>
          <p:nvPr/>
        </p:nvSpPr>
        <p:spPr>
          <a:xfrm>
            <a:off x="3608170" y="6264275"/>
            <a:ext cx="563525" cy="138661"/>
          </a:xfrm>
          <a:custGeom>
            <a:avLst/>
            <a:gdLst>
              <a:gd name="connsiteX0" fmla="*/ 218 w 563525"/>
              <a:gd name="connsiteY0" fmla="*/ 0 h 138661"/>
              <a:gd name="connsiteX1" fmla="*/ 324068 w 563525"/>
              <a:gd name="connsiteY1" fmla="*/ 76200 h 138661"/>
              <a:gd name="connsiteX2" fmla="*/ 560605 w 563525"/>
              <a:gd name="connsiteY2" fmla="*/ 138113 h 138661"/>
              <a:gd name="connsiteX3" fmla="*/ 444718 w 563525"/>
              <a:gd name="connsiteY3" fmla="*/ 104775 h 138661"/>
              <a:gd name="connsiteX4" fmla="*/ 276443 w 563525"/>
              <a:gd name="connsiteY4" fmla="*/ 74613 h 138661"/>
              <a:gd name="connsiteX5" fmla="*/ 218 w 563525"/>
              <a:gd name="connsiteY5" fmla="*/ 0 h 13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3525" h="138661">
                <a:moveTo>
                  <a:pt x="218" y="0"/>
                </a:moveTo>
                <a:cubicBezTo>
                  <a:pt x="8155" y="264"/>
                  <a:pt x="230670" y="53181"/>
                  <a:pt x="324068" y="76200"/>
                </a:cubicBezTo>
                <a:cubicBezTo>
                  <a:pt x="417466" y="99219"/>
                  <a:pt x="540497" y="133351"/>
                  <a:pt x="560605" y="138113"/>
                </a:cubicBezTo>
                <a:cubicBezTo>
                  <a:pt x="580713" y="142875"/>
                  <a:pt x="492078" y="115358"/>
                  <a:pt x="444718" y="104775"/>
                </a:cubicBezTo>
                <a:cubicBezTo>
                  <a:pt x="397358" y="94192"/>
                  <a:pt x="350262" y="91546"/>
                  <a:pt x="276443" y="74613"/>
                </a:cubicBezTo>
                <a:cubicBezTo>
                  <a:pt x="202624" y="57680"/>
                  <a:pt x="-7719" y="-264"/>
                  <a:pt x="2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: 図形 1609">
            <a:extLst>
              <a:ext uri="{FF2B5EF4-FFF2-40B4-BE49-F238E27FC236}">
                <a16:creationId xmlns:a16="http://schemas.microsoft.com/office/drawing/2014/main" id="{3E306189-0A48-4BDB-8463-CDA94E6CD205}"/>
              </a:ext>
            </a:extLst>
          </p:cNvPr>
          <p:cNvSpPr/>
          <p:nvPr/>
        </p:nvSpPr>
        <p:spPr>
          <a:xfrm>
            <a:off x="3698875" y="6176963"/>
            <a:ext cx="423656" cy="174241"/>
          </a:xfrm>
          <a:custGeom>
            <a:avLst/>
            <a:gdLst>
              <a:gd name="connsiteX0" fmla="*/ 0 w 423656"/>
              <a:gd name="connsiteY0" fmla="*/ 0 h 174241"/>
              <a:gd name="connsiteX1" fmla="*/ 206375 w 423656"/>
              <a:gd name="connsiteY1" fmla="*/ 103187 h 174241"/>
              <a:gd name="connsiteX2" fmla="*/ 419100 w 423656"/>
              <a:gd name="connsiteY2" fmla="*/ 173037 h 174241"/>
              <a:gd name="connsiteX3" fmla="*/ 357188 w 423656"/>
              <a:gd name="connsiteY3" fmla="*/ 149225 h 174241"/>
              <a:gd name="connsiteX4" fmla="*/ 239713 w 423656"/>
              <a:gd name="connsiteY4" fmla="*/ 103187 h 174241"/>
              <a:gd name="connsiteX5" fmla="*/ 0 w 423656"/>
              <a:gd name="connsiteY5" fmla="*/ 0 h 17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656" h="174241">
                <a:moveTo>
                  <a:pt x="0" y="0"/>
                </a:moveTo>
                <a:cubicBezTo>
                  <a:pt x="68262" y="37174"/>
                  <a:pt x="136525" y="74348"/>
                  <a:pt x="206375" y="103187"/>
                </a:cubicBezTo>
                <a:cubicBezTo>
                  <a:pt x="276225" y="132026"/>
                  <a:pt x="393965" y="165364"/>
                  <a:pt x="419100" y="173037"/>
                </a:cubicBezTo>
                <a:cubicBezTo>
                  <a:pt x="444235" y="180710"/>
                  <a:pt x="357188" y="149225"/>
                  <a:pt x="357188" y="149225"/>
                </a:cubicBezTo>
                <a:cubicBezTo>
                  <a:pt x="327290" y="137583"/>
                  <a:pt x="298980" y="127529"/>
                  <a:pt x="239713" y="10318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: 図形 1610">
            <a:extLst>
              <a:ext uri="{FF2B5EF4-FFF2-40B4-BE49-F238E27FC236}">
                <a16:creationId xmlns:a16="http://schemas.microsoft.com/office/drawing/2014/main" id="{5FC185AE-A58D-4D77-894D-DD8A676F6FC3}"/>
              </a:ext>
            </a:extLst>
          </p:cNvPr>
          <p:cNvSpPr/>
          <p:nvPr/>
        </p:nvSpPr>
        <p:spPr>
          <a:xfrm>
            <a:off x="3487298" y="6400212"/>
            <a:ext cx="620242" cy="102131"/>
          </a:xfrm>
          <a:custGeom>
            <a:avLst/>
            <a:gdLst>
              <a:gd name="connsiteX0" fmla="*/ 2027 w 620242"/>
              <a:gd name="connsiteY0" fmla="*/ 588 h 102131"/>
              <a:gd name="connsiteX1" fmla="*/ 163952 w 620242"/>
              <a:gd name="connsiteY1" fmla="*/ 59326 h 102131"/>
              <a:gd name="connsiteX2" fmla="*/ 608452 w 620242"/>
              <a:gd name="connsiteY2" fmla="*/ 86313 h 102131"/>
              <a:gd name="connsiteX3" fmla="*/ 471927 w 620242"/>
              <a:gd name="connsiteY3" fmla="*/ 87901 h 102131"/>
              <a:gd name="connsiteX4" fmla="*/ 257615 w 620242"/>
              <a:gd name="connsiteY4" fmla="*/ 99013 h 102131"/>
              <a:gd name="connsiteX5" fmla="*/ 2027 w 620242"/>
              <a:gd name="connsiteY5" fmla="*/ 588 h 10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242" h="102131">
                <a:moveTo>
                  <a:pt x="2027" y="588"/>
                </a:moveTo>
                <a:cubicBezTo>
                  <a:pt x="-13583" y="-6026"/>
                  <a:pt x="62881" y="45039"/>
                  <a:pt x="163952" y="59326"/>
                </a:cubicBezTo>
                <a:cubicBezTo>
                  <a:pt x="265023" y="73613"/>
                  <a:pt x="557123" y="81551"/>
                  <a:pt x="608452" y="86313"/>
                </a:cubicBezTo>
                <a:cubicBezTo>
                  <a:pt x="659781" y="91075"/>
                  <a:pt x="530400" y="85784"/>
                  <a:pt x="471927" y="87901"/>
                </a:cubicBezTo>
                <a:cubicBezTo>
                  <a:pt x="413454" y="90018"/>
                  <a:pt x="337254" y="109596"/>
                  <a:pt x="257615" y="99013"/>
                </a:cubicBezTo>
                <a:cubicBezTo>
                  <a:pt x="177976" y="88430"/>
                  <a:pt x="17637" y="7202"/>
                  <a:pt x="2027" y="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: 図形 1611">
            <a:extLst>
              <a:ext uri="{FF2B5EF4-FFF2-40B4-BE49-F238E27FC236}">
                <a16:creationId xmlns:a16="http://schemas.microsoft.com/office/drawing/2014/main" id="{978FAFD6-97F1-45CE-878B-E8A2077195C5}"/>
              </a:ext>
            </a:extLst>
          </p:cNvPr>
          <p:cNvSpPr/>
          <p:nvPr/>
        </p:nvSpPr>
        <p:spPr>
          <a:xfrm>
            <a:off x="3361635" y="6524463"/>
            <a:ext cx="338405" cy="218958"/>
          </a:xfrm>
          <a:custGeom>
            <a:avLst/>
            <a:gdLst>
              <a:gd name="connsiteX0" fmla="*/ 690 w 338405"/>
              <a:gd name="connsiteY0" fmla="*/ 162 h 218958"/>
              <a:gd name="connsiteX1" fmla="*/ 172140 w 338405"/>
              <a:gd name="connsiteY1" fmla="*/ 76362 h 218958"/>
              <a:gd name="connsiteX2" fmla="*/ 332478 w 338405"/>
              <a:gd name="connsiteY2" fmla="*/ 212887 h 218958"/>
              <a:gd name="connsiteX3" fmla="*/ 291203 w 338405"/>
              <a:gd name="connsiteY3" fmla="*/ 187487 h 218958"/>
              <a:gd name="connsiteX4" fmla="*/ 170553 w 338405"/>
              <a:gd name="connsiteY4" fmla="*/ 119225 h 218958"/>
              <a:gd name="connsiteX5" fmla="*/ 113403 w 338405"/>
              <a:gd name="connsiteY5" fmla="*/ 57312 h 218958"/>
              <a:gd name="connsiteX6" fmla="*/ 690 w 338405"/>
              <a:gd name="connsiteY6" fmla="*/ 162 h 21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405" h="218958">
                <a:moveTo>
                  <a:pt x="690" y="162"/>
                </a:moveTo>
                <a:cubicBezTo>
                  <a:pt x="10479" y="3337"/>
                  <a:pt x="116842" y="40908"/>
                  <a:pt x="172140" y="76362"/>
                </a:cubicBezTo>
                <a:cubicBezTo>
                  <a:pt x="227438" y="111816"/>
                  <a:pt x="312634" y="194366"/>
                  <a:pt x="332478" y="212887"/>
                </a:cubicBezTo>
                <a:cubicBezTo>
                  <a:pt x="352322" y="231408"/>
                  <a:pt x="318191" y="203097"/>
                  <a:pt x="291203" y="187487"/>
                </a:cubicBezTo>
                <a:cubicBezTo>
                  <a:pt x="264215" y="171877"/>
                  <a:pt x="200186" y="140921"/>
                  <a:pt x="170553" y="119225"/>
                </a:cubicBezTo>
                <a:cubicBezTo>
                  <a:pt x="140920" y="97529"/>
                  <a:pt x="138803" y="73452"/>
                  <a:pt x="113403" y="57312"/>
                </a:cubicBezTo>
                <a:cubicBezTo>
                  <a:pt x="88003" y="41172"/>
                  <a:pt x="-9099" y="-3013"/>
                  <a:pt x="690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: 図形 1612">
            <a:extLst>
              <a:ext uri="{FF2B5EF4-FFF2-40B4-BE49-F238E27FC236}">
                <a16:creationId xmlns:a16="http://schemas.microsoft.com/office/drawing/2014/main" id="{3DB7A727-F2D5-436F-A6F5-7D70866F4204}"/>
              </a:ext>
            </a:extLst>
          </p:cNvPr>
          <p:cNvSpPr/>
          <p:nvPr/>
        </p:nvSpPr>
        <p:spPr>
          <a:xfrm>
            <a:off x="3327399" y="6331962"/>
            <a:ext cx="248847" cy="423013"/>
          </a:xfrm>
          <a:custGeom>
            <a:avLst/>
            <a:gdLst>
              <a:gd name="connsiteX0" fmla="*/ 247651 w 248847"/>
              <a:gd name="connsiteY0" fmla="*/ 3751 h 423013"/>
              <a:gd name="connsiteX1" fmla="*/ 203201 w 248847"/>
              <a:gd name="connsiteY1" fmla="*/ 130751 h 423013"/>
              <a:gd name="connsiteX2" fmla="*/ 177801 w 248847"/>
              <a:gd name="connsiteY2" fmla="*/ 241876 h 423013"/>
              <a:gd name="connsiteX3" fmla="*/ 171451 w 248847"/>
              <a:gd name="connsiteY3" fmla="*/ 314901 h 423013"/>
              <a:gd name="connsiteX4" fmla="*/ 142876 w 248847"/>
              <a:gd name="connsiteY4" fmla="*/ 356176 h 423013"/>
              <a:gd name="connsiteX5" fmla="*/ 1 w 248847"/>
              <a:gd name="connsiteY5" fmla="*/ 422851 h 423013"/>
              <a:gd name="connsiteX6" fmla="*/ 146051 w 248847"/>
              <a:gd name="connsiteY6" fmla="*/ 335538 h 423013"/>
              <a:gd name="connsiteX7" fmla="*/ 150814 w 248847"/>
              <a:gd name="connsiteY7" fmla="*/ 284738 h 423013"/>
              <a:gd name="connsiteX8" fmla="*/ 247651 w 248847"/>
              <a:gd name="connsiteY8" fmla="*/ 3751 h 42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847" h="423013">
                <a:moveTo>
                  <a:pt x="247651" y="3751"/>
                </a:moveTo>
                <a:cubicBezTo>
                  <a:pt x="256382" y="-21913"/>
                  <a:pt x="214843" y="91064"/>
                  <a:pt x="203201" y="130751"/>
                </a:cubicBezTo>
                <a:cubicBezTo>
                  <a:pt x="191559" y="170439"/>
                  <a:pt x="183093" y="211184"/>
                  <a:pt x="177801" y="241876"/>
                </a:cubicBezTo>
                <a:cubicBezTo>
                  <a:pt x="172509" y="272568"/>
                  <a:pt x="177272" y="295851"/>
                  <a:pt x="171451" y="314901"/>
                </a:cubicBezTo>
                <a:cubicBezTo>
                  <a:pt x="165630" y="333951"/>
                  <a:pt x="171451" y="338184"/>
                  <a:pt x="142876" y="356176"/>
                </a:cubicBezTo>
                <a:cubicBezTo>
                  <a:pt x="114301" y="374168"/>
                  <a:pt x="-528" y="426291"/>
                  <a:pt x="1" y="422851"/>
                </a:cubicBezTo>
                <a:cubicBezTo>
                  <a:pt x="530" y="419411"/>
                  <a:pt x="120916" y="358557"/>
                  <a:pt x="146051" y="335538"/>
                </a:cubicBezTo>
                <a:cubicBezTo>
                  <a:pt x="171186" y="312519"/>
                  <a:pt x="134410" y="335273"/>
                  <a:pt x="150814" y="284738"/>
                </a:cubicBezTo>
                <a:cubicBezTo>
                  <a:pt x="167218" y="234203"/>
                  <a:pt x="238920" y="29415"/>
                  <a:pt x="247651" y="3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: 図形 1613">
            <a:extLst>
              <a:ext uri="{FF2B5EF4-FFF2-40B4-BE49-F238E27FC236}">
                <a16:creationId xmlns:a16="http://schemas.microsoft.com/office/drawing/2014/main" id="{0CD66B8F-1A07-474D-8D8A-30B13BE874F9}"/>
              </a:ext>
            </a:extLst>
          </p:cNvPr>
          <p:cNvSpPr/>
          <p:nvPr/>
        </p:nvSpPr>
        <p:spPr>
          <a:xfrm>
            <a:off x="3284501" y="6604618"/>
            <a:ext cx="61206" cy="341013"/>
          </a:xfrm>
          <a:custGeom>
            <a:avLst/>
            <a:gdLst>
              <a:gd name="connsiteX0" fmla="*/ 37 w 61206"/>
              <a:gd name="connsiteY0" fmla="*/ 970 h 341013"/>
              <a:gd name="connsiteX1" fmla="*/ 50837 w 61206"/>
              <a:gd name="connsiteY1" fmla="*/ 210520 h 341013"/>
              <a:gd name="connsiteX2" fmla="*/ 19087 w 61206"/>
              <a:gd name="connsiteY2" fmla="*/ 340695 h 341013"/>
              <a:gd name="connsiteX3" fmla="*/ 33374 w 61206"/>
              <a:gd name="connsiteY3" fmla="*/ 243857 h 341013"/>
              <a:gd name="connsiteX4" fmla="*/ 60362 w 61206"/>
              <a:gd name="connsiteY4" fmla="*/ 137495 h 341013"/>
              <a:gd name="connsiteX5" fmla="*/ 37 w 61206"/>
              <a:gd name="connsiteY5" fmla="*/ 970 h 34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6" h="341013">
                <a:moveTo>
                  <a:pt x="37" y="970"/>
                </a:moveTo>
                <a:cubicBezTo>
                  <a:pt x="-1550" y="13141"/>
                  <a:pt x="47662" y="153899"/>
                  <a:pt x="50837" y="210520"/>
                </a:cubicBezTo>
                <a:cubicBezTo>
                  <a:pt x="54012" y="267141"/>
                  <a:pt x="21998" y="335139"/>
                  <a:pt x="19087" y="340695"/>
                </a:cubicBezTo>
                <a:cubicBezTo>
                  <a:pt x="16176" y="346251"/>
                  <a:pt x="26495" y="277724"/>
                  <a:pt x="33374" y="243857"/>
                </a:cubicBezTo>
                <a:cubicBezTo>
                  <a:pt x="40253" y="209990"/>
                  <a:pt x="66183" y="180622"/>
                  <a:pt x="60362" y="137495"/>
                </a:cubicBezTo>
                <a:cubicBezTo>
                  <a:pt x="54541" y="94368"/>
                  <a:pt x="1624" y="-11201"/>
                  <a:pt x="37" y="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: 図形 1614">
            <a:extLst>
              <a:ext uri="{FF2B5EF4-FFF2-40B4-BE49-F238E27FC236}">
                <a16:creationId xmlns:a16="http://schemas.microsoft.com/office/drawing/2014/main" id="{46C4556F-ECA8-4645-8BE2-AC0431C7C58E}"/>
              </a:ext>
            </a:extLst>
          </p:cNvPr>
          <p:cNvSpPr/>
          <p:nvPr/>
        </p:nvSpPr>
        <p:spPr>
          <a:xfrm>
            <a:off x="3054157" y="6796078"/>
            <a:ext cx="279662" cy="149235"/>
          </a:xfrm>
          <a:custGeom>
            <a:avLst/>
            <a:gdLst>
              <a:gd name="connsiteX0" fmla="*/ 185931 w 279662"/>
              <a:gd name="connsiteY0" fmla="*/ 10 h 149235"/>
              <a:gd name="connsiteX1" fmla="*/ 130368 w 279662"/>
              <a:gd name="connsiteY1" fmla="*/ 82560 h 149235"/>
              <a:gd name="connsiteX2" fmla="*/ 193 w 279662"/>
              <a:gd name="connsiteY2" fmla="*/ 149235 h 149235"/>
              <a:gd name="connsiteX3" fmla="*/ 162118 w 279662"/>
              <a:gd name="connsiteY3" fmla="*/ 84147 h 149235"/>
              <a:gd name="connsiteX4" fmla="*/ 201806 w 279662"/>
              <a:gd name="connsiteY4" fmla="*/ 147647 h 149235"/>
              <a:gd name="connsiteX5" fmla="*/ 195456 w 279662"/>
              <a:gd name="connsiteY5" fmla="*/ 84147 h 149235"/>
              <a:gd name="connsiteX6" fmla="*/ 279593 w 279662"/>
              <a:gd name="connsiteY6" fmla="*/ 36522 h 149235"/>
              <a:gd name="connsiteX7" fmla="*/ 179581 w 279662"/>
              <a:gd name="connsiteY7" fmla="*/ 76210 h 149235"/>
              <a:gd name="connsiteX8" fmla="*/ 185931 w 279662"/>
              <a:gd name="connsiteY8" fmla="*/ 10 h 14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662" h="149235">
                <a:moveTo>
                  <a:pt x="185931" y="10"/>
                </a:moveTo>
                <a:cubicBezTo>
                  <a:pt x="177729" y="1068"/>
                  <a:pt x="161324" y="57689"/>
                  <a:pt x="130368" y="82560"/>
                </a:cubicBezTo>
                <a:cubicBezTo>
                  <a:pt x="99412" y="107431"/>
                  <a:pt x="-5099" y="148971"/>
                  <a:pt x="193" y="149235"/>
                </a:cubicBezTo>
                <a:cubicBezTo>
                  <a:pt x="5485" y="149499"/>
                  <a:pt x="128516" y="84412"/>
                  <a:pt x="162118" y="84147"/>
                </a:cubicBezTo>
                <a:cubicBezTo>
                  <a:pt x="195720" y="83882"/>
                  <a:pt x="196250" y="147647"/>
                  <a:pt x="201806" y="147647"/>
                </a:cubicBezTo>
                <a:cubicBezTo>
                  <a:pt x="207362" y="147647"/>
                  <a:pt x="182491" y="102668"/>
                  <a:pt x="195456" y="84147"/>
                </a:cubicBezTo>
                <a:cubicBezTo>
                  <a:pt x="208421" y="65626"/>
                  <a:pt x="282239" y="37845"/>
                  <a:pt x="279593" y="36522"/>
                </a:cubicBezTo>
                <a:cubicBezTo>
                  <a:pt x="276947" y="35199"/>
                  <a:pt x="196250" y="75945"/>
                  <a:pt x="179581" y="76210"/>
                </a:cubicBezTo>
                <a:cubicBezTo>
                  <a:pt x="162912" y="76475"/>
                  <a:pt x="194133" y="-1048"/>
                  <a:pt x="18593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: 図形 1615">
            <a:extLst>
              <a:ext uri="{FF2B5EF4-FFF2-40B4-BE49-F238E27FC236}">
                <a16:creationId xmlns:a16="http://schemas.microsoft.com/office/drawing/2014/main" id="{422C5A26-671D-4E9A-8D0E-AF8237DCEE52}"/>
              </a:ext>
            </a:extLst>
          </p:cNvPr>
          <p:cNvSpPr/>
          <p:nvPr/>
        </p:nvSpPr>
        <p:spPr>
          <a:xfrm>
            <a:off x="3579599" y="6748345"/>
            <a:ext cx="299515" cy="179654"/>
          </a:xfrm>
          <a:custGeom>
            <a:avLst/>
            <a:gdLst>
              <a:gd name="connsiteX0" fmla="*/ 133564 w 299515"/>
              <a:gd name="connsiteY0" fmla="*/ 118 h 179654"/>
              <a:gd name="connsiteX1" fmla="*/ 271676 w 299515"/>
              <a:gd name="connsiteY1" fmla="*/ 36630 h 179654"/>
              <a:gd name="connsiteX2" fmla="*/ 298664 w 299515"/>
              <a:gd name="connsiteY2" fmla="*/ 109655 h 179654"/>
              <a:gd name="connsiteX3" fmla="*/ 255801 w 299515"/>
              <a:gd name="connsiteY3" fmla="*/ 90605 h 179654"/>
              <a:gd name="connsiteX4" fmla="*/ 265326 w 299515"/>
              <a:gd name="connsiteY4" fmla="*/ 163630 h 179654"/>
              <a:gd name="connsiteX5" fmla="*/ 290726 w 299515"/>
              <a:gd name="connsiteY5" fmla="*/ 176330 h 179654"/>
              <a:gd name="connsiteX6" fmla="*/ 214526 w 299515"/>
              <a:gd name="connsiteY6" fmla="*/ 171568 h 179654"/>
              <a:gd name="connsiteX7" fmla="*/ 214 w 299515"/>
              <a:gd name="connsiteY7" fmla="*/ 93780 h 179654"/>
              <a:gd name="connsiteX8" fmla="*/ 257389 w 299515"/>
              <a:gd name="connsiteY8" fmla="*/ 163630 h 179654"/>
              <a:gd name="connsiteX9" fmla="*/ 231989 w 299515"/>
              <a:gd name="connsiteY9" fmla="*/ 108068 h 179654"/>
              <a:gd name="connsiteX10" fmla="*/ 281201 w 299515"/>
              <a:gd name="connsiteY10" fmla="*/ 85843 h 179654"/>
              <a:gd name="connsiteX11" fmla="*/ 289139 w 299515"/>
              <a:gd name="connsiteY11" fmla="*/ 82668 h 179654"/>
              <a:gd name="connsiteX12" fmla="*/ 262151 w 299515"/>
              <a:gd name="connsiteY12" fmla="*/ 47743 h 179654"/>
              <a:gd name="connsiteX13" fmla="*/ 133564 w 299515"/>
              <a:gd name="connsiteY13" fmla="*/ 118 h 17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9515" h="179654">
                <a:moveTo>
                  <a:pt x="133564" y="118"/>
                </a:moveTo>
                <a:cubicBezTo>
                  <a:pt x="135151" y="-1734"/>
                  <a:pt x="244159" y="18374"/>
                  <a:pt x="271676" y="36630"/>
                </a:cubicBezTo>
                <a:cubicBezTo>
                  <a:pt x="299193" y="54886"/>
                  <a:pt x="301310" y="100659"/>
                  <a:pt x="298664" y="109655"/>
                </a:cubicBezTo>
                <a:cubicBezTo>
                  <a:pt x="296018" y="118651"/>
                  <a:pt x="261357" y="81609"/>
                  <a:pt x="255801" y="90605"/>
                </a:cubicBezTo>
                <a:cubicBezTo>
                  <a:pt x="250245" y="99601"/>
                  <a:pt x="259505" y="149343"/>
                  <a:pt x="265326" y="163630"/>
                </a:cubicBezTo>
                <a:cubicBezTo>
                  <a:pt x="271147" y="177917"/>
                  <a:pt x="299193" y="175007"/>
                  <a:pt x="290726" y="176330"/>
                </a:cubicBezTo>
                <a:cubicBezTo>
                  <a:pt x="282259" y="177653"/>
                  <a:pt x="262945" y="185326"/>
                  <a:pt x="214526" y="171568"/>
                </a:cubicBezTo>
                <a:cubicBezTo>
                  <a:pt x="166107" y="157810"/>
                  <a:pt x="-6930" y="95103"/>
                  <a:pt x="214" y="93780"/>
                </a:cubicBezTo>
                <a:cubicBezTo>
                  <a:pt x="7358" y="92457"/>
                  <a:pt x="218760" y="161249"/>
                  <a:pt x="257389" y="163630"/>
                </a:cubicBezTo>
                <a:cubicBezTo>
                  <a:pt x="296018" y="166011"/>
                  <a:pt x="228020" y="121032"/>
                  <a:pt x="231989" y="108068"/>
                </a:cubicBezTo>
                <a:cubicBezTo>
                  <a:pt x="235958" y="95104"/>
                  <a:pt x="271676" y="90076"/>
                  <a:pt x="281201" y="85843"/>
                </a:cubicBezTo>
                <a:cubicBezTo>
                  <a:pt x="290726" y="81610"/>
                  <a:pt x="292314" y="89018"/>
                  <a:pt x="289139" y="82668"/>
                </a:cubicBezTo>
                <a:cubicBezTo>
                  <a:pt x="285964" y="76318"/>
                  <a:pt x="283318" y="60972"/>
                  <a:pt x="262151" y="47743"/>
                </a:cubicBezTo>
                <a:cubicBezTo>
                  <a:pt x="240984" y="34514"/>
                  <a:pt x="131977" y="1970"/>
                  <a:pt x="133564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: 図形 1616">
            <a:extLst>
              <a:ext uri="{FF2B5EF4-FFF2-40B4-BE49-F238E27FC236}">
                <a16:creationId xmlns:a16="http://schemas.microsoft.com/office/drawing/2014/main" id="{AA982C6F-ED5D-4ED3-B4D9-B9340A3A5244}"/>
              </a:ext>
            </a:extLst>
          </p:cNvPr>
          <p:cNvSpPr/>
          <p:nvPr/>
        </p:nvSpPr>
        <p:spPr>
          <a:xfrm>
            <a:off x="3052810" y="6929393"/>
            <a:ext cx="153978" cy="137283"/>
          </a:xfrm>
          <a:custGeom>
            <a:avLst/>
            <a:gdLst>
              <a:gd name="connsiteX0" fmla="*/ 153940 w 153978"/>
              <a:gd name="connsiteY0" fmla="*/ 45 h 137283"/>
              <a:gd name="connsiteX1" fmla="*/ 11065 w 153978"/>
              <a:gd name="connsiteY1" fmla="*/ 49257 h 137283"/>
              <a:gd name="connsiteX2" fmla="*/ 9478 w 153978"/>
              <a:gd name="connsiteY2" fmla="*/ 134982 h 137283"/>
              <a:gd name="connsiteX3" fmla="*/ 9478 w 153978"/>
              <a:gd name="connsiteY3" fmla="*/ 107995 h 137283"/>
              <a:gd name="connsiteX4" fmla="*/ 25353 w 153978"/>
              <a:gd name="connsiteY4" fmla="*/ 57195 h 137283"/>
              <a:gd name="connsiteX5" fmla="*/ 153940 w 153978"/>
              <a:gd name="connsiteY5" fmla="*/ 45 h 13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978" h="137283">
                <a:moveTo>
                  <a:pt x="153940" y="45"/>
                </a:moveTo>
                <a:cubicBezTo>
                  <a:pt x="151559" y="-1278"/>
                  <a:pt x="35142" y="26768"/>
                  <a:pt x="11065" y="49257"/>
                </a:cubicBezTo>
                <a:cubicBezTo>
                  <a:pt x="-13012" y="71747"/>
                  <a:pt x="9742" y="125192"/>
                  <a:pt x="9478" y="134982"/>
                </a:cubicBezTo>
                <a:cubicBezTo>
                  <a:pt x="9214" y="144772"/>
                  <a:pt x="6832" y="120960"/>
                  <a:pt x="9478" y="107995"/>
                </a:cubicBezTo>
                <a:cubicBezTo>
                  <a:pt x="12124" y="95031"/>
                  <a:pt x="4186" y="74922"/>
                  <a:pt x="25353" y="57195"/>
                </a:cubicBezTo>
                <a:cubicBezTo>
                  <a:pt x="46520" y="39468"/>
                  <a:pt x="156321" y="1368"/>
                  <a:pt x="153940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: 図形 1617">
            <a:extLst>
              <a:ext uri="{FF2B5EF4-FFF2-40B4-BE49-F238E27FC236}">
                <a16:creationId xmlns:a16="http://schemas.microsoft.com/office/drawing/2014/main" id="{616D5737-2E76-4337-8150-AB51895B0EB2}"/>
              </a:ext>
            </a:extLst>
          </p:cNvPr>
          <p:cNvSpPr/>
          <p:nvPr/>
        </p:nvSpPr>
        <p:spPr>
          <a:xfrm>
            <a:off x="2860662" y="7131387"/>
            <a:ext cx="80607" cy="534874"/>
          </a:xfrm>
          <a:custGeom>
            <a:avLst/>
            <a:gdLst>
              <a:gd name="connsiteX0" fmla="*/ 77801 w 80607"/>
              <a:gd name="connsiteY0" fmla="*/ 7601 h 534874"/>
              <a:gd name="connsiteX1" fmla="*/ 66688 w 80607"/>
              <a:gd name="connsiteY1" fmla="*/ 510838 h 534874"/>
              <a:gd name="connsiteX2" fmla="*/ 49226 w 80607"/>
              <a:gd name="connsiteY2" fmla="*/ 433051 h 534874"/>
              <a:gd name="connsiteX3" fmla="*/ 66688 w 80607"/>
              <a:gd name="connsiteY3" fmla="*/ 244138 h 534874"/>
              <a:gd name="connsiteX4" fmla="*/ 13 w 80607"/>
              <a:gd name="connsiteY4" fmla="*/ 142538 h 534874"/>
              <a:gd name="connsiteX5" fmla="*/ 73038 w 80607"/>
              <a:gd name="connsiteY5" fmla="*/ 201276 h 534874"/>
              <a:gd name="connsiteX6" fmla="*/ 77801 w 80607"/>
              <a:gd name="connsiteY6" fmla="*/ 7601 h 53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07" h="534874">
                <a:moveTo>
                  <a:pt x="77801" y="7601"/>
                </a:moveTo>
                <a:cubicBezTo>
                  <a:pt x="76743" y="59195"/>
                  <a:pt x="71450" y="439930"/>
                  <a:pt x="66688" y="510838"/>
                </a:cubicBezTo>
                <a:cubicBezTo>
                  <a:pt x="61926" y="581746"/>
                  <a:pt x="49226" y="477501"/>
                  <a:pt x="49226" y="433051"/>
                </a:cubicBezTo>
                <a:cubicBezTo>
                  <a:pt x="49226" y="388601"/>
                  <a:pt x="74890" y="292557"/>
                  <a:pt x="66688" y="244138"/>
                </a:cubicBezTo>
                <a:cubicBezTo>
                  <a:pt x="58486" y="195719"/>
                  <a:pt x="-1045" y="149682"/>
                  <a:pt x="13" y="142538"/>
                </a:cubicBezTo>
                <a:cubicBezTo>
                  <a:pt x="1071" y="135394"/>
                  <a:pt x="60338" y="219268"/>
                  <a:pt x="73038" y="201276"/>
                </a:cubicBezTo>
                <a:cubicBezTo>
                  <a:pt x="85738" y="183284"/>
                  <a:pt x="78859" y="-43993"/>
                  <a:pt x="77801" y="7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: 図形 1618">
            <a:extLst>
              <a:ext uri="{FF2B5EF4-FFF2-40B4-BE49-F238E27FC236}">
                <a16:creationId xmlns:a16="http://schemas.microsoft.com/office/drawing/2014/main" id="{78BD722C-971F-4AAB-A227-6D0342458E94}"/>
              </a:ext>
            </a:extLst>
          </p:cNvPr>
          <p:cNvSpPr/>
          <p:nvPr/>
        </p:nvSpPr>
        <p:spPr>
          <a:xfrm>
            <a:off x="2908181" y="7456476"/>
            <a:ext cx="78515" cy="566903"/>
          </a:xfrm>
          <a:custGeom>
            <a:avLst/>
            <a:gdLst>
              <a:gd name="connsiteX0" fmla="*/ 77907 w 78515"/>
              <a:gd name="connsiteY0" fmla="*/ 12 h 566903"/>
              <a:gd name="connsiteX1" fmla="*/ 66794 w 78515"/>
              <a:gd name="connsiteY1" fmla="*/ 354024 h 566903"/>
              <a:gd name="connsiteX2" fmla="*/ 1707 w 78515"/>
              <a:gd name="connsiteY2" fmla="*/ 563574 h 566903"/>
              <a:gd name="connsiteX3" fmla="*/ 22344 w 78515"/>
              <a:gd name="connsiteY3" fmla="*/ 474674 h 566903"/>
              <a:gd name="connsiteX4" fmla="*/ 58857 w 78515"/>
              <a:gd name="connsiteY4" fmla="*/ 366724 h 566903"/>
              <a:gd name="connsiteX5" fmla="*/ 77907 w 78515"/>
              <a:gd name="connsiteY5" fmla="*/ 12 h 56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15" h="566903">
                <a:moveTo>
                  <a:pt x="77907" y="12"/>
                </a:moveTo>
                <a:cubicBezTo>
                  <a:pt x="79230" y="-2105"/>
                  <a:pt x="79494" y="260097"/>
                  <a:pt x="66794" y="354024"/>
                </a:cubicBezTo>
                <a:cubicBezTo>
                  <a:pt x="54094" y="447951"/>
                  <a:pt x="9115" y="543466"/>
                  <a:pt x="1707" y="563574"/>
                </a:cubicBezTo>
                <a:cubicBezTo>
                  <a:pt x="-5701" y="583682"/>
                  <a:pt x="12819" y="507482"/>
                  <a:pt x="22344" y="474674"/>
                </a:cubicBezTo>
                <a:cubicBezTo>
                  <a:pt x="31869" y="441866"/>
                  <a:pt x="48274" y="440543"/>
                  <a:pt x="58857" y="366724"/>
                </a:cubicBezTo>
                <a:cubicBezTo>
                  <a:pt x="69440" y="292905"/>
                  <a:pt x="76584" y="2129"/>
                  <a:pt x="7790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: 図形 1619">
            <a:extLst>
              <a:ext uri="{FF2B5EF4-FFF2-40B4-BE49-F238E27FC236}">
                <a16:creationId xmlns:a16="http://schemas.microsoft.com/office/drawing/2014/main" id="{968899EE-3C60-4E85-8880-2DEE8D775388}"/>
              </a:ext>
            </a:extLst>
          </p:cNvPr>
          <p:cNvSpPr/>
          <p:nvPr/>
        </p:nvSpPr>
        <p:spPr>
          <a:xfrm>
            <a:off x="3459863" y="7256225"/>
            <a:ext cx="221637" cy="495863"/>
          </a:xfrm>
          <a:custGeom>
            <a:avLst/>
            <a:gdLst>
              <a:gd name="connsiteX0" fmla="*/ 221550 w 221637"/>
              <a:gd name="connsiteY0" fmla="*/ 238 h 495863"/>
              <a:gd name="connsiteX1" fmla="*/ 181862 w 221637"/>
              <a:gd name="connsiteY1" fmla="*/ 295513 h 495863"/>
              <a:gd name="connsiteX2" fmla="*/ 140587 w 221637"/>
              <a:gd name="connsiteY2" fmla="*/ 290750 h 495863"/>
              <a:gd name="connsiteX3" fmla="*/ 126300 w 221637"/>
              <a:gd name="connsiteY3" fmla="*/ 409813 h 495863"/>
              <a:gd name="connsiteX4" fmla="*/ 887 w 221637"/>
              <a:gd name="connsiteY4" fmla="*/ 493950 h 495863"/>
              <a:gd name="connsiteX5" fmla="*/ 72325 w 221637"/>
              <a:gd name="connsiteY5" fmla="*/ 460613 h 495863"/>
              <a:gd name="connsiteX6" fmla="*/ 112012 w 221637"/>
              <a:gd name="connsiteY6" fmla="*/ 370125 h 495863"/>
              <a:gd name="connsiteX7" fmla="*/ 150112 w 221637"/>
              <a:gd name="connsiteY7" fmla="*/ 309800 h 495863"/>
              <a:gd name="connsiteX8" fmla="*/ 170750 w 221637"/>
              <a:gd name="connsiteY8" fmla="*/ 246300 h 495863"/>
              <a:gd name="connsiteX9" fmla="*/ 221550 w 221637"/>
              <a:gd name="connsiteY9" fmla="*/ 238 h 49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637" h="495863">
                <a:moveTo>
                  <a:pt x="221550" y="238"/>
                </a:moveTo>
                <a:cubicBezTo>
                  <a:pt x="223402" y="8440"/>
                  <a:pt x="195356" y="247094"/>
                  <a:pt x="181862" y="295513"/>
                </a:cubicBezTo>
                <a:cubicBezTo>
                  <a:pt x="168368" y="343932"/>
                  <a:pt x="149847" y="271700"/>
                  <a:pt x="140587" y="290750"/>
                </a:cubicBezTo>
                <a:cubicBezTo>
                  <a:pt x="131327" y="309800"/>
                  <a:pt x="149583" y="375946"/>
                  <a:pt x="126300" y="409813"/>
                </a:cubicBezTo>
                <a:cubicBezTo>
                  <a:pt x="103017" y="443680"/>
                  <a:pt x="9883" y="485483"/>
                  <a:pt x="887" y="493950"/>
                </a:cubicBezTo>
                <a:cubicBezTo>
                  <a:pt x="-8109" y="502417"/>
                  <a:pt x="53804" y="481250"/>
                  <a:pt x="72325" y="460613"/>
                </a:cubicBezTo>
                <a:cubicBezTo>
                  <a:pt x="90846" y="439976"/>
                  <a:pt x="99048" y="395260"/>
                  <a:pt x="112012" y="370125"/>
                </a:cubicBezTo>
                <a:cubicBezTo>
                  <a:pt x="124976" y="344990"/>
                  <a:pt x="140322" y="330438"/>
                  <a:pt x="150112" y="309800"/>
                </a:cubicBezTo>
                <a:cubicBezTo>
                  <a:pt x="159902" y="289162"/>
                  <a:pt x="162283" y="294719"/>
                  <a:pt x="170750" y="246300"/>
                </a:cubicBezTo>
                <a:cubicBezTo>
                  <a:pt x="179217" y="197881"/>
                  <a:pt x="219698" y="-7964"/>
                  <a:pt x="221550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: 図形 1620">
            <a:extLst>
              <a:ext uri="{FF2B5EF4-FFF2-40B4-BE49-F238E27FC236}">
                <a16:creationId xmlns:a16="http://schemas.microsoft.com/office/drawing/2014/main" id="{3A1D0DA0-3D8F-488B-B6D1-C42D968E5A86}"/>
              </a:ext>
            </a:extLst>
          </p:cNvPr>
          <p:cNvSpPr/>
          <p:nvPr/>
        </p:nvSpPr>
        <p:spPr>
          <a:xfrm>
            <a:off x="2805891" y="7578724"/>
            <a:ext cx="76601" cy="810503"/>
          </a:xfrm>
          <a:custGeom>
            <a:avLst/>
            <a:gdLst>
              <a:gd name="connsiteX0" fmla="*/ 67484 w 76601"/>
              <a:gd name="connsiteY0" fmla="*/ 1 h 810503"/>
              <a:gd name="connsiteX1" fmla="*/ 73834 w 76601"/>
              <a:gd name="connsiteY1" fmla="*/ 536576 h 810503"/>
              <a:gd name="connsiteX2" fmla="*/ 18272 w 76601"/>
              <a:gd name="connsiteY2" fmla="*/ 684214 h 810503"/>
              <a:gd name="connsiteX3" fmla="*/ 2397 w 76601"/>
              <a:gd name="connsiteY3" fmla="*/ 808039 h 810503"/>
              <a:gd name="connsiteX4" fmla="*/ 2397 w 76601"/>
              <a:gd name="connsiteY4" fmla="*/ 757239 h 810503"/>
              <a:gd name="connsiteX5" fmla="*/ 24622 w 76601"/>
              <a:gd name="connsiteY5" fmla="*/ 642939 h 810503"/>
              <a:gd name="connsiteX6" fmla="*/ 61134 w 76601"/>
              <a:gd name="connsiteY6" fmla="*/ 530226 h 810503"/>
              <a:gd name="connsiteX7" fmla="*/ 67484 w 76601"/>
              <a:gd name="connsiteY7" fmla="*/ 1 h 810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601" h="810503">
                <a:moveTo>
                  <a:pt x="67484" y="1"/>
                </a:moveTo>
                <a:cubicBezTo>
                  <a:pt x="69601" y="1059"/>
                  <a:pt x="82036" y="422541"/>
                  <a:pt x="73834" y="536576"/>
                </a:cubicBezTo>
                <a:cubicBezTo>
                  <a:pt x="65632" y="650612"/>
                  <a:pt x="30178" y="638970"/>
                  <a:pt x="18272" y="684214"/>
                </a:cubicBezTo>
                <a:cubicBezTo>
                  <a:pt x="6366" y="729458"/>
                  <a:pt x="5043" y="795868"/>
                  <a:pt x="2397" y="808039"/>
                </a:cubicBezTo>
                <a:cubicBezTo>
                  <a:pt x="-249" y="820210"/>
                  <a:pt x="-1307" y="784756"/>
                  <a:pt x="2397" y="757239"/>
                </a:cubicBezTo>
                <a:cubicBezTo>
                  <a:pt x="6101" y="729722"/>
                  <a:pt x="14833" y="680774"/>
                  <a:pt x="24622" y="642939"/>
                </a:cubicBezTo>
                <a:cubicBezTo>
                  <a:pt x="34411" y="605104"/>
                  <a:pt x="55313" y="631297"/>
                  <a:pt x="61134" y="530226"/>
                </a:cubicBezTo>
                <a:cubicBezTo>
                  <a:pt x="66955" y="429155"/>
                  <a:pt x="65367" y="-1057"/>
                  <a:pt x="6748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: 図形 1621">
            <a:extLst>
              <a:ext uri="{FF2B5EF4-FFF2-40B4-BE49-F238E27FC236}">
                <a16:creationId xmlns:a16="http://schemas.microsoft.com/office/drawing/2014/main" id="{B51D8C52-039B-4349-8408-6D15A3E678BA}"/>
              </a:ext>
            </a:extLst>
          </p:cNvPr>
          <p:cNvSpPr/>
          <p:nvPr/>
        </p:nvSpPr>
        <p:spPr>
          <a:xfrm>
            <a:off x="2652056" y="7675560"/>
            <a:ext cx="156303" cy="552623"/>
          </a:xfrm>
          <a:custGeom>
            <a:avLst/>
            <a:gdLst>
              <a:gd name="connsiteX0" fmla="*/ 5419 w 156303"/>
              <a:gd name="connsiteY0" fmla="*/ 3 h 552623"/>
              <a:gd name="connsiteX1" fmla="*/ 3832 w 156303"/>
              <a:gd name="connsiteY1" fmla="*/ 306390 h 552623"/>
              <a:gd name="connsiteX2" fmla="*/ 53044 w 156303"/>
              <a:gd name="connsiteY2" fmla="*/ 392115 h 552623"/>
              <a:gd name="connsiteX3" fmla="*/ 110194 w 156303"/>
              <a:gd name="connsiteY3" fmla="*/ 514353 h 552623"/>
              <a:gd name="connsiteX4" fmla="*/ 156232 w 156303"/>
              <a:gd name="connsiteY4" fmla="*/ 552453 h 552623"/>
              <a:gd name="connsiteX5" fmla="*/ 118132 w 156303"/>
              <a:gd name="connsiteY5" fmla="*/ 503240 h 552623"/>
              <a:gd name="connsiteX6" fmla="*/ 22882 w 156303"/>
              <a:gd name="connsiteY6" fmla="*/ 312740 h 552623"/>
              <a:gd name="connsiteX7" fmla="*/ 5419 w 156303"/>
              <a:gd name="connsiteY7" fmla="*/ 3 h 55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303" h="552623">
                <a:moveTo>
                  <a:pt x="5419" y="3"/>
                </a:moveTo>
                <a:cubicBezTo>
                  <a:pt x="2244" y="-1055"/>
                  <a:pt x="-4105" y="241038"/>
                  <a:pt x="3832" y="306390"/>
                </a:cubicBezTo>
                <a:cubicBezTo>
                  <a:pt x="11769" y="371742"/>
                  <a:pt x="35317" y="357455"/>
                  <a:pt x="53044" y="392115"/>
                </a:cubicBezTo>
                <a:cubicBezTo>
                  <a:pt x="70771" y="426775"/>
                  <a:pt x="92996" y="487630"/>
                  <a:pt x="110194" y="514353"/>
                </a:cubicBezTo>
                <a:cubicBezTo>
                  <a:pt x="127392" y="541076"/>
                  <a:pt x="154909" y="554305"/>
                  <a:pt x="156232" y="552453"/>
                </a:cubicBezTo>
                <a:cubicBezTo>
                  <a:pt x="157555" y="550601"/>
                  <a:pt x="140357" y="543192"/>
                  <a:pt x="118132" y="503240"/>
                </a:cubicBezTo>
                <a:cubicBezTo>
                  <a:pt x="95907" y="463288"/>
                  <a:pt x="43255" y="394761"/>
                  <a:pt x="22882" y="312740"/>
                </a:cubicBezTo>
                <a:cubicBezTo>
                  <a:pt x="2509" y="230719"/>
                  <a:pt x="8594" y="1061"/>
                  <a:pt x="541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: 図形 1622">
            <a:extLst>
              <a:ext uri="{FF2B5EF4-FFF2-40B4-BE49-F238E27FC236}">
                <a16:creationId xmlns:a16="http://schemas.microsoft.com/office/drawing/2014/main" id="{A71EE6DF-4E6E-42BB-A932-1503D77847E7}"/>
              </a:ext>
            </a:extLst>
          </p:cNvPr>
          <p:cNvSpPr/>
          <p:nvPr/>
        </p:nvSpPr>
        <p:spPr>
          <a:xfrm>
            <a:off x="2751135" y="8372004"/>
            <a:ext cx="169127" cy="402007"/>
          </a:xfrm>
          <a:custGeom>
            <a:avLst/>
            <a:gdLst>
              <a:gd name="connsiteX0" fmla="*/ 3 w 169127"/>
              <a:gd name="connsiteY0" fmla="*/ 46509 h 402007"/>
              <a:gd name="connsiteX1" fmla="*/ 150815 w 169127"/>
              <a:gd name="connsiteY1" fmla="*/ 471 h 402007"/>
              <a:gd name="connsiteX2" fmla="*/ 122240 w 169127"/>
              <a:gd name="connsiteY2" fmla="*/ 81434 h 402007"/>
              <a:gd name="connsiteX3" fmla="*/ 31753 w 169127"/>
              <a:gd name="connsiteY3" fmla="*/ 256059 h 402007"/>
              <a:gd name="connsiteX4" fmla="*/ 3178 w 169127"/>
              <a:gd name="connsiteY4" fmla="*/ 400521 h 402007"/>
              <a:gd name="connsiteX5" fmla="*/ 20640 w 169127"/>
              <a:gd name="connsiteY5" fmla="*/ 314796 h 402007"/>
              <a:gd name="connsiteX6" fmla="*/ 142878 w 169127"/>
              <a:gd name="connsiteY6" fmla="*/ 65559 h 402007"/>
              <a:gd name="connsiteX7" fmla="*/ 155578 w 169127"/>
              <a:gd name="connsiteY7" fmla="*/ 11584 h 402007"/>
              <a:gd name="connsiteX8" fmla="*/ 3 w 169127"/>
              <a:gd name="connsiteY8" fmla="*/ 46509 h 40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127" h="402007">
                <a:moveTo>
                  <a:pt x="3" y="46509"/>
                </a:moveTo>
                <a:cubicBezTo>
                  <a:pt x="-791" y="44657"/>
                  <a:pt x="130442" y="-5350"/>
                  <a:pt x="150815" y="471"/>
                </a:cubicBezTo>
                <a:cubicBezTo>
                  <a:pt x="171188" y="6292"/>
                  <a:pt x="142084" y="38836"/>
                  <a:pt x="122240" y="81434"/>
                </a:cubicBezTo>
                <a:cubicBezTo>
                  <a:pt x="102396" y="124032"/>
                  <a:pt x="51597" y="202878"/>
                  <a:pt x="31753" y="256059"/>
                </a:cubicBezTo>
                <a:cubicBezTo>
                  <a:pt x="11909" y="309240"/>
                  <a:pt x="5030" y="390732"/>
                  <a:pt x="3178" y="400521"/>
                </a:cubicBezTo>
                <a:cubicBezTo>
                  <a:pt x="1326" y="410310"/>
                  <a:pt x="-2643" y="370623"/>
                  <a:pt x="20640" y="314796"/>
                </a:cubicBezTo>
                <a:cubicBezTo>
                  <a:pt x="43923" y="258969"/>
                  <a:pt x="120388" y="116094"/>
                  <a:pt x="142878" y="65559"/>
                </a:cubicBezTo>
                <a:cubicBezTo>
                  <a:pt x="165368" y="15024"/>
                  <a:pt x="182036" y="14759"/>
                  <a:pt x="155578" y="11584"/>
                </a:cubicBezTo>
                <a:cubicBezTo>
                  <a:pt x="129120" y="8409"/>
                  <a:pt x="797" y="48361"/>
                  <a:pt x="3" y="46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: 図形 1623">
            <a:extLst>
              <a:ext uri="{FF2B5EF4-FFF2-40B4-BE49-F238E27FC236}">
                <a16:creationId xmlns:a16="http://schemas.microsoft.com/office/drawing/2014/main" id="{B641FDD6-6221-4702-AC40-9F446C51D103}"/>
              </a:ext>
            </a:extLst>
          </p:cNvPr>
          <p:cNvSpPr/>
          <p:nvPr/>
        </p:nvSpPr>
        <p:spPr>
          <a:xfrm>
            <a:off x="4302966" y="4363807"/>
            <a:ext cx="83299" cy="139997"/>
          </a:xfrm>
          <a:custGeom>
            <a:avLst/>
            <a:gdLst>
              <a:gd name="connsiteX0" fmla="*/ 83297 w 83299"/>
              <a:gd name="connsiteY0" fmla="*/ 231 h 139997"/>
              <a:gd name="connsiteX1" fmla="*/ 2334 w 83299"/>
              <a:gd name="connsiteY1" fmla="*/ 47856 h 139997"/>
              <a:gd name="connsiteX2" fmla="*/ 26147 w 83299"/>
              <a:gd name="connsiteY2" fmla="*/ 57381 h 139997"/>
              <a:gd name="connsiteX3" fmla="*/ 70597 w 83299"/>
              <a:gd name="connsiteY3" fmla="*/ 139931 h 139997"/>
              <a:gd name="connsiteX4" fmla="*/ 5509 w 83299"/>
              <a:gd name="connsiteY4" fmla="*/ 70081 h 139997"/>
              <a:gd name="connsiteX5" fmla="*/ 83297 w 83299"/>
              <a:gd name="connsiteY5" fmla="*/ 231 h 13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99" h="139997">
                <a:moveTo>
                  <a:pt x="83297" y="231"/>
                </a:moveTo>
                <a:cubicBezTo>
                  <a:pt x="82768" y="-3473"/>
                  <a:pt x="11859" y="38331"/>
                  <a:pt x="2334" y="47856"/>
                </a:cubicBezTo>
                <a:cubicBezTo>
                  <a:pt x="-7191" y="57381"/>
                  <a:pt x="14770" y="42035"/>
                  <a:pt x="26147" y="57381"/>
                </a:cubicBezTo>
                <a:cubicBezTo>
                  <a:pt x="37524" y="72727"/>
                  <a:pt x="74037" y="137814"/>
                  <a:pt x="70597" y="139931"/>
                </a:cubicBezTo>
                <a:cubicBezTo>
                  <a:pt x="67157" y="142048"/>
                  <a:pt x="5509" y="93364"/>
                  <a:pt x="5509" y="70081"/>
                </a:cubicBezTo>
                <a:cubicBezTo>
                  <a:pt x="5509" y="46798"/>
                  <a:pt x="83826" y="3935"/>
                  <a:pt x="83297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: 図形 1624">
            <a:extLst>
              <a:ext uri="{FF2B5EF4-FFF2-40B4-BE49-F238E27FC236}">
                <a16:creationId xmlns:a16="http://schemas.microsoft.com/office/drawing/2014/main" id="{1860B905-8EB7-4E18-B0F2-A71AEDE20F10}"/>
              </a:ext>
            </a:extLst>
          </p:cNvPr>
          <p:cNvSpPr/>
          <p:nvPr/>
        </p:nvSpPr>
        <p:spPr>
          <a:xfrm>
            <a:off x="4568204" y="4690911"/>
            <a:ext cx="138736" cy="236423"/>
          </a:xfrm>
          <a:custGeom>
            <a:avLst/>
            <a:gdLst>
              <a:gd name="connsiteX0" fmla="*/ 138734 w 138736"/>
              <a:gd name="connsiteY0" fmla="*/ 152 h 236423"/>
              <a:gd name="connsiteX1" fmla="*/ 37134 w 138736"/>
              <a:gd name="connsiteY1" fmla="*/ 181127 h 236423"/>
              <a:gd name="connsiteX2" fmla="*/ 2209 w 138736"/>
              <a:gd name="connsiteY2" fmla="*/ 231927 h 236423"/>
              <a:gd name="connsiteX3" fmla="*/ 92696 w 138736"/>
              <a:gd name="connsiteY3" fmla="*/ 231927 h 236423"/>
              <a:gd name="connsiteX4" fmla="*/ 40309 w 138736"/>
              <a:gd name="connsiteY4" fmla="*/ 214464 h 236423"/>
              <a:gd name="connsiteX5" fmla="*/ 138734 w 138736"/>
              <a:gd name="connsiteY5" fmla="*/ 152 h 23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36" h="236423">
                <a:moveTo>
                  <a:pt x="138734" y="152"/>
                </a:moveTo>
                <a:cubicBezTo>
                  <a:pt x="138205" y="-5404"/>
                  <a:pt x="59888" y="142498"/>
                  <a:pt x="37134" y="181127"/>
                </a:cubicBezTo>
                <a:cubicBezTo>
                  <a:pt x="14380" y="219756"/>
                  <a:pt x="-7051" y="223460"/>
                  <a:pt x="2209" y="231927"/>
                </a:cubicBezTo>
                <a:cubicBezTo>
                  <a:pt x="11469" y="240394"/>
                  <a:pt x="86346" y="234837"/>
                  <a:pt x="92696" y="231927"/>
                </a:cubicBezTo>
                <a:cubicBezTo>
                  <a:pt x="99046" y="229017"/>
                  <a:pt x="34488" y="250183"/>
                  <a:pt x="40309" y="214464"/>
                </a:cubicBezTo>
                <a:cubicBezTo>
                  <a:pt x="46130" y="178745"/>
                  <a:pt x="139263" y="5708"/>
                  <a:pt x="138734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: 図形 1625">
            <a:extLst>
              <a:ext uri="{FF2B5EF4-FFF2-40B4-BE49-F238E27FC236}">
                <a16:creationId xmlns:a16="http://schemas.microsoft.com/office/drawing/2014/main" id="{74ED5B09-EA46-46B3-B6EC-D40129B4DD12}"/>
              </a:ext>
            </a:extLst>
          </p:cNvPr>
          <p:cNvSpPr/>
          <p:nvPr/>
        </p:nvSpPr>
        <p:spPr>
          <a:xfrm>
            <a:off x="4419119" y="5006966"/>
            <a:ext cx="157648" cy="252426"/>
          </a:xfrm>
          <a:custGeom>
            <a:avLst/>
            <a:gdLst>
              <a:gd name="connsiteX0" fmla="*/ 86206 w 157648"/>
              <a:gd name="connsiteY0" fmla="*/ 9 h 252426"/>
              <a:gd name="connsiteX1" fmla="*/ 157644 w 157648"/>
              <a:gd name="connsiteY1" fmla="*/ 77797 h 252426"/>
              <a:gd name="connsiteX2" fmla="*/ 89381 w 157648"/>
              <a:gd name="connsiteY2" fmla="*/ 115897 h 252426"/>
              <a:gd name="connsiteX3" fmla="*/ 21119 w 157648"/>
              <a:gd name="connsiteY3" fmla="*/ 188922 h 252426"/>
              <a:gd name="connsiteX4" fmla="*/ 481 w 157648"/>
              <a:gd name="connsiteY4" fmla="*/ 252422 h 252426"/>
              <a:gd name="connsiteX5" fmla="*/ 6831 w 157648"/>
              <a:gd name="connsiteY5" fmla="*/ 192097 h 252426"/>
              <a:gd name="connsiteX6" fmla="*/ 10006 w 157648"/>
              <a:gd name="connsiteY6" fmla="*/ 165109 h 252426"/>
              <a:gd name="connsiteX7" fmla="*/ 132244 w 157648"/>
              <a:gd name="connsiteY7" fmla="*/ 73034 h 252426"/>
              <a:gd name="connsiteX8" fmla="*/ 86206 w 157648"/>
              <a:gd name="connsiteY8" fmla="*/ 9 h 2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648" h="252426">
                <a:moveTo>
                  <a:pt x="86206" y="9"/>
                </a:moveTo>
                <a:cubicBezTo>
                  <a:pt x="90439" y="803"/>
                  <a:pt x="157115" y="58482"/>
                  <a:pt x="157644" y="77797"/>
                </a:cubicBezTo>
                <a:cubicBezTo>
                  <a:pt x="158173" y="97112"/>
                  <a:pt x="112135" y="97376"/>
                  <a:pt x="89381" y="115897"/>
                </a:cubicBezTo>
                <a:cubicBezTo>
                  <a:pt x="66627" y="134418"/>
                  <a:pt x="35936" y="166168"/>
                  <a:pt x="21119" y="188922"/>
                </a:cubicBezTo>
                <a:cubicBezTo>
                  <a:pt x="6302" y="211676"/>
                  <a:pt x="2862" y="251893"/>
                  <a:pt x="481" y="252422"/>
                </a:cubicBezTo>
                <a:cubicBezTo>
                  <a:pt x="-1900" y="252951"/>
                  <a:pt x="5244" y="206649"/>
                  <a:pt x="6831" y="192097"/>
                </a:cubicBezTo>
                <a:cubicBezTo>
                  <a:pt x="8418" y="177545"/>
                  <a:pt x="-10896" y="184953"/>
                  <a:pt x="10006" y="165109"/>
                </a:cubicBezTo>
                <a:cubicBezTo>
                  <a:pt x="30908" y="145265"/>
                  <a:pt x="117957" y="96846"/>
                  <a:pt x="132244" y="73034"/>
                </a:cubicBezTo>
                <a:cubicBezTo>
                  <a:pt x="146531" y="49222"/>
                  <a:pt x="81973" y="-785"/>
                  <a:pt x="86206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: 図形 1626">
            <a:extLst>
              <a:ext uri="{FF2B5EF4-FFF2-40B4-BE49-F238E27FC236}">
                <a16:creationId xmlns:a16="http://schemas.microsoft.com/office/drawing/2014/main" id="{4587B16B-2AF2-46A9-8CAA-352104EC4A20}"/>
              </a:ext>
            </a:extLst>
          </p:cNvPr>
          <p:cNvSpPr/>
          <p:nvPr/>
        </p:nvSpPr>
        <p:spPr>
          <a:xfrm>
            <a:off x="4455248" y="5096433"/>
            <a:ext cx="215720" cy="148978"/>
          </a:xfrm>
          <a:custGeom>
            <a:avLst/>
            <a:gdLst>
              <a:gd name="connsiteX0" fmla="*/ 215177 w 215720"/>
              <a:gd name="connsiteY0" fmla="*/ 1030 h 148978"/>
              <a:gd name="connsiteX1" fmla="*/ 116752 w 215720"/>
              <a:gd name="connsiteY1" fmla="*/ 35955 h 148978"/>
              <a:gd name="connsiteX2" fmla="*/ 865 w 215720"/>
              <a:gd name="connsiteY2" fmla="*/ 148667 h 148978"/>
              <a:gd name="connsiteX3" fmla="*/ 72302 w 215720"/>
              <a:gd name="connsiteY3" fmla="*/ 67705 h 148978"/>
              <a:gd name="connsiteX4" fmla="*/ 215177 w 215720"/>
              <a:gd name="connsiteY4" fmla="*/ 1030 h 14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20" h="148978">
                <a:moveTo>
                  <a:pt x="215177" y="1030"/>
                </a:moveTo>
                <a:cubicBezTo>
                  <a:pt x="222585" y="-4262"/>
                  <a:pt x="152471" y="11349"/>
                  <a:pt x="116752" y="35955"/>
                </a:cubicBezTo>
                <a:cubicBezTo>
                  <a:pt x="81033" y="60561"/>
                  <a:pt x="8273" y="143375"/>
                  <a:pt x="865" y="148667"/>
                </a:cubicBezTo>
                <a:cubicBezTo>
                  <a:pt x="-6543" y="153959"/>
                  <a:pt x="34996" y="90459"/>
                  <a:pt x="72302" y="67705"/>
                </a:cubicBezTo>
                <a:cubicBezTo>
                  <a:pt x="109608" y="44951"/>
                  <a:pt x="207769" y="6322"/>
                  <a:pt x="215177" y="1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: 図形 1627">
            <a:extLst>
              <a:ext uri="{FF2B5EF4-FFF2-40B4-BE49-F238E27FC236}">
                <a16:creationId xmlns:a16="http://schemas.microsoft.com/office/drawing/2014/main" id="{A603B110-9A40-49CE-8553-778A7EDA6EE2}"/>
              </a:ext>
            </a:extLst>
          </p:cNvPr>
          <p:cNvSpPr/>
          <p:nvPr/>
        </p:nvSpPr>
        <p:spPr>
          <a:xfrm>
            <a:off x="4395847" y="5072653"/>
            <a:ext cx="262019" cy="203903"/>
          </a:xfrm>
          <a:custGeom>
            <a:avLst/>
            <a:gdLst>
              <a:gd name="connsiteX0" fmla="*/ 96778 w 262019"/>
              <a:gd name="connsiteY0" fmla="*/ 997 h 203903"/>
              <a:gd name="connsiteX1" fmla="*/ 15816 w 262019"/>
              <a:gd name="connsiteY1" fmla="*/ 66085 h 203903"/>
              <a:gd name="connsiteX2" fmla="*/ 1528 w 262019"/>
              <a:gd name="connsiteY2" fmla="*/ 139110 h 203903"/>
              <a:gd name="connsiteX3" fmla="*/ 4703 w 262019"/>
              <a:gd name="connsiteY3" fmla="*/ 199435 h 203903"/>
              <a:gd name="connsiteX4" fmla="*/ 39628 w 262019"/>
              <a:gd name="connsiteY4" fmla="*/ 199435 h 203903"/>
              <a:gd name="connsiteX5" fmla="*/ 261878 w 262019"/>
              <a:gd name="connsiteY5" fmla="*/ 201022 h 203903"/>
              <a:gd name="connsiteX6" fmla="*/ 76141 w 262019"/>
              <a:gd name="connsiteY6" fmla="*/ 194672 h 203903"/>
              <a:gd name="connsiteX7" fmla="*/ 18991 w 262019"/>
              <a:gd name="connsiteY7" fmla="*/ 189910 h 203903"/>
              <a:gd name="connsiteX8" fmla="*/ 11053 w 262019"/>
              <a:gd name="connsiteY8" fmla="*/ 118472 h 203903"/>
              <a:gd name="connsiteX9" fmla="*/ 96778 w 262019"/>
              <a:gd name="connsiteY9" fmla="*/ 997 h 20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019" h="203903">
                <a:moveTo>
                  <a:pt x="96778" y="997"/>
                </a:moveTo>
                <a:cubicBezTo>
                  <a:pt x="97572" y="-7734"/>
                  <a:pt x="31691" y="43066"/>
                  <a:pt x="15816" y="66085"/>
                </a:cubicBezTo>
                <a:cubicBezTo>
                  <a:pt x="-59" y="89104"/>
                  <a:pt x="3380" y="116885"/>
                  <a:pt x="1528" y="139110"/>
                </a:cubicBezTo>
                <a:cubicBezTo>
                  <a:pt x="-324" y="161335"/>
                  <a:pt x="-1647" y="189381"/>
                  <a:pt x="4703" y="199435"/>
                </a:cubicBezTo>
                <a:cubicBezTo>
                  <a:pt x="11053" y="209489"/>
                  <a:pt x="39628" y="199435"/>
                  <a:pt x="39628" y="199435"/>
                </a:cubicBezTo>
                <a:lnTo>
                  <a:pt x="261878" y="201022"/>
                </a:lnTo>
                <a:cubicBezTo>
                  <a:pt x="267964" y="200228"/>
                  <a:pt x="76141" y="194672"/>
                  <a:pt x="76141" y="194672"/>
                </a:cubicBezTo>
                <a:cubicBezTo>
                  <a:pt x="35660" y="192820"/>
                  <a:pt x="29839" y="202610"/>
                  <a:pt x="18991" y="189910"/>
                </a:cubicBezTo>
                <a:cubicBezTo>
                  <a:pt x="8143" y="177210"/>
                  <a:pt x="999" y="147047"/>
                  <a:pt x="11053" y="118472"/>
                </a:cubicBezTo>
                <a:cubicBezTo>
                  <a:pt x="21107" y="89897"/>
                  <a:pt x="95984" y="9728"/>
                  <a:pt x="96778" y="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: 図形 1628">
            <a:extLst>
              <a:ext uri="{FF2B5EF4-FFF2-40B4-BE49-F238E27FC236}">
                <a16:creationId xmlns:a16="http://schemas.microsoft.com/office/drawing/2014/main" id="{78A0C7E2-4FB0-4DED-B00C-9129707EE2C3}"/>
              </a:ext>
            </a:extLst>
          </p:cNvPr>
          <p:cNvSpPr/>
          <p:nvPr/>
        </p:nvSpPr>
        <p:spPr>
          <a:xfrm>
            <a:off x="4000468" y="5382660"/>
            <a:ext cx="115315" cy="130822"/>
          </a:xfrm>
          <a:custGeom>
            <a:avLst/>
            <a:gdLst>
              <a:gd name="connsiteX0" fmla="*/ 114332 w 115315"/>
              <a:gd name="connsiteY0" fmla="*/ 553 h 130822"/>
              <a:gd name="connsiteX1" fmla="*/ 32 w 115315"/>
              <a:gd name="connsiteY1" fmla="*/ 129140 h 130822"/>
              <a:gd name="connsiteX2" fmla="*/ 101632 w 115315"/>
              <a:gd name="connsiteY2" fmla="*/ 70403 h 130822"/>
              <a:gd name="connsiteX3" fmla="*/ 19082 w 115315"/>
              <a:gd name="connsiteY3" fmla="*/ 130728 h 130822"/>
              <a:gd name="connsiteX4" fmla="*/ 54007 w 115315"/>
              <a:gd name="connsiteY4" fmla="*/ 83103 h 130822"/>
              <a:gd name="connsiteX5" fmla="*/ 114332 w 115315"/>
              <a:gd name="connsiteY5" fmla="*/ 553 h 13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315" h="130822">
                <a:moveTo>
                  <a:pt x="114332" y="553"/>
                </a:moveTo>
                <a:cubicBezTo>
                  <a:pt x="105336" y="8226"/>
                  <a:pt x="2149" y="117498"/>
                  <a:pt x="32" y="129140"/>
                </a:cubicBezTo>
                <a:cubicBezTo>
                  <a:pt x="-2085" y="140782"/>
                  <a:pt x="98457" y="70138"/>
                  <a:pt x="101632" y="70403"/>
                </a:cubicBezTo>
                <a:cubicBezTo>
                  <a:pt x="104807" y="70668"/>
                  <a:pt x="27019" y="128611"/>
                  <a:pt x="19082" y="130728"/>
                </a:cubicBezTo>
                <a:cubicBezTo>
                  <a:pt x="11145" y="132845"/>
                  <a:pt x="39984" y="98978"/>
                  <a:pt x="54007" y="83103"/>
                </a:cubicBezTo>
                <a:cubicBezTo>
                  <a:pt x="68030" y="67228"/>
                  <a:pt x="123328" y="-7120"/>
                  <a:pt x="114332" y="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: 図形 1629">
            <a:extLst>
              <a:ext uri="{FF2B5EF4-FFF2-40B4-BE49-F238E27FC236}">
                <a16:creationId xmlns:a16="http://schemas.microsoft.com/office/drawing/2014/main" id="{508231B2-5D1A-4FA6-AEDC-04190F9B441C}"/>
              </a:ext>
            </a:extLst>
          </p:cNvPr>
          <p:cNvSpPr/>
          <p:nvPr/>
        </p:nvSpPr>
        <p:spPr>
          <a:xfrm>
            <a:off x="4375222" y="5754335"/>
            <a:ext cx="324239" cy="35391"/>
          </a:xfrm>
          <a:custGeom>
            <a:avLst/>
            <a:gdLst>
              <a:gd name="connsiteX0" fmla="*/ 1516 w 324239"/>
              <a:gd name="connsiteY0" fmla="*/ 353 h 35391"/>
              <a:gd name="connsiteX1" fmla="*/ 317428 w 324239"/>
              <a:gd name="connsiteY1" fmla="*/ 11465 h 35391"/>
              <a:gd name="connsiteX2" fmla="*/ 214241 w 324239"/>
              <a:gd name="connsiteY2" fmla="*/ 19403 h 35391"/>
              <a:gd name="connsiteX3" fmla="*/ 165028 w 324239"/>
              <a:gd name="connsiteY3" fmla="*/ 35278 h 35391"/>
              <a:gd name="connsiteX4" fmla="*/ 195191 w 324239"/>
              <a:gd name="connsiteY4" fmla="*/ 25753 h 35391"/>
              <a:gd name="connsiteX5" fmla="*/ 1516 w 324239"/>
              <a:gd name="connsiteY5" fmla="*/ 353 h 3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39" h="35391">
                <a:moveTo>
                  <a:pt x="1516" y="353"/>
                </a:moveTo>
                <a:cubicBezTo>
                  <a:pt x="21889" y="-2028"/>
                  <a:pt x="281974" y="8290"/>
                  <a:pt x="317428" y="11465"/>
                </a:cubicBezTo>
                <a:cubicBezTo>
                  <a:pt x="352882" y="14640"/>
                  <a:pt x="239641" y="15434"/>
                  <a:pt x="214241" y="19403"/>
                </a:cubicBezTo>
                <a:cubicBezTo>
                  <a:pt x="188841" y="23372"/>
                  <a:pt x="168203" y="34220"/>
                  <a:pt x="165028" y="35278"/>
                </a:cubicBezTo>
                <a:cubicBezTo>
                  <a:pt x="161853" y="36336"/>
                  <a:pt x="217945" y="29722"/>
                  <a:pt x="195191" y="25753"/>
                </a:cubicBezTo>
                <a:cubicBezTo>
                  <a:pt x="172437" y="21784"/>
                  <a:pt x="-18857" y="2734"/>
                  <a:pt x="1516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: 図形 1630">
            <a:extLst>
              <a:ext uri="{FF2B5EF4-FFF2-40B4-BE49-F238E27FC236}">
                <a16:creationId xmlns:a16="http://schemas.microsoft.com/office/drawing/2014/main" id="{8CDB81C9-D77A-490A-A8D2-A3424FDE75DD}"/>
              </a:ext>
            </a:extLst>
          </p:cNvPr>
          <p:cNvSpPr/>
          <p:nvPr/>
        </p:nvSpPr>
        <p:spPr>
          <a:xfrm>
            <a:off x="4356566" y="5842261"/>
            <a:ext cx="328390" cy="45778"/>
          </a:xfrm>
          <a:custGeom>
            <a:avLst/>
            <a:gdLst>
              <a:gd name="connsiteX0" fmla="*/ 1122 w 328390"/>
              <a:gd name="connsiteY0" fmla="*/ 45777 h 45778"/>
              <a:gd name="connsiteX1" fmla="*/ 320209 w 328390"/>
              <a:gd name="connsiteY1" fmla="*/ 4502 h 45778"/>
              <a:gd name="connsiteX2" fmla="*/ 217022 w 328390"/>
              <a:gd name="connsiteY2" fmla="*/ 6089 h 45778"/>
              <a:gd name="connsiteX3" fmla="*/ 1122 w 328390"/>
              <a:gd name="connsiteY3" fmla="*/ 45777 h 4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390" h="45778">
                <a:moveTo>
                  <a:pt x="1122" y="45777"/>
                </a:moveTo>
                <a:cubicBezTo>
                  <a:pt x="18320" y="45513"/>
                  <a:pt x="284226" y="11117"/>
                  <a:pt x="320209" y="4502"/>
                </a:cubicBezTo>
                <a:cubicBezTo>
                  <a:pt x="356192" y="-2113"/>
                  <a:pt x="264647" y="-1319"/>
                  <a:pt x="217022" y="6089"/>
                </a:cubicBezTo>
                <a:cubicBezTo>
                  <a:pt x="169397" y="13497"/>
                  <a:pt x="-16076" y="46041"/>
                  <a:pt x="1122" y="45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: 図形 1631">
            <a:extLst>
              <a:ext uri="{FF2B5EF4-FFF2-40B4-BE49-F238E27FC236}">
                <a16:creationId xmlns:a16="http://schemas.microsoft.com/office/drawing/2014/main" id="{262D6B31-D024-459D-9E38-3FFF2C98DDEB}"/>
              </a:ext>
            </a:extLst>
          </p:cNvPr>
          <p:cNvSpPr/>
          <p:nvPr/>
        </p:nvSpPr>
        <p:spPr>
          <a:xfrm>
            <a:off x="4363412" y="5997535"/>
            <a:ext cx="445971" cy="135045"/>
          </a:xfrm>
          <a:custGeom>
            <a:avLst/>
            <a:gdLst>
              <a:gd name="connsiteX0" fmla="*/ 626 w 445971"/>
              <a:gd name="connsiteY0" fmla="*/ 40 h 135045"/>
              <a:gd name="connsiteX1" fmla="*/ 260976 w 445971"/>
              <a:gd name="connsiteY1" fmla="*/ 107990 h 135045"/>
              <a:gd name="connsiteX2" fmla="*/ 405438 w 445971"/>
              <a:gd name="connsiteY2" fmla="*/ 103228 h 135045"/>
              <a:gd name="connsiteX3" fmla="*/ 443538 w 445971"/>
              <a:gd name="connsiteY3" fmla="*/ 134978 h 135045"/>
              <a:gd name="connsiteX4" fmla="*/ 351463 w 445971"/>
              <a:gd name="connsiteY4" fmla="*/ 111165 h 135045"/>
              <a:gd name="connsiteX5" fmla="*/ 192713 w 445971"/>
              <a:gd name="connsiteY5" fmla="*/ 95290 h 135045"/>
              <a:gd name="connsiteX6" fmla="*/ 626 w 445971"/>
              <a:gd name="connsiteY6" fmla="*/ 40 h 13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971" h="135045">
                <a:moveTo>
                  <a:pt x="626" y="40"/>
                </a:moveTo>
                <a:cubicBezTo>
                  <a:pt x="12003" y="2157"/>
                  <a:pt x="193507" y="90792"/>
                  <a:pt x="260976" y="107990"/>
                </a:cubicBezTo>
                <a:cubicBezTo>
                  <a:pt x="328445" y="125188"/>
                  <a:pt x="375011" y="98730"/>
                  <a:pt x="405438" y="103228"/>
                </a:cubicBezTo>
                <a:cubicBezTo>
                  <a:pt x="435865" y="107726"/>
                  <a:pt x="452534" y="133655"/>
                  <a:pt x="443538" y="134978"/>
                </a:cubicBezTo>
                <a:cubicBezTo>
                  <a:pt x="434542" y="136301"/>
                  <a:pt x="393267" y="117780"/>
                  <a:pt x="351463" y="111165"/>
                </a:cubicBezTo>
                <a:cubicBezTo>
                  <a:pt x="309659" y="104550"/>
                  <a:pt x="249598" y="111430"/>
                  <a:pt x="192713" y="95290"/>
                </a:cubicBezTo>
                <a:cubicBezTo>
                  <a:pt x="135828" y="79151"/>
                  <a:pt x="-10751" y="-2077"/>
                  <a:pt x="626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: 図形 1632">
            <a:extLst>
              <a:ext uri="{FF2B5EF4-FFF2-40B4-BE49-F238E27FC236}">
                <a16:creationId xmlns:a16="http://schemas.microsoft.com/office/drawing/2014/main" id="{4DE8DE34-143F-40B0-86F3-29C7257A3788}"/>
              </a:ext>
            </a:extLst>
          </p:cNvPr>
          <p:cNvSpPr/>
          <p:nvPr/>
        </p:nvSpPr>
        <p:spPr>
          <a:xfrm>
            <a:off x="4357650" y="6230883"/>
            <a:ext cx="493764" cy="85923"/>
          </a:xfrm>
          <a:custGeom>
            <a:avLst/>
            <a:gdLst>
              <a:gd name="connsiteX0" fmla="*/ 100050 w 493764"/>
              <a:gd name="connsiteY0" fmla="*/ 85780 h 85923"/>
              <a:gd name="connsiteX1" fmla="*/ 258800 w 493764"/>
              <a:gd name="connsiteY1" fmla="*/ 39742 h 85923"/>
              <a:gd name="connsiteX2" fmla="*/ 493750 w 493764"/>
              <a:gd name="connsiteY2" fmla="*/ 1642 h 85923"/>
              <a:gd name="connsiteX3" fmla="*/ 271500 w 493764"/>
              <a:gd name="connsiteY3" fmla="*/ 6405 h 85923"/>
              <a:gd name="connsiteX4" fmla="*/ 38 w 493764"/>
              <a:gd name="connsiteY4" fmla="*/ 19105 h 85923"/>
              <a:gd name="connsiteX5" fmla="*/ 290550 w 493764"/>
              <a:gd name="connsiteY5" fmla="*/ 23867 h 85923"/>
              <a:gd name="connsiteX6" fmla="*/ 100050 w 493764"/>
              <a:gd name="connsiteY6" fmla="*/ 85780 h 8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764" h="85923">
                <a:moveTo>
                  <a:pt x="100050" y="85780"/>
                </a:moveTo>
                <a:cubicBezTo>
                  <a:pt x="94758" y="88426"/>
                  <a:pt x="193183" y="53765"/>
                  <a:pt x="258800" y="39742"/>
                </a:cubicBezTo>
                <a:cubicBezTo>
                  <a:pt x="324417" y="25719"/>
                  <a:pt x="491633" y="7198"/>
                  <a:pt x="493750" y="1642"/>
                </a:cubicBezTo>
                <a:cubicBezTo>
                  <a:pt x="495867" y="-3914"/>
                  <a:pt x="271500" y="6405"/>
                  <a:pt x="271500" y="6405"/>
                </a:cubicBezTo>
                <a:cubicBezTo>
                  <a:pt x="189215" y="9315"/>
                  <a:pt x="-3137" y="16195"/>
                  <a:pt x="38" y="19105"/>
                </a:cubicBezTo>
                <a:cubicBezTo>
                  <a:pt x="3213" y="22015"/>
                  <a:pt x="270706" y="15136"/>
                  <a:pt x="290550" y="23867"/>
                </a:cubicBezTo>
                <a:cubicBezTo>
                  <a:pt x="310394" y="32598"/>
                  <a:pt x="105342" y="83134"/>
                  <a:pt x="100050" y="85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: 図形 1633">
            <a:extLst>
              <a:ext uri="{FF2B5EF4-FFF2-40B4-BE49-F238E27FC236}">
                <a16:creationId xmlns:a16="http://schemas.microsoft.com/office/drawing/2014/main" id="{4B45B9C6-E38B-4DE0-8829-376D1B46E695}"/>
              </a:ext>
            </a:extLst>
          </p:cNvPr>
          <p:cNvSpPr/>
          <p:nvPr/>
        </p:nvSpPr>
        <p:spPr>
          <a:xfrm>
            <a:off x="4337050" y="6259203"/>
            <a:ext cx="543870" cy="147947"/>
          </a:xfrm>
          <a:custGeom>
            <a:avLst/>
            <a:gdLst>
              <a:gd name="connsiteX0" fmla="*/ 0 w 543870"/>
              <a:gd name="connsiteY0" fmla="*/ 147947 h 147947"/>
              <a:gd name="connsiteX1" fmla="*/ 165100 w 543870"/>
              <a:gd name="connsiteY1" fmla="*/ 138422 h 147947"/>
              <a:gd name="connsiteX2" fmla="*/ 520700 w 543870"/>
              <a:gd name="connsiteY2" fmla="*/ 66985 h 147947"/>
              <a:gd name="connsiteX3" fmla="*/ 509588 w 543870"/>
              <a:gd name="connsiteY3" fmla="*/ 310 h 147947"/>
              <a:gd name="connsiteX4" fmla="*/ 512763 w 543870"/>
              <a:gd name="connsiteY4" fmla="*/ 43172 h 147947"/>
              <a:gd name="connsiteX5" fmla="*/ 393700 w 543870"/>
              <a:gd name="connsiteY5" fmla="*/ 70160 h 147947"/>
              <a:gd name="connsiteX6" fmla="*/ 0 w 543870"/>
              <a:gd name="connsiteY6" fmla="*/ 147947 h 14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70" h="147947">
                <a:moveTo>
                  <a:pt x="0" y="147947"/>
                </a:moveTo>
                <a:lnTo>
                  <a:pt x="165100" y="138422"/>
                </a:lnTo>
                <a:cubicBezTo>
                  <a:pt x="251883" y="124928"/>
                  <a:pt x="463285" y="90004"/>
                  <a:pt x="520700" y="66985"/>
                </a:cubicBezTo>
                <a:cubicBezTo>
                  <a:pt x="578115" y="43966"/>
                  <a:pt x="510911" y="4279"/>
                  <a:pt x="509588" y="310"/>
                </a:cubicBezTo>
                <a:cubicBezTo>
                  <a:pt x="508265" y="-3659"/>
                  <a:pt x="532078" y="31530"/>
                  <a:pt x="512763" y="43172"/>
                </a:cubicBezTo>
                <a:cubicBezTo>
                  <a:pt x="493448" y="54814"/>
                  <a:pt x="393700" y="70160"/>
                  <a:pt x="393700" y="70160"/>
                </a:cubicBezTo>
                <a:lnTo>
                  <a:pt x="0" y="1479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: 図形 1634">
            <a:extLst>
              <a:ext uri="{FF2B5EF4-FFF2-40B4-BE49-F238E27FC236}">
                <a16:creationId xmlns:a16="http://schemas.microsoft.com/office/drawing/2014/main" id="{436CC1F2-61EA-4BA2-AE51-EB3EAF342211}"/>
              </a:ext>
            </a:extLst>
          </p:cNvPr>
          <p:cNvSpPr/>
          <p:nvPr/>
        </p:nvSpPr>
        <p:spPr>
          <a:xfrm>
            <a:off x="4318604" y="6388100"/>
            <a:ext cx="565423" cy="57180"/>
          </a:xfrm>
          <a:custGeom>
            <a:avLst/>
            <a:gdLst>
              <a:gd name="connsiteX0" fmla="*/ 283559 w 565423"/>
              <a:gd name="connsiteY0" fmla="*/ 22225 h 57180"/>
              <a:gd name="connsiteX1" fmla="*/ 562959 w 565423"/>
              <a:gd name="connsiteY1" fmla="*/ 0 h 57180"/>
              <a:gd name="connsiteX2" fmla="*/ 396271 w 565423"/>
              <a:gd name="connsiteY2" fmla="*/ 22225 h 57180"/>
              <a:gd name="connsiteX3" fmla="*/ 984 w 565423"/>
              <a:gd name="connsiteY3" fmla="*/ 57150 h 57180"/>
              <a:gd name="connsiteX4" fmla="*/ 283559 w 565423"/>
              <a:gd name="connsiteY4" fmla="*/ 22225 h 5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423" h="57180">
                <a:moveTo>
                  <a:pt x="283559" y="22225"/>
                </a:moveTo>
                <a:cubicBezTo>
                  <a:pt x="377221" y="12700"/>
                  <a:pt x="544174" y="0"/>
                  <a:pt x="562959" y="0"/>
                </a:cubicBezTo>
                <a:cubicBezTo>
                  <a:pt x="581744" y="0"/>
                  <a:pt x="489933" y="12700"/>
                  <a:pt x="396271" y="22225"/>
                </a:cubicBezTo>
                <a:cubicBezTo>
                  <a:pt x="302609" y="31750"/>
                  <a:pt x="17917" y="56092"/>
                  <a:pt x="984" y="57150"/>
                </a:cubicBezTo>
                <a:cubicBezTo>
                  <a:pt x="-15949" y="58208"/>
                  <a:pt x="189897" y="31750"/>
                  <a:pt x="283559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: 図形 1635">
            <a:extLst>
              <a:ext uri="{FF2B5EF4-FFF2-40B4-BE49-F238E27FC236}">
                <a16:creationId xmlns:a16="http://schemas.microsoft.com/office/drawing/2014/main" id="{1F164489-6B7E-4F20-BE0B-982A77D2F6BE}"/>
              </a:ext>
            </a:extLst>
          </p:cNvPr>
          <p:cNvSpPr/>
          <p:nvPr/>
        </p:nvSpPr>
        <p:spPr>
          <a:xfrm>
            <a:off x="4305240" y="6457928"/>
            <a:ext cx="229780" cy="49223"/>
          </a:xfrm>
          <a:custGeom>
            <a:avLst/>
            <a:gdLst>
              <a:gd name="connsiteX0" fmla="*/ 3235 w 229780"/>
              <a:gd name="connsiteY0" fmla="*/ 22 h 49223"/>
              <a:gd name="connsiteX1" fmla="*/ 223898 w 229780"/>
              <a:gd name="connsiteY1" fmla="*/ 47647 h 49223"/>
              <a:gd name="connsiteX2" fmla="*/ 160398 w 229780"/>
              <a:gd name="connsiteY2" fmla="*/ 38122 h 49223"/>
              <a:gd name="connsiteX3" fmla="*/ 96898 w 229780"/>
              <a:gd name="connsiteY3" fmla="*/ 41297 h 49223"/>
              <a:gd name="connsiteX4" fmla="*/ 3235 w 229780"/>
              <a:gd name="connsiteY4" fmla="*/ 22 h 4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780" h="49223">
                <a:moveTo>
                  <a:pt x="3235" y="22"/>
                </a:moveTo>
                <a:cubicBezTo>
                  <a:pt x="24402" y="1080"/>
                  <a:pt x="197704" y="41297"/>
                  <a:pt x="223898" y="47647"/>
                </a:cubicBezTo>
                <a:cubicBezTo>
                  <a:pt x="250092" y="53997"/>
                  <a:pt x="181565" y="39180"/>
                  <a:pt x="160398" y="38122"/>
                </a:cubicBezTo>
                <a:cubicBezTo>
                  <a:pt x="139231" y="37064"/>
                  <a:pt x="123092" y="46853"/>
                  <a:pt x="96898" y="41297"/>
                </a:cubicBezTo>
                <a:cubicBezTo>
                  <a:pt x="70704" y="35741"/>
                  <a:pt x="-17932" y="-1036"/>
                  <a:pt x="323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: 図形 1636">
            <a:extLst>
              <a:ext uri="{FF2B5EF4-FFF2-40B4-BE49-F238E27FC236}">
                <a16:creationId xmlns:a16="http://schemas.microsoft.com/office/drawing/2014/main" id="{D48B3E86-FBCE-487C-85EB-D4630917AA8C}"/>
              </a:ext>
            </a:extLst>
          </p:cNvPr>
          <p:cNvSpPr/>
          <p:nvPr/>
        </p:nvSpPr>
        <p:spPr>
          <a:xfrm>
            <a:off x="4508505" y="6561132"/>
            <a:ext cx="474566" cy="43641"/>
          </a:xfrm>
          <a:custGeom>
            <a:avLst/>
            <a:gdLst>
              <a:gd name="connsiteX0" fmla="*/ 1583 w 474566"/>
              <a:gd name="connsiteY0" fmla="*/ 6 h 43641"/>
              <a:gd name="connsiteX1" fmla="*/ 461958 w 474566"/>
              <a:gd name="connsiteY1" fmla="*/ 38106 h 43641"/>
              <a:gd name="connsiteX2" fmla="*/ 315908 w 474566"/>
              <a:gd name="connsiteY2" fmla="*/ 41281 h 43641"/>
              <a:gd name="connsiteX3" fmla="*/ 1583 w 474566"/>
              <a:gd name="connsiteY3" fmla="*/ 6 h 4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566" h="43641">
                <a:moveTo>
                  <a:pt x="1583" y="6"/>
                </a:moveTo>
                <a:cubicBezTo>
                  <a:pt x="25925" y="-523"/>
                  <a:pt x="409571" y="31227"/>
                  <a:pt x="461958" y="38106"/>
                </a:cubicBezTo>
                <a:cubicBezTo>
                  <a:pt x="514346" y="44985"/>
                  <a:pt x="391314" y="44721"/>
                  <a:pt x="315908" y="41281"/>
                </a:cubicBezTo>
                <a:cubicBezTo>
                  <a:pt x="240502" y="37841"/>
                  <a:pt x="-22759" y="535"/>
                  <a:pt x="158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: 図形 1637">
            <a:extLst>
              <a:ext uri="{FF2B5EF4-FFF2-40B4-BE49-F238E27FC236}">
                <a16:creationId xmlns:a16="http://schemas.microsoft.com/office/drawing/2014/main" id="{6D6D3F4F-B01A-40CB-8CAE-01B3E6F58FCA}"/>
              </a:ext>
            </a:extLst>
          </p:cNvPr>
          <p:cNvSpPr/>
          <p:nvPr/>
        </p:nvSpPr>
        <p:spPr>
          <a:xfrm>
            <a:off x="4569829" y="6753213"/>
            <a:ext cx="315790" cy="246297"/>
          </a:xfrm>
          <a:custGeom>
            <a:avLst/>
            <a:gdLst>
              <a:gd name="connsiteX0" fmla="*/ 584 w 315790"/>
              <a:gd name="connsiteY0" fmla="*/ 12 h 246297"/>
              <a:gd name="connsiteX1" fmla="*/ 100596 w 315790"/>
              <a:gd name="connsiteY1" fmla="*/ 144475 h 246297"/>
              <a:gd name="connsiteX2" fmla="*/ 311734 w 315790"/>
              <a:gd name="connsiteY2" fmla="*/ 244487 h 246297"/>
              <a:gd name="connsiteX3" fmla="*/ 232359 w 315790"/>
              <a:gd name="connsiteY3" fmla="*/ 204800 h 246297"/>
              <a:gd name="connsiteX4" fmla="*/ 141871 w 315790"/>
              <a:gd name="connsiteY4" fmla="*/ 152412 h 246297"/>
              <a:gd name="connsiteX5" fmla="*/ 584 w 315790"/>
              <a:gd name="connsiteY5" fmla="*/ 12 h 24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790" h="246297">
                <a:moveTo>
                  <a:pt x="584" y="12"/>
                </a:moveTo>
                <a:cubicBezTo>
                  <a:pt x="-6295" y="-1311"/>
                  <a:pt x="48738" y="103729"/>
                  <a:pt x="100596" y="144475"/>
                </a:cubicBezTo>
                <a:cubicBezTo>
                  <a:pt x="152454" y="185221"/>
                  <a:pt x="289774" y="234433"/>
                  <a:pt x="311734" y="244487"/>
                </a:cubicBezTo>
                <a:cubicBezTo>
                  <a:pt x="333694" y="254541"/>
                  <a:pt x="260669" y="220146"/>
                  <a:pt x="232359" y="204800"/>
                </a:cubicBezTo>
                <a:cubicBezTo>
                  <a:pt x="204049" y="189454"/>
                  <a:pt x="174415" y="183368"/>
                  <a:pt x="141871" y="152412"/>
                </a:cubicBezTo>
                <a:cubicBezTo>
                  <a:pt x="109327" y="121456"/>
                  <a:pt x="7463" y="1335"/>
                  <a:pt x="58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: 図形 1638">
            <a:extLst>
              <a:ext uri="{FF2B5EF4-FFF2-40B4-BE49-F238E27FC236}">
                <a16:creationId xmlns:a16="http://schemas.microsoft.com/office/drawing/2014/main" id="{875EDD14-6460-4E9D-962C-0416EF42C2FF}"/>
              </a:ext>
            </a:extLst>
          </p:cNvPr>
          <p:cNvSpPr/>
          <p:nvPr/>
        </p:nvSpPr>
        <p:spPr>
          <a:xfrm>
            <a:off x="4694182" y="6702325"/>
            <a:ext cx="308064" cy="104898"/>
          </a:xfrm>
          <a:custGeom>
            <a:avLst/>
            <a:gdLst>
              <a:gd name="connsiteX0" fmla="*/ 56 w 308064"/>
              <a:gd name="connsiteY0" fmla="*/ 104875 h 104898"/>
              <a:gd name="connsiteX1" fmla="*/ 134993 w 308064"/>
              <a:gd name="connsiteY1" fmla="*/ 33438 h 104898"/>
              <a:gd name="connsiteX2" fmla="*/ 308031 w 308064"/>
              <a:gd name="connsiteY2" fmla="*/ 100 h 104898"/>
              <a:gd name="connsiteX3" fmla="*/ 120706 w 308064"/>
              <a:gd name="connsiteY3" fmla="*/ 25500 h 104898"/>
              <a:gd name="connsiteX4" fmla="*/ 56 w 308064"/>
              <a:gd name="connsiteY4" fmla="*/ 104875 h 1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64" h="104898">
                <a:moveTo>
                  <a:pt x="56" y="104875"/>
                </a:moveTo>
                <a:cubicBezTo>
                  <a:pt x="2437" y="106198"/>
                  <a:pt x="83664" y="50900"/>
                  <a:pt x="134993" y="33438"/>
                </a:cubicBezTo>
                <a:cubicBezTo>
                  <a:pt x="186322" y="15976"/>
                  <a:pt x="310412" y="1423"/>
                  <a:pt x="308031" y="100"/>
                </a:cubicBezTo>
                <a:cubicBezTo>
                  <a:pt x="305650" y="-1223"/>
                  <a:pt x="170712" y="10683"/>
                  <a:pt x="120706" y="25500"/>
                </a:cubicBezTo>
                <a:cubicBezTo>
                  <a:pt x="70700" y="40317"/>
                  <a:pt x="-2325" y="103552"/>
                  <a:pt x="56" y="104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: 図形 1639">
            <a:extLst>
              <a:ext uri="{FF2B5EF4-FFF2-40B4-BE49-F238E27FC236}">
                <a16:creationId xmlns:a16="http://schemas.microsoft.com/office/drawing/2014/main" id="{77DF1EF0-13AA-46D9-B836-5B1BA517CCBD}"/>
              </a:ext>
            </a:extLst>
          </p:cNvPr>
          <p:cNvSpPr/>
          <p:nvPr/>
        </p:nvSpPr>
        <p:spPr>
          <a:xfrm>
            <a:off x="4721157" y="6732115"/>
            <a:ext cx="276402" cy="100706"/>
          </a:xfrm>
          <a:custGeom>
            <a:avLst/>
            <a:gdLst>
              <a:gd name="connsiteX0" fmla="*/ 68 w 276402"/>
              <a:gd name="connsiteY0" fmla="*/ 100485 h 100706"/>
              <a:gd name="connsiteX1" fmla="*/ 150881 w 276402"/>
              <a:gd name="connsiteY1" fmla="*/ 49685 h 100706"/>
              <a:gd name="connsiteX2" fmla="*/ 276293 w 276402"/>
              <a:gd name="connsiteY2" fmla="*/ 473 h 100706"/>
              <a:gd name="connsiteX3" fmla="*/ 169931 w 276402"/>
              <a:gd name="connsiteY3" fmla="*/ 29048 h 100706"/>
              <a:gd name="connsiteX4" fmla="*/ 68 w 276402"/>
              <a:gd name="connsiteY4" fmla="*/ 100485 h 10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402" h="100706">
                <a:moveTo>
                  <a:pt x="68" y="100485"/>
                </a:moveTo>
                <a:cubicBezTo>
                  <a:pt x="-3107" y="103925"/>
                  <a:pt x="104844" y="66354"/>
                  <a:pt x="150881" y="49685"/>
                </a:cubicBezTo>
                <a:cubicBezTo>
                  <a:pt x="196919" y="33016"/>
                  <a:pt x="273118" y="3913"/>
                  <a:pt x="276293" y="473"/>
                </a:cubicBezTo>
                <a:cubicBezTo>
                  <a:pt x="279468" y="-2967"/>
                  <a:pt x="212794" y="12908"/>
                  <a:pt x="169931" y="29048"/>
                </a:cubicBezTo>
                <a:cubicBezTo>
                  <a:pt x="127068" y="45188"/>
                  <a:pt x="3243" y="97045"/>
                  <a:pt x="68" y="100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: 図形 1640">
            <a:extLst>
              <a:ext uri="{FF2B5EF4-FFF2-40B4-BE49-F238E27FC236}">
                <a16:creationId xmlns:a16="http://schemas.microsoft.com/office/drawing/2014/main" id="{3CA2FE5C-09B6-47FF-A3E2-4218739A1386}"/>
              </a:ext>
            </a:extLst>
          </p:cNvPr>
          <p:cNvSpPr/>
          <p:nvPr/>
        </p:nvSpPr>
        <p:spPr>
          <a:xfrm>
            <a:off x="4803682" y="7084978"/>
            <a:ext cx="122920" cy="400546"/>
          </a:xfrm>
          <a:custGeom>
            <a:avLst/>
            <a:gdLst>
              <a:gd name="connsiteX0" fmla="*/ 93 w 122920"/>
              <a:gd name="connsiteY0" fmla="*/ 35 h 400546"/>
              <a:gd name="connsiteX1" fmla="*/ 95343 w 122920"/>
              <a:gd name="connsiteY1" fmla="*/ 179422 h 400546"/>
              <a:gd name="connsiteX2" fmla="*/ 119156 w 122920"/>
              <a:gd name="connsiteY2" fmla="*/ 396910 h 400546"/>
              <a:gd name="connsiteX3" fmla="*/ 114393 w 122920"/>
              <a:gd name="connsiteY3" fmla="*/ 304835 h 400546"/>
              <a:gd name="connsiteX4" fmla="*/ 114393 w 122920"/>
              <a:gd name="connsiteY4" fmla="*/ 165135 h 400546"/>
              <a:gd name="connsiteX5" fmla="*/ 93 w 122920"/>
              <a:gd name="connsiteY5" fmla="*/ 35 h 40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920" h="400546">
                <a:moveTo>
                  <a:pt x="93" y="35"/>
                </a:moveTo>
                <a:cubicBezTo>
                  <a:pt x="-3082" y="2416"/>
                  <a:pt x="75499" y="113276"/>
                  <a:pt x="95343" y="179422"/>
                </a:cubicBezTo>
                <a:cubicBezTo>
                  <a:pt x="115187" y="245568"/>
                  <a:pt x="115981" y="376008"/>
                  <a:pt x="119156" y="396910"/>
                </a:cubicBezTo>
                <a:cubicBezTo>
                  <a:pt x="122331" y="417812"/>
                  <a:pt x="115187" y="343464"/>
                  <a:pt x="114393" y="304835"/>
                </a:cubicBezTo>
                <a:cubicBezTo>
                  <a:pt x="113599" y="266206"/>
                  <a:pt x="133972" y="215406"/>
                  <a:pt x="114393" y="165135"/>
                </a:cubicBezTo>
                <a:cubicBezTo>
                  <a:pt x="94814" y="114864"/>
                  <a:pt x="3268" y="-2346"/>
                  <a:pt x="9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: 図形 1641">
            <a:extLst>
              <a:ext uri="{FF2B5EF4-FFF2-40B4-BE49-F238E27FC236}">
                <a16:creationId xmlns:a16="http://schemas.microsoft.com/office/drawing/2014/main" id="{F49B5FA7-399D-4938-B2E3-54724BD09DF7}"/>
              </a:ext>
            </a:extLst>
          </p:cNvPr>
          <p:cNvSpPr/>
          <p:nvPr/>
        </p:nvSpPr>
        <p:spPr>
          <a:xfrm>
            <a:off x="5227873" y="7179468"/>
            <a:ext cx="323397" cy="406813"/>
          </a:xfrm>
          <a:custGeom>
            <a:avLst/>
            <a:gdLst>
              <a:gd name="connsiteX0" fmla="*/ 23577 w 323397"/>
              <a:gd name="connsiteY0" fmla="*/ 795 h 406813"/>
              <a:gd name="connsiteX1" fmla="*/ 87077 w 323397"/>
              <a:gd name="connsiteY1" fmla="*/ 105570 h 406813"/>
              <a:gd name="connsiteX2" fmla="*/ 34690 w 323397"/>
              <a:gd name="connsiteY2" fmla="*/ 267495 h 406813"/>
              <a:gd name="connsiteX3" fmla="*/ 2940 w 323397"/>
              <a:gd name="connsiteY3" fmla="*/ 367507 h 406813"/>
              <a:gd name="connsiteX4" fmla="*/ 109302 w 323397"/>
              <a:gd name="connsiteY4" fmla="*/ 405607 h 406813"/>
              <a:gd name="connsiteX5" fmla="*/ 318852 w 323397"/>
              <a:gd name="connsiteY5" fmla="*/ 327820 h 406813"/>
              <a:gd name="connsiteX6" fmla="*/ 239477 w 323397"/>
              <a:gd name="connsiteY6" fmla="*/ 356395 h 406813"/>
              <a:gd name="connsiteX7" fmla="*/ 77552 w 323397"/>
              <a:gd name="connsiteY7" fmla="*/ 383382 h 406813"/>
              <a:gd name="connsiteX8" fmla="*/ 4527 w 323397"/>
              <a:gd name="connsiteY8" fmla="*/ 307182 h 406813"/>
              <a:gd name="connsiteX9" fmla="*/ 61677 w 323397"/>
              <a:gd name="connsiteY9" fmla="*/ 159545 h 406813"/>
              <a:gd name="connsiteX10" fmla="*/ 23577 w 323397"/>
              <a:gd name="connsiteY10" fmla="*/ 795 h 40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397" h="406813">
                <a:moveTo>
                  <a:pt x="23577" y="795"/>
                </a:moveTo>
                <a:cubicBezTo>
                  <a:pt x="27810" y="-8201"/>
                  <a:pt x="85225" y="61120"/>
                  <a:pt x="87077" y="105570"/>
                </a:cubicBezTo>
                <a:cubicBezTo>
                  <a:pt x="88929" y="150020"/>
                  <a:pt x="48713" y="223839"/>
                  <a:pt x="34690" y="267495"/>
                </a:cubicBezTo>
                <a:cubicBezTo>
                  <a:pt x="20667" y="311151"/>
                  <a:pt x="-9495" y="344488"/>
                  <a:pt x="2940" y="367507"/>
                </a:cubicBezTo>
                <a:cubicBezTo>
                  <a:pt x="15375" y="390526"/>
                  <a:pt x="56650" y="412221"/>
                  <a:pt x="109302" y="405607"/>
                </a:cubicBezTo>
                <a:cubicBezTo>
                  <a:pt x="161954" y="398993"/>
                  <a:pt x="297156" y="336022"/>
                  <a:pt x="318852" y="327820"/>
                </a:cubicBezTo>
                <a:cubicBezTo>
                  <a:pt x="340548" y="319618"/>
                  <a:pt x="279694" y="347135"/>
                  <a:pt x="239477" y="356395"/>
                </a:cubicBezTo>
                <a:cubicBezTo>
                  <a:pt x="199260" y="365655"/>
                  <a:pt x="116710" y="391584"/>
                  <a:pt x="77552" y="383382"/>
                </a:cubicBezTo>
                <a:cubicBezTo>
                  <a:pt x="38394" y="375180"/>
                  <a:pt x="7173" y="344488"/>
                  <a:pt x="4527" y="307182"/>
                </a:cubicBezTo>
                <a:cubicBezTo>
                  <a:pt x="1881" y="269876"/>
                  <a:pt x="57708" y="206905"/>
                  <a:pt x="61677" y="159545"/>
                </a:cubicBezTo>
                <a:cubicBezTo>
                  <a:pt x="65646" y="112185"/>
                  <a:pt x="19344" y="9791"/>
                  <a:pt x="23577" y="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: 図形 1642">
            <a:extLst>
              <a:ext uri="{FF2B5EF4-FFF2-40B4-BE49-F238E27FC236}">
                <a16:creationId xmlns:a16="http://schemas.microsoft.com/office/drawing/2014/main" id="{869AFFFB-715C-41B1-A83F-6BB38FEE3F36}"/>
              </a:ext>
            </a:extLst>
          </p:cNvPr>
          <p:cNvSpPr/>
          <p:nvPr/>
        </p:nvSpPr>
        <p:spPr>
          <a:xfrm>
            <a:off x="5387582" y="7208837"/>
            <a:ext cx="158587" cy="295546"/>
          </a:xfrm>
          <a:custGeom>
            <a:avLst/>
            <a:gdLst>
              <a:gd name="connsiteX0" fmla="*/ 393 w 158587"/>
              <a:gd name="connsiteY0" fmla="*/ 1 h 295546"/>
              <a:gd name="connsiteX1" fmla="*/ 38493 w 158587"/>
              <a:gd name="connsiteY1" fmla="*/ 149226 h 295546"/>
              <a:gd name="connsiteX2" fmla="*/ 154381 w 158587"/>
              <a:gd name="connsiteY2" fmla="*/ 290513 h 295546"/>
              <a:gd name="connsiteX3" fmla="*/ 124218 w 158587"/>
              <a:gd name="connsiteY3" fmla="*/ 258763 h 295546"/>
              <a:gd name="connsiteX4" fmla="*/ 38493 w 158587"/>
              <a:gd name="connsiteY4" fmla="*/ 207963 h 295546"/>
              <a:gd name="connsiteX5" fmla="*/ 19443 w 158587"/>
              <a:gd name="connsiteY5" fmla="*/ 146051 h 295546"/>
              <a:gd name="connsiteX6" fmla="*/ 393 w 158587"/>
              <a:gd name="connsiteY6" fmla="*/ 1 h 29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587" h="295546">
                <a:moveTo>
                  <a:pt x="393" y="1"/>
                </a:moveTo>
                <a:cubicBezTo>
                  <a:pt x="3568" y="530"/>
                  <a:pt x="12828" y="100807"/>
                  <a:pt x="38493" y="149226"/>
                </a:cubicBezTo>
                <a:cubicBezTo>
                  <a:pt x="64158" y="197645"/>
                  <a:pt x="140094" y="272257"/>
                  <a:pt x="154381" y="290513"/>
                </a:cubicBezTo>
                <a:cubicBezTo>
                  <a:pt x="168668" y="308769"/>
                  <a:pt x="143533" y="272521"/>
                  <a:pt x="124218" y="258763"/>
                </a:cubicBezTo>
                <a:cubicBezTo>
                  <a:pt x="104903" y="245005"/>
                  <a:pt x="55956" y="226748"/>
                  <a:pt x="38493" y="207963"/>
                </a:cubicBezTo>
                <a:cubicBezTo>
                  <a:pt x="21030" y="189178"/>
                  <a:pt x="24735" y="183886"/>
                  <a:pt x="19443" y="146051"/>
                </a:cubicBezTo>
                <a:cubicBezTo>
                  <a:pt x="14151" y="108216"/>
                  <a:pt x="-2782" y="-528"/>
                  <a:pt x="39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: 図形 1643">
            <a:extLst>
              <a:ext uri="{FF2B5EF4-FFF2-40B4-BE49-F238E27FC236}">
                <a16:creationId xmlns:a16="http://schemas.microsoft.com/office/drawing/2014/main" id="{648709C4-224A-4F84-B872-23C731DAAE1F}"/>
              </a:ext>
            </a:extLst>
          </p:cNvPr>
          <p:cNvSpPr/>
          <p:nvPr/>
        </p:nvSpPr>
        <p:spPr>
          <a:xfrm>
            <a:off x="5563812" y="7448440"/>
            <a:ext cx="188173" cy="123915"/>
          </a:xfrm>
          <a:custGeom>
            <a:avLst/>
            <a:gdLst>
              <a:gd name="connsiteX0" fmla="*/ 133726 w 188173"/>
              <a:gd name="connsiteY0" fmla="*/ 110 h 123915"/>
              <a:gd name="connsiteX1" fmla="*/ 27363 w 188173"/>
              <a:gd name="connsiteY1" fmla="*/ 31860 h 123915"/>
              <a:gd name="connsiteX2" fmla="*/ 21013 w 188173"/>
              <a:gd name="connsiteY2" fmla="*/ 69960 h 123915"/>
              <a:gd name="connsiteX3" fmla="*/ 184526 w 188173"/>
              <a:gd name="connsiteY3" fmla="*/ 122348 h 123915"/>
              <a:gd name="connsiteX4" fmla="*/ 138488 w 188173"/>
              <a:gd name="connsiteY4" fmla="*/ 111235 h 123915"/>
              <a:gd name="connsiteX5" fmla="*/ 8313 w 188173"/>
              <a:gd name="connsiteY5" fmla="*/ 84248 h 123915"/>
              <a:gd name="connsiteX6" fmla="*/ 28951 w 188173"/>
              <a:gd name="connsiteY6" fmla="*/ 42973 h 123915"/>
              <a:gd name="connsiteX7" fmla="*/ 133726 w 188173"/>
              <a:gd name="connsiteY7" fmla="*/ 110 h 12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173" h="123915">
                <a:moveTo>
                  <a:pt x="133726" y="110"/>
                </a:moveTo>
                <a:cubicBezTo>
                  <a:pt x="133461" y="-1742"/>
                  <a:pt x="46148" y="20218"/>
                  <a:pt x="27363" y="31860"/>
                </a:cubicBezTo>
                <a:cubicBezTo>
                  <a:pt x="8578" y="43502"/>
                  <a:pt x="-5181" y="54879"/>
                  <a:pt x="21013" y="69960"/>
                </a:cubicBezTo>
                <a:cubicBezTo>
                  <a:pt x="47207" y="85041"/>
                  <a:pt x="164947" y="115469"/>
                  <a:pt x="184526" y="122348"/>
                </a:cubicBezTo>
                <a:cubicBezTo>
                  <a:pt x="204105" y="129227"/>
                  <a:pt x="138488" y="111235"/>
                  <a:pt x="138488" y="111235"/>
                </a:cubicBezTo>
                <a:cubicBezTo>
                  <a:pt x="109119" y="104885"/>
                  <a:pt x="26569" y="95625"/>
                  <a:pt x="8313" y="84248"/>
                </a:cubicBezTo>
                <a:cubicBezTo>
                  <a:pt x="-9943" y="72871"/>
                  <a:pt x="4080" y="56202"/>
                  <a:pt x="28951" y="42973"/>
                </a:cubicBezTo>
                <a:cubicBezTo>
                  <a:pt x="53822" y="29744"/>
                  <a:pt x="133991" y="1962"/>
                  <a:pt x="133726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: 図形 1644">
            <a:extLst>
              <a:ext uri="{FF2B5EF4-FFF2-40B4-BE49-F238E27FC236}">
                <a16:creationId xmlns:a16="http://schemas.microsoft.com/office/drawing/2014/main" id="{7F25337A-6E12-4237-B6BE-C9C638AC1372}"/>
              </a:ext>
            </a:extLst>
          </p:cNvPr>
          <p:cNvSpPr/>
          <p:nvPr/>
        </p:nvSpPr>
        <p:spPr>
          <a:xfrm>
            <a:off x="5741988" y="7810475"/>
            <a:ext cx="498250" cy="88928"/>
          </a:xfrm>
          <a:custGeom>
            <a:avLst/>
            <a:gdLst>
              <a:gd name="connsiteX0" fmla="*/ 0 w 498250"/>
              <a:gd name="connsiteY0" fmla="*/ 55588 h 88928"/>
              <a:gd name="connsiteX1" fmla="*/ 273050 w 498250"/>
              <a:gd name="connsiteY1" fmla="*/ 19075 h 88928"/>
              <a:gd name="connsiteX2" fmla="*/ 495300 w 498250"/>
              <a:gd name="connsiteY2" fmla="*/ 88925 h 88928"/>
              <a:gd name="connsiteX3" fmla="*/ 395287 w 498250"/>
              <a:gd name="connsiteY3" fmla="*/ 22250 h 88928"/>
              <a:gd name="connsiteX4" fmla="*/ 317500 w 498250"/>
              <a:gd name="connsiteY4" fmla="*/ 25 h 88928"/>
              <a:gd name="connsiteX5" fmla="*/ 198437 w 498250"/>
              <a:gd name="connsiteY5" fmla="*/ 17488 h 88928"/>
              <a:gd name="connsiteX6" fmla="*/ 0 w 498250"/>
              <a:gd name="connsiteY6" fmla="*/ 55588 h 8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250" h="88928">
                <a:moveTo>
                  <a:pt x="0" y="55588"/>
                </a:moveTo>
                <a:cubicBezTo>
                  <a:pt x="95250" y="34553"/>
                  <a:pt x="190500" y="13519"/>
                  <a:pt x="273050" y="19075"/>
                </a:cubicBezTo>
                <a:cubicBezTo>
                  <a:pt x="355600" y="24631"/>
                  <a:pt x="474927" y="88396"/>
                  <a:pt x="495300" y="88925"/>
                </a:cubicBezTo>
                <a:cubicBezTo>
                  <a:pt x="515673" y="89454"/>
                  <a:pt x="424920" y="37067"/>
                  <a:pt x="395287" y="22250"/>
                </a:cubicBezTo>
                <a:cubicBezTo>
                  <a:pt x="365654" y="7433"/>
                  <a:pt x="350308" y="819"/>
                  <a:pt x="317500" y="25"/>
                </a:cubicBezTo>
                <a:cubicBezTo>
                  <a:pt x="284692" y="-769"/>
                  <a:pt x="198437" y="17488"/>
                  <a:pt x="198437" y="17488"/>
                </a:cubicBezTo>
                <a:lnTo>
                  <a:pt x="0" y="55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: 図形 1645">
            <a:extLst>
              <a:ext uri="{FF2B5EF4-FFF2-40B4-BE49-F238E27FC236}">
                <a16:creationId xmlns:a16="http://schemas.microsoft.com/office/drawing/2014/main" id="{727EABFE-B879-4979-B6CE-1FFDA9989F14}"/>
              </a:ext>
            </a:extLst>
          </p:cNvPr>
          <p:cNvSpPr/>
          <p:nvPr/>
        </p:nvSpPr>
        <p:spPr>
          <a:xfrm>
            <a:off x="5579983" y="7692941"/>
            <a:ext cx="245497" cy="98926"/>
          </a:xfrm>
          <a:custGeom>
            <a:avLst/>
            <a:gdLst>
              <a:gd name="connsiteX0" fmla="*/ 80 w 245497"/>
              <a:gd name="connsiteY0" fmla="*/ 22309 h 98926"/>
              <a:gd name="connsiteX1" fmla="*/ 162005 w 245497"/>
              <a:gd name="connsiteY1" fmla="*/ 84222 h 98926"/>
              <a:gd name="connsiteX2" fmla="*/ 244555 w 245497"/>
              <a:gd name="connsiteY2" fmla="*/ 92159 h 98926"/>
              <a:gd name="connsiteX3" fmla="*/ 111205 w 245497"/>
              <a:gd name="connsiteY3" fmla="*/ 84 h 98926"/>
              <a:gd name="connsiteX4" fmla="*/ 184230 w 245497"/>
              <a:gd name="connsiteY4" fmla="*/ 74697 h 98926"/>
              <a:gd name="connsiteX5" fmla="*/ 80 w 245497"/>
              <a:gd name="connsiteY5" fmla="*/ 22309 h 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497" h="98926">
                <a:moveTo>
                  <a:pt x="80" y="22309"/>
                </a:moveTo>
                <a:cubicBezTo>
                  <a:pt x="-3624" y="23896"/>
                  <a:pt x="121259" y="72580"/>
                  <a:pt x="162005" y="84222"/>
                </a:cubicBezTo>
                <a:cubicBezTo>
                  <a:pt x="202751" y="95864"/>
                  <a:pt x="253022" y="106182"/>
                  <a:pt x="244555" y="92159"/>
                </a:cubicBezTo>
                <a:cubicBezTo>
                  <a:pt x="236088" y="78136"/>
                  <a:pt x="121259" y="2994"/>
                  <a:pt x="111205" y="84"/>
                </a:cubicBezTo>
                <a:cubicBezTo>
                  <a:pt x="101151" y="-2826"/>
                  <a:pt x="203280" y="69935"/>
                  <a:pt x="184230" y="74697"/>
                </a:cubicBezTo>
                <a:cubicBezTo>
                  <a:pt x="165180" y="79459"/>
                  <a:pt x="3784" y="20722"/>
                  <a:pt x="80" y="22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: 図形 1646">
            <a:extLst>
              <a:ext uri="{FF2B5EF4-FFF2-40B4-BE49-F238E27FC236}">
                <a16:creationId xmlns:a16="http://schemas.microsoft.com/office/drawing/2014/main" id="{05CF0165-9586-45CB-AD88-C696800F9C40}"/>
              </a:ext>
            </a:extLst>
          </p:cNvPr>
          <p:cNvSpPr/>
          <p:nvPr/>
        </p:nvSpPr>
        <p:spPr>
          <a:xfrm>
            <a:off x="5801379" y="7613549"/>
            <a:ext cx="230028" cy="121104"/>
          </a:xfrm>
          <a:custGeom>
            <a:avLst/>
            <a:gdLst>
              <a:gd name="connsiteX0" fmla="*/ 934 w 230028"/>
              <a:gd name="connsiteY0" fmla="*/ 101 h 121104"/>
              <a:gd name="connsiteX1" fmla="*/ 221596 w 230028"/>
              <a:gd name="connsiteY1" fmla="*/ 115989 h 121104"/>
              <a:gd name="connsiteX2" fmla="*/ 180321 w 230028"/>
              <a:gd name="connsiteY2" fmla="*/ 100114 h 121104"/>
              <a:gd name="connsiteX3" fmla="*/ 143809 w 230028"/>
              <a:gd name="connsiteY3" fmla="*/ 95351 h 121104"/>
              <a:gd name="connsiteX4" fmla="*/ 934 w 230028"/>
              <a:gd name="connsiteY4" fmla="*/ 101 h 12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028" h="121104">
                <a:moveTo>
                  <a:pt x="934" y="101"/>
                </a:moveTo>
                <a:cubicBezTo>
                  <a:pt x="13898" y="3541"/>
                  <a:pt x="191698" y="99320"/>
                  <a:pt x="221596" y="115989"/>
                </a:cubicBezTo>
                <a:cubicBezTo>
                  <a:pt x="251494" y="132658"/>
                  <a:pt x="193285" y="103554"/>
                  <a:pt x="180321" y="100114"/>
                </a:cubicBezTo>
                <a:cubicBezTo>
                  <a:pt x="167357" y="96674"/>
                  <a:pt x="173972" y="108845"/>
                  <a:pt x="143809" y="95351"/>
                </a:cubicBezTo>
                <a:cubicBezTo>
                  <a:pt x="113647" y="81857"/>
                  <a:pt x="-12030" y="-3339"/>
                  <a:pt x="934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: 図形 1647">
            <a:extLst>
              <a:ext uri="{FF2B5EF4-FFF2-40B4-BE49-F238E27FC236}">
                <a16:creationId xmlns:a16="http://schemas.microsoft.com/office/drawing/2014/main" id="{B224C454-972F-4A7A-BDAD-CC9BAFBC882B}"/>
              </a:ext>
            </a:extLst>
          </p:cNvPr>
          <p:cNvSpPr/>
          <p:nvPr/>
        </p:nvSpPr>
        <p:spPr>
          <a:xfrm>
            <a:off x="5321114" y="3741000"/>
            <a:ext cx="235699" cy="572537"/>
          </a:xfrm>
          <a:custGeom>
            <a:avLst/>
            <a:gdLst>
              <a:gd name="connsiteX0" fmla="*/ 235136 w 235699"/>
              <a:gd name="connsiteY0" fmla="*/ 1267 h 572537"/>
              <a:gd name="connsiteX1" fmla="*/ 99669 w 235699"/>
              <a:gd name="connsiteY1" fmla="*/ 71117 h 572537"/>
              <a:gd name="connsiteX2" fmla="*/ 48869 w 235699"/>
              <a:gd name="connsiteY2" fmla="*/ 200233 h 572537"/>
              <a:gd name="connsiteX3" fmla="*/ 44636 w 235699"/>
              <a:gd name="connsiteY3" fmla="*/ 295483 h 572537"/>
              <a:gd name="connsiteX4" fmla="*/ 82736 w 235699"/>
              <a:gd name="connsiteY4" fmla="*/ 560067 h 572537"/>
              <a:gd name="connsiteX5" fmla="*/ 82736 w 235699"/>
              <a:gd name="connsiteY5" fmla="*/ 500800 h 572537"/>
              <a:gd name="connsiteX6" fmla="*/ 2303 w 235699"/>
              <a:gd name="connsiteY6" fmla="*/ 248917 h 572537"/>
              <a:gd name="connsiteX7" fmla="*/ 42519 w 235699"/>
              <a:gd name="connsiteY7" fmla="*/ 128267 h 572537"/>
              <a:gd name="connsiteX8" fmla="*/ 235136 w 235699"/>
              <a:gd name="connsiteY8" fmla="*/ 1267 h 57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699" h="572537">
                <a:moveTo>
                  <a:pt x="235136" y="1267"/>
                </a:moveTo>
                <a:cubicBezTo>
                  <a:pt x="244661" y="-8258"/>
                  <a:pt x="130713" y="37956"/>
                  <a:pt x="99669" y="71117"/>
                </a:cubicBezTo>
                <a:cubicBezTo>
                  <a:pt x="68625" y="104278"/>
                  <a:pt x="58041" y="162839"/>
                  <a:pt x="48869" y="200233"/>
                </a:cubicBezTo>
                <a:cubicBezTo>
                  <a:pt x="39697" y="237627"/>
                  <a:pt x="38992" y="235511"/>
                  <a:pt x="44636" y="295483"/>
                </a:cubicBezTo>
                <a:cubicBezTo>
                  <a:pt x="50280" y="355455"/>
                  <a:pt x="76386" y="525848"/>
                  <a:pt x="82736" y="560067"/>
                </a:cubicBezTo>
                <a:cubicBezTo>
                  <a:pt x="89086" y="594286"/>
                  <a:pt x="96141" y="552658"/>
                  <a:pt x="82736" y="500800"/>
                </a:cubicBezTo>
                <a:cubicBezTo>
                  <a:pt x="69330" y="448942"/>
                  <a:pt x="9006" y="311006"/>
                  <a:pt x="2303" y="248917"/>
                </a:cubicBezTo>
                <a:cubicBezTo>
                  <a:pt x="-4400" y="186828"/>
                  <a:pt x="1950" y="170953"/>
                  <a:pt x="42519" y="128267"/>
                </a:cubicBezTo>
                <a:cubicBezTo>
                  <a:pt x="83088" y="85581"/>
                  <a:pt x="225611" y="10792"/>
                  <a:pt x="235136" y="1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: 図形 1648">
            <a:extLst>
              <a:ext uri="{FF2B5EF4-FFF2-40B4-BE49-F238E27FC236}">
                <a16:creationId xmlns:a16="http://schemas.microsoft.com/office/drawing/2014/main" id="{1B20A439-EDED-4181-8CC9-497521D15738}"/>
              </a:ext>
            </a:extLst>
          </p:cNvPr>
          <p:cNvSpPr/>
          <p:nvPr/>
        </p:nvSpPr>
        <p:spPr>
          <a:xfrm>
            <a:off x="5175240" y="4394194"/>
            <a:ext cx="218748" cy="374717"/>
          </a:xfrm>
          <a:custGeom>
            <a:avLst/>
            <a:gdLst>
              <a:gd name="connsiteX0" fmla="*/ 218027 w 218748"/>
              <a:gd name="connsiteY0" fmla="*/ 6 h 374717"/>
              <a:gd name="connsiteX1" fmla="*/ 201093 w 218748"/>
              <a:gd name="connsiteY1" fmla="*/ 194739 h 374717"/>
              <a:gd name="connsiteX2" fmla="*/ 184160 w 218748"/>
              <a:gd name="connsiteY2" fmla="*/ 374656 h 374717"/>
              <a:gd name="connsiteX3" fmla="*/ 158760 w 218748"/>
              <a:gd name="connsiteY3" fmla="*/ 213789 h 374717"/>
              <a:gd name="connsiteX4" fmla="*/ 110077 w 218748"/>
              <a:gd name="connsiteY4" fmla="*/ 112189 h 374717"/>
              <a:gd name="connsiteX5" fmla="*/ 10 w 218748"/>
              <a:gd name="connsiteY5" fmla="*/ 150289 h 374717"/>
              <a:gd name="connsiteX6" fmla="*/ 103727 w 218748"/>
              <a:gd name="connsiteY6" fmla="*/ 97373 h 374717"/>
              <a:gd name="connsiteX7" fmla="*/ 148177 w 218748"/>
              <a:gd name="connsiteY7" fmla="*/ 127006 h 374717"/>
              <a:gd name="connsiteX8" fmla="*/ 175693 w 218748"/>
              <a:gd name="connsiteY8" fmla="*/ 201089 h 374717"/>
              <a:gd name="connsiteX9" fmla="*/ 218027 w 218748"/>
              <a:gd name="connsiteY9" fmla="*/ 6 h 37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748" h="374717">
                <a:moveTo>
                  <a:pt x="218027" y="6"/>
                </a:moveTo>
                <a:cubicBezTo>
                  <a:pt x="222260" y="-1052"/>
                  <a:pt x="206737" y="132297"/>
                  <a:pt x="201093" y="194739"/>
                </a:cubicBezTo>
                <a:cubicBezTo>
                  <a:pt x="195448" y="257181"/>
                  <a:pt x="191215" y="371481"/>
                  <a:pt x="184160" y="374656"/>
                </a:cubicBezTo>
                <a:cubicBezTo>
                  <a:pt x="177104" y="377831"/>
                  <a:pt x="171107" y="257533"/>
                  <a:pt x="158760" y="213789"/>
                </a:cubicBezTo>
                <a:cubicBezTo>
                  <a:pt x="146413" y="170045"/>
                  <a:pt x="136535" y="122772"/>
                  <a:pt x="110077" y="112189"/>
                </a:cubicBezTo>
                <a:cubicBezTo>
                  <a:pt x="83619" y="101606"/>
                  <a:pt x="1068" y="152758"/>
                  <a:pt x="10" y="150289"/>
                </a:cubicBezTo>
                <a:cubicBezTo>
                  <a:pt x="-1048" y="147820"/>
                  <a:pt x="79033" y="101253"/>
                  <a:pt x="103727" y="97373"/>
                </a:cubicBezTo>
                <a:cubicBezTo>
                  <a:pt x="128421" y="93493"/>
                  <a:pt x="136183" y="109720"/>
                  <a:pt x="148177" y="127006"/>
                </a:cubicBezTo>
                <a:cubicBezTo>
                  <a:pt x="160171" y="144292"/>
                  <a:pt x="165462" y="215553"/>
                  <a:pt x="175693" y="201089"/>
                </a:cubicBezTo>
                <a:cubicBezTo>
                  <a:pt x="185923" y="186625"/>
                  <a:pt x="213794" y="1064"/>
                  <a:pt x="218027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: 図形 1649">
            <a:extLst>
              <a:ext uri="{FF2B5EF4-FFF2-40B4-BE49-F238E27FC236}">
                <a16:creationId xmlns:a16="http://schemas.microsoft.com/office/drawing/2014/main" id="{C1CF550E-E4D9-42AA-90F9-A4DE82AFA51E}"/>
              </a:ext>
            </a:extLst>
          </p:cNvPr>
          <p:cNvSpPr/>
          <p:nvPr/>
        </p:nvSpPr>
        <p:spPr>
          <a:xfrm>
            <a:off x="5340782" y="4808757"/>
            <a:ext cx="67636" cy="258693"/>
          </a:xfrm>
          <a:custGeom>
            <a:avLst/>
            <a:gdLst>
              <a:gd name="connsiteX0" fmla="*/ 67301 w 67636"/>
              <a:gd name="connsiteY0" fmla="*/ 310 h 258693"/>
              <a:gd name="connsiteX1" fmla="*/ 27085 w 67636"/>
              <a:gd name="connsiteY1" fmla="*/ 129426 h 258693"/>
              <a:gd name="connsiteX2" fmla="*/ 22851 w 67636"/>
              <a:gd name="connsiteY2" fmla="*/ 256426 h 258693"/>
              <a:gd name="connsiteX3" fmla="*/ 20735 w 67636"/>
              <a:gd name="connsiteY3" fmla="*/ 207743 h 258693"/>
              <a:gd name="connsiteX4" fmla="*/ 1685 w 67636"/>
              <a:gd name="connsiteY4" fmla="*/ 167526 h 258693"/>
              <a:gd name="connsiteX5" fmla="*/ 67301 w 67636"/>
              <a:gd name="connsiteY5" fmla="*/ 310 h 25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636" h="258693">
                <a:moveTo>
                  <a:pt x="67301" y="310"/>
                </a:moveTo>
                <a:cubicBezTo>
                  <a:pt x="71534" y="-6040"/>
                  <a:pt x="34493" y="86740"/>
                  <a:pt x="27085" y="129426"/>
                </a:cubicBezTo>
                <a:cubicBezTo>
                  <a:pt x="19677" y="172112"/>
                  <a:pt x="23909" y="243373"/>
                  <a:pt x="22851" y="256426"/>
                </a:cubicBezTo>
                <a:cubicBezTo>
                  <a:pt x="21793" y="269479"/>
                  <a:pt x="24263" y="222560"/>
                  <a:pt x="20735" y="207743"/>
                </a:cubicBezTo>
                <a:cubicBezTo>
                  <a:pt x="17207" y="192926"/>
                  <a:pt x="-6429" y="196101"/>
                  <a:pt x="1685" y="167526"/>
                </a:cubicBezTo>
                <a:cubicBezTo>
                  <a:pt x="9799" y="138951"/>
                  <a:pt x="63068" y="6660"/>
                  <a:pt x="67301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: 図形 1650">
            <a:extLst>
              <a:ext uri="{FF2B5EF4-FFF2-40B4-BE49-F238E27FC236}">
                <a16:creationId xmlns:a16="http://schemas.microsoft.com/office/drawing/2014/main" id="{0D0E1F72-7018-4055-ABC5-2C7BDB4129AF}"/>
              </a:ext>
            </a:extLst>
          </p:cNvPr>
          <p:cNvSpPr/>
          <p:nvPr/>
        </p:nvSpPr>
        <p:spPr>
          <a:xfrm>
            <a:off x="5685289" y="4652397"/>
            <a:ext cx="258425" cy="144332"/>
          </a:xfrm>
          <a:custGeom>
            <a:avLst/>
            <a:gdLst>
              <a:gd name="connsiteX0" fmla="*/ 258311 w 258425"/>
              <a:gd name="connsiteY0" fmla="*/ 36 h 144332"/>
              <a:gd name="connsiteX1" fmla="*/ 135544 w 258425"/>
              <a:gd name="connsiteY1" fmla="*/ 112220 h 144332"/>
              <a:gd name="connsiteX2" fmla="*/ 78 w 258425"/>
              <a:gd name="connsiteY2" fmla="*/ 143970 h 144332"/>
              <a:gd name="connsiteX3" fmla="*/ 116494 w 258425"/>
              <a:gd name="connsiteY3" fmla="*/ 129153 h 144332"/>
              <a:gd name="connsiteX4" fmla="*/ 156711 w 258425"/>
              <a:gd name="connsiteY4" fmla="*/ 124920 h 144332"/>
              <a:gd name="connsiteX5" fmla="*/ 258311 w 258425"/>
              <a:gd name="connsiteY5" fmla="*/ 36 h 14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425" h="144332">
                <a:moveTo>
                  <a:pt x="258311" y="36"/>
                </a:moveTo>
                <a:cubicBezTo>
                  <a:pt x="254783" y="-2081"/>
                  <a:pt x="178583" y="88231"/>
                  <a:pt x="135544" y="112220"/>
                </a:cubicBezTo>
                <a:cubicBezTo>
                  <a:pt x="92505" y="136209"/>
                  <a:pt x="3253" y="141148"/>
                  <a:pt x="78" y="143970"/>
                </a:cubicBezTo>
                <a:cubicBezTo>
                  <a:pt x="-3097" y="146792"/>
                  <a:pt x="90388" y="132328"/>
                  <a:pt x="116494" y="129153"/>
                </a:cubicBezTo>
                <a:cubicBezTo>
                  <a:pt x="142599" y="125978"/>
                  <a:pt x="130605" y="147145"/>
                  <a:pt x="156711" y="124920"/>
                </a:cubicBezTo>
                <a:cubicBezTo>
                  <a:pt x="182817" y="102695"/>
                  <a:pt x="261839" y="2153"/>
                  <a:pt x="258311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: 図形 1651">
            <a:extLst>
              <a:ext uri="{FF2B5EF4-FFF2-40B4-BE49-F238E27FC236}">
                <a16:creationId xmlns:a16="http://schemas.microsoft.com/office/drawing/2014/main" id="{176F7FF8-FC80-40ED-8B85-A66171AF4D65}"/>
              </a:ext>
            </a:extLst>
          </p:cNvPr>
          <p:cNvSpPr/>
          <p:nvPr/>
        </p:nvSpPr>
        <p:spPr>
          <a:xfrm>
            <a:off x="5808071" y="4641406"/>
            <a:ext cx="401377" cy="326959"/>
          </a:xfrm>
          <a:custGeom>
            <a:avLst/>
            <a:gdLst>
              <a:gd name="connsiteX0" fmla="*/ 400112 w 401377"/>
              <a:gd name="connsiteY0" fmla="*/ 444 h 326959"/>
              <a:gd name="connsiteX1" fmla="*/ 148229 w 401377"/>
              <a:gd name="connsiteY1" fmla="*/ 207877 h 326959"/>
              <a:gd name="connsiteX2" fmla="*/ 62 w 401377"/>
              <a:gd name="connsiteY2" fmla="*/ 326411 h 326959"/>
              <a:gd name="connsiteX3" fmla="*/ 131296 w 401377"/>
              <a:gd name="connsiteY3" fmla="*/ 248094 h 326959"/>
              <a:gd name="connsiteX4" fmla="*/ 241362 w 401377"/>
              <a:gd name="connsiteY4" fmla="*/ 154961 h 326959"/>
              <a:gd name="connsiteX5" fmla="*/ 400112 w 401377"/>
              <a:gd name="connsiteY5" fmla="*/ 444 h 32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377" h="326959">
                <a:moveTo>
                  <a:pt x="400112" y="444"/>
                </a:moveTo>
                <a:cubicBezTo>
                  <a:pt x="384590" y="9263"/>
                  <a:pt x="214904" y="153549"/>
                  <a:pt x="148229" y="207877"/>
                </a:cubicBezTo>
                <a:cubicBezTo>
                  <a:pt x="81554" y="262205"/>
                  <a:pt x="2884" y="319708"/>
                  <a:pt x="62" y="326411"/>
                </a:cubicBezTo>
                <a:cubicBezTo>
                  <a:pt x="-2760" y="333114"/>
                  <a:pt x="91079" y="276669"/>
                  <a:pt x="131296" y="248094"/>
                </a:cubicBezTo>
                <a:cubicBezTo>
                  <a:pt x="171513" y="219519"/>
                  <a:pt x="198676" y="193414"/>
                  <a:pt x="241362" y="154961"/>
                </a:cubicBezTo>
                <a:cubicBezTo>
                  <a:pt x="284048" y="116508"/>
                  <a:pt x="415634" y="-8375"/>
                  <a:pt x="400112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: 図形 1652">
            <a:extLst>
              <a:ext uri="{FF2B5EF4-FFF2-40B4-BE49-F238E27FC236}">
                <a16:creationId xmlns:a16="http://schemas.microsoft.com/office/drawing/2014/main" id="{4392569C-1AFD-471A-BFCE-438DE116176A}"/>
              </a:ext>
            </a:extLst>
          </p:cNvPr>
          <p:cNvSpPr/>
          <p:nvPr/>
        </p:nvSpPr>
        <p:spPr>
          <a:xfrm>
            <a:off x="5790350" y="4775174"/>
            <a:ext cx="434767" cy="333343"/>
          </a:xfrm>
          <a:custGeom>
            <a:avLst/>
            <a:gdLst>
              <a:gd name="connsiteX0" fmla="*/ 426300 w 434767"/>
              <a:gd name="connsiteY0" fmla="*/ 26 h 333343"/>
              <a:gd name="connsiteX1" fmla="*/ 62233 w 434767"/>
              <a:gd name="connsiteY1" fmla="*/ 279426 h 333343"/>
              <a:gd name="connsiteX2" fmla="*/ 850 w 434767"/>
              <a:gd name="connsiteY2" fmla="*/ 332343 h 333343"/>
              <a:gd name="connsiteX3" fmla="*/ 68583 w 434767"/>
              <a:gd name="connsiteY3" fmla="*/ 315409 h 333343"/>
              <a:gd name="connsiteX4" fmla="*/ 434767 w 434767"/>
              <a:gd name="connsiteY4" fmla="*/ 237093 h 333343"/>
              <a:gd name="connsiteX5" fmla="*/ 68583 w 434767"/>
              <a:gd name="connsiteY5" fmla="*/ 296359 h 333343"/>
              <a:gd name="connsiteX6" fmla="*/ 426300 w 434767"/>
              <a:gd name="connsiteY6" fmla="*/ 26 h 33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67" h="333343">
                <a:moveTo>
                  <a:pt x="426300" y="26"/>
                </a:moveTo>
                <a:cubicBezTo>
                  <a:pt x="425242" y="-2796"/>
                  <a:pt x="133141" y="224040"/>
                  <a:pt x="62233" y="279426"/>
                </a:cubicBezTo>
                <a:cubicBezTo>
                  <a:pt x="-8675" y="334812"/>
                  <a:pt x="-208" y="326346"/>
                  <a:pt x="850" y="332343"/>
                </a:cubicBezTo>
                <a:cubicBezTo>
                  <a:pt x="1908" y="338340"/>
                  <a:pt x="68583" y="315409"/>
                  <a:pt x="68583" y="315409"/>
                </a:cubicBezTo>
                <a:lnTo>
                  <a:pt x="434767" y="237093"/>
                </a:lnTo>
                <a:cubicBezTo>
                  <a:pt x="434767" y="233918"/>
                  <a:pt x="68936" y="331990"/>
                  <a:pt x="68583" y="296359"/>
                </a:cubicBezTo>
                <a:cubicBezTo>
                  <a:pt x="68230" y="260728"/>
                  <a:pt x="427358" y="2848"/>
                  <a:pt x="426300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: 図形 1653">
            <a:extLst>
              <a:ext uri="{FF2B5EF4-FFF2-40B4-BE49-F238E27FC236}">
                <a16:creationId xmlns:a16="http://schemas.microsoft.com/office/drawing/2014/main" id="{810AB11B-AE88-47E9-8752-764ECD49E7C5}"/>
              </a:ext>
            </a:extLst>
          </p:cNvPr>
          <p:cNvSpPr/>
          <p:nvPr/>
        </p:nvSpPr>
        <p:spPr>
          <a:xfrm>
            <a:off x="6211964" y="4501143"/>
            <a:ext cx="246948" cy="83782"/>
          </a:xfrm>
          <a:custGeom>
            <a:avLst/>
            <a:gdLst>
              <a:gd name="connsiteX0" fmla="*/ 453 w 246948"/>
              <a:gd name="connsiteY0" fmla="*/ 83557 h 83782"/>
              <a:gd name="connsiteX1" fmla="*/ 127453 w 246948"/>
              <a:gd name="connsiteY1" fmla="*/ 1007 h 83782"/>
              <a:gd name="connsiteX2" fmla="*/ 245986 w 246948"/>
              <a:gd name="connsiteY2" fmla="*/ 36990 h 83782"/>
              <a:gd name="connsiteX3" fmla="*/ 174019 w 246948"/>
              <a:gd name="connsiteY3" fmla="*/ 26407 h 83782"/>
              <a:gd name="connsiteX4" fmla="*/ 453 w 246948"/>
              <a:gd name="connsiteY4" fmla="*/ 83557 h 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8" h="83782">
                <a:moveTo>
                  <a:pt x="453" y="83557"/>
                </a:moveTo>
                <a:cubicBezTo>
                  <a:pt x="-7308" y="79324"/>
                  <a:pt x="86531" y="8768"/>
                  <a:pt x="127453" y="1007"/>
                </a:cubicBezTo>
                <a:cubicBezTo>
                  <a:pt x="168375" y="-6754"/>
                  <a:pt x="238225" y="32757"/>
                  <a:pt x="245986" y="36990"/>
                </a:cubicBezTo>
                <a:cubicBezTo>
                  <a:pt x="253747" y="41223"/>
                  <a:pt x="213177" y="21821"/>
                  <a:pt x="174019" y="26407"/>
                </a:cubicBezTo>
                <a:cubicBezTo>
                  <a:pt x="134861" y="30993"/>
                  <a:pt x="8214" y="87790"/>
                  <a:pt x="453" y="83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: 図形 1654">
            <a:extLst>
              <a:ext uri="{FF2B5EF4-FFF2-40B4-BE49-F238E27FC236}">
                <a16:creationId xmlns:a16="http://schemas.microsoft.com/office/drawing/2014/main" id="{FE5A12FD-6A56-4652-A6D9-CD036A91F559}"/>
              </a:ext>
            </a:extLst>
          </p:cNvPr>
          <p:cNvSpPr/>
          <p:nvPr/>
        </p:nvSpPr>
        <p:spPr>
          <a:xfrm>
            <a:off x="5856334" y="5095284"/>
            <a:ext cx="290604" cy="80070"/>
          </a:xfrm>
          <a:custGeom>
            <a:avLst/>
            <a:gdLst>
              <a:gd name="connsiteX0" fmla="*/ 483 w 290604"/>
              <a:gd name="connsiteY0" fmla="*/ 79966 h 80070"/>
              <a:gd name="connsiteX1" fmla="*/ 229083 w 290604"/>
              <a:gd name="connsiteY1" fmla="*/ 18583 h 80070"/>
              <a:gd name="connsiteX2" fmla="*/ 288349 w 290604"/>
              <a:gd name="connsiteY2" fmla="*/ 24933 h 80070"/>
              <a:gd name="connsiteX3" fmla="*/ 171933 w 290604"/>
              <a:gd name="connsiteY3" fmla="*/ 1649 h 80070"/>
              <a:gd name="connsiteX4" fmla="*/ 483 w 290604"/>
              <a:gd name="connsiteY4" fmla="*/ 79966 h 8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604" h="80070">
                <a:moveTo>
                  <a:pt x="483" y="79966"/>
                </a:moveTo>
                <a:cubicBezTo>
                  <a:pt x="10008" y="82788"/>
                  <a:pt x="181105" y="27755"/>
                  <a:pt x="229083" y="18583"/>
                </a:cubicBezTo>
                <a:cubicBezTo>
                  <a:pt x="277061" y="9411"/>
                  <a:pt x="297874" y="27755"/>
                  <a:pt x="288349" y="24933"/>
                </a:cubicBezTo>
                <a:cubicBezTo>
                  <a:pt x="278824" y="22111"/>
                  <a:pt x="219205" y="-7170"/>
                  <a:pt x="171933" y="1649"/>
                </a:cubicBezTo>
                <a:cubicBezTo>
                  <a:pt x="124661" y="10468"/>
                  <a:pt x="-9042" y="77144"/>
                  <a:pt x="483" y="79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: 図形 1655">
            <a:extLst>
              <a:ext uri="{FF2B5EF4-FFF2-40B4-BE49-F238E27FC236}">
                <a16:creationId xmlns:a16="http://schemas.microsoft.com/office/drawing/2014/main" id="{7F6D6AC4-488C-4A4B-B7C2-4FEA4054EA96}"/>
              </a:ext>
            </a:extLst>
          </p:cNvPr>
          <p:cNvSpPr/>
          <p:nvPr/>
        </p:nvSpPr>
        <p:spPr>
          <a:xfrm>
            <a:off x="6085659" y="5496848"/>
            <a:ext cx="480985" cy="118200"/>
          </a:xfrm>
          <a:custGeom>
            <a:avLst/>
            <a:gdLst>
              <a:gd name="connsiteX0" fmla="*/ 10341 w 480985"/>
              <a:gd name="connsiteY0" fmla="*/ 135 h 118200"/>
              <a:gd name="connsiteX1" fmla="*/ 12458 w 480985"/>
              <a:gd name="connsiteY1" fmla="*/ 110202 h 118200"/>
              <a:gd name="connsiteX2" fmla="*/ 164858 w 480985"/>
              <a:gd name="connsiteY2" fmla="*/ 101735 h 118200"/>
              <a:gd name="connsiteX3" fmla="*/ 306674 w 480985"/>
              <a:gd name="connsiteY3" fmla="*/ 38235 h 118200"/>
              <a:gd name="connsiteX4" fmla="*/ 454841 w 480985"/>
              <a:gd name="connsiteY4" fmla="*/ 29769 h 118200"/>
              <a:gd name="connsiteX5" fmla="*/ 478124 w 480985"/>
              <a:gd name="connsiteY5" fmla="*/ 34002 h 118200"/>
              <a:gd name="connsiteX6" fmla="*/ 420974 w 480985"/>
              <a:gd name="connsiteY6" fmla="*/ 6485 h 118200"/>
              <a:gd name="connsiteX7" fmla="*/ 101358 w 480985"/>
              <a:gd name="connsiteY7" fmla="*/ 86919 h 118200"/>
              <a:gd name="connsiteX8" fmla="*/ 23041 w 480985"/>
              <a:gd name="connsiteY8" fmla="*/ 86919 h 118200"/>
              <a:gd name="connsiteX9" fmla="*/ 10341 w 480985"/>
              <a:gd name="connsiteY9" fmla="*/ 135 h 11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985" h="118200">
                <a:moveTo>
                  <a:pt x="10341" y="135"/>
                </a:moveTo>
                <a:cubicBezTo>
                  <a:pt x="8577" y="4015"/>
                  <a:pt x="-13295" y="93269"/>
                  <a:pt x="12458" y="110202"/>
                </a:cubicBezTo>
                <a:cubicBezTo>
                  <a:pt x="38211" y="127135"/>
                  <a:pt x="115822" y="113730"/>
                  <a:pt x="164858" y="101735"/>
                </a:cubicBezTo>
                <a:cubicBezTo>
                  <a:pt x="213894" y="89740"/>
                  <a:pt x="258344" y="50229"/>
                  <a:pt x="306674" y="38235"/>
                </a:cubicBezTo>
                <a:cubicBezTo>
                  <a:pt x="355004" y="26241"/>
                  <a:pt x="426266" y="30475"/>
                  <a:pt x="454841" y="29769"/>
                </a:cubicBezTo>
                <a:cubicBezTo>
                  <a:pt x="483416" y="29064"/>
                  <a:pt x="483769" y="37883"/>
                  <a:pt x="478124" y="34002"/>
                </a:cubicBezTo>
                <a:cubicBezTo>
                  <a:pt x="472480" y="30121"/>
                  <a:pt x="483768" y="-2335"/>
                  <a:pt x="420974" y="6485"/>
                </a:cubicBezTo>
                <a:cubicBezTo>
                  <a:pt x="358180" y="15305"/>
                  <a:pt x="167680" y="73513"/>
                  <a:pt x="101358" y="86919"/>
                </a:cubicBezTo>
                <a:cubicBezTo>
                  <a:pt x="35036" y="100325"/>
                  <a:pt x="38563" y="97150"/>
                  <a:pt x="23041" y="86919"/>
                </a:cubicBezTo>
                <a:cubicBezTo>
                  <a:pt x="7519" y="76688"/>
                  <a:pt x="12105" y="-3745"/>
                  <a:pt x="10341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: 図形 1656">
            <a:extLst>
              <a:ext uri="{FF2B5EF4-FFF2-40B4-BE49-F238E27FC236}">
                <a16:creationId xmlns:a16="http://schemas.microsoft.com/office/drawing/2014/main" id="{8E236992-B0DC-4C9C-9EE3-A00FBCAA0DBC}"/>
              </a:ext>
            </a:extLst>
          </p:cNvPr>
          <p:cNvSpPr/>
          <p:nvPr/>
        </p:nvSpPr>
        <p:spPr>
          <a:xfrm>
            <a:off x="6167834" y="6043867"/>
            <a:ext cx="224521" cy="257454"/>
          </a:xfrm>
          <a:custGeom>
            <a:avLst/>
            <a:gdLst>
              <a:gd name="connsiteX0" fmla="*/ 133 w 224521"/>
              <a:gd name="connsiteY0" fmla="*/ 257450 h 257454"/>
              <a:gd name="connsiteX1" fmla="*/ 50933 w 224521"/>
              <a:gd name="connsiteY1" fmla="*/ 28850 h 257454"/>
              <a:gd name="connsiteX2" fmla="*/ 125016 w 224521"/>
              <a:gd name="connsiteY2" fmla="*/ 5566 h 257454"/>
              <a:gd name="connsiteX3" fmla="*/ 224499 w 224521"/>
              <a:gd name="connsiteY3" fmla="*/ 50016 h 257454"/>
              <a:gd name="connsiteX4" fmla="*/ 133483 w 224521"/>
              <a:gd name="connsiteY4" fmla="*/ 24616 h 257454"/>
              <a:gd name="connsiteX5" fmla="*/ 65749 w 224521"/>
              <a:gd name="connsiteY5" fmla="*/ 35200 h 257454"/>
              <a:gd name="connsiteX6" fmla="*/ 133 w 224521"/>
              <a:gd name="connsiteY6" fmla="*/ 257450 h 25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521" h="257454">
                <a:moveTo>
                  <a:pt x="133" y="257450"/>
                </a:moveTo>
                <a:cubicBezTo>
                  <a:pt x="-2336" y="256392"/>
                  <a:pt x="30119" y="70831"/>
                  <a:pt x="50933" y="28850"/>
                </a:cubicBezTo>
                <a:cubicBezTo>
                  <a:pt x="71747" y="-13131"/>
                  <a:pt x="96088" y="2038"/>
                  <a:pt x="125016" y="5566"/>
                </a:cubicBezTo>
                <a:cubicBezTo>
                  <a:pt x="153944" y="9094"/>
                  <a:pt x="223088" y="46841"/>
                  <a:pt x="224499" y="50016"/>
                </a:cubicBezTo>
                <a:cubicBezTo>
                  <a:pt x="225910" y="53191"/>
                  <a:pt x="159941" y="27085"/>
                  <a:pt x="133483" y="24616"/>
                </a:cubicBezTo>
                <a:cubicBezTo>
                  <a:pt x="107025" y="22147"/>
                  <a:pt x="85505" y="-2547"/>
                  <a:pt x="65749" y="35200"/>
                </a:cubicBezTo>
                <a:cubicBezTo>
                  <a:pt x="45993" y="72947"/>
                  <a:pt x="2602" y="258508"/>
                  <a:pt x="133" y="257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: 図形 1657">
            <a:extLst>
              <a:ext uri="{FF2B5EF4-FFF2-40B4-BE49-F238E27FC236}">
                <a16:creationId xmlns:a16="http://schemas.microsoft.com/office/drawing/2014/main" id="{DF2A1BE6-9AFF-4B0B-8076-DD8CE6F968D9}"/>
              </a:ext>
            </a:extLst>
          </p:cNvPr>
          <p:cNvSpPr/>
          <p:nvPr/>
        </p:nvSpPr>
        <p:spPr>
          <a:xfrm>
            <a:off x="6299149" y="6019195"/>
            <a:ext cx="411957" cy="106144"/>
          </a:xfrm>
          <a:custGeom>
            <a:avLst/>
            <a:gdLst>
              <a:gd name="connsiteX0" fmla="*/ 51 w 411957"/>
              <a:gd name="connsiteY0" fmla="*/ 93738 h 106144"/>
              <a:gd name="connsiteX1" fmla="*/ 129168 w 411957"/>
              <a:gd name="connsiteY1" fmla="*/ 74688 h 106144"/>
              <a:gd name="connsiteX2" fmla="*/ 408568 w 411957"/>
              <a:gd name="connsiteY2" fmla="*/ 605 h 106144"/>
              <a:gd name="connsiteX3" fmla="*/ 275218 w 411957"/>
              <a:gd name="connsiteY3" fmla="*/ 42938 h 106144"/>
              <a:gd name="connsiteX4" fmla="*/ 141868 w 411957"/>
              <a:gd name="connsiteY4" fmla="*/ 102205 h 106144"/>
              <a:gd name="connsiteX5" fmla="*/ 51 w 411957"/>
              <a:gd name="connsiteY5" fmla="*/ 93738 h 10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957" h="106144">
                <a:moveTo>
                  <a:pt x="51" y="93738"/>
                </a:moveTo>
                <a:cubicBezTo>
                  <a:pt x="-2066" y="89152"/>
                  <a:pt x="61082" y="90210"/>
                  <a:pt x="129168" y="74688"/>
                </a:cubicBezTo>
                <a:cubicBezTo>
                  <a:pt x="197254" y="59166"/>
                  <a:pt x="384226" y="5897"/>
                  <a:pt x="408568" y="605"/>
                </a:cubicBezTo>
                <a:cubicBezTo>
                  <a:pt x="432910" y="-4687"/>
                  <a:pt x="319668" y="26005"/>
                  <a:pt x="275218" y="42938"/>
                </a:cubicBezTo>
                <a:cubicBezTo>
                  <a:pt x="230768" y="59871"/>
                  <a:pt x="181379" y="91269"/>
                  <a:pt x="141868" y="102205"/>
                </a:cubicBezTo>
                <a:cubicBezTo>
                  <a:pt x="102357" y="113141"/>
                  <a:pt x="2168" y="98324"/>
                  <a:pt x="51" y="93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: 図形 1658">
            <a:extLst>
              <a:ext uri="{FF2B5EF4-FFF2-40B4-BE49-F238E27FC236}">
                <a16:creationId xmlns:a16="http://schemas.microsoft.com/office/drawing/2014/main" id="{3666AC8C-58E6-45C5-9DE9-C1B264634F2C}"/>
              </a:ext>
            </a:extLst>
          </p:cNvPr>
          <p:cNvSpPr/>
          <p:nvPr/>
        </p:nvSpPr>
        <p:spPr>
          <a:xfrm>
            <a:off x="6267445" y="5924431"/>
            <a:ext cx="252781" cy="115680"/>
          </a:xfrm>
          <a:custGeom>
            <a:avLst/>
            <a:gdLst>
              <a:gd name="connsiteX0" fmla="*/ 5 w 252781"/>
              <a:gd name="connsiteY0" fmla="*/ 119 h 115680"/>
              <a:gd name="connsiteX1" fmla="*/ 103722 w 252781"/>
              <a:gd name="connsiteY1" fmla="*/ 89019 h 115680"/>
              <a:gd name="connsiteX2" fmla="*/ 251888 w 252781"/>
              <a:gd name="connsiteY2" fmla="*/ 99602 h 115680"/>
              <a:gd name="connsiteX3" fmla="*/ 162988 w 252781"/>
              <a:gd name="connsiteY3" fmla="*/ 108069 h 115680"/>
              <a:gd name="connsiteX4" fmla="*/ 107955 w 252781"/>
              <a:gd name="connsiteY4" fmla="*/ 110186 h 115680"/>
              <a:gd name="connsiteX5" fmla="*/ 5 w 252781"/>
              <a:gd name="connsiteY5" fmla="*/ 119 h 11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781" h="115680">
                <a:moveTo>
                  <a:pt x="5" y="119"/>
                </a:moveTo>
                <a:cubicBezTo>
                  <a:pt x="-700" y="-3409"/>
                  <a:pt x="61742" y="72439"/>
                  <a:pt x="103722" y="89019"/>
                </a:cubicBezTo>
                <a:cubicBezTo>
                  <a:pt x="145702" y="105599"/>
                  <a:pt x="242010" y="96427"/>
                  <a:pt x="251888" y="99602"/>
                </a:cubicBezTo>
                <a:cubicBezTo>
                  <a:pt x="261766" y="102777"/>
                  <a:pt x="186977" y="106305"/>
                  <a:pt x="162988" y="108069"/>
                </a:cubicBezTo>
                <a:cubicBezTo>
                  <a:pt x="138999" y="109833"/>
                  <a:pt x="131944" y="122886"/>
                  <a:pt x="107955" y="110186"/>
                </a:cubicBezTo>
                <a:cubicBezTo>
                  <a:pt x="83966" y="97486"/>
                  <a:pt x="710" y="3647"/>
                  <a:pt x="5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: 図形 1659">
            <a:extLst>
              <a:ext uri="{FF2B5EF4-FFF2-40B4-BE49-F238E27FC236}">
                <a16:creationId xmlns:a16="http://schemas.microsoft.com/office/drawing/2014/main" id="{12389018-2AFA-48DB-ABA4-FFE171D3704F}"/>
              </a:ext>
            </a:extLst>
          </p:cNvPr>
          <p:cNvSpPr/>
          <p:nvPr/>
        </p:nvSpPr>
        <p:spPr>
          <a:xfrm>
            <a:off x="6032491" y="6015391"/>
            <a:ext cx="148182" cy="100660"/>
          </a:xfrm>
          <a:custGeom>
            <a:avLst/>
            <a:gdLst>
              <a:gd name="connsiteX0" fmla="*/ 9 w 148182"/>
              <a:gd name="connsiteY0" fmla="*/ 176 h 100660"/>
              <a:gd name="connsiteX1" fmla="*/ 67742 w 148182"/>
              <a:gd name="connsiteY1" fmla="*/ 63676 h 100660"/>
              <a:gd name="connsiteX2" fmla="*/ 148176 w 148182"/>
              <a:gd name="connsiteY2" fmla="*/ 99659 h 100660"/>
              <a:gd name="connsiteX3" fmla="*/ 63509 w 148182"/>
              <a:gd name="connsiteY3" fmla="*/ 84842 h 100660"/>
              <a:gd name="connsiteX4" fmla="*/ 9 w 148182"/>
              <a:gd name="connsiteY4" fmla="*/ 176 h 10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82" h="100660">
                <a:moveTo>
                  <a:pt x="9" y="176"/>
                </a:moveTo>
                <a:cubicBezTo>
                  <a:pt x="714" y="-3352"/>
                  <a:pt x="43048" y="47096"/>
                  <a:pt x="67742" y="63676"/>
                </a:cubicBezTo>
                <a:cubicBezTo>
                  <a:pt x="92436" y="80256"/>
                  <a:pt x="148881" y="96131"/>
                  <a:pt x="148176" y="99659"/>
                </a:cubicBezTo>
                <a:cubicBezTo>
                  <a:pt x="147471" y="103187"/>
                  <a:pt x="87851" y="97189"/>
                  <a:pt x="63509" y="84842"/>
                </a:cubicBezTo>
                <a:cubicBezTo>
                  <a:pt x="39167" y="72495"/>
                  <a:pt x="-696" y="3704"/>
                  <a:pt x="9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: 図形 1660">
            <a:extLst>
              <a:ext uri="{FF2B5EF4-FFF2-40B4-BE49-F238E27FC236}">
                <a16:creationId xmlns:a16="http://schemas.microsoft.com/office/drawing/2014/main" id="{8E62E269-38E2-4025-9E71-B48C81EABE26}"/>
              </a:ext>
            </a:extLst>
          </p:cNvPr>
          <p:cNvSpPr/>
          <p:nvPr/>
        </p:nvSpPr>
        <p:spPr>
          <a:xfrm>
            <a:off x="6483241" y="5795410"/>
            <a:ext cx="504530" cy="116744"/>
          </a:xfrm>
          <a:custGeom>
            <a:avLst/>
            <a:gdLst>
              <a:gd name="connsiteX0" fmla="*/ 109 w 504530"/>
              <a:gd name="connsiteY0" fmla="*/ 40240 h 116744"/>
              <a:gd name="connsiteX1" fmla="*/ 304909 w 504530"/>
              <a:gd name="connsiteY1" fmla="*/ 2140 h 116744"/>
              <a:gd name="connsiteX2" fmla="*/ 498584 w 504530"/>
              <a:gd name="connsiteY2" fmla="*/ 113265 h 116744"/>
              <a:gd name="connsiteX3" fmla="*/ 444609 w 504530"/>
              <a:gd name="connsiteY3" fmla="*/ 84690 h 116744"/>
              <a:gd name="connsiteX4" fmla="*/ 339834 w 504530"/>
              <a:gd name="connsiteY4" fmla="*/ 43415 h 116744"/>
              <a:gd name="connsiteX5" fmla="*/ 109 w 504530"/>
              <a:gd name="connsiteY5" fmla="*/ 40240 h 11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530" h="116744">
                <a:moveTo>
                  <a:pt x="109" y="40240"/>
                </a:moveTo>
                <a:cubicBezTo>
                  <a:pt x="-5712" y="33361"/>
                  <a:pt x="221830" y="-10031"/>
                  <a:pt x="304909" y="2140"/>
                </a:cubicBezTo>
                <a:cubicBezTo>
                  <a:pt x="387988" y="14311"/>
                  <a:pt x="475301" y="99507"/>
                  <a:pt x="498584" y="113265"/>
                </a:cubicBezTo>
                <a:cubicBezTo>
                  <a:pt x="521867" y="127023"/>
                  <a:pt x="471067" y="96332"/>
                  <a:pt x="444609" y="84690"/>
                </a:cubicBezTo>
                <a:cubicBezTo>
                  <a:pt x="418151" y="73048"/>
                  <a:pt x="407038" y="51882"/>
                  <a:pt x="339834" y="43415"/>
                </a:cubicBezTo>
                <a:cubicBezTo>
                  <a:pt x="272630" y="34948"/>
                  <a:pt x="5930" y="47119"/>
                  <a:pt x="109" y="40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: 図形 1661">
            <a:extLst>
              <a:ext uri="{FF2B5EF4-FFF2-40B4-BE49-F238E27FC236}">
                <a16:creationId xmlns:a16="http://schemas.microsoft.com/office/drawing/2014/main" id="{B450A3C0-F6BC-4EEC-A22B-E4E3471A45D3}"/>
              </a:ext>
            </a:extLst>
          </p:cNvPr>
          <p:cNvSpPr/>
          <p:nvPr/>
        </p:nvSpPr>
        <p:spPr>
          <a:xfrm>
            <a:off x="6894796" y="5594248"/>
            <a:ext cx="116232" cy="123635"/>
          </a:xfrm>
          <a:custGeom>
            <a:avLst/>
            <a:gdLst>
              <a:gd name="connsiteX0" fmla="*/ 5537 w 116232"/>
              <a:gd name="connsiteY0" fmla="*/ 102 h 123635"/>
              <a:gd name="connsiteX1" fmla="*/ 28821 w 116232"/>
              <a:gd name="connsiteY1" fmla="*/ 89002 h 123635"/>
              <a:gd name="connsiteX2" fmla="*/ 115604 w 116232"/>
              <a:gd name="connsiteY2" fmla="*/ 122869 h 123635"/>
              <a:gd name="connsiteX3" fmla="*/ 64804 w 116232"/>
              <a:gd name="connsiteY3" fmla="*/ 112285 h 123635"/>
              <a:gd name="connsiteX4" fmla="*/ 5537 w 116232"/>
              <a:gd name="connsiteY4" fmla="*/ 108052 h 123635"/>
              <a:gd name="connsiteX5" fmla="*/ 5537 w 116232"/>
              <a:gd name="connsiteY5" fmla="*/ 102 h 12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232" h="123635">
                <a:moveTo>
                  <a:pt x="5537" y="102"/>
                </a:moveTo>
                <a:cubicBezTo>
                  <a:pt x="9418" y="-3073"/>
                  <a:pt x="10477" y="68541"/>
                  <a:pt x="28821" y="89002"/>
                </a:cubicBezTo>
                <a:cubicBezTo>
                  <a:pt x="47166" y="109463"/>
                  <a:pt x="109607" y="118989"/>
                  <a:pt x="115604" y="122869"/>
                </a:cubicBezTo>
                <a:cubicBezTo>
                  <a:pt x="121601" y="126750"/>
                  <a:pt x="83148" y="114754"/>
                  <a:pt x="64804" y="112285"/>
                </a:cubicBezTo>
                <a:cubicBezTo>
                  <a:pt x="46460" y="109816"/>
                  <a:pt x="15767" y="122163"/>
                  <a:pt x="5537" y="108052"/>
                </a:cubicBezTo>
                <a:cubicBezTo>
                  <a:pt x="-4693" y="93941"/>
                  <a:pt x="1656" y="3277"/>
                  <a:pt x="5537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: 図形 1662">
            <a:extLst>
              <a:ext uri="{FF2B5EF4-FFF2-40B4-BE49-F238E27FC236}">
                <a16:creationId xmlns:a16="http://schemas.microsoft.com/office/drawing/2014/main" id="{ADCBCC26-3E9B-4D7B-90E8-B26FDE52B068}"/>
              </a:ext>
            </a:extLst>
          </p:cNvPr>
          <p:cNvSpPr/>
          <p:nvPr/>
        </p:nvSpPr>
        <p:spPr>
          <a:xfrm>
            <a:off x="5323532" y="5457375"/>
            <a:ext cx="125054" cy="920746"/>
          </a:xfrm>
          <a:custGeom>
            <a:avLst/>
            <a:gdLst>
              <a:gd name="connsiteX0" fmla="*/ 29518 w 125054"/>
              <a:gd name="connsiteY0" fmla="*/ 450 h 920746"/>
              <a:gd name="connsiteX1" fmla="*/ 45393 w 125054"/>
              <a:gd name="connsiteY1" fmla="*/ 349700 h 920746"/>
              <a:gd name="connsiteX2" fmla="*/ 64443 w 125054"/>
              <a:gd name="connsiteY2" fmla="*/ 616400 h 920746"/>
              <a:gd name="connsiteX3" fmla="*/ 124768 w 125054"/>
              <a:gd name="connsiteY3" fmla="*/ 914850 h 920746"/>
              <a:gd name="connsiteX4" fmla="*/ 83493 w 125054"/>
              <a:gd name="connsiteY4" fmla="*/ 784675 h 920746"/>
              <a:gd name="connsiteX5" fmla="*/ 943 w 125054"/>
              <a:gd name="connsiteY5" fmla="*/ 425900 h 920746"/>
              <a:gd name="connsiteX6" fmla="*/ 29518 w 125054"/>
              <a:gd name="connsiteY6" fmla="*/ 450 h 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054" h="920746">
                <a:moveTo>
                  <a:pt x="29518" y="450"/>
                </a:moveTo>
                <a:cubicBezTo>
                  <a:pt x="36926" y="-12250"/>
                  <a:pt x="39572" y="247042"/>
                  <a:pt x="45393" y="349700"/>
                </a:cubicBezTo>
                <a:cubicBezTo>
                  <a:pt x="51214" y="452358"/>
                  <a:pt x="51214" y="522208"/>
                  <a:pt x="64443" y="616400"/>
                </a:cubicBezTo>
                <a:cubicBezTo>
                  <a:pt x="77672" y="710592"/>
                  <a:pt x="121593" y="886804"/>
                  <a:pt x="124768" y="914850"/>
                </a:cubicBezTo>
                <a:cubicBezTo>
                  <a:pt x="127943" y="942896"/>
                  <a:pt x="104130" y="866167"/>
                  <a:pt x="83493" y="784675"/>
                </a:cubicBezTo>
                <a:cubicBezTo>
                  <a:pt x="62856" y="703183"/>
                  <a:pt x="7293" y="555017"/>
                  <a:pt x="943" y="425900"/>
                </a:cubicBezTo>
                <a:cubicBezTo>
                  <a:pt x="-5407" y="296783"/>
                  <a:pt x="22110" y="13150"/>
                  <a:pt x="29518" y="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: 図形 1663">
            <a:extLst>
              <a:ext uri="{FF2B5EF4-FFF2-40B4-BE49-F238E27FC236}">
                <a16:creationId xmlns:a16="http://schemas.microsoft.com/office/drawing/2014/main" id="{F1078F95-85F0-4CDE-AD0D-C97F0005B01B}"/>
              </a:ext>
            </a:extLst>
          </p:cNvPr>
          <p:cNvSpPr/>
          <p:nvPr/>
        </p:nvSpPr>
        <p:spPr>
          <a:xfrm>
            <a:off x="5431827" y="5813173"/>
            <a:ext cx="279586" cy="479432"/>
          </a:xfrm>
          <a:custGeom>
            <a:avLst/>
            <a:gdLst>
              <a:gd name="connsiteX0" fmla="*/ 16473 w 279586"/>
              <a:gd name="connsiteY0" fmla="*/ 252 h 479432"/>
              <a:gd name="connsiteX1" fmla="*/ 54573 w 279586"/>
              <a:gd name="connsiteY1" fmla="*/ 270127 h 479432"/>
              <a:gd name="connsiteX2" fmla="*/ 276823 w 279586"/>
              <a:gd name="connsiteY2" fmla="*/ 473327 h 479432"/>
              <a:gd name="connsiteX3" fmla="*/ 168873 w 279586"/>
              <a:gd name="connsiteY3" fmla="*/ 416177 h 479432"/>
              <a:gd name="connsiteX4" fmla="*/ 19648 w 279586"/>
              <a:gd name="connsiteY4" fmla="*/ 311402 h 479432"/>
              <a:gd name="connsiteX5" fmla="*/ 598 w 279586"/>
              <a:gd name="connsiteY5" fmla="*/ 222502 h 479432"/>
              <a:gd name="connsiteX6" fmla="*/ 16473 w 279586"/>
              <a:gd name="connsiteY6" fmla="*/ 252 h 4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586" h="479432">
                <a:moveTo>
                  <a:pt x="16473" y="252"/>
                </a:moveTo>
                <a:cubicBezTo>
                  <a:pt x="25469" y="8190"/>
                  <a:pt x="11181" y="191281"/>
                  <a:pt x="54573" y="270127"/>
                </a:cubicBezTo>
                <a:cubicBezTo>
                  <a:pt x="97965" y="348973"/>
                  <a:pt x="257773" y="448985"/>
                  <a:pt x="276823" y="473327"/>
                </a:cubicBezTo>
                <a:cubicBezTo>
                  <a:pt x="295873" y="497669"/>
                  <a:pt x="211735" y="443164"/>
                  <a:pt x="168873" y="416177"/>
                </a:cubicBezTo>
                <a:cubicBezTo>
                  <a:pt x="126011" y="389190"/>
                  <a:pt x="47694" y="343681"/>
                  <a:pt x="19648" y="311402"/>
                </a:cubicBezTo>
                <a:cubicBezTo>
                  <a:pt x="-8398" y="279123"/>
                  <a:pt x="3773" y="271185"/>
                  <a:pt x="598" y="222502"/>
                </a:cubicBezTo>
                <a:cubicBezTo>
                  <a:pt x="-2577" y="173819"/>
                  <a:pt x="7477" y="-7686"/>
                  <a:pt x="16473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: 図形 1664">
            <a:extLst>
              <a:ext uri="{FF2B5EF4-FFF2-40B4-BE49-F238E27FC236}">
                <a16:creationId xmlns:a16="http://schemas.microsoft.com/office/drawing/2014/main" id="{1047EE66-3717-48DB-AD91-9C197593A74D}"/>
              </a:ext>
            </a:extLst>
          </p:cNvPr>
          <p:cNvSpPr/>
          <p:nvPr/>
        </p:nvSpPr>
        <p:spPr>
          <a:xfrm>
            <a:off x="5194297" y="6268935"/>
            <a:ext cx="437715" cy="262984"/>
          </a:xfrm>
          <a:custGeom>
            <a:avLst/>
            <a:gdLst>
              <a:gd name="connsiteX0" fmla="*/ 3 w 437715"/>
              <a:gd name="connsiteY0" fmla="*/ 1690 h 262984"/>
              <a:gd name="connsiteX1" fmla="*/ 282578 w 437715"/>
              <a:gd name="connsiteY1" fmla="*/ 115990 h 262984"/>
              <a:gd name="connsiteX2" fmla="*/ 434978 w 437715"/>
              <a:gd name="connsiteY2" fmla="*/ 262040 h 262984"/>
              <a:gd name="connsiteX3" fmla="*/ 377828 w 437715"/>
              <a:gd name="connsiteY3" fmla="*/ 176315 h 262984"/>
              <a:gd name="connsiteX4" fmla="*/ 342903 w 437715"/>
              <a:gd name="connsiteY4" fmla="*/ 125515 h 262984"/>
              <a:gd name="connsiteX5" fmla="*/ 276228 w 437715"/>
              <a:gd name="connsiteY5" fmla="*/ 52490 h 262984"/>
              <a:gd name="connsiteX6" fmla="*/ 3 w 437715"/>
              <a:gd name="connsiteY6" fmla="*/ 1690 h 26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715" h="262984">
                <a:moveTo>
                  <a:pt x="3" y="1690"/>
                </a:moveTo>
                <a:cubicBezTo>
                  <a:pt x="1061" y="12273"/>
                  <a:pt x="210082" y="72598"/>
                  <a:pt x="282578" y="115990"/>
                </a:cubicBezTo>
                <a:cubicBezTo>
                  <a:pt x="355074" y="159382"/>
                  <a:pt x="419103" y="251986"/>
                  <a:pt x="434978" y="262040"/>
                </a:cubicBezTo>
                <a:cubicBezTo>
                  <a:pt x="450853" y="272094"/>
                  <a:pt x="393174" y="199069"/>
                  <a:pt x="377828" y="176315"/>
                </a:cubicBezTo>
                <a:cubicBezTo>
                  <a:pt x="362482" y="153561"/>
                  <a:pt x="359836" y="146153"/>
                  <a:pt x="342903" y="125515"/>
                </a:cubicBezTo>
                <a:cubicBezTo>
                  <a:pt x="325970" y="104878"/>
                  <a:pt x="331791" y="72069"/>
                  <a:pt x="276228" y="52490"/>
                </a:cubicBezTo>
                <a:cubicBezTo>
                  <a:pt x="220666" y="32911"/>
                  <a:pt x="-1055" y="-8893"/>
                  <a:pt x="3" y="1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: 図形 1665">
            <a:extLst>
              <a:ext uri="{FF2B5EF4-FFF2-40B4-BE49-F238E27FC236}">
                <a16:creationId xmlns:a16="http://schemas.microsoft.com/office/drawing/2014/main" id="{B59603D4-B71F-4ABD-95B0-659FDA2C4B97}"/>
              </a:ext>
            </a:extLst>
          </p:cNvPr>
          <p:cNvSpPr/>
          <p:nvPr/>
        </p:nvSpPr>
        <p:spPr>
          <a:xfrm>
            <a:off x="3106701" y="3463808"/>
            <a:ext cx="335014" cy="116032"/>
          </a:xfrm>
          <a:custGeom>
            <a:avLst/>
            <a:gdLst>
              <a:gd name="connsiteX0" fmla="*/ 334999 w 335014"/>
              <a:gd name="connsiteY0" fmla="*/ 63617 h 116032"/>
              <a:gd name="connsiteX1" fmla="*/ 231812 w 335014"/>
              <a:gd name="connsiteY1" fmla="*/ 117 h 116032"/>
              <a:gd name="connsiteX2" fmla="*/ 42899 w 335014"/>
              <a:gd name="connsiteY2" fmla="*/ 82667 h 116032"/>
              <a:gd name="connsiteX3" fmla="*/ 136562 w 335014"/>
              <a:gd name="connsiteY3" fmla="*/ 49330 h 116032"/>
              <a:gd name="connsiteX4" fmla="*/ 215937 w 335014"/>
              <a:gd name="connsiteY4" fmla="*/ 44567 h 116032"/>
              <a:gd name="connsiteX5" fmla="*/ 201649 w 335014"/>
              <a:gd name="connsiteY5" fmla="*/ 87430 h 116032"/>
              <a:gd name="connsiteX6" fmla="*/ 37 w 335014"/>
              <a:gd name="connsiteY6" fmla="*/ 116005 h 116032"/>
              <a:gd name="connsiteX7" fmla="*/ 219112 w 335014"/>
              <a:gd name="connsiteY7" fmla="*/ 92192 h 116032"/>
              <a:gd name="connsiteX8" fmla="*/ 254037 w 335014"/>
              <a:gd name="connsiteY8" fmla="*/ 66792 h 116032"/>
              <a:gd name="connsiteX9" fmla="*/ 239749 w 335014"/>
              <a:gd name="connsiteY9" fmla="*/ 27105 h 116032"/>
              <a:gd name="connsiteX10" fmla="*/ 334999 w 335014"/>
              <a:gd name="connsiteY10" fmla="*/ 63617 h 11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014" h="116032">
                <a:moveTo>
                  <a:pt x="334999" y="63617"/>
                </a:moveTo>
                <a:cubicBezTo>
                  <a:pt x="333676" y="59119"/>
                  <a:pt x="280495" y="-3058"/>
                  <a:pt x="231812" y="117"/>
                </a:cubicBezTo>
                <a:cubicBezTo>
                  <a:pt x="183129" y="3292"/>
                  <a:pt x="58774" y="74465"/>
                  <a:pt x="42899" y="82667"/>
                </a:cubicBezTo>
                <a:cubicBezTo>
                  <a:pt x="27024" y="90869"/>
                  <a:pt x="107722" y="55680"/>
                  <a:pt x="136562" y="49330"/>
                </a:cubicBezTo>
                <a:cubicBezTo>
                  <a:pt x="165402" y="42980"/>
                  <a:pt x="205089" y="38217"/>
                  <a:pt x="215937" y="44567"/>
                </a:cubicBezTo>
                <a:cubicBezTo>
                  <a:pt x="226785" y="50917"/>
                  <a:pt x="237632" y="75524"/>
                  <a:pt x="201649" y="87430"/>
                </a:cubicBezTo>
                <a:cubicBezTo>
                  <a:pt x="165666" y="99336"/>
                  <a:pt x="-2873" y="115211"/>
                  <a:pt x="37" y="116005"/>
                </a:cubicBezTo>
                <a:cubicBezTo>
                  <a:pt x="2947" y="116799"/>
                  <a:pt x="176779" y="100394"/>
                  <a:pt x="219112" y="92192"/>
                </a:cubicBezTo>
                <a:cubicBezTo>
                  <a:pt x="261445" y="83990"/>
                  <a:pt x="250598" y="77640"/>
                  <a:pt x="254037" y="66792"/>
                </a:cubicBezTo>
                <a:cubicBezTo>
                  <a:pt x="257476" y="55944"/>
                  <a:pt x="229430" y="29751"/>
                  <a:pt x="239749" y="27105"/>
                </a:cubicBezTo>
                <a:cubicBezTo>
                  <a:pt x="250068" y="24459"/>
                  <a:pt x="336322" y="68115"/>
                  <a:pt x="334999" y="63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: 図形 1666">
            <a:extLst>
              <a:ext uri="{FF2B5EF4-FFF2-40B4-BE49-F238E27FC236}">
                <a16:creationId xmlns:a16="http://schemas.microsoft.com/office/drawing/2014/main" id="{5A79DBE7-A9DE-40B5-9E36-0D3B72A13C8F}"/>
              </a:ext>
            </a:extLst>
          </p:cNvPr>
          <p:cNvSpPr/>
          <p:nvPr/>
        </p:nvSpPr>
        <p:spPr>
          <a:xfrm>
            <a:off x="3171825" y="3627428"/>
            <a:ext cx="293762" cy="96564"/>
          </a:xfrm>
          <a:custGeom>
            <a:avLst/>
            <a:gdLst>
              <a:gd name="connsiteX0" fmla="*/ 293688 w 293762"/>
              <a:gd name="connsiteY0" fmla="*/ 10 h 96564"/>
              <a:gd name="connsiteX1" fmla="*/ 247650 w 293762"/>
              <a:gd name="connsiteY1" fmla="*/ 92085 h 96564"/>
              <a:gd name="connsiteX2" fmla="*/ 0 w 293762"/>
              <a:gd name="connsiteY2" fmla="*/ 82560 h 96564"/>
              <a:gd name="connsiteX3" fmla="*/ 247650 w 293762"/>
              <a:gd name="connsiteY3" fmla="*/ 85735 h 96564"/>
              <a:gd name="connsiteX4" fmla="*/ 293688 w 293762"/>
              <a:gd name="connsiteY4" fmla="*/ 10 h 9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62" h="96564">
                <a:moveTo>
                  <a:pt x="293688" y="10"/>
                </a:moveTo>
                <a:cubicBezTo>
                  <a:pt x="293688" y="1068"/>
                  <a:pt x="296598" y="78327"/>
                  <a:pt x="247650" y="92085"/>
                </a:cubicBezTo>
                <a:cubicBezTo>
                  <a:pt x="198702" y="105843"/>
                  <a:pt x="0" y="83618"/>
                  <a:pt x="0" y="82560"/>
                </a:cubicBezTo>
                <a:cubicBezTo>
                  <a:pt x="0" y="81502"/>
                  <a:pt x="197644" y="96583"/>
                  <a:pt x="247650" y="85735"/>
                </a:cubicBezTo>
                <a:cubicBezTo>
                  <a:pt x="297656" y="74887"/>
                  <a:pt x="293688" y="-1048"/>
                  <a:pt x="29368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: 図形 1667">
            <a:extLst>
              <a:ext uri="{FF2B5EF4-FFF2-40B4-BE49-F238E27FC236}">
                <a16:creationId xmlns:a16="http://schemas.microsoft.com/office/drawing/2014/main" id="{C53F157F-B964-4A13-BED4-DE38AFEF736A}"/>
              </a:ext>
            </a:extLst>
          </p:cNvPr>
          <p:cNvSpPr/>
          <p:nvPr/>
        </p:nvSpPr>
        <p:spPr>
          <a:xfrm>
            <a:off x="2330406" y="3854369"/>
            <a:ext cx="603332" cy="264664"/>
          </a:xfrm>
          <a:custGeom>
            <a:avLst/>
            <a:gdLst>
              <a:gd name="connsiteX0" fmla="*/ 44 w 603332"/>
              <a:gd name="connsiteY0" fmla="*/ 112264 h 264664"/>
              <a:gd name="connsiteX1" fmla="*/ 311194 w 603332"/>
              <a:gd name="connsiteY1" fmla="*/ 19131 h 264664"/>
              <a:gd name="connsiteX2" fmla="*/ 243461 w 603332"/>
              <a:gd name="connsiteY2" fmla="*/ 152481 h 264664"/>
              <a:gd name="connsiteX3" fmla="*/ 402211 w 603332"/>
              <a:gd name="connsiteY3" fmla="*/ 108031 h 264664"/>
              <a:gd name="connsiteX4" fmla="*/ 315427 w 603332"/>
              <a:gd name="connsiteY4" fmla="*/ 245614 h 264664"/>
              <a:gd name="connsiteX5" fmla="*/ 603294 w 603332"/>
              <a:gd name="connsiteY5" fmla="*/ 165181 h 264664"/>
              <a:gd name="connsiteX6" fmla="*/ 336594 w 603332"/>
              <a:gd name="connsiteY6" fmla="*/ 264664 h 264664"/>
              <a:gd name="connsiteX7" fmla="*/ 408561 w 603332"/>
              <a:gd name="connsiteY7" fmla="*/ 165181 h 264664"/>
              <a:gd name="connsiteX8" fmla="*/ 378927 w 603332"/>
              <a:gd name="connsiteY8" fmla="*/ 152481 h 264664"/>
              <a:gd name="connsiteX9" fmla="*/ 336594 w 603332"/>
              <a:gd name="connsiteY9" fmla="*/ 101681 h 264664"/>
              <a:gd name="connsiteX10" fmla="*/ 273094 w 603332"/>
              <a:gd name="connsiteY10" fmla="*/ 110148 h 264664"/>
              <a:gd name="connsiteX11" fmla="*/ 287911 w 603332"/>
              <a:gd name="connsiteY11" fmla="*/ 81 h 264664"/>
              <a:gd name="connsiteX12" fmla="*/ 44 w 603332"/>
              <a:gd name="connsiteY12" fmla="*/ 112264 h 26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3332" h="264664">
                <a:moveTo>
                  <a:pt x="44" y="112264"/>
                </a:moveTo>
                <a:cubicBezTo>
                  <a:pt x="3924" y="115439"/>
                  <a:pt x="270625" y="12428"/>
                  <a:pt x="311194" y="19131"/>
                </a:cubicBezTo>
                <a:cubicBezTo>
                  <a:pt x="351763" y="25834"/>
                  <a:pt x="228292" y="137664"/>
                  <a:pt x="243461" y="152481"/>
                </a:cubicBezTo>
                <a:cubicBezTo>
                  <a:pt x="258631" y="167298"/>
                  <a:pt x="390217" y="92509"/>
                  <a:pt x="402211" y="108031"/>
                </a:cubicBezTo>
                <a:cubicBezTo>
                  <a:pt x="414205" y="123553"/>
                  <a:pt x="281913" y="236089"/>
                  <a:pt x="315427" y="245614"/>
                </a:cubicBezTo>
                <a:cubicBezTo>
                  <a:pt x="348941" y="255139"/>
                  <a:pt x="599766" y="162006"/>
                  <a:pt x="603294" y="165181"/>
                </a:cubicBezTo>
                <a:cubicBezTo>
                  <a:pt x="606822" y="168356"/>
                  <a:pt x="369049" y="264664"/>
                  <a:pt x="336594" y="264664"/>
                </a:cubicBezTo>
                <a:cubicBezTo>
                  <a:pt x="304139" y="264664"/>
                  <a:pt x="401506" y="183878"/>
                  <a:pt x="408561" y="165181"/>
                </a:cubicBezTo>
                <a:cubicBezTo>
                  <a:pt x="415616" y="146484"/>
                  <a:pt x="390921" y="163064"/>
                  <a:pt x="378927" y="152481"/>
                </a:cubicBezTo>
                <a:cubicBezTo>
                  <a:pt x="366933" y="141898"/>
                  <a:pt x="354233" y="108736"/>
                  <a:pt x="336594" y="101681"/>
                </a:cubicBezTo>
                <a:cubicBezTo>
                  <a:pt x="318955" y="94626"/>
                  <a:pt x="281208" y="127081"/>
                  <a:pt x="273094" y="110148"/>
                </a:cubicBezTo>
                <a:cubicBezTo>
                  <a:pt x="264980" y="93215"/>
                  <a:pt x="329186" y="3609"/>
                  <a:pt x="287911" y="81"/>
                </a:cubicBezTo>
                <a:cubicBezTo>
                  <a:pt x="246636" y="-3447"/>
                  <a:pt x="-3836" y="109089"/>
                  <a:pt x="44" y="112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: 図形 1668">
            <a:extLst>
              <a:ext uri="{FF2B5EF4-FFF2-40B4-BE49-F238E27FC236}">
                <a16:creationId xmlns:a16="http://schemas.microsoft.com/office/drawing/2014/main" id="{8B58A475-60A6-4F91-AD3F-B041C0CCC06B}"/>
              </a:ext>
            </a:extLst>
          </p:cNvPr>
          <p:cNvSpPr/>
          <p:nvPr/>
        </p:nvSpPr>
        <p:spPr>
          <a:xfrm>
            <a:off x="2619524" y="4357774"/>
            <a:ext cx="194134" cy="504353"/>
          </a:xfrm>
          <a:custGeom>
            <a:avLst/>
            <a:gdLst>
              <a:gd name="connsiteX0" fmla="*/ 193526 w 194134"/>
              <a:gd name="connsiteY0" fmla="*/ 2559 h 504353"/>
              <a:gd name="connsiteX1" fmla="*/ 64409 w 194134"/>
              <a:gd name="connsiteY1" fmla="*/ 102043 h 504353"/>
              <a:gd name="connsiteX2" fmla="*/ 39009 w 194134"/>
              <a:gd name="connsiteY2" fmla="*/ 178243 h 504353"/>
              <a:gd name="connsiteX3" fmla="*/ 41126 w 194134"/>
              <a:gd name="connsiteY3" fmla="*/ 497859 h 504353"/>
              <a:gd name="connsiteX4" fmla="*/ 39009 w 194134"/>
              <a:gd name="connsiteY4" fmla="*/ 379326 h 504353"/>
              <a:gd name="connsiteX5" fmla="*/ 5143 w 194134"/>
              <a:gd name="connsiteY5" fmla="*/ 214226 h 504353"/>
              <a:gd name="connsiteX6" fmla="*/ 193526 w 194134"/>
              <a:gd name="connsiteY6" fmla="*/ 2559 h 50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134" h="504353">
                <a:moveTo>
                  <a:pt x="193526" y="2559"/>
                </a:moveTo>
                <a:cubicBezTo>
                  <a:pt x="203404" y="-16138"/>
                  <a:pt x="90162" y="72762"/>
                  <a:pt x="64409" y="102043"/>
                </a:cubicBezTo>
                <a:cubicBezTo>
                  <a:pt x="38656" y="131324"/>
                  <a:pt x="42889" y="112274"/>
                  <a:pt x="39009" y="178243"/>
                </a:cubicBezTo>
                <a:cubicBezTo>
                  <a:pt x="35129" y="244212"/>
                  <a:pt x="41126" y="464345"/>
                  <a:pt x="41126" y="497859"/>
                </a:cubicBezTo>
                <a:cubicBezTo>
                  <a:pt x="41126" y="531373"/>
                  <a:pt x="45006" y="426598"/>
                  <a:pt x="39009" y="379326"/>
                </a:cubicBezTo>
                <a:cubicBezTo>
                  <a:pt x="33012" y="332054"/>
                  <a:pt x="-15671" y="275609"/>
                  <a:pt x="5143" y="214226"/>
                </a:cubicBezTo>
                <a:cubicBezTo>
                  <a:pt x="25957" y="152843"/>
                  <a:pt x="183648" y="21256"/>
                  <a:pt x="193526" y="2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: 図形 1669">
            <a:extLst>
              <a:ext uri="{FF2B5EF4-FFF2-40B4-BE49-F238E27FC236}">
                <a16:creationId xmlns:a16="http://schemas.microsoft.com/office/drawing/2014/main" id="{9D6E6D4F-CA18-4628-90BD-EFFB51A92B9E}"/>
              </a:ext>
            </a:extLst>
          </p:cNvPr>
          <p:cNvSpPr/>
          <p:nvPr/>
        </p:nvSpPr>
        <p:spPr>
          <a:xfrm>
            <a:off x="2767991" y="4495536"/>
            <a:ext cx="162926" cy="305923"/>
          </a:xfrm>
          <a:custGeom>
            <a:avLst/>
            <a:gdLst>
              <a:gd name="connsiteX0" fmla="*/ 2726 w 162926"/>
              <a:gd name="connsiteY0" fmla="*/ 264 h 305923"/>
              <a:gd name="connsiteX1" fmla="*/ 34476 w 162926"/>
              <a:gd name="connsiteY1" fmla="*/ 142081 h 305923"/>
              <a:gd name="connsiteX2" fmla="*/ 159359 w 162926"/>
              <a:gd name="connsiteY2" fmla="*/ 302947 h 305923"/>
              <a:gd name="connsiteX3" fmla="*/ 125492 w 162926"/>
              <a:gd name="connsiteY3" fmla="*/ 241564 h 305923"/>
              <a:gd name="connsiteX4" fmla="*/ 89509 w 162926"/>
              <a:gd name="connsiteY4" fmla="*/ 178064 h 305923"/>
              <a:gd name="connsiteX5" fmla="*/ 2726 w 162926"/>
              <a:gd name="connsiteY5" fmla="*/ 264 h 3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926" h="305923">
                <a:moveTo>
                  <a:pt x="2726" y="264"/>
                </a:moveTo>
                <a:cubicBezTo>
                  <a:pt x="-6446" y="-5733"/>
                  <a:pt x="8371" y="91634"/>
                  <a:pt x="34476" y="142081"/>
                </a:cubicBezTo>
                <a:cubicBezTo>
                  <a:pt x="60582" y="192528"/>
                  <a:pt x="144190" y="286367"/>
                  <a:pt x="159359" y="302947"/>
                </a:cubicBezTo>
                <a:cubicBezTo>
                  <a:pt x="174528" y="319527"/>
                  <a:pt x="137134" y="262378"/>
                  <a:pt x="125492" y="241564"/>
                </a:cubicBezTo>
                <a:cubicBezTo>
                  <a:pt x="113850" y="220750"/>
                  <a:pt x="110676" y="211578"/>
                  <a:pt x="89509" y="178064"/>
                </a:cubicBezTo>
                <a:cubicBezTo>
                  <a:pt x="68342" y="144550"/>
                  <a:pt x="11898" y="6261"/>
                  <a:pt x="2726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: 図形 1670">
            <a:extLst>
              <a:ext uri="{FF2B5EF4-FFF2-40B4-BE49-F238E27FC236}">
                <a16:creationId xmlns:a16="http://schemas.microsoft.com/office/drawing/2014/main" id="{9F577BF7-DE8B-4CEE-BE4C-E41B3D0AA4B4}"/>
              </a:ext>
            </a:extLst>
          </p:cNvPr>
          <p:cNvSpPr/>
          <p:nvPr/>
        </p:nvSpPr>
        <p:spPr>
          <a:xfrm>
            <a:off x="2430085" y="4544098"/>
            <a:ext cx="131861" cy="589616"/>
          </a:xfrm>
          <a:custGeom>
            <a:avLst/>
            <a:gdLst>
              <a:gd name="connsiteX0" fmla="*/ 10432 w 131861"/>
              <a:gd name="connsiteY0" fmla="*/ 385 h 589616"/>
              <a:gd name="connsiteX1" fmla="*/ 6198 w 131861"/>
              <a:gd name="connsiteY1" fmla="*/ 169719 h 589616"/>
              <a:gd name="connsiteX2" fmla="*/ 95098 w 131861"/>
              <a:gd name="connsiteY2" fmla="*/ 332702 h 589616"/>
              <a:gd name="connsiteX3" fmla="*/ 118382 w 131861"/>
              <a:gd name="connsiteY3" fmla="*/ 408902 h 589616"/>
              <a:gd name="connsiteX4" fmla="*/ 124732 w 131861"/>
              <a:gd name="connsiteY4" fmla="*/ 588819 h 589616"/>
              <a:gd name="connsiteX5" fmla="*/ 131082 w 131861"/>
              <a:gd name="connsiteY5" fmla="*/ 468169 h 589616"/>
              <a:gd name="connsiteX6" fmla="*/ 105682 w 131861"/>
              <a:gd name="connsiteY6" fmla="*/ 311535 h 589616"/>
              <a:gd name="connsiteX7" fmla="*/ 33715 w 131861"/>
              <a:gd name="connsiteY7" fmla="*/ 218402 h 589616"/>
              <a:gd name="connsiteX8" fmla="*/ 10432 w 131861"/>
              <a:gd name="connsiteY8" fmla="*/ 385 h 58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861" h="589616">
                <a:moveTo>
                  <a:pt x="10432" y="385"/>
                </a:moveTo>
                <a:cubicBezTo>
                  <a:pt x="5846" y="-7729"/>
                  <a:pt x="-7913" y="114333"/>
                  <a:pt x="6198" y="169719"/>
                </a:cubicBezTo>
                <a:cubicBezTo>
                  <a:pt x="20309" y="225105"/>
                  <a:pt x="76401" y="292838"/>
                  <a:pt x="95098" y="332702"/>
                </a:cubicBezTo>
                <a:cubicBezTo>
                  <a:pt x="113795" y="372566"/>
                  <a:pt x="113443" y="366216"/>
                  <a:pt x="118382" y="408902"/>
                </a:cubicBezTo>
                <a:cubicBezTo>
                  <a:pt x="123321" y="451588"/>
                  <a:pt x="122615" y="578941"/>
                  <a:pt x="124732" y="588819"/>
                </a:cubicBezTo>
                <a:cubicBezTo>
                  <a:pt x="126849" y="598697"/>
                  <a:pt x="134257" y="514383"/>
                  <a:pt x="131082" y="468169"/>
                </a:cubicBezTo>
                <a:cubicBezTo>
                  <a:pt x="127907" y="421955"/>
                  <a:pt x="121910" y="353163"/>
                  <a:pt x="105682" y="311535"/>
                </a:cubicBezTo>
                <a:cubicBezTo>
                  <a:pt x="89454" y="269907"/>
                  <a:pt x="51707" y="267438"/>
                  <a:pt x="33715" y="218402"/>
                </a:cubicBezTo>
                <a:cubicBezTo>
                  <a:pt x="15723" y="169366"/>
                  <a:pt x="15018" y="8499"/>
                  <a:pt x="10432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: 図形 1671">
            <a:extLst>
              <a:ext uri="{FF2B5EF4-FFF2-40B4-BE49-F238E27FC236}">
                <a16:creationId xmlns:a16="http://schemas.microsoft.com/office/drawing/2014/main" id="{F9826830-4A8A-4EB4-964F-246BE7A2CC2D}"/>
              </a:ext>
            </a:extLst>
          </p:cNvPr>
          <p:cNvSpPr/>
          <p:nvPr/>
        </p:nvSpPr>
        <p:spPr>
          <a:xfrm>
            <a:off x="2734302" y="4530580"/>
            <a:ext cx="197970" cy="387323"/>
          </a:xfrm>
          <a:custGeom>
            <a:avLst/>
            <a:gdLst>
              <a:gd name="connsiteX0" fmla="*/ 2548 w 197970"/>
              <a:gd name="connsiteY0" fmla="*/ 18137 h 387323"/>
              <a:gd name="connsiteX1" fmla="*/ 8898 w 197970"/>
              <a:gd name="connsiteY1" fmla="*/ 75287 h 387323"/>
              <a:gd name="connsiteX2" fmla="*/ 63931 w 197970"/>
              <a:gd name="connsiteY2" fmla="*/ 356803 h 387323"/>
              <a:gd name="connsiteX3" fmla="*/ 197281 w 197970"/>
              <a:gd name="connsiteY3" fmla="*/ 371620 h 387323"/>
              <a:gd name="connsiteX4" fmla="*/ 112615 w 197970"/>
              <a:gd name="connsiteY4" fmla="*/ 386437 h 387323"/>
              <a:gd name="connsiteX5" fmla="*/ 34298 w 197970"/>
              <a:gd name="connsiteY5" fmla="*/ 344103 h 387323"/>
              <a:gd name="connsiteX6" fmla="*/ 2548 w 197970"/>
              <a:gd name="connsiteY6" fmla="*/ 18137 h 38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70" h="387323">
                <a:moveTo>
                  <a:pt x="2548" y="18137"/>
                </a:moveTo>
                <a:cubicBezTo>
                  <a:pt x="-1685" y="-26666"/>
                  <a:pt x="-1332" y="18843"/>
                  <a:pt x="8898" y="75287"/>
                </a:cubicBezTo>
                <a:cubicBezTo>
                  <a:pt x="19128" y="131731"/>
                  <a:pt x="32534" y="307414"/>
                  <a:pt x="63931" y="356803"/>
                </a:cubicBezTo>
                <a:cubicBezTo>
                  <a:pt x="95328" y="406192"/>
                  <a:pt x="189167" y="366681"/>
                  <a:pt x="197281" y="371620"/>
                </a:cubicBezTo>
                <a:cubicBezTo>
                  <a:pt x="205395" y="376559"/>
                  <a:pt x="139779" y="391023"/>
                  <a:pt x="112615" y="386437"/>
                </a:cubicBezTo>
                <a:cubicBezTo>
                  <a:pt x="85451" y="381851"/>
                  <a:pt x="53701" y="399489"/>
                  <a:pt x="34298" y="344103"/>
                </a:cubicBezTo>
                <a:cubicBezTo>
                  <a:pt x="14895" y="288717"/>
                  <a:pt x="6781" y="62940"/>
                  <a:pt x="2548" y="18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: 図形 1672">
            <a:extLst>
              <a:ext uri="{FF2B5EF4-FFF2-40B4-BE49-F238E27FC236}">
                <a16:creationId xmlns:a16="http://schemas.microsoft.com/office/drawing/2014/main" id="{6C30B294-3B69-4CED-BECA-63D7DFBEE951}"/>
              </a:ext>
            </a:extLst>
          </p:cNvPr>
          <p:cNvSpPr/>
          <p:nvPr/>
        </p:nvSpPr>
        <p:spPr>
          <a:xfrm>
            <a:off x="2224235" y="5022806"/>
            <a:ext cx="185854" cy="462519"/>
          </a:xfrm>
          <a:custGeom>
            <a:avLst/>
            <a:gdLst>
              <a:gd name="connsiteX0" fmla="*/ 106215 w 185854"/>
              <a:gd name="connsiteY0" fmla="*/ 44 h 462519"/>
              <a:gd name="connsiteX1" fmla="*/ 2498 w 185854"/>
              <a:gd name="connsiteY1" fmla="*/ 211711 h 462519"/>
              <a:gd name="connsiteX2" fmla="*/ 44832 w 185854"/>
              <a:gd name="connsiteY2" fmla="*/ 294261 h 462519"/>
              <a:gd name="connsiteX3" fmla="*/ 182415 w 185854"/>
              <a:gd name="connsiteY3" fmla="*/ 461477 h 462519"/>
              <a:gd name="connsiteX4" fmla="*/ 140082 w 185854"/>
              <a:gd name="connsiteY4" fmla="*/ 359877 h 462519"/>
              <a:gd name="connsiteX5" fmla="*/ 93515 w 185854"/>
              <a:gd name="connsiteY5" fmla="*/ 254044 h 462519"/>
              <a:gd name="connsiteX6" fmla="*/ 123148 w 185854"/>
              <a:gd name="connsiteY6" fmla="*/ 364111 h 462519"/>
              <a:gd name="connsiteX7" fmla="*/ 38482 w 185854"/>
              <a:gd name="connsiteY7" fmla="*/ 254044 h 462519"/>
              <a:gd name="connsiteX8" fmla="*/ 19432 w 185854"/>
              <a:gd name="connsiteY8" fmla="*/ 230761 h 462519"/>
              <a:gd name="connsiteX9" fmla="*/ 106215 w 185854"/>
              <a:gd name="connsiteY9" fmla="*/ 44 h 46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854" h="462519">
                <a:moveTo>
                  <a:pt x="106215" y="44"/>
                </a:moveTo>
                <a:cubicBezTo>
                  <a:pt x="103393" y="-3131"/>
                  <a:pt x="12728" y="162675"/>
                  <a:pt x="2498" y="211711"/>
                </a:cubicBezTo>
                <a:cubicBezTo>
                  <a:pt x="-7732" y="260747"/>
                  <a:pt x="14846" y="252633"/>
                  <a:pt x="44832" y="294261"/>
                </a:cubicBezTo>
                <a:cubicBezTo>
                  <a:pt x="74818" y="335889"/>
                  <a:pt x="166540" y="450541"/>
                  <a:pt x="182415" y="461477"/>
                </a:cubicBezTo>
                <a:cubicBezTo>
                  <a:pt x="198290" y="472413"/>
                  <a:pt x="154899" y="394449"/>
                  <a:pt x="140082" y="359877"/>
                </a:cubicBezTo>
                <a:cubicBezTo>
                  <a:pt x="125265" y="325305"/>
                  <a:pt x="96337" y="253338"/>
                  <a:pt x="93515" y="254044"/>
                </a:cubicBezTo>
                <a:cubicBezTo>
                  <a:pt x="90693" y="254750"/>
                  <a:pt x="132320" y="364111"/>
                  <a:pt x="123148" y="364111"/>
                </a:cubicBezTo>
                <a:cubicBezTo>
                  <a:pt x="113976" y="364111"/>
                  <a:pt x="55768" y="276269"/>
                  <a:pt x="38482" y="254044"/>
                </a:cubicBezTo>
                <a:cubicBezTo>
                  <a:pt x="21196" y="231819"/>
                  <a:pt x="9907" y="267450"/>
                  <a:pt x="19432" y="230761"/>
                </a:cubicBezTo>
                <a:cubicBezTo>
                  <a:pt x="28957" y="194072"/>
                  <a:pt x="109037" y="3219"/>
                  <a:pt x="106215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: 図形 1673">
            <a:extLst>
              <a:ext uri="{FF2B5EF4-FFF2-40B4-BE49-F238E27FC236}">
                <a16:creationId xmlns:a16="http://schemas.microsoft.com/office/drawing/2014/main" id="{19C2EC22-491E-441E-AAD3-F4CDC3BE3438}"/>
              </a:ext>
            </a:extLst>
          </p:cNvPr>
          <p:cNvSpPr/>
          <p:nvPr/>
        </p:nvSpPr>
        <p:spPr>
          <a:xfrm>
            <a:off x="2889245" y="5253650"/>
            <a:ext cx="243426" cy="89007"/>
          </a:xfrm>
          <a:custGeom>
            <a:avLst/>
            <a:gdLst>
              <a:gd name="connsiteX0" fmla="*/ 5 w 243426"/>
              <a:gd name="connsiteY0" fmla="*/ 88817 h 89007"/>
              <a:gd name="connsiteX1" fmla="*/ 112188 w 243426"/>
              <a:gd name="connsiteY1" fmla="*/ 25317 h 89007"/>
              <a:gd name="connsiteX2" fmla="*/ 243422 w 243426"/>
              <a:gd name="connsiteY2" fmla="*/ 23200 h 89007"/>
              <a:gd name="connsiteX3" fmla="*/ 107955 w 243426"/>
              <a:gd name="connsiteY3" fmla="*/ 2033 h 89007"/>
              <a:gd name="connsiteX4" fmla="*/ 5 w 243426"/>
              <a:gd name="connsiteY4" fmla="*/ 88817 h 8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426" h="89007">
                <a:moveTo>
                  <a:pt x="5" y="88817"/>
                </a:moveTo>
                <a:cubicBezTo>
                  <a:pt x="710" y="92698"/>
                  <a:pt x="71619" y="36253"/>
                  <a:pt x="112188" y="25317"/>
                </a:cubicBezTo>
                <a:cubicBezTo>
                  <a:pt x="152758" y="14381"/>
                  <a:pt x="244127" y="27081"/>
                  <a:pt x="243422" y="23200"/>
                </a:cubicBezTo>
                <a:cubicBezTo>
                  <a:pt x="242717" y="19319"/>
                  <a:pt x="148877" y="-7492"/>
                  <a:pt x="107955" y="2033"/>
                </a:cubicBezTo>
                <a:cubicBezTo>
                  <a:pt x="67033" y="11558"/>
                  <a:pt x="-700" y="84936"/>
                  <a:pt x="5" y="88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: 図形 1674">
            <a:extLst>
              <a:ext uri="{FF2B5EF4-FFF2-40B4-BE49-F238E27FC236}">
                <a16:creationId xmlns:a16="http://schemas.microsoft.com/office/drawing/2014/main" id="{A2714839-C8C2-45FD-B87F-167F3716E7A6}"/>
              </a:ext>
            </a:extLst>
          </p:cNvPr>
          <p:cNvSpPr/>
          <p:nvPr/>
        </p:nvSpPr>
        <p:spPr>
          <a:xfrm>
            <a:off x="2872242" y="5410180"/>
            <a:ext cx="278148" cy="165636"/>
          </a:xfrm>
          <a:custGeom>
            <a:avLst/>
            <a:gdLst>
              <a:gd name="connsiteX0" fmla="*/ 75 w 278148"/>
              <a:gd name="connsiteY0" fmla="*/ 20 h 165636"/>
              <a:gd name="connsiteX1" fmla="*/ 277358 w 278148"/>
              <a:gd name="connsiteY1" fmla="*/ 146070 h 165636"/>
              <a:gd name="connsiteX2" fmla="*/ 88975 w 278148"/>
              <a:gd name="connsiteY2" fmla="*/ 163003 h 165636"/>
              <a:gd name="connsiteX3" fmla="*/ 247725 w 278148"/>
              <a:gd name="connsiteY3" fmla="*/ 135487 h 165636"/>
              <a:gd name="connsiteX4" fmla="*/ 75 w 278148"/>
              <a:gd name="connsiteY4" fmla="*/ 20 h 16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48" h="165636">
                <a:moveTo>
                  <a:pt x="75" y="20"/>
                </a:moveTo>
                <a:cubicBezTo>
                  <a:pt x="5014" y="1784"/>
                  <a:pt x="262541" y="118906"/>
                  <a:pt x="277358" y="146070"/>
                </a:cubicBezTo>
                <a:cubicBezTo>
                  <a:pt x="292175" y="173234"/>
                  <a:pt x="93914" y="164767"/>
                  <a:pt x="88975" y="163003"/>
                </a:cubicBezTo>
                <a:cubicBezTo>
                  <a:pt x="84036" y="161239"/>
                  <a:pt x="262189" y="160534"/>
                  <a:pt x="247725" y="135487"/>
                </a:cubicBezTo>
                <a:cubicBezTo>
                  <a:pt x="233261" y="110440"/>
                  <a:pt x="-4864" y="-1744"/>
                  <a:pt x="75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: 図形 1675">
            <a:extLst>
              <a:ext uri="{FF2B5EF4-FFF2-40B4-BE49-F238E27FC236}">
                <a16:creationId xmlns:a16="http://schemas.microsoft.com/office/drawing/2014/main" id="{72E58EC3-D38F-441B-9660-DA1D661ADFD7}"/>
              </a:ext>
            </a:extLst>
          </p:cNvPr>
          <p:cNvSpPr/>
          <p:nvPr/>
        </p:nvSpPr>
        <p:spPr>
          <a:xfrm>
            <a:off x="2388622" y="5708345"/>
            <a:ext cx="369077" cy="175705"/>
          </a:xfrm>
          <a:custGeom>
            <a:avLst/>
            <a:gdLst>
              <a:gd name="connsiteX0" fmla="*/ 9561 w 369077"/>
              <a:gd name="connsiteY0" fmla="*/ 169638 h 175705"/>
              <a:gd name="connsiteX1" fmla="*/ 62478 w 369077"/>
              <a:gd name="connsiteY1" fmla="*/ 131538 h 175705"/>
              <a:gd name="connsiteX2" fmla="*/ 225461 w 369077"/>
              <a:gd name="connsiteY2" fmla="*/ 10888 h 175705"/>
              <a:gd name="connsiteX3" fmla="*/ 367278 w 369077"/>
              <a:gd name="connsiteY3" fmla="*/ 6655 h 175705"/>
              <a:gd name="connsiteX4" fmla="*/ 295311 w 369077"/>
              <a:gd name="connsiteY4" fmla="*/ 19355 h 175705"/>
              <a:gd name="connsiteX5" fmla="*/ 149261 w 369077"/>
              <a:gd name="connsiteY5" fmla="*/ 95555 h 175705"/>
              <a:gd name="connsiteX6" fmla="*/ 242395 w 369077"/>
              <a:gd name="connsiteY6" fmla="*/ 15122 h 175705"/>
              <a:gd name="connsiteX7" fmla="*/ 9561 w 369077"/>
              <a:gd name="connsiteY7" fmla="*/ 169638 h 17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9077" h="175705">
                <a:moveTo>
                  <a:pt x="9561" y="169638"/>
                </a:moveTo>
                <a:cubicBezTo>
                  <a:pt x="-20425" y="189041"/>
                  <a:pt x="26495" y="157996"/>
                  <a:pt x="62478" y="131538"/>
                </a:cubicBezTo>
                <a:cubicBezTo>
                  <a:pt x="98461" y="105080"/>
                  <a:pt x="174661" y="31702"/>
                  <a:pt x="225461" y="10888"/>
                </a:cubicBezTo>
                <a:cubicBezTo>
                  <a:pt x="276261" y="-9926"/>
                  <a:pt x="355636" y="5244"/>
                  <a:pt x="367278" y="6655"/>
                </a:cubicBezTo>
                <a:cubicBezTo>
                  <a:pt x="378920" y="8066"/>
                  <a:pt x="331647" y="4538"/>
                  <a:pt x="295311" y="19355"/>
                </a:cubicBezTo>
                <a:cubicBezTo>
                  <a:pt x="258975" y="34172"/>
                  <a:pt x="158080" y="96261"/>
                  <a:pt x="149261" y="95555"/>
                </a:cubicBezTo>
                <a:cubicBezTo>
                  <a:pt x="140442" y="94849"/>
                  <a:pt x="263562" y="3127"/>
                  <a:pt x="242395" y="15122"/>
                </a:cubicBezTo>
                <a:cubicBezTo>
                  <a:pt x="221228" y="27117"/>
                  <a:pt x="39547" y="150235"/>
                  <a:pt x="9561" y="169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: 図形 1676">
            <a:extLst>
              <a:ext uri="{FF2B5EF4-FFF2-40B4-BE49-F238E27FC236}">
                <a16:creationId xmlns:a16="http://schemas.microsoft.com/office/drawing/2014/main" id="{E933A97C-D69E-4DD4-A45F-A62C1D06CD08}"/>
              </a:ext>
            </a:extLst>
          </p:cNvPr>
          <p:cNvSpPr/>
          <p:nvPr/>
        </p:nvSpPr>
        <p:spPr>
          <a:xfrm>
            <a:off x="2884992" y="5634443"/>
            <a:ext cx="342300" cy="193773"/>
          </a:xfrm>
          <a:custGeom>
            <a:avLst/>
            <a:gdLst>
              <a:gd name="connsiteX0" fmla="*/ 25 w 342300"/>
              <a:gd name="connsiteY0" fmla="*/ 124 h 193773"/>
              <a:gd name="connsiteX1" fmla="*/ 285775 w 342300"/>
              <a:gd name="connsiteY1" fmla="*/ 116540 h 193773"/>
              <a:gd name="connsiteX2" fmla="*/ 340808 w 342300"/>
              <a:gd name="connsiteY2" fmla="*/ 192740 h 193773"/>
              <a:gd name="connsiteX3" fmla="*/ 258258 w 342300"/>
              <a:gd name="connsiteY3" fmla="*/ 158874 h 193773"/>
              <a:gd name="connsiteX4" fmla="*/ 46591 w 342300"/>
              <a:gd name="connsiteY4" fmla="*/ 133474 h 193773"/>
              <a:gd name="connsiteX5" fmla="*/ 302708 w 342300"/>
              <a:gd name="connsiteY5" fmla="*/ 139824 h 193773"/>
              <a:gd name="connsiteX6" fmla="*/ 25 w 342300"/>
              <a:gd name="connsiteY6" fmla="*/ 124 h 19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300" h="193773">
                <a:moveTo>
                  <a:pt x="25" y="124"/>
                </a:moveTo>
                <a:cubicBezTo>
                  <a:pt x="-2797" y="-3757"/>
                  <a:pt x="228978" y="84437"/>
                  <a:pt x="285775" y="116540"/>
                </a:cubicBezTo>
                <a:cubicBezTo>
                  <a:pt x="342572" y="148643"/>
                  <a:pt x="345394" y="185684"/>
                  <a:pt x="340808" y="192740"/>
                </a:cubicBezTo>
                <a:cubicBezTo>
                  <a:pt x="336222" y="199796"/>
                  <a:pt x="307294" y="168752"/>
                  <a:pt x="258258" y="158874"/>
                </a:cubicBezTo>
                <a:cubicBezTo>
                  <a:pt x="209222" y="148996"/>
                  <a:pt x="39183" y="136649"/>
                  <a:pt x="46591" y="133474"/>
                </a:cubicBezTo>
                <a:cubicBezTo>
                  <a:pt x="53999" y="130299"/>
                  <a:pt x="307647" y="159227"/>
                  <a:pt x="302708" y="139824"/>
                </a:cubicBezTo>
                <a:cubicBezTo>
                  <a:pt x="297769" y="120421"/>
                  <a:pt x="2847" y="4005"/>
                  <a:pt x="25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: 図形 1677">
            <a:extLst>
              <a:ext uri="{FF2B5EF4-FFF2-40B4-BE49-F238E27FC236}">
                <a16:creationId xmlns:a16="http://schemas.microsoft.com/office/drawing/2014/main" id="{B0257A33-553F-45AF-8DBF-B8E73052D89D}"/>
              </a:ext>
            </a:extLst>
          </p:cNvPr>
          <p:cNvSpPr/>
          <p:nvPr/>
        </p:nvSpPr>
        <p:spPr>
          <a:xfrm>
            <a:off x="1779833" y="5949288"/>
            <a:ext cx="672563" cy="102293"/>
          </a:xfrm>
          <a:custGeom>
            <a:avLst/>
            <a:gdLst>
              <a:gd name="connsiteX0" fmla="*/ 284 w 672563"/>
              <a:gd name="connsiteY0" fmla="*/ 102262 h 102293"/>
              <a:gd name="connsiteX1" fmla="*/ 286034 w 672563"/>
              <a:gd name="connsiteY1" fmla="*/ 53579 h 102293"/>
              <a:gd name="connsiteX2" fmla="*/ 671267 w 672563"/>
              <a:gd name="connsiteY2" fmla="*/ 81095 h 102293"/>
              <a:gd name="connsiteX3" fmla="*/ 146334 w 672563"/>
              <a:gd name="connsiteY3" fmla="*/ 662 h 102293"/>
              <a:gd name="connsiteX4" fmla="*/ 336834 w 672563"/>
              <a:gd name="connsiteY4" fmla="*/ 45112 h 102293"/>
              <a:gd name="connsiteX5" fmla="*/ 284 w 672563"/>
              <a:gd name="connsiteY5" fmla="*/ 102262 h 10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563" h="102293">
                <a:moveTo>
                  <a:pt x="284" y="102262"/>
                </a:moveTo>
                <a:cubicBezTo>
                  <a:pt x="-8183" y="103673"/>
                  <a:pt x="174204" y="57107"/>
                  <a:pt x="286034" y="53579"/>
                </a:cubicBezTo>
                <a:cubicBezTo>
                  <a:pt x="397865" y="50051"/>
                  <a:pt x="694550" y="89914"/>
                  <a:pt x="671267" y="81095"/>
                </a:cubicBezTo>
                <a:cubicBezTo>
                  <a:pt x="647984" y="72276"/>
                  <a:pt x="202073" y="6659"/>
                  <a:pt x="146334" y="662"/>
                </a:cubicBezTo>
                <a:cubicBezTo>
                  <a:pt x="90595" y="-5335"/>
                  <a:pt x="359412" y="31001"/>
                  <a:pt x="336834" y="45112"/>
                </a:cubicBezTo>
                <a:cubicBezTo>
                  <a:pt x="314256" y="59223"/>
                  <a:pt x="8751" y="100851"/>
                  <a:pt x="284" y="102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: 図形 1678">
            <a:extLst>
              <a:ext uri="{FF2B5EF4-FFF2-40B4-BE49-F238E27FC236}">
                <a16:creationId xmlns:a16="http://schemas.microsoft.com/office/drawing/2014/main" id="{0100C3AB-2EB4-4BEE-AC28-2EDBACEBF67D}"/>
              </a:ext>
            </a:extLst>
          </p:cNvPr>
          <p:cNvSpPr/>
          <p:nvPr/>
        </p:nvSpPr>
        <p:spPr>
          <a:xfrm>
            <a:off x="2160807" y="5494858"/>
            <a:ext cx="550070" cy="196865"/>
          </a:xfrm>
          <a:custGeom>
            <a:avLst/>
            <a:gdLst>
              <a:gd name="connsiteX0" fmla="*/ 310 w 550070"/>
              <a:gd name="connsiteY0" fmla="*/ 116425 h 196865"/>
              <a:gd name="connsiteX1" fmla="*/ 319926 w 550070"/>
              <a:gd name="connsiteY1" fmla="*/ 127009 h 196865"/>
              <a:gd name="connsiteX2" fmla="*/ 548526 w 550070"/>
              <a:gd name="connsiteY2" fmla="*/ 196859 h 196865"/>
              <a:gd name="connsiteX3" fmla="*/ 413060 w 550070"/>
              <a:gd name="connsiteY3" fmla="*/ 122775 h 196865"/>
              <a:gd name="connsiteX4" fmla="*/ 275476 w 550070"/>
              <a:gd name="connsiteY4" fmla="*/ 52925 h 196865"/>
              <a:gd name="connsiteX5" fmla="*/ 195043 w 550070"/>
              <a:gd name="connsiteY5" fmla="*/ 9 h 196865"/>
              <a:gd name="connsiteX6" fmla="*/ 195043 w 550070"/>
              <a:gd name="connsiteY6" fmla="*/ 48692 h 196865"/>
              <a:gd name="connsiteX7" fmla="*/ 120960 w 550070"/>
              <a:gd name="connsiteY7" fmla="*/ 57159 h 196865"/>
              <a:gd name="connsiteX8" fmla="*/ 258543 w 550070"/>
              <a:gd name="connsiteY8" fmla="*/ 103725 h 196865"/>
              <a:gd name="connsiteX9" fmla="*/ 310 w 550070"/>
              <a:gd name="connsiteY9" fmla="*/ 116425 h 19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0070" h="196865">
                <a:moveTo>
                  <a:pt x="310" y="116425"/>
                </a:moveTo>
                <a:cubicBezTo>
                  <a:pt x="10541" y="120306"/>
                  <a:pt x="228557" y="113603"/>
                  <a:pt x="319926" y="127009"/>
                </a:cubicBezTo>
                <a:cubicBezTo>
                  <a:pt x="411295" y="140415"/>
                  <a:pt x="533004" y="197565"/>
                  <a:pt x="548526" y="196859"/>
                </a:cubicBezTo>
                <a:cubicBezTo>
                  <a:pt x="564048" y="196153"/>
                  <a:pt x="458568" y="146764"/>
                  <a:pt x="413060" y="122775"/>
                </a:cubicBezTo>
                <a:cubicBezTo>
                  <a:pt x="367552" y="98786"/>
                  <a:pt x="311812" y="73386"/>
                  <a:pt x="275476" y="52925"/>
                </a:cubicBezTo>
                <a:cubicBezTo>
                  <a:pt x="239140" y="32464"/>
                  <a:pt x="208448" y="714"/>
                  <a:pt x="195043" y="9"/>
                </a:cubicBezTo>
                <a:cubicBezTo>
                  <a:pt x="181638" y="-696"/>
                  <a:pt x="207390" y="39167"/>
                  <a:pt x="195043" y="48692"/>
                </a:cubicBezTo>
                <a:cubicBezTo>
                  <a:pt x="182696" y="58217"/>
                  <a:pt x="110377" y="47987"/>
                  <a:pt x="120960" y="57159"/>
                </a:cubicBezTo>
                <a:cubicBezTo>
                  <a:pt x="131543" y="66331"/>
                  <a:pt x="280768" y="92436"/>
                  <a:pt x="258543" y="103725"/>
                </a:cubicBezTo>
                <a:cubicBezTo>
                  <a:pt x="236318" y="115014"/>
                  <a:pt x="-9921" y="112544"/>
                  <a:pt x="310" y="116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: 図形 1679">
            <a:extLst>
              <a:ext uri="{FF2B5EF4-FFF2-40B4-BE49-F238E27FC236}">
                <a16:creationId xmlns:a16="http://schemas.microsoft.com/office/drawing/2014/main" id="{62950EB1-6045-4D95-B491-9E1F8909DF4C}"/>
              </a:ext>
            </a:extLst>
          </p:cNvPr>
          <p:cNvSpPr/>
          <p:nvPr/>
        </p:nvSpPr>
        <p:spPr>
          <a:xfrm>
            <a:off x="1667464" y="6257171"/>
            <a:ext cx="703475" cy="99472"/>
          </a:xfrm>
          <a:custGeom>
            <a:avLst/>
            <a:gdLst>
              <a:gd name="connsiteX0" fmla="*/ 469 w 703475"/>
              <a:gd name="connsiteY0" fmla="*/ 99179 h 99472"/>
              <a:gd name="connsiteX1" fmla="*/ 351836 w 703475"/>
              <a:gd name="connsiteY1" fmla="*/ 33562 h 99472"/>
              <a:gd name="connsiteX2" fmla="*/ 696853 w 703475"/>
              <a:gd name="connsiteY2" fmla="*/ 29329 h 99472"/>
              <a:gd name="connsiteX3" fmla="*/ 567736 w 703475"/>
              <a:gd name="connsiteY3" fmla="*/ 20862 h 99472"/>
              <a:gd name="connsiteX4" fmla="*/ 428036 w 703475"/>
              <a:gd name="connsiteY4" fmla="*/ 3929 h 99472"/>
              <a:gd name="connsiteX5" fmla="*/ 469 w 703475"/>
              <a:gd name="connsiteY5" fmla="*/ 99179 h 9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475" h="99472">
                <a:moveTo>
                  <a:pt x="469" y="99179"/>
                </a:moveTo>
                <a:cubicBezTo>
                  <a:pt x="-12231" y="104118"/>
                  <a:pt x="235772" y="45204"/>
                  <a:pt x="351836" y="33562"/>
                </a:cubicBezTo>
                <a:cubicBezTo>
                  <a:pt x="467900" y="21920"/>
                  <a:pt x="660870" y="31446"/>
                  <a:pt x="696853" y="29329"/>
                </a:cubicBezTo>
                <a:cubicBezTo>
                  <a:pt x="732836" y="27212"/>
                  <a:pt x="612539" y="25095"/>
                  <a:pt x="567736" y="20862"/>
                </a:cubicBezTo>
                <a:cubicBezTo>
                  <a:pt x="522933" y="16629"/>
                  <a:pt x="518347" y="-9829"/>
                  <a:pt x="428036" y="3929"/>
                </a:cubicBezTo>
                <a:cubicBezTo>
                  <a:pt x="337725" y="17687"/>
                  <a:pt x="13169" y="94240"/>
                  <a:pt x="469" y="99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: 図形 1682">
            <a:extLst>
              <a:ext uri="{FF2B5EF4-FFF2-40B4-BE49-F238E27FC236}">
                <a16:creationId xmlns:a16="http://schemas.microsoft.com/office/drawing/2014/main" id="{52D32DE7-37AB-445B-9604-24287274B0CA}"/>
              </a:ext>
            </a:extLst>
          </p:cNvPr>
          <p:cNvSpPr/>
          <p:nvPr/>
        </p:nvSpPr>
        <p:spPr>
          <a:xfrm>
            <a:off x="1659436" y="6351656"/>
            <a:ext cx="599169" cy="208057"/>
          </a:xfrm>
          <a:custGeom>
            <a:avLst/>
            <a:gdLst>
              <a:gd name="connsiteX0" fmla="*/ 31 w 599169"/>
              <a:gd name="connsiteY0" fmla="*/ 148627 h 208057"/>
              <a:gd name="connsiteX1" fmla="*/ 306947 w 599169"/>
              <a:gd name="connsiteY1" fmla="*/ 91477 h 208057"/>
              <a:gd name="connsiteX2" fmla="*/ 429714 w 599169"/>
              <a:gd name="connsiteY2" fmla="*/ 63961 h 208057"/>
              <a:gd name="connsiteX3" fmla="*/ 599047 w 599169"/>
              <a:gd name="connsiteY3" fmla="*/ 461 h 208057"/>
              <a:gd name="connsiteX4" fmla="*/ 402197 w 599169"/>
              <a:gd name="connsiteY4" fmla="*/ 44911 h 208057"/>
              <a:gd name="connsiteX5" fmla="*/ 179947 w 599169"/>
              <a:gd name="connsiteY5" fmla="*/ 207894 h 208057"/>
              <a:gd name="connsiteX6" fmla="*/ 325997 w 599169"/>
              <a:gd name="connsiteY6" fmla="*/ 76661 h 208057"/>
              <a:gd name="connsiteX7" fmla="*/ 31 w 599169"/>
              <a:gd name="connsiteY7" fmla="*/ 148627 h 20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169" h="208057">
                <a:moveTo>
                  <a:pt x="31" y="148627"/>
                </a:moveTo>
                <a:cubicBezTo>
                  <a:pt x="-3144" y="151096"/>
                  <a:pt x="235333" y="105588"/>
                  <a:pt x="306947" y="91477"/>
                </a:cubicBezTo>
                <a:cubicBezTo>
                  <a:pt x="378561" y="77366"/>
                  <a:pt x="381031" y="79130"/>
                  <a:pt x="429714" y="63961"/>
                </a:cubicBezTo>
                <a:cubicBezTo>
                  <a:pt x="478397" y="48792"/>
                  <a:pt x="603633" y="3636"/>
                  <a:pt x="599047" y="461"/>
                </a:cubicBezTo>
                <a:cubicBezTo>
                  <a:pt x="594461" y="-2714"/>
                  <a:pt x="472047" y="10339"/>
                  <a:pt x="402197" y="44911"/>
                </a:cubicBezTo>
                <a:cubicBezTo>
                  <a:pt x="332347" y="79483"/>
                  <a:pt x="192647" y="202602"/>
                  <a:pt x="179947" y="207894"/>
                </a:cubicBezTo>
                <a:cubicBezTo>
                  <a:pt x="167247" y="213186"/>
                  <a:pt x="355983" y="88303"/>
                  <a:pt x="325997" y="76661"/>
                </a:cubicBezTo>
                <a:cubicBezTo>
                  <a:pt x="296011" y="65019"/>
                  <a:pt x="3206" y="146158"/>
                  <a:pt x="31" y="148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: 図形 1683">
            <a:extLst>
              <a:ext uri="{FF2B5EF4-FFF2-40B4-BE49-F238E27FC236}">
                <a16:creationId xmlns:a16="http://schemas.microsoft.com/office/drawing/2014/main" id="{CD9B51F6-99C4-4247-B333-B1FCB0958387}"/>
              </a:ext>
            </a:extLst>
          </p:cNvPr>
          <p:cNvSpPr/>
          <p:nvPr/>
        </p:nvSpPr>
        <p:spPr>
          <a:xfrm>
            <a:off x="2212809" y="6363588"/>
            <a:ext cx="565042" cy="89892"/>
          </a:xfrm>
          <a:custGeom>
            <a:avLst/>
            <a:gdLst>
              <a:gd name="connsiteX0" fmla="*/ 1224 w 565042"/>
              <a:gd name="connsiteY0" fmla="*/ 88012 h 89892"/>
              <a:gd name="connsiteX1" fmla="*/ 291208 w 565042"/>
              <a:gd name="connsiteY1" fmla="*/ 68962 h 89892"/>
              <a:gd name="connsiteX2" fmla="*/ 560024 w 565042"/>
              <a:gd name="connsiteY2" fmla="*/ 58379 h 89892"/>
              <a:gd name="connsiteX3" fmla="*/ 473241 w 565042"/>
              <a:gd name="connsiteY3" fmla="*/ 45679 h 89892"/>
              <a:gd name="connsiteX4" fmla="*/ 217124 w 565042"/>
              <a:gd name="connsiteY4" fmla="*/ 1229 h 89892"/>
              <a:gd name="connsiteX5" fmla="*/ 407624 w 565042"/>
              <a:gd name="connsiteY5" fmla="*/ 18162 h 89892"/>
              <a:gd name="connsiteX6" fmla="*/ 1224 w 565042"/>
              <a:gd name="connsiteY6" fmla="*/ 88012 h 8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5042" h="89892">
                <a:moveTo>
                  <a:pt x="1224" y="88012"/>
                </a:moveTo>
                <a:cubicBezTo>
                  <a:pt x="-18179" y="96479"/>
                  <a:pt x="198075" y="73901"/>
                  <a:pt x="291208" y="68962"/>
                </a:cubicBezTo>
                <a:cubicBezTo>
                  <a:pt x="384341" y="64023"/>
                  <a:pt x="529685" y="62259"/>
                  <a:pt x="560024" y="58379"/>
                </a:cubicBezTo>
                <a:cubicBezTo>
                  <a:pt x="590363" y="54499"/>
                  <a:pt x="473241" y="45679"/>
                  <a:pt x="473241" y="45679"/>
                </a:cubicBezTo>
                <a:cubicBezTo>
                  <a:pt x="416091" y="36154"/>
                  <a:pt x="228060" y="5815"/>
                  <a:pt x="217124" y="1229"/>
                </a:cubicBezTo>
                <a:cubicBezTo>
                  <a:pt x="206188" y="-3357"/>
                  <a:pt x="443607" y="5462"/>
                  <a:pt x="407624" y="18162"/>
                </a:cubicBezTo>
                <a:cubicBezTo>
                  <a:pt x="371641" y="30862"/>
                  <a:pt x="20627" y="79545"/>
                  <a:pt x="1224" y="88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: 図形 1684">
            <a:extLst>
              <a:ext uri="{FF2B5EF4-FFF2-40B4-BE49-F238E27FC236}">
                <a16:creationId xmlns:a16="http://schemas.microsoft.com/office/drawing/2014/main" id="{B01BD5F9-B963-47C4-97AE-0A0A60CD823A}"/>
              </a:ext>
            </a:extLst>
          </p:cNvPr>
          <p:cNvSpPr/>
          <p:nvPr/>
        </p:nvSpPr>
        <p:spPr>
          <a:xfrm>
            <a:off x="2118779" y="6661645"/>
            <a:ext cx="807749" cy="280316"/>
          </a:xfrm>
          <a:custGeom>
            <a:avLst/>
            <a:gdLst>
              <a:gd name="connsiteX0" fmla="*/ 4 w 807749"/>
              <a:gd name="connsiteY0" fmla="*/ 79938 h 280316"/>
              <a:gd name="connsiteX1" fmla="*/ 226488 w 807749"/>
              <a:gd name="connsiteY1" fmla="*/ 7972 h 280316"/>
              <a:gd name="connsiteX2" fmla="*/ 338671 w 807749"/>
              <a:gd name="connsiteY2" fmla="*/ 7972 h 280316"/>
              <a:gd name="connsiteX3" fmla="*/ 167221 w 807749"/>
              <a:gd name="connsiteY3" fmla="*/ 63005 h 280316"/>
              <a:gd name="connsiteX4" fmla="*/ 317504 w 807749"/>
              <a:gd name="connsiteY4" fmla="*/ 115922 h 280316"/>
              <a:gd name="connsiteX5" fmla="*/ 393704 w 807749"/>
              <a:gd name="connsiteY5" fmla="*/ 154022 h 280316"/>
              <a:gd name="connsiteX6" fmla="*/ 802221 w 807749"/>
              <a:gd name="connsiteY6" fmla="*/ 278905 h 280316"/>
              <a:gd name="connsiteX7" fmla="*/ 599021 w 807749"/>
              <a:gd name="connsiteY7" fmla="*/ 213288 h 280316"/>
              <a:gd name="connsiteX8" fmla="*/ 167221 w 807749"/>
              <a:gd name="connsiteY8" fmla="*/ 90522 h 280316"/>
              <a:gd name="connsiteX9" fmla="*/ 129121 w 807749"/>
              <a:gd name="connsiteY9" fmla="*/ 79938 h 280316"/>
              <a:gd name="connsiteX10" fmla="*/ 220138 w 807749"/>
              <a:gd name="connsiteY10" fmla="*/ 27022 h 280316"/>
              <a:gd name="connsiteX11" fmla="*/ 4 w 807749"/>
              <a:gd name="connsiteY11" fmla="*/ 79938 h 28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7749" h="280316">
                <a:moveTo>
                  <a:pt x="4" y="79938"/>
                </a:moveTo>
                <a:cubicBezTo>
                  <a:pt x="1062" y="76763"/>
                  <a:pt x="170044" y="19966"/>
                  <a:pt x="226488" y="7972"/>
                </a:cubicBezTo>
                <a:cubicBezTo>
                  <a:pt x="282932" y="-4022"/>
                  <a:pt x="348549" y="-1200"/>
                  <a:pt x="338671" y="7972"/>
                </a:cubicBezTo>
                <a:cubicBezTo>
                  <a:pt x="328793" y="17144"/>
                  <a:pt x="170749" y="45013"/>
                  <a:pt x="167221" y="63005"/>
                </a:cubicBezTo>
                <a:cubicBezTo>
                  <a:pt x="163693" y="80997"/>
                  <a:pt x="279757" y="100753"/>
                  <a:pt x="317504" y="115922"/>
                </a:cubicBezTo>
                <a:cubicBezTo>
                  <a:pt x="355251" y="131092"/>
                  <a:pt x="312918" y="126858"/>
                  <a:pt x="393704" y="154022"/>
                </a:cubicBezTo>
                <a:cubicBezTo>
                  <a:pt x="474490" y="181186"/>
                  <a:pt x="768002" y="269027"/>
                  <a:pt x="802221" y="278905"/>
                </a:cubicBezTo>
                <a:cubicBezTo>
                  <a:pt x="836440" y="288783"/>
                  <a:pt x="704854" y="244685"/>
                  <a:pt x="599021" y="213288"/>
                </a:cubicBezTo>
                <a:cubicBezTo>
                  <a:pt x="493188" y="181891"/>
                  <a:pt x="245538" y="112747"/>
                  <a:pt x="167221" y="90522"/>
                </a:cubicBezTo>
                <a:cubicBezTo>
                  <a:pt x="88904" y="68297"/>
                  <a:pt x="120302" y="90521"/>
                  <a:pt x="129121" y="79938"/>
                </a:cubicBezTo>
                <a:cubicBezTo>
                  <a:pt x="137940" y="69355"/>
                  <a:pt x="245185" y="24552"/>
                  <a:pt x="220138" y="27022"/>
                </a:cubicBezTo>
                <a:cubicBezTo>
                  <a:pt x="195091" y="29492"/>
                  <a:pt x="-1054" y="83113"/>
                  <a:pt x="4" y="79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: 図形 1685">
            <a:extLst>
              <a:ext uri="{FF2B5EF4-FFF2-40B4-BE49-F238E27FC236}">
                <a16:creationId xmlns:a16="http://schemas.microsoft.com/office/drawing/2014/main" id="{554992EF-F6DA-4DC5-95D8-897798D8AFCD}"/>
              </a:ext>
            </a:extLst>
          </p:cNvPr>
          <p:cNvSpPr/>
          <p:nvPr/>
        </p:nvSpPr>
        <p:spPr>
          <a:xfrm>
            <a:off x="2113341" y="6529913"/>
            <a:ext cx="314517" cy="222623"/>
          </a:xfrm>
          <a:custGeom>
            <a:avLst/>
            <a:gdLst>
              <a:gd name="connsiteX0" fmla="*/ 314476 w 314517"/>
              <a:gd name="connsiteY0" fmla="*/ 4 h 222623"/>
              <a:gd name="connsiteX1" fmla="*/ 32959 w 314517"/>
              <a:gd name="connsiteY1" fmla="*/ 116420 h 222623"/>
              <a:gd name="connsiteX2" fmla="*/ 5442 w 314517"/>
              <a:gd name="connsiteY2" fmla="*/ 222254 h 222623"/>
              <a:gd name="connsiteX3" fmla="*/ 30842 w 314517"/>
              <a:gd name="connsiteY3" fmla="*/ 150287 h 222623"/>
              <a:gd name="connsiteX4" fmla="*/ 54126 w 314517"/>
              <a:gd name="connsiteY4" fmla="*/ 120654 h 222623"/>
              <a:gd name="connsiteX5" fmla="*/ 314476 w 314517"/>
              <a:gd name="connsiteY5" fmla="*/ 4 h 22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517" h="222623">
                <a:moveTo>
                  <a:pt x="314476" y="4"/>
                </a:moveTo>
                <a:cubicBezTo>
                  <a:pt x="310948" y="-702"/>
                  <a:pt x="84465" y="79378"/>
                  <a:pt x="32959" y="116420"/>
                </a:cubicBezTo>
                <a:cubicBezTo>
                  <a:pt x="-18547" y="153462"/>
                  <a:pt x="5795" y="216610"/>
                  <a:pt x="5442" y="222254"/>
                </a:cubicBezTo>
                <a:cubicBezTo>
                  <a:pt x="5089" y="227898"/>
                  <a:pt x="22728" y="167220"/>
                  <a:pt x="30842" y="150287"/>
                </a:cubicBezTo>
                <a:cubicBezTo>
                  <a:pt x="38956" y="133354"/>
                  <a:pt x="11440" y="144996"/>
                  <a:pt x="54126" y="120654"/>
                </a:cubicBezTo>
                <a:cubicBezTo>
                  <a:pt x="96812" y="96312"/>
                  <a:pt x="318004" y="710"/>
                  <a:pt x="31447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: 図形 1686">
            <a:extLst>
              <a:ext uri="{FF2B5EF4-FFF2-40B4-BE49-F238E27FC236}">
                <a16:creationId xmlns:a16="http://schemas.microsoft.com/office/drawing/2014/main" id="{D2836DBD-80C4-4AD1-B701-4CE1A08B22C1}"/>
              </a:ext>
            </a:extLst>
          </p:cNvPr>
          <p:cNvSpPr/>
          <p:nvPr/>
        </p:nvSpPr>
        <p:spPr>
          <a:xfrm>
            <a:off x="2439573" y="6649348"/>
            <a:ext cx="555561" cy="166650"/>
          </a:xfrm>
          <a:custGeom>
            <a:avLst/>
            <a:gdLst>
              <a:gd name="connsiteX0" fmla="*/ 75027 w 555561"/>
              <a:gd name="connsiteY0" fmla="*/ 16035 h 166650"/>
              <a:gd name="connsiteX1" fmla="*/ 413694 w 555561"/>
              <a:gd name="connsiteY1" fmla="*/ 5452 h 166650"/>
              <a:gd name="connsiteX2" fmla="*/ 479310 w 555561"/>
              <a:gd name="connsiteY2" fmla="*/ 115519 h 166650"/>
              <a:gd name="connsiteX3" fmla="*/ 555510 w 555561"/>
              <a:gd name="connsiteY3" fmla="*/ 166319 h 166650"/>
              <a:gd name="connsiteX4" fmla="*/ 489894 w 555561"/>
              <a:gd name="connsiteY4" fmla="*/ 132452 h 166650"/>
              <a:gd name="connsiteX5" fmla="*/ 413694 w 555561"/>
              <a:gd name="connsiteY5" fmla="*/ 39319 h 166650"/>
              <a:gd name="connsiteX6" fmla="*/ 318444 w 555561"/>
              <a:gd name="connsiteY6" fmla="*/ 16035 h 166650"/>
              <a:gd name="connsiteX7" fmla="*/ 15760 w 555561"/>
              <a:gd name="connsiteY7" fmla="*/ 9685 h 166650"/>
              <a:gd name="connsiteX8" fmla="*/ 75027 w 555561"/>
              <a:gd name="connsiteY8" fmla="*/ 16035 h 16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561" h="166650">
                <a:moveTo>
                  <a:pt x="75027" y="16035"/>
                </a:moveTo>
                <a:cubicBezTo>
                  <a:pt x="141349" y="15329"/>
                  <a:pt x="346314" y="-11129"/>
                  <a:pt x="413694" y="5452"/>
                </a:cubicBezTo>
                <a:cubicBezTo>
                  <a:pt x="481075" y="22033"/>
                  <a:pt x="455674" y="88708"/>
                  <a:pt x="479310" y="115519"/>
                </a:cubicBezTo>
                <a:cubicBezTo>
                  <a:pt x="502946" y="142330"/>
                  <a:pt x="553746" y="163497"/>
                  <a:pt x="555510" y="166319"/>
                </a:cubicBezTo>
                <a:cubicBezTo>
                  <a:pt x="557274" y="169141"/>
                  <a:pt x="513530" y="153619"/>
                  <a:pt x="489894" y="132452"/>
                </a:cubicBezTo>
                <a:cubicBezTo>
                  <a:pt x="466258" y="111285"/>
                  <a:pt x="442269" y="58722"/>
                  <a:pt x="413694" y="39319"/>
                </a:cubicBezTo>
                <a:cubicBezTo>
                  <a:pt x="385119" y="19916"/>
                  <a:pt x="384766" y="20974"/>
                  <a:pt x="318444" y="16035"/>
                </a:cubicBezTo>
                <a:cubicBezTo>
                  <a:pt x="252122" y="11096"/>
                  <a:pt x="52096" y="8979"/>
                  <a:pt x="15760" y="9685"/>
                </a:cubicBezTo>
                <a:cubicBezTo>
                  <a:pt x="-20576" y="10391"/>
                  <a:pt x="8705" y="16741"/>
                  <a:pt x="75027" y="16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: 図形 1687">
            <a:extLst>
              <a:ext uri="{FF2B5EF4-FFF2-40B4-BE49-F238E27FC236}">
                <a16:creationId xmlns:a16="http://schemas.microsoft.com/office/drawing/2014/main" id="{2A966443-F2CB-42AF-8999-4D5C42D341A6}"/>
              </a:ext>
            </a:extLst>
          </p:cNvPr>
          <p:cNvSpPr/>
          <p:nvPr/>
        </p:nvSpPr>
        <p:spPr>
          <a:xfrm>
            <a:off x="1236130" y="5805912"/>
            <a:ext cx="605595" cy="186554"/>
          </a:xfrm>
          <a:custGeom>
            <a:avLst/>
            <a:gdLst>
              <a:gd name="connsiteX0" fmla="*/ 605370 w 605595"/>
              <a:gd name="connsiteY0" fmla="*/ 2221 h 186554"/>
              <a:gd name="connsiteX1" fmla="*/ 400053 w 605595"/>
              <a:gd name="connsiteY1" fmla="*/ 10688 h 186554"/>
              <a:gd name="connsiteX2" fmla="*/ 292103 w 605595"/>
              <a:gd name="connsiteY2" fmla="*/ 91121 h 186554"/>
              <a:gd name="connsiteX3" fmla="*/ 3 w 605595"/>
              <a:gd name="connsiteY3" fmla="*/ 186371 h 186554"/>
              <a:gd name="connsiteX4" fmla="*/ 285753 w 605595"/>
              <a:gd name="connsiteY4" fmla="*/ 65721 h 186554"/>
              <a:gd name="connsiteX5" fmla="*/ 357720 w 605595"/>
              <a:gd name="connsiteY5" fmla="*/ 23388 h 186554"/>
              <a:gd name="connsiteX6" fmla="*/ 605370 w 605595"/>
              <a:gd name="connsiteY6" fmla="*/ 2221 h 1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595" h="186554">
                <a:moveTo>
                  <a:pt x="605370" y="2221"/>
                </a:moveTo>
                <a:cubicBezTo>
                  <a:pt x="612425" y="104"/>
                  <a:pt x="452264" y="-4129"/>
                  <a:pt x="400053" y="10688"/>
                </a:cubicBezTo>
                <a:cubicBezTo>
                  <a:pt x="347842" y="25505"/>
                  <a:pt x="358778" y="61841"/>
                  <a:pt x="292103" y="91121"/>
                </a:cubicBezTo>
                <a:cubicBezTo>
                  <a:pt x="225428" y="120402"/>
                  <a:pt x="1061" y="190604"/>
                  <a:pt x="3" y="186371"/>
                </a:cubicBezTo>
                <a:cubicBezTo>
                  <a:pt x="-1055" y="182138"/>
                  <a:pt x="226133" y="92885"/>
                  <a:pt x="285753" y="65721"/>
                </a:cubicBezTo>
                <a:cubicBezTo>
                  <a:pt x="345372" y="38557"/>
                  <a:pt x="301981" y="31502"/>
                  <a:pt x="357720" y="23388"/>
                </a:cubicBezTo>
                <a:cubicBezTo>
                  <a:pt x="413459" y="15274"/>
                  <a:pt x="598315" y="4338"/>
                  <a:pt x="605370" y="2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: 図形 1688">
            <a:extLst>
              <a:ext uri="{FF2B5EF4-FFF2-40B4-BE49-F238E27FC236}">
                <a16:creationId xmlns:a16="http://schemas.microsoft.com/office/drawing/2014/main" id="{8E97269F-2867-48C3-BC50-F935F79C2564}"/>
              </a:ext>
            </a:extLst>
          </p:cNvPr>
          <p:cNvSpPr/>
          <p:nvPr/>
        </p:nvSpPr>
        <p:spPr>
          <a:xfrm>
            <a:off x="1537755" y="5300097"/>
            <a:ext cx="421677" cy="124921"/>
          </a:xfrm>
          <a:custGeom>
            <a:avLst/>
            <a:gdLst>
              <a:gd name="connsiteX0" fmla="*/ 1062 w 421677"/>
              <a:gd name="connsiteY0" fmla="*/ 57186 h 124921"/>
              <a:gd name="connsiteX1" fmla="*/ 159812 w 421677"/>
              <a:gd name="connsiteY1" fmla="*/ 93170 h 124921"/>
              <a:gd name="connsiteX2" fmla="*/ 420162 w 421677"/>
              <a:gd name="connsiteY2" fmla="*/ 36 h 124921"/>
              <a:gd name="connsiteX3" fmla="*/ 259295 w 421677"/>
              <a:gd name="connsiteY3" fmla="*/ 82586 h 124921"/>
              <a:gd name="connsiteX4" fmla="*/ 98428 w 421677"/>
              <a:gd name="connsiteY4" fmla="*/ 124920 h 124921"/>
              <a:gd name="connsiteX5" fmla="*/ 1062 w 421677"/>
              <a:gd name="connsiteY5" fmla="*/ 57186 h 12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677" h="124921">
                <a:moveTo>
                  <a:pt x="1062" y="57186"/>
                </a:moveTo>
                <a:cubicBezTo>
                  <a:pt x="11293" y="51894"/>
                  <a:pt x="89962" y="102695"/>
                  <a:pt x="159812" y="93170"/>
                </a:cubicBezTo>
                <a:cubicBezTo>
                  <a:pt x="229662" y="83645"/>
                  <a:pt x="403582" y="1800"/>
                  <a:pt x="420162" y="36"/>
                </a:cubicBezTo>
                <a:cubicBezTo>
                  <a:pt x="436743" y="-1728"/>
                  <a:pt x="312917" y="61772"/>
                  <a:pt x="259295" y="82586"/>
                </a:cubicBezTo>
                <a:cubicBezTo>
                  <a:pt x="205673" y="103400"/>
                  <a:pt x="140056" y="124567"/>
                  <a:pt x="98428" y="124920"/>
                </a:cubicBezTo>
                <a:cubicBezTo>
                  <a:pt x="56800" y="125273"/>
                  <a:pt x="-9169" y="62478"/>
                  <a:pt x="1062" y="57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: 図形 1689">
            <a:extLst>
              <a:ext uri="{FF2B5EF4-FFF2-40B4-BE49-F238E27FC236}">
                <a16:creationId xmlns:a16="http://schemas.microsoft.com/office/drawing/2014/main" id="{C632E601-9DAB-40B0-8ABA-783263F4F426}"/>
              </a:ext>
            </a:extLst>
          </p:cNvPr>
          <p:cNvSpPr/>
          <p:nvPr/>
        </p:nvSpPr>
        <p:spPr>
          <a:xfrm>
            <a:off x="1580760" y="4975181"/>
            <a:ext cx="531319" cy="295224"/>
          </a:xfrm>
          <a:custGeom>
            <a:avLst/>
            <a:gdLst>
              <a:gd name="connsiteX0" fmla="*/ 73415 w 531319"/>
              <a:gd name="connsiteY0" fmla="*/ 117519 h 295224"/>
              <a:gd name="connsiteX1" fmla="*/ 390 w 531319"/>
              <a:gd name="connsiteY1" fmla="*/ 250869 h 295224"/>
              <a:gd name="connsiteX2" fmla="*/ 111515 w 531319"/>
              <a:gd name="connsiteY2" fmla="*/ 285794 h 295224"/>
              <a:gd name="connsiteX3" fmla="*/ 527440 w 531319"/>
              <a:gd name="connsiteY3" fmla="*/ 95294 h 295224"/>
              <a:gd name="connsiteX4" fmla="*/ 308365 w 531319"/>
              <a:gd name="connsiteY4" fmla="*/ 184194 h 295224"/>
              <a:gd name="connsiteX5" fmla="*/ 121040 w 531319"/>
              <a:gd name="connsiteY5" fmla="*/ 250869 h 295224"/>
              <a:gd name="connsiteX6" fmla="*/ 270265 w 531319"/>
              <a:gd name="connsiteY6" fmla="*/ 155619 h 295224"/>
              <a:gd name="connsiteX7" fmla="*/ 292490 w 531319"/>
              <a:gd name="connsiteY7" fmla="*/ 44 h 295224"/>
              <a:gd name="connsiteX8" fmla="*/ 194065 w 531319"/>
              <a:gd name="connsiteY8" fmla="*/ 171494 h 295224"/>
              <a:gd name="connsiteX9" fmla="*/ 92465 w 531319"/>
              <a:gd name="connsiteY9" fmla="*/ 247694 h 295224"/>
              <a:gd name="connsiteX10" fmla="*/ 38490 w 531319"/>
              <a:gd name="connsiteY10" fmla="*/ 247694 h 295224"/>
              <a:gd name="connsiteX11" fmla="*/ 73415 w 531319"/>
              <a:gd name="connsiteY11" fmla="*/ 117519 h 2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1319" h="295224">
                <a:moveTo>
                  <a:pt x="73415" y="117519"/>
                </a:moveTo>
                <a:cubicBezTo>
                  <a:pt x="67065" y="118048"/>
                  <a:pt x="-5960" y="222823"/>
                  <a:pt x="390" y="250869"/>
                </a:cubicBezTo>
                <a:cubicBezTo>
                  <a:pt x="6740" y="278915"/>
                  <a:pt x="23673" y="311723"/>
                  <a:pt x="111515" y="285794"/>
                </a:cubicBezTo>
                <a:cubicBezTo>
                  <a:pt x="199357" y="259865"/>
                  <a:pt x="494632" y="112227"/>
                  <a:pt x="527440" y="95294"/>
                </a:cubicBezTo>
                <a:cubicBezTo>
                  <a:pt x="560248" y="78361"/>
                  <a:pt x="376098" y="158265"/>
                  <a:pt x="308365" y="184194"/>
                </a:cubicBezTo>
                <a:cubicBezTo>
                  <a:pt x="240632" y="210123"/>
                  <a:pt x="127390" y="255631"/>
                  <a:pt x="121040" y="250869"/>
                </a:cubicBezTo>
                <a:cubicBezTo>
                  <a:pt x="114690" y="246107"/>
                  <a:pt x="241690" y="197423"/>
                  <a:pt x="270265" y="155619"/>
                </a:cubicBezTo>
                <a:cubicBezTo>
                  <a:pt x="298840" y="113815"/>
                  <a:pt x="305190" y="-2602"/>
                  <a:pt x="292490" y="44"/>
                </a:cubicBezTo>
                <a:cubicBezTo>
                  <a:pt x="279790" y="2690"/>
                  <a:pt x="227402" y="130219"/>
                  <a:pt x="194065" y="171494"/>
                </a:cubicBezTo>
                <a:cubicBezTo>
                  <a:pt x="160728" y="212769"/>
                  <a:pt x="118394" y="234994"/>
                  <a:pt x="92465" y="247694"/>
                </a:cubicBezTo>
                <a:cubicBezTo>
                  <a:pt x="66536" y="260394"/>
                  <a:pt x="46957" y="264627"/>
                  <a:pt x="38490" y="247694"/>
                </a:cubicBezTo>
                <a:cubicBezTo>
                  <a:pt x="30023" y="230761"/>
                  <a:pt x="79765" y="116990"/>
                  <a:pt x="73415" y="117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1" name="フリーフォーム: 図形 1690">
            <a:extLst>
              <a:ext uri="{FF2B5EF4-FFF2-40B4-BE49-F238E27FC236}">
                <a16:creationId xmlns:a16="http://schemas.microsoft.com/office/drawing/2014/main" id="{28FB967A-E725-43E3-977D-E1187E07A36E}"/>
              </a:ext>
            </a:extLst>
          </p:cNvPr>
          <p:cNvSpPr/>
          <p:nvPr/>
        </p:nvSpPr>
        <p:spPr>
          <a:xfrm>
            <a:off x="1377823" y="5286026"/>
            <a:ext cx="140151" cy="263968"/>
          </a:xfrm>
          <a:custGeom>
            <a:avLst/>
            <a:gdLst>
              <a:gd name="connsiteX0" fmla="*/ 136652 w 140151"/>
              <a:gd name="connsiteY0" fmla="*/ 349 h 263968"/>
              <a:gd name="connsiteX1" fmla="*/ 73152 w 140151"/>
              <a:gd name="connsiteY1" fmla="*/ 174974 h 263968"/>
              <a:gd name="connsiteX2" fmla="*/ 127 w 140151"/>
              <a:gd name="connsiteY2" fmla="*/ 263874 h 263968"/>
              <a:gd name="connsiteX3" fmla="*/ 57277 w 140151"/>
              <a:gd name="connsiteY3" fmla="*/ 190849 h 263968"/>
              <a:gd name="connsiteX4" fmla="*/ 123952 w 140151"/>
              <a:gd name="connsiteY4" fmla="*/ 130524 h 263968"/>
              <a:gd name="connsiteX5" fmla="*/ 136652 w 140151"/>
              <a:gd name="connsiteY5" fmla="*/ 349 h 26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151" h="263968">
                <a:moveTo>
                  <a:pt x="136652" y="349"/>
                </a:moveTo>
                <a:cubicBezTo>
                  <a:pt x="128185" y="7757"/>
                  <a:pt x="95906" y="131053"/>
                  <a:pt x="73152" y="174974"/>
                </a:cubicBezTo>
                <a:cubicBezTo>
                  <a:pt x="50398" y="218895"/>
                  <a:pt x="2773" y="261228"/>
                  <a:pt x="127" y="263874"/>
                </a:cubicBezTo>
                <a:cubicBezTo>
                  <a:pt x="-2519" y="266520"/>
                  <a:pt x="36640" y="213074"/>
                  <a:pt x="57277" y="190849"/>
                </a:cubicBezTo>
                <a:cubicBezTo>
                  <a:pt x="77914" y="168624"/>
                  <a:pt x="110723" y="155395"/>
                  <a:pt x="123952" y="130524"/>
                </a:cubicBezTo>
                <a:cubicBezTo>
                  <a:pt x="137181" y="105653"/>
                  <a:pt x="145119" y="-7059"/>
                  <a:pt x="136652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2" name="フリーフォーム: 図形 1691">
            <a:extLst>
              <a:ext uri="{FF2B5EF4-FFF2-40B4-BE49-F238E27FC236}">
                <a16:creationId xmlns:a16="http://schemas.microsoft.com/office/drawing/2014/main" id="{AB4DE30C-6BDF-4220-B732-A22809538A3E}"/>
              </a:ext>
            </a:extLst>
          </p:cNvPr>
          <p:cNvSpPr/>
          <p:nvPr/>
        </p:nvSpPr>
        <p:spPr>
          <a:xfrm>
            <a:off x="3498437" y="8178380"/>
            <a:ext cx="125686" cy="471514"/>
          </a:xfrm>
          <a:custGeom>
            <a:avLst/>
            <a:gdLst>
              <a:gd name="connsiteX0" fmla="*/ 125296 w 125686"/>
              <a:gd name="connsiteY0" fmla="*/ 420 h 471514"/>
              <a:gd name="connsiteX1" fmla="*/ 53330 w 125686"/>
              <a:gd name="connsiteY1" fmla="*/ 180337 h 471514"/>
              <a:gd name="connsiteX2" fmla="*/ 2530 w 125686"/>
              <a:gd name="connsiteY2" fmla="*/ 461853 h 471514"/>
              <a:gd name="connsiteX3" fmla="*/ 8880 w 125686"/>
              <a:gd name="connsiteY3" fmla="*/ 389887 h 471514"/>
              <a:gd name="connsiteX4" fmla="*/ 19463 w 125686"/>
              <a:gd name="connsiteY4" fmla="*/ 229020 h 471514"/>
              <a:gd name="connsiteX5" fmla="*/ 125296 w 125686"/>
              <a:gd name="connsiteY5" fmla="*/ 420 h 4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686" h="471514">
                <a:moveTo>
                  <a:pt x="125296" y="420"/>
                </a:moveTo>
                <a:cubicBezTo>
                  <a:pt x="130940" y="-7694"/>
                  <a:pt x="73791" y="103432"/>
                  <a:pt x="53330" y="180337"/>
                </a:cubicBezTo>
                <a:cubicBezTo>
                  <a:pt x="32869" y="257242"/>
                  <a:pt x="9938" y="426928"/>
                  <a:pt x="2530" y="461853"/>
                </a:cubicBezTo>
                <a:cubicBezTo>
                  <a:pt x="-4878" y="496778"/>
                  <a:pt x="6058" y="428692"/>
                  <a:pt x="8880" y="389887"/>
                </a:cubicBezTo>
                <a:cubicBezTo>
                  <a:pt x="11702" y="351082"/>
                  <a:pt x="-1704" y="290756"/>
                  <a:pt x="19463" y="229020"/>
                </a:cubicBezTo>
                <a:cubicBezTo>
                  <a:pt x="40630" y="167284"/>
                  <a:pt x="119652" y="8534"/>
                  <a:pt x="125296" y="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3" name="フリーフォーム: 図形 1692">
            <a:extLst>
              <a:ext uri="{FF2B5EF4-FFF2-40B4-BE49-F238E27FC236}">
                <a16:creationId xmlns:a16="http://schemas.microsoft.com/office/drawing/2014/main" id="{C6B794EC-5873-4AD4-9A90-B8B92A1E78DF}"/>
              </a:ext>
            </a:extLst>
          </p:cNvPr>
          <p:cNvSpPr/>
          <p:nvPr/>
        </p:nvSpPr>
        <p:spPr>
          <a:xfrm>
            <a:off x="3480148" y="8301444"/>
            <a:ext cx="54693" cy="409348"/>
          </a:xfrm>
          <a:custGeom>
            <a:avLst/>
            <a:gdLst>
              <a:gd name="connsiteX0" fmla="*/ 54685 w 54693"/>
              <a:gd name="connsiteY0" fmla="*/ 123 h 409348"/>
              <a:gd name="connsiteX1" fmla="*/ 1769 w 54693"/>
              <a:gd name="connsiteY1" fmla="*/ 169456 h 409348"/>
              <a:gd name="connsiteX2" fmla="*/ 12352 w 54693"/>
              <a:gd name="connsiteY2" fmla="*/ 408639 h 409348"/>
              <a:gd name="connsiteX3" fmla="*/ 10235 w 54693"/>
              <a:gd name="connsiteY3" fmla="*/ 241423 h 409348"/>
              <a:gd name="connsiteX4" fmla="*/ 6002 w 54693"/>
              <a:gd name="connsiteY4" fmla="*/ 194856 h 409348"/>
              <a:gd name="connsiteX5" fmla="*/ 54685 w 54693"/>
              <a:gd name="connsiteY5" fmla="*/ 123 h 40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93" h="409348">
                <a:moveTo>
                  <a:pt x="54685" y="123"/>
                </a:moveTo>
                <a:cubicBezTo>
                  <a:pt x="53979" y="-4110"/>
                  <a:pt x="8824" y="101370"/>
                  <a:pt x="1769" y="169456"/>
                </a:cubicBezTo>
                <a:cubicBezTo>
                  <a:pt x="-5286" y="237542"/>
                  <a:pt x="10941" y="396645"/>
                  <a:pt x="12352" y="408639"/>
                </a:cubicBezTo>
                <a:cubicBezTo>
                  <a:pt x="13763" y="420633"/>
                  <a:pt x="11293" y="277053"/>
                  <a:pt x="10235" y="241423"/>
                </a:cubicBezTo>
                <a:cubicBezTo>
                  <a:pt x="9177" y="205793"/>
                  <a:pt x="-1406" y="230487"/>
                  <a:pt x="6002" y="194856"/>
                </a:cubicBezTo>
                <a:cubicBezTo>
                  <a:pt x="13410" y="159225"/>
                  <a:pt x="55391" y="4356"/>
                  <a:pt x="54685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4" name="フリーフォーム: 図形 1693">
            <a:extLst>
              <a:ext uri="{FF2B5EF4-FFF2-40B4-BE49-F238E27FC236}">
                <a16:creationId xmlns:a16="http://schemas.microsoft.com/office/drawing/2014/main" id="{3801D0A7-E1DF-42F9-9A94-05284432A3FC}"/>
              </a:ext>
            </a:extLst>
          </p:cNvPr>
          <p:cNvSpPr/>
          <p:nvPr/>
        </p:nvSpPr>
        <p:spPr>
          <a:xfrm>
            <a:off x="3378044" y="8881486"/>
            <a:ext cx="89278" cy="658124"/>
          </a:xfrm>
          <a:custGeom>
            <a:avLst/>
            <a:gdLst>
              <a:gd name="connsiteX0" fmla="*/ 89056 w 89278"/>
              <a:gd name="connsiteY0" fmla="*/ 47 h 658124"/>
              <a:gd name="connsiteX1" fmla="*/ 36139 w 89278"/>
              <a:gd name="connsiteY1" fmla="*/ 302731 h 658124"/>
              <a:gd name="connsiteX2" fmla="*/ 2273 w 89278"/>
              <a:gd name="connsiteY2" fmla="*/ 645631 h 658124"/>
              <a:gd name="connsiteX3" fmla="*/ 8623 w 89278"/>
              <a:gd name="connsiteY3" fmla="*/ 554614 h 658124"/>
              <a:gd name="connsiteX4" fmla="*/ 53073 w 89278"/>
              <a:gd name="connsiteY4" fmla="*/ 281564 h 658124"/>
              <a:gd name="connsiteX5" fmla="*/ 89056 w 89278"/>
              <a:gd name="connsiteY5" fmla="*/ 47 h 65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278" h="658124">
                <a:moveTo>
                  <a:pt x="89056" y="47"/>
                </a:moveTo>
                <a:cubicBezTo>
                  <a:pt x="86234" y="3575"/>
                  <a:pt x="50603" y="195134"/>
                  <a:pt x="36139" y="302731"/>
                </a:cubicBezTo>
                <a:cubicBezTo>
                  <a:pt x="21675" y="410328"/>
                  <a:pt x="6859" y="603651"/>
                  <a:pt x="2273" y="645631"/>
                </a:cubicBezTo>
                <a:cubicBezTo>
                  <a:pt x="-2313" y="687611"/>
                  <a:pt x="156" y="615292"/>
                  <a:pt x="8623" y="554614"/>
                </a:cubicBezTo>
                <a:cubicBezTo>
                  <a:pt x="17090" y="493936"/>
                  <a:pt x="38962" y="371522"/>
                  <a:pt x="53073" y="281564"/>
                </a:cubicBezTo>
                <a:cubicBezTo>
                  <a:pt x="67184" y="191606"/>
                  <a:pt x="91878" y="-3481"/>
                  <a:pt x="89056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5" name="フリーフォーム: 図形 1694">
            <a:extLst>
              <a:ext uri="{FF2B5EF4-FFF2-40B4-BE49-F238E27FC236}">
                <a16:creationId xmlns:a16="http://schemas.microsoft.com/office/drawing/2014/main" id="{03EA860C-0BDE-4EB2-99EF-D9F5349D7E57}"/>
              </a:ext>
            </a:extLst>
          </p:cNvPr>
          <p:cNvSpPr/>
          <p:nvPr/>
        </p:nvSpPr>
        <p:spPr>
          <a:xfrm>
            <a:off x="3376281" y="9248258"/>
            <a:ext cx="71811" cy="475752"/>
          </a:xfrm>
          <a:custGeom>
            <a:avLst/>
            <a:gdLst>
              <a:gd name="connsiteX0" fmla="*/ 71769 w 71811"/>
              <a:gd name="connsiteY0" fmla="*/ 1575 h 475752"/>
              <a:gd name="connsiteX1" fmla="*/ 12502 w 71811"/>
              <a:gd name="connsiteY1" fmla="*/ 376225 h 475752"/>
              <a:gd name="connsiteX2" fmla="*/ 25202 w 71811"/>
              <a:gd name="connsiteY2" fmla="*/ 475709 h 475752"/>
              <a:gd name="connsiteX3" fmla="*/ 23086 w 71811"/>
              <a:gd name="connsiteY3" fmla="*/ 386809 h 475752"/>
              <a:gd name="connsiteX4" fmla="*/ 1919 w 71811"/>
              <a:gd name="connsiteY4" fmla="*/ 247109 h 475752"/>
              <a:gd name="connsiteX5" fmla="*/ 71769 w 71811"/>
              <a:gd name="connsiteY5" fmla="*/ 1575 h 47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11" h="475752">
                <a:moveTo>
                  <a:pt x="71769" y="1575"/>
                </a:moveTo>
                <a:cubicBezTo>
                  <a:pt x="73533" y="23094"/>
                  <a:pt x="20263" y="297203"/>
                  <a:pt x="12502" y="376225"/>
                </a:cubicBezTo>
                <a:cubicBezTo>
                  <a:pt x="4741" y="455247"/>
                  <a:pt x="23438" y="473945"/>
                  <a:pt x="25202" y="475709"/>
                </a:cubicBezTo>
                <a:cubicBezTo>
                  <a:pt x="26966" y="477473"/>
                  <a:pt x="26966" y="424909"/>
                  <a:pt x="23086" y="386809"/>
                </a:cubicBezTo>
                <a:cubicBezTo>
                  <a:pt x="19206" y="348709"/>
                  <a:pt x="-7253" y="309198"/>
                  <a:pt x="1919" y="247109"/>
                </a:cubicBezTo>
                <a:cubicBezTo>
                  <a:pt x="11091" y="185020"/>
                  <a:pt x="70005" y="-19944"/>
                  <a:pt x="71769" y="1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6" name="フリーフォーム: 図形 1695">
            <a:extLst>
              <a:ext uri="{FF2B5EF4-FFF2-40B4-BE49-F238E27FC236}">
                <a16:creationId xmlns:a16="http://schemas.microsoft.com/office/drawing/2014/main" id="{6B7EB313-9F67-43A3-B9BC-6AACD06022EC}"/>
              </a:ext>
            </a:extLst>
          </p:cNvPr>
          <p:cNvSpPr/>
          <p:nvPr/>
        </p:nvSpPr>
        <p:spPr>
          <a:xfrm>
            <a:off x="3536048" y="9253662"/>
            <a:ext cx="73825" cy="634240"/>
          </a:xfrm>
          <a:custGeom>
            <a:avLst/>
            <a:gdLst>
              <a:gd name="connsiteX0" fmla="*/ 72869 w 73825"/>
              <a:gd name="connsiteY0" fmla="*/ 405 h 634240"/>
              <a:gd name="connsiteX1" fmla="*/ 43235 w 73825"/>
              <a:gd name="connsiteY1" fmla="*/ 332721 h 634240"/>
              <a:gd name="connsiteX2" fmla="*/ 58052 w 73825"/>
              <a:gd name="connsiteY2" fmla="*/ 521105 h 634240"/>
              <a:gd name="connsiteX3" fmla="*/ 55935 w 73825"/>
              <a:gd name="connsiteY3" fmla="*/ 633288 h 634240"/>
              <a:gd name="connsiteX4" fmla="*/ 32652 w 73825"/>
              <a:gd name="connsiteY4" fmla="*/ 565555 h 634240"/>
              <a:gd name="connsiteX5" fmla="*/ 902 w 73825"/>
              <a:gd name="connsiteY5" fmla="*/ 404688 h 634240"/>
              <a:gd name="connsiteX6" fmla="*/ 72869 w 73825"/>
              <a:gd name="connsiteY6" fmla="*/ 405 h 63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25" h="634240">
                <a:moveTo>
                  <a:pt x="72869" y="405"/>
                </a:moveTo>
                <a:cubicBezTo>
                  <a:pt x="79924" y="-11589"/>
                  <a:pt x="45704" y="245938"/>
                  <a:pt x="43235" y="332721"/>
                </a:cubicBezTo>
                <a:cubicBezTo>
                  <a:pt x="40766" y="419504"/>
                  <a:pt x="55935" y="471011"/>
                  <a:pt x="58052" y="521105"/>
                </a:cubicBezTo>
                <a:cubicBezTo>
                  <a:pt x="60169" y="571199"/>
                  <a:pt x="60168" y="625880"/>
                  <a:pt x="55935" y="633288"/>
                </a:cubicBezTo>
                <a:cubicBezTo>
                  <a:pt x="51702" y="640696"/>
                  <a:pt x="41824" y="603655"/>
                  <a:pt x="32652" y="565555"/>
                </a:cubicBezTo>
                <a:cubicBezTo>
                  <a:pt x="23480" y="527455"/>
                  <a:pt x="-5448" y="492177"/>
                  <a:pt x="902" y="404688"/>
                </a:cubicBezTo>
                <a:cubicBezTo>
                  <a:pt x="7252" y="317199"/>
                  <a:pt x="65814" y="12399"/>
                  <a:pt x="72869" y="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7" name="フリーフォーム: 図形 1696">
            <a:extLst>
              <a:ext uri="{FF2B5EF4-FFF2-40B4-BE49-F238E27FC236}">
                <a16:creationId xmlns:a16="http://schemas.microsoft.com/office/drawing/2014/main" id="{11D9A404-F00F-4462-9748-6994D506E8B2}"/>
              </a:ext>
            </a:extLst>
          </p:cNvPr>
          <p:cNvSpPr/>
          <p:nvPr/>
        </p:nvSpPr>
        <p:spPr>
          <a:xfrm>
            <a:off x="3684506" y="10091701"/>
            <a:ext cx="229618" cy="630576"/>
          </a:xfrm>
          <a:custGeom>
            <a:avLst/>
            <a:gdLst>
              <a:gd name="connsiteX0" fmla="*/ 229211 w 229618"/>
              <a:gd name="connsiteY0" fmla="*/ 2682 h 630576"/>
              <a:gd name="connsiteX1" fmla="*/ 9077 w 229618"/>
              <a:gd name="connsiteY1" fmla="*/ 616516 h 630576"/>
              <a:gd name="connsiteX2" fmla="*/ 61994 w 229618"/>
              <a:gd name="connsiteY2" fmla="*/ 400616 h 630576"/>
              <a:gd name="connsiteX3" fmla="*/ 229211 w 229618"/>
              <a:gd name="connsiteY3" fmla="*/ 2682 h 63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618" h="630576">
                <a:moveTo>
                  <a:pt x="229211" y="2682"/>
                </a:moveTo>
                <a:cubicBezTo>
                  <a:pt x="220391" y="38665"/>
                  <a:pt x="36946" y="550194"/>
                  <a:pt x="9077" y="616516"/>
                </a:cubicBezTo>
                <a:cubicBezTo>
                  <a:pt x="-18792" y="682838"/>
                  <a:pt x="22836" y="498336"/>
                  <a:pt x="61994" y="400616"/>
                </a:cubicBezTo>
                <a:cubicBezTo>
                  <a:pt x="101152" y="302897"/>
                  <a:pt x="238031" y="-33301"/>
                  <a:pt x="229211" y="2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フリーフォーム: 図形 1697">
            <a:extLst>
              <a:ext uri="{FF2B5EF4-FFF2-40B4-BE49-F238E27FC236}">
                <a16:creationId xmlns:a16="http://schemas.microsoft.com/office/drawing/2014/main" id="{6954E255-1B9E-4784-96FE-A51170E797E0}"/>
              </a:ext>
            </a:extLst>
          </p:cNvPr>
          <p:cNvSpPr/>
          <p:nvPr/>
        </p:nvSpPr>
        <p:spPr>
          <a:xfrm>
            <a:off x="3183457" y="10324980"/>
            <a:ext cx="228305" cy="296454"/>
          </a:xfrm>
          <a:custGeom>
            <a:avLst/>
            <a:gdLst>
              <a:gd name="connsiteX0" fmla="*/ 10 w 228305"/>
              <a:gd name="connsiteY0" fmla="*/ 120 h 296454"/>
              <a:gd name="connsiteX1" fmla="*/ 69860 w 228305"/>
              <a:gd name="connsiteY1" fmla="*/ 120770 h 296454"/>
              <a:gd name="connsiteX2" fmla="*/ 222260 w 228305"/>
              <a:gd name="connsiteY2" fmla="*/ 201203 h 296454"/>
              <a:gd name="connsiteX3" fmla="*/ 184160 w 228305"/>
              <a:gd name="connsiteY3" fmla="*/ 213903 h 296454"/>
              <a:gd name="connsiteX4" fmla="*/ 57160 w 228305"/>
              <a:gd name="connsiteY4" fmla="*/ 296453 h 296454"/>
              <a:gd name="connsiteX5" fmla="*/ 158760 w 228305"/>
              <a:gd name="connsiteY5" fmla="*/ 211787 h 296454"/>
              <a:gd name="connsiteX6" fmla="*/ 74093 w 228305"/>
              <a:gd name="connsiteY6" fmla="*/ 144053 h 296454"/>
              <a:gd name="connsiteX7" fmla="*/ 10 w 228305"/>
              <a:gd name="connsiteY7" fmla="*/ 120 h 29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305" h="296454">
                <a:moveTo>
                  <a:pt x="10" y="120"/>
                </a:moveTo>
                <a:cubicBezTo>
                  <a:pt x="-695" y="-3760"/>
                  <a:pt x="32818" y="87256"/>
                  <a:pt x="69860" y="120770"/>
                </a:cubicBezTo>
                <a:cubicBezTo>
                  <a:pt x="106902" y="154284"/>
                  <a:pt x="203210" y="185681"/>
                  <a:pt x="222260" y="201203"/>
                </a:cubicBezTo>
                <a:cubicBezTo>
                  <a:pt x="241310" y="216725"/>
                  <a:pt x="211677" y="198028"/>
                  <a:pt x="184160" y="213903"/>
                </a:cubicBezTo>
                <a:cubicBezTo>
                  <a:pt x="156643" y="229778"/>
                  <a:pt x="61393" y="296806"/>
                  <a:pt x="57160" y="296453"/>
                </a:cubicBezTo>
                <a:cubicBezTo>
                  <a:pt x="52927" y="296100"/>
                  <a:pt x="155938" y="237187"/>
                  <a:pt x="158760" y="211787"/>
                </a:cubicBezTo>
                <a:cubicBezTo>
                  <a:pt x="161582" y="186387"/>
                  <a:pt x="102315" y="173334"/>
                  <a:pt x="74093" y="144053"/>
                </a:cubicBezTo>
                <a:cubicBezTo>
                  <a:pt x="45871" y="114772"/>
                  <a:pt x="715" y="4000"/>
                  <a:pt x="10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9" name="フリーフォーム: 図形 1698">
            <a:extLst>
              <a:ext uri="{FF2B5EF4-FFF2-40B4-BE49-F238E27FC236}">
                <a16:creationId xmlns:a16="http://schemas.microsoft.com/office/drawing/2014/main" id="{127849F6-8C32-4383-A938-FF51E34A9A89}"/>
              </a:ext>
            </a:extLst>
          </p:cNvPr>
          <p:cNvSpPr/>
          <p:nvPr/>
        </p:nvSpPr>
        <p:spPr>
          <a:xfrm>
            <a:off x="3587750" y="10218723"/>
            <a:ext cx="42590" cy="400637"/>
          </a:xfrm>
          <a:custGeom>
            <a:avLst/>
            <a:gdLst>
              <a:gd name="connsiteX0" fmla="*/ 12700 w 42590"/>
              <a:gd name="connsiteY0" fmla="*/ 2660 h 400637"/>
              <a:gd name="connsiteX1" fmla="*/ 16933 w 42590"/>
              <a:gd name="connsiteY1" fmla="*/ 284177 h 400637"/>
              <a:gd name="connsiteX2" fmla="*/ 0 w 42590"/>
              <a:gd name="connsiteY2" fmla="*/ 400594 h 400637"/>
              <a:gd name="connsiteX3" fmla="*/ 16933 w 42590"/>
              <a:gd name="connsiteY3" fmla="*/ 273594 h 400637"/>
              <a:gd name="connsiteX4" fmla="*/ 42333 w 42590"/>
              <a:gd name="connsiteY4" fmla="*/ 148710 h 400637"/>
              <a:gd name="connsiteX5" fmla="*/ 12700 w 42590"/>
              <a:gd name="connsiteY5" fmla="*/ 2660 h 40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90" h="400637">
                <a:moveTo>
                  <a:pt x="12700" y="2660"/>
                </a:moveTo>
                <a:cubicBezTo>
                  <a:pt x="8467" y="25238"/>
                  <a:pt x="19050" y="217855"/>
                  <a:pt x="16933" y="284177"/>
                </a:cubicBezTo>
                <a:cubicBezTo>
                  <a:pt x="14816" y="350499"/>
                  <a:pt x="0" y="402358"/>
                  <a:pt x="0" y="400594"/>
                </a:cubicBezTo>
                <a:cubicBezTo>
                  <a:pt x="0" y="398830"/>
                  <a:pt x="9877" y="315575"/>
                  <a:pt x="16933" y="273594"/>
                </a:cubicBezTo>
                <a:cubicBezTo>
                  <a:pt x="23989" y="231613"/>
                  <a:pt x="45155" y="189985"/>
                  <a:pt x="42333" y="148710"/>
                </a:cubicBezTo>
                <a:cubicBezTo>
                  <a:pt x="39511" y="107435"/>
                  <a:pt x="16933" y="-19918"/>
                  <a:pt x="12700" y="2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フリーフォーム: 図形 1699">
            <a:extLst>
              <a:ext uri="{FF2B5EF4-FFF2-40B4-BE49-F238E27FC236}">
                <a16:creationId xmlns:a16="http://schemas.microsoft.com/office/drawing/2014/main" id="{FF3FE25C-2C65-48B9-974B-3BDB7FF57A9B}"/>
              </a:ext>
            </a:extLst>
          </p:cNvPr>
          <p:cNvSpPr/>
          <p:nvPr/>
        </p:nvSpPr>
        <p:spPr>
          <a:xfrm>
            <a:off x="4079438" y="8661382"/>
            <a:ext cx="300406" cy="441017"/>
          </a:xfrm>
          <a:custGeom>
            <a:avLst/>
            <a:gdLst>
              <a:gd name="connsiteX0" fmla="*/ 1495 w 300406"/>
              <a:gd name="connsiteY0" fmla="*/ 18 h 441017"/>
              <a:gd name="connsiteX1" fmla="*/ 29012 w 300406"/>
              <a:gd name="connsiteY1" fmla="*/ 232851 h 441017"/>
              <a:gd name="connsiteX2" fmla="*/ 136962 w 300406"/>
              <a:gd name="connsiteY2" fmla="*/ 298468 h 441017"/>
              <a:gd name="connsiteX3" fmla="*/ 297829 w 300406"/>
              <a:gd name="connsiteY3" fmla="*/ 440285 h 441017"/>
              <a:gd name="connsiteX4" fmla="*/ 223745 w 300406"/>
              <a:gd name="connsiteY4" fmla="*/ 349268 h 441017"/>
              <a:gd name="connsiteX5" fmla="*/ 62879 w 300406"/>
              <a:gd name="connsiteY5" fmla="*/ 245551 h 441017"/>
              <a:gd name="connsiteX6" fmla="*/ 1495 w 300406"/>
              <a:gd name="connsiteY6" fmla="*/ 18 h 44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406" h="441017">
                <a:moveTo>
                  <a:pt x="1495" y="18"/>
                </a:moveTo>
                <a:cubicBezTo>
                  <a:pt x="-4149" y="-2099"/>
                  <a:pt x="6434" y="183109"/>
                  <a:pt x="29012" y="232851"/>
                </a:cubicBezTo>
                <a:cubicBezTo>
                  <a:pt x="51590" y="282593"/>
                  <a:pt x="92159" y="263896"/>
                  <a:pt x="136962" y="298468"/>
                </a:cubicBezTo>
                <a:cubicBezTo>
                  <a:pt x="181765" y="333040"/>
                  <a:pt x="283365" y="431818"/>
                  <a:pt x="297829" y="440285"/>
                </a:cubicBezTo>
                <a:cubicBezTo>
                  <a:pt x="312293" y="448752"/>
                  <a:pt x="262903" y="381724"/>
                  <a:pt x="223745" y="349268"/>
                </a:cubicBezTo>
                <a:cubicBezTo>
                  <a:pt x="184587" y="316812"/>
                  <a:pt x="97451" y="300231"/>
                  <a:pt x="62879" y="245551"/>
                </a:cubicBezTo>
                <a:cubicBezTo>
                  <a:pt x="28307" y="190871"/>
                  <a:pt x="7139" y="2135"/>
                  <a:pt x="149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1" name="フリーフォーム: 図形 1700">
            <a:extLst>
              <a:ext uri="{FF2B5EF4-FFF2-40B4-BE49-F238E27FC236}">
                <a16:creationId xmlns:a16="http://schemas.microsoft.com/office/drawing/2014/main" id="{394242FF-60DC-4901-8E2C-5B09648DAB60}"/>
              </a:ext>
            </a:extLst>
          </p:cNvPr>
          <p:cNvSpPr/>
          <p:nvPr/>
        </p:nvSpPr>
        <p:spPr>
          <a:xfrm>
            <a:off x="3600181" y="7880591"/>
            <a:ext cx="256842" cy="527082"/>
          </a:xfrm>
          <a:custGeom>
            <a:avLst/>
            <a:gdLst>
              <a:gd name="connsiteX0" fmla="*/ 188652 w 256842"/>
              <a:gd name="connsiteY0" fmla="*/ 3992 h 527082"/>
              <a:gd name="connsiteX1" fmla="*/ 237336 w 256842"/>
              <a:gd name="connsiteY1" fmla="*/ 124642 h 527082"/>
              <a:gd name="connsiteX2" fmla="*/ 237336 w 256842"/>
              <a:gd name="connsiteY2" fmla="*/ 317259 h 527082"/>
              <a:gd name="connsiteX3" fmla="*/ 269 w 256842"/>
              <a:gd name="connsiteY3" fmla="*/ 526809 h 527082"/>
              <a:gd name="connsiteX4" fmla="*/ 190769 w 256842"/>
              <a:gd name="connsiteY4" fmla="*/ 359592 h 527082"/>
              <a:gd name="connsiteX5" fmla="*/ 216169 w 256842"/>
              <a:gd name="connsiteY5" fmla="*/ 270692 h 527082"/>
              <a:gd name="connsiteX6" fmla="*/ 188652 w 256842"/>
              <a:gd name="connsiteY6" fmla="*/ 3992 h 52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842" h="527082">
                <a:moveTo>
                  <a:pt x="188652" y="3992"/>
                </a:moveTo>
                <a:cubicBezTo>
                  <a:pt x="192180" y="-20350"/>
                  <a:pt x="229222" y="72431"/>
                  <a:pt x="237336" y="124642"/>
                </a:cubicBezTo>
                <a:cubicBezTo>
                  <a:pt x="245450" y="176853"/>
                  <a:pt x="276847" y="250231"/>
                  <a:pt x="237336" y="317259"/>
                </a:cubicBezTo>
                <a:cubicBezTo>
                  <a:pt x="197825" y="384287"/>
                  <a:pt x="8030" y="519753"/>
                  <a:pt x="269" y="526809"/>
                </a:cubicBezTo>
                <a:cubicBezTo>
                  <a:pt x="-7492" y="533865"/>
                  <a:pt x="154786" y="402278"/>
                  <a:pt x="190769" y="359592"/>
                </a:cubicBezTo>
                <a:cubicBezTo>
                  <a:pt x="226752" y="316906"/>
                  <a:pt x="216522" y="328547"/>
                  <a:pt x="216169" y="270692"/>
                </a:cubicBezTo>
                <a:cubicBezTo>
                  <a:pt x="215816" y="212837"/>
                  <a:pt x="185124" y="28334"/>
                  <a:pt x="188652" y="3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2" name="フリーフォーム: 図形 1701">
            <a:extLst>
              <a:ext uri="{FF2B5EF4-FFF2-40B4-BE49-F238E27FC236}">
                <a16:creationId xmlns:a16="http://schemas.microsoft.com/office/drawing/2014/main" id="{81E23E03-5873-449B-A85E-3F1C8A4FAF70}"/>
              </a:ext>
            </a:extLst>
          </p:cNvPr>
          <p:cNvSpPr/>
          <p:nvPr/>
        </p:nvSpPr>
        <p:spPr>
          <a:xfrm>
            <a:off x="3595971" y="8109915"/>
            <a:ext cx="96051" cy="185446"/>
          </a:xfrm>
          <a:custGeom>
            <a:avLst/>
            <a:gdLst>
              <a:gd name="connsiteX0" fmla="*/ 76446 w 96051"/>
              <a:gd name="connsiteY0" fmla="*/ 1152 h 185446"/>
              <a:gd name="connsiteX1" fmla="*/ 44696 w 96051"/>
              <a:gd name="connsiteY1" fmla="*/ 134502 h 185446"/>
              <a:gd name="connsiteX2" fmla="*/ 246 w 96051"/>
              <a:gd name="connsiteY2" fmla="*/ 185302 h 185446"/>
              <a:gd name="connsiteX3" fmla="*/ 65862 w 96051"/>
              <a:gd name="connsiteY3" fmla="*/ 147202 h 185446"/>
              <a:gd name="connsiteX4" fmla="*/ 95496 w 96051"/>
              <a:gd name="connsiteY4" fmla="*/ 73118 h 185446"/>
              <a:gd name="connsiteX5" fmla="*/ 76446 w 96051"/>
              <a:gd name="connsiteY5" fmla="*/ 1152 h 18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051" h="185446">
                <a:moveTo>
                  <a:pt x="76446" y="1152"/>
                </a:moveTo>
                <a:cubicBezTo>
                  <a:pt x="67979" y="11383"/>
                  <a:pt x="57396" y="103810"/>
                  <a:pt x="44696" y="134502"/>
                </a:cubicBezTo>
                <a:cubicBezTo>
                  <a:pt x="31996" y="165194"/>
                  <a:pt x="-3282" y="183185"/>
                  <a:pt x="246" y="185302"/>
                </a:cubicBezTo>
                <a:cubicBezTo>
                  <a:pt x="3774" y="187419"/>
                  <a:pt x="49987" y="165899"/>
                  <a:pt x="65862" y="147202"/>
                </a:cubicBezTo>
                <a:cubicBezTo>
                  <a:pt x="81737" y="128505"/>
                  <a:pt x="91968" y="94637"/>
                  <a:pt x="95496" y="73118"/>
                </a:cubicBezTo>
                <a:cubicBezTo>
                  <a:pt x="99024" y="51599"/>
                  <a:pt x="84913" y="-9079"/>
                  <a:pt x="76446" y="1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3" name="フリーフォーム: 図形 1702">
            <a:extLst>
              <a:ext uri="{FF2B5EF4-FFF2-40B4-BE49-F238E27FC236}">
                <a16:creationId xmlns:a16="http://schemas.microsoft.com/office/drawing/2014/main" id="{46932294-8860-463D-84C0-99277EE9B72B}"/>
              </a:ext>
            </a:extLst>
          </p:cNvPr>
          <p:cNvSpPr/>
          <p:nvPr/>
        </p:nvSpPr>
        <p:spPr>
          <a:xfrm>
            <a:off x="3742102" y="9960945"/>
            <a:ext cx="381417" cy="156972"/>
          </a:xfrm>
          <a:custGeom>
            <a:avLst/>
            <a:gdLst>
              <a:gd name="connsiteX0" fmla="*/ 165 w 381417"/>
              <a:gd name="connsiteY0" fmla="*/ 156722 h 156972"/>
              <a:gd name="connsiteX1" fmla="*/ 232998 w 381417"/>
              <a:gd name="connsiteY1" fmla="*/ 38188 h 156972"/>
              <a:gd name="connsiteX2" fmla="*/ 381165 w 381417"/>
              <a:gd name="connsiteY2" fmla="*/ 105922 h 156972"/>
              <a:gd name="connsiteX3" fmla="*/ 199131 w 381417"/>
              <a:gd name="connsiteY3" fmla="*/ 88 h 156972"/>
              <a:gd name="connsiteX4" fmla="*/ 165 w 381417"/>
              <a:gd name="connsiteY4" fmla="*/ 156722 h 15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417" h="156972">
                <a:moveTo>
                  <a:pt x="165" y="156722"/>
                </a:moveTo>
                <a:cubicBezTo>
                  <a:pt x="5809" y="163072"/>
                  <a:pt x="169498" y="46655"/>
                  <a:pt x="232998" y="38188"/>
                </a:cubicBezTo>
                <a:cubicBezTo>
                  <a:pt x="296498" y="29721"/>
                  <a:pt x="386809" y="112272"/>
                  <a:pt x="381165" y="105922"/>
                </a:cubicBezTo>
                <a:cubicBezTo>
                  <a:pt x="375521" y="99572"/>
                  <a:pt x="263337" y="-3440"/>
                  <a:pt x="199131" y="88"/>
                </a:cubicBezTo>
                <a:cubicBezTo>
                  <a:pt x="134925" y="3616"/>
                  <a:pt x="-5479" y="150372"/>
                  <a:pt x="165" y="156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4" name="フリーフォーム: 図形 1703">
            <a:extLst>
              <a:ext uri="{FF2B5EF4-FFF2-40B4-BE49-F238E27FC236}">
                <a16:creationId xmlns:a16="http://schemas.microsoft.com/office/drawing/2014/main" id="{61672910-1BFB-41D9-9494-1EAA47F12D8F}"/>
              </a:ext>
            </a:extLst>
          </p:cNvPr>
          <p:cNvSpPr/>
          <p:nvPr/>
        </p:nvSpPr>
        <p:spPr>
          <a:xfrm>
            <a:off x="5949808" y="8085837"/>
            <a:ext cx="601276" cy="275433"/>
          </a:xfrm>
          <a:custGeom>
            <a:avLst/>
            <a:gdLst>
              <a:gd name="connsiteX0" fmla="*/ 6492 w 601276"/>
              <a:gd name="connsiteY0" fmla="*/ 8296 h 275433"/>
              <a:gd name="connsiteX1" fmla="*/ 582225 w 601276"/>
              <a:gd name="connsiteY1" fmla="*/ 270763 h 275433"/>
              <a:gd name="connsiteX2" fmla="*/ 446759 w 601276"/>
              <a:gd name="connsiteY2" fmla="*/ 169163 h 275433"/>
              <a:gd name="connsiteX3" fmla="*/ 281659 w 601276"/>
              <a:gd name="connsiteY3" fmla="*/ 76030 h 275433"/>
              <a:gd name="connsiteX4" fmla="*/ 6492 w 601276"/>
              <a:gd name="connsiteY4" fmla="*/ 8296 h 2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6" h="275433">
                <a:moveTo>
                  <a:pt x="6492" y="8296"/>
                </a:moveTo>
                <a:cubicBezTo>
                  <a:pt x="56586" y="40751"/>
                  <a:pt x="508847" y="243952"/>
                  <a:pt x="582225" y="270763"/>
                </a:cubicBezTo>
                <a:cubicBezTo>
                  <a:pt x="655603" y="297574"/>
                  <a:pt x="496853" y="201618"/>
                  <a:pt x="446759" y="169163"/>
                </a:cubicBezTo>
                <a:cubicBezTo>
                  <a:pt x="396665" y="136708"/>
                  <a:pt x="352920" y="104958"/>
                  <a:pt x="281659" y="76030"/>
                </a:cubicBezTo>
                <a:cubicBezTo>
                  <a:pt x="210398" y="47102"/>
                  <a:pt x="-43602" y="-24159"/>
                  <a:pt x="6492" y="8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5" name="フリーフォーム: 図形 1704">
            <a:extLst>
              <a:ext uri="{FF2B5EF4-FFF2-40B4-BE49-F238E27FC236}">
                <a16:creationId xmlns:a16="http://schemas.microsoft.com/office/drawing/2014/main" id="{F329FFFA-EE69-435A-A6BE-526B1CFA1EAC}"/>
              </a:ext>
            </a:extLst>
          </p:cNvPr>
          <p:cNvSpPr/>
          <p:nvPr/>
        </p:nvSpPr>
        <p:spPr>
          <a:xfrm>
            <a:off x="5575192" y="8801007"/>
            <a:ext cx="170929" cy="592524"/>
          </a:xfrm>
          <a:custGeom>
            <a:avLst/>
            <a:gdLst>
              <a:gd name="connsiteX0" fmla="*/ 21275 w 170929"/>
              <a:gd name="connsiteY0" fmla="*/ 93 h 592524"/>
              <a:gd name="connsiteX1" fmla="*/ 29741 w 170929"/>
              <a:gd name="connsiteY1" fmla="*/ 342993 h 592524"/>
              <a:gd name="connsiteX2" fmla="*/ 169441 w 170929"/>
              <a:gd name="connsiteY2" fmla="*/ 588526 h 592524"/>
              <a:gd name="connsiteX3" fmla="*/ 97475 w 170929"/>
              <a:gd name="connsiteY3" fmla="*/ 486926 h 592524"/>
              <a:gd name="connsiteX4" fmla="*/ 4341 w 170929"/>
              <a:gd name="connsiteY4" fmla="*/ 376860 h 592524"/>
              <a:gd name="connsiteX5" fmla="*/ 21275 w 170929"/>
              <a:gd name="connsiteY5" fmla="*/ 93 h 59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929" h="592524">
                <a:moveTo>
                  <a:pt x="21275" y="93"/>
                </a:moveTo>
                <a:cubicBezTo>
                  <a:pt x="25508" y="-5551"/>
                  <a:pt x="5047" y="244921"/>
                  <a:pt x="29741" y="342993"/>
                </a:cubicBezTo>
                <a:cubicBezTo>
                  <a:pt x="54435" y="441065"/>
                  <a:pt x="158152" y="564537"/>
                  <a:pt x="169441" y="588526"/>
                </a:cubicBezTo>
                <a:cubicBezTo>
                  <a:pt x="180730" y="612515"/>
                  <a:pt x="124992" y="522204"/>
                  <a:pt x="97475" y="486926"/>
                </a:cubicBezTo>
                <a:cubicBezTo>
                  <a:pt x="69958" y="451648"/>
                  <a:pt x="19158" y="457293"/>
                  <a:pt x="4341" y="376860"/>
                </a:cubicBezTo>
                <a:cubicBezTo>
                  <a:pt x="-10476" y="296427"/>
                  <a:pt x="17042" y="5737"/>
                  <a:pt x="21275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フリーフォーム: 図形 1705">
            <a:extLst>
              <a:ext uri="{FF2B5EF4-FFF2-40B4-BE49-F238E27FC236}">
                <a16:creationId xmlns:a16="http://schemas.microsoft.com/office/drawing/2014/main" id="{ABDD305F-B47D-475E-9B26-4AE1F2138B1A}"/>
              </a:ext>
            </a:extLst>
          </p:cNvPr>
          <p:cNvSpPr/>
          <p:nvPr/>
        </p:nvSpPr>
        <p:spPr>
          <a:xfrm>
            <a:off x="5858892" y="8961864"/>
            <a:ext cx="101950" cy="388775"/>
          </a:xfrm>
          <a:custGeom>
            <a:avLst/>
            <a:gdLst>
              <a:gd name="connsiteX0" fmla="*/ 80475 w 101950"/>
              <a:gd name="connsiteY0" fmla="*/ 103 h 388775"/>
              <a:gd name="connsiteX1" fmla="*/ 21208 w 101950"/>
              <a:gd name="connsiteY1" fmla="*/ 186369 h 388775"/>
              <a:gd name="connsiteX2" fmla="*/ 101641 w 101950"/>
              <a:gd name="connsiteY2" fmla="*/ 385336 h 388775"/>
              <a:gd name="connsiteX3" fmla="*/ 50841 w 101950"/>
              <a:gd name="connsiteY3" fmla="*/ 317603 h 388775"/>
              <a:gd name="connsiteX4" fmla="*/ 41 w 101950"/>
              <a:gd name="connsiteY4" fmla="*/ 211769 h 388775"/>
              <a:gd name="connsiteX5" fmla="*/ 80475 w 101950"/>
              <a:gd name="connsiteY5" fmla="*/ 103 h 38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50" h="388775">
                <a:moveTo>
                  <a:pt x="80475" y="103"/>
                </a:moveTo>
                <a:cubicBezTo>
                  <a:pt x="84003" y="-4130"/>
                  <a:pt x="17680" y="122164"/>
                  <a:pt x="21208" y="186369"/>
                </a:cubicBezTo>
                <a:cubicBezTo>
                  <a:pt x="24736" y="250574"/>
                  <a:pt x="96702" y="363464"/>
                  <a:pt x="101641" y="385336"/>
                </a:cubicBezTo>
                <a:cubicBezTo>
                  <a:pt x="106580" y="407208"/>
                  <a:pt x="50841" y="317603"/>
                  <a:pt x="50841" y="317603"/>
                </a:cubicBezTo>
                <a:cubicBezTo>
                  <a:pt x="33908" y="288675"/>
                  <a:pt x="-1370" y="260452"/>
                  <a:pt x="41" y="211769"/>
                </a:cubicBezTo>
                <a:cubicBezTo>
                  <a:pt x="1452" y="163086"/>
                  <a:pt x="76947" y="4336"/>
                  <a:pt x="80475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7" name="フリーフォーム: 図形 1706">
            <a:extLst>
              <a:ext uri="{FF2B5EF4-FFF2-40B4-BE49-F238E27FC236}">
                <a16:creationId xmlns:a16="http://schemas.microsoft.com/office/drawing/2014/main" id="{891BD51C-0BB7-4733-B84E-3BD3B2E4EDB4}"/>
              </a:ext>
            </a:extLst>
          </p:cNvPr>
          <p:cNvSpPr/>
          <p:nvPr/>
        </p:nvSpPr>
        <p:spPr>
          <a:xfrm>
            <a:off x="6121837" y="8760269"/>
            <a:ext cx="306499" cy="437280"/>
          </a:xfrm>
          <a:custGeom>
            <a:avLst/>
            <a:gdLst>
              <a:gd name="connsiteX0" fmla="*/ 3796 w 306499"/>
              <a:gd name="connsiteY0" fmla="*/ 2731 h 437280"/>
              <a:gd name="connsiteX1" fmla="*/ 295896 w 306499"/>
              <a:gd name="connsiteY1" fmla="*/ 421831 h 437280"/>
              <a:gd name="connsiteX2" fmla="*/ 232396 w 306499"/>
              <a:gd name="connsiteY2" fmla="*/ 337164 h 437280"/>
              <a:gd name="connsiteX3" fmla="*/ 135030 w 306499"/>
              <a:gd name="connsiteY3" fmla="*/ 244031 h 437280"/>
              <a:gd name="connsiteX4" fmla="*/ 3796 w 306499"/>
              <a:gd name="connsiteY4" fmla="*/ 2731 h 43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499" h="437280">
                <a:moveTo>
                  <a:pt x="3796" y="2731"/>
                </a:moveTo>
                <a:cubicBezTo>
                  <a:pt x="30607" y="32364"/>
                  <a:pt x="257796" y="366092"/>
                  <a:pt x="295896" y="421831"/>
                </a:cubicBezTo>
                <a:cubicBezTo>
                  <a:pt x="333996" y="477570"/>
                  <a:pt x="259207" y="366797"/>
                  <a:pt x="232396" y="337164"/>
                </a:cubicBezTo>
                <a:cubicBezTo>
                  <a:pt x="205585" y="307531"/>
                  <a:pt x="170308" y="294831"/>
                  <a:pt x="135030" y="244031"/>
                </a:cubicBezTo>
                <a:cubicBezTo>
                  <a:pt x="99752" y="193231"/>
                  <a:pt x="-23015" y="-26902"/>
                  <a:pt x="3796" y="2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8" name="フリーフォーム: 図形 1707">
            <a:extLst>
              <a:ext uri="{FF2B5EF4-FFF2-40B4-BE49-F238E27FC236}">
                <a16:creationId xmlns:a16="http://schemas.microsoft.com/office/drawing/2014/main" id="{ABC58E9E-A43E-49FD-93F9-6BCCC23D08B6}"/>
              </a:ext>
            </a:extLst>
          </p:cNvPr>
          <p:cNvSpPr/>
          <p:nvPr/>
        </p:nvSpPr>
        <p:spPr>
          <a:xfrm>
            <a:off x="6192047" y="9908422"/>
            <a:ext cx="329596" cy="61161"/>
          </a:xfrm>
          <a:custGeom>
            <a:avLst/>
            <a:gdLst>
              <a:gd name="connsiteX0" fmla="*/ 5553 w 329596"/>
              <a:gd name="connsiteY0" fmla="*/ 61078 h 61161"/>
              <a:gd name="connsiteX1" fmla="*/ 327286 w 329596"/>
              <a:gd name="connsiteY1" fmla="*/ 14511 h 61161"/>
              <a:gd name="connsiteX2" fmla="*/ 141020 w 329596"/>
              <a:gd name="connsiteY2" fmla="*/ 1811 h 61161"/>
              <a:gd name="connsiteX3" fmla="*/ 5553 w 329596"/>
              <a:gd name="connsiteY3" fmla="*/ 61078 h 6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596" h="61161">
                <a:moveTo>
                  <a:pt x="5553" y="61078"/>
                </a:moveTo>
                <a:cubicBezTo>
                  <a:pt x="36597" y="63195"/>
                  <a:pt x="304708" y="24389"/>
                  <a:pt x="327286" y="14511"/>
                </a:cubicBezTo>
                <a:cubicBezTo>
                  <a:pt x="349864" y="4633"/>
                  <a:pt x="200992" y="-3833"/>
                  <a:pt x="141020" y="1811"/>
                </a:cubicBezTo>
                <a:cubicBezTo>
                  <a:pt x="81048" y="7455"/>
                  <a:pt x="-25491" y="58961"/>
                  <a:pt x="5553" y="61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9" name="フリーフォーム: 図形 1708">
            <a:extLst>
              <a:ext uri="{FF2B5EF4-FFF2-40B4-BE49-F238E27FC236}">
                <a16:creationId xmlns:a16="http://schemas.microsoft.com/office/drawing/2014/main" id="{BE5E89E9-F14E-43A9-8EC7-B5741CFEAC52}"/>
              </a:ext>
            </a:extLst>
          </p:cNvPr>
          <p:cNvSpPr/>
          <p:nvPr/>
        </p:nvSpPr>
        <p:spPr>
          <a:xfrm>
            <a:off x="6611668" y="9923034"/>
            <a:ext cx="435158" cy="466689"/>
          </a:xfrm>
          <a:custGeom>
            <a:avLst/>
            <a:gdLst>
              <a:gd name="connsiteX0" fmla="*/ 21965 w 435158"/>
              <a:gd name="connsiteY0" fmla="*/ 25299 h 466689"/>
              <a:gd name="connsiteX1" fmla="*/ 64299 w 435158"/>
              <a:gd name="connsiteY1" fmla="*/ 63399 h 466689"/>
              <a:gd name="connsiteX2" fmla="*/ 424132 w 435158"/>
              <a:gd name="connsiteY2" fmla="*/ 457099 h 466689"/>
              <a:gd name="connsiteX3" fmla="*/ 339465 w 435158"/>
              <a:gd name="connsiteY3" fmla="*/ 342799 h 466689"/>
              <a:gd name="connsiteX4" fmla="*/ 305599 w 435158"/>
              <a:gd name="connsiteY4" fmla="*/ 313166 h 466689"/>
              <a:gd name="connsiteX5" fmla="*/ 21965 w 435158"/>
              <a:gd name="connsiteY5" fmla="*/ 25299 h 46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158" h="466689">
                <a:moveTo>
                  <a:pt x="21965" y="25299"/>
                </a:moveTo>
                <a:cubicBezTo>
                  <a:pt x="-18252" y="-16329"/>
                  <a:pt x="-2729" y="-8568"/>
                  <a:pt x="64299" y="63399"/>
                </a:cubicBezTo>
                <a:cubicBezTo>
                  <a:pt x="131327" y="135366"/>
                  <a:pt x="378271" y="410532"/>
                  <a:pt x="424132" y="457099"/>
                </a:cubicBezTo>
                <a:cubicBezTo>
                  <a:pt x="469993" y="503666"/>
                  <a:pt x="359220" y="366788"/>
                  <a:pt x="339465" y="342799"/>
                </a:cubicBezTo>
                <a:cubicBezTo>
                  <a:pt x="319710" y="318810"/>
                  <a:pt x="354988" y="363260"/>
                  <a:pt x="305599" y="313166"/>
                </a:cubicBezTo>
                <a:lnTo>
                  <a:pt x="21965" y="2529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0" name="フリーフォーム: 図形 1709">
            <a:extLst>
              <a:ext uri="{FF2B5EF4-FFF2-40B4-BE49-F238E27FC236}">
                <a16:creationId xmlns:a16="http://schemas.microsoft.com/office/drawing/2014/main" id="{4162D27F-25D0-4521-88BD-A846ABA49055}"/>
              </a:ext>
            </a:extLst>
          </p:cNvPr>
          <p:cNvSpPr/>
          <p:nvPr/>
        </p:nvSpPr>
        <p:spPr>
          <a:xfrm>
            <a:off x="4389822" y="7312861"/>
            <a:ext cx="105572" cy="215318"/>
          </a:xfrm>
          <a:custGeom>
            <a:avLst/>
            <a:gdLst>
              <a:gd name="connsiteX0" fmla="*/ 102803 w 105572"/>
              <a:gd name="connsiteY0" fmla="*/ 752 h 215318"/>
              <a:gd name="connsiteX1" fmla="*/ 96453 w 105572"/>
              <a:gd name="connsiteY1" fmla="*/ 72189 h 215318"/>
              <a:gd name="connsiteX2" fmla="*/ 56766 w 105572"/>
              <a:gd name="connsiteY2" fmla="*/ 111877 h 215318"/>
              <a:gd name="connsiteX3" fmla="*/ 31366 w 105572"/>
              <a:gd name="connsiteY3" fmla="*/ 156327 h 215318"/>
              <a:gd name="connsiteX4" fmla="*/ 2791 w 105572"/>
              <a:gd name="connsiteY4" fmla="*/ 215064 h 215318"/>
              <a:gd name="connsiteX5" fmla="*/ 7553 w 105572"/>
              <a:gd name="connsiteY5" fmla="*/ 175377 h 215318"/>
              <a:gd name="connsiteX6" fmla="*/ 59941 w 105572"/>
              <a:gd name="connsiteY6" fmla="*/ 121402 h 215318"/>
              <a:gd name="connsiteX7" fmla="*/ 102803 w 105572"/>
              <a:gd name="connsiteY7" fmla="*/ 752 h 21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572" h="215318">
                <a:moveTo>
                  <a:pt x="102803" y="752"/>
                </a:moveTo>
                <a:cubicBezTo>
                  <a:pt x="108888" y="-7450"/>
                  <a:pt x="104126" y="53668"/>
                  <a:pt x="96453" y="72189"/>
                </a:cubicBezTo>
                <a:cubicBezTo>
                  <a:pt x="88780" y="90710"/>
                  <a:pt x="67614" y="97854"/>
                  <a:pt x="56766" y="111877"/>
                </a:cubicBezTo>
                <a:cubicBezTo>
                  <a:pt x="45918" y="125900"/>
                  <a:pt x="40362" y="139129"/>
                  <a:pt x="31366" y="156327"/>
                </a:cubicBezTo>
                <a:cubicBezTo>
                  <a:pt x="22370" y="173525"/>
                  <a:pt x="6760" y="211889"/>
                  <a:pt x="2791" y="215064"/>
                </a:cubicBezTo>
                <a:cubicBezTo>
                  <a:pt x="-1178" y="218239"/>
                  <a:pt x="-1972" y="190987"/>
                  <a:pt x="7553" y="175377"/>
                </a:cubicBezTo>
                <a:cubicBezTo>
                  <a:pt x="17078" y="159767"/>
                  <a:pt x="44860" y="146273"/>
                  <a:pt x="59941" y="121402"/>
                </a:cubicBezTo>
                <a:cubicBezTo>
                  <a:pt x="75022" y="96531"/>
                  <a:pt x="96718" y="8954"/>
                  <a:pt x="102803" y="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1" name="フリーフォーム: 図形 1710">
            <a:extLst>
              <a:ext uri="{FF2B5EF4-FFF2-40B4-BE49-F238E27FC236}">
                <a16:creationId xmlns:a16="http://schemas.microsoft.com/office/drawing/2014/main" id="{E9BEB2D9-2B2A-42EA-9F2A-E7CCCAECADE1}"/>
              </a:ext>
            </a:extLst>
          </p:cNvPr>
          <p:cNvSpPr/>
          <p:nvPr/>
        </p:nvSpPr>
        <p:spPr>
          <a:xfrm>
            <a:off x="4390758" y="7374770"/>
            <a:ext cx="84413" cy="144923"/>
          </a:xfrm>
          <a:custGeom>
            <a:avLst/>
            <a:gdLst>
              <a:gd name="connsiteX0" fmla="*/ 84405 w 84413"/>
              <a:gd name="connsiteY0" fmla="*/ 755 h 144923"/>
              <a:gd name="connsiteX1" fmla="*/ 16142 w 84413"/>
              <a:gd name="connsiteY1" fmla="*/ 62668 h 144923"/>
              <a:gd name="connsiteX2" fmla="*/ 267 w 84413"/>
              <a:gd name="connsiteY2" fmla="*/ 143630 h 144923"/>
              <a:gd name="connsiteX3" fmla="*/ 11380 w 84413"/>
              <a:gd name="connsiteY3" fmla="*/ 105530 h 144923"/>
              <a:gd name="connsiteX4" fmla="*/ 84405 w 84413"/>
              <a:gd name="connsiteY4" fmla="*/ 755 h 14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13" h="144923">
                <a:moveTo>
                  <a:pt x="84405" y="755"/>
                </a:moveTo>
                <a:cubicBezTo>
                  <a:pt x="85199" y="-6389"/>
                  <a:pt x="30165" y="38856"/>
                  <a:pt x="16142" y="62668"/>
                </a:cubicBezTo>
                <a:cubicBezTo>
                  <a:pt x="2119" y="86480"/>
                  <a:pt x="1061" y="136486"/>
                  <a:pt x="267" y="143630"/>
                </a:cubicBezTo>
                <a:cubicBezTo>
                  <a:pt x="-527" y="150774"/>
                  <a:pt x="-262" y="126961"/>
                  <a:pt x="11380" y="105530"/>
                </a:cubicBezTo>
                <a:cubicBezTo>
                  <a:pt x="23022" y="84099"/>
                  <a:pt x="83611" y="7899"/>
                  <a:pt x="84405" y="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2" name="フリーフォーム: 図形 1711">
            <a:extLst>
              <a:ext uri="{FF2B5EF4-FFF2-40B4-BE49-F238E27FC236}">
                <a16:creationId xmlns:a16="http://schemas.microsoft.com/office/drawing/2014/main" id="{19C9FEBF-94B6-4238-BF6E-B6BA032CB184}"/>
              </a:ext>
            </a:extLst>
          </p:cNvPr>
          <p:cNvSpPr/>
          <p:nvPr/>
        </p:nvSpPr>
        <p:spPr>
          <a:xfrm>
            <a:off x="4325975" y="7383436"/>
            <a:ext cx="117566" cy="142656"/>
          </a:xfrm>
          <a:custGeom>
            <a:avLst/>
            <a:gdLst>
              <a:gd name="connsiteX0" fmla="*/ 117438 w 117566"/>
              <a:gd name="connsiteY0" fmla="*/ 27 h 142656"/>
              <a:gd name="connsiteX1" fmla="*/ 23775 w 117566"/>
              <a:gd name="connsiteY1" fmla="*/ 55589 h 142656"/>
              <a:gd name="connsiteX2" fmla="*/ 3138 w 117566"/>
              <a:gd name="connsiteY2" fmla="*/ 134964 h 142656"/>
              <a:gd name="connsiteX3" fmla="*/ 76163 w 117566"/>
              <a:gd name="connsiteY3" fmla="*/ 138139 h 142656"/>
              <a:gd name="connsiteX4" fmla="*/ 4725 w 117566"/>
              <a:gd name="connsiteY4" fmla="*/ 122264 h 142656"/>
              <a:gd name="connsiteX5" fmla="*/ 42825 w 117566"/>
              <a:gd name="connsiteY5" fmla="*/ 49239 h 142656"/>
              <a:gd name="connsiteX6" fmla="*/ 117438 w 117566"/>
              <a:gd name="connsiteY6" fmla="*/ 27 h 14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66" h="142656">
                <a:moveTo>
                  <a:pt x="117438" y="27"/>
                </a:moveTo>
                <a:cubicBezTo>
                  <a:pt x="114263" y="1085"/>
                  <a:pt x="42825" y="33100"/>
                  <a:pt x="23775" y="55589"/>
                </a:cubicBezTo>
                <a:cubicBezTo>
                  <a:pt x="4725" y="78079"/>
                  <a:pt x="-5593" y="121206"/>
                  <a:pt x="3138" y="134964"/>
                </a:cubicBezTo>
                <a:cubicBezTo>
                  <a:pt x="11869" y="148722"/>
                  <a:pt x="75899" y="140256"/>
                  <a:pt x="76163" y="138139"/>
                </a:cubicBezTo>
                <a:cubicBezTo>
                  <a:pt x="76427" y="136022"/>
                  <a:pt x="10281" y="137081"/>
                  <a:pt x="4725" y="122264"/>
                </a:cubicBezTo>
                <a:cubicBezTo>
                  <a:pt x="-831" y="107447"/>
                  <a:pt x="21658" y="69877"/>
                  <a:pt x="42825" y="49239"/>
                </a:cubicBezTo>
                <a:cubicBezTo>
                  <a:pt x="63992" y="28602"/>
                  <a:pt x="120613" y="-1031"/>
                  <a:pt x="117438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3" name="フリーフォーム: 図形 1712">
            <a:extLst>
              <a:ext uri="{FF2B5EF4-FFF2-40B4-BE49-F238E27FC236}">
                <a16:creationId xmlns:a16="http://schemas.microsoft.com/office/drawing/2014/main" id="{814F07B6-B76E-4CD9-81B7-2F3716585005}"/>
              </a:ext>
            </a:extLst>
          </p:cNvPr>
          <p:cNvSpPr/>
          <p:nvPr/>
        </p:nvSpPr>
        <p:spPr>
          <a:xfrm>
            <a:off x="4340184" y="7440581"/>
            <a:ext cx="85888" cy="17891"/>
          </a:xfrm>
          <a:custGeom>
            <a:avLst/>
            <a:gdLst>
              <a:gd name="connsiteX0" fmla="*/ 41 w 85888"/>
              <a:gd name="connsiteY0" fmla="*/ 15907 h 17891"/>
              <a:gd name="connsiteX1" fmla="*/ 81004 w 85888"/>
              <a:gd name="connsiteY1" fmla="*/ 15907 h 17891"/>
              <a:gd name="connsiteX2" fmla="*/ 69891 w 85888"/>
              <a:gd name="connsiteY2" fmla="*/ 32 h 17891"/>
              <a:gd name="connsiteX3" fmla="*/ 41 w 85888"/>
              <a:gd name="connsiteY3" fmla="*/ 15907 h 1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88" h="17891">
                <a:moveTo>
                  <a:pt x="41" y="15907"/>
                </a:moveTo>
                <a:cubicBezTo>
                  <a:pt x="1893" y="18553"/>
                  <a:pt x="69362" y="18553"/>
                  <a:pt x="81004" y="15907"/>
                </a:cubicBezTo>
                <a:cubicBezTo>
                  <a:pt x="92646" y="13261"/>
                  <a:pt x="81268" y="826"/>
                  <a:pt x="69891" y="32"/>
                </a:cubicBezTo>
                <a:cubicBezTo>
                  <a:pt x="58514" y="-762"/>
                  <a:pt x="-1811" y="13261"/>
                  <a:pt x="41" y="15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4" name="フリーフォーム: 図形 1713">
            <a:extLst>
              <a:ext uri="{FF2B5EF4-FFF2-40B4-BE49-F238E27FC236}">
                <a16:creationId xmlns:a16="http://schemas.microsoft.com/office/drawing/2014/main" id="{34700130-6C7A-405F-9653-2BBE28409C5B}"/>
              </a:ext>
            </a:extLst>
          </p:cNvPr>
          <p:cNvSpPr/>
          <p:nvPr/>
        </p:nvSpPr>
        <p:spPr>
          <a:xfrm>
            <a:off x="4306970" y="7537313"/>
            <a:ext cx="65078" cy="104093"/>
          </a:xfrm>
          <a:custGeom>
            <a:avLst/>
            <a:gdLst>
              <a:gd name="connsiteX0" fmla="*/ 65005 w 65078"/>
              <a:gd name="connsiteY0" fmla="*/ 137 h 104093"/>
              <a:gd name="connsiteX1" fmla="*/ 14205 w 65078"/>
              <a:gd name="connsiteY1" fmla="*/ 82687 h 104093"/>
              <a:gd name="connsiteX2" fmla="*/ 14205 w 65078"/>
              <a:gd name="connsiteY2" fmla="*/ 103325 h 104093"/>
              <a:gd name="connsiteX3" fmla="*/ 1505 w 65078"/>
              <a:gd name="connsiteY3" fmla="*/ 63637 h 104093"/>
              <a:gd name="connsiteX4" fmla="*/ 65005 w 65078"/>
              <a:gd name="connsiteY4" fmla="*/ 137 h 10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78" h="104093">
                <a:moveTo>
                  <a:pt x="65005" y="137"/>
                </a:moveTo>
                <a:cubicBezTo>
                  <a:pt x="67122" y="3312"/>
                  <a:pt x="22672" y="65489"/>
                  <a:pt x="14205" y="82687"/>
                </a:cubicBezTo>
                <a:cubicBezTo>
                  <a:pt x="5738" y="99885"/>
                  <a:pt x="16322" y="106500"/>
                  <a:pt x="14205" y="103325"/>
                </a:cubicBezTo>
                <a:cubicBezTo>
                  <a:pt x="12088" y="100150"/>
                  <a:pt x="-5110" y="77395"/>
                  <a:pt x="1505" y="63637"/>
                </a:cubicBezTo>
                <a:cubicBezTo>
                  <a:pt x="8120" y="49879"/>
                  <a:pt x="62888" y="-3038"/>
                  <a:pt x="65005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5" name="フリーフォーム: 図形 1714">
            <a:extLst>
              <a:ext uri="{FF2B5EF4-FFF2-40B4-BE49-F238E27FC236}">
                <a16:creationId xmlns:a16="http://schemas.microsoft.com/office/drawing/2014/main" id="{529CCD9C-575D-48AD-BAB2-B1F08544FEB2}"/>
              </a:ext>
            </a:extLst>
          </p:cNvPr>
          <p:cNvSpPr/>
          <p:nvPr/>
        </p:nvSpPr>
        <p:spPr>
          <a:xfrm>
            <a:off x="4298486" y="7527842"/>
            <a:ext cx="33909" cy="190700"/>
          </a:xfrm>
          <a:custGeom>
            <a:avLst/>
            <a:gdLst>
              <a:gd name="connsiteX0" fmla="*/ 33802 w 33909"/>
              <a:gd name="connsiteY0" fmla="*/ 83 h 190700"/>
              <a:gd name="connsiteX1" fmla="*/ 5227 w 33909"/>
              <a:gd name="connsiteY1" fmla="*/ 50883 h 190700"/>
              <a:gd name="connsiteX2" fmla="*/ 3639 w 33909"/>
              <a:gd name="connsiteY2" fmla="*/ 85808 h 190700"/>
              <a:gd name="connsiteX3" fmla="*/ 464 w 33909"/>
              <a:gd name="connsiteY3" fmla="*/ 190583 h 190700"/>
              <a:gd name="connsiteX4" fmla="*/ 14752 w 33909"/>
              <a:gd name="connsiteY4" fmla="*/ 63583 h 190700"/>
              <a:gd name="connsiteX5" fmla="*/ 33802 w 33909"/>
              <a:gd name="connsiteY5" fmla="*/ 83 h 1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09" h="190700">
                <a:moveTo>
                  <a:pt x="33802" y="83"/>
                </a:moveTo>
                <a:cubicBezTo>
                  <a:pt x="32214" y="-2034"/>
                  <a:pt x="10254" y="36596"/>
                  <a:pt x="5227" y="50883"/>
                </a:cubicBezTo>
                <a:cubicBezTo>
                  <a:pt x="200" y="65170"/>
                  <a:pt x="4433" y="62525"/>
                  <a:pt x="3639" y="85808"/>
                </a:cubicBezTo>
                <a:cubicBezTo>
                  <a:pt x="2845" y="109091"/>
                  <a:pt x="-1388" y="194287"/>
                  <a:pt x="464" y="190583"/>
                </a:cubicBezTo>
                <a:cubicBezTo>
                  <a:pt x="2316" y="186879"/>
                  <a:pt x="10519" y="92423"/>
                  <a:pt x="14752" y="63583"/>
                </a:cubicBezTo>
                <a:cubicBezTo>
                  <a:pt x="18985" y="34744"/>
                  <a:pt x="35390" y="2200"/>
                  <a:pt x="33802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6" name="フリーフォーム: 図形 1715">
            <a:extLst>
              <a:ext uri="{FF2B5EF4-FFF2-40B4-BE49-F238E27FC236}">
                <a16:creationId xmlns:a16="http://schemas.microsoft.com/office/drawing/2014/main" id="{644196F5-F922-4FCB-8558-12AB60CAB59C}"/>
              </a:ext>
            </a:extLst>
          </p:cNvPr>
          <p:cNvSpPr/>
          <p:nvPr/>
        </p:nvSpPr>
        <p:spPr>
          <a:xfrm>
            <a:off x="4242840" y="7596143"/>
            <a:ext cx="84711" cy="67842"/>
          </a:xfrm>
          <a:custGeom>
            <a:avLst/>
            <a:gdLst>
              <a:gd name="connsiteX0" fmla="*/ 84685 w 84711"/>
              <a:gd name="connsiteY0" fmla="*/ 45 h 67842"/>
              <a:gd name="connsiteX1" fmla="*/ 14835 w 84711"/>
              <a:gd name="connsiteY1" fmla="*/ 58782 h 67842"/>
              <a:gd name="connsiteX2" fmla="*/ 5310 w 84711"/>
              <a:gd name="connsiteY2" fmla="*/ 66720 h 67842"/>
              <a:gd name="connsiteX3" fmla="*/ 5310 w 84711"/>
              <a:gd name="connsiteY3" fmla="*/ 49257 h 67842"/>
              <a:gd name="connsiteX4" fmla="*/ 84685 w 84711"/>
              <a:gd name="connsiteY4" fmla="*/ 45 h 6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11" h="67842">
                <a:moveTo>
                  <a:pt x="84685" y="45"/>
                </a:moveTo>
                <a:cubicBezTo>
                  <a:pt x="86272" y="1632"/>
                  <a:pt x="14835" y="58782"/>
                  <a:pt x="14835" y="58782"/>
                </a:cubicBezTo>
                <a:cubicBezTo>
                  <a:pt x="1606" y="69894"/>
                  <a:pt x="6897" y="68307"/>
                  <a:pt x="5310" y="66720"/>
                </a:cubicBezTo>
                <a:cubicBezTo>
                  <a:pt x="3723" y="65133"/>
                  <a:pt x="-5802" y="59840"/>
                  <a:pt x="5310" y="49257"/>
                </a:cubicBezTo>
                <a:cubicBezTo>
                  <a:pt x="16422" y="38674"/>
                  <a:pt x="83098" y="-1542"/>
                  <a:pt x="84685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7" name="フリーフォーム: 図形 1716">
            <a:extLst>
              <a:ext uri="{FF2B5EF4-FFF2-40B4-BE49-F238E27FC236}">
                <a16:creationId xmlns:a16="http://schemas.microsoft.com/office/drawing/2014/main" id="{6117A74A-4A00-4966-B031-78F82B0A362C}"/>
              </a:ext>
            </a:extLst>
          </p:cNvPr>
          <p:cNvSpPr/>
          <p:nvPr/>
        </p:nvSpPr>
        <p:spPr>
          <a:xfrm>
            <a:off x="4216207" y="7640276"/>
            <a:ext cx="117008" cy="89712"/>
          </a:xfrm>
          <a:custGeom>
            <a:avLst/>
            <a:gdLst>
              <a:gd name="connsiteX0" fmla="*/ 193 w 117008"/>
              <a:gd name="connsiteY0" fmla="*/ 362 h 89712"/>
              <a:gd name="connsiteX1" fmla="*/ 112906 w 117008"/>
              <a:gd name="connsiteY1" fmla="*/ 87674 h 89712"/>
              <a:gd name="connsiteX2" fmla="*/ 85918 w 117008"/>
              <a:gd name="connsiteY2" fmla="*/ 57512 h 89712"/>
              <a:gd name="connsiteX3" fmla="*/ 193 w 117008"/>
              <a:gd name="connsiteY3" fmla="*/ 362 h 8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08" h="89712">
                <a:moveTo>
                  <a:pt x="193" y="362"/>
                </a:moveTo>
                <a:cubicBezTo>
                  <a:pt x="4691" y="5389"/>
                  <a:pt x="98619" y="78149"/>
                  <a:pt x="112906" y="87674"/>
                </a:cubicBezTo>
                <a:cubicBezTo>
                  <a:pt x="127193" y="97199"/>
                  <a:pt x="100735" y="71006"/>
                  <a:pt x="85918" y="57512"/>
                </a:cubicBezTo>
                <a:cubicBezTo>
                  <a:pt x="71101" y="44018"/>
                  <a:pt x="-4305" y="-4665"/>
                  <a:pt x="193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8" name="フリーフォーム: 図形 1717">
            <a:extLst>
              <a:ext uri="{FF2B5EF4-FFF2-40B4-BE49-F238E27FC236}">
                <a16:creationId xmlns:a16="http://schemas.microsoft.com/office/drawing/2014/main" id="{7F2A2DFF-F79B-45CF-BF82-4D213DDBF619}"/>
              </a:ext>
            </a:extLst>
          </p:cNvPr>
          <p:cNvSpPr/>
          <p:nvPr/>
        </p:nvSpPr>
        <p:spPr>
          <a:xfrm>
            <a:off x="4172892" y="7651428"/>
            <a:ext cx="64380" cy="90954"/>
          </a:xfrm>
          <a:custGeom>
            <a:avLst/>
            <a:gdLst>
              <a:gd name="connsiteX0" fmla="*/ 57796 w 64380"/>
              <a:gd name="connsiteY0" fmla="*/ 322 h 90954"/>
              <a:gd name="connsiteX1" fmla="*/ 646 w 64380"/>
              <a:gd name="connsiteY1" fmla="*/ 38422 h 90954"/>
              <a:gd name="connsiteX2" fmla="*/ 29221 w 64380"/>
              <a:gd name="connsiteY2" fmla="*/ 49535 h 90954"/>
              <a:gd name="connsiteX3" fmla="*/ 64146 w 64380"/>
              <a:gd name="connsiteY3" fmla="*/ 90810 h 90954"/>
              <a:gd name="connsiteX4" fmla="*/ 43508 w 64380"/>
              <a:gd name="connsiteY4" fmla="*/ 62235 h 90954"/>
              <a:gd name="connsiteX5" fmla="*/ 57796 w 64380"/>
              <a:gd name="connsiteY5" fmla="*/ 322 h 9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80" h="90954">
                <a:moveTo>
                  <a:pt x="57796" y="322"/>
                </a:moveTo>
                <a:cubicBezTo>
                  <a:pt x="50653" y="-3647"/>
                  <a:pt x="5408" y="30220"/>
                  <a:pt x="646" y="38422"/>
                </a:cubicBezTo>
                <a:cubicBezTo>
                  <a:pt x="-4117" y="46624"/>
                  <a:pt x="18638" y="40804"/>
                  <a:pt x="29221" y="49535"/>
                </a:cubicBezTo>
                <a:cubicBezTo>
                  <a:pt x="39804" y="58266"/>
                  <a:pt x="61765" y="88693"/>
                  <a:pt x="64146" y="90810"/>
                </a:cubicBezTo>
                <a:cubicBezTo>
                  <a:pt x="66527" y="92927"/>
                  <a:pt x="50123" y="71231"/>
                  <a:pt x="43508" y="62235"/>
                </a:cubicBezTo>
                <a:cubicBezTo>
                  <a:pt x="36893" y="53239"/>
                  <a:pt x="64939" y="4291"/>
                  <a:pt x="57796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5" name="フリーフォーム: 図形 1734">
            <a:extLst>
              <a:ext uri="{FF2B5EF4-FFF2-40B4-BE49-F238E27FC236}">
                <a16:creationId xmlns:a16="http://schemas.microsoft.com/office/drawing/2014/main" id="{ABC9B1D2-43F4-48AC-9A26-96750020FFF2}"/>
              </a:ext>
            </a:extLst>
          </p:cNvPr>
          <p:cNvSpPr/>
          <p:nvPr/>
        </p:nvSpPr>
        <p:spPr>
          <a:xfrm>
            <a:off x="4012558" y="7700630"/>
            <a:ext cx="175343" cy="299166"/>
          </a:xfrm>
          <a:custGeom>
            <a:avLst/>
            <a:gdLst>
              <a:gd name="connsiteX0" fmla="*/ 175267 w 175343"/>
              <a:gd name="connsiteY0" fmla="*/ 333 h 299166"/>
              <a:gd name="connsiteX1" fmla="*/ 53030 w 175343"/>
              <a:gd name="connsiteY1" fmla="*/ 136858 h 299166"/>
              <a:gd name="connsiteX2" fmla="*/ 642 w 175343"/>
              <a:gd name="connsiteY2" fmla="*/ 298783 h 299166"/>
              <a:gd name="connsiteX3" fmla="*/ 33980 w 175343"/>
              <a:gd name="connsiteY3" fmla="*/ 176545 h 299166"/>
              <a:gd name="connsiteX4" fmla="*/ 175267 w 175343"/>
              <a:gd name="connsiteY4" fmla="*/ 333 h 29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43" h="299166">
                <a:moveTo>
                  <a:pt x="175267" y="333"/>
                </a:moveTo>
                <a:cubicBezTo>
                  <a:pt x="178442" y="-6282"/>
                  <a:pt x="82134" y="87116"/>
                  <a:pt x="53030" y="136858"/>
                </a:cubicBezTo>
                <a:cubicBezTo>
                  <a:pt x="23926" y="186600"/>
                  <a:pt x="3817" y="292168"/>
                  <a:pt x="642" y="298783"/>
                </a:cubicBezTo>
                <a:cubicBezTo>
                  <a:pt x="-2533" y="305398"/>
                  <a:pt x="5670" y="224964"/>
                  <a:pt x="33980" y="176545"/>
                </a:cubicBezTo>
                <a:cubicBezTo>
                  <a:pt x="62290" y="128126"/>
                  <a:pt x="172092" y="6948"/>
                  <a:pt x="175267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6" name="フリーフォーム: 図形 1735">
            <a:extLst>
              <a:ext uri="{FF2B5EF4-FFF2-40B4-BE49-F238E27FC236}">
                <a16:creationId xmlns:a16="http://schemas.microsoft.com/office/drawing/2014/main" id="{8443E720-B5F7-4F49-835D-8D549834B56C}"/>
              </a:ext>
            </a:extLst>
          </p:cNvPr>
          <p:cNvSpPr/>
          <p:nvPr/>
        </p:nvSpPr>
        <p:spPr>
          <a:xfrm>
            <a:off x="4034752" y="7745324"/>
            <a:ext cx="194349" cy="463157"/>
          </a:xfrm>
          <a:custGeom>
            <a:avLst/>
            <a:gdLst>
              <a:gd name="connsiteX0" fmla="*/ 194348 w 194349"/>
              <a:gd name="connsiteY0" fmla="*/ 89 h 463157"/>
              <a:gd name="connsiteX1" fmla="*/ 49886 w 194349"/>
              <a:gd name="connsiteY1" fmla="*/ 146139 h 463157"/>
              <a:gd name="connsiteX2" fmla="*/ 19723 w 194349"/>
              <a:gd name="connsiteY2" fmla="*/ 225514 h 463157"/>
              <a:gd name="connsiteX3" fmla="*/ 3848 w 194349"/>
              <a:gd name="connsiteY3" fmla="*/ 457289 h 463157"/>
              <a:gd name="connsiteX4" fmla="*/ 3848 w 194349"/>
              <a:gd name="connsiteY4" fmla="*/ 374739 h 463157"/>
              <a:gd name="connsiteX5" fmla="*/ 46711 w 194349"/>
              <a:gd name="connsiteY5" fmla="*/ 168364 h 463157"/>
              <a:gd name="connsiteX6" fmla="*/ 194348 w 194349"/>
              <a:gd name="connsiteY6" fmla="*/ 89 h 46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49" h="463157">
                <a:moveTo>
                  <a:pt x="194348" y="89"/>
                </a:moveTo>
                <a:cubicBezTo>
                  <a:pt x="194877" y="-3615"/>
                  <a:pt x="78990" y="108568"/>
                  <a:pt x="49886" y="146139"/>
                </a:cubicBezTo>
                <a:cubicBezTo>
                  <a:pt x="20782" y="183710"/>
                  <a:pt x="27396" y="173656"/>
                  <a:pt x="19723" y="225514"/>
                </a:cubicBezTo>
                <a:cubicBezTo>
                  <a:pt x="12050" y="277372"/>
                  <a:pt x="6494" y="432418"/>
                  <a:pt x="3848" y="457289"/>
                </a:cubicBezTo>
                <a:cubicBezTo>
                  <a:pt x="1202" y="482160"/>
                  <a:pt x="-3296" y="422893"/>
                  <a:pt x="3848" y="374739"/>
                </a:cubicBezTo>
                <a:cubicBezTo>
                  <a:pt x="10992" y="326585"/>
                  <a:pt x="14696" y="231599"/>
                  <a:pt x="46711" y="168364"/>
                </a:cubicBezTo>
                <a:cubicBezTo>
                  <a:pt x="78726" y="105129"/>
                  <a:pt x="193819" y="3793"/>
                  <a:pt x="194348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7" name="フリーフォーム: 図形 1736">
            <a:extLst>
              <a:ext uri="{FF2B5EF4-FFF2-40B4-BE49-F238E27FC236}">
                <a16:creationId xmlns:a16="http://schemas.microsoft.com/office/drawing/2014/main" id="{0FAEEAD2-E5F1-4EE6-8CBA-384B2AD1409E}"/>
              </a:ext>
            </a:extLst>
          </p:cNvPr>
          <p:cNvSpPr/>
          <p:nvPr/>
        </p:nvSpPr>
        <p:spPr>
          <a:xfrm>
            <a:off x="3975963" y="8029554"/>
            <a:ext cx="38873" cy="362010"/>
          </a:xfrm>
          <a:custGeom>
            <a:avLst/>
            <a:gdLst>
              <a:gd name="connsiteX0" fmla="*/ 38825 w 38873"/>
              <a:gd name="connsiteY0" fmla="*/ 21 h 362010"/>
              <a:gd name="connsiteX1" fmla="*/ 8662 w 38873"/>
              <a:gd name="connsiteY1" fmla="*/ 220684 h 362010"/>
              <a:gd name="connsiteX2" fmla="*/ 7075 w 38873"/>
              <a:gd name="connsiteY2" fmla="*/ 361971 h 362010"/>
              <a:gd name="connsiteX3" fmla="*/ 725 w 38873"/>
              <a:gd name="connsiteY3" fmla="*/ 207984 h 362010"/>
              <a:gd name="connsiteX4" fmla="*/ 38825 w 38873"/>
              <a:gd name="connsiteY4" fmla="*/ 21 h 36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73" h="362010">
                <a:moveTo>
                  <a:pt x="38825" y="21"/>
                </a:moveTo>
                <a:cubicBezTo>
                  <a:pt x="40148" y="2138"/>
                  <a:pt x="13954" y="160359"/>
                  <a:pt x="8662" y="220684"/>
                </a:cubicBezTo>
                <a:cubicBezTo>
                  <a:pt x="3370" y="281009"/>
                  <a:pt x="8398" y="364088"/>
                  <a:pt x="7075" y="361971"/>
                </a:cubicBezTo>
                <a:cubicBezTo>
                  <a:pt x="5752" y="359854"/>
                  <a:pt x="-2450" y="262223"/>
                  <a:pt x="725" y="207984"/>
                </a:cubicBezTo>
                <a:cubicBezTo>
                  <a:pt x="3900" y="153745"/>
                  <a:pt x="37502" y="-2096"/>
                  <a:pt x="38825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8" name="フリーフォーム: 図形 1737">
            <a:extLst>
              <a:ext uri="{FF2B5EF4-FFF2-40B4-BE49-F238E27FC236}">
                <a16:creationId xmlns:a16="http://schemas.microsoft.com/office/drawing/2014/main" id="{5F13842C-EE86-47D0-8137-FA3BCEA3F9ED}"/>
              </a:ext>
            </a:extLst>
          </p:cNvPr>
          <p:cNvSpPr/>
          <p:nvPr/>
        </p:nvSpPr>
        <p:spPr>
          <a:xfrm>
            <a:off x="3949577" y="8164503"/>
            <a:ext cx="82749" cy="368691"/>
          </a:xfrm>
          <a:custGeom>
            <a:avLst/>
            <a:gdLst>
              <a:gd name="connsiteX0" fmla="*/ 82673 w 82749"/>
              <a:gd name="connsiteY0" fmla="*/ 10 h 368691"/>
              <a:gd name="connsiteX1" fmla="*/ 65211 w 82749"/>
              <a:gd name="connsiteY1" fmla="*/ 173047 h 368691"/>
              <a:gd name="connsiteX2" fmla="*/ 31873 w 82749"/>
              <a:gd name="connsiteY2" fmla="*/ 284172 h 368691"/>
              <a:gd name="connsiteX3" fmla="*/ 123 w 82749"/>
              <a:gd name="connsiteY3" fmla="*/ 368310 h 368691"/>
              <a:gd name="connsiteX4" fmla="*/ 22348 w 82749"/>
              <a:gd name="connsiteY4" fmla="*/ 309572 h 368691"/>
              <a:gd name="connsiteX5" fmla="*/ 58861 w 82749"/>
              <a:gd name="connsiteY5" fmla="*/ 180985 h 368691"/>
              <a:gd name="connsiteX6" fmla="*/ 82673 w 82749"/>
              <a:gd name="connsiteY6" fmla="*/ 10 h 36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749" h="368691">
                <a:moveTo>
                  <a:pt x="82673" y="10"/>
                </a:moveTo>
                <a:cubicBezTo>
                  <a:pt x="83731" y="-1313"/>
                  <a:pt x="73678" y="125687"/>
                  <a:pt x="65211" y="173047"/>
                </a:cubicBezTo>
                <a:cubicBezTo>
                  <a:pt x="56744" y="220407"/>
                  <a:pt x="42721" y="251628"/>
                  <a:pt x="31873" y="284172"/>
                </a:cubicBezTo>
                <a:cubicBezTo>
                  <a:pt x="21025" y="316716"/>
                  <a:pt x="1710" y="364077"/>
                  <a:pt x="123" y="368310"/>
                </a:cubicBezTo>
                <a:cubicBezTo>
                  <a:pt x="-1464" y="372543"/>
                  <a:pt x="12558" y="340793"/>
                  <a:pt x="22348" y="309572"/>
                </a:cubicBezTo>
                <a:cubicBezTo>
                  <a:pt x="32138" y="278351"/>
                  <a:pt x="50924" y="227552"/>
                  <a:pt x="58861" y="180985"/>
                </a:cubicBezTo>
                <a:cubicBezTo>
                  <a:pt x="66798" y="134418"/>
                  <a:pt x="81615" y="1333"/>
                  <a:pt x="82673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9" name="フリーフォーム: 図形 1738">
            <a:extLst>
              <a:ext uri="{FF2B5EF4-FFF2-40B4-BE49-F238E27FC236}">
                <a16:creationId xmlns:a16="http://schemas.microsoft.com/office/drawing/2014/main" id="{94820C09-6DC3-4831-ACD8-E275C5156858}"/>
              </a:ext>
            </a:extLst>
          </p:cNvPr>
          <p:cNvSpPr/>
          <p:nvPr/>
        </p:nvSpPr>
        <p:spPr>
          <a:xfrm>
            <a:off x="3981421" y="8151756"/>
            <a:ext cx="68911" cy="381072"/>
          </a:xfrm>
          <a:custGeom>
            <a:avLst/>
            <a:gdLst>
              <a:gd name="connsiteX0" fmla="*/ 61942 w 68911"/>
              <a:gd name="connsiteY0" fmla="*/ 57 h 381072"/>
              <a:gd name="connsiteX1" fmla="*/ 66704 w 68911"/>
              <a:gd name="connsiteY1" fmla="*/ 203257 h 381072"/>
              <a:gd name="connsiteX2" fmla="*/ 27017 w 68911"/>
              <a:gd name="connsiteY2" fmla="*/ 322319 h 381072"/>
              <a:gd name="connsiteX3" fmla="*/ 29 w 68911"/>
              <a:gd name="connsiteY3" fmla="*/ 381057 h 381072"/>
              <a:gd name="connsiteX4" fmla="*/ 22254 w 68911"/>
              <a:gd name="connsiteY4" fmla="*/ 317557 h 381072"/>
              <a:gd name="connsiteX5" fmla="*/ 46067 w 68911"/>
              <a:gd name="connsiteY5" fmla="*/ 223894 h 381072"/>
              <a:gd name="connsiteX6" fmla="*/ 61942 w 68911"/>
              <a:gd name="connsiteY6" fmla="*/ 57 h 38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911" h="381072">
                <a:moveTo>
                  <a:pt x="61942" y="57"/>
                </a:moveTo>
                <a:cubicBezTo>
                  <a:pt x="65381" y="-3382"/>
                  <a:pt x="72525" y="149547"/>
                  <a:pt x="66704" y="203257"/>
                </a:cubicBezTo>
                <a:cubicBezTo>
                  <a:pt x="60883" y="256967"/>
                  <a:pt x="38129" y="292686"/>
                  <a:pt x="27017" y="322319"/>
                </a:cubicBezTo>
                <a:cubicBezTo>
                  <a:pt x="15905" y="351952"/>
                  <a:pt x="823" y="381851"/>
                  <a:pt x="29" y="381057"/>
                </a:cubicBezTo>
                <a:cubicBezTo>
                  <a:pt x="-765" y="380263"/>
                  <a:pt x="14581" y="343751"/>
                  <a:pt x="22254" y="317557"/>
                </a:cubicBezTo>
                <a:cubicBezTo>
                  <a:pt x="29927" y="291363"/>
                  <a:pt x="37865" y="270196"/>
                  <a:pt x="46067" y="223894"/>
                </a:cubicBezTo>
                <a:cubicBezTo>
                  <a:pt x="54269" y="177592"/>
                  <a:pt x="58503" y="3496"/>
                  <a:pt x="61942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0" name="フリーフォーム: 図形 1739">
            <a:extLst>
              <a:ext uri="{FF2B5EF4-FFF2-40B4-BE49-F238E27FC236}">
                <a16:creationId xmlns:a16="http://schemas.microsoft.com/office/drawing/2014/main" id="{8885EDC6-92AE-4E52-8412-25559959A37B}"/>
              </a:ext>
            </a:extLst>
          </p:cNvPr>
          <p:cNvSpPr/>
          <p:nvPr/>
        </p:nvSpPr>
        <p:spPr>
          <a:xfrm>
            <a:off x="3911689" y="8535569"/>
            <a:ext cx="44604" cy="312520"/>
          </a:xfrm>
          <a:custGeom>
            <a:avLst/>
            <a:gdLst>
              <a:gd name="connsiteX0" fmla="*/ 41186 w 44604"/>
              <a:gd name="connsiteY0" fmla="*/ 419 h 312520"/>
              <a:gd name="connsiteX1" fmla="*/ 20549 w 44604"/>
              <a:gd name="connsiteY1" fmla="*/ 102019 h 312520"/>
              <a:gd name="connsiteX2" fmla="*/ 3086 w 44604"/>
              <a:gd name="connsiteY2" fmla="*/ 206794 h 312520"/>
              <a:gd name="connsiteX3" fmla="*/ 1499 w 44604"/>
              <a:gd name="connsiteY3" fmla="*/ 235369 h 312520"/>
              <a:gd name="connsiteX4" fmla="*/ 18961 w 44604"/>
              <a:gd name="connsiteY4" fmla="*/ 311569 h 312520"/>
              <a:gd name="connsiteX5" fmla="*/ 9436 w 44604"/>
              <a:gd name="connsiteY5" fmla="*/ 263944 h 312520"/>
              <a:gd name="connsiteX6" fmla="*/ 41186 w 44604"/>
              <a:gd name="connsiteY6" fmla="*/ 73444 h 312520"/>
              <a:gd name="connsiteX7" fmla="*/ 41186 w 44604"/>
              <a:gd name="connsiteY7" fmla="*/ 419 h 3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04" h="312520">
                <a:moveTo>
                  <a:pt x="41186" y="419"/>
                </a:moveTo>
                <a:cubicBezTo>
                  <a:pt x="37746" y="5182"/>
                  <a:pt x="26899" y="67623"/>
                  <a:pt x="20549" y="102019"/>
                </a:cubicBezTo>
                <a:cubicBezTo>
                  <a:pt x="14199" y="136415"/>
                  <a:pt x="6261" y="184569"/>
                  <a:pt x="3086" y="206794"/>
                </a:cubicBezTo>
                <a:cubicBezTo>
                  <a:pt x="-89" y="229019"/>
                  <a:pt x="-1147" y="217906"/>
                  <a:pt x="1499" y="235369"/>
                </a:cubicBezTo>
                <a:cubicBezTo>
                  <a:pt x="4145" y="252832"/>
                  <a:pt x="17638" y="306807"/>
                  <a:pt x="18961" y="311569"/>
                </a:cubicBezTo>
                <a:cubicBezTo>
                  <a:pt x="20284" y="316331"/>
                  <a:pt x="5732" y="303631"/>
                  <a:pt x="9436" y="263944"/>
                </a:cubicBezTo>
                <a:cubicBezTo>
                  <a:pt x="13140" y="224257"/>
                  <a:pt x="35630" y="114719"/>
                  <a:pt x="41186" y="73444"/>
                </a:cubicBezTo>
                <a:cubicBezTo>
                  <a:pt x="46742" y="32169"/>
                  <a:pt x="44626" y="-4344"/>
                  <a:pt x="41186" y="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1" name="フリーフォーム: 図形 1740">
            <a:extLst>
              <a:ext uri="{FF2B5EF4-FFF2-40B4-BE49-F238E27FC236}">
                <a16:creationId xmlns:a16="http://schemas.microsoft.com/office/drawing/2014/main" id="{7DFFCFC6-999D-48A0-8674-8E03B522705D}"/>
              </a:ext>
            </a:extLst>
          </p:cNvPr>
          <p:cNvSpPr/>
          <p:nvPr/>
        </p:nvSpPr>
        <p:spPr>
          <a:xfrm>
            <a:off x="3954429" y="8309952"/>
            <a:ext cx="21533" cy="194378"/>
          </a:xfrm>
          <a:custGeom>
            <a:avLst/>
            <a:gdLst>
              <a:gd name="connsiteX0" fmla="*/ 15909 w 21533"/>
              <a:gd name="connsiteY0" fmla="*/ 2198 h 194378"/>
              <a:gd name="connsiteX1" fmla="*/ 34 w 21533"/>
              <a:gd name="connsiteY1" fmla="*/ 192698 h 194378"/>
              <a:gd name="connsiteX2" fmla="*/ 20671 w 21533"/>
              <a:gd name="connsiteY2" fmla="*/ 92686 h 194378"/>
              <a:gd name="connsiteX3" fmla="*/ 15909 w 21533"/>
              <a:gd name="connsiteY3" fmla="*/ 2198 h 19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3" h="194378">
                <a:moveTo>
                  <a:pt x="15909" y="2198"/>
                </a:moveTo>
                <a:cubicBezTo>
                  <a:pt x="12470" y="18867"/>
                  <a:pt x="-760" y="177617"/>
                  <a:pt x="34" y="192698"/>
                </a:cubicBezTo>
                <a:cubicBezTo>
                  <a:pt x="828" y="207779"/>
                  <a:pt x="18025" y="117028"/>
                  <a:pt x="20671" y="92686"/>
                </a:cubicBezTo>
                <a:cubicBezTo>
                  <a:pt x="23317" y="68344"/>
                  <a:pt x="19348" y="-14471"/>
                  <a:pt x="15909" y="2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2" name="フリーフォーム: 図形 1741">
            <a:extLst>
              <a:ext uri="{FF2B5EF4-FFF2-40B4-BE49-F238E27FC236}">
                <a16:creationId xmlns:a16="http://schemas.microsoft.com/office/drawing/2014/main" id="{31CE345D-3981-4AE5-859B-CB8A06A366D3}"/>
              </a:ext>
            </a:extLst>
          </p:cNvPr>
          <p:cNvSpPr/>
          <p:nvPr/>
        </p:nvSpPr>
        <p:spPr>
          <a:xfrm>
            <a:off x="3962400" y="8581998"/>
            <a:ext cx="16414" cy="276280"/>
          </a:xfrm>
          <a:custGeom>
            <a:avLst/>
            <a:gdLst>
              <a:gd name="connsiteX0" fmla="*/ 15875 w 16414"/>
              <a:gd name="connsiteY0" fmla="*/ 27 h 276280"/>
              <a:gd name="connsiteX1" fmla="*/ 0 w 16414"/>
              <a:gd name="connsiteY1" fmla="*/ 136552 h 276280"/>
              <a:gd name="connsiteX2" fmla="*/ 15875 w 16414"/>
              <a:gd name="connsiteY2" fmla="*/ 276252 h 276280"/>
              <a:gd name="connsiteX3" fmla="*/ 12700 w 16414"/>
              <a:gd name="connsiteY3" fmla="*/ 147665 h 276280"/>
              <a:gd name="connsiteX4" fmla="*/ 15875 w 16414"/>
              <a:gd name="connsiteY4" fmla="*/ 27 h 27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4" h="276280">
                <a:moveTo>
                  <a:pt x="15875" y="27"/>
                </a:moveTo>
                <a:cubicBezTo>
                  <a:pt x="13758" y="-1825"/>
                  <a:pt x="0" y="90515"/>
                  <a:pt x="0" y="136552"/>
                </a:cubicBezTo>
                <a:cubicBezTo>
                  <a:pt x="0" y="182589"/>
                  <a:pt x="13758" y="274400"/>
                  <a:pt x="15875" y="276252"/>
                </a:cubicBezTo>
                <a:cubicBezTo>
                  <a:pt x="17992" y="278104"/>
                  <a:pt x="13229" y="188675"/>
                  <a:pt x="12700" y="147665"/>
                </a:cubicBezTo>
                <a:cubicBezTo>
                  <a:pt x="12171" y="106655"/>
                  <a:pt x="17992" y="1879"/>
                  <a:pt x="15875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3" name="フリーフォーム: 図形 1742">
            <a:extLst>
              <a:ext uri="{FF2B5EF4-FFF2-40B4-BE49-F238E27FC236}">
                <a16:creationId xmlns:a16="http://schemas.microsoft.com/office/drawing/2014/main" id="{7785F72A-A94B-4374-BA9F-ABAEA6E57F81}"/>
              </a:ext>
            </a:extLst>
          </p:cNvPr>
          <p:cNvSpPr/>
          <p:nvPr/>
        </p:nvSpPr>
        <p:spPr>
          <a:xfrm>
            <a:off x="3901635" y="8806442"/>
            <a:ext cx="96295" cy="290838"/>
          </a:xfrm>
          <a:custGeom>
            <a:avLst/>
            <a:gdLst>
              <a:gd name="connsiteX0" fmla="*/ 2028 w 96295"/>
              <a:gd name="connsiteY0" fmla="*/ 1008 h 290838"/>
              <a:gd name="connsiteX1" fmla="*/ 6790 w 96295"/>
              <a:gd name="connsiteY1" fmla="*/ 67683 h 290838"/>
              <a:gd name="connsiteX2" fmla="*/ 48065 w 96295"/>
              <a:gd name="connsiteY2" fmla="*/ 170871 h 290838"/>
              <a:gd name="connsiteX3" fmla="*/ 95690 w 96295"/>
              <a:gd name="connsiteY3" fmla="*/ 289933 h 290838"/>
              <a:gd name="connsiteX4" fmla="*/ 71878 w 96295"/>
              <a:gd name="connsiteY4" fmla="*/ 220083 h 290838"/>
              <a:gd name="connsiteX5" fmla="*/ 27428 w 96295"/>
              <a:gd name="connsiteY5" fmla="*/ 118483 h 290838"/>
              <a:gd name="connsiteX6" fmla="*/ 2028 w 96295"/>
              <a:gd name="connsiteY6" fmla="*/ 1008 h 29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95" h="290838">
                <a:moveTo>
                  <a:pt x="2028" y="1008"/>
                </a:moveTo>
                <a:cubicBezTo>
                  <a:pt x="-1412" y="-7459"/>
                  <a:pt x="-883" y="39373"/>
                  <a:pt x="6790" y="67683"/>
                </a:cubicBezTo>
                <a:cubicBezTo>
                  <a:pt x="14463" y="95993"/>
                  <a:pt x="33248" y="133829"/>
                  <a:pt x="48065" y="170871"/>
                </a:cubicBezTo>
                <a:cubicBezTo>
                  <a:pt x="62882" y="207913"/>
                  <a:pt x="91721" y="281731"/>
                  <a:pt x="95690" y="289933"/>
                </a:cubicBezTo>
                <a:cubicBezTo>
                  <a:pt x="99659" y="298135"/>
                  <a:pt x="83255" y="248658"/>
                  <a:pt x="71878" y="220083"/>
                </a:cubicBezTo>
                <a:cubicBezTo>
                  <a:pt x="60501" y="191508"/>
                  <a:pt x="38541" y="150762"/>
                  <a:pt x="27428" y="118483"/>
                </a:cubicBezTo>
                <a:cubicBezTo>
                  <a:pt x="16316" y="86204"/>
                  <a:pt x="5468" y="9475"/>
                  <a:pt x="2028" y="1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4" name="フリーフォーム: 図形 1743">
            <a:extLst>
              <a:ext uri="{FF2B5EF4-FFF2-40B4-BE49-F238E27FC236}">
                <a16:creationId xmlns:a16="http://schemas.microsoft.com/office/drawing/2014/main" id="{690740F9-A58B-4A48-B4D0-E2C7F973BD77}"/>
              </a:ext>
            </a:extLst>
          </p:cNvPr>
          <p:cNvSpPr/>
          <p:nvPr/>
        </p:nvSpPr>
        <p:spPr>
          <a:xfrm>
            <a:off x="3930880" y="8775808"/>
            <a:ext cx="104545" cy="350730"/>
          </a:xfrm>
          <a:custGeom>
            <a:avLst/>
            <a:gdLst>
              <a:gd name="connsiteX0" fmla="*/ 12470 w 104545"/>
              <a:gd name="connsiteY0" fmla="*/ 4655 h 350730"/>
              <a:gd name="connsiteX1" fmla="*/ 1358 w 104545"/>
              <a:gd name="connsiteY1" fmla="*/ 93555 h 350730"/>
              <a:gd name="connsiteX2" fmla="*/ 41045 w 104545"/>
              <a:gd name="connsiteY2" fmla="*/ 166580 h 350730"/>
              <a:gd name="connsiteX3" fmla="*/ 104545 w 104545"/>
              <a:gd name="connsiteY3" fmla="*/ 350730 h 350730"/>
              <a:gd name="connsiteX4" fmla="*/ 104545 w 104545"/>
              <a:gd name="connsiteY4" fmla="*/ 350730 h 350730"/>
              <a:gd name="connsiteX5" fmla="*/ 44220 w 104545"/>
              <a:gd name="connsiteY5" fmla="*/ 247542 h 350730"/>
              <a:gd name="connsiteX6" fmla="*/ 12470 w 104545"/>
              <a:gd name="connsiteY6" fmla="*/ 4655 h 35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45" h="350730">
                <a:moveTo>
                  <a:pt x="12470" y="4655"/>
                </a:moveTo>
                <a:cubicBezTo>
                  <a:pt x="5326" y="-21009"/>
                  <a:pt x="-3404" y="66568"/>
                  <a:pt x="1358" y="93555"/>
                </a:cubicBezTo>
                <a:cubicBezTo>
                  <a:pt x="6120" y="120542"/>
                  <a:pt x="23847" y="123718"/>
                  <a:pt x="41045" y="166580"/>
                </a:cubicBezTo>
                <a:cubicBezTo>
                  <a:pt x="58243" y="209442"/>
                  <a:pt x="93962" y="320038"/>
                  <a:pt x="104545" y="350730"/>
                </a:cubicBezTo>
                <a:lnTo>
                  <a:pt x="104545" y="350730"/>
                </a:lnTo>
                <a:cubicBezTo>
                  <a:pt x="94491" y="333532"/>
                  <a:pt x="62212" y="300723"/>
                  <a:pt x="44220" y="247542"/>
                </a:cubicBezTo>
                <a:cubicBezTo>
                  <a:pt x="26228" y="194361"/>
                  <a:pt x="19614" y="30319"/>
                  <a:pt x="12470" y="4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5" name="フリーフォーム: 図形 1744">
            <a:extLst>
              <a:ext uri="{FF2B5EF4-FFF2-40B4-BE49-F238E27FC236}">
                <a16:creationId xmlns:a16="http://schemas.microsoft.com/office/drawing/2014/main" id="{CF221797-5876-4000-8FF3-12B4A724CFFA}"/>
              </a:ext>
            </a:extLst>
          </p:cNvPr>
          <p:cNvSpPr/>
          <p:nvPr/>
        </p:nvSpPr>
        <p:spPr>
          <a:xfrm>
            <a:off x="3979420" y="8918706"/>
            <a:ext cx="98461" cy="457315"/>
          </a:xfrm>
          <a:custGeom>
            <a:avLst/>
            <a:gdLst>
              <a:gd name="connsiteX0" fmla="*/ 443 w 98461"/>
              <a:gd name="connsiteY0" fmla="*/ 3044 h 457315"/>
              <a:gd name="connsiteX1" fmla="*/ 62355 w 98461"/>
              <a:gd name="connsiteY1" fmla="*/ 149094 h 457315"/>
              <a:gd name="connsiteX2" fmla="*/ 87755 w 98461"/>
              <a:gd name="connsiteY2" fmla="*/ 288794 h 457315"/>
              <a:gd name="connsiteX3" fmla="*/ 87755 w 98461"/>
              <a:gd name="connsiteY3" fmla="*/ 344357 h 457315"/>
              <a:gd name="connsiteX4" fmla="*/ 81405 w 98461"/>
              <a:gd name="connsiteY4" fmla="*/ 385632 h 457315"/>
              <a:gd name="connsiteX5" fmla="*/ 25843 w 98461"/>
              <a:gd name="connsiteY5" fmla="*/ 457069 h 457315"/>
              <a:gd name="connsiteX6" fmla="*/ 54418 w 98461"/>
              <a:gd name="connsiteY6" fmla="*/ 404682 h 457315"/>
              <a:gd name="connsiteX7" fmla="*/ 97280 w 98461"/>
              <a:gd name="connsiteY7" fmla="*/ 291969 h 457315"/>
              <a:gd name="connsiteX8" fmla="*/ 443 w 98461"/>
              <a:gd name="connsiteY8" fmla="*/ 3044 h 45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61" h="457315">
                <a:moveTo>
                  <a:pt x="443" y="3044"/>
                </a:moveTo>
                <a:cubicBezTo>
                  <a:pt x="-5378" y="-20769"/>
                  <a:pt x="47803" y="101469"/>
                  <a:pt x="62355" y="149094"/>
                </a:cubicBezTo>
                <a:cubicBezTo>
                  <a:pt x="76907" y="196719"/>
                  <a:pt x="83522" y="256250"/>
                  <a:pt x="87755" y="288794"/>
                </a:cubicBezTo>
                <a:cubicBezTo>
                  <a:pt x="91988" y="321338"/>
                  <a:pt x="88813" y="328217"/>
                  <a:pt x="87755" y="344357"/>
                </a:cubicBezTo>
                <a:cubicBezTo>
                  <a:pt x="86697" y="360497"/>
                  <a:pt x="91724" y="366847"/>
                  <a:pt x="81405" y="385632"/>
                </a:cubicBezTo>
                <a:cubicBezTo>
                  <a:pt x="71086" y="404417"/>
                  <a:pt x="30341" y="453894"/>
                  <a:pt x="25843" y="457069"/>
                </a:cubicBezTo>
                <a:cubicBezTo>
                  <a:pt x="21345" y="460244"/>
                  <a:pt x="42512" y="432199"/>
                  <a:pt x="54418" y="404682"/>
                </a:cubicBezTo>
                <a:cubicBezTo>
                  <a:pt x="66324" y="377165"/>
                  <a:pt x="105747" y="354411"/>
                  <a:pt x="97280" y="291969"/>
                </a:cubicBezTo>
                <a:cubicBezTo>
                  <a:pt x="88813" y="229527"/>
                  <a:pt x="6264" y="26857"/>
                  <a:pt x="443" y="3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6" name="フリーフォーム: 図形 1745">
            <a:extLst>
              <a:ext uri="{FF2B5EF4-FFF2-40B4-BE49-F238E27FC236}">
                <a16:creationId xmlns:a16="http://schemas.microsoft.com/office/drawing/2014/main" id="{47EBF646-A4B5-4740-8907-EBD820FA2B43}"/>
              </a:ext>
            </a:extLst>
          </p:cNvPr>
          <p:cNvSpPr/>
          <p:nvPr/>
        </p:nvSpPr>
        <p:spPr>
          <a:xfrm>
            <a:off x="3919217" y="8949321"/>
            <a:ext cx="134285" cy="418648"/>
          </a:xfrm>
          <a:custGeom>
            <a:avLst/>
            <a:gdLst>
              <a:gd name="connsiteX0" fmla="*/ 321 w 134285"/>
              <a:gd name="connsiteY0" fmla="*/ 1004 h 418648"/>
              <a:gd name="connsiteX1" fmla="*/ 57471 w 134285"/>
              <a:gd name="connsiteY1" fmla="*/ 140704 h 418648"/>
              <a:gd name="connsiteX2" fmla="*/ 103508 w 134285"/>
              <a:gd name="connsiteY2" fmla="*/ 204204 h 418648"/>
              <a:gd name="connsiteX3" fmla="*/ 122558 w 134285"/>
              <a:gd name="connsiteY3" fmla="*/ 247067 h 418648"/>
              <a:gd name="connsiteX4" fmla="*/ 79696 w 134285"/>
              <a:gd name="connsiteY4" fmla="*/ 416929 h 418648"/>
              <a:gd name="connsiteX5" fmla="*/ 113033 w 134285"/>
              <a:gd name="connsiteY5" fmla="*/ 328029 h 418648"/>
              <a:gd name="connsiteX6" fmla="*/ 130496 w 134285"/>
              <a:gd name="connsiteY6" fmla="*/ 218492 h 418648"/>
              <a:gd name="connsiteX7" fmla="*/ 38421 w 134285"/>
              <a:gd name="connsiteY7" fmla="*/ 85142 h 418648"/>
              <a:gd name="connsiteX8" fmla="*/ 321 w 134285"/>
              <a:gd name="connsiteY8" fmla="*/ 1004 h 418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285" h="418648">
                <a:moveTo>
                  <a:pt x="321" y="1004"/>
                </a:moveTo>
                <a:cubicBezTo>
                  <a:pt x="3496" y="10264"/>
                  <a:pt x="40273" y="106837"/>
                  <a:pt x="57471" y="140704"/>
                </a:cubicBezTo>
                <a:cubicBezTo>
                  <a:pt x="74669" y="174571"/>
                  <a:pt x="92660" y="186477"/>
                  <a:pt x="103508" y="204204"/>
                </a:cubicBezTo>
                <a:cubicBezTo>
                  <a:pt x="114356" y="221931"/>
                  <a:pt x="126527" y="211613"/>
                  <a:pt x="122558" y="247067"/>
                </a:cubicBezTo>
                <a:cubicBezTo>
                  <a:pt x="118589" y="282521"/>
                  <a:pt x="81283" y="403435"/>
                  <a:pt x="79696" y="416929"/>
                </a:cubicBezTo>
                <a:cubicBezTo>
                  <a:pt x="78109" y="430423"/>
                  <a:pt x="104566" y="361102"/>
                  <a:pt x="113033" y="328029"/>
                </a:cubicBezTo>
                <a:cubicBezTo>
                  <a:pt x="121500" y="294956"/>
                  <a:pt x="142931" y="258973"/>
                  <a:pt x="130496" y="218492"/>
                </a:cubicBezTo>
                <a:cubicBezTo>
                  <a:pt x="118061" y="178011"/>
                  <a:pt x="58794" y="121654"/>
                  <a:pt x="38421" y="85142"/>
                </a:cubicBezTo>
                <a:cubicBezTo>
                  <a:pt x="18048" y="48630"/>
                  <a:pt x="-2854" y="-8256"/>
                  <a:pt x="321" y="1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7" name="フリーフォーム: 図形 1746">
            <a:extLst>
              <a:ext uri="{FF2B5EF4-FFF2-40B4-BE49-F238E27FC236}">
                <a16:creationId xmlns:a16="http://schemas.microsoft.com/office/drawing/2014/main" id="{30C2FE44-E7FB-42FC-9346-0EE233BDB470}"/>
              </a:ext>
            </a:extLst>
          </p:cNvPr>
          <p:cNvSpPr/>
          <p:nvPr/>
        </p:nvSpPr>
        <p:spPr>
          <a:xfrm>
            <a:off x="3814642" y="9278920"/>
            <a:ext cx="201845" cy="73315"/>
          </a:xfrm>
          <a:custGeom>
            <a:avLst/>
            <a:gdLst>
              <a:gd name="connsiteX0" fmla="*/ 121 w 201845"/>
              <a:gd name="connsiteY0" fmla="*/ 18 h 73315"/>
              <a:gd name="connsiteX1" fmla="*/ 90608 w 201845"/>
              <a:gd name="connsiteY1" fmla="*/ 60343 h 73315"/>
              <a:gd name="connsiteX2" fmla="*/ 201733 w 201845"/>
              <a:gd name="connsiteY2" fmla="*/ 73043 h 73315"/>
              <a:gd name="connsiteX3" fmla="*/ 109658 w 201845"/>
              <a:gd name="connsiteY3" fmla="*/ 53993 h 73315"/>
              <a:gd name="connsiteX4" fmla="*/ 121 w 201845"/>
              <a:gd name="connsiteY4" fmla="*/ 18 h 7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845" h="73315">
                <a:moveTo>
                  <a:pt x="121" y="18"/>
                </a:moveTo>
                <a:cubicBezTo>
                  <a:pt x="-3054" y="1076"/>
                  <a:pt x="57006" y="48172"/>
                  <a:pt x="90608" y="60343"/>
                </a:cubicBezTo>
                <a:cubicBezTo>
                  <a:pt x="124210" y="72514"/>
                  <a:pt x="198558" y="74101"/>
                  <a:pt x="201733" y="73043"/>
                </a:cubicBezTo>
                <a:cubicBezTo>
                  <a:pt x="204908" y="71985"/>
                  <a:pt x="140085" y="64047"/>
                  <a:pt x="109658" y="53993"/>
                </a:cubicBezTo>
                <a:cubicBezTo>
                  <a:pt x="79231" y="43939"/>
                  <a:pt x="3296" y="-1040"/>
                  <a:pt x="12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8" name="フリーフォーム: 図形 1747">
            <a:extLst>
              <a:ext uri="{FF2B5EF4-FFF2-40B4-BE49-F238E27FC236}">
                <a16:creationId xmlns:a16="http://schemas.microsoft.com/office/drawing/2014/main" id="{8688A05E-B370-4B22-8D60-053DB0AB51A3}"/>
              </a:ext>
            </a:extLst>
          </p:cNvPr>
          <p:cNvSpPr/>
          <p:nvPr/>
        </p:nvSpPr>
        <p:spPr>
          <a:xfrm>
            <a:off x="3822476" y="9257560"/>
            <a:ext cx="185036" cy="79203"/>
          </a:xfrm>
          <a:custGeom>
            <a:avLst/>
            <a:gdLst>
              <a:gd name="connsiteX0" fmla="*/ 224 w 185036"/>
              <a:gd name="connsiteY0" fmla="*/ 740 h 79203"/>
              <a:gd name="connsiteX1" fmla="*/ 106587 w 185036"/>
              <a:gd name="connsiteY1" fmla="*/ 26140 h 79203"/>
              <a:gd name="connsiteX2" fmla="*/ 184374 w 185036"/>
              <a:gd name="connsiteY2" fmla="*/ 78528 h 79203"/>
              <a:gd name="connsiteX3" fmla="*/ 136749 w 185036"/>
              <a:gd name="connsiteY3" fmla="*/ 53128 h 79203"/>
              <a:gd name="connsiteX4" fmla="*/ 224 w 185036"/>
              <a:gd name="connsiteY4" fmla="*/ 740 h 7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36" h="79203">
                <a:moveTo>
                  <a:pt x="224" y="740"/>
                </a:moveTo>
                <a:cubicBezTo>
                  <a:pt x="-4803" y="-3758"/>
                  <a:pt x="75895" y="13175"/>
                  <a:pt x="106587" y="26140"/>
                </a:cubicBezTo>
                <a:cubicBezTo>
                  <a:pt x="137279" y="39105"/>
                  <a:pt x="179347" y="74030"/>
                  <a:pt x="184374" y="78528"/>
                </a:cubicBezTo>
                <a:cubicBezTo>
                  <a:pt x="189401" y="83026"/>
                  <a:pt x="165059" y="63976"/>
                  <a:pt x="136749" y="53128"/>
                </a:cubicBezTo>
                <a:cubicBezTo>
                  <a:pt x="108439" y="42280"/>
                  <a:pt x="5251" y="5238"/>
                  <a:pt x="224" y="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9" name="フリーフォーム: 図形 1748">
            <a:extLst>
              <a:ext uri="{FF2B5EF4-FFF2-40B4-BE49-F238E27FC236}">
                <a16:creationId xmlns:a16="http://schemas.microsoft.com/office/drawing/2014/main" id="{C3C37B15-8CEA-4DBF-9A87-4B7F585EF75B}"/>
              </a:ext>
            </a:extLst>
          </p:cNvPr>
          <p:cNvSpPr/>
          <p:nvPr/>
        </p:nvSpPr>
        <p:spPr>
          <a:xfrm>
            <a:off x="3759197" y="9226060"/>
            <a:ext cx="249135" cy="92365"/>
          </a:xfrm>
          <a:custGeom>
            <a:avLst/>
            <a:gdLst>
              <a:gd name="connsiteX0" fmla="*/ 3 w 249135"/>
              <a:gd name="connsiteY0" fmla="*/ 16365 h 92365"/>
              <a:gd name="connsiteX1" fmla="*/ 100016 w 249135"/>
              <a:gd name="connsiteY1" fmla="*/ 3665 h 92365"/>
              <a:gd name="connsiteX2" fmla="*/ 247653 w 249135"/>
              <a:gd name="connsiteY2" fmla="*/ 90978 h 92365"/>
              <a:gd name="connsiteX3" fmla="*/ 171453 w 249135"/>
              <a:gd name="connsiteY3" fmla="*/ 54465 h 92365"/>
              <a:gd name="connsiteX4" fmla="*/ 96841 w 249135"/>
              <a:gd name="connsiteY4" fmla="*/ 16365 h 92365"/>
              <a:gd name="connsiteX5" fmla="*/ 3 w 249135"/>
              <a:gd name="connsiteY5" fmla="*/ 16365 h 9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135" h="92365">
                <a:moveTo>
                  <a:pt x="3" y="16365"/>
                </a:moveTo>
                <a:cubicBezTo>
                  <a:pt x="532" y="14248"/>
                  <a:pt x="58741" y="-8771"/>
                  <a:pt x="100016" y="3665"/>
                </a:cubicBezTo>
                <a:cubicBezTo>
                  <a:pt x="141291" y="16101"/>
                  <a:pt x="235747" y="82511"/>
                  <a:pt x="247653" y="90978"/>
                </a:cubicBezTo>
                <a:cubicBezTo>
                  <a:pt x="259559" y="99445"/>
                  <a:pt x="196588" y="66900"/>
                  <a:pt x="171453" y="54465"/>
                </a:cubicBezTo>
                <a:cubicBezTo>
                  <a:pt x="146318" y="42030"/>
                  <a:pt x="126739" y="21392"/>
                  <a:pt x="96841" y="16365"/>
                </a:cubicBezTo>
                <a:cubicBezTo>
                  <a:pt x="66943" y="11338"/>
                  <a:pt x="-526" y="18482"/>
                  <a:pt x="3" y="16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0" name="フリーフォーム: 図形 1749">
            <a:extLst>
              <a:ext uri="{FF2B5EF4-FFF2-40B4-BE49-F238E27FC236}">
                <a16:creationId xmlns:a16="http://schemas.microsoft.com/office/drawing/2014/main" id="{4BF8F2B3-DB4F-4A5B-B137-79FB1BFB90A1}"/>
              </a:ext>
            </a:extLst>
          </p:cNvPr>
          <p:cNvSpPr/>
          <p:nvPr/>
        </p:nvSpPr>
        <p:spPr>
          <a:xfrm>
            <a:off x="3687625" y="9266344"/>
            <a:ext cx="138637" cy="242790"/>
          </a:xfrm>
          <a:custGeom>
            <a:avLst/>
            <a:gdLst>
              <a:gd name="connsiteX0" fmla="*/ 138250 w 138637"/>
              <a:gd name="connsiteY0" fmla="*/ 1481 h 242790"/>
              <a:gd name="connsiteX1" fmla="*/ 44588 w 138637"/>
              <a:gd name="connsiteY1" fmla="*/ 52281 h 242790"/>
              <a:gd name="connsiteX2" fmla="*/ 16013 w 138637"/>
              <a:gd name="connsiteY2" fmla="*/ 144356 h 242790"/>
              <a:gd name="connsiteX3" fmla="*/ 20775 w 138637"/>
              <a:gd name="connsiteY3" fmla="*/ 196744 h 242790"/>
              <a:gd name="connsiteX4" fmla="*/ 46175 w 138637"/>
              <a:gd name="connsiteY4" fmla="*/ 242781 h 242790"/>
              <a:gd name="connsiteX5" fmla="*/ 23950 w 138637"/>
              <a:gd name="connsiteY5" fmla="*/ 199919 h 242790"/>
              <a:gd name="connsiteX6" fmla="*/ 4900 w 138637"/>
              <a:gd name="connsiteY6" fmla="*/ 107844 h 242790"/>
              <a:gd name="connsiteX7" fmla="*/ 138250 w 138637"/>
              <a:gd name="connsiteY7" fmla="*/ 1481 h 24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637" h="242790">
                <a:moveTo>
                  <a:pt x="138250" y="1481"/>
                </a:moveTo>
                <a:cubicBezTo>
                  <a:pt x="144865" y="-7779"/>
                  <a:pt x="64961" y="28469"/>
                  <a:pt x="44588" y="52281"/>
                </a:cubicBezTo>
                <a:cubicBezTo>
                  <a:pt x="24215" y="76093"/>
                  <a:pt x="19982" y="120279"/>
                  <a:pt x="16013" y="144356"/>
                </a:cubicBezTo>
                <a:cubicBezTo>
                  <a:pt x="12044" y="168433"/>
                  <a:pt x="15748" y="180340"/>
                  <a:pt x="20775" y="196744"/>
                </a:cubicBezTo>
                <a:cubicBezTo>
                  <a:pt x="25802" y="213148"/>
                  <a:pt x="45646" y="242252"/>
                  <a:pt x="46175" y="242781"/>
                </a:cubicBezTo>
                <a:cubicBezTo>
                  <a:pt x="46704" y="243310"/>
                  <a:pt x="30829" y="222409"/>
                  <a:pt x="23950" y="199919"/>
                </a:cubicBezTo>
                <a:cubicBezTo>
                  <a:pt x="17071" y="177430"/>
                  <a:pt x="-11240" y="139329"/>
                  <a:pt x="4900" y="107844"/>
                </a:cubicBezTo>
                <a:cubicBezTo>
                  <a:pt x="21040" y="76359"/>
                  <a:pt x="131635" y="10741"/>
                  <a:pt x="138250" y="1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1" name="フリーフォーム: 図形 1750">
            <a:extLst>
              <a:ext uri="{FF2B5EF4-FFF2-40B4-BE49-F238E27FC236}">
                <a16:creationId xmlns:a16="http://schemas.microsoft.com/office/drawing/2014/main" id="{36DBF3BF-8307-4C80-B671-27FAA904BCCA}"/>
              </a:ext>
            </a:extLst>
          </p:cNvPr>
          <p:cNvSpPr/>
          <p:nvPr/>
        </p:nvSpPr>
        <p:spPr>
          <a:xfrm>
            <a:off x="3628479" y="9249991"/>
            <a:ext cx="130769" cy="292472"/>
          </a:xfrm>
          <a:custGeom>
            <a:avLst/>
            <a:gdLst>
              <a:gd name="connsiteX0" fmla="*/ 130721 w 130769"/>
              <a:gd name="connsiteY0" fmla="*/ 372 h 292472"/>
              <a:gd name="connsiteX1" fmla="*/ 25946 w 130769"/>
              <a:gd name="connsiteY1" fmla="*/ 127372 h 292472"/>
              <a:gd name="connsiteX2" fmla="*/ 2134 w 130769"/>
              <a:gd name="connsiteY2" fmla="*/ 174997 h 292472"/>
              <a:gd name="connsiteX3" fmla="*/ 6896 w 130769"/>
              <a:gd name="connsiteY3" fmla="*/ 213097 h 292472"/>
              <a:gd name="connsiteX4" fmla="*/ 52934 w 130769"/>
              <a:gd name="connsiteY4" fmla="*/ 292472 h 292472"/>
              <a:gd name="connsiteX5" fmla="*/ 18009 w 130769"/>
              <a:gd name="connsiteY5" fmla="*/ 214684 h 292472"/>
              <a:gd name="connsiteX6" fmla="*/ 11659 w 130769"/>
              <a:gd name="connsiteY6" fmla="*/ 171822 h 292472"/>
              <a:gd name="connsiteX7" fmla="*/ 130721 w 130769"/>
              <a:gd name="connsiteY7" fmla="*/ 372 h 29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769" h="292472">
                <a:moveTo>
                  <a:pt x="130721" y="372"/>
                </a:moveTo>
                <a:cubicBezTo>
                  <a:pt x="133102" y="-7036"/>
                  <a:pt x="47377" y="98268"/>
                  <a:pt x="25946" y="127372"/>
                </a:cubicBezTo>
                <a:cubicBezTo>
                  <a:pt x="4515" y="156476"/>
                  <a:pt x="5309" y="160710"/>
                  <a:pt x="2134" y="174997"/>
                </a:cubicBezTo>
                <a:cubicBezTo>
                  <a:pt x="-1041" y="189284"/>
                  <a:pt x="-1571" y="193518"/>
                  <a:pt x="6896" y="213097"/>
                </a:cubicBezTo>
                <a:cubicBezTo>
                  <a:pt x="15363" y="232676"/>
                  <a:pt x="51082" y="292208"/>
                  <a:pt x="52934" y="292472"/>
                </a:cubicBezTo>
                <a:cubicBezTo>
                  <a:pt x="54786" y="292736"/>
                  <a:pt x="24888" y="234792"/>
                  <a:pt x="18009" y="214684"/>
                </a:cubicBezTo>
                <a:cubicBezTo>
                  <a:pt x="11130" y="194576"/>
                  <a:pt x="-6597" y="205689"/>
                  <a:pt x="11659" y="171822"/>
                </a:cubicBezTo>
                <a:cubicBezTo>
                  <a:pt x="29915" y="137955"/>
                  <a:pt x="128340" y="7780"/>
                  <a:pt x="130721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2" name="フリーフォーム: 図形 1751">
            <a:extLst>
              <a:ext uri="{FF2B5EF4-FFF2-40B4-BE49-F238E27FC236}">
                <a16:creationId xmlns:a16="http://schemas.microsoft.com/office/drawing/2014/main" id="{92ED0592-405B-43A6-9820-D76645F0DD0A}"/>
              </a:ext>
            </a:extLst>
          </p:cNvPr>
          <p:cNvSpPr/>
          <p:nvPr/>
        </p:nvSpPr>
        <p:spPr>
          <a:xfrm>
            <a:off x="3728927" y="9363074"/>
            <a:ext cx="92601" cy="162107"/>
          </a:xfrm>
          <a:custGeom>
            <a:avLst/>
            <a:gdLst>
              <a:gd name="connsiteX0" fmla="*/ 74723 w 92601"/>
              <a:gd name="connsiteY0" fmla="*/ 1 h 162107"/>
              <a:gd name="connsiteX1" fmla="*/ 52498 w 92601"/>
              <a:gd name="connsiteY1" fmla="*/ 65089 h 162107"/>
              <a:gd name="connsiteX2" fmla="*/ 71548 w 92601"/>
              <a:gd name="connsiteY2" fmla="*/ 115889 h 162107"/>
              <a:gd name="connsiteX3" fmla="*/ 111 w 92601"/>
              <a:gd name="connsiteY3" fmla="*/ 161926 h 162107"/>
              <a:gd name="connsiteX4" fmla="*/ 90598 w 92601"/>
              <a:gd name="connsiteY4" fmla="*/ 98426 h 162107"/>
              <a:gd name="connsiteX5" fmla="*/ 63611 w 92601"/>
              <a:gd name="connsiteY5" fmla="*/ 63501 h 162107"/>
              <a:gd name="connsiteX6" fmla="*/ 74723 w 92601"/>
              <a:gd name="connsiteY6" fmla="*/ 1 h 16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601" h="162107">
                <a:moveTo>
                  <a:pt x="74723" y="1"/>
                </a:moveTo>
                <a:cubicBezTo>
                  <a:pt x="72871" y="266"/>
                  <a:pt x="53027" y="45774"/>
                  <a:pt x="52498" y="65089"/>
                </a:cubicBezTo>
                <a:cubicBezTo>
                  <a:pt x="51969" y="84404"/>
                  <a:pt x="80279" y="99750"/>
                  <a:pt x="71548" y="115889"/>
                </a:cubicBezTo>
                <a:cubicBezTo>
                  <a:pt x="62817" y="132028"/>
                  <a:pt x="-3064" y="164837"/>
                  <a:pt x="111" y="161926"/>
                </a:cubicBezTo>
                <a:cubicBezTo>
                  <a:pt x="3286" y="159016"/>
                  <a:pt x="80015" y="114830"/>
                  <a:pt x="90598" y="98426"/>
                </a:cubicBezTo>
                <a:cubicBezTo>
                  <a:pt x="101181" y="82022"/>
                  <a:pt x="66521" y="77259"/>
                  <a:pt x="63611" y="63501"/>
                </a:cubicBezTo>
                <a:cubicBezTo>
                  <a:pt x="60701" y="49743"/>
                  <a:pt x="76575" y="-264"/>
                  <a:pt x="7472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3" name="フリーフォーム: 図形 1752">
            <a:extLst>
              <a:ext uri="{FF2B5EF4-FFF2-40B4-BE49-F238E27FC236}">
                <a16:creationId xmlns:a16="http://schemas.microsoft.com/office/drawing/2014/main" id="{08AC0576-65D2-41DE-BBFB-77845C87DE1F}"/>
              </a:ext>
            </a:extLst>
          </p:cNvPr>
          <p:cNvSpPr/>
          <p:nvPr/>
        </p:nvSpPr>
        <p:spPr>
          <a:xfrm>
            <a:off x="3627105" y="9083243"/>
            <a:ext cx="88035" cy="201078"/>
          </a:xfrm>
          <a:custGeom>
            <a:avLst/>
            <a:gdLst>
              <a:gd name="connsiteX0" fmla="*/ 333 w 88035"/>
              <a:gd name="connsiteY0" fmla="*/ 432 h 201078"/>
              <a:gd name="connsiteX1" fmla="*/ 55895 w 88035"/>
              <a:gd name="connsiteY1" fmla="*/ 92507 h 201078"/>
              <a:gd name="connsiteX2" fmla="*/ 76533 w 88035"/>
              <a:gd name="connsiteY2" fmla="*/ 200457 h 201078"/>
              <a:gd name="connsiteX3" fmla="*/ 84470 w 88035"/>
              <a:gd name="connsiteY3" fmla="*/ 130607 h 201078"/>
              <a:gd name="connsiteX4" fmla="*/ 333 w 88035"/>
              <a:gd name="connsiteY4" fmla="*/ 432 h 20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35" h="201078">
                <a:moveTo>
                  <a:pt x="333" y="432"/>
                </a:moveTo>
                <a:cubicBezTo>
                  <a:pt x="-4429" y="-5918"/>
                  <a:pt x="43195" y="59170"/>
                  <a:pt x="55895" y="92507"/>
                </a:cubicBezTo>
                <a:cubicBezTo>
                  <a:pt x="68595" y="125845"/>
                  <a:pt x="71771" y="194107"/>
                  <a:pt x="76533" y="200457"/>
                </a:cubicBezTo>
                <a:cubicBezTo>
                  <a:pt x="81295" y="206807"/>
                  <a:pt x="94260" y="163151"/>
                  <a:pt x="84470" y="130607"/>
                </a:cubicBezTo>
                <a:cubicBezTo>
                  <a:pt x="74680" y="98063"/>
                  <a:pt x="5095" y="6782"/>
                  <a:pt x="333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4" name="フリーフォーム: 図形 1753">
            <a:extLst>
              <a:ext uri="{FF2B5EF4-FFF2-40B4-BE49-F238E27FC236}">
                <a16:creationId xmlns:a16="http://schemas.microsoft.com/office/drawing/2014/main" id="{DDC8B647-4793-4949-B944-7E53D238096E}"/>
              </a:ext>
            </a:extLst>
          </p:cNvPr>
          <p:cNvSpPr/>
          <p:nvPr/>
        </p:nvSpPr>
        <p:spPr>
          <a:xfrm>
            <a:off x="3617802" y="9105865"/>
            <a:ext cx="58128" cy="199307"/>
          </a:xfrm>
          <a:custGeom>
            <a:avLst/>
            <a:gdLst>
              <a:gd name="connsiteX0" fmla="*/ 111 w 58128"/>
              <a:gd name="connsiteY0" fmla="*/ 35 h 199307"/>
              <a:gd name="connsiteX1" fmla="*/ 41386 w 58128"/>
              <a:gd name="connsiteY1" fmla="*/ 82585 h 199307"/>
              <a:gd name="connsiteX2" fmla="*/ 42973 w 58128"/>
              <a:gd name="connsiteY2" fmla="*/ 179423 h 199307"/>
              <a:gd name="connsiteX3" fmla="*/ 47736 w 58128"/>
              <a:gd name="connsiteY3" fmla="*/ 196885 h 199307"/>
              <a:gd name="connsiteX4" fmla="*/ 50911 w 58128"/>
              <a:gd name="connsiteY4" fmla="*/ 144498 h 199307"/>
              <a:gd name="connsiteX5" fmla="*/ 55673 w 58128"/>
              <a:gd name="connsiteY5" fmla="*/ 73060 h 199307"/>
              <a:gd name="connsiteX6" fmla="*/ 111 w 58128"/>
              <a:gd name="connsiteY6" fmla="*/ 35 h 19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28" h="199307">
                <a:moveTo>
                  <a:pt x="111" y="35"/>
                </a:moveTo>
                <a:cubicBezTo>
                  <a:pt x="-2270" y="1623"/>
                  <a:pt x="34242" y="52687"/>
                  <a:pt x="41386" y="82585"/>
                </a:cubicBezTo>
                <a:cubicBezTo>
                  <a:pt x="48530" y="112483"/>
                  <a:pt x="41915" y="160373"/>
                  <a:pt x="42973" y="179423"/>
                </a:cubicBezTo>
                <a:cubicBezTo>
                  <a:pt x="44031" y="198473"/>
                  <a:pt x="46413" y="202706"/>
                  <a:pt x="47736" y="196885"/>
                </a:cubicBezTo>
                <a:cubicBezTo>
                  <a:pt x="49059" y="191064"/>
                  <a:pt x="49588" y="165136"/>
                  <a:pt x="50911" y="144498"/>
                </a:cubicBezTo>
                <a:cubicBezTo>
                  <a:pt x="52234" y="123860"/>
                  <a:pt x="62817" y="95814"/>
                  <a:pt x="55673" y="73060"/>
                </a:cubicBezTo>
                <a:cubicBezTo>
                  <a:pt x="48529" y="50306"/>
                  <a:pt x="2492" y="-1553"/>
                  <a:pt x="111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5" name="フリーフォーム: 図形 1754">
            <a:extLst>
              <a:ext uri="{FF2B5EF4-FFF2-40B4-BE49-F238E27FC236}">
                <a16:creationId xmlns:a16="http://schemas.microsoft.com/office/drawing/2014/main" id="{E7F0129D-4285-4C5D-AE32-C2F57723BA1D}"/>
              </a:ext>
            </a:extLst>
          </p:cNvPr>
          <p:cNvSpPr/>
          <p:nvPr/>
        </p:nvSpPr>
        <p:spPr>
          <a:xfrm>
            <a:off x="3663907" y="9102570"/>
            <a:ext cx="63249" cy="193307"/>
          </a:xfrm>
          <a:custGeom>
            <a:avLst/>
            <a:gdLst>
              <a:gd name="connsiteX0" fmla="*/ 43 w 63249"/>
              <a:gd name="connsiteY0" fmla="*/ 155 h 193307"/>
              <a:gd name="connsiteX1" fmla="*/ 50843 w 63249"/>
              <a:gd name="connsiteY1" fmla="*/ 63655 h 193307"/>
              <a:gd name="connsiteX2" fmla="*/ 58781 w 63249"/>
              <a:gd name="connsiteY2" fmla="*/ 192243 h 193307"/>
              <a:gd name="connsiteX3" fmla="*/ 60368 w 63249"/>
              <a:gd name="connsiteY3" fmla="*/ 120805 h 193307"/>
              <a:gd name="connsiteX4" fmla="*/ 60368 w 63249"/>
              <a:gd name="connsiteY4" fmla="*/ 47780 h 193307"/>
              <a:gd name="connsiteX5" fmla="*/ 43 w 63249"/>
              <a:gd name="connsiteY5" fmla="*/ 155 h 19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49" h="193307">
                <a:moveTo>
                  <a:pt x="43" y="155"/>
                </a:moveTo>
                <a:cubicBezTo>
                  <a:pt x="-1545" y="2801"/>
                  <a:pt x="41053" y="31640"/>
                  <a:pt x="50843" y="63655"/>
                </a:cubicBezTo>
                <a:cubicBezTo>
                  <a:pt x="60633" y="95670"/>
                  <a:pt x="57194" y="182718"/>
                  <a:pt x="58781" y="192243"/>
                </a:cubicBezTo>
                <a:cubicBezTo>
                  <a:pt x="60369" y="201768"/>
                  <a:pt x="60104" y="144882"/>
                  <a:pt x="60368" y="120805"/>
                </a:cubicBezTo>
                <a:cubicBezTo>
                  <a:pt x="60632" y="96728"/>
                  <a:pt x="66718" y="66301"/>
                  <a:pt x="60368" y="47780"/>
                </a:cubicBezTo>
                <a:cubicBezTo>
                  <a:pt x="54018" y="29259"/>
                  <a:pt x="1631" y="-2491"/>
                  <a:pt x="43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6" name="フリーフォーム: 図形 1755">
            <a:extLst>
              <a:ext uri="{FF2B5EF4-FFF2-40B4-BE49-F238E27FC236}">
                <a16:creationId xmlns:a16="http://schemas.microsoft.com/office/drawing/2014/main" id="{68CB1FE5-C578-49AA-BD3C-8BAFFF73E18B}"/>
              </a:ext>
            </a:extLst>
          </p:cNvPr>
          <p:cNvSpPr/>
          <p:nvPr/>
        </p:nvSpPr>
        <p:spPr>
          <a:xfrm>
            <a:off x="3557588" y="9068545"/>
            <a:ext cx="125417" cy="63026"/>
          </a:xfrm>
          <a:custGeom>
            <a:avLst/>
            <a:gdLst>
              <a:gd name="connsiteX0" fmla="*/ 0 w 125417"/>
              <a:gd name="connsiteY0" fmla="*/ 4018 h 63026"/>
              <a:gd name="connsiteX1" fmla="*/ 100012 w 125417"/>
              <a:gd name="connsiteY1" fmla="*/ 26243 h 63026"/>
              <a:gd name="connsiteX2" fmla="*/ 125412 w 125417"/>
              <a:gd name="connsiteY2" fmla="*/ 62755 h 63026"/>
              <a:gd name="connsiteX3" fmla="*/ 101600 w 125417"/>
              <a:gd name="connsiteY3" fmla="*/ 5605 h 63026"/>
              <a:gd name="connsiteX4" fmla="*/ 0 w 125417"/>
              <a:gd name="connsiteY4" fmla="*/ 4018 h 6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17" h="63026">
                <a:moveTo>
                  <a:pt x="0" y="4018"/>
                </a:moveTo>
                <a:cubicBezTo>
                  <a:pt x="-265" y="7458"/>
                  <a:pt x="79110" y="16454"/>
                  <a:pt x="100012" y="26243"/>
                </a:cubicBezTo>
                <a:cubicBezTo>
                  <a:pt x="120914" y="36032"/>
                  <a:pt x="125147" y="66195"/>
                  <a:pt x="125412" y="62755"/>
                </a:cubicBezTo>
                <a:cubicBezTo>
                  <a:pt x="125677" y="59315"/>
                  <a:pt x="116946" y="14865"/>
                  <a:pt x="101600" y="5605"/>
                </a:cubicBezTo>
                <a:cubicBezTo>
                  <a:pt x="86254" y="-3655"/>
                  <a:pt x="265" y="578"/>
                  <a:pt x="0" y="4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7" name="フリーフォーム: 図形 1756">
            <a:extLst>
              <a:ext uri="{FF2B5EF4-FFF2-40B4-BE49-F238E27FC236}">
                <a16:creationId xmlns:a16="http://schemas.microsoft.com/office/drawing/2014/main" id="{C44A9B7D-62AA-47D4-BD26-26F10532D1F1}"/>
              </a:ext>
            </a:extLst>
          </p:cNvPr>
          <p:cNvSpPr/>
          <p:nvPr/>
        </p:nvSpPr>
        <p:spPr>
          <a:xfrm>
            <a:off x="3576601" y="9064551"/>
            <a:ext cx="101675" cy="71345"/>
          </a:xfrm>
          <a:custGeom>
            <a:avLst/>
            <a:gdLst>
              <a:gd name="connsiteX0" fmla="*/ 37 w 101675"/>
              <a:gd name="connsiteY0" fmla="*/ 74 h 71345"/>
              <a:gd name="connsiteX1" fmla="*/ 49249 w 101675"/>
              <a:gd name="connsiteY1" fmla="*/ 69924 h 71345"/>
              <a:gd name="connsiteX2" fmla="*/ 101637 w 101675"/>
              <a:gd name="connsiteY2" fmla="*/ 47699 h 71345"/>
              <a:gd name="connsiteX3" fmla="*/ 57187 w 101675"/>
              <a:gd name="connsiteY3" fmla="*/ 55637 h 71345"/>
              <a:gd name="connsiteX4" fmla="*/ 37 w 101675"/>
              <a:gd name="connsiteY4" fmla="*/ 74 h 7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75" h="71345">
                <a:moveTo>
                  <a:pt x="37" y="74"/>
                </a:moveTo>
                <a:cubicBezTo>
                  <a:pt x="-1286" y="2455"/>
                  <a:pt x="32316" y="61987"/>
                  <a:pt x="49249" y="69924"/>
                </a:cubicBezTo>
                <a:cubicBezTo>
                  <a:pt x="66182" y="77861"/>
                  <a:pt x="100314" y="50080"/>
                  <a:pt x="101637" y="47699"/>
                </a:cubicBezTo>
                <a:cubicBezTo>
                  <a:pt x="102960" y="45318"/>
                  <a:pt x="69623" y="58018"/>
                  <a:pt x="57187" y="55637"/>
                </a:cubicBezTo>
                <a:cubicBezTo>
                  <a:pt x="44752" y="53256"/>
                  <a:pt x="1360" y="-2307"/>
                  <a:pt x="37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8" name="フリーフォーム: 図形 1757">
            <a:extLst>
              <a:ext uri="{FF2B5EF4-FFF2-40B4-BE49-F238E27FC236}">
                <a16:creationId xmlns:a16="http://schemas.microsoft.com/office/drawing/2014/main" id="{C2D1FBF3-5DBB-4BAB-97AF-1D3337D9125C}"/>
              </a:ext>
            </a:extLst>
          </p:cNvPr>
          <p:cNvSpPr/>
          <p:nvPr/>
        </p:nvSpPr>
        <p:spPr>
          <a:xfrm>
            <a:off x="3528948" y="8978791"/>
            <a:ext cx="71787" cy="70865"/>
          </a:xfrm>
          <a:custGeom>
            <a:avLst/>
            <a:gdLst>
              <a:gd name="connsiteX0" fmla="*/ 65 w 71787"/>
              <a:gd name="connsiteY0" fmla="*/ 109 h 70865"/>
              <a:gd name="connsiteX1" fmla="*/ 57215 w 71787"/>
              <a:gd name="connsiteY1" fmla="*/ 58847 h 70865"/>
              <a:gd name="connsiteX2" fmla="*/ 57215 w 71787"/>
              <a:gd name="connsiteY2" fmla="*/ 69959 h 70865"/>
              <a:gd name="connsiteX3" fmla="*/ 69915 w 71787"/>
              <a:gd name="connsiteY3" fmla="*/ 44559 h 70865"/>
              <a:gd name="connsiteX4" fmla="*/ 65 w 71787"/>
              <a:gd name="connsiteY4" fmla="*/ 109 h 7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87" h="70865">
                <a:moveTo>
                  <a:pt x="65" y="109"/>
                </a:moveTo>
                <a:cubicBezTo>
                  <a:pt x="-2052" y="2490"/>
                  <a:pt x="47690" y="47205"/>
                  <a:pt x="57215" y="58847"/>
                </a:cubicBezTo>
                <a:cubicBezTo>
                  <a:pt x="66740" y="70489"/>
                  <a:pt x="55098" y="72340"/>
                  <a:pt x="57215" y="69959"/>
                </a:cubicBezTo>
                <a:cubicBezTo>
                  <a:pt x="59332" y="67578"/>
                  <a:pt x="77588" y="54349"/>
                  <a:pt x="69915" y="44559"/>
                </a:cubicBezTo>
                <a:cubicBezTo>
                  <a:pt x="62242" y="34770"/>
                  <a:pt x="2182" y="-2272"/>
                  <a:pt x="65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9" name="フリーフォーム: 図形 1758">
            <a:extLst>
              <a:ext uri="{FF2B5EF4-FFF2-40B4-BE49-F238E27FC236}">
                <a16:creationId xmlns:a16="http://schemas.microsoft.com/office/drawing/2014/main" id="{B795E066-33E5-4D39-B341-E22709095F41}"/>
              </a:ext>
            </a:extLst>
          </p:cNvPr>
          <p:cNvSpPr/>
          <p:nvPr/>
        </p:nvSpPr>
        <p:spPr>
          <a:xfrm>
            <a:off x="3548002" y="8950319"/>
            <a:ext cx="73124" cy="105127"/>
          </a:xfrm>
          <a:custGeom>
            <a:avLst/>
            <a:gdLst>
              <a:gd name="connsiteX0" fmla="*/ 61 w 73124"/>
              <a:gd name="connsiteY0" fmla="*/ 6 h 105127"/>
              <a:gd name="connsiteX1" fmla="*/ 58798 w 73124"/>
              <a:gd name="connsiteY1" fmla="*/ 50806 h 105127"/>
              <a:gd name="connsiteX2" fmla="*/ 47686 w 73124"/>
              <a:gd name="connsiteY2" fmla="*/ 104781 h 105127"/>
              <a:gd name="connsiteX3" fmla="*/ 61973 w 73124"/>
              <a:gd name="connsiteY3" fmla="*/ 73031 h 105127"/>
              <a:gd name="connsiteX4" fmla="*/ 71498 w 73124"/>
              <a:gd name="connsiteY4" fmla="*/ 53981 h 105127"/>
              <a:gd name="connsiteX5" fmla="*/ 61 w 73124"/>
              <a:gd name="connsiteY5" fmla="*/ 6 h 10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24" h="105127">
                <a:moveTo>
                  <a:pt x="61" y="6"/>
                </a:moveTo>
                <a:cubicBezTo>
                  <a:pt x="-2056" y="-523"/>
                  <a:pt x="50861" y="33344"/>
                  <a:pt x="58798" y="50806"/>
                </a:cubicBezTo>
                <a:cubicBezTo>
                  <a:pt x="66735" y="68268"/>
                  <a:pt x="47157" y="101077"/>
                  <a:pt x="47686" y="104781"/>
                </a:cubicBezTo>
                <a:cubicBezTo>
                  <a:pt x="48215" y="108485"/>
                  <a:pt x="58004" y="81497"/>
                  <a:pt x="61973" y="73031"/>
                </a:cubicBezTo>
                <a:cubicBezTo>
                  <a:pt x="65942" y="64565"/>
                  <a:pt x="77319" y="63241"/>
                  <a:pt x="71498" y="53981"/>
                </a:cubicBezTo>
                <a:cubicBezTo>
                  <a:pt x="65677" y="44721"/>
                  <a:pt x="2178" y="535"/>
                  <a:pt x="6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0" name="フリーフォーム: 図形 1759">
            <a:extLst>
              <a:ext uri="{FF2B5EF4-FFF2-40B4-BE49-F238E27FC236}">
                <a16:creationId xmlns:a16="http://schemas.microsoft.com/office/drawing/2014/main" id="{C612110C-9F7A-4860-9D14-00F0F1AFD362}"/>
              </a:ext>
            </a:extLst>
          </p:cNvPr>
          <p:cNvSpPr/>
          <p:nvPr/>
        </p:nvSpPr>
        <p:spPr>
          <a:xfrm>
            <a:off x="3491865" y="8964317"/>
            <a:ext cx="102292" cy="106691"/>
          </a:xfrm>
          <a:custGeom>
            <a:avLst/>
            <a:gdLst>
              <a:gd name="connsiteX0" fmla="*/ 19685 w 102292"/>
              <a:gd name="connsiteY0" fmla="*/ 296 h 106691"/>
              <a:gd name="connsiteX1" fmla="*/ 3810 w 102292"/>
              <a:gd name="connsiteY1" fmla="*/ 76496 h 106691"/>
              <a:gd name="connsiteX2" fmla="*/ 102235 w 102292"/>
              <a:gd name="connsiteY2" fmla="*/ 106658 h 106691"/>
              <a:gd name="connsiteX3" fmla="*/ 18098 w 102292"/>
              <a:gd name="connsiteY3" fmla="*/ 71733 h 106691"/>
              <a:gd name="connsiteX4" fmla="*/ 14923 w 102292"/>
              <a:gd name="connsiteY4" fmla="*/ 51096 h 106691"/>
              <a:gd name="connsiteX5" fmla="*/ 19685 w 102292"/>
              <a:gd name="connsiteY5" fmla="*/ 296 h 10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292" h="106691">
                <a:moveTo>
                  <a:pt x="19685" y="296"/>
                </a:moveTo>
                <a:cubicBezTo>
                  <a:pt x="17833" y="4529"/>
                  <a:pt x="-9948" y="58769"/>
                  <a:pt x="3810" y="76496"/>
                </a:cubicBezTo>
                <a:cubicBezTo>
                  <a:pt x="17568" y="94223"/>
                  <a:pt x="99854" y="107452"/>
                  <a:pt x="102235" y="106658"/>
                </a:cubicBezTo>
                <a:cubicBezTo>
                  <a:pt x="104616" y="105864"/>
                  <a:pt x="32650" y="80993"/>
                  <a:pt x="18098" y="71733"/>
                </a:cubicBezTo>
                <a:cubicBezTo>
                  <a:pt x="3546" y="62473"/>
                  <a:pt x="12806" y="63796"/>
                  <a:pt x="14923" y="51096"/>
                </a:cubicBezTo>
                <a:cubicBezTo>
                  <a:pt x="17040" y="38396"/>
                  <a:pt x="21537" y="-3937"/>
                  <a:pt x="19685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1" name="フリーフォーム: 図形 1760">
            <a:extLst>
              <a:ext uri="{FF2B5EF4-FFF2-40B4-BE49-F238E27FC236}">
                <a16:creationId xmlns:a16="http://schemas.microsoft.com/office/drawing/2014/main" id="{DAC12EC7-F3D6-437E-90CE-92FC2A8771FF}"/>
              </a:ext>
            </a:extLst>
          </p:cNvPr>
          <p:cNvSpPr/>
          <p:nvPr/>
        </p:nvSpPr>
        <p:spPr>
          <a:xfrm>
            <a:off x="3522787" y="8940099"/>
            <a:ext cx="29171" cy="98839"/>
          </a:xfrm>
          <a:custGeom>
            <a:avLst/>
            <a:gdLst>
              <a:gd name="connsiteX0" fmla="*/ 6226 w 29171"/>
              <a:gd name="connsiteY0" fmla="*/ 701 h 98839"/>
              <a:gd name="connsiteX1" fmla="*/ 1463 w 29171"/>
              <a:gd name="connsiteY1" fmla="*/ 97539 h 98839"/>
              <a:gd name="connsiteX2" fmla="*/ 28451 w 29171"/>
              <a:gd name="connsiteY2" fmla="*/ 54676 h 98839"/>
              <a:gd name="connsiteX3" fmla="*/ 6226 w 29171"/>
              <a:gd name="connsiteY3" fmla="*/ 701 h 9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1" h="98839">
                <a:moveTo>
                  <a:pt x="6226" y="701"/>
                </a:moveTo>
                <a:cubicBezTo>
                  <a:pt x="1728" y="7845"/>
                  <a:pt x="-2241" y="88543"/>
                  <a:pt x="1463" y="97539"/>
                </a:cubicBezTo>
                <a:cubicBezTo>
                  <a:pt x="5167" y="106535"/>
                  <a:pt x="23424" y="66318"/>
                  <a:pt x="28451" y="54676"/>
                </a:cubicBezTo>
                <a:cubicBezTo>
                  <a:pt x="33478" y="43034"/>
                  <a:pt x="10724" y="-6443"/>
                  <a:pt x="6226" y="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2" name="フリーフォーム: 図形 1761">
            <a:extLst>
              <a:ext uri="{FF2B5EF4-FFF2-40B4-BE49-F238E27FC236}">
                <a16:creationId xmlns:a16="http://schemas.microsoft.com/office/drawing/2014/main" id="{8DEA5E34-D39C-4747-8DEA-4664EF0AB4FB}"/>
              </a:ext>
            </a:extLst>
          </p:cNvPr>
          <p:cNvSpPr/>
          <p:nvPr/>
        </p:nvSpPr>
        <p:spPr>
          <a:xfrm>
            <a:off x="3440100" y="8430249"/>
            <a:ext cx="89577" cy="528293"/>
          </a:xfrm>
          <a:custGeom>
            <a:avLst/>
            <a:gdLst>
              <a:gd name="connsiteX0" fmla="*/ 1600 w 89577"/>
              <a:gd name="connsiteY0" fmla="*/ 5726 h 528293"/>
              <a:gd name="connsiteX1" fmla="*/ 6363 w 89577"/>
              <a:gd name="connsiteY1" fmla="*/ 194639 h 528293"/>
              <a:gd name="connsiteX2" fmla="*/ 20650 w 89577"/>
              <a:gd name="connsiteY2" fmla="*/ 324814 h 528293"/>
              <a:gd name="connsiteX3" fmla="*/ 80975 w 89577"/>
              <a:gd name="connsiteY3" fmla="*/ 499439 h 528293"/>
              <a:gd name="connsiteX4" fmla="*/ 84150 w 89577"/>
              <a:gd name="connsiteY4" fmla="*/ 521664 h 528293"/>
              <a:gd name="connsiteX5" fmla="*/ 33350 w 89577"/>
              <a:gd name="connsiteY5" fmla="*/ 431176 h 528293"/>
              <a:gd name="connsiteX6" fmla="*/ 1600 w 89577"/>
              <a:gd name="connsiteY6" fmla="*/ 5726 h 52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77" h="528293">
                <a:moveTo>
                  <a:pt x="1600" y="5726"/>
                </a:moveTo>
                <a:cubicBezTo>
                  <a:pt x="-2898" y="-33697"/>
                  <a:pt x="3188" y="141458"/>
                  <a:pt x="6363" y="194639"/>
                </a:cubicBezTo>
                <a:cubicBezTo>
                  <a:pt x="9538" y="247820"/>
                  <a:pt x="8215" y="274014"/>
                  <a:pt x="20650" y="324814"/>
                </a:cubicBezTo>
                <a:cubicBezTo>
                  <a:pt x="33085" y="375614"/>
                  <a:pt x="70392" y="466631"/>
                  <a:pt x="80975" y="499439"/>
                </a:cubicBezTo>
                <a:cubicBezTo>
                  <a:pt x="91558" y="532247"/>
                  <a:pt x="92087" y="533041"/>
                  <a:pt x="84150" y="521664"/>
                </a:cubicBezTo>
                <a:cubicBezTo>
                  <a:pt x="76213" y="510287"/>
                  <a:pt x="45785" y="516107"/>
                  <a:pt x="33350" y="431176"/>
                </a:cubicBezTo>
                <a:cubicBezTo>
                  <a:pt x="20915" y="346245"/>
                  <a:pt x="6098" y="45149"/>
                  <a:pt x="1600" y="5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3" name="フリーフォーム: 図形 1762">
            <a:extLst>
              <a:ext uri="{FF2B5EF4-FFF2-40B4-BE49-F238E27FC236}">
                <a16:creationId xmlns:a16="http://schemas.microsoft.com/office/drawing/2014/main" id="{35C8DDB7-A101-426F-9A4B-DF5E1E3AC491}"/>
              </a:ext>
            </a:extLst>
          </p:cNvPr>
          <p:cNvSpPr/>
          <p:nvPr/>
        </p:nvSpPr>
        <p:spPr>
          <a:xfrm>
            <a:off x="3400297" y="8471827"/>
            <a:ext cx="81093" cy="396153"/>
          </a:xfrm>
          <a:custGeom>
            <a:avLst/>
            <a:gdLst>
              <a:gd name="connsiteX0" fmla="*/ 3303 w 81093"/>
              <a:gd name="connsiteY0" fmla="*/ 661 h 396153"/>
              <a:gd name="connsiteX1" fmla="*/ 6478 w 81093"/>
              <a:gd name="connsiteY1" fmla="*/ 173698 h 396153"/>
              <a:gd name="connsiteX2" fmla="*/ 42991 w 81093"/>
              <a:gd name="connsiteY2" fmla="*/ 314986 h 396153"/>
              <a:gd name="connsiteX3" fmla="*/ 81091 w 81093"/>
              <a:gd name="connsiteY3" fmla="*/ 394361 h 396153"/>
              <a:gd name="connsiteX4" fmla="*/ 41403 w 81093"/>
              <a:gd name="connsiteY4" fmla="*/ 240373 h 396153"/>
              <a:gd name="connsiteX5" fmla="*/ 3303 w 81093"/>
              <a:gd name="connsiteY5" fmla="*/ 661 h 39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93" h="396153">
                <a:moveTo>
                  <a:pt x="3303" y="661"/>
                </a:moveTo>
                <a:cubicBezTo>
                  <a:pt x="-2518" y="-10451"/>
                  <a:pt x="-137" y="121311"/>
                  <a:pt x="6478" y="173698"/>
                </a:cubicBezTo>
                <a:cubicBezTo>
                  <a:pt x="13093" y="226086"/>
                  <a:pt x="30555" y="278209"/>
                  <a:pt x="42991" y="314986"/>
                </a:cubicBezTo>
                <a:cubicBezTo>
                  <a:pt x="55427" y="351763"/>
                  <a:pt x="81356" y="406796"/>
                  <a:pt x="81091" y="394361"/>
                </a:cubicBezTo>
                <a:cubicBezTo>
                  <a:pt x="80826" y="381926"/>
                  <a:pt x="53045" y="302021"/>
                  <a:pt x="41403" y="240373"/>
                </a:cubicBezTo>
                <a:cubicBezTo>
                  <a:pt x="29761" y="178725"/>
                  <a:pt x="9124" y="11773"/>
                  <a:pt x="3303" y="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4" name="フリーフォーム: 図形 1763">
            <a:extLst>
              <a:ext uri="{FF2B5EF4-FFF2-40B4-BE49-F238E27FC236}">
                <a16:creationId xmlns:a16="http://schemas.microsoft.com/office/drawing/2014/main" id="{04A3A5AC-EF59-4398-A4BC-03E155233605}"/>
              </a:ext>
            </a:extLst>
          </p:cNvPr>
          <p:cNvSpPr/>
          <p:nvPr/>
        </p:nvSpPr>
        <p:spPr>
          <a:xfrm>
            <a:off x="3458133" y="8415250"/>
            <a:ext cx="102674" cy="532017"/>
          </a:xfrm>
          <a:custGeom>
            <a:avLst/>
            <a:gdLst>
              <a:gd name="connsiteX0" fmla="*/ 1030 w 102674"/>
              <a:gd name="connsiteY0" fmla="*/ 1675 h 532017"/>
              <a:gd name="connsiteX1" fmla="*/ 13730 w 102674"/>
              <a:gd name="connsiteY1" fmla="*/ 169950 h 532017"/>
              <a:gd name="connsiteX2" fmla="*/ 37542 w 102674"/>
              <a:gd name="connsiteY2" fmla="*/ 398550 h 532017"/>
              <a:gd name="connsiteX3" fmla="*/ 102630 w 102674"/>
              <a:gd name="connsiteY3" fmla="*/ 531900 h 532017"/>
              <a:gd name="connsiteX4" fmla="*/ 47067 w 102674"/>
              <a:gd name="connsiteY4" fmla="*/ 419188 h 532017"/>
              <a:gd name="connsiteX5" fmla="*/ 5792 w 102674"/>
              <a:gd name="connsiteY5" fmla="*/ 273138 h 532017"/>
              <a:gd name="connsiteX6" fmla="*/ 1030 w 102674"/>
              <a:gd name="connsiteY6" fmla="*/ 1675 h 532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674" h="532017">
                <a:moveTo>
                  <a:pt x="1030" y="1675"/>
                </a:moveTo>
                <a:cubicBezTo>
                  <a:pt x="2353" y="-15523"/>
                  <a:pt x="7645" y="103804"/>
                  <a:pt x="13730" y="169950"/>
                </a:cubicBezTo>
                <a:cubicBezTo>
                  <a:pt x="19815" y="236096"/>
                  <a:pt x="22725" y="338225"/>
                  <a:pt x="37542" y="398550"/>
                </a:cubicBezTo>
                <a:cubicBezTo>
                  <a:pt x="52359" y="458875"/>
                  <a:pt x="101043" y="528460"/>
                  <a:pt x="102630" y="531900"/>
                </a:cubicBezTo>
                <a:cubicBezTo>
                  <a:pt x="104218" y="535340"/>
                  <a:pt x="63207" y="462315"/>
                  <a:pt x="47067" y="419188"/>
                </a:cubicBezTo>
                <a:cubicBezTo>
                  <a:pt x="30927" y="376061"/>
                  <a:pt x="13200" y="339548"/>
                  <a:pt x="5792" y="273138"/>
                </a:cubicBezTo>
                <a:cubicBezTo>
                  <a:pt x="-1616" y="206728"/>
                  <a:pt x="-293" y="18873"/>
                  <a:pt x="1030" y="1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5" name="フリーフォーム: 図形 1764">
            <a:extLst>
              <a:ext uri="{FF2B5EF4-FFF2-40B4-BE49-F238E27FC236}">
                <a16:creationId xmlns:a16="http://schemas.microsoft.com/office/drawing/2014/main" id="{707548B9-E2FF-4C72-ADA2-0AC091FEE18D}"/>
              </a:ext>
            </a:extLst>
          </p:cNvPr>
          <p:cNvSpPr/>
          <p:nvPr/>
        </p:nvSpPr>
        <p:spPr>
          <a:xfrm>
            <a:off x="4242678" y="7674338"/>
            <a:ext cx="109347" cy="559690"/>
          </a:xfrm>
          <a:custGeom>
            <a:avLst/>
            <a:gdLst>
              <a:gd name="connsiteX0" fmla="*/ 710 w 109347"/>
              <a:gd name="connsiteY0" fmla="*/ 1225 h 559690"/>
              <a:gd name="connsiteX1" fmla="*/ 38810 w 109347"/>
              <a:gd name="connsiteY1" fmla="*/ 288562 h 559690"/>
              <a:gd name="connsiteX2" fmla="*/ 108660 w 109347"/>
              <a:gd name="connsiteY2" fmla="*/ 556850 h 559690"/>
              <a:gd name="connsiteX3" fmla="*/ 70560 w 109347"/>
              <a:gd name="connsiteY3" fmla="*/ 404450 h 559690"/>
              <a:gd name="connsiteX4" fmla="*/ 710 w 109347"/>
              <a:gd name="connsiteY4" fmla="*/ 1225 h 55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347" h="559690">
                <a:moveTo>
                  <a:pt x="710" y="1225"/>
                </a:moveTo>
                <a:cubicBezTo>
                  <a:pt x="-4582" y="-18090"/>
                  <a:pt x="20818" y="195958"/>
                  <a:pt x="38810" y="288562"/>
                </a:cubicBezTo>
                <a:cubicBezTo>
                  <a:pt x="56802" y="381166"/>
                  <a:pt x="103368" y="537535"/>
                  <a:pt x="108660" y="556850"/>
                </a:cubicBezTo>
                <a:cubicBezTo>
                  <a:pt x="113952" y="576165"/>
                  <a:pt x="87493" y="493879"/>
                  <a:pt x="70560" y="404450"/>
                </a:cubicBezTo>
                <a:cubicBezTo>
                  <a:pt x="53627" y="315021"/>
                  <a:pt x="6002" y="20540"/>
                  <a:pt x="710" y="1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6" name="フリーフォーム: 図形 1765">
            <a:extLst>
              <a:ext uri="{FF2B5EF4-FFF2-40B4-BE49-F238E27FC236}">
                <a16:creationId xmlns:a16="http://schemas.microsoft.com/office/drawing/2014/main" id="{69F898B8-EE77-4ACB-9F07-F1D5891DA335}"/>
              </a:ext>
            </a:extLst>
          </p:cNvPr>
          <p:cNvSpPr/>
          <p:nvPr/>
        </p:nvSpPr>
        <p:spPr>
          <a:xfrm>
            <a:off x="4222961" y="7675218"/>
            <a:ext cx="120462" cy="658522"/>
          </a:xfrm>
          <a:custGeom>
            <a:avLst/>
            <a:gdLst>
              <a:gd name="connsiteX0" fmla="*/ 4552 w 120462"/>
              <a:gd name="connsiteY0" fmla="*/ 9870 h 658522"/>
              <a:gd name="connsiteX1" fmla="*/ 102977 w 120462"/>
              <a:gd name="connsiteY1" fmla="*/ 570257 h 658522"/>
              <a:gd name="connsiteX2" fmla="*/ 118852 w 120462"/>
              <a:gd name="connsiteY2" fmla="*/ 655982 h 658522"/>
              <a:gd name="connsiteX3" fmla="*/ 109327 w 120462"/>
              <a:gd name="connsiteY3" fmla="*/ 560732 h 658522"/>
              <a:gd name="connsiteX4" fmla="*/ 25189 w 120462"/>
              <a:gd name="connsiteY4" fmla="*/ 236882 h 658522"/>
              <a:gd name="connsiteX5" fmla="*/ 4552 w 120462"/>
              <a:gd name="connsiteY5" fmla="*/ 9870 h 65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462" h="658522">
                <a:moveTo>
                  <a:pt x="4552" y="9870"/>
                </a:moveTo>
                <a:cubicBezTo>
                  <a:pt x="17517" y="65432"/>
                  <a:pt x="83927" y="462572"/>
                  <a:pt x="102977" y="570257"/>
                </a:cubicBezTo>
                <a:cubicBezTo>
                  <a:pt x="122027" y="677942"/>
                  <a:pt x="117794" y="657570"/>
                  <a:pt x="118852" y="655982"/>
                </a:cubicBezTo>
                <a:cubicBezTo>
                  <a:pt x="119910" y="654394"/>
                  <a:pt x="124937" y="630582"/>
                  <a:pt x="109327" y="560732"/>
                </a:cubicBezTo>
                <a:cubicBezTo>
                  <a:pt x="93717" y="490882"/>
                  <a:pt x="41593" y="326311"/>
                  <a:pt x="25189" y="236882"/>
                </a:cubicBezTo>
                <a:cubicBezTo>
                  <a:pt x="8785" y="147453"/>
                  <a:pt x="-8413" y="-45692"/>
                  <a:pt x="4552" y="9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7" name="フリーフォーム: 図形 1766">
            <a:extLst>
              <a:ext uri="{FF2B5EF4-FFF2-40B4-BE49-F238E27FC236}">
                <a16:creationId xmlns:a16="http://schemas.microsoft.com/office/drawing/2014/main" id="{7437C252-9EAC-4512-977B-CF87E35E7BEC}"/>
              </a:ext>
            </a:extLst>
          </p:cNvPr>
          <p:cNvSpPr/>
          <p:nvPr/>
        </p:nvSpPr>
        <p:spPr>
          <a:xfrm>
            <a:off x="4302501" y="7695294"/>
            <a:ext cx="105021" cy="783440"/>
          </a:xfrm>
          <a:custGeom>
            <a:avLst/>
            <a:gdLst>
              <a:gd name="connsiteX0" fmla="*/ 1212 w 105021"/>
              <a:gd name="connsiteY0" fmla="*/ 8844 h 783440"/>
              <a:gd name="connsiteX1" fmla="*/ 101224 w 105021"/>
              <a:gd name="connsiteY1" fmla="*/ 753381 h 783440"/>
              <a:gd name="connsiteX2" fmla="*/ 80587 w 105021"/>
              <a:gd name="connsiteY2" fmla="*/ 610506 h 783440"/>
              <a:gd name="connsiteX3" fmla="*/ 47249 w 105021"/>
              <a:gd name="connsiteY3" fmla="*/ 358094 h 783440"/>
              <a:gd name="connsiteX4" fmla="*/ 1212 w 105021"/>
              <a:gd name="connsiteY4" fmla="*/ 8844 h 78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21" h="783440">
                <a:moveTo>
                  <a:pt x="1212" y="8844"/>
                </a:moveTo>
                <a:cubicBezTo>
                  <a:pt x="10208" y="74725"/>
                  <a:pt x="87995" y="653104"/>
                  <a:pt x="101224" y="753381"/>
                </a:cubicBezTo>
                <a:cubicBezTo>
                  <a:pt x="114453" y="853658"/>
                  <a:pt x="89583" y="676387"/>
                  <a:pt x="80587" y="610506"/>
                </a:cubicBezTo>
                <a:cubicBezTo>
                  <a:pt x="71591" y="544625"/>
                  <a:pt x="58626" y="452550"/>
                  <a:pt x="47249" y="358094"/>
                </a:cubicBezTo>
                <a:cubicBezTo>
                  <a:pt x="35872" y="263638"/>
                  <a:pt x="-7784" y="-57037"/>
                  <a:pt x="1212" y="8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9" name="フリーフォーム: 図形 1768">
            <a:extLst>
              <a:ext uri="{FF2B5EF4-FFF2-40B4-BE49-F238E27FC236}">
                <a16:creationId xmlns:a16="http://schemas.microsoft.com/office/drawing/2014/main" id="{08D39E13-0E64-47D6-BBE6-EBF5B6EE0FAA}"/>
              </a:ext>
            </a:extLst>
          </p:cNvPr>
          <p:cNvSpPr/>
          <p:nvPr/>
        </p:nvSpPr>
        <p:spPr>
          <a:xfrm>
            <a:off x="4380078" y="8347647"/>
            <a:ext cx="75874" cy="639999"/>
          </a:xfrm>
          <a:custGeom>
            <a:avLst/>
            <a:gdLst>
              <a:gd name="connsiteX0" fmla="*/ 10947 w 75874"/>
              <a:gd name="connsiteY0" fmla="*/ 20066 h 639999"/>
              <a:gd name="connsiteX1" fmla="*/ 72860 w 75874"/>
              <a:gd name="connsiteY1" fmla="*/ 612203 h 639999"/>
              <a:gd name="connsiteX2" fmla="*/ 63335 w 75874"/>
              <a:gd name="connsiteY2" fmla="*/ 531241 h 639999"/>
              <a:gd name="connsiteX3" fmla="*/ 37935 w 75874"/>
              <a:gd name="connsiteY3" fmla="*/ 424878 h 639999"/>
              <a:gd name="connsiteX4" fmla="*/ 3010 w 75874"/>
              <a:gd name="connsiteY4" fmla="*/ 164528 h 639999"/>
              <a:gd name="connsiteX5" fmla="*/ 10947 w 75874"/>
              <a:gd name="connsiteY5" fmla="*/ 20066 h 6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874" h="639999">
                <a:moveTo>
                  <a:pt x="10947" y="20066"/>
                </a:moveTo>
                <a:cubicBezTo>
                  <a:pt x="22589" y="94679"/>
                  <a:pt x="64129" y="527007"/>
                  <a:pt x="72860" y="612203"/>
                </a:cubicBezTo>
                <a:cubicBezTo>
                  <a:pt x="81591" y="697399"/>
                  <a:pt x="69156" y="562462"/>
                  <a:pt x="63335" y="531241"/>
                </a:cubicBezTo>
                <a:cubicBezTo>
                  <a:pt x="57514" y="500020"/>
                  <a:pt x="47989" y="485997"/>
                  <a:pt x="37935" y="424878"/>
                </a:cubicBezTo>
                <a:cubicBezTo>
                  <a:pt x="27881" y="363759"/>
                  <a:pt x="8566" y="230938"/>
                  <a:pt x="3010" y="164528"/>
                </a:cubicBezTo>
                <a:cubicBezTo>
                  <a:pt x="-2546" y="98118"/>
                  <a:pt x="-695" y="-54547"/>
                  <a:pt x="10947" y="20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0" name="フリーフォーム: 図形 1769">
            <a:extLst>
              <a:ext uri="{FF2B5EF4-FFF2-40B4-BE49-F238E27FC236}">
                <a16:creationId xmlns:a16="http://schemas.microsoft.com/office/drawing/2014/main" id="{0B34F637-7CE4-44C3-A8B8-345D690B6913}"/>
              </a:ext>
            </a:extLst>
          </p:cNvPr>
          <p:cNvSpPr/>
          <p:nvPr/>
        </p:nvSpPr>
        <p:spPr>
          <a:xfrm>
            <a:off x="4336949" y="8322915"/>
            <a:ext cx="94221" cy="696591"/>
          </a:xfrm>
          <a:custGeom>
            <a:avLst/>
            <a:gdLst>
              <a:gd name="connsiteX0" fmla="*/ 101 w 94221"/>
              <a:gd name="connsiteY0" fmla="*/ 348 h 696591"/>
              <a:gd name="connsiteX1" fmla="*/ 73126 w 94221"/>
              <a:gd name="connsiteY1" fmla="*/ 457548 h 696591"/>
              <a:gd name="connsiteX2" fmla="*/ 93764 w 94221"/>
              <a:gd name="connsiteY2" fmla="*/ 621060 h 696591"/>
              <a:gd name="connsiteX3" fmla="*/ 82651 w 94221"/>
              <a:gd name="connsiteY3" fmla="*/ 694085 h 696591"/>
              <a:gd name="connsiteX4" fmla="*/ 90589 w 94221"/>
              <a:gd name="connsiteY4" fmla="*/ 536923 h 696591"/>
              <a:gd name="connsiteX5" fmla="*/ 101 w 94221"/>
              <a:gd name="connsiteY5" fmla="*/ 348 h 69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221" h="696591">
                <a:moveTo>
                  <a:pt x="101" y="348"/>
                </a:moveTo>
                <a:cubicBezTo>
                  <a:pt x="-2809" y="-12881"/>
                  <a:pt x="57515" y="354096"/>
                  <a:pt x="73126" y="457548"/>
                </a:cubicBezTo>
                <a:cubicBezTo>
                  <a:pt x="88737" y="561000"/>
                  <a:pt x="92177" y="581637"/>
                  <a:pt x="93764" y="621060"/>
                </a:cubicBezTo>
                <a:cubicBezTo>
                  <a:pt x="95352" y="660483"/>
                  <a:pt x="83180" y="708108"/>
                  <a:pt x="82651" y="694085"/>
                </a:cubicBezTo>
                <a:cubicBezTo>
                  <a:pt x="82122" y="680062"/>
                  <a:pt x="102231" y="646990"/>
                  <a:pt x="90589" y="536923"/>
                </a:cubicBezTo>
                <a:cubicBezTo>
                  <a:pt x="78947" y="426856"/>
                  <a:pt x="3011" y="13577"/>
                  <a:pt x="101" y="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1" name="フリーフォーム: 図形 1770">
            <a:extLst>
              <a:ext uri="{FF2B5EF4-FFF2-40B4-BE49-F238E27FC236}">
                <a16:creationId xmlns:a16="http://schemas.microsoft.com/office/drawing/2014/main" id="{C33D6093-C4CF-4D23-929C-EE52815E2F37}"/>
              </a:ext>
            </a:extLst>
          </p:cNvPr>
          <p:cNvSpPr/>
          <p:nvPr/>
        </p:nvSpPr>
        <p:spPr>
          <a:xfrm>
            <a:off x="4355941" y="8841396"/>
            <a:ext cx="85884" cy="459776"/>
          </a:xfrm>
          <a:custGeom>
            <a:avLst/>
            <a:gdLst>
              <a:gd name="connsiteX0" fmla="*/ 66834 w 85884"/>
              <a:gd name="connsiteY0" fmla="*/ 979 h 459776"/>
              <a:gd name="connsiteX1" fmla="*/ 46197 w 85884"/>
              <a:gd name="connsiteY1" fmla="*/ 323242 h 459776"/>
              <a:gd name="connsiteX2" fmla="*/ 159 w 85884"/>
              <a:gd name="connsiteY2" fmla="*/ 459767 h 459776"/>
              <a:gd name="connsiteX3" fmla="*/ 63659 w 85884"/>
              <a:gd name="connsiteY3" fmla="*/ 329592 h 459776"/>
              <a:gd name="connsiteX4" fmla="*/ 85884 w 85884"/>
              <a:gd name="connsiteY4" fmla="*/ 226404 h 459776"/>
              <a:gd name="connsiteX5" fmla="*/ 66834 w 85884"/>
              <a:gd name="connsiteY5" fmla="*/ 979 h 45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884" h="459776">
                <a:moveTo>
                  <a:pt x="66834" y="979"/>
                </a:moveTo>
                <a:cubicBezTo>
                  <a:pt x="60219" y="17119"/>
                  <a:pt x="57309" y="246777"/>
                  <a:pt x="46197" y="323242"/>
                </a:cubicBezTo>
                <a:cubicBezTo>
                  <a:pt x="35084" y="399707"/>
                  <a:pt x="-2751" y="458709"/>
                  <a:pt x="159" y="459767"/>
                </a:cubicBezTo>
                <a:cubicBezTo>
                  <a:pt x="3069" y="460825"/>
                  <a:pt x="49372" y="368486"/>
                  <a:pt x="63659" y="329592"/>
                </a:cubicBezTo>
                <a:cubicBezTo>
                  <a:pt x="77946" y="290698"/>
                  <a:pt x="85884" y="280114"/>
                  <a:pt x="85884" y="226404"/>
                </a:cubicBezTo>
                <a:cubicBezTo>
                  <a:pt x="85884" y="172694"/>
                  <a:pt x="73449" y="-15161"/>
                  <a:pt x="66834" y="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2" name="フリーフォーム: 図形 1771">
            <a:extLst>
              <a:ext uri="{FF2B5EF4-FFF2-40B4-BE49-F238E27FC236}">
                <a16:creationId xmlns:a16="http://schemas.microsoft.com/office/drawing/2014/main" id="{91DE5C1B-5133-4C35-996F-2EB59F14A111}"/>
              </a:ext>
            </a:extLst>
          </p:cNvPr>
          <p:cNvSpPr/>
          <p:nvPr/>
        </p:nvSpPr>
        <p:spPr>
          <a:xfrm>
            <a:off x="4353818" y="8873854"/>
            <a:ext cx="103897" cy="508002"/>
          </a:xfrm>
          <a:custGeom>
            <a:avLst/>
            <a:gdLst>
              <a:gd name="connsiteX0" fmla="*/ 103882 w 103897"/>
              <a:gd name="connsiteY0" fmla="*/ 271 h 508002"/>
              <a:gd name="connsiteX1" fmla="*/ 73720 w 103897"/>
              <a:gd name="connsiteY1" fmla="*/ 374921 h 508002"/>
              <a:gd name="connsiteX2" fmla="*/ 695 w 103897"/>
              <a:gd name="connsiteY2" fmla="*/ 506684 h 508002"/>
              <a:gd name="connsiteX3" fmla="*/ 38795 w 103897"/>
              <a:gd name="connsiteY3" fmla="*/ 435246 h 508002"/>
              <a:gd name="connsiteX4" fmla="*/ 70545 w 103897"/>
              <a:gd name="connsiteY4" fmla="*/ 316184 h 508002"/>
              <a:gd name="connsiteX5" fmla="*/ 103882 w 103897"/>
              <a:gd name="connsiteY5" fmla="*/ 271 h 50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897" h="508002">
                <a:moveTo>
                  <a:pt x="103882" y="271"/>
                </a:moveTo>
                <a:cubicBezTo>
                  <a:pt x="104411" y="10061"/>
                  <a:pt x="90918" y="290519"/>
                  <a:pt x="73720" y="374921"/>
                </a:cubicBezTo>
                <a:cubicBezTo>
                  <a:pt x="56522" y="459323"/>
                  <a:pt x="695" y="506684"/>
                  <a:pt x="695" y="506684"/>
                </a:cubicBezTo>
                <a:cubicBezTo>
                  <a:pt x="-5126" y="516738"/>
                  <a:pt x="27153" y="466996"/>
                  <a:pt x="38795" y="435246"/>
                </a:cubicBezTo>
                <a:cubicBezTo>
                  <a:pt x="50437" y="403496"/>
                  <a:pt x="60226" y="383917"/>
                  <a:pt x="70545" y="316184"/>
                </a:cubicBezTo>
                <a:cubicBezTo>
                  <a:pt x="80864" y="248451"/>
                  <a:pt x="103353" y="-9519"/>
                  <a:pt x="103882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3" name="フリーフォーム: 図形 1772">
            <a:extLst>
              <a:ext uri="{FF2B5EF4-FFF2-40B4-BE49-F238E27FC236}">
                <a16:creationId xmlns:a16="http://schemas.microsoft.com/office/drawing/2014/main" id="{D4942C30-2ACD-4EC3-A76E-B6EFCAB76364}"/>
              </a:ext>
            </a:extLst>
          </p:cNvPr>
          <p:cNvSpPr/>
          <p:nvPr/>
        </p:nvSpPr>
        <p:spPr>
          <a:xfrm>
            <a:off x="4144273" y="9233718"/>
            <a:ext cx="240677" cy="232016"/>
          </a:xfrm>
          <a:custGeom>
            <a:avLst/>
            <a:gdLst>
              <a:gd name="connsiteX0" fmla="*/ 237227 w 240677"/>
              <a:gd name="connsiteY0" fmla="*/ 2357 h 232016"/>
              <a:gd name="connsiteX1" fmla="*/ 57840 w 240677"/>
              <a:gd name="connsiteY1" fmla="*/ 200795 h 232016"/>
              <a:gd name="connsiteX2" fmla="*/ 690 w 240677"/>
              <a:gd name="connsiteY2" fmla="*/ 229370 h 232016"/>
              <a:gd name="connsiteX3" fmla="*/ 88002 w 240677"/>
              <a:gd name="connsiteY3" fmla="*/ 178570 h 232016"/>
              <a:gd name="connsiteX4" fmla="*/ 168965 w 240677"/>
              <a:gd name="connsiteY4" fmla="*/ 97607 h 232016"/>
              <a:gd name="connsiteX5" fmla="*/ 237227 w 240677"/>
              <a:gd name="connsiteY5" fmla="*/ 2357 h 23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677" h="232016">
                <a:moveTo>
                  <a:pt x="237227" y="2357"/>
                </a:moveTo>
                <a:cubicBezTo>
                  <a:pt x="218706" y="19555"/>
                  <a:pt x="97263" y="162960"/>
                  <a:pt x="57840" y="200795"/>
                </a:cubicBezTo>
                <a:cubicBezTo>
                  <a:pt x="18417" y="238631"/>
                  <a:pt x="-4337" y="233074"/>
                  <a:pt x="690" y="229370"/>
                </a:cubicBezTo>
                <a:cubicBezTo>
                  <a:pt x="5717" y="225666"/>
                  <a:pt x="59956" y="200531"/>
                  <a:pt x="88002" y="178570"/>
                </a:cubicBezTo>
                <a:cubicBezTo>
                  <a:pt x="116048" y="156610"/>
                  <a:pt x="143036" y="128563"/>
                  <a:pt x="168965" y="97607"/>
                </a:cubicBezTo>
                <a:cubicBezTo>
                  <a:pt x="194894" y="66651"/>
                  <a:pt x="255748" y="-14841"/>
                  <a:pt x="237227" y="2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4" name="フリーフォーム: 図形 1773">
            <a:extLst>
              <a:ext uri="{FF2B5EF4-FFF2-40B4-BE49-F238E27FC236}">
                <a16:creationId xmlns:a16="http://schemas.microsoft.com/office/drawing/2014/main" id="{CC0E180F-AA38-43D5-934A-9A148D590DB8}"/>
              </a:ext>
            </a:extLst>
          </p:cNvPr>
          <p:cNvSpPr/>
          <p:nvPr/>
        </p:nvSpPr>
        <p:spPr>
          <a:xfrm>
            <a:off x="4179766" y="9238542"/>
            <a:ext cx="221613" cy="245295"/>
          </a:xfrm>
          <a:custGeom>
            <a:avLst/>
            <a:gdLst>
              <a:gd name="connsiteX0" fmla="*/ 219197 w 221613"/>
              <a:gd name="connsiteY0" fmla="*/ 708 h 245295"/>
              <a:gd name="connsiteX1" fmla="*/ 104897 w 221613"/>
              <a:gd name="connsiteY1" fmla="*/ 164221 h 245295"/>
              <a:gd name="connsiteX2" fmla="*/ 122 w 221613"/>
              <a:gd name="connsiteY2" fmla="*/ 245183 h 245295"/>
              <a:gd name="connsiteX3" fmla="*/ 85847 w 221613"/>
              <a:gd name="connsiteY3" fmla="*/ 180096 h 245295"/>
              <a:gd name="connsiteX4" fmla="*/ 176334 w 221613"/>
              <a:gd name="connsiteY4" fmla="*/ 107071 h 245295"/>
              <a:gd name="connsiteX5" fmla="*/ 219197 w 221613"/>
              <a:gd name="connsiteY5" fmla="*/ 708 h 24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613" h="245295">
                <a:moveTo>
                  <a:pt x="219197" y="708"/>
                </a:moveTo>
                <a:cubicBezTo>
                  <a:pt x="207291" y="10233"/>
                  <a:pt x="141409" y="123475"/>
                  <a:pt x="104897" y="164221"/>
                </a:cubicBezTo>
                <a:cubicBezTo>
                  <a:pt x="68385" y="204967"/>
                  <a:pt x="3297" y="242537"/>
                  <a:pt x="122" y="245183"/>
                </a:cubicBezTo>
                <a:cubicBezTo>
                  <a:pt x="-3053" y="247829"/>
                  <a:pt x="56479" y="203115"/>
                  <a:pt x="85847" y="180096"/>
                </a:cubicBezTo>
                <a:cubicBezTo>
                  <a:pt x="115215" y="157077"/>
                  <a:pt x="156490" y="133794"/>
                  <a:pt x="176334" y="107071"/>
                </a:cubicBezTo>
                <a:cubicBezTo>
                  <a:pt x="196178" y="80348"/>
                  <a:pt x="231103" y="-8817"/>
                  <a:pt x="219197" y="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5" name="フリーフォーム: 図形 1774">
            <a:extLst>
              <a:ext uri="{FF2B5EF4-FFF2-40B4-BE49-F238E27FC236}">
                <a16:creationId xmlns:a16="http://schemas.microsoft.com/office/drawing/2014/main" id="{874990E7-2E41-48CD-AFBE-F99F78D95E34}"/>
              </a:ext>
            </a:extLst>
          </p:cNvPr>
          <p:cNvSpPr/>
          <p:nvPr/>
        </p:nvSpPr>
        <p:spPr>
          <a:xfrm>
            <a:off x="4156708" y="9359079"/>
            <a:ext cx="229801" cy="195481"/>
          </a:xfrm>
          <a:custGeom>
            <a:avLst/>
            <a:gdLst>
              <a:gd name="connsiteX0" fmla="*/ 227967 w 229801"/>
              <a:gd name="connsiteY0" fmla="*/ 2409 h 195481"/>
              <a:gd name="connsiteX1" fmla="*/ 7305 w 229801"/>
              <a:gd name="connsiteY1" fmla="*/ 191321 h 195481"/>
              <a:gd name="connsiteX2" fmla="*/ 58105 w 229801"/>
              <a:gd name="connsiteY2" fmla="*/ 129409 h 195481"/>
              <a:gd name="connsiteX3" fmla="*/ 110492 w 229801"/>
              <a:gd name="connsiteY3" fmla="*/ 86546 h 195481"/>
              <a:gd name="connsiteX4" fmla="*/ 227967 w 229801"/>
              <a:gd name="connsiteY4" fmla="*/ 2409 h 19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01" h="195481">
                <a:moveTo>
                  <a:pt x="227967" y="2409"/>
                </a:moveTo>
                <a:cubicBezTo>
                  <a:pt x="210769" y="19872"/>
                  <a:pt x="35615" y="170154"/>
                  <a:pt x="7305" y="191321"/>
                </a:cubicBezTo>
                <a:cubicBezTo>
                  <a:pt x="-21005" y="212488"/>
                  <a:pt x="40907" y="146872"/>
                  <a:pt x="58105" y="129409"/>
                </a:cubicBezTo>
                <a:cubicBezTo>
                  <a:pt x="75303" y="111947"/>
                  <a:pt x="84563" y="105596"/>
                  <a:pt x="110492" y="86546"/>
                </a:cubicBezTo>
                <a:cubicBezTo>
                  <a:pt x="136421" y="67496"/>
                  <a:pt x="245165" y="-15054"/>
                  <a:pt x="227967" y="2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6" name="フリーフォーム: 図形 1775">
            <a:extLst>
              <a:ext uri="{FF2B5EF4-FFF2-40B4-BE49-F238E27FC236}">
                <a16:creationId xmlns:a16="http://schemas.microsoft.com/office/drawing/2014/main" id="{81E44812-2768-4698-8B0E-72204BA6762F}"/>
              </a:ext>
            </a:extLst>
          </p:cNvPr>
          <p:cNvSpPr/>
          <p:nvPr/>
        </p:nvSpPr>
        <p:spPr>
          <a:xfrm>
            <a:off x="3848100" y="9480266"/>
            <a:ext cx="327804" cy="270241"/>
          </a:xfrm>
          <a:custGeom>
            <a:avLst/>
            <a:gdLst>
              <a:gd name="connsiteX0" fmla="*/ 325438 w 327804"/>
              <a:gd name="connsiteY0" fmla="*/ 3459 h 270241"/>
              <a:gd name="connsiteX1" fmla="*/ 98425 w 327804"/>
              <a:gd name="connsiteY1" fmla="*/ 174909 h 270241"/>
              <a:gd name="connsiteX2" fmla="*/ 0 w 327804"/>
              <a:gd name="connsiteY2" fmla="*/ 270159 h 270241"/>
              <a:gd name="connsiteX3" fmla="*/ 96838 w 327804"/>
              <a:gd name="connsiteY3" fmla="*/ 189197 h 270241"/>
              <a:gd name="connsiteX4" fmla="*/ 211138 w 327804"/>
              <a:gd name="connsiteY4" fmla="*/ 68547 h 270241"/>
              <a:gd name="connsiteX5" fmla="*/ 325438 w 327804"/>
              <a:gd name="connsiteY5" fmla="*/ 3459 h 27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804" h="270241">
                <a:moveTo>
                  <a:pt x="325438" y="3459"/>
                </a:moveTo>
                <a:cubicBezTo>
                  <a:pt x="306652" y="21186"/>
                  <a:pt x="152665" y="130459"/>
                  <a:pt x="98425" y="174909"/>
                </a:cubicBezTo>
                <a:cubicBezTo>
                  <a:pt x="44185" y="219359"/>
                  <a:pt x="264" y="267778"/>
                  <a:pt x="0" y="270159"/>
                </a:cubicBezTo>
                <a:cubicBezTo>
                  <a:pt x="-264" y="272540"/>
                  <a:pt x="61648" y="222799"/>
                  <a:pt x="96838" y="189197"/>
                </a:cubicBezTo>
                <a:cubicBezTo>
                  <a:pt x="132028" y="155595"/>
                  <a:pt x="176213" y="96593"/>
                  <a:pt x="211138" y="68547"/>
                </a:cubicBezTo>
                <a:cubicBezTo>
                  <a:pt x="246063" y="40501"/>
                  <a:pt x="344224" y="-14268"/>
                  <a:pt x="325438" y="3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7" name="フリーフォーム: 図形 1776">
            <a:extLst>
              <a:ext uri="{FF2B5EF4-FFF2-40B4-BE49-F238E27FC236}">
                <a16:creationId xmlns:a16="http://schemas.microsoft.com/office/drawing/2014/main" id="{D0886113-D0BB-429B-A9A9-D4D4F574253D}"/>
              </a:ext>
            </a:extLst>
          </p:cNvPr>
          <p:cNvSpPr/>
          <p:nvPr/>
        </p:nvSpPr>
        <p:spPr>
          <a:xfrm>
            <a:off x="3734384" y="9516722"/>
            <a:ext cx="461554" cy="379152"/>
          </a:xfrm>
          <a:custGeom>
            <a:avLst/>
            <a:gdLst>
              <a:gd name="connsiteX0" fmla="*/ 461379 w 461554"/>
              <a:gd name="connsiteY0" fmla="*/ 341 h 379152"/>
              <a:gd name="connsiteX1" fmla="*/ 29579 w 461554"/>
              <a:gd name="connsiteY1" fmla="*/ 360703 h 379152"/>
              <a:gd name="connsiteX2" fmla="*/ 81966 w 461554"/>
              <a:gd name="connsiteY2" fmla="*/ 295616 h 379152"/>
              <a:gd name="connsiteX3" fmla="*/ 461379 w 461554"/>
              <a:gd name="connsiteY3" fmla="*/ 341 h 37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554" h="379152">
                <a:moveTo>
                  <a:pt x="461379" y="341"/>
                </a:moveTo>
                <a:cubicBezTo>
                  <a:pt x="452648" y="11189"/>
                  <a:pt x="92814" y="311491"/>
                  <a:pt x="29579" y="360703"/>
                </a:cubicBezTo>
                <a:cubicBezTo>
                  <a:pt x="-33656" y="409915"/>
                  <a:pt x="14233" y="351179"/>
                  <a:pt x="81966" y="295616"/>
                </a:cubicBezTo>
                <a:cubicBezTo>
                  <a:pt x="149699" y="240053"/>
                  <a:pt x="470110" y="-10507"/>
                  <a:pt x="461379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8" name="フリーフォーム: 図形 1777">
            <a:extLst>
              <a:ext uri="{FF2B5EF4-FFF2-40B4-BE49-F238E27FC236}">
                <a16:creationId xmlns:a16="http://schemas.microsoft.com/office/drawing/2014/main" id="{0FA23D0C-6811-4E5C-B9C2-4980727D8D94}"/>
              </a:ext>
            </a:extLst>
          </p:cNvPr>
          <p:cNvSpPr/>
          <p:nvPr/>
        </p:nvSpPr>
        <p:spPr>
          <a:xfrm>
            <a:off x="3717373" y="9605351"/>
            <a:ext cx="404340" cy="380262"/>
          </a:xfrm>
          <a:custGeom>
            <a:avLst/>
            <a:gdLst>
              <a:gd name="connsiteX0" fmla="*/ 402190 w 404340"/>
              <a:gd name="connsiteY0" fmla="*/ 2199 h 380262"/>
              <a:gd name="connsiteX1" fmla="*/ 43415 w 404340"/>
              <a:gd name="connsiteY1" fmla="*/ 329224 h 380262"/>
              <a:gd name="connsiteX2" fmla="*/ 11665 w 404340"/>
              <a:gd name="connsiteY2" fmla="*/ 372087 h 380262"/>
              <a:gd name="connsiteX3" fmla="*/ 92627 w 404340"/>
              <a:gd name="connsiteY3" fmla="*/ 254612 h 380262"/>
              <a:gd name="connsiteX4" fmla="*/ 187877 w 404340"/>
              <a:gd name="connsiteY4" fmla="*/ 189524 h 380262"/>
              <a:gd name="connsiteX5" fmla="*/ 402190 w 404340"/>
              <a:gd name="connsiteY5" fmla="*/ 2199 h 38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340" h="380262">
                <a:moveTo>
                  <a:pt x="402190" y="2199"/>
                </a:moveTo>
                <a:cubicBezTo>
                  <a:pt x="378113" y="25482"/>
                  <a:pt x="108502" y="267576"/>
                  <a:pt x="43415" y="329224"/>
                </a:cubicBezTo>
                <a:cubicBezTo>
                  <a:pt x="-21672" y="390872"/>
                  <a:pt x="3463" y="384522"/>
                  <a:pt x="11665" y="372087"/>
                </a:cubicBezTo>
                <a:cubicBezTo>
                  <a:pt x="19867" y="359652"/>
                  <a:pt x="63259" y="285039"/>
                  <a:pt x="92627" y="254612"/>
                </a:cubicBezTo>
                <a:cubicBezTo>
                  <a:pt x="121995" y="224185"/>
                  <a:pt x="134431" y="231857"/>
                  <a:pt x="187877" y="189524"/>
                </a:cubicBezTo>
                <a:cubicBezTo>
                  <a:pt x="241323" y="147191"/>
                  <a:pt x="426267" y="-21084"/>
                  <a:pt x="402190" y="2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9" name="フリーフォーム: 図形 1778">
            <a:extLst>
              <a:ext uri="{FF2B5EF4-FFF2-40B4-BE49-F238E27FC236}">
                <a16:creationId xmlns:a16="http://schemas.microsoft.com/office/drawing/2014/main" id="{0516896B-E3C6-4F46-AADB-E000A19E89F2}"/>
              </a:ext>
            </a:extLst>
          </p:cNvPr>
          <p:cNvSpPr/>
          <p:nvPr/>
        </p:nvSpPr>
        <p:spPr>
          <a:xfrm>
            <a:off x="3552471" y="9754029"/>
            <a:ext cx="313355" cy="354458"/>
          </a:xfrm>
          <a:custGeom>
            <a:avLst/>
            <a:gdLst>
              <a:gd name="connsiteX0" fmla="*/ 311504 w 313355"/>
              <a:gd name="connsiteY0" fmla="*/ 2746 h 354458"/>
              <a:gd name="connsiteX1" fmla="*/ 105129 w 313355"/>
              <a:gd name="connsiteY1" fmla="*/ 199596 h 354458"/>
              <a:gd name="connsiteX2" fmla="*/ 354 w 313355"/>
              <a:gd name="connsiteY2" fmla="*/ 353584 h 354458"/>
              <a:gd name="connsiteX3" fmla="*/ 68617 w 313355"/>
              <a:gd name="connsiteY3" fmla="*/ 266271 h 354458"/>
              <a:gd name="connsiteX4" fmla="*/ 198792 w 313355"/>
              <a:gd name="connsiteY4" fmla="*/ 96409 h 354458"/>
              <a:gd name="connsiteX5" fmla="*/ 311504 w 313355"/>
              <a:gd name="connsiteY5" fmla="*/ 2746 h 35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355" h="354458">
                <a:moveTo>
                  <a:pt x="311504" y="2746"/>
                </a:moveTo>
                <a:cubicBezTo>
                  <a:pt x="295894" y="19944"/>
                  <a:pt x="156987" y="141123"/>
                  <a:pt x="105129" y="199596"/>
                </a:cubicBezTo>
                <a:cubicBezTo>
                  <a:pt x="53271" y="258069"/>
                  <a:pt x="6439" y="342472"/>
                  <a:pt x="354" y="353584"/>
                </a:cubicBezTo>
                <a:cubicBezTo>
                  <a:pt x="-5731" y="364697"/>
                  <a:pt x="68617" y="266271"/>
                  <a:pt x="68617" y="266271"/>
                </a:cubicBezTo>
                <a:cubicBezTo>
                  <a:pt x="101690" y="223408"/>
                  <a:pt x="157517" y="139801"/>
                  <a:pt x="198792" y="96409"/>
                </a:cubicBezTo>
                <a:cubicBezTo>
                  <a:pt x="240067" y="53017"/>
                  <a:pt x="327114" y="-14452"/>
                  <a:pt x="311504" y="2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0" name="フリーフォーム: 図形 1779">
            <a:extLst>
              <a:ext uri="{FF2B5EF4-FFF2-40B4-BE49-F238E27FC236}">
                <a16:creationId xmlns:a16="http://schemas.microsoft.com/office/drawing/2014/main" id="{953CA0B9-6FA2-42F6-86E4-E78FE6B47AFF}"/>
              </a:ext>
            </a:extLst>
          </p:cNvPr>
          <p:cNvSpPr/>
          <p:nvPr/>
        </p:nvSpPr>
        <p:spPr>
          <a:xfrm>
            <a:off x="3423202" y="9903631"/>
            <a:ext cx="339646" cy="492926"/>
          </a:xfrm>
          <a:custGeom>
            <a:avLst/>
            <a:gdLst>
              <a:gd name="connsiteX0" fmla="*/ 332823 w 339646"/>
              <a:gd name="connsiteY0" fmla="*/ 8719 h 492926"/>
              <a:gd name="connsiteX1" fmla="*/ 158198 w 339646"/>
              <a:gd name="connsiteY1" fmla="*/ 226207 h 492926"/>
              <a:gd name="connsiteX2" fmla="*/ 107398 w 339646"/>
              <a:gd name="connsiteY2" fmla="*/ 313519 h 492926"/>
              <a:gd name="connsiteX3" fmla="*/ 56598 w 339646"/>
              <a:gd name="connsiteY3" fmla="*/ 410357 h 492926"/>
              <a:gd name="connsiteX4" fmla="*/ 1036 w 339646"/>
              <a:gd name="connsiteY4" fmla="*/ 492907 h 492926"/>
              <a:gd name="connsiteX5" fmla="*/ 26436 w 339646"/>
              <a:gd name="connsiteY5" fmla="*/ 416707 h 492926"/>
              <a:gd name="connsiteX6" fmla="*/ 99461 w 339646"/>
              <a:gd name="connsiteY6" fmla="*/ 278594 h 492926"/>
              <a:gd name="connsiteX7" fmla="*/ 283611 w 339646"/>
              <a:gd name="connsiteY7" fmla="*/ 65869 h 492926"/>
              <a:gd name="connsiteX8" fmla="*/ 332823 w 339646"/>
              <a:gd name="connsiteY8" fmla="*/ 8719 h 49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646" h="492926">
                <a:moveTo>
                  <a:pt x="332823" y="8719"/>
                </a:moveTo>
                <a:cubicBezTo>
                  <a:pt x="311921" y="35442"/>
                  <a:pt x="195769" y="175407"/>
                  <a:pt x="158198" y="226207"/>
                </a:cubicBezTo>
                <a:cubicBezTo>
                  <a:pt x="120627" y="277007"/>
                  <a:pt x="124331" y="282827"/>
                  <a:pt x="107398" y="313519"/>
                </a:cubicBezTo>
                <a:cubicBezTo>
                  <a:pt x="90465" y="344211"/>
                  <a:pt x="74325" y="380459"/>
                  <a:pt x="56598" y="410357"/>
                </a:cubicBezTo>
                <a:cubicBezTo>
                  <a:pt x="38871" y="440255"/>
                  <a:pt x="6063" y="491849"/>
                  <a:pt x="1036" y="492907"/>
                </a:cubicBezTo>
                <a:cubicBezTo>
                  <a:pt x="-3991" y="493965"/>
                  <a:pt x="10032" y="452426"/>
                  <a:pt x="26436" y="416707"/>
                </a:cubicBezTo>
                <a:cubicBezTo>
                  <a:pt x="42840" y="380988"/>
                  <a:pt x="56598" y="337067"/>
                  <a:pt x="99461" y="278594"/>
                </a:cubicBezTo>
                <a:cubicBezTo>
                  <a:pt x="142323" y="220121"/>
                  <a:pt x="243659" y="110584"/>
                  <a:pt x="283611" y="65869"/>
                </a:cubicBezTo>
                <a:cubicBezTo>
                  <a:pt x="323563" y="21155"/>
                  <a:pt x="353725" y="-18004"/>
                  <a:pt x="332823" y="8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1" name="フリーフォーム: 図形 1780">
            <a:extLst>
              <a:ext uri="{FF2B5EF4-FFF2-40B4-BE49-F238E27FC236}">
                <a16:creationId xmlns:a16="http://schemas.microsoft.com/office/drawing/2014/main" id="{C1933D1F-E00F-491A-A5F0-E47BC5F94E2F}"/>
              </a:ext>
            </a:extLst>
          </p:cNvPr>
          <p:cNvSpPr/>
          <p:nvPr/>
        </p:nvSpPr>
        <p:spPr>
          <a:xfrm>
            <a:off x="3314242" y="10116898"/>
            <a:ext cx="221154" cy="247901"/>
          </a:xfrm>
          <a:custGeom>
            <a:avLst/>
            <a:gdLst>
              <a:gd name="connsiteX0" fmla="*/ 221121 w 221154"/>
              <a:gd name="connsiteY0" fmla="*/ 240 h 247901"/>
              <a:gd name="connsiteX1" fmla="*/ 127458 w 221154"/>
              <a:gd name="connsiteY1" fmla="*/ 185977 h 247901"/>
              <a:gd name="connsiteX2" fmla="*/ 95708 w 221154"/>
              <a:gd name="connsiteY2" fmla="*/ 233602 h 247901"/>
              <a:gd name="connsiteX3" fmla="*/ 76658 w 221154"/>
              <a:gd name="connsiteY3" fmla="*/ 247890 h 247901"/>
              <a:gd name="connsiteX4" fmla="*/ 458 w 221154"/>
              <a:gd name="connsiteY4" fmla="*/ 232015 h 247901"/>
              <a:gd name="connsiteX5" fmla="*/ 116346 w 221154"/>
              <a:gd name="connsiteY5" fmla="*/ 228840 h 247901"/>
              <a:gd name="connsiteX6" fmla="*/ 221121 w 221154"/>
              <a:gd name="connsiteY6" fmla="*/ 240 h 24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154" h="247901">
                <a:moveTo>
                  <a:pt x="221121" y="240"/>
                </a:moveTo>
                <a:cubicBezTo>
                  <a:pt x="222973" y="-6904"/>
                  <a:pt x="148360" y="147083"/>
                  <a:pt x="127458" y="185977"/>
                </a:cubicBezTo>
                <a:cubicBezTo>
                  <a:pt x="106556" y="224871"/>
                  <a:pt x="104175" y="223283"/>
                  <a:pt x="95708" y="233602"/>
                </a:cubicBezTo>
                <a:cubicBezTo>
                  <a:pt x="87241" y="243921"/>
                  <a:pt x="92533" y="248154"/>
                  <a:pt x="76658" y="247890"/>
                </a:cubicBezTo>
                <a:cubicBezTo>
                  <a:pt x="60783" y="247626"/>
                  <a:pt x="-6157" y="235190"/>
                  <a:pt x="458" y="232015"/>
                </a:cubicBezTo>
                <a:cubicBezTo>
                  <a:pt x="7073" y="228840"/>
                  <a:pt x="76923" y="267469"/>
                  <a:pt x="116346" y="228840"/>
                </a:cubicBezTo>
                <a:cubicBezTo>
                  <a:pt x="155769" y="190211"/>
                  <a:pt x="219269" y="7384"/>
                  <a:pt x="221121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2" name="フリーフォーム: 図形 1781">
            <a:extLst>
              <a:ext uri="{FF2B5EF4-FFF2-40B4-BE49-F238E27FC236}">
                <a16:creationId xmlns:a16="http://schemas.microsoft.com/office/drawing/2014/main" id="{56D1C924-B45B-4A1F-9DD7-1EE134FC1A2B}"/>
              </a:ext>
            </a:extLst>
          </p:cNvPr>
          <p:cNvSpPr/>
          <p:nvPr/>
        </p:nvSpPr>
        <p:spPr>
          <a:xfrm>
            <a:off x="3236857" y="10175748"/>
            <a:ext cx="190614" cy="241732"/>
          </a:xfrm>
          <a:custGeom>
            <a:avLst/>
            <a:gdLst>
              <a:gd name="connsiteX0" fmla="*/ 56 w 190614"/>
              <a:gd name="connsiteY0" fmla="*/ 127 h 241732"/>
              <a:gd name="connsiteX1" fmla="*/ 20693 w 190614"/>
              <a:gd name="connsiteY1" fmla="*/ 174752 h 241732"/>
              <a:gd name="connsiteX2" fmla="*/ 46093 w 190614"/>
              <a:gd name="connsiteY2" fmla="*/ 206502 h 241732"/>
              <a:gd name="connsiteX3" fmla="*/ 112768 w 190614"/>
              <a:gd name="connsiteY3" fmla="*/ 236665 h 241732"/>
              <a:gd name="connsiteX4" fmla="*/ 190556 w 190614"/>
              <a:gd name="connsiteY4" fmla="*/ 241427 h 241732"/>
              <a:gd name="connsiteX5" fmla="*/ 100068 w 190614"/>
              <a:gd name="connsiteY5" fmla="*/ 233490 h 241732"/>
              <a:gd name="connsiteX6" fmla="*/ 27043 w 190614"/>
              <a:gd name="connsiteY6" fmla="*/ 204915 h 241732"/>
              <a:gd name="connsiteX7" fmla="*/ 56 w 190614"/>
              <a:gd name="connsiteY7" fmla="*/ 127 h 24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614" h="241732">
                <a:moveTo>
                  <a:pt x="56" y="127"/>
                </a:moveTo>
                <a:cubicBezTo>
                  <a:pt x="-1002" y="-4900"/>
                  <a:pt x="13020" y="140356"/>
                  <a:pt x="20693" y="174752"/>
                </a:cubicBezTo>
                <a:cubicBezTo>
                  <a:pt x="28366" y="209148"/>
                  <a:pt x="30747" y="196183"/>
                  <a:pt x="46093" y="206502"/>
                </a:cubicBezTo>
                <a:cubicBezTo>
                  <a:pt x="61439" y="216821"/>
                  <a:pt x="88691" y="230844"/>
                  <a:pt x="112768" y="236665"/>
                </a:cubicBezTo>
                <a:cubicBezTo>
                  <a:pt x="136845" y="242486"/>
                  <a:pt x="192673" y="241956"/>
                  <a:pt x="190556" y="241427"/>
                </a:cubicBezTo>
                <a:cubicBezTo>
                  <a:pt x="188439" y="240898"/>
                  <a:pt x="127320" y="239575"/>
                  <a:pt x="100068" y="233490"/>
                </a:cubicBezTo>
                <a:cubicBezTo>
                  <a:pt x="72816" y="227405"/>
                  <a:pt x="43182" y="239575"/>
                  <a:pt x="27043" y="204915"/>
                </a:cubicBezTo>
                <a:cubicBezTo>
                  <a:pt x="10904" y="170255"/>
                  <a:pt x="1114" y="5154"/>
                  <a:pt x="56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3" name="フリーフォーム: 図形 1782">
            <a:extLst>
              <a:ext uri="{FF2B5EF4-FFF2-40B4-BE49-F238E27FC236}">
                <a16:creationId xmlns:a16="http://schemas.microsoft.com/office/drawing/2014/main" id="{3DC6FA8B-8091-4A93-AE2E-E15D272F8296}"/>
              </a:ext>
            </a:extLst>
          </p:cNvPr>
          <p:cNvSpPr/>
          <p:nvPr/>
        </p:nvSpPr>
        <p:spPr>
          <a:xfrm>
            <a:off x="3311699" y="10123215"/>
            <a:ext cx="82696" cy="271955"/>
          </a:xfrm>
          <a:custGeom>
            <a:avLst/>
            <a:gdLst>
              <a:gd name="connsiteX0" fmla="*/ 15701 w 82696"/>
              <a:gd name="connsiteY0" fmla="*/ 273 h 271955"/>
              <a:gd name="connsiteX1" fmla="*/ 3001 w 82696"/>
              <a:gd name="connsiteY1" fmla="*/ 233635 h 271955"/>
              <a:gd name="connsiteX2" fmla="*/ 82376 w 82696"/>
              <a:gd name="connsiteY2" fmla="*/ 271735 h 271955"/>
              <a:gd name="connsiteX3" fmla="*/ 29989 w 82696"/>
              <a:gd name="connsiteY3" fmla="*/ 246335 h 271955"/>
              <a:gd name="connsiteX4" fmla="*/ 6176 w 82696"/>
              <a:gd name="connsiteY4" fmla="*/ 187598 h 271955"/>
              <a:gd name="connsiteX5" fmla="*/ 15701 w 82696"/>
              <a:gd name="connsiteY5" fmla="*/ 273 h 27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696" h="271955">
                <a:moveTo>
                  <a:pt x="15701" y="273"/>
                </a:moveTo>
                <a:cubicBezTo>
                  <a:pt x="15172" y="7946"/>
                  <a:pt x="-8112" y="188391"/>
                  <a:pt x="3001" y="233635"/>
                </a:cubicBezTo>
                <a:cubicBezTo>
                  <a:pt x="14113" y="278879"/>
                  <a:pt x="77878" y="269618"/>
                  <a:pt x="82376" y="271735"/>
                </a:cubicBezTo>
                <a:cubicBezTo>
                  <a:pt x="86874" y="273852"/>
                  <a:pt x="42689" y="260358"/>
                  <a:pt x="29989" y="246335"/>
                </a:cubicBezTo>
                <a:cubicBezTo>
                  <a:pt x="17289" y="232312"/>
                  <a:pt x="9351" y="226492"/>
                  <a:pt x="6176" y="187598"/>
                </a:cubicBezTo>
                <a:cubicBezTo>
                  <a:pt x="3001" y="148704"/>
                  <a:pt x="16230" y="-7400"/>
                  <a:pt x="15701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4" name="フリーフォーム: 図形 1783">
            <a:extLst>
              <a:ext uri="{FF2B5EF4-FFF2-40B4-BE49-F238E27FC236}">
                <a16:creationId xmlns:a16="http://schemas.microsoft.com/office/drawing/2014/main" id="{BD287662-10F1-413A-BB59-6588C8D41327}"/>
              </a:ext>
            </a:extLst>
          </p:cNvPr>
          <p:cNvSpPr/>
          <p:nvPr/>
        </p:nvSpPr>
        <p:spPr>
          <a:xfrm>
            <a:off x="3255307" y="9649282"/>
            <a:ext cx="74097" cy="638472"/>
          </a:xfrm>
          <a:custGeom>
            <a:avLst/>
            <a:gdLst>
              <a:gd name="connsiteX0" fmla="*/ 29231 w 74097"/>
              <a:gd name="connsiteY0" fmla="*/ 1131 h 638472"/>
              <a:gd name="connsiteX1" fmla="*/ 56218 w 74097"/>
              <a:gd name="connsiteY1" fmla="*/ 186868 h 638472"/>
              <a:gd name="connsiteX2" fmla="*/ 3831 w 74097"/>
              <a:gd name="connsiteY2" fmla="*/ 613906 h 638472"/>
              <a:gd name="connsiteX3" fmla="*/ 11768 w 74097"/>
              <a:gd name="connsiteY3" fmla="*/ 551993 h 638472"/>
              <a:gd name="connsiteX4" fmla="*/ 73681 w 74097"/>
              <a:gd name="connsiteY4" fmla="*/ 263068 h 638472"/>
              <a:gd name="connsiteX5" fmla="*/ 29231 w 74097"/>
              <a:gd name="connsiteY5" fmla="*/ 1131 h 63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97" h="638472">
                <a:moveTo>
                  <a:pt x="29231" y="1131"/>
                </a:moveTo>
                <a:cubicBezTo>
                  <a:pt x="26320" y="-11569"/>
                  <a:pt x="60451" y="84739"/>
                  <a:pt x="56218" y="186868"/>
                </a:cubicBezTo>
                <a:cubicBezTo>
                  <a:pt x="51985" y="288997"/>
                  <a:pt x="11239" y="553052"/>
                  <a:pt x="3831" y="613906"/>
                </a:cubicBezTo>
                <a:cubicBezTo>
                  <a:pt x="-3577" y="674760"/>
                  <a:pt x="126" y="610466"/>
                  <a:pt x="11768" y="551993"/>
                </a:cubicBezTo>
                <a:cubicBezTo>
                  <a:pt x="23410" y="493520"/>
                  <a:pt x="68389" y="350910"/>
                  <a:pt x="73681" y="263068"/>
                </a:cubicBezTo>
                <a:cubicBezTo>
                  <a:pt x="78973" y="175226"/>
                  <a:pt x="32142" y="13831"/>
                  <a:pt x="29231" y="1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5" name="フリーフォーム: 図形 1784">
            <a:extLst>
              <a:ext uri="{FF2B5EF4-FFF2-40B4-BE49-F238E27FC236}">
                <a16:creationId xmlns:a16="http://schemas.microsoft.com/office/drawing/2014/main" id="{8D7268EF-0B7D-4AA0-9B41-E983D8CEF92F}"/>
              </a:ext>
            </a:extLst>
          </p:cNvPr>
          <p:cNvSpPr/>
          <p:nvPr/>
        </p:nvSpPr>
        <p:spPr>
          <a:xfrm>
            <a:off x="3246401" y="9618047"/>
            <a:ext cx="26578" cy="622077"/>
          </a:xfrm>
          <a:custGeom>
            <a:avLst/>
            <a:gdLst>
              <a:gd name="connsiteX0" fmla="*/ 25437 w 26578"/>
              <a:gd name="connsiteY0" fmla="*/ 616 h 622077"/>
              <a:gd name="connsiteX1" fmla="*/ 3212 w 26578"/>
              <a:gd name="connsiteY1" fmla="*/ 445116 h 622077"/>
              <a:gd name="connsiteX2" fmla="*/ 1624 w 26578"/>
              <a:gd name="connsiteY2" fmla="*/ 621328 h 622077"/>
              <a:gd name="connsiteX3" fmla="*/ 17499 w 26578"/>
              <a:gd name="connsiteY3" fmla="*/ 502266 h 622077"/>
              <a:gd name="connsiteX4" fmla="*/ 22262 w 26578"/>
              <a:gd name="connsiteY4" fmla="*/ 351453 h 622077"/>
              <a:gd name="connsiteX5" fmla="*/ 25437 w 26578"/>
              <a:gd name="connsiteY5" fmla="*/ 616 h 622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78" h="622077">
                <a:moveTo>
                  <a:pt x="25437" y="616"/>
                </a:moveTo>
                <a:cubicBezTo>
                  <a:pt x="22262" y="16226"/>
                  <a:pt x="7181" y="341664"/>
                  <a:pt x="3212" y="445116"/>
                </a:cubicBezTo>
                <a:cubicBezTo>
                  <a:pt x="-757" y="548568"/>
                  <a:pt x="-757" y="611803"/>
                  <a:pt x="1624" y="621328"/>
                </a:cubicBezTo>
                <a:cubicBezTo>
                  <a:pt x="4005" y="630853"/>
                  <a:pt x="14059" y="547245"/>
                  <a:pt x="17499" y="502266"/>
                </a:cubicBezTo>
                <a:cubicBezTo>
                  <a:pt x="20939" y="457287"/>
                  <a:pt x="20145" y="432680"/>
                  <a:pt x="22262" y="351453"/>
                </a:cubicBezTo>
                <a:cubicBezTo>
                  <a:pt x="24379" y="270226"/>
                  <a:pt x="28612" y="-14994"/>
                  <a:pt x="25437" y="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6" name="フリーフォーム: 図形 1785">
            <a:extLst>
              <a:ext uri="{FF2B5EF4-FFF2-40B4-BE49-F238E27FC236}">
                <a16:creationId xmlns:a16="http://schemas.microsoft.com/office/drawing/2014/main" id="{67C04F57-EA18-4BD7-8AFF-0191AD025B0B}"/>
              </a:ext>
            </a:extLst>
          </p:cNvPr>
          <p:cNvSpPr/>
          <p:nvPr/>
        </p:nvSpPr>
        <p:spPr>
          <a:xfrm>
            <a:off x="3317823" y="9592938"/>
            <a:ext cx="23940" cy="588133"/>
          </a:xfrm>
          <a:custGeom>
            <a:avLst/>
            <a:gdLst>
              <a:gd name="connsiteX0" fmla="*/ 7990 w 23940"/>
              <a:gd name="connsiteY0" fmla="*/ 325 h 588133"/>
              <a:gd name="connsiteX1" fmla="*/ 23865 w 23940"/>
              <a:gd name="connsiteY1" fmla="*/ 355925 h 588133"/>
              <a:gd name="connsiteX2" fmla="*/ 52 w 23940"/>
              <a:gd name="connsiteY2" fmla="*/ 582937 h 588133"/>
              <a:gd name="connsiteX3" fmla="*/ 17515 w 23940"/>
              <a:gd name="connsiteY3" fmla="*/ 497212 h 588133"/>
              <a:gd name="connsiteX4" fmla="*/ 19102 w 23940"/>
              <a:gd name="connsiteY4" fmla="*/ 295600 h 588133"/>
              <a:gd name="connsiteX5" fmla="*/ 7990 w 23940"/>
              <a:gd name="connsiteY5" fmla="*/ 325 h 58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40" h="588133">
                <a:moveTo>
                  <a:pt x="7990" y="325"/>
                </a:moveTo>
                <a:cubicBezTo>
                  <a:pt x="8784" y="10379"/>
                  <a:pt x="25188" y="258823"/>
                  <a:pt x="23865" y="355925"/>
                </a:cubicBezTo>
                <a:cubicBezTo>
                  <a:pt x="22542" y="453027"/>
                  <a:pt x="1110" y="559389"/>
                  <a:pt x="52" y="582937"/>
                </a:cubicBezTo>
                <a:cubicBezTo>
                  <a:pt x="-1006" y="606485"/>
                  <a:pt x="14340" y="545101"/>
                  <a:pt x="17515" y="497212"/>
                </a:cubicBezTo>
                <a:cubicBezTo>
                  <a:pt x="20690" y="449323"/>
                  <a:pt x="20160" y="374975"/>
                  <a:pt x="19102" y="295600"/>
                </a:cubicBezTo>
                <a:cubicBezTo>
                  <a:pt x="18044" y="216225"/>
                  <a:pt x="7196" y="-9729"/>
                  <a:pt x="7990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7" name="フリーフォーム: 図形 1786">
            <a:extLst>
              <a:ext uri="{FF2B5EF4-FFF2-40B4-BE49-F238E27FC236}">
                <a16:creationId xmlns:a16="http://schemas.microsoft.com/office/drawing/2014/main" id="{F157FDFF-7CE7-46AB-B4A7-03FD98F75FBA}"/>
              </a:ext>
            </a:extLst>
          </p:cNvPr>
          <p:cNvSpPr/>
          <p:nvPr/>
        </p:nvSpPr>
        <p:spPr>
          <a:xfrm>
            <a:off x="3302562" y="9245584"/>
            <a:ext cx="28096" cy="372186"/>
          </a:xfrm>
          <a:custGeom>
            <a:avLst/>
            <a:gdLst>
              <a:gd name="connsiteX0" fmla="*/ 28013 w 28096"/>
              <a:gd name="connsiteY0" fmla="*/ 16 h 372186"/>
              <a:gd name="connsiteX1" fmla="*/ 2613 w 28096"/>
              <a:gd name="connsiteY1" fmla="*/ 152416 h 372186"/>
              <a:gd name="connsiteX2" fmla="*/ 2613 w 28096"/>
              <a:gd name="connsiteY2" fmla="*/ 234966 h 372186"/>
              <a:gd name="connsiteX3" fmla="*/ 18488 w 28096"/>
              <a:gd name="connsiteY3" fmla="*/ 371491 h 372186"/>
              <a:gd name="connsiteX4" fmla="*/ 12138 w 28096"/>
              <a:gd name="connsiteY4" fmla="*/ 282591 h 372186"/>
              <a:gd name="connsiteX5" fmla="*/ 10551 w 28096"/>
              <a:gd name="connsiteY5" fmla="*/ 161941 h 372186"/>
              <a:gd name="connsiteX6" fmla="*/ 28013 w 28096"/>
              <a:gd name="connsiteY6" fmla="*/ 16 h 37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96" h="372186">
                <a:moveTo>
                  <a:pt x="28013" y="16"/>
                </a:moveTo>
                <a:cubicBezTo>
                  <a:pt x="26690" y="-1571"/>
                  <a:pt x="6846" y="113258"/>
                  <a:pt x="2613" y="152416"/>
                </a:cubicBezTo>
                <a:cubicBezTo>
                  <a:pt x="-1620" y="191574"/>
                  <a:pt x="-33" y="198454"/>
                  <a:pt x="2613" y="234966"/>
                </a:cubicBezTo>
                <a:cubicBezTo>
                  <a:pt x="5259" y="271478"/>
                  <a:pt x="16900" y="363553"/>
                  <a:pt x="18488" y="371491"/>
                </a:cubicBezTo>
                <a:cubicBezTo>
                  <a:pt x="20076" y="379429"/>
                  <a:pt x="13461" y="317516"/>
                  <a:pt x="12138" y="282591"/>
                </a:cubicBezTo>
                <a:cubicBezTo>
                  <a:pt x="10815" y="247666"/>
                  <a:pt x="6582" y="205068"/>
                  <a:pt x="10551" y="161941"/>
                </a:cubicBezTo>
                <a:cubicBezTo>
                  <a:pt x="14520" y="118814"/>
                  <a:pt x="29336" y="1603"/>
                  <a:pt x="28013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8" name="フリーフォーム: 図形 1787">
            <a:extLst>
              <a:ext uri="{FF2B5EF4-FFF2-40B4-BE49-F238E27FC236}">
                <a16:creationId xmlns:a16="http://schemas.microsoft.com/office/drawing/2014/main" id="{8C14ACD8-6C88-4DFA-AF08-2B8EA34DBF7F}"/>
              </a:ext>
            </a:extLst>
          </p:cNvPr>
          <p:cNvSpPr/>
          <p:nvPr/>
        </p:nvSpPr>
        <p:spPr>
          <a:xfrm>
            <a:off x="3268384" y="9294605"/>
            <a:ext cx="34379" cy="316650"/>
          </a:xfrm>
          <a:custGeom>
            <a:avLst/>
            <a:gdLst>
              <a:gd name="connsiteX0" fmla="*/ 279 w 34379"/>
              <a:gd name="connsiteY0" fmla="*/ 1795 h 316650"/>
              <a:gd name="connsiteX1" fmla="*/ 17741 w 34379"/>
              <a:gd name="connsiteY1" fmla="*/ 176420 h 316650"/>
              <a:gd name="connsiteX2" fmla="*/ 19329 w 34379"/>
              <a:gd name="connsiteY2" fmla="*/ 316120 h 316650"/>
              <a:gd name="connsiteX3" fmla="*/ 24091 w 34379"/>
              <a:gd name="connsiteY3" fmla="*/ 219283 h 316650"/>
              <a:gd name="connsiteX4" fmla="*/ 33616 w 34379"/>
              <a:gd name="connsiteY4" fmla="*/ 92283 h 316650"/>
              <a:gd name="connsiteX5" fmla="*/ 279 w 34379"/>
              <a:gd name="connsiteY5" fmla="*/ 1795 h 31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79" h="316650">
                <a:moveTo>
                  <a:pt x="279" y="1795"/>
                </a:moveTo>
                <a:cubicBezTo>
                  <a:pt x="-2367" y="15818"/>
                  <a:pt x="14566" y="124033"/>
                  <a:pt x="17741" y="176420"/>
                </a:cubicBezTo>
                <a:cubicBezTo>
                  <a:pt x="20916" y="228807"/>
                  <a:pt x="18271" y="308976"/>
                  <a:pt x="19329" y="316120"/>
                </a:cubicBezTo>
                <a:cubicBezTo>
                  <a:pt x="20387" y="323264"/>
                  <a:pt x="21710" y="256589"/>
                  <a:pt x="24091" y="219283"/>
                </a:cubicBezTo>
                <a:cubicBezTo>
                  <a:pt x="26472" y="181977"/>
                  <a:pt x="37320" y="125091"/>
                  <a:pt x="33616" y="92283"/>
                </a:cubicBezTo>
                <a:cubicBezTo>
                  <a:pt x="29912" y="59475"/>
                  <a:pt x="2925" y="-12228"/>
                  <a:pt x="279" y="1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9" name="フリーフォーム: 図形 1788">
            <a:extLst>
              <a:ext uri="{FF2B5EF4-FFF2-40B4-BE49-F238E27FC236}">
                <a16:creationId xmlns:a16="http://schemas.microsoft.com/office/drawing/2014/main" id="{929E69B2-2723-4413-9F88-9DF210611FEE}"/>
              </a:ext>
            </a:extLst>
          </p:cNvPr>
          <p:cNvSpPr/>
          <p:nvPr/>
        </p:nvSpPr>
        <p:spPr>
          <a:xfrm>
            <a:off x="3258814" y="8765953"/>
            <a:ext cx="49556" cy="413010"/>
          </a:xfrm>
          <a:custGeom>
            <a:avLst/>
            <a:gdLst>
              <a:gd name="connsiteX0" fmla="*/ 25724 w 49556"/>
              <a:gd name="connsiteY0" fmla="*/ 1810 h 413010"/>
              <a:gd name="connsiteX1" fmla="*/ 16199 w 49556"/>
              <a:gd name="connsiteY1" fmla="*/ 312960 h 413010"/>
              <a:gd name="connsiteX2" fmla="*/ 324 w 49556"/>
              <a:gd name="connsiteY2" fmla="*/ 412972 h 413010"/>
              <a:gd name="connsiteX3" fmla="*/ 32074 w 49556"/>
              <a:gd name="connsiteY3" fmla="*/ 305022 h 413010"/>
              <a:gd name="connsiteX4" fmla="*/ 49536 w 49556"/>
              <a:gd name="connsiteY4" fmla="*/ 190722 h 413010"/>
              <a:gd name="connsiteX5" fmla="*/ 25724 w 49556"/>
              <a:gd name="connsiteY5" fmla="*/ 1810 h 41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56" h="413010">
                <a:moveTo>
                  <a:pt x="25724" y="1810"/>
                </a:moveTo>
                <a:cubicBezTo>
                  <a:pt x="20168" y="22183"/>
                  <a:pt x="20432" y="244433"/>
                  <a:pt x="16199" y="312960"/>
                </a:cubicBezTo>
                <a:cubicBezTo>
                  <a:pt x="11966" y="381487"/>
                  <a:pt x="-2322" y="414295"/>
                  <a:pt x="324" y="412972"/>
                </a:cubicBezTo>
                <a:cubicBezTo>
                  <a:pt x="2970" y="411649"/>
                  <a:pt x="23872" y="342064"/>
                  <a:pt x="32074" y="305022"/>
                </a:cubicBezTo>
                <a:cubicBezTo>
                  <a:pt x="40276" y="267980"/>
                  <a:pt x="50065" y="242845"/>
                  <a:pt x="49536" y="190722"/>
                </a:cubicBezTo>
                <a:cubicBezTo>
                  <a:pt x="49007" y="138599"/>
                  <a:pt x="31280" y="-18563"/>
                  <a:pt x="25724" y="1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0" name="フリーフォーム: 図形 1789">
            <a:extLst>
              <a:ext uri="{FF2B5EF4-FFF2-40B4-BE49-F238E27FC236}">
                <a16:creationId xmlns:a16="http://schemas.microsoft.com/office/drawing/2014/main" id="{8BB4E872-7360-4D6F-8DD1-3D1CB7FD06C4}"/>
              </a:ext>
            </a:extLst>
          </p:cNvPr>
          <p:cNvSpPr/>
          <p:nvPr/>
        </p:nvSpPr>
        <p:spPr>
          <a:xfrm>
            <a:off x="3254375" y="8799513"/>
            <a:ext cx="8290" cy="403642"/>
          </a:xfrm>
          <a:custGeom>
            <a:avLst/>
            <a:gdLst>
              <a:gd name="connsiteX0" fmla="*/ 0 w 8290"/>
              <a:gd name="connsiteY0" fmla="*/ 0 h 403642"/>
              <a:gd name="connsiteX1" fmla="*/ 3175 w 8290"/>
              <a:gd name="connsiteY1" fmla="*/ 393700 h 403642"/>
              <a:gd name="connsiteX2" fmla="*/ 7938 w 8290"/>
              <a:gd name="connsiteY2" fmla="*/ 279400 h 403642"/>
              <a:gd name="connsiteX3" fmla="*/ 7938 w 8290"/>
              <a:gd name="connsiteY3" fmla="*/ 211137 h 403642"/>
              <a:gd name="connsiteX4" fmla="*/ 0 w 8290"/>
              <a:gd name="connsiteY4" fmla="*/ 0 h 40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90" h="403642">
                <a:moveTo>
                  <a:pt x="0" y="0"/>
                </a:moveTo>
                <a:cubicBezTo>
                  <a:pt x="926" y="173566"/>
                  <a:pt x="1852" y="347133"/>
                  <a:pt x="3175" y="393700"/>
                </a:cubicBezTo>
                <a:cubicBezTo>
                  <a:pt x="4498" y="440267"/>
                  <a:pt x="7144" y="309827"/>
                  <a:pt x="7938" y="279400"/>
                </a:cubicBezTo>
                <a:cubicBezTo>
                  <a:pt x="8732" y="248973"/>
                  <a:pt x="7938" y="211137"/>
                  <a:pt x="7938" y="21113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1" name="フリーフォーム: 図形 1790">
            <a:extLst>
              <a:ext uri="{FF2B5EF4-FFF2-40B4-BE49-F238E27FC236}">
                <a16:creationId xmlns:a16="http://schemas.microsoft.com/office/drawing/2014/main" id="{9D068971-7F30-4FEC-99BB-1566FA1C7C48}"/>
              </a:ext>
            </a:extLst>
          </p:cNvPr>
          <p:cNvSpPr/>
          <p:nvPr/>
        </p:nvSpPr>
        <p:spPr>
          <a:xfrm>
            <a:off x="3312561" y="8647410"/>
            <a:ext cx="28432" cy="710818"/>
          </a:xfrm>
          <a:custGeom>
            <a:avLst/>
            <a:gdLst>
              <a:gd name="connsiteX0" fmla="*/ 27539 w 28432"/>
              <a:gd name="connsiteY0" fmla="*/ 4465 h 710818"/>
              <a:gd name="connsiteX1" fmla="*/ 8489 w 28432"/>
              <a:gd name="connsiteY1" fmla="*/ 672803 h 710818"/>
              <a:gd name="connsiteX2" fmla="*/ 552 w 28432"/>
              <a:gd name="connsiteY2" fmla="*/ 602953 h 710818"/>
              <a:gd name="connsiteX3" fmla="*/ 22777 w 28432"/>
              <a:gd name="connsiteY3" fmla="*/ 391815 h 710818"/>
              <a:gd name="connsiteX4" fmla="*/ 27539 w 28432"/>
              <a:gd name="connsiteY4" fmla="*/ 4465 h 71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2" h="710818">
                <a:moveTo>
                  <a:pt x="27539" y="4465"/>
                </a:moveTo>
                <a:cubicBezTo>
                  <a:pt x="25158" y="51296"/>
                  <a:pt x="12987" y="573055"/>
                  <a:pt x="8489" y="672803"/>
                </a:cubicBezTo>
                <a:cubicBezTo>
                  <a:pt x="3991" y="772551"/>
                  <a:pt x="-1829" y="649784"/>
                  <a:pt x="552" y="602953"/>
                </a:cubicBezTo>
                <a:cubicBezTo>
                  <a:pt x="2933" y="556122"/>
                  <a:pt x="18279" y="491298"/>
                  <a:pt x="22777" y="391815"/>
                </a:cubicBezTo>
                <a:cubicBezTo>
                  <a:pt x="27275" y="292332"/>
                  <a:pt x="29920" y="-42366"/>
                  <a:pt x="27539" y="4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2" name="フリーフォーム: 図形 1791">
            <a:extLst>
              <a:ext uri="{FF2B5EF4-FFF2-40B4-BE49-F238E27FC236}">
                <a16:creationId xmlns:a16="http://schemas.microsoft.com/office/drawing/2014/main" id="{C00452A3-0709-4C87-98E0-A039ADD6808D}"/>
              </a:ext>
            </a:extLst>
          </p:cNvPr>
          <p:cNvSpPr/>
          <p:nvPr/>
        </p:nvSpPr>
        <p:spPr>
          <a:xfrm>
            <a:off x="3938793" y="3917780"/>
            <a:ext cx="669131" cy="147219"/>
          </a:xfrm>
          <a:custGeom>
            <a:avLst/>
            <a:gdLst>
              <a:gd name="connsiteX0" fmla="*/ 1382 w 669131"/>
              <a:gd name="connsiteY0" fmla="*/ 4933 h 147219"/>
              <a:gd name="connsiteX1" fmla="*/ 188707 w 669131"/>
              <a:gd name="connsiteY1" fmla="*/ 87483 h 147219"/>
              <a:gd name="connsiteX2" fmla="*/ 341107 w 669131"/>
              <a:gd name="connsiteY2" fmla="*/ 127170 h 147219"/>
              <a:gd name="connsiteX3" fmla="*/ 425245 w 669131"/>
              <a:gd name="connsiteY3" fmla="*/ 123995 h 147219"/>
              <a:gd name="connsiteX4" fmla="*/ 499857 w 669131"/>
              <a:gd name="connsiteY4" fmla="*/ 100183 h 147219"/>
              <a:gd name="connsiteX5" fmla="*/ 668132 w 669131"/>
              <a:gd name="connsiteY5" fmla="*/ 170 h 147219"/>
              <a:gd name="connsiteX6" fmla="*/ 561770 w 669131"/>
              <a:gd name="connsiteY6" fmla="*/ 77958 h 147219"/>
              <a:gd name="connsiteX7" fmla="*/ 399845 w 669131"/>
              <a:gd name="connsiteY7" fmla="*/ 143045 h 147219"/>
              <a:gd name="connsiteX8" fmla="*/ 291895 w 669131"/>
              <a:gd name="connsiteY8" fmla="*/ 127170 h 147219"/>
              <a:gd name="connsiteX9" fmla="*/ 1382 w 669131"/>
              <a:gd name="connsiteY9" fmla="*/ 4933 h 14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9131" h="147219">
                <a:moveTo>
                  <a:pt x="1382" y="4933"/>
                </a:moveTo>
                <a:cubicBezTo>
                  <a:pt x="-15816" y="-1682"/>
                  <a:pt x="132086" y="67110"/>
                  <a:pt x="188707" y="87483"/>
                </a:cubicBezTo>
                <a:cubicBezTo>
                  <a:pt x="245328" y="107856"/>
                  <a:pt x="301684" y="121085"/>
                  <a:pt x="341107" y="127170"/>
                </a:cubicBezTo>
                <a:cubicBezTo>
                  <a:pt x="380530" y="133255"/>
                  <a:pt x="398787" y="128493"/>
                  <a:pt x="425245" y="123995"/>
                </a:cubicBezTo>
                <a:cubicBezTo>
                  <a:pt x="451703" y="119497"/>
                  <a:pt x="459376" y="120820"/>
                  <a:pt x="499857" y="100183"/>
                </a:cubicBezTo>
                <a:cubicBezTo>
                  <a:pt x="540338" y="79546"/>
                  <a:pt x="657813" y="3874"/>
                  <a:pt x="668132" y="170"/>
                </a:cubicBezTo>
                <a:cubicBezTo>
                  <a:pt x="678451" y="-3534"/>
                  <a:pt x="606484" y="54146"/>
                  <a:pt x="561770" y="77958"/>
                </a:cubicBezTo>
                <a:cubicBezTo>
                  <a:pt x="517056" y="101770"/>
                  <a:pt x="444824" y="134843"/>
                  <a:pt x="399845" y="143045"/>
                </a:cubicBezTo>
                <a:cubicBezTo>
                  <a:pt x="354866" y="151247"/>
                  <a:pt x="359099" y="148072"/>
                  <a:pt x="291895" y="127170"/>
                </a:cubicBezTo>
                <a:cubicBezTo>
                  <a:pt x="224691" y="106268"/>
                  <a:pt x="18580" y="11548"/>
                  <a:pt x="1382" y="4933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93" name="フリーフォーム: 図形 1792">
            <a:extLst>
              <a:ext uri="{FF2B5EF4-FFF2-40B4-BE49-F238E27FC236}">
                <a16:creationId xmlns:a16="http://schemas.microsoft.com/office/drawing/2014/main" id="{AF943A3B-2B33-43A3-AD91-4336A95FA9DC}"/>
              </a:ext>
            </a:extLst>
          </p:cNvPr>
          <p:cNvSpPr/>
          <p:nvPr/>
        </p:nvSpPr>
        <p:spPr>
          <a:xfrm>
            <a:off x="3896735" y="3961523"/>
            <a:ext cx="689872" cy="113120"/>
          </a:xfrm>
          <a:custGeom>
            <a:avLst/>
            <a:gdLst>
              <a:gd name="connsiteX0" fmla="*/ 10103 w 689872"/>
              <a:gd name="connsiteY0" fmla="*/ 877 h 113120"/>
              <a:gd name="connsiteX1" fmla="*/ 135515 w 689872"/>
              <a:gd name="connsiteY1" fmla="*/ 48502 h 113120"/>
              <a:gd name="connsiteX2" fmla="*/ 197428 w 689872"/>
              <a:gd name="connsiteY2" fmla="*/ 81840 h 113120"/>
              <a:gd name="connsiteX3" fmla="*/ 346653 w 689872"/>
              <a:gd name="connsiteY3" fmla="*/ 105652 h 113120"/>
              <a:gd name="connsiteX4" fmla="*/ 541915 w 689872"/>
              <a:gd name="connsiteY4" fmla="*/ 104065 h 113120"/>
              <a:gd name="connsiteX5" fmla="*/ 689553 w 689872"/>
              <a:gd name="connsiteY5" fmla="*/ 2465 h 113120"/>
              <a:gd name="connsiteX6" fmla="*/ 576840 w 689872"/>
              <a:gd name="connsiteY6" fmla="*/ 62790 h 113120"/>
              <a:gd name="connsiteX7" fmla="*/ 429203 w 689872"/>
              <a:gd name="connsiteY7" fmla="*/ 92952 h 113120"/>
              <a:gd name="connsiteX8" fmla="*/ 10103 w 689872"/>
              <a:gd name="connsiteY8" fmla="*/ 877 h 11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872" h="113120">
                <a:moveTo>
                  <a:pt x="10103" y="877"/>
                </a:moveTo>
                <a:cubicBezTo>
                  <a:pt x="-38845" y="-6531"/>
                  <a:pt x="104294" y="35008"/>
                  <a:pt x="135515" y="48502"/>
                </a:cubicBezTo>
                <a:cubicBezTo>
                  <a:pt x="166736" y="61996"/>
                  <a:pt x="162238" y="72315"/>
                  <a:pt x="197428" y="81840"/>
                </a:cubicBezTo>
                <a:cubicBezTo>
                  <a:pt x="232618" y="91365"/>
                  <a:pt x="289239" y="101948"/>
                  <a:pt x="346653" y="105652"/>
                </a:cubicBezTo>
                <a:cubicBezTo>
                  <a:pt x="404067" y="109356"/>
                  <a:pt x="484765" y="121263"/>
                  <a:pt x="541915" y="104065"/>
                </a:cubicBezTo>
                <a:cubicBezTo>
                  <a:pt x="599065" y="86867"/>
                  <a:pt x="683732" y="9344"/>
                  <a:pt x="689553" y="2465"/>
                </a:cubicBezTo>
                <a:cubicBezTo>
                  <a:pt x="695374" y="-4414"/>
                  <a:pt x="620232" y="47709"/>
                  <a:pt x="576840" y="62790"/>
                </a:cubicBezTo>
                <a:cubicBezTo>
                  <a:pt x="533448" y="77871"/>
                  <a:pt x="520220" y="103006"/>
                  <a:pt x="429203" y="92952"/>
                </a:cubicBezTo>
                <a:cubicBezTo>
                  <a:pt x="338186" y="82898"/>
                  <a:pt x="59051" y="8285"/>
                  <a:pt x="10103" y="87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4" name="フリーフォーム: 図形 1793">
            <a:extLst>
              <a:ext uri="{FF2B5EF4-FFF2-40B4-BE49-F238E27FC236}">
                <a16:creationId xmlns:a16="http://schemas.microsoft.com/office/drawing/2014/main" id="{516D9A68-3385-4562-A536-55DFE45C4DE6}"/>
              </a:ext>
            </a:extLst>
          </p:cNvPr>
          <p:cNvSpPr/>
          <p:nvPr/>
        </p:nvSpPr>
        <p:spPr>
          <a:xfrm>
            <a:off x="4313111" y="3969835"/>
            <a:ext cx="278686" cy="131286"/>
          </a:xfrm>
          <a:custGeom>
            <a:avLst/>
            <a:gdLst>
              <a:gd name="connsiteX0" fmla="*/ 277939 w 278686"/>
              <a:gd name="connsiteY0" fmla="*/ 503 h 131286"/>
              <a:gd name="connsiteX1" fmla="*/ 163639 w 278686"/>
              <a:gd name="connsiteY1" fmla="*/ 83053 h 131286"/>
              <a:gd name="connsiteX2" fmla="*/ 38227 w 278686"/>
              <a:gd name="connsiteY2" fmla="*/ 113215 h 131286"/>
              <a:gd name="connsiteX3" fmla="*/ 3302 w 278686"/>
              <a:gd name="connsiteY3" fmla="*/ 113215 h 131286"/>
              <a:gd name="connsiteX4" fmla="*/ 106489 w 278686"/>
              <a:gd name="connsiteY4" fmla="*/ 125915 h 131286"/>
              <a:gd name="connsiteX5" fmla="*/ 277939 w 278686"/>
              <a:gd name="connsiteY5" fmla="*/ 503 h 13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686" h="131286">
                <a:moveTo>
                  <a:pt x="277939" y="503"/>
                </a:moveTo>
                <a:cubicBezTo>
                  <a:pt x="287464" y="-6641"/>
                  <a:pt x="203591" y="64268"/>
                  <a:pt x="163639" y="83053"/>
                </a:cubicBezTo>
                <a:cubicBezTo>
                  <a:pt x="123687" y="101838"/>
                  <a:pt x="64950" y="108188"/>
                  <a:pt x="38227" y="113215"/>
                </a:cubicBezTo>
                <a:cubicBezTo>
                  <a:pt x="11504" y="118242"/>
                  <a:pt x="-8075" y="111098"/>
                  <a:pt x="3302" y="113215"/>
                </a:cubicBezTo>
                <a:cubicBezTo>
                  <a:pt x="14679" y="115332"/>
                  <a:pt x="63891" y="142584"/>
                  <a:pt x="106489" y="125915"/>
                </a:cubicBezTo>
                <a:cubicBezTo>
                  <a:pt x="149087" y="109246"/>
                  <a:pt x="268414" y="7647"/>
                  <a:pt x="277939" y="503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5" name="フリーフォーム: 図形 1794">
            <a:extLst>
              <a:ext uri="{FF2B5EF4-FFF2-40B4-BE49-F238E27FC236}">
                <a16:creationId xmlns:a16="http://schemas.microsoft.com/office/drawing/2014/main" id="{360DC455-9ACF-4AE0-BD28-434887F316B9}"/>
              </a:ext>
            </a:extLst>
          </p:cNvPr>
          <p:cNvSpPr/>
          <p:nvPr/>
        </p:nvSpPr>
        <p:spPr>
          <a:xfrm>
            <a:off x="3913185" y="4024264"/>
            <a:ext cx="141401" cy="317285"/>
          </a:xfrm>
          <a:custGeom>
            <a:avLst/>
            <a:gdLst>
              <a:gd name="connsiteX0" fmla="*/ 141290 w 141401"/>
              <a:gd name="connsiteY0" fmla="*/ 49 h 317285"/>
              <a:gd name="connsiteX1" fmla="*/ 61915 w 141401"/>
              <a:gd name="connsiteY1" fmla="*/ 168324 h 317285"/>
              <a:gd name="connsiteX2" fmla="*/ 71440 w 141401"/>
              <a:gd name="connsiteY2" fmla="*/ 192136 h 317285"/>
              <a:gd name="connsiteX3" fmla="*/ 3 w 141401"/>
              <a:gd name="connsiteY3" fmla="*/ 315961 h 317285"/>
              <a:gd name="connsiteX4" fmla="*/ 68265 w 141401"/>
              <a:gd name="connsiteY4" fmla="*/ 252461 h 317285"/>
              <a:gd name="connsiteX5" fmla="*/ 87315 w 141401"/>
              <a:gd name="connsiteY5" fmla="*/ 173086 h 317285"/>
              <a:gd name="connsiteX6" fmla="*/ 79378 w 141401"/>
              <a:gd name="connsiteY6" fmla="*/ 150861 h 317285"/>
              <a:gd name="connsiteX7" fmla="*/ 141290 w 141401"/>
              <a:gd name="connsiteY7" fmla="*/ 49 h 31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401" h="317285">
                <a:moveTo>
                  <a:pt x="141290" y="49"/>
                </a:moveTo>
                <a:cubicBezTo>
                  <a:pt x="138380" y="2959"/>
                  <a:pt x="73557" y="136310"/>
                  <a:pt x="61915" y="168324"/>
                </a:cubicBezTo>
                <a:cubicBezTo>
                  <a:pt x="50273" y="200338"/>
                  <a:pt x="81759" y="167530"/>
                  <a:pt x="71440" y="192136"/>
                </a:cubicBezTo>
                <a:cubicBezTo>
                  <a:pt x="61121" y="216742"/>
                  <a:pt x="532" y="305907"/>
                  <a:pt x="3" y="315961"/>
                </a:cubicBezTo>
                <a:cubicBezTo>
                  <a:pt x="-526" y="326015"/>
                  <a:pt x="53713" y="276274"/>
                  <a:pt x="68265" y="252461"/>
                </a:cubicBezTo>
                <a:cubicBezTo>
                  <a:pt x="82817" y="228649"/>
                  <a:pt x="85463" y="190019"/>
                  <a:pt x="87315" y="173086"/>
                </a:cubicBezTo>
                <a:cubicBezTo>
                  <a:pt x="89167" y="156153"/>
                  <a:pt x="69324" y="177584"/>
                  <a:pt x="79378" y="150861"/>
                </a:cubicBezTo>
                <a:cubicBezTo>
                  <a:pt x="89432" y="124138"/>
                  <a:pt x="144200" y="-2861"/>
                  <a:pt x="141290" y="49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6" name="フリーフォーム: 図形 1795">
            <a:extLst>
              <a:ext uri="{FF2B5EF4-FFF2-40B4-BE49-F238E27FC236}">
                <a16:creationId xmlns:a16="http://schemas.microsoft.com/office/drawing/2014/main" id="{05997564-244D-4589-B302-3610E3DDAD48}"/>
              </a:ext>
            </a:extLst>
          </p:cNvPr>
          <p:cNvSpPr/>
          <p:nvPr/>
        </p:nvSpPr>
        <p:spPr>
          <a:xfrm>
            <a:off x="4125393" y="4029611"/>
            <a:ext cx="242977" cy="194206"/>
          </a:xfrm>
          <a:custGeom>
            <a:avLst/>
            <a:gdLst>
              <a:gd name="connsiteX0" fmla="*/ 520 w 242977"/>
              <a:gd name="connsiteY0" fmla="*/ 1052 h 194206"/>
              <a:gd name="connsiteX1" fmla="*/ 133870 w 242977"/>
              <a:gd name="connsiteY1" fmla="*/ 107414 h 194206"/>
              <a:gd name="connsiteX2" fmla="*/ 184670 w 242977"/>
              <a:gd name="connsiteY2" fmla="*/ 158214 h 194206"/>
              <a:gd name="connsiteX3" fmla="*/ 240232 w 242977"/>
              <a:gd name="connsiteY3" fmla="*/ 189964 h 194206"/>
              <a:gd name="connsiteX4" fmla="*/ 92595 w 242977"/>
              <a:gd name="connsiteY4" fmla="*/ 61377 h 194206"/>
              <a:gd name="connsiteX5" fmla="*/ 520 w 242977"/>
              <a:gd name="connsiteY5" fmla="*/ 1052 h 19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977" h="194206">
                <a:moveTo>
                  <a:pt x="520" y="1052"/>
                </a:moveTo>
                <a:cubicBezTo>
                  <a:pt x="7399" y="8725"/>
                  <a:pt x="103178" y="81220"/>
                  <a:pt x="133870" y="107414"/>
                </a:cubicBezTo>
                <a:cubicBezTo>
                  <a:pt x="164562" y="133608"/>
                  <a:pt x="166943" y="144456"/>
                  <a:pt x="184670" y="158214"/>
                </a:cubicBezTo>
                <a:cubicBezTo>
                  <a:pt x="202397" y="171972"/>
                  <a:pt x="255578" y="206103"/>
                  <a:pt x="240232" y="189964"/>
                </a:cubicBezTo>
                <a:cubicBezTo>
                  <a:pt x="224886" y="173825"/>
                  <a:pt x="128578" y="93656"/>
                  <a:pt x="92595" y="61377"/>
                </a:cubicBezTo>
                <a:cubicBezTo>
                  <a:pt x="56612" y="29098"/>
                  <a:pt x="-6359" y="-6621"/>
                  <a:pt x="520" y="1052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7" name="フリーフォーム: 図形 1796">
            <a:extLst>
              <a:ext uri="{FF2B5EF4-FFF2-40B4-BE49-F238E27FC236}">
                <a16:creationId xmlns:a16="http://schemas.microsoft.com/office/drawing/2014/main" id="{9A3E116B-0C04-4E14-91AB-0B34918B3DEF}"/>
              </a:ext>
            </a:extLst>
          </p:cNvPr>
          <p:cNvSpPr/>
          <p:nvPr/>
        </p:nvSpPr>
        <p:spPr>
          <a:xfrm>
            <a:off x="4178041" y="4036916"/>
            <a:ext cx="144985" cy="157319"/>
          </a:xfrm>
          <a:custGeom>
            <a:avLst/>
            <a:gdLst>
              <a:gd name="connsiteX0" fmla="*/ 141547 w 144985"/>
              <a:gd name="connsiteY0" fmla="*/ 19147 h 157319"/>
              <a:gd name="connsiteX1" fmla="*/ 100272 w 144985"/>
              <a:gd name="connsiteY1" fmla="*/ 82647 h 157319"/>
              <a:gd name="connsiteX2" fmla="*/ 144722 w 144985"/>
              <a:gd name="connsiteY2" fmla="*/ 157259 h 157319"/>
              <a:gd name="connsiteX3" fmla="*/ 74872 w 144985"/>
              <a:gd name="connsiteY3" fmla="*/ 69947 h 157319"/>
              <a:gd name="connsiteX4" fmla="*/ 259 w 144985"/>
              <a:gd name="connsiteY4" fmla="*/ 97 h 157319"/>
              <a:gd name="connsiteX5" fmla="*/ 101859 w 144985"/>
              <a:gd name="connsiteY5" fmla="*/ 54072 h 157319"/>
              <a:gd name="connsiteX6" fmla="*/ 141547 w 144985"/>
              <a:gd name="connsiteY6" fmla="*/ 19147 h 15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985" h="157319">
                <a:moveTo>
                  <a:pt x="141547" y="19147"/>
                </a:moveTo>
                <a:cubicBezTo>
                  <a:pt x="141283" y="23909"/>
                  <a:pt x="99743" y="59628"/>
                  <a:pt x="100272" y="82647"/>
                </a:cubicBezTo>
                <a:cubicBezTo>
                  <a:pt x="100801" y="105666"/>
                  <a:pt x="148955" y="159376"/>
                  <a:pt x="144722" y="157259"/>
                </a:cubicBezTo>
                <a:cubicBezTo>
                  <a:pt x="140489" y="155142"/>
                  <a:pt x="98949" y="96141"/>
                  <a:pt x="74872" y="69947"/>
                </a:cubicBezTo>
                <a:cubicBezTo>
                  <a:pt x="50795" y="43753"/>
                  <a:pt x="-4239" y="2743"/>
                  <a:pt x="259" y="97"/>
                </a:cubicBezTo>
                <a:cubicBezTo>
                  <a:pt x="4757" y="-2549"/>
                  <a:pt x="79369" y="49574"/>
                  <a:pt x="101859" y="54072"/>
                </a:cubicBezTo>
                <a:cubicBezTo>
                  <a:pt x="124349" y="58570"/>
                  <a:pt x="141811" y="14385"/>
                  <a:pt x="141547" y="1914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8" name="フリーフォーム: 図形 1797">
            <a:extLst>
              <a:ext uri="{FF2B5EF4-FFF2-40B4-BE49-F238E27FC236}">
                <a16:creationId xmlns:a16="http://schemas.microsoft.com/office/drawing/2014/main" id="{87C8651B-743D-45DC-9546-552B334022A1}"/>
              </a:ext>
            </a:extLst>
          </p:cNvPr>
          <p:cNvSpPr/>
          <p:nvPr/>
        </p:nvSpPr>
        <p:spPr>
          <a:xfrm>
            <a:off x="989346" y="3957902"/>
            <a:ext cx="124021" cy="428795"/>
          </a:xfrm>
          <a:custGeom>
            <a:avLst/>
            <a:gdLst>
              <a:gd name="connsiteX0" fmla="*/ 124021 w 124021"/>
              <a:gd name="connsiteY0" fmla="*/ 265 h 428795"/>
              <a:gd name="connsiteX1" fmla="*/ 18187 w 124021"/>
              <a:gd name="connsiteY1" fmla="*/ 334698 h 428795"/>
              <a:gd name="connsiteX2" fmla="*/ 85921 w 124021"/>
              <a:gd name="connsiteY2" fmla="*/ 427831 h 428795"/>
              <a:gd name="connsiteX3" fmla="*/ 5487 w 124021"/>
              <a:gd name="connsiteY3" fmla="*/ 377031 h 428795"/>
              <a:gd name="connsiteX4" fmla="*/ 18187 w 124021"/>
              <a:gd name="connsiteY4" fmla="*/ 279665 h 428795"/>
              <a:gd name="connsiteX5" fmla="*/ 124021 w 124021"/>
              <a:gd name="connsiteY5" fmla="*/ 265 h 42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21" h="428795">
                <a:moveTo>
                  <a:pt x="124021" y="265"/>
                </a:moveTo>
                <a:cubicBezTo>
                  <a:pt x="124021" y="9437"/>
                  <a:pt x="24537" y="263437"/>
                  <a:pt x="18187" y="334698"/>
                </a:cubicBezTo>
                <a:cubicBezTo>
                  <a:pt x="11837" y="405959"/>
                  <a:pt x="88038" y="420776"/>
                  <a:pt x="85921" y="427831"/>
                </a:cubicBezTo>
                <a:cubicBezTo>
                  <a:pt x="83804" y="434886"/>
                  <a:pt x="16776" y="401725"/>
                  <a:pt x="5487" y="377031"/>
                </a:cubicBezTo>
                <a:cubicBezTo>
                  <a:pt x="-5802" y="352337"/>
                  <a:pt x="1254" y="337520"/>
                  <a:pt x="18187" y="279665"/>
                </a:cubicBezTo>
                <a:cubicBezTo>
                  <a:pt x="35120" y="221810"/>
                  <a:pt x="124021" y="-8907"/>
                  <a:pt x="124021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9" name="フリーフォーム: 図形 1798">
            <a:extLst>
              <a:ext uri="{FF2B5EF4-FFF2-40B4-BE49-F238E27FC236}">
                <a16:creationId xmlns:a16="http://schemas.microsoft.com/office/drawing/2014/main" id="{170AF503-897B-4D48-A9F1-7BD9BF86E6BF}"/>
              </a:ext>
            </a:extLst>
          </p:cNvPr>
          <p:cNvSpPr/>
          <p:nvPr/>
        </p:nvSpPr>
        <p:spPr>
          <a:xfrm>
            <a:off x="1197315" y="3512402"/>
            <a:ext cx="159058" cy="338962"/>
          </a:xfrm>
          <a:custGeom>
            <a:avLst/>
            <a:gdLst>
              <a:gd name="connsiteX0" fmla="*/ 157352 w 159058"/>
              <a:gd name="connsiteY0" fmla="*/ 13965 h 338962"/>
              <a:gd name="connsiteX1" fmla="*/ 119252 w 159058"/>
              <a:gd name="connsiteY1" fmla="*/ 47831 h 338962"/>
              <a:gd name="connsiteX2" fmla="*/ 718 w 159058"/>
              <a:gd name="connsiteY2" fmla="*/ 335698 h 338962"/>
              <a:gd name="connsiteX3" fmla="*/ 72685 w 159058"/>
              <a:gd name="connsiteY3" fmla="*/ 191765 h 338962"/>
              <a:gd name="connsiteX4" fmla="*/ 157352 w 159058"/>
              <a:gd name="connsiteY4" fmla="*/ 13965 h 33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58" h="338962">
                <a:moveTo>
                  <a:pt x="157352" y="13965"/>
                </a:moveTo>
                <a:cubicBezTo>
                  <a:pt x="165113" y="-10024"/>
                  <a:pt x="145358" y="-5791"/>
                  <a:pt x="119252" y="47831"/>
                </a:cubicBezTo>
                <a:cubicBezTo>
                  <a:pt x="93146" y="101453"/>
                  <a:pt x="8479" y="311709"/>
                  <a:pt x="718" y="335698"/>
                </a:cubicBezTo>
                <a:cubicBezTo>
                  <a:pt x="-7043" y="359687"/>
                  <a:pt x="50107" y="245387"/>
                  <a:pt x="72685" y="191765"/>
                </a:cubicBezTo>
                <a:cubicBezTo>
                  <a:pt x="95263" y="138143"/>
                  <a:pt x="149591" y="37954"/>
                  <a:pt x="157352" y="13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0" name="フリーフォーム: 図形 1799">
            <a:extLst>
              <a:ext uri="{FF2B5EF4-FFF2-40B4-BE49-F238E27FC236}">
                <a16:creationId xmlns:a16="http://schemas.microsoft.com/office/drawing/2014/main" id="{277EFD47-0AB1-46BF-B8B2-E7214719299C}"/>
              </a:ext>
            </a:extLst>
          </p:cNvPr>
          <p:cNvSpPr/>
          <p:nvPr/>
        </p:nvSpPr>
        <p:spPr>
          <a:xfrm>
            <a:off x="1445109" y="2831662"/>
            <a:ext cx="112795" cy="251188"/>
          </a:xfrm>
          <a:custGeom>
            <a:avLst/>
            <a:gdLst>
              <a:gd name="connsiteX0" fmla="*/ 112758 w 112795"/>
              <a:gd name="connsiteY0" fmla="*/ 438 h 251188"/>
              <a:gd name="connsiteX1" fmla="*/ 2691 w 112795"/>
              <a:gd name="connsiteY1" fmla="*/ 131671 h 251188"/>
              <a:gd name="connsiteX2" fmla="*/ 32324 w 112795"/>
              <a:gd name="connsiteY2" fmla="*/ 250205 h 251188"/>
              <a:gd name="connsiteX3" fmla="*/ 15391 w 112795"/>
              <a:gd name="connsiteY3" fmla="*/ 178238 h 251188"/>
              <a:gd name="connsiteX4" fmla="*/ 112758 w 112795"/>
              <a:gd name="connsiteY4" fmla="*/ 438 h 25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95" h="251188">
                <a:moveTo>
                  <a:pt x="112758" y="438"/>
                </a:moveTo>
                <a:cubicBezTo>
                  <a:pt x="110641" y="-7323"/>
                  <a:pt x="16097" y="90043"/>
                  <a:pt x="2691" y="131671"/>
                </a:cubicBezTo>
                <a:cubicBezTo>
                  <a:pt x="-10715" y="173299"/>
                  <a:pt x="30207" y="242444"/>
                  <a:pt x="32324" y="250205"/>
                </a:cubicBezTo>
                <a:cubicBezTo>
                  <a:pt x="34441" y="257966"/>
                  <a:pt x="4808" y="218455"/>
                  <a:pt x="15391" y="178238"/>
                </a:cubicBezTo>
                <a:cubicBezTo>
                  <a:pt x="25974" y="138021"/>
                  <a:pt x="114875" y="8199"/>
                  <a:pt x="112758" y="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1" name="フリーフォーム: 図形 1800">
            <a:extLst>
              <a:ext uri="{FF2B5EF4-FFF2-40B4-BE49-F238E27FC236}">
                <a16:creationId xmlns:a16="http://schemas.microsoft.com/office/drawing/2014/main" id="{BDAF9F38-4A13-41D7-9261-69BEDEE0032B}"/>
              </a:ext>
            </a:extLst>
          </p:cNvPr>
          <p:cNvSpPr/>
          <p:nvPr/>
        </p:nvSpPr>
        <p:spPr>
          <a:xfrm>
            <a:off x="6107438" y="6584263"/>
            <a:ext cx="304236" cy="153118"/>
          </a:xfrm>
          <a:custGeom>
            <a:avLst/>
            <a:gdLst>
              <a:gd name="connsiteX0" fmla="*/ 1262 w 304236"/>
              <a:gd name="connsiteY0" fmla="*/ 153087 h 153118"/>
              <a:gd name="connsiteX1" fmla="*/ 242562 w 304236"/>
              <a:gd name="connsiteY1" fmla="*/ 13387 h 153118"/>
              <a:gd name="connsiteX2" fmla="*/ 299712 w 304236"/>
              <a:gd name="connsiteY2" fmla="*/ 7037 h 153118"/>
              <a:gd name="connsiteX3" fmla="*/ 153662 w 304236"/>
              <a:gd name="connsiteY3" fmla="*/ 26087 h 153118"/>
              <a:gd name="connsiteX4" fmla="*/ 1262 w 304236"/>
              <a:gd name="connsiteY4" fmla="*/ 153087 h 15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36" h="153118">
                <a:moveTo>
                  <a:pt x="1262" y="153087"/>
                </a:moveTo>
                <a:cubicBezTo>
                  <a:pt x="16079" y="150970"/>
                  <a:pt x="192820" y="37729"/>
                  <a:pt x="242562" y="13387"/>
                </a:cubicBezTo>
                <a:cubicBezTo>
                  <a:pt x="292304" y="-10955"/>
                  <a:pt x="314529" y="4920"/>
                  <a:pt x="299712" y="7037"/>
                </a:cubicBezTo>
                <a:cubicBezTo>
                  <a:pt x="284895" y="9154"/>
                  <a:pt x="201287" y="3862"/>
                  <a:pt x="153662" y="26087"/>
                </a:cubicBezTo>
                <a:cubicBezTo>
                  <a:pt x="106037" y="48312"/>
                  <a:pt x="-13555" y="155204"/>
                  <a:pt x="1262" y="153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3" name="フリーフォーム: 図形 1802">
            <a:extLst>
              <a:ext uri="{FF2B5EF4-FFF2-40B4-BE49-F238E27FC236}">
                <a16:creationId xmlns:a16="http://schemas.microsoft.com/office/drawing/2014/main" id="{31E27AEF-FEC7-4FB2-B867-18651DF6C224}"/>
              </a:ext>
            </a:extLst>
          </p:cNvPr>
          <p:cNvSpPr/>
          <p:nvPr/>
        </p:nvSpPr>
        <p:spPr>
          <a:xfrm>
            <a:off x="2833722" y="1456978"/>
            <a:ext cx="1243213" cy="229079"/>
          </a:xfrm>
          <a:custGeom>
            <a:avLst/>
            <a:gdLst>
              <a:gd name="connsiteX0" fmla="*/ 1238745 w 1243213"/>
              <a:gd name="connsiteY0" fmla="*/ 223655 h 229079"/>
              <a:gd name="connsiteX1" fmla="*/ 1166778 w 1243213"/>
              <a:gd name="connsiteY1" fmla="*/ 16222 h 229079"/>
              <a:gd name="connsiteX2" fmla="*/ 942411 w 1243213"/>
              <a:gd name="connsiteY2" fmla="*/ 28922 h 229079"/>
              <a:gd name="connsiteX3" fmla="*/ 667245 w 1243213"/>
              <a:gd name="connsiteY3" fmla="*/ 151689 h 229079"/>
              <a:gd name="connsiteX4" fmla="*/ 493678 w 1243213"/>
              <a:gd name="connsiteY4" fmla="*/ 215189 h 229079"/>
              <a:gd name="connsiteX5" fmla="*/ 2611 w 1243213"/>
              <a:gd name="connsiteY5" fmla="*/ 215189 h 229079"/>
              <a:gd name="connsiteX6" fmla="*/ 328578 w 1243213"/>
              <a:gd name="connsiteY6" fmla="*/ 223655 h 229079"/>
              <a:gd name="connsiteX7" fmla="*/ 950878 w 1243213"/>
              <a:gd name="connsiteY7" fmla="*/ 122055 h 229079"/>
              <a:gd name="connsiteX8" fmla="*/ 1056711 w 1243213"/>
              <a:gd name="connsiteY8" fmla="*/ 62789 h 229079"/>
              <a:gd name="connsiteX9" fmla="*/ 1238745 w 1243213"/>
              <a:gd name="connsiteY9" fmla="*/ 223655 h 22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3213" h="229079">
                <a:moveTo>
                  <a:pt x="1238745" y="223655"/>
                </a:moveTo>
                <a:cubicBezTo>
                  <a:pt x="1257089" y="215894"/>
                  <a:pt x="1216167" y="48677"/>
                  <a:pt x="1166778" y="16222"/>
                </a:cubicBezTo>
                <a:cubicBezTo>
                  <a:pt x="1117389" y="-16233"/>
                  <a:pt x="1025666" y="6344"/>
                  <a:pt x="942411" y="28922"/>
                </a:cubicBezTo>
                <a:cubicBezTo>
                  <a:pt x="859156" y="51500"/>
                  <a:pt x="742034" y="120645"/>
                  <a:pt x="667245" y="151689"/>
                </a:cubicBezTo>
                <a:cubicBezTo>
                  <a:pt x="592456" y="182733"/>
                  <a:pt x="604450" y="204606"/>
                  <a:pt x="493678" y="215189"/>
                </a:cubicBezTo>
                <a:cubicBezTo>
                  <a:pt x="382906" y="225772"/>
                  <a:pt x="30128" y="213778"/>
                  <a:pt x="2611" y="215189"/>
                </a:cubicBezTo>
                <a:cubicBezTo>
                  <a:pt x="-24906" y="216600"/>
                  <a:pt x="170534" y="239177"/>
                  <a:pt x="328578" y="223655"/>
                </a:cubicBezTo>
                <a:cubicBezTo>
                  <a:pt x="486622" y="208133"/>
                  <a:pt x="829523" y="148866"/>
                  <a:pt x="950878" y="122055"/>
                </a:cubicBezTo>
                <a:cubicBezTo>
                  <a:pt x="1072233" y="95244"/>
                  <a:pt x="1000972" y="45150"/>
                  <a:pt x="1056711" y="62789"/>
                </a:cubicBezTo>
                <a:cubicBezTo>
                  <a:pt x="1112450" y="80428"/>
                  <a:pt x="1220401" y="231416"/>
                  <a:pt x="1238745" y="223655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4" name="フリーフォーム: 図形 1803">
            <a:extLst>
              <a:ext uri="{FF2B5EF4-FFF2-40B4-BE49-F238E27FC236}">
                <a16:creationId xmlns:a16="http://schemas.microsoft.com/office/drawing/2014/main" id="{C0C5EF04-ED94-4E35-90D8-61F164ABD3CD}"/>
              </a:ext>
            </a:extLst>
          </p:cNvPr>
          <p:cNvSpPr/>
          <p:nvPr/>
        </p:nvSpPr>
        <p:spPr>
          <a:xfrm>
            <a:off x="3901773" y="1330042"/>
            <a:ext cx="408940" cy="295688"/>
          </a:xfrm>
          <a:custGeom>
            <a:avLst/>
            <a:gdLst>
              <a:gd name="connsiteX0" fmla="*/ 407760 w 408940"/>
              <a:gd name="connsiteY0" fmla="*/ 295558 h 295688"/>
              <a:gd name="connsiteX1" fmla="*/ 238427 w 408940"/>
              <a:gd name="connsiteY1" fmla="*/ 7691 h 295688"/>
              <a:gd name="connsiteX2" fmla="*/ 1360 w 408940"/>
              <a:gd name="connsiteY2" fmla="*/ 79658 h 295688"/>
              <a:gd name="connsiteX3" fmla="*/ 153760 w 408940"/>
              <a:gd name="connsiteY3" fmla="*/ 45791 h 295688"/>
              <a:gd name="connsiteX4" fmla="*/ 407760 w 408940"/>
              <a:gd name="connsiteY4" fmla="*/ 295558 h 29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940" h="295688">
                <a:moveTo>
                  <a:pt x="407760" y="295558"/>
                </a:moveTo>
                <a:cubicBezTo>
                  <a:pt x="421871" y="289208"/>
                  <a:pt x="306160" y="43674"/>
                  <a:pt x="238427" y="7691"/>
                </a:cubicBezTo>
                <a:cubicBezTo>
                  <a:pt x="170694" y="-28292"/>
                  <a:pt x="15471" y="73308"/>
                  <a:pt x="1360" y="79658"/>
                </a:cubicBezTo>
                <a:cubicBezTo>
                  <a:pt x="-12751" y="86008"/>
                  <a:pt x="86027" y="16158"/>
                  <a:pt x="153760" y="45791"/>
                </a:cubicBezTo>
                <a:cubicBezTo>
                  <a:pt x="221493" y="75424"/>
                  <a:pt x="393649" y="301908"/>
                  <a:pt x="407760" y="29555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5" name="フリーフォーム: 図形 1804">
            <a:extLst>
              <a:ext uri="{FF2B5EF4-FFF2-40B4-BE49-F238E27FC236}">
                <a16:creationId xmlns:a16="http://schemas.microsoft.com/office/drawing/2014/main" id="{5643DC0C-CA7F-42D4-97E3-1F640DFA888C}"/>
              </a:ext>
            </a:extLst>
          </p:cNvPr>
          <p:cNvSpPr/>
          <p:nvPr/>
        </p:nvSpPr>
        <p:spPr>
          <a:xfrm>
            <a:off x="4190229" y="1348122"/>
            <a:ext cx="482212" cy="307380"/>
          </a:xfrm>
          <a:custGeom>
            <a:avLst/>
            <a:gdLst>
              <a:gd name="connsiteX0" fmla="*/ 771 w 482212"/>
              <a:gd name="connsiteY0" fmla="*/ 307111 h 307380"/>
              <a:gd name="connsiteX1" fmla="*/ 157404 w 482212"/>
              <a:gd name="connsiteY1" fmla="*/ 2311 h 307380"/>
              <a:gd name="connsiteX2" fmla="*/ 479138 w 482212"/>
              <a:gd name="connsiteY2" fmla="*/ 158945 h 307380"/>
              <a:gd name="connsiteX3" fmla="*/ 314038 w 482212"/>
              <a:gd name="connsiteY3" fmla="*/ 78511 h 307380"/>
              <a:gd name="connsiteX4" fmla="*/ 216671 w 482212"/>
              <a:gd name="connsiteY4" fmla="*/ 57345 h 307380"/>
              <a:gd name="connsiteX5" fmla="*/ 771 w 482212"/>
              <a:gd name="connsiteY5" fmla="*/ 307111 h 30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212" h="307380">
                <a:moveTo>
                  <a:pt x="771" y="307111"/>
                </a:moveTo>
                <a:cubicBezTo>
                  <a:pt x="-9107" y="297939"/>
                  <a:pt x="77676" y="27005"/>
                  <a:pt x="157404" y="2311"/>
                </a:cubicBezTo>
                <a:cubicBezTo>
                  <a:pt x="237132" y="-22383"/>
                  <a:pt x="479138" y="158945"/>
                  <a:pt x="479138" y="158945"/>
                </a:cubicBezTo>
                <a:cubicBezTo>
                  <a:pt x="505244" y="171645"/>
                  <a:pt x="357783" y="95444"/>
                  <a:pt x="314038" y="78511"/>
                </a:cubicBezTo>
                <a:cubicBezTo>
                  <a:pt x="270294" y="61578"/>
                  <a:pt x="264649" y="26301"/>
                  <a:pt x="216671" y="57345"/>
                </a:cubicBezTo>
                <a:cubicBezTo>
                  <a:pt x="168693" y="88389"/>
                  <a:pt x="10649" y="316283"/>
                  <a:pt x="771" y="307111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6" name="フリーフォーム: 図形 1805">
            <a:extLst>
              <a:ext uri="{FF2B5EF4-FFF2-40B4-BE49-F238E27FC236}">
                <a16:creationId xmlns:a16="http://schemas.microsoft.com/office/drawing/2014/main" id="{4D558A67-2B0C-4142-B35B-8C64F59DBD00}"/>
              </a:ext>
            </a:extLst>
          </p:cNvPr>
          <p:cNvSpPr/>
          <p:nvPr/>
        </p:nvSpPr>
        <p:spPr>
          <a:xfrm>
            <a:off x="2913189" y="1650640"/>
            <a:ext cx="1159763" cy="509803"/>
          </a:xfrm>
          <a:custGeom>
            <a:avLst/>
            <a:gdLst>
              <a:gd name="connsiteX0" fmla="*/ 1159278 w 1159763"/>
              <a:gd name="connsiteY0" fmla="*/ 97727 h 509803"/>
              <a:gd name="connsiteX1" fmla="*/ 769811 w 1159763"/>
              <a:gd name="connsiteY1" fmla="*/ 17293 h 509803"/>
              <a:gd name="connsiteX2" fmla="*/ 24744 w 1159763"/>
              <a:gd name="connsiteY2" fmla="*/ 499893 h 509803"/>
              <a:gd name="connsiteX3" fmla="*/ 194078 w 1159763"/>
              <a:gd name="connsiteY3" fmla="*/ 326327 h 509803"/>
              <a:gd name="connsiteX4" fmla="*/ 354944 w 1159763"/>
              <a:gd name="connsiteY4" fmla="*/ 127360 h 509803"/>
              <a:gd name="connsiteX5" fmla="*/ 697844 w 1159763"/>
              <a:gd name="connsiteY5" fmla="*/ 4593 h 509803"/>
              <a:gd name="connsiteX6" fmla="*/ 1159278 w 1159763"/>
              <a:gd name="connsiteY6" fmla="*/ 97727 h 50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9763" h="509803">
                <a:moveTo>
                  <a:pt x="1159278" y="97727"/>
                </a:moveTo>
                <a:cubicBezTo>
                  <a:pt x="1171272" y="99844"/>
                  <a:pt x="958900" y="-49735"/>
                  <a:pt x="769811" y="17293"/>
                </a:cubicBezTo>
                <a:cubicBezTo>
                  <a:pt x="580722" y="84321"/>
                  <a:pt x="120699" y="448387"/>
                  <a:pt x="24744" y="499893"/>
                </a:cubicBezTo>
                <a:cubicBezTo>
                  <a:pt x="-71212" y="551399"/>
                  <a:pt x="139045" y="388416"/>
                  <a:pt x="194078" y="326327"/>
                </a:cubicBezTo>
                <a:cubicBezTo>
                  <a:pt x="249111" y="264238"/>
                  <a:pt x="270983" y="180982"/>
                  <a:pt x="354944" y="127360"/>
                </a:cubicBezTo>
                <a:cubicBezTo>
                  <a:pt x="438905" y="73738"/>
                  <a:pt x="560966" y="10237"/>
                  <a:pt x="697844" y="4593"/>
                </a:cubicBezTo>
                <a:cubicBezTo>
                  <a:pt x="834722" y="-1051"/>
                  <a:pt x="1147284" y="95610"/>
                  <a:pt x="1159278" y="9772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7" name="フリーフォーム: 図形 1806">
            <a:extLst>
              <a:ext uri="{FF2B5EF4-FFF2-40B4-BE49-F238E27FC236}">
                <a16:creationId xmlns:a16="http://schemas.microsoft.com/office/drawing/2014/main" id="{912323C9-F0F7-4BD6-8D98-F0E025D8DED5}"/>
              </a:ext>
            </a:extLst>
          </p:cNvPr>
          <p:cNvSpPr/>
          <p:nvPr/>
        </p:nvSpPr>
        <p:spPr>
          <a:xfrm>
            <a:off x="3069134" y="1763753"/>
            <a:ext cx="881205" cy="828537"/>
          </a:xfrm>
          <a:custGeom>
            <a:avLst/>
            <a:gdLst>
              <a:gd name="connsiteX0" fmla="*/ 880566 w 881205"/>
              <a:gd name="connsiteY0" fmla="*/ 1547 h 828537"/>
              <a:gd name="connsiteX1" fmla="*/ 211699 w 881205"/>
              <a:gd name="connsiteY1" fmla="*/ 255547 h 828537"/>
              <a:gd name="connsiteX2" fmla="*/ 8499 w 881205"/>
              <a:gd name="connsiteY2" fmla="*/ 814347 h 828537"/>
              <a:gd name="connsiteX3" fmla="*/ 42366 w 881205"/>
              <a:gd name="connsiteY3" fmla="*/ 636547 h 828537"/>
              <a:gd name="connsiteX4" fmla="*/ 80466 w 881205"/>
              <a:gd name="connsiteY4" fmla="*/ 361380 h 828537"/>
              <a:gd name="connsiteX5" fmla="*/ 880566 w 881205"/>
              <a:gd name="connsiteY5" fmla="*/ 1547 h 82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1205" h="828537">
                <a:moveTo>
                  <a:pt x="880566" y="1547"/>
                </a:moveTo>
                <a:cubicBezTo>
                  <a:pt x="902438" y="-16092"/>
                  <a:pt x="357043" y="120080"/>
                  <a:pt x="211699" y="255547"/>
                </a:cubicBezTo>
                <a:cubicBezTo>
                  <a:pt x="66354" y="391014"/>
                  <a:pt x="36721" y="750847"/>
                  <a:pt x="8499" y="814347"/>
                </a:cubicBezTo>
                <a:cubicBezTo>
                  <a:pt x="-19723" y="877847"/>
                  <a:pt x="30371" y="712042"/>
                  <a:pt x="42366" y="636547"/>
                </a:cubicBezTo>
                <a:cubicBezTo>
                  <a:pt x="54360" y="561053"/>
                  <a:pt x="-53590" y="464391"/>
                  <a:pt x="80466" y="361380"/>
                </a:cubicBezTo>
                <a:cubicBezTo>
                  <a:pt x="214522" y="258369"/>
                  <a:pt x="858694" y="19186"/>
                  <a:pt x="880566" y="154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8" name="フリーフォーム: 図形 1807">
            <a:extLst>
              <a:ext uri="{FF2B5EF4-FFF2-40B4-BE49-F238E27FC236}">
                <a16:creationId xmlns:a16="http://schemas.microsoft.com/office/drawing/2014/main" id="{93C8B134-D2C1-44E4-883D-1FB70A9941DD}"/>
              </a:ext>
            </a:extLst>
          </p:cNvPr>
          <p:cNvSpPr/>
          <p:nvPr/>
        </p:nvSpPr>
        <p:spPr>
          <a:xfrm>
            <a:off x="4106288" y="1560864"/>
            <a:ext cx="1143412" cy="581592"/>
          </a:xfrm>
          <a:custGeom>
            <a:avLst/>
            <a:gdLst>
              <a:gd name="connsiteX0" fmla="*/ 45 w 1143412"/>
              <a:gd name="connsiteY0" fmla="*/ 39336 h 581592"/>
              <a:gd name="connsiteX1" fmla="*/ 719712 w 1143412"/>
              <a:gd name="connsiteY1" fmla="*/ 43569 h 581592"/>
              <a:gd name="connsiteX2" fmla="*/ 1117645 w 1143412"/>
              <a:gd name="connsiteY2" fmla="*/ 560036 h 581592"/>
              <a:gd name="connsiteX3" fmla="*/ 1058379 w 1143412"/>
              <a:gd name="connsiteY3" fmla="*/ 449969 h 581592"/>
              <a:gd name="connsiteX4" fmla="*/ 685845 w 1143412"/>
              <a:gd name="connsiteY4" fmla="*/ 136703 h 581592"/>
              <a:gd name="connsiteX5" fmla="*/ 45 w 1143412"/>
              <a:gd name="connsiteY5" fmla="*/ 39336 h 58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412" h="581592">
                <a:moveTo>
                  <a:pt x="45" y="39336"/>
                </a:moveTo>
                <a:cubicBezTo>
                  <a:pt x="5690" y="23814"/>
                  <a:pt x="533445" y="-43214"/>
                  <a:pt x="719712" y="43569"/>
                </a:cubicBezTo>
                <a:cubicBezTo>
                  <a:pt x="905979" y="130352"/>
                  <a:pt x="1061201" y="492303"/>
                  <a:pt x="1117645" y="560036"/>
                </a:cubicBezTo>
                <a:cubicBezTo>
                  <a:pt x="1174089" y="627769"/>
                  <a:pt x="1130346" y="520525"/>
                  <a:pt x="1058379" y="449969"/>
                </a:cubicBezTo>
                <a:cubicBezTo>
                  <a:pt x="986412" y="379414"/>
                  <a:pt x="856589" y="210081"/>
                  <a:pt x="685845" y="136703"/>
                </a:cubicBezTo>
                <a:cubicBezTo>
                  <a:pt x="515101" y="63325"/>
                  <a:pt x="-5600" y="54858"/>
                  <a:pt x="45" y="39336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9" name="フリーフォーム: 図形 1808">
            <a:extLst>
              <a:ext uri="{FF2B5EF4-FFF2-40B4-BE49-F238E27FC236}">
                <a16:creationId xmlns:a16="http://schemas.microsoft.com/office/drawing/2014/main" id="{AFBEFDEE-3FA4-4C0B-A449-46C71B226C2D}"/>
              </a:ext>
            </a:extLst>
          </p:cNvPr>
          <p:cNvSpPr/>
          <p:nvPr/>
        </p:nvSpPr>
        <p:spPr>
          <a:xfrm>
            <a:off x="3043176" y="1894086"/>
            <a:ext cx="931018" cy="853969"/>
          </a:xfrm>
          <a:custGeom>
            <a:avLst/>
            <a:gdLst>
              <a:gd name="connsiteX0" fmla="*/ 927691 w 931018"/>
              <a:gd name="connsiteY0" fmla="*/ 10914 h 853969"/>
              <a:gd name="connsiteX1" fmla="*/ 432391 w 931018"/>
              <a:gd name="connsiteY1" fmla="*/ 163314 h 853969"/>
              <a:gd name="connsiteX2" fmla="*/ 13291 w 931018"/>
              <a:gd name="connsiteY2" fmla="*/ 836414 h 853969"/>
              <a:gd name="connsiteX3" fmla="*/ 110657 w 931018"/>
              <a:gd name="connsiteY3" fmla="*/ 633214 h 853969"/>
              <a:gd name="connsiteX4" fmla="*/ 174157 w 931018"/>
              <a:gd name="connsiteY4" fmla="*/ 374981 h 853969"/>
              <a:gd name="connsiteX5" fmla="*/ 927691 w 931018"/>
              <a:gd name="connsiteY5" fmla="*/ 10914 h 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1018" h="853969">
                <a:moveTo>
                  <a:pt x="927691" y="10914"/>
                </a:moveTo>
                <a:cubicBezTo>
                  <a:pt x="970730" y="-24364"/>
                  <a:pt x="584791" y="25731"/>
                  <a:pt x="432391" y="163314"/>
                </a:cubicBezTo>
                <a:cubicBezTo>
                  <a:pt x="279991" y="300897"/>
                  <a:pt x="66913" y="758097"/>
                  <a:pt x="13291" y="836414"/>
                </a:cubicBezTo>
                <a:cubicBezTo>
                  <a:pt x="-40331" y="914731"/>
                  <a:pt x="83846" y="710119"/>
                  <a:pt x="110657" y="633214"/>
                </a:cubicBezTo>
                <a:cubicBezTo>
                  <a:pt x="137468" y="556309"/>
                  <a:pt x="40807" y="480814"/>
                  <a:pt x="174157" y="374981"/>
                </a:cubicBezTo>
                <a:cubicBezTo>
                  <a:pt x="307507" y="269148"/>
                  <a:pt x="884652" y="46192"/>
                  <a:pt x="927691" y="10914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0" name="フリーフォーム: 図形 1809">
            <a:extLst>
              <a:ext uri="{FF2B5EF4-FFF2-40B4-BE49-F238E27FC236}">
                <a16:creationId xmlns:a16="http://schemas.microsoft.com/office/drawing/2014/main" id="{C227E603-B971-46E8-AAAC-E8365D0504B2}"/>
              </a:ext>
            </a:extLst>
          </p:cNvPr>
          <p:cNvSpPr/>
          <p:nvPr/>
        </p:nvSpPr>
        <p:spPr>
          <a:xfrm>
            <a:off x="4253950" y="1676274"/>
            <a:ext cx="954892" cy="941049"/>
          </a:xfrm>
          <a:custGeom>
            <a:avLst/>
            <a:gdLst>
              <a:gd name="connsiteX0" fmla="*/ 550 w 954892"/>
              <a:gd name="connsiteY0" fmla="*/ 126 h 941049"/>
              <a:gd name="connsiteX1" fmla="*/ 584750 w 954892"/>
              <a:gd name="connsiteY1" fmla="*/ 194859 h 941049"/>
              <a:gd name="connsiteX2" fmla="*/ 944583 w 954892"/>
              <a:gd name="connsiteY2" fmla="*/ 922993 h 941049"/>
              <a:gd name="connsiteX3" fmla="*/ 842983 w 954892"/>
              <a:gd name="connsiteY3" fmla="*/ 677459 h 941049"/>
              <a:gd name="connsiteX4" fmla="*/ 694817 w 954892"/>
              <a:gd name="connsiteY4" fmla="*/ 211793 h 941049"/>
              <a:gd name="connsiteX5" fmla="*/ 550 w 954892"/>
              <a:gd name="connsiteY5" fmla="*/ 126 h 94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4892" h="941049">
                <a:moveTo>
                  <a:pt x="550" y="126"/>
                </a:moveTo>
                <a:cubicBezTo>
                  <a:pt x="-17794" y="-2696"/>
                  <a:pt x="427411" y="41048"/>
                  <a:pt x="584750" y="194859"/>
                </a:cubicBezTo>
                <a:cubicBezTo>
                  <a:pt x="742089" y="348670"/>
                  <a:pt x="901544" y="842560"/>
                  <a:pt x="944583" y="922993"/>
                </a:cubicBezTo>
                <a:cubicBezTo>
                  <a:pt x="987622" y="1003426"/>
                  <a:pt x="884611" y="795992"/>
                  <a:pt x="842983" y="677459"/>
                </a:cubicBezTo>
                <a:cubicBezTo>
                  <a:pt x="801355" y="558926"/>
                  <a:pt x="833106" y="323271"/>
                  <a:pt x="694817" y="211793"/>
                </a:cubicBezTo>
                <a:cubicBezTo>
                  <a:pt x="556528" y="100315"/>
                  <a:pt x="18894" y="2948"/>
                  <a:pt x="550" y="126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1" name="フリーフォーム: 図形 1810">
            <a:extLst>
              <a:ext uri="{FF2B5EF4-FFF2-40B4-BE49-F238E27FC236}">
                <a16:creationId xmlns:a16="http://schemas.microsoft.com/office/drawing/2014/main" id="{E0E051EB-D2DA-4F3A-8405-79EB75319FFD}"/>
              </a:ext>
            </a:extLst>
          </p:cNvPr>
          <p:cNvSpPr/>
          <p:nvPr/>
        </p:nvSpPr>
        <p:spPr>
          <a:xfrm>
            <a:off x="3856521" y="1704892"/>
            <a:ext cx="816366" cy="225587"/>
          </a:xfrm>
          <a:custGeom>
            <a:avLst/>
            <a:gdLst>
              <a:gd name="connsiteX0" fmla="*/ 46 w 816366"/>
              <a:gd name="connsiteY0" fmla="*/ 123908 h 225587"/>
              <a:gd name="connsiteX1" fmla="*/ 524979 w 816366"/>
              <a:gd name="connsiteY1" fmla="*/ 56175 h 225587"/>
              <a:gd name="connsiteX2" fmla="*/ 812846 w 816366"/>
              <a:gd name="connsiteY2" fmla="*/ 225508 h 225587"/>
              <a:gd name="connsiteX3" fmla="*/ 673146 w 816366"/>
              <a:gd name="connsiteY3" fmla="*/ 77341 h 225587"/>
              <a:gd name="connsiteX4" fmla="*/ 495346 w 816366"/>
              <a:gd name="connsiteY4" fmla="*/ 1141 h 225587"/>
              <a:gd name="connsiteX5" fmla="*/ 46 w 816366"/>
              <a:gd name="connsiteY5" fmla="*/ 123908 h 22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6366" h="225587">
                <a:moveTo>
                  <a:pt x="46" y="123908"/>
                </a:moveTo>
                <a:cubicBezTo>
                  <a:pt x="4985" y="133080"/>
                  <a:pt x="389512" y="39242"/>
                  <a:pt x="524979" y="56175"/>
                </a:cubicBezTo>
                <a:cubicBezTo>
                  <a:pt x="660446" y="73108"/>
                  <a:pt x="788152" y="221980"/>
                  <a:pt x="812846" y="225508"/>
                </a:cubicBezTo>
                <a:cubicBezTo>
                  <a:pt x="837540" y="229036"/>
                  <a:pt x="726063" y="114735"/>
                  <a:pt x="673146" y="77341"/>
                </a:cubicBezTo>
                <a:cubicBezTo>
                  <a:pt x="620229" y="39947"/>
                  <a:pt x="604001" y="-8031"/>
                  <a:pt x="495346" y="1141"/>
                </a:cubicBezTo>
                <a:cubicBezTo>
                  <a:pt x="386691" y="10313"/>
                  <a:pt x="-4893" y="114736"/>
                  <a:pt x="46" y="12390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2" name="フリーフォーム: 図形 1811">
            <a:extLst>
              <a:ext uri="{FF2B5EF4-FFF2-40B4-BE49-F238E27FC236}">
                <a16:creationId xmlns:a16="http://schemas.microsoft.com/office/drawing/2014/main" id="{F4D5F052-C118-4987-A08D-0D96113F4247}"/>
              </a:ext>
            </a:extLst>
          </p:cNvPr>
          <p:cNvSpPr/>
          <p:nvPr/>
        </p:nvSpPr>
        <p:spPr>
          <a:xfrm>
            <a:off x="3926287" y="2154740"/>
            <a:ext cx="635449" cy="436384"/>
          </a:xfrm>
          <a:custGeom>
            <a:avLst/>
            <a:gdLst>
              <a:gd name="connsiteX0" fmla="*/ 48813 w 635449"/>
              <a:gd name="connsiteY0" fmla="*/ 27 h 436384"/>
              <a:gd name="connsiteX1" fmla="*/ 40346 w 635449"/>
              <a:gd name="connsiteY1" fmla="*/ 122793 h 436384"/>
              <a:gd name="connsiteX2" fmla="*/ 611846 w 635449"/>
              <a:gd name="connsiteY2" fmla="*/ 427593 h 436384"/>
              <a:gd name="connsiteX3" fmla="*/ 480613 w 635449"/>
              <a:gd name="connsiteY3" fmla="*/ 334460 h 436384"/>
              <a:gd name="connsiteX4" fmla="*/ 61513 w 635449"/>
              <a:gd name="connsiteY4" fmla="*/ 131260 h 436384"/>
              <a:gd name="connsiteX5" fmla="*/ 48813 w 635449"/>
              <a:gd name="connsiteY5" fmla="*/ 27 h 43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449" h="436384">
                <a:moveTo>
                  <a:pt x="48813" y="27"/>
                </a:moveTo>
                <a:cubicBezTo>
                  <a:pt x="45285" y="-1384"/>
                  <a:pt x="-53493" y="51532"/>
                  <a:pt x="40346" y="122793"/>
                </a:cubicBezTo>
                <a:cubicBezTo>
                  <a:pt x="134185" y="194054"/>
                  <a:pt x="538468" y="392315"/>
                  <a:pt x="611846" y="427593"/>
                </a:cubicBezTo>
                <a:cubicBezTo>
                  <a:pt x="685224" y="462871"/>
                  <a:pt x="572335" y="383849"/>
                  <a:pt x="480613" y="334460"/>
                </a:cubicBezTo>
                <a:cubicBezTo>
                  <a:pt x="388891" y="285071"/>
                  <a:pt x="135596" y="184177"/>
                  <a:pt x="61513" y="131260"/>
                </a:cubicBezTo>
                <a:cubicBezTo>
                  <a:pt x="-12570" y="78343"/>
                  <a:pt x="52341" y="1438"/>
                  <a:pt x="48813" y="2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3" name="フリーフォーム: 図形 1812">
            <a:extLst>
              <a:ext uri="{FF2B5EF4-FFF2-40B4-BE49-F238E27FC236}">
                <a16:creationId xmlns:a16="http://schemas.microsoft.com/office/drawing/2014/main" id="{CF3BA68E-7F55-4A21-A837-5460586668C9}"/>
              </a:ext>
            </a:extLst>
          </p:cNvPr>
          <p:cNvSpPr/>
          <p:nvPr/>
        </p:nvSpPr>
        <p:spPr>
          <a:xfrm>
            <a:off x="3902544" y="1684888"/>
            <a:ext cx="1150708" cy="836569"/>
          </a:xfrm>
          <a:custGeom>
            <a:avLst/>
            <a:gdLst>
              <a:gd name="connsiteX0" fmla="*/ 589 w 1150708"/>
              <a:gd name="connsiteY0" fmla="*/ 38079 h 836569"/>
              <a:gd name="connsiteX1" fmla="*/ 618656 w 1150708"/>
              <a:gd name="connsiteY1" fmla="*/ 105812 h 836569"/>
              <a:gd name="connsiteX2" fmla="*/ 1135123 w 1150708"/>
              <a:gd name="connsiteY2" fmla="*/ 825479 h 836569"/>
              <a:gd name="connsiteX3" fmla="*/ 991189 w 1150708"/>
              <a:gd name="connsiteY3" fmla="*/ 507979 h 836569"/>
              <a:gd name="connsiteX4" fmla="*/ 732956 w 1150708"/>
              <a:gd name="connsiteY4" fmla="*/ 38079 h 836569"/>
              <a:gd name="connsiteX5" fmla="*/ 589 w 1150708"/>
              <a:gd name="connsiteY5" fmla="*/ 38079 h 83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0708" h="836569">
                <a:moveTo>
                  <a:pt x="589" y="38079"/>
                </a:moveTo>
                <a:cubicBezTo>
                  <a:pt x="-18461" y="49368"/>
                  <a:pt x="429567" y="-25421"/>
                  <a:pt x="618656" y="105812"/>
                </a:cubicBezTo>
                <a:cubicBezTo>
                  <a:pt x="807745" y="237045"/>
                  <a:pt x="1073034" y="758451"/>
                  <a:pt x="1135123" y="825479"/>
                </a:cubicBezTo>
                <a:cubicBezTo>
                  <a:pt x="1197212" y="892507"/>
                  <a:pt x="1058217" y="639212"/>
                  <a:pt x="991189" y="507979"/>
                </a:cubicBezTo>
                <a:cubicBezTo>
                  <a:pt x="924161" y="376746"/>
                  <a:pt x="897350" y="117807"/>
                  <a:pt x="732956" y="38079"/>
                </a:cubicBezTo>
                <a:cubicBezTo>
                  <a:pt x="568562" y="-41649"/>
                  <a:pt x="19639" y="26790"/>
                  <a:pt x="589" y="38079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4" name="フリーフォーム: 図形 1813">
            <a:extLst>
              <a:ext uri="{FF2B5EF4-FFF2-40B4-BE49-F238E27FC236}">
                <a16:creationId xmlns:a16="http://schemas.microsoft.com/office/drawing/2014/main" id="{6B87C96D-71BA-4493-9C32-83E5F63469F0}"/>
              </a:ext>
            </a:extLst>
          </p:cNvPr>
          <p:cNvSpPr/>
          <p:nvPr/>
        </p:nvSpPr>
        <p:spPr>
          <a:xfrm>
            <a:off x="3876389" y="1755083"/>
            <a:ext cx="1099717" cy="900688"/>
          </a:xfrm>
          <a:custGeom>
            <a:avLst/>
            <a:gdLst>
              <a:gd name="connsiteX0" fmla="*/ 1344 w 1099717"/>
              <a:gd name="connsiteY0" fmla="*/ 5984 h 900688"/>
              <a:gd name="connsiteX1" fmla="*/ 441611 w 1099717"/>
              <a:gd name="connsiteY1" fmla="*/ 111817 h 900688"/>
              <a:gd name="connsiteX2" fmla="*/ 1076611 w 1099717"/>
              <a:gd name="connsiteY2" fmla="*/ 873817 h 900688"/>
              <a:gd name="connsiteX3" fmla="*/ 941144 w 1099717"/>
              <a:gd name="connsiteY3" fmla="*/ 691784 h 900688"/>
              <a:gd name="connsiteX4" fmla="*/ 750644 w 1099717"/>
              <a:gd name="connsiteY4" fmla="*/ 331950 h 900688"/>
              <a:gd name="connsiteX5" fmla="*/ 581311 w 1099717"/>
              <a:gd name="connsiteY5" fmla="*/ 128750 h 900688"/>
              <a:gd name="connsiteX6" fmla="*/ 1344 w 1099717"/>
              <a:gd name="connsiteY6" fmla="*/ 5984 h 9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717" h="900688">
                <a:moveTo>
                  <a:pt x="1344" y="5984"/>
                </a:moveTo>
                <a:cubicBezTo>
                  <a:pt x="-21939" y="3162"/>
                  <a:pt x="262400" y="-32822"/>
                  <a:pt x="441611" y="111817"/>
                </a:cubicBezTo>
                <a:cubicBezTo>
                  <a:pt x="620822" y="256456"/>
                  <a:pt x="993356" y="777156"/>
                  <a:pt x="1076611" y="873817"/>
                </a:cubicBezTo>
                <a:cubicBezTo>
                  <a:pt x="1159866" y="970478"/>
                  <a:pt x="995472" y="782095"/>
                  <a:pt x="941144" y="691784"/>
                </a:cubicBezTo>
                <a:cubicBezTo>
                  <a:pt x="886816" y="601473"/>
                  <a:pt x="810616" y="425789"/>
                  <a:pt x="750644" y="331950"/>
                </a:cubicBezTo>
                <a:cubicBezTo>
                  <a:pt x="690672" y="238111"/>
                  <a:pt x="711133" y="185900"/>
                  <a:pt x="581311" y="128750"/>
                </a:cubicBezTo>
                <a:cubicBezTo>
                  <a:pt x="451489" y="71600"/>
                  <a:pt x="24627" y="8806"/>
                  <a:pt x="1344" y="5984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5" name="フリーフォーム: 図形 1814">
            <a:extLst>
              <a:ext uri="{FF2B5EF4-FFF2-40B4-BE49-F238E27FC236}">
                <a16:creationId xmlns:a16="http://schemas.microsoft.com/office/drawing/2014/main" id="{D714A79D-AAD8-4D89-B75E-2D48B1137A4F}"/>
              </a:ext>
            </a:extLst>
          </p:cNvPr>
          <p:cNvSpPr/>
          <p:nvPr/>
        </p:nvSpPr>
        <p:spPr>
          <a:xfrm>
            <a:off x="3412036" y="2132922"/>
            <a:ext cx="870011" cy="521891"/>
          </a:xfrm>
          <a:custGeom>
            <a:avLst/>
            <a:gdLst>
              <a:gd name="connsiteX0" fmla="*/ 867864 w 870011"/>
              <a:gd name="connsiteY0" fmla="*/ 678 h 521891"/>
              <a:gd name="connsiteX1" fmla="*/ 368331 w 870011"/>
              <a:gd name="connsiteY1" fmla="*/ 76878 h 521891"/>
              <a:gd name="connsiteX2" fmla="*/ 16964 w 870011"/>
              <a:gd name="connsiteY2" fmla="*/ 521378 h 521891"/>
              <a:gd name="connsiteX3" fmla="*/ 165131 w 870011"/>
              <a:gd name="connsiteY3" fmla="*/ 170011 h 521891"/>
              <a:gd name="connsiteX4" fmla="*/ 31 w 870011"/>
              <a:gd name="connsiteY4" fmla="*/ 368978 h 521891"/>
              <a:gd name="connsiteX5" fmla="*/ 160897 w 870011"/>
              <a:gd name="connsiteY5" fmla="*/ 81111 h 521891"/>
              <a:gd name="connsiteX6" fmla="*/ 867864 w 870011"/>
              <a:gd name="connsiteY6" fmla="*/ 678 h 52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011" h="521891">
                <a:moveTo>
                  <a:pt x="867864" y="678"/>
                </a:moveTo>
                <a:cubicBezTo>
                  <a:pt x="902436" y="-27"/>
                  <a:pt x="510148" y="-9905"/>
                  <a:pt x="368331" y="76878"/>
                </a:cubicBezTo>
                <a:cubicBezTo>
                  <a:pt x="226514" y="163661"/>
                  <a:pt x="50831" y="505856"/>
                  <a:pt x="16964" y="521378"/>
                </a:cubicBezTo>
                <a:cubicBezTo>
                  <a:pt x="-16903" y="536900"/>
                  <a:pt x="167953" y="195411"/>
                  <a:pt x="165131" y="170011"/>
                </a:cubicBezTo>
                <a:cubicBezTo>
                  <a:pt x="162309" y="144611"/>
                  <a:pt x="737" y="383795"/>
                  <a:pt x="31" y="368978"/>
                </a:cubicBezTo>
                <a:cubicBezTo>
                  <a:pt x="-675" y="354161"/>
                  <a:pt x="9203" y="144611"/>
                  <a:pt x="160897" y="81111"/>
                </a:cubicBezTo>
                <a:cubicBezTo>
                  <a:pt x="312591" y="17611"/>
                  <a:pt x="833292" y="1383"/>
                  <a:pt x="867864" y="67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6" name="フリーフォーム: 図形 1815">
            <a:extLst>
              <a:ext uri="{FF2B5EF4-FFF2-40B4-BE49-F238E27FC236}">
                <a16:creationId xmlns:a16="http://schemas.microsoft.com/office/drawing/2014/main" id="{4789C185-669B-474C-83BD-553775A2B8CC}"/>
              </a:ext>
            </a:extLst>
          </p:cNvPr>
          <p:cNvSpPr/>
          <p:nvPr/>
        </p:nvSpPr>
        <p:spPr>
          <a:xfrm>
            <a:off x="3962635" y="1844259"/>
            <a:ext cx="890470" cy="756133"/>
          </a:xfrm>
          <a:custGeom>
            <a:avLst/>
            <a:gdLst>
              <a:gd name="connsiteX0" fmla="*/ 194498 w 890470"/>
              <a:gd name="connsiteY0" fmla="*/ 1474 h 756133"/>
              <a:gd name="connsiteX1" fmla="*/ 105598 w 890470"/>
              <a:gd name="connsiteY1" fmla="*/ 403641 h 756133"/>
              <a:gd name="connsiteX2" fmla="*/ 397698 w 890470"/>
              <a:gd name="connsiteY2" fmla="*/ 577208 h 756133"/>
              <a:gd name="connsiteX3" fmla="*/ 884532 w 890470"/>
              <a:gd name="connsiteY3" fmla="*/ 755008 h 756133"/>
              <a:gd name="connsiteX4" fmla="*/ 681332 w 890470"/>
              <a:gd name="connsiteY4" fmla="*/ 657641 h 756133"/>
              <a:gd name="connsiteX5" fmla="*/ 16698 w 890470"/>
              <a:gd name="connsiteY5" fmla="*/ 280874 h 756133"/>
              <a:gd name="connsiteX6" fmla="*/ 194498 w 890470"/>
              <a:gd name="connsiteY6" fmla="*/ 1474 h 75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0470" h="756133">
                <a:moveTo>
                  <a:pt x="194498" y="1474"/>
                </a:moveTo>
                <a:cubicBezTo>
                  <a:pt x="209315" y="21935"/>
                  <a:pt x="71731" y="307685"/>
                  <a:pt x="105598" y="403641"/>
                </a:cubicBezTo>
                <a:cubicBezTo>
                  <a:pt x="139465" y="499597"/>
                  <a:pt x="267876" y="518647"/>
                  <a:pt x="397698" y="577208"/>
                </a:cubicBezTo>
                <a:cubicBezTo>
                  <a:pt x="527520" y="635769"/>
                  <a:pt x="837260" y="741602"/>
                  <a:pt x="884532" y="755008"/>
                </a:cubicBezTo>
                <a:cubicBezTo>
                  <a:pt x="931804" y="768414"/>
                  <a:pt x="681332" y="657641"/>
                  <a:pt x="681332" y="657641"/>
                </a:cubicBezTo>
                <a:cubicBezTo>
                  <a:pt x="536693" y="578619"/>
                  <a:pt x="98542" y="383179"/>
                  <a:pt x="16698" y="280874"/>
                </a:cubicBezTo>
                <a:cubicBezTo>
                  <a:pt x="-65146" y="178569"/>
                  <a:pt x="179681" y="-18987"/>
                  <a:pt x="194498" y="1474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7" name="フリーフォーム: 図形 1816">
            <a:extLst>
              <a:ext uri="{FF2B5EF4-FFF2-40B4-BE49-F238E27FC236}">
                <a16:creationId xmlns:a16="http://schemas.microsoft.com/office/drawing/2014/main" id="{26264788-B4E2-401D-857F-52E860A91568}"/>
              </a:ext>
            </a:extLst>
          </p:cNvPr>
          <p:cNvSpPr/>
          <p:nvPr/>
        </p:nvSpPr>
        <p:spPr>
          <a:xfrm>
            <a:off x="2808731" y="1976473"/>
            <a:ext cx="570012" cy="866373"/>
          </a:xfrm>
          <a:custGeom>
            <a:avLst/>
            <a:gdLst>
              <a:gd name="connsiteX0" fmla="*/ 463636 w 570012"/>
              <a:gd name="connsiteY0" fmla="*/ 30127 h 866373"/>
              <a:gd name="connsiteX1" fmla="*/ 99569 w 570012"/>
              <a:gd name="connsiteY1" fmla="*/ 334927 h 866373"/>
              <a:gd name="connsiteX2" fmla="*/ 19136 w 570012"/>
              <a:gd name="connsiteY2" fmla="*/ 855627 h 866373"/>
              <a:gd name="connsiteX3" fmla="*/ 36069 w 570012"/>
              <a:gd name="connsiteY3" fmla="*/ 660894 h 866373"/>
              <a:gd name="connsiteX4" fmla="*/ 36069 w 570012"/>
              <a:gd name="connsiteY4" fmla="*/ 351860 h 866373"/>
              <a:gd name="connsiteX5" fmla="*/ 531369 w 570012"/>
              <a:gd name="connsiteY5" fmla="*/ 21660 h 866373"/>
              <a:gd name="connsiteX6" fmla="*/ 531369 w 570012"/>
              <a:gd name="connsiteY6" fmla="*/ 34360 h 866373"/>
              <a:gd name="connsiteX7" fmla="*/ 463636 w 570012"/>
              <a:gd name="connsiteY7" fmla="*/ 30127 h 8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012" h="866373">
                <a:moveTo>
                  <a:pt x="463636" y="30127"/>
                </a:moveTo>
                <a:cubicBezTo>
                  <a:pt x="391669" y="80221"/>
                  <a:pt x="173652" y="197344"/>
                  <a:pt x="99569" y="334927"/>
                </a:cubicBezTo>
                <a:cubicBezTo>
                  <a:pt x="25486" y="472510"/>
                  <a:pt x="29719" y="801299"/>
                  <a:pt x="19136" y="855627"/>
                </a:cubicBezTo>
                <a:cubicBezTo>
                  <a:pt x="8553" y="909955"/>
                  <a:pt x="33247" y="744855"/>
                  <a:pt x="36069" y="660894"/>
                </a:cubicBezTo>
                <a:cubicBezTo>
                  <a:pt x="38891" y="576933"/>
                  <a:pt x="-46481" y="458399"/>
                  <a:pt x="36069" y="351860"/>
                </a:cubicBezTo>
                <a:cubicBezTo>
                  <a:pt x="118619" y="245321"/>
                  <a:pt x="448819" y="74577"/>
                  <a:pt x="531369" y="21660"/>
                </a:cubicBezTo>
                <a:cubicBezTo>
                  <a:pt x="613919" y="-31257"/>
                  <a:pt x="539836" y="28716"/>
                  <a:pt x="531369" y="34360"/>
                </a:cubicBezTo>
                <a:cubicBezTo>
                  <a:pt x="522902" y="40004"/>
                  <a:pt x="535603" y="-19967"/>
                  <a:pt x="463636" y="3012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8" name="フリーフォーム: 図形 1817">
            <a:extLst>
              <a:ext uri="{FF2B5EF4-FFF2-40B4-BE49-F238E27FC236}">
                <a16:creationId xmlns:a16="http://schemas.microsoft.com/office/drawing/2014/main" id="{DB69EC5B-46BA-43B6-96F0-1ADEC29698CA}"/>
              </a:ext>
            </a:extLst>
          </p:cNvPr>
          <p:cNvSpPr/>
          <p:nvPr/>
        </p:nvSpPr>
        <p:spPr>
          <a:xfrm>
            <a:off x="4255127" y="1965721"/>
            <a:ext cx="703684" cy="1512792"/>
          </a:xfrm>
          <a:custGeom>
            <a:avLst/>
            <a:gdLst>
              <a:gd name="connsiteX0" fmla="*/ 3606 w 703684"/>
              <a:gd name="connsiteY0" fmla="*/ 2779 h 1512792"/>
              <a:gd name="connsiteX1" fmla="*/ 566640 w 703684"/>
              <a:gd name="connsiteY1" fmla="*/ 637779 h 1512792"/>
              <a:gd name="connsiteX2" fmla="*/ 596273 w 703684"/>
              <a:gd name="connsiteY2" fmla="*/ 853679 h 1512792"/>
              <a:gd name="connsiteX3" fmla="*/ 549706 w 703684"/>
              <a:gd name="connsiteY3" fmla="*/ 1094979 h 1512792"/>
              <a:gd name="connsiteX4" fmla="*/ 676706 w 703684"/>
              <a:gd name="connsiteY4" fmla="*/ 1509846 h 1512792"/>
              <a:gd name="connsiteX5" fmla="*/ 570873 w 703684"/>
              <a:gd name="connsiteY5" fmla="*/ 1251612 h 1512792"/>
              <a:gd name="connsiteX6" fmla="*/ 697873 w 703684"/>
              <a:gd name="connsiteY6" fmla="*/ 718212 h 1512792"/>
              <a:gd name="connsiteX7" fmla="*/ 342273 w 703684"/>
              <a:gd name="connsiteY7" fmla="*/ 417646 h 1512792"/>
              <a:gd name="connsiteX8" fmla="*/ 3606 w 703684"/>
              <a:gd name="connsiteY8" fmla="*/ 2779 h 151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3684" h="1512792">
                <a:moveTo>
                  <a:pt x="3606" y="2779"/>
                </a:moveTo>
                <a:cubicBezTo>
                  <a:pt x="41001" y="39468"/>
                  <a:pt x="467862" y="495962"/>
                  <a:pt x="566640" y="637779"/>
                </a:cubicBezTo>
                <a:cubicBezTo>
                  <a:pt x="665418" y="779596"/>
                  <a:pt x="599095" y="777479"/>
                  <a:pt x="596273" y="853679"/>
                </a:cubicBezTo>
                <a:cubicBezTo>
                  <a:pt x="593451" y="929879"/>
                  <a:pt x="536301" y="985618"/>
                  <a:pt x="549706" y="1094979"/>
                </a:cubicBezTo>
                <a:cubicBezTo>
                  <a:pt x="563112" y="1204340"/>
                  <a:pt x="673178" y="1483741"/>
                  <a:pt x="676706" y="1509846"/>
                </a:cubicBezTo>
                <a:cubicBezTo>
                  <a:pt x="680234" y="1535951"/>
                  <a:pt x="567345" y="1383551"/>
                  <a:pt x="570873" y="1251612"/>
                </a:cubicBezTo>
                <a:cubicBezTo>
                  <a:pt x="574401" y="1119673"/>
                  <a:pt x="735973" y="857206"/>
                  <a:pt x="697873" y="718212"/>
                </a:cubicBezTo>
                <a:cubicBezTo>
                  <a:pt x="659773" y="579218"/>
                  <a:pt x="455162" y="532652"/>
                  <a:pt x="342273" y="417646"/>
                </a:cubicBezTo>
                <a:cubicBezTo>
                  <a:pt x="229384" y="302641"/>
                  <a:pt x="-33789" y="-33910"/>
                  <a:pt x="3606" y="2779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9" name="フリーフォーム: 図形 1818">
            <a:extLst>
              <a:ext uri="{FF2B5EF4-FFF2-40B4-BE49-F238E27FC236}">
                <a16:creationId xmlns:a16="http://schemas.microsoft.com/office/drawing/2014/main" id="{C435DB6D-DECD-4710-895B-E13964CFF9FF}"/>
              </a:ext>
            </a:extLst>
          </p:cNvPr>
          <p:cNvSpPr/>
          <p:nvPr/>
        </p:nvSpPr>
        <p:spPr>
          <a:xfrm>
            <a:off x="4449218" y="1959776"/>
            <a:ext cx="939316" cy="782812"/>
          </a:xfrm>
          <a:custGeom>
            <a:avLst/>
            <a:gdLst>
              <a:gd name="connsiteX0" fmla="*/ 15 w 939316"/>
              <a:gd name="connsiteY0" fmla="*/ 257 h 782812"/>
              <a:gd name="connsiteX1" fmla="*/ 495315 w 939316"/>
              <a:gd name="connsiteY1" fmla="*/ 228857 h 782812"/>
              <a:gd name="connsiteX2" fmla="*/ 639249 w 939316"/>
              <a:gd name="connsiteY2" fmla="*/ 575991 h 782812"/>
              <a:gd name="connsiteX3" fmla="*/ 931349 w 939316"/>
              <a:gd name="connsiteY3" fmla="*/ 774957 h 782812"/>
              <a:gd name="connsiteX4" fmla="*/ 829749 w 939316"/>
              <a:gd name="connsiteY4" fmla="*/ 715691 h 782812"/>
              <a:gd name="connsiteX5" fmla="*/ 546115 w 939316"/>
              <a:gd name="connsiteY5" fmla="*/ 465924 h 782812"/>
              <a:gd name="connsiteX6" fmla="*/ 478382 w 939316"/>
              <a:gd name="connsiteY6" fmla="*/ 271191 h 782812"/>
              <a:gd name="connsiteX7" fmla="*/ 15 w 939316"/>
              <a:gd name="connsiteY7" fmla="*/ 257 h 78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316" h="782812">
                <a:moveTo>
                  <a:pt x="15" y="257"/>
                </a:moveTo>
                <a:cubicBezTo>
                  <a:pt x="2837" y="-6799"/>
                  <a:pt x="388776" y="132901"/>
                  <a:pt x="495315" y="228857"/>
                </a:cubicBezTo>
                <a:cubicBezTo>
                  <a:pt x="601854" y="324813"/>
                  <a:pt x="566577" y="484974"/>
                  <a:pt x="639249" y="575991"/>
                </a:cubicBezTo>
                <a:cubicBezTo>
                  <a:pt x="711921" y="667008"/>
                  <a:pt x="899599" y="751674"/>
                  <a:pt x="931349" y="774957"/>
                </a:cubicBezTo>
                <a:cubicBezTo>
                  <a:pt x="963099" y="798240"/>
                  <a:pt x="893955" y="767197"/>
                  <a:pt x="829749" y="715691"/>
                </a:cubicBezTo>
                <a:cubicBezTo>
                  <a:pt x="765543" y="664186"/>
                  <a:pt x="604676" y="540007"/>
                  <a:pt x="546115" y="465924"/>
                </a:cubicBezTo>
                <a:cubicBezTo>
                  <a:pt x="487554" y="391841"/>
                  <a:pt x="568693" y="349508"/>
                  <a:pt x="478382" y="271191"/>
                </a:cubicBezTo>
                <a:cubicBezTo>
                  <a:pt x="388071" y="192874"/>
                  <a:pt x="-2807" y="7313"/>
                  <a:pt x="15" y="25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0" name="フリーフォーム: 図形 1819">
            <a:extLst>
              <a:ext uri="{FF2B5EF4-FFF2-40B4-BE49-F238E27FC236}">
                <a16:creationId xmlns:a16="http://schemas.microsoft.com/office/drawing/2014/main" id="{D96D44DF-BB60-44F1-87FE-EF25ED55D935}"/>
              </a:ext>
            </a:extLst>
          </p:cNvPr>
          <p:cNvSpPr/>
          <p:nvPr/>
        </p:nvSpPr>
        <p:spPr>
          <a:xfrm>
            <a:off x="4933893" y="2387141"/>
            <a:ext cx="662631" cy="728953"/>
          </a:xfrm>
          <a:custGeom>
            <a:avLst/>
            <a:gdLst>
              <a:gd name="connsiteX0" fmla="*/ 6407 w 662631"/>
              <a:gd name="connsiteY0" fmla="*/ 459 h 728953"/>
              <a:gd name="connsiteX1" fmla="*/ 48740 w 662631"/>
              <a:gd name="connsiteY1" fmla="*/ 406859 h 728953"/>
              <a:gd name="connsiteX2" fmla="*/ 188440 w 662631"/>
              <a:gd name="connsiteY2" fmla="*/ 635459 h 728953"/>
              <a:gd name="connsiteX3" fmla="*/ 577907 w 662631"/>
              <a:gd name="connsiteY3" fmla="*/ 542326 h 728953"/>
              <a:gd name="connsiteX4" fmla="*/ 141874 w 662631"/>
              <a:gd name="connsiteY4" fmla="*/ 728592 h 728953"/>
              <a:gd name="connsiteX5" fmla="*/ 662574 w 662631"/>
              <a:gd name="connsiteY5" fmla="*/ 593126 h 728953"/>
              <a:gd name="connsiteX6" fmla="*/ 175740 w 662631"/>
              <a:gd name="connsiteY6" fmla="*/ 724359 h 728953"/>
              <a:gd name="connsiteX7" fmla="*/ 171507 w 662631"/>
              <a:gd name="connsiteY7" fmla="*/ 491526 h 728953"/>
              <a:gd name="connsiteX8" fmla="*/ 6407 w 662631"/>
              <a:gd name="connsiteY8" fmla="*/ 459 h 72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631" h="728953">
                <a:moveTo>
                  <a:pt x="6407" y="459"/>
                </a:moveTo>
                <a:cubicBezTo>
                  <a:pt x="-14054" y="-13652"/>
                  <a:pt x="18401" y="301026"/>
                  <a:pt x="48740" y="406859"/>
                </a:cubicBezTo>
                <a:cubicBezTo>
                  <a:pt x="79079" y="512692"/>
                  <a:pt x="100246" y="612881"/>
                  <a:pt x="188440" y="635459"/>
                </a:cubicBezTo>
                <a:cubicBezTo>
                  <a:pt x="276635" y="658037"/>
                  <a:pt x="585668" y="526804"/>
                  <a:pt x="577907" y="542326"/>
                </a:cubicBezTo>
                <a:cubicBezTo>
                  <a:pt x="570146" y="557848"/>
                  <a:pt x="127763" y="720125"/>
                  <a:pt x="141874" y="728592"/>
                </a:cubicBezTo>
                <a:cubicBezTo>
                  <a:pt x="155985" y="737059"/>
                  <a:pt x="656930" y="593832"/>
                  <a:pt x="662574" y="593126"/>
                </a:cubicBezTo>
                <a:cubicBezTo>
                  <a:pt x="668218" y="592421"/>
                  <a:pt x="257585" y="741292"/>
                  <a:pt x="175740" y="724359"/>
                </a:cubicBezTo>
                <a:cubicBezTo>
                  <a:pt x="93896" y="707426"/>
                  <a:pt x="196907" y="612176"/>
                  <a:pt x="171507" y="491526"/>
                </a:cubicBezTo>
                <a:cubicBezTo>
                  <a:pt x="146107" y="370876"/>
                  <a:pt x="26868" y="14570"/>
                  <a:pt x="6407" y="459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1" name="フリーフォーム: 図形 1820">
            <a:extLst>
              <a:ext uri="{FF2B5EF4-FFF2-40B4-BE49-F238E27FC236}">
                <a16:creationId xmlns:a16="http://schemas.microsoft.com/office/drawing/2014/main" id="{233A3802-6D55-4AF2-B46E-1F6F61723659}"/>
              </a:ext>
            </a:extLst>
          </p:cNvPr>
          <p:cNvSpPr/>
          <p:nvPr/>
        </p:nvSpPr>
        <p:spPr>
          <a:xfrm>
            <a:off x="2911105" y="2425331"/>
            <a:ext cx="180605" cy="604283"/>
          </a:xfrm>
          <a:custGeom>
            <a:avLst/>
            <a:gdLst>
              <a:gd name="connsiteX0" fmla="*/ 179228 w 180605"/>
              <a:gd name="connsiteY0" fmla="*/ 369 h 604283"/>
              <a:gd name="connsiteX1" fmla="*/ 86095 w 180605"/>
              <a:gd name="connsiteY1" fmla="*/ 169702 h 604283"/>
              <a:gd name="connsiteX2" fmla="*/ 128428 w 180605"/>
              <a:gd name="connsiteY2" fmla="*/ 597269 h 604283"/>
              <a:gd name="connsiteX3" fmla="*/ 103028 w 180605"/>
              <a:gd name="connsiteY3" fmla="*/ 419469 h 604283"/>
              <a:gd name="connsiteX4" fmla="*/ 1428 w 180605"/>
              <a:gd name="connsiteY4" fmla="*/ 207802 h 604283"/>
              <a:gd name="connsiteX5" fmla="*/ 179228 w 180605"/>
              <a:gd name="connsiteY5" fmla="*/ 369 h 60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605" h="604283">
                <a:moveTo>
                  <a:pt x="179228" y="369"/>
                </a:moveTo>
                <a:cubicBezTo>
                  <a:pt x="193339" y="-5981"/>
                  <a:pt x="94562" y="70219"/>
                  <a:pt x="86095" y="169702"/>
                </a:cubicBezTo>
                <a:cubicBezTo>
                  <a:pt x="77628" y="269185"/>
                  <a:pt x="125606" y="555641"/>
                  <a:pt x="128428" y="597269"/>
                </a:cubicBezTo>
                <a:cubicBezTo>
                  <a:pt x="131250" y="638897"/>
                  <a:pt x="124195" y="484380"/>
                  <a:pt x="103028" y="419469"/>
                </a:cubicBezTo>
                <a:cubicBezTo>
                  <a:pt x="81861" y="354558"/>
                  <a:pt x="-12683" y="272713"/>
                  <a:pt x="1428" y="207802"/>
                </a:cubicBezTo>
                <a:cubicBezTo>
                  <a:pt x="15539" y="142891"/>
                  <a:pt x="165117" y="6719"/>
                  <a:pt x="179228" y="369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2" name="フリーフォーム: 図形 1821">
            <a:extLst>
              <a:ext uri="{FF2B5EF4-FFF2-40B4-BE49-F238E27FC236}">
                <a16:creationId xmlns:a16="http://schemas.microsoft.com/office/drawing/2014/main" id="{B628DC3C-5418-422C-8FDD-FF9B0AC32200}"/>
              </a:ext>
            </a:extLst>
          </p:cNvPr>
          <p:cNvSpPr/>
          <p:nvPr/>
        </p:nvSpPr>
        <p:spPr>
          <a:xfrm>
            <a:off x="4903368" y="2958531"/>
            <a:ext cx="924012" cy="698869"/>
          </a:xfrm>
          <a:custGeom>
            <a:avLst/>
            <a:gdLst>
              <a:gd name="connsiteX0" fmla="*/ 151232 w 924012"/>
              <a:gd name="connsiteY0" fmla="*/ 17502 h 698869"/>
              <a:gd name="connsiteX1" fmla="*/ 36932 w 924012"/>
              <a:gd name="connsiteY1" fmla="*/ 398502 h 698869"/>
              <a:gd name="connsiteX2" fmla="*/ 896299 w 924012"/>
              <a:gd name="connsiteY2" fmla="*/ 682136 h 698869"/>
              <a:gd name="connsiteX3" fmla="*/ 654999 w 924012"/>
              <a:gd name="connsiteY3" fmla="*/ 639802 h 698869"/>
              <a:gd name="connsiteX4" fmla="*/ 75032 w 924012"/>
              <a:gd name="connsiteY4" fmla="*/ 423902 h 698869"/>
              <a:gd name="connsiteX5" fmla="*/ 100432 w 924012"/>
              <a:gd name="connsiteY5" fmla="*/ 97936 h 698869"/>
              <a:gd name="connsiteX6" fmla="*/ 151232 w 924012"/>
              <a:gd name="connsiteY6" fmla="*/ 17502 h 69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4012" h="698869">
                <a:moveTo>
                  <a:pt x="151232" y="17502"/>
                </a:moveTo>
                <a:cubicBezTo>
                  <a:pt x="140649" y="67596"/>
                  <a:pt x="-87246" y="287730"/>
                  <a:pt x="36932" y="398502"/>
                </a:cubicBezTo>
                <a:cubicBezTo>
                  <a:pt x="161110" y="509274"/>
                  <a:pt x="793288" y="641919"/>
                  <a:pt x="896299" y="682136"/>
                </a:cubicBezTo>
                <a:cubicBezTo>
                  <a:pt x="999310" y="722353"/>
                  <a:pt x="791877" y="682841"/>
                  <a:pt x="654999" y="639802"/>
                </a:cubicBezTo>
                <a:cubicBezTo>
                  <a:pt x="518121" y="596763"/>
                  <a:pt x="167460" y="514213"/>
                  <a:pt x="75032" y="423902"/>
                </a:cubicBezTo>
                <a:cubicBezTo>
                  <a:pt x="-17396" y="333591"/>
                  <a:pt x="87732" y="161436"/>
                  <a:pt x="100432" y="97936"/>
                </a:cubicBezTo>
                <a:cubicBezTo>
                  <a:pt x="113132" y="34436"/>
                  <a:pt x="161815" y="-32592"/>
                  <a:pt x="151232" y="17502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3" name="フリーフォーム: 図形 1822">
            <a:extLst>
              <a:ext uri="{FF2B5EF4-FFF2-40B4-BE49-F238E27FC236}">
                <a16:creationId xmlns:a16="http://schemas.microsoft.com/office/drawing/2014/main" id="{3B573D54-7050-46DE-8CC3-435734DDC8A7}"/>
              </a:ext>
            </a:extLst>
          </p:cNvPr>
          <p:cNvSpPr/>
          <p:nvPr/>
        </p:nvSpPr>
        <p:spPr>
          <a:xfrm>
            <a:off x="4875351" y="2868297"/>
            <a:ext cx="658652" cy="455211"/>
          </a:xfrm>
          <a:custGeom>
            <a:avLst/>
            <a:gdLst>
              <a:gd name="connsiteX0" fmla="*/ 153849 w 658652"/>
              <a:gd name="connsiteY0" fmla="*/ 1903 h 455211"/>
              <a:gd name="connsiteX1" fmla="*/ 18382 w 658652"/>
              <a:gd name="connsiteY1" fmla="*/ 205103 h 455211"/>
              <a:gd name="connsiteX2" fmla="*/ 644916 w 658652"/>
              <a:gd name="connsiteY2" fmla="*/ 446403 h 455211"/>
              <a:gd name="connsiteX3" fmla="*/ 416316 w 658652"/>
              <a:gd name="connsiteY3" fmla="*/ 395603 h 455211"/>
              <a:gd name="connsiteX4" fmla="*/ 14149 w 658652"/>
              <a:gd name="connsiteY4" fmla="*/ 327870 h 455211"/>
              <a:gd name="connsiteX5" fmla="*/ 153849 w 658652"/>
              <a:gd name="connsiteY5" fmla="*/ 1903 h 45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652" h="455211">
                <a:moveTo>
                  <a:pt x="153849" y="1903"/>
                </a:moveTo>
                <a:cubicBezTo>
                  <a:pt x="154554" y="-18558"/>
                  <a:pt x="-63463" y="131020"/>
                  <a:pt x="18382" y="205103"/>
                </a:cubicBezTo>
                <a:cubicBezTo>
                  <a:pt x="100226" y="279186"/>
                  <a:pt x="578594" y="414653"/>
                  <a:pt x="644916" y="446403"/>
                </a:cubicBezTo>
                <a:cubicBezTo>
                  <a:pt x="711238" y="478153"/>
                  <a:pt x="521444" y="415358"/>
                  <a:pt x="416316" y="395603"/>
                </a:cubicBezTo>
                <a:cubicBezTo>
                  <a:pt x="311188" y="375848"/>
                  <a:pt x="61421" y="391370"/>
                  <a:pt x="14149" y="327870"/>
                </a:cubicBezTo>
                <a:cubicBezTo>
                  <a:pt x="-33123" y="264370"/>
                  <a:pt x="153144" y="22364"/>
                  <a:pt x="153849" y="190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4" name="フリーフォーム: 図形 1823">
            <a:extLst>
              <a:ext uri="{FF2B5EF4-FFF2-40B4-BE49-F238E27FC236}">
                <a16:creationId xmlns:a16="http://schemas.microsoft.com/office/drawing/2014/main" id="{D3FF0671-ACC3-4CA5-9B2E-586B45288BFB}"/>
              </a:ext>
            </a:extLst>
          </p:cNvPr>
          <p:cNvSpPr/>
          <p:nvPr/>
        </p:nvSpPr>
        <p:spPr>
          <a:xfrm>
            <a:off x="3167504" y="2387458"/>
            <a:ext cx="253482" cy="520846"/>
          </a:xfrm>
          <a:custGeom>
            <a:avLst/>
            <a:gdLst>
              <a:gd name="connsiteX0" fmla="*/ 253029 w 253482"/>
              <a:gd name="connsiteY0" fmla="*/ 142 h 520846"/>
              <a:gd name="connsiteX1" fmla="*/ 75229 w 253482"/>
              <a:gd name="connsiteY1" fmla="*/ 173709 h 520846"/>
              <a:gd name="connsiteX2" fmla="*/ 54063 w 253482"/>
              <a:gd name="connsiteY2" fmla="*/ 516609 h 520846"/>
              <a:gd name="connsiteX3" fmla="*/ 32896 w 253482"/>
              <a:gd name="connsiteY3" fmla="*/ 351509 h 520846"/>
              <a:gd name="connsiteX4" fmla="*/ 15963 w 253482"/>
              <a:gd name="connsiteY4" fmla="*/ 148309 h 520846"/>
              <a:gd name="connsiteX5" fmla="*/ 253029 w 253482"/>
              <a:gd name="connsiteY5" fmla="*/ 142 h 52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482" h="520846">
                <a:moveTo>
                  <a:pt x="253029" y="142"/>
                </a:moveTo>
                <a:cubicBezTo>
                  <a:pt x="262907" y="4375"/>
                  <a:pt x="108390" y="87631"/>
                  <a:pt x="75229" y="173709"/>
                </a:cubicBezTo>
                <a:cubicBezTo>
                  <a:pt x="42068" y="259787"/>
                  <a:pt x="61118" y="486976"/>
                  <a:pt x="54063" y="516609"/>
                </a:cubicBezTo>
                <a:cubicBezTo>
                  <a:pt x="47008" y="546242"/>
                  <a:pt x="39246" y="412892"/>
                  <a:pt x="32896" y="351509"/>
                </a:cubicBezTo>
                <a:cubicBezTo>
                  <a:pt x="26546" y="290126"/>
                  <a:pt x="-25665" y="209692"/>
                  <a:pt x="15963" y="148309"/>
                </a:cubicBezTo>
                <a:cubicBezTo>
                  <a:pt x="57591" y="86926"/>
                  <a:pt x="243151" y="-4091"/>
                  <a:pt x="253029" y="142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5" name="フリーフォーム: 図形 1824">
            <a:extLst>
              <a:ext uri="{FF2B5EF4-FFF2-40B4-BE49-F238E27FC236}">
                <a16:creationId xmlns:a16="http://schemas.microsoft.com/office/drawing/2014/main" id="{F92BFF0D-86DA-4086-A3E8-CED1EC506A5F}"/>
              </a:ext>
            </a:extLst>
          </p:cNvPr>
          <p:cNvSpPr/>
          <p:nvPr/>
        </p:nvSpPr>
        <p:spPr>
          <a:xfrm>
            <a:off x="3482872" y="2505755"/>
            <a:ext cx="507167" cy="77339"/>
          </a:xfrm>
          <a:custGeom>
            <a:avLst/>
            <a:gdLst>
              <a:gd name="connsiteX0" fmla="*/ 103 w 507167"/>
              <a:gd name="connsiteY0" fmla="*/ 73933 h 77339"/>
              <a:gd name="connsiteX1" fmla="*/ 84241 w 507167"/>
              <a:gd name="connsiteY1" fmla="*/ 4083 h 77339"/>
              <a:gd name="connsiteX2" fmla="*/ 319191 w 507167"/>
              <a:gd name="connsiteY2" fmla="*/ 8845 h 77339"/>
              <a:gd name="connsiteX3" fmla="*/ 181078 w 507167"/>
              <a:gd name="connsiteY3" fmla="*/ 13608 h 77339"/>
              <a:gd name="connsiteX4" fmla="*/ 349353 w 507167"/>
              <a:gd name="connsiteY4" fmla="*/ 18370 h 77339"/>
              <a:gd name="connsiteX5" fmla="*/ 506516 w 507167"/>
              <a:gd name="connsiteY5" fmla="*/ 50120 h 77339"/>
              <a:gd name="connsiteX6" fmla="*/ 408091 w 507167"/>
              <a:gd name="connsiteY6" fmla="*/ 50120 h 77339"/>
              <a:gd name="connsiteX7" fmla="*/ 479528 w 507167"/>
              <a:gd name="connsiteY7" fmla="*/ 77108 h 77339"/>
              <a:gd name="connsiteX8" fmla="*/ 227116 w 507167"/>
              <a:gd name="connsiteY8" fmla="*/ 32658 h 77339"/>
              <a:gd name="connsiteX9" fmla="*/ 208066 w 507167"/>
              <a:gd name="connsiteY9" fmla="*/ 32658 h 77339"/>
              <a:gd name="connsiteX10" fmla="*/ 295378 w 507167"/>
              <a:gd name="connsiteY10" fmla="*/ 72345 h 77339"/>
              <a:gd name="connsiteX11" fmla="*/ 125516 w 507167"/>
              <a:gd name="connsiteY11" fmla="*/ 31070 h 77339"/>
              <a:gd name="connsiteX12" fmla="*/ 101703 w 507167"/>
              <a:gd name="connsiteY12" fmla="*/ 75520 h 77339"/>
              <a:gd name="connsiteX13" fmla="*/ 85828 w 507167"/>
              <a:gd name="connsiteY13" fmla="*/ 35833 h 77339"/>
              <a:gd name="connsiteX14" fmla="*/ 66778 w 507167"/>
              <a:gd name="connsiteY14" fmla="*/ 34245 h 77339"/>
              <a:gd name="connsiteX15" fmla="*/ 103 w 507167"/>
              <a:gd name="connsiteY15" fmla="*/ 73933 h 7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7167" h="77339">
                <a:moveTo>
                  <a:pt x="103" y="73933"/>
                </a:moveTo>
                <a:cubicBezTo>
                  <a:pt x="3013" y="68906"/>
                  <a:pt x="31060" y="14931"/>
                  <a:pt x="84241" y="4083"/>
                </a:cubicBezTo>
                <a:cubicBezTo>
                  <a:pt x="137422" y="-6765"/>
                  <a:pt x="303052" y="7257"/>
                  <a:pt x="319191" y="8845"/>
                </a:cubicBezTo>
                <a:cubicBezTo>
                  <a:pt x="335331" y="10432"/>
                  <a:pt x="176051" y="12021"/>
                  <a:pt x="181078" y="13608"/>
                </a:cubicBezTo>
                <a:cubicBezTo>
                  <a:pt x="186105" y="15195"/>
                  <a:pt x="295113" y="12285"/>
                  <a:pt x="349353" y="18370"/>
                </a:cubicBezTo>
                <a:cubicBezTo>
                  <a:pt x="403593" y="24455"/>
                  <a:pt x="496726" y="44828"/>
                  <a:pt x="506516" y="50120"/>
                </a:cubicBezTo>
                <a:cubicBezTo>
                  <a:pt x="516306" y="55412"/>
                  <a:pt x="412589" y="45622"/>
                  <a:pt x="408091" y="50120"/>
                </a:cubicBezTo>
                <a:cubicBezTo>
                  <a:pt x="403593" y="54618"/>
                  <a:pt x="509691" y="80018"/>
                  <a:pt x="479528" y="77108"/>
                </a:cubicBezTo>
                <a:cubicBezTo>
                  <a:pt x="449366" y="74198"/>
                  <a:pt x="272360" y="40066"/>
                  <a:pt x="227116" y="32658"/>
                </a:cubicBezTo>
                <a:cubicBezTo>
                  <a:pt x="181872" y="25250"/>
                  <a:pt x="196689" y="26044"/>
                  <a:pt x="208066" y="32658"/>
                </a:cubicBezTo>
                <a:cubicBezTo>
                  <a:pt x="219443" y="39272"/>
                  <a:pt x="309136" y="72610"/>
                  <a:pt x="295378" y="72345"/>
                </a:cubicBezTo>
                <a:cubicBezTo>
                  <a:pt x="281620" y="72080"/>
                  <a:pt x="157795" y="30541"/>
                  <a:pt x="125516" y="31070"/>
                </a:cubicBezTo>
                <a:cubicBezTo>
                  <a:pt x="93237" y="31599"/>
                  <a:pt x="108318" y="74726"/>
                  <a:pt x="101703" y="75520"/>
                </a:cubicBezTo>
                <a:cubicBezTo>
                  <a:pt x="95088" y="76314"/>
                  <a:pt x="91649" y="42712"/>
                  <a:pt x="85828" y="35833"/>
                </a:cubicBezTo>
                <a:cubicBezTo>
                  <a:pt x="80007" y="28954"/>
                  <a:pt x="76832" y="31335"/>
                  <a:pt x="66778" y="34245"/>
                </a:cubicBezTo>
                <a:cubicBezTo>
                  <a:pt x="56724" y="37155"/>
                  <a:pt x="-2807" y="78960"/>
                  <a:pt x="103" y="7393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6" name="フリーフォーム: 図形 1825">
            <a:extLst>
              <a:ext uri="{FF2B5EF4-FFF2-40B4-BE49-F238E27FC236}">
                <a16:creationId xmlns:a16="http://schemas.microsoft.com/office/drawing/2014/main" id="{AB677517-0E32-4AD1-BF8D-56EBF998EC7F}"/>
              </a:ext>
            </a:extLst>
          </p:cNvPr>
          <p:cNvSpPr/>
          <p:nvPr/>
        </p:nvSpPr>
        <p:spPr>
          <a:xfrm>
            <a:off x="3380195" y="3250085"/>
            <a:ext cx="465330" cy="131306"/>
          </a:xfrm>
          <a:custGeom>
            <a:avLst/>
            <a:gdLst>
              <a:gd name="connsiteX0" fmla="*/ 83730 w 465330"/>
              <a:gd name="connsiteY0" fmla="*/ 131290 h 131306"/>
              <a:gd name="connsiteX1" fmla="*/ 82143 w 465330"/>
              <a:gd name="connsiteY1" fmla="*/ 32865 h 131306"/>
              <a:gd name="connsiteX2" fmla="*/ 196443 w 465330"/>
              <a:gd name="connsiteY2" fmla="*/ 32865 h 131306"/>
              <a:gd name="connsiteX3" fmla="*/ 432980 w 465330"/>
              <a:gd name="connsiteY3" fmla="*/ 80490 h 131306"/>
              <a:gd name="connsiteX4" fmla="*/ 463143 w 465330"/>
              <a:gd name="connsiteY4" fmla="*/ 96365 h 131306"/>
              <a:gd name="connsiteX5" fmla="*/ 326618 w 465330"/>
              <a:gd name="connsiteY5" fmla="*/ 32865 h 131306"/>
              <a:gd name="connsiteX6" fmla="*/ 312330 w 465330"/>
              <a:gd name="connsiteY6" fmla="*/ 21753 h 131306"/>
              <a:gd name="connsiteX7" fmla="*/ 388530 w 465330"/>
              <a:gd name="connsiteY7" fmla="*/ 37628 h 131306"/>
              <a:gd name="connsiteX8" fmla="*/ 210730 w 465330"/>
              <a:gd name="connsiteY8" fmla="*/ 4290 h 131306"/>
              <a:gd name="connsiteX9" fmla="*/ 125005 w 465330"/>
              <a:gd name="connsiteY9" fmla="*/ 1115 h 131306"/>
              <a:gd name="connsiteX10" fmla="*/ 161518 w 465330"/>
              <a:gd name="connsiteY10" fmla="*/ 10640 h 131306"/>
              <a:gd name="connsiteX11" fmla="*/ 5943 w 465330"/>
              <a:gd name="connsiteY11" fmla="*/ 4290 h 131306"/>
              <a:gd name="connsiteX12" fmla="*/ 34518 w 465330"/>
              <a:gd name="connsiteY12" fmla="*/ 28103 h 131306"/>
              <a:gd name="connsiteX13" fmla="*/ 55155 w 465330"/>
              <a:gd name="connsiteY13" fmla="*/ 40803 h 131306"/>
              <a:gd name="connsiteX14" fmla="*/ 83730 w 465330"/>
              <a:gd name="connsiteY14" fmla="*/ 131290 h 13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5330" h="131306">
                <a:moveTo>
                  <a:pt x="83730" y="131290"/>
                </a:moveTo>
                <a:cubicBezTo>
                  <a:pt x="88228" y="129967"/>
                  <a:pt x="63357" y="49269"/>
                  <a:pt x="82143" y="32865"/>
                </a:cubicBezTo>
                <a:cubicBezTo>
                  <a:pt x="100929" y="16461"/>
                  <a:pt x="137970" y="24928"/>
                  <a:pt x="196443" y="32865"/>
                </a:cubicBezTo>
                <a:cubicBezTo>
                  <a:pt x="254916" y="40802"/>
                  <a:pt x="388530" y="69907"/>
                  <a:pt x="432980" y="80490"/>
                </a:cubicBezTo>
                <a:cubicBezTo>
                  <a:pt x="477430" y="91073"/>
                  <a:pt x="463143" y="96365"/>
                  <a:pt x="463143" y="96365"/>
                </a:cubicBezTo>
                <a:cubicBezTo>
                  <a:pt x="445416" y="88428"/>
                  <a:pt x="351754" y="45300"/>
                  <a:pt x="326618" y="32865"/>
                </a:cubicBezTo>
                <a:cubicBezTo>
                  <a:pt x="301483" y="20430"/>
                  <a:pt x="302011" y="20959"/>
                  <a:pt x="312330" y="21753"/>
                </a:cubicBezTo>
                <a:cubicBezTo>
                  <a:pt x="322649" y="22547"/>
                  <a:pt x="405463" y="40538"/>
                  <a:pt x="388530" y="37628"/>
                </a:cubicBezTo>
                <a:cubicBezTo>
                  <a:pt x="371597" y="34718"/>
                  <a:pt x="254651" y="10375"/>
                  <a:pt x="210730" y="4290"/>
                </a:cubicBezTo>
                <a:cubicBezTo>
                  <a:pt x="166809" y="-1795"/>
                  <a:pt x="133207" y="57"/>
                  <a:pt x="125005" y="1115"/>
                </a:cubicBezTo>
                <a:cubicBezTo>
                  <a:pt x="116803" y="2173"/>
                  <a:pt x="181362" y="10111"/>
                  <a:pt x="161518" y="10640"/>
                </a:cubicBezTo>
                <a:cubicBezTo>
                  <a:pt x="141674" y="11169"/>
                  <a:pt x="27110" y="1379"/>
                  <a:pt x="5943" y="4290"/>
                </a:cubicBezTo>
                <a:cubicBezTo>
                  <a:pt x="-15224" y="7200"/>
                  <a:pt x="26316" y="22017"/>
                  <a:pt x="34518" y="28103"/>
                </a:cubicBezTo>
                <a:cubicBezTo>
                  <a:pt x="42720" y="34188"/>
                  <a:pt x="49070" y="28103"/>
                  <a:pt x="55155" y="40803"/>
                </a:cubicBezTo>
                <a:cubicBezTo>
                  <a:pt x="61240" y="53503"/>
                  <a:pt x="79232" y="132613"/>
                  <a:pt x="83730" y="13129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7" name="フリーフォーム: 図形 1826">
            <a:extLst>
              <a:ext uri="{FF2B5EF4-FFF2-40B4-BE49-F238E27FC236}">
                <a16:creationId xmlns:a16="http://schemas.microsoft.com/office/drawing/2014/main" id="{FB16AE01-E895-42F8-8293-3EFA465E3871}"/>
              </a:ext>
            </a:extLst>
          </p:cNvPr>
          <p:cNvSpPr/>
          <p:nvPr/>
        </p:nvSpPr>
        <p:spPr>
          <a:xfrm>
            <a:off x="3508219" y="3452311"/>
            <a:ext cx="319283" cy="237534"/>
          </a:xfrm>
          <a:custGeom>
            <a:avLst/>
            <a:gdLst>
              <a:gd name="connsiteX0" fmla="*/ 16031 w 319283"/>
              <a:gd name="connsiteY0" fmla="*/ 502 h 237534"/>
              <a:gd name="connsiteX1" fmla="*/ 41431 w 319283"/>
              <a:gd name="connsiteY1" fmla="*/ 121152 h 237534"/>
              <a:gd name="connsiteX2" fmla="*/ 90644 w 319283"/>
              <a:gd name="connsiteY2" fmla="*/ 171952 h 237534"/>
              <a:gd name="connsiteX3" fmla="*/ 170019 w 319283"/>
              <a:gd name="connsiteY3" fmla="*/ 146552 h 237534"/>
              <a:gd name="connsiteX4" fmla="*/ 316069 w 319283"/>
              <a:gd name="connsiteY4" fmla="*/ 502 h 237534"/>
              <a:gd name="connsiteX5" fmla="*/ 268444 w 319283"/>
              <a:gd name="connsiteY5" fmla="*/ 100514 h 237534"/>
              <a:gd name="connsiteX6" fmla="*/ 238281 w 319283"/>
              <a:gd name="connsiteY6" fmla="*/ 152902 h 237534"/>
              <a:gd name="connsiteX7" fmla="*/ 174781 w 319283"/>
              <a:gd name="connsiteY7" fmla="*/ 216402 h 237534"/>
              <a:gd name="connsiteX8" fmla="*/ 55719 w 319283"/>
              <a:gd name="connsiteY8" fmla="*/ 235452 h 237534"/>
              <a:gd name="connsiteX9" fmla="*/ 3331 w 319283"/>
              <a:gd name="connsiteY9" fmla="*/ 173539 h 237534"/>
              <a:gd name="connsiteX10" fmla="*/ 6506 w 319283"/>
              <a:gd name="connsiteY10" fmla="*/ 133852 h 237534"/>
              <a:gd name="connsiteX11" fmla="*/ 16031 w 319283"/>
              <a:gd name="connsiteY11" fmla="*/ 502 h 23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9283" h="237534">
                <a:moveTo>
                  <a:pt x="16031" y="502"/>
                </a:moveTo>
                <a:cubicBezTo>
                  <a:pt x="21852" y="-1615"/>
                  <a:pt x="28996" y="92577"/>
                  <a:pt x="41431" y="121152"/>
                </a:cubicBezTo>
                <a:cubicBezTo>
                  <a:pt x="53866" y="149727"/>
                  <a:pt x="69213" y="167719"/>
                  <a:pt x="90644" y="171952"/>
                </a:cubicBezTo>
                <a:cubicBezTo>
                  <a:pt x="112075" y="176185"/>
                  <a:pt x="132448" y="175127"/>
                  <a:pt x="170019" y="146552"/>
                </a:cubicBezTo>
                <a:cubicBezTo>
                  <a:pt x="207590" y="117977"/>
                  <a:pt x="299665" y="8175"/>
                  <a:pt x="316069" y="502"/>
                </a:cubicBezTo>
                <a:cubicBezTo>
                  <a:pt x="332473" y="-7171"/>
                  <a:pt x="281409" y="75114"/>
                  <a:pt x="268444" y="100514"/>
                </a:cubicBezTo>
                <a:cubicBezTo>
                  <a:pt x="255479" y="125914"/>
                  <a:pt x="253891" y="133587"/>
                  <a:pt x="238281" y="152902"/>
                </a:cubicBezTo>
                <a:cubicBezTo>
                  <a:pt x="222671" y="172217"/>
                  <a:pt x="205208" y="202644"/>
                  <a:pt x="174781" y="216402"/>
                </a:cubicBezTo>
                <a:cubicBezTo>
                  <a:pt x="144354" y="230160"/>
                  <a:pt x="84294" y="242596"/>
                  <a:pt x="55719" y="235452"/>
                </a:cubicBezTo>
                <a:cubicBezTo>
                  <a:pt x="27144" y="228308"/>
                  <a:pt x="11533" y="190472"/>
                  <a:pt x="3331" y="173539"/>
                </a:cubicBezTo>
                <a:cubicBezTo>
                  <a:pt x="-4871" y="156606"/>
                  <a:pt x="4389" y="159252"/>
                  <a:pt x="6506" y="133852"/>
                </a:cubicBezTo>
                <a:cubicBezTo>
                  <a:pt x="8623" y="108452"/>
                  <a:pt x="10210" y="2619"/>
                  <a:pt x="16031" y="50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8" name="フリーフォーム: 図形 1827">
            <a:extLst>
              <a:ext uri="{FF2B5EF4-FFF2-40B4-BE49-F238E27FC236}">
                <a16:creationId xmlns:a16="http://schemas.microsoft.com/office/drawing/2014/main" id="{71BB174F-3450-4044-9E2F-F4EBF8B245C0}"/>
              </a:ext>
            </a:extLst>
          </p:cNvPr>
          <p:cNvSpPr/>
          <p:nvPr/>
        </p:nvSpPr>
        <p:spPr>
          <a:xfrm>
            <a:off x="2105100" y="2215186"/>
            <a:ext cx="128082" cy="117327"/>
          </a:xfrm>
          <a:custGeom>
            <a:avLst/>
            <a:gdLst>
              <a:gd name="connsiteX0" fmla="*/ 5217 w 128082"/>
              <a:gd name="connsiteY0" fmla="*/ 964 h 117327"/>
              <a:gd name="connsiteX1" fmla="*/ 26383 w 128082"/>
              <a:gd name="connsiteY1" fmla="*/ 85631 h 117327"/>
              <a:gd name="connsiteX2" fmla="*/ 75067 w 128082"/>
              <a:gd name="connsiteY2" fmla="*/ 106797 h 117327"/>
              <a:gd name="connsiteX3" fmla="*/ 111050 w 128082"/>
              <a:gd name="connsiteY3" fmla="*/ 115264 h 117327"/>
              <a:gd name="connsiteX4" fmla="*/ 111050 w 128082"/>
              <a:gd name="connsiteY4" fmla="*/ 68697 h 117327"/>
              <a:gd name="connsiteX5" fmla="*/ 123750 w 128082"/>
              <a:gd name="connsiteY5" fmla="*/ 41181 h 117327"/>
              <a:gd name="connsiteX6" fmla="*/ 5217 w 128082"/>
              <a:gd name="connsiteY6" fmla="*/ 964 h 11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082" h="117327">
                <a:moveTo>
                  <a:pt x="5217" y="964"/>
                </a:moveTo>
                <a:cubicBezTo>
                  <a:pt x="-11011" y="8372"/>
                  <a:pt x="14741" y="67992"/>
                  <a:pt x="26383" y="85631"/>
                </a:cubicBezTo>
                <a:cubicBezTo>
                  <a:pt x="38025" y="103270"/>
                  <a:pt x="60956" y="101858"/>
                  <a:pt x="75067" y="106797"/>
                </a:cubicBezTo>
                <a:cubicBezTo>
                  <a:pt x="89178" y="111736"/>
                  <a:pt x="105053" y="121614"/>
                  <a:pt x="111050" y="115264"/>
                </a:cubicBezTo>
                <a:cubicBezTo>
                  <a:pt x="117047" y="108914"/>
                  <a:pt x="108933" y="81044"/>
                  <a:pt x="111050" y="68697"/>
                </a:cubicBezTo>
                <a:cubicBezTo>
                  <a:pt x="113167" y="56350"/>
                  <a:pt x="137861" y="51411"/>
                  <a:pt x="123750" y="41181"/>
                </a:cubicBezTo>
                <a:cubicBezTo>
                  <a:pt x="109639" y="30951"/>
                  <a:pt x="21445" y="-6444"/>
                  <a:pt x="5217" y="964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9" name="フリーフォーム: 図形 1828">
            <a:extLst>
              <a:ext uri="{FF2B5EF4-FFF2-40B4-BE49-F238E27FC236}">
                <a16:creationId xmlns:a16="http://schemas.microsoft.com/office/drawing/2014/main" id="{F3B0C03A-EA9B-4815-A1E6-DDDD2FE34F3F}"/>
              </a:ext>
            </a:extLst>
          </p:cNvPr>
          <p:cNvSpPr/>
          <p:nvPr/>
        </p:nvSpPr>
        <p:spPr>
          <a:xfrm>
            <a:off x="1974294" y="2404298"/>
            <a:ext cx="110623" cy="137333"/>
          </a:xfrm>
          <a:custGeom>
            <a:avLst/>
            <a:gdLst>
              <a:gd name="connsiteX0" fmla="*/ 110623 w 110623"/>
              <a:gd name="connsiteY0" fmla="*/ 6585 h 137333"/>
              <a:gd name="connsiteX1" fmla="*/ 51356 w 110623"/>
              <a:gd name="connsiteY1" fmla="*/ 133585 h 137333"/>
              <a:gd name="connsiteX2" fmla="*/ 11139 w 110623"/>
              <a:gd name="connsiteY2" fmla="*/ 101835 h 137333"/>
              <a:gd name="connsiteX3" fmla="*/ 2673 w 110623"/>
              <a:gd name="connsiteY3" fmla="*/ 82785 h 137333"/>
              <a:gd name="connsiteX4" fmla="*/ 51356 w 110623"/>
              <a:gd name="connsiteY4" fmla="*/ 23519 h 137333"/>
              <a:gd name="connsiteX5" fmla="*/ 110623 w 110623"/>
              <a:gd name="connsiteY5" fmla="*/ 6585 h 13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23" h="137333">
                <a:moveTo>
                  <a:pt x="110623" y="6585"/>
                </a:moveTo>
                <a:cubicBezTo>
                  <a:pt x="110623" y="24929"/>
                  <a:pt x="67937" y="117710"/>
                  <a:pt x="51356" y="133585"/>
                </a:cubicBezTo>
                <a:cubicBezTo>
                  <a:pt x="34775" y="149460"/>
                  <a:pt x="19253" y="110302"/>
                  <a:pt x="11139" y="101835"/>
                </a:cubicBezTo>
                <a:cubicBezTo>
                  <a:pt x="3025" y="93368"/>
                  <a:pt x="-4030" y="95838"/>
                  <a:pt x="2673" y="82785"/>
                </a:cubicBezTo>
                <a:cubicBezTo>
                  <a:pt x="9376" y="69732"/>
                  <a:pt x="36892" y="34102"/>
                  <a:pt x="51356" y="23519"/>
                </a:cubicBezTo>
                <a:cubicBezTo>
                  <a:pt x="65820" y="12936"/>
                  <a:pt x="110623" y="-11759"/>
                  <a:pt x="110623" y="6585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0" name="フリーフォーム: 図形 1829">
            <a:extLst>
              <a:ext uri="{FF2B5EF4-FFF2-40B4-BE49-F238E27FC236}">
                <a16:creationId xmlns:a16="http://schemas.microsoft.com/office/drawing/2014/main" id="{DC8081EF-13A3-486E-AA6F-EC522758B885}"/>
              </a:ext>
            </a:extLst>
          </p:cNvPr>
          <p:cNvSpPr/>
          <p:nvPr/>
        </p:nvSpPr>
        <p:spPr>
          <a:xfrm>
            <a:off x="1859282" y="2461701"/>
            <a:ext cx="111985" cy="117339"/>
          </a:xfrm>
          <a:custGeom>
            <a:avLst/>
            <a:gdLst>
              <a:gd name="connsiteX0" fmla="*/ 1268 w 111985"/>
              <a:gd name="connsiteY0" fmla="*/ 114282 h 117339"/>
              <a:gd name="connsiteX1" fmla="*/ 109218 w 111985"/>
              <a:gd name="connsiteY1" fmla="*/ 90999 h 117339"/>
              <a:gd name="connsiteX2" fmla="*/ 77468 w 111985"/>
              <a:gd name="connsiteY2" fmla="*/ 2099 h 117339"/>
              <a:gd name="connsiteX3" fmla="*/ 49951 w 111985"/>
              <a:gd name="connsiteY3" fmla="*/ 33849 h 117339"/>
              <a:gd name="connsiteX4" fmla="*/ 1268 w 111985"/>
              <a:gd name="connsiteY4" fmla="*/ 114282 h 1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85" h="117339">
                <a:moveTo>
                  <a:pt x="1268" y="114282"/>
                </a:moveTo>
                <a:cubicBezTo>
                  <a:pt x="11146" y="123807"/>
                  <a:pt x="96518" y="109696"/>
                  <a:pt x="109218" y="90999"/>
                </a:cubicBezTo>
                <a:cubicBezTo>
                  <a:pt x="121918" y="72302"/>
                  <a:pt x="87346" y="11624"/>
                  <a:pt x="77468" y="2099"/>
                </a:cubicBezTo>
                <a:cubicBezTo>
                  <a:pt x="67590" y="-7426"/>
                  <a:pt x="57712" y="17621"/>
                  <a:pt x="49951" y="33849"/>
                </a:cubicBezTo>
                <a:cubicBezTo>
                  <a:pt x="42190" y="50077"/>
                  <a:pt x="-8610" y="104757"/>
                  <a:pt x="1268" y="11428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1" name="フリーフォーム: 図形 1830">
            <a:extLst>
              <a:ext uri="{FF2B5EF4-FFF2-40B4-BE49-F238E27FC236}">
                <a16:creationId xmlns:a16="http://schemas.microsoft.com/office/drawing/2014/main" id="{1FC59645-FDF2-4636-9717-43969F09C155}"/>
              </a:ext>
            </a:extLst>
          </p:cNvPr>
          <p:cNvSpPr/>
          <p:nvPr/>
        </p:nvSpPr>
        <p:spPr>
          <a:xfrm>
            <a:off x="5098305" y="6977062"/>
            <a:ext cx="108946" cy="137586"/>
          </a:xfrm>
          <a:custGeom>
            <a:avLst/>
            <a:gdLst>
              <a:gd name="connsiteX0" fmla="*/ 745 w 108946"/>
              <a:gd name="connsiteY0" fmla="*/ 1 h 137586"/>
              <a:gd name="connsiteX1" fmla="*/ 99170 w 108946"/>
              <a:gd name="connsiteY1" fmla="*/ 52388 h 137586"/>
              <a:gd name="connsiteX2" fmla="*/ 102345 w 108946"/>
              <a:gd name="connsiteY2" fmla="*/ 136526 h 137586"/>
              <a:gd name="connsiteX3" fmla="*/ 72183 w 108946"/>
              <a:gd name="connsiteY3" fmla="*/ 96838 h 137586"/>
              <a:gd name="connsiteX4" fmla="*/ 53133 w 108946"/>
              <a:gd name="connsiteY4" fmla="*/ 53976 h 137586"/>
              <a:gd name="connsiteX5" fmla="*/ 745 w 108946"/>
              <a:gd name="connsiteY5" fmla="*/ 1 h 13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46" h="137586">
                <a:moveTo>
                  <a:pt x="745" y="1"/>
                </a:moveTo>
                <a:cubicBezTo>
                  <a:pt x="8418" y="-264"/>
                  <a:pt x="82237" y="29634"/>
                  <a:pt x="99170" y="52388"/>
                </a:cubicBezTo>
                <a:cubicBezTo>
                  <a:pt x="116103" y="75142"/>
                  <a:pt x="106843" y="129118"/>
                  <a:pt x="102345" y="136526"/>
                </a:cubicBezTo>
                <a:cubicBezTo>
                  <a:pt x="97847" y="143934"/>
                  <a:pt x="80385" y="110596"/>
                  <a:pt x="72183" y="96838"/>
                </a:cubicBezTo>
                <a:cubicBezTo>
                  <a:pt x="63981" y="83080"/>
                  <a:pt x="59219" y="66147"/>
                  <a:pt x="53133" y="53976"/>
                </a:cubicBezTo>
                <a:cubicBezTo>
                  <a:pt x="47048" y="41805"/>
                  <a:pt x="-6928" y="266"/>
                  <a:pt x="745" y="1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2" name="フリーフォーム: 図形 1831">
            <a:extLst>
              <a:ext uri="{FF2B5EF4-FFF2-40B4-BE49-F238E27FC236}">
                <a16:creationId xmlns:a16="http://schemas.microsoft.com/office/drawing/2014/main" id="{9B000B9A-A240-4D3F-B7E8-F1F4804749B5}"/>
              </a:ext>
            </a:extLst>
          </p:cNvPr>
          <p:cNvSpPr/>
          <p:nvPr/>
        </p:nvSpPr>
        <p:spPr>
          <a:xfrm>
            <a:off x="4330369" y="7365593"/>
            <a:ext cx="143912" cy="157185"/>
          </a:xfrm>
          <a:custGeom>
            <a:avLst/>
            <a:gdLst>
              <a:gd name="connsiteX0" fmla="*/ 143206 w 143912"/>
              <a:gd name="connsiteY0" fmla="*/ 407 h 157185"/>
              <a:gd name="connsiteX1" fmla="*/ 16206 w 143912"/>
              <a:gd name="connsiteY1" fmla="*/ 87720 h 157185"/>
              <a:gd name="connsiteX2" fmla="*/ 8269 w 143912"/>
              <a:gd name="connsiteY2" fmla="*/ 144870 h 157185"/>
              <a:gd name="connsiteX3" fmla="*/ 76531 w 143912"/>
              <a:gd name="connsiteY3" fmla="*/ 155982 h 157185"/>
              <a:gd name="connsiteX4" fmla="*/ 67006 w 143912"/>
              <a:gd name="connsiteY4" fmla="*/ 125820 h 157185"/>
              <a:gd name="connsiteX5" fmla="*/ 143206 w 143912"/>
              <a:gd name="connsiteY5" fmla="*/ 407 h 15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912" h="157185">
                <a:moveTo>
                  <a:pt x="143206" y="407"/>
                </a:moveTo>
                <a:cubicBezTo>
                  <a:pt x="134739" y="-5943"/>
                  <a:pt x="38695" y="63643"/>
                  <a:pt x="16206" y="87720"/>
                </a:cubicBezTo>
                <a:cubicBezTo>
                  <a:pt x="-6283" y="111797"/>
                  <a:pt x="-1785" y="133493"/>
                  <a:pt x="8269" y="144870"/>
                </a:cubicBezTo>
                <a:cubicBezTo>
                  <a:pt x="18323" y="156247"/>
                  <a:pt x="66742" y="159157"/>
                  <a:pt x="76531" y="155982"/>
                </a:cubicBezTo>
                <a:cubicBezTo>
                  <a:pt x="86320" y="152807"/>
                  <a:pt x="52454" y="149103"/>
                  <a:pt x="67006" y="125820"/>
                </a:cubicBezTo>
                <a:cubicBezTo>
                  <a:pt x="81558" y="102537"/>
                  <a:pt x="151673" y="6757"/>
                  <a:pt x="143206" y="40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3" name="フリーフォーム: 図形 1832">
            <a:extLst>
              <a:ext uri="{FF2B5EF4-FFF2-40B4-BE49-F238E27FC236}">
                <a16:creationId xmlns:a16="http://schemas.microsoft.com/office/drawing/2014/main" id="{9733E7AB-4473-43CA-943C-E464A62D2DAE}"/>
              </a:ext>
            </a:extLst>
          </p:cNvPr>
          <p:cNvSpPr/>
          <p:nvPr/>
        </p:nvSpPr>
        <p:spPr>
          <a:xfrm>
            <a:off x="4213906" y="7526884"/>
            <a:ext cx="181241" cy="143935"/>
          </a:xfrm>
          <a:custGeom>
            <a:avLst/>
            <a:gdLst>
              <a:gd name="connsiteX0" fmla="*/ 175532 w 181241"/>
              <a:gd name="connsiteY0" fmla="*/ 1041 h 143935"/>
              <a:gd name="connsiteX1" fmla="*/ 2494 w 181241"/>
              <a:gd name="connsiteY1" fmla="*/ 139154 h 143935"/>
              <a:gd name="connsiteX2" fmla="*/ 77107 w 181241"/>
              <a:gd name="connsiteY2" fmla="*/ 108991 h 143935"/>
              <a:gd name="connsiteX3" fmla="*/ 134257 w 181241"/>
              <a:gd name="connsiteY3" fmla="*/ 77241 h 143935"/>
              <a:gd name="connsiteX4" fmla="*/ 175532 w 181241"/>
              <a:gd name="connsiteY4" fmla="*/ 1041 h 143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241" h="143935">
                <a:moveTo>
                  <a:pt x="175532" y="1041"/>
                </a:moveTo>
                <a:cubicBezTo>
                  <a:pt x="153571" y="11360"/>
                  <a:pt x="18898" y="121162"/>
                  <a:pt x="2494" y="139154"/>
                </a:cubicBezTo>
                <a:cubicBezTo>
                  <a:pt x="-13910" y="157146"/>
                  <a:pt x="55146" y="119310"/>
                  <a:pt x="77107" y="108991"/>
                </a:cubicBezTo>
                <a:cubicBezTo>
                  <a:pt x="99068" y="98672"/>
                  <a:pt x="118382" y="94439"/>
                  <a:pt x="134257" y="77241"/>
                </a:cubicBezTo>
                <a:cubicBezTo>
                  <a:pt x="150132" y="60043"/>
                  <a:pt x="197493" y="-9278"/>
                  <a:pt x="175532" y="1041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4" name="フリーフォーム: 図形 1833">
            <a:extLst>
              <a:ext uri="{FF2B5EF4-FFF2-40B4-BE49-F238E27FC236}">
                <a16:creationId xmlns:a16="http://schemas.microsoft.com/office/drawing/2014/main" id="{3BC40DC5-3179-46B8-B449-34767B543E0D}"/>
              </a:ext>
            </a:extLst>
          </p:cNvPr>
          <p:cNvSpPr/>
          <p:nvPr/>
        </p:nvSpPr>
        <p:spPr>
          <a:xfrm>
            <a:off x="4310697" y="7511985"/>
            <a:ext cx="12099" cy="249398"/>
          </a:xfrm>
          <a:custGeom>
            <a:avLst/>
            <a:gdLst>
              <a:gd name="connsiteX0" fmla="*/ 12066 w 12099"/>
              <a:gd name="connsiteY0" fmla="*/ 65 h 249398"/>
              <a:gd name="connsiteX1" fmla="*/ 953 w 12099"/>
              <a:gd name="connsiteY1" fmla="*/ 133415 h 249398"/>
              <a:gd name="connsiteX2" fmla="*/ 953 w 12099"/>
              <a:gd name="connsiteY2" fmla="*/ 249303 h 249398"/>
              <a:gd name="connsiteX3" fmla="*/ 4128 w 12099"/>
              <a:gd name="connsiteY3" fmla="*/ 150878 h 249398"/>
              <a:gd name="connsiteX4" fmla="*/ 12066 w 12099"/>
              <a:gd name="connsiteY4" fmla="*/ 65 h 24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9" h="249398">
                <a:moveTo>
                  <a:pt x="12066" y="65"/>
                </a:moveTo>
                <a:cubicBezTo>
                  <a:pt x="11537" y="-2846"/>
                  <a:pt x="2805" y="91875"/>
                  <a:pt x="953" y="133415"/>
                </a:cubicBezTo>
                <a:cubicBezTo>
                  <a:pt x="-899" y="174955"/>
                  <a:pt x="424" y="246393"/>
                  <a:pt x="953" y="249303"/>
                </a:cubicBezTo>
                <a:cubicBezTo>
                  <a:pt x="1482" y="252214"/>
                  <a:pt x="1482" y="187655"/>
                  <a:pt x="4128" y="150878"/>
                </a:cubicBezTo>
                <a:cubicBezTo>
                  <a:pt x="6774" y="114101"/>
                  <a:pt x="12595" y="2976"/>
                  <a:pt x="12066" y="65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5" name="フリーフォーム: 図形 1834">
            <a:extLst>
              <a:ext uri="{FF2B5EF4-FFF2-40B4-BE49-F238E27FC236}">
                <a16:creationId xmlns:a16="http://schemas.microsoft.com/office/drawing/2014/main" id="{17FDD12F-4B5B-41F9-B512-EA2D257E68A5}"/>
              </a:ext>
            </a:extLst>
          </p:cNvPr>
          <p:cNvSpPr/>
          <p:nvPr/>
        </p:nvSpPr>
        <p:spPr>
          <a:xfrm>
            <a:off x="4184645" y="7648977"/>
            <a:ext cx="153998" cy="483871"/>
          </a:xfrm>
          <a:custGeom>
            <a:avLst/>
            <a:gdLst>
              <a:gd name="connsiteX0" fmla="*/ 5 w 153998"/>
              <a:gd name="connsiteY0" fmla="*/ 58336 h 483871"/>
              <a:gd name="connsiteX1" fmla="*/ 57155 w 153998"/>
              <a:gd name="connsiteY1" fmla="*/ 1186 h 483871"/>
              <a:gd name="connsiteX2" fmla="*/ 74618 w 153998"/>
              <a:gd name="connsiteY2" fmla="*/ 107548 h 483871"/>
              <a:gd name="connsiteX3" fmla="*/ 131768 w 153998"/>
              <a:gd name="connsiteY3" fmla="*/ 410761 h 483871"/>
              <a:gd name="connsiteX4" fmla="*/ 153993 w 153998"/>
              <a:gd name="connsiteY4" fmla="*/ 477436 h 483871"/>
              <a:gd name="connsiteX5" fmla="*/ 130180 w 153998"/>
              <a:gd name="connsiteY5" fmla="*/ 447273 h 483871"/>
              <a:gd name="connsiteX6" fmla="*/ 53980 w 153998"/>
              <a:gd name="connsiteY6" fmla="*/ 177398 h 483871"/>
              <a:gd name="connsiteX7" fmla="*/ 5 w 153998"/>
              <a:gd name="connsiteY7" fmla="*/ 58336 h 48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998" h="483871">
                <a:moveTo>
                  <a:pt x="5" y="58336"/>
                </a:moveTo>
                <a:cubicBezTo>
                  <a:pt x="534" y="28967"/>
                  <a:pt x="44720" y="-7016"/>
                  <a:pt x="57155" y="1186"/>
                </a:cubicBezTo>
                <a:cubicBezTo>
                  <a:pt x="69591" y="9388"/>
                  <a:pt x="62183" y="39286"/>
                  <a:pt x="74618" y="107548"/>
                </a:cubicBezTo>
                <a:cubicBezTo>
                  <a:pt x="87053" y="175810"/>
                  <a:pt x="118539" y="349113"/>
                  <a:pt x="131768" y="410761"/>
                </a:cubicBezTo>
                <a:cubicBezTo>
                  <a:pt x="144997" y="472409"/>
                  <a:pt x="154258" y="471351"/>
                  <a:pt x="153993" y="477436"/>
                </a:cubicBezTo>
                <a:cubicBezTo>
                  <a:pt x="153728" y="483521"/>
                  <a:pt x="146849" y="497279"/>
                  <a:pt x="130180" y="447273"/>
                </a:cubicBezTo>
                <a:cubicBezTo>
                  <a:pt x="113511" y="397267"/>
                  <a:pt x="72765" y="240898"/>
                  <a:pt x="53980" y="177398"/>
                </a:cubicBezTo>
                <a:cubicBezTo>
                  <a:pt x="35195" y="113898"/>
                  <a:pt x="-524" y="87705"/>
                  <a:pt x="5" y="58336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6" name="フリーフォーム: 図形 1835">
            <a:extLst>
              <a:ext uri="{FF2B5EF4-FFF2-40B4-BE49-F238E27FC236}">
                <a16:creationId xmlns:a16="http://schemas.microsoft.com/office/drawing/2014/main" id="{011CECEC-D69B-47A5-B683-45D85D6A19A6}"/>
              </a:ext>
            </a:extLst>
          </p:cNvPr>
          <p:cNvSpPr/>
          <p:nvPr/>
        </p:nvSpPr>
        <p:spPr>
          <a:xfrm>
            <a:off x="4249951" y="7655176"/>
            <a:ext cx="137741" cy="817377"/>
          </a:xfrm>
          <a:custGeom>
            <a:avLst/>
            <a:gdLst>
              <a:gd name="connsiteX0" fmla="*/ 1374 w 137741"/>
              <a:gd name="connsiteY0" fmla="*/ 9274 h 817377"/>
              <a:gd name="connsiteX1" fmla="*/ 55349 w 137741"/>
              <a:gd name="connsiteY1" fmla="*/ 112462 h 817377"/>
              <a:gd name="connsiteX2" fmla="*/ 128374 w 137741"/>
              <a:gd name="connsiteY2" fmla="*/ 558549 h 817377"/>
              <a:gd name="connsiteX3" fmla="*/ 134724 w 137741"/>
              <a:gd name="connsiteY3" fmla="*/ 806199 h 817377"/>
              <a:gd name="connsiteX4" fmla="*/ 109324 w 137741"/>
              <a:gd name="connsiteY4" fmla="*/ 737937 h 817377"/>
              <a:gd name="connsiteX5" fmla="*/ 58524 w 137741"/>
              <a:gd name="connsiteY5" fmla="*/ 412499 h 817377"/>
              <a:gd name="connsiteX6" fmla="*/ 77574 w 137741"/>
              <a:gd name="connsiteY6" fmla="*/ 485524 h 817377"/>
              <a:gd name="connsiteX7" fmla="*/ 22012 w 137741"/>
              <a:gd name="connsiteY7" fmla="*/ 287087 h 817377"/>
              <a:gd name="connsiteX8" fmla="*/ 1374 w 137741"/>
              <a:gd name="connsiteY8" fmla="*/ 9274 h 81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741" h="817377">
                <a:moveTo>
                  <a:pt x="1374" y="9274"/>
                </a:moveTo>
                <a:cubicBezTo>
                  <a:pt x="6930" y="-19830"/>
                  <a:pt x="34182" y="20916"/>
                  <a:pt x="55349" y="112462"/>
                </a:cubicBezTo>
                <a:cubicBezTo>
                  <a:pt x="76516" y="204008"/>
                  <a:pt x="115145" y="442926"/>
                  <a:pt x="128374" y="558549"/>
                </a:cubicBezTo>
                <a:cubicBezTo>
                  <a:pt x="141603" y="674172"/>
                  <a:pt x="137899" y="776301"/>
                  <a:pt x="134724" y="806199"/>
                </a:cubicBezTo>
                <a:cubicBezTo>
                  <a:pt x="131549" y="836097"/>
                  <a:pt x="122024" y="803554"/>
                  <a:pt x="109324" y="737937"/>
                </a:cubicBezTo>
                <a:cubicBezTo>
                  <a:pt x="96624" y="672320"/>
                  <a:pt x="63816" y="454568"/>
                  <a:pt x="58524" y="412499"/>
                </a:cubicBezTo>
                <a:cubicBezTo>
                  <a:pt x="53232" y="370430"/>
                  <a:pt x="83659" y="506426"/>
                  <a:pt x="77574" y="485524"/>
                </a:cubicBezTo>
                <a:cubicBezTo>
                  <a:pt x="71489" y="464622"/>
                  <a:pt x="36035" y="365933"/>
                  <a:pt x="22012" y="287087"/>
                </a:cubicBezTo>
                <a:cubicBezTo>
                  <a:pt x="7989" y="208241"/>
                  <a:pt x="-4182" y="38378"/>
                  <a:pt x="1374" y="927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7" name="フリーフォーム: 図形 1836">
            <a:extLst>
              <a:ext uri="{FF2B5EF4-FFF2-40B4-BE49-F238E27FC236}">
                <a16:creationId xmlns:a16="http://schemas.microsoft.com/office/drawing/2014/main" id="{EC5CCCE7-687F-415B-B578-F8811ECD586E}"/>
              </a:ext>
            </a:extLst>
          </p:cNvPr>
          <p:cNvSpPr/>
          <p:nvPr/>
        </p:nvSpPr>
        <p:spPr>
          <a:xfrm>
            <a:off x="4160691" y="8381291"/>
            <a:ext cx="275855" cy="1154492"/>
          </a:xfrm>
          <a:custGeom>
            <a:avLst/>
            <a:gdLst>
              <a:gd name="connsiteX0" fmla="*/ 216576 w 275855"/>
              <a:gd name="connsiteY0" fmla="*/ 709 h 1154492"/>
              <a:gd name="connsiteX1" fmla="*/ 250442 w 275855"/>
              <a:gd name="connsiteY1" fmla="*/ 711909 h 1154492"/>
              <a:gd name="connsiteX2" fmla="*/ 676 w 275855"/>
              <a:gd name="connsiteY2" fmla="*/ 1143709 h 1154492"/>
              <a:gd name="connsiteX3" fmla="*/ 178476 w 275855"/>
              <a:gd name="connsiteY3" fmla="*/ 1012476 h 1154492"/>
              <a:gd name="connsiteX4" fmla="*/ 233509 w 275855"/>
              <a:gd name="connsiteY4" fmla="*/ 885476 h 1154492"/>
              <a:gd name="connsiteX5" fmla="*/ 275842 w 275855"/>
              <a:gd name="connsiteY5" fmla="*/ 584909 h 1154492"/>
              <a:gd name="connsiteX6" fmla="*/ 216576 w 275855"/>
              <a:gd name="connsiteY6" fmla="*/ 709 h 11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855" h="1154492">
                <a:moveTo>
                  <a:pt x="216576" y="709"/>
                </a:moveTo>
                <a:cubicBezTo>
                  <a:pt x="212343" y="21876"/>
                  <a:pt x="286425" y="521409"/>
                  <a:pt x="250442" y="711909"/>
                </a:cubicBezTo>
                <a:cubicBezTo>
                  <a:pt x="214459" y="902409"/>
                  <a:pt x="12670" y="1093615"/>
                  <a:pt x="676" y="1143709"/>
                </a:cubicBezTo>
                <a:cubicBezTo>
                  <a:pt x="-11318" y="1193803"/>
                  <a:pt x="139671" y="1055515"/>
                  <a:pt x="178476" y="1012476"/>
                </a:cubicBezTo>
                <a:cubicBezTo>
                  <a:pt x="217281" y="969437"/>
                  <a:pt x="217281" y="956737"/>
                  <a:pt x="233509" y="885476"/>
                </a:cubicBezTo>
                <a:cubicBezTo>
                  <a:pt x="249737" y="814215"/>
                  <a:pt x="276548" y="731665"/>
                  <a:pt x="275842" y="584909"/>
                </a:cubicBezTo>
                <a:cubicBezTo>
                  <a:pt x="275137" y="438153"/>
                  <a:pt x="220809" y="-20458"/>
                  <a:pt x="216576" y="709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8" name="フリーフォーム: 図形 1837">
            <a:extLst>
              <a:ext uri="{FF2B5EF4-FFF2-40B4-BE49-F238E27FC236}">
                <a16:creationId xmlns:a16="http://schemas.microsoft.com/office/drawing/2014/main" id="{184C3449-1DB8-4435-9B25-D9313779751E}"/>
              </a:ext>
            </a:extLst>
          </p:cNvPr>
          <p:cNvSpPr/>
          <p:nvPr/>
        </p:nvSpPr>
        <p:spPr>
          <a:xfrm>
            <a:off x="3427421" y="9385135"/>
            <a:ext cx="951053" cy="1002741"/>
          </a:xfrm>
          <a:custGeom>
            <a:avLst/>
            <a:gdLst>
              <a:gd name="connsiteX0" fmla="*/ 945612 w 951053"/>
              <a:gd name="connsiteY0" fmla="*/ 4398 h 1002741"/>
              <a:gd name="connsiteX1" fmla="*/ 505346 w 951053"/>
              <a:gd name="connsiteY1" fmla="*/ 334598 h 1002741"/>
              <a:gd name="connsiteX2" fmla="*/ 124346 w 951053"/>
              <a:gd name="connsiteY2" fmla="*/ 753698 h 1002741"/>
              <a:gd name="connsiteX3" fmla="*/ 5812 w 951053"/>
              <a:gd name="connsiteY3" fmla="*/ 999232 h 1002741"/>
              <a:gd name="connsiteX4" fmla="*/ 35446 w 951053"/>
              <a:gd name="connsiteY4" fmla="*/ 876465 h 1002741"/>
              <a:gd name="connsiteX5" fmla="*/ 183612 w 951053"/>
              <a:gd name="connsiteY5" fmla="*/ 575898 h 1002741"/>
              <a:gd name="connsiteX6" fmla="*/ 945612 w 951053"/>
              <a:gd name="connsiteY6" fmla="*/ 4398 h 100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1053" h="1002741">
                <a:moveTo>
                  <a:pt x="945612" y="4398"/>
                </a:moveTo>
                <a:cubicBezTo>
                  <a:pt x="999234" y="-35819"/>
                  <a:pt x="642224" y="209715"/>
                  <a:pt x="505346" y="334598"/>
                </a:cubicBezTo>
                <a:cubicBezTo>
                  <a:pt x="368468" y="459481"/>
                  <a:pt x="207602" y="642926"/>
                  <a:pt x="124346" y="753698"/>
                </a:cubicBezTo>
                <a:cubicBezTo>
                  <a:pt x="41090" y="864470"/>
                  <a:pt x="20629" y="978771"/>
                  <a:pt x="5812" y="999232"/>
                </a:cubicBezTo>
                <a:cubicBezTo>
                  <a:pt x="-9005" y="1019693"/>
                  <a:pt x="5813" y="947021"/>
                  <a:pt x="35446" y="876465"/>
                </a:cubicBezTo>
                <a:cubicBezTo>
                  <a:pt x="65079" y="805909"/>
                  <a:pt x="29801" y="724770"/>
                  <a:pt x="183612" y="575898"/>
                </a:cubicBezTo>
                <a:cubicBezTo>
                  <a:pt x="337423" y="427026"/>
                  <a:pt x="891990" y="44615"/>
                  <a:pt x="945612" y="439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9" name="フリーフォーム: 図形 1838">
            <a:extLst>
              <a:ext uri="{FF2B5EF4-FFF2-40B4-BE49-F238E27FC236}">
                <a16:creationId xmlns:a16="http://schemas.microsoft.com/office/drawing/2014/main" id="{8FAB8E30-17F9-46DB-A31E-3ADCD5938F86}"/>
              </a:ext>
            </a:extLst>
          </p:cNvPr>
          <p:cNvSpPr/>
          <p:nvPr/>
        </p:nvSpPr>
        <p:spPr>
          <a:xfrm>
            <a:off x="3245183" y="8620489"/>
            <a:ext cx="247317" cy="1774612"/>
          </a:xfrm>
          <a:custGeom>
            <a:avLst/>
            <a:gdLst>
              <a:gd name="connsiteX0" fmla="*/ 116084 w 247317"/>
              <a:gd name="connsiteY0" fmla="*/ 36678 h 1774612"/>
              <a:gd name="connsiteX1" fmla="*/ 61050 w 247317"/>
              <a:gd name="connsiteY1" fmla="*/ 815611 h 1774612"/>
              <a:gd name="connsiteX2" fmla="*/ 90684 w 247317"/>
              <a:gd name="connsiteY2" fmla="*/ 1179678 h 1774612"/>
              <a:gd name="connsiteX3" fmla="*/ 56817 w 247317"/>
              <a:gd name="connsiteY3" fmla="*/ 1632644 h 1774612"/>
              <a:gd name="connsiteX4" fmla="*/ 137250 w 247317"/>
              <a:gd name="connsiteY4" fmla="*/ 1755411 h 1774612"/>
              <a:gd name="connsiteX5" fmla="*/ 247317 w 247317"/>
              <a:gd name="connsiteY5" fmla="*/ 1721544 h 1774612"/>
              <a:gd name="connsiteX6" fmla="*/ 48350 w 247317"/>
              <a:gd name="connsiteY6" fmla="*/ 1768111 h 1774612"/>
              <a:gd name="connsiteX7" fmla="*/ 1784 w 247317"/>
              <a:gd name="connsiteY7" fmla="*/ 1552211 h 1774612"/>
              <a:gd name="connsiteX8" fmla="*/ 48350 w 247317"/>
              <a:gd name="connsiteY8" fmla="*/ 815611 h 1774612"/>
              <a:gd name="connsiteX9" fmla="*/ 1784 w 247317"/>
              <a:gd name="connsiteY9" fmla="*/ 197544 h 1774612"/>
              <a:gd name="connsiteX10" fmla="*/ 116084 w 247317"/>
              <a:gd name="connsiteY10" fmla="*/ 36678 h 177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317" h="1774612">
                <a:moveTo>
                  <a:pt x="116084" y="36678"/>
                </a:moveTo>
                <a:cubicBezTo>
                  <a:pt x="125962" y="139689"/>
                  <a:pt x="65283" y="625111"/>
                  <a:pt x="61050" y="815611"/>
                </a:cubicBezTo>
                <a:cubicBezTo>
                  <a:pt x="56817" y="1006111"/>
                  <a:pt x="91389" y="1043506"/>
                  <a:pt x="90684" y="1179678"/>
                </a:cubicBezTo>
                <a:cubicBezTo>
                  <a:pt x="89979" y="1315850"/>
                  <a:pt x="49056" y="1536689"/>
                  <a:pt x="56817" y="1632644"/>
                </a:cubicBezTo>
                <a:cubicBezTo>
                  <a:pt x="64578" y="1728599"/>
                  <a:pt x="105500" y="1740594"/>
                  <a:pt x="137250" y="1755411"/>
                </a:cubicBezTo>
                <a:cubicBezTo>
                  <a:pt x="169000" y="1770228"/>
                  <a:pt x="247317" y="1721544"/>
                  <a:pt x="247317" y="1721544"/>
                </a:cubicBezTo>
                <a:cubicBezTo>
                  <a:pt x="232500" y="1723661"/>
                  <a:pt x="89272" y="1796333"/>
                  <a:pt x="48350" y="1768111"/>
                </a:cubicBezTo>
                <a:cubicBezTo>
                  <a:pt x="7428" y="1739889"/>
                  <a:pt x="1784" y="1710961"/>
                  <a:pt x="1784" y="1552211"/>
                </a:cubicBezTo>
                <a:cubicBezTo>
                  <a:pt x="1784" y="1393461"/>
                  <a:pt x="48350" y="1041389"/>
                  <a:pt x="48350" y="815611"/>
                </a:cubicBezTo>
                <a:cubicBezTo>
                  <a:pt x="48350" y="589833"/>
                  <a:pt x="-10916" y="328072"/>
                  <a:pt x="1784" y="197544"/>
                </a:cubicBezTo>
                <a:cubicBezTo>
                  <a:pt x="14484" y="67016"/>
                  <a:pt x="106206" y="-66333"/>
                  <a:pt x="116084" y="3667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0" name="フリーフォーム: 図形 1839">
            <a:extLst>
              <a:ext uri="{FF2B5EF4-FFF2-40B4-BE49-F238E27FC236}">
                <a16:creationId xmlns:a16="http://schemas.microsoft.com/office/drawing/2014/main" id="{2FB10119-1869-4C46-92D7-9DCD34194CB6}"/>
              </a:ext>
            </a:extLst>
          </p:cNvPr>
          <p:cNvSpPr/>
          <p:nvPr/>
        </p:nvSpPr>
        <p:spPr>
          <a:xfrm>
            <a:off x="3923449" y="7717333"/>
            <a:ext cx="318632" cy="1663593"/>
          </a:xfrm>
          <a:custGeom>
            <a:avLst/>
            <a:gdLst>
              <a:gd name="connsiteX0" fmla="*/ 318351 w 318632"/>
              <a:gd name="connsiteY0" fmla="*/ 34 h 1663593"/>
              <a:gd name="connsiteX1" fmla="*/ 132084 w 318632"/>
              <a:gd name="connsiteY1" fmla="*/ 279434 h 1663593"/>
              <a:gd name="connsiteX2" fmla="*/ 85518 w 318632"/>
              <a:gd name="connsiteY2" fmla="*/ 660434 h 1663593"/>
              <a:gd name="connsiteX3" fmla="*/ 30484 w 318632"/>
              <a:gd name="connsiteY3" fmla="*/ 914434 h 1663593"/>
              <a:gd name="connsiteX4" fmla="*/ 30484 w 318632"/>
              <a:gd name="connsiteY4" fmla="*/ 1024500 h 1663593"/>
              <a:gd name="connsiteX5" fmla="*/ 123618 w 318632"/>
              <a:gd name="connsiteY5" fmla="*/ 1469000 h 1663593"/>
              <a:gd name="connsiteX6" fmla="*/ 127851 w 318632"/>
              <a:gd name="connsiteY6" fmla="*/ 1621400 h 1663593"/>
              <a:gd name="connsiteX7" fmla="*/ 64351 w 318632"/>
              <a:gd name="connsiteY7" fmla="*/ 1655267 h 1663593"/>
              <a:gd name="connsiteX8" fmla="*/ 43184 w 318632"/>
              <a:gd name="connsiteY8" fmla="*/ 1490167 h 1663593"/>
              <a:gd name="connsiteX9" fmla="*/ 851 w 318632"/>
              <a:gd name="connsiteY9" fmla="*/ 1037200 h 1663593"/>
              <a:gd name="connsiteX10" fmla="*/ 85518 w 318632"/>
              <a:gd name="connsiteY10" fmla="*/ 296367 h 1663593"/>
              <a:gd name="connsiteX11" fmla="*/ 318351 w 318632"/>
              <a:gd name="connsiteY11" fmla="*/ 34 h 16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632" h="1663593">
                <a:moveTo>
                  <a:pt x="318351" y="34"/>
                </a:moveTo>
                <a:cubicBezTo>
                  <a:pt x="326112" y="-2788"/>
                  <a:pt x="170889" y="169367"/>
                  <a:pt x="132084" y="279434"/>
                </a:cubicBezTo>
                <a:cubicBezTo>
                  <a:pt x="93278" y="389501"/>
                  <a:pt x="102451" y="554601"/>
                  <a:pt x="85518" y="660434"/>
                </a:cubicBezTo>
                <a:cubicBezTo>
                  <a:pt x="68585" y="766267"/>
                  <a:pt x="39656" y="853756"/>
                  <a:pt x="30484" y="914434"/>
                </a:cubicBezTo>
                <a:cubicBezTo>
                  <a:pt x="21312" y="975112"/>
                  <a:pt x="14962" y="932072"/>
                  <a:pt x="30484" y="1024500"/>
                </a:cubicBezTo>
                <a:cubicBezTo>
                  <a:pt x="46006" y="1116928"/>
                  <a:pt x="107390" y="1369517"/>
                  <a:pt x="123618" y="1469000"/>
                </a:cubicBezTo>
                <a:cubicBezTo>
                  <a:pt x="139846" y="1568483"/>
                  <a:pt x="137729" y="1590356"/>
                  <a:pt x="127851" y="1621400"/>
                </a:cubicBezTo>
                <a:cubicBezTo>
                  <a:pt x="117973" y="1652444"/>
                  <a:pt x="78462" y="1677139"/>
                  <a:pt x="64351" y="1655267"/>
                </a:cubicBezTo>
                <a:cubicBezTo>
                  <a:pt x="50240" y="1633395"/>
                  <a:pt x="53767" y="1593178"/>
                  <a:pt x="43184" y="1490167"/>
                </a:cubicBezTo>
                <a:cubicBezTo>
                  <a:pt x="32601" y="1387156"/>
                  <a:pt x="-6205" y="1236167"/>
                  <a:pt x="851" y="1037200"/>
                </a:cubicBezTo>
                <a:cubicBezTo>
                  <a:pt x="7907" y="838233"/>
                  <a:pt x="34012" y="472756"/>
                  <a:pt x="85518" y="296367"/>
                </a:cubicBezTo>
                <a:cubicBezTo>
                  <a:pt x="137023" y="119978"/>
                  <a:pt x="310590" y="2856"/>
                  <a:pt x="318351" y="3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1" name="フリーフォーム: 図形 1840">
            <a:extLst>
              <a:ext uri="{FF2B5EF4-FFF2-40B4-BE49-F238E27FC236}">
                <a16:creationId xmlns:a16="http://schemas.microsoft.com/office/drawing/2014/main" id="{DFD02783-C667-4B09-A8C9-F6C64A46AFE2}"/>
              </a:ext>
            </a:extLst>
          </p:cNvPr>
          <p:cNvSpPr/>
          <p:nvPr/>
        </p:nvSpPr>
        <p:spPr>
          <a:xfrm>
            <a:off x="3385678" y="8343366"/>
            <a:ext cx="367583" cy="975384"/>
          </a:xfrm>
          <a:custGeom>
            <a:avLst/>
            <a:gdLst>
              <a:gd name="connsiteX0" fmla="*/ 115289 w 367583"/>
              <a:gd name="connsiteY0" fmla="*/ 534 h 975384"/>
              <a:gd name="connsiteX1" fmla="*/ 56022 w 367583"/>
              <a:gd name="connsiteY1" fmla="*/ 246067 h 975384"/>
              <a:gd name="connsiteX2" fmla="*/ 170322 w 367583"/>
              <a:gd name="connsiteY2" fmla="*/ 576267 h 975384"/>
              <a:gd name="connsiteX3" fmla="*/ 301555 w 367583"/>
              <a:gd name="connsiteY3" fmla="*/ 821801 h 975384"/>
              <a:gd name="connsiteX4" fmla="*/ 339655 w 367583"/>
              <a:gd name="connsiteY4" fmla="*/ 923401 h 975384"/>
              <a:gd name="connsiteX5" fmla="*/ 365055 w 367583"/>
              <a:gd name="connsiteY5" fmla="*/ 969967 h 975384"/>
              <a:gd name="connsiteX6" fmla="*/ 276155 w 367583"/>
              <a:gd name="connsiteY6" fmla="*/ 800634 h 975384"/>
              <a:gd name="connsiteX7" fmla="*/ 94122 w 367583"/>
              <a:gd name="connsiteY7" fmla="*/ 517001 h 975384"/>
              <a:gd name="connsiteX8" fmla="*/ 989 w 367583"/>
              <a:gd name="connsiteY8" fmla="*/ 191034 h 975384"/>
              <a:gd name="connsiteX9" fmla="*/ 115289 w 367583"/>
              <a:gd name="connsiteY9" fmla="*/ 534 h 97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7583" h="975384">
                <a:moveTo>
                  <a:pt x="115289" y="534"/>
                </a:moveTo>
                <a:cubicBezTo>
                  <a:pt x="124461" y="9706"/>
                  <a:pt x="46850" y="150112"/>
                  <a:pt x="56022" y="246067"/>
                </a:cubicBezTo>
                <a:cubicBezTo>
                  <a:pt x="65194" y="342023"/>
                  <a:pt x="129400" y="480311"/>
                  <a:pt x="170322" y="576267"/>
                </a:cubicBezTo>
                <a:cubicBezTo>
                  <a:pt x="211244" y="672223"/>
                  <a:pt x="273333" y="763945"/>
                  <a:pt x="301555" y="821801"/>
                </a:cubicBezTo>
                <a:cubicBezTo>
                  <a:pt x="329777" y="879657"/>
                  <a:pt x="329072" y="898707"/>
                  <a:pt x="339655" y="923401"/>
                </a:cubicBezTo>
                <a:cubicBezTo>
                  <a:pt x="350238" y="948095"/>
                  <a:pt x="375638" y="990428"/>
                  <a:pt x="365055" y="969967"/>
                </a:cubicBezTo>
                <a:cubicBezTo>
                  <a:pt x="354472" y="949506"/>
                  <a:pt x="321311" y="876128"/>
                  <a:pt x="276155" y="800634"/>
                </a:cubicBezTo>
                <a:cubicBezTo>
                  <a:pt x="231000" y="725140"/>
                  <a:pt x="139983" y="618601"/>
                  <a:pt x="94122" y="517001"/>
                </a:cubicBezTo>
                <a:cubicBezTo>
                  <a:pt x="48261" y="415401"/>
                  <a:pt x="-8183" y="279934"/>
                  <a:pt x="989" y="191034"/>
                </a:cubicBezTo>
                <a:cubicBezTo>
                  <a:pt x="10161" y="102134"/>
                  <a:pt x="106117" y="-8638"/>
                  <a:pt x="115289" y="53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2" name="フリーフォーム: 図形 1841">
            <a:extLst>
              <a:ext uri="{FF2B5EF4-FFF2-40B4-BE49-F238E27FC236}">
                <a16:creationId xmlns:a16="http://schemas.microsoft.com/office/drawing/2014/main" id="{5C3C9E6A-6AF7-41E7-AE7E-68583EC927CD}"/>
              </a:ext>
            </a:extLst>
          </p:cNvPr>
          <p:cNvSpPr/>
          <p:nvPr/>
        </p:nvSpPr>
        <p:spPr>
          <a:xfrm>
            <a:off x="3631596" y="9239946"/>
            <a:ext cx="431821" cy="306975"/>
          </a:xfrm>
          <a:custGeom>
            <a:avLst/>
            <a:gdLst>
              <a:gd name="connsiteX0" fmla="*/ 419704 w 431821"/>
              <a:gd name="connsiteY0" fmla="*/ 86087 h 306975"/>
              <a:gd name="connsiteX1" fmla="*/ 339271 w 431821"/>
              <a:gd name="connsiteY1" fmla="*/ 56454 h 306975"/>
              <a:gd name="connsiteX2" fmla="*/ 106437 w 431821"/>
              <a:gd name="connsiteY2" fmla="*/ 1421 h 306975"/>
              <a:gd name="connsiteX3" fmla="*/ 604 w 431821"/>
              <a:gd name="connsiteY3" fmla="*/ 119954 h 306975"/>
              <a:gd name="connsiteX4" fmla="*/ 68337 w 431821"/>
              <a:gd name="connsiteY4" fmla="*/ 306221 h 306975"/>
              <a:gd name="connsiteX5" fmla="*/ 174171 w 431821"/>
              <a:gd name="connsiteY5" fmla="*/ 183454 h 306975"/>
              <a:gd name="connsiteX6" fmla="*/ 47171 w 431821"/>
              <a:gd name="connsiteY6" fmla="*/ 128421 h 306975"/>
              <a:gd name="connsiteX7" fmla="*/ 97971 w 431821"/>
              <a:gd name="connsiteY7" fmla="*/ 107254 h 306975"/>
              <a:gd name="connsiteX8" fmla="*/ 419704 w 431821"/>
              <a:gd name="connsiteY8" fmla="*/ 86087 h 30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821" h="306975">
                <a:moveTo>
                  <a:pt x="419704" y="86087"/>
                </a:moveTo>
                <a:cubicBezTo>
                  <a:pt x="459920" y="77620"/>
                  <a:pt x="391482" y="70565"/>
                  <a:pt x="339271" y="56454"/>
                </a:cubicBezTo>
                <a:cubicBezTo>
                  <a:pt x="287060" y="42343"/>
                  <a:pt x="162881" y="-9162"/>
                  <a:pt x="106437" y="1421"/>
                </a:cubicBezTo>
                <a:cubicBezTo>
                  <a:pt x="49993" y="12004"/>
                  <a:pt x="6954" y="69154"/>
                  <a:pt x="604" y="119954"/>
                </a:cubicBezTo>
                <a:cubicBezTo>
                  <a:pt x="-5746" y="170754"/>
                  <a:pt x="39409" y="295638"/>
                  <a:pt x="68337" y="306221"/>
                </a:cubicBezTo>
                <a:cubicBezTo>
                  <a:pt x="97265" y="316804"/>
                  <a:pt x="177699" y="213087"/>
                  <a:pt x="174171" y="183454"/>
                </a:cubicBezTo>
                <a:cubicBezTo>
                  <a:pt x="170643" y="153821"/>
                  <a:pt x="59871" y="141121"/>
                  <a:pt x="47171" y="128421"/>
                </a:cubicBezTo>
                <a:cubicBezTo>
                  <a:pt x="34471" y="115721"/>
                  <a:pt x="32354" y="112193"/>
                  <a:pt x="97971" y="107254"/>
                </a:cubicBezTo>
                <a:cubicBezTo>
                  <a:pt x="163588" y="102315"/>
                  <a:pt x="379488" y="94554"/>
                  <a:pt x="419704" y="8608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3" name="フリーフォーム: 図形 1842">
            <a:extLst>
              <a:ext uri="{FF2B5EF4-FFF2-40B4-BE49-F238E27FC236}">
                <a16:creationId xmlns:a16="http://schemas.microsoft.com/office/drawing/2014/main" id="{569F950F-482C-4D3E-8670-BDA024BD8677}"/>
              </a:ext>
            </a:extLst>
          </p:cNvPr>
          <p:cNvSpPr/>
          <p:nvPr/>
        </p:nvSpPr>
        <p:spPr>
          <a:xfrm>
            <a:off x="3576189" y="8982975"/>
            <a:ext cx="178091" cy="347628"/>
          </a:xfrm>
          <a:custGeom>
            <a:avLst/>
            <a:gdLst>
              <a:gd name="connsiteX0" fmla="*/ 978 w 178091"/>
              <a:gd name="connsiteY0" fmla="*/ 158 h 347628"/>
              <a:gd name="connsiteX1" fmla="*/ 170311 w 178091"/>
              <a:gd name="connsiteY1" fmla="*/ 228758 h 347628"/>
              <a:gd name="connsiteX2" fmla="*/ 144911 w 178091"/>
              <a:gd name="connsiteY2" fmla="*/ 347292 h 347628"/>
              <a:gd name="connsiteX3" fmla="*/ 102578 w 178091"/>
              <a:gd name="connsiteY3" fmla="*/ 194892 h 347628"/>
              <a:gd name="connsiteX4" fmla="*/ 978 w 178091"/>
              <a:gd name="connsiteY4" fmla="*/ 158 h 34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91" h="347628">
                <a:moveTo>
                  <a:pt x="978" y="158"/>
                </a:moveTo>
                <a:cubicBezTo>
                  <a:pt x="12267" y="5802"/>
                  <a:pt x="146322" y="170902"/>
                  <a:pt x="170311" y="228758"/>
                </a:cubicBezTo>
                <a:cubicBezTo>
                  <a:pt x="194300" y="286614"/>
                  <a:pt x="156200" y="352936"/>
                  <a:pt x="144911" y="347292"/>
                </a:cubicBezTo>
                <a:cubicBezTo>
                  <a:pt x="133622" y="341648"/>
                  <a:pt x="125861" y="248514"/>
                  <a:pt x="102578" y="194892"/>
                </a:cubicBezTo>
                <a:cubicBezTo>
                  <a:pt x="79295" y="141270"/>
                  <a:pt x="-10311" y="-5486"/>
                  <a:pt x="978" y="15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4" name="フリーフォーム: 図形 1843">
            <a:extLst>
              <a:ext uri="{FF2B5EF4-FFF2-40B4-BE49-F238E27FC236}">
                <a16:creationId xmlns:a16="http://schemas.microsoft.com/office/drawing/2014/main" id="{E3129410-7CD9-4E54-805A-271D7D01C29E}"/>
              </a:ext>
            </a:extLst>
          </p:cNvPr>
          <p:cNvSpPr/>
          <p:nvPr/>
        </p:nvSpPr>
        <p:spPr>
          <a:xfrm>
            <a:off x="4334087" y="2518165"/>
            <a:ext cx="147294" cy="485386"/>
          </a:xfrm>
          <a:custGeom>
            <a:avLst/>
            <a:gdLst>
              <a:gd name="connsiteX0" fmla="*/ 144780 w 147294"/>
              <a:gd name="connsiteY0" fmla="*/ 668 h 485386"/>
              <a:gd name="connsiteX1" fmla="*/ 117263 w 147294"/>
              <a:gd name="connsiteY1" fmla="*/ 87452 h 485386"/>
              <a:gd name="connsiteX2" fmla="*/ 140546 w 147294"/>
              <a:gd name="connsiteY2" fmla="*/ 197518 h 485386"/>
              <a:gd name="connsiteX3" fmla="*/ 49530 w 147294"/>
              <a:gd name="connsiteY3" fmla="*/ 485385 h 485386"/>
              <a:gd name="connsiteX4" fmla="*/ 89746 w 147294"/>
              <a:gd name="connsiteY4" fmla="*/ 193285 h 485386"/>
              <a:gd name="connsiteX5" fmla="*/ 19896 w 147294"/>
              <a:gd name="connsiteY5" fmla="*/ 479035 h 485386"/>
              <a:gd name="connsiteX6" fmla="*/ 2963 w 147294"/>
              <a:gd name="connsiteY6" fmla="*/ 129785 h 485386"/>
              <a:gd name="connsiteX7" fmla="*/ 70696 w 147294"/>
              <a:gd name="connsiteY7" fmla="*/ 286418 h 485386"/>
              <a:gd name="connsiteX8" fmla="*/ 70696 w 147294"/>
              <a:gd name="connsiteY8" fmla="*/ 163652 h 485386"/>
              <a:gd name="connsiteX9" fmla="*/ 41063 w 147294"/>
              <a:gd name="connsiteY9" fmla="*/ 134018 h 485386"/>
              <a:gd name="connsiteX10" fmla="*/ 144780 w 147294"/>
              <a:gd name="connsiteY10" fmla="*/ 668 h 48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294" h="485386">
                <a:moveTo>
                  <a:pt x="144780" y="668"/>
                </a:moveTo>
                <a:cubicBezTo>
                  <a:pt x="157480" y="-7093"/>
                  <a:pt x="117969" y="54644"/>
                  <a:pt x="117263" y="87452"/>
                </a:cubicBezTo>
                <a:cubicBezTo>
                  <a:pt x="116557" y="120260"/>
                  <a:pt x="151835" y="131196"/>
                  <a:pt x="140546" y="197518"/>
                </a:cubicBezTo>
                <a:cubicBezTo>
                  <a:pt x="129257" y="263840"/>
                  <a:pt x="57997" y="486091"/>
                  <a:pt x="49530" y="485385"/>
                </a:cubicBezTo>
                <a:cubicBezTo>
                  <a:pt x="41063" y="484679"/>
                  <a:pt x="94685" y="194343"/>
                  <a:pt x="89746" y="193285"/>
                </a:cubicBezTo>
                <a:cubicBezTo>
                  <a:pt x="84807" y="192227"/>
                  <a:pt x="34360" y="489618"/>
                  <a:pt x="19896" y="479035"/>
                </a:cubicBezTo>
                <a:cubicBezTo>
                  <a:pt x="5432" y="468452"/>
                  <a:pt x="-5504" y="161888"/>
                  <a:pt x="2963" y="129785"/>
                </a:cubicBezTo>
                <a:cubicBezTo>
                  <a:pt x="11430" y="97682"/>
                  <a:pt x="59407" y="280774"/>
                  <a:pt x="70696" y="286418"/>
                </a:cubicBezTo>
                <a:cubicBezTo>
                  <a:pt x="81985" y="292062"/>
                  <a:pt x="75635" y="189052"/>
                  <a:pt x="70696" y="163652"/>
                </a:cubicBezTo>
                <a:cubicBezTo>
                  <a:pt x="65757" y="138252"/>
                  <a:pt x="29069" y="158360"/>
                  <a:pt x="41063" y="134018"/>
                </a:cubicBezTo>
                <a:cubicBezTo>
                  <a:pt x="53057" y="109676"/>
                  <a:pt x="132080" y="8429"/>
                  <a:pt x="144780" y="66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5" name="フリーフォーム: 図形 1844">
            <a:extLst>
              <a:ext uri="{FF2B5EF4-FFF2-40B4-BE49-F238E27FC236}">
                <a16:creationId xmlns:a16="http://schemas.microsoft.com/office/drawing/2014/main" id="{DC80D09B-7331-4ED7-B7CF-B50D9763A79F}"/>
              </a:ext>
            </a:extLst>
          </p:cNvPr>
          <p:cNvSpPr/>
          <p:nvPr/>
        </p:nvSpPr>
        <p:spPr>
          <a:xfrm>
            <a:off x="3562348" y="3329280"/>
            <a:ext cx="275769" cy="249650"/>
          </a:xfrm>
          <a:custGeom>
            <a:avLst/>
            <a:gdLst>
              <a:gd name="connsiteX0" fmla="*/ 63502 w 275769"/>
              <a:gd name="connsiteY0" fmla="*/ 55270 h 249650"/>
              <a:gd name="connsiteX1" fmla="*/ 2 w 275769"/>
              <a:gd name="connsiteY1" fmla="*/ 169570 h 249650"/>
              <a:gd name="connsiteX2" fmla="*/ 61385 w 275769"/>
              <a:gd name="connsiteY2" fmla="*/ 241537 h 249650"/>
              <a:gd name="connsiteX3" fmla="*/ 143935 w 275769"/>
              <a:gd name="connsiteY3" fmla="*/ 222487 h 249650"/>
              <a:gd name="connsiteX4" fmla="*/ 273052 w 275769"/>
              <a:gd name="connsiteY4" fmla="*/ 15053 h 249650"/>
              <a:gd name="connsiteX5" fmla="*/ 220135 w 275769"/>
              <a:gd name="connsiteY5" fmla="*/ 19287 h 249650"/>
              <a:gd name="connsiteX6" fmla="*/ 63502 w 275769"/>
              <a:gd name="connsiteY6" fmla="*/ 55270 h 24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769" h="249650">
                <a:moveTo>
                  <a:pt x="63502" y="55270"/>
                </a:moveTo>
                <a:cubicBezTo>
                  <a:pt x="26813" y="80317"/>
                  <a:pt x="355" y="138526"/>
                  <a:pt x="2" y="169570"/>
                </a:cubicBezTo>
                <a:cubicBezTo>
                  <a:pt x="-351" y="200614"/>
                  <a:pt x="37396" y="232718"/>
                  <a:pt x="61385" y="241537"/>
                </a:cubicBezTo>
                <a:cubicBezTo>
                  <a:pt x="85374" y="250357"/>
                  <a:pt x="108657" y="260234"/>
                  <a:pt x="143935" y="222487"/>
                </a:cubicBezTo>
                <a:cubicBezTo>
                  <a:pt x="179213" y="184740"/>
                  <a:pt x="260352" y="48920"/>
                  <a:pt x="273052" y="15053"/>
                </a:cubicBezTo>
                <a:cubicBezTo>
                  <a:pt x="285752" y="-18814"/>
                  <a:pt x="251532" y="14348"/>
                  <a:pt x="220135" y="19287"/>
                </a:cubicBezTo>
                <a:cubicBezTo>
                  <a:pt x="188738" y="24226"/>
                  <a:pt x="100191" y="30223"/>
                  <a:pt x="63502" y="5527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6" name="フリーフォーム: 図形 1845">
            <a:extLst>
              <a:ext uri="{FF2B5EF4-FFF2-40B4-BE49-F238E27FC236}">
                <a16:creationId xmlns:a16="http://schemas.microsoft.com/office/drawing/2014/main" id="{E898C88F-7FEF-4FB4-9083-DA576ED64372}"/>
              </a:ext>
            </a:extLst>
          </p:cNvPr>
          <p:cNvSpPr/>
          <p:nvPr/>
        </p:nvSpPr>
        <p:spPr>
          <a:xfrm>
            <a:off x="3757128" y="2264266"/>
            <a:ext cx="544204" cy="328581"/>
          </a:xfrm>
          <a:custGeom>
            <a:avLst/>
            <a:gdLst>
              <a:gd name="connsiteX0" fmla="*/ 2072 w 544204"/>
              <a:gd name="connsiteY0" fmla="*/ 9034 h 328581"/>
              <a:gd name="connsiteX1" fmla="*/ 230672 w 544204"/>
              <a:gd name="connsiteY1" fmla="*/ 40784 h 328581"/>
              <a:gd name="connsiteX2" fmla="*/ 535472 w 544204"/>
              <a:gd name="connsiteY2" fmla="*/ 326534 h 328581"/>
              <a:gd name="connsiteX3" fmla="*/ 452922 w 544204"/>
              <a:gd name="connsiteY3" fmla="*/ 161434 h 328581"/>
              <a:gd name="connsiteX4" fmla="*/ 364022 w 544204"/>
              <a:gd name="connsiteY4" fmla="*/ 15384 h 328581"/>
              <a:gd name="connsiteX5" fmla="*/ 2072 w 544204"/>
              <a:gd name="connsiteY5" fmla="*/ 9034 h 32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204" h="328581">
                <a:moveTo>
                  <a:pt x="2072" y="9034"/>
                </a:moveTo>
                <a:cubicBezTo>
                  <a:pt x="-20153" y="13267"/>
                  <a:pt x="141772" y="-12133"/>
                  <a:pt x="230672" y="40784"/>
                </a:cubicBezTo>
                <a:cubicBezTo>
                  <a:pt x="319572" y="93701"/>
                  <a:pt x="498430" y="306426"/>
                  <a:pt x="535472" y="326534"/>
                </a:cubicBezTo>
                <a:cubicBezTo>
                  <a:pt x="572514" y="346642"/>
                  <a:pt x="481497" y="213292"/>
                  <a:pt x="452922" y="161434"/>
                </a:cubicBezTo>
                <a:cubicBezTo>
                  <a:pt x="424347" y="109576"/>
                  <a:pt x="440222" y="42901"/>
                  <a:pt x="364022" y="15384"/>
                </a:cubicBezTo>
                <a:cubicBezTo>
                  <a:pt x="287822" y="-12133"/>
                  <a:pt x="24297" y="4801"/>
                  <a:pt x="2072" y="9034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7" name="フリーフォーム: 図形 1846">
            <a:extLst>
              <a:ext uri="{FF2B5EF4-FFF2-40B4-BE49-F238E27FC236}">
                <a16:creationId xmlns:a16="http://schemas.microsoft.com/office/drawing/2014/main" id="{C8D39176-A2D7-4628-B4F8-75A24710F3EB}"/>
              </a:ext>
            </a:extLst>
          </p:cNvPr>
          <p:cNvSpPr/>
          <p:nvPr/>
        </p:nvSpPr>
        <p:spPr>
          <a:xfrm>
            <a:off x="3911478" y="3955798"/>
            <a:ext cx="683501" cy="98687"/>
          </a:xfrm>
          <a:custGeom>
            <a:avLst/>
            <a:gdLst>
              <a:gd name="connsiteX0" fmla="*/ 1710 w 683501"/>
              <a:gd name="connsiteY0" fmla="*/ 5015 h 98687"/>
              <a:gd name="connsiteX1" fmla="*/ 231897 w 683501"/>
              <a:gd name="connsiteY1" fmla="*/ 76452 h 98687"/>
              <a:gd name="connsiteX2" fmla="*/ 368422 w 683501"/>
              <a:gd name="connsiteY2" fmla="*/ 98677 h 98687"/>
              <a:gd name="connsiteX3" fmla="*/ 504947 w 683501"/>
              <a:gd name="connsiteY3" fmla="*/ 78040 h 98687"/>
              <a:gd name="connsiteX4" fmla="*/ 682747 w 683501"/>
              <a:gd name="connsiteY4" fmla="*/ 252 h 98687"/>
              <a:gd name="connsiteX5" fmla="*/ 560510 w 683501"/>
              <a:gd name="connsiteY5" fmla="*/ 54227 h 98687"/>
              <a:gd name="connsiteX6" fmla="*/ 362072 w 683501"/>
              <a:gd name="connsiteY6" fmla="*/ 84390 h 98687"/>
              <a:gd name="connsiteX7" fmla="*/ 1710 w 683501"/>
              <a:gd name="connsiteY7" fmla="*/ 5015 h 9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3501" h="98687">
                <a:moveTo>
                  <a:pt x="1710" y="5015"/>
                </a:moveTo>
                <a:cubicBezTo>
                  <a:pt x="-19986" y="3692"/>
                  <a:pt x="170778" y="60842"/>
                  <a:pt x="231897" y="76452"/>
                </a:cubicBezTo>
                <a:cubicBezTo>
                  <a:pt x="293016" y="92062"/>
                  <a:pt x="322914" y="98412"/>
                  <a:pt x="368422" y="98677"/>
                </a:cubicBezTo>
                <a:cubicBezTo>
                  <a:pt x="413930" y="98942"/>
                  <a:pt x="452559" y="94444"/>
                  <a:pt x="504947" y="78040"/>
                </a:cubicBezTo>
                <a:cubicBezTo>
                  <a:pt x="557335" y="61636"/>
                  <a:pt x="673487" y="4221"/>
                  <a:pt x="682747" y="252"/>
                </a:cubicBezTo>
                <a:cubicBezTo>
                  <a:pt x="692007" y="-3717"/>
                  <a:pt x="613956" y="40204"/>
                  <a:pt x="560510" y="54227"/>
                </a:cubicBezTo>
                <a:cubicBezTo>
                  <a:pt x="507064" y="68250"/>
                  <a:pt x="453353" y="93121"/>
                  <a:pt x="362072" y="84390"/>
                </a:cubicBezTo>
                <a:cubicBezTo>
                  <a:pt x="270791" y="75659"/>
                  <a:pt x="23406" y="6338"/>
                  <a:pt x="1710" y="50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8" name="フリーフォーム: 図形 1847">
            <a:extLst>
              <a:ext uri="{FF2B5EF4-FFF2-40B4-BE49-F238E27FC236}">
                <a16:creationId xmlns:a16="http://schemas.microsoft.com/office/drawing/2014/main" id="{8CD3F249-1DE3-4892-881F-C07DB90D8FAD}"/>
              </a:ext>
            </a:extLst>
          </p:cNvPr>
          <p:cNvSpPr/>
          <p:nvPr/>
        </p:nvSpPr>
        <p:spPr>
          <a:xfrm>
            <a:off x="3955759" y="3917015"/>
            <a:ext cx="148233" cy="77879"/>
          </a:xfrm>
          <a:custGeom>
            <a:avLst/>
            <a:gdLst>
              <a:gd name="connsiteX0" fmla="*/ 291 w 148233"/>
              <a:gd name="connsiteY0" fmla="*/ 935 h 77879"/>
              <a:gd name="connsiteX1" fmla="*/ 143166 w 148233"/>
              <a:gd name="connsiteY1" fmla="*/ 77135 h 77879"/>
              <a:gd name="connsiteX2" fmla="*/ 106654 w 148233"/>
              <a:gd name="connsiteY2" fmla="*/ 37448 h 77879"/>
              <a:gd name="connsiteX3" fmla="*/ 291 w 148233"/>
              <a:gd name="connsiteY3" fmla="*/ 935 h 7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233" h="77879">
                <a:moveTo>
                  <a:pt x="291" y="935"/>
                </a:moveTo>
                <a:cubicBezTo>
                  <a:pt x="6376" y="7549"/>
                  <a:pt x="125439" y="71050"/>
                  <a:pt x="143166" y="77135"/>
                </a:cubicBezTo>
                <a:cubicBezTo>
                  <a:pt x="160893" y="83220"/>
                  <a:pt x="128085" y="50412"/>
                  <a:pt x="106654" y="37448"/>
                </a:cubicBezTo>
                <a:cubicBezTo>
                  <a:pt x="85223" y="24484"/>
                  <a:pt x="-5794" y="-5679"/>
                  <a:pt x="291" y="93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0" name="フリーフォーム: 図形 1849">
            <a:extLst>
              <a:ext uri="{FF2B5EF4-FFF2-40B4-BE49-F238E27FC236}">
                <a16:creationId xmlns:a16="http://schemas.microsoft.com/office/drawing/2014/main" id="{EFF2272E-7FE3-47AD-8D53-701745CC06B5}"/>
              </a:ext>
            </a:extLst>
          </p:cNvPr>
          <p:cNvSpPr/>
          <p:nvPr/>
        </p:nvSpPr>
        <p:spPr>
          <a:xfrm>
            <a:off x="3931714" y="3993036"/>
            <a:ext cx="445831" cy="247333"/>
          </a:xfrm>
          <a:custGeom>
            <a:avLst/>
            <a:gdLst>
              <a:gd name="connsiteX0" fmla="*/ 524 w 445831"/>
              <a:gd name="connsiteY0" fmla="*/ 1114 h 247333"/>
              <a:gd name="connsiteX1" fmla="*/ 230711 w 445831"/>
              <a:gd name="connsiteY1" fmla="*/ 83664 h 247333"/>
              <a:gd name="connsiteX2" fmla="*/ 445024 w 445831"/>
              <a:gd name="connsiteY2" fmla="*/ 247177 h 247333"/>
              <a:gd name="connsiteX3" fmla="*/ 298974 w 445831"/>
              <a:gd name="connsiteY3" fmla="*/ 112239 h 247333"/>
              <a:gd name="connsiteX4" fmla="*/ 171974 w 445831"/>
              <a:gd name="connsiteY4" fmla="*/ 40802 h 247333"/>
              <a:gd name="connsiteX5" fmla="*/ 524 w 445831"/>
              <a:gd name="connsiteY5" fmla="*/ 1114 h 2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831" h="247333">
                <a:moveTo>
                  <a:pt x="524" y="1114"/>
                </a:moveTo>
                <a:cubicBezTo>
                  <a:pt x="10313" y="8258"/>
                  <a:pt x="156628" y="42654"/>
                  <a:pt x="230711" y="83664"/>
                </a:cubicBezTo>
                <a:cubicBezTo>
                  <a:pt x="304794" y="124675"/>
                  <a:pt x="433647" y="242415"/>
                  <a:pt x="445024" y="247177"/>
                </a:cubicBezTo>
                <a:cubicBezTo>
                  <a:pt x="456401" y="251939"/>
                  <a:pt x="344482" y="146635"/>
                  <a:pt x="298974" y="112239"/>
                </a:cubicBezTo>
                <a:cubicBezTo>
                  <a:pt x="253466" y="77843"/>
                  <a:pt x="223303" y="58794"/>
                  <a:pt x="171974" y="40802"/>
                </a:cubicBezTo>
                <a:cubicBezTo>
                  <a:pt x="120645" y="22810"/>
                  <a:pt x="-9265" y="-6030"/>
                  <a:pt x="524" y="111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1" name="フリーフォーム: 図形 1850">
            <a:extLst>
              <a:ext uri="{FF2B5EF4-FFF2-40B4-BE49-F238E27FC236}">
                <a16:creationId xmlns:a16="http://schemas.microsoft.com/office/drawing/2014/main" id="{73A92D16-D05D-4CDD-8726-0FAB9BC3AF84}"/>
              </a:ext>
            </a:extLst>
          </p:cNvPr>
          <p:cNvSpPr/>
          <p:nvPr/>
        </p:nvSpPr>
        <p:spPr>
          <a:xfrm>
            <a:off x="3908205" y="4035178"/>
            <a:ext cx="156042" cy="329074"/>
          </a:xfrm>
          <a:custGeom>
            <a:avLst/>
            <a:gdLst>
              <a:gd name="connsiteX0" fmla="*/ 155795 w 156042"/>
              <a:gd name="connsiteY0" fmla="*/ 247 h 329074"/>
              <a:gd name="connsiteX1" fmla="*/ 98645 w 156042"/>
              <a:gd name="connsiteY1" fmla="*/ 132010 h 329074"/>
              <a:gd name="connsiteX2" fmla="*/ 95470 w 156042"/>
              <a:gd name="connsiteY2" fmla="*/ 181222 h 329074"/>
              <a:gd name="connsiteX3" fmla="*/ 92295 w 156042"/>
              <a:gd name="connsiteY3" fmla="*/ 228847 h 329074"/>
              <a:gd name="connsiteX4" fmla="*/ 220 w 156042"/>
              <a:gd name="connsiteY4" fmla="*/ 328860 h 329074"/>
              <a:gd name="connsiteX5" fmla="*/ 66895 w 156042"/>
              <a:gd name="connsiteY5" fmla="*/ 254247 h 329074"/>
              <a:gd name="connsiteX6" fmla="*/ 78008 w 156042"/>
              <a:gd name="connsiteY6" fmla="*/ 212972 h 329074"/>
              <a:gd name="connsiteX7" fmla="*/ 73245 w 156042"/>
              <a:gd name="connsiteY7" fmla="*/ 168522 h 329074"/>
              <a:gd name="connsiteX8" fmla="*/ 155795 w 156042"/>
              <a:gd name="connsiteY8" fmla="*/ 247 h 32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042" h="329074">
                <a:moveTo>
                  <a:pt x="155795" y="247"/>
                </a:moveTo>
                <a:cubicBezTo>
                  <a:pt x="160028" y="-5838"/>
                  <a:pt x="108699" y="101848"/>
                  <a:pt x="98645" y="132010"/>
                </a:cubicBezTo>
                <a:cubicBezTo>
                  <a:pt x="88591" y="162172"/>
                  <a:pt x="96528" y="165083"/>
                  <a:pt x="95470" y="181222"/>
                </a:cubicBezTo>
                <a:cubicBezTo>
                  <a:pt x="94412" y="197361"/>
                  <a:pt x="108170" y="204241"/>
                  <a:pt x="92295" y="228847"/>
                </a:cubicBezTo>
                <a:cubicBezTo>
                  <a:pt x="76420" y="253453"/>
                  <a:pt x="4453" y="324627"/>
                  <a:pt x="220" y="328860"/>
                </a:cubicBezTo>
                <a:cubicBezTo>
                  <a:pt x="-4013" y="333093"/>
                  <a:pt x="53930" y="273562"/>
                  <a:pt x="66895" y="254247"/>
                </a:cubicBezTo>
                <a:cubicBezTo>
                  <a:pt x="79860" y="234932"/>
                  <a:pt x="76950" y="227259"/>
                  <a:pt x="78008" y="212972"/>
                </a:cubicBezTo>
                <a:cubicBezTo>
                  <a:pt x="79066" y="198685"/>
                  <a:pt x="59222" y="202653"/>
                  <a:pt x="73245" y="168522"/>
                </a:cubicBezTo>
                <a:cubicBezTo>
                  <a:pt x="87268" y="134391"/>
                  <a:pt x="151562" y="6332"/>
                  <a:pt x="155795" y="2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2" name="フリーフォーム: 図形 1851">
            <a:extLst>
              <a:ext uri="{FF2B5EF4-FFF2-40B4-BE49-F238E27FC236}">
                <a16:creationId xmlns:a16="http://schemas.microsoft.com/office/drawing/2014/main" id="{553A2367-E99C-4F7B-A0BF-0B2AD4838B7D}"/>
              </a:ext>
            </a:extLst>
          </p:cNvPr>
          <p:cNvSpPr/>
          <p:nvPr/>
        </p:nvSpPr>
        <p:spPr>
          <a:xfrm>
            <a:off x="4454389" y="3865563"/>
            <a:ext cx="213037" cy="101607"/>
          </a:xfrm>
          <a:custGeom>
            <a:avLst/>
            <a:gdLst>
              <a:gd name="connsiteX0" fmla="*/ 212861 w 213037"/>
              <a:gd name="connsiteY0" fmla="*/ 0 h 101607"/>
              <a:gd name="connsiteX1" fmla="*/ 125549 w 213037"/>
              <a:gd name="connsiteY1" fmla="*/ 77787 h 101607"/>
              <a:gd name="connsiteX2" fmla="*/ 136 w 213037"/>
              <a:gd name="connsiteY2" fmla="*/ 101600 h 101607"/>
              <a:gd name="connsiteX3" fmla="*/ 103324 w 213037"/>
              <a:gd name="connsiteY3" fmla="*/ 76200 h 101607"/>
              <a:gd name="connsiteX4" fmla="*/ 212861 w 213037"/>
              <a:gd name="connsiteY4" fmla="*/ 0 h 10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037" h="101607">
                <a:moveTo>
                  <a:pt x="212861" y="0"/>
                </a:moveTo>
                <a:cubicBezTo>
                  <a:pt x="216565" y="264"/>
                  <a:pt x="161003" y="60854"/>
                  <a:pt x="125549" y="77787"/>
                </a:cubicBezTo>
                <a:cubicBezTo>
                  <a:pt x="90095" y="94720"/>
                  <a:pt x="3840" y="101864"/>
                  <a:pt x="136" y="101600"/>
                </a:cubicBezTo>
                <a:cubicBezTo>
                  <a:pt x="-3568" y="101336"/>
                  <a:pt x="68928" y="91017"/>
                  <a:pt x="103324" y="76200"/>
                </a:cubicBezTo>
                <a:cubicBezTo>
                  <a:pt x="137720" y="61383"/>
                  <a:pt x="209157" y="-264"/>
                  <a:pt x="21286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3" name="フリーフォーム: 図形 1852">
            <a:extLst>
              <a:ext uri="{FF2B5EF4-FFF2-40B4-BE49-F238E27FC236}">
                <a16:creationId xmlns:a16="http://schemas.microsoft.com/office/drawing/2014/main" id="{0606B421-E69E-4557-95FD-6B2EFB54DA46}"/>
              </a:ext>
            </a:extLst>
          </p:cNvPr>
          <p:cNvSpPr/>
          <p:nvPr/>
        </p:nvSpPr>
        <p:spPr>
          <a:xfrm>
            <a:off x="4213127" y="4003230"/>
            <a:ext cx="369311" cy="154830"/>
          </a:xfrm>
          <a:custGeom>
            <a:avLst/>
            <a:gdLst>
              <a:gd name="connsiteX0" fmla="*/ 98 w 369311"/>
              <a:gd name="connsiteY0" fmla="*/ 43308 h 154830"/>
              <a:gd name="connsiteX1" fmla="*/ 114398 w 369311"/>
              <a:gd name="connsiteY1" fmla="*/ 98870 h 154830"/>
              <a:gd name="connsiteX2" fmla="*/ 177898 w 369311"/>
              <a:gd name="connsiteY2" fmla="*/ 108395 h 154830"/>
              <a:gd name="connsiteX3" fmla="*/ 368398 w 369311"/>
              <a:gd name="connsiteY3" fmla="*/ 445 h 154830"/>
              <a:gd name="connsiteX4" fmla="*/ 242986 w 369311"/>
              <a:gd name="connsiteY4" fmla="*/ 71883 h 154830"/>
              <a:gd name="connsiteX5" fmla="*/ 81061 w 369311"/>
              <a:gd name="connsiteY5" fmla="*/ 117920 h 154830"/>
              <a:gd name="connsiteX6" fmla="*/ 76298 w 369311"/>
              <a:gd name="connsiteY6" fmla="*/ 154433 h 154830"/>
              <a:gd name="connsiteX7" fmla="*/ 93761 w 369311"/>
              <a:gd name="connsiteY7" fmla="*/ 94108 h 154830"/>
              <a:gd name="connsiteX8" fmla="*/ 98 w 369311"/>
              <a:gd name="connsiteY8" fmla="*/ 43308 h 15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311" h="154830">
                <a:moveTo>
                  <a:pt x="98" y="43308"/>
                </a:moveTo>
                <a:cubicBezTo>
                  <a:pt x="3537" y="44102"/>
                  <a:pt x="84765" y="88022"/>
                  <a:pt x="114398" y="98870"/>
                </a:cubicBezTo>
                <a:cubicBezTo>
                  <a:pt x="144031" y="109718"/>
                  <a:pt x="135565" y="124799"/>
                  <a:pt x="177898" y="108395"/>
                </a:cubicBezTo>
                <a:cubicBezTo>
                  <a:pt x="220231" y="91991"/>
                  <a:pt x="368398" y="445"/>
                  <a:pt x="368398" y="445"/>
                </a:cubicBezTo>
                <a:cubicBezTo>
                  <a:pt x="379246" y="-5640"/>
                  <a:pt x="290876" y="52304"/>
                  <a:pt x="242986" y="71883"/>
                </a:cubicBezTo>
                <a:cubicBezTo>
                  <a:pt x="195097" y="91462"/>
                  <a:pt x="108842" y="104162"/>
                  <a:pt x="81061" y="117920"/>
                </a:cubicBezTo>
                <a:cubicBezTo>
                  <a:pt x="53280" y="131678"/>
                  <a:pt x="74181" y="158402"/>
                  <a:pt x="76298" y="154433"/>
                </a:cubicBezTo>
                <a:cubicBezTo>
                  <a:pt x="78415" y="150464"/>
                  <a:pt x="102757" y="112364"/>
                  <a:pt x="93761" y="94108"/>
                </a:cubicBezTo>
                <a:cubicBezTo>
                  <a:pt x="84765" y="75852"/>
                  <a:pt x="-3341" y="42514"/>
                  <a:pt x="98" y="433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4" name="フリーフォーム: 図形 1853">
            <a:extLst>
              <a:ext uri="{FF2B5EF4-FFF2-40B4-BE49-F238E27FC236}">
                <a16:creationId xmlns:a16="http://schemas.microsoft.com/office/drawing/2014/main" id="{53985862-3B92-4046-AB5F-09EF1C61F018}"/>
              </a:ext>
            </a:extLst>
          </p:cNvPr>
          <p:cNvSpPr/>
          <p:nvPr/>
        </p:nvSpPr>
        <p:spPr>
          <a:xfrm>
            <a:off x="4726776" y="2847894"/>
            <a:ext cx="129327" cy="163914"/>
          </a:xfrm>
          <a:custGeom>
            <a:avLst/>
            <a:gdLst>
              <a:gd name="connsiteX0" fmla="*/ 33607 w 129327"/>
              <a:gd name="connsiteY0" fmla="*/ 1139 h 163914"/>
              <a:gd name="connsiteX1" fmla="*/ 128857 w 129327"/>
              <a:gd name="connsiteY1" fmla="*/ 54056 h 163914"/>
              <a:gd name="connsiteX2" fmla="*/ 67474 w 129327"/>
              <a:gd name="connsiteY2" fmla="*/ 145073 h 163914"/>
              <a:gd name="connsiteX3" fmla="*/ 6091 w 129327"/>
              <a:gd name="connsiteY3" fmla="*/ 159889 h 163914"/>
              <a:gd name="connsiteX4" fmla="*/ 8207 w 129327"/>
              <a:gd name="connsiteY4" fmla="*/ 92156 h 163914"/>
              <a:gd name="connsiteX5" fmla="*/ 59007 w 129327"/>
              <a:gd name="connsiteY5" fmla="*/ 102739 h 163914"/>
              <a:gd name="connsiteX6" fmla="*/ 33607 w 129327"/>
              <a:gd name="connsiteY6" fmla="*/ 1139 h 16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327" h="163914">
                <a:moveTo>
                  <a:pt x="33607" y="1139"/>
                </a:moveTo>
                <a:cubicBezTo>
                  <a:pt x="45249" y="-6975"/>
                  <a:pt x="123213" y="30067"/>
                  <a:pt x="128857" y="54056"/>
                </a:cubicBezTo>
                <a:cubicBezTo>
                  <a:pt x="134501" y="78045"/>
                  <a:pt x="87935" y="127434"/>
                  <a:pt x="67474" y="145073"/>
                </a:cubicBezTo>
                <a:cubicBezTo>
                  <a:pt x="47013" y="162712"/>
                  <a:pt x="15969" y="168708"/>
                  <a:pt x="6091" y="159889"/>
                </a:cubicBezTo>
                <a:cubicBezTo>
                  <a:pt x="-3787" y="151070"/>
                  <a:pt x="-612" y="101681"/>
                  <a:pt x="8207" y="92156"/>
                </a:cubicBezTo>
                <a:cubicBezTo>
                  <a:pt x="17026" y="82631"/>
                  <a:pt x="53010" y="112969"/>
                  <a:pt x="59007" y="102739"/>
                </a:cubicBezTo>
                <a:cubicBezTo>
                  <a:pt x="65004" y="92509"/>
                  <a:pt x="21965" y="9253"/>
                  <a:pt x="33607" y="1139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5" name="フリーフォーム: 図形 1854">
            <a:extLst>
              <a:ext uri="{FF2B5EF4-FFF2-40B4-BE49-F238E27FC236}">
                <a16:creationId xmlns:a16="http://schemas.microsoft.com/office/drawing/2014/main" id="{642E81E8-D704-417A-84E3-1EC092FDA06B}"/>
              </a:ext>
            </a:extLst>
          </p:cNvPr>
          <p:cNvSpPr/>
          <p:nvPr/>
        </p:nvSpPr>
        <p:spPr>
          <a:xfrm>
            <a:off x="4577006" y="3043766"/>
            <a:ext cx="50038" cy="194736"/>
          </a:xfrm>
          <a:custGeom>
            <a:avLst/>
            <a:gdLst>
              <a:gd name="connsiteX0" fmla="*/ 9811 w 50038"/>
              <a:gd name="connsiteY0" fmla="*/ 1 h 194736"/>
              <a:gd name="connsiteX1" fmla="*/ 50027 w 50038"/>
              <a:gd name="connsiteY1" fmla="*/ 122767 h 194736"/>
              <a:gd name="connsiteX2" fmla="*/ 5577 w 50038"/>
              <a:gd name="connsiteY2" fmla="*/ 194734 h 194736"/>
              <a:gd name="connsiteX3" fmla="*/ 1344 w 50038"/>
              <a:gd name="connsiteY3" fmla="*/ 124884 h 194736"/>
              <a:gd name="connsiteX4" fmla="*/ 9811 w 50038"/>
              <a:gd name="connsiteY4" fmla="*/ 1 h 19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8" h="194736">
                <a:moveTo>
                  <a:pt x="9811" y="1"/>
                </a:moveTo>
                <a:cubicBezTo>
                  <a:pt x="17925" y="-352"/>
                  <a:pt x="50733" y="90312"/>
                  <a:pt x="50027" y="122767"/>
                </a:cubicBezTo>
                <a:cubicBezTo>
                  <a:pt x="49321" y="155222"/>
                  <a:pt x="13691" y="194381"/>
                  <a:pt x="5577" y="194734"/>
                </a:cubicBezTo>
                <a:cubicBezTo>
                  <a:pt x="-2537" y="195087"/>
                  <a:pt x="286" y="153459"/>
                  <a:pt x="1344" y="124884"/>
                </a:cubicBezTo>
                <a:cubicBezTo>
                  <a:pt x="2402" y="96309"/>
                  <a:pt x="1697" y="354"/>
                  <a:pt x="9811" y="1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6" name="フリーフォーム: 図形 1855">
            <a:extLst>
              <a:ext uri="{FF2B5EF4-FFF2-40B4-BE49-F238E27FC236}">
                <a16:creationId xmlns:a16="http://schemas.microsoft.com/office/drawing/2014/main" id="{87C29AFD-4D20-49E5-814F-DBB230C38664}"/>
              </a:ext>
            </a:extLst>
          </p:cNvPr>
          <p:cNvSpPr/>
          <p:nvPr/>
        </p:nvSpPr>
        <p:spPr>
          <a:xfrm>
            <a:off x="1272104" y="4180075"/>
            <a:ext cx="666828" cy="339090"/>
          </a:xfrm>
          <a:custGeom>
            <a:avLst/>
            <a:gdLst>
              <a:gd name="connsiteX0" fmla="*/ 666763 w 666828"/>
              <a:gd name="connsiteY0" fmla="*/ 342 h 339090"/>
              <a:gd name="connsiteX1" fmla="*/ 440279 w 666828"/>
              <a:gd name="connsiteY1" fmla="*/ 192958 h 339090"/>
              <a:gd name="connsiteX2" fmla="*/ 404296 w 666828"/>
              <a:gd name="connsiteY2" fmla="*/ 303025 h 339090"/>
              <a:gd name="connsiteX3" fmla="*/ 13 w 666828"/>
              <a:gd name="connsiteY3" fmla="*/ 339008 h 339090"/>
              <a:gd name="connsiteX4" fmla="*/ 419113 w 666828"/>
              <a:gd name="connsiteY4" fmla="*/ 313608 h 339090"/>
              <a:gd name="connsiteX5" fmla="*/ 461446 w 666828"/>
              <a:gd name="connsiteY5" fmla="*/ 298792 h 339090"/>
              <a:gd name="connsiteX6" fmla="*/ 463563 w 666828"/>
              <a:gd name="connsiteY6" fmla="*/ 243758 h 339090"/>
              <a:gd name="connsiteX7" fmla="*/ 666763 w 666828"/>
              <a:gd name="connsiteY7" fmla="*/ 342 h 33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828" h="339090">
                <a:moveTo>
                  <a:pt x="666763" y="342"/>
                </a:moveTo>
                <a:cubicBezTo>
                  <a:pt x="662882" y="-8125"/>
                  <a:pt x="484023" y="142511"/>
                  <a:pt x="440279" y="192958"/>
                </a:cubicBezTo>
                <a:cubicBezTo>
                  <a:pt x="396534" y="243405"/>
                  <a:pt x="477674" y="278683"/>
                  <a:pt x="404296" y="303025"/>
                </a:cubicBezTo>
                <a:cubicBezTo>
                  <a:pt x="330918" y="327367"/>
                  <a:pt x="-2456" y="337244"/>
                  <a:pt x="13" y="339008"/>
                </a:cubicBezTo>
                <a:cubicBezTo>
                  <a:pt x="2482" y="340772"/>
                  <a:pt x="419113" y="313608"/>
                  <a:pt x="419113" y="313608"/>
                </a:cubicBezTo>
                <a:cubicBezTo>
                  <a:pt x="496019" y="306905"/>
                  <a:pt x="454038" y="310434"/>
                  <a:pt x="461446" y="298792"/>
                </a:cubicBezTo>
                <a:cubicBezTo>
                  <a:pt x="468854" y="287150"/>
                  <a:pt x="425110" y="294205"/>
                  <a:pt x="463563" y="243758"/>
                </a:cubicBezTo>
                <a:cubicBezTo>
                  <a:pt x="502016" y="193311"/>
                  <a:pt x="670644" y="8809"/>
                  <a:pt x="666763" y="3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C78E43BD-EFA9-41D3-B0B2-0F68C4E0D1CC}"/>
              </a:ext>
            </a:extLst>
          </p:cNvPr>
          <p:cNvSpPr/>
          <p:nvPr/>
        </p:nvSpPr>
        <p:spPr>
          <a:xfrm>
            <a:off x="4486897" y="4480391"/>
            <a:ext cx="193717" cy="479206"/>
          </a:xfrm>
          <a:custGeom>
            <a:avLst/>
            <a:gdLst>
              <a:gd name="connsiteX0" fmla="*/ 436 w 193717"/>
              <a:gd name="connsiteY0" fmla="*/ 592 h 479206"/>
              <a:gd name="connsiteX1" fmla="*/ 186703 w 193717"/>
              <a:gd name="connsiteY1" fmla="*/ 161459 h 479206"/>
              <a:gd name="connsiteX2" fmla="*/ 144370 w 193717"/>
              <a:gd name="connsiteY2" fmla="*/ 328676 h 479206"/>
              <a:gd name="connsiteX3" fmla="*/ 49120 w 193717"/>
              <a:gd name="connsiteY3" fmla="*/ 478959 h 479206"/>
              <a:gd name="connsiteX4" fmla="*/ 99920 w 193717"/>
              <a:gd name="connsiteY4" fmla="*/ 360426 h 479206"/>
              <a:gd name="connsiteX5" fmla="*/ 133786 w 193717"/>
              <a:gd name="connsiteY5" fmla="*/ 220726 h 479206"/>
              <a:gd name="connsiteX6" fmla="*/ 436 w 193717"/>
              <a:gd name="connsiteY6" fmla="*/ 592 h 47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717" h="479206">
                <a:moveTo>
                  <a:pt x="436" y="592"/>
                </a:moveTo>
                <a:cubicBezTo>
                  <a:pt x="9255" y="-9286"/>
                  <a:pt x="162714" y="106778"/>
                  <a:pt x="186703" y="161459"/>
                </a:cubicBezTo>
                <a:cubicBezTo>
                  <a:pt x="210692" y="216140"/>
                  <a:pt x="167300" y="275759"/>
                  <a:pt x="144370" y="328676"/>
                </a:cubicBezTo>
                <a:cubicBezTo>
                  <a:pt x="121440" y="381593"/>
                  <a:pt x="56528" y="473667"/>
                  <a:pt x="49120" y="478959"/>
                </a:cubicBezTo>
                <a:cubicBezTo>
                  <a:pt x="41712" y="484251"/>
                  <a:pt x="85809" y="403465"/>
                  <a:pt x="99920" y="360426"/>
                </a:cubicBezTo>
                <a:cubicBezTo>
                  <a:pt x="114031" y="317387"/>
                  <a:pt x="148250" y="276465"/>
                  <a:pt x="133786" y="220726"/>
                </a:cubicBezTo>
                <a:cubicBezTo>
                  <a:pt x="119322" y="164987"/>
                  <a:pt x="-8383" y="10470"/>
                  <a:pt x="436" y="592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289F121A-B6EB-4337-AFB2-E2BEB5310845}"/>
              </a:ext>
            </a:extLst>
          </p:cNvPr>
          <p:cNvSpPr/>
          <p:nvPr/>
        </p:nvSpPr>
        <p:spPr>
          <a:xfrm>
            <a:off x="4193607" y="4468236"/>
            <a:ext cx="438218" cy="677381"/>
          </a:xfrm>
          <a:custGeom>
            <a:avLst/>
            <a:gdLst>
              <a:gd name="connsiteX0" fmla="*/ 295843 w 438218"/>
              <a:gd name="connsiteY0" fmla="*/ 47 h 677381"/>
              <a:gd name="connsiteX1" fmla="*/ 429193 w 438218"/>
              <a:gd name="connsiteY1" fmla="*/ 203247 h 677381"/>
              <a:gd name="connsiteX2" fmla="*/ 416493 w 438218"/>
              <a:gd name="connsiteY2" fmla="*/ 304847 h 677381"/>
              <a:gd name="connsiteX3" fmla="*/ 338176 w 438218"/>
              <a:gd name="connsiteY3" fmla="*/ 457247 h 677381"/>
              <a:gd name="connsiteX4" fmla="*/ 154026 w 438218"/>
              <a:gd name="connsiteY4" fmla="*/ 624464 h 677381"/>
              <a:gd name="connsiteX5" fmla="*/ 82060 w 438218"/>
              <a:gd name="connsiteY5" fmla="*/ 668914 h 677381"/>
              <a:gd name="connsiteX6" fmla="*/ 73593 w 438218"/>
              <a:gd name="connsiteY6" fmla="*/ 607531 h 677381"/>
              <a:gd name="connsiteX7" fmla="*/ 206943 w 438218"/>
              <a:gd name="connsiteY7" fmla="*/ 493231 h 677381"/>
              <a:gd name="connsiteX8" fmla="*/ 242926 w 438218"/>
              <a:gd name="connsiteY8" fmla="*/ 226531 h 677381"/>
              <a:gd name="connsiteX9" fmla="*/ 175193 w 438218"/>
              <a:gd name="connsiteY9" fmla="*/ 527097 h 677381"/>
              <a:gd name="connsiteX10" fmla="*/ 20676 w 438218"/>
              <a:gd name="connsiteY10" fmla="*/ 609647 h 677381"/>
              <a:gd name="connsiteX11" fmla="*/ 1626 w 438218"/>
              <a:gd name="connsiteY11" fmla="*/ 677381 h 677381"/>
              <a:gd name="connsiteX12" fmla="*/ 1626 w 438218"/>
              <a:gd name="connsiteY12" fmla="*/ 677381 h 677381"/>
              <a:gd name="connsiteX13" fmla="*/ 177310 w 438218"/>
              <a:gd name="connsiteY13" fmla="*/ 645631 h 677381"/>
              <a:gd name="connsiteX14" fmla="*/ 242926 w 438218"/>
              <a:gd name="connsiteY14" fmla="*/ 565197 h 677381"/>
              <a:gd name="connsiteX15" fmla="*/ 268326 w 438218"/>
              <a:gd name="connsiteY15" fmla="*/ 467831 h 677381"/>
              <a:gd name="connsiteX16" fmla="*/ 274676 w 438218"/>
              <a:gd name="connsiteY16" fmla="*/ 245581 h 677381"/>
              <a:gd name="connsiteX17" fmla="*/ 350876 w 438218"/>
              <a:gd name="connsiteY17" fmla="*/ 222297 h 677381"/>
              <a:gd name="connsiteX18" fmla="*/ 295843 w 438218"/>
              <a:gd name="connsiteY18" fmla="*/ 47 h 67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8218" h="677381">
                <a:moveTo>
                  <a:pt x="295843" y="47"/>
                </a:moveTo>
                <a:cubicBezTo>
                  <a:pt x="308896" y="-3128"/>
                  <a:pt x="409085" y="152447"/>
                  <a:pt x="429193" y="203247"/>
                </a:cubicBezTo>
                <a:cubicBezTo>
                  <a:pt x="449301" y="254047"/>
                  <a:pt x="431662" y="262514"/>
                  <a:pt x="416493" y="304847"/>
                </a:cubicBezTo>
                <a:cubicBezTo>
                  <a:pt x="401324" y="347180"/>
                  <a:pt x="381920" y="403978"/>
                  <a:pt x="338176" y="457247"/>
                </a:cubicBezTo>
                <a:cubicBezTo>
                  <a:pt x="294432" y="510516"/>
                  <a:pt x="196712" y="589186"/>
                  <a:pt x="154026" y="624464"/>
                </a:cubicBezTo>
                <a:cubicBezTo>
                  <a:pt x="111340" y="659742"/>
                  <a:pt x="95466" y="671736"/>
                  <a:pt x="82060" y="668914"/>
                </a:cubicBezTo>
                <a:cubicBezTo>
                  <a:pt x="68654" y="666092"/>
                  <a:pt x="52779" y="636812"/>
                  <a:pt x="73593" y="607531"/>
                </a:cubicBezTo>
                <a:cubicBezTo>
                  <a:pt x="94407" y="578250"/>
                  <a:pt x="178721" y="556731"/>
                  <a:pt x="206943" y="493231"/>
                </a:cubicBezTo>
                <a:cubicBezTo>
                  <a:pt x="235165" y="429731"/>
                  <a:pt x="248218" y="220887"/>
                  <a:pt x="242926" y="226531"/>
                </a:cubicBezTo>
                <a:cubicBezTo>
                  <a:pt x="237634" y="232175"/>
                  <a:pt x="212235" y="463244"/>
                  <a:pt x="175193" y="527097"/>
                </a:cubicBezTo>
                <a:cubicBezTo>
                  <a:pt x="138151" y="590950"/>
                  <a:pt x="49604" y="584600"/>
                  <a:pt x="20676" y="609647"/>
                </a:cubicBezTo>
                <a:cubicBezTo>
                  <a:pt x="-8252" y="634694"/>
                  <a:pt x="1626" y="677381"/>
                  <a:pt x="1626" y="677381"/>
                </a:cubicBezTo>
                <a:lnTo>
                  <a:pt x="1626" y="677381"/>
                </a:lnTo>
                <a:cubicBezTo>
                  <a:pt x="30907" y="672089"/>
                  <a:pt x="137093" y="664328"/>
                  <a:pt x="177310" y="645631"/>
                </a:cubicBezTo>
                <a:cubicBezTo>
                  <a:pt x="217527" y="626934"/>
                  <a:pt x="227757" y="594830"/>
                  <a:pt x="242926" y="565197"/>
                </a:cubicBezTo>
                <a:cubicBezTo>
                  <a:pt x="258095" y="535564"/>
                  <a:pt x="263034" y="521100"/>
                  <a:pt x="268326" y="467831"/>
                </a:cubicBezTo>
                <a:cubicBezTo>
                  <a:pt x="273618" y="414562"/>
                  <a:pt x="260918" y="286503"/>
                  <a:pt x="274676" y="245581"/>
                </a:cubicBezTo>
                <a:cubicBezTo>
                  <a:pt x="288434" y="204659"/>
                  <a:pt x="344879" y="257222"/>
                  <a:pt x="350876" y="222297"/>
                </a:cubicBezTo>
                <a:cubicBezTo>
                  <a:pt x="356873" y="187372"/>
                  <a:pt x="282790" y="3222"/>
                  <a:pt x="295843" y="47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7" name="フリーフォーム: 図形 1856">
            <a:extLst>
              <a:ext uri="{FF2B5EF4-FFF2-40B4-BE49-F238E27FC236}">
                <a16:creationId xmlns:a16="http://schemas.microsoft.com/office/drawing/2014/main" id="{E07A7442-CE96-49EB-9A3F-1F5D6B4E5831}"/>
              </a:ext>
            </a:extLst>
          </p:cNvPr>
          <p:cNvSpPr/>
          <p:nvPr/>
        </p:nvSpPr>
        <p:spPr>
          <a:xfrm>
            <a:off x="4254125" y="4489340"/>
            <a:ext cx="312163" cy="612299"/>
          </a:xfrm>
          <a:custGeom>
            <a:avLst/>
            <a:gdLst>
              <a:gd name="connsiteX0" fmla="*/ 250142 w 312163"/>
              <a:gd name="connsiteY0" fmla="*/ 110 h 612299"/>
              <a:gd name="connsiteX1" fmla="*/ 85042 w 312163"/>
              <a:gd name="connsiteY1" fmla="*/ 266810 h 612299"/>
              <a:gd name="connsiteX2" fmla="*/ 76575 w 312163"/>
              <a:gd name="connsiteY2" fmla="*/ 366293 h 612299"/>
              <a:gd name="connsiteX3" fmla="*/ 53292 w 312163"/>
              <a:gd name="connsiteY3" fmla="*/ 501760 h 612299"/>
              <a:gd name="connsiteX4" fmla="*/ 375 w 312163"/>
              <a:gd name="connsiteY4" fmla="*/ 510227 h 612299"/>
              <a:gd name="connsiteX5" fmla="*/ 82925 w 312163"/>
              <a:gd name="connsiteY5" fmla="*/ 478477 h 612299"/>
              <a:gd name="connsiteX6" fmla="*/ 8842 w 312163"/>
              <a:gd name="connsiteY6" fmla="*/ 548327 h 612299"/>
              <a:gd name="connsiteX7" fmla="*/ 97742 w 312163"/>
              <a:gd name="connsiteY7" fmla="*/ 518693 h 612299"/>
              <a:gd name="connsiteX8" fmla="*/ 2492 w 312163"/>
              <a:gd name="connsiteY8" fmla="*/ 611827 h 612299"/>
              <a:gd name="connsiteX9" fmla="*/ 203575 w 312163"/>
              <a:gd name="connsiteY9" fmla="*/ 472127 h 612299"/>
              <a:gd name="connsiteX10" fmla="*/ 233208 w 312163"/>
              <a:gd name="connsiteY10" fmla="*/ 207543 h 612299"/>
              <a:gd name="connsiteX11" fmla="*/ 281892 w 312163"/>
              <a:gd name="connsiteY11" fmla="*/ 345127 h 612299"/>
              <a:gd name="connsiteX12" fmla="*/ 311525 w 312163"/>
              <a:gd name="connsiteY12" fmla="*/ 235060 h 612299"/>
              <a:gd name="connsiteX13" fmla="*/ 250142 w 312163"/>
              <a:gd name="connsiteY13" fmla="*/ 110 h 61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2163" h="612299">
                <a:moveTo>
                  <a:pt x="250142" y="110"/>
                </a:moveTo>
                <a:cubicBezTo>
                  <a:pt x="212395" y="5402"/>
                  <a:pt x="113970" y="205779"/>
                  <a:pt x="85042" y="266810"/>
                </a:cubicBezTo>
                <a:cubicBezTo>
                  <a:pt x="56114" y="327841"/>
                  <a:pt x="81867" y="327135"/>
                  <a:pt x="76575" y="366293"/>
                </a:cubicBezTo>
                <a:cubicBezTo>
                  <a:pt x="71283" y="405451"/>
                  <a:pt x="65992" y="477771"/>
                  <a:pt x="53292" y="501760"/>
                </a:cubicBezTo>
                <a:cubicBezTo>
                  <a:pt x="40592" y="525749"/>
                  <a:pt x="-4564" y="514107"/>
                  <a:pt x="375" y="510227"/>
                </a:cubicBezTo>
                <a:cubicBezTo>
                  <a:pt x="5314" y="506347"/>
                  <a:pt x="81514" y="472127"/>
                  <a:pt x="82925" y="478477"/>
                </a:cubicBezTo>
                <a:cubicBezTo>
                  <a:pt x="84336" y="484827"/>
                  <a:pt x="6373" y="541624"/>
                  <a:pt x="8842" y="548327"/>
                </a:cubicBezTo>
                <a:cubicBezTo>
                  <a:pt x="11311" y="555030"/>
                  <a:pt x="98800" y="508110"/>
                  <a:pt x="97742" y="518693"/>
                </a:cubicBezTo>
                <a:cubicBezTo>
                  <a:pt x="96684" y="529276"/>
                  <a:pt x="-15147" y="619588"/>
                  <a:pt x="2492" y="611827"/>
                </a:cubicBezTo>
                <a:cubicBezTo>
                  <a:pt x="20131" y="604066"/>
                  <a:pt x="165122" y="539508"/>
                  <a:pt x="203575" y="472127"/>
                </a:cubicBezTo>
                <a:cubicBezTo>
                  <a:pt x="242028" y="404746"/>
                  <a:pt x="220155" y="228710"/>
                  <a:pt x="233208" y="207543"/>
                </a:cubicBezTo>
                <a:cubicBezTo>
                  <a:pt x="246261" y="186376"/>
                  <a:pt x="268839" y="340541"/>
                  <a:pt x="281892" y="345127"/>
                </a:cubicBezTo>
                <a:cubicBezTo>
                  <a:pt x="294945" y="349713"/>
                  <a:pt x="316111" y="288682"/>
                  <a:pt x="311525" y="235060"/>
                </a:cubicBezTo>
                <a:cubicBezTo>
                  <a:pt x="306939" y="181438"/>
                  <a:pt x="287889" y="-5182"/>
                  <a:pt x="250142" y="110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8" name="フリーフォーム: 図形 1857">
            <a:extLst>
              <a:ext uri="{FF2B5EF4-FFF2-40B4-BE49-F238E27FC236}">
                <a16:creationId xmlns:a16="http://schemas.microsoft.com/office/drawing/2014/main" id="{C65E07E8-28E7-4362-935C-154B56F4EAF7}"/>
              </a:ext>
            </a:extLst>
          </p:cNvPr>
          <p:cNvSpPr/>
          <p:nvPr/>
        </p:nvSpPr>
        <p:spPr>
          <a:xfrm>
            <a:off x="3678731" y="4019210"/>
            <a:ext cx="199907" cy="995196"/>
          </a:xfrm>
          <a:custGeom>
            <a:avLst/>
            <a:gdLst>
              <a:gd name="connsiteX0" fmla="*/ 36 w 199907"/>
              <a:gd name="connsiteY0" fmla="*/ 163323 h 995196"/>
              <a:gd name="connsiteX1" fmla="*/ 118569 w 199907"/>
              <a:gd name="connsiteY1" fmla="*/ 2457 h 995196"/>
              <a:gd name="connsiteX2" fmla="*/ 184186 w 199907"/>
              <a:gd name="connsiteY2" fmla="*/ 74423 h 995196"/>
              <a:gd name="connsiteX3" fmla="*/ 167252 w 199907"/>
              <a:gd name="connsiteY3" fmla="*/ 188723 h 995196"/>
              <a:gd name="connsiteX4" fmla="*/ 175719 w 199907"/>
              <a:gd name="connsiteY4" fmla="*/ 561257 h 995196"/>
              <a:gd name="connsiteX5" fmla="*/ 199002 w 199907"/>
              <a:gd name="connsiteY5" fmla="*/ 957073 h 995196"/>
              <a:gd name="connsiteX6" fmla="*/ 192652 w 199907"/>
              <a:gd name="connsiteY6" fmla="*/ 686140 h 995196"/>
              <a:gd name="connsiteX7" fmla="*/ 169369 w 199907"/>
              <a:gd name="connsiteY7" fmla="*/ 717890 h 995196"/>
              <a:gd name="connsiteX8" fmla="*/ 194769 w 199907"/>
              <a:gd name="connsiteY8" fmla="*/ 984590 h 995196"/>
              <a:gd name="connsiteX9" fmla="*/ 131269 w 199907"/>
              <a:gd name="connsiteY9" fmla="*/ 931673 h 995196"/>
              <a:gd name="connsiteX10" fmla="*/ 107986 w 199907"/>
              <a:gd name="connsiteY10" fmla="*/ 834307 h 995196"/>
              <a:gd name="connsiteX11" fmla="*/ 118569 w 199907"/>
              <a:gd name="connsiteY11" fmla="*/ 590890 h 995196"/>
              <a:gd name="connsiteX12" fmla="*/ 127036 w 199907"/>
              <a:gd name="connsiteY12" fmla="*/ 140040 h 995196"/>
              <a:gd name="connsiteX13" fmla="*/ 131269 w 199907"/>
              <a:gd name="connsiteY13" fmla="*/ 599357 h 995196"/>
              <a:gd name="connsiteX14" fmla="*/ 118569 w 199907"/>
              <a:gd name="connsiteY14" fmla="*/ 250107 h 995196"/>
              <a:gd name="connsiteX15" fmla="*/ 105869 w 199907"/>
              <a:gd name="connsiteY15" fmla="*/ 176023 h 995196"/>
              <a:gd name="connsiteX16" fmla="*/ 36 w 199907"/>
              <a:gd name="connsiteY16" fmla="*/ 163323 h 99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9907" h="995196">
                <a:moveTo>
                  <a:pt x="36" y="163323"/>
                </a:moveTo>
                <a:cubicBezTo>
                  <a:pt x="2153" y="134395"/>
                  <a:pt x="87877" y="17274"/>
                  <a:pt x="118569" y="2457"/>
                </a:cubicBezTo>
                <a:cubicBezTo>
                  <a:pt x="149261" y="-12360"/>
                  <a:pt x="176072" y="43379"/>
                  <a:pt x="184186" y="74423"/>
                </a:cubicBezTo>
                <a:cubicBezTo>
                  <a:pt x="192300" y="105467"/>
                  <a:pt x="168663" y="107584"/>
                  <a:pt x="167252" y="188723"/>
                </a:cubicBezTo>
                <a:cubicBezTo>
                  <a:pt x="165841" y="269862"/>
                  <a:pt x="170427" y="433199"/>
                  <a:pt x="175719" y="561257"/>
                </a:cubicBezTo>
                <a:cubicBezTo>
                  <a:pt x="181011" y="689315"/>
                  <a:pt x="196180" y="936259"/>
                  <a:pt x="199002" y="957073"/>
                </a:cubicBezTo>
                <a:cubicBezTo>
                  <a:pt x="201824" y="977887"/>
                  <a:pt x="197591" y="726004"/>
                  <a:pt x="192652" y="686140"/>
                </a:cubicBezTo>
                <a:cubicBezTo>
                  <a:pt x="187713" y="646276"/>
                  <a:pt x="169016" y="668148"/>
                  <a:pt x="169369" y="717890"/>
                </a:cubicBezTo>
                <a:cubicBezTo>
                  <a:pt x="169722" y="767632"/>
                  <a:pt x="201119" y="948960"/>
                  <a:pt x="194769" y="984590"/>
                </a:cubicBezTo>
                <a:cubicBezTo>
                  <a:pt x="188419" y="1020220"/>
                  <a:pt x="145733" y="956720"/>
                  <a:pt x="131269" y="931673"/>
                </a:cubicBezTo>
                <a:cubicBezTo>
                  <a:pt x="116805" y="906626"/>
                  <a:pt x="110103" y="891104"/>
                  <a:pt x="107986" y="834307"/>
                </a:cubicBezTo>
                <a:cubicBezTo>
                  <a:pt x="105869" y="777510"/>
                  <a:pt x="115394" y="706601"/>
                  <a:pt x="118569" y="590890"/>
                </a:cubicBezTo>
                <a:cubicBezTo>
                  <a:pt x="121744" y="475179"/>
                  <a:pt x="124919" y="138629"/>
                  <a:pt x="127036" y="140040"/>
                </a:cubicBezTo>
                <a:cubicBezTo>
                  <a:pt x="129153" y="141451"/>
                  <a:pt x="132680" y="581013"/>
                  <a:pt x="131269" y="599357"/>
                </a:cubicBezTo>
                <a:cubicBezTo>
                  <a:pt x="129858" y="617701"/>
                  <a:pt x="122802" y="320663"/>
                  <a:pt x="118569" y="250107"/>
                </a:cubicBezTo>
                <a:cubicBezTo>
                  <a:pt x="114336" y="179551"/>
                  <a:pt x="123155" y="194720"/>
                  <a:pt x="105869" y="176023"/>
                </a:cubicBezTo>
                <a:cubicBezTo>
                  <a:pt x="88583" y="157326"/>
                  <a:pt x="-2081" y="192251"/>
                  <a:pt x="36" y="163323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9" name="フリーフォーム: 図形 1858">
            <a:extLst>
              <a:ext uri="{FF2B5EF4-FFF2-40B4-BE49-F238E27FC236}">
                <a16:creationId xmlns:a16="http://schemas.microsoft.com/office/drawing/2014/main" id="{1B8D9383-D81C-4F26-BD0B-6D03F0F94222}"/>
              </a:ext>
            </a:extLst>
          </p:cNvPr>
          <p:cNvSpPr/>
          <p:nvPr/>
        </p:nvSpPr>
        <p:spPr>
          <a:xfrm>
            <a:off x="3691720" y="4070608"/>
            <a:ext cx="115093" cy="894470"/>
          </a:xfrm>
          <a:custGeom>
            <a:avLst/>
            <a:gdLst>
              <a:gd name="connsiteX0" fmla="*/ 114047 w 115093"/>
              <a:gd name="connsiteY0" fmla="*/ 1859 h 894470"/>
              <a:gd name="connsiteX1" fmla="*/ 88647 w 115093"/>
              <a:gd name="connsiteY1" fmla="*/ 103459 h 894470"/>
              <a:gd name="connsiteX2" fmla="*/ 86530 w 115093"/>
              <a:gd name="connsiteY2" fmla="*/ 211409 h 894470"/>
              <a:gd name="connsiteX3" fmla="*/ 84413 w 115093"/>
              <a:gd name="connsiteY3" fmla="*/ 865459 h 894470"/>
              <a:gd name="connsiteX4" fmla="*/ 54780 w 115093"/>
              <a:gd name="connsiteY4" fmla="*/ 736342 h 894470"/>
              <a:gd name="connsiteX5" fmla="*/ 1863 w 115093"/>
              <a:gd name="connsiteY5" fmla="*/ 346875 h 894470"/>
              <a:gd name="connsiteX6" fmla="*/ 14563 w 115093"/>
              <a:gd name="connsiteY6" fmla="*/ 73825 h 894470"/>
              <a:gd name="connsiteX7" fmla="*/ 39963 w 115093"/>
              <a:gd name="connsiteY7" fmla="*/ 173309 h 894470"/>
              <a:gd name="connsiteX8" fmla="*/ 48430 w 115093"/>
              <a:gd name="connsiteY8" fmla="*/ 46309 h 894470"/>
              <a:gd name="connsiteX9" fmla="*/ 114047 w 115093"/>
              <a:gd name="connsiteY9" fmla="*/ 1859 h 89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093" h="894470">
                <a:moveTo>
                  <a:pt x="114047" y="1859"/>
                </a:moveTo>
                <a:cubicBezTo>
                  <a:pt x="120750" y="11384"/>
                  <a:pt x="93233" y="68534"/>
                  <a:pt x="88647" y="103459"/>
                </a:cubicBezTo>
                <a:cubicBezTo>
                  <a:pt x="84061" y="138384"/>
                  <a:pt x="87236" y="84409"/>
                  <a:pt x="86530" y="211409"/>
                </a:cubicBezTo>
                <a:cubicBezTo>
                  <a:pt x="85824" y="338409"/>
                  <a:pt x="89705" y="777970"/>
                  <a:pt x="84413" y="865459"/>
                </a:cubicBezTo>
                <a:cubicBezTo>
                  <a:pt x="79121" y="952948"/>
                  <a:pt x="68538" y="822773"/>
                  <a:pt x="54780" y="736342"/>
                </a:cubicBezTo>
                <a:cubicBezTo>
                  <a:pt x="41022" y="649911"/>
                  <a:pt x="8566" y="457295"/>
                  <a:pt x="1863" y="346875"/>
                </a:cubicBezTo>
                <a:cubicBezTo>
                  <a:pt x="-4840" y="236456"/>
                  <a:pt x="8213" y="102753"/>
                  <a:pt x="14563" y="73825"/>
                </a:cubicBezTo>
                <a:cubicBezTo>
                  <a:pt x="20913" y="44897"/>
                  <a:pt x="34319" y="177895"/>
                  <a:pt x="39963" y="173309"/>
                </a:cubicBezTo>
                <a:cubicBezTo>
                  <a:pt x="45607" y="168723"/>
                  <a:pt x="35730" y="71356"/>
                  <a:pt x="48430" y="46309"/>
                </a:cubicBezTo>
                <a:cubicBezTo>
                  <a:pt x="61130" y="21262"/>
                  <a:pt x="107344" y="-7666"/>
                  <a:pt x="114047" y="1859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0" name="フリーフォーム: 図形 1859">
            <a:extLst>
              <a:ext uri="{FF2B5EF4-FFF2-40B4-BE49-F238E27FC236}">
                <a16:creationId xmlns:a16="http://schemas.microsoft.com/office/drawing/2014/main" id="{1359EB8A-BEA7-484E-99BE-3A49915AA361}"/>
              </a:ext>
            </a:extLst>
          </p:cNvPr>
          <p:cNvSpPr/>
          <p:nvPr/>
        </p:nvSpPr>
        <p:spPr>
          <a:xfrm>
            <a:off x="3795712" y="4953574"/>
            <a:ext cx="672642" cy="132993"/>
          </a:xfrm>
          <a:custGeom>
            <a:avLst/>
            <a:gdLst>
              <a:gd name="connsiteX0" fmla="*/ 5821 w 672642"/>
              <a:gd name="connsiteY0" fmla="*/ 35409 h 132993"/>
              <a:gd name="connsiteX1" fmla="*/ 344488 w 672642"/>
              <a:gd name="connsiteY1" fmla="*/ 35409 h 132993"/>
              <a:gd name="connsiteX2" fmla="*/ 670455 w 672642"/>
              <a:gd name="connsiteY2" fmla="*/ 3659 h 132993"/>
              <a:gd name="connsiteX3" fmla="*/ 486305 w 672642"/>
              <a:gd name="connsiteY3" fmla="*/ 132776 h 132993"/>
              <a:gd name="connsiteX4" fmla="*/ 473605 w 672642"/>
              <a:gd name="connsiteY4" fmla="*/ 35409 h 132993"/>
              <a:gd name="connsiteX5" fmla="*/ 151871 w 672642"/>
              <a:gd name="connsiteY5" fmla="*/ 73509 h 132993"/>
              <a:gd name="connsiteX6" fmla="*/ 5821 w 672642"/>
              <a:gd name="connsiteY6" fmla="*/ 35409 h 13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2642" h="132993">
                <a:moveTo>
                  <a:pt x="5821" y="35409"/>
                </a:moveTo>
                <a:cubicBezTo>
                  <a:pt x="37924" y="29059"/>
                  <a:pt x="233716" y="40701"/>
                  <a:pt x="344488" y="35409"/>
                </a:cubicBezTo>
                <a:cubicBezTo>
                  <a:pt x="455260" y="30117"/>
                  <a:pt x="646819" y="-12569"/>
                  <a:pt x="670455" y="3659"/>
                </a:cubicBezTo>
                <a:cubicBezTo>
                  <a:pt x="694091" y="19887"/>
                  <a:pt x="519113" y="127484"/>
                  <a:pt x="486305" y="132776"/>
                </a:cubicBezTo>
                <a:cubicBezTo>
                  <a:pt x="453497" y="138068"/>
                  <a:pt x="529344" y="45287"/>
                  <a:pt x="473605" y="35409"/>
                </a:cubicBezTo>
                <a:cubicBezTo>
                  <a:pt x="417866" y="25531"/>
                  <a:pt x="222074" y="71040"/>
                  <a:pt x="151871" y="73509"/>
                </a:cubicBezTo>
                <a:cubicBezTo>
                  <a:pt x="81668" y="75978"/>
                  <a:pt x="-26282" y="41759"/>
                  <a:pt x="5821" y="35409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1" name="フリーフォーム: 図形 1860">
            <a:extLst>
              <a:ext uri="{FF2B5EF4-FFF2-40B4-BE49-F238E27FC236}">
                <a16:creationId xmlns:a16="http://schemas.microsoft.com/office/drawing/2014/main" id="{FDF72AD9-03DF-49A1-884A-A1D5A81F72C1}"/>
              </a:ext>
            </a:extLst>
          </p:cNvPr>
          <p:cNvSpPr/>
          <p:nvPr/>
        </p:nvSpPr>
        <p:spPr>
          <a:xfrm>
            <a:off x="3811710" y="4986715"/>
            <a:ext cx="606124" cy="48918"/>
          </a:xfrm>
          <a:custGeom>
            <a:avLst/>
            <a:gdLst>
              <a:gd name="connsiteX0" fmla="*/ 407 w 606124"/>
              <a:gd name="connsiteY0" fmla="*/ 27668 h 48918"/>
              <a:gd name="connsiteX1" fmla="*/ 161273 w 606124"/>
              <a:gd name="connsiteY1" fmla="*/ 48835 h 48918"/>
              <a:gd name="connsiteX2" fmla="*/ 324257 w 606124"/>
              <a:gd name="connsiteY2" fmla="*/ 19202 h 48918"/>
              <a:gd name="connsiteX3" fmla="*/ 593073 w 606124"/>
              <a:gd name="connsiteY3" fmla="*/ 25552 h 48918"/>
              <a:gd name="connsiteX4" fmla="*/ 527457 w 606124"/>
              <a:gd name="connsiteY4" fmla="*/ 152 h 48918"/>
              <a:gd name="connsiteX5" fmla="*/ 209957 w 606124"/>
              <a:gd name="connsiteY5" fmla="*/ 14968 h 48918"/>
              <a:gd name="connsiteX6" fmla="*/ 407 w 606124"/>
              <a:gd name="connsiteY6" fmla="*/ 27668 h 4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124" h="48918">
                <a:moveTo>
                  <a:pt x="407" y="27668"/>
                </a:moveTo>
                <a:cubicBezTo>
                  <a:pt x="-7707" y="33313"/>
                  <a:pt x="107298" y="50246"/>
                  <a:pt x="161273" y="48835"/>
                </a:cubicBezTo>
                <a:cubicBezTo>
                  <a:pt x="215248" y="47424"/>
                  <a:pt x="252290" y="23083"/>
                  <a:pt x="324257" y="19202"/>
                </a:cubicBezTo>
                <a:cubicBezTo>
                  <a:pt x="396224" y="15321"/>
                  <a:pt x="559206" y="28727"/>
                  <a:pt x="593073" y="25552"/>
                </a:cubicBezTo>
                <a:cubicBezTo>
                  <a:pt x="626940" y="22377"/>
                  <a:pt x="591310" y="1916"/>
                  <a:pt x="527457" y="152"/>
                </a:cubicBezTo>
                <a:cubicBezTo>
                  <a:pt x="463604" y="-1612"/>
                  <a:pt x="298151" y="12499"/>
                  <a:pt x="209957" y="14968"/>
                </a:cubicBezTo>
                <a:cubicBezTo>
                  <a:pt x="121763" y="17437"/>
                  <a:pt x="8521" y="22023"/>
                  <a:pt x="407" y="27668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2" name="フリーフォーム: 図形 1861">
            <a:extLst>
              <a:ext uri="{FF2B5EF4-FFF2-40B4-BE49-F238E27FC236}">
                <a16:creationId xmlns:a16="http://schemas.microsoft.com/office/drawing/2014/main" id="{95B508D5-6234-47B0-92C9-649317BD1155}"/>
              </a:ext>
            </a:extLst>
          </p:cNvPr>
          <p:cNvSpPr/>
          <p:nvPr/>
        </p:nvSpPr>
        <p:spPr>
          <a:xfrm>
            <a:off x="4227441" y="4963399"/>
            <a:ext cx="103963" cy="194825"/>
          </a:xfrm>
          <a:custGeom>
            <a:avLst/>
            <a:gdLst>
              <a:gd name="connsiteX0" fmla="*/ 103259 w 103963"/>
              <a:gd name="connsiteY0" fmla="*/ 184 h 194825"/>
              <a:gd name="connsiteX1" fmla="*/ 3776 w 103963"/>
              <a:gd name="connsiteY1" fmla="*/ 59451 h 194825"/>
              <a:gd name="connsiteX2" fmla="*/ 22826 w 103963"/>
              <a:gd name="connsiteY2" fmla="*/ 192801 h 194825"/>
              <a:gd name="connsiteX3" fmla="*/ 41876 w 103963"/>
              <a:gd name="connsiteY3" fmla="*/ 135651 h 194825"/>
              <a:gd name="connsiteX4" fmla="*/ 48226 w 103963"/>
              <a:gd name="connsiteY4" fmla="*/ 76384 h 194825"/>
              <a:gd name="connsiteX5" fmla="*/ 103259 w 103963"/>
              <a:gd name="connsiteY5" fmla="*/ 184 h 19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963" h="194825">
                <a:moveTo>
                  <a:pt x="103259" y="184"/>
                </a:moveTo>
                <a:cubicBezTo>
                  <a:pt x="95851" y="-2638"/>
                  <a:pt x="17182" y="27348"/>
                  <a:pt x="3776" y="59451"/>
                </a:cubicBezTo>
                <a:cubicBezTo>
                  <a:pt x="-9630" y="91554"/>
                  <a:pt x="16476" y="180101"/>
                  <a:pt x="22826" y="192801"/>
                </a:cubicBezTo>
                <a:cubicBezTo>
                  <a:pt x="29176" y="205501"/>
                  <a:pt x="37643" y="155054"/>
                  <a:pt x="41876" y="135651"/>
                </a:cubicBezTo>
                <a:cubicBezTo>
                  <a:pt x="46109" y="116248"/>
                  <a:pt x="39054" y="96845"/>
                  <a:pt x="48226" y="76384"/>
                </a:cubicBezTo>
                <a:cubicBezTo>
                  <a:pt x="57398" y="55923"/>
                  <a:pt x="110667" y="3006"/>
                  <a:pt x="103259" y="184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3" name="フリーフォーム: 図形 1862">
            <a:extLst>
              <a:ext uri="{FF2B5EF4-FFF2-40B4-BE49-F238E27FC236}">
                <a16:creationId xmlns:a16="http://schemas.microsoft.com/office/drawing/2014/main" id="{71F4B7DF-26D4-4A02-905F-4D1EAAF98759}"/>
              </a:ext>
            </a:extLst>
          </p:cNvPr>
          <p:cNvSpPr/>
          <p:nvPr/>
        </p:nvSpPr>
        <p:spPr>
          <a:xfrm>
            <a:off x="3849552" y="4993520"/>
            <a:ext cx="525678" cy="152025"/>
          </a:xfrm>
          <a:custGeom>
            <a:avLst/>
            <a:gdLst>
              <a:gd name="connsiteX0" fmla="*/ 2781 w 525678"/>
              <a:gd name="connsiteY0" fmla="*/ 16630 h 152025"/>
              <a:gd name="connsiteX1" fmla="*/ 157298 w 525678"/>
              <a:gd name="connsiteY1" fmla="*/ 25097 h 152025"/>
              <a:gd name="connsiteX2" fmla="*/ 364731 w 525678"/>
              <a:gd name="connsiteY2" fmla="*/ 1813 h 152025"/>
              <a:gd name="connsiteX3" fmla="*/ 525598 w 525678"/>
              <a:gd name="connsiteY3" fmla="*/ 3930 h 152025"/>
              <a:gd name="connsiteX4" fmla="*/ 385898 w 525678"/>
              <a:gd name="connsiteY4" fmla="*/ 22980 h 152025"/>
              <a:gd name="connsiteX5" fmla="*/ 343565 w 525678"/>
              <a:gd name="connsiteY5" fmla="*/ 145747 h 152025"/>
              <a:gd name="connsiteX6" fmla="*/ 290648 w 525678"/>
              <a:gd name="connsiteY6" fmla="*/ 124580 h 152025"/>
              <a:gd name="connsiteX7" fmla="*/ 2781 w 525678"/>
              <a:gd name="connsiteY7" fmla="*/ 16630 h 15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678" h="152025">
                <a:moveTo>
                  <a:pt x="2781" y="16630"/>
                </a:moveTo>
                <a:cubicBezTo>
                  <a:pt x="-19444" y="49"/>
                  <a:pt x="96973" y="27566"/>
                  <a:pt x="157298" y="25097"/>
                </a:cubicBezTo>
                <a:cubicBezTo>
                  <a:pt x="217623" y="22628"/>
                  <a:pt x="303348" y="5341"/>
                  <a:pt x="364731" y="1813"/>
                </a:cubicBezTo>
                <a:cubicBezTo>
                  <a:pt x="426114" y="-1715"/>
                  <a:pt x="522070" y="402"/>
                  <a:pt x="525598" y="3930"/>
                </a:cubicBezTo>
                <a:cubicBezTo>
                  <a:pt x="529126" y="7458"/>
                  <a:pt x="416237" y="-656"/>
                  <a:pt x="385898" y="22980"/>
                </a:cubicBezTo>
                <a:cubicBezTo>
                  <a:pt x="355559" y="46616"/>
                  <a:pt x="359440" y="128814"/>
                  <a:pt x="343565" y="145747"/>
                </a:cubicBezTo>
                <a:cubicBezTo>
                  <a:pt x="327690" y="162680"/>
                  <a:pt x="353795" y="141866"/>
                  <a:pt x="290648" y="124580"/>
                </a:cubicBezTo>
                <a:cubicBezTo>
                  <a:pt x="227501" y="107294"/>
                  <a:pt x="25006" y="33211"/>
                  <a:pt x="2781" y="16630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4" name="フリーフォーム: 図形 1863">
            <a:extLst>
              <a:ext uri="{FF2B5EF4-FFF2-40B4-BE49-F238E27FC236}">
                <a16:creationId xmlns:a16="http://schemas.microsoft.com/office/drawing/2014/main" id="{BA6169CB-95D1-4254-A062-1D77C048B787}"/>
              </a:ext>
            </a:extLst>
          </p:cNvPr>
          <p:cNvSpPr/>
          <p:nvPr/>
        </p:nvSpPr>
        <p:spPr>
          <a:xfrm>
            <a:off x="3760326" y="5009688"/>
            <a:ext cx="509021" cy="117740"/>
          </a:xfrm>
          <a:custGeom>
            <a:avLst/>
            <a:gdLst>
              <a:gd name="connsiteX0" fmla="*/ 56024 w 509021"/>
              <a:gd name="connsiteY0" fmla="*/ 4695 h 117740"/>
              <a:gd name="connsiteX1" fmla="*/ 115291 w 509021"/>
              <a:gd name="connsiteY1" fmla="*/ 19512 h 117740"/>
              <a:gd name="connsiteX2" fmla="*/ 504757 w 509021"/>
              <a:gd name="connsiteY2" fmla="*/ 108412 h 117740"/>
              <a:gd name="connsiteX3" fmla="*/ 333307 w 509021"/>
              <a:gd name="connsiteY3" fmla="*/ 91479 h 117740"/>
              <a:gd name="connsiteX4" fmla="*/ 39091 w 509021"/>
              <a:gd name="connsiteY4" fmla="*/ 59729 h 117740"/>
              <a:gd name="connsiteX5" fmla="*/ 5224 w 509021"/>
              <a:gd name="connsiteY5" fmla="*/ 116879 h 117740"/>
              <a:gd name="connsiteX6" fmla="*/ 56024 w 509021"/>
              <a:gd name="connsiteY6" fmla="*/ 4695 h 11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021" h="117740">
                <a:moveTo>
                  <a:pt x="56024" y="4695"/>
                </a:moveTo>
                <a:cubicBezTo>
                  <a:pt x="74369" y="-11533"/>
                  <a:pt x="115291" y="19512"/>
                  <a:pt x="115291" y="19512"/>
                </a:cubicBezTo>
                <a:cubicBezTo>
                  <a:pt x="190080" y="36798"/>
                  <a:pt x="468421" y="96418"/>
                  <a:pt x="504757" y="108412"/>
                </a:cubicBezTo>
                <a:cubicBezTo>
                  <a:pt x="541093" y="120407"/>
                  <a:pt x="333307" y="91479"/>
                  <a:pt x="333307" y="91479"/>
                </a:cubicBezTo>
                <a:cubicBezTo>
                  <a:pt x="255696" y="83365"/>
                  <a:pt x="93771" y="55496"/>
                  <a:pt x="39091" y="59729"/>
                </a:cubicBezTo>
                <a:cubicBezTo>
                  <a:pt x="-15589" y="63962"/>
                  <a:pt x="2049" y="125699"/>
                  <a:pt x="5224" y="116879"/>
                </a:cubicBezTo>
                <a:cubicBezTo>
                  <a:pt x="8399" y="108060"/>
                  <a:pt x="37679" y="20923"/>
                  <a:pt x="56024" y="4695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5" name="フリーフォーム: 図形 1864">
            <a:extLst>
              <a:ext uri="{FF2B5EF4-FFF2-40B4-BE49-F238E27FC236}">
                <a16:creationId xmlns:a16="http://schemas.microsoft.com/office/drawing/2014/main" id="{D8209859-5FEB-4DDE-9EA6-1BC52A2072B8}"/>
              </a:ext>
            </a:extLst>
          </p:cNvPr>
          <p:cNvSpPr/>
          <p:nvPr/>
        </p:nvSpPr>
        <p:spPr>
          <a:xfrm>
            <a:off x="3796308" y="5067290"/>
            <a:ext cx="540980" cy="91500"/>
          </a:xfrm>
          <a:custGeom>
            <a:avLst/>
            <a:gdLst>
              <a:gd name="connsiteX0" fmla="*/ 7342 w 540980"/>
              <a:gd name="connsiteY0" fmla="*/ 10 h 91500"/>
              <a:gd name="connsiteX1" fmla="*/ 70842 w 540980"/>
              <a:gd name="connsiteY1" fmla="*/ 19060 h 91500"/>
              <a:gd name="connsiteX2" fmla="*/ 394692 w 540980"/>
              <a:gd name="connsiteY2" fmla="*/ 88910 h 91500"/>
              <a:gd name="connsiteX3" fmla="*/ 540742 w 540980"/>
              <a:gd name="connsiteY3" fmla="*/ 74093 h 91500"/>
              <a:gd name="connsiteX4" fmla="*/ 365059 w 540980"/>
              <a:gd name="connsiteY4" fmla="*/ 50810 h 91500"/>
              <a:gd name="connsiteX5" fmla="*/ 187259 w 540980"/>
              <a:gd name="connsiteY5" fmla="*/ 16943 h 91500"/>
              <a:gd name="connsiteX6" fmla="*/ 7342 w 540980"/>
              <a:gd name="connsiteY6" fmla="*/ 10 h 9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980" h="91500">
                <a:moveTo>
                  <a:pt x="7342" y="10"/>
                </a:moveTo>
                <a:cubicBezTo>
                  <a:pt x="-12061" y="363"/>
                  <a:pt x="6284" y="4243"/>
                  <a:pt x="70842" y="19060"/>
                </a:cubicBezTo>
                <a:cubicBezTo>
                  <a:pt x="135400" y="33877"/>
                  <a:pt x="316375" y="79738"/>
                  <a:pt x="394692" y="88910"/>
                </a:cubicBezTo>
                <a:cubicBezTo>
                  <a:pt x="473009" y="98082"/>
                  <a:pt x="545681" y="80443"/>
                  <a:pt x="540742" y="74093"/>
                </a:cubicBezTo>
                <a:cubicBezTo>
                  <a:pt x="535803" y="67743"/>
                  <a:pt x="423973" y="60335"/>
                  <a:pt x="365059" y="50810"/>
                </a:cubicBezTo>
                <a:cubicBezTo>
                  <a:pt x="306145" y="41285"/>
                  <a:pt x="242998" y="25410"/>
                  <a:pt x="187259" y="16943"/>
                </a:cubicBezTo>
                <a:cubicBezTo>
                  <a:pt x="131520" y="8476"/>
                  <a:pt x="26745" y="-343"/>
                  <a:pt x="7342" y="10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6" name="フリーフォーム: 図形 1865">
            <a:extLst>
              <a:ext uri="{FF2B5EF4-FFF2-40B4-BE49-F238E27FC236}">
                <a16:creationId xmlns:a16="http://schemas.microsoft.com/office/drawing/2014/main" id="{30A652DC-A049-4967-91B3-0BFBC9D00875}"/>
              </a:ext>
            </a:extLst>
          </p:cNvPr>
          <p:cNvSpPr/>
          <p:nvPr/>
        </p:nvSpPr>
        <p:spPr>
          <a:xfrm>
            <a:off x="3982835" y="5076415"/>
            <a:ext cx="373776" cy="402844"/>
          </a:xfrm>
          <a:custGeom>
            <a:avLst/>
            <a:gdLst>
              <a:gd name="connsiteX0" fmla="*/ 244148 w 373776"/>
              <a:gd name="connsiteY0" fmla="*/ 20518 h 402844"/>
              <a:gd name="connsiteX1" fmla="*/ 159482 w 373776"/>
              <a:gd name="connsiteY1" fmla="*/ 185618 h 402844"/>
              <a:gd name="connsiteX2" fmla="*/ 732 w 373776"/>
              <a:gd name="connsiteY2" fmla="*/ 399402 h 402844"/>
              <a:gd name="connsiteX3" fmla="*/ 98098 w 373776"/>
              <a:gd name="connsiteY3" fmla="*/ 323202 h 402844"/>
              <a:gd name="connsiteX4" fmla="*/ 45182 w 373776"/>
              <a:gd name="connsiteY4" fmla="*/ 399402 h 402844"/>
              <a:gd name="connsiteX5" fmla="*/ 176415 w 373776"/>
              <a:gd name="connsiteY5" fmla="*/ 266052 h 402844"/>
              <a:gd name="connsiteX6" fmla="*/ 373265 w 373776"/>
              <a:gd name="connsiteY6" fmla="*/ 5702 h 402844"/>
              <a:gd name="connsiteX7" fmla="*/ 233565 w 373776"/>
              <a:gd name="connsiteY7" fmla="*/ 84018 h 402844"/>
              <a:gd name="connsiteX8" fmla="*/ 244148 w 373776"/>
              <a:gd name="connsiteY8" fmla="*/ 20518 h 4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776" h="402844">
                <a:moveTo>
                  <a:pt x="244148" y="20518"/>
                </a:moveTo>
                <a:cubicBezTo>
                  <a:pt x="231801" y="37451"/>
                  <a:pt x="200051" y="122471"/>
                  <a:pt x="159482" y="185618"/>
                </a:cubicBezTo>
                <a:cubicBezTo>
                  <a:pt x="118913" y="248765"/>
                  <a:pt x="10963" y="376471"/>
                  <a:pt x="732" y="399402"/>
                </a:cubicBezTo>
                <a:cubicBezTo>
                  <a:pt x="-9499" y="422333"/>
                  <a:pt x="90690" y="323202"/>
                  <a:pt x="98098" y="323202"/>
                </a:cubicBezTo>
                <a:cubicBezTo>
                  <a:pt x="105506" y="323202"/>
                  <a:pt x="32129" y="408927"/>
                  <a:pt x="45182" y="399402"/>
                </a:cubicBezTo>
                <a:cubicBezTo>
                  <a:pt x="58235" y="389877"/>
                  <a:pt x="121735" y="331669"/>
                  <a:pt x="176415" y="266052"/>
                </a:cubicBezTo>
                <a:cubicBezTo>
                  <a:pt x="231095" y="200435"/>
                  <a:pt x="363740" y="36041"/>
                  <a:pt x="373265" y="5702"/>
                </a:cubicBezTo>
                <a:cubicBezTo>
                  <a:pt x="382790" y="-24637"/>
                  <a:pt x="256496" y="75551"/>
                  <a:pt x="233565" y="84018"/>
                </a:cubicBezTo>
                <a:cubicBezTo>
                  <a:pt x="210634" y="92485"/>
                  <a:pt x="256495" y="3585"/>
                  <a:pt x="244148" y="20518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7" name="フリーフォーム: 図形 1866">
            <a:extLst>
              <a:ext uri="{FF2B5EF4-FFF2-40B4-BE49-F238E27FC236}">
                <a16:creationId xmlns:a16="http://schemas.microsoft.com/office/drawing/2014/main" id="{81EE07C3-FDF7-4BAE-8CDB-D11721511804}"/>
              </a:ext>
            </a:extLst>
          </p:cNvPr>
          <p:cNvSpPr/>
          <p:nvPr/>
        </p:nvSpPr>
        <p:spPr>
          <a:xfrm>
            <a:off x="3641247" y="5293170"/>
            <a:ext cx="470371" cy="176207"/>
          </a:xfrm>
          <a:custGeom>
            <a:avLst/>
            <a:gdLst>
              <a:gd name="connsiteX0" fmla="*/ 67153 w 470371"/>
              <a:gd name="connsiteY0" fmla="*/ 613 h 176207"/>
              <a:gd name="connsiteX1" fmla="*/ 323270 w 470371"/>
              <a:gd name="connsiteY1" fmla="*/ 49297 h 176207"/>
              <a:gd name="connsiteX2" fmla="*/ 469320 w 470371"/>
              <a:gd name="connsiteY2" fmla="*/ 61997 h 176207"/>
              <a:gd name="connsiteX3" fmla="*/ 386770 w 470371"/>
              <a:gd name="connsiteY3" fmla="*/ 114913 h 176207"/>
              <a:gd name="connsiteX4" fmla="*/ 344436 w 470371"/>
              <a:gd name="connsiteY4" fmla="*/ 169947 h 176207"/>
              <a:gd name="connsiteX5" fmla="*/ 264003 w 470371"/>
              <a:gd name="connsiteY5" fmla="*/ 165713 h 176207"/>
              <a:gd name="connsiteX6" fmla="*/ 12120 w 470371"/>
              <a:gd name="connsiteY6" fmla="*/ 87397 h 176207"/>
              <a:gd name="connsiteX7" fmla="*/ 67153 w 470371"/>
              <a:gd name="connsiteY7" fmla="*/ 613 h 17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371" h="176207">
                <a:moveTo>
                  <a:pt x="67153" y="613"/>
                </a:moveTo>
                <a:cubicBezTo>
                  <a:pt x="119011" y="-5737"/>
                  <a:pt x="256242" y="39066"/>
                  <a:pt x="323270" y="49297"/>
                </a:cubicBezTo>
                <a:cubicBezTo>
                  <a:pt x="390298" y="59528"/>
                  <a:pt x="458737" y="51061"/>
                  <a:pt x="469320" y="61997"/>
                </a:cubicBezTo>
                <a:cubicBezTo>
                  <a:pt x="479903" y="72933"/>
                  <a:pt x="407584" y="96921"/>
                  <a:pt x="386770" y="114913"/>
                </a:cubicBezTo>
                <a:cubicBezTo>
                  <a:pt x="365956" y="132905"/>
                  <a:pt x="364897" y="161480"/>
                  <a:pt x="344436" y="169947"/>
                </a:cubicBezTo>
                <a:cubicBezTo>
                  <a:pt x="323975" y="178414"/>
                  <a:pt x="319389" y="179471"/>
                  <a:pt x="264003" y="165713"/>
                </a:cubicBezTo>
                <a:cubicBezTo>
                  <a:pt x="208617" y="151955"/>
                  <a:pt x="43870" y="112091"/>
                  <a:pt x="12120" y="87397"/>
                </a:cubicBezTo>
                <a:cubicBezTo>
                  <a:pt x="-19630" y="62703"/>
                  <a:pt x="15295" y="6963"/>
                  <a:pt x="67153" y="613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8" name="フリーフォーム: 図形 1867">
            <a:extLst>
              <a:ext uri="{FF2B5EF4-FFF2-40B4-BE49-F238E27FC236}">
                <a16:creationId xmlns:a16="http://schemas.microsoft.com/office/drawing/2014/main" id="{6D8AF5B6-63B9-47A7-9354-104F41E2398E}"/>
              </a:ext>
            </a:extLst>
          </p:cNvPr>
          <p:cNvSpPr/>
          <p:nvPr/>
        </p:nvSpPr>
        <p:spPr>
          <a:xfrm>
            <a:off x="3678695" y="4975014"/>
            <a:ext cx="562086" cy="399197"/>
          </a:xfrm>
          <a:custGeom>
            <a:avLst/>
            <a:gdLst>
              <a:gd name="connsiteX0" fmla="*/ 144005 w 562086"/>
              <a:gd name="connsiteY0" fmla="*/ 7619 h 399197"/>
              <a:gd name="connsiteX1" fmla="*/ 52988 w 562086"/>
              <a:gd name="connsiteY1" fmla="*/ 215053 h 399197"/>
              <a:gd name="connsiteX2" fmla="*/ 72 w 562086"/>
              <a:gd name="connsiteY2" fmla="*/ 316653 h 399197"/>
              <a:gd name="connsiteX3" fmla="*/ 63572 w 562086"/>
              <a:gd name="connsiteY3" fmla="*/ 299719 h 399197"/>
              <a:gd name="connsiteX4" fmla="*/ 72038 w 562086"/>
              <a:gd name="connsiteY4" fmla="*/ 394969 h 399197"/>
              <a:gd name="connsiteX5" fmla="*/ 294288 w 562086"/>
              <a:gd name="connsiteY5" fmla="*/ 378036 h 399197"/>
              <a:gd name="connsiteX6" fmla="*/ 429755 w 562086"/>
              <a:gd name="connsiteY6" fmla="*/ 337819 h 399197"/>
              <a:gd name="connsiteX7" fmla="*/ 550405 w 562086"/>
              <a:gd name="connsiteY7" fmla="*/ 174836 h 399197"/>
              <a:gd name="connsiteX8" fmla="*/ 124955 w 562086"/>
              <a:gd name="connsiteY8" fmla="*/ 54186 h 399197"/>
              <a:gd name="connsiteX9" fmla="*/ 144005 w 562086"/>
              <a:gd name="connsiteY9" fmla="*/ 7619 h 39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2086" h="399197">
                <a:moveTo>
                  <a:pt x="144005" y="7619"/>
                </a:moveTo>
                <a:cubicBezTo>
                  <a:pt x="132011" y="34430"/>
                  <a:pt x="76977" y="163547"/>
                  <a:pt x="52988" y="215053"/>
                </a:cubicBezTo>
                <a:cubicBezTo>
                  <a:pt x="28999" y="266559"/>
                  <a:pt x="-1692" y="302542"/>
                  <a:pt x="72" y="316653"/>
                </a:cubicBezTo>
                <a:cubicBezTo>
                  <a:pt x="1836" y="330764"/>
                  <a:pt x="51578" y="286666"/>
                  <a:pt x="63572" y="299719"/>
                </a:cubicBezTo>
                <a:cubicBezTo>
                  <a:pt x="75566" y="312772"/>
                  <a:pt x="33585" y="381916"/>
                  <a:pt x="72038" y="394969"/>
                </a:cubicBezTo>
                <a:cubicBezTo>
                  <a:pt x="110491" y="408022"/>
                  <a:pt x="234669" y="387561"/>
                  <a:pt x="294288" y="378036"/>
                </a:cubicBezTo>
                <a:cubicBezTo>
                  <a:pt x="353907" y="368511"/>
                  <a:pt x="387069" y="371686"/>
                  <a:pt x="429755" y="337819"/>
                </a:cubicBezTo>
                <a:cubicBezTo>
                  <a:pt x="472441" y="303952"/>
                  <a:pt x="601205" y="222108"/>
                  <a:pt x="550405" y="174836"/>
                </a:cubicBezTo>
                <a:cubicBezTo>
                  <a:pt x="499605" y="127564"/>
                  <a:pt x="193747" y="76764"/>
                  <a:pt x="124955" y="54186"/>
                </a:cubicBezTo>
                <a:cubicBezTo>
                  <a:pt x="56163" y="31608"/>
                  <a:pt x="155999" y="-19192"/>
                  <a:pt x="144005" y="7619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9" name="フリーフォーム: 図形 1868">
            <a:extLst>
              <a:ext uri="{FF2B5EF4-FFF2-40B4-BE49-F238E27FC236}">
                <a16:creationId xmlns:a16="http://schemas.microsoft.com/office/drawing/2014/main" id="{6D9280E6-6635-4706-9A32-80A603F5A450}"/>
              </a:ext>
            </a:extLst>
          </p:cNvPr>
          <p:cNvSpPr/>
          <p:nvPr/>
        </p:nvSpPr>
        <p:spPr>
          <a:xfrm>
            <a:off x="3508332" y="5501618"/>
            <a:ext cx="463604" cy="330661"/>
          </a:xfrm>
          <a:custGeom>
            <a:avLst/>
            <a:gdLst>
              <a:gd name="connsiteX0" fmla="*/ 463593 w 463604"/>
              <a:gd name="connsiteY0" fmla="*/ 657 h 330661"/>
              <a:gd name="connsiteX1" fmla="*/ 244518 w 463604"/>
              <a:gd name="connsiteY1" fmla="*/ 95907 h 330661"/>
              <a:gd name="connsiteX2" fmla="*/ 174668 w 463604"/>
              <a:gd name="connsiteY2" fmla="*/ 324507 h 330661"/>
              <a:gd name="connsiteX3" fmla="*/ 43 w 463604"/>
              <a:gd name="connsiteY3" fmla="*/ 264182 h 330661"/>
              <a:gd name="connsiteX4" fmla="*/ 158793 w 463604"/>
              <a:gd name="connsiteY4" fmla="*/ 251482 h 330661"/>
              <a:gd name="connsiteX5" fmla="*/ 254043 w 463604"/>
              <a:gd name="connsiteY5" fmla="*/ 137182 h 330661"/>
              <a:gd name="connsiteX6" fmla="*/ 463593 w 463604"/>
              <a:gd name="connsiteY6" fmla="*/ 657 h 33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604" h="330661">
                <a:moveTo>
                  <a:pt x="463593" y="657"/>
                </a:moveTo>
                <a:cubicBezTo>
                  <a:pt x="462006" y="-6222"/>
                  <a:pt x="292672" y="41932"/>
                  <a:pt x="244518" y="95907"/>
                </a:cubicBezTo>
                <a:cubicBezTo>
                  <a:pt x="196364" y="149882"/>
                  <a:pt x="215414" y="296461"/>
                  <a:pt x="174668" y="324507"/>
                </a:cubicBezTo>
                <a:cubicBezTo>
                  <a:pt x="133922" y="352553"/>
                  <a:pt x="2689" y="276353"/>
                  <a:pt x="43" y="264182"/>
                </a:cubicBezTo>
                <a:cubicBezTo>
                  <a:pt x="-2603" y="252011"/>
                  <a:pt x="116460" y="272649"/>
                  <a:pt x="158793" y="251482"/>
                </a:cubicBezTo>
                <a:cubicBezTo>
                  <a:pt x="201126" y="230315"/>
                  <a:pt x="204830" y="176340"/>
                  <a:pt x="254043" y="137182"/>
                </a:cubicBezTo>
                <a:cubicBezTo>
                  <a:pt x="303255" y="98024"/>
                  <a:pt x="465180" y="7536"/>
                  <a:pt x="463593" y="657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0" name="フリーフォーム: 図形 1869">
            <a:extLst>
              <a:ext uri="{FF2B5EF4-FFF2-40B4-BE49-F238E27FC236}">
                <a16:creationId xmlns:a16="http://schemas.microsoft.com/office/drawing/2014/main" id="{2FDD0838-DBF9-4B14-946B-E6308B8EB263}"/>
              </a:ext>
            </a:extLst>
          </p:cNvPr>
          <p:cNvSpPr/>
          <p:nvPr/>
        </p:nvSpPr>
        <p:spPr>
          <a:xfrm>
            <a:off x="2800320" y="5461658"/>
            <a:ext cx="1201233" cy="1075333"/>
          </a:xfrm>
          <a:custGeom>
            <a:avLst/>
            <a:gdLst>
              <a:gd name="connsiteX0" fmla="*/ 1200180 w 1201233"/>
              <a:gd name="connsiteY0" fmla="*/ 2517 h 1075333"/>
              <a:gd name="connsiteX1" fmla="*/ 1022380 w 1201233"/>
              <a:gd name="connsiteY1" fmla="*/ 443842 h 1075333"/>
              <a:gd name="connsiteX2" fmla="*/ 796955 w 1201233"/>
              <a:gd name="connsiteY2" fmla="*/ 767692 h 1075333"/>
              <a:gd name="connsiteX3" fmla="*/ 533430 w 1201233"/>
              <a:gd name="connsiteY3" fmla="*/ 1021692 h 1075333"/>
              <a:gd name="connsiteX4" fmla="*/ 358805 w 1201233"/>
              <a:gd name="connsiteY4" fmla="*/ 1062967 h 1075333"/>
              <a:gd name="connsiteX5" fmla="*/ 30 w 1201233"/>
              <a:gd name="connsiteY5" fmla="*/ 1072492 h 1075333"/>
              <a:gd name="connsiteX6" fmla="*/ 339755 w 1201233"/>
              <a:gd name="connsiteY6" fmla="*/ 1018517 h 1075333"/>
              <a:gd name="connsiteX7" fmla="*/ 590580 w 1201233"/>
              <a:gd name="connsiteY7" fmla="*/ 837542 h 1075333"/>
              <a:gd name="connsiteX8" fmla="*/ 863630 w 1201233"/>
              <a:gd name="connsiteY8" fmla="*/ 453367 h 1075333"/>
              <a:gd name="connsiteX9" fmla="*/ 996980 w 1201233"/>
              <a:gd name="connsiteY9" fmla="*/ 243817 h 1075333"/>
              <a:gd name="connsiteX10" fmla="*/ 663605 w 1201233"/>
              <a:gd name="connsiteY10" fmla="*/ 704192 h 1075333"/>
              <a:gd name="connsiteX11" fmla="*/ 771555 w 1201233"/>
              <a:gd name="connsiteY11" fmla="*/ 408917 h 1075333"/>
              <a:gd name="connsiteX12" fmla="*/ 590580 w 1201233"/>
              <a:gd name="connsiteY12" fmla="*/ 516867 h 1075333"/>
              <a:gd name="connsiteX13" fmla="*/ 892205 w 1201233"/>
              <a:gd name="connsiteY13" fmla="*/ 27917 h 1075333"/>
              <a:gd name="connsiteX14" fmla="*/ 501680 w 1201233"/>
              <a:gd name="connsiteY14" fmla="*/ 802617 h 1075333"/>
              <a:gd name="connsiteX15" fmla="*/ 939830 w 1201233"/>
              <a:gd name="connsiteY15" fmla="*/ 288267 h 1075333"/>
              <a:gd name="connsiteX16" fmla="*/ 1200180 w 1201233"/>
              <a:gd name="connsiteY16" fmla="*/ 2517 h 107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1233" h="1075333">
                <a:moveTo>
                  <a:pt x="1200180" y="2517"/>
                </a:moveTo>
                <a:cubicBezTo>
                  <a:pt x="1213938" y="28446"/>
                  <a:pt x="1089584" y="316313"/>
                  <a:pt x="1022380" y="443842"/>
                </a:cubicBezTo>
                <a:cubicBezTo>
                  <a:pt x="955176" y="571371"/>
                  <a:pt x="878447" y="671384"/>
                  <a:pt x="796955" y="767692"/>
                </a:cubicBezTo>
                <a:cubicBezTo>
                  <a:pt x="715463" y="864000"/>
                  <a:pt x="606455" y="972480"/>
                  <a:pt x="533430" y="1021692"/>
                </a:cubicBezTo>
                <a:cubicBezTo>
                  <a:pt x="460405" y="1070904"/>
                  <a:pt x="447705" y="1054500"/>
                  <a:pt x="358805" y="1062967"/>
                </a:cubicBezTo>
                <a:cubicBezTo>
                  <a:pt x="269905" y="1071434"/>
                  <a:pt x="3205" y="1079900"/>
                  <a:pt x="30" y="1072492"/>
                </a:cubicBezTo>
                <a:cubicBezTo>
                  <a:pt x="-3145" y="1065084"/>
                  <a:pt x="241330" y="1057675"/>
                  <a:pt x="339755" y="1018517"/>
                </a:cubicBezTo>
                <a:cubicBezTo>
                  <a:pt x="438180" y="979359"/>
                  <a:pt x="503268" y="931734"/>
                  <a:pt x="590580" y="837542"/>
                </a:cubicBezTo>
                <a:cubicBezTo>
                  <a:pt x="677892" y="743350"/>
                  <a:pt x="795897" y="552321"/>
                  <a:pt x="863630" y="453367"/>
                </a:cubicBezTo>
                <a:cubicBezTo>
                  <a:pt x="931363" y="354413"/>
                  <a:pt x="1030317" y="202013"/>
                  <a:pt x="996980" y="243817"/>
                </a:cubicBezTo>
                <a:cubicBezTo>
                  <a:pt x="963643" y="285621"/>
                  <a:pt x="701176" y="676675"/>
                  <a:pt x="663605" y="704192"/>
                </a:cubicBezTo>
                <a:cubicBezTo>
                  <a:pt x="626034" y="731709"/>
                  <a:pt x="783726" y="440138"/>
                  <a:pt x="771555" y="408917"/>
                </a:cubicBezTo>
                <a:cubicBezTo>
                  <a:pt x="759384" y="377696"/>
                  <a:pt x="570472" y="580367"/>
                  <a:pt x="590580" y="516867"/>
                </a:cubicBezTo>
                <a:cubicBezTo>
                  <a:pt x="610688" y="453367"/>
                  <a:pt x="907022" y="-19708"/>
                  <a:pt x="892205" y="27917"/>
                </a:cubicBezTo>
                <a:cubicBezTo>
                  <a:pt x="877388" y="75542"/>
                  <a:pt x="493742" y="759225"/>
                  <a:pt x="501680" y="802617"/>
                </a:cubicBezTo>
                <a:cubicBezTo>
                  <a:pt x="509618" y="846009"/>
                  <a:pt x="826059" y="420029"/>
                  <a:pt x="939830" y="288267"/>
                </a:cubicBezTo>
                <a:cubicBezTo>
                  <a:pt x="1053601" y="156505"/>
                  <a:pt x="1186422" y="-23412"/>
                  <a:pt x="1200180" y="2517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1" name="フリーフォーム: 図形 1870">
            <a:extLst>
              <a:ext uri="{FF2B5EF4-FFF2-40B4-BE49-F238E27FC236}">
                <a16:creationId xmlns:a16="http://schemas.microsoft.com/office/drawing/2014/main" id="{AF86E039-051A-4DCB-867A-0922713AF4D1}"/>
              </a:ext>
            </a:extLst>
          </p:cNvPr>
          <p:cNvSpPr/>
          <p:nvPr/>
        </p:nvSpPr>
        <p:spPr>
          <a:xfrm>
            <a:off x="2951332" y="5272956"/>
            <a:ext cx="1012443" cy="1262596"/>
          </a:xfrm>
          <a:custGeom>
            <a:avLst/>
            <a:gdLst>
              <a:gd name="connsiteX0" fmla="*/ 1011068 w 1012443"/>
              <a:gd name="connsiteY0" fmla="*/ 188044 h 1262596"/>
              <a:gd name="connsiteX1" fmla="*/ 664993 w 1012443"/>
              <a:gd name="connsiteY1" fmla="*/ 530944 h 1262596"/>
              <a:gd name="connsiteX2" fmla="*/ 376068 w 1012443"/>
              <a:gd name="connsiteY2" fmla="*/ 1026244 h 1262596"/>
              <a:gd name="connsiteX3" fmla="*/ 649118 w 1012443"/>
              <a:gd name="connsiteY3" fmla="*/ 750019 h 1262596"/>
              <a:gd name="connsiteX4" fmla="*/ 52218 w 1012443"/>
              <a:gd name="connsiteY4" fmla="*/ 1232619 h 1262596"/>
              <a:gd name="connsiteX5" fmla="*/ 61743 w 1012443"/>
              <a:gd name="connsiteY5" fmla="*/ 1165944 h 1262596"/>
              <a:gd name="connsiteX6" fmla="*/ 328443 w 1012443"/>
              <a:gd name="connsiteY6" fmla="*/ 794469 h 1262596"/>
              <a:gd name="connsiteX7" fmla="*/ 760243 w 1012443"/>
              <a:gd name="connsiteY7" fmla="*/ 22944 h 1262596"/>
              <a:gd name="connsiteX8" fmla="*/ 785643 w 1012443"/>
              <a:gd name="connsiteY8" fmla="*/ 203919 h 1262596"/>
              <a:gd name="connsiteX9" fmla="*/ 1011068 w 1012443"/>
              <a:gd name="connsiteY9" fmla="*/ 188044 h 126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2443" h="1262596">
                <a:moveTo>
                  <a:pt x="1011068" y="188044"/>
                </a:moveTo>
                <a:cubicBezTo>
                  <a:pt x="990960" y="242548"/>
                  <a:pt x="770826" y="391244"/>
                  <a:pt x="664993" y="530944"/>
                </a:cubicBezTo>
                <a:cubicBezTo>
                  <a:pt x="559160" y="670644"/>
                  <a:pt x="378714" y="989732"/>
                  <a:pt x="376068" y="1026244"/>
                </a:cubicBezTo>
                <a:cubicBezTo>
                  <a:pt x="373422" y="1062756"/>
                  <a:pt x="703093" y="715623"/>
                  <a:pt x="649118" y="750019"/>
                </a:cubicBezTo>
                <a:cubicBezTo>
                  <a:pt x="595143" y="784415"/>
                  <a:pt x="150114" y="1163298"/>
                  <a:pt x="52218" y="1232619"/>
                </a:cubicBezTo>
                <a:cubicBezTo>
                  <a:pt x="-45678" y="1301940"/>
                  <a:pt x="15705" y="1238969"/>
                  <a:pt x="61743" y="1165944"/>
                </a:cubicBezTo>
                <a:cubicBezTo>
                  <a:pt x="107780" y="1092919"/>
                  <a:pt x="212026" y="984969"/>
                  <a:pt x="328443" y="794469"/>
                </a:cubicBezTo>
                <a:cubicBezTo>
                  <a:pt x="444860" y="603969"/>
                  <a:pt x="684043" y="121369"/>
                  <a:pt x="760243" y="22944"/>
                </a:cubicBezTo>
                <a:cubicBezTo>
                  <a:pt x="836443" y="-75481"/>
                  <a:pt x="746485" y="172698"/>
                  <a:pt x="785643" y="203919"/>
                </a:cubicBezTo>
                <a:cubicBezTo>
                  <a:pt x="824801" y="235140"/>
                  <a:pt x="1031176" y="133540"/>
                  <a:pt x="1011068" y="188044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2" name="フリーフォーム: 図形 1871">
            <a:extLst>
              <a:ext uri="{FF2B5EF4-FFF2-40B4-BE49-F238E27FC236}">
                <a16:creationId xmlns:a16="http://schemas.microsoft.com/office/drawing/2014/main" id="{CB074E6D-C8E2-4A10-B8B7-89ADCEC74025}"/>
              </a:ext>
            </a:extLst>
          </p:cNvPr>
          <p:cNvSpPr/>
          <p:nvPr/>
        </p:nvSpPr>
        <p:spPr>
          <a:xfrm>
            <a:off x="2809690" y="5387575"/>
            <a:ext cx="934036" cy="1103199"/>
          </a:xfrm>
          <a:custGeom>
            <a:avLst/>
            <a:gdLst>
              <a:gd name="connsiteX0" fmla="*/ 933635 w 934036"/>
              <a:gd name="connsiteY0" fmla="*/ 3575 h 1103199"/>
              <a:gd name="connsiteX1" fmla="*/ 666935 w 934036"/>
              <a:gd name="connsiteY1" fmla="*/ 371875 h 1103199"/>
              <a:gd name="connsiteX2" fmla="*/ 247835 w 934036"/>
              <a:gd name="connsiteY2" fmla="*/ 1060850 h 1103199"/>
              <a:gd name="connsiteX3" fmla="*/ 143060 w 934036"/>
              <a:gd name="connsiteY3" fmla="*/ 1006875 h 1103199"/>
              <a:gd name="connsiteX4" fmla="*/ 185 w 934036"/>
              <a:gd name="connsiteY4" fmla="*/ 829075 h 1103199"/>
              <a:gd name="connsiteX5" fmla="*/ 114485 w 934036"/>
              <a:gd name="connsiteY5" fmla="*/ 886225 h 1103199"/>
              <a:gd name="connsiteX6" fmla="*/ 184335 w 934036"/>
              <a:gd name="connsiteY6" fmla="*/ 749700 h 1103199"/>
              <a:gd name="connsiteX7" fmla="*/ 590735 w 934036"/>
              <a:gd name="connsiteY7" fmla="*/ 336950 h 1103199"/>
              <a:gd name="connsiteX8" fmla="*/ 295460 w 934036"/>
              <a:gd name="connsiteY8" fmla="*/ 686200 h 1103199"/>
              <a:gd name="connsiteX9" fmla="*/ 609785 w 934036"/>
              <a:gd name="connsiteY9" fmla="*/ 213125 h 1103199"/>
              <a:gd name="connsiteX10" fmla="*/ 933635 w 934036"/>
              <a:gd name="connsiteY10" fmla="*/ 3575 h 110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4036" h="1103199">
                <a:moveTo>
                  <a:pt x="933635" y="3575"/>
                </a:moveTo>
                <a:cubicBezTo>
                  <a:pt x="943160" y="30033"/>
                  <a:pt x="781235" y="195663"/>
                  <a:pt x="666935" y="371875"/>
                </a:cubicBezTo>
                <a:cubicBezTo>
                  <a:pt x="552635" y="548087"/>
                  <a:pt x="335147" y="955017"/>
                  <a:pt x="247835" y="1060850"/>
                </a:cubicBezTo>
                <a:cubicBezTo>
                  <a:pt x="160522" y="1166683"/>
                  <a:pt x="184335" y="1045504"/>
                  <a:pt x="143060" y="1006875"/>
                </a:cubicBezTo>
                <a:cubicBezTo>
                  <a:pt x="101785" y="968246"/>
                  <a:pt x="4947" y="849183"/>
                  <a:pt x="185" y="829075"/>
                </a:cubicBezTo>
                <a:cubicBezTo>
                  <a:pt x="-4577" y="808967"/>
                  <a:pt x="83793" y="899454"/>
                  <a:pt x="114485" y="886225"/>
                </a:cubicBezTo>
                <a:cubicBezTo>
                  <a:pt x="145177" y="872996"/>
                  <a:pt x="104960" y="841246"/>
                  <a:pt x="184335" y="749700"/>
                </a:cubicBezTo>
                <a:cubicBezTo>
                  <a:pt x="263710" y="658154"/>
                  <a:pt x="572214" y="347533"/>
                  <a:pt x="590735" y="336950"/>
                </a:cubicBezTo>
                <a:cubicBezTo>
                  <a:pt x="609256" y="326367"/>
                  <a:pt x="292285" y="706838"/>
                  <a:pt x="295460" y="686200"/>
                </a:cubicBezTo>
                <a:cubicBezTo>
                  <a:pt x="298635" y="665563"/>
                  <a:pt x="501306" y="323721"/>
                  <a:pt x="609785" y="213125"/>
                </a:cubicBezTo>
                <a:cubicBezTo>
                  <a:pt x="718264" y="102529"/>
                  <a:pt x="924110" y="-22883"/>
                  <a:pt x="933635" y="3575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3" name="フリーフォーム: 図形 1872">
            <a:extLst>
              <a:ext uri="{FF2B5EF4-FFF2-40B4-BE49-F238E27FC236}">
                <a16:creationId xmlns:a16="http://schemas.microsoft.com/office/drawing/2014/main" id="{F0E732C1-C4D6-4F15-90D7-6F51C8D46547}"/>
              </a:ext>
            </a:extLst>
          </p:cNvPr>
          <p:cNvSpPr/>
          <p:nvPr/>
        </p:nvSpPr>
        <p:spPr>
          <a:xfrm>
            <a:off x="2640650" y="5914328"/>
            <a:ext cx="391716" cy="611022"/>
          </a:xfrm>
          <a:custGeom>
            <a:avLst/>
            <a:gdLst>
              <a:gd name="connsiteX0" fmla="*/ 4125 w 391716"/>
              <a:gd name="connsiteY0" fmla="*/ 280097 h 611022"/>
              <a:gd name="connsiteX1" fmla="*/ 239075 w 391716"/>
              <a:gd name="connsiteY1" fmla="*/ 565847 h 611022"/>
              <a:gd name="connsiteX2" fmla="*/ 391475 w 391716"/>
              <a:gd name="connsiteY2" fmla="*/ 600772 h 611022"/>
              <a:gd name="connsiteX3" fmla="*/ 274000 w 391716"/>
              <a:gd name="connsiteY3" fmla="*/ 467422 h 611022"/>
              <a:gd name="connsiteX4" fmla="*/ 258125 w 391716"/>
              <a:gd name="connsiteY4" fmla="*/ 286447 h 611022"/>
              <a:gd name="connsiteX5" fmla="*/ 366075 w 391716"/>
              <a:gd name="connsiteY5" fmla="*/ 172147 h 611022"/>
              <a:gd name="connsiteX6" fmla="*/ 334325 w 391716"/>
              <a:gd name="connsiteY6" fmla="*/ 697 h 611022"/>
              <a:gd name="connsiteX7" fmla="*/ 331150 w 391716"/>
              <a:gd name="connsiteY7" fmla="*/ 111822 h 611022"/>
              <a:gd name="connsiteX8" fmla="*/ 191450 w 391716"/>
              <a:gd name="connsiteY8" fmla="*/ 118172 h 611022"/>
              <a:gd name="connsiteX9" fmla="*/ 96200 w 391716"/>
              <a:gd name="connsiteY9" fmla="*/ 302322 h 611022"/>
              <a:gd name="connsiteX10" fmla="*/ 4125 w 391716"/>
              <a:gd name="connsiteY10" fmla="*/ 280097 h 61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1716" h="611022">
                <a:moveTo>
                  <a:pt x="4125" y="280097"/>
                </a:moveTo>
                <a:cubicBezTo>
                  <a:pt x="27937" y="324018"/>
                  <a:pt x="174517" y="512401"/>
                  <a:pt x="239075" y="565847"/>
                </a:cubicBezTo>
                <a:cubicBezTo>
                  <a:pt x="303633" y="619293"/>
                  <a:pt x="385654" y="617176"/>
                  <a:pt x="391475" y="600772"/>
                </a:cubicBezTo>
                <a:cubicBezTo>
                  <a:pt x="397296" y="584368"/>
                  <a:pt x="296225" y="519809"/>
                  <a:pt x="274000" y="467422"/>
                </a:cubicBezTo>
                <a:cubicBezTo>
                  <a:pt x="251775" y="415035"/>
                  <a:pt x="242779" y="335660"/>
                  <a:pt x="258125" y="286447"/>
                </a:cubicBezTo>
                <a:cubicBezTo>
                  <a:pt x="273471" y="237234"/>
                  <a:pt x="353375" y="219772"/>
                  <a:pt x="366075" y="172147"/>
                </a:cubicBezTo>
                <a:cubicBezTo>
                  <a:pt x="378775" y="124522"/>
                  <a:pt x="340146" y="10751"/>
                  <a:pt x="334325" y="697"/>
                </a:cubicBezTo>
                <a:cubicBezTo>
                  <a:pt x="328504" y="-9357"/>
                  <a:pt x="354962" y="92243"/>
                  <a:pt x="331150" y="111822"/>
                </a:cubicBezTo>
                <a:cubicBezTo>
                  <a:pt x="307338" y="131401"/>
                  <a:pt x="230608" y="86422"/>
                  <a:pt x="191450" y="118172"/>
                </a:cubicBezTo>
                <a:cubicBezTo>
                  <a:pt x="152292" y="149922"/>
                  <a:pt x="126362" y="275864"/>
                  <a:pt x="96200" y="302322"/>
                </a:cubicBezTo>
                <a:cubicBezTo>
                  <a:pt x="66038" y="328780"/>
                  <a:pt x="-19687" y="236176"/>
                  <a:pt x="4125" y="280097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4" name="フリーフォーム: 図形 1873">
            <a:extLst>
              <a:ext uri="{FF2B5EF4-FFF2-40B4-BE49-F238E27FC236}">
                <a16:creationId xmlns:a16="http://schemas.microsoft.com/office/drawing/2014/main" id="{8F77CCCF-521C-4E35-A0DF-76E29EB0A9F4}"/>
              </a:ext>
            </a:extLst>
          </p:cNvPr>
          <p:cNvSpPr/>
          <p:nvPr/>
        </p:nvSpPr>
        <p:spPr>
          <a:xfrm>
            <a:off x="2939269" y="5368758"/>
            <a:ext cx="1005150" cy="1137795"/>
          </a:xfrm>
          <a:custGeom>
            <a:avLst/>
            <a:gdLst>
              <a:gd name="connsiteX0" fmla="*/ 774211 w 1005150"/>
              <a:gd name="connsiteY0" fmla="*/ 16042 h 1137795"/>
              <a:gd name="connsiteX1" fmla="*/ 825011 w 1005150"/>
              <a:gd name="connsiteY1" fmla="*/ 31282 h 1137795"/>
              <a:gd name="connsiteX2" fmla="*/ 1002811 w 1005150"/>
              <a:gd name="connsiteY2" fmla="*/ 107482 h 1137795"/>
              <a:gd name="connsiteX3" fmla="*/ 682771 w 1005150"/>
              <a:gd name="connsiteY3" fmla="*/ 620562 h 1137795"/>
              <a:gd name="connsiteX4" fmla="*/ 444011 w 1005150"/>
              <a:gd name="connsiteY4" fmla="*/ 1016802 h 1137795"/>
              <a:gd name="connsiteX5" fmla="*/ 159531 w 1005150"/>
              <a:gd name="connsiteY5" fmla="*/ 1123482 h 1137795"/>
              <a:gd name="connsiteX6" fmla="*/ 2051 w 1005150"/>
              <a:gd name="connsiteY6" fmla="*/ 1103162 h 1137795"/>
              <a:gd name="connsiteX7" fmla="*/ 266211 w 1005150"/>
              <a:gd name="connsiteY7" fmla="*/ 818682 h 1137795"/>
              <a:gd name="connsiteX8" fmla="*/ 764051 w 1005150"/>
              <a:gd name="connsiteY8" fmla="*/ 254802 h 1137795"/>
              <a:gd name="connsiteX9" fmla="*/ 774211 w 1005150"/>
              <a:gd name="connsiteY9" fmla="*/ 16042 h 113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150" h="1137795">
                <a:moveTo>
                  <a:pt x="774211" y="16042"/>
                </a:moveTo>
                <a:cubicBezTo>
                  <a:pt x="784371" y="-21211"/>
                  <a:pt x="786911" y="16042"/>
                  <a:pt x="825011" y="31282"/>
                </a:cubicBezTo>
                <a:cubicBezTo>
                  <a:pt x="863111" y="46522"/>
                  <a:pt x="1026518" y="9269"/>
                  <a:pt x="1002811" y="107482"/>
                </a:cubicBezTo>
                <a:cubicBezTo>
                  <a:pt x="979104" y="205695"/>
                  <a:pt x="775904" y="469009"/>
                  <a:pt x="682771" y="620562"/>
                </a:cubicBezTo>
                <a:cubicBezTo>
                  <a:pt x="589638" y="772115"/>
                  <a:pt x="531218" y="932982"/>
                  <a:pt x="444011" y="1016802"/>
                </a:cubicBezTo>
                <a:cubicBezTo>
                  <a:pt x="356804" y="1100622"/>
                  <a:pt x="233191" y="1109089"/>
                  <a:pt x="159531" y="1123482"/>
                </a:cubicBezTo>
                <a:cubicBezTo>
                  <a:pt x="85871" y="1137875"/>
                  <a:pt x="-15729" y="1153962"/>
                  <a:pt x="2051" y="1103162"/>
                </a:cubicBezTo>
                <a:cubicBezTo>
                  <a:pt x="19831" y="1052362"/>
                  <a:pt x="139211" y="960075"/>
                  <a:pt x="266211" y="818682"/>
                </a:cubicBezTo>
                <a:cubicBezTo>
                  <a:pt x="393211" y="677289"/>
                  <a:pt x="680231" y="386882"/>
                  <a:pt x="764051" y="254802"/>
                </a:cubicBezTo>
                <a:cubicBezTo>
                  <a:pt x="847871" y="122722"/>
                  <a:pt x="764051" y="53295"/>
                  <a:pt x="774211" y="16042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5" name="フリーフォーム: 図形 1874">
            <a:extLst>
              <a:ext uri="{FF2B5EF4-FFF2-40B4-BE49-F238E27FC236}">
                <a16:creationId xmlns:a16="http://schemas.microsoft.com/office/drawing/2014/main" id="{D9978A87-E8D2-4944-8503-3F9064D75D51}"/>
              </a:ext>
            </a:extLst>
          </p:cNvPr>
          <p:cNvSpPr/>
          <p:nvPr/>
        </p:nvSpPr>
        <p:spPr>
          <a:xfrm>
            <a:off x="2823130" y="5447837"/>
            <a:ext cx="922954" cy="926632"/>
          </a:xfrm>
          <a:custGeom>
            <a:avLst/>
            <a:gdLst>
              <a:gd name="connsiteX0" fmla="*/ 814150 w 922954"/>
              <a:gd name="connsiteY0" fmla="*/ 99523 h 926632"/>
              <a:gd name="connsiteX1" fmla="*/ 92790 w 922954"/>
              <a:gd name="connsiteY1" fmla="*/ 886923 h 926632"/>
              <a:gd name="connsiteX2" fmla="*/ 52150 w 922954"/>
              <a:gd name="connsiteY2" fmla="*/ 805643 h 926632"/>
              <a:gd name="connsiteX3" fmla="*/ 16590 w 922954"/>
              <a:gd name="connsiteY3" fmla="*/ 770083 h 926632"/>
              <a:gd name="connsiteX4" fmla="*/ 341710 w 922954"/>
              <a:gd name="connsiteY4" fmla="*/ 505923 h 926632"/>
              <a:gd name="connsiteX5" fmla="*/ 870030 w 922954"/>
              <a:gd name="connsiteY5" fmla="*/ 53803 h 926632"/>
              <a:gd name="connsiteX6" fmla="*/ 814150 w 922954"/>
              <a:gd name="connsiteY6" fmla="*/ 99523 h 92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954" h="926632">
                <a:moveTo>
                  <a:pt x="814150" y="99523"/>
                </a:moveTo>
                <a:cubicBezTo>
                  <a:pt x="684610" y="238376"/>
                  <a:pt x="219790" y="769237"/>
                  <a:pt x="92790" y="886923"/>
                </a:cubicBezTo>
                <a:cubicBezTo>
                  <a:pt x="-34210" y="1004609"/>
                  <a:pt x="64850" y="825116"/>
                  <a:pt x="52150" y="805643"/>
                </a:cubicBezTo>
                <a:cubicBezTo>
                  <a:pt x="39450" y="786170"/>
                  <a:pt x="-31670" y="820036"/>
                  <a:pt x="16590" y="770083"/>
                </a:cubicBezTo>
                <a:cubicBezTo>
                  <a:pt x="64850" y="720130"/>
                  <a:pt x="199470" y="625303"/>
                  <a:pt x="341710" y="505923"/>
                </a:cubicBezTo>
                <a:cubicBezTo>
                  <a:pt x="483950" y="386543"/>
                  <a:pt x="788750" y="118996"/>
                  <a:pt x="870030" y="53803"/>
                </a:cubicBezTo>
                <a:cubicBezTo>
                  <a:pt x="951310" y="-11390"/>
                  <a:pt x="943690" y="-39330"/>
                  <a:pt x="814150" y="99523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6" name="楕円 1875">
            <a:extLst>
              <a:ext uri="{FF2B5EF4-FFF2-40B4-BE49-F238E27FC236}">
                <a16:creationId xmlns:a16="http://schemas.microsoft.com/office/drawing/2014/main" id="{1307329A-CCFA-4ABE-A955-5DB962911B3F}"/>
              </a:ext>
            </a:extLst>
          </p:cNvPr>
          <p:cNvSpPr/>
          <p:nvPr/>
        </p:nvSpPr>
        <p:spPr>
          <a:xfrm>
            <a:off x="3860800" y="2915920"/>
            <a:ext cx="487680" cy="487680"/>
          </a:xfrm>
          <a:prstGeom prst="ellipse">
            <a:avLst/>
          </a:pr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7" name="フリーフォーム: 図形 1876">
            <a:extLst>
              <a:ext uri="{FF2B5EF4-FFF2-40B4-BE49-F238E27FC236}">
                <a16:creationId xmlns:a16="http://schemas.microsoft.com/office/drawing/2014/main" id="{4B96D614-B755-4A72-88FB-655306111C29}"/>
              </a:ext>
            </a:extLst>
          </p:cNvPr>
          <p:cNvSpPr/>
          <p:nvPr/>
        </p:nvSpPr>
        <p:spPr>
          <a:xfrm>
            <a:off x="3844919" y="7346056"/>
            <a:ext cx="439768" cy="107477"/>
          </a:xfrm>
          <a:custGeom>
            <a:avLst/>
            <a:gdLst>
              <a:gd name="connsiteX0" fmla="*/ 22231 w 439768"/>
              <a:gd name="connsiteY0" fmla="*/ 54869 h 107477"/>
              <a:gd name="connsiteX1" fmla="*/ 428631 w 439768"/>
              <a:gd name="connsiteY1" fmla="*/ 894 h 107477"/>
              <a:gd name="connsiteX2" fmla="*/ 6 w 439768"/>
              <a:gd name="connsiteY2" fmla="*/ 107257 h 107477"/>
              <a:gd name="connsiteX3" fmla="*/ 439744 w 439768"/>
              <a:gd name="connsiteY3" fmla="*/ 29469 h 107477"/>
              <a:gd name="connsiteX4" fmla="*/ 22231 w 439768"/>
              <a:gd name="connsiteY4" fmla="*/ 54869 h 10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768" h="107477">
                <a:moveTo>
                  <a:pt x="22231" y="54869"/>
                </a:moveTo>
                <a:cubicBezTo>
                  <a:pt x="20379" y="50107"/>
                  <a:pt x="432335" y="-7837"/>
                  <a:pt x="428631" y="894"/>
                </a:cubicBezTo>
                <a:cubicBezTo>
                  <a:pt x="424927" y="9625"/>
                  <a:pt x="-1846" y="102495"/>
                  <a:pt x="6" y="107257"/>
                </a:cubicBezTo>
                <a:cubicBezTo>
                  <a:pt x="1858" y="112019"/>
                  <a:pt x="436040" y="38200"/>
                  <a:pt x="439744" y="29469"/>
                </a:cubicBezTo>
                <a:cubicBezTo>
                  <a:pt x="443448" y="20738"/>
                  <a:pt x="24083" y="59631"/>
                  <a:pt x="22231" y="548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8" name="フリーフォーム: 図形 1877">
            <a:extLst>
              <a:ext uri="{FF2B5EF4-FFF2-40B4-BE49-F238E27FC236}">
                <a16:creationId xmlns:a16="http://schemas.microsoft.com/office/drawing/2014/main" id="{FD33EF2C-B63F-411F-B00C-36319F024396}"/>
              </a:ext>
            </a:extLst>
          </p:cNvPr>
          <p:cNvSpPr/>
          <p:nvPr/>
        </p:nvSpPr>
        <p:spPr>
          <a:xfrm>
            <a:off x="4493151" y="7253883"/>
            <a:ext cx="129656" cy="58207"/>
          </a:xfrm>
          <a:custGeom>
            <a:avLst/>
            <a:gdLst>
              <a:gd name="connsiteX0" fmla="*/ 1062 w 129656"/>
              <a:gd name="connsiteY0" fmla="*/ 58142 h 58207"/>
              <a:gd name="connsiteX1" fmla="*/ 128062 w 129656"/>
              <a:gd name="connsiteY1" fmla="*/ 2580 h 58207"/>
              <a:gd name="connsiteX2" fmla="*/ 69324 w 129656"/>
              <a:gd name="connsiteY2" fmla="*/ 13692 h 58207"/>
              <a:gd name="connsiteX3" fmla="*/ 1062 w 129656"/>
              <a:gd name="connsiteY3" fmla="*/ 58142 h 5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56" h="58207">
                <a:moveTo>
                  <a:pt x="1062" y="58142"/>
                </a:moveTo>
                <a:cubicBezTo>
                  <a:pt x="10851" y="56290"/>
                  <a:pt x="116685" y="9988"/>
                  <a:pt x="128062" y="2580"/>
                </a:cubicBezTo>
                <a:cubicBezTo>
                  <a:pt x="139439" y="-4828"/>
                  <a:pt x="86786" y="5225"/>
                  <a:pt x="69324" y="13692"/>
                </a:cubicBezTo>
                <a:cubicBezTo>
                  <a:pt x="51862" y="22159"/>
                  <a:pt x="-8727" y="59994"/>
                  <a:pt x="1062" y="581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9" name="フリーフォーム: 図形 1878">
            <a:extLst>
              <a:ext uri="{FF2B5EF4-FFF2-40B4-BE49-F238E27FC236}">
                <a16:creationId xmlns:a16="http://schemas.microsoft.com/office/drawing/2014/main" id="{87188557-6D28-47A3-AF59-21BDD07A9C0F}"/>
              </a:ext>
            </a:extLst>
          </p:cNvPr>
          <p:cNvSpPr/>
          <p:nvPr/>
        </p:nvSpPr>
        <p:spPr>
          <a:xfrm>
            <a:off x="3875674" y="7421664"/>
            <a:ext cx="410500" cy="90945"/>
          </a:xfrm>
          <a:custGeom>
            <a:avLst/>
            <a:gdLst>
              <a:gd name="connsiteX0" fmla="*/ 1001 w 410500"/>
              <a:gd name="connsiteY0" fmla="*/ 90386 h 90945"/>
              <a:gd name="connsiteX1" fmla="*/ 397876 w 410500"/>
              <a:gd name="connsiteY1" fmla="*/ 1486 h 90945"/>
              <a:gd name="connsiteX2" fmla="*/ 286751 w 410500"/>
              <a:gd name="connsiteY2" fmla="*/ 37999 h 90945"/>
              <a:gd name="connsiteX3" fmla="*/ 1001 w 410500"/>
              <a:gd name="connsiteY3" fmla="*/ 90386 h 9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500" h="90945">
                <a:moveTo>
                  <a:pt x="1001" y="90386"/>
                </a:moveTo>
                <a:cubicBezTo>
                  <a:pt x="19522" y="84301"/>
                  <a:pt x="350251" y="10217"/>
                  <a:pt x="397876" y="1486"/>
                </a:cubicBezTo>
                <a:cubicBezTo>
                  <a:pt x="445501" y="-7245"/>
                  <a:pt x="347340" y="24770"/>
                  <a:pt x="286751" y="37999"/>
                </a:cubicBezTo>
                <a:cubicBezTo>
                  <a:pt x="226162" y="51228"/>
                  <a:pt x="-17520" y="96471"/>
                  <a:pt x="1001" y="9038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0" name="フリーフォーム: 図形 1879">
            <a:extLst>
              <a:ext uri="{FF2B5EF4-FFF2-40B4-BE49-F238E27FC236}">
                <a16:creationId xmlns:a16="http://schemas.microsoft.com/office/drawing/2014/main" id="{FBDFB2E8-150D-41B6-BAD6-E96C6AA9D3CD}"/>
              </a:ext>
            </a:extLst>
          </p:cNvPr>
          <p:cNvSpPr/>
          <p:nvPr/>
        </p:nvSpPr>
        <p:spPr>
          <a:xfrm>
            <a:off x="4395598" y="7254872"/>
            <a:ext cx="63690" cy="117478"/>
          </a:xfrm>
          <a:custGeom>
            <a:avLst/>
            <a:gdLst>
              <a:gd name="connsiteX0" fmla="*/ 63690 w 63690"/>
              <a:gd name="connsiteY0" fmla="*/ 117478 h 117478"/>
              <a:gd name="connsiteX1" fmla="*/ 190 w 63690"/>
              <a:gd name="connsiteY1" fmla="*/ 3 h 117478"/>
              <a:gd name="connsiteX2" fmla="*/ 63690 w 63690"/>
              <a:gd name="connsiteY2" fmla="*/ 117478 h 11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0" h="117478">
                <a:moveTo>
                  <a:pt x="63690" y="117478"/>
                </a:moveTo>
                <a:cubicBezTo>
                  <a:pt x="63690" y="117478"/>
                  <a:pt x="4423" y="797"/>
                  <a:pt x="190" y="3"/>
                </a:cubicBezTo>
                <a:cubicBezTo>
                  <a:pt x="-4043" y="-791"/>
                  <a:pt x="63690" y="117478"/>
                  <a:pt x="63690" y="1174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1" name="フリーフォーム: 図形 1880">
            <a:extLst>
              <a:ext uri="{FF2B5EF4-FFF2-40B4-BE49-F238E27FC236}">
                <a16:creationId xmlns:a16="http://schemas.microsoft.com/office/drawing/2014/main" id="{346A5770-5231-4881-AC74-A9312EBB38FC}"/>
              </a:ext>
            </a:extLst>
          </p:cNvPr>
          <p:cNvSpPr/>
          <p:nvPr/>
        </p:nvSpPr>
        <p:spPr>
          <a:xfrm>
            <a:off x="4383084" y="7257738"/>
            <a:ext cx="44491" cy="128966"/>
          </a:xfrm>
          <a:custGeom>
            <a:avLst/>
            <a:gdLst>
              <a:gd name="connsiteX0" fmla="*/ 4 w 44491"/>
              <a:gd name="connsiteY0" fmla="*/ 312 h 128966"/>
              <a:gd name="connsiteX1" fmla="*/ 44454 w 44491"/>
              <a:gd name="connsiteY1" fmla="*/ 120962 h 128966"/>
              <a:gd name="connsiteX2" fmla="*/ 7941 w 44491"/>
              <a:gd name="connsiteY2" fmla="*/ 101912 h 128966"/>
              <a:gd name="connsiteX3" fmla="*/ 22229 w 44491"/>
              <a:gd name="connsiteY3" fmla="*/ 128900 h 128966"/>
              <a:gd name="connsiteX4" fmla="*/ 4766 w 44491"/>
              <a:gd name="connsiteY4" fmla="*/ 92387 h 128966"/>
              <a:gd name="connsiteX5" fmla="*/ 41279 w 44491"/>
              <a:gd name="connsiteY5" fmla="*/ 86037 h 128966"/>
              <a:gd name="connsiteX6" fmla="*/ 4 w 44491"/>
              <a:gd name="connsiteY6" fmla="*/ 312 h 12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91" h="128966">
                <a:moveTo>
                  <a:pt x="4" y="312"/>
                </a:moveTo>
                <a:cubicBezTo>
                  <a:pt x="533" y="6133"/>
                  <a:pt x="43131" y="104029"/>
                  <a:pt x="44454" y="120962"/>
                </a:cubicBezTo>
                <a:cubicBezTo>
                  <a:pt x="45777" y="137895"/>
                  <a:pt x="11645" y="100589"/>
                  <a:pt x="7941" y="101912"/>
                </a:cubicBezTo>
                <a:cubicBezTo>
                  <a:pt x="4237" y="103235"/>
                  <a:pt x="22758" y="130487"/>
                  <a:pt x="22229" y="128900"/>
                </a:cubicBezTo>
                <a:cubicBezTo>
                  <a:pt x="21700" y="127313"/>
                  <a:pt x="1591" y="99531"/>
                  <a:pt x="4766" y="92387"/>
                </a:cubicBezTo>
                <a:cubicBezTo>
                  <a:pt x="7941" y="85243"/>
                  <a:pt x="40750" y="100325"/>
                  <a:pt x="41279" y="86037"/>
                </a:cubicBezTo>
                <a:cubicBezTo>
                  <a:pt x="41808" y="71750"/>
                  <a:pt x="-525" y="-5509"/>
                  <a:pt x="4" y="3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2" name="フリーフォーム: 図形 1881">
            <a:extLst>
              <a:ext uri="{FF2B5EF4-FFF2-40B4-BE49-F238E27FC236}">
                <a16:creationId xmlns:a16="http://schemas.microsoft.com/office/drawing/2014/main" id="{AD7C27B8-43CC-4284-8EF9-8DDB271FF791}"/>
              </a:ext>
            </a:extLst>
          </p:cNvPr>
          <p:cNvSpPr/>
          <p:nvPr/>
        </p:nvSpPr>
        <p:spPr>
          <a:xfrm>
            <a:off x="1266825" y="4494759"/>
            <a:ext cx="522061" cy="187375"/>
          </a:xfrm>
          <a:custGeom>
            <a:avLst/>
            <a:gdLst>
              <a:gd name="connsiteX0" fmla="*/ 0 w 522061"/>
              <a:gd name="connsiteY0" fmla="*/ 185191 h 187375"/>
              <a:gd name="connsiteX1" fmla="*/ 336550 w 522061"/>
              <a:gd name="connsiteY1" fmla="*/ 159791 h 187375"/>
              <a:gd name="connsiteX2" fmla="*/ 520700 w 522061"/>
              <a:gd name="connsiteY2" fmla="*/ 1041 h 187375"/>
              <a:gd name="connsiteX3" fmla="*/ 415925 w 522061"/>
              <a:gd name="connsiteY3" fmla="*/ 93116 h 187375"/>
              <a:gd name="connsiteX4" fmla="*/ 333375 w 522061"/>
              <a:gd name="connsiteY4" fmla="*/ 134391 h 187375"/>
              <a:gd name="connsiteX5" fmla="*/ 0 w 522061"/>
              <a:gd name="connsiteY5" fmla="*/ 185191 h 18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061" h="187375">
                <a:moveTo>
                  <a:pt x="0" y="185191"/>
                </a:moveTo>
                <a:cubicBezTo>
                  <a:pt x="529" y="189424"/>
                  <a:pt x="249767" y="190483"/>
                  <a:pt x="336550" y="159791"/>
                </a:cubicBezTo>
                <a:cubicBezTo>
                  <a:pt x="423333" y="129099"/>
                  <a:pt x="507471" y="12153"/>
                  <a:pt x="520700" y="1041"/>
                </a:cubicBezTo>
                <a:cubicBezTo>
                  <a:pt x="533929" y="-10071"/>
                  <a:pt x="447146" y="70891"/>
                  <a:pt x="415925" y="93116"/>
                </a:cubicBezTo>
                <a:cubicBezTo>
                  <a:pt x="384704" y="115341"/>
                  <a:pt x="404283" y="119045"/>
                  <a:pt x="333375" y="134391"/>
                </a:cubicBezTo>
                <a:cubicBezTo>
                  <a:pt x="262467" y="149737"/>
                  <a:pt x="-529" y="180958"/>
                  <a:pt x="0" y="18519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3" name="フリーフォーム: 図形 1882">
            <a:extLst>
              <a:ext uri="{FF2B5EF4-FFF2-40B4-BE49-F238E27FC236}">
                <a16:creationId xmlns:a16="http://schemas.microsoft.com/office/drawing/2014/main" id="{2141BF3D-BDE0-47FE-A177-8125C4194495}"/>
              </a:ext>
            </a:extLst>
          </p:cNvPr>
          <p:cNvSpPr/>
          <p:nvPr/>
        </p:nvSpPr>
        <p:spPr>
          <a:xfrm>
            <a:off x="1533927" y="4032493"/>
            <a:ext cx="418469" cy="110966"/>
          </a:xfrm>
          <a:custGeom>
            <a:avLst/>
            <a:gdLst>
              <a:gd name="connsiteX0" fmla="*/ 2773 w 418469"/>
              <a:gd name="connsiteY0" fmla="*/ 21982 h 110966"/>
              <a:gd name="connsiteX1" fmla="*/ 129773 w 418469"/>
              <a:gd name="connsiteY1" fmla="*/ 82307 h 110966"/>
              <a:gd name="connsiteX2" fmla="*/ 380598 w 418469"/>
              <a:gd name="connsiteY2" fmla="*/ 21982 h 110966"/>
              <a:gd name="connsiteX3" fmla="*/ 415523 w 418469"/>
              <a:gd name="connsiteY3" fmla="*/ 110882 h 110966"/>
              <a:gd name="connsiteX4" fmla="*/ 361548 w 418469"/>
              <a:gd name="connsiteY4" fmla="*/ 2932 h 110966"/>
              <a:gd name="connsiteX5" fmla="*/ 244073 w 418469"/>
              <a:gd name="connsiteY5" fmla="*/ 31507 h 110966"/>
              <a:gd name="connsiteX6" fmla="*/ 2773 w 418469"/>
              <a:gd name="connsiteY6" fmla="*/ 21982 h 11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469" h="110966">
                <a:moveTo>
                  <a:pt x="2773" y="21982"/>
                </a:moveTo>
                <a:cubicBezTo>
                  <a:pt x="-16277" y="30449"/>
                  <a:pt x="66802" y="82307"/>
                  <a:pt x="129773" y="82307"/>
                </a:cubicBezTo>
                <a:cubicBezTo>
                  <a:pt x="192744" y="82307"/>
                  <a:pt x="332973" y="17220"/>
                  <a:pt x="380598" y="21982"/>
                </a:cubicBezTo>
                <a:cubicBezTo>
                  <a:pt x="428223" y="26744"/>
                  <a:pt x="418698" y="114057"/>
                  <a:pt x="415523" y="110882"/>
                </a:cubicBezTo>
                <a:cubicBezTo>
                  <a:pt x="412348" y="107707"/>
                  <a:pt x="390123" y="16161"/>
                  <a:pt x="361548" y="2932"/>
                </a:cubicBezTo>
                <a:cubicBezTo>
                  <a:pt x="332973" y="-10297"/>
                  <a:pt x="299106" y="25157"/>
                  <a:pt x="244073" y="31507"/>
                </a:cubicBezTo>
                <a:cubicBezTo>
                  <a:pt x="189040" y="37857"/>
                  <a:pt x="21823" y="13515"/>
                  <a:pt x="2773" y="219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02" name="グループ化 901">
            <a:extLst>
              <a:ext uri="{FF2B5EF4-FFF2-40B4-BE49-F238E27FC236}">
                <a16:creationId xmlns:a16="http://schemas.microsoft.com/office/drawing/2014/main" id="{0009D028-A7A3-4E21-92E5-50CF4B00E866}"/>
              </a:ext>
            </a:extLst>
          </p:cNvPr>
          <p:cNvGrpSpPr/>
          <p:nvPr/>
        </p:nvGrpSpPr>
        <p:grpSpPr>
          <a:xfrm rot="20700000">
            <a:off x="5155804" y="1276274"/>
            <a:ext cx="1686299" cy="1634352"/>
            <a:chOff x="2037954" y="5092624"/>
            <a:chExt cx="1686299" cy="1634352"/>
          </a:xfrm>
          <a:solidFill>
            <a:srgbClr val="D5000C"/>
          </a:solidFill>
        </p:grpSpPr>
        <p:sp>
          <p:nvSpPr>
            <p:cNvPr id="903" name="フリーフォーム: 図形 902">
              <a:extLst>
                <a:ext uri="{FF2B5EF4-FFF2-40B4-BE49-F238E27FC236}">
                  <a16:creationId xmlns:a16="http://schemas.microsoft.com/office/drawing/2014/main" id="{8BE0ACBE-C240-4E57-94A8-BA922330425B}"/>
                </a:ext>
              </a:extLst>
            </p:cNvPr>
            <p:cNvSpPr/>
            <p:nvPr/>
          </p:nvSpPr>
          <p:spPr>
            <a:xfrm>
              <a:off x="2037954" y="5438358"/>
              <a:ext cx="822286" cy="374115"/>
            </a:xfrm>
            <a:custGeom>
              <a:avLst/>
              <a:gdLst>
                <a:gd name="connsiteX0" fmla="*/ 2513 w 822286"/>
                <a:gd name="connsiteY0" fmla="*/ 115775 h 374115"/>
                <a:gd name="connsiteX1" fmla="*/ 320013 w 822286"/>
                <a:gd name="connsiteY1" fmla="*/ 132709 h 374115"/>
                <a:gd name="connsiteX2" fmla="*/ 637513 w 822286"/>
                <a:gd name="connsiteY2" fmla="*/ 1475 h 374115"/>
                <a:gd name="connsiteX3" fmla="*/ 789913 w 822286"/>
                <a:gd name="connsiteY3" fmla="*/ 77675 h 374115"/>
                <a:gd name="connsiteX4" fmla="*/ 806846 w 822286"/>
                <a:gd name="connsiteY4" fmla="*/ 306275 h 374115"/>
                <a:gd name="connsiteX5" fmla="*/ 607879 w 822286"/>
                <a:gd name="connsiteY5" fmla="*/ 268175 h 374115"/>
                <a:gd name="connsiteX6" fmla="*/ 298846 w 822286"/>
                <a:gd name="connsiteY6" fmla="*/ 374009 h 374115"/>
                <a:gd name="connsiteX7" fmla="*/ 176079 w 822286"/>
                <a:gd name="connsiteY7" fmla="*/ 285109 h 374115"/>
                <a:gd name="connsiteX8" fmla="*/ 2513 w 822286"/>
                <a:gd name="connsiteY8" fmla="*/ 115775 h 37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2286" h="374115">
                  <a:moveTo>
                    <a:pt x="2513" y="115775"/>
                  </a:moveTo>
                  <a:cubicBezTo>
                    <a:pt x="26502" y="90375"/>
                    <a:pt x="214180" y="151759"/>
                    <a:pt x="320013" y="132709"/>
                  </a:cubicBezTo>
                  <a:cubicBezTo>
                    <a:pt x="425846" y="113659"/>
                    <a:pt x="559196" y="10647"/>
                    <a:pt x="637513" y="1475"/>
                  </a:cubicBezTo>
                  <a:cubicBezTo>
                    <a:pt x="715830" y="-7697"/>
                    <a:pt x="761691" y="26875"/>
                    <a:pt x="789913" y="77675"/>
                  </a:cubicBezTo>
                  <a:cubicBezTo>
                    <a:pt x="818135" y="128475"/>
                    <a:pt x="837185" y="274525"/>
                    <a:pt x="806846" y="306275"/>
                  </a:cubicBezTo>
                  <a:cubicBezTo>
                    <a:pt x="776507" y="338025"/>
                    <a:pt x="692546" y="256886"/>
                    <a:pt x="607879" y="268175"/>
                  </a:cubicBezTo>
                  <a:cubicBezTo>
                    <a:pt x="523212" y="279464"/>
                    <a:pt x="370813" y="371187"/>
                    <a:pt x="298846" y="374009"/>
                  </a:cubicBezTo>
                  <a:cubicBezTo>
                    <a:pt x="226879" y="376831"/>
                    <a:pt x="219118" y="323209"/>
                    <a:pt x="176079" y="285109"/>
                  </a:cubicBezTo>
                  <a:cubicBezTo>
                    <a:pt x="133040" y="247009"/>
                    <a:pt x="-21476" y="141175"/>
                    <a:pt x="2513" y="1157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4" name="フリーフォーム: 図形 903">
              <a:extLst>
                <a:ext uri="{FF2B5EF4-FFF2-40B4-BE49-F238E27FC236}">
                  <a16:creationId xmlns:a16="http://schemas.microsoft.com/office/drawing/2014/main" id="{F3B87656-4566-437F-A4D0-C112DDB5AC13}"/>
                </a:ext>
              </a:extLst>
            </p:cNvPr>
            <p:cNvSpPr/>
            <p:nvPr/>
          </p:nvSpPr>
          <p:spPr>
            <a:xfrm>
              <a:off x="2246415" y="5146458"/>
              <a:ext cx="454542" cy="1517966"/>
            </a:xfrm>
            <a:custGeom>
              <a:avLst/>
              <a:gdLst>
                <a:gd name="connsiteX0" fmla="*/ 52285 w 454542"/>
                <a:gd name="connsiteY0" fmla="*/ 1275 h 1517966"/>
                <a:gd name="connsiteX1" fmla="*/ 213152 w 454542"/>
                <a:gd name="connsiteY1" fmla="*/ 267975 h 1517966"/>
                <a:gd name="connsiteX2" fmla="*/ 179285 w 454542"/>
                <a:gd name="connsiteY2" fmla="*/ 809842 h 1517966"/>
                <a:gd name="connsiteX3" fmla="*/ 255485 w 454542"/>
                <a:gd name="connsiteY3" fmla="*/ 1334775 h 1517966"/>
                <a:gd name="connsiteX4" fmla="*/ 200452 w 454542"/>
                <a:gd name="connsiteY4" fmla="*/ 1220475 h 1517966"/>
                <a:gd name="connsiteX5" fmla="*/ 5718 w 454542"/>
                <a:gd name="connsiteY5" fmla="*/ 1097709 h 1517966"/>
                <a:gd name="connsiteX6" fmla="*/ 64985 w 454542"/>
                <a:gd name="connsiteY6" fmla="*/ 1178142 h 1517966"/>
                <a:gd name="connsiteX7" fmla="*/ 200452 w 454542"/>
                <a:gd name="connsiteY7" fmla="*/ 1436375 h 1517966"/>
                <a:gd name="connsiteX8" fmla="*/ 361318 w 454542"/>
                <a:gd name="connsiteY8" fmla="*/ 1516809 h 1517966"/>
                <a:gd name="connsiteX9" fmla="*/ 420585 w 454542"/>
                <a:gd name="connsiteY9" fmla="*/ 1389809 h 1517966"/>
                <a:gd name="connsiteX10" fmla="*/ 445985 w 454542"/>
                <a:gd name="connsiteY10" fmla="*/ 974942 h 1517966"/>
                <a:gd name="connsiteX11" fmla="*/ 445985 w 454542"/>
                <a:gd name="connsiteY11" fmla="*/ 238342 h 1517966"/>
                <a:gd name="connsiteX12" fmla="*/ 344385 w 454542"/>
                <a:gd name="connsiteY12" fmla="*/ 170609 h 1517966"/>
                <a:gd name="connsiteX13" fmla="*/ 52285 w 454542"/>
                <a:gd name="connsiteY13" fmla="*/ 1275 h 151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4542" h="1517966">
                  <a:moveTo>
                    <a:pt x="52285" y="1275"/>
                  </a:moveTo>
                  <a:cubicBezTo>
                    <a:pt x="30413" y="17503"/>
                    <a:pt x="191985" y="133214"/>
                    <a:pt x="213152" y="267975"/>
                  </a:cubicBezTo>
                  <a:cubicBezTo>
                    <a:pt x="234319" y="402736"/>
                    <a:pt x="172230" y="632042"/>
                    <a:pt x="179285" y="809842"/>
                  </a:cubicBezTo>
                  <a:cubicBezTo>
                    <a:pt x="186341" y="987642"/>
                    <a:pt x="251957" y="1266336"/>
                    <a:pt x="255485" y="1334775"/>
                  </a:cubicBezTo>
                  <a:cubicBezTo>
                    <a:pt x="259013" y="1403214"/>
                    <a:pt x="242080" y="1259986"/>
                    <a:pt x="200452" y="1220475"/>
                  </a:cubicBezTo>
                  <a:cubicBezTo>
                    <a:pt x="158824" y="1180964"/>
                    <a:pt x="28296" y="1104765"/>
                    <a:pt x="5718" y="1097709"/>
                  </a:cubicBezTo>
                  <a:cubicBezTo>
                    <a:pt x="-16860" y="1090654"/>
                    <a:pt x="32529" y="1121698"/>
                    <a:pt x="64985" y="1178142"/>
                  </a:cubicBezTo>
                  <a:cubicBezTo>
                    <a:pt x="97441" y="1234586"/>
                    <a:pt x="151063" y="1379931"/>
                    <a:pt x="200452" y="1436375"/>
                  </a:cubicBezTo>
                  <a:cubicBezTo>
                    <a:pt x="249841" y="1492819"/>
                    <a:pt x="324629" y="1524570"/>
                    <a:pt x="361318" y="1516809"/>
                  </a:cubicBezTo>
                  <a:cubicBezTo>
                    <a:pt x="398007" y="1509048"/>
                    <a:pt x="406474" y="1480120"/>
                    <a:pt x="420585" y="1389809"/>
                  </a:cubicBezTo>
                  <a:cubicBezTo>
                    <a:pt x="434696" y="1299498"/>
                    <a:pt x="441752" y="1166853"/>
                    <a:pt x="445985" y="974942"/>
                  </a:cubicBezTo>
                  <a:cubicBezTo>
                    <a:pt x="450218" y="783031"/>
                    <a:pt x="462918" y="372398"/>
                    <a:pt x="445985" y="238342"/>
                  </a:cubicBezTo>
                  <a:cubicBezTo>
                    <a:pt x="429052" y="104287"/>
                    <a:pt x="404357" y="212942"/>
                    <a:pt x="344385" y="170609"/>
                  </a:cubicBezTo>
                  <a:cubicBezTo>
                    <a:pt x="284413" y="128276"/>
                    <a:pt x="74157" y="-14953"/>
                    <a:pt x="52285" y="12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5" name="フリーフォーム: 図形 904">
              <a:extLst>
                <a:ext uri="{FF2B5EF4-FFF2-40B4-BE49-F238E27FC236}">
                  <a16:creationId xmlns:a16="http://schemas.microsoft.com/office/drawing/2014/main" id="{E633E86E-BB78-4414-A12F-02730920AB21}"/>
                </a:ext>
              </a:extLst>
            </p:cNvPr>
            <p:cNvSpPr/>
            <p:nvPr/>
          </p:nvSpPr>
          <p:spPr>
            <a:xfrm>
              <a:off x="2109254" y="5647030"/>
              <a:ext cx="427645" cy="733862"/>
            </a:xfrm>
            <a:custGeom>
              <a:avLst/>
              <a:gdLst>
                <a:gd name="connsiteX0" fmla="*/ 422279 w 427645"/>
                <a:gd name="connsiteY0" fmla="*/ 237 h 733862"/>
                <a:gd name="connsiteX1" fmla="*/ 252946 w 427645"/>
                <a:gd name="connsiteY1" fmla="*/ 258470 h 733862"/>
                <a:gd name="connsiteX2" fmla="*/ 3179 w 427645"/>
                <a:gd name="connsiteY2" fmla="*/ 491303 h 733862"/>
                <a:gd name="connsiteX3" fmla="*/ 113246 w 427645"/>
                <a:gd name="connsiteY3" fmla="*/ 702970 h 733862"/>
                <a:gd name="connsiteX4" fmla="*/ 134413 w 427645"/>
                <a:gd name="connsiteY4" fmla="*/ 728370 h 733862"/>
                <a:gd name="connsiteX5" fmla="*/ 189446 w 427645"/>
                <a:gd name="connsiteY5" fmla="*/ 660637 h 733862"/>
                <a:gd name="connsiteX6" fmla="*/ 384179 w 427645"/>
                <a:gd name="connsiteY6" fmla="*/ 465903 h 733862"/>
                <a:gd name="connsiteX7" fmla="*/ 384179 w 427645"/>
                <a:gd name="connsiteY7" fmla="*/ 305037 h 733862"/>
                <a:gd name="connsiteX8" fmla="*/ 422279 w 427645"/>
                <a:gd name="connsiteY8" fmla="*/ 237 h 73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645" h="733862">
                  <a:moveTo>
                    <a:pt x="422279" y="237"/>
                  </a:moveTo>
                  <a:cubicBezTo>
                    <a:pt x="400407" y="-7524"/>
                    <a:pt x="322796" y="176626"/>
                    <a:pt x="252946" y="258470"/>
                  </a:cubicBezTo>
                  <a:cubicBezTo>
                    <a:pt x="183096" y="340314"/>
                    <a:pt x="26462" y="417220"/>
                    <a:pt x="3179" y="491303"/>
                  </a:cubicBezTo>
                  <a:cubicBezTo>
                    <a:pt x="-20104" y="565386"/>
                    <a:pt x="91374" y="663459"/>
                    <a:pt x="113246" y="702970"/>
                  </a:cubicBezTo>
                  <a:cubicBezTo>
                    <a:pt x="135118" y="742481"/>
                    <a:pt x="121713" y="735425"/>
                    <a:pt x="134413" y="728370"/>
                  </a:cubicBezTo>
                  <a:cubicBezTo>
                    <a:pt x="147113" y="721315"/>
                    <a:pt x="147818" y="704382"/>
                    <a:pt x="189446" y="660637"/>
                  </a:cubicBezTo>
                  <a:cubicBezTo>
                    <a:pt x="231074" y="616892"/>
                    <a:pt x="351724" y="525170"/>
                    <a:pt x="384179" y="465903"/>
                  </a:cubicBezTo>
                  <a:cubicBezTo>
                    <a:pt x="416634" y="406636"/>
                    <a:pt x="375712" y="377709"/>
                    <a:pt x="384179" y="305037"/>
                  </a:cubicBezTo>
                  <a:cubicBezTo>
                    <a:pt x="392646" y="232365"/>
                    <a:pt x="444151" y="7998"/>
                    <a:pt x="422279" y="2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6" name="フリーフォーム: 図形 905">
              <a:extLst>
                <a:ext uri="{FF2B5EF4-FFF2-40B4-BE49-F238E27FC236}">
                  <a16:creationId xmlns:a16="http://schemas.microsoft.com/office/drawing/2014/main" id="{B221986C-2F56-463F-AF6C-2400FD6C4F1E}"/>
                </a:ext>
              </a:extLst>
            </p:cNvPr>
            <p:cNvSpPr/>
            <p:nvPr/>
          </p:nvSpPr>
          <p:spPr>
            <a:xfrm>
              <a:off x="2555608" y="5733971"/>
              <a:ext cx="280885" cy="477638"/>
            </a:xfrm>
            <a:custGeom>
              <a:avLst/>
              <a:gdLst>
                <a:gd name="connsiteX0" fmla="*/ 9792 w 280885"/>
                <a:gd name="connsiteY0" fmla="*/ 2196 h 477638"/>
                <a:gd name="connsiteX1" fmla="*/ 259559 w 280885"/>
                <a:gd name="connsiteY1" fmla="*/ 129196 h 477638"/>
                <a:gd name="connsiteX2" fmla="*/ 242625 w 280885"/>
                <a:gd name="connsiteY2" fmla="*/ 167296 h 477638"/>
                <a:gd name="connsiteX3" fmla="*/ 280725 w 280885"/>
                <a:gd name="connsiteY3" fmla="*/ 472096 h 477638"/>
                <a:gd name="connsiteX4" fmla="*/ 251092 w 280885"/>
                <a:gd name="connsiteY4" fmla="*/ 357796 h 477638"/>
                <a:gd name="connsiteX5" fmla="*/ 141025 w 280885"/>
                <a:gd name="connsiteY5" fmla="*/ 277362 h 477638"/>
                <a:gd name="connsiteX6" fmla="*/ 56359 w 280885"/>
                <a:gd name="connsiteY6" fmla="*/ 247729 h 477638"/>
                <a:gd name="connsiteX7" fmla="*/ 9792 w 280885"/>
                <a:gd name="connsiteY7" fmla="*/ 2196 h 47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885" h="477638">
                  <a:moveTo>
                    <a:pt x="9792" y="2196"/>
                  </a:moveTo>
                  <a:cubicBezTo>
                    <a:pt x="43659" y="-17559"/>
                    <a:pt x="220754" y="101679"/>
                    <a:pt x="259559" y="129196"/>
                  </a:cubicBezTo>
                  <a:cubicBezTo>
                    <a:pt x="298365" y="156713"/>
                    <a:pt x="239097" y="110146"/>
                    <a:pt x="242625" y="167296"/>
                  </a:cubicBezTo>
                  <a:cubicBezTo>
                    <a:pt x="246153" y="224446"/>
                    <a:pt x="279314" y="440346"/>
                    <a:pt x="280725" y="472096"/>
                  </a:cubicBezTo>
                  <a:cubicBezTo>
                    <a:pt x="282136" y="503846"/>
                    <a:pt x="274375" y="390252"/>
                    <a:pt x="251092" y="357796"/>
                  </a:cubicBezTo>
                  <a:cubicBezTo>
                    <a:pt x="227809" y="325340"/>
                    <a:pt x="173481" y="295707"/>
                    <a:pt x="141025" y="277362"/>
                  </a:cubicBezTo>
                  <a:cubicBezTo>
                    <a:pt x="108569" y="259017"/>
                    <a:pt x="73292" y="287240"/>
                    <a:pt x="56359" y="247729"/>
                  </a:cubicBezTo>
                  <a:cubicBezTo>
                    <a:pt x="39426" y="208218"/>
                    <a:pt x="-24075" y="21951"/>
                    <a:pt x="9792" y="21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7" name="フリーフォーム: 図形 906">
              <a:extLst>
                <a:ext uri="{FF2B5EF4-FFF2-40B4-BE49-F238E27FC236}">
                  <a16:creationId xmlns:a16="http://schemas.microsoft.com/office/drawing/2014/main" id="{09AE817A-5CFF-4981-A5AD-889C95D47CFB}"/>
                </a:ext>
              </a:extLst>
            </p:cNvPr>
            <p:cNvSpPr/>
            <p:nvPr/>
          </p:nvSpPr>
          <p:spPr>
            <a:xfrm>
              <a:off x="2811681" y="5130795"/>
              <a:ext cx="827390" cy="843302"/>
            </a:xfrm>
            <a:custGeom>
              <a:avLst/>
              <a:gdLst>
                <a:gd name="connsiteX0" fmla="*/ 11952 w 827390"/>
                <a:gd name="connsiteY0" fmla="*/ 237072 h 843302"/>
                <a:gd name="connsiteX1" fmla="*/ 66986 w 827390"/>
                <a:gd name="connsiteY1" fmla="*/ 220138 h 843302"/>
                <a:gd name="connsiteX2" fmla="*/ 397186 w 827390"/>
                <a:gd name="connsiteY2" fmla="*/ 131238 h 843302"/>
                <a:gd name="connsiteX3" fmla="*/ 536886 w 827390"/>
                <a:gd name="connsiteY3" fmla="*/ 5 h 843302"/>
                <a:gd name="connsiteX4" fmla="*/ 591919 w 827390"/>
                <a:gd name="connsiteY4" fmla="*/ 127005 h 843302"/>
                <a:gd name="connsiteX5" fmla="*/ 824752 w 827390"/>
                <a:gd name="connsiteY5" fmla="*/ 381005 h 843302"/>
                <a:gd name="connsiteX6" fmla="*/ 714686 w 827390"/>
                <a:gd name="connsiteY6" fmla="*/ 397938 h 843302"/>
                <a:gd name="connsiteX7" fmla="*/ 668119 w 827390"/>
                <a:gd name="connsiteY7" fmla="*/ 817038 h 843302"/>
                <a:gd name="connsiteX8" fmla="*/ 570752 w 827390"/>
                <a:gd name="connsiteY8" fmla="*/ 791638 h 843302"/>
                <a:gd name="connsiteX9" fmla="*/ 342152 w 827390"/>
                <a:gd name="connsiteY9" fmla="*/ 728138 h 843302"/>
                <a:gd name="connsiteX10" fmla="*/ 452219 w 827390"/>
                <a:gd name="connsiteY10" fmla="*/ 673105 h 843302"/>
                <a:gd name="connsiteX11" fmla="*/ 456452 w 827390"/>
                <a:gd name="connsiteY11" fmla="*/ 321738 h 843302"/>
                <a:gd name="connsiteX12" fmla="*/ 342152 w 827390"/>
                <a:gd name="connsiteY12" fmla="*/ 359838 h 843302"/>
                <a:gd name="connsiteX13" fmla="*/ 11952 w 827390"/>
                <a:gd name="connsiteY13" fmla="*/ 237072 h 84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7390" h="843302">
                  <a:moveTo>
                    <a:pt x="11952" y="237072"/>
                  </a:moveTo>
                  <a:cubicBezTo>
                    <a:pt x="-33909" y="213789"/>
                    <a:pt x="66986" y="220138"/>
                    <a:pt x="66986" y="220138"/>
                  </a:cubicBezTo>
                  <a:cubicBezTo>
                    <a:pt x="131192" y="202499"/>
                    <a:pt x="318869" y="167927"/>
                    <a:pt x="397186" y="131238"/>
                  </a:cubicBezTo>
                  <a:cubicBezTo>
                    <a:pt x="475503" y="94549"/>
                    <a:pt x="504431" y="710"/>
                    <a:pt x="536886" y="5"/>
                  </a:cubicBezTo>
                  <a:cubicBezTo>
                    <a:pt x="569341" y="-700"/>
                    <a:pt x="543941" y="63505"/>
                    <a:pt x="591919" y="127005"/>
                  </a:cubicBezTo>
                  <a:cubicBezTo>
                    <a:pt x="639897" y="190505"/>
                    <a:pt x="804291" y="335850"/>
                    <a:pt x="824752" y="381005"/>
                  </a:cubicBezTo>
                  <a:cubicBezTo>
                    <a:pt x="845213" y="426161"/>
                    <a:pt x="740791" y="325266"/>
                    <a:pt x="714686" y="397938"/>
                  </a:cubicBezTo>
                  <a:cubicBezTo>
                    <a:pt x="688581" y="470610"/>
                    <a:pt x="692108" y="751421"/>
                    <a:pt x="668119" y="817038"/>
                  </a:cubicBezTo>
                  <a:cubicBezTo>
                    <a:pt x="644130" y="882655"/>
                    <a:pt x="625080" y="806455"/>
                    <a:pt x="570752" y="791638"/>
                  </a:cubicBezTo>
                  <a:cubicBezTo>
                    <a:pt x="516424" y="776821"/>
                    <a:pt x="361907" y="747893"/>
                    <a:pt x="342152" y="728138"/>
                  </a:cubicBezTo>
                  <a:cubicBezTo>
                    <a:pt x="322397" y="708383"/>
                    <a:pt x="433169" y="740838"/>
                    <a:pt x="452219" y="673105"/>
                  </a:cubicBezTo>
                  <a:cubicBezTo>
                    <a:pt x="471269" y="605372"/>
                    <a:pt x="474797" y="373949"/>
                    <a:pt x="456452" y="321738"/>
                  </a:cubicBezTo>
                  <a:cubicBezTo>
                    <a:pt x="438108" y="269527"/>
                    <a:pt x="418352" y="368305"/>
                    <a:pt x="342152" y="359838"/>
                  </a:cubicBezTo>
                  <a:cubicBezTo>
                    <a:pt x="265952" y="351371"/>
                    <a:pt x="57813" y="260355"/>
                    <a:pt x="11952" y="2370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8" name="フリーフォーム: 図形 907">
              <a:extLst>
                <a:ext uri="{FF2B5EF4-FFF2-40B4-BE49-F238E27FC236}">
                  <a16:creationId xmlns:a16="http://schemas.microsoft.com/office/drawing/2014/main" id="{29184B5B-D21D-46AF-A188-9F443835C9B3}"/>
                </a:ext>
              </a:extLst>
            </p:cNvPr>
            <p:cNvSpPr/>
            <p:nvPr/>
          </p:nvSpPr>
          <p:spPr>
            <a:xfrm>
              <a:off x="2891985" y="5472193"/>
              <a:ext cx="491399" cy="236910"/>
            </a:xfrm>
            <a:custGeom>
              <a:avLst/>
              <a:gdLst>
                <a:gd name="connsiteX0" fmla="*/ 24782 w 491399"/>
                <a:gd name="connsiteY0" fmla="*/ 103107 h 236910"/>
                <a:gd name="connsiteX1" fmla="*/ 376148 w 491399"/>
                <a:gd name="connsiteY1" fmla="*/ 43840 h 236910"/>
                <a:gd name="connsiteX2" fmla="*/ 490448 w 491399"/>
                <a:gd name="connsiteY2" fmla="*/ 1507 h 236910"/>
                <a:gd name="connsiteX3" fmla="*/ 431182 w 491399"/>
                <a:gd name="connsiteY3" fmla="*/ 26907 h 236910"/>
                <a:gd name="connsiteX4" fmla="*/ 439648 w 491399"/>
                <a:gd name="connsiteY4" fmla="*/ 183540 h 236910"/>
                <a:gd name="connsiteX5" fmla="*/ 75582 w 491399"/>
                <a:gd name="connsiteY5" fmla="*/ 234340 h 236910"/>
                <a:gd name="connsiteX6" fmla="*/ 24782 w 491399"/>
                <a:gd name="connsiteY6" fmla="*/ 103107 h 23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1399" h="236910">
                  <a:moveTo>
                    <a:pt x="24782" y="103107"/>
                  </a:moveTo>
                  <a:cubicBezTo>
                    <a:pt x="74876" y="71357"/>
                    <a:pt x="298537" y="60773"/>
                    <a:pt x="376148" y="43840"/>
                  </a:cubicBezTo>
                  <a:cubicBezTo>
                    <a:pt x="453759" y="26907"/>
                    <a:pt x="481276" y="4329"/>
                    <a:pt x="490448" y="1507"/>
                  </a:cubicBezTo>
                  <a:cubicBezTo>
                    <a:pt x="499620" y="-1315"/>
                    <a:pt x="439649" y="-3432"/>
                    <a:pt x="431182" y="26907"/>
                  </a:cubicBezTo>
                  <a:cubicBezTo>
                    <a:pt x="422715" y="57246"/>
                    <a:pt x="498915" y="148968"/>
                    <a:pt x="439648" y="183540"/>
                  </a:cubicBezTo>
                  <a:cubicBezTo>
                    <a:pt x="380381" y="218112"/>
                    <a:pt x="146138" y="245629"/>
                    <a:pt x="75582" y="234340"/>
                  </a:cubicBezTo>
                  <a:cubicBezTo>
                    <a:pt x="5026" y="223051"/>
                    <a:pt x="-25312" y="134857"/>
                    <a:pt x="24782" y="1031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9" name="フリーフォーム: 図形 908">
              <a:extLst>
                <a:ext uri="{FF2B5EF4-FFF2-40B4-BE49-F238E27FC236}">
                  <a16:creationId xmlns:a16="http://schemas.microsoft.com/office/drawing/2014/main" id="{2AE57E10-DFB0-4C96-BE16-32F7DAC27130}"/>
                </a:ext>
              </a:extLst>
            </p:cNvPr>
            <p:cNvSpPr/>
            <p:nvPr/>
          </p:nvSpPr>
          <p:spPr>
            <a:xfrm>
              <a:off x="2882783" y="5724030"/>
              <a:ext cx="554401" cy="143370"/>
            </a:xfrm>
            <a:custGeom>
              <a:avLst/>
              <a:gdLst>
                <a:gd name="connsiteX0" fmla="*/ 117 w 554401"/>
                <a:gd name="connsiteY0" fmla="*/ 109503 h 143370"/>
                <a:gd name="connsiteX1" fmla="*/ 393817 w 554401"/>
                <a:gd name="connsiteY1" fmla="*/ 29070 h 143370"/>
                <a:gd name="connsiteX2" fmla="*/ 529284 w 554401"/>
                <a:gd name="connsiteY2" fmla="*/ 3670 h 143370"/>
                <a:gd name="connsiteX3" fmla="*/ 546217 w 554401"/>
                <a:gd name="connsiteY3" fmla="*/ 101037 h 143370"/>
                <a:gd name="connsiteX4" fmla="*/ 436150 w 554401"/>
                <a:gd name="connsiteY4" fmla="*/ 143370 h 143370"/>
                <a:gd name="connsiteX5" fmla="*/ 117 w 554401"/>
                <a:gd name="connsiteY5" fmla="*/ 109503 h 14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4401" h="143370">
                  <a:moveTo>
                    <a:pt x="117" y="109503"/>
                  </a:moveTo>
                  <a:cubicBezTo>
                    <a:pt x="-6939" y="90453"/>
                    <a:pt x="305623" y="46709"/>
                    <a:pt x="393817" y="29070"/>
                  </a:cubicBezTo>
                  <a:cubicBezTo>
                    <a:pt x="482012" y="11431"/>
                    <a:pt x="503884" y="-8325"/>
                    <a:pt x="529284" y="3670"/>
                  </a:cubicBezTo>
                  <a:cubicBezTo>
                    <a:pt x="554684" y="15665"/>
                    <a:pt x="561739" y="77754"/>
                    <a:pt x="546217" y="101037"/>
                  </a:cubicBezTo>
                  <a:cubicBezTo>
                    <a:pt x="530695" y="124320"/>
                    <a:pt x="527872" y="143370"/>
                    <a:pt x="436150" y="143370"/>
                  </a:cubicBezTo>
                  <a:cubicBezTo>
                    <a:pt x="344428" y="143370"/>
                    <a:pt x="7173" y="128553"/>
                    <a:pt x="117" y="1095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0" name="フリーフォーム: 図形 909">
              <a:extLst>
                <a:ext uri="{FF2B5EF4-FFF2-40B4-BE49-F238E27FC236}">
                  <a16:creationId xmlns:a16="http://schemas.microsoft.com/office/drawing/2014/main" id="{2935FCF9-357C-471A-A9BF-8DF4C4703F11}"/>
                </a:ext>
              </a:extLst>
            </p:cNvPr>
            <p:cNvSpPr/>
            <p:nvPr/>
          </p:nvSpPr>
          <p:spPr>
            <a:xfrm>
              <a:off x="2665579" y="5092624"/>
              <a:ext cx="894981" cy="1601943"/>
            </a:xfrm>
            <a:custGeom>
              <a:avLst/>
              <a:gdLst>
                <a:gd name="connsiteX0" fmla="*/ 86088 w 894981"/>
                <a:gd name="connsiteY0" fmla="*/ 76 h 1601943"/>
                <a:gd name="connsiteX1" fmla="*/ 276588 w 894981"/>
                <a:gd name="connsiteY1" fmla="*/ 245609 h 1601943"/>
                <a:gd name="connsiteX2" fmla="*/ 293521 w 894981"/>
                <a:gd name="connsiteY2" fmla="*/ 402243 h 1601943"/>
                <a:gd name="connsiteX3" fmla="*/ 276588 w 894981"/>
                <a:gd name="connsiteY3" fmla="*/ 1062643 h 1601943"/>
                <a:gd name="connsiteX4" fmla="*/ 280821 w 894981"/>
                <a:gd name="connsiteY4" fmla="*/ 1308176 h 1601943"/>
                <a:gd name="connsiteX5" fmla="*/ 378188 w 894981"/>
                <a:gd name="connsiteY5" fmla="*/ 1274309 h 1601943"/>
                <a:gd name="connsiteX6" fmla="*/ 627954 w 894981"/>
                <a:gd name="connsiteY6" fmla="*/ 1121909 h 1601943"/>
                <a:gd name="connsiteX7" fmla="*/ 886188 w 894981"/>
                <a:gd name="connsiteY7" fmla="*/ 795943 h 1601943"/>
                <a:gd name="connsiteX8" fmla="*/ 822688 w 894981"/>
                <a:gd name="connsiteY8" fmla="*/ 863676 h 1601943"/>
                <a:gd name="connsiteX9" fmla="*/ 704154 w 894981"/>
                <a:gd name="connsiteY9" fmla="*/ 1126143 h 1601943"/>
                <a:gd name="connsiteX10" fmla="*/ 534821 w 894981"/>
                <a:gd name="connsiteY10" fmla="*/ 1371676 h 1601943"/>
                <a:gd name="connsiteX11" fmla="*/ 335854 w 894981"/>
                <a:gd name="connsiteY11" fmla="*/ 1469043 h 1601943"/>
                <a:gd name="connsiteX12" fmla="*/ 276588 w 894981"/>
                <a:gd name="connsiteY12" fmla="*/ 1600276 h 1601943"/>
                <a:gd name="connsiteX13" fmla="*/ 208854 w 894981"/>
                <a:gd name="connsiteY13" fmla="*/ 1528309 h 1601943"/>
                <a:gd name="connsiteX14" fmla="*/ 1421 w 894981"/>
                <a:gd name="connsiteY14" fmla="*/ 1320876 h 1601943"/>
                <a:gd name="connsiteX15" fmla="*/ 115721 w 894981"/>
                <a:gd name="connsiteY15" fmla="*/ 1380143 h 1601943"/>
                <a:gd name="connsiteX16" fmla="*/ 81854 w 894981"/>
                <a:gd name="connsiteY16" fmla="*/ 1198109 h 1601943"/>
                <a:gd name="connsiteX17" fmla="*/ 124188 w 894981"/>
                <a:gd name="connsiteY17" fmla="*/ 914476 h 1601943"/>
                <a:gd name="connsiteX18" fmla="*/ 145354 w 894981"/>
                <a:gd name="connsiteY18" fmla="*/ 334509 h 1601943"/>
                <a:gd name="connsiteX19" fmla="*/ 107254 w 894981"/>
                <a:gd name="connsiteY19" fmla="*/ 220209 h 1601943"/>
                <a:gd name="connsiteX20" fmla="*/ 86088 w 894981"/>
                <a:gd name="connsiteY20" fmla="*/ 76 h 160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94981" h="1601943">
                  <a:moveTo>
                    <a:pt x="86088" y="76"/>
                  </a:moveTo>
                  <a:cubicBezTo>
                    <a:pt x="114310" y="4309"/>
                    <a:pt x="242016" y="178581"/>
                    <a:pt x="276588" y="245609"/>
                  </a:cubicBezTo>
                  <a:cubicBezTo>
                    <a:pt x="311160" y="312637"/>
                    <a:pt x="293521" y="266071"/>
                    <a:pt x="293521" y="402243"/>
                  </a:cubicBezTo>
                  <a:cubicBezTo>
                    <a:pt x="293521" y="538415"/>
                    <a:pt x="278705" y="911654"/>
                    <a:pt x="276588" y="1062643"/>
                  </a:cubicBezTo>
                  <a:cubicBezTo>
                    <a:pt x="274471" y="1213632"/>
                    <a:pt x="263888" y="1272898"/>
                    <a:pt x="280821" y="1308176"/>
                  </a:cubicBezTo>
                  <a:cubicBezTo>
                    <a:pt x="297754" y="1343454"/>
                    <a:pt x="320333" y="1305353"/>
                    <a:pt x="378188" y="1274309"/>
                  </a:cubicBezTo>
                  <a:cubicBezTo>
                    <a:pt x="436043" y="1243265"/>
                    <a:pt x="543287" y="1201637"/>
                    <a:pt x="627954" y="1121909"/>
                  </a:cubicBezTo>
                  <a:cubicBezTo>
                    <a:pt x="712621" y="1042181"/>
                    <a:pt x="853732" y="838982"/>
                    <a:pt x="886188" y="795943"/>
                  </a:cubicBezTo>
                  <a:cubicBezTo>
                    <a:pt x="918644" y="752904"/>
                    <a:pt x="853027" y="808643"/>
                    <a:pt x="822688" y="863676"/>
                  </a:cubicBezTo>
                  <a:cubicBezTo>
                    <a:pt x="792349" y="918709"/>
                    <a:pt x="752132" y="1041476"/>
                    <a:pt x="704154" y="1126143"/>
                  </a:cubicBezTo>
                  <a:cubicBezTo>
                    <a:pt x="656176" y="1210810"/>
                    <a:pt x="596204" y="1314526"/>
                    <a:pt x="534821" y="1371676"/>
                  </a:cubicBezTo>
                  <a:cubicBezTo>
                    <a:pt x="473438" y="1428826"/>
                    <a:pt x="378893" y="1430943"/>
                    <a:pt x="335854" y="1469043"/>
                  </a:cubicBezTo>
                  <a:cubicBezTo>
                    <a:pt x="292815" y="1507143"/>
                    <a:pt x="297755" y="1590398"/>
                    <a:pt x="276588" y="1600276"/>
                  </a:cubicBezTo>
                  <a:cubicBezTo>
                    <a:pt x="255421" y="1610154"/>
                    <a:pt x="254715" y="1574876"/>
                    <a:pt x="208854" y="1528309"/>
                  </a:cubicBezTo>
                  <a:cubicBezTo>
                    <a:pt x="162993" y="1481742"/>
                    <a:pt x="16943" y="1345570"/>
                    <a:pt x="1421" y="1320876"/>
                  </a:cubicBezTo>
                  <a:cubicBezTo>
                    <a:pt x="-14101" y="1296182"/>
                    <a:pt x="102316" y="1400604"/>
                    <a:pt x="115721" y="1380143"/>
                  </a:cubicBezTo>
                  <a:cubicBezTo>
                    <a:pt x="129127" y="1359682"/>
                    <a:pt x="80443" y="1275720"/>
                    <a:pt x="81854" y="1198109"/>
                  </a:cubicBezTo>
                  <a:cubicBezTo>
                    <a:pt x="83265" y="1120498"/>
                    <a:pt x="113605" y="1058409"/>
                    <a:pt x="124188" y="914476"/>
                  </a:cubicBezTo>
                  <a:cubicBezTo>
                    <a:pt x="134771" y="770543"/>
                    <a:pt x="148176" y="450220"/>
                    <a:pt x="145354" y="334509"/>
                  </a:cubicBezTo>
                  <a:cubicBezTo>
                    <a:pt x="142532" y="218798"/>
                    <a:pt x="115015" y="272420"/>
                    <a:pt x="107254" y="220209"/>
                  </a:cubicBezTo>
                  <a:cubicBezTo>
                    <a:pt x="99493" y="167998"/>
                    <a:pt x="57866" y="-4157"/>
                    <a:pt x="86088" y="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1" name="フリーフォーム: 図形 910">
              <a:extLst>
                <a:ext uri="{FF2B5EF4-FFF2-40B4-BE49-F238E27FC236}">
                  <a16:creationId xmlns:a16="http://schemas.microsoft.com/office/drawing/2014/main" id="{CFB287C5-C5DB-445E-9D0D-DDBC36FC9F47}"/>
                </a:ext>
              </a:extLst>
            </p:cNvPr>
            <p:cNvSpPr/>
            <p:nvPr/>
          </p:nvSpPr>
          <p:spPr>
            <a:xfrm>
              <a:off x="2858107" y="5882693"/>
              <a:ext cx="866146" cy="329554"/>
            </a:xfrm>
            <a:custGeom>
              <a:avLst/>
              <a:gdLst>
                <a:gd name="connsiteX0" fmla="*/ 3626 w 866146"/>
                <a:gd name="connsiteY0" fmla="*/ 247174 h 329554"/>
                <a:gd name="connsiteX1" fmla="*/ 384626 w 866146"/>
                <a:gd name="connsiteY1" fmla="*/ 124407 h 329554"/>
                <a:gd name="connsiteX2" fmla="*/ 507393 w 866146"/>
                <a:gd name="connsiteY2" fmla="*/ 5874 h 329554"/>
                <a:gd name="connsiteX3" fmla="*/ 862993 w 866146"/>
                <a:gd name="connsiteY3" fmla="*/ 319140 h 329554"/>
                <a:gd name="connsiteX4" fmla="*/ 668260 w 866146"/>
                <a:gd name="connsiteY4" fmla="*/ 251407 h 329554"/>
                <a:gd name="connsiteX5" fmla="*/ 439660 w 866146"/>
                <a:gd name="connsiteY5" fmla="*/ 217540 h 329554"/>
                <a:gd name="connsiteX6" fmla="*/ 308426 w 866146"/>
                <a:gd name="connsiteY6" fmla="*/ 281040 h 329554"/>
                <a:gd name="connsiteX7" fmla="*/ 198360 w 866146"/>
                <a:gd name="connsiteY7" fmla="*/ 310674 h 329554"/>
                <a:gd name="connsiteX8" fmla="*/ 3626 w 866146"/>
                <a:gd name="connsiteY8" fmla="*/ 247174 h 32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146" h="329554">
                  <a:moveTo>
                    <a:pt x="3626" y="247174"/>
                  </a:moveTo>
                  <a:cubicBezTo>
                    <a:pt x="34670" y="216129"/>
                    <a:pt x="300665" y="164624"/>
                    <a:pt x="384626" y="124407"/>
                  </a:cubicBezTo>
                  <a:cubicBezTo>
                    <a:pt x="468587" y="84190"/>
                    <a:pt x="427665" y="-26582"/>
                    <a:pt x="507393" y="5874"/>
                  </a:cubicBezTo>
                  <a:cubicBezTo>
                    <a:pt x="587121" y="38329"/>
                    <a:pt x="836182" y="278218"/>
                    <a:pt x="862993" y="319140"/>
                  </a:cubicBezTo>
                  <a:cubicBezTo>
                    <a:pt x="889804" y="360062"/>
                    <a:pt x="738815" y="268340"/>
                    <a:pt x="668260" y="251407"/>
                  </a:cubicBezTo>
                  <a:cubicBezTo>
                    <a:pt x="597705" y="234474"/>
                    <a:pt x="499632" y="212601"/>
                    <a:pt x="439660" y="217540"/>
                  </a:cubicBezTo>
                  <a:cubicBezTo>
                    <a:pt x="379688" y="222479"/>
                    <a:pt x="348642" y="265518"/>
                    <a:pt x="308426" y="281040"/>
                  </a:cubicBezTo>
                  <a:cubicBezTo>
                    <a:pt x="268210" y="296562"/>
                    <a:pt x="247043" y="317024"/>
                    <a:pt x="198360" y="310674"/>
                  </a:cubicBezTo>
                  <a:cubicBezTo>
                    <a:pt x="149677" y="304324"/>
                    <a:pt x="-27418" y="278219"/>
                    <a:pt x="3626" y="2471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2" name="フリーフォーム: 図形 911">
              <a:extLst>
                <a:ext uri="{FF2B5EF4-FFF2-40B4-BE49-F238E27FC236}">
                  <a16:creationId xmlns:a16="http://schemas.microsoft.com/office/drawing/2014/main" id="{01577CAC-71D1-4C8C-9428-79271BF0C1B9}"/>
                </a:ext>
              </a:extLst>
            </p:cNvPr>
            <p:cNvSpPr/>
            <p:nvPr/>
          </p:nvSpPr>
          <p:spPr>
            <a:xfrm>
              <a:off x="3018196" y="5815244"/>
              <a:ext cx="622540" cy="911732"/>
            </a:xfrm>
            <a:custGeom>
              <a:avLst/>
              <a:gdLst>
                <a:gd name="connsiteX0" fmla="*/ 127171 w 622540"/>
                <a:gd name="connsiteY0" fmla="*/ 1356 h 911732"/>
                <a:gd name="connsiteX1" fmla="*/ 144104 w 622540"/>
                <a:gd name="connsiteY1" fmla="*/ 111423 h 911732"/>
                <a:gd name="connsiteX2" fmla="*/ 406571 w 622540"/>
                <a:gd name="connsiteY2" fmla="*/ 492423 h 911732"/>
                <a:gd name="connsiteX3" fmla="*/ 542037 w 622540"/>
                <a:gd name="connsiteY3" fmla="*/ 585556 h 911732"/>
                <a:gd name="connsiteX4" fmla="*/ 622471 w 622540"/>
                <a:gd name="connsiteY4" fmla="*/ 517823 h 911732"/>
                <a:gd name="connsiteX5" fmla="*/ 554737 w 622540"/>
                <a:gd name="connsiteY5" fmla="*/ 644823 h 911732"/>
                <a:gd name="connsiteX6" fmla="*/ 482771 w 622540"/>
                <a:gd name="connsiteY6" fmla="*/ 898823 h 911732"/>
                <a:gd name="connsiteX7" fmla="*/ 372704 w 622540"/>
                <a:gd name="connsiteY7" fmla="*/ 822623 h 911732"/>
                <a:gd name="connsiteX8" fmla="*/ 110237 w 622540"/>
                <a:gd name="connsiteY8" fmla="*/ 382356 h 911732"/>
                <a:gd name="connsiteX9" fmla="*/ 171 w 622540"/>
                <a:gd name="connsiteY9" fmla="*/ 166456 h 911732"/>
                <a:gd name="connsiteX10" fmla="*/ 127171 w 622540"/>
                <a:gd name="connsiteY10" fmla="*/ 1356 h 91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540" h="911732">
                  <a:moveTo>
                    <a:pt x="127171" y="1356"/>
                  </a:moveTo>
                  <a:cubicBezTo>
                    <a:pt x="151160" y="-7816"/>
                    <a:pt x="97537" y="29579"/>
                    <a:pt x="144104" y="111423"/>
                  </a:cubicBezTo>
                  <a:cubicBezTo>
                    <a:pt x="190671" y="193268"/>
                    <a:pt x="340249" y="413401"/>
                    <a:pt x="406571" y="492423"/>
                  </a:cubicBezTo>
                  <a:cubicBezTo>
                    <a:pt x="472893" y="571445"/>
                    <a:pt x="506054" y="581323"/>
                    <a:pt x="542037" y="585556"/>
                  </a:cubicBezTo>
                  <a:cubicBezTo>
                    <a:pt x="578020" y="589789"/>
                    <a:pt x="620354" y="507945"/>
                    <a:pt x="622471" y="517823"/>
                  </a:cubicBezTo>
                  <a:cubicBezTo>
                    <a:pt x="624588" y="527701"/>
                    <a:pt x="578020" y="581323"/>
                    <a:pt x="554737" y="644823"/>
                  </a:cubicBezTo>
                  <a:cubicBezTo>
                    <a:pt x="531454" y="708323"/>
                    <a:pt x="513110" y="869190"/>
                    <a:pt x="482771" y="898823"/>
                  </a:cubicBezTo>
                  <a:cubicBezTo>
                    <a:pt x="452432" y="928456"/>
                    <a:pt x="434793" y="908701"/>
                    <a:pt x="372704" y="822623"/>
                  </a:cubicBezTo>
                  <a:cubicBezTo>
                    <a:pt x="310615" y="736545"/>
                    <a:pt x="172326" y="491717"/>
                    <a:pt x="110237" y="382356"/>
                  </a:cubicBezTo>
                  <a:cubicBezTo>
                    <a:pt x="48148" y="272995"/>
                    <a:pt x="-3357" y="226428"/>
                    <a:pt x="171" y="166456"/>
                  </a:cubicBezTo>
                  <a:cubicBezTo>
                    <a:pt x="3699" y="106484"/>
                    <a:pt x="103182" y="10528"/>
                    <a:pt x="127171" y="13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13" name="グループ化 912">
            <a:extLst>
              <a:ext uri="{FF2B5EF4-FFF2-40B4-BE49-F238E27FC236}">
                <a16:creationId xmlns:a16="http://schemas.microsoft.com/office/drawing/2014/main" id="{F8CA98A4-40CD-49F4-9287-041A18972235}"/>
              </a:ext>
            </a:extLst>
          </p:cNvPr>
          <p:cNvGrpSpPr/>
          <p:nvPr/>
        </p:nvGrpSpPr>
        <p:grpSpPr>
          <a:xfrm rot="20333523">
            <a:off x="5685334" y="2777057"/>
            <a:ext cx="1051506" cy="1147243"/>
            <a:chOff x="3636399" y="5046124"/>
            <a:chExt cx="1473241" cy="1607376"/>
          </a:xfrm>
          <a:solidFill>
            <a:srgbClr val="D5000C"/>
          </a:solidFill>
        </p:grpSpPr>
        <p:sp>
          <p:nvSpPr>
            <p:cNvPr id="914" name="フリーフォーム: 図形 913">
              <a:extLst>
                <a:ext uri="{FF2B5EF4-FFF2-40B4-BE49-F238E27FC236}">
                  <a16:creationId xmlns:a16="http://schemas.microsoft.com/office/drawing/2014/main" id="{4F29B0EC-F33E-40AE-A156-47BFB452F73B}"/>
                </a:ext>
              </a:extLst>
            </p:cNvPr>
            <p:cNvSpPr/>
            <p:nvPr/>
          </p:nvSpPr>
          <p:spPr>
            <a:xfrm>
              <a:off x="3636399" y="5151863"/>
              <a:ext cx="1397989" cy="689180"/>
            </a:xfrm>
            <a:custGeom>
              <a:avLst/>
              <a:gdLst>
                <a:gd name="connsiteX0" fmla="*/ 34 w 1397989"/>
                <a:gd name="connsiteY0" fmla="*/ 448837 h 689180"/>
                <a:gd name="connsiteX1" fmla="*/ 228634 w 1397989"/>
                <a:gd name="connsiteY1" fmla="*/ 677437 h 689180"/>
                <a:gd name="connsiteX2" fmla="*/ 364101 w 1397989"/>
                <a:gd name="connsiteY2" fmla="*/ 647804 h 689180"/>
                <a:gd name="connsiteX3" fmla="*/ 834001 w 1397989"/>
                <a:gd name="connsiteY3" fmla="*/ 575837 h 689180"/>
                <a:gd name="connsiteX4" fmla="*/ 1215001 w 1397989"/>
                <a:gd name="connsiteY4" fmla="*/ 546204 h 689180"/>
                <a:gd name="connsiteX5" fmla="*/ 1397034 w 1397989"/>
                <a:gd name="connsiteY5" fmla="*/ 575837 h 689180"/>
                <a:gd name="connsiteX6" fmla="*/ 1278501 w 1397989"/>
                <a:gd name="connsiteY6" fmla="*/ 393804 h 689180"/>
                <a:gd name="connsiteX7" fmla="*/ 1100701 w 1397989"/>
                <a:gd name="connsiteY7" fmla="*/ 232937 h 689180"/>
                <a:gd name="connsiteX8" fmla="*/ 1240401 w 1397989"/>
                <a:gd name="connsiteY8" fmla="*/ 104 h 689180"/>
                <a:gd name="connsiteX9" fmla="*/ 1037201 w 1397989"/>
                <a:gd name="connsiteY9" fmla="*/ 262570 h 689180"/>
                <a:gd name="connsiteX10" fmla="*/ 863634 w 1397989"/>
                <a:gd name="connsiteY10" fmla="*/ 317604 h 689180"/>
                <a:gd name="connsiteX11" fmla="*/ 245568 w 1397989"/>
                <a:gd name="connsiteY11" fmla="*/ 508104 h 689180"/>
                <a:gd name="connsiteX12" fmla="*/ 34 w 1397989"/>
                <a:gd name="connsiteY12" fmla="*/ 448837 h 68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7989" h="689180">
                  <a:moveTo>
                    <a:pt x="34" y="448837"/>
                  </a:moveTo>
                  <a:cubicBezTo>
                    <a:pt x="-2788" y="477059"/>
                    <a:pt x="167956" y="644276"/>
                    <a:pt x="228634" y="677437"/>
                  </a:cubicBezTo>
                  <a:cubicBezTo>
                    <a:pt x="289312" y="710598"/>
                    <a:pt x="263207" y="664737"/>
                    <a:pt x="364101" y="647804"/>
                  </a:cubicBezTo>
                  <a:cubicBezTo>
                    <a:pt x="464995" y="630871"/>
                    <a:pt x="692184" y="592770"/>
                    <a:pt x="834001" y="575837"/>
                  </a:cubicBezTo>
                  <a:cubicBezTo>
                    <a:pt x="975818" y="558904"/>
                    <a:pt x="1121162" y="546204"/>
                    <a:pt x="1215001" y="546204"/>
                  </a:cubicBezTo>
                  <a:cubicBezTo>
                    <a:pt x="1308840" y="546204"/>
                    <a:pt x="1386451" y="601237"/>
                    <a:pt x="1397034" y="575837"/>
                  </a:cubicBezTo>
                  <a:cubicBezTo>
                    <a:pt x="1407617" y="550437"/>
                    <a:pt x="1327890" y="450954"/>
                    <a:pt x="1278501" y="393804"/>
                  </a:cubicBezTo>
                  <a:cubicBezTo>
                    <a:pt x="1229112" y="336654"/>
                    <a:pt x="1107051" y="298554"/>
                    <a:pt x="1100701" y="232937"/>
                  </a:cubicBezTo>
                  <a:cubicBezTo>
                    <a:pt x="1094351" y="167320"/>
                    <a:pt x="1250984" y="-4835"/>
                    <a:pt x="1240401" y="104"/>
                  </a:cubicBezTo>
                  <a:cubicBezTo>
                    <a:pt x="1229818" y="5043"/>
                    <a:pt x="1099995" y="209653"/>
                    <a:pt x="1037201" y="262570"/>
                  </a:cubicBezTo>
                  <a:cubicBezTo>
                    <a:pt x="974407" y="315487"/>
                    <a:pt x="863634" y="317604"/>
                    <a:pt x="863634" y="317604"/>
                  </a:cubicBezTo>
                  <a:cubicBezTo>
                    <a:pt x="731695" y="358526"/>
                    <a:pt x="386679" y="490465"/>
                    <a:pt x="245568" y="508104"/>
                  </a:cubicBezTo>
                  <a:cubicBezTo>
                    <a:pt x="104457" y="525743"/>
                    <a:pt x="2856" y="420615"/>
                    <a:pt x="34" y="4488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5" name="フリーフォーム: 図形 914">
              <a:extLst>
                <a:ext uri="{FF2B5EF4-FFF2-40B4-BE49-F238E27FC236}">
                  <a16:creationId xmlns:a16="http://schemas.microsoft.com/office/drawing/2014/main" id="{99CDBFD0-E231-4A96-ACE5-1EBF89C09EA5}"/>
                </a:ext>
              </a:extLst>
            </p:cNvPr>
            <p:cNvSpPr/>
            <p:nvPr/>
          </p:nvSpPr>
          <p:spPr>
            <a:xfrm>
              <a:off x="3656344" y="5713792"/>
              <a:ext cx="1453296" cy="512416"/>
            </a:xfrm>
            <a:custGeom>
              <a:avLst/>
              <a:gdLst>
                <a:gd name="connsiteX0" fmla="*/ 60523 w 1453296"/>
                <a:gd name="connsiteY0" fmla="*/ 327175 h 512416"/>
                <a:gd name="connsiteX1" fmla="*/ 276423 w 1453296"/>
                <a:gd name="connsiteY1" fmla="*/ 509208 h 512416"/>
                <a:gd name="connsiteX2" fmla="*/ 500789 w 1453296"/>
                <a:gd name="connsiteY2" fmla="*/ 433008 h 512416"/>
                <a:gd name="connsiteX3" fmla="*/ 1135789 w 1453296"/>
                <a:gd name="connsiteY3" fmla="*/ 301775 h 512416"/>
                <a:gd name="connsiteX4" fmla="*/ 1449056 w 1453296"/>
                <a:gd name="connsiteY4" fmla="*/ 339875 h 512416"/>
                <a:gd name="connsiteX5" fmla="*/ 1305123 w 1453296"/>
                <a:gd name="connsiteY5" fmla="*/ 212875 h 512416"/>
                <a:gd name="connsiteX6" fmla="*/ 1135789 w 1453296"/>
                <a:gd name="connsiteY6" fmla="*/ 5441 h 512416"/>
                <a:gd name="connsiteX7" fmla="*/ 1135789 w 1453296"/>
                <a:gd name="connsiteY7" fmla="*/ 60475 h 512416"/>
                <a:gd name="connsiteX8" fmla="*/ 1034189 w 1453296"/>
                <a:gd name="connsiteY8" fmla="*/ 60475 h 512416"/>
                <a:gd name="connsiteX9" fmla="*/ 759023 w 1453296"/>
                <a:gd name="connsiteY9" fmla="*/ 119741 h 512416"/>
                <a:gd name="connsiteX10" fmla="*/ 454223 w 1453296"/>
                <a:gd name="connsiteY10" fmla="*/ 166308 h 512416"/>
                <a:gd name="connsiteX11" fmla="*/ 428823 w 1453296"/>
                <a:gd name="connsiteY11" fmla="*/ 284841 h 512416"/>
                <a:gd name="connsiteX12" fmla="*/ 30889 w 1453296"/>
                <a:gd name="connsiteY12" fmla="*/ 225575 h 512416"/>
                <a:gd name="connsiteX13" fmla="*/ 60523 w 1453296"/>
                <a:gd name="connsiteY13" fmla="*/ 327175 h 51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53296" h="512416">
                  <a:moveTo>
                    <a:pt x="60523" y="327175"/>
                  </a:moveTo>
                  <a:cubicBezTo>
                    <a:pt x="101445" y="374447"/>
                    <a:pt x="203045" y="491569"/>
                    <a:pt x="276423" y="509208"/>
                  </a:cubicBezTo>
                  <a:cubicBezTo>
                    <a:pt x="349801" y="526847"/>
                    <a:pt x="357561" y="467580"/>
                    <a:pt x="500789" y="433008"/>
                  </a:cubicBezTo>
                  <a:cubicBezTo>
                    <a:pt x="644017" y="398436"/>
                    <a:pt x="977745" y="317297"/>
                    <a:pt x="1135789" y="301775"/>
                  </a:cubicBezTo>
                  <a:cubicBezTo>
                    <a:pt x="1293833" y="286253"/>
                    <a:pt x="1420834" y="354692"/>
                    <a:pt x="1449056" y="339875"/>
                  </a:cubicBezTo>
                  <a:cubicBezTo>
                    <a:pt x="1477278" y="325058"/>
                    <a:pt x="1357334" y="268614"/>
                    <a:pt x="1305123" y="212875"/>
                  </a:cubicBezTo>
                  <a:cubicBezTo>
                    <a:pt x="1252912" y="157136"/>
                    <a:pt x="1164011" y="30841"/>
                    <a:pt x="1135789" y="5441"/>
                  </a:cubicBezTo>
                  <a:cubicBezTo>
                    <a:pt x="1107567" y="-19959"/>
                    <a:pt x="1152722" y="51303"/>
                    <a:pt x="1135789" y="60475"/>
                  </a:cubicBezTo>
                  <a:cubicBezTo>
                    <a:pt x="1118856" y="69647"/>
                    <a:pt x="1096983" y="50597"/>
                    <a:pt x="1034189" y="60475"/>
                  </a:cubicBezTo>
                  <a:cubicBezTo>
                    <a:pt x="971395" y="70353"/>
                    <a:pt x="855684" y="102102"/>
                    <a:pt x="759023" y="119741"/>
                  </a:cubicBezTo>
                  <a:cubicBezTo>
                    <a:pt x="662362" y="137380"/>
                    <a:pt x="509256" y="138791"/>
                    <a:pt x="454223" y="166308"/>
                  </a:cubicBezTo>
                  <a:cubicBezTo>
                    <a:pt x="399190" y="193825"/>
                    <a:pt x="499379" y="274963"/>
                    <a:pt x="428823" y="284841"/>
                  </a:cubicBezTo>
                  <a:cubicBezTo>
                    <a:pt x="358267" y="294719"/>
                    <a:pt x="97211" y="224164"/>
                    <a:pt x="30889" y="225575"/>
                  </a:cubicBezTo>
                  <a:cubicBezTo>
                    <a:pt x="-35433" y="226986"/>
                    <a:pt x="19601" y="279903"/>
                    <a:pt x="60523" y="3271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6" name="フリーフォーム: 図形 915">
              <a:extLst>
                <a:ext uri="{FF2B5EF4-FFF2-40B4-BE49-F238E27FC236}">
                  <a16:creationId xmlns:a16="http://schemas.microsoft.com/office/drawing/2014/main" id="{86D28AAF-2A86-4C9C-BFF9-4C07F370033D}"/>
                </a:ext>
              </a:extLst>
            </p:cNvPr>
            <p:cNvSpPr/>
            <p:nvPr/>
          </p:nvSpPr>
          <p:spPr>
            <a:xfrm>
              <a:off x="3940663" y="5046124"/>
              <a:ext cx="1095510" cy="1607376"/>
            </a:xfrm>
            <a:custGeom>
              <a:avLst/>
              <a:gdLst>
                <a:gd name="connsiteX0" fmla="*/ 309604 w 1095510"/>
                <a:gd name="connsiteY0" fmla="*/ 9 h 1607376"/>
                <a:gd name="connsiteX1" fmla="*/ 343470 w 1095510"/>
                <a:gd name="connsiteY1" fmla="*/ 228609 h 1607376"/>
                <a:gd name="connsiteX2" fmla="*/ 127570 w 1095510"/>
                <a:gd name="connsiteY2" fmla="*/ 419109 h 1607376"/>
                <a:gd name="connsiteX3" fmla="*/ 4804 w 1095510"/>
                <a:gd name="connsiteY3" fmla="*/ 664643 h 1607376"/>
                <a:gd name="connsiteX4" fmla="*/ 47137 w 1095510"/>
                <a:gd name="connsiteY4" fmla="*/ 1151476 h 1607376"/>
                <a:gd name="connsiteX5" fmla="*/ 250337 w 1095510"/>
                <a:gd name="connsiteY5" fmla="*/ 1557876 h 1607376"/>
                <a:gd name="connsiteX6" fmla="*/ 584770 w 1095510"/>
                <a:gd name="connsiteY6" fmla="*/ 1583276 h 1607376"/>
                <a:gd name="connsiteX7" fmla="*/ 1058904 w 1095510"/>
                <a:gd name="connsiteY7" fmla="*/ 1401243 h 1607376"/>
                <a:gd name="connsiteX8" fmla="*/ 1046204 w 1095510"/>
                <a:gd name="connsiteY8" fmla="*/ 1159943 h 1607376"/>
                <a:gd name="connsiteX9" fmla="*/ 906504 w 1095510"/>
                <a:gd name="connsiteY9" fmla="*/ 1049876 h 1607376"/>
                <a:gd name="connsiteX10" fmla="*/ 965770 w 1095510"/>
                <a:gd name="connsiteY10" fmla="*/ 1134543 h 1607376"/>
                <a:gd name="connsiteX11" fmla="*/ 796437 w 1095510"/>
                <a:gd name="connsiteY11" fmla="*/ 1333509 h 1607376"/>
                <a:gd name="connsiteX12" fmla="*/ 305370 w 1095510"/>
                <a:gd name="connsiteY12" fmla="*/ 1214976 h 1607376"/>
                <a:gd name="connsiteX13" fmla="*/ 254570 w 1095510"/>
                <a:gd name="connsiteY13" fmla="*/ 927109 h 1607376"/>
                <a:gd name="connsiteX14" fmla="*/ 512804 w 1095510"/>
                <a:gd name="connsiteY14" fmla="*/ 419109 h 1607376"/>
                <a:gd name="connsiteX15" fmla="*/ 419670 w 1095510"/>
                <a:gd name="connsiteY15" fmla="*/ 237076 h 1607376"/>
                <a:gd name="connsiteX16" fmla="*/ 309604 w 1095510"/>
                <a:gd name="connsiteY16" fmla="*/ 9 h 160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5510" h="1607376">
                  <a:moveTo>
                    <a:pt x="309604" y="9"/>
                  </a:moveTo>
                  <a:cubicBezTo>
                    <a:pt x="296904" y="-1402"/>
                    <a:pt x="373809" y="158759"/>
                    <a:pt x="343470" y="228609"/>
                  </a:cubicBezTo>
                  <a:cubicBezTo>
                    <a:pt x="313131" y="298459"/>
                    <a:pt x="184014" y="346437"/>
                    <a:pt x="127570" y="419109"/>
                  </a:cubicBezTo>
                  <a:cubicBezTo>
                    <a:pt x="71126" y="491781"/>
                    <a:pt x="18209" y="542582"/>
                    <a:pt x="4804" y="664643"/>
                  </a:cubicBezTo>
                  <a:cubicBezTo>
                    <a:pt x="-8601" y="786704"/>
                    <a:pt x="6215" y="1002604"/>
                    <a:pt x="47137" y="1151476"/>
                  </a:cubicBezTo>
                  <a:cubicBezTo>
                    <a:pt x="88059" y="1300348"/>
                    <a:pt x="160732" y="1485909"/>
                    <a:pt x="250337" y="1557876"/>
                  </a:cubicBezTo>
                  <a:cubicBezTo>
                    <a:pt x="339942" y="1629843"/>
                    <a:pt x="450009" y="1609382"/>
                    <a:pt x="584770" y="1583276"/>
                  </a:cubicBezTo>
                  <a:cubicBezTo>
                    <a:pt x="719531" y="1557171"/>
                    <a:pt x="981998" y="1471798"/>
                    <a:pt x="1058904" y="1401243"/>
                  </a:cubicBezTo>
                  <a:cubicBezTo>
                    <a:pt x="1135810" y="1330688"/>
                    <a:pt x="1071604" y="1218504"/>
                    <a:pt x="1046204" y="1159943"/>
                  </a:cubicBezTo>
                  <a:cubicBezTo>
                    <a:pt x="1020804" y="1101382"/>
                    <a:pt x="919910" y="1054109"/>
                    <a:pt x="906504" y="1049876"/>
                  </a:cubicBezTo>
                  <a:cubicBezTo>
                    <a:pt x="893098" y="1045643"/>
                    <a:pt x="984114" y="1087271"/>
                    <a:pt x="965770" y="1134543"/>
                  </a:cubicBezTo>
                  <a:cubicBezTo>
                    <a:pt x="947426" y="1181815"/>
                    <a:pt x="906504" y="1320104"/>
                    <a:pt x="796437" y="1333509"/>
                  </a:cubicBezTo>
                  <a:cubicBezTo>
                    <a:pt x="686370" y="1346915"/>
                    <a:pt x="395681" y="1282709"/>
                    <a:pt x="305370" y="1214976"/>
                  </a:cubicBezTo>
                  <a:cubicBezTo>
                    <a:pt x="215059" y="1147243"/>
                    <a:pt x="219998" y="1059754"/>
                    <a:pt x="254570" y="927109"/>
                  </a:cubicBezTo>
                  <a:cubicBezTo>
                    <a:pt x="289142" y="794465"/>
                    <a:pt x="485287" y="534114"/>
                    <a:pt x="512804" y="419109"/>
                  </a:cubicBezTo>
                  <a:cubicBezTo>
                    <a:pt x="540321" y="304104"/>
                    <a:pt x="454242" y="301987"/>
                    <a:pt x="419670" y="237076"/>
                  </a:cubicBezTo>
                  <a:cubicBezTo>
                    <a:pt x="385098" y="172165"/>
                    <a:pt x="322304" y="1420"/>
                    <a:pt x="309604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17" name="グループ化 916">
            <a:extLst>
              <a:ext uri="{FF2B5EF4-FFF2-40B4-BE49-F238E27FC236}">
                <a16:creationId xmlns:a16="http://schemas.microsoft.com/office/drawing/2014/main" id="{038808A8-C38F-469A-9BCA-5DDF364D17F9}"/>
              </a:ext>
            </a:extLst>
          </p:cNvPr>
          <p:cNvGrpSpPr/>
          <p:nvPr/>
        </p:nvGrpSpPr>
        <p:grpSpPr>
          <a:xfrm rot="20728776">
            <a:off x="6400800" y="3678357"/>
            <a:ext cx="1791325" cy="1525783"/>
            <a:chOff x="4996897" y="5164754"/>
            <a:chExt cx="1791325" cy="1525783"/>
          </a:xfrm>
          <a:solidFill>
            <a:srgbClr val="D5000C"/>
          </a:solidFill>
        </p:grpSpPr>
        <p:sp>
          <p:nvSpPr>
            <p:cNvPr id="918" name="フリーフォーム: 図形 917">
              <a:extLst>
                <a:ext uri="{FF2B5EF4-FFF2-40B4-BE49-F238E27FC236}">
                  <a16:creationId xmlns:a16="http://schemas.microsoft.com/office/drawing/2014/main" id="{498758FB-4EFF-489A-B45D-49DF74EC4E06}"/>
                </a:ext>
              </a:extLst>
            </p:cNvPr>
            <p:cNvSpPr/>
            <p:nvPr/>
          </p:nvSpPr>
          <p:spPr>
            <a:xfrm>
              <a:off x="5096933" y="5204848"/>
              <a:ext cx="1500605" cy="338654"/>
            </a:xfrm>
            <a:custGeom>
              <a:avLst/>
              <a:gdLst>
                <a:gd name="connsiteX0" fmla="*/ 0 w 1500605"/>
                <a:gd name="connsiteY0" fmla="*/ 203235 h 338654"/>
                <a:gd name="connsiteX1" fmla="*/ 213784 w 1500605"/>
                <a:gd name="connsiteY1" fmla="*/ 319652 h 338654"/>
                <a:gd name="connsiteX2" fmla="*/ 317500 w 1500605"/>
                <a:gd name="connsiteY2" fmla="*/ 334469 h 338654"/>
                <a:gd name="connsiteX3" fmla="*/ 624417 w 1500605"/>
                <a:gd name="connsiteY3" fmla="*/ 277319 h 338654"/>
                <a:gd name="connsiteX4" fmla="*/ 1210734 w 1500605"/>
                <a:gd name="connsiteY4" fmla="*/ 266735 h 338654"/>
                <a:gd name="connsiteX5" fmla="*/ 1496484 w 1500605"/>
                <a:gd name="connsiteY5" fmla="*/ 313302 h 338654"/>
                <a:gd name="connsiteX6" fmla="*/ 1377950 w 1500605"/>
                <a:gd name="connsiteY6" fmla="*/ 186302 h 338654"/>
                <a:gd name="connsiteX7" fmla="*/ 1348317 w 1500605"/>
                <a:gd name="connsiteY7" fmla="*/ 52952 h 338654"/>
                <a:gd name="connsiteX8" fmla="*/ 1435100 w 1500605"/>
                <a:gd name="connsiteY8" fmla="*/ 35 h 338654"/>
                <a:gd name="connsiteX9" fmla="*/ 1263650 w 1500605"/>
                <a:gd name="connsiteY9" fmla="*/ 59302 h 338654"/>
                <a:gd name="connsiteX10" fmla="*/ 1056217 w 1500605"/>
                <a:gd name="connsiteY10" fmla="*/ 88935 h 338654"/>
                <a:gd name="connsiteX11" fmla="*/ 719667 w 1500605"/>
                <a:gd name="connsiteY11" fmla="*/ 163019 h 338654"/>
                <a:gd name="connsiteX12" fmla="*/ 393700 w 1500605"/>
                <a:gd name="connsiteY12" fmla="*/ 224402 h 338654"/>
                <a:gd name="connsiteX13" fmla="*/ 211667 w 1500605"/>
                <a:gd name="connsiteY13" fmla="*/ 254035 h 338654"/>
                <a:gd name="connsiteX14" fmla="*/ 0 w 1500605"/>
                <a:gd name="connsiteY14" fmla="*/ 203235 h 33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0605" h="338654">
                  <a:moveTo>
                    <a:pt x="0" y="203235"/>
                  </a:moveTo>
                  <a:cubicBezTo>
                    <a:pt x="353" y="214171"/>
                    <a:pt x="160867" y="297780"/>
                    <a:pt x="213784" y="319652"/>
                  </a:cubicBezTo>
                  <a:cubicBezTo>
                    <a:pt x="266701" y="341524"/>
                    <a:pt x="249061" y="341525"/>
                    <a:pt x="317500" y="334469"/>
                  </a:cubicBezTo>
                  <a:cubicBezTo>
                    <a:pt x="385939" y="327414"/>
                    <a:pt x="475545" y="288608"/>
                    <a:pt x="624417" y="277319"/>
                  </a:cubicBezTo>
                  <a:cubicBezTo>
                    <a:pt x="773289" y="266030"/>
                    <a:pt x="1065390" y="260738"/>
                    <a:pt x="1210734" y="266735"/>
                  </a:cubicBezTo>
                  <a:cubicBezTo>
                    <a:pt x="1356078" y="272732"/>
                    <a:pt x="1468615" y="326708"/>
                    <a:pt x="1496484" y="313302"/>
                  </a:cubicBezTo>
                  <a:cubicBezTo>
                    <a:pt x="1524353" y="299896"/>
                    <a:pt x="1402644" y="229694"/>
                    <a:pt x="1377950" y="186302"/>
                  </a:cubicBezTo>
                  <a:cubicBezTo>
                    <a:pt x="1353256" y="142910"/>
                    <a:pt x="1338792" y="83996"/>
                    <a:pt x="1348317" y="52952"/>
                  </a:cubicBezTo>
                  <a:cubicBezTo>
                    <a:pt x="1357842" y="21908"/>
                    <a:pt x="1449211" y="-1023"/>
                    <a:pt x="1435100" y="35"/>
                  </a:cubicBezTo>
                  <a:cubicBezTo>
                    <a:pt x="1420989" y="1093"/>
                    <a:pt x="1326797" y="44485"/>
                    <a:pt x="1263650" y="59302"/>
                  </a:cubicBezTo>
                  <a:cubicBezTo>
                    <a:pt x="1200503" y="74119"/>
                    <a:pt x="1146881" y="71649"/>
                    <a:pt x="1056217" y="88935"/>
                  </a:cubicBezTo>
                  <a:cubicBezTo>
                    <a:pt x="965553" y="106221"/>
                    <a:pt x="830086" y="140441"/>
                    <a:pt x="719667" y="163019"/>
                  </a:cubicBezTo>
                  <a:cubicBezTo>
                    <a:pt x="609248" y="185597"/>
                    <a:pt x="478367" y="209233"/>
                    <a:pt x="393700" y="224402"/>
                  </a:cubicBezTo>
                  <a:cubicBezTo>
                    <a:pt x="309033" y="239571"/>
                    <a:pt x="274109" y="257915"/>
                    <a:pt x="211667" y="254035"/>
                  </a:cubicBezTo>
                  <a:cubicBezTo>
                    <a:pt x="149225" y="250155"/>
                    <a:pt x="-353" y="192299"/>
                    <a:pt x="0" y="2032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9" name="フリーフォーム: 図形 918">
              <a:extLst>
                <a:ext uri="{FF2B5EF4-FFF2-40B4-BE49-F238E27FC236}">
                  <a16:creationId xmlns:a16="http://schemas.microsoft.com/office/drawing/2014/main" id="{17EEB4F9-D799-4C53-8F15-CD54B34BDB9C}"/>
                </a:ext>
              </a:extLst>
            </p:cNvPr>
            <p:cNvSpPr/>
            <p:nvPr/>
          </p:nvSpPr>
          <p:spPr>
            <a:xfrm>
              <a:off x="5343011" y="5180747"/>
              <a:ext cx="439852" cy="533107"/>
            </a:xfrm>
            <a:custGeom>
              <a:avLst/>
              <a:gdLst>
                <a:gd name="connsiteX0" fmla="*/ 1572 w 439852"/>
                <a:gd name="connsiteY0" fmla="*/ 853 h 533107"/>
                <a:gd name="connsiteX1" fmla="*/ 141272 w 439852"/>
                <a:gd name="connsiteY1" fmla="*/ 129970 h 533107"/>
                <a:gd name="connsiteX2" fmla="*/ 128572 w 439852"/>
                <a:gd name="connsiteY2" fmla="*/ 290836 h 533107"/>
                <a:gd name="connsiteX3" fmla="*/ 249222 w 439852"/>
                <a:gd name="connsiteY3" fmla="*/ 525786 h 533107"/>
                <a:gd name="connsiteX4" fmla="*/ 276739 w 439852"/>
                <a:gd name="connsiteY4" fmla="*/ 451703 h 533107"/>
                <a:gd name="connsiteX5" fmla="*/ 439722 w 439852"/>
                <a:gd name="connsiteY5" fmla="*/ 231570 h 533107"/>
                <a:gd name="connsiteX6" fmla="*/ 247106 w 439852"/>
                <a:gd name="connsiteY6" fmla="*/ 81286 h 533107"/>
                <a:gd name="connsiteX7" fmla="*/ 1572 w 439852"/>
                <a:gd name="connsiteY7" fmla="*/ 853 h 53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852" h="533107">
                  <a:moveTo>
                    <a:pt x="1572" y="853"/>
                  </a:moveTo>
                  <a:cubicBezTo>
                    <a:pt x="-16067" y="8967"/>
                    <a:pt x="120105" y="81640"/>
                    <a:pt x="141272" y="129970"/>
                  </a:cubicBezTo>
                  <a:cubicBezTo>
                    <a:pt x="162439" y="178300"/>
                    <a:pt x="110580" y="224867"/>
                    <a:pt x="128572" y="290836"/>
                  </a:cubicBezTo>
                  <a:cubicBezTo>
                    <a:pt x="146564" y="356805"/>
                    <a:pt x="224528" y="498975"/>
                    <a:pt x="249222" y="525786"/>
                  </a:cubicBezTo>
                  <a:cubicBezTo>
                    <a:pt x="273916" y="552597"/>
                    <a:pt x="244989" y="500739"/>
                    <a:pt x="276739" y="451703"/>
                  </a:cubicBezTo>
                  <a:cubicBezTo>
                    <a:pt x="308489" y="402667"/>
                    <a:pt x="444661" y="293306"/>
                    <a:pt x="439722" y="231570"/>
                  </a:cubicBezTo>
                  <a:cubicBezTo>
                    <a:pt x="434783" y="169834"/>
                    <a:pt x="319778" y="118328"/>
                    <a:pt x="247106" y="81286"/>
                  </a:cubicBezTo>
                  <a:cubicBezTo>
                    <a:pt x="174434" y="44244"/>
                    <a:pt x="19211" y="-7261"/>
                    <a:pt x="1572" y="8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0" name="フリーフォーム: 図形 919">
              <a:extLst>
                <a:ext uri="{FF2B5EF4-FFF2-40B4-BE49-F238E27FC236}">
                  <a16:creationId xmlns:a16="http://schemas.microsoft.com/office/drawing/2014/main" id="{C5BB09A4-C8C5-4746-AFBB-9A0BFDD9C7BC}"/>
                </a:ext>
              </a:extLst>
            </p:cNvPr>
            <p:cNvSpPr/>
            <p:nvPr/>
          </p:nvSpPr>
          <p:spPr>
            <a:xfrm>
              <a:off x="5970367" y="5164754"/>
              <a:ext cx="348655" cy="466482"/>
            </a:xfrm>
            <a:custGeom>
              <a:avLst/>
              <a:gdLst>
                <a:gd name="connsiteX0" fmla="*/ 53666 w 348655"/>
                <a:gd name="connsiteY0" fmla="*/ 4146 h 466482"/>
                <a:gd name="connsiteX1" fmla="*/ 341533 w 348655"/>
                <a:gd name="connsiteY1" fmla="*/ 103629 h 466482"/>
                <a:gd name="connsiteX2" fmla="*/ 248400 w 348655"/>
                <a:gd name="connsiteY2" fmla="*/ 287779 h 466482"/>
                <a:gd name="connsiteX3" fmla="*/ 108700 w 348655"/>
                <a:gd name="connsiteY3" fmla="*/ 440179 h 466482"/>
                <a:gd name="connsiteX4" fmla="*/ 750 w 348655"/>
                <a:gd name="connsiteY4" fmla="*/ 457113 h 466482"/>
                <a:gd name="connsiteX5" fmla="*/ 64250 w 348655"/>
                <a:gd name="connsiteY5" fmla="*/ 340696 h 466482"/>
                <a:gd name="connsiteX6" fmla="*/ 129866 w 348655"/>
                <a:gd name="connsiteY6" fmla="*/ 239096 h 466482"/>
                <a:gd name="connsiteX7" fmla="*/ 53666 w 348655"/>
                <a:gd name="connsiteY7" fmla="*/ 4146 h 4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655" h="466482">
                  <a:moveTo>
                    <a:pt x="53666" y="4146"/>
                  </a:moveTo>
                  <a:cubicBezTo>
                    <a:pt x="88944" y="-18432"/>
                    <a:pt x="309077" y="56357"/>
                    <a:pt x="341533" y="103629"/>
                  </a:cubicBezTo>
                  <a:cubicBezTo>
                    <a:pt x="373989" y="150901"/>
                    <a:pt x="287205" y="231687"/>
                    <a:pt x="248400" y="287779"/>
                  </a:cubicBezTo>
                  <a:cubicBezTo>
                    <a:pt x="209595" y="343871"/>
                    <a:pt x="149975" y="411957"/>
                    <a:pt x="108700" y="440179"/>
                  </a:cubicBezTo>
                  <a:cubicBezTo>
                    <a:pt x="67425" y="468401"/>
                    <a:pt x="8158" y="473693"/>
                    <a:pt x="750" y="457113"/>
                  </a:cubicBezTo>
                  <a:cubicBezTo>
                    <a:pt x="-6658" y="440533"/>
                    <a:pt x="42731" y="377032"/>
                    <a:pt x="64250" y="340696"/>
                  </a:cubicBezTo>
                  <a:cubicBezTo>
                    <a:pt x="85769" y="304360"/>
                    <a:pt x="135863" y="292366"/>
                    <a:pt x="129866" y="239096"/>
                  </a:cubicBezTo>
                  <a:cubicBezTo>
                    <a:pt x="123869" y="185826"/>
                    <a:pt x="18388" y="26724"/>
                    <a:pt x="53666" y="41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1" name="フリーフォーム: 図形 920">
              <a:extLst>
                <a:ext uri="{FF2B5EF4-FFF2-40B4-BE49-F238E27FC236}">
                  <a16:creationId xmlns:a16="http://schemas.microsoft.com/office/drawing/2014/main" id="{1793E51E-45C8-4215-B58E-0BE07296B059}"/>
                </a:ext>
              </a:extLst>
            </p:cNvPr>
            <p:cNvSpPr/>
            <p:nvPr/>
          </p:nvSpPr>
          <p:spPr>
            <a:xfrm>
              <a:off x="5079208" y="5538669"/>
              <a:ext cx="1640306" cy="370974"/>
            </a:xfrm>
            <a:custGeom>
              <a:avLst/>
              <a:gdLst>
                <a:gd name="connsiteX0" fmla="*/ 792 w 1640306"/>
                <a:gd name="connsiteY0" fmla="*/ 231364 h 370974"/>
                <a:gd name="connsiteX1" fmla="*/ 244209 w 1640306"/>
                <a:gd name="connsiteY1" fmla="*/ 368948 h 370974"/>
                <a:gd name="connsiteX2" fmla="*/ 424125 w 1640306"/>
                <a:gd name="connsiteY2" fmla="*/ 305448 h 370974"/>
                <a:gd name="connsiteX3" fmla="*/ 1065475 w 1640306"/>
                <a:gd name="connsiteY3" fmla="*/ 195381 h 370974"/>
                <a:gd name="connsiteX4" fmla="*/ 1611575 w 1640306"/>
                <a:gd name="connsiteY4" fmla="*/ 267348 h 370974"/>
                <a:gd name="connsiteX5" fmla="*/ 1554425 w 1640306"/>
                <a:gd name="connsiteY5" fmla="*/ 163631 h 370974"/>
                <a:gd name="connsiteX6" fmla="*/ 1471875 w 1640306"/>
                <a:gd name="connsiteY6" fmla="*/ 2764 h 370974"/>
                <a:gd name="connsiteX7" fmla="*/ 1323709 w 1640306"/>
                <a:gd name="connsiteY7" fmla="*/ 64148 h 370974"/>
                <a:gd name="connsiteX8" fmla="*/ 1141675 w 1640306"/>
                <a:gd name="connsiteY8" fmla="*/ 93781 h 370974"/>
                <a:gd name="connsiteX9" fmla="*/ 654842 w 1640306"/>
                <a:gd name="connsiteY9" fmla="*/ 178448 h 370974"/>
                <a:gd name="connsiteX10" fmla="*/ 330992 w 1640306"/>
                <a:gd name="connsiteY10" fmla="*/ 256764 h 370974"/>
                <a:gd name="connsiteX11" fmla="*/ 792 w 1640306"/>
                <a:gd name="connsiteY11" fmla="*/ 231364 h 37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0306" h="370974">
                  <a:moveTo>
                    <a:pt x="792" y="231364"/>
                  </a:moveTo>
                  <a:cubicBezTo>
                    <a:pt x="-13672" y="250061"/>
                    <a:pt x="173654" y="356601"/>
                    <a:pt x="244209" y="368948"/>
                  </a:cubicBezTo>
                  <a:cubicBezTo>
                    <a:pt x="314765" y="381295"/>
                    <a:pt x="287247" y="334376"/>
                    <a:pt x="424125" y="305448"/>
                  </a:cubicBezTo>
                  <a:cubicBezTo>
                    <a:pt x="561003" y="276520"/>
                    <a:pt x="867567" y="201731"/>
                    <a:pt x="1065475" y="195381"/>
                  </a:cubicBezTo>
                  <a:cubicBezTo>
                    <a:pt x="1263383" y="189031"/>
                    <a:pt x="1530083" y="272640"/>
                    <a:pt x="1611575" y="267348"/>
                  </a:cubicBezTo>
                  <a:cubicBezTo>
                    <a:pt x="1693067" y="262056"/>
                    <a:pt x="1577708" y="207728"/>
                    <a:pt x="1554425" y="163631"/>
                  </a:cubicBezTo>
                  <a:cubicBezTo>
                    <a:pt x="1531142" y="119534"/>
                    <a:pt x="1510328" y="19345"/>
                    <a:pt x="1471875" y="2764"/>
                  </a:cubicBezTo>
                  <a:cubicBezTo>
                    <a:pt x="1433422" y="-13817"/>
                    <a:pt x="1378742" y="48979"/>
                    <a:pt x="1323709" y="64148"/>
                  </a:cubicBezTo>
                  <a:cubicBezTo>
                    <a:pt x="1268676" y="79317"/>
                    <a:pt x="1141675" y="93781"/>
                    <a:pt x="1141675" y="93781"/>
                  </a:cubicBezTo>
                  <a:cubicBezTo>
                    <a:pt x="1030197" y="112831"/>
                    <a:pt x="789956" y="151284"/>
                    <a:pt x="654842" y="178448"/>
                  </a:cubicBezTo>
                  <a:cubicBezTo>
                    <a:pt x="519728" y="205612"/>
                    <a:pt x="444939" y="251472"/>
                    <a:pt x="330992" y="256764"/>
                  </a:cubicBezTo>
                  <a:cubicBezTo>
                    <a:pt x="217045" y="262056"/>
                    <a:pt x="15256" y="212667"/>
                    <a:pt x="792" y="2313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2" name="フリーフォーム: 図形 921">
              <a:extLst>
                <a:ext uri="{FF2B5EF4-FFF2-40B4-BE49-F238E27FC236}">
                  <a16:creationId xmlns:a16="http://schemas.microsoft.com/office/drawing/2014/main" id="{F8235AA0-D231-4DAA-B6E5-777FD207E99A}"/>
                </a:ext>
              </a:extLst>
            </p:cNvPr>
            <p:cNvSpPr/>
            <p:nvPr/>
          </p:nvSpPr>
          <p:spPr>
            <a:xfrm>
              <a:off x="5932907" y="5482157"/>
              <a:ext cx="423717" cy="468023"/>
            </a:xfrm>
            <a:custGeom>
              <a:avLst/>
              <a:gdLst>
                <a:gd name="connsiteX0" fmla="*/ 131343 w 423717"/>
                <a:gd name="connsiteY0" fmla="*/ 10 h 468023"/>
                <a:gd name="connsiteX1" fmla="*/ 385343 w 423717"/>
                <a:gd name="connsiteY1" fmla="*/ 103726 h 468023"/>
                <a:gd name="connsiteX2" fmla="*/ 423443 w 423717"/>
                <a:gd name="connsiteY2" fmla="*/ 133360 h 468023"/>
                <a:gd name="connsiteX3" fmla="*/ 402276 w 423717"/>
                <a:gd name="connsiteY3" fmla="*/ 302693 h 468023"/>
                <a:gd name="connsiteX4" fmla="*/ 398043 w 423717"/>
                <a:gd name="connsiteY4" fmla="*/ 444510 h 468023"/>
                <a:gd name="connsiteX5" fmla="*/ 237176 w 423717"/>
                <a:gd name="connsiteY5" fmla="*/ 461443 h 468023"/>
                <a:gd name="connsiteX6" fmla="*/ 222360 w 423717"/>
                <a:gd name="connsiteY6" fmla="*/ 376776 h 468023"/>
                <a:gd name="connsiteX7" fmla="*/ 188493 w 423717"/>
                <a:gd name="connsiteY7" fmla="*/ 228610 h 468023"/>
                <a:gd name="connsiteX8" fmla="*/ 184260 w 423717"/>
                <a:gd name="connsiteY8" fmla="*/ 213793 h 468023"/>
                <a:gd name="connsiteX9" fmla="*/ 110 w 423717"/>
                <a:gd name="connsiteY9" fmla="*/ 65626 h 468023"/>
                <a:gd name="connsiteX10" fmla="*/ 156743 w 423717"/>
                <a:gd name="connsiteY10" fmla="*/ 110076 h 468023"/>
                <a:gd name="connsiteX11" fmla="*/ 131343 w 423717"/>
                <a:gd name="connsiteY11" fmla="*/ 10 h 46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3717" h="468023">
                  <a:moveTo>
                    <a:pt x="131343" y="10"/>
                  </a:moveTo>
                  <a:cubicBezTo>
                    <a:pt x="169443" y="-1048"/>
                    <a:pt x="336660" y="81501"/>
                    <a:pt x="385343" y="103726"/>
                  </a:cubicBezTo>
                  <a:cubicBezTo>
                    <a:pt x="434026" y="125951"/>
                    <a:pt x="420621" y="100199"/>
                    <a:pt x="423443" y="133360"/>
                  </a:cubicBezTo>
                  <a:cubicBezTo>
                    <a:pt x="426265" y="166521"/>
                    <a:pt x="406509" y="250835"/>
                    <a:pt x="402276" y="302693"/>
                  </a:cubicBezTo>
                  <a:cubicBezTo>
                    <a:pt x="398043" y="354551"/>
                    <a:pt x="425560" y="418052"/>
                    <a:pt x="398043" y="444510"/>
                  </a:cubicBezTo>
                  <a:cubicBezTo>
                    <a:pt x="370526" y="470968"/>
                    <a:pt x="266456" y="472732"/>
                    <a:pt x="237176" y="461443"/>
                  </a:cubicBezTo>
                  <a:cubicBezTo>
                    <a:pt x="207896" y="450154"/>
                    <a:pt x="230474" y="415581"/>
                    <a:pt x="222360" y="376776"/>
                  </a:cubicBezTo>
                  <a:cubicBezTo>
                    <a:pt x="214246" y="337971"/>
                    <a:pt x="194843" y="255774"/>
                    <a:pt x="188493" y="228610"/>
                  </a:cubicBezTo>
                  <a:cubicBezTo>
                    <a:pt x="182143" y="201446"/>
                    <a:pt x="215657" y="240957"/>
                    <a:pt x="184260" y="213793"/>
                  </a:cubicBezTo>
                  <a:cubicBezTo>
                    <a:pt x="152863" y="186629"/>
                    <a:pt x="4696" y="82912"/>
                    <a:pt x="110" y="65626"/>
                  </a:cubicBezTo>
                  <a:cubicBezTo>
                    <a:pt x="-4476" y="48340"/>
                    <a:pt x="134871" y="117132"/>
                    <a:pt x="156743" y="110076"/>
                  </a:cubicBezTo>
                  <a:cubicBezTo>
                    <a:pt x="178615" y="103020"/>
                    <a:pt x="93243" y="1068"/>
                    <a:pt x="131343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3" name="フリーフォーム: 図形 922">
              <a:extLst>
                <a:ext uri="{FF2B5EF4-FFF2-40B4-BE49-F238E27FC236}">
                  <a16:creationId xmlns:a16="http://schemas.microsoft.com/office/drawing/2014/main" id="{68A67E70-8C49-42B1-A5B9-7ABCAEE55774}"/>
                </a:ext>
              </a:extLst>
            </p:cNvPr>
            <p:cNvSpPr/>
            <p:nvPr/>
          </p:nvSpPr>
          <p:spPr>
            <a:xfrm>
              <a:off x="5708893" y="5589136"/>
              <a:ext cx="711702" cy="316564"/>
            </a:xfrm>
            <a:custGeom>
              <a:avLst/>
              <a:gdLst>
                <a:gd name="connsiteX0" fmla="*/ 6107 w 711702"/>
                <a:gd name="connsiteY0" fmla="*/ 981 h 316564"/>
                <a:gd name="connsiteX1" fmla="*/ 78074 w 711702"/>
                <a:gd name="connsiteY1" fmla="*/ 98347 h 316564"/>
                <a:gd name="connsiteX2" fmla="*/ 14574 w 711702"/>
                <a:gd name="connsiteY2" fmla="*/ 301547 h 316564"/>
                <a:gd name="connsiteX3" fmla="*/ 29390 w 711702"/>
                <a:gd name="connsiteY3" fmla="*/ 288847 h 316564"/>
                <a:gd name="connsiteX4" fmla="*/ 78074 w 711702"/>
                <a:gd name="connsiteY4" fmla="*/ 286731 h 316564"/>
                <a:gd name="connsiteX5" fmla="*/ 349007 w 711702"/>
                <a:gd name="connsiteY5" fmla="*/ 316364 h 316564"/>
                <a:gd name="connsiteX6" fmla="*/ 710957 w 711702"/>
                <a:gd name="connsiteY6" fmla="*/ 269797 h 316564"/>
                <a:gd name="connsiteX7" fmla="*/ 450607 w 711702"/>
                <a:gd name="connsiteY7" fmla="*/ 252864 h 316564"/>
                <a:gd name="connsiteX8" fmla="*/ 257990 w 711702"/>
                <a:gd name="connsiteY8" fmla="*/ 206297 h 316564"/>
                <a:gd name="connsiteX9" fmla="*/ 268574 w 711702"/>
                <a:gd name="connsiteY9" fmla="*/ 58131 h 316564"/>
                <a:gd name="connsiteX10" fmla="*/ 6107 w 711702"/>
                <a:gd name="connsiteY10" fmla="*/ 981 h 316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1702" h="316564">
                  <a:moveTo>
                    <a:pt x="6107" y="981"/>
                  </a:moveTo>
                  <a:cubicBezTo>
                    <a:pt x="-25643" y="7684"/>
                    <a:pt x="76663" y="48253"/>
                    <a:pt x="78074" y="98347"/>
                  </a:cubicBezTo>
                  <a:cubicBezTo>
                    <a:pt x="79485" y="148441"/>
                    <a:pt x="22688" y="269797"/>
                    <a:pt x="14574" y="301547"/>
                  </a:cubicBezTo>
                  <a:cubicBezTo>
                    <a:pt x="6460" y="333297"/>
                    <a:pt x="18807" y="291316"/>
                    <a:pt x="29390" y="288847"/>
                  </a:cubicBezTo>
                  <a:cubicBezTo>
                    <a:pt x="39973" y="286378"/>
                    <a:pt x="24805" y="282145"/>
                    <a:pt x="78074" y="286731"/>
                  </a:cubicBezTo>
                  <a:cubicBezTo>
                    <a:pt x="131344" y="291317"/>
                    <a:pt x="243527" y="319186"/>
                    <a:pt x="349007" y="316364"/>
                  </a:cubicBezTo>
                  <a:cubicBezTo>
                    <a:pt x="454487" y="313542"/>
                    <a:pt x="694024" y="280380"/>
                    <a:pt x="710957" y="269797"/>
                  </a:cubicBezTo>
                  <a:cubicBezTo>
                    <a:pt x="727890" y="259214"/>
                    <a:pt x="450607" y="252864"/>
                    <a:pt x="450607" y="252864"/>
                  </a:cubicBezTo>
                  <a:cubicBezTo>
                    <a:pt x="375113" y="242281"/>
                    <a:pt x="288329" y="238752"/>
                    <a:pt x="257990" y="206297"/>
                  </a:cubicBezTo>
                  <a:cubicBezTo>
                    <a:pt x="227651" y="173842"/>
                    <a:pt x="303852" y="93409"/>
                    <a:pt x="268574" y="58131"/>
                  </a:cubicBezTo>
                  <a:cubicBezTo>
                    <a:pt x="233296" y="22853"/>
                    <a:pt x="37857" y="-5722"/>
                    <a:pt x="6107" y="9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4" name="フリーフォーム: 図形 923">
              <a:extLst>
                <a:ext uri="{FF2B5EF4-FFF2-40B4-BE49-F238E27FC236}">
                  <a16:creationId xmlns:a16="http://schemas.microsoft.com/office/drawing/2014/main" id="{DF0C5450-6B91-4D95-9D7E-D364DAF71CC7}"/>
                </a:ext>
              </a:extLst>
            </p:cNvPr>
            <p:cNvSpPr/>
            <p:nvPr/>
          </p:nvSpPr>
          <p:spPr>
            <a:xfrm>
              <a:off x="5284634" y="5604928"/>
              <a:ext cx="1310787" cy="567680"/>
            </a:xfrm>
            <a:custGeom>
              <a:avLst/>
              <a:gdLst>
                <a:gd name="connsiteX0" fmla="*/ 7033 w 1310787"/>
                <a:gd name="connsiteY0" fmla="*/ 5 h 567680"/>
                <a:gd name="connsiteX1" fmla="*/ 157316 w 1310787"/>
                <a:gd name="connsiteY1" fmla="*/ 137589 h 567680"/>
                <a:gd name="connsiteX2" fmla="*/ 178483 w 1310787"/>
                <a:gd name="connsiteY2" fmla="*/ 404289 h 567680"/>
                <a:gd name="connsiteX3" fmla="*/ 62066 w 1310787"/>
                <a:gd name="connsiteY3" fmla="*/ 402172 h 567680"/>
                <a:gd name="connsiteX4" fmla="*/ 193299 w 1310787"/>
                <a:gd name="connsiteY4" fmla="*/ 452972 h 567680"/>
                <a:gd name="connsiteX5" fmla="*/ 229283 w 1310787"/>
                <a:gd name="connsiteY5" fmla="*/ 567272 h 567680"/>
                <a:gd name="connsiteX6" fmla="*/ 525616 w 1310787"/>
                <a:gd name="connsiteY6" fmla="*/ 488955 h 567680"/>
                <a:gd name="connsiteX7" fmla="*/ 1122516 w 1310787"/>
                <a:gd name="connsiteY7" fmla="*/ 431805 h 567680"/>
                <a:gd name="connsiteX8" fmla="*/ 1308783 w 1310787"/>
                <a:gd name="connsiteY8" fmla="*/ 508005 h 567680"/>
                <a:gd name="connsiteX9" fmla="*/ 1221999 w 1310787"/>
                <a:gd name="connsiteY9" fmla="*/ 423339 h 567680"/>
                <a:gd name="connsiteX10" fmla="*/ 1236816 w 1310787"/>
                <a:gd name="connsiteY10" fmla="*/ 270939 h 567680"/>
                <a:gd name="connsiteX11" fmla="*/ 1137333 w 1310787"/>
                <a:gd name="connsiteY11" fmla="*/ 336555 h 567680"/>
                <a:gd name="connsiteX12" fmla="*/ 845233 w 1310787"/>
                <a:gd name="connsiteY12" fmla="*/ 366189 h 567680"/>
                <a:gd name="connsiteX13" fmla="*/ 578533 w 1310787"/>
                <a:gd name="connsiteY13" fmla="*/ 374655 h 567680"/>
                <a:gd name="connsiteX14" fmla="*/ 368983 w 1310787"/>
                <a:gd name="connsiteY14" fmla="*/ 345022 h 567680"/>
                <a:gd name="connsiteX15" fmla="*/ 413433 w 1310787"/>
                <a:gd name="connsiteY15" fmla="*/ 141822 h 567680"/>
                <a:gd name="connsiteX16" fmla="*/ 7033 w 1310787"/>
                <a:gd name="connsiteY16" fmla="*/ 5 h 56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10787" h="567680">
                  <a:moveTo>
                    <a:pt x="7033" y="5"/>
                  </a:moveTo>
                  <a:cubicBezTo>
                    <a:pt x="-35653" y="-700"/>
                    <a:pt x="128741" y="70208"/>
                    <a:pt x="157316" y="137589"/>
                  </a:cubicBezTo>
                  <a:cubicBezTo>
                    <a:pt x="185891" y="204970"/>
                    <a:pt x="194358" y="360192"/>
                    <a:pt x="178483" y="404289"/>
                  </a:cubicBezTo>
                  <a:cubicBezTo>
                    <a:pt x="162608" y="448386"/>
                    <a:pt x="59597" y="394058"/>
                    <a:pt x="62066" y="402172"/>
                  </a:cubicBezTo>
                  <a:cubicBezTo>
                    <a:pt x="64535" y="410286"/>
                    <a:pt x="165430" y="425456"/>
                    <a:pt x="193299" y="452972"/>
                  </a:cubicBezTo>
                  <a:cubicBezTo>
                    <a:pt x="221168" y="480488"/>
                    <a:pt x="173897" y="561275"/>
                    <a:pt x="229283" y="567272"/>
                  </a:cubicBezTo>
                  <a:cubicBezTo>
                    <a:pt x="284669" y="573269"/>
                    <a:pt x="376744" y="511533"/>
                    <a:pt x="525616" y="488955"/>
                  </a:cubicBezTo>
                  <a:cubicBezTo>
                    <a:pt x="674488" y="466377"/>
                    <a:pt x="991988" y="428630"/>
                    <a:pt x="1122516" y="431805"/>
                  </a:cubicBezTo>
                  <a:cubicBezTo>
                    <a:pt x="1253044" y="434980"/>
                    <a:pt x="1292203" y="509416"/>
                    <a:pt x="1308783" y="508005"/>
                  </a:cubicBezTo>
                  <a:cubicBezTo>
                    <a:pt x="1325363" y="506594"/>
                    <a:pt x="1233993" y="462850"/>
                    <a:pt x="1221999" y="423339"/>
                  </a:cubicBezTo>
                  <a:cubicBezTo>
                    <a:pt x="1210005" y="383828"/>
                    <a:pt x="1250927" y="285403"/>
                    <a:pt x="1236816" y="270939"/>
                  </a:cubicBezTo>
                  <a:cubicBezTo>
                    <a:pt x="1222705" y="256475"/>
                    <a:pt x="1202597" y="320680"/>
                    <a:pt x="1137333" y="336555"/>
                  </a:cubicBezTo>
                  <a:cubicBezTo>
                    <a:pt x="1072069" y="352430"/>
                    <a:pt x="938366" y="359839"/>
                    <a:pt x="845233" y="366189"/>
                  </a:cubicBezTo>
                  <a:cubicBezTo>
                    <a:pt x="752100" y="372539"/>
                    <a:pt x="657908" y="378183"/>
                    <a:pt x="578533" y="374655"/>
                  </a:cubicBezTo>
                  <a:cubicBezTo>
                    <a:pt x="499158" y="371127"/>
                    <a:pt x="396500" y="383828"/>
                    <a:pt x="368983" y="345022"/>
                  </a:cubicBezTo>
                  <a:cubicBezTo>
                    <a:pt x="341466" y="306217"/>
                    <a:pt x="474464" y="200383"/>
                    <a:pt x="413433" y="141822"/>
                  </a:cubicBezTo>
                  <a:cubicBezTo>
                    <a:pt x="352402" y="83261"/>
                    <a:pt x="49719" y="710"/>
                    <a:pt x="7033" y="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5" name="フリーフォーム: 図形 924">
              <a:extLst>
                <a:ext uri="{FF2B5EF4-FFF2-40B4-BE49-F238E27FC236}">
                  <a16:creationId xmlns:a16="http://schemas.microsoft.com/office/drawing/2014/main" id="{861F110F-491C-4FE8-916C-9B1D9A5A0186}"/>
                </a:ext>
              </a:extLst>
            </p:cNvPr>
            <p:cNvSpPr/>
            <p:nvPr/>
          </p:nvSpPr>
          <p:spPr>
            <a:xfrm>
              <a:off x="5251219" y="6101799"/>
              <a:ext cx="1448266" cy="250347"/>
            </a:xfrm>
            <a:custGeom>
              <a:avLst/>
              <a:gdLst>
                <a:gd name="connsiteX0" fmla="*/ 2348 w 1448266"/>
                <a:gd name="connsiteY0" fmla="*/ 127551 h 250347"/>
                <a:gd name="connsiteX1" fmla="*/ 281748 w 1448266"/>
                <a:gd name="connsiteY1" fmla="*/ 140251 h 250347"/>
                <a:gd name="connsiteX2" fmla="*/ 722014 w 1448266"/>
                <a:gd name="connsiteY2" fmla="*/ 15368 h 250347"/>
                <a:gd name="connsiteX3" fmla="*/ 1242714 w 1448266"/>
                <a:gd name="connsiteY3" fmla="*/ 23834 h 250347"/>
                <a:gd name="connsiteX4" fmla="*/ 1435331 w 1448266"/>
                <a:gd name="connsiteY4" fmla="*/ 212218 h 250347"/>
                <a:gd name="connsiteX5" fmla="*/ 1401464 w 1448266"/>
                <a:gd name="connsiteY5" fmla="*/ 174118 h 250347"/>
                <a:gd name="connsiteX6" fmla="*/ 1166514 w 1448266"/>
                <a:gd name="connsiteY6" fmla="*/ 112734 h 250347"/>
                <a:gd name="connsiteX7" fmla="*/ 844781 w 1448266"/>
                <a:gd name="connsiteY7" fmla="*/ 112734 h 250347"/>
                <a:gd name="connsiteX8" fmla="*/ 459548 w 1448266"/>
                <a:gd name="connsiteY8" fmla="*/ 218568 h 250347"/>
                <a:gd name="connsiteX9" fmla="*/ 167448 w 1448266"/>
                <a:gd name="connsiteY9" fmla="*/ 250318 h 250347"/>
                <a:gd name="connsiteX10" fmla="*/ 148398 w 1448266"/>
                <a:gd name="connsiteY10" fmla="*/ 222801 h 250347"/>
                <a:gd name="connsiteX11" fmla="*/ 2348 w 1448266"/>
                <a:gd name="connsiteY11" fmla="*/ 127551 h 25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8266" h="250347">
                  <a:moveTo>
                    <a:pt x="2348" y="127551"/>
                  </a:moveTo>
                  <a:cubicBezTo>
                    <a:pt x="24573" y="113793"/>
                    <a:pt x="161804" y="158948"/>
                    <a:pt x="281748" y="140251"/>
                  </a:cubicBezTo>
                  <a:cubicBezTo>
                    <a:pt x="401692" y="121554"/>
                    <a:pt x="561853" y="34771"/>
                    <a:pt x="722014" y="15368"/>
                  </a:cubicBezTo>
                  <a:cubicBezTo>
                    <a:pt x="882175" y="-4035"/>
                    <a:pt x="1123828" y="-8974"/>
                    <a:pt x="1242714" y="23834"/>
                  </a:cubicBezTo>
                  <a:cubicBezTo>
                    <a:pt x="1361600" y="56642"/>
                    <a:pt x="1408873" y="187171"/>
                    <a:pt x="1435331" y="212218"/>
                  </a:cubicBezTo>
                  <a:cubicBezTo>
                    <a:pt x="1461789" y="237265"/>
                    <a:pt x="1446267" y="190699"/>
                    <a:pt x="1401464" y="174118"/>
                  </a:cubicBezTo>
                  <a:cubicBezTo>
                    <a:pt x="1356661" y="157537"/>
                    <a:pt x="1259295" y="122965"/>
                    <a:pt x="1166514" y="112734"/>
                  </a:cubicBezTo>
                  <a:cubicBezTo>
                    <a:pt x="1073734" y="102503"/>
                    <a:pt x="962609" y="95095"/>
                    <a:pt x="844781" y="112734"/>
                  </a:cubicBezTo>
                  <a:cubicBezTo>
                    <a:pt x="726953" y="130373"/>
                    <a:pt x="572437" y="195637"/>
                    <a:pt x="459548" y="218568"/>
                  </a:cubicBezTo>
                  <a:cubicBezTo>
                    <a:pt x="346659" y="241499"/>
                    <a:pt x="219306" y="249613"/>
                    <a:pt x="167448" y="250318"/>
                  </a:cubicBezTo>
                  <a:cubicBezTo>
                    <a:pt x="115590" y="251024"/>
                    <a:pt x="174504" y="239029"/>
                    <a:pt x="148398" y="222801"/>
                  </a:cubicBezTo>
                  <a:cubicBezTo>
                    <a:pt x="122292" y="206573"/>
                    <a:pt x="-19877" y="141309"/>
                    <a:pt x="2348" y="1275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6" name="フリーフォーム: 図形 925">
              <a:extLst>
                <a:ext uri="{FF2B5EF4-FFF2-40B4-BE49-F238E27FC236}">
                  <a16:creationId xmlns:a16="http://schemas.microsoft.com/office/drawing/2014/main" id="{EFC4E0EB-43CD-4BDA-808C-0200C18F1A96}"/>
                </a:ext>
              </a:extLst>
            </p:cNvPr>
            <p:cNvSpPr/>
            <p:nvPr/>
          </p:nvSpPr>
          <p:spPr>
            <a:xfrm>
              <a:off x="5337461" y="6005217"/>
              <a:ext cx="714216" cy="685320"/>
            </a:xfrm>
            <a:custGeom>
              <a:avLst/>
              <a:gdLst>
                <a:gd name="connsiteX0" fmla="*/ 640006 w 714216"/>
                <a:gd name="connsiteY0" fmla="*/ 1883 h 685320"/>
                <a:gd name="connsiteX1" fmla="*/ 684456 w 714216"/>
                <a:gd name="connsiteY1" fmla="*/ 133116 h 685320"/>
                <a:gd name="connsiteX2" fmla="*/ 707739 w 714216"/>
                <a:gd name="connsiteY2" fmla="*/ 448500 h 685320"/>
                <a:gd name="connsiteX3" fmla="*/ 563806 w 714216"/>
                <a:gd name="connsiteY3" fmla="*/ 677100 h 685320"/>
                <a:gd name="connsiteX4" fmla="*/ 517239 w 714216"/>
                <a:gd name="connsiteY4" fmla="*/ 628416 h 685320"/>
                <a:gd name="connsiteX5" fmla="*/ 421989 w 714216"/>
                <a:gd name="connsiteY5" fmla="*/ 567033 h 685320"/>
                <a:gd name="connsiteX6" fmla="*/ 772 w 714216"/>
                <a:gd name="connsiteY6" fmla="*/ 526816 h 685320"/>
                <a:gd name="connsiteX7" fmla="*/ 320389 w 714216"/>
                <a:gd name="connsiteY7" fmla="*/ 526816 h 685320"/>
                <a:gd name="connsiteX8" fmla="*/ 421989 w 714216"/>
                <a:gd name="connsiteY8" fmla="*/ 524700 h 685320"/>
                <a:gd name="connsiteX9" fmla="*/ 489722 w 714216"/>
                <a:gd name="connsiteY9" fmla="*/ 514116 h 685320"/>
                <a:gd name="connsiteX10" fmla="*/ 519356 w 714216"/>
                <a:gd name="connsiteY10" fmla="*/ 285516 h 685320"/>
                <a:gd name="connsiteX11" fmla="*/ 477022 w 714216"/>
                <a:gd name="connsiteY11" fmla="*/ 52683 h 685320"/>
                <a:gd name="connsiteX12" fmla="*/ 652706 w 714216"/>
                <a:gd name="connsiteY12" fmla="*/ 219900 h 685320"/>
                <a:gd name="connsiteX13" fmla="*/ 640006 w 714216"/>
                <a:gd name="connsiteY13" fmla="*/ 1883 h 68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4216" h="685320">
                  <a:moveTo>
                    <a:pt x="640006" y="1883"/>
                  </a:moveTo>
                  <a:cubicBezTo>
                    <a:pt x="645298" y="-12581"/>
                    <a:pt x="673167" y="58680"/>
                    <a:pt x="684456" y="133116"/>
                  </a:cubicBezTo>
                  <a:cubicBezTo>
                    <a:pt x="695745" y="207552"/>
                    <a:pt x="727847" y="357836"/>
                    <a:pt x="707739" y="448500"/>
                  </a:cubicBezTo>
                  <a:cubicBezTo>
                    <a:pt x="687631" y="539164"/>
                    <a:pt x="595556" y="647114"/>
                    <a:pt x="563806" y="677100"/>
                  </a:cubicBezTo>
                  <a:cubicBezTo>
                    <a:pt x="532056" y="707086"/>
                    <a:pt x="540875" y="646761"/>
                    <a:pt x="517239" y="628416"/>
                  </a:cubicBezTo>
                  <a:cubicBezTo>
                    <a:pt x="493603" y="610072"/>
                    <a:pt x="508067" y="583966"/>
                    <a:pt x="421989" y="567033"/>
                  </a:cubicBezTo>
                  <a:cubicBezTo>
                    <a:pt x="335911" y="550100"/>
                    <a:pt x="17705" y="533519"/>
                    <a:pt x="772" y="526816"/>
                  </a:cubicBezTo>
                  <a:cubicBezTo>
                    <a:pt x="-16161" y="520113"/>
                    <a:pt x="250186" y="527169"/>
                    <a:pt x="320389" y="526816"/>
                  </a:cubicBezTo>
                  <a:cubicBezTo>
                    <a:pt x="390592" y="526463"/>
                    <a:pt x="393767" y="526817"/>
                    <a:pt x="421989" y="524700"/>
                  </a:cubicBezTo>
                  <a:cubicBezTo>
                    <a:pt x="450211" y="522583"/>
                    <a:pt x="473494" y="553980"/>
                    <a:pt x="489722" y="514116"/>
                  </a:cubicBezTo>
                  <a:cubicBezTo>
                    <a:pt x="505950" y="474252"/>
                    <a:pt x="521473" y="362421"/>
                    <a:pt x="519356" y="285516"/>
                  </a:cubicBezTo>
                  <a:cubicBezTo>
                    <a:pt x="517239" y="208611"/>
                    <a:pt x="454797" y="63619"/>
                    <a:pt x="477022" y="52683"/>
                  </a:cubicBezTo>
                  <a:cubicBezTo>
                    <a:pt x="499247" y="41747"/>
                    <a:pt x="623073" y="224839"/>
                    <a:pt x="652706" y="219900"/>
                  </a:cubicBezTo>
                  <a:cubicBezTo>
                    <a:pt x="682339" y="214961"/>
                    <a:pt x="634714" y="16347"/>
                    <a:pt x="640006" y="18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7" name="フリーフォーム: 図形 926">
              <a:extLst>
                <a:ext uri="{FF2B5EF4-FFF2-40B4-BE49-F238E27FC236}">
                  <a16:creationId xmlns:a16="http://schemas.microsoft.com/office/drawing/2014/main" id="{324F4135-6294-417D-BB6F-B53FDB936069}"/>
                </a:ext>
              </a:extLst>
            </p:cNvPr>
            <p:cNvSpPr/>
            <p:nvPr/>
          </p:nvSpPr>
          <p:spPr>
            <a:xfrm>
              <a:off x="4996897" y="6182877"/>
              <a:ext cx="972138" cy="476287"/>
            </a:xfrm>
            <a:custGeom>
              <a:avLst/>
              <a:gdLst>
                <a:gd name="connsiteX0" fmla="*/ 546653 w 972138"/>
                <a:gd name="connsiteY0" fmla="*/ 148073 h 476287"/>
                <a:gd name="connsiteX1" fmla="*/ 339220 w 972138"/>
                <a:gd name="connsiteY1" fmla="*/ 336456 h 476287"/>
                <a:gd name="connsiteX2" fmla="*/ 553 w 972138"/>
                <a:gd name="connsiteY2" fmla="*/ 410540 h 476287"/>
                <a:gd name="connsiteX3" fmla="*/ 263020 w 972138"/>
                <a:gd name="connsiteY3" fmla="*/ 385140 h 476287"/>
                <a:gd name="connsiteX4" fmla="*/ 394253 w 972138"/>
                <a:gd name="connsiteY4" fmla="*/ 459223 h 476287"/>
                <a:gd name="connsiteX5" fmla="*/ 972103 w 972138"/>
                <a:gd name="connsiteY5" fmla="*/ 10490 h 476287"/>
                <a:gd name="connsiteX6" fmla="*/ 421770 w 972138"/>
                <a:gd name="connsiteY6" fmla="*/ 152306 h 476287"/>
                <a:gd name="connsiteX7" fmla="*/ 315936 w 972138"/>
                <a:gd name="connsiteY7" fmla="*/ 266606 h 476287"/>
                <a:gd name="connsiteX8" fmla="*/ 546653 w 972138"/>
                <a:gd name="connsiteY8" fmla="*/ 148073 h 47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2138" h="476287">
                  <a:moveTo>
                    <a:pt x="546653" y="148073"/>
                  </a:moveTo>
                  <a:cubicBezTo>
                    <a:pt x="550534" y="159715"/>
                    <a:pt x="430237" y="292712"/>
                    <a:pt x="339220" y="336456"/>
                  </a:cubicBezTo>
                  <a:cubicBezTo>
                    <a:pt x="248203" y="380200"/>
                    <a:pt x="13253" y="402426"/>
                    <a:pt x="553" y="410540"/>
                  </a:cubicBezTo>
                  <a:cubicBezTo>
                    <a:pt x="-12147" y="418654"/>
                    <a:pt x="197403" y="377026"/>
                    <a:pt x="263020" y="385140"/>
                  </a:cubicBezTo>
                  <a:cubicBezTo>
                    <a:pt x="328637" y="393254"/>
                    <a:pt x="276072" y="521665"/>
                    <a:pt x="394253" y="459223"/>
                  </a:cubicBezTo>
                  <a:cubicBezTo>
                    <a:pt x="512433" y="396781"/>
                    <a:pt x="967517" y="61643"/>
                    <a:pt x="972103" y="10490"/>
                  </a:cubicBezTo>
                  <a:cubicBezTo>
                    <a:pt x="976689" y="-40663"/>
                    <a:pt x="531131" y="109620"/>
                    <a:pt x="421770" y="152306"/>
                  </a:cubicBezTo>
                  <a:cubicBezTo>
                    <a:pt x="312409" y="194992"/>
                    <a:pt x="294417" y="264489"/>
                    <a:pt x="315936" y="266606"/>
                  </a:cubicBezTo>
                  <a:cubicBezTo>
                    <a:pt x="337455" y="268723"/>
                    <a:pt x="542772" y="136431"/>
                    <a:pt x="546653" y="148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8" name="フリーフォーム: 図形 927">
              <a:extLst>
                <a:ext uri="{FF2B5EF4-FFF2-40B4-BE49-F238E27FC236}">
                  <a16:creationId xmlns:a16="http://schemas.microsoft.com/office/drawing/2014/main" id="{E81FA358-A8DE-4AFA-90A9-874EC265C170}"/>
                </a:ext>
              </a:extLst>
            </p:cNvPr>
            <p:cNvSpPr/>
            <p:nvPr/>
          </p:nvSpPr>
          <p:spPr>
            <a:xfrm>
              <a:off x="5962635" y="6200776"/>
              <a:ext cx="825587" cy="367869"/>
            </a:xfrm>
            <a:custGeom>
              <a:avLst/>
              <a:gdLst>
                <a:gd name="connsiteX0" fmla="*/ 31765 w 825587"/>
                <a:gd name="connsiteY0" fmla="*/ 3174 h 367869"/>
                <a:gd name="connsiteX1" fmla="*/ 69865 w 825587"/>
                <a:gd name="connsiteY1" fmla="*/ 51857 h 367869"/>
                <a:gd name="connsiteX2" fmla="*/ 313282 w 825587"/>
                <a:gd name="connsiteY2" fmla="*/ 310091 h 367869"/>
                <a:gd name="connsiteX3" fmla="*/ 596915 w 825587"/>
                <a:gd name="connsiteY3" fmla="*/ 346074 h 367869"/>
                <a:gd name="connsiteX4" fmla="*/ 825515 w 825587"/>
                <a:gd name="connsiteY4" fmla="*/ 37041 h 367869"/>
                <a:gd name="connsiteX5" fmla="*/ 620198 w 825587"/>
                <a:gd name="connsiteY5" fmla="*/ 261407 h 367869"/>
                <a:gd name="connsiteX6" fmla="*/ 491082 w 825587"/>
                <a:gd name="connsiteY6" fmla="*/ 102657 h 367869"/>
                <a:gd name="connsiteX7" fmla="*/ 31765 w 825587"/>
                <a:gd name="connsiteY7" fmla="*/ 3174 h 3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5587" h="367869">
                  <a:moveTo>
                    <a:pt x="31765" y="3174"/>
                  </a:moveTo>
                  <a:cubicBezTo>
                    <a:pt x="-38438" y="-5293"/>
                    <a:pt x="22945" y="704"/>
                    <a:pt x="69865" y="51857"/>
                  </a:cubicBezTo>
                  <a:cubicBezTo>
                    <a:pt x="116785" y="103010"/>
                    <a:pt x="225440" y="261055"/>
                    <a:pt x="313282" y="310091"/>
                  </a:cubicBezTo>
                  <a:cubicBezTo>
                    <a:pt x="401124" y="359127"/>
                    <a:pt x="511543" y="391582"/>
                    <a:pt x="596915" y="346074"/>
                  </a:cubicBezTo>
                  <a:cubicBezTo>
                    <a:pt x="682287" y="300566"/>
                    <a:pt x="821634" y="51152"/>
                    <a:pt x="825515" y="37041"/>
                  </a:cubicBezTo>
                  <a:cubicBezTo>
                    <a:pt x="829396" y="22930"/>
                    <a:pt x="675937" y="250471"/>
                    <a:pt x="620198" y="261407"/>
                  </a:cubicBezTo>
                  <a:cubicBezTo>
                    <a:pt x="564459" y="272343"/>
                    <a:pt x="589860" y="147813"/>
                    <a:pt x="491082" y="102657"/>
                  </a:cubicBezTo>
                  <a:cubicBezTo>
                    <a:pt x="392304" y="57502"/>
                    <a:pt x="101968" y="11641"/>
                    <a:pt x="31765" y="31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29" name="グループ化 928">
            <a:extLst>
              <a:ext uri="{FF2B5EF4-FFF2-40B4-BE49-F238E27FC236}">
                <a16:creationId xmlns:a16="http://schemas.microsoft.com/office/drawing/2014/main" id="{63CBD175-CD0F-421E-BB5A-B6BDCFE3D3F2}"/>
              </a:ext>
            </a:extLst>
          </p:cNvPr>
          <p:cNvGrpSpPr/>
          <p:nvPr/>
        </p:nvGrpSpPr>
        <p:grpSpPr>
          <a:xfrm rot="20021145">
            <a:off x="6962580" y="5121951"/>
            <a:ext cx="1413835" cy="1240749"/>
            <a:chOff x="6695882" y="5083851"/>
            <a:chExt cx="1780447" cy="1562479"/>
          </a:xfrm>
          <a:solidFill>
            <a:srgbClr val="D5000C"/>
          </a:solidFill>
        </p:grpSpPr>
        <p:sp>
          <p:nvSpPr>
            <p:cNvPr id="930" name="フリーフォーム: 図形 929">
              <a:extLst>
                <a:ext uri="{FF2B5EF4-FFF2-40B4-BE49-F238E27FC236}">
                  <a16:creationId xmlns:a16="http://schemas.microsoft.com/office/drawing/2014/main" id="{E874F08C-D449-44C2-9890-F8C81FEF6F07}"/>
                </a:ext>
              </a:extLst>
            </p:cNvPr>
            <p:cNvSpPr/>
            <p:nvPr/>
          </p:nvSpPr>
          <p:spPr>
            <a:xfrm>
              <a:off x="6977943" y="5083851"/>
              <a:ext cx="1498386" cy="1504202"/>
            </a:xfrm>
            <a:custGeom>
              <a:avLst/>
              <a:gdLst>
                <a:gd name="connsiteX0" fmla="*/ 219782 w 1498386"/>
                <a:gd name="connsiteY0" fmla="*/ 18374 h 1504202"/>
                <a:gd name="connsiteX1" fmla="*/ 264232 w 1498386"/>
                <a:gd name="connsiteY1" fmla="*/ 91399 h 1504202"/>
                <a:gd name="connsiteX2" fmla="*/ 334082 w 1498386"/>
                <a:gd name="connsiteY2" fmla="*/ 275549 h 1504202"/>
                <a:gd name="connsiteX3" fmla="*/ 92782 w 1498386"/>
                <a:gd name="connsiteY3" fmla="*/ 548599 h 1504202"/>
                <a:gd name="connsiteX4" fmla="*/ 16582 w 1498386"/>
                <a:gd name="connsiteY4" fmla="*/ 907374 h 1504202"/>
                <a:gd name="connsiteX5" fmla="*/ 391232 w 1498386"/>
                <a:gd name="connsiteY5" fmla="*/ 1462999 h 1504202"/>
                <a:gd name="connsiteX6" fmla="*/ 829382 w 1498386"/>
                <a:gd name="connsiteY6" fmla="*/ 1418549 h 1504202"/>
                <a:gd name="connsiteX7" fmla="*/ 1245307 w 1498386"/>
                <a:gd name="connsiteY7" fmla="*/ 1062949 h 1504202"/>
                <a:gd name="connsiteX8" fmla="*/ 1480257 w 1498386"/>
                <a:gd name="connsiteY8" fmla="*/ 967699 h 1504202"/>
                <a:gd name="connsiteX9" fmla="*/ 762707 w 1498386"/>
                <a:gd name="connsiteY9" fmla="*/ 1332824 h 1504202"/>
                <a:gd name="connsiteX10" fmla="*/ 178507 w 1498386"/>
                <a:gd name="connsiteY10" fmla="*/ 1342349 h 1504202"/>
                <a:gd name="connsiteX11" fmla="*/ 340432 w 1498386"/>
                <a:gd name="connsiteY11" fmla="*/ 770849 h 1504202"/>
                <a:gd name="connsiteX12" fmla="*/ 562682 w 1498386"/>
                <a:gd name="connsiteY12" fmla="*/ 427949 h 1504202"/>
                <a:gd name="connsiteX13" fmla="*/ 219782 w 1498386"/>
                <a:gd name="connsiteY13" fmla="*/ 18374 h 150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8386" h="1504202">
                  <a:moveTo>
                    <a:pt x="219782" y="18374"/>
                  </a:moveTo>
                  <a:cubicBezTo>
                    <a:pt x="170040" y="-37718"/>
                    <a:pt x="245182" y="48537"/>
                    <a:pt x="264232" y="91399"/>
                  </a:cubicBezTo>
                  <a:cubicBezTo>
                    <a:pt x="283282" y="134262"/>
                    <a:pt x="362657" y="199349"/>
                    <a:pt x="334082" y="275549"/>
                  </a:cubicBezTo>
                  <a:cubicBezTo>
                    <a:pt x="305507" y="351749"/>
                    <a:pt x="145699" y="443295"/>
                    <a:pt x="92782" y="548599"/>
                  </a:cubicBezTo>
                  <a:cubicBezTo>
                    <a:pt x="39865" y="653903"/>
                    <a:pt x="-33160" y="754974"/>
                    <a:pt x="16582" y="907374"/>
                  </a:cubicBezTo>
                  <a:cubicBezTo>
                    <a:pt x="66324" y="1059774"/>
                    <a:pt x="255765" y="1377803"/>
                    <a:pt x="391232" y="1462999"/>
                  </a:cubicBezTo>
                  <a:cubicBezTo>
                    <a:pt x="526699" y="1548195"/>
                    <a:pt x="687036" y="1485224"/>
                    <a:pt x="829382" y="1418549"/>
                  </a:cubicBezTo>
                  <a:cubicBezTo>
                    <a:pt x="971728" y="1351874"/>
                    <a:pt x="1136828" y="1138091"/>
                    <a:pt x="1245307" y="1062949"/>
                  </a:cubicBezTo>
                  <a:cubicBezTo>
                    <a:pt x="1353786" y="987807"/>
                    <a:pt x="1560690" y="922720"/>
                    <a:pt x="1480257" y="967699"/>
                  </a:cubicBezTo>
                  <a:cubicBezTo>
                    <a:pt x="1399824" y="1012678"/>
                    <a:pt x="979665" y="1270382"/>
                    <a:pt x="762707" y="1332824"/>
                  </a:cubicBezTo>
                  <a:cubicBezTo>
                    <a:pt x="545749" y="1395266"/>
                    <a:pt x="248886" y="1436011"/>
                    <a:pt x="178507" y="1342349"/>
                  </a:cubicBezTo>
                  <a:cubicBezTo>
                    <a:pt x="108128" y="1248687"/>
                    <a:pt x="276403" y="923249"/>
                    <a:pt x="340432" y="770849"/>
                  </a:cubicBezTo>
                  <a:cubicBezTo>
                    <a:pt x="404461" y="618449"/>
                    <a:pt x="581203" y="547011"/>
                    <a:pt x="562682" y="427949"/>
                  </a:cubicBezTo>
                  <a:cubicBezTo>
                    <a:pt x="544161" y="308887"/>
                    <a:pt x="269524" y="74466"/>
                    <a:pt x="219782" y="183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1" name="フリーフォーム: 図形 930">
              <a:extLst>
                <a:ext uri="{FF2B5EF4-FFF2-40B4-BE49-F238E27FC236}">
                  <a16:creationId xmlns:a16="http://schemas.microsoft.com/office/drawing/2014/main" id="{B11B9063-89F2-444C-91D5-976E753A9B69}"/>
                </a:ext>
              </a:extLst>
            </p:cNvPr>
            <p:cNvSpPr/>
            <p:nvPr/>
          </p:nvSpPr>
          <p:spPr>
            <a:xfrm>
              <a:off x="6695882" y="5402947"/>
              <a:ext cx="1575381" cy="507506"/>
            </a:xfrm>
            <a:custGeom>
              <a:avLst/>
              <a:gdLst>
                <a:gd name="connsiteX0" fmla="*/ 25593 w 1575381"/>
                <a:gd name="connsiteY0" fmla="*/ 143778 h 507506"/>
                <a:gd name="connsiteX1" fmla="*/ 362143 w 1575381"/>
                <a:gd name="connsiteY1" fmla="*/ 248553 h 507506"/>
                <a:gd name="connsiteX2" fmla="*/ 1079693 w 1575381"/>
                <a:gd name="connsiteY2" fmla="*/ 903 h 507506"/>
                <a:gd name="connsiteX3" fmla="*/ 1568643 w 1575381"/>
                <a:gd name="connsiteY3" fmla="*/ 353328 h 507506"/>
                <a:gd name="connsiteX4" fmla="*/ 1317818 w 1575381"/>
                <a:gd name="connsiteY4" fmla="*/ 235853 h 507506"/>
                <a:gd name="connsiteX5" fmla="*/ 679643 w 1575381"/>
                <a:gd name="connsiteY5" fmla="*/ 404128 h 507506"/>
                <a:gd name="connsiteX6" fmla="*/ 308168 w 1575381"/>
                <a:gd name="connsiteY6" fmla="*/ 499378 h 507506"/>
                <a:gd name="connsiteX7" fmla="*/ 54168 w 1575381"/>
                <a:gd name="connsiteY7" fmla="*/ 194578 h 507506"/>
                <a:gd name="connsiteX8" fmla="*/ 25593 w 1575381"/>
                <a:gd name="connsiteY8" fmla="*/ 143778 h 50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381" h="507506">
                  <a:moveTo>
                    <a:pt x="25593" y="143778"/>
                  </a:moveTo>
                  <a:cubicBezTo>
                    <a:pt x="76922" y="152774"/>
                    <a:pt x="186460" y="272365"/>
                    <a:pt x="362143" y="248553"/>
                  </a:cubicBezTo>
                  <a:cubicBezTo>
                    <a:pt x="537826" y="224741"/>
                    <a:pt x="878610" y="-16560"/>
                    <a:pt x="1079693" y="903"/>
                  </a:cubicBezTo>
                  <a:cubicBezTo>
                    <a:pt x="1280776" y="18365"/>
                    <a:pt x="1528956" y="314170"/>
                    <a:pt x="1568643" y="353328"/>
                  </a:cubicBezTo>
                  <a:cubicBezTo>
                    <a:pt x="1608331" y="392486"/>
                    <a:pt x="1465985" y="227386"/>
                    <a:pt x="1317818" y="235853"/>
                  </a:cubicBezTo>
                  <a:cubicBezTo>
                    <a:pt x="1169651" y="244320"/>
                    <a:pt x="847918" y="360207"/>
                    <a:pt x="679643" y="404128"/>
                  </a:cubicBezTo>
                  <a:cubicBezTo>
                    <a:pt x="511368" y="448049"/>
                    <a:pt x="412414" y="534303"/>
                    <a:pt x="308168" y="499378"/>
                  </a:cubicBezTo>
                  <a:cubicBezTo>
                    <a:pt x="203922" y="464453"/>
                    <a:pt x="99676" y="249611"/>
                    <a:pt x="54168" y="194578"/>
                  </a:cubicBezTo>
                  <a:cubicBezTo>
                    <a:pt x="8660" y="139545"/>
                    <a:pt x="-25736" y="134782"/>
                    <a:pt x="25593" y="1437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2" name="フリーフォーム: 図形 931">
              <a:extLst>
                <a:ext uri="{FF2B5EF4-FFF2-40B4-BE49-F238E27FC236}">
                  <a16:creationId xmlns:a16="http://schemas.microsoft.com/office/drawing/2014/main" id="{9EEC7746-644E-4D7B-B7DC-B2F8D98B7BA2}"/>
                </a:ext>
              </a:extLst>
            </p:cNvPr>
            <p:cNvSpPr/>
            <p:nvPr/>
          </p:nvSpPr>
          <p:spPr>
            <a:xfrm>
              <a:off x="6738290" y="5795959"/>
              <a:ext cx="1368854" cy="530831"/>
            </a:xfrm>
            <a:custGeom>
              <a:avLst/>
              <a:gdLst>
                <a:gd name="connsiteX0" fmla="*/ 5410 w 1368854"/>
                <a:gd name="connsiteY0" fmla="*/ 201616 h 530831"/>
                <a:gd name="connsiteX1" fmla="*/ 567385 w 1368854"/>
                <a:gd name="connsiteY1" fmla="*/ 106366 h 530831"/>
                <a:gd name="connsiteX2" fmla="*/ 1202385 w 1368854"/>
                <a:gd name="connsiteY2" fmla="*/ 1591 h 530831"/>
                <a:gd name="connsiteX3" fmla="*/ 1364310 w 1368854"/>
                <a:gd name="connsiteY3" fmla="*/ 192091 h 530831"/>
                <a:gd name="connsiteX4" fmla="*/ 1313510 w 1368854"/>
                <a:gd name="connsiteY4" fmla="*/ 280991 h 530831"/>
                <a:gd name="connsiteX5" fmla="*/ 1202385 w 1368854"/>
                <a:gd name="connsiteY5" fmla="*/ 207966 h 530831"/>
                <a:gd name="connsiteX6" fmla="*/ 954735 w 1368854"/>
                <a:gd name="connsiteY6" fmla="*/ 166691 h 530831"/>
                <a:gd name="connsiteX7" fmla="*/ 538810 w 1368854"/>
                <a:gd name="connsiteY7" fmla="*/ 420691 h 530831"/>
                <a:gd name="connsiteX8" fmla="*/ 297510 w 1368854"/>
                <a:gd name="connsiteY8" fmla="*/ 522291 h 530831"/>
                <a:gd name="connsiteX9" fmla="*/ 5410 w 1368854"/>
                <a:gd name="connsiteY9" fmla="*/ 201616 h 53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8854" h="530831">
                  <a:moveTo>
                    <a:pt x="5410" y="201616"/>
                  </a:moveTo>
                  <a:cubicBezTo>
                    <a:pt x="50389" y="132295"/>
                    <a:pt x="367889" y="139703"/>
                    <a:pt x="567385" y="106366"/>
                  </a:cubicBezTo>
                  <a:cubicBezTo>
                    <a:pt x="766881" y="73029"/>
                    <a:pt x="1069564" y="-12697"/>
                    <a:pt x="1202385" y="1591"/>
                  </a:cubicBezTo>
                  <a:cubicBezTo>
                    <a:pt x="1335206" y="15878"/>
                    <a:pt x="1345789" y="145524"/>
                    <a:pt x="1364310" y="192091"/>
                  </a:cubicBezTo>
                  <a:cubicBezTo>
                    <a:pt x="1382831" y="238658"/>
                    <a:pt x="1340498" y="278345"/>
                    <a:pt x="1313510" y="280991"/>
                  </a:cubicBezTo>
                  <a:cubicBezTo>
                    <a:pt x="1286523" y="283637"/>
                    <a:pt x="1262181" y="227016"/>
                    <a:pt x="1202385" y="207966"/>
                  </a:cubicBezTo>
                  <a:cubicBezTo>
                    <a:pt x="1142589" y="188916"/>
                    <a:pt x="1065331" y="131237"/>
                    <a:pt x="954735" y="166691"/>
                  </a:cubicBezTo>
                  <a:cubicBezTo>
                    <a:pt x="844139" y="202145"/>
                    <a:pt x="648347" y="361424"/>
                    <a:pt x="538810" y="420691"/>
                  </a:cubicBezTo>
                  <a:cubicBezTo>
                    <a:pt x="429273" y="479958"/>
                    <a:pt x="386939" y="556687"/>
                    <a:pt x="297510" y="522291"/>
                  </a:cubicBezTo>
                  <a:cubicBezTo>
                    <a:pt x="208081" y="487895"/>
                    <a:pt x="-39569" y="270937"/>
                    <a:pt x="5410" y="2016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3" name="フリーフォーム: 図形 932">
              <a:extLst>
                <a:ext uri="{FF2B5EF4-FFF2-40B4-BE49-F238E27FC236}">
                  <a16:creationId xmlns:a16="http://schemas.microsoft.com/office/drawing/2014/main" id="{9667C34D-75DB-4167-B7F9-167F2B96C4B7}"/>
                </a:ext>
              </a:extLst>
            </p:cNvPr>
            <p:cNvSpPr/>
            <p:nvPr/>
          </p:nvSpPr>
          <p:spPr>
            <a:xfrm>
              <a:off x="7051950" y="6084237"/>
              <a:ext cx="1057623" cy="562093"/>
            </a:xfrm>
            <a:custGeom>
              <a:avLst/>
              <a:gdLst>
                <a:gd name="connsiteX0" fmla="*/ 263250 w 1057623"/>
                <a:gd name="connsiteY0" fmla="*/ 135588 h 562093"/>
                <a:gd name="connsiteX1" fmla="*/ 612500 w 1057623"/>
                <a:gd name="connsiteY1" fmla="*/ 205438 h 562093"/>
                <a:gd name="connsiteX2" fmla="*/ 907775 w 1057623"/>
                <a:gd name="connsiteY2" fmla="*/ 33988 h 562093"/>
                <a:gd name="connsiteX3" fmla="*/ 1047475 w 1057623"/>
                <a:gd name="connsiteY3" fmla="*/ 300688 h 562093"/>
                <a:gd name="connsiteX4" fmla="*/ 641075 w 1057623"/>
                <a:gd name="connsiteY4" fmla="*/ 561038 h 562093"/>
                <a:gd name="connsiteX5" fmla="*/ 88625 w 1057623"/>
                <a:gd name="connsiteY5" fmla="*/ 376888 h 562093"/>
                <a:gd name="connsiteX6" fmla="*/ 15600 w 1057623"/>
                <a:gd name="connsiteY6" fmla="*/ 5413 h 562093"/>
                <a:gd name="connsiteX7" fmla="*/ 263250 w 1057623"/>
                <a:gd name="connsiteY7" fmla="*/ 135588 h 56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7623" h="562093">
                  <a:moveTo>
                    <a:pt x="263250" y="135588"/>
                  </a:moveTo>
                  <a:cubicBezTo>
                    <a:pt x="362733" y="168925"/>
                    <a:pt x="505079" y="222371"/>
                    <a:pt x="612500" y="205438"/>
                  </a:cubicBezTo>
                  <a:cubicBezTo>
                    <a:pt x="719921" y="188505"/>
                    <a:pt x="835279" y="18113"/>
                    <a:pt x="907775" y="33988"/>
                  </a:cubicBezTo>
                  <a:cubicBezTo>
                    <a:pt x="980271" y="49863"/>
                    <a:pt x="1091925" y="212846"/>
                    <a:pt x="1047475" y="300688"/>
                  </a:cubicBezTo>
                  <a:cubicBezTo>
                    <a:pt x="1003025" y="388530"/>
                    <a:pt x="800883" y="548338"/>
                    <a:pt x="641075" y="561038"/>
                  </a:cubicBezTo>
                  <a:cubicBezTo>
                    <a:pt x="481267" y="573738"/>
                    <a:pt x="192871" y="469492"/>
                    <a:pt x="88625" y="376888"/>
                  </a:cubicBezTo>
                  <a:cubicBezTo>
                    <a:pt x="-15621" y="284284"/>
                    <a:pt x="-9800" y="38750"/>
                    <a:pt x="15600" y="5413"/>
                  </a:cubicBezTo>
                  <a:cubicBezTo>
                    <a:pt x="41000" y="-27924"/>
                    <a:pt x="163767" y="102251"/>
                    <a:pt x="263250" y="1355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84" name="テキスト ボックス 1883">
            <a:extLst>
              <a:ext uri="{FF2B5EF4-FFF2-40B4-BE49-F238E27FC236}">
                <a16:creationId xmlns:a16="http://schemas.microsoft.com/office/drawing/2014/main" id="{E5C5B373-60BA-4524-977F-CED671CC2951}"/>
              </a:ext>
            </a:extLst>
          </p:cNvPr>
          <p:cNvSpPr txBox="1"/>
          <p:nvPr/>
        </p:nvSpPr>
        <p:spPr>
          <a:xfrm rot="18244718">
            <a:off x="7704912" y="4595228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D5000C"/>
                </a:solidFill>
                <a:latin typeface="+mn-ea"/>
              </a:rPr>
              <a:t>RUMOR</a:t>
            </a:r>
            <a:endParaRPr kumimoji="1" lang="ja-JP" altLang="en-US" sz="3200" b="1" dirty="0">
              <a:solidFill>
                <a:srgbClr val="D5000C"/>
              </a:solidFill>
              <a:latin typeface="+mn-ea"/>
            </a:endParaRPr>
          </a:p>
        </p:txBody>
      </p:sp>
      <p:sp>
        <p:nvSpPr>
          <p:cNvPr id="1885" name="フリーフォーム: 図形 1884">
            <a:extLst>
              <a:ext uri="{FF2B5EF4-FFF2-40B4-BE49-F238E27FC236}">
                <a16:creationId xmlns:a16="http://schemas.microsoft.com/office/drawing/2014/main" id="{31ED681F-5400-41DC-97D0-C6C24BB91BE3}"/>
              </a:ext>
            </a:extLst>
          </p:cNvPr>
          <p:cNvSpPr/>
          <p:nvPr/>
        </p:nvSpPr>
        <p:spPr>
          <a:xfrm>
            <a:off x="8354822" y="3912610"/>
            <a:ext cx="1006053" cy="1726625"/>
          </a:xfrm>
          <a:custGeom>
            <a:avLst/>
            <a:gdLst>
              <a:gd name="connsiteX0" fmla="*/ 966978 w 1006053"/>
              <a:gd name="connsiteY0" fmla="*/ 100590 h 1726625"/>
              <a:gd name="connsiteX1" fmla="*/ 408178 w 1006053"/>
              <a:gd name="connsiteY1" fmla="*/ 1294390 h 1726625"/>
              <a:gd name="connsiteX2" fmla="*/ 1778 w 1006053"/>
              <a:gd name="connsiteY2" fmla="*/ 1726190 h 1726625"/>
              <a:gd name="connsiteX3" fmla="*/ 268478 w 1006053"/>
              <a:gd name="connsiteY3" fmla="*/ 1370590 h 1726625"/>
              <a:gd name="connsiteX4" fmla="*/ 471678 w 1006053"/>
              <a:gd name="connsiteY4" fmla="*/ 1129290 h 1726625"/>
              <a:gd name="connsiteX5" fmla="*/ 814578 w 1006053"/>
              <a:gd name="connsiteY5" fmla="*/ 811790 h 1726625"/>
              <a:gd name="connsiteX6" fmla="*/ 941578 w 1006053"/>
              <a:gd name="connsiteY6" fmla="*/ 151390 h 1726625"/>
              <a:gd name="connsiteX7" fmla="*/ 966978 w 1006053"/>
              <a:gd name="connsiteY7" fmla="*/ 100590 h 172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6053" h="1726625">
                <a:moveTo>
                  <a:pt x="966978" y="100590"/>
                </a:moveTo>
                <a:cubicBezTo>
                  <a:pt x="878078" y="291090"/>
                  <a:pt x="569045" y="1023457"/>
                  <a:pt x="408178" y="1294390"/>
                </a:cubicBezTo>
                <a:cubicBezTo>
                  <a:pt x="247311" y="1565323"/>
                  <a:pt x="25061" y="1713490"/>
                  <a:pt x="1778" y="1726190"/>
                </a:cubicBezTo>
                <a:cubicBezTo>
                  <a:pt x="-21505" y="1738890"/>
                  <a:pt x="190161" y="1470073"/>
                  <a:pt x="268478" y="1370590"/>
                </a:cubicBezTo>
                <a:cubicBezTo>
                  <a:pt x="346795" y="1271107"/>
                  <a:pt x="380661" y="1222423"/>
                  <a:pt x="471678" y="1129290"/>
                </a:cubicBezTo>
                <a:cubicBezTo>
                  <a:pt x="562695" y="1036157"/>
                  <a:pt x="736261" y="974773"/>
                  <a:pt x="814578" y="811790"/>
                </a:cubicBezTo>
                <a:cubicBezTo>
                  <a:pt x="892895" y="648807"/>
                  <a:pt x="914061" y="276273"/>
                  <a:pt x="941578" y="151390"/>
                </a:cubicBezTo>
                <a:cubicBezTo>
                  <a:pt x="969095" y="26507"/>
                  <a:pt x="1055878" y="-89910"/>
                  <a:pt x="966978" y="100590"/>
                </a:cubicBezTo>
                <a:close/>
              </a:path>
            </a:pathLst>
          </a:custGeom>
          <a:solidFill>
            <a:srgbClr val="D5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6" name="フリーフォーム: 図形 1885">
            <a:extLst>
              <a:ext uri="{FF2B5EF4-FFF2-40B4-BE49-F238E27FC236}">
                <a16:creationId xmlns:a16="http://schemas.microsoft.com/office/drawing/2014/main" id="{AA764C8D-D2AA-4C6A-BC03-540F3ADB37AB}"/>
              </a:ext>
            </a:extLst>
          </p:cNvPr>
          <p:cNvSpPr/>
          <p:nvPr/>
        </p:nvSpPr>
        <p:spPr>
          <a:xfrm>
            <a:off x="7999543" y="1729326"/>
            <a:ext cx="897057" cy="3527483"/>
          </a:xfrm>
          <a:custGeom>
            <a:avLst/>
            <a:gdLst>
              <a:gd name="connsiteX0" fmla="*/ 890457 w 897057"/>
              <a:gd name="connsiteY0" fmla="*/ 175674 h 3527483"/>
              <a:gd name="connsiteX1" fmla="*/ 852357 w 897057"/>
              <a:gd name="connsiteY1" fmla="*/ 366174 h 3527483"/>
              <a:gd name="connsiteX2" fmla="*/ 572957 w 897057"/>
              <a:gd name="connsiteY2" fmla="*/ 2448974 h 3527483"/>
              <a:gd name="connsiteX3" fmla="*/ 1457 w 897057"/>
              <a:gd name="connsiteY3" fmla="*/ 3515774 h 3527483"/>
              <a:gd name="connsiteX4" fmla="*/ 420557 w 897057"/>
              <a:gd name="connsiteY4" fmla="*/ 2969674 h 3527483"/>
              <a:gd name="connsiteX5" fmla="*/ 788857 w 897057"/>
              <a:gd name="connsiteY5" fmla="*/ 2220374 h 3527483"/>
              <a:gd name="connsiteX6" fmla="*/ 890457 w 897057"/>
              <a:gd name="connsiteY6" fmla="*/ 175674 h 352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7057" h="3527483">
                <a:moveTo>
                  <a:pt x="890457" y="175674"/>
                </a:moveTo>
                <a:cubicBezTo>
                  <a:pt x="901040" y="-133359"/>
                  <a:pt x="905274" y="-12709"/>
                  <a:pt x="852357" y="366174"/>
                </a:cubicBezTo>
                <a:cubicBezTo>
                  <a:pt x="799440" y="745057"/>
                  <a:pt x="714774" y="1924041"/>
                  <a:pt x="572957" y="2448974"/>
                </a:cubicBezTo>
                <a:cubicBezTo>
                  <a:pt x="431140" y="2973907"/>
                  <a:pt x="26857" y="3428991"/>
                  <a:pt x="1457" y="3515774"/>
                </a:cubicBezTo>
                <a:cubicBezTo>
                  <a:pt x="-23943" y="3602557"/>
                  <a:pt x="289324" y="3185574"/>
                  <a:pt x="420557" y="2969674"/>
                </a:cubicBezTo>
                <a:cubicBezTo>
                  <a:pt x="551790" y="2753774"/>
                  <a:pt x="714774" y="2681807"/>
                  <a:pt x="788857" y="2220374"/>
                </a:cubicBezTo>
                <a:cubicBezTo>
                  <a:pt x="862940" y="1758941"/>
                  <a:pt x="879874" y="484707"/>
                  <a:pt x="890457" y="175674"/>
                </a:cubicBezTo>
                <a:close/>
              </a:path>
            </a:pathLst>
          </a:custGeom>
          <a:solidFill>
            <a:srgbClr val="D5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7" name="フリーフォーム: 図形 1886">
            <a:extLst>
              <a:ext uri="{FF2B5EF4-FFF2-40B4-BE49-F238E27FC236}">
                <a16:creationId xmlns:a16="http://schemas.microsoft.com/office/drawing/2014/main" id="{782F0547-645B-497A-9C57-3D93EE584709}"/>
              </a:ext>
            </a:extLst>
          </p:cNvPr>
          <p:cNvSpPr/>
          <p:nvPr/>
        </p:nvSpPr>
        <p:spPr>
          <a:xfrm>
            <a:off x="3753813" y="7228311"/>
            <a:ext cx="603490" cy="333928"/>
          </a:xfrm>
          <a:custGeom>
            <a:avLst/>
            <a:gdLst>
              <a:gd name="connsiteX0" fmla="*/ 98520 w 603490"/>
              <a:gd name="connsiteY0" fmla="*/ 38206 h 333928"/>
              <a:gd name="connsiteX1" fmla="*/ 530320 w 603490"/>
              <a:gd name="connsiteY1" fmla="*/ 106 h 333928"/>
              <a:gd name="connsiteX2" fmla="*/ 553604 w 603490"/>
              <a:gd name="connsiteY2" fmla="*/ 48789 h 333928"/>
              <a:gd name="connsiteX3" fmla="*/ 602287 w 603490"/>
              <a:gd name="connsiteY3" fmla="*/ 190606 h 333928"/>
              <a:gd name="connsiteX4" fmla="*/ 498570 w 603490"/>
              <a:gd name="connsiteY4" fmla="*/ 216006 h 333928"/>
              <a:gd name="connsiteX5" fmla="*/ 5387 w 603490"/>
              <a:gd name="connsiteY5" fmla="*/ 332422 h 333928"/>
              <a:gd name="connsiteX6" fmla="*/ 225520 w 603490"/>
              <a:gd name="connsiteY6" fmla="*/ 281622 h 333928"/>
              <a:gd name="connsiteX7" fmla="*/ 54070 w 603490"/>
              <a:gd name="connsiteY7" fmla="*/ 273156 h 333928"/>
              <a:gd name="connsiteX8" fmla="*/ 396970 w 603490"/>
              <a:gd name="connsiteY8" fmla="*/ 199072 h 333928"/>
              <a:gd name="connsiteX9" fmla="*/ 109104 w 603490"/>
              <a:gd name="connsiteY9" fmla="*/ 141922 h 333928"/>
              <a:gd name="connsiteX10" fmla="*/ 178954 w 603490"/>
              <a:gd name="connsiteY10" fmla="*/ 116522 h 333928"/>
              <a:gd name="connsiteX11" fmla="*/ 98520 w 603490"/>
              <a:gd name="connsiteY11" fmla="*/ 38206 h 33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3490" h="333928">
                <a:moveTo>
                  <a:pt x="98520" y="38206"/>
                </a:moveTo>
                <a:cubicBezTo>
                  <a:pt x="157081" y="18803"/>
                  <a:pt x="454473" y="-1658"/>
                  <a:pt x="530320" y="106"/>
                </a:cubicBezTo>
                <a:cubicBezTo>
                  <a:pt x="606167" y="1870"/>
                  <a:pt x="541610" y="17039"/>
                  <a:pt x="553604" y="48789"/>
                </a:cubicBezTo>
                <a:cubicBezTo>
                  <a:pt x="565598" y="80539"/>
                  <a:pt x="611459" y="162737"/>
                  <a:pt x="602287" y="190606"/>
                </a:cubicBezTo>
                <a:cubicBezTo>
                  <a:pt x="593115" y="218475"/>
                  <a:pt x="498570" y="216006"/>
                  <a:pt x="498570" y="216006"/>
                </a:cubicBezTo>
                <a:lnTo>
                  <a:pt x="5387" y="332422"/>
                </a:lnTo>
                <a:cubicBezTo>
                  <a:pt x="-40121" y="343358"/>
                  <a:pt x="217406" y="291500"/>
                  <a:pt x="225520" y="281622"/>
                </a:cubicBezTo>
                <a:cubicBezTo>
                  <a:pt x="233634" y="271744"/>
                  <a:pt x="25495" y="286914"/>
                  <a:pt x="54070" y="273156"/>
                </a:cubicBezTo>
                <a:cubicBezTo>
                  <a:pt x="82645" y="259398"/>
                  <a:pt x="387798" y="220944"/>
                  <a:pt x="396970" y="199072"/>
                </a:cubicBezTo>
                <a:cubicBezTo>
                  <a:pt x="406142" y="177200"/>
                  <a:pt x="145440" y="155680"/>
                  <a:pt x="109104" y="141922"/>
                </a:cubicBezTo>
                <a:cubicBezTo>
                  <a:pt x="72768" y="128164"/>
                  <a:pt x="179307" y="130280"/>
                  <a:pt x="178954" y="116522"/>
                </a:cubicBezTo>
                <a:cubicBezTo>
                  <a:pt x="178601" y="102764"/>
                  <a:pt x="39959" y="57609"/>
                  <a:pt x="98520" y="38206"/>
                </a:cubicBezTo>
                <a:close/>
              </a:path>
            </a:pathLst>
          </a:custGeom>
          <a:solidFill>
            <a:schemeClr val="bg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8" name="フリーフォーム: 図形 1887">
            <a:extLst>
              <a:ext uri="{FF2B5EF4-FFF2-40B4-BE49-F238E27FC236}">
                <a16:creationId xmlns:a16="http://schemas.microsoft.com/office/drawing/2014/main" id="{E8B4A5CA-2920-43D4-A994-7D8B6BB5B0C2}"/>
              </a:ext>
            </a:extLst>
          </p:cNvPr>
          <p:cNvSpPr/>
          <p:nvPr/>
        </p:nvSpPr>
        <p:spPr>
          <a:xfrm>
            <a:off x="4389502" y="7112000"/>
            <a:ext cx="320982" cy="312551"/>
          </a:xfrm>
          <a:custGeom>
            <a:avLst/>
            <a:gdLst>
              <a:gd name="connsiteX0" fmla="*/ 465 w 320982"/>
              <a:gd name="connsiteY0" fmla="*/ 55033 h 312551"/>
              <a:gd name="connsiteX1" fmla="*/ 167681 w 320982"/>
              <a:gd name="connsiteY1" fmla="*/ 0 h 312551"/>
              <a:gd name="connsiteX2" fmla="*/ 114765 w 320982"/>
              <a:gd name="connsiteY2" fmla="*/ 55033 h 312551"/>
              <a:gd name="connsiteX3" fmla="*/ 222715 w 320982"/>
              <a:gd name="connsiteY3" fmla="*/ 61383 h 312551"/>
              <a:gd name="connsiteX4" fmla="*/ 218481 w 320982"/>
              <a:gd name="connsiteY4" fmla="*/ 88900 h 312551"/>
              <a:gd name="connsiteX5" fmla="*/ 311615 w 320982"/>
              <a:gd name="connsiteY5" fmla="*/ 249767 h 312551"/>
              <a:gd name="connsiteX6" fmla="*/ 290448 w 320982"/>
              <a:gd name="connsiteY6" fmla="*/ 192617 h 312551"/>
              <a:gd name="connsiteX7" fmla="*/ 70315 w 320982"/>
              <a:gd name="connsiteY7" fmla="*/ 273050 h 312551"/>
              <a:gd name="connsiteX8" fmla="*/ 61848 w 320982"/>
              <a:gd name="connsiteY8" fmla="*/ 311150 h 312551"/>
              <a:gd name="connsiteX9" fmla="*/ 123231 w 320982"/>
              <a:gd name="connsiteY9" fmla="*/ 226483 h 312551"/>
              <a:gd name="connsiteX10" fmla="*/ 85131 w 320982"/>
              <a:gd name="connsiteY10" fmla="*/ 150283 h 312551"/>
              <a:gd name="connsiteX11" fmla="*/ 95715 w 320982"/>
              <a:gd name="connsiteY11" fmla="*/ 93133 h 312551"/>
              <a:gd name="connsiteX12" fmla="*/ 116881 w 320982"/>
              <a:gd name="connsiteY12" fmla="*/ 76200 h 312551"/>
              <a:gd name="connsiteX13" fmla="*/ 465 w 320982"/>
              <a:gd name="connsiteY13" fmla="*/ 55033 h 31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982" h="312551">
                <a:moveTo>
                  <a:pt x="465" y="55033"/>
                </a:moveTo>
                <a:cubicBezTo>
                  <a:pt x="8932" y="42333"/>
                  <a:pt x="148631" y="0"/>
                  <a:pt x="167681" y="0"/>
                </a:cubicBezTo>
                <a:cubicBezTo>
                  <a:pt x="186731" y="0"/>
                  <a:pt x="105593" y="44803"/>
                  <a:pt x="114765" y="55033"/>
                </a:cubicBezTo>
                <a:cubicBezTo>
                  <a:pt x="123937" y="65263"/>
                  <a:pt x="205429" y="55739"/>
                  <a:pt x="222715" y="61383"/>
                </a:cubicBezTo>
                <a:cubicBezTo>
                  <a:pt x="240001" y="67027"/>
                  <a:pt x="203664" y="57503"/>
                  <a:pt x="218481" y="88900"/>
                </a:cubicBezTo>
                <a:cubicBezTo>
                  <a:pt x="233298" y="120297"/>
                  <a:pt x="299620" y="232481"/>
                  <a:pt x="311615" y="249767"/>
                </a:cubicBezTo>
                <a:cubicBezTo>
                  <a:pt x="323610" y="267053"/>
                  <a:pt x="330665" y="188737"/>
                  <a:pt x="290448" y="192617"/>
                </a:cubicBezTo>
                <a:cubicBezTo>
                  <a:pt x="250231" y="196497"/>
                  <a:pt x="108415" y="253295"/>
                  <a:pt x="70315" y="273050"/>
                </a:cubicBezTo>
                <a:cubicBezTo>
                  <a:pt x="32215" y="292805"/>
                  <a:pt x="53029" y="318911"/>
                  <a:pt x="61848" y="311150"/>
                </a:cubicBezTo>
                <a:cubicBezTo>
                  <a:pt x="70667" y="303389"/>
                  <a:pt x="119351" y="253294"/>
                  <a:pt x="123231" y="226483"/>
                </a:cubicBezTo>
                <a:cubicBezTo>
                  <a:pt x="127111" y="199672"/>
                  <a:pt x="89717" y="172508"/>
                  <a:pt x="85131" y="150283"/>
                </a:cubicBezTo>
                <a:cubicBezTo>
                  <a:pt x="80545" y="128058"/>
                  <a:pt x="90423" y="105480"/>
                  <a:pt x="95715" y="93133"/>
                </a:cubicBezTo>
                <a:cubicBezTo>
                  <a:pt x="101007" y="80786"/>
                  <a:pt x="132051" y="82550"/>
                  <a:pt x="116881" y="76200"/>
                </a:cubicBezTo>
                <a:cubicBezTo>
                  <a:pt x="101712" y="69850"/>
                  <a:pt x="-8002" y="67733"/>
                  <a:pt x="465" y="55033"/>
                </a:cubicBezTo>
                <a:close/>
              </a:path>
            </a:pathLst>
          </a:custGeom>
          <a:solidFill>
            <a:schemeClr val="bg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9" name="フリーフォーム: 図形 1888">
            <a:extLst>
              <a:ext uri="{FF2B5EF4-FFF2-40B4-BE49-F238E27FC236}">
                <a16:creationId xmlns:a16="http://schemas.microsoft.com/office/drawing/2014/main" id="{BDCB8BEF-F127-4C5E-A17D-F9F0F7ADE4CC}"/>
              </a:ext>
            </a:extLst>
          </p:cNvPr>
          <p:cNvSpPr/>
          <p:nvPr/>
        </p:nvSpPr>
        <p:spPr>
          <a:xfrm>
            <a:off x="4158139" y="7173154"/>
            <a:ext cx="345166" cy="271863"/>
          </a:xfrm>
          <a:custGeom>
            <a:avLst/>
            <a:gdLst>
              <a:gd name="connsiteX0" fmla="*/ 1111 w 345166"/>
              <a:gd name="connsiteY0" fmla="*/ 44679 h 271863"/>
              <a:gd name="connsiteX1" fmla="*/ 314378 w 345166"/>
              <a:gd name="connsiteY1" fmla="*/ 229 h 271863"/>
              <a:gd name="connsiteX2" fmla="*/ 278394 w 345166"/>
              <a:gd name="connsiteY2" fmla="*/ 38329 h 271863"/>
              <a:gd name="connsiteX3" fmla="*/ 335544 w 345166"/>
              <a:gd name="connsiteY3" fmla="*/ 228829 h 271863"/>
              <a:gd name="connsiteX4" fmla="*/ 43444 w 345166"/>
              <a:gd name="connsiteY4" fmla="*/ 271163 h 271863"/>
              <a:gd name="connsiteX5" fmla="*/ 223361 w 345166"/>
              <a:gd name="connsiteY5" fmla="*/ 252113 h 271863"/>
              <a:gd name="connsiteX6" fmla="*/ 229711 w 345166"/>
              <a:gd name="connsiteY6" fmla="*/ 211896 h 271863"/>
              <a:gd name="connsiteX7" fmla="*/ 197961 w 345166"/>
              <a:gd name="connsiteY7" fmla="*/ 70079 h 271863"/>
              <a:gd name="connsiteX8" fmla="*/ 244528 w 345166"/>
              <a:gd name="connsiteY8" fmla="*/ 116646 h 271863"/>
              <a:gd name="connsiteX9" fmla="*/ 210661 w 345166"/>
              <a:gd name="connsiteY9" fmla="*/ 55263 h 271863"/>
              <a:gd name="connsiteX10" fmla="*/ 1111 w 345166"/>
              <a:gd name="connsiteY10" fmla="*/ 44679 h 27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166" h="271863">
                <a:moveTo>
                  <a:pt x="1111" y="44679"/>
                </a:moveTo>
                <a:cubicBezTo>
                  <a:pt x="18397" y="35507"/>
                  <a:pt x="268164" y="1287"/>
                  <a:pt x="314378" y="229"/>
                </a:cubicBezTo>
                <a:cubicBezTo>
                  <a:pt x="360592" y="-829"/>
                  <a:pt x="274866" y="229"/>
                  <a:pt x="278394" y="38329"/>
                </a:cubicBezTo>
                <a:cubicBezTo>
                  <a:pt x="281922" y="76429"/>
                  <a:pt x="374702" y="190023"/>
                  <a:pt x="335544" y="228829"/>
                </a:cubicBezTo>
                <a:cubicBezTo>
                  <a:pt x="296386" y="267635"/>
                  <a:pt x="62141" y="267282"/>
                  <a:pt x="43444" y="271163"/>
                </a:cubicBezTo>
                <a:cubicBezTo>
                  <a:pt x="24747" y="275044"/>
                  <a:pt x="192317" y="261991"/>
                  <a:pt x="223361" y="252113"/>
                </a:cubicBezTo>
                <a:cubicBezTo>
                  <a:pt x="254405" y="242235"/>
                  <a:pt x="233944" y="242235"/>
                  <a:pt x="229711" y="211896"/>
                </a:cubicBezTo>
                <a:cubicBezTo>
                  <a:pt x="225478" y="181557"/>
                  <a:pt x="195492" y="85954"/>
                  <a:pt x="197961" y="70079"/>
                </a:cubicBezTo>
                <a:cubicBezTo>
                  <a:pt x="200431" y="54204"/>
                  <a:pt x="242411" y="119115"/>
                  <a:pt x="244528" y="116646"/>
                </a:cubicBezTo>
                <a:cubicBezTo>
                  <a:pt x="246645" y="114177"/>
                  <a:pt x="248056" y="70080"/>
                  <a:pt x="210661" y="55263"/>
                </a:cubicBezTo>
                <a:cubicBezTo>
                  <a:pt x="173267" y="40446"/>
                  <a:pt x="-16175" y="53851"/>
                  <a:pt x="1111" y="44679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1" name="フリーフォーム: 図形 1890">
            <a:extLst>
              <a:ext uri="{FF2B5EF4-FFF2-40B4-BE49-F238E27FC236}">
                <a16:creationId xmlns:a16="http://schemas.microsoft.com/office/drawing/2014/main" id="{ECE8D96F-C27F-43C7-A0EA-27ADB1A6610D}"/>
              </a:ext>
            </a:extLst>
          </p:cNvPr>
          <p:cNvSpPr/>
          <p:nvPr/>
        </p:nvSpPr>
        <p:spPr>
          <a:xfrm>
            <a:off x="5599349" y="1750251"/>
            <a:ext cx="266069" cy="1046341"/>
          </a:xfrm>
          <a:custGeom>
            <a:avLst/>
            <a:gdLst>
              <a:gd name="connsiteX0" fmla="*/ 1351 w 266069"/>
              <a:gd name="connsiteY0" fmla="*/ 2349 h 1046341"/>
              <a:gd name="connsiteX1" fmla="*/ 166451 w 266069"/>
              <a:gd name="connsiteY1" fmla="*/ 605599 h 1046341"/>
              <a:gd name="connsiteX2" fmla="*/ 261701 w 266069"/>
              <a:gd name="connsiteY2" fmla="*/ 1031049 h 1046341"/>
              <a:gd name="connsiteX3" fmla="*/ 236301 w 266069"/>
              <a:gd name="connsiteY3" fmla="*/ 923099 h 1046341"/>
              <a:gd name="connsiteX4" fmla="*/ 115651 w 266069"/>
              <a:gd name="connsiteY4" fmla="*/ 643699 h 1046341"/>
              <a:gd name="connsiteX5" fmla="*/ 134701 w 266069"/>
              <a:gd name="connsiteY5" fmla="*/ 713549 h 1046341"/>
              <a:gd name="connsiteX6" fmla="*/ 90251 w 266069"/>
              <a:gd name="connsiteY6" fmla="*/ 408749 h 1046341"/>
              <a:gd name="connsiteX7" fmla="*/ 1351 w 266069"/>
              <a:gd name="connsiteY7" fmla="*/ 2349 h 104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069" h="1046341">
                <a:moveTo>
                  <a:pt x="1351" y="2349"/>
                </a:moveTo>
                <a:cubicBezTo>
                  <a:pt x="14051" y="35157"/>
                  <a:pt x="123059" y="434149"/>
                  <a:pt x="166451" y="605599"/>
                </a:cubicBezTo>
                <a:cubicBezTo>
                  <a:pt x="209843" y="777049"/>
                  <a:pt x="250059" y="978132"/>
                  <a:pt x="261701" y="1031049"/>
                </a:cubicBezTo>
                <a:cubicBezTo>
                  <a:pt x="273343" y="1083966"/>
                  <a:pt x="260643" y="987657"/>
                  <a:pt x="236301" y="923099"/>
                </a:cubicBezTo>
                <a:cubicBezTo>
                  <a:pt x="211959" y="858541"/>
                  <a:pt x="132584" y="678624"/>
                  <a:pt x="115651" y="643699"/>
                </a:cubicBezTo>
                <a:cubicBezTo>
                  <a:pt x="98718" y="608774"/>
                  <a:pt x="138934" y="752707"/>
                  <a:pt x="134701" y="713549"/>
                </a:cubicBezTo>
                <a:cubicBezTo>
                  <a:pt x="130468" y="674391"/>
                  <a:pt x="111418" y="528341"/>
                  <a:pt x="90251" y="408749"/>
                </a:cubicBezTo>
                <a:cubicBezTo>
                  <a:pt x="69084" y="289157"/>
                  <a:pt x="-11349" y="-30459"/>
                  <a:pt x="1351" y="2349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92" name="フリーフォーム: 図形 1891">
            <a:extLst>
              <a:ext uri="{FF2B5EF4-FFF2-40B4-BE49-F238E27FC236}">
                <a16:creationId xmlns:a16="http://schemas.microsoft.com/office/drawing/2014/main" id="{C0795B49-FF79-44E6-BEBB-AF29388DB9C4}"/>
              </a:ext>
            </a:extLst>
          </p:cNvPr>
          <p:cNvSpPr/>
          <p:nvPr/>
        </p:nvSpPr>
        <p:spPr>
          <a:xfrm>
            <a:off x="5975340" y="3111277"/>
            <a:ext cx="136663" cy="462331"/>
          </a:xfrm>
          <a:custGeom>
            <a:avLst/>
            <a:gdLst>
              <a:gd name="connsiteX0" fmla="*/ 120660 w 136663"/>
              <a:gd name="connsiteY0" fmla="*/ 223 h 462331"/>
              <a:gd name="connsiteX1" fmla="*/ 31760 w 136663"/>
              <a:gd name="connsiteY1" fmla="*/ 247873 h 462331"/>
              <a:gd name="connsiteX2" fmla="*/ 133360 w 136663"/>
              <a:gd name="connsiteY2" fmla="*/ 457423 h 462331"/>
              <a:gd name="connsiteX3" fmla="*/ 101610 w 136663"/>
              <a:gd name="connsiteY3" fmla="*/ 387573 h 462331"/>
              <a:gd name="connsiteX4" fmla="*/ 10 w 136663"/>
              <a:gd name="connsiteY4" fmla="*/ 292323 h 462331"/>
              <a:gd name="connsiteX5" fmla="*/ 120660 w 136663"/>
              <a:gd name="connsiteY5" fmla="*/ 223 h 46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663" h="462331">
                <a:moveTo>
                  <a:pt x="120660" y="223"/>
                </a:moveTo>
                <a:cubicBezTo>
                  <a:pt x="125952" y="-7185"/>
                  <a:pt x="29643" y="171673"/>
                  <a:pt x="31760" y="247873"/>
                </a:cubicBezTo>
                <a:cubicBezTo>
                  <a:pt x="33877" y="324073"/>
                  <a:pt x="121718" y="434140"/>
                  <a:pt x="133360" y="457423"/>
                </a:cubicBezTo>
                <a:cubicBezTo>
                  <a:pt x="145002" y="480706"/>
                  <a:pt x="123835" y="415090"/>
                  <a:pt x="101610" y="387573"/>
                </a:cubicBezTo>
                <a:cubicBezTo>
                  <a:pt x="79385" y="360056"/>
                  <a:pt x="-1048" y="350531"/>
                  <a:pt x="10" y="292323"/>
                </a:cubicBezTo>
                <a:cubicBezTo>
                  <a:pt x="1068" y="234115"/>
                  <a:pt x="115368" y="7631"/>
                  <a:pt x="120660" y="223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3" name="フリーフォーム: 図形 1892">
            <a:extLst>
              <a:ext uri="{FF2B5EF4-FFF2-40B4-BE49-F238E27FC236}">
                <a16:creationId xmlns:a16="http://schemas.microsoft.com/office/drawing/2014/main" id="{2E664B21-F54C-4CD3-89A2-4116BC657CF1}"/>
              </a:ext>
            </a:extLst>
          </p:cNvPr>
          <p:cNvSpPr/>
          <p:nvPr/>
        </p:nvSpPr>
        <p:spPr>
          <a:xfrm>
            <a:off x="6209882" y="3638408"/>
            <a:ext cx="451434" cy="172037"/>
          </a:xfrm>
          <a:custGeom>
            <a:avLst/>
            <a:gdLst>
              <a:gd name="connsiteX0" fmla="*/ 13118 w 451434"/>
              <a:gd name="connsiteY0" fmla="*/ 133492 h 172037"/>
              <a:gd name="connsiteX1" fmla="*/ 305218 w 451434"/>
              <a:gd name="connsiteY1" fmla="*/ 69992 h 172037"/>
              <a:gd name="connsiteX2" fmla="*/ 451268 w 451434"/>
              <a:gd name="connsiteY2" fmla="*/ 142 h 172037"/>
              <a:gd name="connsiteX3" fmla="*/ 279818 w 451434"/>
              <a:gd name="connsiteY3" fmla="*/ 89042 h 172037"/>
              <a:gd name="connsiteX4" fmla="*/ 190918 w 451434"/>
              <a:gd name="connsiteY4" fmla="*/ 171592 h 172037"/>
              <a:gd name="connsiteX5" fmla="*/ 63918 w 451434"/>
              <a:gd name="connsiteY5" fmla="*/ 120792 h 172037"/>
              <a:gd name="connsiteX6" fmla="*/ 13118 w 451434"/>
              <a:gd name="connsiteY6" fmla="*/ 133492 h 17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434" h="172037">
                <a:moveTo>
                  <a:pt x="13118" y="133492"/>
                </a:moveTo>
                <a:cubicBezTo>
                  <a:pt x="53334" y="125025"/>
                  <a:pt x="232193" y="92217"/>
                  <a:pt x="305218" y="69992"/>
                </a:cubicBezTo>
                <a:cubicBezTo>
                  <a:pt x="378243" y="47767"/>
                  <a:pt x="455501" y="-3033"/>
                  <a:pt x="451268" y="142"/>
                </a:cubicBezTo>
                <a:cubicBezTo>
                  <a:pt x="447035" y="3317"/>
                  <a:pt x="323210" y="60467"/>
                  <a:pt x="279818" y="89042"/>
                </a:cubicBezTo>
                <a:cubicBezTo>
                  <a:pt x="236426" y="117617"/>
                  <a:pt x="226901" y="166300"/>
                  <a:pt x="190918" y="171592"/>
                </a:cubicBezTo>
                <a:cubicBezTo>
                  <a:pt x="154935" y="176884"/>
                  <a:pt x="92493" y="133492"/>
                  <a:pt x="63918" y="120792"/>
                </a:cubicBezTo>
                <a:cubicBezTo>
                  <a:pt x="35343" y="108092"/>
                  <a:pt x="-27098" y="141959"/>
                  <a:pt x="13118" y="133492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4" name="フリーフォーム: 図形 1893">
            <a:extLst>
              <a:ext uri="{FF2B5EF4-FFF2-40B4-BE49-F238E27FC236}">
                <a16:creationId xmlns:a16="http://schemas.microsoft.com/office/drawing/2014/main" id="{EF8577AF-5139-4CE1-9157-A310DB0B1751}"/>
              </a:ext>
            </a:extLst>
          </p:cNvPr>
          <p:cNvSpPr/>
          <p:nvPr/>
        </p:nvSpPr>
        <p:spPr>
          <a:xfrm>
            <a:off x="6379526" y="1523123"/>
            <a:ext cx="129863" cy="370604"/>
          </a:xfrm>
          <a:custGeom>
            <a:avLst/>
            <a:gdLst>
              <a:gd name="connsiteX0" fmla="*/ 129224 w 129863"/>
              <a:gd name="connsiteY0" fmla="*/ 877 h 370604"/>
              <a:gd name="connsiteX1" fmla="*/ 53024 w 129863"/>
              <a:gd name="connsiteY1" fmla="*/ 121527 h 370604"/>
              <a:gd name="connsiteX2" fmla="*/ 91124 w 129863"/>
              <a:gd name="connsiteY2" fmla="*/ 362827 h 370604"/>
              <a:gd name="connsiteX3" fmla="*/ 65724 w 129863"/>
              <a:gd name="connsiteY3" fmla="*/ 299327 h 370604"/>
              <a:gd name="connsiteX4" fmla="*/ 2224 w 129863"/>
              <a:gd name="connsiteY4" fmla="*/ 178677 h 370604"/>
              <a:gd name="connsiteX5" fmla="*/ 129224 w 129863"/>
              <a:gd name="connsiteY5" fmla="*/ 877 h 37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863" h="370604">
                <a:moveTo>
                  <a:pt x="129224" y="877"/>
                </a:moveTo>
                <a:cubicBezTo>
                  <a:pt x="137691" y="-8648"/>
                  <a:pt x="59374" y="61202"/>
                  <a:pt x="53024" y="121527"/>
                </a:cubicBezTo>
                <a:cubicBezTo>
                  <a:pt x="46674" y="181852"/>
                  <a:pt x="89007" y="333194"/>
                  <a:pt x="91124" y="362827"/>
                </a:cubicBezTo>
                <a:cubicBezTo>
                  <a:pt x="93241" y="392460"/>
                  <a:pt x="80541" y="330019"/>
                  <a:pt x="65724" y="299327"/>
                </a:cubicBezTo>
                <a:cubicBezTo>
                  <a:pt x="50907" y="268635"/>
                  <a:pt x="-12593" y="227360"/>
                  <a:pt x="2224" y="178677"/>
                </a:cubicBezTo>
                <a:cubicBezTo>
                  <a:pt x="17041" y="129994"/>
                  <a:pt x="120757" y="10402"/>
                  <a:pt x="129224" y="877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5" name="フリーフォーム: 図形 1894">
            <a:extLst>
              <a:ext uri="{FF2B5EF4-FFF2-40B4-BE49-F238E27FC236}">
                <a16:creationId xmlns:a16="http://schemas.microsoft.com/office/drawing/2014/main" id="{B3DC0FEC-C8C5-4E09-866C-328E78888B3D}"/>
              </a:ext>
            </a:extLst>
          </p:cNvPr>
          <p:cNvSpPr/>
          <p:nvPr/>
        </p:nvSpPr>
        <p:spPr>
          <a:xfrm>
            <a:off x="7049769" y="4713643"/>
            <a:ext cx="387388" cy="360056"/>
          </a:xfrm>
          <a:custGeom>
            <a:avLst/>
            <a:gdLst>
              <a:gd name="connsiteX0" fmla="*/ 386081 w 387388"/>
              <a:gd name="connsiteY0" fmla="*/ 4407 h 360056"/>
              <a:gd name="connsiteX1" fmla="*/ 49531 w 387388"/>
              <a:gd name="connsiteY1" fmla="*/ 296507 h 360056"/>
              <a:gd name="connsiteX2" fmla="*/ 11431 w 387388"/>
              <a:gd name="connsiteY2" fmla="*/ 353657 h 360056"/>
              <a:gd name="connsiteX3" fmla="*/ 144781 w 387388"/>
              <a:gd name="connsiteY3" fmla="*/ 194907 h 360056"/>
              <a:gd name="connsiteX4" fmla="*/ 163831 w 387388"/>
              <a:gd name="connsiteY4" fmla="*/ 125057 h 360056"/>
              <a:gd name="connsiteX5" fmla="*/ 386081 w 387388"/>
              <a:gd name="connsiteY5" fmla="*/ 4407 h 36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388" h="360056">
                <a:moveTo>
                  <a:pt x="386081" y="4407"/>
                </a:moveTo>
                <a:cubicBezTo>
                  <a:pt x="367031" y="32982"/>
                  <a:pt x="111973" y="238299"/>
                  <a:pt x="49531" y="296507"/>
                </a:cubicBezTo>
                <a:cubicBezTo>
                  <a:pt x="-12911" y="354715"/>
                  <a:pt x="-4444" y="370590"/>
                  <a:pt x="11431" y="353657"/>
                </a:cubicBezTo>
                <a:cubicBezTo>
                  <a:pt x="27306" y="336724"/>
                  <a:pt x="119381" y="233007"/>
                  <a:pt x="144781" y="194907"/>
                </a:cubicBezTo>
                <a:cubicBezTo>
                  <a:pt x="170181" y="156807"/>
                  <a:pt x="117264" y="155749"/>
                  <a:pt x="163831" y="125057"/>
                </a:cubicBezTo>
                <a:cubicBezTo>
                  <a:pt x="210398" y="94365"/>
                  <a:pt x="405131" y="-24168"/>
                  <a:pt x="386081" y="44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6" name="フリーフォーム: 図形 1895">
            <a:extLst>
              <a:ext uri="{FF2B5EF4-FFF2-40B4-BE49-F238E27FC236}">
                <a16:creationId xmlns:a16="http://schemas.microsoft.com/office/drawing/2014/main" id="{A361360D-DB9E-46DA-81E6-6AA8E737D876}"/>
              </a:ext>
            </a:extLst>
          </p:cNvPr>
          <p:cNvSpPr/>
          <p:nvPr/>
        </p:nvSpPr>
        <p:spPr>
          <a:xfrm>
            <a:off x="7274961" y="5560682"/>
            <a:ext cx="906861" cy="722345"/>
          </a:xfrm>
          <a:custGeom>
            <a:avLst/>
            <a:gdLst>
              <a:gd name="connsiteX0" fmla="*/ 65639 w 906861"/>
              <a:gd name="connsiteY0" fmla="*/ 1918 h 722345"/>
              <a:gd name="connsiteX1" fmla="*/ 27539 w 906861"/>
              <a:gd name="connsiteY1" fmla="*/ 344818 h 722345"/>
              <a:gd name="connsiteX2" fmla="*/ 427589 w 906861"/>
              <a:gd name="connsiteY2" fmla="*/ 694068 h 722345"/>
              <a:gd name="connsiteX3" fmla="*/ 751439 w 906861"/>
              <a:gd name="connsiteY3" fmla="*/ 522618 h 722345"/>
              <a:gd name="connsiteX4" fmla="*/ 903839 w 906861"/>
              <a:gd name="connsiteY4" fmla="*/ 395618 h 722345"/>
              <a:gd name="connsiteX5" fmla="*/ 624439 w 906861"/>
              <a:gd name="connsiteY5" fmla="*/ 655968 h 722345"/>
              <a:gd name="connsiteX6" fmla="*/ 364089 w 906861"/>
              <a:gd name="connsiteY6" fmla="*/ 713118 h 722345"/>
              <a:gd name="connsiteX7" fmla="*/ 14839 w 906861"/>
              <a:gd name="connsiteY7" fmla="*/ 503568 h 722345"/>
              <a:gd name="connsiteX8" fmla="*/ 65639 w 906861"/>
              <a:gd name="connsiteY8" fmla="*/ 1918 h 72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861" h="722345">
                <a:moveTo>
                  <a:pt x="65639" y="1918"/>
                </a:moveTo>
                <a:cubicBezTo>
                  <a:pt x="67756" y="-24540"/>
                  <a:pt x="-32786" y="229460"/>
                  <a:pt x="27539" y="344818"/>
                </a:cubicBezTo>
                <a:cubicBezTo>
                  <a:pt x="87864" y="460176"/>
                  <a:pt x="306939" y="664435"/>
                  <a:pt x="427589" y="694068"/>
                </a:cubicBezTo>
                <a:cubicBezTo>
                  <a:pt x="548239" y="723701"/>
                  <a:pt x="672064" y="572360"/>
                  <a:pt x="751439" y="522618"/>
                </a:cubicBezTo>
                <a:cubicBezTo>
                  <a:pt x="830814" y="472876"/>
                  <a:pt x="925006" y="373393"/>
                  <a:pt x="903839" y="395618"/>
                </a:cubicBezTo>
                <a:cubicBezTo>
                  <a:pt x="882672" y="417843"/>
                  <a:pt x="714397" y="603051"/>
                  <a:pt x="624439" y="655968"/>
                </a:cubicBezTo>
                <a:cubicBezTo>
                  <a:pt x="534481" y="708885"/>
                  <a:pt x="465689" y="738518"/>
                  <a:pt x="364089" y="713118"/>
                </a:cubicBezTo>
                <a:cubicBezTo>
                  <a:pt x="262489" y="687718"/>
                  <a:pt x="66697" y="616810"/>
                  <a:pt x="14839" y="503568"/>
                </a:cubicBezTo>
                <a:cubicBezTo>
                  <a:pt x="-37019" y="390326"/>
                  <a:pt x="63522" y="28376"/>
                  <a:pt x="65639" y="1918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7" name="フリーフォーム: 図形 1896">
            <a:extLst>
              <a:ext uri="{FF2B5EF4-FFF2-40B4-BE49-F238E27FC236}">
                <a16:creationId xmlns:a16="http://schemas.microsoft.com/office/drawing/2014/main" id="{E4E55C5F-5B88-424A-ABA5-657938B62D58}"/>
              </a:ext>
            </a:extLst>
          </p:cNvPr>
          <p:cNvSpPr/>
          <p:nvPr/>
        </p:nvSpPr>
        <p:spPr>
          <a:xfrm>
            <a:off x="8673793" y="3119545"/>
            <a:ext cx="141520" cy="1108503"/>
          </a:xfrm>
          <a:custGeom>
            <a:avLst/>
            <a:gdLst>
              <a:gd name="connsiteX0" fmla="*/ 114607 w 141520"/>
              <a:gd name="connsiteY0" fmla="*/ 23705 h 1108503"/>
              <a:gd name="connsiteX1" fmla="*/ 114607 w 141520"/>
              <a:gd name="connsiteY1" fmla="*/ 182455 h 1108503"/>
              <a:gd name="connsiteX2" fmla="*/ 307 w 141520"/>
              <a:gd name="connsiteY2" fmla="*/ 1090505 h 1108503"/>
              <a:gd name="connsiteX3" fmla="*/ 82857 w 141520"/>
              <a:gd name="connsiteY3" fmla="*/ 766655 h 1108503"/>
              <a:gd name="connsiteX4" fmla="*/ 140007 w 141520"/>
              <a:gd name="connsiteY4" fmla="*/ 512655 h 1108503"/>
              <a:gd name="connsiteX5" fmla="*/ 114607 w 141520"/>
              <a:gd name="connsiteY5" fmla="*/ 23705 h 110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520" h="1108503">
                <a:moveTo>
                  <a:pt x="114607" y="23705"/>
                </a:moveTo>
                <a:cubicBezTo>
                  <a:pt x="110374" y="-31328"/>
                  <a:pt x="133657" y="4655"/>
                  <a:pt x="114607" y="182455"/>
                </a:cubicBezTo>
                <a:cubicBezTo>
                  <a:pt x="95557" y="360255"/>
                  <a:pt x="5599" y="993138"/>
                  <a:pt x="307" y="1090505"/>
                </a:cubicBezTo>
                <a:cubicBezTo>
                  <a:pt x="-4985" y="1187872"/>
                  <a:pt x="59574" y="862963"/>
                  <a:pt x="82857" y="766655"/>
                </a:cubicBezTo>
                <a:cubicBezTo>
                  <a:pt x="106140" y="670347"/>
                  <a:pt x="131540" y="635422"/>
                  <a:pt x="140007" y="512655"/>
                </a:cubicBezTo>
                <a:cubicBezTo>
                  <a:pt x="148474" y="389888"/>
                  <a:pt x="118840" y="78738"/>
                  <a:pt x="114607" y="237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8" name="フリーフォーム: 図形 1897">
            <a:extLst>
              <a:ext uri="{FF2B5EF4-FFF2-40B4-BE49-F238E27FC236}">
                <a16:creationId xmlns:a16="http://schemas.microsoft.com/office/drawing/2014/main" id="{84A0FCD1-4CFD-40BD-B6A8-44FFF15B042F}"/>
              </a:ext>
            </a:extLst>
          </p:cNvPr>
          <p:cNvSpPr/>
          <p:nvPr/>
        </p:nvSpPr>
        <p:spPr>
          <a:xfrm>
            <a:off x="9044016" y="4465453"/>
            <a:ext cx="240429" cy="267060"/>
          </a:xfrm>
          <a:custGeom>
            <a:avLst/>
            <a:gdLst>
              <a:gd name="connsiteX0" fmla="*/ 182534 w 240429"/>
              <a:gd name="connsiteY0" fmla="*/ 17647 h 267060"/>
              <a:gd name="connsiteX1" fmla="*/ 4734 w 240429"/>
              <a:gd name="connsiteY1" fmla="*/ 265297 h 267060"/>
              <a:gd name="connsiteX2" fmla="*/ 61884 w 240429"/>
              <a:gd name="connsiteY2" fmla="*/ 125597 h 267060"/>
              <a:gd name="connsiteX3" fmla="*/ 176184 w 240429"/>
              <a:gd name="connsiteY3" fmla="*/ 68447 h 267060"/>
              <a:gd name="connsiteX4" fmla="*/ 239684 w 240429"/>
              <a:gd name="connsiteY4" fmla="*/ 23997 h 267060"/>
              <a:gd name="connsiteX5" fmla="*/ 182534 w 240429"/>
              <a:gd name="connsiteY5" fmla="*/ 17647 h 26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429" h="267060">
                <a:moveTo>
                  <a:pt x="182534" y="17647"/>
                </a:moveTo>
                <a:cubicBezTo>
                  <a:pt x="143376" y="57864"/>
                  <a:pt x="24842" y="247305"/>
                  <a:pt x="4734" y="265297"/>
                </a:cubicBezTo>
                <a:cubicBezTo>
                  <a:pt x="-15374" y="283289"/>
                  <a:pt x="33309" y="158405"/>
                  <a:pt x="61884" y="125597"/>
                </a:cubicBezTo>
                <a:cubicBezTo>
                  <a:pt x="90459" y="92789"/>
                  <a:pt x="146551" y="85380"/>
                  <a:pt x="176184" y="68447"/>
                </a:cubicBezTo>
                <a:cubicBezTo>
                  <a:pt x="205817" y="51514"/>
                  <a:pt x="234392" y="30347"/>
                  <a:pt x="239684" y="23997"/>
                </a:cubicBezTo>
                <a:cubicBezTo>
                  <a:pt x="244976" y="17647"/>
                  <a:pt x="221692" y="-22570"/>
                  <a:pt x="182534" y="176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9" name="フリーフォーム: 図形 1898">
            <a:extLst>
              <a:ext uri="{FF2B5EF4-FFF2-40B4-BE49-F238E27FC236}">
                <a16:creationId xmlns:a16="http://schemas.microsoft.com/office/drawing/2014/main" id="{695A3949-D564-4700-AA0B-51847FC33752}"/>
              </a:ext>
            </a:extLst>
          </p:cNvPr>
          <p:cNvSpPr/>
          <p:nvPr/>
        </p:nvSpPr>
        <p:spPr>
          <a:xfrm>
            <a:off x="-465585" y="264199"/>
            <a:ext cx="10848856" cy="1343427"/>
          </a:xfrm>
          <a:custGeom>
            <a:avLst/>
            <a:gdLst>
              <a:gd name="connsiteX0" fmla="*/ 61324 w 10848856"/>
              <a:gd name="connsiteY0" fmla="*/ 111186 h 1343427"/>
              <a:gd name="connsiteX1" fmla="*/ 1033476 w 10848856"/>
              <a:gd name="connsiteY1" fmla="*/ 159313 h 1343427"/>
              <a:gd name="connsiteX2" fmla="*/ 10196726 w 10848856"/>
              <a:gd name="connsiteY2" fmla="*/ 294066 h 1343427"/>
              <a:gd name="connsiteX3" fmla="*/ 4055808 w 10848856"/>
              <a:gd name="connsiteY3" fmla="*/ 399944 h 1343427"/>
              <a:gd name="connsiteX4" fmla="*/ 350082 w 10848856"/>
              <a:gd name="connsiteY4" fmla="*/ 669452 h 1343427"/>
              <a:gd name="connsiteX5" fmla="*/ 10398857 w 10848856"/>
              <a:gd name="connsiteY5" fmla="*/ 775329 h 1343427"/>
              <a:gd name="connsiteX6" fmla="*/ 4450444 w 10848856"/>
              <a:gd name="connsiteY6" fmla="*/ 736828 h 1343427"/>
              <a:gd name="connsiteX7" fmla="*/ 176827 w 10848856"/>
              <a:gd name="connsiteY7" fmla="*/ 1237342 h 1343427"/>
              <a:gd name="connsiteX8" fmla="*/ 5384094 w 10848856"/>
              <a:gd name="connsiteY8" fmla="*/ 910083 h 1343427"/>
              <a:gd name="connsiteX9" fmla="*/ 5518848 w 10848856"/>
              <a:gd name="connsiteY9" fmla="*/ 1198841 h 1343427"/>
              <a:gd name="connsiteX10" fmla="*/ 5615101 w 10848856"/>
              <a:gd name="connsiteY10" fmla="*/ 1015961 h 1343427"/>
              <a:gd name="connsiteX11" fmla="*/ 5990486 w 10848856"/>
              <a:gd name="connsiteY11" fmla="*/ 1083338 h 1343427"/>
              <a:gd name="connsiteX12" fmla="*/ 6413998 w 10848856"/>
              <a:gd name="connsiteY12" fmla="*/ 910083 h 1343427"/>
              <a:gd name="connsiteX13" fmla="*/ 10475859 w 10848856"/>
              <a:gd name="connsiteY13" fmla="*/ 1218092 h 1343427"/>
              <a:gd name="connsiteX14" fmla="*/ 10523985 w 10848856"/>
              <a:gd name="connsiteY14" fmla="*/ 226689 h 1343427"/>
              <a:gd name="connsiteX15" fmla="*/ 9224574 w 10848856"/>
              <a:gd name="connsiteY15" fmla="*/ 1343220 h 1343427"/>
              <a:gd name="connsiteX16" fmla="*/ 9214949 w 10848856"/>
              <a:gd name="connsiteY16" fmla="*/ 120812 h 1343427"/>
              <a:gd name="connsiteX17" fmla="*/ 61324 w 10848856"/>
              <a:gd name="connsiteY17" fmla="*/ 111186 h 134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848856" h="1343427">
                <a:moveTo>
                  <a:pt x="61324" y="111186"/>
                </a:moveTo>
                <a:cubicBezTo>
                  <a:pt x="-297217" y="120009"/>
                  <a:pt x="1033476" y="159313"/>
                  <a:pt x="1033476" y="159313"/>
                </a:cubicBezTo>
                <a:lnTo>
                  <a:pt x="10196726" y="294066"/>
                </a:lnTo>
                <a:cubicBezTo>
                  <a:pt x="10700448" y="334171"/>
                  <a:pt x="5696915" y="337380"/>
                  <a:pt x="4055808" y="399944"/>
                </a:cubicBezTo>
                <a:cubicBezTo>
                  <a:pt x="2414701" y="462508"/>
                  <a:pt x="-707093" y="606888"/>
                  <a:pt x="350082" y="669452"/>
                </a:cubicBezTo>
                <a:cubicBezTo>
                  <a:pt x="1407257" y="732016"/>
                  <a:pt x="9715463" y="764100"/>
                  <a:pt x="10398857" y="775329"/>
                </a:cubicBezTo>
                <a:cubicBezTo>
                  <a:pt x="11082251" y="786558"/>
                  <a:pt x="6154116" y="659826"/>
                  <a:pt x="4450444" y="736828"/>
                </a:cubicBezTo>
                <a:cubicBezTo>
                  <a:pt x="2746772" y="813830"/>
                  <a:pt x="21219" y="1208466"/>
                  <a:pt x="176827" y="1237342"/>
                </a:cubicBezTo>
                <a:cubicBezTo>
                  <a:pt x="332435" y="1266218"/>
                  <a:pt x="4493757" y="916500"/>
                  <a:pt x="5384094" y="910083"/>
                </a:cubicBezTo>
                <a:cubicBezTo>
                  <a:pt x="6274431" y="903666"/>
                  <a:pt x="5480347" y="1181195"/>
                  <a:pt x="5518848" y="1198841"/>
                </a:cubicBezTo>
                <a:cubicBezTo>
                  <a:pt x="5557349" y="1216487"/>
                  <a:pt x="5536495" y="1035211"/>
                  <a:pt x="5615101" y="1015961"/>
                </a:cubicBezTo>
                <a:cubicBezTo>
                  <a:pt x="5693707" y="996711"/>
                  <a:pt x="5857337" y="1100984"/>
                  <a:pt x="5990486" y="1083338"/>
                </a:cubicBezTo>
                <a:cubicBezTo>
                  <a:pt x="6123635" y="1065692"/>
                  <a:pt x="5666436" y="887624"/>
                  <a:pt x="6413998" y="910083"/>
                </a:cubicBezTo>
                <a:cubicBezTo>
                  <a:pt x="7161560" y="932542"/>
                  <a:pt x="9790861" y="1331991"/>
                  <a:pt x="10475859" y="1218092"/>
                </a:cubicBezTo>
                <a:cubicBezTo>
                  <a:pt x="11160857" y="1104193"/>
                  <a:pt x="10732533" y="205834"/>
                  <a:pt x="10523985" y="226689"/>
                </a:cubicBezTo>
                <a:cubicBezTo>
                  <a:pt x="10315438" y="247544"/>
                  <a:pt x="9442747" y="1360866"/>
                  <a:pt x="9224574" y="1343220"/>
                </a:cubicBezTo>
                <a:cubicBezTo>
                  <a:pt x="9006401" y="1325574"/>
                  <a:pt x="10742157" y="326151"/>
                  <a:pt x="9214949" y="120812"/>
                </a:cubicBezTo>
                <a:cubicBezTo>
                  <a:pt x="7687741" y="-84527"/>
                  <a:pt x="3874532" y="13329"/>
                  <a:pt x="61324" y="111186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0" name="フリーフォーム: 図形 1899">
            <a:extLst>
              <a:ext uri="{FF2B5EF4-FFF2-40B4-BE49-F238E27FC236}">
                <a16:creationId xmlns:a16="http://schemas.microsoft.com/office/drawing/2014/main" id="{64E0FF0F-A83B-43DA-92C4-C8A683A8A3F0}"/>
              </a:ext>
            </a:extLst>
          </p:cNvPr>
          <p:cNvSpPr/>
          <p:nvPr/>
        </p:nvSpPr>
        <p:spPr>
          <a:xfrm>
            <a:off x="-139808" y="1245143"/>
            <a:ext cx="2748422" cy="4606602"/>
          </a:xfrm>
          <a:custGeom>
            <a:avLst/>
            <a:gdLst>
              <a:gd name="connsiteX0" fmla="*/ 2738629 w 2748422"/>
              <a:gd name="connsiteY0" fmla="*/ 314150 h 4606602"/>
              <a:gd name="connsiteX1" fmla="*/ 1545096 w 2748422"/>
              <a:gd name="connsiteY1" fmla="*/ 776162 h 4606602"/>
              <a:gd name="connsiteX2" fmla="*/ 505568 w 2748422"/>
              <a:gd name="connsiteY2" fmla="*/ 3981375 h 4606602"/>
              <a:gd name="connsiteX3" fmla="*/ 640322 w 2748422"/>
              <a:gd name="connsiteY3" fmla="*/ 3461611 h 4606602"/>
              <a:gd name="connsiteX4" fmla="*/ 1083084 w 2748422"/>
              <a:gd name="connsiteY4" fmla="*/ 1151548 h 4606602"/>
              <a:gd name="connsiteX5" fmla="*/ 457442 w 2748422"/>
              <a:gd name="connsiteY5" fmla="*/ 4106503 h 4606602"/>
              <a:gd name="connsiteX6" fmla="*/ 467067 w 2748422"/>
              <a:gd name="connsiteY6" fmla="*/ 1526933 h 4606602"/>
              <a:gd name="connsiteX7" fmla="*/ 5054 w 2748422"/>
              <a:gd name="connsiteY7" fmla="*/ 4597392 h 4606602"/>
              <a:gd name="connsiteX8" fmla="*/ 226435 w 2748422"/>
              <a:gd name="connsiteY8" fmla="*/ 314150 h 4606602"/>
              <a:gd name="connsiteX9" fmla="*/ 313063 w 2748422"/>
              <a:gd name="connsiteY9" fmla="*/ 2999598 h 4606602"/>
              <a:gd name="connsiteX10" fmla="*/ 852077 w 2748422"/>
              <a:gd name="connsiteY10" fmla="*/ 189021 h 4606602"/>
              <a:gd name="connsiteX11" fmla="*/ 2738629 w 2748422"/>
              <a:gd name="connsiteY11" fmla="*/ 314150 h 460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8422" h="4606602">
                <a:moveTo>
                  <a:pt x="2738629" y="314150"/>
                </a:moveTo>
                <a:cubicBezTo>
                  <a:pt x="2854132" y="412007"/>
                  <a:pt x="1917273" y="164958"/>
                  <a:pt x="1545096" y="776162"/>
                </a:cubicBezTo>
                <a:cubicBezTo>
                  <a:pt x="1172919" y="1387366"/>
                  <a:pt x="656364" y="3533800"/>
                  <a:pt x="505568" y="3981375"/>
                </a:cubicBezTo>
                <a:cubicBezTo>
                  <a:pt x="354772" y="4428950"/>
                  <a:pt x="544069" y="3933249"/>
                  <a:pt x="640322" y="3461611"/>
                </a:cubicBezTo>
                <a:cubicBezTo>
                  <a:pt x="736575" y="2989973"/>
                  <a:pt x="1113564" y="1044066"/>
                  <a:pt x="1083084" y="1151548"/>
                </a:cubicBezTo>
                <a:cubicBezTo>
                  <a:pt x="1052604" y="1259030"/>
                  <a:pt x="560111" y="4043939"/>
                  <a:pt x="457442" y="4106503"/>
                </a:cubicBezTo>
                <a:cubicBezTo>
                  <a:pt x="354773" y="4169067"/>
                  <a:pt x="542465" y="1445118"/>
                  <a:pt x="467067" y="1526933"/>
                </a:cubicBezTo>
                <a:cubicBezTo>
                  <a:pt x="391669" y="1608748"/>
                  <a:pt x="45159" y="4799522"/>
                  <a:pt x="5054" y="4597392"/>
                </a:cubicBezTo>
                <a:cubicBezTo>
                  <a:pt x="-35051" y="4395262"/>
                  <a:pt x="175100" y="580449"/>
                  <a:pt x="226435" y="314150"/>
                </a:cubicBezTo>
                <a:cubicBezTo>
                  <a:pt x="277770" y="47851"/>
                  <a:pt x="208789" y="3020453"/>
                  <a:pt x="313063" y="2999598"/>
                </a:cubicBezTo>
                <a:cubicBezTo>
                  <a:pt x="417337" y="2978743"/>
                  <a:pt x="446212" y="636596"/>
                  <a:pt x="852077" y="189021"/>
                </a:cubicBezTo>
                <a:cubicBezTo>
                  <a:pt x="1257942" y="-258554"/>
                  <a:pt x="2623126" y="216293"/>
                  <a:pt x="2738629" y="314150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1" name="フリーフォーム: 図形 1900">
            <a:extLst>
              <a:ext uri="{FF2B5EF4-FFF2-40B4-BE49-F238E27FC236}">
                <a16:creationId xmlns:a16="http://schemas.microsoft.com/office/drawing/2014/main" id="{15336BA7-A4E0-4EC5-9F52-D8CBA05C8C74}"/>
              </a:ext>
            </a:extLst>
          </p:cNvPr>
          <p:cNvSpPr/>
          <p:nvPr/>
        </p:nvSpPr>
        <p:spPr>
          <a:xfrm>
            <a:off x="-1104900" y="63463"/>
            <a:ext cx="11615622" cy="317057"/>
          </a:xfrm>
          <a:custGeom>
            <a:avLst/>
            <a:gdLst>
              <a:gd name="connsiteX0" fmla="*/ 0 w 11615622"/>
              <a:gd name="connsiteY0" fmla="*/ 139737 h 317057"/>
              <a:gd name="connsiteX1" fmla="*/ 558800 w 11615622"/>
              <a:gd name="connsiteY1" fmla="*/ 139737 h 317057"/>
              <a:gd name="connsiteX2" fmla="*/ 11353800 w 11615622"/>
              <a:gd name="connsiteY2" fmla="*/ 139737 h 317057"/>
              <a:gd name="connsiteX3" fmla="*/ 8039100 w 11615622"/>
              <a:gd name="connsiteY3" fmla="*/ 37 h 317057"/>
              <a:gd name="connsiteX4" fmla="*/ 5321300 w 11615622"/>
              <a:gd name="connsiteY4" fmla="*/ 127037 h 317057"/>
              <a:gd name="connsiteX5" fmla="*/ 10807700 w 11615622"/>
              <a:gd name="connsiteY5" fmla="*/ 241337 h 317057"/>
              <a:gd name="connsiteX6" fmla="*/ 3098800 w 11615622"/>
              <a:gd name="connsiteY6" fmla="*/ 304837 h 317057"/>
              <a:gd name="connsiteX7" fmla="*/ 7924800 w 11615622"/>
              <a:gd name="connsiteY7" fmla="*/ 304837 h 317057"/>
              <a:gd name="connsiteX8" fmla="*/ 0 w 11615622"/>
              <a:gd name="connsiteY8" fmla="*/ 139737 h 31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5622" h="317057">
                <a:moveTo>
                  <a:pt x="0" y="139737"/>
                </a:moveTo>
                <a:lnTo>
                  <a:pt x="558800" y="139737"/>
                </a:lnTo>
                <a:lnTo>
                  <a:pt x="11353800" y="139737"/>
                </a:lnTo>
                <a:cubicBezTo>
                  <a:pt x="12600517" y="116454"/>
                  <a:pt x="9044517" y="2154"/>
                  <a:pt x="8039100" y="37"/>
                </a:cubicBezTo>
                <a:cubicBezTo>
                  <a:pt x="7033683" y="-2080"/>
                  <a:pt x="4859867" y="86820"/>
                  <a:pt x="5321300" y="127037"/>
                </a:cubicBezTo>
                <a:cubicBezTo>
                  <a:pt x="5782733" y="167254"/>
                  <a:pt x="11178117" y="211704"/>
                  <a:pt x="10807700" y="241337"/>
                </a:cubicBezTo>
                <a:cubicBezTo>
                  <a:pt x="10437283" y="270970"/>
                  <a:pt x="3579283" y="294254"/>
                  <a:pt x="3098800" y="304837"/>
                </a:cubicBezTo>
                <a:cubicBezTo>
                  <a:pt x="2618317" y="315420"/>
                  <a:pt x="8441267" y="326004"/>
                  <a:pt x="7924800" y="304837"/>
                </a:cubicBezTo>
                <a:cubicBezTo>
                  <a:pt x="7408333" y="283670"/>
                  <a:pt x="3704166" y="230753"/>
                  <a:pt x="0" y="139737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2" name="フリーフォーム: 図形 1901">
            <a:extLst>
              <a:ext uri="{FF2B5EF4-FFF2-40B4-BE49-F238E27FC236}">
                <a16:creationId xmlns:a16="http://schemas.microsoft.com/office/drawing/2014/main" id="{A922C8C5-EE50-43F5-A2C4-3A34D97F170B}"/>
              </a:ext>
            </a:extLst>
          </p:cNvPr>
          <p:cNvSpPr/>
          <p:nvPr/>
        </p:nvSpPr>
        <p:spPr>
          <a:xfrm>
            <a:off x="5852982" y="793227"/>
            <a:ext cx="4469793" cy="3832658"/>
          </a:xfrm>
          <a:custGeom>
            <a:avLst/>
            <a:gdLst>
              <a:gd name="connsiteX0" fmla="*/ 103318 w 4469793"/>
              <a:gd name="connsiteY0" fmla="*/ 6873 h 3832658"/>
              <a:gd name="connsiteX1" fmla="*/ 1398718 w 4469793"/>
              <a:gd name="connsiteY1" fmla="*/ 1086373 h 3832658"/>
              <a:gd name="connsiteX2" fmla="*/ 1754318 w 4469793"/>
              <a:gd name="connsiteY2" fmla="*/ 2356373 h 3832658"/>
              <a:gd name="connsiteX3" fmla="*/ 1525718 w 4469793"/>
              <a:gd name="connsiteY3" fmla="*/ 997473 h 3832658"/>
              <a:gd name="connsiteX4" fmla="*/ 1182818 w 4469793"/>
              <a:gd name="connsiteY4" fmla="*/ 2369073 h 3832658"/>
              <a:gd name="connsiteX5" fmla="*/ 1322518 w 4469793"/>
              <a:gd name="connsiteY5" fmla="*/ 1670573 h 3832658"/>
              <a:gd name="connsiteX6" fmla="*/ 1335218 w 4469793"/>
              <a:gd name="connsiteY6" fmla="*/ 2457973 h 3832658"/>
              <a:gd name="connsiteX7" fmla="*/ 1855918 w 4469793"/>
              <a:gd name="connsiteY7" fmla="*/ 2305573 h 3832658"/>
              <a:gd name="connsiteX8" fmla="*/ 2287718 w 4469793"/>
              <a:gd name="connsiteY8" fmla="*/ 2648473 h 3832658"/>
              <a:gd name="connsiteX9" fmla="*/ 2579818 w 4469793"/>
              <a:gd name="connsiteY9" fmla="*/ 2762773 h 3832658"/>
              <a:gd name="connsiteX10" fmla="*/ 3087818 w 4469793"/>
              <a:gd name="connsiteY10" fmla="*/ 565673 h 3832658"/>
              <a:gd name="connsiteX11" fmla="*/ 2478218 w 4469793"/>
              <a:gd name="connsiteY11" fmla="*/ 3791473 h 3832658"/>
              <a:gd name="connsiteX12" fmla="*/ 2719518 w 4469793"/>
              <a:gd name="connsiteY12" fmla="*/ 2330973 h 3832658"/>
              <a:gd name="connsiteX13" fmla="*/ 2363918 w 4469793"/>
              <a:gd name="connsiteY13" fmla="*/ 1454673 h 3832658"/>
              <a:gd name="connsiteX14" fmla="*/ 3900618 w 4469793"/>
              <a:gd name="connsiteY14" fmla="*/ 514873 h 3832658"/>
              <a:gd name="connsiteX15" fmla="*/ 2084518 w 4469793"/>
              <a:gd name="connsiteY15" fmla="*/ 451373 h 3832658"/>
              <a:gd name="connsiteX16" fmla="*/ 4205418 w 4469793"/>
              <a:gd name="connsiteY16" fmla="*/ 667273 h 3832658"/>
              <a:gd name="connsiteX17" fmla="*/ 2249618 w 4469793"/>
              <a:gd name="connsiteY17" fmla="*/ 1251473 h 3832658"/>
              <a:gd name="connsiteX18" fmla="*/ 814518 w 4469793"/>
              <a:gd name="connsiteY18" fmla="*/ 1530873 h 3832658"/>
              <a:gd name="connsiteX19" fmla="*/ 1271718 w 4469793"/>
              <a:gd name="connsiteY19" fmla="*/ 1276873 h 3832658"/>
              <a:gd name="connsiteX20" fmla="*/ 4459418 w 4469793"/>
              <a:gd name="connsiteY20" fmla="*/ 654573 h 3832658"/>
              <a:gd name="connsiteX21" fmla="*/ 103318 w 4469793"/>
              <a:gd name="connsiteY21" fmla="*/ 6873 h 383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69793" h="3832658">
                <a:moveTo>
                  <a:pt x="103318" y="6873"/>
                </a:moveTo>
                <a:cubicBezTo>
                  <a:pt x="-406799" y="78840"/>
                  <a:pt x="1123551" y="694790"/>
                  <a:pt x="1398718" y="1086373"/>
                </a:cubicBezTo>
                <a:cubicBezTo>
                  <a:pt x="1673885" y="1477956"/>
                  <a:pt x="1733151" y="2371190"/>
                  <a:pt x="1754318" y="2356373"/>
                </a:cubicBezTo>
                <a:cubicBezTo>
                  <a:pt x="1775485" y="2341556"/>
                  <a:pt x="1620968" y="995356"/>
                  <a:pt x="1525718" y="997473"/>
                </a:cubicBezTo>
                <a:cubicBezTo>
                  <a:pt x="1430468" y="999590"/>
                  <a:pt x="1216685" y="2256890"/>
                  <a:pt x="1182818" y="2369073"/>
                </a:cubicBezTo>
                <a:cubicBezTo>
                  <a:pt x="1148951" y="2481256"/>
                  <a:pt x="1297118" y="1655756"/>
                  <a:pt x="1322518" y="1670573"/>
                </a:cubicBezTo>
                <a:cubicBezTo>
                  <a:pt x="1347918" y="1685390"/>
                  <a:pt x="1246318" y="2352140"/>
                  <a:pt x="1335218" y="2457973"/>
                </a:cubicBezTo>
                <a:cubicBezTo>
                  <a:pt x="1424118" y="2563806"/>
                  <a:pt x="1697168" y="2273823"/>
                  <a:pt x="1855918" y="2305573"/>
                </a:cubicBezTo>
                <a:cubicBezTo>
                  <a:pt x="2014668" y="2337323"/>
                  <a:pt x="2167068" y="2572273"/>
                  <a:pt x="2287718" y="2648473"/>
                </a:cubicBezTo>
                <a:cubicBezTo>
                  <a:pt x="2408368" y="2724673"/>
                  <a:pt x="2446468" y="3109906"/>
                  <a:pt x="2579818" y="2762773"/>
                </a:cubicBezTo>
                <a:cubicBezTo>
                  <a:pt x="2713168" y="2415640"/>
                  <a:pt x="3104751" y="394223"/>
                  <a:pt x="3087818" y="565673"/>
                </a:cubicBezTo>
                <a:cubicBezTo>
                  <a:pt x="3070885" y="737123"/>
                  <a:pt x="2539601" y="3497256"/>
                  <a:pt x="2478218" y="3791473"/>
                </a:cubicBezTo>
                <a:cubicBezTo>
                  <a:pt x="2416835" y="4085690"/>
                  <a:pt x="2738568" y="2720440"/>
                  <a:pt x="2719518" y="2330973"/>
                </a:cubicBezTo>
                <a:cubicBezTo>
                  <a:pt x="2700468" y="1941506"/>
                  <a:pt x="2167068" y="1757356"/>
                  <a:pt x="2363918" y="1454673"/>
                </a:cubicBezTo>
                <a:cubicBezTo>
                  <a:pt x="2560768" y="1151990"/>
                  <a:pt x="3947185" y="682090"/>
                  <a:pt x="3900618" y="514873"/>
                </a:cubicBezTo>
                <a:cubicBezTo>
                  <a:pt x="3854051" y="347656"/>
                  <a:pt x="2033718" y="425973"/>
                  <a:pt x="2084518" y="451373"/>
                </a:cubicBezTo>
                <a:cubicBezTo>
                  <a:pt x="2135318" y="476773"/>
                  <a:pt x="4177901" y="533923"/>
                  <a:pt x="4205418" y="667273"/>
                </a:cubicBezTo>
                <a:cubicBezTo>
                  <a:pt x="4232935" y="800623"/>
                  <a:pt x="2814768" y="1107540"/>
                  <a:pt x="2249618" y="1251473"/>
                </a:cubicBezTo>
                <a:cubicBezTo>
                  <a:pt x="1684468" y="1395406"/>
                  <a:pt x="977501" y="1526640"/>
                  <a:pt x="814518" y="1530873"/>
                </a:cubicBezTo>
                <a:cubicBezTo>
                  <a:pt x="651535" y="1535106"/>
                  <a:pt x="664235" y="1422923"/>
                  <a:pt x="1271718" y="1276873"/>
                </a:cubicBezTo>
                <a:cubicBezTo>
                  <a:pt x="1879201" y="1130823"/>
                  <a:pt x="4660501" y="862006"/>
                  <a:pt x="4459418" y="654573"/>
                </a:cubicBezTo>
                <a:cubicBezTo>
                  <a:pt x="4258335" y="447140"/>
                  <a:pt x="613435" y="-65094"/>
                  <a:pt x="103318" y="6873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3" name="フリーフォーム: 図形 1902">
            <a:extLst>
              <a:ext uri="{FF2B5EF4-FFF2-40B4-BE49-F238E27FC236}">
                <a16:creationId xmlns:a16="http://schemas.microsoft.com/office/drawing/2014/main" id="{DB5495A4-6AA3-4B9F-9837-D87D58B93B94}"/>
              </a:ext>
            </a:extLst>
          </p:cNvPr>
          <p:cNvSpPr/>
          <p:nvPr/>
        </p:nvSpPr>
        <p:spPr>
          <a:xfrm>
            <a:off x="1841471" y="739619"/>
            <a:ext cx="2030999" cy="2934290"/>
          </a:xfrm>
          <a:custGeom>
            <a:avLst/>
            <a:gdLst>
              <a:gd name="connsiteX0" fmla="*/ 1320829 w 2030999"/>
              <a:gd name="connsiteY0" fmla="*/ 657381 h 2934290"/>
              <a:gd name="connsiteX1" fmla="*/ 723929 w 2030999"/>
              <a:gd name="connsiteY1" fmla="*/ 1432081 h 2934290"/>
              <a:gd name="connsiteX2" fmla="*/ 254029 w 2030999"/>
              <a:gd name="connsiteY2" fmla="*/ 2346481 h 2934290"/>
              <a:gd name="connsiteX3" fmla="*/ 139729 w 2030999"/>
              <a:gd name="connsiteY3" fmla="*/ 2524281 h 2934290"/>
              <a:gd name="connsiteX4" fmla="*/ 381029 w 2030999"/>
              <a:gd name="connsiteY4" fmla="*/ 2384581 h 2934290"/>
              <a:gd name="connsiteX5" fmla="*/ 190529 w 2030999"/>
              <a:gd name="connsiteY5" fmla="*/ 2790981 h 2934290"/>
              <a:gd name="connsiteX6" fmla="*/ 1028729 w 2030999"/>
              <a:gd name="connsiteY6" fmla="*/ 2282981 h 2934290"/>
              <a:gd name="connsiteX7" fmla="*/ 88929 w 2030999"/>
              <a:gd name="connsiteY7" fmla="*/ 2917981 h 2934290"/>
              <a:gd name="connsiteX8" fmla="*/ 139729 w 2030999"/>
              <a:gd name="connsiteY8" fmla="*/ 2714781 h 2934290"/>
              <a:gd name="connsiteX9" fmla="*/ 977929 w 2030999"/>
              <a:gd name="connsiteY9" fmla="*/ 2371881 h 2934290"/>
              <a:gd name="connsiteX10" fmla="*/ 368329 w 2030999"/>
              <a:gd name="connsiteY10" fmla="*/ 2625881 h 2934290"/>
              <a:gd name="connsiteX11" fmla="*/ 749329 w 2030999"/>
              <a:gd name="connsiteY11" fmla="*/ 2384581 h 2934290"/>
              <a:gd name="connsiteX12" fmla="*/ 596929 w 2030999"/>
              <a:gd name="connsiteY12" fmla="*/ 1940081 h 2934290"/>
              <a:gd name="connsiteX13" fmla="*/ 2019329 w 2030999"/>
              <a:gd name="connsiteY13" fmla="*/ 35081 h 2934290"/>
              <a:gd name="connsiteX14" fmla="*/ 1270029 w 2030999"/>
              <a:gd name="connsiteY14" fmla="*/ 708181 h 2934290"/>
              <a:gd name="connsiteX15" fmla="*/ 1231929 w 2030999"/>
              <a:gd name="connsiteY15" fmla="*/ 758981 h 2934290"/>
              <a:gd name="connsiteX16" fmla="*/ 1320829 w 2030999"/>
              <a:gd name="connsiteY16" fmla="*/ 657381 h 293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0999" h="2934290">
                <a:moveTo>
                  <a:pt x="1320829" y="657381"/>
                </a:moveTo>
                <a:cubicBezTo>
                  <a:pt x="1236162" y="769564"/>
                  <a:pt x="901729" y="1150564"/>
                  <a:pt x="723929" y="1432081"/>
                </a:cubicBezTo>
                <a:cubicBezTo>
                  <a:pt x="546129" y="1713598"/>
                  <a:pt x="351396" y="2164448"/>
                  <a:pt x="254029" y="2346481"/>
                </a:cubicBezTo>
                <a:cubicBezTo>
                  <a:pt x="156662" y="2528514"/>
                  <a:pt x="118562" y="2517931"/>
                  <a:pt x="139729" y="2524281"/>
                </a:cubicBezTo>
                <a:cubicBezTo>
                  <a:pt x="160896" y="2530631"/>
                  <a:pt x="372562" y="2340131"/>
                  <a:pt x="381029" y="2384581"/>
                </a:cubicBezTo>
                <a:cubicBezTo>
                  <a:pt x="389496" y="2429031"/>
                  <a:pt x="82579" y="2807914"/>
                  <a:pt x="190529" y="2790981"/>
                </a:cubicBezTo>
                <a:cubicBezTo>
                  <a:pt x="298479" y="2774048"/>
                  <a:pt x="1045662" y="2261814"/>
                  <a:pt x="1028729" y="2282981"/>
                </a:cubicBezTo>
                <a:cubicBezTo>
                  <a:pt x="1011796" y="2304148"/>
                  <a:pt x="237096" y="2846014"/>
                  <a:pt x="88929" y="2917981"/>
                </a:cubicBezTo>
                <a:cubicBezTo>
                  <a:pt x="-59238" y="2989948"/>
                  <a:pt x="-8438" y="2805798"/>
                  <a:pt x="139729" y="2714781"/>
                </a:cubicBezTo>
                <a:cubicBezTo>
                  <a:pt x="287896" y="2623764"/>
                  <a:pt x="939829" y="2386698"/>
                  <a:pt x="977929" y="2371881"/>
                </a:cubicBezTo>
                <a:cubicBezTo>
                  <a:pt x="1016029" y="2357064"/>
                  <a:pt x="406429" y="2623764"/>
                  <a:pt x="368329" y="2625881"/>
                </a:cubicBezTo>
                <a:cubicBezTo>
                  <a:pt x="330229" y="2627998"/>
                  <a:pt x="711229" y="2498881"/>
                  <a:pt x="749329" y="2384581"/>
                </a:cubicBezTo>
                <a:cubicBezTo>
                  <a:pt x="787429" y="2270281"/>
                  <a:pt x="385262" y="2331664"/>
                  <a:pt x="596929" y="1940081"/>
                </a:cubicBezTo>
                <a:cubicBezTo>
                  <a:pt x="808596" y="1548498"/>
                  <a:pt x="1907146" y="240398"/>
                  <a:pt x="2019329" y="35081"/>
                </a:cubicBezTo>
                <a:cubicBezTo>
                  <a:pt x="2131512" y="-170236"/>
                  <a:pt x="1401262" y="587531"/>
                  <a:pt x="1270029" y="708181"/>
                </a:cubicBezTo>
                <a:cubicBezTo>
                  <a:pt x="1138796" y="828831"/>
                  <a:pt x="1217112" y="769564"/>
                  <a:pt x="1231929" y="758981"/>
                </a:cubicBezTo>
                <a:cubicBezTo>
                  <a:pt x="1246746" y="748398"/>
                  <a:pt x="1405496" y="545198"/>
                  <a:pt x="1320829" y="657381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4" name="フリーフォーム: 図形 1903">
            <a:extLst>
              <a:ext uri="{FF2B5EF4-FFF2-40B4-BE49-F238E27FC236}">
                <a16:creationId xmlns:a16="http://schemas.microsoft.com/office/drawing/2014/main" id="{9FB80B60-6274-4EA8-86F8-56E2EFA0CA55}"/>
              </a:ext>
            </a:extLst>
          </p:cNvPr>
          <p:cNvSpPr/>
          <p:nvPr/>
        </p:nvSpPr>
        <p:spPr>
          <a:xfrm>
            <a:off x="8951880" y="1292972"/>
            <a:ext cx="613125" cy="5666367"/>
          </a:xfrm>
          <a:custGeom>
            <a:avLst/>
            <a:gdLst>
              <a:gd name="connsiteX0" fmla="*/ 1620 w 613125"/>
              <a:gd name="connsiteY0" fmla="*/ 269128 h 5666367"/>
              <a:gd name="connsiteX1" fmla="*/ 268320 w 613125"/>
              <a:gd name="connsiteY1" fmla="*/ 1234328 h 5666367"/>
              <a:gd name="connsiteX2" fmla="*/ 65120 w 613125"/>
              <a:gd name="connsiteY2" fmla="*/ 2504328 h 5666367"/>
              <a:gd name="connsiteX3" fmla="*/ 420720 w 613125"/>
              <a:gd name="connsiteY3" fmla="*/ 777128 h 5666367"/>
              <a:gd name="connsiteX4" fmla="*/ 446120 w 613125"/>
              <a:gd name="connsiteY4" fmla="*/ 5539628 h 5666367"/>
              <a:gd name="connsiteX5" fmla="*/ 573120 w 613125"/>
              <a:gd name="connsiteY5" fmla="*/ 4117228 h 5666367"/>
              <a:gd name="connsiteX6" fmla="*/ 573120 w 613125"/>
              <a:gd name="connsiteY6" fmla="*/ 2212228 h 5666367"/>
              <a:gd name="connsiteX7" fmla="*/ 103220 w 613125"/>
              <a:gd name="connsiteY7" fmla="*/ 2694828 h 5666367"/>
              <a:gd name="connsiteX8" fmla="*/ 192120 w 613125"/>
              <a:gd name="connsiteY8" fmla="*/ 1361328 h 5666367"/>
              <a:gd name="connsiteX9" fmla="*/ 420720 w 613125"/>
              <a:gd name="connsiteY9" fmla="*/ 1818528 h 5666367"/>
              <a:gd name="connsiteX10" fmla="*/ 420720 w 613125"/>
              <a:gd name="connsiteY10" fmla="*/ 116728 h 5666367"/>
              <a:gd name="connsiteX11" fmla="*/ 1620 w 613125"/>
              <a:gd name="connsiteY11" fmla="*/ 269128 h 566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3125" h="5666367">
                <a:moveTo>
                  <a:pt x="1620" y="269128"/>
                </a:moveTo>
                <a:cubicBezTo>
                  <a:pt x="-23780" y="455395"/>
                  <a:pt x="257737" y="861795"/>
                  <a:pt x="268320" y="1234328"/>
                </a:cubicBezTo>
                <a:cubicBezTo>
                  <a:pt x="278903" y="1606861"/>
                  <a:pt x="39720" y="2580528"/>
                  <a:pt x="65120" y="2504328"/>
                </a:cubicBezTo>
                <a:cubicBezTo>
                  <a:pt x="90520" y="2428128"/>
                  <a:pt x="357220" y="271245"/>
                  <a:pt x="420720" y="777128"/>
                </a:cubicBezTo>
                <a:cubicBezTo>
                  <a:pt x="484220" y="1283011"/>
                  <a:pt x="420720" y="4982945"/>
                  <a:pt x="446120" y="5539628"/>
                </a:cubicBezTo>
                <a:cubicBezTo>
                  <a:pt x="471520" y="6096311"/>
                  <a:pt x="551953" y="4671795"/>
                  <a:pt x="573120" y="4117228"/>
                </a:cubicBezTo>
                <a:cubicBezTo>
                  <a:pt x="594287" y="3562661"/>
                  <a:pt x="651437" y="2449295"/>
                  <a:pt x="573120" y="2212228"/>
                </a:cubicBezTo>
                <a:cubicBezTo>
                  <a:pt x="494803" y="1975161"/>
                  <a:pt x="166720" y="2836645"/>
                  <a:pt x="103220" y="2694828"/>
                </a:cubicBezTo>
                <a:cubicBezTo>
                  <a:pt x="39720" y="2553011"/>
                  <a:pt x="139203" y="1507378"/>
                  <a:pt x="192120" y="1361328"/>
                </a:cubicBezTo>
                <a:cubicBezTo>
                  <a:pt x="245037" y="1215278"/>
                  <a:pt x="382620" y="2025961"/>
                  <a:pt x="420720" y="1818528"/>
                </a:cubicBezTo>
                <a:cubicBezTo>
                  <a:pt x="458820" y="1611095"/>
                  <a:pt x="488453" y="374961"/>
                  <a:pt x="420720" y="116728"/>
                </a:cubicBezTo>
                <a:cubicBezTo>
                  <a:pt x="352987" y="-141505"/>
                  <a:pt x="27020" y="82861"/>
                  <a:pt x="1620" y="269128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5" name="フリーフォーム: 図形 1904">
            <a:extLst>
              <a:ext uri="{FF2B5EF4-FFF2-40B4-BE49-F238E27FC236}">
                <a16:creationId xmlns:a16="http://schemas.microsoft.com/office/drawing/2014/main" id="{D0C9CFE0-B15D-48C9-8C1F-22B8EEC872D1}"/>
              </a:ext>
            </a:extLst>
          </p:cNvPr>
          <p:cNvSpPr/>
          <p:nvPr/>
        </p:nvSpPr>
        <p:spPr>
          <a:xfrm>
            <a:off x="-1189945" y="4659971"/>
            <a:ext cx="2539467" cy="3173783"/>
          </a:xfrm>
          <a:custGeom>
            <a:avLst/>
            <a:gdLst>
              <a:gd name="connsiteX0" fmla="*/ 326345 w 2539467"/>
              <a:gd name="connsiteY0" fmla="*/ 2248829 h 3173783"/>
              <a:gd name="connsiteX1" fmla="*/ 389845 w 2539467"/>
              <a:gd name="connsiteY1" fmla="*/ 2083729 h 3173783"/>
              <a:gd name="connsiteX2" fmla="*/ 1456645 w 2539467"/>
              <a:gd name="connsiteY2" fmla="*/ 77129 h 3173783"/>
              <a:gd name="connsiteX3" fmla="*/ 2244045 w 2539467"/>
              <a:gd name="connsiteY3" fmla="*/ 470829 h 3173783"/>
              <a:gd name="connsiteX4" fmla="*/ 1939245 w 2539467"/>
              <a:gd name="connsiteY4" fmla="*/ 1004229 h 3173783"/>
              <a:gd name="connsiteX5" fmla="*/ 1177245 w 2539467"/>
              <a:gd name="connsiteY5" fmla="*/ 1512229 h 3173783"/>
              <a:gd name="connsiteX6" fmla="*/ 2536145 w 2539467"/>
              <a:gd name="connsiteY6" fmla="*/ 3137829 h 3173783"/>
              <a:gd name="connsiteX7" fmla="*/ 1545545 w 2539467"/>
              <a:gd name="connsiteY7" fmla="*/ 2477429 h 3173783"/>
              <a:gd name="connsiteX8" fmla="*/ 1062945 w 2539467"/>
              <a:gd name="connsiteY8" fmla="*/ 1842429 h 3173783"/>
              <a:gd name="connsiteX9" fmla="*/ 2358345 w 2539467"/>
              <a:gd name="connsiteY9" fmla="*/ 953429 h 3173783"/>
              <a:gd name="connsiteX10" fmla="*/ 2307545 w 2539467"/>
              <a:gd name="connsiteY10" fmla="*/ 496229 h 3173783"/>
              <a:gd name="connsiteX11" fmla="*/ 1545545 w 2539467"/>
              <a:gd name="connsiteY11" fmla="*/ 953429 h 3173783"/>
              <a:gd name="connsiteX12" fmla="*/ 1393145 w 2539467"/>
              <a:gd name="connsiteY12" fmla="*/ 1220129 h 3173783"/>
              <a:gd name="connsiteX13" fmla="*/ 1799545 w 2539467"/>
              <a:gd name="connsiteY13" fmla="*/ 331129 h 3173783"/>
              <a:gd name="connsiteX14" fmla="*/ 72345 w 2539467"/>
              <a:gd name="connsiteY14" fmla="*/ 3112429 h 3173783"/>
              <a:gd name="connsiteX15" fmla="*/ 326345 w 2539467"/>
              <a:gd name="connsiteY15" fmla="*/ 2248829 h 317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39467" h="3173783">
                <a:moveTo>
                  <a:pt x="326345" y="2248829"/>
                </a:moveTo>
                <a:cubicBezTo>
                  <a:pt x="379262" y="2077379"/>
                  <a:pt x="201462" y="2445679"/>
                  <a:pt x="389845" y="2083729"/>
                </a:cubicBezTo>
                <a:cubicBezTo>
                  <a:pt x="578228" y="1721779"/>
                  <a:pt x="1147612" y="345946"/>
                  <a:pt x="1456645" y="77129"/>
                </a:cubicBezTo>
                <a:cubicBezTo>
                  <a:pt x="1765678" y="-191688"/>
                  <a:pt x="2163612" y="316312"/>
                  <a:pt x="2244045" y="470829"/>
                </a:cubicBezTo>
                <a:cubicBezTo>
                  <a:pt x="2324478" y="625346"/>
                  <a:pt x="2117045" y="830662"/>
                  <a:pt x="1939245" y="1004229"/>
                </a:cubicBezTo>
                <a:cubicBezTo>
                  <a:pt x="1761445" y="1177796"/>
                  <a:pt x="1077762" y="1156629"/>
                  <a:pt x="1177245" y="1512229"/>
                </a:cubicBezTo>
                <a:cubicBezTo>
                  <a:pt x="1276728" y="1867829"/>
                  <a:pt x="2474762" y="2976962"/>
                  <a:pt x="2536145" y="3137829"/>
                </a:cubicBezTo>
                <a:cubicBezTo>
                  <a:pt x="2597528" y="3298696"/>
                  <a:pt x="1791078" y="2693329"/>
                  <a:pt x="1545545" y="2477429"/>
                </a:cubicBezTo>
                <a:cubicBezTo>
                  <a:pt x="1300012" y="2261529"/>
                  <a:pt x="927478" y="2096429"/>
                  <a:pt x="1062945" y="1842429"/>
                </a:cubicBezTo>
                <a:cubicBezTo>
                  <a:pt x="1198412" y="1588429"/>
                  <a:pt x="2150912" y="1177796"/>
                  <a:pt x="2358345" y="953429"/>
                </a:cubicBezTo>
                <a:cubicBezTo>
                  <a:pt x="2565778" y="729062"/>
                  <a:pt x="2443012" y="496229"/>
                  <a:pt x="2307545" y="496229"/>
                </a:cubicBezTo>
                <a:cubicBezTo>
                  <a:pt x="2172078" y="496229"/>
                  <a:pt x="1697945" y="832779"/>
                  <a:pt x="1545545" y="953429"/>
                </a:cubicBezTo>
                <a:cubicBezTo>
                  <a:pt x="1393145" y="1074079"/>
                  <a:pt x="1350812" y="1323846"/>
                  <a:pt x="1393145" y="1220129"/>
                </a:cubicBezTo>
                <a:cubicBezTo>
                  <a:pt x="1435478" y="1116412"/>
                  <a:pt x="2019678" y="15746"/>
                  <a:pt x="1799545" y="331129"/>
                </a:cubicBezTo>
                <a:cubicBezTo>
                  <a:pt x="1579412" y="646512"/>
                  <a:pt x="315762" y="2794929"/>
                  <a:pt x="72345" y="3112429"/>
                </a:cubicBezTo>
                <a:cubicBezTo>
                  <a:pt x="-171072" y="3429929"/>
                  <a:pt x="273428" y="2420279"/>
                  <a:pt x="326345" y="2248829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6" name="フリーフォーム: 図形 1905">
            <a:extLst>
              <a:ext uri="{FF2B5EF4-FFF2-40B4-BE49-F238E27FC236}">
                <a16:creationId xmlns:a16="http://schemas.microsoft.com/office/drawing/2014/main" id="{E1927087-03E7-4580-AE89-B03830B0F0BD}"/>
              </a:ext>
            </a:extLst>
          </p:cNvPr>
          <p:cNvSpPr/>
          <p:nvPr/>
        </p:nvSpPr>
        <p:spPr>
          <a:xfrm>
            <a:off x="6349202" y="3949558"/>
            <a:ext cx="3506745" cy="4953170"/>
          </a:xfrm>
          <a:custGeom>
            <a:avLst/>
            <a:gdLst>
              <a:gd name="connsiteX0" fmla="*/ 3505998 w 3506745"/>
              <a:gd name="connsiteY0" fmla="*/ 142 h 4953170"/>
              <a:gd name="connsiteX1" fmla="*/ 2591598 w 3506745"/>
              <a:gd name="connsiteY1" fmla="*/ 1549542 h 4953170"/>
              <a:gd name="connsiteX2" fmla="*/ 1639098 w 3506745"/>
              <a:gd name="connsiteY2" fmla="*/ 2540142 h 4953170"/>
              <a:gd name="connsiteX3" fmla="*/ 965998 w 3506745"/>
              <a:gd name="connsiteY3" fmla="*/ 2679842 h 4953170"/>
              <a:gd name="connsiteX4" fmla="*/ 673898 w 3506745"/>
              <a:gd name="connsiteY4" fmla="*/ 3022742 h 4953170"/>
              <a:gd name="connsiteX5" fmla="*/ 798 w 3506745"/>
              <a:gd name="connsiteY5" fmla="*/ 3200542 h 4953170"/>
              <a:gd name="connsiteX6" fmla="*/ 534198 w 3506745"/>
              <a:gd name="connsiteY6" fmla="*/ 3606942 h 4953170"/>
              <a:gd name="connsiteX7" fmla="*/ 381798 w 3506745"/>
              <a:gd name="connsiteY7" fmla="*/ 4953142 h 4953170"/>
              <a:gd name="connsiteX8" fmla="*/ 457998 w 3506745"/>
              <a:gd name="connsiteY8" fmla="*/ 3568842 h 4953170"/>
              <a:gd name="connsiteX9" fmla="*/ 1512098 w 3506745"/>
              <a:gd name="connsiteY9" fmla="*/ 4356242 h 4953170"/>
              <a:gd name="connsiteX10" fmla="*/ 216698 w 3506745"/>
              <a:gd name="connsiteY10" fmla="*/ 3251342 h 4953170"/>
              <a:gd name="connsiteX11" fmla="*/ 1461298 w 3506745"/>
              <a:gd name="connsiteY11" fmla="*/ 3022742 h 4953170"/>
              <a:gd name="connsiteX12" fmla="*/ 1956598 w 3506745"/>
              <a:gd name="connsiteY12" fmla="*/ 3657742 h 4953170"/>
              <a:gd name="connsiteX13" fmla="*/ 2439198 w 3506745"/>
              <a:gd name="connsiteY13" fmla="*/ 1638442 h 4953170"/>
              <a:gd name="connsiteX14" fmla="*/ 3505998 w 3506745"/>
              <a:gd name="connsiteY14" fmla="*/ 142 h 4953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06745" h="4953170">
                <a:moveTo>
                  <a:pt x="3505998" y="142"/>
                </a:moveTo>
                <a:cubicBezTo>
                  <a:pt x="3531398" y="-14675"/>
                  <a:pt x="2902748" y="1126209"/>
                  <a:pt x="2591598" y="1549542"/>
                </a:cubicBezTo>
                <a:cubicBezTo>
                  <a:pt x="2280448" y="1972875"/>
                  <a:pt x="1910031" y="2351759"/>
                  <a:pt x="1639098" y="2540142"/>
                </a:cubicBezTo>
                <a:cubicBezTo>
                  <a:pt x="1368165" y="2728525"/>
                  <a:pt x="1126865" y="2599409"/>
                  <a:pt x="965998" y="2679842"/>
                </a:cubicBezTo>
                <a:cubicBezTo>
                  <a:pt x="805131" y="2760275"/>
                  <a:pt x="834765" y="2935959"/>
                  <a:pt x="673898" y="3022742"/>
                </a:cubicBezTo>
                <a:cubicBezTo>
                  <a:pt x="513031" y="3109525"/>
                  <a:pt x="24081" y="3103175"/>
                  <a:pt x="798" y="3200542"/>
                </a:cubicBezTo>
                <a:cubicBezTo>
                  <a:pt x="-22485" y="3297909"/>
                  <a:pt x="470698" y="3314842"/>
                  <a:pt x="534198" y="3606942"/>
                </a:cubicBezTo>
                <a:cubicBezTo>
                  <a:pt x="597698" y="3899042"/>
                  <a:pt x="394498" y="4959492"/>
                  <a:pt x="381798" y="4953142"/>
                </a:cubicBezTo>
                <a:cubicBezTo>
                  <a:pt x="369098" y="4946792"/>
                  <a:pt x="269615" y="3668325"/>
                  <a:pt x="457998" y="3568842"/>
                </a:cubicBezTo>
                <a:cubicBezTo>
                  <a:pt x="646381" y="3469359"/>
                  <a:pt x="1552315" y="4409159"/>
                  <a:pt x="1512098" y="4356242"/>
                </a:cubicBezTo>
                <a:cubicBezTo>
                  <a:pt x="1471881" y="4303325"/>
                  <a:pt x="225165" y="3473592"/>
                  <a:pt x="216698" y="3251342"/>
                </a:cubicBezTo>
                <a:cubicBezTo>
                  <a:pt x="208231" y="3029092"/>
                  <a:pt x="1171315" y="2955009"/>
                  <a:pt x="1461298" y="3022742"/>
                </a:cubicBezTo>
                <a:cubicBezTo>
                  <a:pt x="1751281" y="3090475"/>
                  <a:pt x="1793615" y="3888459"/>
                  <a:pt x="1956598" y="3657742"/>
                </a:cubicBezTo>
                <a:cubicBezTo>
                  <a:pt x="2119581" y="3427025"/>
                  <a:pt x="2176731" y="2254392"/>
                  <a:pt x="2439198" y="1638442"/>
                </a:cubicBezTo>
                <a:cubicBezTo>
                  <a:pt x="2701665" y="1022492"/>
                  <a:pt x="3480598" y="14959"/>
                  <a:pt x="3505998" y="142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8" name="フリーフォーム: 図形 1907">
            <a:extLst>
              <a:ext uri="{FF2B5EF4-FFF2-40B4-BE49-F238E27FC236}">
                <a16:creationId xmlns:a16="http://schemas.microsoft.com/office/drawing/2014/main" id="{BDC67535-21CA-42E1-91F0-25F35B362042}"/>
              </a:ext>
            </a:extLst>
          </p:cNvPr>
          <p:cNvSpPr/>
          <p:nvPr/>
        </p:nvSpPr>
        <p:spPr>
          <a:xfrm>
            <a:off x="137605" y="6295053"/>
            <a:ext cx="2758709" cy="4944525"/>
          </a:xfrm>
          <a:custGeom>
            <a:avLst/>
            <a:gdLst>
              <a:gd name="connsiteX0" fmla="*/ 90995 w 2758709"/>
              <a:gd name="connsiteY0" fmla="*/ 80347 h 4944525"/>
              <a:gd name="connsiteX1" fmla="*/ 700595 w 2758709"/>
              <a:gd name="connsiteY1" fmla="*/ 512147 h 4944525"/>
              <a:gd name="connsiteX2" fmla="*/ 2440495 w 2758709"/>
              <a:gd name="connsiteY2" fmla="*/ 1007447 h 4944525"/>
              <a:gd name="connsiteX3" fmla="*/ 2021395 w 2758709"/>
              <a:gd name="connsiteY3" fmla="*/ 1223347 h 4944525"/>
              <a:gd name="connsiteX4" fmla="*/ 1780095 w 2758709"/>
              <a:gd name="connsiteY4" fmla="*/ 3064847 h 4944525"/>
              <a:gd name="connsiteX5" fmla="*/ 1792795 w 2758709"/>
              <a:gd name="connsiteY5" fmla="*/ 1337647 h 4944525"/>
              <a:gd name="connsiteX6" fmla="*/ 2135695 w 2758709"/>
              <a:gd name="connsiteY6" fmla="*/ 2683847 h 4944525"/>
              <a:gd name="connsiteX7" fmla="*/ 2338895 w 2758709"/>
              <a:gd name="connsiteY7" fmla="*/ 3064847 h 4944525"/>
              <a:gd name="connsiteX8" fmla="*/ 2592895 w 2758709"/>
              <a:gd name="connsiteY8" fmla="*/ 3636347 h 4944525"/>
              <a:gd name="connsiteX9" fmla="*/ 2719895 w 2758709"/>
              <a:gd name="connsiteY9" fmla="*/ 4055447 h 4944525"/>
              <a:gd name="connsiteX10" fmla="*/ 2757995 w 2758709"/>
              <a:gd name="connsiteY10" fmla="*/ 4944447 h 4944525"/>
              <a:gd name="connsiteX11" fmla="*/ 2694495 w 2758709"/>
              <a:gd name="connsiteY11" fmla="*/ 4004647 h 4944525"/>
              <a:gd name="connsiteX12" fmla="*/ 2478595 w 2758709"/>
              <a:gd name="connsiteY12" fmla="*/ 3395047 h 4944525"/>
              <a:gd name="connsiteX13" fmla="*/ 1487995 w 2758709"/>
              <a:gd name="connsiteY13" fmla="*/ 3610947 h 4944525"/>
              <a:gd name="connsiteX14" fmla="*/ 1843595 w 2758709"/>
              <a:gd name="connsiteY14" fmla="*/ 1312247 h 4944525"/>
              <a:gd name="connsiteX15" fmla="*/ 1818195 w 2758709"/>
              <a:gd name="connsiteY15" fmla="*/ 1236047 h 4944525"/>
              <a:gd name="connsiteX16" fmla="*/ 154495 w 2758709"/>
              <a:gd name="connsiteY16" fmla="*/ 131147 h 4944525"/>
              <a:gd name="connsiteX17" fmla="*/ 65595 w 2758709"/>
              <a:gd name="connsiteY17" fmla="*/ 16847 h 4944525"/>
              <a:gd name="connsiteX18" fmla="*/ 90995 w 2758709"/>
              <a:gd name="connsiteY18" fmla="*/ 80347 h 494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58709" h="4944525">
                <a:moveTo>
                  <a:pt x="90995" y="80347"/>
                </a:moveTo>
                <a:cubicBezTo>
                  <a:pt x="196828" y="162897"/>
                  <a:pt x="309012" y="357630"/>
                  <a:pt x="700595" y="512147"/>
                </a:cubicBezTo>
                <a:cubicBezTo>
                  <a:pt x="1092178" y="666664"/>
                  <a:pt x="2220362" y="888914"/>
                  <a:pt x="2440495" y="1007447"/>
                </a:cubicBezTo>
                <a:cubicBezTo>
                  <a:pt x="2660628" y="1125980"/>
                  <a:pt x="2131462" y="880447"/>
                  <a:pt x="2021395" y="1223347"/>
                </a:cubicBezTo>
                <a:cubicBezTo>
                  <a:pt x="1911328" y="1566247"/>
                  <a:pt x="1818195" y="3045797"/>
                  <a:pt x="1780095" y="3064847"/>
                </a:cubicBezTo>
                <a:cubicBezTo>
                  <a:pt x="1741995" y="3083897"/>
                  <a:pt x="1733528" y="1401147"/>
                  <a:pt x="1792795" y="1337647"/>
                </a:cubicBezTo>
                <a:cubicBezTo>
                  <a:pt x="1852062" y="1274147"/>
                  <a:pt x="2044678" y="2395980"/>
                  <a:pt x="2135695" y="2683847"/>
                </a:cubicBezTo>
                <a:cubicBezTo>
                  <a:pt x="2226712" y="2971714"/>
                  <a:pt x="2262695" y="2906097"/>
                  <a:pt x="2338895" y="3064847"/>
                </a:cubicBezTo>
                <a:cubicBezTo>
                  <a:pt x="2415095" y="3223597"/>
                  <a:pt x="2529395" y="3471247"/>
                  <a:pt x="2592895" y="3636347"/>
                </a:cubicBezTo>
                <a:cubicBezTo>
                  <a:pt x="2656395" y="3801447"/>
                  <a:pt x="2692378" y="3837431"/>
                  <a:pt x="2719895" y="4055447"/>
                </a:cubicBezTo>
                <a:cubicBezTo>
                  <a:pt x="2747412" y="4273463"/>
                  <a:pt x="2762228" y="4952914"/>
                  <a:pt x="2757995" y="4944447"/>
                </a:cubicBezTo>
                <a:cubicBezTo>
                  <a:pt x="2753762" y="4935980"/>
                  <a:pt x="2741062" y="4262880"/>
                  <a:pt x="2694495" y="4004647"/>
                </a:cubicBezTo>
                <a:cubicBezTo>
                  <a:pt x="2647928" y="3746414"/>
                  <a:pt x="2679678" y="3460664"/>
                  <a:pt x="2478595" y="3395047"/>
                </a:cubicBezTo>
                <a:cubicBezTo>
                  <a:pt x="2277512" y="3329430"/>
                  <a:pt x="1593828" y="3958080"/>
                  <a:pt x="1487995" y="3610947"/>
                </a:cubicBezTo>
                <a:cubicBezTo>
                  <a:pt x="1382162" y="3263814"/>
                  <a:pt x="1788562" y="1708064"/>
                  <a:pt x="1843595" y="1312247"/>
                </a:cubicBezTo>
                <a:cubicBezTo>
                  <a:pt x="1898628" y="916430"/>
                  <a:pt x="2099712" y="1432897"/>
                  <a:pt x="1818195" y="1236047"/>
                </a:cubicBezTo>
                <a:cubicBezTo>
                  <a:pt x="1536678" y="1039197"/>
                  <a:pt x="446595" y="334347"/>
                  <a:pt x="154495" y="131147"/>
                </a:cubicBezTo>
                <a:cubicBezTo>
                  <a:pt x="-137605" y="-72053"/>
                  <a:pt x="76178" y="23197"/>
                  <a:pt x="65595" y="16847"/>
                </a:cubicBezTo>
                <a:cubicBezTo>
                  <a:pt x="55012" y="10497"/>
                  <a:pt x="-14838" y="-2203"/>
                  <a:pt x="90995" y="80347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9" name="フリーフォーム: 図形 1908">
            <a:extLst>
              <a:ext uri="{FF2B5EF4-FFF2-40B4-BE49-F238E27FC236}">
                <a16:creationId xmlns:a16="http://schemas.microsoft.com/office/drawing/2014/main" id="{D8D472DF-F891-415A-81D9-AC302F3EEFA0}"/>
              </a:ext>
            </a:extLst>
          </p:cNvPr>
          <p:cNvSpPr/>
          <p:nvPr/>
        </p:nvSpPr>
        <p:spPr>
          <a:xfrm>
            <a:off x="6584670" y="5200205"/>
            <a:ext cx="2853066" cy="5725415"/>
          </a:xfrm>
          <a:custGeom>
            <a:avLst/>
            <a:gdLst>
              <a:gd name="connsiteX0" fmla="*/ 2673630 w 2853066"/>
              <a:gd name="connsiteY0" fmla="*/ 6795 h 5725415"/>
              <a:gd name="connsiteX1" fmla="*/ 2673630 w 2853066"/>
              <a:gd name="connsiteY1" fmla="*/ 641795 h 5725415"/>
              <a:gd name="connsiteX2" fmla="*/ 2838730 w 2853066"/>
              <a:gd name="connsiteY2" fmla="*/ 3283395 h 5725415"/>
              <a:gd name="connsiteX3" fmla="*/ 2838730 w 2853066"/>
              <a:gd name="connsiteY3" fmla="*/ 5645595 h 5725415"/>
              <a:gd name="connsiteX4" fmla="*/ 2787930 w 2853066"/>
              <a:gd name="connsiteY4" fmla="*/ 4769295 h 5725415"/>
              <a:gd name="connsiteX5" fmla="*/ 2533930 w 2853066"/>
              <a:gd name="connsiteY5" fmla="*/ 933895 h 5725415"/>
              <a:gd name="connsiteX6" fmla="*/ 2470430 w 2853066"/>
              <a:gd name="connsiteY6" fmla="*/ 5175695 h 5725415"/>
              <a:gd name="connsiteX7" fmla="*/ 2318030 w 2853066"/>
              <a:gd name="connsiteY7" fmla="*/ 2419795 h 5725415"/>
              <a:gd name="connsiteX8" fmla="*/ 2152930 w 2853066"/>
              <a:gd name="connsiteY8" fmla="*/ 5213795 h 5725415"/>
              <a:gd name="connsiteX9" fmla="*/ 2178330 w 2853066"/>
              <a:gd name="connsiteY9" fmla="*/ 2889695 h 5725415"/>
              <a:gd name="connsiteX10" fmla="*/ 1454430 w 2853066"/>
              <a:gd name="connsiteY10" fmla="*/ 5328095 h 5725415"/>
              <a:gd name="connsiteX11" fmla="*/ 1048030 w 2853066"/>
              <a:gd name="connsiteY11" fmla="*/ 4769295 h 5725415"/>
              <a:gd name="connsiteX12" fmla="*/ 32030 w 2853066"/>
              <a:gd name="connsiteY12" fmla="*/ 3638995 h 5725415"/>
              <a:gd name="connsiteX13" fmla="*/ 336830 w 2853066"/>
              <a:gd name="connsiteY13" fmla="*/ 3867595 h 5725415"/>
              <a:gd name="connsiteX14" fmla="*/ 1162330 w 2853066"/>
              <a:gd name="connsiteY14" fmla="*/ 5353495 h 5725415"/>
              <a:gd name="connsiteX15" fmla="*/ 984530 w 2853066"/>
              <a:gd name="connsiteY15" fmla="*/ 4426395 h 5725415"/>
              <a:gd name="connsiteX16" fmla="*/ 184430 w 2853066"/>
              <a:gd name="connsiteY16" fmla="*/ 3499295 h 5725415"/>
              <a:gd name="connsiteX17" fmla="*/ 1352830 w 2853066"/>
              <a:gd name="connsiteY17" fmla="*/ 3334195 h 5725415"/>
              <a:gd name="connsiteX18" fmla="*/ 1086130 w 2853066"/>
              <a:gd name="connsiteY18" fmla="*/ 2584895 h 5725415"/>
              <a:gd name="connsiteX19" fmla="*/ 489230 w 2853066"/>
              <a:gd name="connsiteY19" fmla="*/ 2165795 h 5725415"/>
              <a:gd name="connsiteX20" fmla="*/ 1873530 w 2853066"/>
              <a:gd name="connsiteY20" fmla="*/ 3118295 h 5725415"/>
              <a:gd name="connsiteX21" fmla="*/ 1276630 w 2853066"/>
              <a:gd name="connsiteY21" fmla="*/ 4439095 h 5725415"/>
              <a:gd name="connsiteX22" fmla="*/ 870230 w 2853066"/>
              <a:gd name="connsiteY22" fmla="*/ 4591495 h 5725415"/>
              <a:gd name="connsiteX23" fmla="*/ 2318030 w 2853066"/>
              <a:gd name="connsiteY23" fmla="*/ 3016695 h 5725415"/>
              <a:gd name="connsiteX24" fmla="*/ 1136930 w 2853066"/>
              <a:gd name="connsiteY24" fmla="*/ 1962595 h 5725415"/>
              <a:gd name="connsiteX25" fmla="*/ 2076730 w 2853066"/>
              <a:gd name="connsiteY25" fmla="*/ 1619695 h 5725415"/>
              <a:gd name="connsiteX26" fmla="*/ 2368830 w 2853066"/>
              <a:gd name="connsiteY26" fmla="*/ 883095 h 5725415"/>
              <a:gd name="connsiteX27" fmla="*/ 2673630 w 2853066"/>
              <a:gd name="connsiteY27" fmla="*/ 6795 h 572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53066" h="5725415">
                <a:moveTo>
                  <a:pt x="2673630" y="6795"/>
                </a:moveTo>
                <a:cubicBezTo>
                  <a:pt x="2724430" y="-33422"/>
                  <a:pt x="2646113" y="95695"/>
                  <a:pt x="2673630" y="641795"/>
                </a:cubicBezTo>
                <a:cubicBezTo>
                  <a:pt x="2701147" y="1187895"/>
                  <a:pt x="2811213" y="2449428"/>
                  <a:pt x="2838730" y="3283395"/>
                </a:cubicBezTo>
                <a:cubicBezTo>
                  <a:pt x="2866247" y="4117362"/>
                  <a:pt x="2847197" y="5397945"/>
                  <a:pt x="2838730" y="5645595"/>
                </a:cubicBezTo>
                <a:cubicBezTo>
                  <a:pt x="2830263" y="5893245"/>
                  <a:pt x="2838730" y="5554578"/>
                  <a:pt x="2787930" y="4769295"/>
                </a:cubicBezTo>
                <a:cubicBezTo>
                  <a:pt x="2737130" y="3984012"/>
                  <a:pt x="2586847" y="866162"/>
                  <a:pt x="2533930" y="933895"/>
                </a:cubicBezTo>
                <a:cubicBezTo>
                  <a:pt x="2481013" y="1001628"/>
                  <a:pt x="2506413" y="4928045"/>
                  <a:pt x="2470430" y="5175695"/>
                </a:cubicBezTo>
                <a:cubicBezTo>
                  <a:pt x="2434447" y="5423345"/>
                  <a:pt x="2370947" y="2413445"/>
                  <a:pt x="2318030" y="2419795"/>
                </a:cubicBezTo>
                <a:cubicBezTo>
                  <a:pt x="2265113" y="2426145"/>
                  <a:pt x="2176213" y="5135478"/>
                  <a:pt x="2152930" y="5213795"/>
                </a:cubicBezTo>
                <a:cubicBezTo>
                  <a:pt x="2129647" y="5292112"/>
                  <a:pt x="2294747" y="2870645"/>
                  <a:pt x="2178330" y="2889695"/>
                </a:cubicBezTo>
                <a:cubicBezTo>
                  <a:pt x="2061913" y="2908745"/>
                  <a:pt x="1642813" y="5014828"/>
                  <a:pt x="1454430" y="5328095"/>
                </a:cubicBezTo>
                <a:cubicBezTo>
                  <a:pt x="1266047" y="5641362"/>
                  <a:pt x="1285097" y="5050812"/>
                  <a:pt x="1048030" y="4769295"/>
                </a:cubicBezTo>
                <a:cubicBezTo>
                  <a:pt x="810963" y="4487778"/>
                  <a:pt x="150563" y="3789278"/>
                  <a:pt x="32030" y="3638995"/>
                </a:cubicBezTo>
                <a:cubicBezTo>
                  <a:pt x="-86503" y="3488712"/>
                  <a:pt x="148447" y="3581845"/>
                  <a:pt x="336830" y="3867595"/>
                </a:cubicBezTo>
                <a:cubicBezTo>
                  <a:pt x="525213" y="4153345"/>
                  <a:pt x="1054380" y="5260362"/>
                  <a:pt x="1162330" y="5353495"/>
                </a:cubicBezTo>
                <a:cubicBezTo>
                  <a:pt x="1270280" y="5446628"/>
                  <a:pt x="1147513" y="4735428"/>
                  <a:pt x="984530" y="4426395"/>
                </a:cubicBezTo>
                <a:cubicBezTo>
                  <a:pt x="821547" y="4117362"/>
                  <a:pt x="123047" y="3681328"/>
                  <a:pt x="184430" y="3499295"/>
                </a:cubicBezTo>
                <a:cubicBezTo>
                  <a:pt x="245813" y="3317262"/>
                  <a:pt x="1202547" y="3486595"/>
                  <a:pt x="1352830" y="3334195"/>
                </a:cubicBezTo>
                <a:cubicBezTo>
                  <a:pt x="1503113" y="3181795"/>
                  <a:pt x="1230063" y="2779628"/>
                  <a:pt x="1086130" y="2584895"/>
                </a:cubicBezTo>
                <a:cubicBezTo>
                  <a:pt x="942197" y="2390162"/>
                  <a:pt x="357997" y="2076895"/>
                  <a:pt x="489230" y="2165795"/>
                </a:cubicBezTo>
                <a:cubicBezTo>
                  <a:pt x="620463" y="2254695"/>
                  <a:pt x="1742297" y="2739412"/>
                  <a:pt x="1873530" y="3118295"/>
                </a:cubicBezTo>
                <a:cubicBezTo>
                  <a:pt x="2004763" y="3497178"/>
                  <a:pt x="1443847" y="4193562"/>
                  <a:pt x="1276630" y="4439095"/>
                </a:cubicBezTo>
                <a:cubicBezTo>
                  <a:pt x="1109413" y="4684628"/>
                  <a:pt x="696663" y="4828562"/>
                  <a:pt x="870230" y="4591495"/>
                </a:cubicBezTo>
                <a:cubicBezTo>
                  <a:pt x="1043797" y="4354428"/>
                  <a:pt x="2273580" y="3454845"/>
                  <a:pt x="2318030" y="3016695"/>
                </a:cubicBezTo>
                <a:cubicBezTo>
                  <a:pt x="2362480" y="2578545"/>
                  <a:pt x="1177147" y="2195428"/>
                  <a:pt x="1136930" y="1962595"/>
                </a:cubicBezTo>
                <a:cubicBezTo>
                  <a:pt x="1096713" y="1729762"/>
                  <a:pt x="1871413" y="1799612"/>
                  <a:pt x="2076730" y="1619695"/>
                </a:cubicBezTo>
                <a:cubicBezTo>
                  <a:pt x="2282047" y="1439778"/>
                  <a:pt x="2368830" y="883095"/>
                  <a:pt x="2368830" y="883095"/>
                </a:cubicBezTo>
                <a:cubicBezTo>
                  <a:pt x="2474663" y="614278"/>
                  <a:pt x="2622830" y="47012"/>
                  <a:pt x="2673630" y="6795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0" name="フリーフォーム: 図形 1909">
            <a:extLst>
              <a:ext uri="{FF2B5EF4-FFF2-40B4-BE49-F238E27FC236}">
                <a16:creationId xmlns:a16="http://schemas.microsoft.com/office/drawing/2014/main" id="{0C7D2128-D4FF-47F8-AD96-F840C433D550}"/>
              </a:ext>
            </a:extLst>
          </p:cNvPr>
          <p:cNvSpPr/>
          <p:nvPr/>
        </p:nvSpPr>
        <p:spPr>
          <a:xfrm>
            <a:off x="-1030120" y="4698288"/>
            <a:ext cx="9751195" cy="8162740"/>
          </a:xfrm>
          <a:custGeom>
            <a:avLst/>
            <a:gdLst>
              <a:gd name="connsiteX0" fmla="*/ 1792120 w 9751195"/>
              <a:gd name="connsiteY0" fmla="*/ 2210512 h 8162740"/>
              <a:gd name="connsiteX1" fmla="*/ 1919120 w 9751195"/>
              <a:gd name="connsiteY1" fmla="*/ 2375612 h 8162740"/>
              <a:gd name="connsiteX2" fmla="*/ 2655720 w 9751195"/>
              <a:gd name="connsiteY2" fmla="*/ 3353512 h 8162740"/>
              <a:gd name="connsiteX3" fmla="*/ 2452520 w 9751195"/>
              <a:gd name="connsiteY3" fmla="*/ 3975812 h 8162740"/>
              <a:gd name="connsiteX4" fmla="*/ 2985920 w 9751195"/>
              <a:gd name="connsiteY4" fmla="*/ 5144212 h 8162740"/>
              <a:gd name="connsiteX5" fmla="*/ 3405020 w 9751195"/>
              <a:gd name="connsiteY5" fmla="*/ 5169612 h 8162740"/>
              <a:gd name="connsiteX6" fmla="*/ 4459120 w 9751195"/>
              <a:gd name="connsiteY6" fmla="*/ 7862012 h 8162740"/>
              <a:gd name="connsiteX7" fmla="*/ 3493920 w 9751195"/>
              <a:gd name="connsiteY7" fmla="*/ 6604712 h 8162740"/>
              <a:gd name="connsiteX8" fmla="*/ 1792120 w 9751195"/>
              <a:gd name="connsiteY8" fmla="*/ 3315412 h 8162740"/>
              <a:gd name="connsiteX9" fmla="*/ 4357520 w 9751195"/>
              <a:gd name="connsiteY9" fmla="*/ 7696912 h 8162740"/>
              <a:gd name="connsiteX10" fmla="*/ 1436520 w 9751195"/>
              <a:gd name="connsiteY10" fmla="*/ 5779212 h 8162740"/>
              <a:gd name="connsiteX11" fmla="*/ 4675020 w 9751195"/>
              <a:gd name="connsiteY11" fmla="*/ 7849312 h 8162740"/>
              <a:gd name="connsiteX12" fmla="*/ 2770020 w 9751195"/>
              <a:gd name="connsiteY12" fmla="*/ 7938212 h 8162740"/>
              <a:gd name="connsiteX13" fmla="*/ 9729620 w 9751195"/>
              <a:gd name="connsiteY13" fmla="*/ 7849312 h 8162740"/>
              <a:gd name="connsiteX14" fmla="*/ 103020 w 9751195"/>
              <a:gd name="connsiteY14" fmla="*/ 7620712 h 8162740"/>
              <a:gd name="connsiteX15" fmla="*/ 4395620 w 9751195"/>
              <a:gd name="connsiteY15" fmla="*/ 7595312 h 8162740"/>
              <a:gd name="connsiteX16" fmla="*/ 255420 w 9751195"/>
              <a:gd name="connsiteY16" fmla="*/ 6782512 h 8162740"/>
              <a:gd name="connsiteX17" fmla="*/ 2782720 w 9751195"/>
              <a:gd name="connsiteY17" fmla="*/ 7023812 h 8162740"/>
              <a:gd name="connsiteX18" fmla="*/ 1157120 w 9751195"/>
              <a:gd name="connsiteY18" fmla="*/ 3734512 h 8162740"/>
              <a:gd name="connsiteX19" fmla="*/ 2516020 w 9751195"/>
              <a:gd name="connsiteY19" fmla="*/ 6426912 h 8162740"/>
              <a:gd name="connsiteX20" fmla="*/ 1817520 w 9751195"/>
              <a:gd name="connsiteY20" fmla="*/ 3582112 h 8162740"/>
              <a:gd name="connsiteX21" fmla="*/ 2389020 w 9751195"/>
              <a:gd name="connsiteY21" fmla="*/ 6350712 h 8162740"/>
              <a:gd name="connsiteX22" fmla="*/ 1144420 w 9751195"/>
              <a:gd name="connsiteY22" fmla="*/ 3137612 h 8162740"/>
              <a:gd name="connsiteX23" fmla="*/ 3493920 w 9751195"/>
              <a:gd name="connsiteY23" fmla="*/ 6401512 h 8162740"/>
              <a:gd name="connsiteX24" fmla="*/ 5500520 w 9751195"/>
              <a:gd name="connsiteY24" fmla="*/ 8103312 h 8162740"/>
              <a:gd name="connsiteX25" fmla="*/ 1881020 w 9751195"/>
              <a:gd name="connsiteY25" fmla="*/ 4344112 h 8162740"/>
              <a:gd name="connsiteX26" fmla="*/ 1309520 w 9751195"/>
              <a:gd name="connsiteY26" fmla="*/ 2489912 h 8162740"/>
              <a:gd name="connsiteX27" fmla="*/ 280820 w 9751195"/>
              <a:gd name="connsiteY27" fmla="*/ 712 h 8162740"/>
              <a:gd name="connsiteX28" fmla="*/ 1792120 w 9751195"/>
              <a:gd name="connsiteY28" fmla="*/ 2210512 h 816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751195" h="8162740">
                <a:moveTo>
                  <a:pt x="1792120" y="2210512"/>
                </a:moveTo>
                <a:cubicBezTo>
                  <a:pt x="2065170" y="2606329"/>
                  <a:pt x="1775187" y="2185112"/>
                  <a:pt x="1919120" y="2375612"/>
                </a:cubicBezTo>
                <a:cubicBezTo>
                  <a:pt x="2063053" y="2566112"/>
                  <a:pt x="2566820" y="3086812"/>
                  <a:pt x="2655720" y="3353512"/>
                </a:cubicBezTo>
                <a:cubicBezTo>
                  <a:pt x="2744620" y="3620212"/>
                  <a:pt x="2397487" y="3677362"/>
                  <a:pt x="2452520" y="3975812"/>
                </a:cubicBezTo>
                <a:cubicBezTo>
                  <a:pt x="2507553" y="4274262"/>
                  <a:pt x="2827170" y="4945245"/>
                  <a:pt x="2985920" y="5144212"/>
                </a:cubicBezTo>
                <a:cubicBezTo>
                  <a:pt x="3144670" y="5343179"/>
                  <a:pt x="3159487" y="4716645"/>
                  <a:pt x="3405020" y="5169612"/>
                </a:cubicBezTo>
                <a:cubicBezTo>
                  <a:pt x="3650553" y="5622579"/>
                  <a:pt x="4444303" y="7622829"/>
                  <a:pt x="4459120" y="7862012"/>
                </a:cubicBezTo>
                <a:cubicBezTo>
                  <a:pt x="4473937" y="8101195"/>
                  <a:pt x="3938420" y="7362479"/>
                  <a:pt x="3493920" y="6604712"/>
                </a:cubicBezTo>
                <a:cubicBezTo>
                  <a:pt x="3049420" y="5846945"/>
                  <a:pt x="1648187" y="3133379"/>
                  <a:pt x="1792120" y="3315412"/>
                </a:cubicBezTo>
                <a:cubicBezTo>
                  <a:pt x="1936053" y="3497445"/>
                  <a:pt x="4416787" y="7286279"/>
                  <a:pt x="4357520" y="7696912"/>
                </a:cubicBezTo>
                <a:cubicBezTo>
                  <a:pt x="4298253" y="8107545"/>
                  <a:pt x="1383603" y="5753812"/>
                  <a:pt x="1436520" y="5779212"/>
                </a:cubicBezTo>
                <a:cubicBezTo>
                  <a:pt x="1489437" y="5804612"/>
                  <a:pt x="4452770" y="7489479"/>
                  <a:pt x="4675020" y="7849312"/>
                </a:cubicBezTo>
                <a:cubicBezTo>
                  <a:pt x="4897270" y="8209145"/>
                  <a:pt x="1927587" y="7938212"/>
                  <a:pt x="2770020" y="7938212"/>
                </a:cubicBezTo>
                <a:cubicBezTo>
                  <a:pt x="3612453" y="7938212"/>
                  <a:pt x="10174120" y="7902229"/>
                  <a:pt x="9729620" y="7849312"/>
                </a:cubicBezTo>
                <a:cubicBezTo>
                  <a:pt x="9285120" y="7796395"/>
                  <a:pt x="992020" y="7663045"/>
                  <a:pt x="103020" y="7620712"/>
                </a:cubicBezTo>
                <a:cubicBezTo>
                  <a:pt x="-785980" y="7578379"/>
                  <a:pt x="4370220" y="7735012"/>
                  <a:pt x="4395620" y="7595312"/>
                </a:cubicBezTo>
                <a:cubicBezTo>
                  <a:pt x="4421020" y="7455612"/>
                  <a:pt x="524237" y="6877762"/>
                  <a:pt x="255420" y="6782512"/>
                </a:cubicBezTo>
                <a:cubicBezTo>
                  <a:pt x="-13397" y="6687262"/>
                  <a:pt x="2632437" y="7531812"/>
                  <a:pt x="2782720" y="7023812"/>
                </a:cubicBezTo>
                <a:cubicBezTo>
                  <a:pt x="2933003" y="6515812"/>
                  <a:pt x="1201570" y="3833995"/>
                  <a:pt x="1157120" y="3734512"/>
                </a:cubicBezTo>
                <a:cubicBezTo>
                  <a:pt x="1112670" y="3635029"/>
                  <a:pt x="2405953" y="6452312"/>
                  <a:pt x="2516020" y="6426912"/>
                </a:cubicBezTo>
                <a:cubicBezTo>
                  <a:pt x="2626087" y="6401512"/>
                  <a:pt x="1838687" y="3594812"/>
                  <a:pt x="1817520" y="3582112"/>
                </a:cubicBezTo>
                <a:cubicBezTo>
                  <a:pt x="1796353" y="3569412"/>
                  <a:pt x="2501203" y="6424795"/>
                  <a:pt x="2389020" y="6350712"/>
                </a:cubicBezTo>
                <a:cubicBezTo>
                  <a:pt x="2276837" y="6276629"/>
                  <a:pt x="960270" y="3129145"/>
                  <a:pt x="1144420" y="3137612"/>
                </a:cubicBezTo>
                <a:cubicBezTo>
                  <a:pt x="1328570" y="3146079"/>
                  <a:pt x="2767903" y="5573895"/>
                  <a:pt x="3493920" y="6401512"/>
                </a:cubicBezTo>
                <a:cubicBezTo>
                  <a:pt x="4219937" y="7229129"/>
                  <a:pt x="5769337" y="8446212"/>
                  <a:pt x="5500520" y="8103312"/>
                </a:cubicBezTo>
                <a:cubicBezTo>
                  <a:pt x="5231703" y="7760412"/>
                  <a:pt x="2579520" y="5279679"/>
                  <a:pt x="1881020" y="4344112"/>
                </a:cubicBezTo>
                <a:cubicBezTo>
                  <a:pt x="1182520" y="3408545"/>
                  <a:pt x="1576220" y="3213812"/>
                  <a:pt x="1309520" y="2489912"/>
                </a:cubicBezTo>
                <a:cubicBezTo>
                  <a:pt x="1042820" y="1766012"/>
                  <a:pt x="200387" y="43045"/>
                  <a:pt x="280820" y="712"/>
                </a:cubicBezTo>
                <a:cubicBezTo>
                  <a:pt x="361253" y="-41621"/>
                  <a:pt x="1519070" y="1814695"/>
                  <a:pt x="1792120" y="2210512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1" name="フリーフォーム: 図形 1910">
            <a:extLst>
              <a:ext uri="{FF2B5EF4-FFF2-40B4-BE49-F238E27FC236}">
                <a16:creationId xmlns:a16="http://schemas.microsoft.com/office/drawing/2014/main" id="{6FBFE53C-662C-4A9B-8476-AB1E298693E2}"/>
              </a:ext>
            </a:extLst>
          </p:cNvPr>
          <p:cNvSpPr/>
          <p:nvPr/>
        </p:nvSpPr>
        <p:spPr>
          <a:xfrm>
            <a:off x="111778" y="10273384"/>
            <a:ext cx="10829404" cy="2530644"/>
          </a:xfrm>
          <a:custGeom>
            <a:avLst/>
            <a:gdLst>
              <a:gd name="connsiteX0" fmla="*/ 167622 w 10829404"/>
              <a:gd name="connsiteY0" fmla="*/ 2147216 h 2530644"/>
              <a:gd name="connsiteX1" fmla="*/ 840722 w 10829404"/>
              <a:gd name="connsiteY1" fmla="*/ 2159916 h 2530644"/>
              <a:gd name="connsiteX2" fmla="*/ 4587222 w 10829404"/>
              <a:gd name="connsiteY2" fmla="*/ 1588416 h 2530644"/>
              <a:gd name="connsiteX3" fmla="*/ 4688822 w 10829404"/>
              <a:gd name="connsiteY3" fmla="*/ 750216 h 2530644"/>
              <a:gd name="connsiteX4" fmla="*/ 8003522 w 10829404"/>
              <a:gd name="connsiteY4" fmla="*/ 1613816 h 2530644"/>
              <a:gd name="connsiteX5" fmla="*/ 4752322 w 10829404"/>
              <a:gd name="connsiteY5" fmla="*/ 1524916 h 2530644"/>
              <a:gd name="connsiteX6" fmla="*/ 3977622 w 10829404"/>
              <a:gd name="connsiteY6" fmla="*/ 1880516 h 2530644"/>
              <a:gd name="connsiteX7" fmla="*/ 4523722 w 10829404"/>
              <a:gd name="connsiteY7" fmla="*/ 686716 h 2530644"/>
              <a:gd name="connsiteX8" fmla="*/ 5539722 w 10829404"/>
              <a:gd name="connsiteY8" fmla="*/ 445416 h 2530644"/>
              <a:gd name="connsiteX9" fmla="*/ 5692122 w 10829404"/>
              <a:gd name="connsiteY9" fmla="*/ 916 h 2530644"/>
              <a:gd name="connsiteX10" fmla="*/ 5895322 w 10829404"/>
              <a:gd name="connsiteY10" fmla="*/ 572416 h 2530644"/>
              <a:gd name="connsiteX11" fmla="*/ 7381222 w 10829404"/>
              <a:gd name="connsiteY11" fmla="*/ 1486816 h 2530644"/>
              <a:gd name="connsiteX12" fmla="*/ 9514822 w 10829404"/>
              <a:gd name="connsiteY12" fmla="*/ 1639216 h 2530644"/>
              <a:gd name="connsiteX13" fmla="*/ 10632422 w 10829404"/>
              <a:gd name="connsiteY13" fmla="*/ 1639216 h 2530644"/>
              <a:gd name="connsiteX14" fmla="*/ 6758922 w 10829404"/>
              <a:gd name="connsiteY14" fmla="*/ 2375816 h 2530644"/>
              <a:gd name="connsiteX15" fmla="*/ 10822922 w 10829404"/>
              <a:gd name="connsiteY15" fmla="*/ 1702716 h 2530644"/>
              <a:gd name="connsiteX16" fmla="*/ 7647922 w 10829404"/>
              <a:gd name="connsiteY16" fmla="*/ 2286916 h 2530644"/>
              <a:gd name="connsiteX17" fmla="*/ 5476222 w 10829404"/>
              <a:gd name="connsiteY17" fmla="*/ 1169316 h 2530644"/>
              <a:gd name="connsiteX18" fmla="*/ 4574522 w 10829404"/>
              <a:gd name="connsiteY18" fmla="*/ 1753516 h 2530644"/>
              <a:gd name="connsiteX19" fmla="*/ 4142722 w 10829404"/>
              <a:gd name="connsiteY19" fmla="*/ 2299616 h 2530644"/>
              <a:gd name="connsiteX20" fmla="*/ 3202922 w 10829404"/>
              <a:gd name="connsiteY20" fmla="*/ 2528216 h 2530644"/>
              <a:gd name="connsiteX21" fmla="*/ 167622 w 10829404"/>
              <a:gd name="connsiteY21" fmla="*/ 2147216 h 253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829404" h="2530644">
                <a:moveTo>
                  <a:pt x="167622" y="2147216"/>
                </a:moveTo>
                <a:cubicBezTo>
                  <a:pt x="-226078" y="2085833"/>
                  <a:pt x="104122" y="2253049"/>
                  <a:pt x="840722" y="2159916"/>
                </a:cubicBezTo>
                <a:cubicBezTo>
                  <a:pt x="1577322" y="2066783"/>
                  <a:pt x="3945872" y="1823366"/>
                  <a:pt x="4587222" y="1588416"/>
                </a:cubicBezTo>
                <a:cubicBezTo>
                  <a:pt x="5228572" y="1353466"/>
                  <a:pt x="4119439" y="745983"/>
                  <a:pt x="4688822" y="750216"/>
                </a:cubicBezTo>
                <a:cubicBezTo>
                  <a:pt x="5258205" y="754449"/>
                  <a:pt x="7992939" y="1484699"/>
                  <a:pt x="8003522" y="1613816"/>
                </a:cubicBezTo>
                <a:cubicBezTo>
                  <a:pt x="8014105" y="1742933"/>
                  <a:pt x="5423305" y="1480466"/>
                  <a:pt x="4752322" y="1524916"/>
                </a:cubicBezTo>
                <a:cubicBezTo>
                  <a:pt x="4081339" y="1569366"/>
                  <a:pt x="4015722" y="2020216"/>
                  <a:pt x="3977622" y="1880516"/>
                </a:cubicBezTo>
                <a:cubicBezTo>
                  <a:pt x="3939522" y="1740816"/>
                  <a:pt x="4263372" y="925899"/>
                  <a:pt x="4523722" y="686716"/>
                </a:cubicBezTo>
                <a:cubicBezTo>
                  <a:pt x="4784072" y="447533"/>
                  <a:pt x="5344989" y="559716"/>
                  <a:pt x="5539722" y="445416"/>
                </a:cubicBezTo>
                <a:cubicBezTo>
                  <a:pt x="5734455" y="331116"/>
                  <a:pt x="5632855" y="-20251"/>
                  <a:pt x="5692122" y="916"/>
                </a:cubicBezTo>
                <a:cubicBezTo>
                  <a:pt x="5751389" y="22083"/>
                  <a:pt x="5613805" y="324766"/>
                  <a:pt x="5895322" y="572416"/>
                </a:cubicBezTo>
                <a:cubicBezTo>
                  <a:pt x="6176839" y="820066"/>
                  <a:pt x="6777972" y="1309016"/>
                  <a:pt x="7381222" y="1486816"/>
                </a:cubicBezTo>
                <a:cubicBezTo>
                  <a:pt x="7984472" y="1664616"/>
                  <a:pt x="8972955" y="1613816"/>
                  <a:pt x="9514822" y="1639216"/>
                </a:cubicBezTo>
                <a:cubicBezTo>
                  <a:pt x="10056689" y="1664616"/>
                  <a:pt x="11091739" y="1516449"/>
                  <a:pt x="10632422" y="1639216"/>
                </a:cubicBezTo>
                <a:cubicBezTo>
                  <a:pt x="10173105" y="1761983"/>
                  <a:pt x="6727172" y="2365233"/>
                  <a:pt x="6758922" y="2375816"/>
                </a:cubicBezTo>
                <a:cubicBezTo>
                  <a:pt x="6790672" y="2386399"/>
                  <a:pt x="10674755" y="1717533"/>
                  <a:pt x="10822922" y="1702716"/>
                </a:cubicBezTo>
                <a:cubicBezTo>
                  <a:pt x="10971089" y="1687899"/>
                  <a:pt x="8539039" y="2375816"/>
                  <a:pt x="7647922" y="2286916"/>
                </a:cubicBezTo>
                <a:cubicBezTo>
                  <a:pt x="6756805" y="2198016"/>
                  <a:pt x="5988455" y="1258216"/>
                  <a:pt x="5476222" y="1169316"/>
                </a:cubicBezTo>
                <a:cubicBezTo>
                  <a:pt x="4963989" y="1080416"/>
                  <a:pt x="4796772" y="1565133"/>
                  <a:pt x="4574522" y="1753516"/>
                </a:cubicBezTo>
                <a:cubicBezTo>
                  <a:pt x="4352272" y="1941899"/>
                  <a:pt x="4371322" y="2170499"/>
                  <a:pt x="4142722" y="2299616"/>
                </a:cubicBezTo>
                <a:cubicBezTo>
                  <a:pt x="3914122" y="2428733"/>
                  <a:pt x="3869672" y="2549383"/>
                  <a:pt x="3202922" y="2528216"/>
                </a:cubicBezTo>
                <a:cubicBezTo>
                  <a:pt x="2536172" y="2507049"/>
                  <a:pt x="561322" y="2208599"/>
                  <a:pt x="167622" y="2147216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13" name="Picture 4" descr="トップ - NO MUSIC NO LIFE. - TOWER RECORDS ONLINE | タワレコ ポスター, タワレコ, ロゴ">
            <a:extLst>
              <a:ext uri="{FF2B5EF4-FFF2-40B4-BE49-F238E27FC236}">
                <a16:creationId xmlns:a16="http://schemas.microsoft.com/office/drawing/2014/main" id="{26D87C5F-BC12-458F-ADF1-9A878A35D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11944350"/>
            <a:ext cx="8191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" name="フリーフォーム: 図形 1913">
            <a:extLst>
              <a:ext uri="{FF2B5EF4-FFF2-40B4-BE49-F238E27FC236}">
                <a16:creationId xmlns:a16="http://schemas.microsoft.com/office/drawing/2014/main" id="{FD51541C-7CD8-4C00-8CA2-9DF3D772CE80}"/>
              </a:ext>
            </a:extLst>
          </p:cNvPr>
          <p:cNvSpPr/>
          <p:nvPr/>
        </p:nvSpPr>
        <p:spPr>
          <a:xfrm>
            <a:off x="7081128" y="12394065"/>
            <a:ext cx="1795073" cy="364108"/>
          </a:xfrm>
          <a:custGeom>
            <a:avLst/>
            <a:gdLst>
              <a:gd name="connsiteX0" fmla="*/ 1789822 w 1795073"/>
              <a:gd name="connsiteY0" fmla="*/ 356735 h 364108"/>
              <a:gd name="connsiteX1" fmla="*/ 1669172 w 1795073"/>
              <a:gd name="connsiteY1" fmla="*/ 102735 h 364108"/>
              <a:gd name="connsiteX2" fmla="*/ 1110372 w 1795073"/>
              <a:gd name="connsiteY2" fmla="*/ 1135 h 364108"/>
              <a:gd name="connsiteX3" fmla="*/ 5472 w 1795073"/>
              <a:gd name="connsiteY3" fmla="*/ 159885 h 364108"/>
              <a:gd name="connsiteX4" fmla="*/ 723022 w 1795073"/>
              <a:gd name="connsiteY4" fmla="*/ 140835 h 364108"/>
              <a:gd name="connsiteX5" fmla="*/ 1561222 w 1795073"/>
              <a:gd name="connsiteY5" fmla="*/ 280535 h 364108"/>
              <a:gd name="connsiteX6" fmla="*/ 1789822 w 1795073"/>
              <a:gd name="connsiteY6" fmla="*/ 356735 h 36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5073" h="364108">
                <a:moveTo>
                  <a:pt x="1789822" y="356735"/>
                </a:moveTo>
                <a:cubicBezTo>
                  <a:pt x="1807814" y="327102"/>
                  <a:pt x="1782414" y="162002"/>
                  <a:pt x="1669172" y="102735"/>
                </a:cubicBezTo>
                <a:cubicBezTo>
                  <a:pt x="1555930" y="43468"/>
                  <a:pt x="1387655" y="-8390"/>
                  <a:pt x="1110372" y="1135"/>
                </a:cubicBezTo>
                <a:cubicBezTo>
                  <a:pt x="833089" y="10660"/>
                  <a:pt x="70030" y="136602"/>
                  <a:pt x="5472" y="159885"/>
                </a:cubicBezTo>
                <a:cubicBezTo>
                  <a:pt x="-59086" y="183168"/>
                  <a:pt x="463730" y="120727"/>
                  <a:pt x="723022" y="140835"/>
                </a:cubicBezTo>
                <a:cubicBezTo>
                  <a:pt x="982314" y="160943"/>
                  <a:pt x="1384480" y="241377"/>
                  <a:pt x="1561222" y="280535"/>
                </a:cubicBezTo>
                <a:cubicBezTo>
                  <a:pt x="1737964" y="319693"/>
                  <a:pt x="1771830" y="386368"/>
                  <a:pt x="1789822" y="356735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5" name="フリーフォーム: 図形 1914">
            <a:extLst>
              <a:ext uri="{FF2B5EF4-FFF2-40B4-BE49-F238E27FC236}">
                <a16:creationId xmlns:a16="http://schemas.microsoft.com/office/drawing/2014/main" id="{2D1D50DA-6CB2-4F1E-9706-861F8D3D172F}"/>
              </a:ext>
            </a:extLst>
          </p:cNvPr>
          <p:cNvSpPr/>
          <p:nvPr/>
        </p:nvSpPr>
        <p:spPr>
          <a:xfrm>
            <a:off x="-1510742" y="7180542"/>
            <a:ext cx="6324065" cy="5491961"/>
          </a:xfrm>
          <a:custGeom>
            <a:avLst/>
            <a:gdLst>
              <a:gd name="connsiteX0" fmla="*/ 1167842 w 6324065"/>
              <a:gd name="connsiteY0" fmla="*/ 7658 h 5491961"/>
              <a:gd name="connsiteX1" fmla="*/ 1269442 w 6324065"/>
              <a:gd name="connsiteY1" fmla="*/ 553758 h 5491961"/>
              <a:gd name="connsiteX2" fmla="*/ 2006042 w 6324065"/>
              <a:gd name="connsiteY2" fmla="*/ 3042958 h 5491961"/>
              <a:gd name="connsiteX3" fmla="*/ 1929842 w 6324065"/>
              <a:gd name="connsiteY3" fmla="*/ 4274858 h 5491961"/>
              <a:gd name="connsiteX4" fmla="*/ 1193242 w 6324065"/>
              <a:gd name="connsiteY4" fmla="*/ 3957358 h 5491961"/>
              <a:gd name="connsiteX5" fmla="*/ 3720542 w 6324065"/>
              <a:gd name="connsiteY5" fmla="*/ 4389158 h 5491961"/>
              <a:gd name="connsiteX6" fmla="*/ 456642 w 6324065"/>
              <a:gd name="connsiteY6" fmla="*/ 4503458 h 5491961"/>
              <a:gd name="connsiteX7" fmla="*/ 659842 w 6324065"/>
              <a:gd name="connsiteY7" fmla="*/ 4947958 h 5491961"/>
              <a:gd name="connsiteX8" fmla="*/ 6324042 w 6324065"/>
              <a:gd name="connsiteY8" fmla="*/ 5481358 h 5491961"/>
              <a:gd name="connsiteX9" fmla="*/ 736042 w 6324065"/>
              <a:gd name="connsiteY9" fmla="*/ 5265458 h 5491961"/>
              <a:gd name="connsiteX10" fmla="*/ 3314142 w 6324065"/>
              <a:gd name="connsiteY10" fmla="*/ 4808258 h 5491961"/>
              <a:gd name="connsiteX11" fmla="*/ 2247342 w 6324065"/>
              <a:gd name="connsiteY11" fmla="*/ 3423958 h 5491961"/>
              <a:gd name="connsiteX12" fmla="*/ 1637742 w 6324065"/>
              <a:gd name="connsiteY12" fmla="*/ 769658 h 5491961"/>
              <a:gd name="connsiteX13" fmla="*/ 1167842 w 6324065"/>
              <a:gd name="connsiteY13" fmla="*/ 7658 h 549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24065" h="5491961">
                <a:moveTo>
                  <a:pt x="1167842" y="7658"/>
                </a:moveTo>
                <a:cubicBezTo>
                  <a:pt x="1106459" y="-28325"/>
                  <a:pt x="1129742" y="47875"/>
                  <a:pt x="1269442" y="553758"/>
                </a:cubicBezTo>
                <a:cubicBezTo>
                  <a:pt x="1409142" y="1059641"/>
                  <a:pt x="1895975" y="2422775"/>
                  <a:pt x="2006042" y="3042958"/>
                </a:cubicBezTo>
                <a:cubicBezTo>
                  <a:pt x="2116109" y="3663141"/>
                  <a:pt x="2065309" y="4122458"/>
                  <a:pt x="1929842" y="4274858"/>
                </a:cubicBezTo>
                <a:cubicBezTo>
                  <a:pt x="1794375" y="4427258"/>
                  <a:pt x="894792" y="3938308"/>
                  <a:pt x="1193242" y="3957358"/>
                </a:cubicBezTo>
                <a:cubicBezTo>
                  <a:pt x="1491692" y="3976408"/>
                  <a:pt x="3843309" y="4298141"/>
                  <a:pt x="3720542" y="4389158"/>
                </a:cubicBezTo>
                <a:cubicBezTo>
                  <a:pt x="3597775" y="4480175"/>
                  <a:pt x="966759" y="4410325"/>
                  <a:pt x="456642" y="4503458"/>
                </a:cubicBezTo>
                <a:cubicBezTo>
                  <a:pt x="-53475" y="4596591"/>
                  <a:pt x="-318058" y="4784975"/>
                  <a:pt x="659842" y="4947958"/>
                </a:cubicBezTo>
                <a:cubicBezTo>
                  <a:pt x="1637742" y="5110941"/>
                  <a:pt x="6311342" y="5428441"/>
                  <a:pt x="6324042" y="5481358"/>
                </a:cubicBezTo>
                <a:cubicBezTo>
                  <a:pt x="6336742" y="5534275"/>
                  <a:pt x="1237692" y="5377641"/>
                  <a:pt x="736042" y="5265458"/>
                </a:cubicBezTo>
                <a:cubicBezTo>
                  <a:pt x="234392" y="5153275"/>
                  <a:pt x="3062259" y="5115175"/>
                  <a:pt x="3314142" y="4808258"/>
                </a:cubicBezTo>
                <a:cubicBezTo>
                  <a:pt x="3566025" y="4501341"/>
                  <a:pt x="2526742" y="4097058"/>
                  <a:pt x="2247342" y="3423958"/>
                </a:cubicBezTo>
                <a:cubicBezTo>
                  <a:pt x="1967942" y="2750858"/>
                  <a:pt x="1824009" y="1341158"/>
                  <a:pt x="1637742" y="769658"/>
                </a:cubicBezTo>
                <a:cubicBezTo>
                  <a:pt x="1451475" y="198158"/>
                  <a:pt x="1229225" y="43641"/>
                  <a:pt x="1167842" y="7658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6" name="フリーフォーム: 図形 1915">
            <a:extLst>
              <a:ext uri="{FF2B5EF4-FFF2-40B4-BE49-F238E27FC236}">
                <a16:creationId xmlns:a16="http://schemas.microsoft.com/office/drawing/2014/main" id="{E0D015FF-13E6-45AC-BF16-A1D44291BC60}"/>
              </a:ext>
            </a:extLst>
          </p:cNvPr>
          <p:cNvSpPr/>
          <p:nvPr/>
        </p:nvSpPr>
        <p:spPr>
          <a:xfrm>
            <a:off x="419100" y="118534"/>
            <a:ext cx="6803033" cy="122766"/>
          </a:xfrm>
          <a:custGeom>
            <a:avLst/>
            <a:gdLst>
              <a:gd name="connsiteX0" fmla="*/ 0 w 6803033"/>
              <a:gd name="connsiteY0" fmla="*/ 59266 h 122766"/>
              <a:gd name="connsiteX1" fmla="*/ 342900 w 6803033"/>
              <a:gd name="connsiteY1" fmla="*/ 59266 h 122766"/>
              <a:gd name="connsiteX2" fmla="*/ 6489700 w 6803033"/>
              <a:gd name="connsiteY2" fmla="*/ 122766 h 122766"/>
              <a:gd name="connsiteX3" fmla="*/ 5740400 w 6803033"/>
              <a:gd name="connsiteY3" fmla="*/ 8466 h 122766"/>
              <a:gd name="connsiteX4" fmla="*/ 4318000 w 6803033"/>
              <a:gd name="connsiteY4" fmla="*/ 8466 h 122766"/>
              <a:gd name="connsiteX5" fmla="*/ 0 w 6803033"/>
              <a:gd name="connsiteY5" fmla="*/ 59266 h 12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3033" h="122766">
                <a:moveTo>
                  <a:pt x="0" y="59266"/>
                </a:moveTo>
                <a:lnTo>
                  <a:pt x="342900" y="59266"/>
                </a:lnTo>
                <a:lnTo>
                  <a:pt x="6489700" y="122766"/>
                </a:lnTo>
                <a:cubicBezTo>
                  <a:pt x="7389283" y="114299"/>
                  <a:pt x="6102350" y="27516"/>
                  <a:pt x="5740400" y="8466"/>
                </a:cubicBezTo>
                <a:cubicBezTo>
                  <a:pt x="5378450" y="-10584"/>
                  <a:pt x="4318000" y="8466"/>
                  <a:pt x="4318000" y="8466"/>
                </a:cubicBezTo>
                <a:lnTo>
                  <a:pt x="0" y="59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7" name="フリーフォーム: 図形 1916">
            <a:extLst>
              <a:ext uri="{FF2B5EF4-FFF2-40B4-BE49-F238E27FC236}">
                <a16:creationId xmlns:a16="http://schemas.microsoft.com/office/drawing/2014/main" id="{5F6821D8-D03A-442C-AAFF-69EF70351A49}"/>
              </a:ext>
            </a:extLst>
          </p:cNvPr>
          <p:cNvSpPr/>
          <p:nvPr/>
        </p:nvSpPr>
        <p:spPr>
          <a:xfrm>
            <a:off x="6852859" y="7083584"/>
            <a:ext cx="3979330" cy="4403946"/>
          </a:xfrm>
          <a:custGeom>
            <a:avLst/>
            <a:gdLst>
              <a:gd name="connsiteX0" fmla="*/ 2545141 w 3979330"/>
              <a:gd name="connsiteY0" fmla="*/ 1107916 h 4403946"/>
              <a:gd name="connsiteX1" fmla="*/ 2837241 w 3979330"/>
              <a:gd name="connsiteY1" fmla="*/ 1006316 h 4403946"/>
              <a:gd name="connsiteX2" fmla="*/ 1808541 w 3979330"/>
              <a:gd name="connsiteY2" fmla="*/ 1628616 h 4403946"/>
              <a:gd name="connsiteX3" fmla="*/ 3789741 w 3979330"/>
              <a:gd name="connsiteY3" fmla="*/ 3051016 h 4403946"/>
              <a:gd name="connsiteX4" fmla="*/ 3611941 w 3979330"/>
              <a:gd name="connsiteY4" fmla="*/ 3228816 h 4403946"/>
              <a:gd name="connsiteX5" fmla="*/ 1249741 w 3979330"/>
              <a:gd name="connsiteY5" fmla="*/ 3254216 h 4403946"/>
              <a:gd name="connsiteX6" fmla="*/ 2481641 w 3979330"/>
              <a:gd name="connsiteY6" fmla="*/ 3381216 h 4403946"/>
              <a:gd name="connsiteX7" fmla="*/ 1910141 w 3979330"/>
              <a:gd name="connsiteY7" fmla="*/ 3597116 h 4403946"/>
              <a:gd name="connsiteX8" fmla="*/ 2532441 w 3979330"/>
              <a:gd name="connsiteY8" fmla="*/ 3635216 h 4403946"/>
              <a:gd name="connsiteX9" fmla="*/ 2697541 w 3979330"/>
              <a:gd name="connsiteY9" fmla="*/ 4244816 h 4403946"/>
              <a:gd name="connsiteX10" fmla="*/ 2672141 w 3979330"/>
              <a:gd name="connsiteY10" fmla="*/ 4346416 h 4403946"/>
              <a:gd name="connsiteX11" fmla="*/ 2849941 w 3979330"/>
              <a:gd name="connsiteY11" fmla="*/ 3470116 h 4403946"/>
              <a:gd name="connsiteX12" fmla="*/ 1541841 w 3979330"/>
              <a:gd name="connsiteY12" fmla="*/ 2771616 h 4403946"/>
              <a:gd name="connsiteX13" fmla="*/ 1224341 w 3979330"/>
              <a:gd name="connsiteY13" fmla="*/ 1933416 h 4403946"/>
              <a:gd name="connsiteX14" fmla="*/ 2164141 w 3979330"/>
              <a:gd name="connsiteY14" fmla="*/ 803116 h 4403946"/>
              <a:gd name="connsiteX15" fmla="*/ 3434141 w 3979330"/>
              <a:gd name="connsiteY15" fmla="*/ 3016 h 4403946"/>
              <a:gd name="connsiteX16" fmla="*/ 1084641 w 3979330"/>
              <a:gd name="connsiteY16" fmla="*/ 511016 h 4403946"/>
              <a:gd name="connsiteX17" fmla="*/ 5141 w 3979330"/>
              <a:gd name="connsiteY17" fmla="*/ 3016 h 4403946"/>
              <a:gd name="connsiteX18" fmla="*/ 1478341 w 3979330"/>
              <a:gd name="connsiteY18" fmla="*/ 777716 h 4403946"/>
              <a:gd name="connsiteX19" fmla="*/ 1656141 w 3979330"/>
              <a:gd name="connsiteY19" fmla="*/ 1260316 h 4403946"/>
              <a:gd name="connsiteX20" fmla="*/ 2608641 w 3979330"/>
              <a:gd name="connsiteY20" fmla="*/ 1082516 h 4403946"/>
              <a:gd name="connsiteX21" fmla="*/ 2545141 w 3979330"/>
              <a:gd name="connsiteY21" fmla="*/ 1107916 h 440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79330" h="4403946">
                <a:moveTo>
                  <a:pt x="2545141" y="1107916"/>
                </a:moveTo>
                <a:cubicBezTo>
                  <a:pt x="2583241" y="1095216"/>
                  <a:pt x="2960008" y="919533"/>
                  <a:pt x="2837241" y="1006316"/>
                </a:cubicBezTo>
                <a:cubicBezTo>
                  <a:pt x="2714474" y="1093099"/>
                  <a:pt x="1649791" y="1287833"/>
                  <a:pt x="1808541" y="1628616"/>
                </a:cubicBezTo>
                <a:cubicBezTo>
                  <a:pt x="1967291" y="1969399"/>
                  <a:pt x="3489174" y="2784316"/>
                  <a:pt x="3789741" y="3051016"/>
                </a:cubicBezTo>
                <a:cubicBezTo>
                  <a:pt x="4090308" y="3317716"/>
                  <a:pt x="4035274" y="3194949"/>
                  <a:pt x="3611941" y="3228816"/>
                </a:cubicBezTo>
                <a:cubicBezTo>
                  <a:pt x="3188608" y="3262683"/>
                  <a:pt x="1438124" y="3228816"/>
                  <a:pt x="1249741" y="3254216"/>
                </a:cubicBezTo>
                <a:cubicBezTo>
                  <a:pt x="1061358" y="3279616"/>
                  <a:pt x="2371574" y="3324066"/>
                  <a:pt x="2481641" y="3381216"/>
                </a:cubicBezTo>
                <a:cubicBezTo>
                  <a:pt x="2591708" y="3438366"/>
                  <a:pt x="1901674" y="3554783"/>
                  <a:pt x="1910141" y="3597116"/>
                </a:cubicBezTo>
                <a:cubicBezTo>
                  <a:pt x="1918608" y="3639449"/>
                  <a:pt x="2401208" y="3527266"/>
                  <a:pt x="2532441" y="3635216"/>
                </a:cubicBezTo>
                <a:cubicBezTo>
                  <a:pt x="2663674" y="3743166"/>
                  <a:pt x="2674258" y="4126283"/>
                  <a:pt x="2697541" y="4244816"/>
                </a:cubicBezTo>
                <a:cubicBezTo>
                  <a:pt x="2720824" y="4363349"/>
                  <a:pt x="2646741" y="4475533"/>
                  <a:pt x="2672141" y="4346416"/>
                </a:cubicBezTo>
                <a:cubicBezTo>
                  <a:pt x="2697541" y="4217299"/>
                  <a:pt x="3038324" y="3732583"/>
                  <a:pt x="2849941" y="3470116"/>
                </a:cubicBezTo>
                <a:cubicBezTo>
                  <a:pt x="2661558" y="3207649"/>
                  <a:pt x="1812774" y="3027733"/>
                  <a:pt x="1541841" y="2771616"/>
                </a:cubicBezTo>
                <a:cubicBezTo>
                  <a:pt x="1270908" y="2515499"/>
                  <a:pt x="1120624" y="2261499"/>
                  <a:pt x="1224341" y="1933416"/>
                </a:cubicBezTo>
                <a:cubicBezTo>
                  <a:pt x="1328058" y="1605333"/>
                  <a:pt x="1795841" y="1124849"/>
                  <a:pt x="2164141" y="803116"/>
                </a:cubicBezTo>
                <a:cubicBezTo>
                  <a:pt x="2532441" y="481383"/>
                  <a:pt x="3614058" y="51699"/>
                  <a:pt x="3434141" y="3016"/>
                </a:cubicBezTo>
                <a:cubicBezTo>
                  <a:pt x="3254224" y="-45667"/>
                  <a:pt x="1656141" y="511016"/>
                  <a:pt x="1084641" y="511016"/>
                </a:cubicBezTo>
                <a:cubicBezTo>
                  <a:pt x="513141" y="511016"/>
                  <a:pt x="-60476" y="-41434"/>
                  <a:pt x="5141" y="3016"/>
                </a:cubicBezTo>
                <a:cubicBezTo>
                  <a:pt x="70758" y="47466"/>
                  <a:pt x="1203174" y="568166"/>
                  <a:pt x="1478341" y="777716"/>
                </a:cubicBezTo>
                <a:cubicBezTo>
                  <a:pt x="1753508" y="987266"/>
                  <a:pt x="1467758" y="1209516"/>
                  <a:pt x="1656141" y="1260316"/>
                </a:cubicBezTo>
                <a:cubicBezTo>
                  <a:pt x="1844524" y="1311116"/>
                  <a:pt x="2456241" y="1103683"/>
                  <a:pt x="2608641" y="1082516"/>
                </a:cubicBezTo>
                <a:cubicBezTo>
                  <a:pt x="2761041" y="1061349"/>
                  <a:pt x="2507041" y="1120616"/>
                  <a:pt x="2545141" y="1107916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8" name="フリーフォーム: 図形 1917">
            <a:extLst>
              <a:ext uri="{FF2B5EF4-FFF2-40B4-BE49-F238E27FC236}">
                <a16:creationId xmlns:a16="http://schemas.microsoft.com/office/drawing/2014/main" id="{B7998D5C-CC88-4799-AD14-CAEB95F0546E}"/>
              </a:ext>
            </a:extLst>
          </p:cNvPr>
          <p:cNvSpPr/>
          <p:nvPr/>
        </p:nvSpPr>
        <p:spPr>
          <a:xfrm>
            <a:off x="8509941" y="12490101"/>
            <a:ext cx="1479214" cy="377196"/>
          </a:xfrm>
          <a:custGeom>
            <a:avLst/>
            <a:gdLst>
              <a:gd name="connsiteX0" fmla="*/ 11759 w 1479214"/>
              <a:gd name="connsiteY0" fmla="*/ 16224 h 377196"/>
              <a:gd name="connsiteX1" fmla="*/ 62559 w 1479214"/>
              <a:gd name="connsiteY1" fmla="*/ 38449 h 377196"/>
              <a:gd name="connsiteX2" fmla="*/ 418159 w 1479214"/>
              <a:gd name="connsiteY2" fmla="*/ 254349 h 377196"/>
              <a:gd name="connsiteX3" fmla="*/ 599134 w 1479214"/>
              <a:gd name="connsiteY3" fmla="*/ 270224 h 377196"/>
              <a:gd name="connsiteX4" fmla="*/ 1138884 w 1479214"/>
              <a:gd name="connsiteY4" fmla="*/ 213074 h 377196"/>
              <a:gd name="connsiteX5" fmla="*/ 1478609 w 1479214"/>
              <a:gd name="connsiteY5" fmla="*/ 155924 h 377196"/>
              <a:gd name="connsiteX6" fmla="*/ 1059509 w 1479214"/>
              <a:gd name="connsiteY6" fmla="*/ 343249 h 377196"/>
              <a:gd name="connsiteX7" fmla="*/ 719784 w 1479214"/>
              <a:gd name="connsiteY7" fmla="*/ 365474 h 377196"/>
              <a:gd name="connsiteX8" fmla="*/ 195909 w 1479214"/>
              <a:gd name="connsiteY8" fmla="*/ 213074 h 377196"/>
              <a:gd name="connsiteX9" fmla="*/ 11759 w 1479214"/>
              <a:gd name="connsiteY9" fmla="*/ 16224 h 37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9214" h="377196">
                <a:moveTo>
                  <a:pt x="11759" y="16224"/>
                </a:moveTo>
                <a:cubicBezTo>
                  <a:pt x="-10466" y="-12880"/>
                  <a:pt x="-5174" y="-1238"/>
                  <a:pt x="62559" y="38449"/>
                </a:cubicBezTo>
                <a:cubicBezTo>
                  <a:pt x="130292" y="78136"/>
                  <a:pt x="328730" y="215720"/>
                  <a:pt x="418159" y="254349"/>
                </a:cubicBezTo>
                <a:cubicBezTo>
                  <a:pt x="507588" y="292978"/>
                  <a:pt x="479013" y="277103"/>
                  <a:pt x="599134" y="270224"/>
                </a:cubicBezTo>
                <a:cubicBezTo>
                  <a:pt x="719255" y="263345"/>
                  <a:pt x="992305" y="232124"/>
                  <a:pt x="1138884" y="213074"/>
                </a:cubicBezTo>
                <a:cubicBezTo>
                  <a:pt x="1285463" y="194024"/>
                  <a:pt x="1491838" y="134228"/>
                  <a:pt x="1478609" y="155924"/>
                </a:cubicBezTo>
                <a:cubicBezTo>
                  <a:pt x="1465380" y="177620"/>
                  <a:pt x="1185980" y="308324"/>
                  <a:pt x="1059509" y="343249"/>
                </a:cubicBezTo>
                <a:cubicBezTo>
                  <a:pt x="933038" y="378174"/>
                  <a:pt x="863717" y="387170"/>
                  <a:pt x="719784" y="365474"/>
                </a:cubicBezTo>
                <a:cubicBezTo>
                  <a:pt x="575851" y="343778"/>
                  <a:pt x="311797" y="270224"/>
                  <a:pt x="195909" y="213074"/>
                </a:cubicBezTo>
                <a:cubicBezTo>
                  <a:pt x="80022" y="155924"/>
                  <a:pt x="33984" y="45328"/>
                  <a:pt x="11759" y="16224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9" name="フリーフォーム: 図形 1918">
            <a:extLst>
              <a:ext uri="{FF2B5EF4-FFF2-40B4-BE49-F238E27FC236}">
                <a16:creationId xmlns:a16="http://schemas.microsoft.com/office/drawing/2014/main" id="{2E5956D4-7292-40CA-9045-E9D27701A0F5}"/>
              </a:ext>
            </a:extLst>
          </p:cNvPr>
          <p:cNvSpPr/>
          <p:nvPr/>
        </p:nvSpPr>
        <p:spPr>
          <a:xfrm>
            <a:off x="-455041" y="1441437"/>
            <a:ext cx="3546779" cy="1183673"/>
          </a:xfrm>
          <a:custGeom>
            <a:avLst/>
            <a:gdLst>
              <a:gd name="connsiteX0" fmla="*/ 54991 w 3546779"/>
              <a:gd name="connsiteY0" fmla="*/ 266713 h 1183673"/>
              <a:gd name="connsiteX1" fmla="*/ 156591 w 3546779"/>
              <a:gd name="connsiteY1" fmla="*/ 330213 h 1183673"/>
              <a:gd name="connsiteX2" fmla="*/ 975741 w 3546779"/>
              <a:gd name="connsiteY2" fmla="*/ 539763 h 1183673"/>
              <a:gd name="connsiteX3" fmla="*/ 2321941 w 3546779"/>
              <a:gd name="connsiteY3" fmla="*/ 495313 h 1183673"/>
              <a:gd name="connsiteX4" fmla="*/ 3318891 w 3546779"/>
              <a:gd name="connsiteY4" fmla="*/ 330213 h 1183673"/>
              <a:gd name="connsiteX5" fmla="*/ 3534791 w 3546779"/>
              <a:gd name="connsiteY5" fmla="*/ 13 h 1183673"/>
              <a:gd name="connsiteX6" fmla="*/ 3083941 w 3546779"/>
              <a:gd name="connsiteY6" fmla="*/ 317513 h 1183673"/>
              <a:gd name="connsiteX7" fmla="*/ 1940941 w 3546779"/>
              <a:gd name="connsiteY7" fmla="*/ 457213 h 1183673"/>
              <a:gd name="connsiteX8" fmla="*/ 848741 w 3546779"/>
              <a:gd name="connsiteY8" fmla="*/ 482613 h 1183673"/>
              <a:gd name="connsiteX9" fmla="*/ 1877441 w 3546779"/>
              <a:gd name="connsiteY9" fmla="*/ 241313 h 1183673"/>
              <a:gd name="connsiteX10" fmla="*/ 1432941 w 3546779"/>
              <a:gd name="connsiteY10" fmla="*/ 336563 h 1183673"/>
              <a:gd name="connsiteX11" fmla="*/ 905891 w 3546779"/>
              <a:gd name="connsiteY11" fmla="*/ 1041413 h 1183673"/>
              <a:gd name="connsiteX12" fmla="*/ 829691 w 3546779"/>
              <a:gd name="connsiteY12" fmla="*/ 1111263 h 1183673"/>
              <a:gd name="connsiteX13" fmla="*/ 1382141 w 3546779"/>
              <a:gd name="connsiteY13" fmla="*/ 215913 h 1183673"/>
              <a:gd name="connsiteX14" fmla="*/ 791591 w 3546779"/>
              <a:gd name="connsiteY14" fmla="*/ 342913 h 1183673"/>
              <a:gd name="connsiteX15" fmla="*/ 54991 w 3546779"/>
              <a:gd name="connsiteY15" fmla="*/ 266713 h 118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46779" h="1183673">
                <a:moveTo>
                  <a:pt x="54991" y="266713"/>
                </a:moveTo>
                <a:cubicBezTo>
                  <a:pt x="-50842" y="264596"/>
                  <a:pt x="3133" y="284705"/>
                  <a:pt x="156591" y="330213"/>
                </a:cubicBezTo>
                <a:cubicBezTo>
                  <a:pt x="310049" y="375721"/>
                  <a:pt x="614849" y="512246"/>
                  <a:pt x="975741" y="539763"/>
                </a:cubicBezTo>
                <a:cubicBezTo>
                  <a:pt x="1336633" y="567280"/>
                  <a:pt x="1931416" y="530238"/>
                  <a:pt x="2321941" y="495313"/>
                </a:cubicBezTo>
                <a:cubicBezTo>
                  <a:pt x="2712466" y="460388"/>
                  <a:pt x="3116749" y="412763"/>
                  <a:pt x="3318891" y="330213"/>
                </a:cubicBezTo>
                <a:cubicBezTo>
                  <a:pt x="3521033" y="247663"/>
                  <a:pt x="3573949" y="2130"/>
                  <a:pt x="3534791" y="13"/>
                </a:cubicBezTo>
                <a:cubicBezTo>
                  <a:pt x="3495633" y="-2104"/>
                  <a:pt x="3349583" y="241313"/>
                  <a:pt x="3083941" y="317513"/>
                </a:cubicBezTo>
                <a:cubicBezTo>
                  <a:pt x="2818299" y="393713"/>
                  <a:pt x="2313474" y="429696"/>
                  <a:pt x="1940941" y="457213"/>
                </a:cubicBezTo>
                <a:cubicBezTo>
                  <a:pt x="1568408" y="484730"/>
                  <a:pt x="859324" y="518596"/>
                  <a:pt x="848741" y="482613"/>
                </a:cubicBezTo>
                <a:cubicBezTo>
                  <a:pt x="838158" y="446630"/>
                  <a:pt x="1780074" y="265655"/>
                  <a:pt x="1877441" y="241313"/>
                </a:cubicBezTo>
                <a:cubicBezTo>
                  <a:pt x="1974808" y="216971"/>
                  <a:pt x="1594866" y="203213"/>
                  <a:pt x="1432941" y="336563"/>
                </a:cubicBezTo>
                <a:cubicBezTo>
                  <a:pt x="1271016" y="469913"/>
                  <a:pt x="1006433" y="912296"/>
                  <a:pt x="905891" y="1041413"/>
                </a:cubicBezTo>
                <a:cubicBezTo>
                  <a:pt x="805349" y="1170530"/>
                  <a:pt x="750316" y="1248846"/>
                  <a:pt x="829691" y="1111263"/>
                </a:cubicBezTo>
                <a:cubicBezTo>
                  <a:pt x="909066" y="973680"/>
                  <a:pt x="1388491" y="343971"/>
                  <a:pt x="1382141" y="215913"/>
                </a:cubicBezTo>
                <a:cubicBezTo>
                  <a:pt x="1375791" y="87855"/>
                  <a:pt x="1010666" y="332330"/>
                  <a:pt x="791591" y="342913"/>
                </a:cubicBezTo>
                <a:cubicBezTo>
                  <a:pt x="572516" y="353496"/>
                  <a:pt x="160824" y="268830"/>
                  <a:pt x="54991" y="266713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6" name="フリーフォーム: 図形 895">
            <a:extLst>
              <a:ext uri="{FF2B5EF4-FFF2-40B4-BE49-F238E27FC236}">
                <a16:creationId xmlns:a16="http://schemas.microsoft.com/office/drawing/2014/main" id="{5C54B5D0-69E1-49CB-93AD-5137A41F9F8E}"/>
              </a:ext>
            </a:extLst>
          </p:cNvPr>
          <p:cNvSpPr/>
          <p:nvPr/>
        </p:nvSpPr>
        <p:spPr>
          <a:xfrm>
            <a:off x="-410713" y="-47295"/>
            <a:ext cx="3327402" cy="2041625"/>
          </a:xfrm>
          <a:custGeom>
            <a:avLst/>
            <a:gdLst>
              <a:gd name="connsiteX0" fmla="*/ 156713 w 3327402"/>
              <a:gd name="connsiteY0" fmla="*/ 15545 h 2041625"/>
              <a:gd name="connsiteX1" fmla="*/ 423413 w 3327402"/>
              <a:gd name="connsiteY1" fmla="*/ 28245 h 2041625"/>
              <a:gd name="connsiteX2" fmla="*/ 1871213 w 3327402"/>
              <a:gd name="connsiteY2" fmla="*/ 104445 h 2041625"/>
              <a:gd name="connsiteX3" fmla="*/ 2595113 w 3327402"/>
              <a:gd name="connsiteY3" fmla="*/ 396545 h 2041625"/>
              <a:gd name="connsiteX4" fmla="*/ 1287013 w 3327402"/>
              <a:gd name="connsiteY4" fmla="*/ 250495 h 2041625"/>
              <a:gd name="connsiteX5" fmla="*/ 1947413 w 3327402"/>
              <a:gd name="connsiteY5" fmla="*/ 390195 h 2041625"/>
              <a:gd name="connsiteX6" fmla="*/ 2163313 w 3327402"/>
              <a:gd name="connsiteY6" fmla="*/ 529895 h 2041625"/>
              <a:gd name="connsiteX7" fmla="*/ 2277613 w 3327402"/>
              <a:gd name="connsiteY7" fmla="*/ 1996745 h 2041625"/>
              <a:gd name="connsiteX8" fmla="*/ 2442713 w 3327402"/>
              <a:gd name="connsiteY8" fmla="*/ 1539545 h 2041625"/>
              <a:gd name="connsiteX9" fmla="*/ 3242813 w 3327402"/>
              <a:gd name="connsiteY9" fmla="*/ 275895 h 2041625"/>
              <a:gd name="connsiteX10" fmla="*/ 156713 w 3327402"/>
              <a:gd name="connsiteY10" fmla="*/ 15545 h 204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27402" h="2041625">
                <a:moveTo>
                  <a:pt x="156713" y="15545"/>
                </a:moveTo>
                <a:cubicBezTo>
                  <a:pt x="-313187" y="-25730"/>
                  <a:pt x="423413" y="28245"/>
                  <a:pt x="423413" y="28245"/>
                </a:cubicBezTo>
                <a:cubicBezTo>
                  <a:pt x="709163" y="43062"/>
                  <a:pt x="1509263" y="43062"/>
                  <a:pt x="1871213" y="104445"/>
                </a:cubicBezTo>
                <a:cubicBezTo>
                  <a:pt x="2233163" y="165828"/>
                  <a:pt x="2692480" y="372203"/>
                  <a:pt x="2595113" y="396545"/>
                </a:cubicBezTo>
                <a:cubicBezTo>
                  <a:pt x="2497746" y="420887"/>
                  <a:pt x="1394963" y="251553"/>
                  <a:pt x="1287013" y="250495"/>
                </a:cubicBezTo>
                <a:cubicBezTo>
                  <a:pt x="1179063" y="249437"/>
                  <a:pt x="1801363" y="343628"/>
                  <a:pt x="1947413" y="390195"/>
                </a:cubicBezTo>
                <a:cubicBezTo>
                  <a:pt x="2093463" y="436762"/>
                  <a:pt x="2108280" y="262137"/>
                  <a:pt x="2163313" y="529895"/>
                </a:cubicBezTo>
                <a:cubicBezTo>
                  <a:pt x="2218346" y="797653"/>
                  <a:pt x="2231046" y="1828470"/>
                  <a:pt x="2277613" y="1996745"/>
                </a:cubicBezTo>
                <a:cubicBezTo>
                  <a:pt x="2324180" y="2165020"/>
                  <a:pt x="2281846" y="1826353"/>
                  <a:pt x="2442713" y="1539545"/>
                </a:cubicBezTo>
                <a:cubicBezTo>
                  <a:pt x="2603580" y="1252737"/>
                  <a:pt x="3623813" y="529895"/>
                  <a:pt x="3242813" y="275895"/>
                </a:cubicBezTo>
                <a:cubicBezTo>
                  <a:pt x="2861813" y="21895"/>
                  <a:pt x="626613" y="56820"/>
                  <a:pt x="156713" y="15545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7" name="フリーフォーム: 図形 896">
            <a:extLst>
              <a:ext uri="{FF2B5EF4-FFF2-40B4-BE49-F238E27FC236}">
                <a16:creationId xmlns:a16="http://schemas.microsoft.com/office/drawing/2014/main" id="{30AAC2CC-48EA-4CF3-B374-F438752A5812}"/>
              </a:ext>
            </a:extLst>
          </p:cNvPr>
          <p:cNvSpPr/>
          <p:nvPr/>
        </p:nvSpPr>
        <p:spPr>
          <a:xfrm>
            <a:off x="5845915" y="1366621"/>
            <a:ext cx="635455" cy="200863"/>
          </a:xfrm>
          <a:custGeom>
            <a:avLst/>
            <a:gdLst>
              <a:gd name="connsiteX0" fmla="*/ 318 w 635455"/>
              <a:gd name="connsiteY0" fmla="*/ 199712 h 200863"/>
              <a:gd name="connsiteX1" fmla="*/ 262785 w 635455"/>
              <a:gd name="connsiteY1" fmla="*/ 144679 h 200863"/>
              <a:gd name="connsiteX2" fmla="*/ 482918 w 635455"/>
              <a:gd name="connsiteY2" fmla="*/ 60012 h 200863"/>
              <a:gd name="connsiteX3" fmla="*/ 635318 w 635455"/>
              <a:gd name="connsiteY3" fmla="*/ 144679 h 200863"/>
              <a:gd name="connsiteX4" fmla="*/ 457518 w 635455"/>
              <a:gd name="connsiteY4" fmla="*/ 746 h 200863"/>
              <a:gd name="connsiteX5" fmla="*/ 317818 w 635455"/>
              <a:gd name="connsiteY5" fmla="*/ 93879 h 200863"/>
              <a:gd name="connsiteX6" fmla="*/ 318 w 635455"/>
              <a:gd name="connsiteY6" fmla="*/ 199712 h 20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455" h="200863">
                <a:moveTo>
                  <a:pt x="318" y="199712"/>
                </a:moveTo>
                <a:cubicBezTo>
                  <a:pt x="-8854" y="208179"/>
                  <a:pt x="182352" y="167962"/>
                  <a:pt x="262785" y="144679"/>
                </a:cubicBezTo>
                <a:cubicBezTo>
                  <a:pt x="343218" y="121396"/>
                  <a:pt x="420829" y="60012"/>
                  <a:pt x="482918" y="60012"/>
                </a:cubicBezTo>
                <a:cubicBezTo>
                  <a:pt x="545007" y="60012"/>
                  <a:pt x="639551" y="154557"/>
                  <a:pt x="635318" y="144679"/>
                </a:cubicBezTo>
                <a:cubicBezTo>
                  <a:pt x="631085" y="134801"/>
                  <a:pt x="510435" y="9213"/>
                  <a:pt x="457518" y="746"/>
                </a:cubicBezTo>
                <a:cubicBezTo>
                  <a:pt x="404601" y="-7721"/>
                  <a:pt x="393312" y="57896"/>
                  <a:pt x="317818" y="93879"/>
                </a:cubicBezTo>
                <a:cubicBezTo>
                  <a:pt x="242324" y="129862"/>
                  <a:pt x="9490" y="191245"/>
                  <a:pt x="318" y="199712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8" name="フリーフォーム: 図形 897">
            <a:extLst>
              <a:ext uri="{FF2B5EF4-FFF2-40B4-BE49-F238E27FC236}">
                <a16:creationId xmlns:a16="http://schemas.microsoft.com/office/drawing/2014/main" id="{733A794A-0ADC-4179-80A5-B3CAB50E159B}"/>
              </a:ext>
            </a:extLst>
          </p:cNvPr>
          <p:cNvSpPr/>
          <p:nvPr/>
        </p:nvSpPr>
        <p:spPr>
          <a:xfrm>
            <a:off x="5196813" y="1793751"/>
            <a:ext cx="715910" cy="251467"/>
          </a:xfrm>
          <a:custGeom>
            <a:avLst/>
            <a:gdLst>
              <a:gd name="connsiteX0" fmla="*/ 27 w 715910"/>
              <a:gd name="connsiteY0" fmla="*/ 202689 h 251467"/>
              <a:gd name="connsiteX1" fmla="*/ 228627 w 715910"/>
              <a:gd name="connsiteY1" fmla="*/ 248409 h 251467"/>
              <a:gd name="connsiteX2" fmla="*/ 335307 w 715910"/>
              <a:gd name="connsiteY2" fmla="*/ 106169 h 251467"/>
              <a:gd name="connsiteX3" fmla="*/ 665507 w 715910"/>
              <a:gd name="connsiteY3" fmla="*/ 80769 h 251467"/>
              <a:gd name="connsiteX4" fmla="*/ 706147 w 715910"/>
              <a:gd name="connsiteY4" fmla="*/ 85849 h 251467"/>
              <a:gd name="connsiteX5" fmla="*/ 579147 w 715910"/>
              <a:gd name="connsiteY5" fmla="*/ 4569 h 251467"/>
              <a:gd name="connsiteX6" fmla="*/ 243867 w 715910"/>
              <a:gd name="connsiteY6" fmla="*/ 243329 h 251467"/>
              <a:gd name="connsiteX7" fmla="*/ 27 w 715910"/>
              <a:gd name="connsiteY7" fmla="*/ 202689 h 25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910" h="251467">
                <a:moveTo>
                  <a:pt x="27" y="202689"/>
                </a:moveTo>
                <a:cubicBezTo>
                  <a:pt x="-2513" y="203536"/>
                  <a:pt x="172747" y="264496"/>
                  <a:pt x="228627" y="248409"/>
                </a:cubicBezTo>
                <a:cubicBezTo>
                  <a:pt x="284507" y="232322"/>
                  <a:pt x="262494" y="134109"/>
                  <a:pt x="335307" y="106169"/>
                </a:cubicBezTo>
                <a:cubicBezTo>
                  <a:pt x="408120" y="78229"/>
                  <a:pt x="603700" y="84156"/>
                  <a:pt x="665507" y="80769"/>
                </a:cubicBezTo>
                <a:cubicBezTo>
                  <a:pt x="727314" y="77382"/>
                  <a:pt x="720540" y="98549"/>
                  <a:pt x="706147" y="85849"/>
                </a:cubicBezTo>
                <a:cubicBezTo>
                  <a:pt x="691754" y="73149"/>
                  <a:pt x="656194" y="-21678"/>
                  <a:pt x="579147" y="4569"/>
                </a:cubicBezTo>
                <a:cubicBezTo>
                  <a:pt x="502100" y="30816"/>
                  <a:pt x="339540" y="211156"/>
                  <a:pt x="243867" y="243329"/>
                </a:cubicBezTo>
                <a:cubicBezTo>
                  <a:pt x="148194" y="275502"/>
                  <a:pt x="2567" y="201842"/>
                  <a:pt x="27" y="202689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9" name="フリーフォーム: 図形 898">
            <a:extLst>
              <a:ext uri="{FF2B5EF4-FFF2-40B4-BE49-F238E27FC236}">
                <a16:creationId xmlns:a16="http://schemas.microsoft.com/office/drawing/2014/main" id="{D7831978-EDDB-4DE9-BAB7-6ADB060A99F1}"/>
              </a:ext>
            </a:extLst>
          </p:cNvPr>
          <p:cNvSpPr/>
          <p:nvPr/>
        </p:nvSpPr>
        <p:spPr>
          <a:xfrm>
            <a:off x="5780991" y="3052761"/>
            <a:ext cx="625427" cy="352218"/>
          </a:xfrm>
          <a:custGeom>
            <a:avLst/>
            <a:gdLst>
              <a:gd name="connsiteX0" fmla="*/ 49 w 625427"/>
              <a:gd name="connsiteY0" fmla="*/ 350839 h 352218"/>
              <a:gd name="connsiteX1" fmla="*/ 360729 w 625427"/>
              <a:gd name="connsiteY1" fmla="*/ 117159 h 352218"/>
              <a:gd name="connsiteX2" fmla="*/ 624889 w 625427"/>
              <a:gd name="connsiteY2" fmla="*/ 319 h 352218"/>
              <a:gd name="connsiteX3" fmla="*/ 426769 w 625427"/>
              <a:gd name="connsiteY3" fmla="*/ 86679 h 352218"/>
              <a:gd name="connsiteX4" fmla="*/ 335329 w 625427"/>
              <a:gd name="connsiteY4" fmla="*/ 208599 h 352218"/>
              <a:gd name="connsiteX5" fmla="*/ 49 w 625427"/>
              <a:gd name="connsiteY5" fmla="*/ 350839 h 35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427" h="352218">
                <a:moveTo>
                  <a:pt x="49" y="350839"/>
                </a:moveTo>
                <a:cubicBezTo>
                  <a:pt x="4282" y="335599"/>
                  <a:pt x="256589" y="175579"/>
                  <a:pt x="360729" y="117159"/>
                </a:cubicBezTo>
                <a:cubicBezTo>
                  <a:pt x="464869" y="58739"/>
                  <a:pt x="613882" y="5399"/>
                  <a:pt x="624889" y="319"/>
                </a:cubicBezTo>
                <a:cubicBezTo>
                  <a:pt x="635896" y="-4761"/>
                  <a:pt x="475029" y="51966"/>
                  <a:pt x="426769" y="86679"/>
                </a:cubicBezTo>
                <a:cubicBezTo>
                  <a:pt x="378509" y="121392"/>
                  <a:pt x="408142" y="166266"/>
                  <a:pt x="335329" y="208599"/>
                </a:cubicBezTo>
                <a:cubicBezTo>
                  <a:pt x="262516" y="250932"/>
                  <a:pt x="-4184" y="366079"/>
                  <a:pt x="49" y="350839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0" name="フリーフォーム: 図形 899">
            <a:extLst>
              <a:ext uri="{FF2B5EF4-FFF2-40B4-BE49-F238E27FC236}">
                <a16:creationId xmlns:a16="http://schemas.microsoft.com/office/drawing/2014/main" id="{617F2BC7-BEBA-4020-8E2E-BE1C08D60670}"/>
              </a:ext>
            </a:extLst>
          </p:cNvPr>
          <p:cNvSpPr/>
          <p:nvPr/>
        </p:nvSpPr>
        <p:spPr>
          <a:xfrm>
            <a:off x="5937249" y="3311480"/>
            <a:ext cx="650253" cy="288987"/>
          </a:xfrm>
          <a:custGeom>
            <a:avLst/>
            <a:gdLst>
              <a:gd name="connsiteX0" fmla="*/ 1 w 650253"/>
              <a:gd name="connsiteY0" fmla="*/ 288970 h 288987"/>
              <a:gd name="connsiteX1" fmla="*/ 269876 w 650253"/>
              <a:gd name="connsiteY1" fmla="*/ 136570 h 288987"/>
              <a:gd name="connsiteX2" fmla="*/ 431801 w 650253"/>
              <a:gd name="connsiteY2" fmla="*/ 19095 h 288987"/>
              <a:gd name="connsiteX3" fmla="*/ 647701 w 650253"/>
              <a:gd name="connsiteY3" fmla="*/ 3220 h 288987"/>
              <a:gd name="connsiteX4" fmla="*/ 539751 w 650253"/>
              <a:gd name="connsiteY4" fmla="*/ 6395 h 288987"/>
              <a:gd name="connsiteX5" fmla="*/ 381001 w 650253"/>
              <a:gd name="connsiteY5" fmla="*/ 9570 h 288987"/>
              <a:gd name="connsiteX6" fmla="*/ 266701 w 650253"/>
              <a:gd name="connsiteY6" fmla="*/ 127045 h 288987"/>
              <a:gd name="connsiteX7" fmla="*/ 1 w 650253"/>
              <a:gd name="connsiteY7" fmla="*/ 288970 h 28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253" h="288987">
                <a:moveTo>
                  <a:pt x="1" y="288970"/>
                </a:moveTo>
                <a:cubicBezTo>
                  <a:pt x="530" y="290557"/>
                  <a:pt x="197909" y="181549"/>
                  <a:pt x="269876" y="136570"/>
                </a:cubicBezTo>
                <a:cubicBezTo>
                  <a:pt x="341843" y="91591"/>
                  <a:pt x="368830" y="41320"/>
                  <a:pt x="431801" y="19095"/>
                </a:cubicBezTo>
                <a:cubicBezTo>
                  <a:pt x="494772" y="-3130"/>
                  <a:pt x="629709" y="5337"/>
                  <a:pt x="647701" y="3220"/>
                </a:cubicBezTo>
                <a:cubicBezTo>
                  <a:pt x="665693" y="1103"/>
                  <a:pt x="584201" y="5337"/>
                  <a:pt x="539751" y="6395"/>
                </a:cubicBezTo>
                <a:cubicBezTo>
                  <a:pt x="495301" y="7453"/>
                  <a:pt x="426509" y="-10538"/>
                  <a:pt x="381001" y="9570"/>
                </a:cubicBezTo>
                <a:cubicBezTo>
                  <a:pt x="335493" y="29678"/>
                  <a:pt x="328613" y="81537"/>
                  <a:pt x="266701" y="127045"/>
                </a:cubicBezTo>
                <a:cubicBezTo>
                  <a:pt x="204789" y="172553"/>
                  <a:pt x="-528" y="287383"/>
                  <a:pt x="1" y="288970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1" name="フリーフォーム: 図形 900">
            <a:extLst>
              <a:ext uri="{FF2B5EF4-FFF2-40B4-BE49-F238E27FC236}">
                <a16:creationId xmlns:a16="http://schemas.microsoft.com/office/drawing/2014/main" id="{5BF96005-353A-43FC-A679-496EBCFDF7F6}"/>
              </a:ext>
            </a:extLst>
          </p:cNvPr>
          <p:cNvSpPr/>
          <p:nvPr/>
        </p:nvSpPr>
        <p:spPr>
          <a:xfrm>
            <a:off x="6060827" y="3600421"/>
            <a:ext cx="254534" cy="193954"/>
          </a:xfrm>
          <a:custGeom>
            <a:avLst/>
            <a:gdLst>
              <a:gd name="connsiteX0" fmla="*/ 248 w 254534"/>
              <a:gd name="connsiteY0" fmla="*/ 29 h 193954"/>
              <a:gd name="connsiteX1" fmla="*/ 117723 w 254534"/>
              <a:gd name="connsiteY1" fmla="*/ 152429 h 193954"/>
              <a:gd name="connsiteX2" fmla="*/ 254248 w 254534"/>
              <a:gd name="connsiteY2" fmla="*/ 193704 h 193954"/>
              <a:gd name="connsiteX3" fmla="*/ 149473 w 254534"/>
              <a:gd name="connsiteY3" fmla="*/ 139729 h 193954"/>
              <a:gd name="connsiteX4" fmla="*/ 248 w 254534"/>
              <a:gd name="connsiteY4" fmla="*/ 29 h 19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534" h="193954">
                <a:moveTo>
                  <a:pt x="248" y="29"/>
                </a:moveTo>
                <a:cubicBezTo>
                  <a:pt x="-5044" y="2146"/>
                  <a:pt x="75390" y="120150"/>
                  <a:pt x="117723" y="152429"/>
                </a:cubicBezTo>
                <a:cubicBezTo>
                  <a:pt x="160056" y="184708"/>
                  <a:pt x="248956" y="195821"/>
                  <a:pt x="254248" y="193704"/>
                </a:cubicBezTo>
                <a:cubicBezTo>
                  <a:pt x="259540" y="191587"/>
                  <a:pt x="190219" y="168833"/>
                  <a:pt x="149473" y="139729"/>
                </a:cubicBezTo>
                <a:cubicBezTo>
                  <a:pt x="108727" y="110625"/>
                  <a:pt x="5540" y="-2088"/>
                  <a:pt x="248" y="29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4" name="フリーフォーム: 図形 933">
            <a:extLst>
              <a:ext uri="{FF2B5EF4-FFF2-40B4-BE49-F238E27FC236}">
                <a16:creationId xmlns:a16="http://schemas.microsoft.com/office/drawing/2014/main" id="{BFF9A513-2D1D-4DDD-87C4-2187AAFFF0F8}"/>
              </a:ext>
            </a:extLst>
          </p:cNvPr>
          <p:cNvSpPr/>
          <p:nvPr/>
        </p:nvSpPr>
        <p:spPr>
          <a:xfrm>
            <a:off x="7063105" y="5393267"/>
            <a:ext cx="853410" cy="468828"/>
          </a:xfrm>
          <a:custGeom>
            <a:avLst/>
            <a:gdLst>
              <a:gd name="connsiteX0" fmla="*/ 19262 w 853410"/>
              <a:gd name="connsiteY0" fmla="*/ 457200 h 468828"/>
              <a:gd name="connsiteX1" fmla="*/ 82762 w 853410"/>
              <a:gd name="connsiteY1" fmla="*/ 452966 h 468828"/>
              <a:gd name="connsiteX2" fmla="*/ 247862 w 853410"/>
              <a:gd name="connsiteY2" fmla="*/ 381000 h 468828"/>
              <a:gd name="connsiteX3" fmla="*/ 383328 w 853410"/>
              <a:gd name="connsiteY3" fmla="*/ 207433 h 468828"/>
              <a:gd name="connsiteX4" fmla="*/ 709295 w 853410"/>
              <a:gd name="connsiteY4" fmla="*/ 42333 h 468828"/>
              <a:gd name="connsiteX5" fmla="*/ 853228 w 853410"/>
              <a:gd name="connsiteY5" fmla="*/ 8466 h 468828"/>
              <a:gd name="connsiteX6" fmla="*/ 683895 w 853410"/>
              <a:gd name="connsiteY6" fmla="*/ 12700 h 468828"/>
              <a:gd name="connsiteX7" fmla="*/ 497628 w 853410"/>
              <a:gd name="connsiteY7" fmla="*/ 143933 h 468828"/>
              <a:gd name="connsiteX8" fmla="*/ 421428 w 853410"/>
              <a:gd name="connsiteY8" fmla="*/ 321733 h 468828"/>
              <a:gd name="connsiteX9" fmla="*/ 19262 w 853410"/>
              <a:gd name="connsiteY9" fmla="*/ 457200 h 46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3410" h="468828">
                <a:moveTo>
                  <a:pt x="19262" y="457200"/>
                </a:moveTo>
                <a:cubicBezTo>
                  <a:pt x="-37182" y="479072"/>
                  <a:pt x="44662" y="465666"/>
                  <a:pt x="82762" y="452966"/>
                </a:cubicBezTo>
                <a:cubicBezTo>
                  <a:pt x="120862" y="440266"/>
                  <a:pt x="197768" y="421922"/>
                  <a:pt x="247862" y="381000"/>
                </a:cubicBezTo>
                <a:cubicBezTo>
                  <a:pt x="297956" y="340078"/>
                  <a:pt x="306423" y="263877"/>
                  <a:pt x="383328" y="207433"/>
                </a:cubicBezTo>
                <a:cubicBezTo>
                  <a:pt x="460233" y="150989"/>
                  <a:pt x="630978" y="75494"/>
                  <a:pt x="709295" y="42333"/>
                </a:cubicBezTo>
                <a:cubicBezTo>
                  <a:pt x="787612" y="9172"/>
                  <a:pt x="857461" y="13405"/>
                  <a:pt x="853228" y="8466"/>
                </a:cubicBezTo>
                <a:cubicBezTo>
                  <a:pt x="848995" y="3527"/>
                  <a:pt x="743162" y="-9878"/>
                  <a:pt x="683895" y="12700"/>
                </a:cubicBezTo>
                <a:cubicBezTo>
                  <a:pt x="624628" y="35278"/>
                  <a:pt x="541373" y="92427"/>
                  <a:pt x="497628" y="143933"/>
                </a:cubicBezTo>
                <a:cubicBezTo>
                  <a:pt x="453884" y="195438"/>
                  <a:pt x="504684" y="268816"/>
                  <a:pt x="421428" y="321733"/>
                </a:cubicBezTo>
                <a:cubicBezTo>
                  <a:pt x="338173" y="374650"/>
                  <a:pt x="75706" y="435328"/>
                  <a:pt x="19262" y="457200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5" name="フリーフォーム: 図形 934">
            <a:extLst>
              <a:ext uri="{FF2B5EF4-FFF2-40B4-BE49-F238E27FC236}">
                <a16:creationId xmlns:a16="http://schemas.microsoft.com/office/drawing/2014/main" id="{29D337FC-DA5B-4F79-8EDE-B7092769037E}"/>
              </a:ext>
            </a:extLst>
          </p:cNvPr>
          <p:cNvSpPr/>
          <p:nvPr/>
        </p:nvSpPr>
        <p:spPr>
          <a:xfrm>
            <a:off x="7201034" y="5650017"/>
            <a:ext cx="790384" cy="573411"/>
          </a:xfrm>
          <a:custGeom>
            <a:avLst/>
            <a:gdLst>
              <a:gd name="connsiteX0" fmla="*/ 4099 w 790384"/>
              <a:gd name="connsiteY0" fmla="*/ 488316 h 573411"/>
              <a:gd name="connsiteX1" fmla="*/ 181899 w 790384"/>
              <a:gd name="connsiteY1" fmla="*/ 553933 h 573411"/>
              <a:gd name="connsiteX2" fmla="*/ 192483 w 790384"/>
              <a:gd name="connsiteY2" fmla="*/ 568750 h 573411"/>
              <a:gd name="connsiteX3" fmla="*/ 99349 w 790384"/>
              <a:gd name="connsiteY3" fmla="*/ 481966 h 573411"/>
              <a:gd name="connsiteX4" fmla="*/ 308899 w 790384"/>
              <a:gd name="connsiteY4" fmla="*/ 431166 h 573411"/>
              <a:gd name="connsiteX5" fmla="*/ 380866 w 790384"/>
              <a:gd name="connsiteY5" fmla="*/ 272416 h 573411"/>
              <a:gd name="connsiteX6" fmla="*/ 719533 w 790384"/>
              <a:gd name="connsiteY6" fmla="*/ 16300 h 573411"/>
              <a:gd name="connsiteX7" fmla="*/ 787266 w 790384"/>
              <a:gd name="connsiteY7" fmla="*/ 26883 h 573411"/>
              <a:gd name="connsiteX8" fmla="*/ 662383 w 790384"/>
              <a:gd name="connsiteY8" fmla="*/ 33233 h 573411"/>
              <a:gd name="connsiteX9" fmla="*/ 357583 w 790384"/>
              <a:gd name="connsiteY9" fmla="*/ 247016 h 573411"/>
              <a:gd name="connsiteX10" fmla="*/ 196716 w 790384"/>
              <a:gd name="connsiteY10" fmla="*/ 431166 h 573411"/>
              <a:gd name="connsiteX11" fmla="*/ 90883 w 790384"/>
              <a:gd name="connsiteY11" fmla="*/ 479850 h 573411"/>
              <a:gd name="connsiteX12" fmla="*/ 59133 w 790384"/>
              <a:gd name="connsiteY12" fmla="*/ 496783 h 573411"/>
              <a:gd name="connsiteX13" fmla="*/ 4099 w 790384"/>
              <a:gd name="connsiteY13" fmla="*/ 488316 h 57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0384" h="573411">
                <a:moveTo>
                  <a:pt x="4099" y="488316"/>
                </a:moveTo>
                <a:cubicBezTo>
                  <a:pt x="24560" y="497841"/>
                  <a:pt x="150502" y="540527"/>
                  <a:pt x="181899" y="553933"/>
                </a:cubicBezTo>
                <a:cubicBezTo>
                  <a:pt x="213296" y="567339"/>
                  <a:pt x="206241" y="580745"/>
                  <a:pt x="192483" y="568750"/>
                </a:cubicBezTo>
                <a:cubicBezTo>
                  <a:pt x="178725" y="556755"/>
                  <a:pt x="79946" y="504897"/>
                  <a:pt x="99349" y="481966"/>
                </a:cubicBezTo>
                <a:cubicBezTo>
                  <a:pt x="118752" y="459035"/>
                  <a:pt x="261980" y="466091"/>
                  <a:pt x="308899" y="431166"/>
                </a:cubicBezTo>
                <a:cubicBezTo>
                  <a:pt x="355818" y="396241"/>
                  <a:pt x="312427" y="341560"/>
                  <a:pt x="380866" y="272416"/>
                </a:cubicBezTo>
                <a:cubicBezTo>
                  <a:pt x="449305" y="203272"/>
                  <a:pt x="651800" y="57222"/>
                  <a:pt x="719533" y="16300"/>
                </a:cubicBezTo>
                <a:cubicBezTo>
                  <a:pt x="787266" y="-24622"/>
                  <a:pt x="796791" y="24061"/>
                  <a:pt x="787266" y="26883"/>
                </a:cubicBezTo>
                <a:cubicBezTo>
                  <a:pt x="777741" y="29705"/>
                  <a:pt x="733997" y="-3456"/>
                  <a:pt x="662383" y="33233"/>
                </a:cubicBezTo>
                <a:cubicBezTo>
                  <a:pt x="590769" y="69922"/>
                  <a:pt x="435194" y="180694"/>
                  <a:pt x="357583" y="247016"/>
                </a:cubicBezTo>
                <a:cubicBezTo>
                  <a:pt x="279972" y="313338"/>
                  <a:pt x="241166" y="392360"/>
                  <a:pt x="196716" y="431166"/>
                </a:cubicBezTo>
                <a:cubicBezTo>
                  <a:pt x="152266" y="469972"/>
                  <a:pt x="113813" y="468914"/>
                  <a:pt x="90883" y="479850"/>
                </a:cubicBezTo>
                <a:cubicBezTo>
                  <a:pt x="67953" y="490786"/>
                  <a:pt x="72539" y="493255"/>
                  <a:pt x="59133" y="496783"/>
                </a:cubicBezTo>
                <a:cubicBezTo>
                  <a:pt x="45727" y="500311"/>
                  <a:pt x="-16362" y="478791"/>
                  <a:pt x="4099" y="488316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12" name="Picture 2" descr="2月20日タワーレコード 渋谷店 GMOST「Fallin」発売記念ミニライブ＆トークイベント&amp;amp;特典会 | GMOST">
            <a:extLst>
              <a:ext uri="{FF2B5EF4-FFF2-40B4-BE49-F238E27FC236}">
                <a16:creationId xmlns:a16="http://schemas.microsoft.com/office/drawing/2014/main" id="{38CFADC5-8083-4BE3-9E60-C1DBA98BB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300"/>
            <a:ext cx="18796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0" name="フリーフォーム: 図形 1889">
            <a:extLst>
              <a:ext uri="{FF2B5EF4-FFF2-40B4-BE49-F238E27FC236}">
                <a16:creationId xmlns:a16="http://schemas.microsoft.com/office/drawing/2014/main" id="{C32BAC9F-9DA2-4E28-8117-3D2AC24C1821}"/>
              </a:ext>
            </a:extLst>
          </p:cNvPr>
          <p:cNvSpPr/>
          <p:nvPr/>
        </p:nvSpPr>
        <p:spPr>
          <a:xfrm>
            <a:off x="-198603" y="1473133"/>
            <a:ext cx="1071409" cy="495379"/>
          </a:xfrm>
          <a:custGeom>
            <a:avLst/>
            <a:gdLst>
              <a:gd name="connsiteX0" fmla="*/ 97003 w 1071409"/>
              <a:gd name="connsiteY0" fmla="*/ 67 h 495379"/>
              <a:gd name="connsiteX1" fmla="*/ 973303 w 1071409"/>
              <a:gd name="connsiteY1" fmla="*/ 139767 h 495379"/>
              <a:gd name="connsiteX2" fmla="*/ 954253 w 1071409"/>
              <a:gd name="connsiteY2" fmla="*/ 495367 h 495379"/>
              <a:gd name="connsiteX3" fmla="*/ 116053 w 1071409"/>
              <a:gd name="connsiteY3" fmla="*/ 127067 h 495379"/>
              <a:gd name="connsiteX4" fmla="*/ 97003 w 1071409"/>
              <a:gd name="connsiteY4" fmla="*/ 67 h 49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1409" h="495379">
                <a:moveTo>
                  <a:pt x="97003" y="67"/>
                </a:moveTo>
                <a:cubicBezTo>
                  <a:pt x="239878" y="2184"/>
                  <a:pt x="830428" y="57217"/>
                  <a:pt x="973303" y="139767"/>
                </a:cubicBezTo>
                <a:cubicBezTo>
                  <a:pt x="1116178" y="222317"/>
                  <a:pt x="1097128" y="497484"/>
                  <a:pt x="954253" y="495367"/>
                </a:cubicBezTo>
                <a:cubicBezTo>
                  <a:pt x="811378" y="493250"/>
                  <a:pt x="255753" y="208559"/>
                  <a:pt x="116053" y="127067"/>
                </a:cubicBezTo>
                <a:cubicBezTo>
                  <a:pt x="-23647" y="45575"/>
                  <a:pt x="-45872" y="-2050"/>
                  <a:pt x="97003" y="67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7" name="フリーフォーム: 図形 1906">
            <a:extLst>
              <a:ext uri="{FF2B5EF4-FFF2-40B4-BE49-F238E27FC236}">
                <a16:creationId xmlns:a16="http://schemas.microsoft.com/office/drawing/2014/main" id="{223BA542-BBC3-45E0-AAB5-12BD71BD59AD}"/>
              </a:ext>
            </a:extLst>
          </p:cNvPr>
          <p:cNvSpPr/>
          <p:nvPr/>
        </p:nvSpPr>
        <p:spPr>
          <a:xfrm>
            <a:off x="1551922" y="-177475"/>
            <a:ext cx="768253" cy="707200"/>
          </a:xfrm>
          <a:custGeom>
            <a:avLst/>
            <a:gdLst>
              <a:gd name="connsiteX0" fmla="*/ 10178 w 768253"/>
              <a:gd name="connsiteY0" fmla="*/ 25075 h 707200"/>
              <a:gd name="connsiteX1" fmla="*/ 537228 w 768253"/>
              <a:gd name="connsiteY1" fmla="*/ 647375 h 707200"/>
              <a:gd name="connsiteX2" fmla="*/ 181628 w 768253"/>
              <a:gd name="connsiteY2" fmla="*/ 653725 h 707200"/>
              <a:gd name="connsiteX3" fmla="*/ 568978 w 768253"/>
              <a:gd name="connsiteY3" fmla="*/ 393375 h 707200"/>
              <a:gd name="connsiteX4" fmla="*/ 759478 w 768253"/>
              <a:gd name="connsiteY4" fmla="*/ 425125 h 707200"/>
              <a:gd name="connsiteX5" fmla="*/ 683278 w 768253"/>
              <a:gd name="connsiteY5" fmla="*/ 240975 h 707200"/>
              <a:gd name="connsiteX6" fmla="*/ 226078 w 768253"/>
              <a:gd name="connsiteY6" fmla="*/ 133025 h 707200"/>
              <a:gd name="connsiteX7" fmla="*/ 10178 w 768253"/>
              <a:gd name="connsiteY7" fmla="*/ 25075 h 7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253" h="707200">
                <a:moveTo>
                  <a:pt x="10178" y="25075"/>
                </a:moveTo>
                <a:cubicBezTo>
                  <a:pt x="62036" y="110800"/>
                  <a:pt x="508653" y="542600"/>
                  <a:pt x="537228" y="647375"/>
                </a:cubicBezTo>
                <a:cubicBezTo>
                  <a:pt x="565803" y="752150"/>
                  <a:pt x="176336" y="696058"/>
                  <a:pt x="181628" y="653725"/>
                </a:cubicBezTo>
                <a:cubicBezTo>
                  <a:pt x="186920" y="611392"/>
                  <a:pt x="472670" y="431475"/>
                  <a:pt x="568978" y="393375"/>
                </a:cubicBezTo>
                <a:cubicBezTo>
                  <a:pt x="665286" y="355275"/>
                  <a:pt x="740428" y="450525"/>
                  <a:pt x="759478" y="425125"/>
                </a:cubicBezTo>
                <a:cubicBezTo>
                  <a:pt x="778528" y="399725"/>
                  <a:pt x="772178" y="289658"/>
                  <a:pt x="683278" y="240975"/>
                </a:cubicBezTo>
                <a:cubicBezTo>
                  <a:pt x="594378" y="192292"/>
                  <a:pt x="336145" y="167950"/>
                  <a:pt x="226078" y="133025"/>
                </a:cubicBezTo>
                <a:cubicBezTo>
                  <a:pt x="116011" y="98100"/>
                  <a:pt x="-41680" y="-60650"/>
                  <a:pt x="10178" y="25075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87" name="グループ化 986">
            <a:extLst>
              <a:ext uri="{FF2B5EF4-FFF2-40B4-BE49-F238E27FC236}">
                <a16:creationId xmlns:a16="http://schemas.microsoft.com/office/drawing/2014/main" id="{2DACFD63-7D46-46B9-AB85-2F11E75E2B6A}"/>
              </a:ext>
            </a:extLst>
          </p:cNvPr>
          <p:cNvGrpSpPr/>
          <p:nvPr/>
        </p:nvGrpSpPr>
        <p:grpSpPr>
          <a:xfrm>
            <a:off x="4523601" y="3430756"/>
            <a:ext cx="553998" cy="5940088"/>
            <a:chOff x="4403358" y="3430756"/>
            <a:chExt cx="553998" cy="5940088"/>
          </a:xfrm>
        </p:grpSpPr>
        <p:sp>
          <p:nvSpPr>
            <p:cNvPr id="988" name="テキスト ボックス 987">
              <a:extLst>
                <a:ext uri="{FF2B5EF4-FFF2-40B4-BE49-F238E27FC236}">
                  <a16:creationId xmlns:a16="http://schemas.microsoft.com/office/drawing/2014/main" id="{2B91DFE6-6EBD-4702-B49E-972CD0B9AC0B}"/>
                </a:ext>
              </a:extLst>
            </p:cNvPr>
            <p:cNvSpPr txBox="1"/>
            <p:nvPr/>
          </p:nvSpPr>
          <p:spPr>
            <a:xfrm>
              <a:off x="4403358" y="3430756"/>
              <a:ext cx="553998" cy="5940088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2400" b="1" dirty="0">
                  <a:ln w="76200">
                    <a:solidFill>
                      <a:srgbClr val="FED000"/>
                    </a:solidFill>
                  </a:ln>
                  <a:solidFill>
                    <a:srgbClr val="FED000"/>
                  </a:solidFill>
                </a:rPr>
                <a:t>わたし、ルージュの似合う、オ・ン・ナ。</a:t>
              </a:r>
            </a:p>
          </p:txBody>
        </p:sp>
        <p:sp>
          <p:nvSpPr>
            <p:cNvPr id="989" name="テキスト ボックス 988">
              <a:extLst>
                <a:ext uri="{FF2B5EF4-FFF2-40B4-BE49-F238E27FC236}">
                  <a16:creationId xmlns:a16="http://schemas.microsoft.com/office/drawing/2014/main" id="{F7BB72CD-F218-4750-A2F9-8E904A75ADED}"/>
                </a:ext>
              </a:extLst>
            </p:cNvPr>
            <p:cNvSpPr txBox="1"/>
            <p:nvPr/>
          </p:nvSpPr>
          <p:spPr>
            <a:xfrm>
              <a:off x="4403358" y="3430756"/>
              <a:ext cx="553998" cy="5940088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2400" b="1" dirty="0">
                  <a:ln w="76200">
                    <a:noFill/>
                  </a:ln>
                  <a:solidFill>
                    <a:srgbClr val="D5000C"/>
                  </a:solidFill>
                </a:rPr>
                <a:t>わたし、ルージュの似合う、オ・ン・ナ。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5224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岡田奈々らＤリーガーと動画コラボ、本当にどえらかった「どえらいダンス」 - ＡＫＢ４８ : 日刊スポーツ">
            <a:extLst>
              <a:ext uri="{FF2B5EF4-FFF2-40B4-BE49-F238E27FC236}">
                <a16:creationId xmlns:a16="http://schemas.microsoft.com/office/drawing/2014/main" id="{571C24FD-E290-4418-95A7-72F38A850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7" r="18970"/>
          <a:stretch/>
        </p:blipFill>
        <p:spPr bwMode="auto">
          <a:xfrm>
            <a:off x="0" y="879999"/>
            <a:ext cx="10045700" cy="110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07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岡田奈々らＤリーガーと動画コラボ、本当にどえらかった「どえらいダンス」 - ＡＫＢ４８ : 日刊スポーツ">
            <a:extLst>
              <a:ext uri="{FF2B5EF4-FFF2-40B4-BE49-F238E27FC236}">
                <a16:creationId xmlns:a16="http://schemas.microsoft.com/office/drawing/2014/main" id="{571C24FD-E290-4418-95A7-72F38A850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r="22421"/>
          <a:stretch/>
        </p:blipFill>
        <p:spPr bwMode="auto">
          <a:xfrm>
            <a:off x="0" y="879999"/>
            <a:ext cx="9572662" cy="110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40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058A2C7-90D7-4A7D-96F4-5E9038F543D1}"/>
              </a:ext>
            </a:extLst>
          </p:cNvPr>
          <p:cNvGrpSpPr/>
          <p:nvPr/>
        </p:nvGrpSpPr>
        <p:grpSpPr>
          <a:xfrm>
            <a:off x="4523601" y="3430756"/>
            <a:ext cx="553998" cy="5940088"/>
            <a:chOff x="4403358" y="3430756"/>
            <a:chExt cx="553998" cy="5940088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5D0DAF84-BDE8-4287-8DED-3F2637BC0477}"/>
                </a:ext>
              </a:extLst>
            </p:cNvPr>
            <p:cNvSpPr txBox="1"/>
            <p:nvPr/>
          </p:nvSpPr>
          <p:spPr>
            <a:xfrm>
              <a:off x="4403358" y="3430756"/>
              <a:ext cx="553998" cy="5940088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2400" b="1" dirty="0">
                  <a:ln w="76200">
                    <a:solidFill>
                      <a:srgbClr val="FED000"/>
                    </a:solidFill>
                  </a:ln>
                  <a:solidFill>
                    <a:srgbClr val="FED000"/>
                  </a:solidFill>
                </a:rPr>
                <a:t>わたし、ルージュの似合う、オ・ン・ナ。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37E16C4D-321F-4986-A4AF-9588DCA8321D}"/>
                </a:ext>
              </a:extLst>
            </p:cNvPr>
            <p:cNvSpPr txBox="1"/>
            <p:nvPr/>
          </p:nvSpPr>
          <p:spPr>
            <a:xfrm>
              <a:off x="4403358" y="3430756"/>
              <a:ext cx="553998" cy="5940088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2400" b="1" dirty="0">
                  <a:ln w="76200">
                    <a:noFill/>
                  </a:ln>
                  <a:solidFill>
                    <a:srgbClr val="FF0000"/>
                  </a:solidFill>
                </a:rPr>
                <a:t>わたし、ルージュの似合う、オ・ン・ナ。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7714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岡田奈々らＤリーガーと動画コラボ、本当にどえらかった「どえらいダンス」 - ＡＫＢ４８ : 日刊スポーツ" hidden="1">
            <a:extLst>
              <a:ext uri="{FF2B5EF4-FFF2-40B4-BE49-F238E27FC236}">
                <a16:creationId xmlns:a16="http://schemas.microsoft.com/office/drawing/2014/main" id="{571C24FD-E290-4418-95A7-72F38A850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r="22421"/>
          <a:stretch/>
        </p:blipFill>
        <p:spPr bwMode="auto">
          <a:xfrm>
            <a:off x="0" y="879999"/>
            <a:ext cx="9572662" cy="110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677FE465-2276-44A9-8A3C-B99938F1E264}"/>
              </a:ext>
            </a:extLst>
          </p:cNvPr>
          <p:cNvSpPr/>
          <p:nvPr/>
        </p:nvSpPr>
        <p:spPr>
          <a:xfrm>
            <a:off x="3628976" y="2657497"/>
            <a:ext cx="311435" cy="81016"/>
          </a:xfrm>
          <a:custGeom>
            <a:avLst/>
            <a:gdLst>
              <a:gd name="connsiteX0" fmla="*/ 49 w 311435"/>
              <a:gd name="connsiteY0" fmla="*/ 80941 h 81016"/>
              <a:gd name="connsiteX1" fmla="*/ 23862 w 311435"/>
              <a:gd name="connsiteY1" fmla="*/ 17441 h 81016"/>
              <a:gd name="connsiteX2" fmla="*/ 125462 w 311435"/>
              <a:gd name="connsiteY2" fmla="*/ 14266 h 81016"/>
              <a:gd name="connsiteX3" fmla="*/ 179437 w 311435"/>
              <a:gd name="connsiteY3" fmla="*/ 33316 h 81016"/>
              <a:gd name="connsiteX4" fmla="*/ 309612 w 311435"/>
              <a:gd name="connsiteY4" fmla="*/ 55541 h 81016"/>
              <a:gd name="connsiteX5" fmla="*/ 250874 w 311435"/>
              <a:gd name="connsiteY5" fmla="*/ 44428 h 81016"/>
              <a:gd name="connsiteX6" fmla="*/ 182612 w 311435"/>
              <a:gd name="connsiteY6" fmla="*/ 20616 h 81016"/>
              <a:gd name="connsiteX7" fmla="*/ 131812 w 311435"/>
              <a:gd name="connsiteY7" fmla="*/ 7916 h 81016"/>
              <a:gd name="connsiteX8" fmla="*/ 27037 w 311435"/>
              <a:gd name="connsiteY8" fmla="*/ 3153 h 81016"/>
              <a:gd name="connsiteX9" fmla="*/ 49 w 311435"/>
              <a:gd name="connsiteY9" fmla="*/ 80941 h 8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435" h="81016">
                <a:moveTo>
                  <a:pt x="49" y="80941"/>
                </a:moveTo>
                <a:cubicBezTo>
                  <a:pt x="-480" y="83322"/>
                  <a:pt x="2960" y="28553"/>
                  <a:pt x="23862" y="17441"/>
                </a:cubicBezTo>
                <a:cubicBezTo>
                  <a:pt x="44764" y="6329"/>
                  <a:pt x="99533" y="11620"/>
                  <a:pt x="125462" y="14266"/>
                </a:cubicBezTo>
                <a:cubicBezTo>
                  <a:pt x="151391" y="16912"/>
                  <a:pt x="148745" y="26437"/>
                  <a:pt x="179437" y="33316"/>
                </a:cubicBezTo>
                <a:cubicBezTo>
                  <a:pt x="210129" y="40195"/>
                  <a:pt x="309612" y="55541"/>
                  <a:pt x="309612" y="55541"/>
                </a:cubicBezTo>
                <a:cubicBezTo>
                  <a:pt x="321518" y="57393"/>
                  <a:pt x="272041" y="50249"/>
                  <a:pt x="250874" y="44428"/>
                </a:cubicBezTo>
                <a:cubicBezTo>
                  <a:pt x="229707" y="38607"/>
                  <a:pt x="202456" y="26701"/>
                  <a:pt x="182612" y="20616"/>
                </a:cubicBezTo>
                <a:cubicBezTo>
                  <a:pt x="162768" y="14531"/>
                  <a:pt x="157741" y="10826"/>
                  <a:pt x="131812" y="7916"/>
                </a:cubicBezTo>
                <a:cubicBezTo>
                  <a:pt x="105883" y="5005"/>
                  <a:pt x="50056" y="-5049"/>
                  <a:pt x="27037" y="3153"/>
                </a:cubicBezTo>
                <a:cubicBezTo>
                  <a:pt x="4018" y="11355"/>
                  <a:pt x="578" y="78560"/>
                  <a:pt x="49" y="80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B630652E-C68D-4DB4-B652-FFF94BB3237B}"/>
              </a:ext>
            </a:extLst>
          </p:cNvPr>
          <p:cNvSpPr/>
          <p:nvPr/>
        </p:nvSpPr>
        <p:spPr>
          <a:xfrm>
            <a:off x="3660602" y="2698168"/>
            <a:ext cx="272520" cy="78385"/>
          </a:xfrm>
          <a:custGeom>
            <a:avLst/>
            <a:gdLst>
              <a:gd name="connsiteX0" fmla="*/ 173 w 272520"/>
              <a:gd name="connsiteY0" fmla="*/ 78370 h 78385"/>
              <a:gd name="connsiteX1" fmla="*/ 98598 w 272520"/>
              <a:gd name="connsiteY1" fmla="*/ 40270 h 78385"/>
              <a:gd name="connsiteX2" fmla="*/ 160511 w 272520"/>
              <a:gd name="connsiteY2" fmla="*/ 19632 h 78385"/>
              <a:gd name="connsiteX3" fmla="*/ 271636 w 272520"/>
              <a:gd name="connsiteY3" fmla="*/ 18045 h 78385"/>
              <a:gd name="connsiteX4" fmla="*/ 211311 w 272520"/>
              <a:gd name="connsiteY4" fmla="*/ 3757 h 78385"/>
              <a:gd name="connsiteX5" fmla="*/ 187498 w 272520"/>
              <a:gd name="connsiteY5" fmla="*/ 582 h 78385"/>
              <a:gd name="connsiteX6" fmla="*/ 144636 w 272520"/>
              <a:gd name="connsiteY6" fmla="*/ 13282 h 78385"/>
              <a:gd name="connsiteX7" fmla="*/ 76373 w 272520"/>
              <a:gd name="connsiteY7" fmla="*/ 35507 h 78385"/>
              <a:gd name="connsiteX8" fmla="*/ 173 w 272520"/>
              <a:gd name="connsiteY8" fmla="*/ 78370 h 7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520" h="78385">
                <a:moveTo>
                  <a:pt x="173" y="78370"/>
                </a:moveTo>
                <a:cubicBezTo>
                  <a:pt x="3877" y="79164"/>
                  <a:pt x="71875" y="50060"/>
                  <a:pt x="98598" y="40270"/>
                </a:cubicBezTo>
                <a:cubicBezTo>
                  <a:pt x="125321" y="30480"/>
                  <a:pt x="131671" y="23336"/>
                  <a:pt x="160511" y="19632"/>
                </a:cubicBezTo>
                <a:cubicBezTo>
                  <a:pt x="189351" y="15928"/>
                  <a:pt x="263169" y="20691"/>
                  <a:pt x="271636" y="18045"/>
                </a:cubicBezTo>
                <a:cubicBezTo>
                  <a:pt x="280103" y="15399"/>
                  <a:pt x="225334" y="6667"/>
                  <a:pt x="211311" y="3757"/>
                </a:cubicBezTo>
                <a:cubicBezTo>
                  <a:pt x="197288" y="846"/>
                  <a:pt x="198610" y="-1005"/>
                  <a:pt x="187498" y="582"/>
                </a:cubicBezTo>
                <a:cubicBezTo>
                  <a:pt x="176386" y="2169"/>
                  <a:pt x="163157" y="7461"/>
                  <a:pt x="144636" y="13282"/>
                </a:cubicBezTo>
                <a:cubicBezTo>
                  <a:pt x="126115" y="19103"/>
                  <a:pt x="99656" y="25982"/>
                  <a:pt x="76373" y="35507"/>
                </a:cubicBezTo>
                <a:cubicBezTo>
                  <a:pt x="53090" y="45032"/>
                  <a:pt x="-3531" y="77576"/>
                  <a:pt x="173" y="78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E083D366-FDE6-4545-9115-44C67D523AF4}"/>
              </a:ext>
            </a:extLst>
          </p:cNvPr>
          <p:cNvSpPr/>
          <p:nvPr/>
        </p:nvSpPr>
        <p:spPr>
          <a:xfrm>
            <a:off x="3621088" y="2735263"/>
            <a:ext cx="116352" cy="25416"/>
          </a:xfrm>
          <a:custGeom>
            <a:avLst/>
            <a:gdLst>
              <a:gd name="connsiteX0" fmla="*/ 0 w 116352"/>
              <a:gd name="connsiteY0" fmla="*/ 0 h 25416"/>
              <a:gd name="connsiteX1" fmla="*/ 65087 w 116352"/>
              <a:gd name="connsiteY1" fmla="*/ 9525 h 25416"/>
              <a:gd name="connsiteX2" fmla="*/ 58737 w 116352"/>
              <a:gd name="connsiteY2" fmla="*/ 25400 h 25416"/>
              <a:gd name="connsiteX3" fmla="*/ 115887 w 116352"/>
              <a:gd name="connsiteY3" fmla="*/ 6350 h 25416"/>
              <a:gd name="connsiteX4" fmla="*/ 87312 w 116352"/>
              <a:gd name="connsiteY4" fmla="*/ 4762 h 25416"/>
              <a:gd name="connsiteX5" fmla="*/ 0 w 116352"/>
              <a:gd name="connsiteY5" fmla="*/ 0 h 2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52" h="25416">
                <a:moveTo>
                  <a:pt x="0" y="0"/>
                </a:moveTo>
                <a:cubicBezTo>
                  <a:pt x="27649" y="2646"/>
                  <a:pt x="55298" y="5292"/>
                  <a:pt x="65087" y="9525"/>
                </a:cubicBezTo>
                <a:cubicBezTo>
                  <a:pt x="74876" y="13758"/>
                  <a:pt x="50270" y="25929"/>
                  <a:pt x="58737" y="25400"/>
                </a:cubicBezTo>
                <a:cubicBezTo>
                  <a:pt x="67204" y="24871"/>
                  <a:pt x="111125" y="9790"/>
                  <a:pt x="115887" y="6350"/>
                </a:cubicBezTo>
                <a:cubicBezTo>
                  <a:pt x="120649" y="2910"/>
                  <a:pt x="87312" y="4762"/>
                  <a:pt x="87312" y="476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183BE592-053C-43B8-B236-43D68A4C5E4F}"/>
              </a:ext>
            </a:extLst>
          </p:cNvPr>
          <p:cNvSpPr/>
          <p:nvPr/>
        </p:nvSpPr>
        <p:spPr>
          <a:xfrm>
            <a:off x="3609974" y="2622537"/>
            <a:ext cx="283193" cy="85816"/>
          </a:xfrm>
          <a:custGeom>
            <a:avLst/>
            <a:gdLst>
              <a:gd name="connsiteX0" fmla="*/ 1 w 283193"/>
              <a:gd name="connsiteY0" fmla="*/ 85738 h 85816"/>
              <a:gd name="connsiteX1" fmla="*/ 65089 w 283193"/>
              <a:gd name="connsiteY1" fmla="*/ 17476 h 85816"/>
              <a:gd name="connsiteX2" fmla="*/ 277814 w 283193"/>
              <a:gd name="connsiteY2" fmla="*/ 49226 h 85816"/>
              <a:gd name="connsiteX3" fmla="*/ 206376 w 283193"/>
              <a:gd name="connsiteY3" fmla="*/ 23826 h 85816"/>
              <a:gd name="connsiteX4" fmla="*/ 63501 w 283193"/>
              <a:gd name="connsiteY4" fmla="*/ 1601 h 85816"/>
              <a:gd name="connsiteX5" fmla="*/ 1 w 283193"/>
              <a:gd name="connsiteY5" fmla="*/ 85738 h 8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193" h="85816">
                <a:moveTo>
                  <a:pt x="1" y="85738"/>
                </a:moveTo>
                <a:cubicBezTo>
                  <a:pt x="266" y="88384"/>
                  <a:pt x="18787" y="23561"/>
                  <a:pt x="65089" y="17476"/>
                </a:cubicBezTo>
                <a:cubicBezTo>
                  <a:pt x="111391" y="11391"/>
                  <a:pt x="254266" y="48168"/>
                  <a:pt x="277814" y="49226"/>
                </a:cubicBezTo>
                <a:cubicBezTo>
                  <a:pt x="301362" y="50284"/>
                  <a:pt x="242095" y="31763"/>
                  <a:pt x="206376" y="23826"/>
                </a:cubicBezTo>
                <a:cubicBezTo>
                  <a:pt x="170657" y="15889"/>
                  <a:pt x="96309" y="-6072"/>
                  <a:pt x="63501" y="1601"/>
                </a:cubicBezTo>
                <a:cubicBezTo>
                  <a:pt x="30693" y="9274"/>
                  <a:pt x="-264" y="83092"/>
                  <a:pt x="1" y="85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95C7045C-04E3-475E-B612-33F522FC2995}"/>
              </a:ext>
            </a:extLst>
          </p:cNvPr>
          <p:cNvSpPr/>
          <p:nvPr/>
        </p:nvSpPr>
        <p:spPr>
          <a:xfrm>
            <a:off x="3631251" y="2668642"/>
            <a:ext cx="173226" cy="73342"/>
          </a:xfrm>
          <a:custGeom>
            <a:avLst/>
            <a:gdLst>
              <a:gd name="connsiteX0" fmla="*/ 170812 w 173226"/>
              <a:gd name="connsiteY0" fmla="*/ 6296 h 73342"/>
              <a:gd name="connsiteX1" fmla="*/ 113662 w 173226"/>
              <a:gd name="connsiteY1" fmla="*/ 22171 h 73342"/>
              <a:gd name="connsiteX2" fmla="*/ 110487 w 173226"/>
              <a:gd name="connsiteY2" fmla="*/ 66621 h 73342"/>
              <a:gd name="connsiteX3" fmla="*/ 86674 w 173226"/>
              <a:gd name="connsiteY3" fmla="*/ 72971 h 73342"/>
              <a:gd name="connsiteX4" fmla="*/ 5712 w 173226"/>
              <a:gd name="connsiteY4" fmla="*/ 65033 h 73342"/>
              <a:gd name="connsiteX5" fmla="*/ 21587 w 173226"/>
              <a:gd name="connsiteY5" fmla="*/ 4708 h 73342"/>
              <a:gd name="connsiteX6" fmla="*/ 170812 w 173226"/>
              <a:gd name="connsiteY6" fmla="*/ 6296 h 7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226" h="73342">
                <a:moveTo>
                  <a:pt x="170812" y="6296"/>
                </a:moveTo>
                <a:cubicBezTo>
                  <a:pt x="186158" y="9207"/>
                  <a:pt x="123716" y="12117"/>
                  <a:pt x="113662" y="22171"/>
                </a:cubicBezTo>
                <a:cubicBezTo>
                  <a:pt x="103608" y="32225"/>
                  <a:pt x="114985" y="58154"/>
                  <a:pt x="110487" y="66621"/>
                </a:cubicBezTo>
                <a:cubicBezTo>
                  <a:pt x="105989" y="75088"/>
                  <a:pt x="104136" y="73236"/>
                  <a:pt x="86674" y="72971"/>
                </a:cubicBezTo>
                <a:cubicBezTo>
                  <a:pt x="69212" y="72706"/>
                  <a:pt x="16560" y="76410"/>
                  <a:pt x="5712" y="65033"/>
                </a:cubicBezTo>
                <a:cubicBezTo>
                  <a:pt x="-5136" y="53656"/>
                  <a:pt x="-903" y="14762"/>
                  <a:pt x="21587" y="4708"/>
                </a:cubicBezTo>
                <a:cubicBezTo>
                  <a:pt x="44076" y="-5346"/>
                  <a:pt x="155466" y="3385"/>
                  <a:pt x="170812" y="6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6249B51-A6A8-459B-B6E3-42282A7F91FC}"/>
              </a:ext>
            </a:extLst>
          </p:cNvPr>
          <p:cNvSpPr/>
          <p:nvPr/>
        </p:nvSpPr>
        <p:spPr>
          <a:xfrm>
            <a:off x="3565286" y="2497435"/>
            <a:ext cx="168246" cy="28326"/>
          </a:xfrm>
          <a:custGeom>
            <a:avLst/>
            <a:gdLst>
              <a:gd name="connsiteX0" fmla="*/ 239 w 168246"/>
              <a:gd name="connsiteY0" fmla="*/ 1290 h 28326"/>
              <a:gd name="connsiteX1" fmla="*/ 106602 w 168246"/>
              <a:gd name="connsiteY1" fmla="*/ 2878 h 28326"/>
              <a:gd name="connsiteX2" fmla="*/ 166927 w 168246"/>
              <a:gd name="connsiteY2" fmla="*/ 28278 h 28326"/>
              <a:gd name="connsiteX3" fmla="*/ 138352 w 168246"/>
              <a:gd name="connsiteY3" fmla="*/ 9228 h 28326"/>
              <a:gd name="connsiteX4" fmla="*/ 239 w 168246"/>
              <a:gd name="connsiteY4" fmla="*/ 1290 h 2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46" h="28326">
                <a:moveTo>
                  <a:pt x="239" y="1290"/>
                </a:moveTo>
                <a:cubicBezTo>
                  <a:pt x="-5052" y="232"/>
                  <a:pt x="78821" y="-1620"/>
                  <a:pt x="106602" y="2878"/>
                </a:cubicBezTo>
                <a:cubicBezTo>
                  <a:pt x="134383" y="7376"/>
                  <a:pt x="161636" y="27220"/>
                  <a:pt x="166927" y="28278"/>
                </a:cubicBezTo>
                <a:cubicBezTo>
                  <a:pt x="172218" y="29336"/>
                  <a:pt x="161371" y="12668"/>
                  <a:pt x="138352" y="9228"/>
                </a:cubicBezTo>
                <a:cubicBezTo>
                  <a:pt x="115333" y="5788"/>
                  <a:pt x="5530" y="2348"/>
                  <a:pt x="239" y="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E383EB1A-2558-40BD-B16E-3418AF93E634}"/>
              </a:ext>
            </a:extLst>
          </p:cNvPr>
          <p:cNvSpPr/>
          <p:nvPr/>
        </p:nvSpPr>
        <p:spPr>
          <a:xfrm>
            <a:off x="3521216" y="2517774"/>
            <a:ext cx="41202" cy="45605"/>
          </a:xfrm>
          <a:custGeom>
            <a:avLst/>
            <a:gdLst>
              <a:gd name="connsiteX0" fmla="*/ 41134 w 41202"/>
              <a:gd name="connsiteY0" fmla="*/ 1 h 45605"/>
              <a:gd name="connsiteX1" fmla="*/ 1447 w 41202"/>
              <a:gd name="connsiteY1" fmla="*/ 42864 h 45605"/>
              <a:gd name="connsiteX2" fmla="*/ 10972 w 41202"/>
              <a:gd name="connsiteY2" fmla="*/ 41276 h 45605"/>
              <a:gd name="connsiteX3" fmla="*/ 41134 w 41202"/>
              <a:gd name="connsiteY3" fmla="*/ 1 h 4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02" h="45605">
                <a:moveTo>
                  <a:pt x="41134" y="1"/>
                </a:moveTo>
                <a:cubicBezTo>
                  <a:pt x="39546" y="266"/>
                  <a:pt x="6474" y="35985"/>
                  <a:pt x="1447" y="42864"/>
                </a:cubicBezTo>
                <a:cubicBezTo>
                  <a:pt x="-3580" y="49743"/>
                  <a:pt x="5680" y="41541"/>
                  <a:pt x="10972" y="41276"/>
                </a:cubicBezTo>
                <a:cubicBezTo>
                  <a:pt x="16264" y="41011"/>
                  <a:pt x="42722" y="-264"/>
                  <a:pt x="4113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F21F509F-DF32-4F37-A7C6-0B40D6A8A9AE}"/>
              </a:ext>
            </a:extLst>
          </p:cNvPr>
          <p:cNvSpPr/>
          <p:nvPr/>
        </p:nvSpPr>
        <p:spPr>
          <a:xfrm>
            <a:off x="3548063" y="2535903"/>
            <a:ext cx="159271" cy="49981"/>
          </a:xfrm>
          <a:custGeom>
            <a:avLst/>
            <a:gdLst>
              <a:gd name="connsiteX0" fmla="*/ 158750 w 159271"/>
              <a:gd name="connsiteY0" fmla="*/ 24735 h 49981"/>
              <a:gd name="connsiteX1" fmla="*/ 80962 w 159271"/>
              <a:gd name="connsiteY1" fmla="*/ 2510 h 49981"/>
              <a:gd name="connsiteX2" fmla="*/ 58737 w 159271"/>
              <a:gd name="connsiteY2" fmla="*/ 5685 h 49981"/>
              <a:gd name="connsiteX3" fmla="*/ 41275 w 159271"/>
              <a:gd name="connsiteY3" fmla="*/ 48547 h 49981"/>
              <a:gd name="connsiteX4" fmla="*/ 23812 w 159271"/>
              <a:gd name="connsiteY4" fmla="*/ 39022 h 49981"/>
              <a:gd name="connsiteX5" fmla="*/ 0 w 159271"/>
              <a:gd name="connsiteY5" fmla="*/ 31085 h 49981"/>
              <a:gd name="connsiteX6" fmla="*/ 23812 w 159271"/>
              <a:gd name="connsiteY6" fmla="*/ 31085 h 49981"/>
              <a:gd name="connsiteX7" fmla="*/ 38100 w 159271"/>
              <a:gd name="connsiteY7" fmla="*/ 2510 h 49981"/>
              <a:gd name="connsiteX8" fmla="*/ 158750 w 159271"/>
              <a:gd name="connsiteY8" fmla="*/ 24735 h 4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271" h="49981">
                <a:moveTo>
                  <a:pt x="158750" y="24735"/>
                </a:moveTo>
                <a:cubicBezTo>
                  <a:pt x="165894" y="24735"/>
                  <a:pt x="97631" y="5685"/>
                  <a:pt x="80962" y="2510"/>
                </a:cubicBezTo>
                <a:cubicBezTo>
                  <a:pt x="64293" y="-665"/>
                  <a:pt x="65351" y="-1988"/>
                  <a:pt x="58737" y="5685"/>
                </a:cubicBezTo>
                <a:cubicBezTo>
                  <a:pt x="52122" y="13358"/>
                  <a:pt x="47096" y="42991"/>
                  <a:pt x="41275" y="48547"/>
                </a:cubicBezTo>
                <a:cubicBezTo>
                  <a:pt x="35454" y="54103"/>
                  <a:pt x="30691" y="41932"/>
                  <a:pt x="23812" y="39022"/>
                </a:cubicBezTo>
                <a:cubicBezTo>
                  <a:pt x="16933" y="36112"/>
                  <a:pt x="0" y="32408"/>
                  <a:pt x="0" y="31085"/>
                </a:cubicBezTo>
                <a:cubicBezTo>
                  <a:pt x="0" y="29762"/>
                  <a:pt x="17462" y="35847"/>
                  <a:pt x="23812" y="31085"/>
                </a:cubicBezTo>
                <a:cubicBezTo>
                  <a:pt x="30162" y="26323"/>
                  <a:pt x="20902" y="4627"/>
                  <a:pt x="38100" y="2510"/>
                </a:cubicBezTo>
                <a:cubicBezTo>
                  <a:pt x="55298" y="393"/>
                  <a:pt x="151606" y="24735"/>
                  <a:pt x="158750" y="24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C38ED163-8641-42E8-A32D-E3404E115474}"/>
              </a:ext>
            </a:extLst>
          </p:cNvPr>
          <p:cNvSpPr/>
          <p:nvPr/>
        </p:nvSpPr>
        <p:spPr>
          <a:xfrm>
            <a:off x="3755771" y="2504869"/>
            <a:ext cx="208305" cy="43900"/>
          </a:xfrm>
          <a:custGeom>
            <a:avLst/>
            <a:gdLst>
              <a:gd name="connsiteX0" fmla="*/ 254 w 208305"/>
              <a:gd name="connsiteY0" fmla="*/ 206 h 43900"/>
              <a:gd name="connsiteX1" fmla="*/ 109792 w 208305"/>
              <a:gd name="connsiteY1" fmla="*/ 11319 h 43900"/>
              <a:gd name="connsiteX2" fmla="*/ 139954 w 208305"/>
              <a:gd name="connsiteY2" fmla="*/ 28781 h 43900"/>
              <a:gd name="connsiteX3" fmla="*/ 208217 w 208305"/>
              <a:gd name="connsiteY3" fmla="*/ 43069 h 43900"/>
              <a:gd name="connsiteX4" fmla="*/ 152654 w 208305"/>
              <a:gd name="connsiteY4" fmla="*/ 39894 h 43900"/>
              <a:gd name="connsiteX5" fmla="*/ 81217 w 208305"/>
              <a:gd name="connsiteY5" fmla="*/ 20844 h 43900"/>
              <a:gd name="connsiteX6" fmla="*/ 254 w 208305"/>
              <a:gd name="connsiteY6" fmla="*/ 206 h 4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305" h="43900">
                <a:moveTo>
                  <a:pt x="254" y="206"/>
                </a:moveTo>
                <a:cubicBezTo>
                  <a:pt x="5016" y="-1381"/>
                  <a:pt x="86509" y="6557"/>
                  <a:pt x="109792" y="11319"/>
                </a:cubicBezTo>
                <a:cubicBezTo>
                  <a:pt x="133075" y="16082"/>
                  <a:pt x="123550" y="23489"/>
                  <a:pt x="139954" y="28781"/>
                </a:cubicBezTo>
                <a:cubicBezTo>
                  <a:pt x="156358" y="34073"/>
                  <a:pt x="206100" y="41217"/>
                  <a:pt x="208217" y="43069"/>
                </a:cubicBezTo>
                <a:cubicBezTo>
                  <a:pt x="210334" y="44921"/>
                  <a:pt x="173821" y="43598"/>
                  <a:pt x="152654" y="39894"/>
                </a:cubicBezTo>
                <a:cubicBezTo>
                  <a:pt x="131487" y="36190"/>
                  <a:pt x="103706" y="26136"/>
                  <a:pt x="81217" y="20844"/>
                </a:cubicBezTo>
                <a:cubicBezTo>
                  <a:pt x="58728" y="15552"/>
                  <a:pt x="-4508" y="1793"/>
                  <a:pt x="254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044A971C-FE43-4459-BF69-A5256173854D}"/>
              </a:ext>
            </a:extLst>
          </p:cNvPr>
          <p:cNvSpPr/>
          <p:nvPr/>
        </p:nvSpPr>
        <p:spPr>
          <a:xfrm>
            <a:off x="3687742" y="2538352"/>
            <a:ext cx="246502" cy="39170"/>
          </a:xfrm>
          <a:custGeom>
            <a:avLst/>
            <a:gdLst>
              <a:gd name="connsiteX0" fmla="*/ 21 w 246502"/>
              <a:gd name="connsiteY0" fmla="*/ 61 h 39170"/>
              <a:gd name="connsiteX1" fmla="*/ 161946 w 246502"/>
              <a:gd name="connsiteY1" fmla="*/ 22286 h 39170"/>
              <a:gd name="connsiteX2" fmla="*/ 222271 w 246502"/>
              <a:gd name="connsiteY2" fmla="*/ 36573 h 39170"/>
              <a:gd name="connsiteX3" fmla="*/ 246083 w 246502"/>
              <a:gd name="connsiteY3" fmla="*/ 38161 h 39170"/>
              <a:gd name="connsiteX4" fmla="*/ 204808 w 246502"/>
              <a:gd name="connsiteY4" fmla="*/ 25461 h 39170"/>
              <a:gd name="connsiteX5" fmla="*/ 150833 w 246502"/>
              <a:gd name="connsiteY5" fmla="*/ 15936 h 39170"/>
              <a:gd name="connsiteX6" fmla="*/ 21 w 246502"/>
              <a:gd name="connsiteY6" fmla="*/ 61 h 3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502" h="39170">
                <a:moveTo>
                  <a:pt x="21" y="61"/>
                </a:moveTo>
                <a:cubicBezTo>
                  <a:pt x="1873" y="1119"/>
                  <a:pt x="124904" y="16201"/>
                  <a:pt x="161946" y="22286"/>
                </a:cubicBezTo>
                <a:cubicBezTo>
                  <a:pt x="198988" y="28371"/>
                  <a:pt x="208248" y="33927"/>
                  <a:pt x="222271" y="36573"/>
                </a:cubicBezTo>
                <a:cubicBezTo>
                  <a:pt x="236294" y="39219"/>
                  <a:pt x="248993" y="40013"/>
                  <a:pt x="246083" y="38161"/>
                </a:cubicBezTo>
                <a:cubicBezTo>
                  <a:pt x="243173" y="36309"/>
                  <a:pt x="220683" y="29165"/>
                  <a:pt x="204808" y="25461"/>
                </a:cubicBezTo>
                <a:cubicBezTo>
                  <a:pt x="188933" y="21757"/>
                  <a:pt x="183906" y="19905"/>
                  <a:pt x="150833" y="15936"/>
                </a:cubicBezTo>
                <a:cubicBezTo>
                  <a:pt x="117760" y="11967"/>
                  <a:pt x="-1831" y="-997"/>
                  <a:pt x="21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341D135F-F1EF-4EFD-BCA4-E4B8EA5168CB}"/>
              </a:ext>
            </a:extLst>
          </p:cNvPr>
          <p:cNvSpPr/>
          <p:nvPr/>
        </p:nvSpPr>
        <p:spPr>
          <a:xfrm>
            <a:off x="3205163" y="2647720"/>
            <a:ext cx="181696" cy="97184"/>
          </a:xfrm>
          <a:custGeom>
            <a:avLst/>
            <a:gdLst>
              <a:gd name="connsiteX0" fmla="*/ 0 w 181696"/>
              <a:gd name="connsiteY0" fmla="*/ 17693 h 97184"/>
              <a:gd name="connsiteX1" fmla="*/ 88900 w 181696"/>
              <a:gd name="connsiteY1" fmla="*/ 12930 h 97184"/>
              <a:gd name="connsiteX2" fmla="*/ 146050 w 181696"/>
              <a:gd name="connsiteY2" fmla="*/ 52618 h 97184"/>
              <a:gd name="connsiteX3" fmla="*/ 180975 w 181696"/>
              <a:gd name="connsiteY3" fmla="*/ 97068 h 97184"/>
              <a:gd name="connsiteX4" fmla="*/ 166687 w 181696"/>
              <a:gd name="connsiteY4" fmla="*/ 63730 h 97184"/>
              <a:gd name="connsiteX5" fmla="*/ 131762 w 181696"/>
              <a:gd name="connsiteY5" fmla="*/ 9755 h 97184"/>
              <a:gd name="connsiteX6" fmla="*/ 88900 w 181696"/>
              <a:gd name="connsiteY6" fmla="*/ 230 h 97184"/>
              <a:gd name="connsiteX7" fmla="*/ 0 w 181696"/>
              <a:gd name="connsiteY7" fmla="*/ 17693 h 9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696" h="97184">
                <a:moveTo>
                  <a:pt x="0" y="17693"/>
                </a:moveTo>
                <a:cubicBezTo>
                  <a:pt x="0" y="19810"/>
                  <a:pt x="64558" y="7109"/>
                  <a:pt x="88900" y="12930"/>
                </a:cubicBezTo>
                <a:cubicBezTo>
                  <a:pt x="113242" y="18751"/>
                  <a:pt x="130704" y="38595"/>
                  <a:pt x="146050" y="52618"/>
                </a:cubicBezTo>
                <a:cubicBezTo>
                  <a:pt x="161396" y="66641"/>
                  <a:pt x="177536" y="95216"/>
                  <a:pt x="180975" y="97068"/>
                </a:cubicBezTo>
                <a:cubicBezTo>
                  <a:pt x="184414" y="98920"/>
                  <a:pt x="174889" y="78282"/>
                  <a:pt x="166687" y="63730"/>
                </a:cubicBezTo>
                <a:cubicBezTo>
                  <a:pt x="158485" y="49178"/>
                  <a:pt x="144727" y="20338"/>
                  <a:pt x="131762" y="9755"/>
                </a:cubicBezTo>
                <a:cubicBezTo>
                  <a:pt x="118798" y="-828"/>
                  <a:pt x="106362" y="-299"/>
                  <a:pt x="88900" y="230"/>
                </a:cubicBezTo>
                <a:cubicBezTo>
                  <a:pt x="71438" y="759"/>
                  <a:pt x="0" y="15576"/>
                  <a:pt x="0" y="17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D18C7583-C7CE-400F-9A3F-7A2B523EC42E}"/>
              </a:ext>
            </a:extLst>
          </p:cNvPr>
          <p:cNvSpPr/>
          <p:nvPr/>
        </p:nvSpPr>
        <p:spPr>
          <a:xfrm>
            <a:off x="3240088" y="2740025"/>
            <a:ext cx="138125" cy="26910"/>
          </a:xfrm>
          <a:custGeom>
            <a:avLst/>
            <a:gdLst>
              <a:gd name="connsiteX0" fmla="*/ 0 w 138125"/>
              <a:gd name="connsiteY0" fmla="*/ 12700 h 26910"/>
              <a:gd name="connsiteX1" fmla="*/ 90487 w 138125"/>
              <a:gd name="connsiteY1" fmla="*/ 4763 h 26910"/>
              <a:gd name="connsiteX2" fmla="*/ 138112 w 138125"/>
              <a:gd name="connsiteY2" fmla="*/ 0 h 26910"/>
              <a:gd name="connsiteX3" fmla="*/ 95250 w 138125"/>
              <a:gd name="connsiteY3" fmla="*/ 4763 h 26910"/>
              <a:gd name="connsiteX4" fmla="*/ 79375 w 138125"/>
              <a:gd name="connsiteY4" fmla="*/ 25400 h 26910"/>
              <a:gd name="connsiteX5" fmla="*/ 0 w 138125"/>
              <a:gd name="connsiteY5" fmla="*/ 12700 h 2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125" h="26910">
                <a:moveTo>
                  <a:pt x="0" y="12700"/>
                </a:moveTo>
                <a:lnTo>
                  <a:pt x="90487" y="4763"/>
                </a:lnTo>
                <a:lnTo>
                  <a:pt x="138112" y="0"/>
                </a:lnTo>
                <a:cubicBezTo>
                  <a:pt x="138906" y="0"/>
                  <a:pt x="105039" y="530"/>
                  <a:pt x="95250" y="4763"/>
                </a:cubicBezTo>
                <a:cubicBezTo>
                  <a:pt x="85461" y="8996"/>
                  <a:pt x="91281" y="21961"/>
                  <a:pt x="79375" y="25400"/>
                </a:cubicBezTo>
                <a:cubicBezTo>
                  <a:pt x="67469" y="28839"/>
                  <a:pt x="45640" y="27119"/>
                  <a:pt x="0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BA4D4E24-B9F7-48E3-BF98-0CF5C7045C47}"/>
              </a:ext>
            </a:extLst>
          </p:cNvPr>
          <p:cNvSpPr/>
          <p:nvPr/>
        </p:nvSpPr>
        <p:spPr>
          <a:xfrm>
            <a:off x="3181151" y="2661609"/>
            <a:ext cx="73441" cy="42177"/>
          </a:xfrm>
          <a:custGeom>
            <a:avLst/>
            <a:gdLst>
              <a:gd name="connsiteX0" fmla="*/ 73224 w 73441"/>
              <a:gd name="connsiteY0" fmla="*/ 629 h 42177"/>
              <a:gd name="connsiteX1" fmla="*/ 1787 w 73441"/>
              <a:gd name="connsiteY1" fmla="*/ 41904 h 42177"/>
              <a:gd name="connsiteX2" fmla="*/ 24012 w 73441"/>
              <a:gd name="connsiteY2" fmla="*/ 18091 h 42177"/>
              <a:gd name="connsiteX3" fmla="*/ 73224 w 73441"/>
              <a:gd name="connsiteY3" fmla="*/ 629 h 4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41" h="42177">
                <a:moveTo>
                  <a:pt x="73224" y="629"/>
                </a:moveTo>
                <a:cubicBezTo>
                  <a:pt x="69520" y="4598"/>
                  <a:pt x="9989" y="38994"/>
                  <a:pt x="1787" y="41904"/>
                </a:cubicBezTo>
                <a:cubicBezTo>
                  <a:pt x="-6415" y="44814"/>
                  <a:pt x="15810" y="23647"/>
                  <a:pt x="24012" y="18091"/>
                </a:cubicBezTo>
                <a:cubicBezTo>
                  <a:pt x="32214" y="12535"/>
                  <a:pt x="76928" y="-3340"/>
                  <a:pt x="73224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6F15F619-18EB-48AE-BB10-2CD299607DBE}"/>
              </a:ext>
            </a:extLst>
          </p:cNvPr>
          <p:cNvSpPr/>
          <p:nvPr/>
        </p:nvSpPr>
        <p:spPr>
          <a:xfrm>
            <a:off x="3237260" y="2665178"/>
            <a:ext cx="115671" cy="95959"/>
          </a:xfrm>
          <a:custGeom>
            <a:avLst/>
            <a:gdLst>
              <a:gd name="connsiteX0" fmla="*/ 4415 w 115671"/>
              <a:gd name="connsiteY0" fmla="*/ 1822 h 95959"/>
              <a:gd name="connsiteX1" fmla="*/ 61565 w 115671"/>
              <a:gd name="connsiteY1" fmla="*/ 20872 h 95959"/>
              <a:gd name="connsiteX2" fmla="*/ 63153 w 115671"/>
              <a:gd name="connsiteY2" fmla="*/ 51035 h 95959"/>
              <a:gd name="connsiteX3" fmla="*/ 115540 w 115671"/>
              <a:gd name="connsiteY3" fmla="*/ 78022 h 95959"/>
              <a:gd name="connsiteX4" fmla="*/ 45690 w 115671"/>
              <a:gd name="connsiteY4" fmla="*/ 92310 h 95959"/>
              <a:gd name="connsiteX5" fmla="*/ 4415 w 115671"/>
              <a:gd name="connsiteY5" fmla="*/ 93897 h 95959"/>
              <a:gd name="connsiteX6" fmla="*/ 4415 w 115671"/>
              <a:gd name="connsiteY6" fmla="*/ 66910 h 95959"/>
              <a:gd name="connsiteX7" fmla="*/ 4415 w 115671"/>
              <a:gd name="connsiteY7" fmla="*/ 1822 h 9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671" h="95959">
                <a:moveTo>
                  <a:pt x="4415" y="1822"/>
                </a:moveTo>
                <a:cubicBezTo>
                  <a:pt x="13940" y="-5851"/>
                  <a:pt x="51775" y="12670"/>
                  <a:pt x="61565" y="20872"/>
                </a:cubicBezTo>
                <a:cubicBezTo>
                  <a:pt x="71355" y="29074"/>
                  <a:pt x="54157" y="41510"/>
                  <a:pt x="63153" y="51035"/>
                </a:cubicBezTo>
                <a:cubicBezTo>
                  <a:pt x="72149" y="60560"/>
                  <a:pt x="118451" y="71143"/>
                  <a:pt x="115540" y="78022"/>
                </a:cubicBezTo>
                <a:cubicBezTo>
                  <a:pt x="112630" y="84901"/>
                  <a:pt x="64211" y="89664"/>
                  <a:pt x="45690" y="92310"/>
                </a:cubicBezTo>
                <a:cubicBezTo>
                  <a:pt x="27169" y="94956"/>
                  <a:pt x="11294" y="98130"/>
                  <a:pt x="4415" y="93897"/>
                </a:cubicBezTo>
                <a:cubicBezTo>
                  <a:pt x="-2464" y="89664"/>
                  <a:pt x="5209" y="76435"/>
                  <a:pt x="4415" y="66910"/>
                </a:cubicBezTo>
                <a:cubicBezTo>
                  <a:pt x="3621" y="57385"/>
                  <a:pt x="-5110" y="9495"/>
                  <a:pt x="4415" y="1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74457321-A251-4E1B-B2F7-E5376B10710B}"/>
              </a:ext>
            </a:extLst>
          </p:cNvPr>
          <p:cNvSpPr/>
          <p:nvPr/>
        </p:nvSpPr>
        <p:spPr>
          <a:xfrm>
            <a:off x="3328847" y="2692398"/>
            <a:ext cx="95206" cy="463291"/>
          </a:xfrm>
          <a:custGeom>
            <a:avLst/>
            <a:gdLst>
              <a:gd name="connsiteX0" fmla="*/ 77928 w 95206"/>
              <a:gd name="connsiteY0" fmla="*/ 2 h 463291"/>
              <a:gd name="connsiteX1" fmla="*/ 87453 w 95206"/>
              <a:gd name="connsiteY1" fmla="*/ 112715 h 463291"/>
              <a:gd name="connsiteX2" fmla="*/ 43003 w 95206"/>
              <a:gd name="connsiteY2" fmla="*/ 246065 h 463291"/>
              <a:gd name="connsiteX3" fmla="*/ 16016 w 95206"/>
              <a:gd name="connsiteY3" fmla="*/ 317502 h 463291"/>
              <a:gd name="connsiteX4" fmla="*/ 1728 w 95206"/>
              <a:gd name="connsiteY4" fmla="*/ 392115 h 463291"/>
              <a:gd name="connsiteX5" fmla="*/ 55703 w 95206"/>
              <a:gd name="connsiteY5" fmla="*/ 461965 h 463291"/>
              <a:gd name="connsiteX6" fmla="*/ 43003 w 95206"/>
              <a:gd name="connsiteY6" fmla="*/ 434977 h 463291"/>
              <a:gd name="connsiteX7" fmla="*/ 12841 w 95206"/>
              <a:gd name="connsiteY7" fmla="*/ 398465 h 463291"/>
              <a:gd name="connsiteX8" fmla="*/ 16016 w 95206"/>
              <a:gd name="connsiteY8" fmla="*/ 350840 h 463291"/>
              <a:gd name="connsiteX9" fmla="*/ 85866 w 95206"/>
              <a:gd name="connsiteY9" fmla="*/ 158752 h 463291"/>
              <a:gd name="connsiteX10" fmla="*/ 93803 w 95206"/>
              <a:gd name="connsiteY10" fmla="*/ 115890 h 463291"/>
              <a:gd name="connsiteX11" fmla="*/ 77928 w 95206"/>
              <a:gd name="connsiteY11" fmla="*/ 2 h 46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06" h="463291">
                <a:moveTo>
                  <a:pt x="77928" y="2"/>
                </a:moveTo>
                <a:cubicBezTo>
                  <a:pt x="76870" y="-527"/>
                  <a:pt x="93274" y="71704"/>
                  <a:pt x="87453" y="112715"/>
                </a:cubicBezTo>
                <a:cubicBezTo>
                  <a:pt x="81632" y="153726"/>
                  <a:pt x="54909" y="211934"/>
                  <a:pt x="43003" y="246065"/>
                </a:cubicBezTo>
                <a:cubicBezTo>
                  <a:pt x="31097" y="280196"/>
                  <a:pt x="22895" y="293160"/>
                  <a:pt x="16016" y="317502"/>
                </a:cubicBezTo>
                <a:cubicBezTo>
                  <a:pt x="9137" y="341844"/>
                  <a:pt x="-4886" y="368038"/>
                  <a:pt x="1728" y="392115"/>
                </a:cubicBezTo>
                <a:cubicBezTo>
                  <a:pt x="8342" y="416192"/>
                  <a:pt x="48824" y="454821"/>
                  <a:pt x="55703" y="461965"/>
                </a:cubicBezTo>
                <a:cubicBezTo>
                  <a:pt x="62582" y="469109"/>
                  <a:pt x="50147" y="445560"/>
                  <a:pt x="43003" y="434977"/>
                </a:cubicBezTo>
                <a:cubicBezTo>
                  <a:pt x="35859" y="424394"/>
                  <a:pt x="17339" y="412488"/>
                  <a:pt x="12841" y="398465"/>
                </a:cubicBezTo>
                <a:cubicBezTo>
                  <a:pt x="8343" y="384442"/>
                  <a:pt x="3845" y="390792"/>
                  <a:pt x="16016" y="350840"/>
                </a:cubicBezTo>
                <a:cubicBezTo>
                  <a:pt x="28187" y="310888"/>
                  <a:pt x="72902" y="197910"/>
                  <a:pt x="85866" y="158752"/>
                </a:cubicBezTo>
                <a:cubicBezTo>
                  <a:pt x="98830" y="119594"/>
                  <a:pt x="94861" y="137321"/>
                  <a:pt x="93803" y="115890"/>
                </a:cubicBezTo>
                <a:cubicBezTo>
                  <a:pt x="92745" y="94459"/>
                  <a:pt x="78986" y="531"/>
                  <a:pt x="7792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330B9122-775F-492D-A18D-479ADFA0C6D4}"/>
              </a:ext>
            </a:extLst>
          </p:cNvPr>
          <p:cNvSpPr/>
          <p:nvPr/>
        </p:nvSpPr>
        <p:spPr>
          <a:xfrm>
            <a:off x="3559096" y="3003431"/>
            <a:ext cx="80160" cy="93824"/>
          </a:xfrm>
          <a:custGeom>
            <a:avLst/>
            <a:gdLst>
              <a:gd name="connsiteX0" fmla="*/ 79 w 80160"/>
              <a:gd name="connsiteY0" fmla="*/ 119 h 93824"/>
              <a:gd name="connsiteX1" fmla="*/ 61992 w 80160"/>
              <a:gd name="connsiteY1" fmla="*/ 36632 h 93824"/>
              <a:gd name="connsiteX2" fmla="*/ 74692 w 80160"/>
              <a:gd name="connsiteY2" fmla="*/ 93782 h 93824"/>
              <a:gd name="connsiteX3" fmla="*/ 76279 w 80160"/>
              <a:gd name="connsiteY3" fmla="*/ 27107 h 93824"/>
              <a:gd name="connsiteX4" fmla="*/ 79 w 80160"/>
              <a:gd name="connsiteY4" fmla="*/ 119 h 9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60" h="93824">
                <a:moveTo>
                  <a:pt x="79" y="119"/>
                </a:moveTo>
                <a:cubicBezTo>
                  <a:pt x="-2302" y="1707"/>
                  <a:pt x="49557" y="21022"/>
                  <a:pt x="61992" y="36632"/>
                </a:cubicBezTo>
                <a:cubicBezTo>
                  <a:pt x="74427" y="52242"/>
                  <a:pt x="72311" y="95370"/>
                  <a:pt x="74692" y="93782"/>
                </a:cubicBezTo>
                <a:cubicBezTo>
                  <a:pt x="77073" y="92195"/>
                  <a:pt x="84746" y="41130"/>
                  <a:pt x="76279" y="27107"/>
                </a:cubicBezTo>
                <a:cubicBezTo>
                  <a:pt x="67812" y="13084"/>
                  <a:pt x="2460" y="-1469"/>
                  <a:pt x="79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BA743983-31CC-41C1-A451-0B8D9CB33B35}"/>
              </a:ext>
            </a:extLst>
          </p:cNvPr>
          <p:cNvSpPr/>
          <p:nvPr/>
        </p:nvSpPr>
        <p:spPr>
          <a:xfrm>
            <a:off x="3435320" y="3106622"/>
            <a:ext cx="108024" cy="39969"/>
          </a:xfrm>
          <a:custGeom>
            <a:avLst/>
            <a:gdLst>
              <a:gd name="connsiteX0" fmla="*/ 30 w 108024"/>
              <a:gd name="connsiteY0" fmla="*/ 39803 h 39969"/>
              <a:gd name="connsiteX1" fmla="*/ 58768 w 108024"/>
              <a:gd name="connsiteY1" fmla="*/ 14403 h 39969"/>
              <a:gd name="connsiteX2" fmla="*/ 107980 w 108024"/>
              <a:gd name="connsiteY2" fmla="*/ 15991 h 39969"/>
              <a:gd name="connsiteX3" fmla="*/ 66705 w 108024"/>
              <a:gd name="connsiteY3" fmla="*/ 116 h 39969"/>
              <a:gd name="connsiteX4" fmla="*/ 30 w 108024"/>
              <a:gd name="connsiteY4" fmla="*/ 39803 h 3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24" h="39969">
                <a:moveTo>
                  <a:pt x="30" y="39803"/>
                </a:moveTo>
                <a:cubicBezTo>
                  <a:pt x="-1293" y="42184"/>
                  <a:pt x="40776" y="18372"/>
                  <a:pt x="58768" y="14403"/>
                </a:cubicBezTo>
                <a:cubicBezTo>
                  <a:pt x="76760" y="10434"/>
                  <a:pt x="106657" y="18372"/>
                  <a:pt x="107980" y="15991"/>
                </a:cubicBezTo>
                <a:cubicBezTo>
                  <a:pt x="109303" y="13610"/>
                  <a:pt x="80992" y="-1471"/>
                  <a:pt x="66705" y="116"/>
                </a:cubicBezTo>
                <a:cubicBezTo>
                  <a:pt x="52418" y="1703"/>
                  <a:pt x="1353" y="37422"/>
                  <a:pt x="30" y="39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923E93A5-6B40-41B0-91F1-6DA469E2E4D6}"/>
              </a:ext>
            </a:extLst>
          </p:cNvPr>
          <p:cNvSpPr/>
          <p:nvPr/>
        </p:nvSpPr>
        <p:spPr>
          <a:xfrm>
            <a:off x="3438293" y="2812950"/>
            <a:ext cx="41677" cy="262232"/>
          </a:xfrm>
          <a:custGeom>
            <a:avLst/>
            <a:gdLst>
              <a:gd name="connsiteX0" fmla="*/ 41507 w 41677"/>
              <a:gd name="connsiteY0" fmla="*/ 100 h 262232"/>
              <a:gd name="connsiteX1" fmla="*/ 232 w 41677"/>
              <a:gd name="connsiteY1" fmla="*/ 163613 h 262232"/>
              <a:gd name="connsiteX2" fmla="*/ 24045 w 41677"/>
              <a:gd name="connsiteY2" fmla="*/ 223938 h 262232"/>
              <a:gd name="connsiteX3" fmla="*/ 8170 w 41677"/>
              <a:gd name="connsiteY3" fmla="*/ 262038 h 262232"/>
              <a:gd name="connsiteX4" fmla="*/ 19282 w 41677"/>
              <a:gd name="connsiteY4" fmla="*/ 238225 h 262232"/>
              <a:gd name="connsiteX5" fmla="*/ 31982 w 41677"/>
              <a:gd name="connsiteY5" fmla="*/ 225525 h 262232"/>
              <a:gd name="connsiteX6" fmla="*/ 16107 w 41677"/>
              <a:gd name="connsiteY6" fmla="*/ 189013 h 262232"/>
              <a:gd name="connsiteX7" fmla="*/ 41507 w 41677"/>
              <a:gd name="connsiteY7" fmla="*/ 100 h 26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77" h="262232">
                <a:moveTo>
                  <a:pt x="41507" y="100"/>
                </a:moveTo>
                <a:cubicBezTo>
                  <a:pt x="38861" y="-4133"/>
                  <a:pt x="3142" y="126307"/>
                  <a:pt x="232" y="163613"/>
                </a:cubicBezTo>
                <a:cubicBezTo>
                  <a:pt x="-2678" y="200919"/>
                  <a:pt x="22722" y="207534"/>
                  <a:pt x="24045" y="223938"/>
                </a:cubicBezTo>
                <a:cubicBezTo>
                  <a:pt x="25368" y="240342"/>
                  <a:pt x="8964" y="259657"/>
                  <a:pt x="8170" y="262038"/>
                </a:cubicBezTo>
                <a:cubicBezTo>
                  <a:pt x="7376" y="264419"/>
                  <a:pt x="15313" y="244310"/>
                  <a:pt x="19282" y="238225"/>
                </a:cubicBezTo>
                <a:cubicBezTo>
                  <a:pt x="23251" y="232140"/>
                  <a:pt x="32511" y="233727"/>
                  <a:pt x="31982" y="225525"/>
                </a:cubicBezTo>
                <a:cubicBezTo>
                  <a:pt x="31453" y="217323"/>
                  <a:pt x="17165" y="222350"/>
                  <a:pt x="16107" y="189013"/>
                </a:cubicBezTo>
                <a:cubicBezTo>
                  <a:pt x="15049" y="155676"/>
                  <a:pt x="44153" y="4333"/>
                  <a:pt x="41507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CD8964B1-9BCE-4C12-A1A5-D79F906C6BD6}"/>
              </a:ext>
            </a:extLst>
          </p:cNvPr>
          <p:cNvSpPr/>
          <p:nvPr/>
        </p:nvSpPr>
        <p:spPr>
          <a:xfrm>
            <a:off x="3384549" y="3043127"/>
            <a:ext cx="73031" cy="58084"/>
          </a:xfrm>
          <a:custGeom>
            <a:avLst/>
            <a:gdLst>
              <a:gd name="connsiteX0" fmla="*/ 1 w 73031"/>
              <a:gd name="connsiteY0" fmla="*/ 111 h 58084"/>
              <a:gd name="connsiteX1" fmla="*/ 52389 w 73031"/>
              <a:gd name="connsiteY1" fmla="*/ 54086 h 58084"/>
              <a:gd name="connsiteX2" fmla="*/ 73026 w 73031"/>
              <a:gd name="connsiteY2" fmla="*/ 52498 h 58084"/>
              <a:gd name="connsiteX3" fmla="*/ 50801 w 73031"/>
              <a:gd name="connsiteY3" fmla="*/ 39798 h 58084"/>
              <a:gd name="connsiteX4" fmla="*/ 1 w 73031"/>
              <a:gd name="connsiteY4" fmla="*/ 111 h 5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31" h="58084">
                <a:moveTo>
                  <a:pt x="1" y="111"/>
                </a:moveTo>
                <a:cubicBezTo>
                  <a:pt x="266" y="2492"/>
                  <a:pt x="40218" y="45355"/>
                  <a:pt x="52389" y="54086"/>
                </a:cubicBezTo>
                <a:cubicBezTo>
                  <a:pt x="64560" y="62817"/>
                  <a:pt x="73291" y="54879"/>
                  <a:pt x="73026" y="52498"/>
                </a:cubicBezTo>
                <a:cubicBezTo>
                  <a:pt x="72761" y="50117"/>
                  <a:pt x="57945" y="45354"/>
                  <a:pt x="50801" y="39798"/>
                </a:cubicBezTo>
                <a:cubicBezTo>
                  <a:pt x="43657" y="34242"/>
                  <a:pt x="-264" y="-2270"/>
                  <a:pt x="1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78E4AF1A-CF28-43FD-9CF4-46031DCE29EF}"/>
              </a:ext>
            </a:extLst>
          </p:cNvPr>
          <p:cNvSpPr/>
          <p:nvPr/>
        </p:nvSpPr>
        <p:spPr>
          <a:xfrm>
            <a:off x="3460700" y="3254064"/>
            <a:ext cx="175832" cy="20999"/>
          </a:xfrm>
          <a:custGeom>
            <a:avLst/>
            <a:gdLst>
              <a:gd name="connsiteX0" fmla="*/ 50 w 175832"/>
              <a:gd name="connsiteY0" fmla="*/ 1899 h 20999"/>
              <a:gd name="connsiteX1" fmla="*/ 92125 w 175832"/>
              <a:gd name="connsiteY1" fmla="*/ 9836 h 20999"/>
              <a:gd name="connsiteX2" fmla="*/ 174675 w 175832"/>
              <a:gd name="connsiteY2" fmla="*/ 20949 h 20999"/>
              <a:gd name="connsiteX3" fmla="*/ 138163 w 175832"/>
              <a:gd name="connsiteY3" fmla="*/ 5074 h 20999"/>
              <a:gd name="connsiteX4" fmla="*/ 104825 w 175832"/>
              <a:gd name="connsiteY4" fmla="*/ 311 h 20999"/>
              <a:gd name="connsiteX5" fmla="*/ 50 w 175832"/>
              <a:gd name="connsiteY5" fmla="*/ 1899 h 2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32" h="20999">
                <a:moveTo>
                  <a:pt x="50" y="1899"/>
                </a:moveTo>
                <a:cubicBezTo>
                  <a:pt x="-2067" y="3487"/>
                  <a:pt x="63021" y="6661"/>
                  <a:pt x="92125" y="9836"/>
                </a:cubicBezTo>
                <a:cubicBezTo>
                  <a:pt x="121229" y="13011"/>
                  <a:pt x="167002" y="21743"/>
                  <a:pt x="174675" y="20949"/>
                </a:cubicBezTo>
                <a:cubicBezTo>
                  <a:pt x="182348" y="20155"/>
                  <a:pt x="149805" y="8514"/>
                  <a:pt x="138163" y="5074"/>
                </a:cubicBezTo>
                <a:cubicBezTo>
                  <a:pt x="126521" y="1634"/>
                  <a:pt x="124404" y="1105"/>
                  <a:pt x="104825" y="311"/>
                </a:cubicBezTo>
                <a:cubicBezTo>
                  <a:pt x="85246" y="-483"/>
                  <a:pt x="2167" y="311"/>
                  <a:pt x="50" y="1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8E8E29E7-8ECD-4C91-9A65-BFC0AB6D925B}"/>
              </a:ext>
            </a:extLst>
          </p:cNvPr>
          <p:cNvSpPr/>
          <p:nvPr/>
        </p:nvSpPr>
        <p:spPr>
          <a:xfrm>
            <a:off x="3379645" y="3243050"/>
            <a:ext cx="74796" cy="87529"/>
          </a:xfrm>
          <a:custGeom>
            <a:avLst/>
            <a:gdLst>
              <a:gd name="connsiteX0" fmla="*/ 74755 w 74796"/>
              <a:gd name="connsiteY0" fmla="*/ 9738 h 87529"/>
              <a:gd name="connsiteX1" fmla="*/ 19193 w 74796"/>
              <a:gd name="connsiteY1" fmla="*/ 213 h 87529"/>
              <a:gd name="connsiteX2" fmla="*/ 143 w 74796"/>
              <a:gd name="connsiteY2" fmla="*/ 19263 h 87529"/>
              <a:gd name="connsiteX3" fmla="*/ 27130 w 74796"/>
              <a:gd name="connsiteY3" fmla="*/ 51013 h 87529"/>
              <a:gd name="connsiteX4" fmla="*/ 49355 w 74796"/>
              <a:gd name="connsiteY4" fmla="*/ 63713 h 87529"/>
              <a:gd name="connsiteX5" fmla="*/ 71580 w 74796"/>
              <a:gd name="connsiteY5" fmla="*/ 87525 h 87529"/>
              <a:gd name="connsiteX6" fmla="*/ 50943 w 74796"/>
              <a:gd name="connsiteY6" fmla="*/ 65300 h 87529"/>
              <a:gd name="connsiteX7" fmla="*/ 9668 w 74796"/>
              <a:gd name="connsiteY7" fmla="*/ 20850 h 87529"/>
              <a:gd name="connsiteX8" fmla="*/ 74755 w 74796"/>
              <a:gd name="connsiteY8" fmla="*/ 9738 h 8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796" h="87529">
                <a:moveTo>
                  <a:pt x="74755" y="9738"/>
                </a:moveTo>
                <a:cubicBezTo>
                  <a:pt x="76342" y="6299"/>
                  <a:pt x="31628" y="-1374"/>
                  <a:pt x="19193" y="213"/>
                </a:cubicBezTo>
                <a:cubicBezTo>
                  <a:pt x="6758" y="1800"/>
                  <a:pt x="-1180" y="10796"/>
                  <a:pt x="143" y="19263"/>
                </a:cubicBezTo>
                <a:cubicBezTo>
                  <a:pt x="1466" y="27730"/>
                  <a:pt x="18928" y="43605"/>
                  <a:pt x="27130" y="51013"/>
                </a:cubicBezTo>
                <a:cubicBezTo>
                  <a:pt x="35332" y="58421"/>
                  <a:pt x="41947" y="57628"/>
                  <a:pt x="49355" y="63713"/>
                </a:cubicBezTo>
                <a:cubicBezTo>
                  <a:pt x="56763" y="69798"/>
                  <a:pt x="71315" y="87261"/>
                  <a:pt x="71580" y="87525"/>
                </a:cubicBezTo>
                <a:cubicBezTo>
                  <a:pt x="71845" y="87789"/>
                  <a:pt x="61262" y="76413"/>
                  <a:pt x="50943" y="65300"/>
                </a:cubicBezTo>
                <a:cubicBezTo>
                  <a:pt x="40624" y="54187"/>
                  <a:pt x="10726" y="30639"/>
                  <a:pt x="9668" y="20850"/>
                </a:cubicBezTo>
                <a:cubicBezTo>
                  <a:pt x="8610" y="11061"/>
                  <a:pt x="73168" y="13177"/>
                  <a:pt x="74755" y="9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C750F8A4-4EB0-4B9E-A609-6EAF03A3C2F5}"/>
              </a:ext>
            </a:extLst>
          </p:cNvPr>
          <p:cNvSpPr/>
          <p:nvPr/>
        </p:nvSpPr>
        <p:spPr>
          <a:xfrm>
            <a:off x="3421059" y="3269960"/>
            <a:ext cx="154389" cy="27487"/>
          </a:xfrm>
          <a:custGeom>
            <a:avLst/>
            <a:gdLst>
              <a:gd name="connsiteX0" fmla="*/ 4 w 154389"/>
              <a:gd name="connsiteY0" fmla="*/ 27278 h 27487"/>
              <a:gd name="connsiteX1" fmla="*/ 65091 w 154389"/>
              <a:gd name="connsiteY1" fmla="*/ 290 h 27487"/>
              <a:gd name="connsiteX2" fmla="*/ 153991 w 154389"/>
              <a:gd name="connsiteY2" fmla="*/ 12990 h 27487"/>
              <a:gd name="connsiteX3" fmla="*/ 100016 w 154389"/>
              <a:gd name="connsiteY3" fmla="*/ 12990 h 27487"/>
              <a:gd name="connsiteX4" fmla="*/ 61916 w 154389"/>
              <a:gd name="connsiteY4" fmla="*/ 12990 h 27487"/>
              <a:gd name="connsiteX5" fmla="*/ 4 w 154389"/>
              <a:gd name="connsiteY5" fmla="*/ 27278 h 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389" h="27487">
                <a:moveTo>
                  <a:pt x="4" y="27278"/>
                </a:moveTo>
                <a:cubicBezTo>
                  <a:pt x="533" y="25161"/>
                  <a:pt x="39427" y="2671"/>
                  <a:pt x="65091" y="290"/>
                </a:cubicBezTo>
                <a:cubicBezTo>
                  <a:pt x="90756" y="-2091"/>
                  <a:pt x="148170" y="10873"/>
                  <a:pt x="153991" y="12990"/>
                </a:cubicBezTo>
                <a:cubicBezTo>
                  <a:pt x="159812" y="15107"/>
                  <a:pt x="100016" y="12990"/>
                  <a:pt x="100016" y="12990"/>
                </a:cubicBezTo>
                <a:cubicBezTo>
                  <a:pt x="84670" y="12990"/>
                  <a:pt x="75674" y="11138"/>
                  <a:pt x="61916" y="12990"/>
                </a:cubicBezTo>
                <a:cubicBezTo>
                  <a:pt x="48158" y="14842"/>
                  <a:pt x="-525" y="29395"/>
                  <a:pt x="4" y="27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07C15888-ED04-4ACB-A9EF-67743802FEF6}"/>
              </a:ext>
            </a:extLst>
          </p:cNvPr>
          <p:cNvSpPr/>
          <p:nvPr/>
        </p:nvSpPr>
        <p:spPr>
          <a:xfrm>
            <a:off x="3652705" y="3276301"/>
            <a:ext cx="193510" cy="102859"/>
          </a:xfrm>
          <a:custGeom>
            <a:avLst/>
            <a:gdLst>
              <a:gd name="connsiteX0" fmla="*/ 133 w 193510"/>
              <a:gd name="connsiteY0" fmla="*/ 299 h 102859"/>
              <a:gd name="connsiteX1" fmla="*/ 120783 w 193510"/>
              <a:gd name="connsiteY1" fmla="*/ 16174 h 102859"/>
              <a:gd name="connsiteX2" fmla="*/ 163645 w 193510"/>
              <a:gd name="connsiteY2" fmla="*/ 35224 h 102859"/>
              <a:gd name="connsiteX3" fmla="*/ 192220 w 193510"/>
              <a:gd name="connsiteY3" fmla="*/ 101899 h 102859"/>
              <a:gd name="connsiteX4" fmla="*/ 184283 w 193510"/>
              <a:gd name="connsiteY4" fmla="*/ 71737 h 102859"/>
              <a:gd name="connsiteX5" fmla="*/ 146183 w 193510"/>
              <a:gd name="connsiteY5" fmla="*/ 30462 h 102859"/>
              <a:gd name="connsiteX6" fmla="*/ 133 w 193510"/>
              <a:gd name="connsiteY6" fmla="*/ 299 h 10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510" h="102859">
                <a:moveTo>
                  <a:pt x="133" y="299"/>
                </a:moveTo>
                <a:cubicBezTo>
                  <a:pt x="-4100" y="-2082"/>
                  <a:pt x="93531" y="10353"/>
                  <a:pt x="120783" y="16174"/>
                </a:cubicBezTo>
                <a:cubicBezTo>
                  <a:pt x="148035" y="21995"/>
                  <a:pt x="151739" y="20937"/>
                  <a:pt x="163645" y="35224"/>
                </a:cubicBezTo>
                <a:cubicBezTo>
                  <a:pt x="175551" y="49511"/>
                  <a:pt x="188780" y="95814"/>
                  <a:pt x="192220" y="101899"/>
                </a:cubicBezTo>
                <a:cubicBezTo>
                  <a:pt x="195660" y="107984"/>
                  <a:pt x="191956" y="83643"/>
                  <a:pt x="184283" y="71737"/>
                </a:cubicBezTo>
                <a:cubicBezTo>
                  <a:pt x="176610" y="59831"/>
                  <a:pt x="173700" y="41045"/>
                  <a:pt x="146183" y="30462"/>
                </a:cubicBezTo>
                <a:cubicBezTo>
                  <a:pt x="118666" y="19879"/>
                  <a:pt x="4366" y="2680"/>
                  <a:pt x="133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F784862B-154E-4F00-8F6E-C0ABDF10A21E}"/>
              </a:ext>
            </a:extLst>
          </p:cNvPr>
          <p:cNvSpPr/>
          <p:nvPr/>
        </p:nvSpPr>
        <p:spPr>
          <a:xfrm>
            <a:off x="3592253" y="3286119"/>
            <a:ext cx="183799" cy="30174"/>
          </a:xfrm>
          <a:custGeom>
            <a:avLst/>
            <a:gdLst>
              <a:gd name="connsiteX0" fmla="*/ 260 w 183799"/>
              <a:gd name="connsiteY0" fmla="*/ 6 h 30174"/>
              <a:gd name="connsiteX1" fmla="*/ 109797 w 183799"/>
              <a:gd name="connsiteY1" fmla="*/ 12706 h 30174"/>
              <a:gd name="connsiteX2" fmla="*/ 182822 w 183799"/>
              <a:gd name="connsiteY2" fmla="*/ 30169 h 30174"/>
              <a:gd name="connsiteX3" fmla="*/ 143135 w 183799"/>
              <a:gd name="connsiteY3" fmla="*/ 14294 h 30174"/>
              <a:gd name="connsiteX4" fmla="*/ 260 w 183799"/>
              <a:gd name="connsiteY4" fmla="*/ 6 h 3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99" h="30174">
                <a:moveTo>
                  <a:pt x="260" y="6"/>
                </a:moveTo>
                <a:cubicBezTo>
                  <a:pt x="-5296" y="-259"/>
                  <a:pt x="79370" y="7679"/>
                  <a:pt x="109797" y="12706"/>
                </a:cubicBezTo>
                <a:cubicBezTo>
                  <a:pt x="140224" y="17733"/>
                  <a:pt x="177266" y="29904"/>
                  <a:pt x="182822" y="30169"/>
                </a:cubicBezTo>
                <a:cubicBezTo>
                  <a:pt x="188378" y="30434"/>
                  <a:pt x="169593" y="20115"/>
                  <a:pt x="143135" y="14294"/>
                </a:cubicBezTo>
                <a:cubicBezTo>
                  <a:pt x="116677" y="8473"/>
                  <a:pt x="5816" y="271"/>
                  <a:pt x="26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7B7116F6-973B-4EAC-AFDC-9124DEDDFF80}"/>
              </a:ext>
            </a:extLst>
          </p:cNvPr>
          <p:cNvSpPr/>
          <p:nvPr/>
        </p:nvSpPr>
        <p:spPr>
          <a:xfrm>
            <a:off x="3824228" y="3287660"/>
            <a:ext cx="72301" cy="105465"/>
          </a:xfrm>
          <a:custGeom>
            <a:avLst/>
            <a:gdLst>
              <a:gd name="connsiteX0" fmla="*/ 60 w 72301"/>
              <a:gd name="connsiteY0" fmla="*/ 53 h 105465"/>
              <a:gd name="connsiteX1" fmla="*/ 58797 w 72301"/>
              <a:gd name="connsiteY1" fmla="*/ 39740 h 105465"/>
              <a:gd name="connsiteX2" fmla="*/ 42922 w 72301"/>
              <a:gd name="connsiteY2" fmla="*/ 104828 h 105465"/>
              <a:gd name="connsiteX3" fmla="*/ 55622 w 72301"/>
              <a:gd name="connsiteY3" fmla="*/ 71490 h 105465"/>
              <a:gd name="connsiteX4" fmla="*/ 71497 w 72301"/>
              <a:gd name="connsiteY4" fmla="*/ 47678 h 105465"/>
              <a:gd name="connsiteX5" fmla="*/ 60 w 72301"/>
              <a:gd name="connsiteY5" fmla="*/ 53 h 10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01" h="105465">
                <a:moveTo>
                  <a:pt x="60" y="53"/>
                </a:moveTo>
                <a:cubicBezTo>
                  <a:pt x="-2057" y="-1270"/>
                  <a:pt x="51653" y="22278"/>
                  <a:pt x="58797" y="39740"/>
                </a:cubicBezTo>
                <a:cubicBezTo>
                  <a:pt x="65941" y="57202"/>
                  <a:pt x="43451" y="99536"/>
                  <a:pt x="42922" y="104828"/>
                </a:cubicBezTo>
                <a:cubicBezTo>
                  <a:pt x="42393" y="110120"/>
                  <a:pt x="50859" y="81015"/>
                  <a:pt x="55622" y="71490"/>
                </a:cubicBezTo>
                <a:cubicBezTo>
                  <a:pt x="60385" y="61965"/>
                  <a:pt x="75995" y="56938"/>
                  <a:pt x="71497" y="47678"/>
                </a:cubicBezTo>
                <a:cubicBezTo>
                  <a:pt x="66999" y="38418"/>
                  <a:pt x="2177" y="1376"/>
                  <a:pt x="60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9FA900E3-2421-450C-B5D8-8ECA3B659F01}"/>
              </a:ext>
            </a:extLst>
          </p:cNvPr>
          <p:cNvSpPr/>
          <p:nvPr/>
        </p:nvSpPr>
        <p:spPr>
          <a:xfrm>
            <a:off x="3509953" y="3152754"/>
            <a:ext cx="58412" cy="73222"/>
          </a:xfrm>
          <a:custGeom>
            <a:avLst/>
            <a:gdLst>
              <a:gd name="connsiteX0" fmla="*/ 11122 w 58412"/>
              <a:gd name="connsiteY0" fmla="*/ 21 h 73222"/>
              <a:gd name="connsiteX1" fmla="*/ 44460 w 58412"/>
              <a:gd name="connsiteY1" fmla="*/ 50821 h 73222"/>
              <a:gd name="connsiteX2" fmla="*/ 10 w 58412"/>
              <a:gd name="connsiteY2" fmla="*/ 73046 h 73222"/>
              <a:gd name="connsiteX3" fmla="*/ 49222 w 58412"/>
              <a:gd name="connsiteY3" fmla="*/ 60346 h 73222"/>
              <a:gd name="connsiteX4" fmla="*/ 57160 w 58412"/>
              <a:gd name="connsiteY4" fmla="*/ 44471 h 73222"/>
              <a:gd name="connsiteX5" fmla="*/ 11122 w 58412"/>
              <a:gd name="connsiteY5" fmla="*/ 21 h 7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12" h="73222">
                <a:moveTo>
                  <a:pt x="11122" y="21"/>
                </a:moveTo>
                <a:cubicBezTo>
                  <a:pt x="9005" y="1079"/>
                  <a:pt x="46312" y="38650"/>
                  <a:pt x="44460" y="50821"/>
                </a:cubicBezTo>
                <a:cubicBezTo>
                  <a:pt x="42608" y="62992"/>
                  <a:pt x="-784" y="71459"/>
                  <a:pt x="10" y="73046"/>
                </a:cubicBezTo>
                <a:cubicBezTo>
                  <a:pt x="804" y="74634"/>
                  <a:pt x="39697" y="65109"/>
                  <a:pt x="49222" y="60346"/>
                </a:cubicBezTo>
                <a:cubicBezTo>
                  <a:pt x="58747" y="55583"/>
                  <a:pt x="59806" y="51086"/>
                  <a:pt x="57160" y="44471"/>
                </a:cubicBezTo>
                <a:cubicBezTo>
                  <a:pt x="54514" y="37857"/>
                  <a:pt x="13239" y="-1037"/>
                  <a:pt x="11122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357CD584-BBEE-4D5F-886F-5B307208C6F6}"/>
              </a:ext>
            </a:extLst>
          </p:cNvPr>
          <p:cNvSpPr/>
          <p:nvPr/>
        </p:nvSpPr>
        <p:spPr>
          <a:xfrm>
            <a:off x="3452259" y="3160695"/>
            <a:ext cx="29251" cy="59567"/>
          </a:xfrm>
          <a:custGeom>
            <a:avLst/>
            <a:gdLst>
              <a:gd name="connsiteX0" fmla="*/ 554 w 29251"/>
              <a:gd name="connsiteY0" fmla="*/ 18 h 59567"/>
              <a:gd name="connsiteX1" fmla="*/ 11666 w 29251"/>
              <a:gd name="connsiteY1" fmla="*/ 52405 h 59567"/>
              <a:gd name="connsiteX2" fmla="*/ 29129 w 29251"/>
              <a:gd name="connsiteY2" fmla="*/ 58755 h 59567"/>
              <a:gd name="connsiteX3" fmla="*/ 554 w 29251"/>
              <a:gd name="connsiteY3" fmla="*/ 18 h 5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51" h="59567">
                <a:moveTo>
                  <a:pt x="554" y="18"/>
                </a:moveTo>
                <a:cubicBezTo>
                  <a:pt x="-2356" y="-1040"/>
                  <a:pt x="6904" y="42616"/>
                  <a:pt x="11666" y="52405"/>
                </a:cubicBezTo>
                <a:cubicBezTo>
                  <a:pt x="16428" y="62194"/>
                  <a:pt x="30716" y="59284"/>
                  <a:pt x="29129" y="58755"/>
                </a:cubicBezTo>
                <a:cubicBezTo>
                  <a:pt x="27542" y="58226"/>
                  <a:pt x="3464" y="1076"/>
                  <a:pt x="554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14A44E88-55C1-41D4-A000-0CA761DC6512}"/>
              </a:ext>
            </a:extLst>
          </p:cNvPr>
          <p:cNvSpPr/>
          <p:nvPr/>
        </p:nvSpPr>
        <p:spPr>
          <a:xfrm>
            <a:off x="3776344" y="3396903"/>
            <a:ext cx="67165" cy="112850"/>
          </a:xfrm>
          <a:custGeom>
            <a:avLst/>
            <a:gdLst>
              <a:gd name="connsiteX0" fmla="*/ 65406 w 67165"/>
              <a:gd name="connsiteY0" fmla="*/ 347 h 112850"/>
              <a:gd name="connsiteX1" fmla="*/ 1906 w 67165"/>
              <a:gd name="connsiteY1" fmla="*/ 108297 h 112850"/>
              <a:gd name="connsiteX2" fmla="*/ 19369 w 67165"/>
              <a:gd name="connsiteY2" fmla="*/ 90835 h 112850"/>
              <a:gd name="connsiteX3" fmla="*/ 47944 w 67165"/>
              <a:gd name="connsiteY3" fmla="*/ 73372 h 112850"/>
              <a:gd name="connsiteX4" fmla="*/ 65406 w 67165"/>
              <a:gd name="connsiteY4" fmla="*/ 347 h 1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65" h="112850">
                <a:moveTo>
                  <a:pt x="65406" y="347"/>
                </a:moveTo>
                <a:cubicBezTo>
                  <a:pt x="57733" y="6168"/>
                  <a:pt x="9579" y="93216"/>
                  <a:pt x="1906" y="108297"/>
                </a:cubicBezTo>
                <a:cubicBezTo>
                  <a:pt x="-5767" y="123378"/>
                  <a:pt x="11696" y="96656"/>
                  <a:pt x="19369" y="90835"/>
                </a:cubicBezTo>
                <a:cubicBezTo>
                  <a:pt x="27042" y="85014"/>
                  <a:pt x="42388" y="83162"/>
                  <a:pt x="47944" y="73372"/>
                </a:cubicBezTo>
                <a:cubicBezTo>
                  <a:pt x="53500" y="63582"/>
                  <a:pt x="73079" y="-5474"/>
                  <a:pt x="65406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0881BE58-1C58-428E-B6FD-13D4135C7FAA}"/>
              </a:ext>
            </a:extLst>
          </p:cNvPr>
          <p:cNvSpPr/>
          <p:nvPr/>
        </p:nvSpPr>
        <p:spPr>
          <a:xfrm>
            <a:off x="3578196" y="3532188"/>
            <a:ext cx="222300" cy="146116"/>
          </a:xfrm>
          <a:custGeom>
            <a:avLst/>
            <a:gdLst>
              <a:gd name="connsiteX0" fmla="*/ 222279 w 222300"/>
              <a:gd name="connsiteY0" fmla="*/ 0 h 146116"/>
              <a:gd name="connsiteX1" fmla="*/ 142904 w 222300"/>
              <a:gd name="connsiteY1" fmla="*/ 80962 h 146116"/>
              <a:gd name="connsiteX2" fmla="*/ 100042 w 222300"/>
              <a:gd name="connsiteY2" fmla="*/ 125412 h 146116"/>
              <a:gd name="connsiteX3" fmla="*/ 77817 w 222300"/>
              <a:gd name="connsiteY3" fmla="*/ 131762 h 146116"/>
              <a:gd name="connsiteX4" fmla="*/ 29 w 222300"/>
              <a:gd name="connsiteY4" fmla="*/ 146050 h 146116"/>
              <a:gd name="connsiteX5" fmla="*/ 87342 w 222300"/>
              <a:gd name="connsiteY5" fmla="*/ 125412 h 146116"/>
              <a:gd name="connsiteX6" fmla="*/ 134967 w 222300"/>
              <a:gd name="connsiteY6" fmla="*/ 79375 h 146116"/>
              <a:gd name="connsiteX7" fmla="*/ 222279 w 222300"/>
              <a:gd name="connsiteY7" fmla="*/ 0 h 14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300" h="146116">
                <a:moveTo>
                  <a:pt x="222279" y="0"/>
                </a:moveTo>
                <a:cubicBezTo>
                  <a:pt x="223602" y="264"/>
                  <a:pt x="163277" y="60060"/>
                  <a:pt x="142904" y="80962"/>
                </a:cubicBezTo>
                <a:cubicBezTo>
                  <a:pt x="122531" y="101864"/>
                  <a:pt x="110890" y="116945"/>
                  <a:pt x="100042" y="125412"/>
                </a:cubicBezTo>
                <a:cubicBezTo>
                  <a:pt x="89194" y="133879"/>
                  <a:pt x="94486" y="128322"/>
                  <a:pt x="77817" y="131762"/>
                </a:cubicBezTo>
                <a:cubicBezTo>
                  <a:pt x="61148" y="135202"/>
                  <a:pt x="-1559" y="147108"/>
                  <a:pt x="29" y="146050"/>
                </a:cubicBezTo>
                <a:cubicBezTo>
                  <a:pt x="1617" y="144992"/>
                  <a:pt x="64852" y="136525"/>
                  <a:pt x="87342" y="125412"/>
                </a:cubicBezTo>
                <a:cubicBezTo>
                  <a:pt x="109832" y="114300"/>
                  <a:pt x="112477" y="98690"/>
                  <a:pt x="134967" y="79375"/>
                </a:cubicBezTo>
                <a:cubicBezTo>
                  <a:pt x="157456" y="60061"/>
                  <a:pt x="220956" y="-264"/>
                  <a:pt x="22227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4FDC0AD8-D264-4E11-8BF4-2A3EDBF16576}"/>
              </a:ext>
            </a:extLst>
          </p:cNvPr>
          <p:cNvSpPr/>
          <p:nvPr/>
        </p:nvSpPr>
        <p:spPr>
          <a:xfrm>
            <a:off x="3522659" y="3651000"/>
            <a:ext cx="96939" cy="20904"/>
          </a:xfrm>
          <a:custGeom>
            <a:avLst/>
            <a:gdLst>
              <a:gd name="connsiteX0" fmla="*/ 4 w 96939"/>
              <a:gd name="connsiteY0" fmla="*/ 250 h 20904"/>
              <a:gd name="connsiteX1" fmla="*/ 61916 w 96939"/>
              <a:gd name="connsiteY1" fmla="*/ 19300 h 20904"/>
              <a:gd name="connsiteX2" fmla="*/ 74616 w 96939"/>
              <a:gd name="connsiteY2" fmla="*/ 19300 h 20904"/>
              <a:gd name="connsiteX3" fmla="*/ 96841 w 96939"/>
              <a:gd name="connsiteY3" fmla="*/ 14538 h 20904"/>
              <a:gd name="connsiteX4" fmla="*/ 65091 w 96939"/>
              <a:gd name="connsiteY4" fmla="*/ 8188 h 20904"/>
              <a:gd name="connsiteX5" fmla="*/ 4 w 96939"/>
              <a:gd name="connsiteY5" fmla="*/ 250 h 2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39" h="20904">
                <a:moveTo>
                  <a:pt x="4" y="250"/>
                </a:moveTo>
                <a:cubicBezTo>
                  <a:pt x="-525" y="2102"/>
                  <a:pt x="49481" y="16125"/>
                  <a:pt x="61916" y="19300"/>
                </a:cubicBezTo>
                <a:cubicBezTo>
                  <a:pt x="74351" y="22475"/>
                  <a:pt x="68795" y="20094"/>
                  <a:pt x="74616" y="19300"/>
                </a:cubicBezTo>
                <a:cubicBezTo>
                  <a:pt x="80437" y="18506"/>
                  <a:pt x="98428" y="16390"/>
                  <a:pt x="96841" y="14538"/>
                </a:cubicBezTo>
                <a:cubicBezTo>
                  <a:pt x="95254" y="12686"/>
                  <a:pt x="77791" y="8982"/>
                  <a:pt x="65091" y="8188"/>
                </a:cubicBezTo>
                <a:cubicBezTo>
                  <a:pt x="52391" y="7394"/>
                  <a:pt x="533" y="-1602"/>
                  <a:pt x="4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045FA91F-B0C8-40B3-803B-01ECF8516CF7}"/>
              </a:ext>
            </a:extLst>
          </p:cNvPr>
          <p:cNvSpPr/>
          <p:nvPr/>
        </p:nvSpPr>
        <p:spPr>
          <a:xfrm>
            <a:off x="3489284" y="3401677"/>
            <a:ext cx="41690" cy="216242"/>
          </a:xfrm>
          <a:custGeom>
            <a:avLst/>
            <a:gdLst>
              <a:gd name="connsiteX0" fmla="*/ 41 w 41690"/>
              <a:gd name="connsiteY0" fmla="*/ 336 h 216242"/>
              <a:gd name="connsiteX1" fmla="*/ 33379 w 41690"/>
              <a:gd name="connsiteY1" fmla="*/ 82886 h 216242"/>
              <a:gd name="connsiteX2" fmla="*/ 23854 w 41690"/>
              <a:gd name="connsiteY2" fmla="*/ 140036 h 216242"/>
              <a:gd name="connsiteX3" fmla="*/ 23854 w 41690"/>
              <a:gd name="connsiteY3" fmla="*/ 173373 h 216242"/>
              <a:gd name="connsiteX4" fmla="*/ 31791 w 41690"/>
              <a:gd name="connsiteY4" fmla="*/ 216236 h 216242"/>
              <a:gd name="connsiteX5" fmla="*/ 30204 w 41690"/>
              <a:gd name="connsiteY5" fmla="*/ 170198 h 216242"/>
              <a:gd name="connsiteX6" fmla="*/ 41316 w 41690"/>
              <a:gd name="connsiteY6" fmla="*/ 116223 h 216242"/>
              <a:gd name="connsiteX7" fmla="*/ 41 w 41690"/>
              <a:gd name="connsiteY7" fmla="*/ 336 h 2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90" h="216242">
                <a:moveTo>
                  <a:pt x="41" y="336"/>
                </a:moveTo>
                <a:cubicBezTo>
                  <a:pt x="-1282" y="-5220"/>
                  <a:pt x="29410" y="59603"/>
                  <a:pt x="33379" y="82886"/>
                </a:cubicBezTo>
                <a:cubicBezTo>
                  <a:pt x="37348" y="106169"/>
                  <a:pt x="25441" y="124955"/>
                  <a:pt x="23854" y="140036"/>
                </a:cubicBezTo>
                <a:cubicBezTo>
                  <a:pt x="22267" y="155117"/>
                  <a:pt x="22531" y="160673"/>
                  <a:pt x="23854" y="173373"/>
                </a:cubicBezTo>
                <a:cubicBezTo>
                  <a:pt x="25177" y="186073"/>
                  <a:pt x="30733" y="216765"/>
                  <a:pt x="31791" y="216236"/>
                </a:cubicBezTo>
                <a:cubicBezTo>
                  <a:pt x="32849" y="215707"/>
                  <a:pt x="28617" y="186867"/>
                  <a:pt x="30204" y="170198"/>
                </a:cubicBezTo>
                <a:cubicBezTo>
                  <a:pt x="31791" y="153529"/>
                  <a:pt x="43962" y="138448"/>
                  <a:pt x="41316" y="116223"/>
                </a:cubicBezTo>
                <a:cubicBezTo>
                  <a:pt x="38670" y="93998"/>
                  <a:pt x="1364" y="5892"/>
                  <a:pt x="41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7DE478D0-3311-430F-BDB7-F07D8FA7158D}"/>
              </a:ext>
            </a:extLst>
          </p:cNvPr>
          <p:cNvSpPr/>
          <p:nvPr/>
        </p:nvSpPr>
        <p:spPr>
          <a:xfrm>
            <a:off x="3552825" y="3535329"/>
            <a:ext cx="205112" cy="105566"/>
          </a:xfrm>
          <a:custGeom>
            <a:avLst/>
            <a:gdLst>
              <a:gd name="connsiteX0" fmla="*/ 0 w 205112"/>
              <a:gd name="connsiteY0" fmla="*/ 96871 h 105566"/>
              <a:gd name="connsiteX1" fmla="*/ 73025 w 205112"/>
              <a:gd name="connsiteY1" fmla="*/ 104809 h 105566"/>
              <a:gd name="connsiteX2" fmla="*/ 120650 w 205112"/>
              <a:gd name="connsiteY2" fmla="*/ 76234 h 105566"/>
              <a:gd name="connsiteX3" fmla="*/ 204788 w 205112"/>
              <a:gd name="connsiteY3" fmla="*/ 34 h 105566"/>
              <a:gd name="connsiteX4" fmla="*/ 147638 w 205112"/>
              <a:gd name="connsiteY4" fmla="*/ 66709 h 105566"/>
              <a:gd name="connsiteX5" fmla="*/ 95250 w 205112"/>
              <a:gd name="connsiteY5" fmla="*/ 92109 h 105566"/>
              <a:gd name="connsiteX6" fmla="*/ 71438 w 205112"/>
              <a:gd name="connsiteY6" fmla="*/ 92109 h 105566"/>
              <a:gd name="connsiteX7" fmla="*/ 0 w 205112"/>
              <a:gd name="connsiteY7" fmla="*/ 96871 h 10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112" h="105566">
                <a:moveTo>
                  <a:pt x="0" y="96871"/>
                </a:moveTo>
                <a:cubicBezTo>
                  <a:pt x="264" y="98988"/>
                  <a:pt x="52917" y="108248"/>
                  <a:pt x="73025" y="104809"/>
                </a:cubicBezTo>
                <a:cubicBezTo>
                  <a:pt x="93133" y="101370"/>
                  <a:pt x="98690" y="93696"/>
                  <a:pt x="120650" y="76234"/>
                </a:cubicBezTo>
                <a:cubicBezTo>
                  <a:pt x="142610" y="58772"/>
                  <a:pt x="200290" y="1621"/>
                  <a:pt x="204788" y="34"/>
                </a:cubicBezTo>
                <a:cubicBezTo>
                  <a:pt x="209286" y="-1554"/>
                  <a:pt x="165894" y="51363"/>
                  <a:pt x="147638" y="66709"/>
                </a:cubicBezTo>
                <a:cubicBezTo>
                  <a:pt x="129382" y="82055"/>
                  <a:pt x="107950" y="87876"/>
                  <a:pt x="95250" y="92109"/>
                </a:cubicBezTo>
                <a:cubicBezTo>
                  <a:pt x="82550" y="96342"/>
                  <a:pt x="82021" y="91315"/>
                  <a:pt x="71438" y="92109"/>
                </a:cubicBezTo>
                <a:cubicBezTo>
                  <a:pt x="60855" y="92903"/>
                  <a:pt x="-264" y="94754"/>
                  <a:pt x="0" y="96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A48777EC-163C-4BAC-810E-38DCE66289E5}"/>
              </a:ext>
            </a:extLst>
          </p:cNvPr>
          <p:cNvSpPr/>
          <p:nvPr/>
        </p:nvSpPr>
        <p:spPr>
          <a:xfrm>
            <a:off x="3460605" y="3291969"/>
            <a:ext cx="8131" cy="89327"/>
          </a:xfrm>
          <a:custGeom>
            <a:avLst/>
            <a:gdLst>
              <a:gd name="connsiteX0" fmla="*/ 145 w 8131"/>
              <a:gd name="connsiteY0" fmla="*/ 506 h 89327"/>
              <a:gd name="connsiteX1" fmla="*/ 3320 w 8131"/>
              <a:gd name="connsiteY1" fmla="*/ 87819 h 89327"/>
              <a:gd name="connsiteX2" fmla="*/ 8083 w 8131"/>
              <a:gd name="connsiteY2" fmla="*/ 52894 h 89327"/>
              <a:gd name="connsiteX3" fmla="*/ 145 w 8131"/>
              <a:gd name="connsiteY3" fmla="*/ 506 h 8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1" h="89327">
                <a:moveTo>
                  <a:pt x="145" y="506"/>
                </a:moveTo>
                <a:cubicBezTo>
                  <a:pt x="-649" y="6327"/>
                  <a:pt x="1997" y="79088"/>
                  <a:pt x="3320" y="87819"/>
                </a:cubicBezTo>
                <a:cubicBezTo>
                  <a:pt x="4643" y="96550"/>
                  <a:pt x="8612" y="65065"/>
                  <a:pt x="8083" y="52894"/>
                </a:cubicBezTo>
                <a:cubicBezTo>
                  <a:pt x="7554" y="40723"/>
                  <a:pt x="939" y="-5315"/>
                  <a:pt x="145" y="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920F80F7-EC70-4C12-B121-3C116FAF00B4}"/>
              </a:ext>
            </a:extLst>
          </p:cNvPr>
          <p:cNvSpPr/>
          <p:nvPr/>
        </p:nvSpPr>
        <p:spPr>
          <a:xfrm>
            <a:off x="3501607" y="3281356"/>
            <a:ext cx="76788" cy="105032"/>
          </a:xfrm>
          <a:custGeom>
            <a:avLst/>
            <a:gdLst>
              <a:gd name="connsiteX0" fmla="*/ 3593 w 76788"/>
              <a:gd name="connsiteY0" fmla="*/ 7 h 105032"/>
              <a:gd name="connsiteX1" fmla="*/ 418 w 76788"/>
              <a:gd name="connsiteY1" fmla="*/ 80969 h 105032"/>
              <a:gd name="connsiteX2" fmla="*/ 3593 w 76788"/>
              <a:gd name="connsiteY2" fmla="*/ 90494 h 105032"/>
              <a:gd name="connsiteX3" fmla="*/ 32168 w 76788"/>
              <a:gd name="connsiteY3" fmla="*/ 100019 h 105032"/>
              <a:gd name="connsiteX4" fmla="*/ 76618 w 76788"/>
              <a:gd name="connsiteY4" fmla="*/ 96844 h 105032"/>
              <a:gd name="connsiteX5" fmla="*/ 14706 w 76788"/>
              <a:gd name="connsiteY5" fmla="*/ 104782 h 105032"/>
              <a:gd name="connsiteX6" fmla="*/ 9943 w 76788"/>
              <a:gd name="connsiteY6" fmla="*/ 85732 h 105032"/>
              <a:gd name="connsiteX7" fmla="*/ 3593 w 76788"/>
              <a:gd name="connsiteY7" fmla="*/ 7 h 10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88" h="105032">
                <a:moveTo>
                  <a:pt x="3593" y="7"/>
                </a:moveTo>
                <a:cubicBezTo>
                  <a:pt x="2006" y="-787"/>
                  <a:pt x="418" y="65888"/>
                  <a:pt x="418" y="80969"/>
                </a:cubicBezTo>
                <a:cubicBezTo>
                  <a:pt x="418" y="96050"/>
                  <a:pt x="-1699" y="87319"/>
                  <a:pt x="3593" y="90494"/>
                </a:cubicBezTo>
                <a:cubicBezTo>
                  <a:pt x="8885" y="93669"/>
                  <a:pt x="19997" y="98961"/>
                  <a:pt x="32168" y="100019"/>
                </a:cubicBezTo>
                <a:cubicBezTo>
                  <a:pt x="44339" y="101077"/>
                  <a:pt x="79528" y="96050"/>
                  <a:pt x="76618" y="96844"/>
                </a:cubicBezTo>
                <a:cubicBezTo>
                  <a:pt x="73708" y="97638"/>
                  <a:pt x="25819" y="106634"/>
                  <a:pt x="14706" y="104782"/>
                </a:cubicBezTo>
                <a:cubicBezTo>
                  <a:pt x="3594" y="102930"/>
                  <a:pt x="10208" y="100549"/>
                  <a:pt x="9943" y="85732"/>
                </a:cubicBezTo>
                <a:cubicBezTo>
                  <a:pt x="9678" y="70915"/>
                  <a:pt x="5180" y="801"/>
                  <a:pt x="3593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B2475383-9306-428D-8151-32A0846A883A}"/>
              </a:ext>
            </a:extLst>
          </p:cNvPr>
          <p:cNvSpPr/>
          <p:nvPr/>
        </p:nvSpPr>
        <p:spPr>
          <a:xfrm>
            <a:off x="3471863" y="3373438"/>
            <a:ext cx="62237" cy="16048"/>
          </a:xfrm>
          <a:custGeom>
            <a:avLst/>
            <a:gdLst>
              <a:gd name="connsiteX0" fmla="*/ 0 w 62237"/>
              <a:gd name="connsiteY0" fmla="*/ 0 h 16048"/>
              <a:gd name="connsiteX1" fmla="*/ 61912 w 62237"/>
              <a:gd name="connsiteY1" fmla="*/ 15875 h 16048"/>
              <a:gd name="connsiteX2" fmla="*/ 0 w 62237"/>
              <a:gd name="connsiteY2" fmla="*/ 0 h 1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237" h="16048">
                <a:moveTo>
                  <a:pt x="0" y="0"/>
                </a:moveTo>
                <a:cubicBezTo>
                  <a:pt x="0" y="0"/>
                  <a:pt x="56356" y="17992"/>
                  <a:pt x="61912" y="15875"/>
                </a:cubicBezTo>
                <a:cubicBezTo>
                  <a:pt x="67468" y="13758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7CED69DC-BB3A-400F-9BB9-D9FC7F396911}"/>
              </a:ext>
            </a:extLst>
          </p:cNvPr>
          <p:cNvSpPr/>
          <p:nvPr/>
        </p:nvSpPr>
        <p:spPr>
          <a:xfrm>
            <a:off x="3585632" y="3287707"/>
            <a:ext cx="73956" cy="86965"/>
          </a:xfrm>
          <a:custGeom>
            <a:avLst/>
            <a:gdLst>
              <a:gd name="connsiteX0" fmla="*/ 531 w 73956"/>
              <a:gd name="connsiteY0" fmla="*/ 6 h 86965"/>
              <a:gd name="connsiteX1" fmla="*/ 3706 w 73956"/>
              <a:gd name="connsiteY1" fmla="*/ 80968 h 86965"/>
              <a:gd name="connsiteX2" fmla="*/ 24343 w 73956"/>
              <a:gd name="connsiteY2" fmla="*/ 80968 h 86965"/>
              <a:gd name="connsiteX3" fmla="*/ 68793 w 73956"/>
              <a:gd name="connsiteY3" fmla="*/ 80968 h 86965"/>
              <a:gd name="connsiteX4" fmla="*/ 73556 w 73956"/>
              <a:gd name="connsiteY4" fmla="*/ 52393 h 86965"/>
              <a:gd name="connsiteX5" fmla="*/ 73556 w 73956"/>
              <a:gd name="connsiteY5" fmla="*/ 36518 h 86965"/>
              <a:gd name="connsiteX6" fmla="*/ 68793 w 73956"/>
              <a:gd name="connsiteY6" fmla="*/ 34931 h 86965"/>
              <a:gd name="connsiteX7" fmla="*/ 59268 w 73956"/>
              <a:gd name="connsiteY7" fmla="*/ 63506 h 86965"/>
              <a:gd name="connsiteX8" fmla="*/ 38631 w 73956"/>
              <a:gd name="connsiteY8" fmla="*/ 71443 h 86965"/>
              <a:gd name="connsiteX9" fmla="*/ 10056 w 73956"/>
              <a:gd name="connsiteY9" fmla="*/ 76206 h 86965"/>
              <a:gd name="connsiteX10" fmla="*/ 531 w 73956"/>
              <a:gd name="connsiteY10" fmla="*/ 6 h 8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956" h="86965">
                <a:moveTo>
                  <a:pt x="531" y="6"/>
                </a:moveTo>
                <a:cubicBezTo>
                  <a:pt x="-527" y="800"/>
                  <a:pt x="-263" y="67474"/>
                  <a:pt x="3706" y="80968"/>
                </a:cubicBezTo>
                <a:cubicBezTo>
                  <a:pt x="7675" y="94462"/>
                  <a:pt x="24343" y="80968"/>
                  <a:pt x="24343" y="80968"/>
                </a:cubicBezTo>
                <a:cubicBezTo>
                  <a:pt x="35191" y="80968"/>
                  <a:pt x="60591" y="85731"/>
                  <a:pt x="68793" y="80968"/>
                </a:cubicBezTo>
                <a:cubicBezTo>
                  <a:pt x="76995" y="76206"/>
                  <a:pt x="72762" y="59801"/>
                  <a:pt x="73556" y="52393"/>
                </a:cubicBezTo>
                <a:cubicBezTo>
                  <a:pt x="74350" y="44985"/>
                  <a:pt x="73556" y="36518"/>
                  <a:pt x="73556" y="36518"/>
                </a:cubicBezTo>
                <a:cubicBezTo>
                  <a:pt x="72762" y="33608"/>
                  <a:pt x="71174" y="30433"/>
                  <a:pt x="68793" y="34931"/>
                </a:cubicBezTo>
                <a:cubicBezTo>
                  <a:pt x="66412" y="39429"/>
                  <a:pt x="64295" y="57421"/>
                  <a:pt x="59268" y="63506"/>
                </a:cubicBezTo>
                <a:cubicBezTo>
                  <a:pt x="54241" y="69591"/>
                  <a:pt x="46833" y="69326"/>
                  <a:pt x="38631" y="71443"/>
                </a:cubicBezTo>
                <a:cubicBezTo>
                  <a:pt x="30429" y="73560"/>
                  <a:pt x="15348" y="84408"/>
                  <a:pt x="10056" y="76206"/>
                </a:cubicBezTo>
                <a:cubicBezTo>
                  <a:pt x="4764" y="68004"/>
                  <a:pt x="1589" y="-788"/>
                  <a:pt x="53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854177AE-1408-45CD-9AF3-B3FEFED6BBD1}"/>
              </a:ext>
            </a:extLst>
          </p:cNvPr>
          <p:cNvSpPr/>
          <p:nvPr/>
        </p:nvSpPr>
        <p:spPr>
          <a:xfrm>
            <a:off x="3647204" y="3294055"/>
            <a:ext cx="167588" cy="68740"/>
          </a:xfrm>
          <a:custGeom>
            <a:avLst/>
            <a:gdLst>
              <a:gd name="connsiteX0" fmla="*/ 871 w 167588"/>
              <a:gd name="connsiteY0" fmla="*/ 8 h 68740"/>
              <a:gd name="connsiteX1" fmla="*/ 46909 w 167588"/>
              <a:gd name="connsiteY1" fmla="*/ 66683 h 68740"/>
              <a:gd name="connsiteX2" fmla="*/ 83421 w 167588"/>
              <a:gd name="connsiteY2" fmla="*/ 47633 h 68740"/>
              <a:gd name="connsiteX3" fmla="*/ 135809 w 167588"/>
              <a:gd name="connsiteY3" fmla="*/ 58745 h 68740"/>
              <a:gd name="connsiteX4" fmla="*/ 167559 w 167588"/>
              <a:gd name="connsiteY4" fmla="*/ 34933 h 68740"/>
              <a:gd name="connsiteX5" fmla="*/ 140571 w 167588"/>
              <a:gd name="connsiteY5" fmla="*/ 49220 h 68740"/>
              <a:gd name="connsiteX6" fmla="*/ 92946 w 167588"/>
              <a:gd name="connsiteY6" fmla="*/ 36520 h 68740"/>
              <a:gd name="connsiteX7" fmla="*/ 19921 w 167588"/>
              <a:gd name="connsiteY7" fmla="*/ 66683 h 68740"/>
              <a:gd name="connsiteX8" fmla="*/ 16746 w 167588"/>
              <a:gd name="connsiteY8" fmla="*/ 61920 h 68740"/>
              <a:gd name="connsiteX9" fmla="*/ 871 w 167588"/>
              <a:gd name="connsiteY9" fmla="*/ 8 h 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88" h="68740">
                <a:moveTo>
                  <a:pt x="871" y="8"/>
                </a:moveTo>
                <a:cubicBezTo>
                  <a:pt x="5898" y="802"/>
                  <a:pt x="33151" y="58746"/>
                  <a:pt x="46909" y="66683"/>
                </a:cubicBezTo>
                <a:cubicBezTo>
                  <a:pt x="60667" y="74621"/>
                  <a:pt x="68604" y="48956"/>
                  <a:pt x="83421" y="47633"/>
                </a:cubicBezTo>
                <a:cubicBezTo>
                  <a:pt x="98238" y="46310"/>
                  <a:pt x="121786" y="60862"/>
                  <a:pt x="135809" y="58745"/>
                </a:cubicBezTo>
                <a:cubicBezTo>
                  <a:pt x="149832" y="56628"/>
                  <a:pt x="166765" y="36521"/>
                  <a:pt x="167559" y="34933"/>
                </a:cubicBezTo>
                <a:cubicBezTo>
                  <a:pt x="168353" y="33346"/>
                  <a:pt x="153006" y="48956"/>
                  <a:pt x="140571" y="49220"/>
                </a:cubicBezTo>
                <a:cubicBezTo>
                  <a:pt x="128136" y="49484"/>
                  <a:pt x="113054" y="33610"/>
                  <a:pt x="92946" y="36520"/>
                </a:cubicBezTo>
                <a:cubicBezTo>
                  <a:pt x="72838" y="39430"/>
                  <a:pt x="32621" y="62450"/>
                  <a:pt x="19921" y="66683"/>
                </a:cubicBezTo>
                <a:cubicBezTo>
                  <a:pt x="7221" y="70916"/>
                  <a:pt x="19392" y="68270"/>
                  <a:pt x="16746" y="61920"/>
                </a:cubicBezTo>
                <a:cubicBezTo>
                  <a:pt x="14100" y="55570"/>
                  <a:pt x="-4156" y="-786"/>
                  <a:pt x="87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B82A5658-EB4C-4AA7-83DE-C06D152252FC}"/>
              </a:ext>
            </a:extLst>
          </p:cNvPr>
          <p:cNvSpPr/>
          <p:nvPr/>
        </p:nvSpPr>
        <p:spPr>
          <a:xfrm>
            <a:off x="3567574" y="3387322"/>
            <a:ext cx="181288" cy="190675"/>
          </a:xfrm>
          <a:custGeom>
            <a:avLst/>
            <a:gdLst>
              <a:gd name="connsiteX0" fmla="*/ 80501 w 181288"/>
              <a:gd name="connsiteY0" fmla="*/ 403 h 190675"/>
              <a:gd name="connsiteX1" fmla="*/ 9064 w 181288"/>
              <a:gd name="connsiteY1" fmla="*/ 98828 h 190675"/>
              <a:gd name="connsiteX2" fmla="*/ 2714 w 181288"/>
              <a:gd name="connsiteY2" fmla="*/ 133753 h 190675"/>
              <a:gd name="connsiteX3" fmla="*/ 24939 w 181288"/>
              <a:gd name="connsiteY3" fmla="*/ 181378 h 190675"/>
              <a:gd name="connsiteX4" fmla="*/ 96376 w 181288"/>
              <a:gd name="connsiteY4" fmla="*/ 184553 h 190675"/>
              <a:gd name="connsiteX5" fmla="*/ 178926 w 181288"/>
              <a:gd name="connsiteY5" fmla="*/ 114703 h 190675"/>
              <a:gd name="connsiteX6" fmla="*/ 151939 w 181288"/>
              <a:gd name="connsiteY6" fmla="*/ 146453 h 190675"/>
              <a:gd name="connsiteX7" fmla="*/ 80501 w 181288"/>
              <a:gd name="connsiteY7" fmla="*/ 173441 h 190675"/>
              <a:gd name="connsiteX8" fmla="*/ 24939 w 181288"/>
              <a:gd name="connsiteY8" fmla="*/ 152803 h 190675"/>
              <a:gd name="connsiteX9" fmla="*/ 18589 w 181288"/>
              <a:gd name="connsiteY9" fmla="*/ 140103 h 190675"/>
              <a:gd name="connsiteX10" fmla="*/ 80501 w 181288"/>
              <a:gd name="connsiteY10" fmla="*/ 403 h 19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288" h="190675">
                <a:moveTo>
                  <a:pt x="80501" y="403"/>
                </a:moveTo>
                <a:cubicBezTo>
                  <a:pt x="78914" y="-6476"/>
                  <a:pt x="22028" y="76603"/>
                  <a:pt x="9064" y="98828"/>
                </a:cubicBezTo>
                <a:cubicBezTo>
                  <a:pt x="-3901" y="121053"/>
                  <a:pt x="68" y="119995"/>
                  <a:pt x="2714" y="133753"/>
                </a:cubicBezTo>
                <a:cubicBezTo>
                  <a:pt x="5360" y="147511"/>
                  <a:pt x="9329" y="172911"/>
                  <a:pt x="24939" y="181378"/>
                </a:cubicBezTo>
                <a:cubicBezTo>
                  <a:pt x="40549" y="189845"/>
                  <a:pt x="70712" y="195665"/>
                  <a:pt x="96376" y="184553"/>
                </a:cubicBezTo>
                <a:cubicBezTo>
                  <a:pt x="122040" y="173441"/>
                  <a:pt x="169666" y="121053"/>
                  <a:pt x="178926" y="114703"/>
                </a:cubicBezTo>
                <a:cubicBezTo>
                  <a:pt x="188187" y="108353"/>
                  <a:pt x="168343" y="136663"/>
                  <a:pt x="151939" y="146453"/>
                </a:cubicBezTo>
                <a:cubicBezTo>
                  <a:pt x="135535" y="156243"/>
                  <a:pt x="101668" y="172383"/>
                  <a:pt x="80501" y="173441"/>
                </a:cubicBezTo>
                <a:cubicBezTo>
                  <a:pt x="59334" y="174499"/>
                  <a:pt x="35258" y="158359"/>
                  <a:pt x="24939" y="152803"/>
                </a:cubicBezTo>
                <a:cubicBezTo>
                  <a:pt x="14620" y="147247"/>
                  <a:pt x="10916" y="159417"/>
                  <a:pt x="18589" y="140103"/>
                </a:cubicBezTo>
                <a:cubicBezTo>
                  <a:pt x="26262" y="120789"/>
                  <a:pt x="82088" y="7282"/>
                  <a:pt x="80501" y="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7BF010DF-EC86-4286-B1C7-717AB8CE4414}"/>
              </a:ext>
            </a:extLst>
          </p:cNvPr>
          <p:cNvSpPr/>
          <p:nvPr/>
        </p:nvSpPr>
        <p:spPr>
          <a:xfrm>
            <a:off x="3696594" y="3378200"/>
            <a:ext cx="111782" cy="135464"/>
          </a:xfrm>
          <a:custGeom>
            <a:avLst/>
            <a:gdLst>
              <a:gd name="connsiteX0" fmla="*/ 110231 w 111782"/>
              <a:gd name="connsiteY0" fmla="*/ 0 h 135464"/>
              <a:gd name="connsiteX1" fmla="*/ 73719 w 111782"/>
              <a:gd name="connsiteY1" fmla="*/ 71438 h 135464"/>
              <a:gd name="connsiteX2" fmla="*/ 694 w 111782"/>
              <a:gd name="connsiteY2" fmla="*/ 134938 h 135464"/>
              <a:gd name="connsiteX3" fmla="*/ 40381 w 111782"/>
              <a:gd name="connsiteY3" fmla="*/ 100013 h 135464"/>
              <a:gd name="connsiteX4" fmla="*/ 97531 w 111782"/>
              <a:gd name="connsiteY4" fmla="*/ 69850 h 135464"/>
              <a:gd name="connsiteX5" fmla="*/ 110231 w 111782"/>
              <a:gd name="connsiteY5" fmla="*/ 0 h 13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82" h="135464">
                <a:moveTo>
                  <a:pt x="110231" y="0"/>
                </a:moveTo>
                <a:cubicBezTo>
                  <a:pt x="106262" y="265"/>
                  <a:pt x="91975" y="48948"/>
                  <a:pt x="73719" y="71438"/>
                </a:cubicBezTo>
                <a:cubicBezTo>
                  <a:pt x="55463" y="93928"/>
                  <a:pt x="6250" y="130176"/>
                  <a:pt x="694" y="134938"/>
                </a:cubicBezTo>
                <a:cubicBezTo>
                  <a:pt x="-4862" y="139701"/>
                  <a:pt x="24242" y="110861"/>
                  <a:pt x="40381" y="100013"/>
                </a:cubicBezTo>
                <a:cubicBezTo>
                  <a:pt x="56520" y="89165"/>
                  <a:pt x="84302" y="83079"/>
                  <a:pt x="97531" y="69850"/>
                </a:cubicBezTo>
                <a:cubicBezTo>
                  <a:pt x="110760" y="56621"/>
                  <a:pt x="114200" y="-265"/>
                  <a:pt x="11023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DDB86CE0-4DFA-4145-8D39-CE6A7C9DAB40}"/>
              </a:ext>
            </a:extLst>
          </p:cNvPr>
          <p:cNvSpPr/>
          <p:nvPr/>
        </p:nvSpPr>
        <p:spPr>
          <a:xfrm>
            <a:off x="3542496" y="3574923"/>
            <a:ext cx="168844" cy="62139"/>
          </a:xfrm>
          <a:custGeom>
            <a:avLst/>
            <a:gdLst>
              <a:gd name="connsiteX0" fmla="*/ 804 w 168844"/>
              <a:gd name="connsiteY0" fmla="*/ 127 h 62139"/>
              <a:gd name="connsiteX1" fmla="*/ 32554 w 168844"/>
              <a:gd name="connsiteY1" fmla="*/ 55690 h 62139"/>
              <a:gd name="connsiteX2" fmla="*/ 46842 w 168844"/>
              <a:gd name="connsiteY2" fmla="*/ 60452 h 62139"/>
              <a:gd name="connsiteX3" fmla="*/ 88117 w 168844"/>
              <a:gd name="connsiteY3" fmla="*/ 50927 h 62139"/>
              <a:gd name="connsiteX4" fmla="*/ 108754 w 168844"/>
              <a:gd name="connsiteY4" fmla="*/ 44577 h 62139"/>
              <a:gd name="connsiteX5" fmla="*/ 165904 w 168844"/>
              <a:gd name="connsiteY5" fmla="*/ 17590 h 62139"/>
              <a:gd name="connsiteX6" fmla="*/ 161142 w 168844"/>
              <a:gd name="connsiteY6" fmla="*/ 17590 h 62139"/>
              <a:gd name="connsiteX7" fmla="*/ 118279 w 168844"/>
              <a:gd name="connsiteY7" fmla="*/ 17590 h 62139"/>
              <a:gd name="connsiteX8" fmla="*/ 116692 w 168844"/>
              <a:gd name="connsiteY8" fmla="*/ 22352 h 62139"/>
              <a:gd name="connsiteX9" fmla="*/ 111929 w 168844"/>
              <a:gd name="connsiteY9" fmla="*/ 31877 h 62139"/>
              <a:gd name="connsiteX10" fmla="*/ 97642 w 168844"/>
              <a:gd name="connsiteY10" fmla="*/ 39815 h 62139"/>
              <a:gd name="connsiteX11" fmla="*/ 69067 w 168844"/>
              <a:gd name="connsiteY11" fmla="*/ 39815 h 62139"/>
              <a:gd name="connsiteX12" fmla="*/ 804 w 168844"/>
              <a:gd name="connsiteY12" fmla="*/ 127 h 6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844" h="62139">
                <a:moveTo>
                  <a:pt x="804" y="127"/>
                </a:moveTo>
                <a:cubicBezTo>
                  <a:pt x="-5281" y="2773"/>
                  <a:pt x="24881" y="45636"/>
                  <a:pt x="32554" y="55690"/>
                </a:cubicBezTo>
                <a:cubicBezTo>
                  <a:pt x="40227" y="65744"/>
                  <a:pt x="37582" y="61246"/>
                  <a:pt x="46842" y="60452"/>
                </a:cubicBezTo>
                <a:cubicBezTo>
                  <a:pt x="56102" y="59658"/>
                  <a:pt x="77798" y="53573"/>
                  <a:pt x="88117" y="50927"/>
                </a:cubicBezTo>
                <a:cubicBezTo>
                  <a:pt x="98436" y="48281"/>
                  <a:pt x="95789" y="50133"/>
                  <a:pt x="108754" y="44577"/>
                </a:cubicBezTo>
                <a:cubicBezTo>
                  <a:pt x="121719" y="39021"/>
                  <a:pt x="165904" y="17590"/>
                  <a:pt x="165904" y="17590"/>
                </a:cubicBezTo>
                <a:cubicBezTo>
                  <a:pt x="174635" y="13092"/>
                  <a:pt x="161142" y="17590"/>
                  <a:pt x="161142" y="17590"/>
                </a:cubicBezTo>
                <a:cubicBezTo>
                  <a:pt x="153205" y="17590"/>
                  <a:pt x="125687" y="16796"/>
                  <a:pt x="118279" y="17590"/>
                </a:cubicBezTo>
                <a:cubicBezTo>
                  <a:pt x="110871" y="18384"/>
                  <a:pt x="116692" y="22352"/>
                  <a:pt x="116692" y="22352"/>
                </a:cubicBezTo>
                <a:cubicBezTo>
                  <a:pt x="115634" y="24733"/>
                  <a:pt x="115104" y="28967"/>
                  <a:pt x="111929" y="31877"/>
                </a:cubicBezTo>
                <a:cubicBezTo>
                  <a:pt x="108754" y="34788"/>
                  <a:pt x="104785" y="38492"/>
                  <a:pt x="97642" y="39815"/>
                </a:cubicBezTo>
                <a:cubicBezTo>
                  <a:pt x="90499" y="41138"/>
                  <a:pt x="83090" y="42726"/>
                  <a:pt x="69067" y="39815"/>
                </a:cubicBezTo>
                <a:cubicBezTo>
                  <a:pt x="55044" y="36905"/>
                  <a:pt x="6889" y="-2519"/>
                  <a:pt x="804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6388D874-6627-4E4C-9BE4-C89B242054F5}"/>
              </a:ext>
            </a:extLst>
          </p:cNvPr>
          <p:cNvSpPr/>
          <p:nvPr/>
        </p:nvSpPr>
        <p:spPr>
          <a:xfrm>
            <a:off x="3663950" y="267335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425BD88C-77F9-4A3A-AA96-EB949F819F34}"/>
              </a:ext>
            </a:extLst>
          </p:cNvPr>
          <p:cNvSpPr/>
          <p:nvPr/>
        </p:nvSpPr>
        <p:spPr>
          <a:xfrm>
            <a:off x="3249083" y="269663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624B1967-4F75-48CE-87BE-E82892D150B3}"/>
              </a:ext>
            </a:extLst>
          </p:cNvPr>
          <p:cNvSpPr/>
          <p:nvPr/>
        </p:nvSpPr>
        <p:spPr>
          <a:xfrm>
            <a:off x="3652204" y="2762165"/>
            <a:ext cx="220895" cy="46689"/>
          </a:xfrm>
          <a:custGeom>
            <a:avLst/>
            <a:gdLst>
              <a:gd name="connsiteX0" fmla="*/ 634 w 220895"/>
              <a:gd name="connsiteY0" fmla="*/ 33423 h 46689"/>
              <a:gd name="connsiteX1" fmla="*/ 91121 w 220895"/>
              <a:gd name="connsiteY1" fmla="*/ 28660 h 46689"/>
              <a:gd name="connsiteX2" fmla="*/ 218121 w 220895"/>
              <a:gd name="connsiteY2" fmla="*/ 85 h 46689"/>
              <a:gd name="connsiteX3" fmla="*/ 168909 w 220895"/>
              <a:gd name="connsiteY3" fmla="*/ 20723 h 46689"/>
              <a:gd name="connsiteX4" fmla="*/ 56196 w 220895"/>
              <a:gd name="connsiteY4" fmla="*/ 46123 h 46689"/>
              <a:gd name="connsiteX5" fmla="*/ 634 w 220895"/>
              <a:gd name="connsiteY5" fmla="*/ 33423 h 4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895" h="46689">
                <a:moveTo>
                  <a:pt x="634" y="33423"/>
                </a:moveTo>
                <a:cubicBezTo>
                  <a:pt x="6455" y="30512"/>
                  <a:pt x="54873" y="34216"/>
                  <a:pt x="91121" y="28660"/>
                </a:cubicBezTo>
                <a:cubicBezTo>
                  <a:pt x="127369" y="23104"/>
                  <a:pt x="205156" y="1408"/>
                  <a:pt x="218121" y="85"/>
                </a:cubicBezTo>
                <a:cubicBezTo>
                  <a:pt x="231086" y="-1238"/>
                  <a:pt x="195897" y="13050"/>
                  <a:pt x="168909" y="20723"/>
                </a:cubicBezTo>
                <a:cubicBezTo>
                  <a:pt x="141922" y="28396"/>
                  <a:pt x="82125" y="42683"/>
                  <a:pt x="56196" y="46123"/>
                </a:cubicBezTo>
                <a:cubicBezTo>
                  <a:pt x="30267" y="49563"/>
                  <a:pt x="-5187" y="36334"/>
                  <a:pt x="634" y="33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7C77F2F5-5DA5-467B-B177-5A4146B26CD1}"/>
              </a:ext>
            </a:extLst>
          </p:cNvPr>
          <p:cNvSpPr/>
          <p:nvPr/>
        </p:nvSpPr>
        <p:spPr>
          <a:xfrm>
            <a:off x="3241675" y="2785800"/>
            <a:ext cx="125416" cy="14652"/>
          </a:xfrm>
          <a:custGeom>
            <a:avLst/>
            <a:gdLst>
              <a:gd name="connsiteX0" fmla="*/ 0 w 125416"/>
              <a:gd name="connsiteY0" fmla="*/ 263 h 14652"/>
              <a:gd name="connsiteX1" fmla="*/ 93663 w 125416"/>
              <a:gd name="connsiteY1" fmla="*/ 14550 h 14652"/>
              <a:gd name="connsiteX2" fmla="*/ 125413 w 125416"/>
              <a:gd name="connsiteY2" fmla="*/ 6613 h 14652"/>
              <a:gd name="connsiteX3" fmla="*/ 95250 w 125416"/>
              <a:gd name="connsiteY3" fmla="*/ 5025 h 14652"/>
              <a:gd name="connsiteX4" fmla="*/ 0 w 125416"/>
              <a:gd name="connsiteY4" fmla="*/ 263 h 1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16" h="14652">
                <a:moveTo>
                  <a:pt x="0" y="263"/>
                </a:moveTo>
                <a:cubicBezTo>
                  <a:pt x="-264" y="1850"/>
                  <a:pt x="72761" y="13492"/>
                  <a:pt x="93663" y="14550"/>
                </a:cubicBezTo>
                <a:cubicBezTo>
                  <a:pt x="114565" y="15608"/>
                  <a:pt x="125149" y="8200"/>
                  <a:pt x="125413" y="6613"/>
                </a:cubicBezTo>
                <a:cubicBezTo>
                  <a:pt x="125677" y="5026"/>
                  <a:pt x="109273" y="5290"/>
                  <a:pt x="95250" y="5025"/>
                </a:cubicBezTo>
                <a:cubicBezTo>
                  <a:pt x="81227" y="4760"/>
                  <a:pt x="264" y="-1324"/>
                  <a:pt x="0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F0E929D1-8413-42B3-A077-81106950094A}"/>
              </a:ext>
            </a:extLst>
          </p:cNvPr>
          <p:cNvSpPr/>
          <p:nvPr/>
        </p:nvSpPr>
        <p:spPr>
          <a:xfrm>
            <a:off x="3221347" y="2797369"/>
            <a:ext cx="59792" cy="349974"/>
          </a:xfrm>
          <a:custGeom>
            <a:avLst/>
            <a:gdLst>
              <a:gd name="connsiteX0" fmla="*/ 12391 w 59792"/>
              <a:gd name="connsiteY0" fmla="*/ 2981 h 349974"/>
              <a:gd name="connsiteX1" fmla="*/ 7628 w 59792"/>
              <a:gd name="connsiteY1" fmla="*/ 83944 h 349974"/>
              <a:gd name="connsiteX2" fmla="*/ 13978 w 59792"/>
              <a:gd name="connsiteY2" fmla="*/ 176019 h 349974"/>
              <a:gd name="connsiteX3" fmla="*/ 58428 w 59792"/>
              <a:gd name="connsiteY3" fmla="*/ 345881 h 349974"/>
              <a:gd name="connsiteX4" fmla="*/ 44141 w 59792"/>
              <a:gd name="connsiteY4" fmla="*/ 288731 h 349974"/>
              <a:gd name="connsiteX5" fmla="*/ 1278 w 59792"/>
              <a:gd name="connsiteY5" fmla="*/ 193481 h 349974"/>
              <a:gd name="connsiteX6" fmla="*/ 12391 w 59792"/>
              <a:gd name="connsiteY6" fmla="*/ 2981 h 34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92" h="349974">
                <a:moveTo>
                  <a:pt x="12391" y="2981"/>
                </a:moveTo>
                <a:cubicBezTo>
                  <a:pt x="13449" y="-15275"/>
                  <a:pt x="7364" y="55104"/>
                  <a:pt x="7628" y="83944"/>
                </a:cubicBezTo>
                <a:cubicBezTo>
                  <a:pt x="7892" y="112784"/>
                  <a:pt x="5511" y="132363"/>
                  <a:pt x="13978" y="176019"/>
                </a:cubicBezTo>
                <a:cubicBezTo>
                  <a:pt x="22445" y="219675"/>
                  <a:pt x="53401" y="327096"/>
                  <a:pt x="58428" y="345881"/>
                </a:cubicBezTo>
                <a:cubicBezTo>
                  <a:pt x="63455" y="364666"/>
                  <a:pt x="53666" y="314131"/>
                  <a:pt x="44141" y="288731"/>
                </a:cubicBezTo>
                <a:cubicBezTo>
                  <a:pt x="34616" y="263331"/>
                  <a:pt x="7099" y="237402"/>
                  <a:pt x="1278" y="193481"/>
                </a:cubicBezTo>
                <a:cubicBezTo>
                  <a:pt x="-4543" y="149560"/>
                  <a:pt x="11333" y="21237"/>
                  <a:pt x="12391" y="2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E67DB6A5-C8CE-46C8-B83E-BF8B5078227C}"/>
              </a:ext>
            </a:extLst>
          </p:cNvPr>
          <p:cNvSpPr/>
          <p:nvPr/>
        </p:nvSpPr>
        <p:spPr>
          <a:xfrm>
            <a:off x="3247883" y="3090852"/>
            <a:ext cx="223616" cy="429609"/>
          </a:xfrm>
          <a:custGeom>
            <a:avLst/>
            <a:gdLst>
              <a:gd name="connsiteX0" fmla="*/ 142 w 223616"/>
              <a:gd name="connsiteY0" fmla="*/ 11 h 429609"/>
              <a:gd name="connsiteX1" fmla="*/ 39830 w 223616"/>
              <a:gd name="connsiteY1" fmla="*/ 100023 h 429609"/>
              <a:gd name="connsiteX2" fmla="*/ 84280 w 223616"/>
              <a:gd name="connsiteY2" fmla="*/ 155586 h 429609"/>
              <a:gd name="connsiteX3" fmla="*/ 216042 w 223616"/>
              <a:gd name="connsiteY3" fmla="*/ 417523 h 429609"/>
              <a:gd name="connsiteX4" fmla="*/ 204930 w 223616"/>
              <a:gd name="connsiteY4" fmla="*/ 377836 h 429609"/>
              <a:gd name="connsiteX5" fmla="*/ 182705 w 223616"/>
              <a:gd name="connsiteY5" fmla="*/ 306398 h 429609"/>
              <a:gd name="connsiteX6" fmla="*/ 100155 w 223616"/>
              <a:gd name="connsiteY6" fmla="*/ 134948 h 429609"/>
              <a:gd name="connsiteX7" fmla="*/ 54117 w 223616"/>
              <a:gd name="connsiteY7" fmla="*/ 106373 h 429609"/>
              <a:gd name="connsiteX8" fmla="*/ 142 w 223616"/>
              <a:gd name="connsiteY8" fmla="*/ 11 h 42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616" h="429609">
                <a:moveTo>
                  <a:pt x="142" y="11"/>
                </a:moveTo>
                <a:cubicBezTo>
                  <a:pt x="-2239" y="-1047"/>
                  <a:pt x="25807" y="74094"/>
                  <a:pt x="39830" y="100023"/>
                </a:cubicBezTo>
                <a:cubicBezTo>
                  <a:pt x="53853" y="125952"/>
                  <a:pt x="54911" y="102669"/>
                  <a:pt x="84280" y="155586"/>
                </a:cubicBezTo>
                <a:cubicBezTo>
                  <a:pt x="113649" y="208503"/>
                  <a:pt x="195934" y="380481"/>
                  <a:pt x="216042" y="417523"/>
                </a:cubicBezTo>
                <a:cubicBezTo>
                  <a:pt x="236150" y="454565"/>
                  <a:pt x="210486" y="396357"/>
                  <a:pt x="204930" y="377836"/>
                </a:cubicBezTo>
                <a:cubicBezTo>
                  <a:pt x="199374" y="359315"/>
                  <a:pt x="200168" y="346879"/>
                  <a:pt x="182705" y="306398"/>
                </a:cubicBezTo>
                <a:cubicBezTo>
                  <a:pt x="165242" y="265917"/>
                  <a:pt x="121586" y="168286"/>
                  <a:pt x="100155" y="134948"/>
                </a:cubicBezTo>
                <a:cubicBezTo>
                  <a:pt x="78724" y="101611"/>
                  <a:pt x="68669" y="124894"/>
                  <a:pt x="54117" y="106373"/>
                </a:cubicBezTo>
                <a:cubicBezTo>
                  <a:pt x="39565" y="87852"/>
                  <a:pt x="2523" y="1069"/>
                  <a:pt x="142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92C127D3-61B2-491B-AC53-320C23B2971E}"/>
              </a:ext>
            </a:extLst>
          </p:cNvPr>
          <p:cNvSpPr/>
          <p:nvPr/>
        </p:nvSpPr>
        <p:spPr>
          <a:xfrm>
            <a:off x="4126523" y="3143223"/>
            <a:ext cx="372652" cy="590436"/>
          </a:xfrm>
          <a:custGeom>
            <a:avLst/>
            <a:gdLst>
              <a:gd name="connsiteX0" fmla="*/ 372452 w 372652"/>
              <a:gd name="connsiteY0" fmla="*/ 27 h 590436"/>
              <a:gd name="connsiteX1" fmla="*/ 312127 w 372652"/>
              <a:gd name="connsiteY1" fmla="*/ 249265 h 590436"/>
              <a:gd name="connsiteX2" fmla="*/ 202590 w 372652"/>
              <a:gd name="connsiteY2" fmla="*/ 384202 h 590436"/>
              <a:gd name="connsiteX3" fmla="*/ 93052 w 372652"/>
              <a:gd name="connsiteY3" fmla="*/ 474690 h 590436"/>
              <a:gd name="connsiteX4" fmla="*/ 2565 w 372652"/>
              <a:gd name="connsiteY4" fmla="*/ 588990 h 590436"/>
              <a:gd name="connsiteX5" fmla="*/ 40665 w 372652"/>
              <a:gd name="connsiteY5" fmla="*/ 530252 h 590436"/>
              <a:gd name="connsiteX6" fmla="*/ 201002 w 372652"/>
              <a:gd name="connsiteY6" fmla="*/ 403252 h 590436"/>
              <a:gd name="connsiteX7" fmla="*/ 293077 w 372652"/>
              <a:gd name="connsiteY7" fmla="*/ 265140 h 590436"/>
              <a:gd name="connsiteX8" fmla="*/ 372452 w 372652"/>
              <a:gd name="connsiteY8" fmla="*/ 27 h 59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652" h="590436">
                <a:moveTo>
                  <a:pt x="372452" y="27"/>
                </a:moveTo>
                <a:cubicBezTo>
                  <a:pt x="375627" y="-2619"/>
                  <a:pt x="340437" y="185236"/>
                  <a:pt x="312127" y="249265"/>
                </a:cubicBezTo>
                <a:cubicBezTo>
                  <a:pt x="283817" y="313294"/>
                  <a:pt x="239102" y="346631"/>
                  <a:pt x="202590" y="384202"/>
                </a:cubicBezTo>
                <a:cubicBezTo>
                  <a:pt x="166077" y="421773"/>
                  <a:pt x="126390" y="440559"/>
                  <a:pt x="93052" y="474690"/>
                </a:cubicBezTo>
                <a:cubicBezTo>
                  <a:pt x="59714" y="508821"/>
                  <a:pt x="11296" y="579730"/>
                  <a:pt x="2565" y="588990"/>
                </a:cubicBezTo>
                <a:cubicBezTo>
                  <a:pt x="-6166" y="598250"/>
                  <a:pt x="7592" y="561208"/>
                  <a:pt x="40665" y="530252"/>
                </a:cubicBezTo>
                <a:cubicBezTo>
                  <a:pt x="73738" y="499296"/>
                  <a:pt x="158933" y="447437"/>
                  <a:pt x="201002" y="403252"/>
                </a:cubicBezTo>
                <a:cubicBezTo>
                  <a:pt x="243071" y="359067"/>
                  <a:pt x="264502" y="328375"/>
                  <a:pt x="293077" y="265140"/>
                </a:cubicBezTo>
                <a:cubicBezTo>
                  <a:pt x="321652" y="201905"/>
                  <a:pt x="369277" y="2673"/>
                  <a:pt x="372452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D53F0684-3980-451C-B798-3962F9001345}"/>
              </a:ext>
            </a:extLst>
          </p:cNvPr>
          <p:cNvSpPr/>
          <p:nvPr/>
        </p:nvSpPr>
        <p:spPr>
          <a:xfrm>
            <a:off x="3545660" y="3709208"/>
            <a:ext cx="100523" cy="203141"/>
          </a:xfrm>
          <a:custGeom>
            <a:avLst/>
            <a:gdLst>
              <a:gd name="connsiteX0" fmla="*/ 815 w 100523"/>
              <a:gd name="connsiteY0" fmla="*/ 780 h 203141"/>
              <a:gd name="connsiteX1" fmla="*/ 35740 w 100523"/>
              <a:gd name="connsiteY1" fmla="*/ 76980 h 203141"/>
              <a:gd name="connsiteX2" fmla="*/ 53203 w 100523"/>
              <a:gd name="connsiteY2" fmla="*/ 132542 h 203141"/>
              <a:gd name="connsiteX3" fmla="*/ 99240 w 100523"/>
              <a:gd name="connsiteY3" fmla="*/ 200805 h 203141"/>
              <a:gd name="connsiteX4" fmla="*/ 86540 w 100523"/>
              <a:gd name="connsiteY4" fmla="*/ 181755 h 203141"/>
              <a:gd name="connsiteX5" fmla="*/ 73840 w 100523"/>
              <a:gd name="connsiteY5" fmla="*/ 127780 h 203141"/>
              <a:gd name="connsiteX6" fmla="*/ 815 w 100523"/>
              <a:gd name="connsiteY6" fmla="*/ 780 h 20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23" h="203141">
                <a:moveTo>
                  <a:pt x="815" y="780"/>
                </a:moveTo>
                <a:cubicBezTo>
                  <a:pt x="-5535" y="-7687"/>
                  <a:pt x="27009" y="55020"/>
                  <a:pt x="35740" y="76980"/>
                </a:cubicBezTo>
                <a:cubicBezTo>
                  <a:pt x="44471" y="98940"/>
                  <a:pt x="42620" y="111905"/>
                  <a:pt x="53203" y="132542"/>
                </a:cubicBezTo>
                <a:cubicBezTo>
                  <a:pt x="63786" y="153180"/>
                  <a:pt x="93684" y="192603"/>
                  <a:pt x="99240" y="200805"/>
                </a:cubicBezTo>
                <a:cubicBezTo>
                  <a:pt x="104796" y="209007"/>
                  <a:pt x="90773" y="193926"/>
                  <a:pt x="86540" y="181755"/>
                </a:cubicBezTo>
                <a:cubicBezTo>
                  <a:pt x="82307" y="169584"/>
                  <a:pt x="86011" y="157149"/>
                  <a:pt x="73840" y="127780"/>
                </a:cubicBezTo>
                <a:cubicBezTo>
                  <a:pt x="61669" y="98411"/>
                  <a:pt x="7165" y="9247"/>
                  <a:pt x="815" y="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BA607FE6-F711-45E9-9AFD-3EE5945D4EF0}"/>
              </a:ext>
            </a:extLst>
          </p:cNvPr>
          <p:cNvSpPr/>
          <p:nvPr/>
        </p:nvSpPr>
        <p:spPr>
          <a:xfrm>
            <a:off x="3625345" y="3583422"/>
            <a:ext cx="191863" cy="143273"/>
          </a:xfrm>
          <a:custGeom>
            <a:avLst/>
            <a:gdLst>
              <a:gd name="connsiteX0" fmla="*/ 505 w 191863"/>
              <a:gd name="connsiteY0" fmla="*/ 142441 h 143273"/>
              <a:gd name="connsiteX1" fmla="*/ 71943 w 191863"/>
              <a:gd name="connsiteY1" fmla="*/ 121803 h 143273"/>
              <a:gd name="connsiteX2" fmla="*/ 189418 w 191863"/>
              <a:gd name="connsiteY2" fmla="*/ 2741 h 143273"/>
              <a:gd name="connsiteX3" fmla="*/ 148143 w 191863"/>
              <a:gd name="connsiteY3" fmla="*/ 44016 h 143273"/>
              <a:gd name="connsiteX4" fmla="*/ 106868 w 191863"/>
              <a:gd name="connsiteY4" fmla="*/ 110691 h 143273"/>
              <a:gd name="connsiteX5" fmla="*/ 505 w 191863"/>
              <a:gd name="connsiteY5" fmla="*/ 142441 h 14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863" h="143273">
                <a:moveTo>
                  <a:pt x="505" y="142441"/>
                </a:moveTo>
                <a:cubicBezTo>
                  <a:pt x="-5316" y="144293"/>
                  <a:pt x="40458" y="145086"/>
                  <a:pt x="71943" y="121803"/>
                </a:cubicBezTo>
                <a:cubicBezTo>
                  <a:pt x="103428" y="98520"/>
                  <a:pt x="176718" y="15705"/>
                  <a:pt x="189418" y="2741"/>
                </a:cubicBezTo>
                <a:cubicBezTo>
                  <a:pt x="202118" y="-10223"/>
                  <a:pt x="161901" y="26024"/>
                  <a:pt x="148143" y="44016"/>
                </a:cubicBezTo>
                <a:cubicBezTo>
                  <a:pt x="134385" y="62008"/>
                  <a:pt x="128828" y="93758"/>
                  <a:pt x="106868" y="110691"/>
                </a:cubicBezTo>
                <a:cubicBezTo>
                  <a:pt x="84908" y="127624"/>
                  <a:pt x="6326" y="140589"/>
                  <a:pt x="505" y="142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19F12630-4F9B-4CD1-9472-E6BEF017B5A4}"/>
              </a:ext>
            </a:extLst>
          </p:cNvPr>
          <p:cNvSpPr/>
          <p:nvPr/>
        </p:nvSpPr>
        <p:spPr>
          <a:xfrm>
            <a:off x="3630613" y="3756444"/>
            <a:ext cx="428805" cy="93633"/>
          </a:xfrm>
          <a:custGeom>
            <a:avLst/>
            <a:gdLst>
              <a:gd name="connsiteX0" fmla="*/ 0 w 428805"/>
              <a:gd name="connsiteY0" fmla="*/ 86894 h 93633"/>
              <a:gd name="connsiteX1" fmla="*/ 115887 w 428805"/>
              <a:gd name="connsiteY1" fmla="*/ 85306 h 93633"/>
              <a:gd name="connsiteX2" fmla="*/ 414337 w 428805"/>
              <a:gd name="connsiteY2" fmla="*/ 4344 h 93633"/>
              <a:gd name="connsiteX3" fmla="*/ 374650 w 428805"/>
              <a:gd name="connsiteY3" fmla="*/ 12281 h 93633"/>
              <a:gd name="connsiteX4" fmla="*/ 309562 w 428805"/>
              <a:gd name="connsiteY4" fmla="*/ 23394 h 93633"/>
              <a:gd name="connsiteX5" fmla="*/ 258762 w 428805"/>
              <a:gd name="connsiteY5" fmla="*/ 34506 h 93633"/>
              <a:gd name="connsiteX6" fmla="*/ 0 w 428805"/>
              <a:gd name="connsiteY6" fmla="*/ 86894 h 9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805" h="93633">
                <a:moveTo>
                  <a:pt x="0" y="86894"/>
                </a:moveTo>
                <a:cubicBezTo>
                  <a:pt x="23415" y="92979"/>
                  <a:pt x="46831" y="99064"/>
                  <a:pt x="115887" y="85306"/>
                </a:cubicBezTo>
                <a:cubicBezTo>
                  <a:pt x="184943" y="71548"/>
                  <a:pt x="371210" y="16515"/>
                  <a:pt x="414337" y="4344"/>
                </a:cubicBezTo>
                <a:cubicBezTo>
                  <a:pt x="457464" y="-7827"/>
                  <a:pt x="392113" y="9106"/>
                  <a:pt x="374650" y="12281"/>
                </a:cubicBezTo>
                <a:cubicBezTo>
                  <a:pt x="357188" y="15456"/>
                  <a:pt x="328876" y="19690"/>
                  <a:pt x="309562" y="23394"/>
                </a:cubicBezTo>
                <a:cubicBezTo>
                  <a:pt x="290248" y="27098"/>
                  <a:pt x="258762" y="34506"/>
                  <a:pt x="258762" y="34506"/>
                </a:cubicBezTo>
                <a:lnTo>
                  <a:pt x="0" y="8689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6AB12B74-ED18-474E-AF1F-1DA0A36EFC91}"/>
              </a:ext>
            </a:extLst>
          </p:cNvPr>
          <p:cNvSpPr/>
          <p:nvPr/>
        </p:nvSpPr>
        <p:spPr>
          <a:xfrm>
            <a:off x="3428968" y="3289265"/>
            <a:ext cx="58835" cy="117579"/>
          </a:xfrm>
          <a:custGeom>
            <a:avLst/>
            <a:gdLst>
              <a:gd name="connsiteX0" fmla="*/ 32 w 58835"/>
              <a:gd name="connsiteY0" fmla="*/ 35 h 117579"/>
              <a:gd name="connsiteX1" fmla="*/ 38132 w 58835"/>
              <a:gd name="connsiteY1" fmla="*/ 69885 h 117579"/>
              <a:gd name="connsiteX2" fmla="*/ 58770 w 58835"/>
              <a:gd name="connsiteY2" fmla="*/ 117510 h 117579"/>
              <a:gd name="connsiteX3" fmla="*/ 31782 w 58835"/>
              <a:gd name="connsiteY3" fmla="*/ 79410 h 117579"/>
              <a:gd name="connsiteX4" fmla="*/ 32 w 58835"/>
              <a:gd name="connsiteY4" fmla="*/ 35 h 11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5" h="117579">
                <a:moveTo>
                  <a:pt x="32" y="35"/>
                </a:moveTo>
                <a:cubicBezTo>
                  <a:pt x="1090" y="-1553"/>
                  <a:pt x="28342" y="50306"/>
                  <a:pt x="38132" y="69885"/>
                </a:cubicBezTo>
                <a:cubicBezTo>
                  <a:pt x="47922" y="89464"/>
                  <a:pt x="59828" y="115922"/>
                  <a:pt x="58770" y="117510"/>
                </a:cubicBezTo>
                <a:cubicBezTo>
                  <a:pt x="57712" y="119098"/>
                  <a:pt x="39720" y="93168"/>
                  <a:pt x="31782" y="79410"/>
                </a:cubicBezTo>
                <a:cubicBezTo>
                  <a:pt x="23845" y="65652"/>
                  <a:pt x="-1026" y="1623"/>
                  <a:pt x="32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21DC0573-951F-42C2-8BE7-2E15DF877E6C}"/>
              </a:ext>
            </a:extLst>
          </p:cNvPr>
          <p:cNvSpPr/>
          <p:nvPr/>
        </p:nvSpPr>
        <p:spPr>
          <a:xfrm>
            <a:off x="4529093" y="2581833"/>
            <a:ext cx="288844" cy="157113"/>
          </a:xfrm>
          <a:custGeom>
            <a:avLst/>
            <a:gdLst>
              <a:gd name="connsiteX0" fmla="*/ 45 w 288844"/>
              <a:gd name="connsiteY0" fmla="*/ 156605 h 157113"/>
              <a:gd name="connsiteX1" fmla="*/ 100057 w 288844"/>
              <a:gd name="connsiteY1" fmla="*/ 85167 h 157113"/>
              <a:gd name="connsiteX2" fmla="*/ 182607 w 288844"/>
              <a:gd name="connsiteY2" fmla="*/ 18492 h 157113"/>
              <a:gd name="connsiteX3" fmla="*/ 287382 w 288844"/>
              <a:gd name="connsiteY3" fmla="*/ 15317 h 157113"/>
              <a:gd name="connsiteX4" fmla="*/ 234995 w 288844"/>
              <a:gd name="connsiteY4" fmla="*/ 1030 h 157113"/>
              <a:gd name="connsiteX5" fmla="*/ 112757 w 288844"/>
              <a:gd name="connsiteY5" fmla="*/ 47067 h 157113"/>
              <a:gd name="connsiteX6" fmla="*/ 45 w 288844"/>
              <a:gd name="connsiteY6" fmla="*/ 156605 h 15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44" h="157113">
                <a:moveTo>
                  <a:pt x="45" y="156605"/>
                </a:moveTo>
                <a:cubicBezTo>
                  <a:pt x="-2072" y="162955"/>
                  <a:pt x="69630" y="108186"/>
                  <a:pt x="100057" y="85167"/>
                </a:cubicBezTo>
                <a:cubicBezTo>
                  <a:pt x="130484" y="62148"/>
                  <a:pt x="151386" y="30134"/>
                  <a:pt x="182607" y="18492"/>
                </a:cubicBezTo>
                <a:cubicBezTo>
                  <a:pt x="213828" y="6850"/>
                  <a:pt x="278651" y="18227"/>
                  <a:pt x="287382" y="15317"/>
                </a:cubicBezTo>
                <a:cubicBezTo>
                  <a:pt x="296113" y="12407"/>
                  <a:pt x="264099" y="-4262"/>
                  <a:pt x="234995" y="1030"/>
                </a:cubicBezTo>
                <a:cubicBezTo>
                  <a:pt x="205891" y="6322"/>
                  <a:pt x="148211" y="24048"/>
                  <a:pt x="112757" y="47067"/>
                </a:cubicBezTo>
                <a:cubicBezTo>
                  <a:pt x="77303" y="70086"/>
                  <a:pt x="2162" y="150255"/>
                  <a:pt x="45" y="156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3606A792-7D54-4E7D-892B-692AE2AC8F34}"/>
              </a:ext>
            </a:extLst>
          </p:cNvPr>
          <p:cNvSpPr/>
          <p:nvPr/>
        </p:nvSpPr>
        <p:spPr>
          <a:xfrm>
            <a:off x="4836905" y="2613923"/>
            <a:ext cx="66837" cy="267758"/>
          </a:xfrm>
          <a:custGeom>
            <a:avLst/>
            <a:gdLst>
              <a:gd name="connsiteX0" fmla="*/ 208 w 66837"/>
              <a:gd name="connsiteY0" fmla="*/ 690 h 267758"/>
              <a:gd name="connsiteX1" fmla="*/ 44658 w 66837"/>
              <a:gd name="connsiteY1" fmla="*/ 70540 h 267758"/>
              <a:gd name="connsiteX2" fmla="*/ 46245 w 66837"/>
              <a:gd name="connsiteY2" fmla="*/ 162615 h 267758"/>
              <a:gd name="connsiteX3" fmla="*/ 27195 w 66837"/>
              <a:gd name="connsiteY3" fmla="*/ 265802 h 267758"/>
              <a:gd name="connsiteX4" fmla="*/ 47833 w 66837"/>
              <a:gd name="connsiteY4" fmla="*/ 221352 h 267758"/>
              <a:gd name="connsiteX5" fmla="*/ 65295 w 66837"/>
              <a:gd name="connsiteY5" fmla="*/ 113402 h 267758"/>
              <a:gd name="connsiteX6" fmla="*/ 208 w 66837"/>
              <a:gd name="connsiteY6" fmla="*/ 690 h 26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837" h="267758">
                <a:moveTo>
                  <a:pt x="208" y="690"/>
                </a:moveTo>
                <a:cubicBezTo>
                  <a:pt x="-3232" y="-6454"/>
                  <a:pt x="36985" y="43552"/>
                  <a:pt x="44658" y="70540"/>
                </a:cubicBezTo>
                <a:cubicBezTo>
                  <a:pt x="52331" y="97528"/>
                  <a:pt x="49156" y="130071"/>
                  <a:pt x="46245" y="162615"/>
                </a:cubicBezTo>
                <a:cubicBezTo>
                  <a:pt x="43335" y="195159"/>
                  <a:pt x="26930" y="256013"/>
                  <a:pt x="27195" y="265802"/>
                </a:cubicBezTo>
                <a:cubicBezTo>
                  <a:pt x="27460" y="275591"/>
                  <a:pt x="41483" y="246752"/>
                  <a:pt x="47833" y="221352"/>
                </a:cubicBezTo>
                <a:cubicBezTo>
                  <a:pt x="54183" y="195952"/>
                  <a:pt x="72174" y="150179"/>
                  <a:pt x="65295" y="113402"/>
                </a:cubicBezTo>
                <a:cubicBezTo>
                  <a:pt x="58416" y="76625"/>
                  <a:pt x="3648" y="7834"/>
                  <a:pt x="208" y="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524B28C7-4C99-4E9D-9952-B0CAF1EB4C4E}"/>
              </a:ext>
            </a:extLst>
          </p:cNvPr>
          <p:cNvSpPr/>
          <p:nvPr/>
        </p:nvSpPr>
        <p:spPr>
          <a:xfrm>
            <a:off x="4638224" y="3006722"/>
            <a:ext cx="135530" cy="128601"/>
          </a:xfrm>
          <a:custGeom>
            <a:avLst/>
            <a:gdLst>
              <a:gd name="connsiteX0" fmla="*/ 135389 w 135530"/>
              <a:gd name="connsiteY0" fmla="*/ 3 h 128601"/>
              <a:gd name="connsiteX1" fmla="*/ 56014 w 135530"/>
              <a:gd name="connsiteY1" fmla="*/ 88903 h 128601"/>
              <a:gd name="connsiteX2" fmla="*/ 451 w 135530"/>
              <a:gd name="connsiteY2" fmla="*/ 128591 h 128601"/>
              <a:gd name="connsiteX3" fmla="*/ 35376 w 135530"/>
              <a:gd name="connsiteY3" fmla="*/ 85728 h 128601"/>
              <a:gd name="connsiteX4" fmla="*/ 135389 w 135530"/>
              <a:gd name="connsiteY4" fmla="*/ 3 h 12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530" h="128601">
                <a:moveTo>
                  <a:pt x="135389" y="3"/>
                </a:moveTo>
                <a:cubicBezTo>
                  <a:pt x="138829" y="532"/>
                  <a:pt x="78504" y="67472"/>
                  <a:pt x="56014" y="88903"/>
                </a:cubicBezTo>
                <a:cubicBezTo>
                  <a:pt x="33524" y="110334"/>
                  <a:pt x="3891" y="129120"/>
                  <a:pt x="451" y="128591"/>
                </a:cubicBezTo>
                <a:cubicBezTo>
                  <a:pt x="-2989" y="128062"/>
                  <a:pt x="13680" y="105572"/>
                  <a:pt x="35376" y="85728"/>
                </a:cubicBezTo>
                <a:cubicBezTo>
                  <a:pt x="57072" y="65884"/>
                  <a:pt x="131949" y="-526"/>
                  <a:pt x="13538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77CB76F6-ED31-4187-8134-AB1B90349A96}"/>
              </a:ext>
            </a:extLst>
          </p:cNvPr>
          <p:cNvSpPr/>
          <p:nvPr/>
        </p:nvSpPr>
        <p:spPr>
          <a:xfrm>
            <a:off x="4503696" y="2887453"/>
            <a:ext cx="48064" cy="258093"/>
          </a:xfrm>
          <a:custGeom>
            <a:avLst/>
            <a:gdLst>
              <a:gd name="connsiteX0" fmla="*/ 47667 w 48064"/>
              <a:gd name="connsiteY0" fmla="*/ 210 h 258093"/>
              <a:gd name="connsiteX1" fmla="*/ 22267 w 48064"/>
              <a:gd name="connsiteY1" fmla="*/ 124035 h 258093"/>
              <a:gd name="connsiteX2" fmla="*/ 12742 w 48064"/>
              <a:gd name="connsiteY2" fmla="*/ 200235 h 258093"/>
              <a:gd name="connsiteX3" fmla="*/ 46079 w 48064"/>
              <a:gd name="connsiteY3" fmla="*/ 257385 h 258093"/>
              <a:gd name="connsiteX4" fmla="*/ 25442 w 48064"/>
              <a:gd name="connsiteY4" fmla="*/ 227222 h 258093"/>
              <a:gd name="connsiteX5" fmla="*/ 42 w 48064"/>
              <a:gd name="connsiteY5" fmla="*/ 155785 h 258093"/>
              <a:gd name="connsiteX6" fmla="*/ 47667 w 48064"/>
              <a:gd name="connsiteY6" fmla="*/ 210 h 25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64" h="258093">
                <a:moveTo>
                  <a:pt x="47667" y="210"/>
                </a:moveTo>
                <a:cubicBezTo>
                  <a:pt x="51371" y="-5082"/>
                  <a:pt x="28088" y="90698"/>
                  <a:pt x="22267" y="124035"/>
                </a:cubicBezTo>
                <a:cubicBezTo>
                  <a:pt x="16446" y="157372"/>
                  <a:pt x="8773" y="178010"/>
                  <a:pt x="12742" y="200235"/>
                </a:cubicBezTo>
                <a:cubicBezTo>
                  <a:pt x="16711" y="222460"/>
                  <a:pt x="43962" y="252887"/>
                  <a:pt x="46079" y="257385"/>
                </a:cubicBezTo>
                <a:cubicBezTo>
                  <a:pt x="48196" y="261883"/>
                  <a:pt x="33115" y="244155"/>
                  <a:pt x="25442" y="227222"/>
                </a:cubicBezTo>
                <a:cubicBezTo>
                  <a:pt x="17769" y="210289"/>
                  <a:pt x="-1016" y="188858"/>
                  <a:pt x="42" y="155785"/>
                </a:cubicBezTo>
                <a:cubicBezTo>
                  <a:pt x="1100" y="122712"/>
                  <a:pt x="43963" y="5502"/>
                  <a:pt x="47667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5D70B45A-27D3-433B-B254-A628583433D5}"/>
              </a:ext>
            </a:extLst>
          </p:cNvPr>
          <p:cNvSpPr/>
          <p:nvPr/>
        </p:nvSpPr>
        <p:spPr>
          <a:xfrm>
            <a:off x="4643365" y="2627324"/>
            <a:ext cx="213357" cy="187410"/>
          </a:xfrm>
          <a:custGeom>
            <a:avLst/>
            <a:gdLst>
              <a:gd name="connsiteX0" fmla="*/ 73 w 213357"/>
              <a:gd name="connsiteY0" fmla="*/ 187314 h 187410"/>
              <a:gd name="connsiteX1" fmla="*/ 33410 w 213357"/>
              <a:gd name="connsiteY1" fmla="*/ 42851 h 187410"/>
              <a:gd name="connsiteX2" fmla="*/ 144535 w 213357"/>
              <a:gd name="connsiteY2" fmla="*/ 15864 h 187410"/>
              <a:gd name="connsiteX3" fmla="*/ 188985 w 213357"/>
              <a:gd name="connsiteY3" fmla="*/ 53964 h 187410"/>
              <a:gd name="connsiteX4" fmla="*/ 203273 w 213357"/>
              <a:gd name="connsiteY4" fmla="*/ 180964 h 187410"/>
              <a:gd name="connsiteX5" fmla="*/ 211210 w 213357"/>
              <a:gd name="connsiteY5" fmla="*/ 96826 h 187410"/>
              <a:gd name="connsiteX6" fmla="*/ 209623 w 213357"/>
              <a:gd name="connsiteY6" fmla="*/ 60314 h 187410"/>
              <a:gd name="connsiteX7" fmla="*/ 171523 w 213357"/>
              <a:gd name="connsiteY7" fmla="*/ 6339 h 187410"/>
              <a:gd name="connsiteX8" fmla="*/ 39760 w 213357"/>
              <a:gd name="connsiteY8" fmla="*/ 19039 h 187410"/>
              <a:gd name="connsiteX9" fmla="*/ 73 w 213357"/>
              <a:gd name="connsiteY9" fmla="*/ 187314 h 18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57" h="187410">
                <a:moveTo>
                  <a:pt x="73" y="187314"/>
                </a:moveTo>
                <a:cubicBezTo>
                  <a:pt x="-985" y="191283"/>
                  <a:pt x="9333" y="71426"/>
                  <a:pt x="33410" y="42851"/>
                </a:cubicBezTo>
                <a:cubicBezTo>
                  <a:pt x="57487" y="14276"/>
                  <a:pt x="118606" y="14012"/>
                  <a:pt x="144535" y="15864"/>
                </a:cubicBezTo>
                <a:cubicBezTo>
                  <a:pt x="170464" y="17716"/>
                  <a:pt x="179195" y="26447"/>
                  <a:pt x="188985" y="53964"/>
                </a:cubicBezTo>
                <a:cubicBezTo>
                  <a:pt x="198775" y="81481"/>
                  <a:pt x="199569" y="173820"/>
                  <a:pt x="203273" y="180964"/>
                </a:cubicBezTo>
                <a:cubicBezTo>
                  <a:pt x="206977" y="188108"/>
                  <a:pt x="210152" y="116934"/>
                  <a:pt x="211210" y="96826"/>
                </a:cubicBezTo>
                <a:cubicBezTo>
                  <a:pt x="212268" y="76718"/>
                  <a:pt x="216237" y="75395"/>
                  <a:pt x="209623" y="60314"/>
                </a:cubicBezTo>
                <a:cubicBezTo>
                  <a:pt x="203009" y="45233"/>
                  <a:pt x="199834" y="13218"/>
                  <a:pt x="171523" y="6339"/>
                </a:cubicBezTo>
                <a:cubicBezTo>
                  <a:pt x="143212" y="-540"/>
                  <a:pt x="68335" y="-7684"/>
                  <a:pt x="39760" y="19039"/>
                </a:cubicBezTo>
                <a:cubicBezTo>
                  <a:pt x="11185" y="45762"/>
                  <a:pt x="1131" y="183345"/>
                  <a:pt x="73" y="187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A4DFEAD3-1776-4F7A-A8A8-DD582F71F230}"/>
              </a:ext>
            </a:extLst>
          </p:cNvPr>
          <p:cNvSpPr/>
          <p:nvPr/>
        </p:nvSpPr>
        <p:spPr>
          <a:xfrm>
            <a:off x="4591280" y="2806048"/>
            <a:ext cx="112553" cy="149947"/>
          </a:xfrm>
          <a:custGeom>
            <a:avLst/>
            <a:gdLst>
              <a:gd name="connsiteX0" fmla="*/ 9295 w 112553"/>
              <a:gd name="connsiteY0" fmla="*/ 149877 h 149947"/>
              <a:gd name="connsiteX1" fmla="*/ 1358 w 112553"/>
              <a:gd name="connsiteY1" fmla="*/ 10177 h 149947"/>
              <a:gd name="connsiteX2" fmla="*/ 37870 w 112553"/>
              <a:gd name="connsiteY2" fmla="*/ 22877 h 149947"/>
              <a:gd name="connsiteX3" fmla="*/ 112483 w 112553"/>
              <a:gd name="connsiteY3" fmla="*/ 119715 h 149947"/>
              <a:gd name="connsiteX4" fmla="*/ 23583 w 112553"/>
              <a:gd name="connsiteY4" fmla="*/ 30815 h 149947"/>
              <a:gd name="connsiteX5" fmla="*/ 9295 w 112553"/>
              <a:gd name="connsiteY5" fmla="*/ 149877 h 14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553" h="149947">
                <a:moveTo>
                  <a:pt x="9295" y="149877"/>
                </a:moveTo>
                <a:cubicBezTo>
                  <a:pt x="5591" y="146437"/>
                  <a:pt x="-3404" y="31344"/>
                  <a:pt x="1358" y="10177"/>
                </a:cubicBezTo>
                <a:cubicBezTo>
                  <a:pt x="6120" y="-10990"/>
                  <a:pt x="19349" y="4621"/>
                  <a:pt x="37870" y="22877"/>
                </a:cubicBezTo>
                <a:cubicBezTo>
                  <a:pt x="56391" y="41133"/>
                  <a:pt x="114864" y="118392"/>
                  <a:pt x="112483" y="119715"/>
                </a:cubicBezTo>
                <a:cubicBezTo>
                  <a:pt x="110102" y="121038"/>
                  <a:pt x="41310" y="31609"/>
                  <a:pt x="23583" y="30815"/>
                </a:cubicBezTo>
                <a:cubicBezTo>
                  <a:pt x="5856" y="30021"/>
                  <a:pt x="12999" y="153317"/>
                  <a:pt x="9295" y="149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D7E0AB66-16AC-497F-AB88-9A4D522C6966}"/>
              </a:ext>
            </a:extLst>
          </p:cNvPr>
          <p:cNvSpPr/>
          <p:nvPr/>
        </p:nvSpPr>
        <p:spPr>
          <a:xfrm>
            <a:off x="4713253" y="2677936"/>
            <a:ext cx="59570" cy="104969"/>
          </a:xfrm>
          <a:custGeom>
            <a:avLst/>
            <a:gdLst>
              <a:gd name="connsiteX0" fmla="*/ 35 w 59570"/>
              <a:gd name="connsiteY0" fmla="*/ 177 h 104969"/>
              <a:gd name="connsiteX1" fmla="*/ 44485 w 59570"/>
              <a:gd name="connsiteY1" fmla="*/ 62089 h 104969"/>
              <a:gd name="connsiteX2" fmla="*/ 58772 w 59570"/>
              <a:gd name="connsiteY2" fmla="*/ 104952 h 104969"/>
              <a:gd name="connsiteX3" fmla="*/ 57185 w 59570"/>
              <a:gd name="connsiteY3" fmla="*/ 57327 h 104969"/>
              <a:gd name="connsiteX4" fmla="*/ 52422 w 59570"/>
              <a:gd name="connsiteY4" fmla="*/ 43039 h 104969"/>
              <a:gd name="connsiteX5" fmla="*/ 35 w 59570"/>
              <a:gd name="connsiteY5" fmla="*/ 177 h 10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70" h="104969">
                <a:moveTo>
                  <a:pt x="35" y="177"/>
                </a:moveTo>
                <a:cubicBezTo>
                  <a:pt x="-1288" y="3352"/>
                  <a:pt x="34696" y="44627"/>
                  <a:pt x="44485" y="62089"/>
                </a:cubicBezTo>
                <a:cubicBezTo>
                  <a:pt x="54275" y="79552"/>
                  <a:pt x="56655" y="105746"/>
                  <a:pt x="58772" y="104952"/>
                </a:cubicBezTo>
                <a:cubicBezTo>
                  <a:pt x="60889" y="104158"/>
                  <a:pt x="58243" y="67646"/>
                  <a:pt x="57185" y="57327"/>
                </a:cubicBezTo>
                <a:cubicBezTo>
                  <a:pt x="56127" y="47008"/>
                  <a:pt x="58507" y="48595"/>
                  <a:pt x="52422" y="43039"/>
                </a:cubicBezTo>
                <a:cubicBezTo>
                  <a:pt x="46337" y="37483"/>
                  <a:pt x="1358" y="-2998"/>
                  <a:pt x="35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AC1D3183-7D0A-4765-9E3C-02DB978254B7}"/>
              </a:ext>
            </a:extLst>
          </p:cNvPr>
          <p:cNvSpPr/>
          <p:nvPr/>
        </p:nvSpPr>
        <p:spPr>
          <a:xfrm>
            <a:off x="4660715" y="2728823"/>
            <a:ext cx="101970" cy="155666"/>
          </a:xfrm>
          <a:custGeom>
            <a:avLst/>
            <a:gdLst>
              <a:gd name="connsiteX0" fmla="*/ 185 w 101970"/>
              <a:gd name="connsiteY0" fmla="*/ 115977 h 155666"/>
              <a:gd name="connsiteX1" fmla="*/ 20823 w 101970"/>
              <a:gd name="connsiteY1" fmla="*/ 19140 h 155666"/>
              <a:gd name="connsiteX2" fmla="*/ 81148 w 101970"/>
              <a:gd name="connsiteY2" fmla="*/ 93752 h 155666"/>
              <a:gd name="connsiteX3" fmla="*/ 101785 w 101970"/>
              <a:gd name="connsiteY3" fmla="*/ 114390 h 155666"/>
              <a:gd name="connsiteX4" fmla="*/ 71623 w 101970"/>
              <a:gd name="connsiteY4" fmla="*/ 155665 h 155666"/>
              <a:gd name="connsiteX5" fmla="*/ 90673 w 101970"/>
              <a:gd name="connsiteY5" fmla="*/ 115977 h 155666"/>
              <a:gd name="connsiteX6" fmla="*/ 93848 w 101970"/>
              <a:gd name="connsiteY6" fmla="*/ 73115 h 155666"/>
              <a:gd name="connsiteX7" fmla="*/ 30348 w 101970"/>
              <a:gd name="connsiteY7" fmla="*/ 90 h 155666"/>
              <a:gd name="connsiteX8" fmla="*/ 185 w 101970"/>
              <a:gd name="connsiteY8" fmla="*/ 115977 h 15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70" h="155666">
                <a:moveTo>
                  <a:pt x="185" y="115977"/>
                </a:moveTo>
                <a:cubicBezTo>
                  <a:pt x="-1402" y="119152"/>
                  <a:pt x="7329" y="22844"/>
                  <a:pt x="20823" y="19140"/>
                </a:cubicBezTo>
                <a:cubicBezTo>
                  <a:pt x="34317" y="15436"/>
                  <a:pt x="67654" y="77877"/>
                  <a:pt x="81148" y="93752"/>
                </a:cubicBezTo>
                <a:cubicBezTo>
                  <a:pt x="94642" y="109627"/>
                  <a:pt x="103373" y="104071"/>
                  <a:pt x="101785" y="114390"/>
                </a:cubicBezTo>
                <a:cubicBezTo>
                  <a:pt x="100198" y="124709"/>
                  <a:pt x="73475" y="155401"/>
                  <a:pt x="71623" y="155665"/>
                </a:cubicBezTo>
                <a:cubicBezTo>
                  <a:pt x="69771" y="155929"/>
                  <a:pt x="86969" y="129735"/>
                  <a:pt x="90673" y="115977"/>
                </a:cubicBezTo>
                <a:cubicBezTo>
                  <a:pt x="94377" y="102219"/>
                  <a:pt x="103902" y="92429"/>
                  <a:pt x="93848" y="73115"/>
                </a:cubicBezTo>
                <a:cubicBezTo>
                  <a:pt x="83794" y="53800"/>
                  <a:pt x="46752" y="-2556"/>
                  <a:pt x="30348" y="90"/>
                </a:cubicBezTo>
                <a:cubicBezTo>
                  <a:pt x="13944" y="2736"/>
                  <a:pt x="1772" y="112802"/>
                  <a:pt x="185" y="115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8FA9E53C-00BB-42AA-B13E-5BE6C7ECAAFD}"/>
              </a:ext>
            </a:extLst>
          </p:cNvPr>
          <p:cNvSpPr/>
          <p:nvPr/>
        </p:nvSpPr>
        <p:spPr>
          <a:xfrm>
            <a:off x="4764049" y="2678094"/>
            <a:ext cx="62335" cy="142938"/>
          </a:xfrm>
          <a:custGeom>
            <a:avLst/>
            <a:gdLst>
              <a:gd name="connsiteX0" fmla="*/ 39 w 62335"/>
              <a:gd name="connsiteY0" fmla="*/ 19 h 142938"/>
              <a:gd name="connsiteX1" fmla="*/ 52426 w 62335"/>
              <a:gd name="connsiteY1" fmla="*/ 92094 h 142938"/>
              <a:gd name="connsiteX2" fmla="*/ 46076 w 62335"/>
              <a:gd name="connsiteY2" fmla="*/ 142894 h 142938"/>
              <a:gd name="connsiteX3" fmla="*/ 61951 w 62335"/>
              <a:gd name="connsiteY3" fmla="*/ 84156 h 142938"/>
              <a:gd name="connsiteX4" fmla="*/ 39 w 62335"/>
              <a:gd name="connsiteY4" fmla="*/ 19 h 14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35" h="142938">
                <a:moveTo>
                  <a:pt x="39" y="19"/>
                </a:moveTo>
                <a:cubicBezTo>
                  <a:pt x="-1548" y="1342"/>
                  <a:pt x="44753" y="68282"/>
                  <a:pt x="52426" y="92094"/>
                </a:cubicBezTo>
                <a:cubicBezTo>
                  <a:pt x="60099" y="115906"/>
                  <a:pt x="44489" y="144217"/>
                  <a:pt x="46076" y="142894"/>
                </a:cubicBezTo>
                <a:cubicBezTo>
                  <a:pt x="47663" y="141571"/>
                  <a:pt x="65126" y="102412"/>
                  <a:pt x="61951" y="84156"/>
                </a:cubicBezTo>
                <a:cubicBezTo>
                  <a:pt x="58776" y="65900"/>
                  <a:pt x="1626" y="-1304"/>
                  <a:pt x="39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988BD268-609B-4904-BF8D-F9286A7481D2}"/>
              </a:ext>
            </a:extLst>
          </p:cNvPr>
          <p:cNvSpPr/>
          <p:nvPr/>
        </p:nvSpPr>
        <p:spPr>
          <a:xfrm>
            <a:off x="4552930" y="2941332"/>
            <a:ext cx="130256" cy="62637"/>
          </a:xfrm>
          <a:custGeom>
            <a:avLst/>
            <a:gdLst>
              <a:gd name="connsiteX0" fmla="*/ 20 w 130256"/>
              <a:gd name="connsiteY0" fmla="*/ 57456 h 62637"/>
              <a:gd name="connsiteX1" fmla="*/ 82570 w 130256"/>
              <a:gd name="connsiteY1" fmla="*/ 57456 h 62637"/>
              <a:gd name="connsiteX2" fmla="*/ 130195 w 130256"/>
              <a:gd name="connsiteY2" fmla="*/ 306 h 62637"/>
              <a:gd name="connsiteX3" fmla="*/ 90508 w 130256"/>
              <a:gd name="connsiteY3" fmla="*/ 35231 h 62637"/>
              <a:gd name="connsiteX4" fmla="*/ 20 w 130256"/>
              <a:gd name="connsiteY4" fmla="*/ 57456 h 6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56" h="62637">
                <a:moveTo>
                  <a:pt x="20" y="57456"/>
                </a:moveTo>
                <a:cubicBezTo>
                  <a:pt x="-1303" y="61160"/>
                  <a:pt x="60874" y="66981"/>
                  <a:pt x="82570" y="57456"/>
                </a:cubicBezTo>
                <a:cubicBezTo>
                  <a:pt x="104266" y="47931"/>
                  <a:pt x="128872" y="4010"/>
                  <a:pt x="130195" y="306"/>
                </a:cubicBezTo>
                <a:cubicBezTo>
                  <a:pt x="131518" y="-3398"/>
                  <a:pt x="111146" y="27558"/>
                  <a:pt x="90508" y="35231"/>
                </a:cubicBezTo>
                <a:cubicBezTo>
                  <a:pt x="69871" y="42904"/>
                  <a:pt x="1343" y="53752"/>
                  <a:pt x="20" y="57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1E621855-DAFE-42CF-AA35-2716F3887358}"/>
              </a:ext>
            </a:extLst>
          </p:cNvPr>
          <p:cNvSpPr/>
          <p:nvPr/>
        </p:nvSpPr>
        <p:spPr>
          <a:xfrm>
            <a:off x="4773612" y="2860475"/>
            <a:ext cx="82554" cy="45484"/>
          </a:xfrm>
          <a:custGeom>
            <a:avLst/>
            <a:gdLst>
              <a:gd name="connsiteX0" fmla="*/ 1 w 82554"/>
              <a:gd name="connsiteY0" fmla="*/ 3375 h 45484"/>
              <a:gd name="connsiteX1" fmla="*/ 57151 w 82554"/>
              <a:gd name="connsiteY1" fmla="*/ 4963 h 45484"/>
              <a:gd name="connsiteX2" fmla="*/ 82551 w 82554"/>
              <a:gd name="connsiteY2" fmla="*/ 44650 h 45484"/>
              <a:gd name="connsiteX3" fmla="*/ 58738 w 82554"/>
              <a:gd name="connsiteY3" fmla="*/ 30363 h 45484"/>
              <a:gd name="connsiteX4" fmla="*/ 1 w 82554"/>
              <a:gd name="connsiteY4" fmla="*/ 3375 h 4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4" h="45484">
                <a:moveTo>
                  <a:pt x="1" y="3375"/>
                </a:moveTo>
                <a:cubicBezTo>
                  <a:pt x="-263" y="-858"/>
                  <a:pt x="43393" y="-1916"/>
                  <a:pt x="57151" y="4963"/>
                </a:cubicBezTo>
                <a:cubicBezTo>
                  <a:pt x="70909" y="11842"/>
                  <a:pt x="82287" y="40417"/>
                  <a:pt x="82551" y="44650"/>
                </a:cubicBezTo>
                <a:cubicBezTo>
                  <a:pt x="82815" y="48883"/>
                  <a:pt x="67734" y="35919"/>
                  <a:pt x="58738" y="30363"/>
                </a:cubicBezTo>
                <a:cubicBezTo>
                  <a:pt x="49742" y="24807"/>
                  <a:pt x="265" y="7608"/>
                  <a:pt x="1" y="3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5D2894EF-D1A6-4F3C-8066-008BD254CD63}"/>
              </a:ext>
            </a:extLst>
          </p:cNvPr>
          <p:cNvSpPr/>
          <p:nvPr/>
        </p:nvSpPr>
        <p:spPr>
          <a:xfrm>
            <a:off x="4756010" y="2897119"/>
            <a:ext cx="77986" cy="52540"/>
          </a:xfrm>
          <a:custGeom>
            <a:avLst/>
            <a:gdLst>
              <a:gd name="connsiteX0" fmla="*/ 140 w 77986"/>
              <a:gd name="connsiteY0" fmla="*/ 69 h 52540"/>
              <a:gd name="connsiteX1" fmla="*/ 66815 w 77986"/>
              <a:gd name="connsiteY1" fmla="*/ 25469 h 52540"/>
              <a:gd name="connsiteX2" fmla="*/ 76340 w 77986"/>
              <a:gd name="connsiteY2" fmla="*/ 52456 h 52540"/>
              <a:gd name="connsiteX3" fmla="*/ 49353 w 77986"/>
              <a:gd name="connsiteY3" fmla="*/ 33406 h 52540"/>
              <a:gd name="connsiteX4" fmla="*/ 140 w 77986"/>
              <a:gd name="connsiteY4" fmla="*/ 69 h 5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86" h="52540">
                <a:moveTo>
                  <a:pt x="140" y="69"/>
                </a:moveTo>
                <a:cubicBezTo>
                  <a:pt x="3050" y="-1254"/>
                  <a:pt x="54115" y="16738"/>
                  <a:pt x="66815" y="25469"/>
                </a:cubicBezTo>
                <a:cubicBezTo>
                  <a:pt x="79515" y="34200"/>
                  <a:pt x="79250" y="51133"/>
                  <a:pt x="76340" y="52456"/>
                </a:cubicBezTo>
                <a:cubicBezTo>
                  <a:pt x="73430" y="53779"/>
                  <a:pt x="58349" y="39227"/>
                  <a:pt x="49353" y="33406"/>
                </a:cubicBezTo>
                <a:cubicBezTo>
                  <a:pt x="40357" y="27585"/>
                  <a:pt x="-2770" y="1392"/>
                  <a:pt x="140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78E7702A-9B42-49EB-B693-85C85F2A2A0A}"/>
              </a:ext>
            </a:extLst>
          </p:cNvPr>
          <p:cNvSpPr/>
          <p:nvPr/>
        </p:nvSpPr>
        <p:spPr>
          <a:xfrm>
            <a:off x="4739928" y="2916202"/>
            <a:ext cx="65901" cy="60607"/>
          </a:xfrm>
          <a:custGeom>
            <a:avLst/>
            <a:gdLst>
              <a:gd name="connsiteX0" fmla="*/ 347 w 65901"/>
              <a:gd name="connsiteY0" fmla="*/ 36 h 60607"/>
              <a:gd name="connsiteX1" fmla="*/ 27335 w 65901"/>
              <a:gd name="connsiteY1" fmla="*/ 47661 h 60607"/>
              <a:gd name="connsiteX2" fmla="*/ 65435 w 65901"/>
              <a:gd name="connsiteY2" fmla="*/ 60361 h 60607"/>
              <a:gd name="connsiteX3" fmla="*/ 46385 w 65901"/>
              <a:gd name="connsiteY3" fmla="*/ 39723 h 60607"/>
              <a:gd name="connsiteX4" fmla="*/ 347 w 65901"/>
              <a:gd name="connsiteY4" fmla="*/ 36 h 6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01" h="60607">
                <a:moveTo>
                  <a:pt x="347" y="36"/>
                </a:moveTo>
                <a:cubicBezTo>
                  <a:pt x="-2828" y="1359"/>
                  <a:pt x="16487" y="37607"/>
                  <a:pt x="27335" y="47661"/>
                </a:cubicBezTo>
                <a:cubicBezTo>
                  <a:pt x="38183" y="57715"/>
                  <a:pt x="62260" y="61684"/>
                  <a:pt x="65435" y="60361"/>
                </a:cubicBezTo>
                <a:cubicBezTo>
                  <a:pt x="68610" y="59038"/>
                  <a:pt x="54852" y="46073"/>
                  <a:pt x="46385" y="39723"/>
                </a:cubicBezTo>
                <a:cubicBezTo>
                  <a:pt x="37918" y="33373"/>
                  <a:pt x="3522" y="-1287"/>
                  <a:pt x="347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6D54F47E-EEF2-4216-B7E7-6D3705F731F0}"/>
              </a:ext>
            </a:extLst>
          </p:cNvPr>
          <p:cNvSpPr/>
          <p:nvPr/>
        </p:nvSpPr>
        <p:spPr>
          <a:xfrm>
            <a:off x="4717983" y="2932113"/>
            <a:ext cx="49794" cy="82552"/>
          </a:xfrm>
          <a:custGeom>
            <a:avLst/>
            <a:gdLst>
              <a:gd name="connsiteX0" fmla="*/ 3242 w 49794"/>
              <a:gd name="connsiteY0" fmla="*/ 0 h 82552"/>
              <a:gd name="connsiteX1" fmla="*/ 4830 w 49794"/>
              <a:gd name="connsiteY1" fmla="*/ 61912 h 82552"/>
              <a:gd name="connsiteX2" fmla="*/ 49280 w 49794"/>
              <a:gd name="connsiteY2" fmla="*/ 82550 h 82552"/>
              <a:gd name="connsiteX3" fmla="*/ 30230 w 49794"/>
              <a:gd name="connsiteY3" fmla="*/ 63500 h 82552"/>
              <a:gd name="connsiteX4" fmla="*/ 3242 w 49794"/>
              <a:gd name="connsiteY4" fmla="*/ 0 h 8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94" h="82552">
                <a:moveTo>
                  <a:pt x="3242" y="0"/>
                </a:moveTo>
                <a:cubicBezTo>
                  <a:pt x="199" y="24077"/>
                  <a:pt x="-2843" y="48154"/>
                  <a:pt x="4830" y="61912"/>
                </a:cubicBezTo>
                <a:cubicBezTo>
                  <a:pt x="12503" y="75670"/>
                  <a:pt x="45047" y="82285"/>
                  <a:pt x="49280" y="82550"/>
                </a:cubicBezTo>
                <a:cubicBezTo>
                  <a:pt x="53513" y="82815"/>
                  <a:pt x="30230" y="63500"/>
                  <a:pt x="30230" y="63500"/>
                </a:cubicBezTo>
                <a:lnTo>
                  <a:pt x="324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E1ACD9F9-6D00-45CE-80F8-59B7E686BE5F}"/>
              </a:ext>
            </a:extLst>
          </p:cNvPr>
          <p:cNvSpPr/>
          <p:nvPr/>
        </p:nvSpPr>
        <p:spPr>
          <a:xfrm>
            <a:off x="4760962" y="2883645"/>
            <a:ext cx="100537" cy="122029"/>
          </a:xfrm>
          <a:custGeom>
            <a:avLst/>
            <a:gdLst>
              <a:gd name="connsiteX0" fmla="*/ 98376 w 100537"/>
              <a:gd name="connsiteY0" fmla="*/ 843 h 122029"/>
              <a:gd name="connsiteX1" fmla="*/ 80913 w 100537"/>
              <a:gd name="connsiteY1" fmla="*/ 53230 h 122029"/>
              <a:gd name="connsiteX2" fmla="*/ 69801 w 100537"/>
              <a:gd name="connsiteY2" fmla="*/ 80218 h 122029"/>
              <a:gd name="connsiteX3" fmla="*/ 1538 w 100537"/>
              <a:gd name="connsiteY3" fmla="*/ 121493 h 122029"/>
              <a:gd name="connsiteX4" fmla="*/ 26938 w 100537"/>
              <a:gd name="connsiteY4" fmla="*/ 99268 h 122029"/>
              <a:gd name="connsiteX5" fmla="*/ 98376 w 100537"/>
              <a:gd name="connsiteY5" fmla="*/ 843 h 12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37" h="122029">
                <a:moveTo>
                  <a:pt x="98376" y="843"/>
                </a:moveTo>
                <a:cubicBezTo>
                  <a:pt x="107372" y="-6830"/>
                  <a:pt x="85675" y="40001"/>
                  <a:pt x="80913" y="53230"/>
                </a:cubicBezTo>
                <a:cubicBezTo>
                  <a:pt x="76151" y="66459"/>
                  <a:pt x="83030" y="68841"/>
                  <a:pt x="69801" y="80218"/>
                </a:cubicBezTo>
                <a:cubicBezTo>
                  <a:pt x="56572" y="91595"/>
                  <a:pt x="8682" y="118318"/>
                  <a:pt x="1538" y="121493"/>
                </a:cubicBezTo>
                <a:cubicBezTo>
                  <a:pt x="-5606" y="124668"/>
                  <a:pt x="13709" y="113291"/>
                  <a:pt x="26938" y="99268"/>
                </a:cubicBezTo>
                <a:cubicBezTo>
                  <a:pt x="40167" y="85245"/>
                  <a:pt x="89380" y="8516"/>
                  <a:pt x="98376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AA96FF4C-7B93-427B-838E-60CA91C8FF82}"/>
              </a:ext>
            </a:extLst>
          </p:cNvPr>
          <p:cNvSpPr/>
          <p:nvPr/>
        </p:nvSpPr>
        <p:spPr>
          <a:xfrm>
            <a:off x="4715452" y="2874646"/>
            <a:ext cx="61419" cy="65075"/>
          </a:xfrm>
          <a:custGeom>
            <a:avLst/>
            <a:gdLst>
              <a:gd name="connsiteX0" fmla="*/ 61336 w 61419"/>
              <a:gd name="connsiteY0" fmla="*/ 317 h 65075"/>
              <a:gd name="connsiteX1" fmla="*/ 2598 w 61419"/>
              <a:gd name="connsiteY1" fmla="*/ 63817 h 65075"/>
              <a:gd name="connsiteX2" fmla="*/ 15298 w 61419"/>
              <a:gd name="connsiteY2" fmla="*/ 40004 h 65075"/>
              <a:gd name="connsiteX3" fmla="*/ 61336 w 61419"/>
              <a:gd name="connsiteY3" fmla="*/ 317 h 6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19" h="65075">
                <a:moveTo>
                  <a:pt x="61336" y="317"/>
                </a:moveTo>
                <a:cubicBezTo>
                  <a:pt x="59219" y="4286"/>
                  <a:pt x="10271" y="57203"/>
                  <a:pt x="2598" y="63817"/>
                </a:cubicBezTo>
                <a:cubicBezTo>
                  <a:pt x="-5075" y="70432"/>
                  <a:pt x="5773" y="49264"/>
                  <a:pt x="15298" y="40004"/>
                </a:cubicBezTo>
                <a:cubicBezTo>
                  <a:pt x="24823" y="30744"/>
                  <a:pt x="63453" y="-3652"/>
                  <a:pt x="61336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20A5269A-98B9-4B85-A7A1-929476CD3BF3}"/>
              </a:ext>
            </a:extLst>
          </p:cNvPr>
          <p:cNvSpPr/>
          <p:nvPr/>
        </p:nvSpPr>
        <p:spPr>
          <a:xfrm>
            <a:off x="4594219" y="3081013"/>
            <a:ext cx="20682" cy="124512"/>
          </a:xfrm>
          <a:custGeom>
            <a:avLst/>
            <a:gdLst>
              <a:gd name="connsiteX0" fmla="*/ 9531 w 20682"/>
              <a:gd name="connsiteY0" fmla="*/ 325 h 124512"/>
              <a:gd name="connsiteX1" fmla="*/ 20644 w 20682"/>
              <a:gd name="connsiteY1" fmla="*/ 100337 h 124512"/>
              <a:gd name="connsiteX2" fmla="*/ 12706 w 20682"/>
              <a:gd name="connsiteY2" fmla="*/ 114625 h 124512"/>
              <a:gd name="connsiteX3" fmla="*/ 6 w 20682"/>
              <a:gd name="connsiteY3" fmla="*/ 124150 h 124512"/>
              <a:gd name="connsiteX4" fmla="*/ 11119 w 20682"/>
              <a:gd name="connsiteY4" fmla="*/ 101925 h 124512"/>
              <a:gd name="connsiteX5" fmla="*/ 19056 w 20682"/>
              <a:gd name="connsiteY5" fmla="*/ 68587 h 124512"/>
              <a:gd name="connsiteX6" fmla="*/ 9531 w 20682"/>
              <a:gd name="connsiteY6" fmla="*/ 325 h 12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" h="124512">
                <a:moveTo>
                  <a:pt x="9531" y="325"/>
                </a:moveTo>
                <a:cubicBezTo>
                  <a:pt x="9796" y="5617"/>
                  <a:pt x="20115" y="81287"/>
                  <a:pt x="20644" y="100337"/>
                </a:cubicBezTo>
                <a:cubicBezTo>
                  <a:pt x="21173" y="119387"/>
                  <a:pt x="16146" y="110656"/>
                  <a:pt x="12706" y="114625"/>
                </a:cubicBezTo>
                <a:cubicBezTo>
                  <a:pt x="9266" y="118594"/>
                  <a:pt x="270" y="126267"/>
                  <a:pt x="6" y="124150"/>
                </a:cubicBezTo>
                <a:cubicBezTo>
                  <a:pt x="-258" y="122033"/>
                  <a:pt x="7944" y="111185"/>
                  <a:pt x="11119" y="101925"/>
                </a:cubicBezTo>
                <a:cubicBezTo>
                  <a:pt x="14294" y="92665"/>
                  <a:pt x="17733" y="81287"/>
                  <a:pt x="19056" y="68587"/>
                </a:cubicBezTo>
                <a:cubicBezTo>
                  <a:pt x="20379" y="55887"/>
                  <a:pt x="9266" y="-4967"/>
                  <a:pt x="9531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9D5C1D99-7635-43A4-A942-F8B3A77E0C9A}"/>
              </a:ext>
            </a:extLst>
          </p:cNvPr>
          <p:cNvSpPr/>
          <p:nvPr/>
        </p:nvSpPr>
        <p:spPr>
          <a:xfrm>
            <a:off x="4571846" y="3073086"/>
            <a:ext cx="28955" cy="136045"/>
          </a:xfrm>
          <a:custGeom>
            <a:avLst/>
            <a:gdLst>
              <a:gd name="connsiteX0" fmla="*/ 28729 w 28955"/>
              <a:gd name="connsiteY0" fmla="*/ 314 h 136045"/>
              <a:gd name="connsiteX1" fmla="*/ 154 w 28955"/>
              <a:gd name="connsiteY1" fmla="*/ 44764 h 136045"/>
              <a:gd name="connsiteX2" fmla="*/ 17617 w 28955"/>
              <a:gd name="connsiteY2" fmla="*/ 135252 h 136045"/>
              <a:gd name="connsiteX3" fmla="*/ 23967 w 28955"/>
              <a:gd name="connsiteY3" fmla="*/ 87627 h 136045"/>
              <a:gd name="connsiteX4" fmla="*/ 14442 w 28955"/>
              <a:gd name="connsiteY4" fmla="*/ 65402 h 136045"/>
              <a:gd name="connsiteX5" fmla="*/ 28729 w 28955"/>
              <a:gd name="connsiteY5" fmla="*/ 314 h 13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55" h="136045">
                <a:moveTo>
                  <a:pt x="28729" y="314"/>
                </a:moveTo>
                <a:cubicBezTo>
                  <a:pt x="26348" y="-3126"/>
                  <a:pt x="2006" y="22274"/>
                  <a:pt x="154" y="44764"/>
                </a:cubicBezTo>
                <a:cubicBezTo>
                  <a:pt x="-1698" y="67254"/>
                  <a:pt x="13648" y="128108"/>
                  <a:pt x="17617" y="135252"/>
                </a:cubicBezTo>
                <a:cubicBezTo>
                  <a:pt x="21586" y="142396"/>
                  <a:pt x="24496" y="99269"/>
                  <a:pt x="23967" y="87627"/>
                </a:cubicBezTo>
                <a:cubicBezTo>
                  <a:pt x="23438" y="75985"/>
                  <a:pt x="14971" y="74662"/>
                  <a:pt x="14442" y="65402"/>
                </a:cubicBezTo>
                <a:cubicBezTo>
                  <a:pt x="13913" y="56142"/>
                  <a:pt x="31110" y="3754"/>
                  <a:pt x="28729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B51DF3DB-7F16-42C3-8F56-BD7E7D2A2926}"/>
              </a:ext>
            </a:extLst>
          </p:cNvPr>
          <p:cNvSpPr/>
          <p:nvPr/>
        </p:nvSpPr>
        <p:spPr>
          <a:xfrm>
            <a:off x="3117418" y="1748207"/>
            <a:ext cx="781701" cy="1058233"/>
          </a:xfrm>
          <a:custGeom>
            <a:avLst/>
            <a:gdLst>
              <a:gd name="connsiteX0" fmla="*/ 781482 w 781701"/>
              <a:gd name="connsiteY0" fmla="*/ 160 h 1058233"/>
              <a:gd name="connsiteX1" fmla="*/ 336982 w 781701"/>
              <a:gd name="connsiteY1" fmla="*/ 271093 h 1058233"/>
              <a:gd name="connsiteX2" fmla="*/ 15249 w 781701"/>
              <a:gd name="connsiteY2" fmla="*/ 791793 h 1058233"/>
              <a:gd name="connsiteX3" fmla="*/ 49115 w 781701"/>
              <a:gd name="connsiteY3" fmla="*/ 1054260 h 1058233"/>
              <a:gd name="connsiteX4" fmla="*/ 23715 w 781701"/>
              <a:gd name="connsiteY4" fmla="*/ 935726 h 1058233"/>
              <a:gd name="connsiteX5" fmla="*/ 61815 w 781701"/>
              <a:gd name="connsiteY5" fmla="*/ 740993 h 1058233"/>
              <a:gd name="connsiteX6" fmla="*/ 392015 w 781701"/>
              <a:gd name="connsiteY6" fmla="*/ 304960 h 1058233"/>
              <a:gd name="connsiteX7" fmla="*/ 781482 w 781701"/>
              <a:gd name="connsiteY7" fmla="*/ 160 h 105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701" h="1058233">
                <a:moveTo>
                  <a:pt x="781482" y="160"/>
                </a:moveTo>
                <a:cubicBezTo>
                  <a:pt x="772310" y="-5485"/>
                  <a:pt x="464687" y="139154"/>
                  <a:pt x="336982" y="271093"/>
                </a:cubicBezTo>
                <a:cubicBezTo>
                  <a:pt x="209277" y="403032"/>
                  <a:pt x="63227" y="661265"/>
                  <a:pt x="15249" y="791793"/>
                </a:cubicBezTo>
                <a:cubicBezTo>
                  <a:pt x="-32729" y="922321"/>
                  <a:pt x="47704" y="1030271"/>
                  <a:pt x="49115" y="1054260"/>
                </a:cubicBezTo>
                <a:cubicBezTo>
                  <a:pt x="50526" y="1078249"/>
                  <a:pt x="21598" y="987937"/>
                  <a:pt x="23715" y="935726"/>
                </a:cubicBezTo>
                <a:cubicBezTo>
                  <a:pt x="25832" y="883515"/>
                  <a:pt x="432" y="846121"/>
                  <a:pt x="61815" y="740993"/>
                </a:cubicBezTo>
                <a:cubicBezTo>
                  <a:pt x="123198" y="635865"/>
                  <a:pt x="274187" y="423493"/>
                  <a:pt x="392015" y="304960"/>
                </a:cubicBezTo>
                <a:cubicBezTo>
                  <a:pt x="509843" y="186427"/>
                  <a:pt x="790654" y="5805"/>
                  <a:pt x="781482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4DC8EDAE-787F-4924-BAE1-CD62B1FC0BE6}"/>
              </a:ext>
            </a:extLst>
          </p:cNvPr>
          <p:cNvSpPr/>
          <p:nvPr/>
        </p:nvSpPr>
        <p:spPr>
          <a:xfrm>
            <a:off x="3142109" y="1479432"/>
            <a:ext cx="1012568" cy="246742"/>
          </a:xfrm>
          <a:custGeom>
            <a:avLst/>
            <a:gdLst>
              <a:gd name="connsiteX0" fmla="*/ 995974 w 1012568"/>
              <a:gd name="connsiteY0" fmla="*/ 188501 h 246742"/>
              <a:gd name="connsiteX1" fmla="*/ 845691 w 1012568"/>
              <a:gd name="connsiteY1" fmla="*/ 31868 h 246742"/>
              <a:gd name="connsiteX2" fmla="*/ 51941 w 1012568"/>
              <a:gd name="connsiteY2" fmla="*/ 230835 h 246742"/>
              <a:gd name="connsiteX3" fmla="*/ 151424 w 1012568"/>
              <a:gd name="connsiteY3" fmla="*/ 209668 h 246742"/>
              <a:gd name="connsiteX4" fmla="*/ 758908 w 1012568"/>
              <a:gd name="connsiteY4" fmla="*/ 12818 h 246742"/>
              <a:gd name="connsiteX5" fmla="*/ 981158 w 1012568"/>
              <a:gd name="connsiteY5" fmla="*/ 36101 h 246742"/>
              <a:gd name="connsiteX6" fmla="*/ 995974 w 1012568"/>
              <a:gd name="connsiteY6" fmla="*/ 188501 h 24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2568" h="246742">
                <a:moveTo>
                  <a:pt x="995974" y="188501"/>
                </a:moveTo>
                <a:cubicBezTo>
                  <a:pt x="973396" y="187796"/>
                  <a:pt x="1003030" y="24812"/>
                  <a:pt x="845691" y="31868"/>
                </a:cubicBezTo>
                <a:cubicBezTo>
                  <a:pt x="688352" y="38924"/>
                  <a:pt x="167652" y="201202"/>
                  <a:pt x="51941" y="230835"/>
                </a:cubicBezTo>
                <a:cubicBezTo>
                  <a:pt x="-63770" y="260468"/>
                  <a:pt x="33596" y="246004"/>
                  <a:pt x="151424" y="209668"/>
                </a:cubicBezTo>
                <a:cubicBezTo>
                  <a:pt x="269252" y="173332"/>
                  <a:pt x="620619" y="41746"/>
                  <a:pt x="758908" y="12818"/>
                </a:cubicBezTo>
                <a:cubicBezTo>
                  <a:pt x="897197" y="-16110"/>
                  <a:pt x="940236" y="9290"/>
                  <a:pt x="981158" y="36101"/>
                </a:cubicBezTo>
                <a:cubicBezTo>
                  <a:pt x="1022080" y="62912"/>
                  <a:pt x="1018552" y="189206"/>
                  <a:pt x="995974" y="188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E781EA37-A6FB-4889-A6BC-0E1947275693}"/>
              </a:ext>
            </a:extLst>
          </p:cNvPr>
          <p:cNvSpPr/>
          <p:nvPr/>
        </p:nvSpPr>
        <p:spPr>
          <a:xfrm>
            <a:off x="3852898" y="1288591"/>
            <a:ext cx="420671" cy="309336"/>
          </a:xfrm>
          <a:custGeom>
            <a:avLst/>
            <a:gdLst>
              <a:gd name="connsiteX0" fmla="*/ 414302 w 420671"/>
              <a:gd name="connsiteY0" fmla="*/ 307376 h 309336"/>
              <a:gd name="connsiteX1" fmla="*/ 287302 w 420671"/>
              <a:gd name="connsiteY1" fmla="*/ 32209 h 309336"/>
              <a:gd name="connsiteX2" fmla="*/ 7902 w 420671"/>
              <a:gd name="connsiteY2" fmla="*/ 161326 h 309336"/>
              <a:gd name="connsiteX3" fmla="*/ 96802 w 420671"/>
              <a:gd name="connsiteY3" fmla="*/ 104176 h 309336"/>
              <a:gd name="connsiteX4" fmla="*/ 306352 w 420671"/>
              <a:gd name="connsiteY4" fmla="*/ 459 h 309336"/>
              <a:gd name="connsiteX5" fmla="*/ 393135 w 420671"/>
              <a:gd name="connsiteY5" fmla="*/ 148626 h 309336"/>
              <a:gd name="connsiteX6" fmla="*/ 414302 w 420671"/>
              <a:gd name="connsiteY6" fmla="*/ 307376 h 30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671" h="309336">
                <a:moveTo>
                  <a:pt x="414302" y="307376"/>
                </a:moveTo>
                <a:cubicBezTo>
                  <a:pt x="396663" y="287973"/>
                  <a:pt x="355035" y="56551"/>
                  <a:pt x="287302" y="32209"/>
                </a:cubicBezTo>
                <a:cubicBezTo>
                  <a:pt x="219569" y="7867"/>
                  <a:pt x="39652" y="149332"/>
                  <a:pt x="7902" y="161326"/>
                </a:cubicBezTo>
                <a:cubicBezTo>
                  <a:pt x="-23848" y="173320"/>
                  <a:pt x="47060" y="130987"/>
                  <a:pt x="96802" y="104176"/>
                </a:cubicBezTo>
                <a:cubicBezTo>
                  <a:pt x="146544" y="77365"/>
                  <a:pt x="256963" y="-6949"/>
                  <a:pt x="306352" y="459"/>
                </a:cubicBezTo>
                <a:cubicBezTo>
                  <a:pt x="355741" y="7867"/>
                  <a:pt x="377260" y="100296"/>
                  <a:pt x="393135" y="148626"/>
                </a:cubicBezTo>
                <a:cubicBezTo>
                  <a:pt x="409010" y="196956"/>
                  <a:pt x="431941" y="326779"/>
                  <a:pt x="414302" y="307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9FC90AE7-EB78-427F-84D2-380941A17B45}"/>
              </a:ext>
            </a:extLst>
          </p:cNvPr>
          <p:cNvSpPr/>
          <p:nvPr/>
        </p:nvSpPr>
        <p:spPr>
          <a:xfrm>
            <a:off x="4317514" y="1315459"/>
            <a:ext cx="139725" cy="234034"/>
          </a:xfrm>
          <a:custGeom>
            <a:avLst/>
            <a:gdLst>
              <a:gd name="connsiteX0" fmla="*/ 13186 w 139725"/>
              <a:gd name="connsiteY0" fmla="*/ 233941 h 234034"/>
              <a:gd name="connsiteX1" fmla="*/ 8953 w 139725"/>
              <a:gd name="connsiteY1" fmla="*/ 11691 h 234034"/>
              <a:gd name="connsiteX2" fmla="*/ 138069 w 139725"/>
              <a:gd name="connsiteY2" fmla="*/ 28624 h 234034"/>
              <a:gd name="connsiteX3" fmla="*/ 78803 w 139725"/>
              <a:gd name="connsiteY3" fmla="*/ 7458 h 234034"/>
              <a:gd name="connsiteX4" fmla="*/ 30119 w 139725"/>
              <a:gd name="connsiteY4" fmla="*/ 39208 h 234034"/>
              <a:gd name="connsiteX5" fmla="*/ 13186 w 139725"/>
              <a:gd name="connsiteY5" fmla="*/ 233941 h 23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725" h="234034">
                <a:moveTo>
                  <a:pt x="13186" y="233941"/>
                </a:moveTo>
                <a:cubicBezTo>
                  <a:pt x="9658" y="229355"/>
                  <a:pt x="-11861" y="45910"/>
                  <a:pt x="8953" y="11691"/>
                </a:cubicBezTo>
                <a:cubicBezTo>
                  <a:pt x="29767" y="-22528"/>
                  <a:pt x="126427" y="29329"/>
                  <a:pt x="138069" y="28624"/>
                </a:cubicBezTo>
                <a:cubicBezTo>
                  <a:pt x="149711" y="27918"/>
                  <a:pt x="96794" y="5694"/>
                  <a:pt x="78803" y="7458"/>
                </a:cubicBezTo>
                <a:cubicBezTo>
                  <a:pt x="60812" y="9222"/>
                  <a:pt x="41408" y="4989"/>
                  <a:pt x="30119" y="39208"/>
                </a:cubicBezTo>
                <a:cubicBezTo>
                  <a:pt x="18830" y="73427"/>
                  <a:pt x="16714" y="238527"/>
                  <a:pt x="13186" y="233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605FEDFF-DA92-4351-981C-949579AA3440}"/>
              </a:ext>
            </a:extLst>
          </p:cNvPr>
          <p:cNvSpPr/>
          <p:nvPr/>
        </p:nvSpPr>
        <p:spPr>
          <a:xfrm>
            <a:off x="4402667" y="1428561"/>
            <a:ext cx="336561" cy="139908"/>
          </a:xfrm>
          <a:custGeom>
            <a:avLst/>
            <a:gdLst>
              <a:gd name="connsiteX0" fmla="*/ 0 w 336561"/>
              <a:gd name="connsiteY0" fmla="*/ 99672 h 139908"/>
              <a:gd name="connsiteX1" fmla="*/ 133350 w 336561"/>
              <a:gd name="connsiteY1" fmla="*/ 189 h 139908"/>
              <a:gd name="connsiteX2" fmla="*/ 224366 w 336561"/>
              <a:gd name="connsiteY2" fmla="*/ 76389 h 139908"/>
              <a:gd name="connsiteX3" fmla="*/ 336550 w 336561"/>
              <a:gd name="connsiteY3" fmla="*/ 139889 h 139908"/>
              <a:gd name="connsiteX4" fmla="*/ 230716 w 336561"/>
              <a:gd name="connsiteY4" fmla="*/ 82739 h 139908"/>
              <a:gd name="connsiteX5" fmla="*/ 131233 w 336561"/>
              <a:gd name="connsiteY5" fmla="*/ 38289 h 139908"/>
              <a:gd name="connsiteX6" fmla="*/ 0 w 336561"/>
              <a:gd name="connsiteY6" fmla="*/ 99672 h 13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561" h="139908">
                <a:moveTo>
                  <a:pt x="0" y="99672"/>
                </a:moveTo>
                <a:cubicBezTo>
                  <a:pt x="353" y="93322"/>
                  <a:pt x="95956" y="4069"/>
                  <a:pt x="133350" y="189"/>
                </a:cubicBezTo>
                <a:cubicBezTo>
                  <a:pt x="170744" y="-3691"/>
                  <a:pt x="190499" y="53106"/>
                  <a:pt x="224366" y="76389"/>
                </a:cubicBezTo>
                <a:cubicBezTo>
                  <a:pt x="258233" y="99672"/>
                  <a:pt x="335492" y="138831"/>
                  <a:pt x="336550" y="139889"/>
                </a:cubicBezTo>
                <a:cubicBezTo>
                  <a:pt x="337608" y="140947"/>
                  <a:pt x="264936" y="99672"/>
                  <a:pt x="230716" y="82739"/>
                </a:cubicBezTo>
                <a:cubicBezTo>
                  <a:pt x="196497" y="65806"/>
                  <a:pt x="167216" y="34409"/>
                  <a:pt x="131233" y="38289"/>
                </a:cubicBezTo>
                <a:cubicBezTo>
                  <a:pt x="95250" y="42169"/>
                  <a:pt x="-353" y="106022"/>
                  <a:pt x="0" y="99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5CDEF1ED-051F-4D94-8501-7F965C83AAAC}"/>
              </a:ext>
            </a:extLst>
          </p:cNvPr>
          <p:cNvSpPr/>
          <p:nvPr/>
        </p:nvSpPr>
        <p:spPr>
          <a:xfrm>
            <a:off x="3264897" y="1794404"/>
            <a:ext cx="662077" cy="924124"/>
          </a:xfrm>
          <a:custGeom>
            <a:avLst/>
            <a:gdLst>
              <a:gd name="connsiteX0" fmla="*/ 627653 w 662077"/>
              <a:gd name="connsiteY0" fmla="*/ 529 h 924124"/>
              <a:gd name="connsiteX1" fmla="*/ 619186 w 662077"/>
              <a:gd name="connsiteY1" fmla="*/ 218546 h 924124"/>
              <a:gd name="connsiteX2" fmla="*/ 85786 w 662077"/>
              <a:gd name="connsiteY2" fmla="*/ 675746 h 924124"/>
              <a:gd name="connsiteX3" fmla="*/ 34986 w 662077"/>
              <a:gd name="connsiteY3" fmla="*/ 912813 h 924124"/>
              <a:gd name="connsiteX4" fmla="*/ 30753 w 662077"/>
              <a:gd name="connsiteY4" fmla="*/ 868363 h 924124"/>
              <a:gd name="connsiteX5" fmla="*/ 26520 w 662077"/>
              <a:gd name="connsiteY5" fmla="*/ 711729 h 924124"/>
              <a:gd name="connsiteX6" fmla="*/ 399053 w 662077"/>
              <a:gd name="connsiteY6" fmla="*/ 383646 h 924124"/>
              <a:gd name="connsiteX7" fmla="*/ 608603 w 662077"/>
              <a:gd name="connsiteY7" fmla="*/ 163513 h 924124"/>
              <a:gd name="connsiteX8" fmla="*/ 627653 w 662077"/>
              <a:gd name="connsiteY8" fmla="*/ 529 h 92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077" h="924124">
                <a:moveTo>
                  <a:pt x="627653" y="529"/>
                </a:moveTo>
                <a:cubicBezTo>
                  <a:pt x="629417" y="9701"/>
                  <a:pt x="709497" y="106010"/>
                  <a:pt x="619186" y="218546"/>
                </a:cubicBezTo>
                <a:cubicBezTo>
                  <a:pt x="528875" y="331082"/>
                  <a:pt x="183153" y="560035"/>
                  <a:pt x="85786" y="675746"/>
                </a:cubicBezTo>
                <a:cubicBezTo>
                  <a:pt x="-11581" y="791457"/>
                  <a:pt x="44158" y="880710"/>
                  <a:pt x="34986" y="912813"/>
                </a:cubicBezTo>
                <a:cubicBezTo>
                  <a:pt x="25814" y="944916"/>
                  <a:pt x="32164" y="901877"/>
                  <a:pt x="30753" y="868363"/>
                </a:cubicBezTo>
                <a:cubicBezTo>
                  <a:pt x="29342" y="834849"/>
                  <a:pt x="-34863" y="792515"/>
                  <a:pt x="26520" y="711729"/>
                </a:cubicBezTo>
                <a:cubicBezTo>
                  <a:pt x="87903" y="630943"/>
                  <a:pt x="302039" y="475015"/>
                  <a:pt x="399053" y="383646"/>
                </a:cubicBezTo>
                <a:cubicBezTo>
                  <a:pt x="496067" y="292277"/>
                  <a:pt x="571209" y="223485"/>
                  <a:pt x="608603" y="163513"/>
                </a:cubicBezTo>
                <a:cubicBezTo>
                  <a:pt x="645997" y="103541"/>
                  <a:pt x="625889" y="-8643"/>
                  <a:pt x="627653" y="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5599D6DE-6E9B-403F-B72C-05236A411F48}"/>
              </a:ext>
            </a:extLst>
          </p:cNvPr>
          <p:cNvSpPr/>
          <p:nvPr/>
        </p:nvSpPr>
        <p:spPr>
          <a:xfrm>
            <a:off x="4294469" y="1527687"/>
            <a:ext cx="808814" cy="423880"/>
          </a:xfrm>
          <a:custGeom>
            <a:avLst/>
            <a:gdLst>
              <a:gd name="connsiteX0" fmla="*/ 248 w 808814"/>
              <a:gd name="connsiteY0" fmla="*/ 19596 h 423880"/>
              <a:gd name="connsiteX1" fmla="*/ 421464 w 808814"/>
              <a:gd name="connsiteY1" fmla="*/ 36530 h 423880"/>
              <a:gd name="connsiteX2" fmla="*/ 808814 w 808814"/>
              <a:gd name="connsiteY2" fmla="*/ 423880 h 423880"/>
              <a:gd name="connsiteX3" fmla="*/ 781298 w 808814"/>
              <a:gd name="connsiteY3" fmla="*/ 396363 h 423880"/>
              <a:gd name="connsiteX4" fmla="*/ 525181 w 808814"/>
              <a:gd name="connsiteY4" fmla="*/ 152946 h 423880"/>
              <a:gd name="connsiteX5" fmla="*/ 362198 w 808814"/>
              <a:gd name="connsiteY5" fmla="*/ 66163 h 423880"/>
              <a:gd name="connsiteX6" fmla="*/ 248 w 808814"/>
              <a:gd name="connsiteY6" fmla="*/ 19596 h 42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814" h="423880">
                <a:moveTo>
                  <a:pt x="248" y="19596"/>
                </a:moveTo>
                <a:cubicBezTo>
                  <a:pt x="10126" y="14657"/>
                  <a:pt x="286703" y="-30851"/>
                  <a:pt x="421464" y="36530"/>
                </a:cubicBezTo>
                <a:cubicBezTo>
                  <a:pt x="556225" y="103911"/>
                  <a:pt x="748842" y="363908"/>
                  <a:pt x="808814" y="423880"/>
                </a:cubicBezTo>
                <a:lnTo>
                  <a:pt x="781298" y="396363"/>
                </a:lnTo>
                <a:cubicBezTo>
                  <a:pt x="734026" y="351207"/>
                  <a:pt x="595031" y="207979"/>
                  <a:pt x="525181" y="152946"/>
                </a:cubicBezTo>
                <a:cubicBezTo>
                  <a:pt x="455331" y="97913"/>
                  <a:pt x="446512" y="90857"/>
                  <a:pt x="362198" y="66163"/>
                </a:cubicBezTo>
                <a:cubicBezTo>
                  <a:pt x="277884" y="41469"/>
                  <a:pt x="-9630" y="24535"/>
                  <a:pt x="248" y="19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4CB6D003-0BFC-4058-8FE3-276F0F6A0032}"/>
              </a:ext>
            </a:extLst>
          </p:cNvPr>
          <p:cNvSpPr/>
          <p:nvPr/>
        </p:nvSpPr>
        <p:spPr>
          <a:xfrm>
            <a:off x="4106314" y="1612887"/>
            <a:ext cx="595043" cy="266810"/>
          </a:xfrm>
          <a:custGeom>
            <a:avLst/>
            <a:gdLst>
              <a:gd name="connsiteX0" fmla="*/ 19 w 595043"/>
              <a:gd name="connsiteY0" fmla="*/ 35996 h 266810"/>
              <a:gd name="connsiteX1" fmla="*/ 302703 w 595043"/>
              <a:gd name="connsiteY1" fmla="*/ 55046 h 266810"/>
              <a:gd name="connsiteX2" fmla="*/ 586336 w 595043"/>
              <a:gd name="connsiteY2" fmla="*/ 260363 h 266810"/>
              <a:gd name="connsiteX3" fmla="*/ 508019 w 595043"/>
              <a:gd name="connsiteY3" fmla="*/ 198980 h 266810"/>
              <a:gd name="connsiteX4" fmla="*/ 361969 w 595043"/>
              <a:gd name="connsiteY4" fmla="*/ 35996 h 266810"/>
              <a:gd name="connsiteX5" fmla="*/ 287886 w 595043"/>
              <a:gd name="connsiteY5" fmla="*/ 13 h 266810"/>
              <a:gd name="connsiteX6" fmla="*/ 19 w 595043"/>
              <a:gd name="connsiteY6" fmla="*/ 35996 h 26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043" h="266810">
                <a:moveTo>
                  <a:pt x="19" y="35996"/>
                </a:moveTo>
                <a:cubicBezTo>
                  <a:pt x="2489" y="45168"/>
                  <a:pt x="204983" y="17651"/>
                  <a:pt x="302703" y="55046"/>
                </a:cubicBezTo>
                <a:cubicBezTo>
                  <a:pt x="400423" y="92441"/>
                  <a:pt x="552117" y="236374"/>
                  <a:pt x="586336" y="260363"/>
                </a:cubicBezTo>
                <a:cubicBezTo>
                  <a:pt x="620555" y="284352"/>
                  <a:pt x="545413" y="236374"/>
                  <a:pt x="508019" y="198980"/>
                </a:cubicBezTo>
                <a:cubicBezTo>
                  <a:pt x="470625" y="161586"/>
                  <a:pt x="398658" y="69157"/>
                  <a:pt x="361969" y="35996"/>
                </a:cubicBezTo>
                <a:cubicBezTo>
                  <a:pt x="325280" y="2835"/>
                  <a:pt x="348211" y="718"/>
                  <a:pt x="287886" y="13"/>
                </a:cubicBezTo>
                <a:cubicBezTo>
                  <a:pt x="227561" y="-693"/>
                  <a:pt x="-2451" y="26824"/>
                  <a:pt x="19" y="35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47B2347E-766A-42E6-A469-E9F121895EB3}"/>
              </a:ext>
            </a:extLst>
          </p:cNvPr>
          <p:cNvSpPr/>
          <p:nvPr/>
        </p:nvSpPr>
        <p:spPr>
          <a:xfrm>
            <a:off x="4139759" y="1689446"/>
            <a:ext cx="601201" cy="406857"/>
          </a:xfrm>
          <a:custGeom>
            <a:avLst/>
            <a:gdLst>
              <a:gd name="connsiteX0" fmla="*/ 441 w 601201"/>
              <a:gd name="connsiteY0" fmla="*/ 10237 h 406857"/>
              <a:gd name="connsiteX1" fmla="*/ 313708 w 601201"/>
              <a:gd name="connsiteY1" fmla="*/ 80087 h 406857"/>
              <a:gd name="connsiteX2" fmla="*/ 586758 w 601201"/>
              <a:gd name="connsiteY2" fmla="*/ 393354 h 406857"/>
              <a:gd name="connsiteX3" fmla="*/ 546541 w 601201"/>
              <a:gd name="connsiteY3" fmla="*/ 325621 h 406857"/>
              <a:gd name="connsiteX4" fmla="*/ 402608 w 601201"/>
              <a:gd name="connsiteY4" fmla="*/ 105487 h 406857"/>
              <a:gd name="connsiteX5" fmla="*/ 248091 w 601201"/>
              <a:gd name="connsiteY5" fmla="*/ 10237 h 406857"/>
              <a:gd name="connsiteX6" fmla="*/ 441 w 601201"/>
              <a:gd name="connsiteY6" fmla="*/ 10237 h 40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1201" h="406857">
                <a:moveTo>
                  <a:pt x="441" y="10237"/>
                </a:moveTo>
                <a:cubicBezTo>
                  <a:pt x="11377" y="21879"/>
                  <a:pt x="215989" y="16234"/>
                  <a:pt x="313708" y="80087"/>
                </a:cubicBezTo>
                <a:cubicBezTo>
                  <a:pt x="411427" y="143940"/>
                  <a:pt x="547953" y="352432"/>
                  <a:pt x="586758" y="393354"/>
                </a:cubicBezTo>
                <a:cubicBezTo>
                  <a:pt x="625564" y="434276"/>
                  <a:pt x="577233" y="373599"/>
                  <a:pt x="546541" y="325621"/>
                </a:cubicBezTo>
                <a:cubicBezTo>
                  <a:pt x="515849" y="277643"/>
                  <a:pt x="452350" y="158051"/>
                  <a:pt x="402608" y="105487"/>
                </a:cubicBezTo>
                <a:cubicBezTo>
                  <a:pt x="352866" y="52923"/>
                  <a:pt x="311591" y="25759"/>
                  <a:pt x="248091" y="10237"/>
                </a:cubicBezTo>
                <a:cubicBezTo>
                  <a:pt x="184591" y="-5285"/>
                  <a:pt x="-10495" y="-1405"/>
                  <a:pt x="441" y="10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C56575C4-4FF4-4A9E-8F6B-A64D039A71C6}"/>
              </a:ext>
            </a:extLst>
          </p:cNvPr>
          <p:cNvSpPr/>
          <p:nvPr/>
        </p:nvSpPr>
        <p:spPr>
          <a:xfrm>
            <a:off x="4817295" y="2163220"/>
            <a:ext cx="362118" cy="752929"/>
          </a:xfrm>
          <a:custGeom>
            <a:avLst/>
            <a:gdLst>
              <a:gd name="connsiteX0" fmla="*/ 238 w 362118"/>
              <a:gd name="connsiteY0" fmla="*/ 13 h 752929"/>
              <a:gd name="connsiteX1" fmla="*/ 21405 w 362118"/>
              <a:gd name="connsiteY1" fmla="*/ 167230 h 752929"/>
              <a:gd name="connsiteX2" fmla="*/ 108188 w 362118"/>
              <a:gd name="connsiteY2" fmla="*/ 332330 h 752929"/>
              <a:gd name="connsiteX3" fmla="*/ 353722 w 362118"/>
              <a:gd name="connsiteY3" fmla="*/ 740847 h 752929"/>
              <a:gd name="connsiteX4" fmla="*/ 292338 w 362118"/>
              <a:gd name="connsiteY4" fmla="*/ 618080 h 752929"/>
              <a:gd name="connsiteX5" fmla="*/ 167455 w 362118"/>
              <a:gd name="connsiteY5" fmla="*/ 342913 h 752929"/>
              <a:gd name="connsiteX6" fmla="*/ 29872 w 362118"/>
              <a:gd name="connsiteY6" fmla="*/ 158763 h 752929"/>
              <a:gd name="connsiteX7" fmla="*/ 238 w 362118"/>
              <a:gd name="connsiteY7" fmla="*/ 13 h 75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118" h="752929">
                <a:moveTo>
                  <a:pt x="238" y="13"/>
                </a:moveTo>
                <a:cubicBezTo>
                  <a:pt x="-1173" y="1424"/>
                  <a:pt x="3413" y="111844"/>
                  <a:pt x="21405" y="167230"/>
                </a:cubicBezTo>
                <a:cubicBezTo>
                  <a:pt x="39397" y="222616"/>
                  <a:pt x="52802" y="236727"/>
                  <a:pt x="108188" y="332330"/>
                </a:cubicBezTo>
                <a:cubicBezTo>
                  <a:pt x="163574" y="427933"/>
                  <a:pt x="323030" y="693222"/>
                  <a:pt x="353722" y="740847"/>
                </a:cubicBezTo>
                <a:cubicBezTo>
                  <a:pt x="384414" y="788472"/>
                  <a:pt x="323383" y="684402"/>
                  <a:pt x="292338" y="618080"/>
                </a:cubicBezTo>
                <a:cubicBezTo>
                  <a:pt x="261294" y="551758"/>
                  <a:pt x="211199" y="419466"/>
                  <a:pt x="167455" y="342913"/>
                </a:cubicBezTo>
                <a:cubicBezTo>
                  <a:pt x="123711" y="266360"/>
                  <a:pt x="57389" y="211680"/>
                  <a:pt x="29872" y="158763"/>
                </a:cubicBezTo>
                <a:cubicBezTo>
                  <a:pt x="2355" y="105846"/>
                  <a:pt x="1649" y="-1398"/>
                  <a:pt x="23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BA54126C-E88F-4F24-8834-80CDC5DAA7A5}"/>
              </a:ext>
            </a:extLst>
          </p:cNvPr>
          <p:cNvSpPr/>
          <p:nvPr/>
        </p:nvSpPr>
        <p:spPr>
          <a:xfrm>
            <a:off x="4975722" y="2765732"/>
            <a:ext cx="502871" cy="331024"/>
          </a:xfrm>
          <a:custGeom>
            <a:avLst/>
            <a:gdLst>
              <a:gd name="connsiteX0" fmla="*/ 6911 w 502871"/>
              <a:gd name="connsiteY0" fmla="*/ 751 h 331024"/>
              <a:gd name="connsiteX1" fmla="*/ 167778 w 502871"/>
              <a:gd name="connsiteY1" fmla="*/ 286501 h 331024"/>
              <a:gd name="connsiteX2" fmla="*/ 491628 w 502871"/>
              <a:gd name="connsiteY2" fmla="*/ 142568 h 331024"/>
              <a:gd name="connsiteX3" fmla="*/ 402728 w 502871"/>
              <a:gd name="connsiteY3" fmla="*/ 189135 h 331024"/>
              <a:gd name="connsiteX4" fmla="*/ 150845 w 502871"/>
              <a:gd name="connsiteY4" fmla="*/ 330951 h 331024"/>
              <a:gd name="connsiteX5" fmla="*/ 40778 w 502871"/>
              <a:gd name="connsiteY5" fmla="*/ 206068 h 331024"/>
              <a:gd name="connsiteX6" fmla="*/ 6911 w 502871"/>
              <a:gd name="connsiteY6" fmla="*/ 751 h 33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2871" h="331024">
                <a:moveTo>
                  <a:pt x="6911" y="751"/>
                </a:moveTo>
                <a:cubicBezTo>
                  <a:pt x="28078" y="14156"/>
                  <a:pt x="86992" y="262865"/>
                  <a:pt x="167778" y="286501"/>
                </a:cubicBezTo>
                <a:cubicBezTo>
                  <a:pt x="248564" y="310137"/>
                  <a:pt x="452470" y="158796"/>
                  <a:pt x="491628" y="142568"/>
                </a:cubicBezTo>
                <a:cubicBezTo>
                  <a:pt x="530786" y="126340"/>
                  <a:pt x="459525" y="157738"/>
                  <a:pt x="402728" y="189135"/>
                </a:cubicBezTo>
                <a:cubicBezTo>
                  <a:pt x="345931" y="220532"/>
                  <a:pt x="211170" y="328129"/>
                  <a:pt x="150845" y="330951"/>
                </a:cubicBezTo>
                <a:cubicBezTo>
                  <a:pt x="90520" y="333773"/>
                  <a:pt x="63709" y="255104"/>
                  <a:pt x="40778" y="206068"/>
                </a:cubicBezTo>
                <a:cubicBezTo>
                  <a:pt x="17847" y="157032"/>
                  <a:pt x="-14256" y="-12654"/>
                  <a:pt x="6911" y="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B838B216-2208-4E1C-B4E9-14D1D89A3210}"/>
              </a:ext>
            </a:extLst>
          </p:cNvPr>
          <p:cNvSpPr/>
          <p:nvPr/>
        </p:nvSpPr>
        <p:spPr>
          <a:xfrm>
            <a:off x="4951392" y="2978003"/>
            <a:ext cx="494263" cy="327144"/>
          </a:xfrm>
          <a:custGeom>
            <a:avLst/>
            <a:gdLst>
              <a:gd name="connsiteX0" fmla="*/ 31241 w 494263"/>
              <a:gd name="connsiteY0" fmla="*/ 147 h 327144"/>
              <a:gd name="connsiteX1" fmla="*/ 88391 w 494263"/>
              <a:gd name="connsiteY1" fmla="*/ 226630 h 327144"/>
              <a:gd name="connsiteX2" fmla="*/ 482091 w 494263"/>
              <a:gd name="connsiteY2" fmla="*/ 321880 h 327144"/>
              <a:gd name="connsiteX3" fmla="*/ 401658 w 494263"/>
              <a:gd name="connsiteY3" fmla="*/ 315530 h 327144"/>
              <a:gd name="connsiteX4" fmla="*/ 31241 w 494263"/>
              <a:gd name="connsiteY4" fmla="*/ 262614 h 327144"/>
              <a:gd name="connsiteX5" fmla="*/ 31241 w 494263"/>
              <a:gd name="connsiteY5" fmla="*/ 147 h 32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263" h="327144">
                <a:moveTo>
                  <a:pt x="31241" y="147"/>
                </a:moveTo>
                <a:cubicBezTo>
                  <a:pt x="40766" y="-5850"/>
                  <a:pt x="13249" y="173008"/>
                  <a:pt x="88391" y="226630"/>
                </a:cubicBezTo>
                <a:cubicBezTo>
                  <a:pt x="163533" y="280252"/>
                  <a:pt x="429880" y="307063"/>
                  <a:pt x="482091" y="321880"/>
                </a:cubicBezTo>
                <a:cubicBezTo>
                  <a:pt x="534302" y="336697"/>
                  <a:pt x="401658" y="315530"/>
                  <a:pt x="401658" y="315530"/>
                </a:cubicBezTo>
                <a:cubicBezTo>
                  <a:pt x="326516" y="305652"/>
                  <a:pt x="96505" y="310592"/>
                  <a:pt x="31241" y="262614"/>
                </a:cubicBezTo>
                <a:cubicBezTo>
                  <a:pt x="-34023" y="214636"/>
                  <a:pt x="21716" y="6144"/>
                  <a:pt x="31241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F25DF632-4B7A-4FE4-8579-94D0087B299E}"/>
              </a:ext>
            </a:extLst>
          </p:cNvPr>
          <p:cNvSpPr/>
          <p:nvPr/>
        </p:nvSpPr>
        <p:spPr>
          <a:xfrm>
            <a:off x="4761977" y="3020464"/>
            <a:ext cx="300057" cy="658460"/>
          </a:xfrm>
          <a:custGeom>
            <a:avLst/>
            <a:gdLst>
              <a:gd name="connsiteX0" fmla="*/ 83073 w 300057"/>
              <a:gd name="connsiteY0" fmla="*/ 19 h 658460"/>
              <a:gd name="connsiteX1" fmla="*/ 28040 w 300057"/>
              <a:gd name="connsiteY1" fmla="*/ 184169 h 658460"/>
              <a:gd name="connsiteX2" fmla="*/ 284156 w 300057"/>
              <a:gd name="connsiteY2" fmla="*/ 632903 h 658460"/>
              <a:gd name="connsiteX3" fmla="*/ 262990 w 300057"/>
              <a:gd name="connsiteY3" fmla="*/ 592686 h 658460"/>
              <a:gd name="connsiteX4" fmla="*/ 182556 w 300057"/>
              <a:gd name="connsiteY4" fmla="*/ 505903 h 658460"/>
              <a:gd name="connsiteX5" fmla="*/ 44973 w 300057"/>
              <a:gd name="connsiteY5" fmla="*/ 359853 h 658460"/>
              <a:gd name="connsiteX6" fmla="*/ 523 w 300057"/>
              <a:gd name="connsiteY6" fmla="*/ 173586 h 658460"/>
              <a:gd name="connsiteX7" fmla="*/ 83073 w 300057"/>
              <a:gd name="connsiteY7" fmla="*/ 19 h 65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057" h="658460">
                <a:moveTo>
                  <a:pt x="83073" y="19"/>
                </a:moveTo>
                <a:cubicBezTo>
                  <a:pt x="87659" y="1783"/>
                  <a:pt x="-5474" y="78688"/>
                  <a:pt x="28040" y="184169"/>
                </a:cubicBezTo>
                <a:cubicBezTo>
                  <a:pt x="61554" y="289650"/>
                  <a:pt x="244998" y="564817"/>
                  <a:pt x="284156" y="632903"/>
                </a:cubicBezTo>
                <a:cubicBezTo>
                  <a:pt x="323314" y="700989"/>
                  <a:pt x="279923" y="613853"/>
                  <a:pt x="262990" y="592686"/>
                </a:cubicBezTo>
                <a:cubicBezTo>
                  <a:pt x="246057" y="571519"/>
                  <a:pt x="218892" y="544708"/>
                  <a:pt x="182556" y="505903"/>
                </a:cubicBezTo>
                <a:cubicBezTo>
                  <a:pt x="146220" y="467098"/>
                  <a:pt x="75312" y="415239"/>
                  <a:pt x="44973" y="359853"/>
                </a:cubicBezTo>
                <a:cubicBezTo>
                  <a:pt x="14634" y="304467"/>
                  <a:pt x="-3358" y="229325"/>
                  <a:pt x="523" y="173586"/>
                </a:cubicBezTo>
                <a:cubicBezTo>
                  <a:pt x="4403" y="117847"/>
                  <a:pt x="78487" y="-1745"/>
                  <a:pt x="83073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29155B9C-F8A8-425E-A524-B53D5E5A82D8}"/>
              </a:ext>
            </a:extLst>
          </p:cNvPr>
          <p:cNvSpPr/>
          <p:nvPr/>
        </p:nvSpPr>
        <p:spPr>
          <a:xfrm>
            <a:off x="4927347" y="3206738"/>
            <a:ext cx="754710" cy="436881"/>
          </a:xfrm>
          <a:custGeom>
            <a:avLst/>
            <a:gdLst>
              <a:gd name="connsiteX0" fmla="*/ 10836 w 754710"/>
              <a:gd name="connsiteY0" fmla="*/ 12 h 436881"/>
              <a:gd name="connsiteX1" fmla="*/ 108203 w 754710"/>
              <a:gd name="connsiteY1" fmla="*/ 251895 h 436881"/>
              <a:gd name="connsiteX2" fmla="*/ 715686 w 754710"/>
              <a:gd name="connsiteY2" fmla="*/ 421229 h 436881"/>
              <a:gd name="connsiteX3" fmla="*/ 652186 w 754710"/>
              <a:gd name="connsiteY3" fmla="*/ 421229 h 436881"/>
              <a:gd name="connsiteX4" fmla="*/ 311403 w 754710"/>
              <a:gd name="connsiteY4" fmla="*/ 349262 h 436881"/>
              <a:gd name="connsiteX5" fmla="*/ 36236 w 754710"/>
              <a:gd name="connsiteY5" fmla="*/ 241312 h 436881"/>
              <a:gd name="connsiteX6" fmla="*/ 10836 w 754710"/>
              <a:gd name="connsiteY6" fmla="*/ 12 h 43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4710" h="436881">
                <a:moveTo>
                  <a:pt x="10836" y="12"/>
                </a:moveTo>
                <a:cubicBezTo>
                  <a:pt x="22831" y="1776"/>
                  <a:pt x="-9272" y="181692"/>
                  <a:pt x="108203" y="251895"/>
                </a:cubicBezTo>
                <a:cubicBezTo>
                  <a:pt x="225678" y="322098"/>
                  <a:pt x="625022" y="393007"/>
                  <a:pt x="715686" y="421229"/>
                </a:cubicBezTo>
                <a:cubicBezTo>
                  <a:pt x="806350" y="449451"/>
                  <a:pt x="719566" y="433223"/>
                  <a:pt x="652186" y="421229"/>
                </a:cubicBezTo>
                <a:cubicBezTo>
                  <a:pt x="584806" y="409235"/>
                  <a:pt x="414061" y="379248"/>
                  <a:pt x="311403" y="349262"/>
                </a:cubicBezTo>
                <a:cubicBezTo>
                  <a:pt x="208745" y="319276"/>
                  <a:pt x="86331" y="294229"/>
                  <a:pt x="36236" y="241312"/>
                </a:cubicBezTo>
                <a:cubicBezTo>
                  <a:pt x="-13859" y="188395"/>
                  <a:pt x="-1159" y="-1752"/>
                  <a:pt x="10836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1C8F8F09-426B-40B3-B09A-21A21226D24E}"/>
              </a:ext>
            </a:extLst>
          </p:cNvPr>
          <p:cNvSpPr/>
          <p:nvPr/>
        </p:nvSpPr>
        <p:spPr>
          <a:xfrm>
            <a:off x="4573445" y="3153433"/>
            <a:ext cx="102312" cy="710874"/>
          </a:xfrm>
          <a:custGeom>
            <a:avLst/>
            <a:gdLst>
              <a:gd name="connsiteX0" fmla="*/ 102272 w 102312"/>
              <a:gd name="connsiteY0" fmla="*/ 400 h 710874"/>
              <a:gd name="connsiteX1" fmla="*/ 672 w 102312"/>
              <a:gd name="connsiteY1" fmla="*/ 245934 h 710874"/>
              <a:gd name="connsiteX2" fmla="*/ 57822 w 102312"/>
              <a:gd name="connsiteY2" fmla="*/ 694667 h 710874"/>
              <a:gd name="connsiteX3" fmla="*/ 51472 w 102312"/>
              <a:gd name="connsiteY3" fmla="*/ 582484 h 710874"/>
              <a:gd name="connsiteX4" fmla="*/ 13372 w 102312"/>
              <a:gd name="connsiteY4" fmla="*/ 298850 h 710874"/>
              <a:gd name="connsiteX5" fmla="*/ 102272 w 102312"/>
              <a:gd name="connsiteY5" fmla="*/ 400 h 71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12" h="710874">
                <a:moveTo>
                  <a:pt x="102272" y="400"/>
                </a:moveTo>
                <a:cubicBezTo>
                  <a:pt x="100155" y="-8419"/>
                  <a:pt x="8080" y="130223"/>
                  <a:pt x="672" y="245934"/>
                </a:cubicBezTo>
                <a:cubicBezTo>
                  <a:pt x="-6736" y="361645"/>
                  <a:pt x="49355" y="638575"/>
                  <a:pt x="57822" y="694667"/>
                </a:cubicBezTo>
                <a:cubicBezTo>
                  <a:pt x="66289" y="750759"/>
                  <a:pt x="58880" y="648454"/>
                  <a:pt x="51472" y="582484"/>
                </a:cubicBezTo>
                <a:cubicBezTo>
                  <a:pt x="44064" y="516514"/>
                  <a:pt x="4905" y="391983"/>
                  <a:pt x="13372" y="298850"/>
                </a:cubicBezTo>
                <a:cubicBezTo>
                  <a:pt x="21839" y="205717"/>
                  <a:pt x="104389" y="9219"/>
                  <a:pt x="102272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15BAFD3B-72A7-4FE1-BF5A-889BF7E52831}"/>
              </a:ext>
            </a:extLst>
          </p:cNvPr>
          <p:cNvSpPr/>
          <p:nvPr/>
        </p:nvSpPr>
        <p:spPr>
          <a:xfrm>
            <a:off x="4304998" y="2569016"/>
            <a:ext cx="108341" cy="455837"/>
          </a:xfrm>
          <a:custGeom>
            <a:avLst/>
            <a:gdLst>
              <a:gd name="connsiteX0" fmla="*/ 302 w 108341"/>
              <a:gd name="connsiteY0" fmla="*/ 1147 h 455837"/>
              <a:gd name="connsiteX1" fmla="*/ 59040 w 108341"/>
              <a:gd name="connsiteY1" fmla="*/ 118622 h 455837"/>
              <a:gd name="connsiteX2" fmla="*/ 79677 w 108341"/>
              <a:gd name="connsiteY2" fmla="*/ 263084 h 455837"/>
              <a:gd name="connsiteX3" fmla="*/ 70152 w 108341"/>
              <a:gd name="connsiteY3" fmla="*/ 453584 h 455837"/>
              <a:gd name="connsiteX4" fmla="*/ 86027 w 108341"/>
              <a:gd name="connsiteY4" fmla="*/ 356747 h 455837"/>
              <a:gd name="connsiteX5" fmla="*/ 106665 w 108341"/>
              <a:gd name="connsiteY5" fmla="*/ 193234 h 455837"/>
              <a:gd name="connsiteX6" fmla="*/ 38402 w 108341"/>
              <a:gd name="connsiteY6" fmla="*/ 64647 h 455837"/>
              <a:gd name="connsiteX7" fmla="*/ 302 w 108341"/>
              <a:gd name="connsiteY7" fmla="*/ 1147 h 45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41" h="455837">
                <a:moveTo>
                  <a:pt x="302" y="1147"/>
                </a:moveTo>
                <a:cubicBezTo>
                  <a:pt x="3742" y="10143"/>
                  <a:pt x="45811" y="74966"/>
                  <a:pt x="59040" y="118622"/>
                </a:cubicBezTo>
                <a:cubicBezTo>
                  <a:pt x="72269" y="162278"/>
                  <a:pt x="77825" y="207257"/>
                  <a:pt x="79677" y="263084"/>
                </a:cubicBezTo>
                <a:cubicBezTo>
                  <a:pt x="81529" y="318911"/>
                  <a:pt x="69094" y="437974"/>
                  <a:pt x="70152" y="453584"/>
                </a:cubicBezTo>
                <a:cubicBezTo>
                  <a:pt x="71210" y="469194"/>
                  <a:pt x="79942" y="400139"/>
                  <a:pt x="86027" y="356747"/>
                </a:cubicBezTo>
                <a:cubicBezTo>
                  <a:pt x="92112" y="313355"/>
                  <a:pt x="114602" y="241917"/>
                  <a:pt x="106665" y="193234"/>
                </a:cubicBezTo>
                <a:cubicBezTo>
                  <a:pt x="98728" y="144551"/>
                  <a:pt x="53219" y="91105"/>
                  <a:pt x="38402" y="64647"/>
                </a:cubicBezTo>
                <a:cubicBezTo>
                  <a:pt x="23585" y="38189"/>
                  <a:pt x="-3138" y="-7849"/>
                  <a:pt x="302" y="1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1FEA1A5F-6550-41EA-BF95-3879FB825386}"/>
              </a:ext>
            </a:extLst>
          </p:cNvPr>
          <p:cNvSpPr/>
          <p:nvPr/>
        </p:nvSpPr>
        <p:spPr>
          <a:xfrm>
            <a:off x="4405224" y="2525713"/>
            <a:ext cx="119499" cy="477731"/>
          </a:xfrm>
          <a:custGeom>
            <a:avLst/>
            <a:gdLst>
              <a:gd name="connsiteX0" fmla="*/ 73114 w 119499"/>
              <a:gd name="connsiteY0" fmla="*/ 0 h 477731"/>
              <a:gd name="connsiteX1" fmla="*/ 39776 w 119499"/>
              <a:gd name="connsiteY1" fmla="*/ 123825 h 477731"/>
              <a:gd name="connsiteX2" fmla="*/ 92164 w 119499"/>
              <a:gd name="connsiteY2" fmla="*/ 254000 h 477731"/>
              <a:gd name="connsiteX3" fmla="*/ 1676 w 119499"/>
              <a:gd name="connsiteY3" fmla="*/ 473075 h 477731"/>
              <a:gd name="connsiteX4" fmla="*/ 39776 w 119499"/>
              <a:gd name="connsiteY4" fmla="*/ 388937 h 477731"/>
              <a:gd name="connsiteX5" fmla="*/ 119151 w 119499"/>
              <a:gd name="connsiteY5" fmla="*/ 217487 h 477731"/>
              <a:gd name="connsiteX6" fmla="*/ 68351 w 119499"/>
              <a:gd name="connsiteY6" fmla="*/ 123825 h 477731"/>
              <a:gd name="connsiteX7" fmla="*/ 73114 w 119499"/>
              <a:gd name="connsiteY7" fmla="*/ 0 h 47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499" h="477731">
                <a:moveTo>
                  <a:pt x="73114" y="0"/>
                </a:moveTo>
                <a:cubicBezTo>
                  <a:pt x="68352" y="0"/>
                  <a:pt x="36601" y="81492"/>
                  <a:pt x="39776" y="123825"/>
                </a:cubicBezTo>
                <a:cubicBezTo>
                  <a:pt x="42951" y="166158"/>
                  <a:pt x="98514" y="195792"/>
                  <a:pt x="92164" y="254000"/>
                </a:cubicBezTo>
                <a:cubicBezTo>
                  <a:pt x="85814" y="312208"/>
                  <a:pt x="10407" y="450585"/>
                  <a:pt x="1676" y="473075"/>
                </a:cubicBezTo>
                <a:cubicBezTo>
                  <a:pt x="-7055" y="495565"/>
                  <a:pt x="20197" y="431535"/>
                  <a:pt x="39776" y="388937"/>
                </a:cubicBezTo>
                <a:cubicBezTo>
                  <a:pt x="59355" y="346339"/>
                  <a:pt x="114389" y="261672"/>
                  <a:pt x="119151" y="217487"/>
                </a:cubicBezTo>
                <a:cubicBezTo>
                  <a:pt x="123913" y="173302"/>
                  <a:pt x="78405" y="157163"/>
                  <a:pt x="68351" y="123825"/>
                </a:cubicBezTo>
                <a:cubicBezTo>
                  <a:pt x="58297" y="90487"/>
                  <a:pt x="77876" y="0"/>
                  <a:pt x="731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4E51D07D-ECCE-4DE1-8FF8-E3E96FAEA8B5}"/>
              </a:ext>
            </a:extLst>
          </p:cNvPr>
          <p:cNvSpPr/>
          <p:nvPr/>
        </p:nvSpPr>
        <p:spPr>
          <a:xfrm>
            <a:off x="4048976" y="2101321"/>
            <a:ext cx="537123" cy="576067"/>
          </a:xfrm>
          <a:custGeom>
            <a:avLst/>
            <a:gdLst>
              <a:gd name="connsiteX0" fmla="*/ 73762 w 537123"/>
              <a:gd name="connsiteY0" fmla="*/ 529 h 576067"/>
              <a:gd name="connsiteX1" fmla="*/ 65824 w 537123"/>
              <a:gd name="connsiteY1" fmla="*/ 192617 h 576067"/>
              <a:gd name="connsiteX2" fmla="*/ 496037 w 537123"/>
              <a:gd name="connsiteY2" fmla="*/ 548217 h 576067"/>
              <a:gd name="connsiteX3" fmla="*/ 489687 w 537123"/>
              <a:gd name="connsiteY3" fmla="*/ 535517 h 576067"/>
              <a:gd name="connsiteX4" fmla="*/ 230924 w 537123"/>
              <a:gd name="connsiteY4" fmla="*/ 395817 h 576067"/>
              <a:gd name="connsiteX5" fmla="*/ 5499 w 537123"/>
              <a:gd name="connsiteY5" fmla="*/ 143404 h 576067"/>
              <a:gd name="connsiteX6" fmla="*/ 73762 w 537123"/>
              <a:gd name="connsiteY6" fmla="*/ 529 h 57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123" h="576067">
                <a:moveTo>
                  <a:pt x="73762" y="529"/>
                </a:moveTo>
                <a:cubicBezTo>
                  <a:pt x="83816" y="8731"/>
                  <a:pt x="-4555" y="101336"/>
                  <a:pt x="65824" y="192617"/>
                </a:cubicBezTo>
                <a:cubicBezTo>
                  <a:pt x="136203" y="283898"/>
                  <a:pt x="425393" y="491067"/>
                  <a:pt x="496037" y="548217"/>
                </a:cubicBezTo>
                <a:cubicBezTo>
                  <a:pt x="566681" y="605367"/>
                  <a:pt x="533873" y="560917"/>
                  <a:pt x="489687" y="535517"/>
                </a:cubicBezTo>
                <a:cubicBezTo>
                  <a:pt x="445502" y="510117"/>
                  <a:pt x="311622" y="461169"/>
                  <a:pt x="230924" y="395817"/>
                </a:cubicBezTo>
                <a:cubicBezTo>
                  <a:pt x="150226" y="330465"/>
                  <a:pt x="33280" y="205581"/>
                  <a:pt x="5499" y="143404"/>
                </a:cubicBezTo>
                <a:cubicBezTo>
                  <a:pt x="-22282" y="81227"/>
                  <a:pt x="63708" y="-7673"/>
                  <a:pt x="73762" y="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34F50480-3C5F-49BD-ADE6-FEF925F8AAD3}"/>
              </a:ext>
            </a:extLst>
          </p:cNvPr>
          <p:cNvSpPr/>
          <p:nvPr/>
        </p:nvSpPr>
        <p:spPr>
          <a:xfrm>
            <a:off x="3984523" y="1715378"/>
            <a:ext cx="817521" cy="622168"/>
          </a:xfrm>
          <a:custGeom>
            <a:avLst/>
            <a:gdLst>
              <a:gd name="connsiteX0" fmla="*/ 102 w 817521"/>
              <a:gd name="connsiteY0" fmla="*/ 3885 h 622168"/>
              <a:gd name="connsiteX1" fmla="*/ 368402 w 817521"/>
              <a:gd name="connsiteY1" fmla="*/ 78497 h 622168"/>
              <a:gd name="connsiteX2" fmla="*/ 792265 w 817521"/>
              <a:gd name="connsiteY2" fmla="*/ 592847 h 622168"/>
              <a:gd name="connsiteX3" fmla="*/ 750990 w 817521"/>
              <a:gd name="connsiteY3" fmla="*/ 538872 h 622168"/>
              <a:gd name="connsiteX4" fmla="*/ 601765 w 817521"/>
              <a:gd name="connsiteY4" fmla="*/ 372185 h 622168"/>
              <a:gd name="connsiteX5" fmla="*/ 333477 w 817521"/>
              <a:gd name="connsiteY5" fmla="*/ 97547 h 622168"/>
              <a:gd name="connsiteX6" fmla="*/ 102 w 817521"/>
              <a:gd name="connsiteY6" fmla="*/ 3885 h 62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521" h="622168">
                <a:moveTo>
                  <a:pt x="102" y="3885"/>
                </a:moveTo>
                <a:cubicBezTo>
                  <a:pt x="5923" y="710"/>
                  <a:pt x="236375" y="-19663"/>
                  <a:pt x="368402" y="78497"/>
                </a:cubicBezTo>
                <a:cubicBezTo>
                  <a:pt x="500429" y="176657"/>
                  <a:pt x="728500" y="516118"/>
                  <a:pt x="792265" y="592847"/>
                </a:cubicBezTo>
                <a:cubicBezTo>
                  <a:pt x="856030" y="669576"/>
                  <a:pt x="782740" y="575649"/>
                  <a:pt x="750990" y="538872"/>
                </a:cubicBezTo>
                <a:cubicBezTo>
                  <a:pt x="719240" y="502095"/>
                  <a:pt x="671350" y="445739"/>
                  <a:pt x="601765" y="372185"/>
                </a:cubicBezTo>
                <a:cubicBezTo>
                  <a:pt x="532180" y="298631"/>
                  <a:pt x="428727" y="159724"/>
                  <a:pt x="333477" y="97547"/>
                </a:cubicBezTo>
                <a:cubicBezTo>
                  <a:pt x="238227" y="35370"/>
                  <a:pt x="-5719" y="7060"/>
                  <a:pt x="102" y="3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E62050D4-911F-4789-993F-DF5C13DDDAD0}"/>
              </a:ext>
            </a:extLst>
          </p:cNvPr>
          <p:cNvSpPr/>
          <p:nvPr/>
        </p:nvSpPr>
        <p:spPr>
          <a:xfrm>
            <a:off x="4157717" y="1850973"/>
            <a:ext cx="599761" cy="701433"/>
          </a:xfrm>
          <a:custGeom>
            <a:avLst/>
            <a:gdLst>
              <a:gd name="connsiteX0" fmla="*/ 7883 w 599761"/>
              <a:gd name="connsiteY0" fmla="*/ 3227 h 701433"/>
              <a:gd name="connsiteX1" fmla="*/ 79321 w 599761"/>
              <a:gd name="connsiteY1" fmla="*/ 257227 h 701433"/>
              <a:gd name="connsiteX2" fmla="*/ 576208 w 599761"/>
              <a:gd name="connsiteY2" fmla="*/ 679502 h 701433"/>
              <a:gd name="connsiteX3" fmla="*/ 509533 w 599761"/>
              <a:gd name="connsiteY3" fmla="*/ 630290 h 701433"/>
              <a:gd name="connsiteX4" fmla="*/ 420633 w 599761"/>
              <a:gd name="connsiteY4" fmla="*/ 535040 h 701433"/>
              <a:gd name="connsiteX5" fmla="*/ 277758 w 599761"/>
              <a:gd name="connsiteY5" fmla="*/ 369940 h 701433"/>
              <a:gd name="connsiteX6" fmla="*/ 31696 w 599761"/>
              <a:gd name="connsiteY6" fmla="*/ 128640 h 701433"/>
              <a:gd name="connsiteX7" fmla="*/ 7883 w 599761"/>
              <a:gd name="connsiteY7" fmla="*/ 3227 h 70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761" h="701433">
                <a:moveTo>
                  <a:pt x="7883" y="3227"/>
                </a:moveTo>
                <a:cubicBezTo>
                  <a:pt x="15820" y="24658"/>
                  <a:pt x="-15400" y="144515"/>
                  <a:pt x="79321" y="257227"/>
                </a:cubicBezTo>
                <a:cubicBezTo>
                  <a:pt x="174042" y="369939"/>
                  <a:pt x="504506" y="617325"/>
                  <a:pt x="576208" y="679502"/>
                </a:cubicBezTo>
                <a:cubicBezTo>
                  <a:pt x="647910" y="741679"/>
                  <a:pt x="535462" y="654367"/>
                  <a:pt x="509533" y="630290"/>
                </a:cubicBezTo>
                <a:cubicBezTo>
                  <a:pt x="483604" y="606213"/>
                  <a:pt x="459262" y="578432"/>
                  <a:pt x="420633" y="535040"/>
                </a:cubicBezTo>
                <a:cubicBezTo>
                  <a:pt x="382004" y="491648"/>
                  <a:pt x="342581" y="437673"/>
                  <a:pt x="277758" y="369940"/>
                </a:cubicBezTo>
                <a:cubicBezTo>
                  <a:pt x="212935" y="302207"/>
                  <a:pt x="75881" y="185261"/>
                  <a:pt x="31696" y="128640"/>
                </a:cubicBezTo>
                <a:cubicBezTo>
                  <a:pt x="-12489" y="72019"/>
                  <a:pt x="-54" y="-18204"/>
                  <a:pt x="7883" y="3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3350118E-0BF9-48FA-A1A3-2E65BF93C9EC}"/>
              </a:ext>
            </a:extLst>
          </p:cNvPr>
          <p:cNvSpPr/>
          <p:nvPr/>
        </p:nvSpPr>
        <p:spPr>
          <a:xfrm>
            <a:off x="4576143" y="1701257"/>
            <a:ext cx="639726" cy="867165"/>
          </a:xfrm>
          <a:custGeom>
            <a:avLst/>
            <a:gdLst>
              <a:gd name="connsiteX0" fmla="*/ 90 w 639726"/>
              <a:gd name="connsiteY0" fmla="*/ 543 h 867165"/>
              <a:gd name="connsiteX1" fmla="*/ 296424 w 639726"/>
              <a:gd name="connsiteY1" fmla="*/ 119076 h 867165"/>
              <a:gd name="connsiteX2" fmla="*/ 620274 w 639726"/>
              <a:gd name="connsiteY2" fmla="*/ 821810 h 867165"/>
              <a:gd name="connsiteX3" fmla="*/ 596990 w 639726"/>
              <a:gd name="connsiteY3" fmla="*/ 758310 h 867165"/>
              <a:gd name="connsiteX4" fmla="*/ 546190 w 639726"/>
              <a:gd name="connsiteY4" fmla="*/ 438693 h 867165"/>
              <a:gd name="connsiteX5" fmla="*/ 326057 w 639726"/>
              <a:gd name="connsiteY5" fmla="*/ 114843 h 867165"/>
              <a:gd name="connsiteX6" fmla="*/ 90 w 639726"/>
              <a:gd name="connsiteY6" fmla="*/ 543 h 86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726" h="867165">
                <a:moveTo>
                  <a:pt x="90" y="543"/>
                </a:moveTo>
                <a:cubicBezTo>
                  <a:pt x="-4849" y="1248"/>
                  <a:pt x="193060" y="-17802"/>
                  <a:pt x="296424" y="119076"/>
                </a:cubicBezTo>
                <a:cubicBezTo>
                  <a:pt x="399788" y="255954"/>
                  <a:pt x="570180" y="715271"/>
                  <a:pt x="620274" y="821810"/>
                </a:cubicBezTo>
                <a:cubicBezTo>
                  <a:pt x="670368" y="928349"/>
                  <a:pt x="609337" y="822163"/>
                  <a:pt x="596990" y="758310"/>
                </a:cubicBezTo>
                <a:cubicBezTo>
                  <a:pt x="584643" y="694457"/>
                  <a:pt x="591346" y="545938"/>
                  <a:pt x="546190" y="438693"/>
                </a:cubicBezTo>
                <a:cubicBezTo>
                  <a:pt x="501035" y="331449"/>
                  <a:pt x="412487" y="188573"/>
                  <a:pt x="326057" y="114843"/>
                </a:cubicBezTo>
                <a:cubicBezTo>
                  <a:pt x="239627" y="41113"/>
                  <a:pt x="5029" y="-162"/>
                  <a:pt x="90" y="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4E253E44-4BA6-4DA0-B6F6-8EAD86069A9D}"/>
              </a:ext>
            </a:extLst>
          </p:cNvPr>
          <p:cNvSpPr/>
          <p:nvPr/>
        </p:nvSpPr>
        <p:spPr>
          <a:xfrm>
            <a:off x="4863918" y="1966379"/>
            <a:ext cx="365158" cy="798726"/>
          </a:xfrm>
          <a:custGeom>
            <a:avLst/>
            <a:gdLst>
              <a:gd name="connsiteX0" fmla="*/ 182 w 365158"/>
              <a:gd name="connsiteY0" fmla="*/ 4 h 798726"/>
              <a:gd name="connsiteX1" fmla="*/ 127182 w 365158"/>
              <a:gd name="connsiteY1" fmla="*/ 433921 h 798726"/>
              <a:gd name="connsiteX2" fmla="*/ 351549 w 365158"/>
              <a:gd name="connsiteY2" fmla="*/ 778938 h 798726"/>
              <a:gd name="connsiteX3" fmla="*/ 326149 w 365158"/>
              <a:gd name="connsiteY3" fmla="*/ 742954 h 798726"/>
              <a:gd name="connsiteX4" fmla="*/ 209732 w 365158"/>
              <a:gd name="connsiteY4" fmla="*/ 628654 h 798726"/>
              <a:gd name="connsiteX5" fmla="*/ 101782 w 365158"/>
              <a:gd name="connsiteY5" fmla="*/ 442388 h 798726"/>
              <a:gd name="connsiteX6" fmla="*/ 182 w 365158"/>
              <a:gd name="connsiteY6" fmla="*/ 4 h 79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158" h="798726">
                <a:moveTo>
                  <a:pt x="182" y="4"/>
                </a:moveTo>
                <a:cubicBezTo>
                  <a:pt x="4415" y="-1407"/>
                  <a:pt x="68621" y="304099"/>
                  <a:pt x="127182" y="433921"/>
                </a:cubicBezTo>
                <a:cubicBezTo>
                  <a:pt x="185743" y="563743"/>
                  <a:pt x="318388" y="727433"/>
                  <a:pt x="351549" y="778938"/>
                </a:cubicBezTo>
                <a:cubicBezTo>
                  <a:pt x="384710" y="830443"/>
                  <a:pt x="349785" y="768001"/>
                  <a:pt x="326149" y="742954"/>
                </a:cubicBezTo>
                <a:cubicBezTo>
                  <a:pt x="302513" y="717907"/>
                  <a:pt x="247126" y="678748"/>
                  <a:pt x="209732" y="628654"/>
                </a:cubicBezTo>
                <a:cubicBezTo>
                  <a:pt x="172338" y="578560"/>
                  <a:pt x="137060" y="542577"/>
                  <a:pt x="101782" y="442388"/>
                </a:cubicBezTo>
                <a:cubicBezTo>
                  <a:pt x="66504" y="342199"/>
                  <a:pt x="-4051" y="1415"/>
                  <a:pt x="18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800AE0C4-712D-4101-8ABA-71F58567D8C9}"/>
              </a:ext>
            </a:extLst>
          </p:cNvPr>
          <p:cNvSpPr/>
          <p:nvPr/>
        </p:nvSpPr>
        <p:spPr>
          <a:xfrm>
            <a:off x="4233333" y="1849967"/>
            <a:ext cx="590108" cy="634345"/>
          </a:xfrm>
          <a:custGeom>
            <a:avLst/>
            <a:gdLst>
              <a:gd name="connsiteX0" fmla="*/ 0 w 590108"/>
              <a:gd name="connsiteY0" fmla="*/ 0 h 634345"/>
              <a:gd name="connsiteX1" fmla="*/ 215900 w 590108"/>
              <a:gd name="connsiteY1" fmla="*/ 158750 h 634345"/>
              <a:gd name="connsiteX2" fmla="*/ 571500 w 590108"/>
              <a:gd name="connsiteY2" fmla="*/ 611716 h 634345"/>
              <a:gd name="connsiteX3" fmla="*/ 510117 w 590108"/>
              <a:gd name="connsiteY3" fmla="*/ 535516 h 634345"/>
              <a:gd name="connsiteX4" fmla="*/ 254000 w 590108"/>
              <a:gd name="connsiteY4" fmla="*/ 268816 h 634345"/>
              <a:gd name="connsiteX5" fmla="*/ 0 w 590108"/>
              <a:gd name="connsiteY5" fmla="*/ 0 h 63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108" h="634345">
                <a:moveTo>
                  <a:pt x="0" y="0"/>
                </a:moveTo>
                <a:cubicBezTo>
                  <a:pt x="60325" y="28398"/>
                  <a:pt x="120650" y="56797"/>
                  <a:pt x="215900" y="158750"/>
                </a:cubicBezTo>
                <a:cubicBezTo>
                  <a:pt x="311150" y="260703"/>
                  <a:pt x="522464" y="548922"/>
                  <a:pt x="571500" y="611716"/>
                </a:cubicBezTo>
                <a:cubicBezTo>
                  <a:pt x="620536" y="674510"/>
                  <a:pt x="563034" y="592666"/>
                  <a:pt x="510117" y="535516"/>
                </a:cubicBezTo>
                <a:cubicBezTo>
                  <a:pt x="457200" y="478366"/>
                  <a:pt x="254000" y="268816"/>
                  <a:pt x="254000" y="268816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2369D71B-A26C-4F8B-BB1A-CF3EF814337F}"/>
              </a:ext>
            </a:extLst>
          </p:cNvPr>
          <p:cNvSpPr/>
          <p:nvPr/>
        </p:nvSpPr>
        <p:spPr>
          <a:xfrm>
            <a:off x="3539301" y="1432848"/>
            <a:ext cx="462107" cy="173118"/>
          </a:xfrm>
          <a:custGeom>
            <a:avLst/>
            <a:gdLst>
              <a:gd name="connsiteX0" fmla="*/ 461199 w 462107"/>
              <a:gd name="connsiteY0" fmla="*/ 30827 h 173118"/>
              <a:gd name="connsiteX1" fmla="*/ 191324 w 462107"/>
              <a:gd name="connsiteY1" fmla="*/ 8602 h 173118"/>
              <a:gd name="connsiteX2" fmla="*/ 3999 w 462107"/>
              <a:gd name="connsiteY2" fmla="*/ 170527 h 173118"/>
              <a:gd name="connsiteX3" fmla="*/ 92899 w 462107"/>
              <a:gd name="connsiteY3" fmla="*/ 103852 h 173118"/>
              <a:gd name="connsiteX4" fmla="*/ 461199 w 462107"/>
              <a:gd name="connsiteY4" fmla="*/ 30827 h 17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107" h="173118">
                <a:moveTo>
                  <a:pt x="461199" y="30827"/>
                </a:moveTo>
                <a:cubicBezTo>
                  <a:pt x="477603" y="14952"/>
                  <a:pt x="267524" y="-14681"/>
                  <a:pt x="191324" y="8602"/>
                </a:cubicBezTo>
                <a:cubicBezTo>
                  <a:pt x="115124" y="31885"/>
                  <a:pt x="20403" y="154652"/>
                  <a:pt x="3999" y="170527"/>
                </a:cubicBezTo>
                <a:cubicBezTo>
                  <a:pt x="-12405" y="186402"/>
                  <a:pt x="22520" y="125019"/>
                  <a:pt x="92899" y="103852"/>
                </a:cubicBezTo>
                <a:cubicBezTo>
                  <a:pt x="163278" y="82685"/>
                  <a:pt x="444795" y="46702"/>
                  <a:pt x="461199" y="30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9C90930B-AEAF-41DB-AB9C-6236A644CE21}"/>
              </a:ext>
            </a:extLst>
          </p:cNvPr>
          <p:cNvSpPr/>
          <p:nvPr/>
        </p:nvSpPr>
        <p:spPr>
          <a:xfrm>
            <a:off x="2860972" y="2219176"/>
            <a:ext cx="257369" cy="564857"/>
          </a:xfrm>
          <a:custGeom>
            <a:avLst/>
            <a:gdLst>
              <a:gd name="connsiteX0" fmla="*/ 256878 w 257369"/>
              <a:gd name="connsiteY0" fmla="*/ 149 h 564857"/>
              <a:gd name="connsiteX1" fmla="*/ 107653 w 257369"/>
              <a:gd name="connsiteY1" fmla="*/ 174774 h 564857"/>
              <a:gd name="connsiteX2" fmla="*/ 9228 w 257369"/>
              <a:gd name="connsiteY2" fmla="*/ 555774 h 564857"/>
              <a:gd name="connsiteX3" fmla="*/ 9228 w 257369"/>
              <a:gd name="connsiteY3" fmla="*/ 425599 h 564857"/>
              <a:gd name="connsiteX4" fmla="*/ 53678 w 257369"/>
              <a:gd name="connsiteY4" fmla="*/ 200174 h 564857"/>
              <a:gd name="connsiteX5" fmla="*/ 256878 w 257369"/>
              <a:gd name="connsiteY5" fmla="*/ 149 h 56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369" h="564857">
                <a:moveTo>
                  <a:pt x="256878" y="149"/>
                </a:moveTo>
                <a:cubicBezTo>
                  <a:pt x="265874" y="-4084"/>
                  <a:pt x="148928" y="82170"/>
                  <a:pt x="107653" y="174774"/>
                </a:cubicBezTo>
                <a:cubicBezTo>
                  <a:pt x="66378" y="267378"/>
                  <a:pt x="25632" y="513970"/>
                  <a:pt x="9228" y="555774"/>
                </a:cubicBezTo>
                <a:cubicBezTo>
                  <a:pt x="-7176" y="597578"/>
                  <a:pt x="1820" y="484866"/>
                  <a:pt x="9228" y="425599"/>
                </a:cubicBezTo>
                <a:cubicBezTo>
                  <a:pt x="16636" y="366332"/>
                  <a:pt x="11874" y="271611"/>
                  <a:pt x="53678" y="200174"/>
                </a:cubicBezTo>
                <a:cubicBezTo>
                  <a:pt x="95482" y="128737"/>
                  <a:pt x="247882" y="4382"/>
                  <a:pt x="256878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9D4A726A-13F9-45C6-A6B0-28C772B33340}"/>
              </a:ext>
            </a:extLst>
          </p:cNvPr>
          <p:cNvSpPr/>
          <p:nvPr/>
        </p:nvSpPr>
        <p:spPr>
          <a:xfrm>
            <a:off x="2794245" y="1673010"/>
            <a:ext cx="603713" cy="182013"/>
          </a:xfrm>
          <a:custGeom>
            <a:avLst/>
            <a:gdLst>
              <a:gd name="connsiteX0" fmla="*/ 603005 w 603713"/>
              <a:gd name="connsiteY0" fmla="*/ 215 h 182013"/>
              <a:gd name="connsiteX1" fmla="*/ 444255 w 603713"/>
              <a:gd name="connsiteY1" fmla="*/ 136740 h 182013"/>
              <a:gd name="connsiteX2" fmla="*/ 9280 w 603713"/>
              <a:gd name="connsiteY2" fmla="*/ 171665 h 182013"/>
              <a:gd name="connsiteX3" fmla="*/ 136280 w 603713"/>
              <a:gd name="connsiteY3" fmla="*/ 171665 h 182013"/>
              <a:gd name="connsiteX4" fmla="*/ 393455 w 603713"/>
              <a:gd name="connsiteY4" fmla="*/ 171665 h 182013"/>
              <a:gd name="connsiteX5" fmla="*/ 603005 w 603713"/>
              <a:gd name="connsiteY5" fmla="*/ 215 h 18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713" h="182013">
                <a:moveTo>
                  <a:pt x="603005" y="215"/>
                </a:moveTo>
                <a:cubicBezTo>
                  <a:pt x="611472" y="-5606"/>
                  <a:pt x="543209" y="108165"/>
                  <a:pt x="444255" y="136740"/>
                </a:cubicBezTo>
                <a:cubicBezTo>
                  <a:pt x="345301" y="165315"/>
                  <a:pt x="60609" y="165844"/>
                  <a:pt x="9280" y="171665"/>
                </a:cubicBezTo>
                <a:cubicBezTo>
                  <a:pt x="-42049" y="177486"/>
                  <a:pt x="136280" y="171665"/>
                  <a:pt x="136280" y="171665"/>
                </a:cubicBezTo>
                <a:cubicBezTo>
                  <a:pt x="200309" y="171665"/>
                  <a:pt x="317784" y="194948"/>
                  <a:pt x="393455" y="171665"/>
                </a:cubicBezTo>
                <a:cubicBezTo>
                  <a:pt x="469126" y="148382"/>
                  <a:pt x="594538" y="6036"/>
                  <a:pt x="603005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C86F4DFA-98BD-4A89-99A6-7F560B405F2C}"/>
              </a:ext>
            </a:extLst>
          </p:cNvPr>
          <p:cNvSpPr/>
          <p:nvPr/>
        </p:nvSpPr>
        <p:spPr>
          <a:xfrm>
            <a:off x="4635394" y="1748480"/>
            <a:ext cx="146614" cy="283530"/>
          </a:xfrm>
          <a:custGeom>
            <a:avLst/>
            <a:gdLst>
              <a:gd name="connsiteX0" fmla="*/ 106 w 146614"/>
              <a:gd name="connsiteY0" fmla="*/ 945 h 283530"/>
              <a:gd name="connsiteX1" fmla="*/ 114406 w 146614"/>
              <a:gd name="connsiteY1" fmla="*/ 172395 h 283530"/>
              <a:gd name="connsiteX2" fmla="*/ 146156 w 146614"/>
              <a:gd name="connsiteY2" fmla="*/ 283520 h 283530"/>
              <a:gd name="connsiteX3" fmla="*/ 133456 w 146614"/>
              <a:gd name="connsiteY3" fmla="*/ 178745 h 283530"/>
              <a:gd name="connsiteX4" fmla="*/ 136631 w 146614"/>
              <a:gd name="connsiteY4" fmla="*/ 105720 h 283530"/>
              <a:gd name="connsiteX5" fmla="*/ 106 w 146614"/>
              <a:gd name="connsiteY5" fmla="*/ 945 h 28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614" h="283530">
                <a:moveTo>
                  <a:pt x="106" y="945"/>
                </a:moveTo>
                <a:cubicBezTo>
                  <a:pt x="-3598" y="12057"/>
                  <a:pt x="90064" y="125299"/>
                  <a:pt x="114406" y="172395"/>
                </a:cubicBezTo>
                <a:cubicBezTo>
                  <a:pt x="138748" y="219491"/>
                  <a:pt x="142981" y="282462"/>
                  <a:pt x="146156" y="283520"/>
                </a:cubicBezTo>
                <a:cubicBezTo>
                  <a:pt x="149331" y="284578"/>
                  <a:pt x="135043" y="208378"/>
                  <a:pt x="133456" y="178745"/>
                </a:cubicBezTo>
                <a:cubicBezTo>
                  <a:pt x="131869" y="149112"/>
                  <a:pt x="158856" y="131649"/>
                  <a:pt x="136631" y="105720"/>
                </a:cubicBezTo>
                <a:cubicBezTo>
                  <a:pt x="114406" y="79791"/>
                  <a:pt x="3810" y="-10167"/>
                  <a:pt x="106" y="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103D68A7-2E3E-4491-AF74-739310872881}"/>
              </a:ext>
            </a:extLst>
          </p:cNvPr>
          <p:cNvSpPr/>
          <p:nvPr/>
        </p:nvSpPr>
        <p:spPr>
          <a:xfrm>
            <a:off x="3290999" y="1768161"/>
            <a:ext cx="463869" cy="435700"/>
          </a:xfrm>
          <a:custGeom>
            <a:avLst/>
            <a:gdLst>
              <a:gd name="connsiteX0" fmla="*/ 463439 w 463869"/>
              <a:gd name="connsiteY0" fmla="*/ 314 h 435700"/>
              <a:gd name="connsiteX1" fmla="*/ 139589 w 463869"/>
              <a:gd name="connsiteY1" fmla="*/ 141602 h 435700"/>
              <a:gd name="connsiteX2" fmla="*/ 7826 w 463869"/>
              <a:gd name="connsiteY2" fmla="*/ 427352 h 435700"/>
              <a:gd name="connsiteX3" fmla="*/ 20526 w 463869"/>
              <a:gd name="connsiteY3" fmla="*/ 343214 h 435700"/>
              <a:gd name="connsiteX4" fmla="*/ 64976 w 463869"/>
              <a:gd name="connsiteY4" fmla="*/ 176527 h 435700"/>
              <a:gd name="connsiteX5" fmla="*/ 463439 w 463869"/>
              <a:gd name="connsiteY5" fmla="*/ 314 h 43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869" h="435700">
                <a:moveTo>
                  <a:pt x="463439" y="314"/>
                </a:moveTo>
                <a:cubicBezTo>
                  <a:pt x="475875" y="-5507"/>
                  <a:pt x="215524" y="70429"/>
                  <a:pt x="139589" y="141602"/>
                </a:cubicBezTo>
                <a:cubicBezTo>
                  <a:pt x="63654" y="212775"/>
                  <a:pt x="27670" y="393750"/>
                  <a:pt x="7826" y="427352"/>
                </a:cubicBezTo>
                <a:cubicBezTo>
                  <a:pt x="-12018" y="460954"/>
                  <a:pt x="11001" y="385018"/>
                  <a:pt x="20526" y="343214"/>
                </a:cubicBezTo>
                <a:cubicBezTo>
                  <a:pt x="30051" y="301410"/>
                  <a:pt x="-5139" y="232090"/>
                  <a:pt x="64976" y="176527"/>
                </a:cubicBezTo>
                <a:cubicBezTo>
                  <a:pt x="135091" y="120965"/>
                  <a:pt x="451003" y="6135"/>
                  <a:pt x="463439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B906BC6C-8D1D-4142-802E-6560AD80B30E}"/>
              </a:ext>
            </a:extLst>
          </p:cNvPr>
          <p:cNvSpPr/>
          <p:nvPr/>
        </p:nvSpPr>
        <p:spPr>
          <a:xfrm>
            <a:off x="3336104" y="1887250"/>
            <a:ext cx="449368" cy="530661"/>
          </a:xfrm>
          <a:custGeom>
            <a:avLst/>
            <a:gdLst>
              <a:gd name="connsiteX0" fmla="*/ 448496 w 449368"/>
              <a:gd name="connsiteY0" fmla="*/ 288 h 530661"/>
              <a:gd name="connsiteX1" fmla="*/ 324671 w 449368"/>
              <a:gd name="connsiteY1" fmla="*/ 178088 h 530661"/>
              <a:gd name="connsiteX2" fmla="*/ 100834 w 449368"/>
              <a:gd name="connsiteY2" fmla="*/ 346363 h 530661"/>
              <a:gd name="connsiteX3" fmla="*/ 8759 w 449368"/>
              <a:gd name="connsiteY3" fmla="*/ 528925 h 530661"/>
              <a:gd name="connsiteX4" fmla="*/ 43684 w 449368"/>
              <a:gd name="connsiteY4" fmla="*/ 425738 h 530661"/>
              <a:gd name="connsiteX5" fmla="*/ 361184 w 449368"/>
              <a:gd name="connsiteY5" fmla="*/ 220950 h 530661"/>
              <a:gd name="connsiteX6" fmla="*/ 448496 w 449368"/>
              <a:gd name="connsiteY6" fmla="*/ 288 h 53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368" h="530661">
                <a:moveTo>
                  <a:pt x="448496" y="288"/>
                </a:moveTo>
                <a:cubicBezTo>
                  <a:pt x="442411" y="-6856"/>
                  <a:pt x="382615" y="120409"/>
                  <a:pt x="324671" y="178088"/>
                </a:cubicBezTo>
                <a:cubicBezTo>
                  <a:pt x="266727" y="235767"/>
                  <a:pt x="153486" y="287890"/>
                  <a:pt x="100834" y="346363"/>
                </a:cubicBezTo>
                <a:cubicBezTo>
                  <a:pt x="48182" y="404836"/>
                  <a:pt x="18284" y="515696"/>
                  <a:pt x="8759" y="528925"/>
                </a:cubicBezTo>
                <a:cubicBezTo>
                  <a:pt x="-766" y="542154"/>
                  <a:pt x="-15053" y="477067"/>
                  <a:pt x="43684" y="425738"/>
                </a:cubicBezTo>
                <a:cubicBezTo>
                  <a:pt x="102421" y="374409"/>
                  <a:pt x="293186" y="289213"/>
                  <a:pt x="361184" y="220950"/>
                </a:cubicBezTo>
                <a:cubicBezTo>
                  <a:pt x="429182" y="152688"/>
                  <a:pt x="454581" y="7432"/>
                  <a:pt x="448496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8F5217BD-BA5F-4189-AF93-FC2036F65404}"/>
              </a:ext>
            </a:extLst>
          </p:cNvPr>
          <p:cNvSpPr/>
          <p:nvPr/>
        </p:nvSpPr>
        <p:spPr>
          <a:xfrm>
            <a:off x="3403218" y="2003737"/>
            <a:ext cx="603587" cy="637602"/>
          </a:xfrm>
          <a:custGeom>
            <a:avLst/>
            <a:gdLst>
              <a:gd name="connsiteX0" fmla="*/ 600457 w 603587"/>
              <a:gd name="connsiteY0" fmla="*/ 1276 h 637602"/>
              <a:gd name="connsiteX1" fmla="*/ 302007 w 603587"/>
              <a:gd name="connsiteY1" fmla="*/ 207651 h 637602"/>
              <a:gd name="connsiteX2" fmla="*/ 19432 w 603587"/>
              <a:gd name="connsiteY2" fmla="*/ 610876 h 637602"/>
              <a:gd name="connsiteX3" fmla="*/ 35307 w 603587"/>
              <a:gd name="connsiteY3" fmla="*/ 577538 h 637602"/>
              <a:gd name="connsiteX4" fmla="*/ 121032 w 603587"/>
              <a:gd name="connsiteY4" fmla="*/ 398151 h 637602"/>
              <a:gd name="connsiteX5" fmla="*/ 438532 w 603587"/>
              <a:gd name="connsiteY5" fmla="*/ 133038 h 637602"/>
              <a:gd name="connsiteX6" fmla="*/ 600457 w 603587"/>
              <a:gd name="connsiteY6" fmla="*/ 1276 h 6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587" h="637602">
                <a:moveTo>
                  <a:pt x="600457" y="1276"/>
                </a:moveTo>
                <a:cubicBezTo>
                  <a:pt x="577703" y="13711"/>
                  <a:pt x="398844" y="106051"/>
                  <a:pt x="302007" y="207651"/>
                </a:cubicBezTo>
                <a:cubicBezTo>
                  <a:pt x="205170" y="309251"/>
                  <a:pt x="63882" y="549228"/>
                  <a:pt x="19432" y="610876"/>
                </a:cubicBezTo>
                <a:cubicBezTo>
                  <a:pt x="-25018" y="672524"/>
                  <a:pt x="18374" y="612992"/>
                  <a:pt x="35307" y="577538"/>
                </a:cubicBezTo>
                <a:cubicBezTo>
                  <a:pt x="52240" y="542084"/>
                  <a:pt x="53828" y="472234"/>
                  <a:pt x="121032" y="398151"/>
                </a:cubicBezTo>
                <a:cubicBezTo>
                  <a:pt x="188236" y="324068"/>
                  <a:pt x="359951" y="196274"/>
                  <a:pt x="438532" y="133038"/>
                </a:cubicBezTo>
                <a:cubicBezTo>
                  <a:pt x="517113" y="69802"/>
                  <a:pt x="623211" y="-11159"/>
                  <a:pt x="600457" y="1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CFBD38F5-B57B-49A7-B4EE-FEA48B680FD1}"/>
              </a:ext>
            </a:extLst>
          </p:cNvPr>
          <p:cNvSpPr/>
          <p:nvPr/>
        </p:nvSpPr>
        <p:spPr>
          <a:xfrm>
            <a:off x="3216453" y="2390774"/>
            <a:ext cx="110970" cy="324138"/>
          </a:xfrm>
          <a:custGeom>
            <a:avLst/>
            <a:gdLst>
              <a:gd name="connsiteX0" fmla="*/ 110947 w 110970"/>
              <a:gd name="connsiteY0" fmla="*/ 1 h 324138"/>
              <a:gd name="connsiteX1" fmla="*/ 17285 w 110970"/>
              <a:gd name="connsiteY1" fmla="*/ 161926 h 324138"/>
              <a:gd name="connsiteX2" fmla="*/ 7760 w 110970"/>
              <a:gd name="connsiteY2" fmla="*/ 317501 h 324138"/>
              <a:gd name="connsiteX3" fmla="*/ 7760 w 110970"/>
              <a:gd name="connsiteY3" fmla="*/ 282576 h 324138"/>
              <a:gd name="connsiteX4" fmla="*/ 7760 w 110970"/>
              <a:gd name="connsiteY4" fmla="*/ 165101 h 324138"/>
              <a:gd name="connsiteX5" fmla="*/ 110947 w 110970"/>
              <a:gd name="connsiteY5" fmla="*/ 1 h 3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70" h="324138">
                <a:moveTo>
                  <a:pt x="110947" y="1"/>
                </a:moveTo>
                <a:cubicBezTo>
                  <a:pt x="112534" y="-528"/>
                  <a:pt x="34483" y="109009"/>
                  <a:pt x="17285" y="161926"/>
                </a:cubicBezTo>
                <a:cubicBezTo>
                  <a:pt x="87" y="214843"/>
                  <a:pt x="9347" y="297393"/>
                  <a:pt x="7760" y="317501"/>
                </a:cubicBezTo>
                <a:cubicBezTo>
                  <a:pt x="6172" y="337609"/>
                  <a:pt x="7760" y="307976"/>
                  <a:pt x="7760" y="282576"/>
                </a:cubicBezTo>
                <a:cubicBezTo>
                  <a:pt x="7760" y="257176"/>
                  <a:pt x="-9702" y="211138"/>
                  <a:pt x="7760" y="165101"/>
                </a:cubicBezTo>
                <a:cubicBezTo>
                  <a:pt x="25222" y="119064"/>
                  <a:pt x="109360" y="530"/>
                  <a:pt x="11094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CFA35706-4000-4D28-98E4-08537232734A}"/>
              </a:ext>
            </a:extLst>
          </p:cNvPr>
          <p:cNvSpPr/>
          <p:nvPr/>
        </p:nvSpPr>
        <p:spPr>
          <a:xfrm>
            <a:off x="3148757" y="2317651"/>
            <a:ext cx="183573" cy="585682"/>
          </a:xfrm>
          <a:custGeom>
            <a:avLst/>
            <a:gdLst>
              <a:gd name="connsiteX0" fmla="*/ 183406 w 183573"/>
              <a:gd name="connsiteY0" fmla="*/ 99 h 585682"/>
              <a:gd name="connsiteX1" fmla="*/ 40531 w 183573"/>
              <a:gd name="connsiteY1" fmla="*/ 257274 h 585682"/>
              <a:gd name="connsiteX2" fmla="*/ 23068 w 183573"/>
              <a:gd name="connsiteY2" fmla="*/ 571599 h 585682"/>
              <a:gd name="connsiteX3" fmla="*/ 26243 w 183573"/>
              <a:gd name="connsiteY3" fmla="*/ 506512 h 585682"/>
              <a:gd name="connsiteX4" fmla="*/ 8781 w 183573"/>
              <a:gd name="connsiteY4" fmla="*/ 285849 h 585682"/>
              <a:gd name="connsiteX5" fmla="*/ 183406 w 183573"/>
              <a:gd name="connsiteY5" fmla="*/ 99 h 58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573" h="585682">
                <a:moveTo>
                  <a:pt x="183406" y="99"/>
                </a:moveTo>
                <a:cubicBezTo>
                  <a:pt x="188698" y="-4664"/>
                  <a:pt x="67254" y="162024"/>
                  <a:pt x="40531" y="257274"/>
                </a:cubicBezTo>
                <a:cubicBezTo>
                  <a:pt x="13808" y="352524"/>
                  <a:pt x="23068" y="571599"/>
                  <a:pt x="23068" y="571599"/>
                </a:cubicBezTo>
                <a:cubicBezTo>
                  <a:pt x="20687" y="613139"/>
                  <a:pt x="28624" y="554137"/>
                  <a:pt x="26243" y="506512"/>
                </a:cubicBezTo>
                <a:cubicBezTo>
                  <a:pt x="23862" y="458887"/>
                  <a:pt x="-17677" y="364960"/>
                  <a:pt x="8781" y="285849"/>
                </a:cubicBezTo>
                <a:cubicBezTo>
                  <a:pt x="35239" y="206739"/>
                  <a:pt x="178114" y="4862"/>
                  <a:pt x="183406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4E59B5CE-E045-43EA-A441-01521F8F83F3}"/>
              </a:ext>
            </a:extLst>
          </p:cNvPr>
          <p:cNvSpPr/>
          <p:nvPr/>
        </p:nvSpPr>
        <p:spPr>
          <a:xfrm>
            <a:off x="3343310" y="1693278"/>
            <a:ext cx="620143" cy="210082"/>
          </a:xfrm>
          <a:custGeom>
            <a:avLst/>
            <a:gdLst>
              <a:gd name="connsiteX0" fmla="*/ 619090 w 620143"/>
              <a:gd name="connsiteY0" fmla="*/ 8522 h 210082"/>
              <a:gd name="connsiteX1" fmla="*/ 180940 w 620143"/>
              <a:gd name="connsiteY1" fmla="*/ 19105 h 210082"/>
              <a:gd name="connsiteX2" fmla="*/ 5257 w 620143"/>
              <a:gd name="connsiteY2" fmla="*/ 207489 h 210082"/>
              <a:gd name="connsiteX3" fmla="*/ 68757 w 620143"/>
              <a:gd name="connsiteY3" fmla="*/ 122822 h 210082"/>
              <a:gd name="connsiteX4" fmla="*/ 297357 w 620143"/>
              <a:gd name="connsiteY4" fmla="*/ 38155 h 210082"/>
              <a:gd name="connsiteX5" fmla="*/ 619090 w 620143"/>
              <a:gd name="connsiteY5" fmla="*/ 8522 h 21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143" h="210082">
                <a:moveTo>
                  <a:pt x="619090" y="8522"/>
                </a:moveTo>
                <a:cubicBezTo>
                  <a:pt x="599687" y="5347"/>
                  <a:pt x="283245" y="-14056"/>
                  <a:pt x="180940" y="19105"/>
                </a:cubicBezTo>
                <a:cubicBezTo>
                  <a:pt x="78635" y="52266"/>
                  <a:pt x="23954" y="190203"/>
                  <a:pt x="5257" y="207489"/>
                </a:cubicBezTo>
                <a:cubicBezTo>
                  <a:pt x="-13440" y="224775"/>
                  <a:pt x="20074" y="151044"/>
                  <a:pt x="68757" y="122822"/>
                </a:cubicBezTo>
                <a:cubicBezTo>
                  <a:pt x="117440" y="94600"/>
                  <a:pt x="210221" y="56147"/>
                  <a:pt x="297357" y="38155"/>
                </a:cubicBezTo>
                <a:cubicBezTo>
                  <a:pt x="384493" y="20163"/>
                  <a:pt x="638493" y="11697"/>
                  <a:pt x="619090" y="8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FD5B307A-F438-4B0E-9980-64BFAA425D5E}"/>
              </a:ext>
            </a:extLst>
          </p:cNvPr>
          <p:cNvSpPr/>
          <p:nvPr/>
        </p:nvSpPr>
        <p:spPr>
          <a:xfrm>
            <a:off x="2989874" y="2205433"/>
            <a:ext cx="263733" cy="752355"/>
          </a:xfrm>
          <a:custGeom>
            <a:avLst/>
            <a:gdLst>
              <a:gd name="connsiteX0" fmla="*/ 263443 w 263733"/>
              <a:gd name="connsiteY0" fmla="*/ 2250 h 752355"/>
              <a:gd name="connsiteX1" fmla="*/ 108926 w 263733"/>
              <a:gd name="connsiteY1" fmla="*/ 228734 h 752355"/>
              <a:gd name="connsiteX2" fmla="*/ 5209 w 263733"/>
              <a:gd name="connsiteY2" fmla="*/ 721917 h 752355"/>
              <a:gd name="connsiteX3" fmla="*/ 17909 w 263733"/>
              <a:gd name="connsiteY3" fmla="*/ 664767 h 752355"/>
              <a:gd name="connsiteX4" fmla="*/ 39076 w 263733"/>
              <a:gd name="connsiteY4" fmla="*/ 381134 h 752355"/>
              <a:gd name="connsiteX5" fmla="*/ 144909 w 263733"/>
              <a:gd name="connsiteY5" fmla="*/ 129250 h 752355"/>
              <a:gd name="connsiteX6" fmla="*/ 263443 w 263733"/>
              <a:gd name="connsiteY6" fmla="*/ 2250 h 75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733" h="752355">
                <a:moveTo>
                  <a:pt x="263443" y="2250"/>
                </a:moveTo>
                <a:cubicBezTo>
                  <a:pt x="257446" y="18831"/>
                  <a:pt x="151965" y="108790"/>
                  <a:pt x="108926" y="228734"/>
                </a:cubicBezTo>
                <a:cubicBezTo>
                  <a:pt x="65887" y="348679"/>
                  <a:pt x="20378" y="649245"/>
                  <a:pt x="5209" y="721917"/>
                </a:cubicBezTo>
                <a:cubicBezTo>
                  <a:pt x="-9960" y="794589"/>
                  <a:pt x="12265" y="721564"/>
                  <a:pt x="17909" y="664767"/>
                </a:cubicBezTo>
                <a:cubicBezTo>
                  <a:pt x="23553" y="607970"/>
                  <a:pt x="17909" y="470387"/>
                  <a:pt x="39076" y="381134"/>
                </a:cubicBezTo>
                <a:cubicBezTo>
                  <a:pt x="60243" y="291881"/>
                  <a:pt x="108926" y="194514"/>
                  <a:pt x="144909" y="129250"/>
                </a:cubicBezTo>
                <a:cubicBezTo>
                  <a:pt x="180892" y="63986"/>
                  <a:pt x="269440" y="-14331"/>
                  <a:pt x="263443" y="2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EC61069F-641E-41B1-9D04-B6FA71933B35}"/>
              </a:ext>
            </a:extLst>
          </p:cNvPr>
          <p:cNvSpPr/>
          <p:nvPr/>
        </p:nvSpPr>
        <p:spPr>
          <a:xfrm>
            <a:off x="2648973" y="2028945"/>
            <a:ext cx="603802" cy="349563"/>
          </a:xfrm>
          <a:custGeom>
            <a:avLst/>
            <a:gdLst>
              <a:gd name="connsiteX0" fmla="*/ 593760 w 603802"/>
              <a:gd name="connsiteY0" fmla="*/ 938 h 349563"/>
              <a:gd name="connsiteX1" fmla="*/ 435010 w 603802"/>
              <a:gd name="connsiteY1" fmla="*/ 189322 h 349563"/>
              <a:gd name="connsiteX2" fmla="*/ 20144 w 603802"/>
              <a:gd name="connsiteY2" fmla="*/ 341722 h 349563"/>
              <a:gd name="connsiteX3" fmla="*/ 60360 w 603802"/>
              <a:gd name="connsiteY3" fmla="*/ 329022 h 349563"/>
              <a:gd name="connsiteX4" fmla="*/ 303777 w 603802"/>
              <a:gd name="connsiteY4" fmla="*/ 263405 h 349563"/>
              <a:gd name="connsiteX5" fmla="*/ 557777 w 603802"/>
              <a:gd name="connsiteY5" fmla="*/ 121588 h 349563"/>
              <a:gd name="connsiteX6" fmla="*/ 593760 w 603802"/>
              <a:gd name="connsiteY6" fmla="*/ 938 h 34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802" h="349563">
                <a:moveTo>
                  <a:pt x="593760" y="938"/>
                </a:moveTo>
                <a:cubicBezTo>
                  <a:pt x="573299" y="12227"/>
                  <a:pt x="530613" y="132525"/>
                  <a:pt x="435010" y="189322"/>
                </a:cubicBezTo>
                <a:cubicBezTo>
                  <a:pt x="339407" y="246119"/>
                  <a:pt x="82586" y="318439"/>
                  <a:pt x="20144" y="341722"/>
                </a:cubicBezTo>
                <a:cubicBezTo>
                  <a:pt x="-42298" y="365005"/>
                  <a:pt x="60360" y="329022"/>
                  <a:pt x="60360" y="329022"/>
                </a:cubicBezTo>
                <a:cubicBezTo>
                  <a:pt x="107632" y="315969"/>
                  <a:pt x="220874" y="297977"/>
                  <a:pt x="303777" y="263405"/>
                </a:cubicBezTo>
                <a:cubicBezTo>
                  <a:pt x="386680" y="228833"/>
                  <a:pt x="511563" y="160041"/>
                  <a:pt x="557777" y="121588"/>
                </a:cubicBezTo>
                <a:cubicBezTo>
                  <a:pt x="603991" y="83135"/>
                  <a:pt x="614221" y="-10351"/>
                  <a:pt x="593760" y="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9B280509-C639-4E7E-B7E6-39CB6BA1B9EE}"/>
              </a:ext>
            </a:extLst>
          </p:cNvPr>
          <p:cNvSpPr/>
          <p:nvPr/>
        </p:nvSpPr>
        <p:spPr>
          <a:xfrm>
            <a:off x="2854633" y="1758658"/>
            <a:ext cx="562583" cy="489237"/>
          </a:xfrm>
          <a:custGeom>
            <a:avLst/>
            <a:gdLst>
              <a:gd name="connsiteX0" fmla="*/ 548967 w 562583"/>
              <a:gd name="connsiteY0" fmla="*/ 4525 h 489237"/>
              <a:gd name="connsiteX1" fmla="*/ 278034 w 562583"/>
              <a:gd name="connsiteY1" fmla="*/ 167509 h 489237"/>
              <a:gd name="connsiteX2" fmla="*/ 15567 w 562583"/>
              <a:gd name="connsiteY2" fmla="*/ 472309 h 489237"/>
              <a:gd name="connsiteX3" fmla="*/ 49434 w 562583"/>
              <a:gd name="connsiteY3" fmla="*/ 429975 h 489237"/>
              <a:gd name="connsiteX4" fmla="*/ 208184 w 562583"/>
              <a:gd name="connsiteY4" fmla="*/ 260642 h 489237"/>
              <a:gd name="connsiteX5" fmla="*/ 485467 w 562583"/>
              <a:gd name="connsiteY5" fmla="*/ 65909 h 489237"/>
              <a:gd name="connsiteX6" fmla="*/ 548967 w 562583"/>
              <a:gd name="connsiteY6" fmla="*/ 4525 h 48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583" h="489237">
                <a:moveTo>
                  <a:pt x="548967" y="4525"/>
                </a:moveTo>
                <a:cubicBezTo>
                  <a:pt x="514395" y="21458"/>
                  <a:pt x="366934" y="89545"/>
                  <a:pt x="278034" y="167509"/>
                </a:cubicBezTo>
                <a:cubicBezTo>
                  <a:pt x="189134" y="245473"/>
                  <a:pt x="53667" y="428565"/>
                  <a:pt x="15567" y="472309"/>
                </a:cubicBezTo>
                <a:cubicBezTo>
                  <a:pt x="-22533" y="516053"/>
                  <a:pt x="17331" y="465253"/>
                  <a:pt x="49434" y="429975"/>
                </a:cubicBezTo>
                <a:cubicBezTo>
                  <a:pt x="81537" y="394697"/>
                  <a:pt x="135512" y="321320"/>
                  <a:pt x="208184" y="260642"/>
                </a:cubicBezTo>
                <a:cubicBezTo>
                  <a:pt x="280856" y="199964"/>
                  <a:pt x="422320" y="111417"/>
                  <a:pt x="485467" y="65909"/>
                </a:cubicBezTo>
                <a:cubicBezTo>
                  <a:pt x="548614" y="20401"/>
                  <a:pt x="583539" y="-12408"/>
                  <a:pt x="548967" y="4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C2832C02-7DFC-4FB4-A439-05D76EA9335B}"/>
              </a:ext>
            </a:extLst>
          </p:cNvPr>
          <p:cNvSpPr/>
          <p:nvPr/>
        </p:nvSpPr>
        <p:spPr>
          <a:xfrm>
            <a:off x="3838421" y="1750849"/>
            <a:ext cx="256545" cy="443712"/>
          </a:xfrm>
          <a:custGeom>
            <a:avLst/>
            <a:gdLst>
              <a:gd name="connsiteX0" fmla="*/ 130329 w 256545"/>
              <a:gd name="connsiteY0" fmla="*/ 1751 h 443712"/>
              <a:gd name="connsiteX1" fmla="*/ 229812 w 256545"/>
              <a:gd name="connsiteY1" fmla="*/ 162618 h 443712"/>
              <a:gd name="connsiteX2" fmla="*/ 13912 w 256545"/>
              <a:gd name="connsiteY2" fmla="*/ 431434 h 443712"/>
              <a:gd name="connsiteX3" fmla="*/ 45662 w 256545"/>
              <a:gd name="connsiteY3" fmla="*/ 380634 h 443712"/>
              <a:gd name="connsiteX4" fmla="*/ 242512 w 256545"/>
              <a:gd name="connsiteY4" fmla="*/ 224001 h 443712"/>
              <a:gd name="connsiteX5" fmla="*/ 229812 w 256545"/>
              <a:gd name="connsiteY5" fmla="*/ 86418 h 443712"/>
              <a:gd name="connsiteX6" fmla="*/ 130329 w 256545"/>
              <a:gd name="connsiteY6" fmla="*/ 1751 h 44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545" h="443712">
                <a:moveTo>
                  <a:pt x="130329" y="1751"/>
                </a:moveTo>
                <a:cubicBezTo>
                  <a:pt x="130329" y="14451"/>
                  <a:pt x="249215" y="91004"/>
                  <a:pt x="229812" y="162618"/>
                </a:cubicBezTo>
                <a:cubicBezTo>
                  <a:pt x="210409" y="234232"/>
                  <a:pt x="44604" y="395098"/>
                  <a:pt x="13912" y="431434"/>
                </a:cubicBezTo>
                <a:cubicBezTo>
                  <a:pt x="-16780" y="467770"/>
                  <a:pt x="7562" y="415206"/>
                  <a:pt x="45662" y="380634"/>
                </a:cubicBezTo>
                <a:cubicBezTo>
                  <a:pt x="83762" y="346062"/>
                  <a:pt x="211820" y="273037"/>
                  <a:pt x="242512" y="224001"/>
                </a:cubicBezTo>
                <a:cubicBezTo>
                  <a:pt x="273204" y="174965"/>
                  <a:pt x="246393" y="124518"/>
                  <a:pt x="229812" y="86418"/>
                </a:cubicBezTo>
                <a:cubicBezTo>
                  <a:pt x="213232" y="48318"/>
                  <a:pt x="130329" y="-10949"/>
                  <a:pt x="130329" y="1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693384FA-79F4-469B-8DDF-B89D80EB66D7}"/>
              </a:ext>
            </a:extLst>
          </p:cNvPr>
          <p:cNvSpPr/>
          <p:nvPr/>
        </p:nvSpPr>
        <p:spPr>
          <a:xfrm>
            <a:off x="3500253" y="2064661"/>
            <a:ext cx="575367" cy="471296"/>
          </a:xfrm>
          <a:custGeom>
            <a:avLst/>
            <a:gdLst>
              <a:gd name="connsiteX0" fmla="*/ 574330 w 575367"/>
              <a:gd name="connsiteY0" fmla="*/ 1206 h 471296"/>
              <a:gd name="connsiteX1" fmla="*/ 244130 w 575367"/>
              <a:gd name="connsiteY1" fmla="*/ 219222 h 471296"/>
              <a:gd name="connsiteX2" fmla="*/ 11297 w 575367"/>
              <a:gd name="connsiteY2" fmla="*/ 460522 h 471296"/>
              <a:gd name="connsiteX3" fmla="*/ 47280 w 575367"/>
              <a:gd name="connsiteY3" fmla="*/ 413956 h 471296"/>
              <a:gd name="connsiteX4" fmla="*/ 142530 w 575367"/>
              <a:gd name="connsiteY4" fmla="*/ 276372 h 471296"/>
              <a:gd name="connsiteX5" fmla="*/ 341497 w 575367"/>
              <a:gd name="connsiteY5" fmla="*/ 136672 h 471296"/>
              <a:gd name="connsiteX6" fmla="*/ 574330 w 575367"/>
              <a:gd name="connsiteY6" fmla="*/ 1206 h 47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367" h="471296">
                <a:moveTo>
                  <a:pt x="574330" y="1206"/>
                </a:moveTo>
                <a:cubicBezTo>
                  <a:pt x="558102" y="14964"/>
                  <a:pt x="337969" y="142669"/>
                  <a:pt x="244130" y="219222"/>
                </a:cubicBezTo>
                <a:cubicBezTo>
                  <a:pt x="150291" y="295775"/>
                  <a:pt x="44105" y="428066"/>
                  <a:pt x="11297" y="460522"/>
                </a:cubicBezTo>
                <a:cubicBezTo>
                  <a:pt x="-21511" y="492978"/>
                  <a:pt x="25408" y="444648"/>
                  <a:pt x="47280" y="413956"/>
                </a:cubicBezTo>
                <a:cubicBezTo>
                  <a:pt x="69152" y="383264"/>
                  <a:pt x="93494" y="322586"/>
                  <a:pt x="142530" y="276372"/>
                </a:cubicBezTo>
                <a:cubicBezTo>
                  <a:pt x="191566" y="230158"/>
                  <a:pt x="270941" y="178300"/>
                  <a:pt x="341497" y="136672"/>
                </a:cubicBezTo>
                <a:cubicBezTo>
                  <a:pt x="412053" y="95044"/>
                  <a:pt x="590558" y="-12552"/>
                  <a:pt x="574330" y="1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595C95A2-0FF6-432F-B604-D6045BA917F0}"/>
              </a:ext>
            </a:extLst>
          </p:cNvPr>
          <p:cNvSpPr/>
          <p:nvPr/>
        </p:nvSpPr>
        <p:spPr>
          <a:xfrm>
            <a:off x="3817503" y="2265335"/>
            <a:ext cx="440200" cy="269014"/>
          </a:xfrm>
          <a:custGeom>
            <a:avLst/>
            <a:gdLst>
              <a:gd name="connsiteX0" fmla="*/ 435 w 440200"/>
              <a:gd name="connsiteY0" fmla="*/ 28 h 269014"/>
              <a:gd name="connsiteX1" fmla="*/ 211572 w 440200"/>
              <a:gd name="connsiteY1" fmla="*/ 49240 h 269014"/>
              <a:gd name="connsiteX2" fmla="*/ 430647 w 440200"/>
              <a:gd name="connsiteY2" fmla="*/ 258790 h 269014"/>
              <a:gd name="connsiteX3" fmla="*/ 387785 w 440200"/>
              <a:gd name="connsiteY3" fmla="*/ 217515 h 269014"/>
              <a:gd name="connsiteX4" fmla="*/ 268722 w 440200"/>
              <a:gd name="connsiteY4" fmla="*/ 52415 h 269014"/>
              <a:gd name="connsiteX5" fmla="*/ 435 w 440200"/>
              <a:gd name="connsiteY5" fmla="*/ 28 h 26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200" h="269014">
                <a:moveTo>
                  <a:pt x="435" y="28"/>
                </a:moveTo>
                <a:cubicBezTo>
                  <a:pt x="-9090" y="-501"/>
                  <a:pt x="139870" y="6113"/>
                  <a:pt x="211572" y="49240"/>
                </a:cubicBezTo>
                <a:cubicBezTo>
                  <a:pt x="283274" y="92367"/>
                  <a:pt x="401278" y="230744"/>
                  <a:pt x="430647" y="258790"/>
                </a:cubicBezTo>
                <a:cubicBezTo>
                  <a:pt x="460016" y="286836"/>
                  <a:pt x="414772" y="251911"/>
                  <a:pt x="387785" y="217515"/>
                </a:cubicBezTo>
                <a:cubicBezTo>
                  <a:pt x="360798" y="183119"/>
                  <a:pt x="331428" y="88134"/>
                  <a:pt x="268722" y="52415"/>
                </a:cubicBezTo>
                <a:cubicBezTo>
                  <a:pt x="206016" y="16696"/>
                  <a:pt x="9960" y="557"/>
                  <a:pt x="435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E063643A-FFA0-41F5-9D81-494181DD0CF0}"/>
              </a:ext>
            </a:extLst>
          </p:cNvPr>
          <p:cNvSpPr/>
          <p:nvPr/>
        </p:nvSpPr>
        <p:spPr>
          <a:xfrm>
            <a:off x="4126776" y="1960498"/>
            <a:ext cx="402758" cy="549954"/>
          </a:xfrm>
          <a:custGeom>
            <a:avLst/>
            <a:gdLst>
              <a:gd name="connsiteX0" fmla="*/ 724 w 402758"/>
              <a:gd name="connsiteY0" fmla="*/ 65 h 549954"/>
              <a:gd name="connsiteX1" fmla="*/ 62637 w 402758"/>
              <a:gd name="connsiteY1" fmla="*/ 223902 h 549954"/>
              <a:gd name="connsiteX2" fmla="*/ 388074 w 402758"/>
              <a:gd name="connsiteY2" fmla="*/ 533465 h 549954"/>
              <a:gd name="connsiteX3" fmla="*/ 334099 w 402758"/>
              <a:gd name="connsiteY3" fmla="*/ 490602 h 549954"/>
              <a:gd name="connsiteX4" fmla="*/ 219799 w 402758"/>
              <a:gd name="connsiteY4" fmla="*/ 346140 h 549954"/>
              <a:gd name="connsiteX5" fmla="*/ 76924 w 402758"/>
              <a:gd name="connsiteY5" fmla="*/ 201677 h 549954"/>
              <a:gd name="connsiteX6" fmla="*/ 724 w 402758"/>
              <a:gd name="connsiteY6" fmla="*/ 65 h 54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758" h="549954">
                <a:moveTo>
                  <a:pt x="724" y="65"/>
                </a:moveTo>
                <a:cubicBezTo>
                  <a:pt x="-1657" y="3769"/>
                  <a:pt x="-1921" y="135002"/>
                  <a:pt x="62637" y="223902"/>
                </a:cubicBezTo>
                <a:cubicBezTo>
                  <a:pt x="127195" y="312802"/>
                  <a:pt x="342830" y="489015"/>
                  <a:pt x="388074" y="533465"/>
                </a:cubicBezTo>
                <a:cubicBezTo>
                  <a:pt x="433318" y="577915"/>
                  <a:pt x="362145" y="521823"/>
                  <a:pt x="334099" y="490602"/>
                </a:cubicBezTo>
                <a:cubicBezTo>
                  <a:pt x="306053" y="459381"/>
                  <a:pt x="262661" y="394294"/>
                  <a:pt x="219799" y="346140"/>
                </a:cubicBezTo>
                <a:cubicBezTo>
                  <a:pt x="176937" y="297986"/>
                  <a:pt x="114495" y="253271"/>
                  <a:pt x="76924" y="201677"/>
                </a:cubicBezTo>
                <a:cubicBezTo>
                  <a:pt x="39353" y="150083"/>
                  <a:pt x="3105" y="-3639"/>
                  <a:pt x="724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51DC8E77-77B9-4DAB-9980-545B9E437100}"/>
              </a:ext>
            </a:extLst>
          </p:cNvPr>
          <p:cNvSpPr/>
          <p:nvPr/>
        </p:nvSpPr>
        <p:spPr>
          <a:xfrm>
            <a:off x="4454413" y="2503409"/>
            <a:ext cx="330545" cy="82752"/>
          </a:xfrm>
          <a:custGeom>
            <a:avLst/>
            <a:gdLst>
              <a:gd name="connsiteX0" fmla="*/ 112 w 330545"/>
              <a:gd name="connsiteY0" fmla="*/ 14366 h 82752"/>
              <a:gd name="connsiteX1" fmla="*/ 233475 w 330545"/>
              <a:gd name="connsiteY1" fmla="*/ 33416 h 82752"/>
              <a:gd name="connsiteX2" fmla="*/ 330312 w 330545"/>
              <a:gd name="connsiteY2" fmla="*/ 82629 h 82752"/>
              <a:gd name="connsiteX3" fmla="*/ 258875 w 330545"/>
              <a:gd name="connsiteY3" fmla="*/ 17541 h 82752"/>
              <a:gd name="connsiteX4" fmla="*/ 203312 w 330545"/>
              <a:gd name="connsiteY4" fmla="*/ 79 h 82752"/>
              <a:gd name="connsiteX5" fmla="*/ 112 w 330545"/>
              <a:gd name="connsiteY5" fmla="*/ 14366 h 8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545" h="82752">
                <a:moveTo>
                  <a:pt x="112" y="14366"/>
                </a:moveTo>
                <a:cubicBezTo>
                  <a:pt x="5139" y="19922"/>
                  <a:pt x="178442" y="22039"/>
                  <a:pt x="233475" y="33416"/>
                </a:cubicBezTo>
                <a:cubicBezTo>
                  <a:pt x="288508" y="44793"/>
                  <a:pt x="326079" y="85275"/>
                  <a:pt x="330312" y="82629"/>
                </a:cubicBezTo>
                <a:cubicBezTo>
                  <a:pt x="334545" y="79983"/>
                  <a:pt x="280042" y="31299"/>
                  <a:pt x="258875" y="17541"/>
                </a:cubicBezTo>
                <a:cubicBezTo>
                  <a:pt x="237708" y="3783"/>
                  <a:pt x="246439" y="1137"/>
                  <a:pt x="203312" y="79"/>
                </a:cubicBezTo>
                <a:cubicBezTo>
                  <a:pt x="160185" y="-979"/>
                  <a:pt x="-4915" y="8810"/>
                  <a:pt x="112" y="14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6F77DCA5-3053-4793-A8E7-3BA546B52F4D}"/>
              </a:ext>
            </a:extLst>
          </p:cNvPr>
          <p:cNvSpPr/>
          <p:nvPr/>
        </p:nvSpPr>
        <p:spPr>
          <a:xfrm>
            <a:off x="3585497" y="2601912"/>
            <a:ext cx="62579" cy="103966"/>
          </a:xfrm>
          <a:custGeom>
            <a:avLst/>
            <a:gdLst>
              <a:gd name="connsiteX0" fmla="*/ 62578 w 62579"/>
              <a:gd name="connsiteY0" fmla="*/ 1 h 103966"/>
              <a:gd name="connsiteX1" fmla="*/ 8603 w 62579"/>
              <a:gd name="connsiteY1" fmla="*/ 57151 h 103966"/>
              <a:gd name="connsiteX2" fmla="*/ 7016 w 62579"/>
              <a:gd name="connsiteY2" fmla="*/ 103188 h 103966"/>
              <a:gd name="connsiteX3" fmla="*/ 666 w 62579"/>
              <a:gd name="connsiteY3" fmla="*/ 84138 h 103966"/>
              <a:gd name="connsiteX4" fmla="*/ 7016 w 62579"/>
              <a:gd name="connsiteY4" fmla="*/ 58738 h 103966"/>
              <a:gd name="connsiteX5" fmla="*/ 62578 w 62579"/>
              <a:gd name="connsiteY5" fmla="*/ 1 h 10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79" h="103966">
                <a:moveTo>
                  <a:pt x="62578" y="1"/>
                </a:moveTo>
                <a:cubicBezTo>
                  <a:pt x="62842" y="-263"/>
                  <a:pt x="17863" y="39953"/>
                  <a:pt x="8603" y="57151"/>
                </a:cubicBezTo>
                <a:cubicBezTo>
                  <a:pt x="-657" y="74349"/>
                  <a:pt x="8339" y="98690"/>
                  <a:pt x="7016" y="103188"/>
                </a:cubicBezTo>
                <a:cubicBezTo>
                  <a:pt x="5693" y="107686"/>
                  <a:pt x="666" y="91546"/>
                  <a:pt x="666" y="84138"/>
                </a:cubicBezTo>
                <a:cubicBezTo>
                  <a:pt x="666" y="76730"/>
                  <a:pt x="-3038" y="71703"/>
                  <a:pt x="7016" y="58738"/>
                </a:cubicBezTo>
                <a:cubicBezTo>
                  <a:pt x="17070" y="45774"/>
                  <a:pt x="62314" y="265"/>
                  <a:pt x="6257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47694BFE-E6AC-4295-B8F1-E923C7A9DBA8}"/>
              </a:ext>
            </a:extLst>
          </p:cNvPr>
          <p:cNvSpPr/>
          <p:nvPr/>
        </p:nvSpPr>
        <p:spPr>
          <a:xfrm>
            <a:off x="3480460" y="2628900"/>
            <a:ext cx="26375" cy="122760"/>
          </a:xfrm>
          <a:custGeom>
            <a:avLst/>
            <a:gdLst>
              <a:gd name="connsiteX0" fmla="*/ 26328 w 26375"/>
              <a:gd name="connsiteY0" fmla="*/ 0 h 122760"/>
              <a:gd name="connsiteX1" fmla="*/ 7278 w 26375"/>
              <a:gd name="connsiteY1" fmla="*/ 58738 h 122760"/>
              <a:gd name="connsiteX2" fmla="*/ 7278 w 26375"/>
              <a:gd name="connsiteY2" fmla="*/ 122238 h 122760"/>
              <a:gd name="connsiteX3" fmla="*/ 5690 w 26375"/>
              <a:gd name="connsiteY3" fmla="*/ 87313 h 122760"/>
              <a:gd name="connsiteX4" fmla="*/ 928 w 26375"/>
              <a:gd name="connsiteY4" fmla="*/ 58738 h 122760"/>
              <a:gd name="connsiteX5" fmla="*/ 26328 w 26375"/>
              <a:gd name="connsiteY5" fmla="*/ 0 h 12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75" h="122760">
                <a:moveTo>
                  <a:pt x="26328" y="0"/>
                </a:moveTo>
                <a:cubicBezTo>
                  <a:pt x="27386" y="0"/>
                  <a:pt x="10453" y="38365"/>
                  <a:pt x="7278" y="58738"/>
                </a:cubicBezTo>
                <a:cubicBezTo>
                  <a:pt x="4103" y="79111"/>
                  <a:pt x="7543" y="117476"/>
                  <a:pt x="7278" y="122238"/>
                </a:cubicBezTo>
                <a:cubicBezTo>
                  <a:pt x="7013" y="127000"/>
                  <a:pt x="6748" y="97896"/>
                  <a:pt x="5690" y="87313"/>
                </a:cubicBezTo>
                <a:cubicBezTo>
                  <a:pt x="4632" y="76730"/>
                  <a:pt x="-2512" y="70644"/>
                  <a:pt x="928" y="58738"/>
                </a:cubicBezTo>
                <a:cubicBezTo>
                  <a:pt x="4368" y="46832"/>
                  <a:pt x="25270" y="0"/>
                  <a:pt x="263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60940608-4C94-4F3A-85D6-A1D9EDA30D13}"/>
              </a:ext>
            </a:extLst>
          </p:cNvPr>
          <p:cNvSpPr/>
          <p:nvPr/>
        </p:nvSpPr>
        <p:spPr>
          <a:xfrm>
            <a:off x="3403524" y="2633463"/>
            <a:ext cx="37154" cy="94536"/>
          </a:xfrm>
          <a:custGeom>
            <a:avLst/>
            <a:gdLst>
              <a:gd name="connsiteX0" fmla="*/ 76 w 37154"/>
              <a:gd name="connsiteY0" fmla="*/ 200 h 94536"/>
              <a:gd name="connsiteX1" fmla="*/ 27064 w 37154"/>
              <a:gd name="connsiteY1" fmla="*/ 71637 h 94536"/>
              <a:gd name="connsiteX2" fmla="*/ 30239 w 37154"/>
              <a:gd name="connsiteY2" fmla="*/ 93862 h 94536"/>
              <a:gd name="connsiteX3" fmla="*/ 36589 w 37154"/>
              <a:gd name="connsiteY3" fmla="*/ 51000 h 94536"/>
              <a:gd name="connsiteX4" fmla="*/ 76 w 37154"/>
              <a:gd name="connsiteY4" fmla="*/ 200 h 9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4" h="94536">
                <a:moveTo>
                  <a:pt x="76" y="200"/>
                </a:moveTo>
                <a:cubicBezTo>
                  <a:pt x="-1511" y="3639"/>
                  <a:pt x="22037" y="56027"/>
                  <a:pt x="27064" y="71637"/>
                </a:cubicBezTo>
                <a:cubicBezTo>
                  <a:pt x="32091" y="87247"/>
                  <a:pt x="28652" y="97301"/>
                  <a:pt x="30239" y="93862"/>
                </a:cubicBezTo>
                <a:cubicBezTo>
                  <a:pt x="31826" y="90423"/>
                  <a:pt x="39235" y="63435"/>
                  <a:pt x="36589" y="51000"/>
                </a:cubicBezTo>
                <a:cubicBezTo>
                  <a:pt x="33943" y="38565"/>
                  <a:pt x="1663" y="-3239"/>
                  <a:pt x="76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EFCFA569-C198-4DB2-ADB2-C3BD63ACDE45}"/>
              </a:ext>
            </a:extLst>
          </p:cNvPr>
          <p:cNvSpPr/>
          <p:nvPr/>
        </p:nvSpPr>
        <p:spPr>
          <a:xfrm>
            <a:off x="3738537" y="2885955"/>
            <a:ext cx="152918" cy="54118"/>
          </a:xfrm>
          <a:custGeom>
            <a:avLst/>
            <a:gdLst>
              <a:gd name="connsiteX0" fmla="*/ 26 w 152918"/>
              <a:gd name="connsiteY0" fmla="*/ 120 h 54118"/>
              <a:gd name="connsiteX1" fmla="*/ 41301 w 152918"/>
              <a:gd name="connsiteY1" fmla="*/ 42983 h 54118"/>
              <a:gd name="connsiteX2" fmla="*/ 150838 w 152918"/>
              <a:gd name="connsiteY2" fmla="*/ 54095 h 54118"/>
              <a:gd name="connsiteX3" fmla="*/ 115913 w 152918"/>
              <a:gd name="connsiteY3" fmla="*/ 46158 h 54118"/>
              <a:gd name="connsiteX4" fmla="*/ 46063 w 152918"/>
              <a:gd name="connsiteY4" fmla="*/ 30283 h 54118"/>
              <a:gd name="connsiteX5" fmla="*/ 26 w 152918"/>
              <a:gd name="connsiteY5" fmla="*/ 120 h 5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918" h="54118">
                <a:moveTo>
                  <a:pt x="26" y="120"/>
                </a:moveTo>
                <a:cubicBezTo>
                  <a:pt x="-768" y="2237"/>
                  <a:pt x="16166" y="33987"/>
                  <a:pt x="41301" y="42983"/>
                </a:cubicBezTo>
                <a:cubicBezTo>
                  <a:pt x="66436" y="51979"/>
                  <a:pt x="138403" y="53566"/>
                  <a:pt x="150838" y="54095"/>
                </a:cubicBezTo>
                <a:cubicBezTo>
                  <a:pt x="163273" y="54624"/>
                  <a:pt x="115913" y="46158"/>
                  <a:pt x="115913" y="46158"/>
                </a:cubicBezTo>
                <a:cubicBezTo>
                  <a:pt x="98450" y="42189"/>
                  <a:pt x="63525" y="36104"/>
                  <a:pt x="46063" y="30283"/>
                </a:cubicBezTo>
                <a:cubicBezTo>
                  <a:pt x="28601" y="24462"/>
                  <a:pt x="820" y="-1997"/>
                  <a:pt x="26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A558D5E3-A887-4C17-AD72-2602CAB889F7}"/>
              </a:ext>
            </a:extLst>
          </p:cNvPr>
          <p:cNvSpPr/>
          <p:nvPr/>
        </p:nvSpPr>
        <p:spPr>
          <a:xfrm>
            <a:off x="3304852" y="2889245"/>
            <a:ext cx="43275" cy="60352"/>
          </a:xfrm>
          <a:custGeom>
            <a:avLst/>
            <a:gdLst>
              <a:gd name="connsiteX0" fmla="*/ 43186 w 43275"/>
              <a:gd name="connsiteY0" fmla="*/ 5 h 60352"/>
              <a:gd name="connsiteX1" fmla="*/ 17786 w 43275"/>
              <a:gd name="connsiteY1" fmla="*/ 46043 h 60352"/>
              <a:gd name="connsiteX2" fmla="*/ 323 w 43275"/>
              <a:gd name="connsiteY2" fmla="*/ 60330 h 60352"/>
              <a:gd name="connsiteX3" fmla="*/ 8261 w 43275"/>
              <a:gd name="connsiteY3" fmla="*/ 49218 h 60352"/>
              <a:gd name="connsiteX4" fmla="*/ 43186 w 43275"/>
              <a:gd name="connsiteY4" fmla="*/ 5 h 6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75" h="60352">
                <a:moveTo>
                  <a:pt x="43186" y="5"/>
                </a:moveTo>
                <a:cubicBezTo>
                  <a:pt x="44773" y="-524"/>
                  <a:pt x="24930" y="35989"/>
                  <a:pt x="17786" y="46043"/>
                </a:cubicBezTo>
                <a:cubicBezTo>
                  <a:pt x="10642" y="56097"/>
                  <a:pt x="1910" y="59801"/>
                  <a:pt x="323" y="60330"/>
                </a:cubicBezTo>
                <a:cubicBezTo>
                  <a:pt x="-1264" y="60859"/>
                  <a:pt x="3234" y="51864"/>
                  <a:pt x="8261" y="49218"/>
                </a:cubicBezTo>
                <a:cubicBezTo>
                  <a:pt x="13288" y="46572"/>
                  <a:pt x="41599" y="534"/>
                  <a:pt x="4318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1FC5C470-6378-40A6-844D-42FEC0799BE0}"/>
              </a:ext>
            </a:extLst>
          </p:cNvPr>
          <p:cNvSpPr/>
          <p:nvPr/>
        </p:nvSpPr>
        <p:spPr>
          <a:xfrm>
            <a:off x="3117311" y="3384550"/>
            <a:ext cx="293000" cy="40979"/>
          </a:xfrm>
          <a:custGeom>
            <a:avLst/>
            <a:gdLst>
              <a:gd name="connsiteX0" fmla="*/ 539 w 293000"/>
              <a:gd name="connsiteY0" fmla="*/ 0 h 40979"/>
              <a:gd name="connsiteX1" fmla="*/ 156114 w 293000"/>
              <a:gd name="connsiteY1" fmla="*/ 28575 h 40979"/>
              <a:gd name="connsiteX2" fmla="*/ 287877 w 293000"/>
              <a:gd name="connsiteY2" fmla="*/ 30163 h 40979"/>
              <a:gd name="connsiteX3" fmla="*/ 260889 w 293000"/>
              <a:gd name="connsiteY3" fmla="*/ 39688 h 40979"/>
              <a:gd name="connsiteX4" fmla="*/ 211677 w 293000"/>
              <a:gd name="connsiteY4" fmla="*/ 39688 h 40979"/>
              <a:gd name="connsiteX5" fmla="*/ 108489 w 293000"/>
              <a:gd name="connsiteY5" fmla="*/ 28575 h 40979"/>
              <a:gd name="connsiteX6" fmla="*/ 539 w 293000"/>
              <a:gd name="connsiteY6" fmla="*/ 0 h 4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000" h="40979">
                <a:moveTo>
                  <a:pt x="539" y="0"/>
                </a:moveTo>
                <a:cubicBezTo>
                  <a:pt x="8476" y="0"/>
                  <a:pt x="108224" y="23548"/>
                  <a:pt x="156114" y="28575"/>
                </a:cubicBezTo>
                <a:cubicBezTo>
                  <a:pt x="204004" y="33602"/>
                  <a:pt x="270415" y="28311"/>
                  <a:pt x="287877" y="30163"/>
                </a:cubicBezTo>
                <a:cubicBezTo>
                  <a:pt x="305339" y="32015"/>
                  <a:pt x="273589" y="38101"/>
                  <a:pt x="260889" y="39688"/>
                </a:cubicBezTo>
                <a:cubicBezTo>
                  <a:pt x="248189" y="41275"/>
                  <a:pt x="237077" y="41540"/>
                  <a:pt x="211677" y="39688"/>
                </a:cubicBezTo>
                <a:cubicBezTo>
                  <a:pt x="186277" y="37836"/>
                  <a:pt x="142620" y="35454"/>
                  <a:pt x="108489" y="28575"/>
                </a:cubicBezTo>
                <a:cubicBezTo>
                  <a:pt x="74358" y="21696"/>
                  <a:pt x="-7398" y="0"/>
                  <a:pt x="5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E20A33B7-6996-4C36-9D8F-598E7325BB34}"/>
              </a:ext>
            </a:extLst>
          </p:cNvPr>
          <p:cNvSpPr/>
          <p:nvPr/>
        </p:nvSpPr>
        <p:spPr>
          <a:xfrm>
            <a:off x="3063693" y="3376002"/>
            <a:ext cx="54609" cy="289497"/>
          </a:xfrm>
          <a:custGeom>
            <a:avLst/>
            <a:gdLst>
              <a:gd name="connsiteX0" fmla="*/ 46220 w 54609"/>
              <a:gd name="connsiteY0" fmla="*/ 611 h 289497"/>
              <a:gd name="connsiteX1" fmla="*/ 38282 w 54609"/>
              <a:gd name="connsiteY1" fmla="*/ 113323 h 289497"/>
              <a:gd name="connsiteX2" fmla="*/ 28757 w 54609"/>
              <a:gd name="connsiteY2" fmla="*/ 194286 h 289497"/>
              <a:gd name="connsiteX3" fmla="*/ 182 w 54609"/>
              <a:gd name="connsiteY3" fmla="*/ 286361 h 289497"/>
              <a:gd name="connsiteX4" fmla="*/ 17645 w 54609"/>
              <a:gd name="connsiteY4" fmla="*/ 259373 h 289497"/>
              <a:gd name="connsiteX5" fmla="*/ 39870 w 54609"/>
              <a:gd name="connsiteY5" fmla="*/ 175236 h 289497"/>
              <a:gd name="connsiteX6" fmla="*/ 54157 w 54609"/>
              <a:gd name="connsiteY6" fmla="*/ 72048 h 289497"/>
              <a:gd name="connsiteX7" fmla="*/ 46220 w 54609"/>
              <a:gd name="connsiteY7" fmla="*/ 611 h 28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09" h="289497">
                <a:moveTo>
                  <a:pt x="46220" y="611"/>
                </a:moveTo>
                <a:cubicBezTo>
                  <a:pt x="43574" y="7490"/>
                  <a:pt x="41192" y="81044"/>
                  <a:pt x="38282" y="113323"/>
                </a:cubicBezTo>
                <a:cubicBezTo>
                  <a:pt x="35372" y="145602"/>
                  <a:pt x="35107" y="165446"/>
                  <a:pt x="28757" y="194286"/>
                </a:cubicBezTo>
                <a:cubicBezTo>
                  <a:pt x="22407" y="223126"/>
                  <a:pt x="2034" y="275513"/>
                  <a:pt x="182" y="286361"/>
                </a:cubicBezTo>
                <a:cubicBezTo>
                  <a:pt x="-1670" y="297209"/>
                  <a:pt x="11030" y="277894"/>
                  <a:pt x="17645" y="259373"/>
                </a:cubicBezTo>
                <a:cubicBezTo>
                  <a:pt x="24260" y="240852"/>
                  <a:pt x="33785" y="206457"/>
                  <a:pt x="39870" y="175236"/>
                </a:cubicBezTo>
                <a:cubicBezTo>
                  <a:pt x="45955" y="144015"/>
                  <a:pt x="51776" y="97448"/>
                  <a:pt x="54157" y="72048"/>
                </a:cubicBezTo>
                <a:cubicBezTo>
                  <a:pt x="56538" y="46648"/>
                  <a:pt x="48866" y="-6268"/>
                  <a:pt x="46220" y="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6BF0B9B9-C80F-4388-83C1-F33C997B9E0E}"/>
              </a:ext>
            </a:extLst>
          </p:cNvPr>
          <p:cNvSpPr/>
          <p:nvPr/>
        </p:nvSpPr>
        <p:spPr>
          <a:xfrm>
            <a:off x="3051074" y="3676397"/>
            <a:ext cx="333478" cy="243644"/>
          </a:xfrm>
          <a:custGeom>
            <a:avLst/>
            <a:gdLst>
              <a:gd name="connsiteX0" fmla="*/ 101 w 333478"/>
              <a:gd name="connsiteY0" fmla="*/ 253 h 243644"/>
              <a:gd name="connsiteX1" fmla="*/ 179489 w 333478"/>
              <a:gd name="connsiteY1" fmla="*/ 70103 h 243644"/>
              <a:gd name="connsiteX2" fmla="*/ 276326 w 333478"/>
              <a:gd name="connsiteY2" fmla="*/ 117728 h 243644"/>
              <a:gd name="connsiteX3" fmla="*/ 322364 w 333478"/>
              <a:gd name="connsiteY3" fmla="*/ 162178 h 243644"/>
              <a:gd name="connsiteX4" fmla="*/ 328714 w 333478"/>
              <a:gd name="connsiteY4" fmla="*/ 189166 h 243644"/>
              <a:gd name="connsiteX5" fmla="*/ 271564 w 333478"/>
              <a:gd name="connsiteY5" fmla="*/ 243141 h 243644"/>
              <a:gd name="connsiteX6" fmla="*/ 298551 w 333478"/>
              <a:gd name="connsiteY6" fmla="*/ 212978 h 243644"/>
              <a:gd name="connsiteX7" fmla="*/ 333476 w 333478"/>
              <a:gd name="connsiteY7" fmla="*/ 160591 h 243644"/>
              <a:gd name="connsiteX8" fmla="*/ 296964 w 333478"/>
              <a:gd name="connsiteY8" fmla="*/ 119316 h 243644"/>
              <a:gd name="connsiteX9" fmla="*/ 155676 w 333478"/>
              <a:gd name="connsiteY9" fmla="*/ 49466 h 243644"/>
              <a:gd name="connsiteX10" fmla="*/ 101 w 333478"/>
              <a:gd name="connsiteY10" fmla="*/ 253 h 24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478" h="243644">
                <a:moveTo>
                  <a:pt x="101" y="253"/>
                </a:moveTo>
                <a:cubicBezTo>
                  <a:pt x="4070" y="3692"/>
                  <a:pt x="133452" y="50524"/>
                  <a:pt x="179489" y="70103"/>
                </a:cubicBezTo>
                <a:cubicBezTo>
                  <a:pt x="225527" y="89682"/>
                  <a:pt x="252514" y="102382"/>
                  <a:pt x="276326" y="117728"/>
                </a:cubicBezTo>
                <a:cubicBezTo>
                  <a:pt x="300138" y="133074"/>
                  <a:pt x="313633" y="150272"/>
                  <a:pt x="322364" y="162178"/>
                </a:cubicBezTo>
                <a:cubicBezTo>
                  <a:pt x="331095" y="174084"/>
                  <a:pt x="337181" y="175672"/>
                  <a:pt x="328714" y="189166"/>
                </a:cubicBezTo>
                <a:cubicBezTo>
                  <a:pt x="320247" y="202660"/>
                  <a:pt x="276591" y="239172"/>
                  <a:pt x="271564" y="243141"/>
                </a:cubicBezTo>
                <a:cubicBezTo>
                  <a:pt x="266537" y="247110"/>
                  <a:pt x="288232" y="226736"/>
                  <a:pt x="298551" y="212978"/>
                </a:cubicBezTo>
                <a:cubicBezTo>
                  <a:pt x="308870" y="199220"/>
                  <a:pt x="333740" y="176201"/>
                  <a:pt x="333476" y="160591"/>
                </a:cubicBezTo>
                <a:cubicBezTo>
                  <a:pt x="333212" y="144981"/>
                  <a:pt x="326597" y="137837"/>
                  <a:pt x="296964" y="119316"/>
                </a:cubicBezTo>
                <a:cubicBezTo>
                  <a:pt x="267331" y="100795"/>
                  <a:pt x="201184" y="69839"/>
                  <a:pt x="155676" y="49466"/>
                </a:cubicBezTo>
                <a:cubicBezTo>
                  <a:pt x="110168" y="29093"/>
                  <a:pt x="-3868" y="-3186"/>
                  <a:pt x="101" y="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E3EECA45-EECD-4CA5-8638-DDEC8B8D1AF1}"/>
              </a:ext>
            </a:extLst>
          </p:cNvPr>
          <p:cNvSpPr/>
          <p:nvPr/>
        </p:nvSpPr>
        <p:spPr>
          <a:xfrm>
            <a:off x="3331101" y="3743283"/>
            <a:ext cx="218549" cy="164244"/>
          </a:xfrm>
          <a:custGeom>
            <a:avLst/>
            <a:gdLst>
              <a:gd name="connsiteX0" fmla="*/ 218549 w 218549"/>
              <a:gd name="connsiteY0" fmla="*/ 42 h 164244"/>
              <a:gd name="connsiteX1" fmla="*/ 94724 w 218549"/>
              <a:gd name="connsiteY1" fmla="*/ 87355 h 164244"/>
              <a:gd name="connsiteX2" fmla="*/ 1062 w 218549"/>
              <a:gd name="connsiteY2" fmla="*/ 163555 h 164244"/>
              <a:gd name="connsiteX3" fmla="*/ 47099 w 218549"/>
              <a:gd name="connsiteY3" fmla="*/ 122280 h 164244"/>
              <a:gd name="connsiteX4" fmla="*/ 93137 w 218549"/>
              <a:gd name="connsiteY4" fmla="*/ 76242 h 164244"/>
              <a:gd name="connsiteX5" fmla="*/ 218549 w 218549"/>
              <a:gd name="connsiteY5" fmla="*/ 42 h 16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49" h="164244">
                <a:moveTo>
                  <a:pt x="218549" y="42"/>
                </a:moveTo>
                <a:cubicBezTo>
                  <a:pt x="218813" y="1894"/>
                  <a:pt x="130972" y="60103"/>
                  <a:pt x="94724" y="87355"/>
                </a:cubicBezTo>
                <a:cubicBezTo>
                  <a:pt x="58476" y="114607"/>
                  <a:pt x="8999" y="157734"/>
                  <a:pt x="1062" y="163555"/>
                </a:cubicBezTo>
                <a:cubicBezTo>
                  <a:pt x="-6875" y="169376"/>
                  <a:pt x="31753" y="136832"/>
                  <a:pt x="47099" y="122280"/>
                </a:cubicBezTo>
                <a:cubicBezTo>
                  <a:pt x="62445" y="107728"/>
                  <a:pt x="68002" y="95027"/>
                  <a:pt x="93137" y="76242"/>
                </a:cubicBezTo>
                <a:cubicBezTo>
                  <a:pt x="118272" y="57457"/>
                  <a:pt x="218285" y="-1810"/>
                  <a:pt x="218549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4ECF6670-B98B-4756-9A31-DC813CDDA3AB}"/>
              </a:ext>
            </a:extLst>
          </p:cNvPr>
          <p:cNvSpPr/>
          <p:nvPr/>
        </p:nvSpPr>
        <p:spPr>
          <a:xfrm>
            <a:off x="3116263" y="3370263"/>
            <a:ext cx="282963" cy="36589"/>
          </a:xfrm>
          <a:custGeom>
            <a:avLst/>
            <a:gdLst>
              <a:gd name="connsiteX0" fmla="*/ 0 w 282963"/>
              <a:gd name="connsiteY0" fmla="*/ 0 h 36589"/>
              <a:gd name="connsiteX1" fmla="*/ 139700 w 282963"/>
              <a:gd name="connsiteY1" fmla="*/ 26987 h 36589"/>
              <a:gd name="connsiteX2" fmla="*/ 279400 w 282963"/>
              <a:gd name="connsiteY2" fmla="*/ 36512 h 36589"/>
              <a:gd name="connsiteX3" fmla="*/ 244475 w 282963"/>
              <a:gd name="connsiteY3" fmla="*/ 31750 h 36589"/>
              <a:gd name="connsiteX4" fmla="*/ 187325 w 282963"/>
              <a:gd name="connsiteY4" fmla="*/ 23812 h 36589"/>
              <a:gd name="connsiteX5" fmla="*/ 0 w 282963"/>
              <a:gd name="connsiteY5" fmla="*/ 0 h 3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963" h="36589">
                <a:moveTo>
                  <a:pt x="0" y="0"/>
                </a:moveTo>
                <a:cubicBezTo>
                  <a:pt x="46566" y="10451"/>
                  <a:pt x="93133" y="20902"/>
                  <a:pt x="139700" y="26987"/>
                </a:cubicBezTo>
                <a:cubicBezTo>
                  <a:pt x="186267" y="33072"/>
                  <a:pt x="261938" y="35718"/>
                  <a:pt x="279400" y="36512"/>
                </a:cubicBezTo>
                <a:cubicBezTo>
                  <a:pt x="296862" y="37306"/>
                  <a:pt x="244475" y="31750"/>
                  <a:pt x="244475" y="31750"/>
                </a:cubicBezTo>
                <a:lnTo>
                  <a:pt x="187325" y="2381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A1E165BD-5576-4CF0-B7F7-4EA59A464163}"/>
              </a:ext>
            </a:extLst>
          </p:cNvPr>
          <p:cNvSpPr/>
          <p:nvPr/>
        </p:nvSpPr>
        <p:spPr>
          <a:xfrm>
            <a:off x="3037189" y="3367337"/>
            <a:ext cx="66795" cy="307517"/>
          </a:xfrm>
          <a:custGeom>
            <a:avLst/>
            <a:gdLst>
              <a:gd name="connsiteX0" fmla="*/ 58436 w 66795"/>
              <a:gd name="connsiteY0" fmla="*/ 1338 h 307517"/>
              <a:gd name="connsiteX1" fmla="*/ 63199 w 66795"/>
              <a:gd name="connsiteY1" fmla="*/ 109288 h 307517"/>
              <a:gd name="connsiteX2" fmla="*/ 1286 w 66795"/>
              <a:gd name="connsiteY2" fmla="*/ 299788 h 307517"/>
              <a:gd name="connsiteX3" fmla="*/ 23511 w 66795"/>
              <a:gd name="connsiteY3" fmla="*/ 261688 h 307517"/>
              <a:gd name="connsiteX4" fmla="*/ 50499 w 66795"/>
              <a:gd name="connsiteY4" fmla="*/ 180726 h 307517"/>
              <a:gd name="connsiteX5" fmla="*/ 58436 w 66795"/>
              <a:gd name="connsiteY5" fmla="*/ 1338 h 30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95" h="307517">
                <a:moveTo>
                  <a:pt x="58436" y="1338"/>
                </a:moveTo>
                <a:cubicBezTo>
                  <a:pt x="60553" y="-10568"/>
                  <a:pt x="72724" y="59546"/>
                  <a:pt x="63199" y="109288"/>
                </a:cubicBezTo>
                <a:cubicBezTo>
                  <a:pt x="53674" y="159030"/>
                  <a:pt x="7901" y="274388"/>
                  <a:pt x="1286" y="299788"/>
                </a:cubicBezTo>
                <a:cubicBezTo>
                  <a:pt x="-5329" y="325188"/>
                  <a:pt x="15309" y="281531"/>
                  <a:pt x="23511" y="261688"/>
                </a:cubicBezTo>
                <a:cubicBezTo>
                  <a:pt x="31713" y="241845"/>
                  <a:pt x="44414" y="219884"/>
                  <a:pt x="50499" y="180726"/>
                </a:cubicBezTo>
                <a:cubicBezTo>
                  <a:pt x="56584" y="141568"/>
                  <a:pt x="56319" y="13244"/>
                  <a:pt x="58436" y="1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D60C0EDC-7F76-4FA8-95CC-E44DAD749B1F}"/>
              </a:ext>
            </a:extLst>
          </p:cNvPr>
          <p:cNvSpPr/>
          <p:nvPr/>
        </p:nvSpPr>
        <p:spPr>
          <a:xfrm>
            <a:off x="2740025" y="3575050"/>
            <a:ext cx="629575" cy="266581"/>
          </a:xfrm>
          <a:custGeom>
            <a:avLst/>
            <a:gdLst>
              <a:gd name="connsiteX0" fmla="*/ 0 w 629575"/>
              <a:gd name="connsiteY0" fmla="*/ 0 h 266581"/>
              <a:gd name="connsiteX1" fmla="*/ 293688 w 629575"/>
              <a:gd name="connsiteY1" fmla="*/ 100013 h 266581"/>
              <a:gd name="connsiteX2" fmla="*/ 558800 w 629575"/>
              <a:gd name="connsiteY2" fmla="*/ 220663 h 266581"/>
              <a:gd name="connsiteX3" fmla="*/ 628650 w 629575"/>
              <a:gd name="connsiteY3" fmla="*/ 265113 h 266581"/>
              <a:gd name="connsiteX4" fmla="*/ 584200 w 629575"/>
              <a:gd name="connsiteY4" fmla="*/ 246063 h 266581"/>
              <a:gd name="connsiteX5" fmla="*/ 393700 w 629575"/>
              <a:gd name="connsiteY5" fmla="*/ 152400 h 266581"/>
              <a:gd name="connsiteX6" fmla="*/ 134938 w 629575"/>
              <a:gd name="connsiteY6" fmla="*/ 55563 h 266581"/>
              <a:gd name="connsiteX7" fmla="*/ 0 w 629575"/>
              <a:gd name="connsiteY7" fmla="*/ 0 h 26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9575" h="266581">
                <a:moveTo>
                  <a:pt x="0" y="0"/>
                </a:moveTo>
                <a:cubicBezTo>
                  <a:pt x="100277" y="31618"/>
                  <a:pt x="200555" y="63236"/>
                  <a:pt x="293688" y="100013"/>
                </a:cubicBezTo>
                <a:cubicBezTo>
                  <a:pt x="386821" y="136790"/>
                  <a:pt x="502973" y="193146"/>
                  <a:pt x="558800" y="220663"/>
                </a:cubicBezTo>
                <a:cubicBezTo>
                  <a:pt x="614627" y="248180"/>
                  <a:pt x="624417" y="260880"/>
                  <a:pt x="628650" y="265113"/>
                </a:cubicBezTo>
                <a:cubicBezTo>
                  <a:pt x="632883" y="269346"/>
                  <a:pt x="623358" y="264849"/>
                  <a:pt x="584200" y="246063"/>
                </a:cubicBezTo>
                <a:cubicBezTo>
                  <a:pt x="545042" y="227278"/>
                  <a:pt x="468577" y="184150"/>
                  <a:pt x="393700" y="152400"/>
                </a:cubicBezTo>
                <a:cubicBezTo>
                  <a:pt x="318823" y="120650"/>
                  <a:pt x="134938" y="55563"/>
                  <a:pt x="134938" y="5556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95A67548-E0FC-4DE8-8B1D-87496D8A03C4}"/>
              </a:ext>
            </a:extLst>
          </p:cNvPr>
          <p:cNvSpPr/>
          <p:nvPr/>
        </p:nvSpPr>
        <p:spPr>
          <a:xfrm>
            <a:off x="2039357" y="3577236"/>
            <a:ext cx="677682" cy="631389"/>
          </a:xfrm>
          <a:custGeom>
            <a:avLst/>
            <a:gdLst>
              <a:gd name="connsiteX0" fmla="*/ 674210 w 677682"/>
              <a:gd name="connsiteY0" fmla="*/ 6281 h 631389"/>
              <a:gd name="connsiteX1" fmla="*/ 405393 w 677682"/>
              <a:gd name="connsiteY1" fmla="*/ 239114 h 631389"/>
              <a:gd name="connsiteX2" fmla="*/ 24393 w 677682"/>
              <a:gd name="connsiteY2" fmla="*/ 609531 h 631389"/>
              <a:gd name="connsiteX3" fmla="*/ 60376 w 677682"/>
              <a:gd name="connsiteY3" fmla="*/ 565081 h 631389"/>
              <a:gd name="connsiteX4" fmla="*/ 240293 w 677682"/>
              <a:gd name="connsiteY4" fmla="*/ 372464 h 631389"/>
              <a:gd name="connsiteX5" fmla="*/ 536626 w 677682"/>
              <a:gd name="connsiteY5" fmla="*/ 93064 h 631389"/>
              <a:gd name="connsiteX6" fmla="*/ 674210 w 677682"/>
              <a:gd name="connsiteY6" fmla="*/ 6281 h 63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682" h="631389">
                <a:moveTo>
                  <a:pt x="674210" y="6281"/>
                </a:moveTo>
                <a:cubicBezTo>
                  <a:pt x="652338" y="30623"/>
                  <a:pt x="513696" y="138572"/>
                  <a:pt x="405393" y="239114"/>
                </a:cubicBezTo>
                <a:cubicBezTo>
                  <a:pt x="297090" y="339656"/>
                  <a:pt x="81896" y="555203"/>
                  <a:pt x="24393" y="609531"/>
                </a:cubicBezTo>
                <a:cubicBezTo>
                  <a:pt x="-33110" y="663859"/>
                  <a:pt x="24393" y="604592"/>
                  <a:pt x="60376" y="565081"/>
                </a:cubicBezTo>
                <a:cubicBezTo>
                  <a:pt x="96359" y="525570"/>
                  <a:pt x="160918" y="451134"/>
                  <a:pt x="240293" y="372464"/>
                </a:cubicBezTo>
                <a:cubicBezTo>
                  <a:pt x="319668" y="293795"/>
                  <a:pt x="462896" y="154094"/>
                  <a:pt x="536626" y="93064"/>
                </a:cubicBezTo>
                <a:cubicBezTo>
                  <a:pt x="610356" y="32034"/>
                  <a:pt x="696082" y="-18061"/>
                  <a:pt x="674210" y="6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813DAB9E-28EB-4FFA-BBDC-B867A977C8C8}"/>
              </a:ext>
            </a:extLst>
          </p:cNvPr>
          <p:cNvSpPr/>
          <p:nvPr/>
        </p:nvSpPr>
        <p:spPr>
          <a:xfrm>
            <a:off x="1402673" y="4196304"/>
            <a:ext cx="658472" cy="975546"/>
          </a:xfrm>
          <a:custGeom>
            <a:avLst/>
            <a:gdLst>
              <a:gd name="connsiteX0" fmla="*/ 642027 w 658472"/>
              <a:gd name="connsiteY0" fmla="*/ 17979 h 975546"/>
              <a:gd name="connsiteX1" fmla="*/ 303360 w 658472"/>
              <a:gd name="connsiteY1" fmla="*/ 449779 h 975546"/>
              <a:gd name="connsiteX2" fmla="*/ 131910 w 658472"/>
              <a:gd name="connsiteY2" fmla="*/ 714363 h 975546"/>
              <a:gd name="connsiteX3" fmla="*/ 4910 w 658472"/>
              <a:gd name="connsiteY3" fmla="*/ 957779 h 975546"/>
              <a:gd name="connsiteX4" fmla="*/ 45127 w 658472"/>
              <a:gd name="connsiteY4" fmla="*/ 917563 h 975546"/>
              <a:gd name="connsiteX5" fmla="*/ 220810 w 658472"/>
              <a:gd name="connsiteY5" fmla="*/ 604296 h 975546"/>
              <a:gd name="connsiteX6" fmla="*/ 565827 w 658472"/>
              <a:gd name="connsiteY6" fmla="*/ 132279 h 975546"/>
              <a:gd name="connsiteX7" fmla="*/ 642027 w 658472"/>
              <a:gd name="connsiteY7" fmla="*/ 17979 h 97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472" h="975546">
                <a:moveTo>
                  <a:pt x="642027" y="17979"/>
                </a:moveTo>
                <a:cubicBezTo>
                  <a:pt x="598282" y="70896"/>
                  <a:pt x="388379" y="333715"/>
                  <a:pt x="303360" y="449779"/>
                </a:cubicBezTo>
                <a:cubicBezTo>
                  <a:pt x="218340" y="565843"/>
                  <a:pt x="181652" y="629696"/>
                  <a:pt x="131910" y="714363"/>
                </a:cubicBezTo>
                <a:cubicBezTo>
                  <a:pt x="82168" y="799030"/>
                  <a:pt x="19374" y="923912"/>
                  <a:pt x="4910" y="957779"/>
                </a:cubicBezTo>
                <a:cubicBezTo>
                  <a:pt x="-9554" y="991646"/>
                  <a:pt x="9144" y="976477"/>
                  <a:pt x="45127" y="917563"/>
                </a:cubicBezTo>
                <a:cubicBezTo>
                  <a:pt x="81110" y="858649"/>
                  <a:pt x="134027" y="735177"/>
                  <a:pt x="220810" y="604296"/>
                </a:cubicBezTo>
                <a:cubicBezTo>
                  <a:pt x="307593" y="473415"/>
                  <a:pt x="495624" y="227882"/>
                  <a:pt x="565827" y="132279"/>
                </a:cubicBezTo>
                <a:cubicBezTo>
                  <a:pt x="636030" y="36676"/>
                  <a:pt x="685772" y="-34938"/>
                  <a:pt x="642027" y="17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3B3BD5ED-1046-4924-B063-8DDD1B8A0FE0}"/>
              </a:ext>
            </a:extLst>
          </p:cNvPr>
          <p:cNvSpPr/>
          <p:nvPr/>
        </p:nvSpPr>
        <p:spPr>
          <a:xfrm>
            <a:off x="2725539" y="3884050"/>
            <a:ext cx="608220" cy="430936"/>
          </a:xfrm>
          <a:custGeom>
            <a:avLst/>
            <a:gdLst>
              <a:gd name="connsiteX0" fmla="*/ 608211 w 608220"/>
              <a:gd name="connsiteY0" fmla="*/ 33 h 430936"/>
              <a:gd name="connsiteX1" fmla="*/ 263194 w 608220"/>
              <a:gd name="connsiteY1" fmla="*/ 254033 h 430936"/>
              <a:gd name="connsiteX2" fmla="*/ 9194 w 608220"/>
              <a:gd name="connsiteY2" fmla="*/ 425483 h 430936"/>
              <a:gd name="connsiteX3" fmla="*/ 51528 w 608220"/>
              <a:gd name="connsiteY3" fmla="*/ 391617 h 430936"/>
              <a:gd name="connsiteX4" fmla="*/ 252611 w 608220"/>
              <a:gd name="connsiteY4" fmla="*/ 237100 h 430936"/>
              <a:gd name="connsiteX5" fmla="*/ 608211 w 608220"/>
              <a:gd name="connsiteY5" fmla="*/ 33 h 43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20" h="430936">
                <a:moveTo>
                  <a:pt x="608211" y="33"/>
                </a:moveTo>
                <a:cubicBezTo>
                  <a:pt x="609975" y="2855"/>
                  <a:pt x="363030" y="183125"/>
                  <a:pt x="263194" y="254033"/>
                </a:cubicBezTo>
                <a:cubicBezTo>
                  <a:pt x="163358" y="324941"/>
                  <a:pt x="44472" y="402552"/>
                  <a:pt x="9194" y="425483"/>
                </a:cubicBezTo>
                <a:cubicBezTo>
                  <a:pt x="-26084" y="448414"/>
                  <a:pt x="51528" y="391617"/>
                  <a:pt x="51528" y="391617"/>
                </a:cubicBezTo>
                <a:cubicBezTo>
                  <a:pt x="92098" y="360220"/>
                  <a:pt x="160889" y="301306"/>
                  <a:pt x="252611" y="237100"/>
                </a:cubicBezTo>
                <a:cubicBezTo>
                  <a:pt x="344333" y="172894"/>
                  <a:pt x="606447" y="-2789"/>
                  <a:pt x="608211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4E4F7770-881A-494B-BE32-1AB50D0C33FE}"/>
              </a:ext>
            </a:extLst>
          </p:cNvPr>
          <p:cNvSpPr/>
          <p:nvPr/>
        </p:nvSpPr>
        <p:spPr>
          <a:xfrm>
            <a:off x="2140548" y="4299198"/>
            <a:ext cx="618306" cy="426304"/>
          </a:xfrm>
          <a:custGeom>
            <a:avLst/>
            <a:gdLst>
              <a:gd name="connsiteX0" fmla="*/ 1519 w 618306"/>
              <a:gd name="connsiteY0" fmla="*/ 425202 h 426304"/>
              <a:gd name="connsiteX1" fmla="*/ 272452 w 618306"/>
              <a:gd name="connsiteY1" fmla="*/ 205069 h 426304"/>
              <a:gd name="connsiteX2" fmla="*/ 602652 w 618306"/>
              <a:gd name="connsiteY2" fmla="*/ 10335 h 426304"/>
              <a:gd name="connsiteX3" fmla="*/ 568785 w 618306"/>
              <a:gd name="connsiteY3" fmla="*/ 25152 h 426304"/>
              <a:gd name="connsiteX4" fmla="*/ 395219 w 618306"/>
              <a:gd name="connsiteY4" fmla="*/ 107702 h 426304"/>
              <a:gd name="connsiteX5" fmla="*/ 1519 w 618306"/>
              <a:gd name="connsiteY5" fmla="*/ 425202 h 42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306" h="426304">
                <a:moveTo>
                  <a:pt x="1519" y="425202"/>
                </a:moveTo>
                <a:cubicBezTo>
                  <a:pt x="-18942" y="441430"/>
                  <a:pt x="172263" y="274213"/>
                  <a:pt x="272452" y="205069"/>
                </a:cubicBezTo>
                <a:cubicBezTo>
                  <a:pt x="372641" y="135925"/>
                  <a:pt x="553263" y="40321"/>
                  <a:pt x="602652" y="10335"/>
                </a:cubicBezTo>
                <a:cubicBezTo>
                  <a:pt x="652041" y="-19651"/>
                  <a:pt x="568785" y="25152"/>
                  <a:pt x="568785" y="25152"/>
                </a:cubicBezTo>
                <a:cubicBezTo>
                  <a:pt x="534213" y="41380"/>
                  <a:pt x="485883" y="43849"/>
                  <a:pt x="395219" y="107702"/>
                </a:cubicBezTo>
                <a:cubicBezTo>
                  <a:pt x="304555" y="171555"/>
                  <a:pt x="21980" y="408974"/>
                  <a:pt x="1519" y="425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64ED1A68-D919-416A-9752-7618910A039C}"/>
              </a:ext>
            </a:extLst>
          </p:cNvPr>
          <p:cNvSpPr/>
          <p:nvPr/>
        </p:nvSpPr>
        <p:spPr>
          <a:xfrm>
            <a:off x="1645274" y="4726236"/>
            <a:ext cx="497960" cy="392206"/>
          </a:xfrm>
          <a:custGeom>
            <a:avLst/>
            <a:gdLst>
              <a:gd name="connsiteX0" fmla="*/ 496793 w 497960"/>
              <a:gd name="connsiteY0" fmla="*/ 281 h 392206"/>
              <a:gd name="connsiteX1" fmla="*/ 297826 w 497960"/>
              <a:gd name="connsiteY1" fmla="*/ 165381 h 392206"/>
              <a:gd name="connsiteX2" fmla="*/ 149659 w 497960"/>
              <a:gd name="connsiteY2" fmla="*/ 269097 h 392206"/>
              <a:gd name="connsiteX3" fmla="*/ 18426 w 497960"/>
              <a:gd name="connsiteY3" fmla="*/ 374931 h 392206"/>
              <a:gd name="connsiteX4" fmla="*/ 20543 w 497960"/>
              <a:gd name="connsiteY4" fmla="*/ 374931 h 392206"/>
              <a:gd name="connsiteX5" fmla="*/ 200459 w 497960"/>
              <a:gd name="connsiteY5" fmla="*/ 207714 h 392206"/>
              <a:gd name="connsiteX6" fmla="*/ 496793 w 497960"/>
              <a:gd name="connsiteY6" fmla="*/ 281 h 39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960" h="392206">
                <a:moveTo>
                  <a:pt x="496793" y="281"/>
                </a:moveTo>
                <a:cubicBezTo>
                  <a:pt x="513021" y="-6775"/>
                  <a:pt x="355682" y="120578"/>
                  <a:pt x="297826" y="165381"/>
                </a:cubicBezTo>
                <a:cubicBezTo>
                  <a:pt x="239970" y="210184"/>
                  <a:pt x="196226" y="234172"/>
                  <a:pt x="149659" y="269097"/>
                </a:cubicBezTo>
                <a:cubicBezTo>
                  <a:pt x="103092" y="304022"/>
                  <a:pt x="18426" y="374931"/>
                  <a:pt x="18426" y="374931"/>
                </a:cubicBezTo>
                <a:cubicBezTo>
                  <a:pt x="-3093" y="392570"/>
                  <a:pt x="-9796" y="402800"/>
                  <a:pt x="20543" y="374931"/>
                </a:cubicBezTo>
                <a:cubicBezTo>
                  <a:pt x="50882" y="347062"/>
                  <a:pt x="121437" y="270861"/>
                  <a:pt x="200459" y="207714"/>
                </a:cubicBezTo>
                <a:cubicBezTo>
                  <a:pt x="279481" y="144567"/>
                  <a:pt x="480565" y="7337"/>
                  <a:pt x="496793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CC580A60-FF56-442D-A039-A69842841576}"/>
              </a:ext>
            </a:extLst>
          </p:cNvPr>
          <p:cNvSpPr/>
          <p:nvPr/>
        </p:nvSpPr>
        <p:spPr>
          <a:xfrm>
            <a:off x="2238869" y="4545351"/>
            <a:ext cx="148305" cy="464556"/>
          </a:xfrm>
          <a:custGeom>
            <a:avLst/>
            <a:gdLst>
              <a:gd name="connsiteX0" fmla="*/ 142381 w 148305"/>
              <a:gd name="connsiteY0" fmla="*/ 9187 h 464556"/>
              <a:gd name="connsiteX1" fmla="*/ 4269 w 148305"/>
              <a:gd name="connsiteY1" fmla="*/ 445749 h 464556"/>
              <a:gd name="connsiteX2" fmla="*/ 42369 w 148305"/>
              <a:gd name="connsiteY2" fmla="*/ 363199 h 464556"/>
              <a:gd name="connsiteX3" fmla="*/ 115394 w 148305"/>
              <a:gd name="connsiteY3" fmla="*/ 163174 h 464556"/>
              <a:gd name="connsiteX4" fmla="*/ 142381 w 148305"/>
              <a:gd name="connsiteY4" fmla="*/ 9187 h 46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305" h="464556">
                <a:moveTo>
                  <a:pt x="142381" y="9187"/>
                </a:moveTo>
                <a:cubicBezTo>
                  <a:pt x="123860" y="56283"/>
                  <a:pt x="20938" y="386747"/>
                  <a:pt x="4269" y="445749"/>
                </a:cubicBezTo>
                <a:cubicBezTo>
                  <a:pt x="-12400" y="504751"/>
                  <a:pt x="23848" y="410295"/>
                  <a:pt x="42369" y="363199"/>
                </a:cubicBezTo>
                <a:cubicBezTo>
                  <a:pt x="60890" y="316103"/>
                  <a:pt x="99255" y="217678"/>
                  <a:pt x="115394" y="163174"/>
                </a:cubicBezTo>
                <a:cubicBezTo>
                  <a:pt x="131533" y="108670"/>
                  <a:pt x="160902" y="-37909"/>
                  <a:pt x="142381" y="9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43C1D44A-2AF3-4250-B371-DFF45E78164C}"/>
              </a:ext>
            </a:extLst>
          </p:cNvPr>
          <p:cNvSpPr/>
          <p:nvPr/>
        </p:nvSpPr>
        <p:spPr>
          <a:xfrm>
            <a:off x="2197123" y="4562487"/>
            <a:ext cx="144140" cy="557554"/>
          </a:xfrm>
          <a:custGeom>
            <a:avLst/>
            <a:gdLst>
              <a:gd name="connsiteX0" fmla="*/ 141265 w 144140"/>
              <a:gd name="connsiteY0" fmla="*/ 6338 h 557554"/>
              <a:gd name="connsiteX1" fmla="*/ 7915 w 144140"/>
              <a:gd name="connsiteY1" fmla="*/ 525451 h 557554"/>
              <a:gd name="connsiteX2" fmla="*/ 23790 w 144140"/>
              <a:gd name="connsiteY2" fmla="*/ 474651 h 557554"/>
              <a:gd name="connsiteX3" fmla="*/ 93640 w 144140"/>
              <a:gd name="connsiteY3" fmla="*/ 250813 h 557554"/>
              <a:gd name="connsiteX4" fmla="*/ 141265 w 144140"/>
              <a:gd name="connsiteY4" fmla="*/ 6338 h 55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140" h="557554">
                <a:moveTo>
                  <a:pt x="141265" y="6338"/>
                </a:moveTo>
                <a:cubicBezTo>
                  <a:pt x="126978" y="52111"/>
                  <a:pt x="27494" y="447399"/>
                  <a:pt x="7915" y="525451"/>
                </a:cubicBezTo>
                <a:cubicBezTo>
                  <a:pt x="-11664" y="603503"/>
                  <a:pt x="9503" y="520424"/>
                  <a:pt x="23790" y="474651"/>
                </a:cubicBezTo>
                <a:cubicBezTo>
                  <a:pt x="38077" y="428878"/>
                  <a:pt x="74326" y="326484"/>
                  <a:pt x="93640" y="250813"/>
                </a:cubicBezTo>
                <a:cubicBezTo>
                  <a:pt x="112954" y="175142"/>
                  <a:pt x="155552" y="-39435"/>
                  <a:pt x="141265" y="6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4239A905-C09D-41F1-B3D3-4EA2E61210BE}"/>
              </a:ext>
            </a:extLst>
          </p:cNvPr>
          <p:cNvSpPr/>
          <p:nvPr/>
        </p:nvSpPr>
        <p:spPr>
          <a:xfrm>
            <a:off x="2084849" y="5089520"/>
            <a:ext cx="123599" cy="420612"/>
          </a:xfrm>
          <a:custGeom>
            <a:avLst/>
            <a:gdLst>
              <a:gd name="connsiteX0" fmla="*/ 123364 w 123599"/>
              <a:gd name="connsiteY0" fmla="*/ 5 h 420612"/>
              <a:gd name="connsiteX1" fmla="*/ 61451 w 123599"/>
              <a:gd name="connsiteY1" fmla="*/ 217493 h 420612"/>
              <a:gd name="connsiteX2" fmla="*/ 1126 w 123599"/>
              <a:gd name="connsiteY2" fmla="*/ 415930 h 420612"/>
              <a:gd name="connsiteX3" fmla="*/ 26526 w 123599"/>
              <a:gd name="connsiteY3" fmla="*/ 346080 h 420612"/>
              <a:gd name="connsiteX4" fmla="*/ 80501 w 123599"/>
              <a:gd name="connsiteY4" fmla="*/ 211143 h 420612"/>
              <a:gd name="connsiteX5" fmla="*/ 123364 w 123599"/>
              <a:gd name="connsiteY5" fmla="*/ 5 h 42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599" h="420612">
                <a:moveTo>
                  <a:pt x="123364" y="5"/>
                </a:moveTo>
                <a:cubicBezTo>
                  <a:pt x="120189" y="1063"/>
                  <a:pt x="81824" y="148172"/>
                  <a:pt x="61451" y="217493"/>
                </a:cubicBezTo>
                <a:cubicBezTo>
                  <a:pt x="41078" y="286814"/>
                  <a:pt x="6947" y="394499"/>
                  <a:pt x="1126" y="415930"/>
                </a:cubicBezTo>
                <a:cubicBezTo>
                  <a:pt x="-4695" y="437361"/>
                  <a:pt x="13297" y="380211"/>
                  <a:pt x="26526" y="346080"/>
                </a:cubicBezTo>
                <a:cubicBezTo>
                  <a:pt x="39755" y="311949"/>
                  <a:pt x="64097" y="266176"/>
                  <a:pt x="80501" y="211143"/>
                </a:cubicBezTo>
                <a:cubicBezTo>
                  <a:pt x="96905" y="156110"/>
                  <a:pt x="126539" y="-1053"/>
                  <a:pt x="12336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1FAF4A72-318E-4935-84A2-A4F583C437CD}"/>
              </a:ext>
            </a:extLst>
          </p:cNvPr>
          <p:cNvSpPr/>
          <p:nvPr/>
        </p:nvSpPr>
        <p:spPr>
          <a:xfrm>
            <a:off x="1746689" y="5549181"/>
            <a:ext cx="325281" cy="428759"/>
          </a:xfrm>
          <a:custGeom>
            <a:avLst/>
            <a:gdLst>
              <a:gd name="connsiteX0" fmla="*/ 324999 w 325281"/>
              <a:gd name="connsiteY0" fmla="*/ 719 h 428759"/>
              <a:gd name="connsiteX1" fmla="*/ 226574 w 325281"/>
              <a:gd name="connsiteY1" fmla="*/ 197569 h 428759"/>
              <a:gd name="connsiteX2" fmla="*/ 7499 w 325281"/>
              <a:gd name="connsiteY2" fmla="*/ 419819 h 428759"/>
              <a:gd name="connsiteX3" fmla="*/ 64649 w 325281"/>
              <a:gd name="connsiteY3" fmla="*/ 373782 h 428759"/>
              <a:gd name="connsiteX4" fmla="*/ 199586 w 325281"/>
              <a:gd name="connsiteY4" fmla="*/ 269007 h 428759"/>
              <a:gd name="connsiteX5" fmla="*/ 324999 w 325281"/>
              <a:gd name="connsiteY5" fmla="*/ 719 h 42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281" h="428759">
                <a:moveTo>
                  <a:pt x="324999" y="719"/>
                </a:moveTo>
                <a:cubicBezTo>
                  <a:pt x="329497" y="-11187"/>
                  <a:pt x="279491" y="127719"/>
                  <a:pt x="226574" y="197569"/>
                </a:cubicBezTo>
                <a:cubicBezTo>
                  <a:pt x="173657" y="267419"/>
                  <a:pt x="34487" y="390450"/>
                  <a:pt x="7499" y="419819"/>
                </a:cubicBezTo>
                <a:cubicBezTo>
                  <a:pt x="-19489" y="449188"/>
                  <a:pt x="32635" y="398917"/>
                  <a:pt x="64649" y="373782"/>
                </a:cubicBezTo>
                <a:cubicBezTo>
                  <a:pt x="96663" y="348647"/>
                  <a:pt x="153019" y="329332"/>
                  <a:pt x="199586" y="269007"/>
                </a:cubicBezTo>
                <a:cubicBezTo>
                  <a:pt x="246153" y="208682"/>
                  <a:pt x="320501" y="12625"/>
                  <a:pt x="324999" y="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763E319D-7B4C-49BB-8D3F-CD67319DF90D}"/>
              </a:ext>
            </a:extLst>
          </p:cNvPr>
          <p:cNvSpPr/>
          <p:nvPr/>
        </p:nvSpPr>
        <p:spPr>
          <a:xfrm>
            <a:off x="1046020" y="5967749"/>
            <a:ext cx="737629" cy="436248"/>
          </a:xfrm>
          <a:custGeom>
            <a:avLst/>
            <a:gdLst>
              <a:gd name="connsiteX0" fmla="*/ 143 w 737629"/>
              <a:gd name="connsiteY0" fmla="*/ 436226 h 436248"/>
              <a:gd name="connsiteX1" fmla="*/ 325580 w 737629"/>
              <a:gd name="connsiteY1" fmla="*/ 272714 h 436248"/>
              <a:gd name="connsiteX2" fmla="*/ 508143 w 737629"/>
              <a:gd name="connsiteY2" fmla="*/ 131426 h 436248"/>
              <a:gd name="connsiteX3" fmla="*/ 733568 w 737629"/>
              <a:gd name="connsiteY3" fmla="*/ 2839 h 436248"/>
              <a:gd name="connsiteX4" fmla="*/ 658955 w 737629"/>
              <a:gd name="connsiteY4" fmla="*/ 39351 h 436248"/>
              <a:gd name="connsiteX5" fmla="*/ 541480 w 737629"/>
              <a:gd name="connsiteY5" fmla="*/ 94914 h 436248"/>
              <a:gd name="connsiteX6" fmla="*/ 416068 w 737629"/>
              <a:gd name="connsiteY6" fmla="*/ 174289 h 436248"/>
              <a:gd name="connsiteX7" fmla="*/ 285893 w 737629"/>
              <a:gd name="connsiteY7" fmla="*/ 261601 h 436248"/>
              <a:gd name="connsiteX8" fmla="*/ 143 w 737629"/>
              <a:gd name="connsiteY8" fmla="*/ 436226 h 43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7629" h="436248">
                <a:moveTo>
                  <a:pt x="143" y="436226"/>
                </a:moveTo>
                <a:cubicBezTo>
                  <a:pt x="6758" y="438078"/>
                  <a:pt x="240913" y="323514"/>
                  <a:pt x="325580" y="272714"/>
                </a:cubicBezTo>
                <a:cubicBezTo>
                  <a:pt x="410247" y="221914"/>
                  <a:pt x="440145" y="176405"/>
                  <a:pt x="508143" y="131426"/>
                </a:cubicBezTo>
                <a:cubicBezTo>
                  <a:pt x="576141" y="86447"/>
                  <a:pt x="708433" y="18185"/>
                  <a:pt x="733568" y="2839"/>
                </a:cubicBezTo>
                <a:cubicBezTo>
                  <a:pt x="758703" y="-12507"/>
                  <a:pt x="658955" y="39351"/>
                  <a:pt x="658955" y="39351"/>
                </a:cubicBezTo>
                <a:cubicBezTo>
                  <a:pt x="626940" y="54697"/>
                  <a:pt x="581961" y="72424"/>
                  <a:pt x="541480" y="94914"/>
                </a:cubicBezTo>
                <a:cubicBezTo>
                  <a:pt x="500999" y="117404"/>
                  <a:pt x="458666" y="146508"/>
                  <a:pt x="416068" y="174289"/>
                </a:cubicBezTo>
                <a:cubicBezTo>
                  <a:pt x="373470" y="202070"/>
                  <a:pt x="354420" y="219268"/>
                  <a:pt x="285893" y="261601"/>
                </a:cubicBezTo>
                <a:cubicBezTo>
                  <a:pt x="217366" y="303934"/>
                  <a:pt x="-6472" y="434374"/>
                  <a:pt x="143" y="436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56AE3A32-0AAA-4652-B231-6AB3A75022BB}"/>
              </a:ext>
            </a:extLst>
          </p:cNvPr>
          <p:cNvSpPr/>
          <p:nvPr/>
        </p:nvSpPr>
        <p:spPr>
          <a:xfrm>
            <a:off x="1203069" y="5184287"/>
            <a:ext cx="235222" cy="560110"/>
          </a:xfrm>
          <a:custGeom>
            <a:avLst/>
            <a:gdLst>
              <a:gd name="connsiteX0" fmla="*/ 235206 w 235222"/>
              <a:gd name="connsiteY0" fmla="*/ 488 h 560110"/>
              <a:gd name="connsiteX1" fmla="*/ 166944 w 235222"/>
              <a:gd name="connsiteY1" fmla="*/ 90976 h 560110"/>
              <a:gd name="connsiteX2" fmla="*/ 120906 w 235222"/>
              <a:gd name="connsiteY2" fmla="*/ 214801 h 560110"/>
              <a:gd name="connsiteX3" fmla="*/ 63756 w 235222"/>
              <a:gd name="connsiteY3" fmla="*/ 367201 h 560110"/>
              <a:gd name="connsiteX4" fmla="*/ 256 w 235222"/>
              <a:gd name="connsiteY4" fmla="*/ 556113 h 560110"/>
              <a:gd name="connsiteX5" fmla="*/ 44706 w 235222"/>
              <a:gd name="connsiteY5" fmla="*/ 476738 h 560110"/>
              <a:gd name="connsiteX6" fmla="*/ 124081 w 235222"/>
              <a:gd name="connsiteY6" fmla="*/ 254488 h 560110"/>
              <a:gd name="connsiteX7" fmla="*/ 160594 w 235222"/>
              <a:gd name="connsiteY7" fmla="*/ 63988 h 560110"/>
              <a:gd name="connsiteX8" fmla="*/ 235206 w 235222"/>
              <a:gd name="connsiteY8" fmla="*/ 488 h 56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222" h="560110">
                <a:moveTo>
                  <a:pt x="235206" y="488"/>
                </a:moveTo>
                <a:cubicBezTo>
                  <a:pt x="236264" y="4986"/>
                  <a:pt x="185994" y="55257"/>
                  <a:pt x="166944" y="90976"/>
                </a:cubicBezTo>
                <a:cubicBezTo>
                  <a:pt x="147894" y="126695"/>
                  <a:pt x="138104" y="168764"/>
                  <a:pt x="120906" y="214801"/>
                </a:cubicBezTo>
                <a:cubicBezTo>
                  <a:pt x="103708" y="260838"/>
                  <a:pt x="83864" y="310316"/>
                  <a:pt x="63756" y="367201"/>
                </a:cubicBezTo>
                <a:cubicBezTo>
                  <a:pt x="43648" y="424086"/>
                  <a:pt x="3431" y="537857"/>
                  <a:pt x="256" y="556113"/>
                </a:cubicBezTo>
                <a:cubicBezTo>
                  <a:pt x="-2919" y="574369"/>
                  <a:pt x="24069" y="527009"/>
                  <a:pt x="44706" y="476738"/>
                </a:cubicBezTo>
                <a:cubicBezTo>
                  <a:pt x="65343" y="426467"/>
                  <a:pt x="104766" y="323280"/>
                  <a:pt x="124081" y="254488"/>
                </a:cubicBezTo>
                <a:cubicBezTo>
                  <a:pt x="143396" y="185696"/>
                  <a:pt x="144190" y="104998"/>
                  <a:pt x="160594" y="63988"/>
                </a:cubicBezTo>
                <a:cubicBezTo>
                  <a:pt x="176998" y="22978"/>
                  <a:pt x="234148" y="-4010"/>
                  <a:pt x="235206" y="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695B50D7-7FBB-415C-9FEC-E492661FCBFF}"/>
              </a:ext>
            </a:extLst>
          </p:cNvPr>
          <p:cNvSpPr/>
          <p:nvPr/>
        </p:nvSpPr>
        <p:spPr>
          <a:xfrm>
            <a:off x="1100110" y="5735422"/>
            <a:ext cx="119292" cy="265001"/>
          </a:xfrm>
          <a:custGeom>
            <a:avLst/>
            <a:gdLst>
              <a:gd name="connsiteX0" fmla="*/ 119090 w 119292"/>
              <a:gd name="connsiteY0" fmla="*/ 1803 h 265001"/>
              <a:gd name="connsiteX1" fmla="*/ 28603 w 119292"/>
              <a:gd name="connsiteY1" fmla="*/ 220878 h 265001"/>
              <a:gd name="connsiteX2" fmla="*/ 28 w 119292"/>
              <a:gd name="connsiteY2" fmla="*/ 263741 h 265001"/>
              <a:gd name="connsiteX3" fmla="*/ 23840 w 119292"/>
              <a:gd name="connsiteY3" fmla="*/ 197066 h 265001"/>
              <a:gd name="connsiteX4" fmla="*/ 52415 w 119292"/>
              <a:gd name="connsiteY4" fmla="*/ 119278 h 265001"/>
              <a:gd name="connsiteX5" fmla="*/ 119090 w 119292"/>
              <a:gd name="connsiteY5" fmla="*/ 1803 h 26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292" h="265001">
                <a:moveTo>
                  <a:pt x="119090" y="1803"/>
                </a:moveTo>
                <a:cubicBezTo>
                  <a:pt x="115121" y="18736"/>
                  <a:pt x="48447" y="177222"/>
                  <a:pt x="28603" y="220878"/>
                </a:cubicBezTo>
                <a:cubicBezTo>
                  <a:pt x="8759" y="264534"/>
                  <a:pt x="822" y="267710"/>
                  <a:pt x="28" y="263741"/>
                </a:cubicBezTo>
                <a:cubicBezTo>
                  <a:pt x="-766" y="259772"/>
                  <a:pt x="15109" y="221143"/>
                  <a:pt x="23840" y="197066"/>
                </a:cubicBezTo>
                <a:cubicBezTo>
                  <a:pt x="32571" y="172989"/>
                  <a:pt x="37334" y="146530"/>
                  <a:pt x="52415" y="119278"/>
                </a:cubicBezTo>
                <a:cubicBezTo>
                  <a:pt x="67496" y="92026"/>
                  <a:pt x="123059" y="-15130"/>
                  <a:pt x="119090" y="1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08D9A32F-0360-46E3-9407-99CE44EE83FA}"/>
              </a:ext>
            </a:extLst>
          </p:cNvPr>
          <p:cNvSpPr/>
          <p:nvPr/>
        </p:nvSpPr>
        <p:spPr>
          <a:xfrm>
            <a:off x="719403" y="6008890"/>
            <a:ext cx="399648" cy="204081"/>
          </a:xfrm>
          <a:custGeom>
            <a:avLst/>
            <a:gdLst>
              <a:gd name="connsiteX0" fmla="*/ 1322 w 399648"/>
              <a:gd name="connsiteY0" fmla="*/ 202998 h 204081"/>
              <a:gd name="connsiteX1" fmla="*/ 150547 w 399648"/>
              <a:gd name="connsiteY1" fmla="*/ 166485 h 204081"/>
              <a:gd name="connsiteX2" fmla="*/ 228335 w 399648"/>
              <a:gd name="connsiteY2" fmla="*/ 107748 h 204081"/>
              <a:gd name="connsiteX3" fmla="*/ 396610 w 399648"/>
              <a:gd name="connsiteY3" fmla="*/ 1385 h 204081"/>
              <a:gd name="connsiteX4" fmla="*/ 329935 w 399648"/>
              <a:gd name="connsiteY4" fmla="*/ 52185 h 204081"/>
              <a:gd name="connsiteX5" fmla="*/ 244210 w 399648"/>
              <a:gd name="connsiteY5" fmla="*/ 125210 h 204081"/>
              <a:gd name="connsiteX6" fmla="*/ 1322 w 399648"/>
              <a:gd name="connsiteY6" fmla="*/ 202998 h 20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648" h="204081">
                <a:moveTo>
                  <a:pt x="1322" y="202998"/>
                </a:moveTo>
                <a:cubicBezTo>
                  <a:pt x="-14288" y="209877"/>
                  <a:pt x="112711" y="182360"/>
                  <a:pt x="150547" y="166485"/>
                </a:cubicBezTo>
                <a:cubicBezTo>
                  <a:pt x="188383" y="150610"/>
                  <a:pt x="187325" y="135265"/>
                  <a:pt x="228335" y="107748"/>
                </a:cubicBezTo>
                <a:cubicBezTo>
                  <a:pt x="269345" y="80231"/>
                  <a:pt x="379677" y="10645"/>
                  <a:pt x="396610" y="1385"/>
                </a:cubicBezTo>
                <a:cubicBezTo>
                  <a:pt x="413543" y="-7875"/>
                  <a:pt x="355335" y="31547"/>
                  <a:pt x="329935" y="52185"/>
                </a:cubicBezTo>
                <a:cubicBezTo>
                  <a:pt x="304535" y="72823"/>
                  <a:pt x="294746" y="100339"/>
                  <a:pt x="244210" y="125210"/>
                </a:cubicBezTo>
                <a:cubicBezTo>
                  <a:pt x="193674" y="150081"/>
                  <a:pt x="16932" y="196119"/>
                  <a:pt x="1322" y="202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0E5ECAB6-B07B-4887-B1BD-5D751A92B625}"/>
              </a:ext>
            </a:extLst>
          </p:cNvPr>
          <p:cNvSpPr/>
          <p:nvPr/>
        </p:nvSpPr>
        <p:spPr>
          <a:xfrm>
            <a:off x="336463" y="5991659"/>
            <a:ext cx="775398" cy="291890"/>
          </a:xfrm>
          <a:custGeom>
            <a:avLst/>
            <a:gdLst>
              <a:gd name="connsiteX0" fmla="*/ 87 w 775398"/>
              <a:gd name="connsiteY0" fmla="*/ 291666 h 291890"/>
              <a:gd name="connsiteX1" fmla="*/ 277900 w 775398"/>
              <a:gd name="connsiteY1" fmla="*/ 229754 h 291890"/>
              <a:gd name="connsiteX2" fmla="*/ 514437 w 775398"/>
              <a:gd name="connsiteY2" fmla="*/ 163079 h 291890"/>
              <a:gd name="connsiteX3" fmla="*/ 589050 w 775398"/>
              <a:gd name="connsiteY3" fmla="*/ 118629 h 291890"/>
              <a:gd name="connsiteX4" fmla="*/ 770025 w 775398"/>
              <a:gd name="connsiteY4" fmla="*/ 2741 h 291890"/>
              <a:gd name="connsiteX5" fmla="*/ 708112 w 775398"/>
              <a:gd name="connsiteY5" fmla="*/ 47191 h 291890"/>
              <a:gd name="connsiteX6" fmla="*/ 509675 w 775398"/>
              <a:gd name="connsiteY6" fmla="*/ 166254 h 291890"/>
              <a:gd name="connsiteX7" fmla="*/ 250912 w 775398"/>
              <a:gd name="connsiteY7" fmla="*/ 247216 h 291890"/>
              <a:gd name="connsiteX8" fmla="*/ 87 w 775398"/>
              <a:gd name="connsiteY8" fmla="*/ 291666 h 2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5398" h="291890">
                <a:moveTo>
                  <a:pt x="87" y="291666"/>
                </a:moveTo>
                <a:cubicBezTo>
                  <a:pt x="4585" y="288756"/>
                  <a:pt x="192175" y="251185"/>
                  <a:pt x="277900" y="229754"/>
                </a:cubicBezTo>
                <a:cubicBezTo>
                  <a:pt x="363625" y="208323"/>
                  <a:pt x="462579" y="181600"/>
                  <a:pt x="514437" y="163079"/>
                </a:cubicBezTo>
                <a:cubicBezTo>
                  <a:pt x="566295" y="144558"/>
                  <a:pt x="546452" y="145352"/>
                  <a:pt x="589050" y="118629"/>
                </a:cubicBezTo>
                <a:cubicBezTo>
                  <a:pt x="631648" y="91906"/>
                  <a:pt x="750181" y="14647"/>
                  <a:pt x="770025" y="2741"/>
                </a:cubicBezTo>
                <a:cubicBezTo>
                  <a:pt x="789869" y="-9165"/>
                  <a:pt x="751504" y="19939"/>
                  <a:pt x="708112" y="47191"/>
                </a:cubicBezTo>
                <a:cubicBezTo>
                  <a:pt x="664720" y="74443"/>
                  <a:pt x="585875" y="132917"/>
                  <a:pt x="509675" y="166254"/>
                </a:cubicBezTo>
                <a:cubicBezTo>
                  <a:pt x="433475" y="199591"/>
                  <a:pt x="336108" y="225785"/>
                  <a:pt x="250912" y="247216"/>
                </a:cubicBezTo>
                <a:cubicBezTo>
                  <a:pt x="165716" y="268647"/>
                  <a:pt x="-4411" y="294576"/>
                  <a:pt x="87" y="291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BB70B8C8-8714-4FA4-936C-6D5974A73524}"/>
              </a:ext>
            </a:extLst>
          </p:cNvPr>
          <p:cNvSpPr/>
          <p:nvPr/>
        </p:nvSpPr>
        <p:spPr>
          <a:xfrm>
            <a:off x="331779" y="6280089"/>
            <a:ext cx="354048" cy="60472"/>
          </a:xfrm>
          <a:custGeom>
            <a:avLst/>
            <a:gdLst>
              <a:gd name="connsiteX0" fmla="*/ 9 w 354048"/>
              <a:gd name="connsiteY0" fmla="*/ 30224 h 60472"/>
              <a:gd name="connsiteX1" fmla="*/ 250834 w 354048"/>
              <a:gd name="connsiteY1" fmla="*/ 12761 h 60472"/>
              <a:gd name="connsiteX2" fmla="*/ 352434 w 354048"/>
              <a:gd name="connsiteY2" fmla="*/ 60386 h 60472"/>
              <a:gd name="connsiteX3" fmla="*/ 309571 w 354048"/>
              <a:gd name="connsiteY3" fmla="*/ 23874 h 60472"/>
              <a:gd name="connsiteX4" fmla="*/ 260359 w 354048"/>
              <a:gd name="connsiteY4" fmla="*/ 61 h 60472"/>
              <a:gd name="connsiteX5" fmla="*/ 9 w 354048"/>
              <a:gd name="connsiteY5" fmla="*/ 30224 h 6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048" h="60472">
                <a:moveTo>
                  <a:pt x="9" y="30224"/>
                </a:moveTo>
                <a:cubicBezTo>
                  <a:pt x="-1579" y="32341"/>
                  <a:pt x="192097" y="7734"/>
                  <a:pt x="250834" y="12761"/>
                </a:cubicBezTo>
                <a:cubicBezTo>
                  <a:pt x="309572" y="17788"/>
                  <a:pt x="342645" y="58534"/>
                  <a:pt x="352434" y="60386"/>
                </a:cubicBezTo>
                <a:cubicBezTo>
                  <a:pt x="362223" y="62238"/>
                  <a:pt x="324917" y="33928"/>
                  <a:pt x="309571" y="23874"/>
                </a:cubicBezTo>
                <a:cubicBezTo>
                  <a:pt x="294225" y="13820"/>
                  <a:pt x="311688" y="1648"/>
                  <a:pt x="260359" y="61"/>
                </a:cubicBezTo>
                <a:cubicBezTo>
                  <a:pt x="209030" y="-1526"/>
                  <a:pt x="1597" y="28107"/>
                  <a:pt x="9" y="30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CC5FCD26-1683-4500-A54F-73DA9C45951B}"/>
              </a:ext>
            </a:extLst>
          </p:cNvPr>
          <p:cNvSpPr/>
          <p:nvPr/>
        </p:nvSpPr>
        <p:spPr>
          <a:xfrm>
            <a:off x="974709" y="6491255"/>
            <a:ext cx="350862" cy="63588"/>
          </a:xfrm>
          <a:custGeom>
            <a:avLst/>
            <a:gdLst>
              <a:gd name="connsiteX0" fmla="*/ 350854 w 350862"/>
              <a:gd name="connsiteY0" fmla="*/ 63533 h 63588"/>
              <a:gd name="connsiteX1" fmla="*/ 133366 w 350862"/>
              <a:gd name="connsiteY1" fmla="*/ 39720 h 63588"/>
              <a:gd name="connsiteX2" fmla="*/ 16 w 350862"/>
              <a:gd name="connsiteY2" fmla="*/ 33 h 63588"/>
              <a:gd name="connsiteX3" fmla="*/ 141304 w 350862"/>
              <a:gd name="connsiteY3" fmla="*/ 33370 h 63588"/>
              <a:gd name="connsiteX4" fmla="*/ 350854 w 350862"/>
              <a:gd name="connsiteY4" fmla="*/ 63533 h 6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862" h="63588">
                <a:moveTo>
                  <a:pt x="350854" y="63533"/>
                </a:moveTo>
                <a:cubicBezTo>
                  <a:pt x="349531" y="64591"/>
                  <a:pt x="191839" y="50303"/>
                  <a:pt x="133366" y="39720"/>
                </a:cubicBezTo>
                <a:cubicBezTo>
                  <a:pt x="74893" y="29137"/>
                  <a:pt x="-1307" y="1091"/>
                  <a:pt x="16" y="33"/>
                </a:cubicBezTo>
                <a:cubicBezTo>
                  <a:pt x="1339" y="-1025"/>
                  <a:pt x="86800" y="23316"/>
                  <a:pt x="141304" y="33370"/>
                </a:cubicBezTo>
                <a:cubicBezTo>
                  <a:pt x="195808" y="43424"/>
                  <a:pt x="352177" y="62475"/>
                  <a:pt x="350854" y="63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714FB165-9558-4F91-AB14-CFB988042584}"/>
              </a:ext>
            </a:extLst>
          </p:cNvPr>
          <p:cNvSpPr/>
          <p:nvPr/>
        </p:nvSpPr>
        <p:spPr>
          <a:xfrm>
            <a:off x="683978" y="6340455"/>
            <a:ext cx="304540" cy="163606"/>
          </a:xfrm>
          <a:custGeom>
            <a:avLst/>
            <a:gdLst>
              <a:gd name="connsiteX0" fmla="*/ 235 w 304540"/>
              <a:gd name="connsiteY0" fmla="*/ 20 h 163606"/>
              <a:gd name="connsiteX1" fmla="*/ 157397 w 304540"/>
              <a:gd name="connsiteY1" fmla="*/ 88920 h 163606"/>
              <a:gd name="connsiteX2" fmla="*/ 300272 w 304540"/>
              <a:gd name="connsiteY2" fmla="*/ 161945 h 163606"/>
              <a:gd name="connsiteX3" fmla="*/ 260585 w 304540"/>
              <a:gd name="connsiteY3" fmla="*/ 136545 h 163606"/>
              <a:gd name="connsiteX4" fmla="*/ 193910 w 304540"/>
              <a:gd name="connsiteY4" fmla="*/ 96858 h 163606"/>
              <a:gd name="connsiteX5" fmla="*/ 235 w 304540"/>
              <a:gd name="connsiteY5" fmla="*/ 20 h 16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540" h="163606">
                <a:moveTo>
                  <a:pt x="235" y="20"/>
                </a:moveTo>
                <a:cubicBezTo>
                  <a:pt x="-5850" y="-1303"/>
                  <a:pt x="107391" y="61932"/>
                  <a:pt x="157397" y="88920"/>
                </a:cubicBezTo>
                <a:cubicBezTo>
                  <a:pt x="207403" y="115908"/>
                  <a:pt x="283074" y="154008"/>
                  <a:pt x="300272" y="161945"/>
                </a:cubicBezTo>
                <a:cubicBezTo>
                  <a:pt x="317470" y="169882"/>
                  <a:pt x="278312" y="147393"/>
                  <a:pt x="260585" y="136545"/>
                </a:cubicBezTo>
                <a:cubicBezTo>
                  <a:pt x="242858" y="125697"/>
                  <a:pt x="235714" y="118554"/>
                  <a:pt x="193910" y="96858"/>
                </a:cubicBezTo>
                <a:cubicBezTo>
                  <a:pt x="152106" y="75162"/>
                  <a:pt x="6320" y="1343"/>
                  <a:pt x="235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4C15187E-BAA7-40F3-8C96-40CC00FC6152}"/>
              </a:ext>
            </a:extLst>
          </p:cNvPr>
          <p:cNvSpPr/>
          <p:nvPr/>
        </p:nvSpPr>
        <p:spPr>
          <a:xfrm>
            <a:off x="1016186" y="6365865"/>
            <a:ext cx="168157" cy="121126"/>
          </a:xfrm>
          <a:custGeom>
            <a:avLst/>
            <a:gdLst>
              <a:gd name="connsiteX0" fmla="*/ 168089 w 168157"/>
              <a:gd name="connsiteY0" fmla="*/ 120660 h 121126"/>
              <a:gd name="connsiteX1" fmla="*/ 52202 w 168157"/>
              <a:gd name="connsiteY1" fmla="*/ 88910 h 121126"/>
              <a:gd name="connsiteX2" fmla="*/ 1402 w 168157"/>
              <a:gd name="connsiteY2" fmla="*/ 58748 h 121126"/>
              <a:gd name="connsiteX3" fmla="*/ 103002 w 168157"/>
              <a:gd name="connsiteY3" fmla="*/ 10 h 121126"/>
              <a:gd name="connsiteX4" fmla="*/ 34739 w 168157"/>
              <a:gd name="connsiteY4" fmla="*/ 63510 h 121126"/>
              <a:gd name="connsiteX5" fmla="*/ 168089 w 168157"/>
              <a:gd name="connsiteY5" fmla="*/ 120660 h 12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57" h="121126">
                <a:moveTo>
                  <a:pt x="168089" y="120660"/>
                </a:moveTo>
                <a:cubicBezTo>
                  <a:pt x="170999" y="124893"/>
                  <a:pt x="79983" y="99229"/>
                  <a:pt x="52202" y="88910"/>
                </a:cubicBezTo>
                <a:cubicBezTo>
                  <a:pt x="24421" y="78591"/>
                  <a:pt x="-7065" y="73565"/>
                  <a:pt x="1402" y="58748"/>
                </a:cubicBezTo>
                <a:cubicBezTo>
                  <a:pt x="9869" y="43931"/>
                  <a:pt x="97446" y="-784"/>
                  <a:pt x="103002" y="10"/>
                </a:cubicBezTo>
                <a:cubicBezTo>
                  <a:pt x="108558" y="804"/>
                  <a:pt x="22304" y="42608"/>
                  <a:pt x="34739" y="63510"/>
                </a:cubicBezTo>
                <a:cubicBezTo>
                  <a:pt x="47174" y="84412"/>
                  <a:pt x="165179" y="116427"/>
                  <a:pt x="168089" y="120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3F54498A-A64A-423F-9C69-E7FE613AD168}"/>
              </a:ext>
            </a:extLst>
          </p:cNvPr>
          <p:cNvSpPr/>
          <p:nvPr/>
        </p:nvSpPr>
        <p:spPr>
          <a:xfrm>
            <a:off x="1301673" y="6473598"/>
            <a:ext cx="474875" cy="141641"/>
          </a:xfrm>
          <a:custGeom>
            <a:avLst/>
            <a:gdLst>
              <a:gd name="connsiteX0" fmla="*/ 77 w 474875"/>
              <a:gd name="connsiteY0" fmla="*/ 75369 h 141641"/>
              <a:gd name="connsiteX1" fmla="*/ 177877 w 474875"/>
              <a:gd name="connsiteY1" fmla="*/ 22452 h 141641"/>
              <a:gd name="connsiteX2" fmla="*/ 421294 w 474875"/>
              <a:gd name="connsiteY2" fmla="*/ 111352 h 141641"/>
              <a:gd name="connsiteX3" fmla="*/ 474210 w 474875"/>
              <a:gd name="connsiteY3" fmla="*/ 140985 h 141641"/>
              <a:gd name="connsiteX4" fmla="*/ 402244 w 474875"/>
              <a:gd name="connsiteY4" fmla="*/ 88069 h 141641"/>
              <a:gd name="connsiteX5" fmla="*/ 254077 w 474875"/>
              <a:gd name="connsiteY5" fmla="*/ 18219 h 141641"/>
              <a:gd name="connsiteX6" fmla="*/ 156710 w 474875"/>
              <a:gd name="connsiteY6" fmla="*/ 3402 h 141641"/>
              <a:gd name="connsiteX7" fmla="*/ 77 w 474875"/>
              <a:gd name="connsiteY7" fmla="*/ 75369 h 14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875" h="141641">
                <a:moveTo>
                  <a:pt x="77" y="75369"/>
                </a:moveTo>
                <a:cubicBezTo>
                  <a:pt x="3605" y="78544"/>
                  <a:pt x="107674" y="16455"/>
                  <a:pt x="177877" y="22452"/>
                </a:cubicBezTo>
                <a:cubicBezTo>
                  <a:pt x="248080" y="28449"/>
                  <a:pt x="371905" y="91597"/>
                  <a:pt x="421294" y="111352"/>
                </a:cubicBezTo>
                <a:cubicBezTo>
                  <a:pt x="470683" y="131108"/>
                  <a:pt x="477385" y="144865"/>
                  <a:pt x="474210" y="140985"/>
                </a:cubicBezTo>
                <a:cubicBezTo>
                  <a:pt x="471035" y="137105"/>
                  <a:pt x="438933" y="108530"/>
                  <a:pt x="402244" y="88069"/>
                </a:cubicBezTo>
                <a:cubicBezTo>
                  <a:pt x="365555" y="67608"/>
                  <a:pt x="294999" y="32330"/>
                  <a:pt x="254077" y="18219"/>
                </a:cubicBezTo>
                <a:cubicBezTo>
                  <a:pt x="213155" y="4108"/>
                  <a:pt x="199396" y="-5417"/>
                  <a:pt x="156710" y="3402"/>
                </a:cubicBezTo>
                <a:cubicBezTo>
                  <a:pt x="114024" y="12221"/>
                  <a:pt x="-3451" y="72194"/>
                  <a:pt x="77" y="75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0575EC06-15F0-4550-AC95-3937B60F1D4E}"/>
              </a:ext>
            </a:extLst>
          </p:cNvPr>
          <p:cNvSpPr/>
          <p:nvPr/>
        </p:nvSpPr>
        <p:spPr>
          <a:xfrm>
            <a:off x="1783840" y="6612402"/>
            <a:ext cx="454933" cy="244588"/>
          </a:xfrm>
          <a:custGeom>
            <a:avLst/>
            <a:gdLst>
              <a:gd name="connsiteX0" fmla="*/ 510 w 454933"/>
              <a:gd name="connsiteY0" fmla="*/ 65 h 244588"/>
              <a:gd name="connsiteX1" fmla="*/ 252393 w 454933"/>
              <a:gd name="connsiteY1" fmla="*/ 160931 h 244588"/>
              <a:gd name="connsiteX2" fmla="*/ 445010 w 454933"/>
              <a:gd name="connsiteY2" fmla="*/ 241365 h 244588"/>
              <a:gd name="connsiteX3" fmla="*/ 402677 w 454933"/>
              <a:gd name="connsiteY3" fmla="*/ 220198 h 244588"/>
              <a:gd name="connsiteX4" fmla="*/ 193127 w 454933"/>
              <a:gd name="connsiteY4" fmla="*/ 141881 h 244588"/>
              <a:gd name="connsiteX5" fmla="*/ 510 w 454933"/>
              <a:gd name="connsiteY5" fmla="*/ 65 h 24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933" h="244588">
                <a:moveTo>
                  <a:pt x="510" y="65"/>
                </a:moveTo>
                <a:cubicBezTo>
                  <a:pt x="10388" y="3240"/>
                  <a:pt x="178310" y="120714"/>
                  <a:pt x="252393" y="160931"/>
                </a:cubicBezTo>
                <a:cubicBezTo>
                  <a:pt x="326476" y="201148"/>
                  <a:pt x="419963" y="231487"/>
                  <a:pt x="445010" y="241365"/>
                </a:cubicBezTo>
                <a:cubicBezTo>
                  <a:pt x="470057" y="251243"/>
                  <a:pt x="444658" y="236779"/>
                  <a:pt x="402677" y="220198"/>
                </a:cubicBezTo>
                <a:cubicBezTo>
                  <a:pt x="360697" y="203617"/>
                  <a:pt x="259802" y="173984"/>
                  <a:pt x="193127" y="141881"/>
                </a:cubicBezTo>
                <a:cubicBezTo>
                  <a:pt x="126452" y="109778"/>
                  <a:pt x="-9368" y="-3110"/>
                  <a:pt x="510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98E494F7-0722-493D-A7E4-5B93F8031849}"/>
              </a:ext>
            </a:extLst>
          </p:cNvPr>
          <p:cNvSpPr/>
          <p:nvPr/>
        </p:nvSpPr>
        <p:spPr>
          <a:xfrm>
            <a:off x="2097614" y="6813327"/>
            <a:ext cx="771396" cy="332636"/>
          </a:xfrm>
          <a:custGeom>
            <a:avLst/>
            <a:gdLst>
              <a:gd name="connsiteX0" fmla="*/ 3 w 771396"/>
              <a:gd name="connsiteY0" fmla="*/ 223 h 332636"/>
              <a:gd name="connsiteX1" fmla="*/ 345019 w 771396"/>
              <a:gd name="connsiteY1" fmla="*/ 167440 h 332636"/>
              <a:gd name="connsiteX2" fmla="*/ 751419 w 771396"/>
              <a:gd name="connsiteY2" fmla="*/ 326190 h 332636"/>
              <a:gd name="connsiteX3" fmla="*/ 690036 w 771396"/>
              <a:gd name="connsiteY3" fmla="*/ 294440 h 332636"/>
              <a:gd name="connsiteX4" fmla="*/ 524936 w 771396"/>
              <a:gd name="connsiteY4" fmla="*/ 226706 h 332636"/>
              <a:gd name="connsiteX5" fmla="*/ 338669 w 771396"/>
              <a:gd name="connsiteY5" fmla="*/ 133573 h 332636"/>
              <a:gd name="connsiteX6" fmla="*/ 3 w 771396"/>
              <a:gd name="connsiteY6" fmla="*/ 223 h 33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396" h="332636">
                <a:moveTo>
                  <a:pt x="3" y="223"/>
                </a:moveTo>
                <a:cubicBezTo>
                  <a:pt x="1061" y="5867"/>
                  <a:pt x="219783" y="113112"/>
                  <a:pt x="345019" y="167440"/>
                </a:cubicBezTo>
                <a:cubicBezTo>
                  <a:pt x="470255" y="221768"/>
                  <a:pt x="693916" y="305023"/>
                  <a:pt x="751419" y="326190"/>
                </a:cubicBezTo>
                <a:cubicBezTo>
                  <a:pt x="808922" y="347357"/>
                  <a:pt x="727783" y="311021"/>
                  <a:pt x="690036" y="294440"/>
                </a:cubicBezTo>
                <a:cubicBezTo>
                  <a:pt x="652289" y="277859"/>
                  <a:pt x="583497" y="253517"/>
                  <a:pt x="524936" y="226706"/>
                </a:cubicBezTo>
                <a:cubicBezTo>
                  <a:pt x="466375" y="199895"/>
                  <a:pt x="423688" y="169909"/>
                  <a:pt x="338669" y="133573"/>
                </a:cubicBezTo>
                <a:cubicBezTo>
                  <a:pt x="253650" y="97237"/>
                  <a:pt x="-1055" y="-5421"/>
                  <a:pt x="3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1559F6B1-BEB6-4AFF-85DA-712E9D0C3036}"/>
              </a:ext>
            </a:extLst>
          </p:cNvPr>
          <p:cNvSpPr/>
          <p:nvPr/>
        </p:nvSpPr>
        <p:spPr>
          <a:xfrm>
            <a:off x="1324666" y="6552998"/>
            <a:ext cx="434534" cy="260101"/>
          </a:xfrm>
          <a:custGeom>
            <a:avLst/>
            <a:gdLst>
              <a:gd name="connsiteX0" fmla="*/ 367 w 434534"/>
              <a:gd name="connsiteY0" fmla="*/ 202 h 260101"/>
              <a:gd name="connsiteX1" fmla="*/ 133717 w 434534"/>
              <a:gd name="connsiteY1" fmla="*/ 55235 h 260101"/>
              <a:gd name="connsiteX2" fmla="*/ 425817 w 434534"/>
              <a:gd name="connsiteY2" fmla="*/ 256319 h 260101"/>
              <a:gd name="connsiteX3" fmla="*/ 341151 w 434534"/>
              <a:gd name="connsiteY3" fmla="*/ 175885 h 260101"/>
              <a:gd name="connsiteX4" fmla="*/ 169701 w 434534"/>
              <a:gd name="connsiteY4" fmla="*/ 42535 h 260101"/>
              <a:gd name="connsiteX5" fmla="*/ 367 w 434534"/>
              <a:gd name="connsiteY5" fmla="*/ 202 h 26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534" h="260101">
                <a:moveTo>
                  <a:pt x="367" y="202"/>
                </a:moveTo>
                <a:cubicBezTo>
                  <a:pt x="-5630" y="2319"/>
                  <a:pt x="62809" y="12549"/>
                  <a:pt x="133717" y="55235"/>
                </a:cubicBezTo>
                <a:cubicBezTo>
                  <a:pt x="204625" y="97921"/>
                  <a:pt x="391245" y="236211"/>
                  <a:pt x="425817" y="256319"/>
                </a:cubicBezTo>
                <a:cubicBezTo>
                  <a:pt x="460389" y="276427"/>
                  <a:pt x="383837" y="211516"/>
                  <a:pt x="341151" y="175885"/>
                </a:cubicBezTo>
                <a:cubicBezTo>
                  <a:pt x="298465" y="140254"/>
                  <a:pt x="227204" y="72521"/>
                  <a:pt x="169701" y="42535"/>
                </a:cubicBezTo>
                <a:cubicBezTo>
                  <a:pt x="112198" y="12549"/>
                  <a:pt x="6364" y="-1915"/>
                  <a:pt x="367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899F8954-8E28-445E-B9EE-6F6C670125E2}"/>
              </a:ext>
            </a:extLst>
          </p:cNvPr>
          <p:cNvSpPr/>
          <p:nvPr/>
        </p:nvSpPr>
        <p:spPr>
          <a:xfrm>
            <a:off x="1751860" y="6829277"/>
            <a:ext cx="509101" cy="268822"/>
          </a:xfrm>
          <a:custGeom>
            <a:avLst/>
            <a:gdLst>
              <a:gd name="connsiteX0" fmla="*/ 2857 w 509101"/>
              <a:gd name="connsiteY0" fmla="*/ 3323 h 268822"/>
              <a:gd name="connsiteX1" fmla="*/ 485457 w 509101"/>
              <a:gd name="connsiteY1" fmla="*/ 259440 h 268822"/>
              <a:gd name="connsiteX2" fmla="*/ 419840 w 509101"/>
              <a:gd name="connsiteY2" fmla="*/ 204406 h 268822"/>
              <a:gd name="connsiteX3" fmla="*/ 290723 w 509101"/>
              <a:gd name="connsiteY3" fmla="*/ 119740 h 268822"/>
              <a:gd name="connsiteX4" fmla="*/ 2857 w 509101"/>
              <a:gd name="connsiteY4" fmla="*/ 3323 h 26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01" h="268822">
                <a:moveTo>
                  <a:pt x="2857" y="3323"/>
                </a:moveTo>
                <a:cubicBezTo>
                  <a:pt x="35313" y="26606"/>
                  <a:pt x="415960" y="225926"/>
                  <a:pt x="485457" y="259440"/>
                </a:cubicBezTo>
                <a:cubicBezTo>
                  <a:pt x="554954" y="292954"/>
                  <a:pt x="452296" y="227689"/>
                  <a:pt x="419840" y="204406"/>
                </a:cubicBezTo>
                <a:cubicBezTo>
                  <a:pt x="387384" y="181123"/>
                  <a:pt x="357751" y="153959"/>
                  <a:pt x="290723" y="119740"/>
                </a:cubicBezTo>
                <a:cubicBezTo>
                  <a:pt x="223695" y="85521"/>
                  <a:pt x="-29599" y="-19960"/>
                  <a:pt x="2857" y="3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8995BF64-719E-4B91-A999-FBFD1F5AD78B}"/>
              </a:ext>
            </a:extLst>
          </p:cNvPr>
          <p:cNvSpPr/>
          <p:nvPr/>
        </p:nvSpPr>
        <p:spPr>
          <a:xfrm>
            <a:off x="2248915" y="7100686"/>
            <a:ext cx="498872" cy="222319"/>
          </a:xfrm>
          <a:custGeom>
            <a:avLst/>
            <a:gdLst>
              <a:gd name="connsiteX0" fmla="*/ 3218 w 498872"/>
              <a:gd name="connsiteY0" fmla="*/ 2847 h 222319"/>
              <a:gd name="connsiteX1" fmla="*/ 441368 w 498872"/>
              <a:gd name="connsiteY1" fmla="*/ 199697 h 222319"/>
              <a:gd name="connsiteX2" fmla="*/ 492168 w 498872"/>
              <a:gd name="connsiteY2" fmla="*/ 216631 h 222319"/>
              <a:gd name="connsiteX3" fmla="*/ 426552 w 498872"/>
              <a:gd name="connsiteY3" fmla="*/ 186997 h 222319"/>
              <a:gd name="connsiteX4" fmla="*/ 250868 w 498872"/>
              <a:gd name="connsiteY4" fmla="*/ 89631 h 222319"/>
              <a:gd name="connsiteX5" fmla="*/ 3218 w 498872"/>
              <a:gd name="connsiteY5" fmla="*/ 2847 h 22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872" h="222319">
                <a:moveTo>
                  <a:pt x="3218" y="2847"/>
                </a:moveTo>
                <a:cubicBezTo>
                  <a:pt x="34968" y="21191"/>
                  <a:pt x="359876" y="164066"/>
                  <a:pt x="441368" y="199697"/>
                </a:cubicBezTo>
                <a:cubicBezTo>
                  <a:pt x="522860" y="235328"/>
                  <a:pt x="494637" y="218748"/>
                  <a:pt x="492168" y="216631"/>
                </a:cubicBezTo>
                <a:cubicBezTo>
                  <a:pt x="489699" y="214514"/>
                  <a:pt x="466769" y="208164"/>
                  <a:pt x="426552" y="186997"/>
                </a:cubicBezTo>
                <a:cubicBezTo>
                  <a:pt x="386335" y="165830"/>
                  <a:pt x="318249" y="119617"/>
                  <a:pt x="250868" y="89631"/>
                </a:cubicBezTo>
                <a:cubicBezTo>
                  <a:pt x="183487" y="59645"/>
                  <a:pt x="-28532" y="-15497"/>
                  <a:pt x="3218" y="2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30378BF5-B6B5-4717-A0E5-1F01092ACD4D}"/>
              </a:ext>
            </a:extLst>
          </p:cNvPr>
          <p:cNvSpPr/>
          <p:nvPr/>
        </p:nvSpPr>
        <p:spPr>
          <a:xfrm>
            <a:off x="3132099" y="3945400"/>
            <a:ext cx="163667" cy="948016"/>
          </a:xfrm>
          <a:custGeom>
            <a:avLst/>
            <a:gdLst>
              <a:gd name="connsiteX0" fmla="*/ 163551 w 163667"/>
              <a:gd name="connsiteY0" fmla="*/ 67 h 948016"/>
              <a:gd name="connsiteX1" fmla="*/ 61951 w 163667"/>
              <a:gd name="connsiteY1" fmla="*/ 268883 h 948016"/>
              <a:gd name="connsiteX2" fmla="*/ 11151 w 163667"/>
              <a:gd name="connsiteY2" fmla="*/ 419167 h 948016"/>
              <a:gd name="connsiteX3" fmla="*/ 2684 w 163667"/>
              <a:gd name="connsiteY3" fmla="*/ 649883 h 948016"/>
              <a:gd name="connsiteX4" fmla="*/ 47134 w 163667"/>
              <a:gd name="connsiteY4" fmla="*/ 931400 h 948016"/>
              <a:gd name="connsiteX5" fmla="*/ 55601 w 163667"/>
              <a:gd name="connsiteY5" fmla="*/ 874250 h 948016"/>
              <a:gd name="connsiteX6" fmla="*/ 30201 w 163667"/>
              <a:gd name="connsiteY6" fmla="*/ 535583 h 948016"/>
              <a:gd name="connsiteX7" fmla="*/ 81001 w 163667"/>
              <a:gd name="connsiteY7" fmla="*/ 245600 h 948016"/>
              <a:gd name="connsiteX8" fmla="*/ 163551 w 163667"/>
              <a:gd name="connsiteY8" fmla="*/ 67 h 948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667" h="948016">
                <a:moveTo>
                  <a:pt x="163551" y="67"/>
                </a:moveTo>
                <a:cubicBezTo>
                  <a:pt x="160376" y="3947"/>
                  <a:pt x="87351" y="199033"/>
                  <a:pt x="61951" y="268883"/>
                </a:cubicBezTo>
                <a:cubicBezTo>
                  <a:pt x="36551" y="338733"/>
                  <a:pt x="21029" y="355667"/>
                  <a:pt x="11151" y="419167"/>
                </a:cubicBezTo>
                <a:cubicBezTo>
                  <a:pt x="1273" y="482667"/>
                  <a:pt x="-3313" y="564511"/>
                  <a:pt x="2684" y="649883"/>
                </a:cubicBezTo>
                <a:cubicBezTo>
                  <a:pt x="8681" y="735255"/>
                  <a:pt x="38315" y="894006"/>
                  <a:pt x="47134" y="931400"/>
                </a:cubicBezTo>
                <a:cubicBezTo>
                  <a:pt x="55953" y="968794"/>
                  <a:pt x="58423" y="940219"/>
                  <a:pt x="55601" y="874250"/>
                </a:cubicBezTo>
                <a:cubicBezTo>
                  <a:pt x="52779" y="808281"/>
                  <a:pt x="25968" y="640358"/>
                  <a:pt x="30201" y="535583"/>
                </a:cubicBezTo>
                <a:cubicBezTo>
                  <a:pt x="34434" y="430808"/>
                  <a:pt x="57718" y="331678"/>
                  <a:pt x="81001" y="245600"/>
                </a:cubicBezTo>
                <a:cubicBezTo>
                  <a:pt x="104284" y="159522"/>
                  <a:pt x="166726" y="-3813"/>
                  <a:pt x="163551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918CF253-ACC7-4DFE-B8C4-D64AD93D3B2E}"/>
              </a:ext>
            </a:extLst>
          </p:cNvPr>
          <p:cNvSpPr/>
          <p:nvPr/>
        </p:nvSpPr>
        <p:spPr>
          <a:xfrm>
            <a:off x="3171571" y="3930146"/>
            <a:ext cx="107378" cy="360350"/>
          </a:xfrm>
          <a:custGeom>
            <a:avLst/>
            <a:gdLst>
              <a:gd name="connsiteX0" fmla="*/ 107146 w 107378"/>
              <a:gd name="connsiteY0" fmla="*/ 504 h 360350"/>
              <a:gd name="connsiteX1" fmla="*/ 9779 w 107378"/>
              <a:gd name="connsiteY1" fmla="*/ 265087 h 360350"/>
              <a:gd name="connsiteX2" fmla="*/ 5546 w 107378"/>
              <a:gd name="connsiteY2" fmla="*/ 360337 h 360350"/>
              <a:gd name="connsiteX3" fmla="*/ 28829 w 107378"/>
              <a:gd name="connsiteY3" fmla="*/ 271437 h 360350"/>
              <a:gd name="connsiteX4" fmla="*/ 37296 w 107378"/>
              <a:gd name="connsiteY4" fmla="*/ 199471 h 360350"/>
              <a:gd name="connsiteX5" fmla="*/ 107146 w 107378"/>
              <a:gd name="connsiteY5" fmla="*/ 504 h 3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78" h="360350">
                <a:moveTo>
                  <a:pt x="107146" y="504"/>
                </a:moveTo>
                <a:cubicBezTo>
                  <a:pt x="102560" y="11440"/>
                  <a:pt x="26712" y="205115"/>
                  <a:pt x="9779" y="265087"/>
                </a:cubicBezTo>
                <a:cubicBezTo>
                  <a:pt x="-7154" y="325059"/>
                  <a:pt x="2371" y="359279"/>
                  <a:pt x="5546" y="360337"/>
                </a:cubicBezTo>
                <a:cubicBezTo>
                  <a:pt x="8721" y="361395"/>
                  <a:pt x="23537" y="298248"/>
                  <a:pt x="28829" y="271437"/>
                </a:cubicBezTo>
                <a:cubicBezTo>
                  <a:pt x="34121" y="244626"/>
                  <a:pt x="27418" y="239335"/>
                  <a:pt x="37296" y="199471"/>
                </a:cubicBezTo>
                <a:cubicBezTo>
                  <a:pt x="47174" y="159607"/>
                  <a:pt x="111732" y="-10432"/>
                  <a:pt x="107146" y="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F83C8129-48A5-430E-840E-CB29C9A98740}"/>
              </a:ext>
            </a:extLst>
          </p:cNvPr>
          <p:cNvSpPr/>
          <p:nvPr/>
        </p:nvSpPr>
        <p:spPr>
          <a:xfrm>
            <a:off x="3088934" y="4015066"/>
            <a:ext cx="92536" cy="853618"/>
          </a:xfrm>
          <a:custGeom>
            <a:avLst/>
            <a:gdLst>
              <a:gd name="connsiteX0" fmla="*/ 92416 w 92536"/>
              <a:gd name="connsiteY0" fmla="*/ 251 h 853618"/>
              <a:gd name="connsiteX1" fmla="*/ 18333 w 92536"/>
              <a:gd name="connsiteY1" fmla="*/ 296584 h 853618"/>
              <a:gd name="connsiteX2" fmla="*/ 3516 w 92536"/>
              <a:gd name="connsiteY2" fmla="*/ 478617 h 853618"/>
              <a:gd name="connsiteX3" fmla="*/ 71249 w 92536"/>
              <a:gd name="connsiteY3" fmla="*/ 842684 h 853618"/>
              <a:gd name="connsiteX4" fmla="*/ 56433 w 92536"/>
              <a:gd name="connsiteY4" fmla="*/ 734734 h 853618"/>
              <a:gd name="connsiteX5" fmla="*/ 28916 w 92536"/>
              <a:gd name="connsiteY5" fmla="*/ 491317 h 853618"/>
              <a:gd name="connsiteX6" fmla="*/ 35266 w 92536"/>
              <a:gd name="connsiteY6" fmla="*/ 349501 h 853618"/>
              <a:gd name="connsiteX7" fmla="*/ 92416 w 92536"/>
              <a:gd name="connsiteY7" fmla="*/ 251 h 85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36" h="853618">
                <a:moveTo>
                  <a:pt x="92416" y="251"/>
                </a:moveTo>
                <a:cubicBezTo>
                  <a:pt x="89594" y="-8568"/>
                  <a:pt x="33150" y="216856"/>
                  <a:pt x="18333" y="296584"/>
                </a:cubicBezTo>
                <a:cubicBezTo>
                  <a:pt x="3516" y="376312"/>
                  <a:pt x="-5303" y="387600"/>
                  <a:pt x="3516" y="478617"/>
                </a:cubicBezTo>
                <a:cubicBezTo>
                  <a:pt x="12335" y="569634"/>
                  <a:pt x="62429" y="799998"/>
                  <a:pt x="71249" y="842684"/>
                </a:cubicBezTo>
                <a:cubicBezTo>
                  <a:pt x="80068" y="885370"/>
                  <a:pt x="63489" y="793295"/>
                  <a:pt x="56433" y="734734"/>
                </a:cubicBezTo>
                <a:cubicBezTo>
                  <a:pt x="49377" y="676173"/>
                  <a:pt x="32444" y="555522"/>
                  <a:pt x="28916" y="491317"/>
                </a:cubicBezTo>
                <a:cubicBezTo>
                  <a:pt x="25388" y="427112"/>
                  <a:pt x="22919" y="427465"/>
                  <a:pt x="35266" y="349501"/>
                </a:cubicBezTo>
                <a:cubicBezTo>
                  <a:pt x="47613" y="271537"/>
                  <a:pt x="95238" y="9070"/>
                  <a:pt x="92416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7C912174-B2BB-44C9-B0A2-C1B455C51593}"/>
              </a:ext>
            </a:extLst>
          </p:cNvPr>
          <p:cNvSpPr/>
          <p:nvPr/>
        </p:nvSpPr>
        <p:spPr>
          <a:xfrm>
            <a:off x="2982344" y="4372787"/>
            <a:ext cx="150824" cy="367035"/>
          </a:xfrm>
          <a:custGeom>
            <a:avLst/>
            <a:gdLst>
              <a:gd name="connsiteX0" fmla="*/ 39 w 150824"/>
              <a:gd name="connsiteY0" fmla="*/ 246 h 367035"/>
              <a:gd name="connsiteX1" fmla="*/ 105873 w 150824"/>
              <a:gd name="connsiteY1" fmla="*/ 264830 h 367035"/>
              <a:gd name="connsiteX2" fmla="*/ 150323 w 150824"/>
              <a:gd name="connsiteY2" fmla="*/ 366430 h 367035"/>
              <a:gd name="connsiteX3" fmla="*/ 129156 w 150824"/>
              <a:gd name="connsiteY3" fmla="*/ 302930 h 367035"/>
              <a:gd name="connsiteX4" fmla="*/ 118573 w 150824"/>
              <a:gd name="connsiteY4" fmla="*/ 218263 h 367035"/>
              <a:gd name="connsiteX5" fmla="*/ 39 w 150824"/>
              <a:gd name="connsiteY5" fmla="*/ 246 h 36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824" h="367035">
                <a:moveTo>
                  <a:pt x="39" y="246"/>
                </a:moveTo>
                <a:cubicBezTo>
                  <a:pt x="-2078" y="8007"/>
                  <a:pt x="80826" y="203799"/>
                  <a:pt x="105873" y="264830"/>
                </a:cubicBezTo>
                <a:cubicBezTo>
                  <a:pt x="130920" y="325861"/>
                  <a:pt x="146443" y="360080"/>
                  <a:pt x="150323" y="366430"/>
                </a:cubicBezTo>
                <a:cubicBezTo>
                  <a:pt x="154204" y="372780"/>
                  <a:pt x="134448" y="327624"/>
                  <a:pt x="129156" y="302930"/>
                </a:cubicBezTo>
                <a:cubicBezTo>
                  <a:pt x="123864" y="278236"/>
                  <a:pt x="137270" y="266594"/>
                  <a:pt x="118573" y="218263"/>
                </a:cubicBezTo>
                <a:cubicBezTo>
                  <a:pt x="99876" y="169932"/>
                  <a:pt x="2156" y="-7515"/>
                  <a:pt x="39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38CFC6B9-82F0-4D56-BA96-228AA212ACC8}"/>
              </a:ext>
            </a:extLst>
          </p:cNvPr>
          <p:cNvSpPr/>
          <p:nvPr/>
        </p:nvSpPr>
        <p:spPr>
          <a:xfrm>
            <a:off x="2984475" y="4343361"/>
            <a:ext cx="116599" cy="195568"/>
          </a:xfrm>
          <a:custGeom>
            <a:avLst/>
            <a:gdLst>
              <a:gd name="connsiteX0" fmla="*/ 25 w 116599"/>
              <a:gd name="connsiteY0" fmla="*/ 39 h 195568"/>
              <a:gd name="connsiteX1" fmla="*/ 78342 w 116599"/>
              <a:gd name="connsiteY1" fmla="*/ 88939 h 195568"/>
              <a:gd name="connsiteX2" fmla="*/ 116442 w 116599"/>
              <a:gd name="connsiteY2" fmla="*/ 194772 h 195568"/>
              <a:gd name="connsiteX3" fmla="*/ 91042 w 116599"/>
              <a:gd name="connsiteY3" fmla="*/ 135506 h 195568"/>
              <a:gd name="connsiteX4" fmla="*/ 69875 w 116599"/>
              <a:gd name="connsiteY4" fmla="*/ 99522 h 195568"/>
              <a:gd name="connsiteX5" fmla="*/ 25 w 116599"/>
              <a:gd name="connsiteY5" fmla="*/ 39 h 1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99" h="195568">
                <a:moveTo>
                  <a:pt x="25" y="39"/>
                </a:moveTo>
                <a:cubicBezTo>
                  <a:pt x="1436" y="-1725"/>
                  <a:pt x="58939" y="56484"/>
                  <a:pt x="78342" y="88939"/>
                </a:cubicBezTo>
                <a:cubicBezTo>
                  <a:pt x="97745" y="121394"/>
                  <a:pt x="114325" y="187011"/>
                  <a:pt x="116442" y="194772"/>
                </a:cubicBezTo>
                <a:cubicBezTo>
                  <a:pt x="118559" y="202533"/>
                  <a:pt x="98803" y="151381"/>
                  <a:pt x="91042" y="135506"/>
                </a:cubicBezTo>
                <a:cubicBezTo>
                  <a:pt x="83281" y="119631"/>
                  <a:pt x="82928" y="116455"/>
                  <a:pt x="69875" y="99522"/>
                </a:cubicBezTo>
                <a:cubicBezTo>
                  <a:pt x="56822" y="82589"/>
                  <a:pt x="-1386" y="1803"/>
                  <a:pt x="25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B954EBF4-4F6E-4AAA-ACA1-F8BB7EDE01F2}"/>
              </a:ext>
            </a:extLst>
          </p:cNvPr>
          <p:cNvSpPr/>
          <p:nvPr/>
        </p:nvSpPr>
        <p:spPr>
          <a:xfrm>
            <a:off x="3168498" y="4948688"/>
            <a:ext cx="62233" cy="856568"/>
          </a:xfrm>
          <a:custGeom>
            <a:avLst/>
            <a:gdLst>
              <a:gd name="connsiteX0" fmla="*/ 152 w 62233"/>
              <a:gd name="connsiteY0" fmla="*/ 79 h 856568"/>
              <a:gd name="connsiteX1" fmla="*/ 27669 w 62233"/>
              <a:gd name="connsiteY1" fmla="*/ 249845 h 856568"/>
              <a:gd name="connsiteX2" fmla="*/ 10735 w 62233"/>
              <a:gd name="connsiteY2" fmla="*/ 362029 h 856568"/>
              <a:gd name="connsiteX3" fmla="*/ 10735 w 62233"/>
              <a:gd name="connsiteY3" fmla="*/ 442462 h 856568"/>
              <a:gd name="connsiteX4" fmla="*/ 10735 w 62233"/>
              <a:gd name="connsiteY4" fmla="*/ 575812 h 856568"/>
              <a:gd name="connsiteX5" fmla="*/ 59419 w 62233"/>
              <a:gd name="connsiteY5" fmla="*/ 846745 h 856568"/>
              <a:gd name="connsiteX6" fmla="*/ 53069 w 62233"/>
              <a:gd name="connsiteY6" fmla="*/ 766312 h 856568"/>
              <a:gd name="connsiteX7" fmla="*/ 25552 w 62233"/>
              <a:gd name="connsiteY7" fmla="*/ 474212 h 856568"/>
              <a:gd name="connsiteX8" fmla="*/ 42485 w 62233"/>
              <a:gd name="connsiteY8" fmla="*/ 277362 h 856568"/>
              <a:gd name="connsiteX9" fmla="*/ 152 w 62233"/>
              <a:gd name="connsiteY9" fmla="*/ 79 h 85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33" h="856568">
                <a:moveTo>
                  <a:pt x="152" y="79"/>
                </a:moveTo>
                <a:cubicBezTo>
                  <a:pt x="-2317" y="-4507"/>
                  <a:pt x="25905" y="189520"/>
                  <a:pt x="27669" y="249845"/>
                </a:cubicBezTo>
                <a:cubicBezTo>
                  <a:pt x="29433" y="310170"/>
                  <a:pt x="13557" y="329926"/>
                  <a:pt x="10735" y="362029"/>
                </a:cubicBezTo>
                <a:cubicBezTo>
                  <a:pt x="7913" y="394132"/>
                  <a:pt x="10735" y="442462"/>
                  <a:pt x="10735" y="442462"/>
                </a:cubicBezTo>
                <a:cubicBezTo>
                  <a:pt x="10735" y="478092"/>
                  <a:pt x="2621" y="508432"/>
                  <a:pt x="10735" y="575812"/>
                </a:cubicBezTo>
                <a:cubicBezTo>
                  <a:pt x="18849" y="643192"/>
                  <a:pt x="52363" y="814995"/>
                  <a:pt x="59419" y="846745"/>
                </a:cubicBezTo>
                <a:cubicBezTo>
                  <a:pt x="66475" y="878495"/>
                  <a:pt x="58713" y="828401"/>
                  <a:pt x="53069" y="766312"/>
                </a:cubicBezTo>
                <a:cubicBezTo>
                  <a:pt x="47425" y="704223"/>
                  <a:pt x="27316" y="555704"/>
                  <a:pt x="25552" y="474212"/>
                </a:cubicBezTo>
                <a:cubicBezTo>
                  <a:pt x="23788" y="392720"/>
                  <a:pt x="43896" y="357442"/>
                  <a:pt x="42485" y="277362"/>
                </a:cubicBezTo>
                <a:cubicBezTo>
                  <a:pt x="41074" y="197282"/>
                  <a:pt x="2621" y="4665"/>
                  <a:pt x="152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02FB8D7F-A431-44A5-A025-19A12BFBF74E}"/>
              </a:ext>
            </a:extLst>
          </p:cNvPr>
          <p:cNvSpPr/>
          <p:nvPr/>
        </p:nvSpPr>
        <p:spPr>
          <a:xfrm>
            <a:off x="2979123" y="6556550"/>
            <a:ext cx="276645" cy="410414"/>
          </a:xfrm>
          <a:custGeom>
            <a:avLst/>
            <a:gdLst>
              <a:gd name="connsiteX0" fmla="*/ 276310 w 276645"/>
              <a:gd name="connsiteY0" fmla="*/ 883 h 410414"/>
              <a:gd name="connsiteX1" fmla="*/ 214927 w 276645"/>
              <a:gd name="connsiteY1" fmla="*/ 172333 h 410414"/>
              <a:gd name="connsiteX2" fmla="*/ 102744 w 276645"/>
              <a:gd name="connsiteY2" fmla="*/ 297217 h 410414"/>
              <a:gd name="connsiteX3" fmla="*/ 30777 w 276645"/>
              <a:gd name="connsiteY3" fmla="*/ 379767 h 410414"/>
              <a:gd name="connsiteX4" fmla="*/ 1144 w 276645"/>
              <a:gd name="connsiteY4" fmla="*/ 409400 h 410414"/>
              <a:gd name="connsiteX5" fmla="*/ 66760 w 276645"/>
              <a:gd name="connsiteY5" fmla="*/ 348017 h 410414"/>
              <a:gd name="connsiteX6" fmla="*/ 189527 w 276645"/>
              <a:gd name="connsiteY6" fmla="*/ 250650 h 410414"/>
              <a:gd name="connsiteX7" fmla="*/ 276310 w 276645"/>
              <a:gd name="connsiteY7" fmla="*/ 883 h 41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45" h="410414">
                <a:moveTo>
                  <a:pt x="276310" y="883"/>
                </a:moveTo>
                <a:cubicBezTo>
                  <a:pt x="280543" y="-12170"/>
                  <a:pt x="243855" y="122944"/>
                  <a:pt x="214927" y="172333"/>
                </a:cubicBezTo>
                <a:cubicBezTo>
                  <a:pt x="185999" y="221722"/>
                  <a:pt x="133436" y="262645"/>
                  <a:pt x="102744" y="297217"/>
                </a:cubicBezTo>
                <a:cubicBezTo>
                  <a:pt x="72052" y="331789"/>
                  <a:pt x="30777" y="379767"/>
                  <a:pt x="30777" y="379767"/>
                </a:cubicBezTo>
                <a:cubicBezTo>
                  <a:pt x="13844" y="398464"/>
                  <a:pt x="-4853" y="414692"/>
                  <a:pt x="1144" y="409400"/>
                </a:cubicBezTo>
                <a:cubicBezTo>
                  <a:pt x="7141" y="404108"/>
                  <a:pt x="35363" y="374475"/>
                  <a:pt x="66760" y="348017"/>
                </a:cubicBezTo>
                <a:cubicBezTo>
                  <a:pt x="98157" y="321559"/>
                  <a:pt x="154955" y="306036"/>
                  <a:pt x="189527" y="250650"/>
                </a:cubicBezTo>
                <a:cubicBezTo>
                  <a:pt x="224099" y="195264"/>
                  <a:pt x="272077" y="13936"/>
                  <a:pt x="276310" y="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A0F173B8-46B2-4545-8095-133275593D0A}"/>
              </a:ext>
            </a:extLst>
          </p:cNvPr>
          <p:cNvSpPr/>
          <p:nvPr/>
        </p:nvSpPr>
        <p:spPr>
          <a:xfrm>
            <a:off x="2723737" y="6929323"/>
            <a:ext cx="304704" cy="423337"/>
          </a:xfrm>
          <a:custGeom>
            <a:avLst/>
            <a:gdLst>
              <a:gd name="connsiteX0" fmla="*/ 303096 w 304704"/>
              <a:gd name="connsiteY0" fmla="*/ 644 h 423337"/>
              <a:gd name="connsiteX1" fmla="*/ 125296 w 304704"/>
              <a:gd name="connsiteY1" fmla="*/ 231360 h 423337"/>
              <a:gd name="connsiteX2" fmla="*/ 413 w 304704"/>
              <a:gd name="connsiteY2" fmla="*/ 421860 h 423337"/>
              <a:gd name="connsiteX3" fmla="*/ 89313 w 304704"/>
              <a:gd name="connsiteY3" fmla="*/ 311794 h 423337"/>
              <a:gd name="connsiteX4" fmla="*/ 205730 w 304704"/>
              <a:gd name="connsiteY4" fmla="*/ 167860 h 423337"/>
              <a:gd name="connsiteX5" fmla="*/ 303096 w 304704"/>
              <a:gd name="connsiteY5" fmla="*/ 644 h 42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704" h="423337">
                <a:moveTo>
                  <a:pt x="303096" y="644"/>
                </a:moveTo>
                <a:cubicBezTo>
                  <a:pt x="289690" y="11227"/>
                  <a:pt x="175743" y="161157"/>
                  <a:pt x="125296" y="231360"/>
                </a:cubicBezTo>
                <a:cubicBezTo>
                  <a:pt x="74849" y="301563"/>
                  <a:pt x="6410" y="408454"/>
                  <a:pt x="413" y="421860"/>
                </a:cubicBezTo>
                <a:cubicBezTo>
                  <a:pt x="-5584" y="435266"/>
                  <a:pt x="55093" y="354127"/>
                  <a:pt x="89313" y="311794"/>
                </a:cubicBezTo>
                <a:cubicBezTo>
                  <a:pt x="123533" y="269461"/>
                  <a:pt x="168688" y="223246"/>
                  <a:pt x="205730" y="167860"/>
                </a:cubicBezTo>
                <a:cubicBezTo>
                  <a:pt x="242772" y="112474"/>
                  <a:pt x="316502" y="-9939"/>
                  <a:pt x="303096" y="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D86BE372-6C8E-4CED-9182-4E022B53512D}"/>
              </a:ext>
            </a:extLst>
          </p:cNvPr>
          <p:cNvSpPr/>
          <p:nvPr/>
        </p:nvSpPr>
        <p:spPr>
          <a:xfrm>
            <a:off x="2466256" y="7363183"/>
            <a:ext cx="264320" cy="446487"/>
          </a:xfrm>
          <a:custGeom>
            <a:avLst/>
            <a:gdLst>
              <a:gd name="connsiteX0" fmla="*/ 262127 w 264320"/>
              <a:gd name="connsiteY0" fmla="*/ 2817 h 446487"/>
              <a:gd name="connsiteX1" fmla="*/ 97027 w 264320"/>
              <a:gd name="connsiteY1" fmla="*/ 263167 h 446487"/>
              <a:gd name="connsiteX2" fmla="*/ 1777 w 264320"/>
              <a:gd name="connsiteY2" fmla="*/ 440967 h 446487"/>
              <a:gd name="connsiteX3" fmla="*/ 46227 w 264320"/>
              <a:gd name="connsiteY3" fmla="*/ 377467 h 446487"/>
              <a:gd name="connsiteX4" fmla="*/ 181694 w 264320"/>
              <a:gd name="connsiteY4" fmla="*/ 140400 h 446487"/>
              <a:gd name="connsiteX5" fmla="*/ 262127 w 264320"/>
              <a:gd name="connsiteY5" fmla="*/ 2817 h 44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320" h="446487">
                <a:moveTo>
                  <a:pt x="262127" y="2817"/>
                </a:moveTo>
                <a:cubicBezTo>
                  <a:pt x="248016" y="23278"/>
                  <a:pt x="140419" y="190142"/>
                  <a:pt x="97027" y="263167"/>
                </a:cubicBezTo>
                <a:cubicBezTo>
                  <a:pt x="53635" y="336192"/>
                  <a:pt x="10244" y="421917"/>
                  <a:pt x="1777" y="440967"/>
                </a:cubicBezTo>
                <a:cubicBezTo>
                  <a:pt x="-6690" y="460017"/>
                  <a:pt x="16241" y="427561"/>
                  <a:pt x="46227" y="377467"/>
                </a:cubicBezTo>
                <a:cubicBezTo>
                  <a:pt x="76213" y="327373"/>
                  <a:pt x="144299" y="202842"/>
                  <a:pt x="181694" y="140400"/>
                </a:cubicBezTo>
                <a:cubicBezTo>
                  <a:pt x="219088" y="77958"/>
                  <a:pt x="276238" y="-17644"/>
                  <a:pt x="262127" y="2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0869F810-367D-45EB-B2AA-F9BBB609C215}"/>
              </a:ext>
            </a:extLst>
          </p:cNvPr>
          <p:cNvSpPr/>
          <p:nvPr/>
        </p:nvSpPr>
        <p:spPr>
          <a:xfrm>
            <a:off x="2356784" y="7349063"/>
            <a:ext cx="367405" cy="657890"/>
          </a:xfrm>
          <a:custGeom>
            <a:avLst/>
            <a:gdLst>
              <a:gd name="connsiteX0" fmla="*/ 367366 w 367405"/>
              <a:gd name="connsiteY0" fmla="*/ 4 h 657890"/>
              <a:gd name="connsiteX1" fmla="*/ 109133 w 367405"/>
              <a:gd name="connsiteY1" fmla="*/ 406404 h 657890"/>
              <a:gd name="connsiteX2" fmla="*/ 1183 w 367405"/>
              <a:gd name="connsiteY2" fmla="*/ 654054 h 657890"/>
              <a:gd name="connsiteX3" fmla="*/ 56216 w 367405"/>
              <a:gd name="connsiteY3" fmla="*/ 546104 h 657890"/>
              <a:gd name="connsiteX4" fmla="*/ 128183 w 367405"/>
              <a:gd name="connsiteY4" fmla="*/ 397937 h 657890"/>
              <a:gd name="connsiteX5" fmla="*/ 367366 w 367405"/>
              <a:gd name="connsiteY5" fmla="*/ 4 h 65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405" h="657890">
                <a:moveTo>
                  <a:pt x="367366" y="4"/>
                </a:moveTo>
                <a:cubicBezTo>
                  <a:pt x="364191" y="1415"/>
                  <a:pt x="170163" y="297396"/>
                  <a:pt x="109133" y="406404"/>
                </a:cubicBezTo>
                <a:cubicBezTo>
                  <a:pt x="48103" y="515412"/>
                  <a:pt x="10002" y="630771"/>
                  <a:pt x="1183" y="654054"/>
                </a:cubicBezTo>
                <a:cubicBezTo>
                  <a:pt x="-7636" y="677337"/>
                  <a:pt x="35049" y="588790"/>
                  <a:pt x="56216" y="546104"/>
                </a:cubicBezTo>
                <a:cubicBezTo>
                  <a:pt x="77383" y="503418"/>
                  <a:pt x="75972" y="484368"/>
                  <a:pt x="128183" y="397937"/>
                </a:cubicBezTo>
                <a:cubicBezTo>
                  <a:pt x="180394" y="311506"/>
                  <a:pt x="370541" y="-1407"/>
                  <a:pt x="36736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FF3F6996-276C-43CD-A42A-B2130E849D9E}"/>
              </a:ext>
            </a:extLst>
          </p:cNvPr>
          <p:cNvSpPr/>
          <p:nvPr/>
        </p:nvSpPr>
        <p:spPr>
          <a:xfrm>
            <a:off x="2158059" y="8079277"/>
            <a:ext cx="199930" cy="478459"/>
          </a:xfrm>
          <a:custGeom>
            <a:avLst/>
            <a:gdLst>
              <a:gd name="connsiteX0" fmla="*/ 199908 w 199930"/>
              <a:gd name="connsiteY0" fmla="*/ 40 h 478459"/>
              <a:gd name="connsiteX1" fmla="*/ 19991 w 199930"/>
              <a:gd name="connsiteY1" fmla="*/ 334473 h 478459"/>
              <a:gd name="connsiteX2" fmla="*/ 7291 w 199930"/>
              <a:gd name="connsiteY2" fmla="*/ 372573 h 478459"/>
              <a:gd name="connsiteX3" fmla="*/ 45391 w 199930"/>
              <a:gd name="connsiteY3" fmla="*/ 478406 h 478459"/>
              <a:gd name="connsiteX4" fmla="*/ 32691 w 199930"/>
              <a:gd name="connsiteY4" fmla="*/ 357756 h 478459"/>
              <a:gd name="connsiteX5" fmla="*/ 199908 w 199930"/>
              <a:gd name="connsiteY5" fmla="*/ 40 h 47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930" h="478459">
                <a:moveTo>
                  <a:pt x="199908" y="40"/>
                </a:moveTo>
                <a:cubicBezTo>
                  <a:pt x="197791" y="-3840"/>
                  <a:pt x="52094" y="272384"/>
                  <a:pt x="19991" y="334473"/>
                </a:cubicBezTo>
                <a:cubicBezTo>
                  <a:pt x="-12112" y="396562"/>
                  <a:pt x="3058" y="348584"/>
                  <a:pt x="7291" y="372573"/>
                </a:cubicBezTo>
                <a:cubicBezTo>
                  <a:pt x="11524" y="396562"/>
                  <a:pt x="41158" y="480875"/>
                  <a:pt x="45391" y="478406"/>
                </a:cubicBezTo>
                <a:cubicBezTo>
                  <a:pt x="49624" y="475937"/>
                  <a:pt x="8702" y="434662"/>
                  <a:pt x="32691" y="357756"/>
                </a:cubicBezTo>
                <a:cubicBezTo>
                  <a:pt x="56680" y="280851"/>
                  <a:pt x="202025" y="3920"/>
                  <a:pt x="199908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5629F0E3-3593-487A-A8BC-296C85CA7571}"/>
              </a:ext>
            </a:extLst>
          </p:cNvPr>
          <p:cNvSpPr/>
          <p:nvPr/>
        </p:nvSpPr>
        <p:spPr>
          <a:xfrm>
            <a:off x="2119076" y="8034867"/>
            <a:ext cx="222027" cy="548801"/>
          </a:xfrm>
          <a:custGeom>
            <a:avLst/>
            <a:gdLst>
              <a:gd name="connsiteX0" fmla="*/ 221957 w 222027"/>
              <a:gd name="connsiteY0" fmla="*/ 0 h 548801"/>
              <a:gd name="connsiteX1" fmla="*/ 16641 w 222027"/>
              <a:gd name="connsiteY1" fmla="*/ 404283 h 548801"/>
              <a:gd name="connsiteX2" fmla="*/ 18757 w 222027"/>
              <a:gd name="connsiteY2" fmla="*/ 438150 h 548801"/>
              <a:gd name="connsiteX3" fmla="*/ 71674 w 222027"/>
              <a:gd name="connsiteY3" fmla="*/ 548216 h 548801"/>
              <a:gd name="connsiteX4" fmla="*/ 56857 w 222027"/>
              <a:gd name="connsiteY4" fmla="*/ 478366 h 548801"/>
              <a:gd name="connsiteX5" fmla="*/ 39924 w 222027"/>
              <a:gd name="connsiteY5" fmla="*/ 404283 h 548801"/>
              <a:gd name="connsiteX6" fmla="*/ 221957 w 222027"/>
              <a:gd name="connsiteY6" fmla="*/ 0 h 54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027" h="548801">
                <a:moveTo>
                  <a:pt x="221957" y="0"/>
                </a:moveTo>
                <a:cubicBezTo>
                  <a:pt x="218077" y="0"/>
                  <a:pt x="50508" y="331258"/>
                  <a:pt x="16641" y="404283"/>
                </a:cubicBezTo>
                <a:cubicBezTo>
                  <a:pt x="-17226" y="477308"/>
                  <a:pt x="9585" y="414161"/>
                  <a:pt x="18757" y="438150"/>
                </a:cubicBezTo>
                <a:cubicBezTo>
                  <a:pt x="27929" y="462139"/>
                  <a:pt x="65324" y="541513"/>
                  <a:pt x="71674" y="548216"/>
                </a:cubicBezTo>
                <a:cubicBezTo>
                  <a:pt x="78024" y="554919"/>
                  <a:pt x="62149" y="502355"/>
                  <a:pt x="56857" y="478366"/>
                </a:cubicBezTo>
                <a:cubicBezTo>
                  <a:pt x="51565" y="454377"/>
                  <a:pt x="10643" y="484364"/>
                  <a:pt x="39924" y="404283"/>
                </a:cubicBezTo>
                <a:cubicBezTo>
                  <a:pt x="69205" y="324203"/>
                  <a:pt x="225837" y="0"/>
                  <a:pt x="2219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4A3159FB-D591-4B56-AF56-4A81C3C5FF2B}"/>
              </a:ext>
            </a:extLst>
          </p:cNvPr>
          <p:cNvSpPr/>
          <p:nvPr/>
        </p:nvSpPr>
        <p:spPr>
          <a:xfrm>
            <a:off x="2179968" y="8580896"/>
            <a:ext cx="496920" cy="322444"/>
          </a:xfrm>
          <a:custGeom>
            <a:avLst/>
            <a:gdLst>
              <a:gd name="connsiteX0" fmla="*/ 2315 w 496920"/>
              <a:gd name="connsiteY0" fmla="*/ 2187 h 322444"/>
              <a:gd name="connsiteX1" fmla="*/ 355799 w 496920"/>
              <a:gd name="connsiteY1" fmla="*/ 194804 h 322444"/>
              <a:gd name="connsiteX2" fmla="*/ 495499 w 496920"/>
              <a:gd name="connsiteY2" fmla="*/ 321804 h 322444"/>
              <a:gd name="connsiteX3" fmla="*/ 423532 w 496920"/>
              <a:gd name="connsiteY3" fmla="*/ 241371 h 322444"/>
              <a:gd name="connsiteX4" fmla="*/ 349449 w 496920"/>
              <a:gd name="connsiteY4" fmla="*/ 182104 h 322444"/>
              <a:gd name="connsiteX5" fmla="*/ 209749 w 496920"/>
              <a:gd name="connsiteY5" fmla="*/ 97437 h 322444"/>
              <a:gd name="connsiteX6" fmla="*/ 2315 w 496920"/>
              <a:gd name="connsiteY6" fmla="*/ 2187 h 32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920" h="322444">
                <a:moveTo>
                  <a:pt x="2315" y="2187"/>
                </a:moveTo>
                <a:cubicBezTo>
                  <a:pt x="26657" y="18415"/>
                  <a:pt x="273602" y="141535"/>
                  <a:pt x="355799" y="194804"/>
                </a:cubicBezTo>
                <a:cubicBezTo>
                  <a:pt x="437996" y="248073"/>
                  <a:pt x="484210" y="314043"/>
                  <a:pt x="495499" y="321804"/>
                </a:cubicBezTo>
                <a:cubicBezTo>
                  <a:pt x="506788" y="329565"/>
                  <a:pt x="447874" y="264654"/>
                  <a:pt x="423532" y="241371"/>
                </a:cubicBezTo>
                <a:cubicBezTo>
                  <a:pt x="399190" y="218088"/>
                  <a:pt x="385079" y="206093"/>
                  <a:pt x="349449" y="182104"/>
                </a:cubicBezTo>
                <a:cubicBezTo>
                  <a:pt x="313819" y="158115"/>
                  <a:pt x="267252" y="130598"/>
                  <a:pt x="209749" y="97437"/>
                </a:cubicBezTo>
                <a:cubicBezTo>
                  <a:pt x="152246" y="64276"/>
                  <a:pt x="-22027" y="-14041"/>
                  <a:pt x="2315" y="2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96BB2E87-0EF3-4D92-9126-A5556F65AB1C}"/>
              </a:ext>
            </a:extLst>
          </p:cNvPr>
          <p:cNvSpPr/>
          <p:nvPr/>
        </p:nvSpPr>
        <p:spPr>
          <a:xfrm>
            <a:off x="2244868" y="8584971"/>
            <a:ext cx="347110" cy="182646"/>
          </a:xfrm>
          <a:custGeom>
            <a:avLst/>
            <a:gdLst>
              <a:gd name="connsiteX0" fmla="*/ 915 w 347110"/>
              <a:gd name="connsiteY0" fmla="*/ 229 h 182646"/>
              <a:gd name="connsiteX1" fmla="*/ 189299 w 347110"/>
              <a:gd name="connsiteY1" fmla="*/ 91246 h 182646"/>
              <a:gd name="connsiteX2" fmla="*/ 343815 w 347110"/>
              <a:gd name="connsiteY2" fmla="*/ 182262 h 182646"/>
              <a:gd name="connsiteX3" fmla="*/ 271849 w 347110"/>
              <a:gd name="connsiteY3" fmla="*/ 118762 h 182646"/>
              <a:gd name="connsiteX4" fmla="*/ 915 w 347110"/>
              <a:gd name="connsiteY4" fmla="*/ 229 h 18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110" h="182646">
                <a:moveTo>
                  <a:pt x="915" y="229"/>
                </a:moveTo>
                <a:cubicBezTo>
                  <a:pt x="-12843" y="-4357"/>
                  <a:pt x="132149" y="60907"/>
                  <a:pt x="189299" y="91246"/>
                </a:cubicBezTo>
                <a:cubicBezTo>
                  <a:pt x="246449" y="121585"/>
                  <a:pt x="330057" y="177676"/>
                  <a:pt x="343815" y="182262"/>
                </a:cubicBezTo>
                <a:cubicBezTo>
                  <a:pt x="357573" y="186848"/>
                  <a:pt x="327235" y="149454"/>
                  <a:pt x="271849" y="118762"/>
                </a:cubicBezTo>
                <a:cubicBezTo>
                  <a:pt x="216463" y="88070"/>
                  <a:pt x="14673" y="4815"/>
                  <a:pt x="915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D320E85A-6FC7-44DD-AE52-EB8AD2C63DD2}"/>
              </a:ext>
            </a:extLst>
          </p:cNvPr>
          <p:cNvSpPr/>
          <p:nvPr/>
        </p:nvSpPr>
        <p:spPr>
          <a:xfrm>
            <a:off x="2600653" y="8794058"/>
            <a:ext cx="134087" cy="576700"/>
          </a:xfrm>
          <a:custGeom>
            <a:avLst/>
            <a:gdLst>
              <a:gd name="connsiteX0" fmla="*/ 134080 w 134087"/>
              <a:gd name="connsiteY0" fmla="*/ 692 h 576700"/>
              <a:gd name="connsiteX1" fmla="*/ 68464 w 134087"/>
              <a:gd name="connsiteY1" fmla="*/ 165792 h 576700"/>
              <a:gd name="connsiteX2" fmla="*/ 43064 w 134087"/>
              <a:gd name="connsiteY2" fmla="*/ 280092 h 576700"/>
              <a:gd name="connsiteX3" fmla="*/ 730 w 134087"/>
              <a:gd name="connsiteY3" fmla="*/ 565842 h 576700"/>
              <a:gd name="connsiteX4" fmla="*/ 19780 w 134087"/>
              <a:gd name="connsiteY4" fmla="*/ 489642 h 576700"/>
              <a:gd name="connsiteX5" fmla="*/ 64230 w 134087"/>
              <a:gd name="connsiteY5" fmla="*/ 233525 h 576700"/>
              <a:gd name="connsiteX6" fmla="*/ 134080 w 134087"/>
              <a:gd name="connsiteY6" fmla="*/ 692 h 5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087" h="576700">
                <a:moveTo>
                  <a:pt x="134080" y="692"/>
                </a:moveTo>
                <a:cubicBezTo>
                  <a:pt x="134786" y="-10597"/>
                  <a:pt x="83633" y="119225"/>
                  <a:pt x="68464" y="165792"/>
                </a:cubicBezTo>
                <a:cubicBezTo>
                  <a:pt x="53295" y="212359"/>
                  <a:pt x="54353" y="213417"/>
                  <a:pt x="43064" y="280092"/>
                </a:cubicBezTo>
                <a:cubicBezTo>
                  <a:pt x="31775" y="346767"/>
                  <a:pt x="4611" y="530917"/>
                  <a:pt x="730" y="565842"/>
                </a:cubicBezTo>
                <a:cubicBezTo>
                  <a:pt x="-3151" y="600767"/>
                  <a:pt x="9197" y="545028"/>
                  <a:pt x="19780" y="489642"/>
                </a:cubicBezTo>
                <a:cubicBezTo>
                  <a:pt x="30363" y="434256"/>
                  <a:pt x="45886" y="309725"/>
                  <a:pt x="64230" y="233525"/>
                </a:cubicBezTo>
                <a:cubicBezTo>
                  <a:pt x="82574" y="157325"/>
                  <a:pt x="133374" y="11981"/>
                  <a:pt x="134080" y="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3C812DA1-91C5-4E17-8F70-799FC3ED018C}"/>
              </a:ext>
            </a:extLst>
          </p:cNvPr>
          <p:cNvSpPr/>
          <p:nvPr/>
        </p:nvSpPr>
        <p:spPr>
          <a:xfrm>
            <a:off x="2573429" y="8834964"/>
            <a:ext cx="140231" cy="542609"/>
          </a:xfrm>
          <a:custGeom>
            <a:avLst/>
            <a:gdLst>
              <a:gd name="connsiteX0" fmla="*/ 140138 w 140231"/>
              <a:gd name="connsiteY0" fmla="*/ 3 h 542609"/>
              <a:gd name="connsiteX1" fmla="*/ 61821 w 140231"/>
              <a:gd name="connsiteY1" fmla="*/ 182036 h 542609"/>
              <a:gd name="connsiteX2" fmla="*/ 438 w 140231"/>
              <a:gd name="connsiteY2" fmla="*/ 535519 h 542609"/>
              <a:gd name="connsiteX3" fmla="*/ 36421 w 140231"/>
              <a:gd name="connsiteY3" fmla="*/ 400053 h 542609"/>
              <a:gd name="connsiteX4" fmla="*/ 76638 w 140231"/>
              <a:gd name="connsiteY4" fmla="*/ 177803 h 542609"/>
              <a:gd name="connsiteX5" fmla="*/ 140138 w 140231"/>
              <a:gd name="connsiteY5" fmla="*/ 3 h 54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231" h="542609">
                <a:moveTo>
                  <a:pt x="140138" y="3"/>
                </a:moveTo>
                <a:cubicBezTo>
                  <a:pt x="137668" y="709"/>
                  <a:pt x="85104" y="92783"/>
                  <a:pt x="61821" y="182036"/>
                </a:cubicBezTo>
                <a:cubicBezTo>
                  <a:pt x="38538" y="271289"/>
                  <a:pt x="4671" y="499183"/>
                  <a:pt x="438" y="535519"/>
                </a:cubicBezTo>
                <a:cubicBezTo>
                  <a:pt x="-3795" y="571855"/>
                  <a:pt x="23721" y="459672"/>
                  <a:pt x="36421" y="400053"/>
                </a:cubicBezTo>
                <a:cubicBezTo>
                  <a:pt x="49121" y="340434"/>
                  <a:pt x="57941" y="239186"/>
                  <a:pt x="76638" y="177803"/>
                </a:cubicBezTo>
                <a:cubicBezTo>
                  <a:pt x="95335" y="116420"/>
                  <a:pt x="142608" y="-703"/>
                  <a:pt x="14013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8A12F14D-7050-4935-A451-6C21E25C28AF}"/>
              </a:ext>
            </a:extLst>
          </p:cNvPr>
          <p:cNvSpPr/>
          <p:nvPr/>
        </p:nvSpPr>
        <p:spPr>
          <a:xfrm>
            <a:off x="2584450" y="9370483"/>
            <a:ext cx="194939" cy="96404"/>
          </a:xfrm>
          <a:custGeom>
            <a:avLst/>
            <a:gdLst>
              <a:gd name="connsiteX0" fmla="*/ 0 w 194939"/>
              <a:gd name="connsiteY0" fmla="*/ 0 h 96404"/>
              <a:gd name="connsiteX1" fmla="*/ 150283 w 194939"/>
              <a:gd name="connsiteY1" fmla="*/ 91017 h 96404"/>
              <a:gd name="connsiteX2" fmla="*/ 194733 w 194939"/>
              <a:gd name="connsiteY2" fmla="*/ 82550 h 96404"/>
              <a:gd name="connsiteX3" fmla="*/ 137583 w 194939"/>
              <a:gd name="connsiteY3" fmla="*/ 55034 h 96404"/>
              <a:gd name="connsiteX4" fmla="*/ 0 w 194939"/>
              <a:gd name="connsiteY4" fmla="*/ 0 h 9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39" h="96404">
                <a:moveTo>
                  <a:pt x="0" y="0"/>
                </a:moveTo>
                <a:cubicBezTo>
                  <a:pt x="58914" y="38629"/>
                  <a:pt x="117828" y="77259"/>
                  <a:pt x="150283" y="91017"/>
                </a:cubicBezTo>
                <a:cubicBezTo>
                  <a:pt x="182738" y="104775"/>
                  <a:pt x="196850" y="88547"/>
                  <a:pt x="194733" y="82550"/>
                </a:cubicBezTo>
                <a:cubicBezTo>
                  <a:pt x="192616" y="76553"/>
                  <a:pt x="137583" y="55034"/>
                  <a:pt x="137583" y="55034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0EA17FA7-4ECE-4003-80E8-A269ED994496}"/>
              </a:ext>
            </a:extLst>
          </p:cNvPr>
          <p:cNvSpPr/>
          <p:nvPr/>
        </p:nvSpPr>
        <p:spPr>
          <a:xfrm>
            <a:off x="4008473" y="6392276"/>
            <a:ext cx="254708" cy="461848"/>
          </a:xfrm>
          <a:custGeom>
            <a:avLst/>
            <a:gdLst>
              <a:gd name="connsiteX0" fmla="*/ 254494 w 254708"/>
              <a:gd name="connsiteY0" fmla="*/ 57 h 461848"/>
              <a:gd name="connsiteX1" fmla="*/ 229094 w 254708"/>
              <a:gd name="connsiteY1" fmla="*/ 152457 h 461848"/>
              <a:gd name="connsiteX2" fmla="*/ 146544 w 254708"/>
              <a:gd name="connsiteY2" fmla="*/ 207491 h 461848"/>
              <a:gd name="connsiteX3" fmla="*/ 55527 w 254708"/>
              <a:gd name="connsiteY3" fmla="*/ 323907 h 461848"/>
              <a:gd name="connsiteX4" fmla="*/ 494 w 254708"/>
              <a:gd name="connsiteY4" fmla="*/ 461491 h 461848"/>
              <a:gd name="connsiteX5" fmla="*/ 32244 w 254708"/>
              <a:gd name="connsiteY5" fmla="*/ 359891 h 461848"/>
              <a:gd name="connsiteX6" fmla="*/ 95744 w 254708"/>
              <a:gd name="connsiteY6" fmla="*/ 241357 h 461848"/>
              <a:gd name="connsiteX7" fmla="*/ 218510 w 254708"/>
              <a:gd name="connsiteY7" fmla="*/ 135524 h 461848"/>
              <a:gd name="connsiteX8" fmla="*/ 254494 w 254708"/>
              <a:gd name="connsiteY8" fmla="*/ 57 h 46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708" h="461848">
                <a:moveTo>
                  <a:pt x="254494" y="57"/>
                </a:moveTo>
                <a:cubicBezTo>
                  <a:pt x="256258" y="2879"/>
                  <a:pt x="247086" y="117885"/>
                  <a:pt x="229094" y="152457"/>
                </a:cubicBezTo>
                <a:cubicBezTo>
                  <a:pt x="211102" y="187029"/>
                  <a:pt x="175472" y="178916"/>
                  <a:pt x="146544" y="207491"/>
                </a:cubicBezTo>
                <a:cubicBezTo>
                  <a:pt x="117616" y="236066"/>
                  <a:pt x="79869" y="281574"/>
                  <a:pt x="55527" y="323907"/>
                </a:cubicBezTo>
                <a:cubicBezTo>
                  <a:pt x="31185" y="366240"/>
                  <a:pt x="4374" y="455494"/>
                  <a:pt x="494" y="461491"/>
                </a:cubicBezTo>
                <a:cubicBezTo>
                  <a:pt x="-3387" y="467488"/>
                  <a:pt x="16369" y="396580"/>
                  <a:pt x="32244" y="359891"/>
                </a:cubicBezTo>
                <a:cubicBezTo>
                  <a:pt x="48119" y="323202"/>
                  <a:pt x="64700" y="278751"/>
                  <a:pt x="95744" y="241357"/>
                </a:cubicBezTo>
                <a:cubicBezTo>
                  <a:pt x="126788" y="203963"/>
                  <a:pt x="192757" y="171507"/>
                  <a:pt x="218510" y="135524"/>
                </a:cubicBezTo>
                <a:cubicBezTo>
                  <a:pt x="244263" y="99541"/>
                  <a:pt x="252730" y="-2765"/>
                  <a:pt x="254494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49E81F13-D80A-41CE-97DC-4732A63F143A}"/>
              </a:ext>
            </a:extLst>
          </p:cNvPr>
          <p:cNvSpPr/>
          <p:nvPr/>
        </p:nvSpPr>
        <p:spPr>
          <a:xfrm>
            <a:off x="3838113" y="6923225"/>
            <a:ext cx="158213" cy="454068"/>
          </a:xfrm>
          <a:custGeom>
            <a:avLst/>
            <a:gdLst>
              <a:gd name="connsiteX0" fmla="*/ 158154 w 158213"/>
              <a:gd name="connsiteY0" fmla="*/ 2508 h 454068"/>
              <a:gd name="connsiteX1" fmla="*/ 69254 w 158213"/>
              <a:gd name="connsiteY1" fmla="*/ 226875 h 454068"/>
              <a:gd name="connsiteX2" fmla="*/ 1520 w 158213"/>
              <a:gd name="connsiteY2" fmla="*/ 449125 h 454068"/>
              <a:gd name="connsiteX3" fmla="*/ 26920 w 158213"/>
              <a:gd name="connsiteY3" fmla="*/ 360225 h 454068"/>
              <a:gd name="connsiteX4" fmla="*/ 81954 w 158213"/>
              <a:gd name="connsiteY4" fmla="*/ 123158 h 454068"/>
              <a:gd name="connsiteX5" fmla="*/ 158154 w 158213"/>
              <a:gd name="connsiteY5" fmla="*/ 2508 h 45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213" h="454068">
                <a:moveTo>
                  <a:pt x="158154" y="2508"/>
                </a:moveTo>
                <a:cubicBezTo>
                  <a:pt x="156037" y="19794"/>
                  <a:pt x="95360" y="152439"/>
                  <a:pt x="69254" y="226875"/>
                </a:cubicBezTo>
                <a:cubicBezTo>
                  <a:pt x="43148" y="301311"/>
                  <a:pt x="8576" y="426900"/>
                  <a:pt x="1520" y="449125"/>
                </a:cubicBezTo>
                <a:cubicBezTo>
                  <a:pt x="-5536" y="471350"/>
                  <a:pt x="13514" y="414553"/>
                  <a:pt x="26920" y="360225"/>
                </a:cubicBezTo>
                <a:cubicBezTo>
                  <a:pt x="40326" y="305897"/>
                  <a:pt x="58671" y="185600"/>
                  <a:pt x="81954" y="123158"/>
                </a:cubicBezTo>
                <a:cubicBezTo>
                  <a:pt x="105237" y="60716"/>
                  <a:pt x="160271" y="-14778"/>
                  <a:pt x="158154" y="2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9A45708D-1FFA-4926-9225-A7889AFC6261}"/>
              </a:ext>
            </a:extLst>
          </p:cNvPr>
          <p:cNvSpPr/>
          <p:nvPr/>
        </p:nvSpPr>
        <p:spPr>
          <a:xfrm>
            <a:off x="3764751" y="7346837"/>
            <a:ext cx="93939" cy="447297"/>
          </a:xfrm>
          <a:custGeom>
            <a:avLst/>
            <a:gdLst>
              <a:gd name="connsiteX0" fmla="*/ 93932 w 93939"/>
              <a:gd name="connsiteY0" fmla="*/ 113 h 447297"/>
              <a:gd name="connsiteX1" fmla="*/ 28316 w 93939"/>
              <a:gd name="connsiteY1" fmla="*/ 294330 h 447297"/>
              <a:gd name="connsiteX2" fmla="*/ 2916 w 93939"/>
              <a:gd name="connsiteY2" fmla="*/ 444613 h 447297"/>
              <a:gd name="connsiteX3" fmla="*/ 2916 w 93939"/>
              <a:gd name="connsiteY3" fmla="*/ 381113 h 447297"/>
              <a:gd name="connsiteX4" fmla="*/ 24082 w 93939"/>
              <a:gd name="connsiteY4" fmla="*/ 260463 h 447297"/>
              <a:gd name="connsiteX5" fmla="*/ 93932 w 93939"/>
              <a:gd name="connsiteY5" fmla="*/ 113 h 447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39" h="447297">
                <a:moveTo>
                  <a:pt x="93932" y="113"/>
                </a:moveTo>
                <a:cubicBezTo>
                  <a:pt x="94638" y="5758"/>
                  <a:pt x="43485" y="220247"/>
                  <a:pt x="28316" y="294330"/>
                </a:cubicBezTo>
                <a:cubicBezTo>
                  <a:pt x="13147" y="368413"/>
                  <a:pt x="7149" y="430149"/>
                  <a:pt x="2916" y="444613"/>
                </a:cubicBezTo>
                <a:cubicBezTo>
                  <a:pt x="-1317" y="459077"/>
                  <a:pt x="-612" y="411805"/>
                  <a:pt x="2916" y="381113"/>
                </a:cubicBezTo>
                <a:cubicBezTo>
                  <a:pt x="6444" y="350421"/>
                  <a:pt x="10324" y="320788"/>
                  <a:pt x="24082" y="260463"/>
                </a:cubicBezTo>
                <a:cubicBezTo>
                  <a:pt x="37840" y="200138"/>
                  <a:pt x="93226" y="-5532"/>
                  <a:pt x="93932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90EA2F44-C784-4CFD-B3D1-3C6A37BF5E91}"/>
              </a:ext>
            </a:extLst>
          </p:cNvPr>
          <p:cNvSpPr/>
          <p:nvPr/>
        </p:nvSpPr>
        <p:spPr>
          <a:xfrm>
            <a:off x="3554225" y="7846619"/>
            <a:ext cx="209044" cy="393555"/>
          </a:xfrm>
          <a:custGeom>
            <a:avLst/>
            <a:gdLst>
              <a:gd name="connsiteX0" fmla="*/ 204975 w 209044"/>
              <a:gd name="connsiteY0" fmla="*/ 4098 h 393555"/>
              <a:gd name="connsiteX1" fmla="*/ 6008 w 209044"/>
              <a:gd name="connsiteY1" fmla="*/ 380864 h 393555"/>
              <a:gd name="connsiteX2" fmla="*/ 58925 w 209044"/>
              <a:gd name="connsiteY2" fmla="*/ 294081 h 393555"/>
              <a:gd name="connsiteX3" fmla="*/ 133008 w 209044"/>
              <a:gd name="connsiteY3" fmla="*/ 188248 h 393555"/>
              <a:gd name="connsiteX4" fmla="*/ 204975 w 209044"/>
              <a:gd name="connsiteY4" fmla="*/ 4098 h 39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44" h="393555">
                <a:moveTo>
                  <a:pt x="204975" y="4098"/>
                </a:moveTo>
                <a:cubicBezTo>
                  <a:pt x="183808" y="36201"/>
                  <a:pt x="30350" y="332534"/>
                  <a:pt x="6008" y="380864"/>
                </a:cubicBezTo>
                <a:cubicBezTo>
                  <a:pt x="-18334" y="429194"/>
                  <a:pt x="37758" y="326184"/>
                  <a:pt x="58925" y="294081"/>
                </a:cubicBezTo>
                <a:cubicBezTo>
                  <a:pt x="80092" y="261978"/>
                  <a:pt x="106903" y="239048"/>
                  <a:pt x="133008" y="188248"/>
                </a:cubicBezTo>
                <a:cubicBezTo>
                  <a:pt x="159113" y="137448"/>
                  <a:pt x="226142" y="-28005"/>
                  <a:pt x="204975" y="4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C668E1AD-7404-48FF-93E6-41B61356D28C}"/>
              </a:ext>
            </a:extLst>
          </p:cNvPr>
          <p:cNvSpPr/>
          <p:nvPr/>
        </p:nvSpPr>
        <p:spPr>
          <a:xfrm>
            <a:off x="3323880" y="8247432"/>
            <a:ext cx="238806" cy="425471"/>
          </a:xfrm>
          <a:custGeom>
            <a:avLst/>
            <a:gdLst>
              <a:gd name="connsiteX0" fmla="*/ 238470 w 238806"/>
              <a:gd name="connsiteY0" fmla="*/ 1218 h 425471"/>
              <a:gd name="connsiteX1" fmla="*/ 62787 w 238806"/>
              <a:gd name="connsiteY1" fmla="*/ 255218 h 425471"/>
              <a:gd name="connsiteX2" fmla="*/ 1403 w 238806"/>
              <a:gd name="connsiteY2" fmla="*/ 422435 h 425471"/>
              <a:gd name="connsiteX3" fmla="*/ 26803 w 238806"/>
              <a:gd name="connsiteY3" fmla="*/ 348351 h 425471"/>
              <a:gd name="connsiteX4" fmla="*/ 105120 w 238806"/>
              <a:gd name="connsiteY4" fmla="*/ 166318 h 425471"/>
              <a:gd name="connsiteX5" fmla="*/ 238470 w 238806"/>
              <a:gd name="connsiteY5" fmla="*/ 1218 h 42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806" h="425471">
                <a:moveTo>
                  <a:pt x="238470" y="1218"/>
                </a:moveTo>
                <a:cubicBezTo>
                  <a:pt x="231415" y="16035"/>
                  <a:pt x="102298" y="185015"/>
                  <a:pt x="62787" y="255218"/>
                </a:cubicBezTo>
                <a:cubicBezTo>
                  <a:pt x="23276" y="325421"/>
                  <a:pt x="7400" y="406913"/>
                  <a:pt x="1403" y="422435"/>
                </a:cubicBezTo>
                <a:cubicBezTo>
                  <a:pt x="-4594" y="437957"/>
                  <a:pt x="9517" y="391037"/>
                  <a:pt x="26803" y="348351"/>
                </a:cubicBezTo>
                <a:cubicBezTo>
                  <a:pt x="44089" y="305665"/>
                  <a:pt x="70548" y="222057"/>
                  <a:pt x="105120" y="166318"/>
                </a:cubicBezTo>
                <a:cubicBezTo>
                  <a:pt x="139692" y="110579"/>
                  <a:pt x="245525" y="-13599"/>
                  <a:pt x="238470" y="1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D6F00B00-07AC-4853-8B52-53D674E3F1BC}"/>
              </a:ext>
            </a:extLst>
          </p:cNvPr>
          <p:cNvSpPr/>
          <p:nvPr/>
        </p:nvSpPr>
        <p:spPr>
          <a:xfrm>
            <a:off x="2851386" y="8653613"/>
            <a:ext cx="472744" cy="673907"/>
          </a:xfrm>
          <a:custGeom>
            <a:avLst/>
            <a:gdLst>
              <a:gd name="connsiteX0" fmla="*/ 3997 w 472744"/>
              <a:gd name="connsiteY0" fmla="*/ 668187 h 673907"/>
              <a:gd name="connsiteX1" fmla="*/ 150047 w 472744"/>
              <a:gd name="connsiteY1" fmla="*/ 503087 h 673907"/>
              <a:gd name="connsiteX2" fmla="*/ 315147 w 472744"/>
              <a:gd name="connsiteY2" fmla="*/ 270254 h 673907"/>
              <a:gd name="connsiteX3" fmla="*/ 469664 w 472744"/>
              <a:gd name="connsiteY3" fmla="*/ 3554 h 673907"/>
              <a:gd name="connsiteX4" fmla="*/ 410397 w 472744"/>
              <a:gd name="connsiteY4" fmla="*/ 128437 h 673907"/>
              <a:gd name="connsiteX5" fmla="*/ 315147 w 472744"/>
              <a:gd name="connsiteY5" fmla="*/ 293537 h 673907"/>
              <a:gd name="connsiteX6" fmla="*/ 3997 w 472744"/>
              <a:gd name="connsiteY6" fmla="*/ 668187 h 67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744" h="673907">
                <a:moveTo>
                  <a:pt x="3997" y="668187"/>
                </a:moveTo>
                <a:cubicBezTo>
                  <a:pt x="-23520" y="703112"/>
                  <a:pt x="98189" y="569409"/>
                  <a:pt x="150047" y="503087"/>
                </a:cubicBezTo>
                <a:cubicBezTo>
                  <a:pt x="201905" y="436765"/>
                  <a:pt x="261878" y="353509"/>
                  <a:pt x="315147" y="270254"/>
                </a:cubicBezTo>
                <a:cubicBezTo>
                  <a:pt x="368416" y="186999"/>
                  <a:pt x="453789" y="27190"/>
                  <a:pt x="469664" y="3554"/>
                </a:cubicBezTo>
                <a:cubicBezTo>
                  <a:pt x="485539" y="-20082"/>
                  <a:pt x="436150" y="80107"/>
                  <a:pt x="410397" y="128437"/>
                </a:cubicBezTo>
                <a:cubicBezTo>
                  <a:pt x="384644" y="176767"/>
                  <a:pt x="379705" y="201462"/>
                  <a:pt x="315147" y="293537"/>
                </a:cubicBezTo>
                <a:cubicBezTo>
                  <a:pt x="250589" y="385612"/>
                  <a:pt x="31514" y="633262"/>
                  <a:pt x="3997" y="668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A550F7F3-5483-4A4B-8678-6FF22FFD6987}"/>
              </a:ext>
            </a:extLst>
          </p:cNvPr>
          <p:cNvSpPr/>
          <p:nvPr/>
        </p:nvSpPr>
        <p:spPr>
          <a:xfrm>
            <a:off x="4329284" y="3720795"/>
            <a:ext cx="499548" cy="567309"/>
          </a:xfrm>
          <a:custGeom>
            <a:avLst/>
            <a:gdLst>
              <a:gd name="connsiteX0" fmla="*/ 496716 w 499548"/>
              <a:gd name="connsiteY0" fmla="*/ 1893 h 567309"/>
              <a:gd name="connsiteX1" fmla="*/ 242716 w 499548"/>
              <a:gd name="connsiteY1" fmla="*/ 284468 h 567309"/>
              <a:gd name="connsiteX2" fmla="*/ 139529 w 499548"/>
              <a:gd name="connsiteY2" fmla="*/ 435280 h 567309"/>
              <a:gd name="connsiteX3" fmla="*/ 1416 w 499548"/>
              <a:gd name="connsiteY3" fmla="*/ 563868 h 567309"/>
              <a:gd name="connsiteX4" fmla="*/ 77616 w 499548"/>
              <a:gd name="connsiteY4" fmla="*/ 513068 h 567309"/>
              <a:gd name="connsiteX5" fmla="*/ 231604 w 499548"/>
              <a:gd name="connsiteY5" fmla="*/ 332093 h 567309"/>
              <a:gd name="connsiteX6" fmla="*/ 369716 w 499548"/>
              <a:gd name="connsiteY6" fmla="*/ 168580 h 567309"/>
              <a:gd name="connsiteX7" fmla="*/ 496716 w 499548"/>
              <a:gd name="connsiteY7" fmla="*/ 1893 h 56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548" h="567309">
                <a:moveTo>
                  <a:pt x="496716" y="1893"/>
                </a:moveTo>
                <a:cubicBezTo>
                  <a:pt x="475549" y="21208"/>
                  <a:pt x="302247" y="212237"/>
                  <a:pt x="242716" y="284468"/>
                </a:cubicBezTo>
                <a:cubicBezTo>
                  <a:pt x="183185" y="356699"/>
                  <a:pt x="179746" y="388713"/>
                  <a:pt x="139529" y="435280"/>
                </a:cubicBezTo>
                <a:cubicBezTo>
                  <a:pt x="99312" y="481847"/>
                  <a:pt x="11735" y="550903"/>
                  <a:pt x="1416" y="563868"/>
                </a:cubicBezTo>
                <a:cubicBezTo>
                  <a:pt x="-8903" y="576833"/>
                  <a:pt x="39251" y="551697"/>
                  <a:pt x="77616" y="513068"/>
                </a:cubicBezTo>
                <a:cubicBezTo>
                  <a:pt x="115981" y="474439"/>
                  <a:pt x="231604" y="332093"/>
                  <a:pt x="231604" y="332093"/>
                </a:cubicBezTo>
                <a:cubicBezTo>
                  <a:pt x="280287" y="274678"/>
                  <a:pt x="324472" y="220968"/>
                  <a:pt x="369716" y="168580"/>
                </a:cubicBezTo>
                <a:cubicBezTo>
                  <a:pt x="414960" y="116193"/>
                  <a:pt x="517883" y="-17422"/>
                  <a:pt x="496716" y="1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7DC6886F-9307-4D0D-B92E-3996BA0D10E6}"/>
              </a:ext>
            </a:extLst>
          </p:cNvPr>
          <p:cNvSpPr/>
          <p:nvPr/>
        </p:nvSpPr>
        <p:spPr>
          <a:xfrm>
            <a:off x="4213221" y="4312947"/>
            <a:ext cx="225516" cy="100463"/>
          </a:xfrm>
          <a:custGeom>
            <a:avLst/>
            <a:gdLst>
              <a:gd name="connsiteX0" fmla="*/ 4 w 225516"/>
              <a:gd name="connsiteY0" fmla="*/ 100303 h 100463"/>
              <a:gd name="connsiteX1" fmla="*/ 125417 w 225516"/>
              <a:gd name="connsiteY1" fmla="*/ 28866 h 100463"/>
              <a:gd name="connsiteX2" fmla="*/ 150817 w 225516"/>
              <a:gd name="connsiteY2" fmla="*/ 19341 h 100463"/>
              <a:gd name="connsiteX3" fmla="*/ 225429 w 225516"/>
              <a:gd name="connsiteY3" fmla="*/ 89191 h 100463"/>
              <a:gd name="connsiteX4" fmla="*/ 165104 w 225516"/>
              <a:gd name="connsiteY4" fmla="*/ 12991 h 100463"/>
              <a:gd name="connsiteX5" fmla="*/ 130179 w 225516"/>
              <a:gd name="connsiteY5" fmla="*/ 6641 h 100463"/>
              <a:gd name="connsiteX6" fmla="*/ 4 w 225516"/>
              <a:gd name="connsiteY6" fmla="*/ 100303 h 10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516" h="100463">
                <a:moveTo>
                  <a:pt x="4" y="100303"/>
                </a:moveTo>
                <a:cubicBezTo>
                  <a:pt x="-790" y="104007"/>
                  <a:pt x="100281" y="42360"/>
                  <a:pt x="125417" y="28866"/>
                </a:cubicBezTo>
                <a:cubicBezTo>
                  <a:pt x="150553" y="15372"/>
                  <a:pt x="134148" y="9287"/>
                  <a:pt x="150817" y="19341"/>
                </a:cubicBezTo>
                <a:cubicBezTo>
                  <a:pt x="167486" y="29395"/>
                  <a:pt x="223048" y="90249"/>
                  <a:pt x="225429" y="89191"/>
                </a:cubicBezTo>
                <a:cubicBezTo>
                  <a:pt x="227810" y="88133"/>
                  <a:pt x="180979" y="26749"/>
                  <a:pt x="165104" y="12991"/>
                </a:cubicBezTo>
                <a:cubicBezTo>
                  <a:pt x="149229" y="-767"/>
                  <a:pt x="157696" y="-4736"/>
                  <a:pt x="130179" y="6641"/>
                </a:cubicBezTo>
                <a:cubicBezTo>
                  <a:pt x="102662" y="18018"/>
                  <a:pt x="798" y="96599"/>
                  <a:pt x="4" y="100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46039364-1A93-46D4-B9D5-90F14E24684F}"/>
              </a:ext>
            </a:extLst>
          </p:cNvPr>
          <p:cNvSpPr/>
          <p:nvPr/>
        </p:nvSpPr>
        <p:spPr>
          <a:xfrm>
            <a:off x="4435932" y="4392583"/>
            <a:ext cx="269821" cy="279449"/>
          </a:xfrm>
          <a:custGeom>
            <a:avLst/>
            <a:gdLst>
              <a:gd name="connsiteX0" fmla="*/ 1131 w 269821"/>
              <a:gd name="connsiteY0" fmla="*/ 1617 h 279449"/>
              <a:gd name="connsiteX1" fmla="*/ 193218 w 269821"/>
              <a:gd name="connsiteY1" fmla="*/ 204817 h 279449"/>
              <a:gd name="connsiteX2" fmla="*/ 269418 w 269821"/>
              <a:gd name="connsiteY2" fmla="*/ 279430 h 279449"/>
              <a:gd name="connsiteX3" fmla="*/ 218618 w 269821"/>
              <a:gd name="connsiteY3" fmla="*/ 211167 h 279449"/>
              <a:gd name="connsiteX4" fmla="*/ 118606 w 269821"/>
              <a:gd name="connsiteY4" fmla="*/ 114330 h 279449"/>
              <a:gd name="connsiteX5" fmla="*/ 1131 w 269821"/>
              <a:gd name="connsiteY5" fmla="*/ 1617 h 27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821" h="279449">
                <a:moveTo>
                  <a:pt x="1131" y="1617"/>
                </a:moveTo>
                <a:cubicBezTo>
                  <a:pt x="13566" y="16698"/>
                  <a:pt x="148504" y="158515"/>
                  <a:pt x="193218" y="204817"/>
                </a:cubicBezTo>
                <a:cubicBezTo>
                  <a:pt x="237933" y="251119"/>
                  <a:pt x="265185" y="278372"/>
                  <a:pt x="269418" y="279430"/>
                </a:cubicBezTo>
                <a:cubicBezTo>
                  <a:pt x="273651" y="280488"/>
                  <a:pt x="243753" y="238684"/>
                  <a:pt x="218618" y="211167"/>
                </a:cubicBezTo>
                <a:cubicBezTo>
                  <a:pt x="193483" y="183650"/>
                  <a:pt x="155119" y="147668"/>
                  <a:pt x="118606" y="114330"/>
                </a:cubicBezTo>
                <a:cubicBezTo>
                  <a:pt x="82094" y="80993"/>
                  <a:pt x="-11304" y="-13464"/>
                  <a:pt x="1131" y="1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C459EB10-A089-4738-8C09-3D96481FE680}"/>
              </a:ext>
            </a:extLst>
          </p:cNvPr>
          <p:cNvSpPr/>
          <p:nvPr/>
        </p:nvSpPr>
        <p:spPr>
          <a:xfrm>
            <a:off x="4167958" y="4287838"/>
            <a:ext cx="174103" cy="85196"/>
          </a:xfrm>
          <a:custGeom>
            <a:avLst/>
            <a:gdLst>
              <a:gd name="connsiteX0" fmla="*/ 173855 w 174103"/>
              <a:gd name="connsiteY0" fmla="*/ 0 h 85196"/>
              <a:gd name="connsiteX1" fmla="*/ 27805 w 174103"/>
              <a:gd name="connsiteY1" fmla="*/ 79375 h 85196"/>
              <a:gd name="connsiteX2" fmla="*/ 2405 w 174103"/>
              <a:gd name="connsiteY2" fmla="*/ 79375 h 85196"/>
              <a:gd name="connsiteX3" fmla="*/ 61142 w 174103"/>
              <a:gd name="connsiteY3" fmla="*/ 80962 h 85196"/>
              <a:gd name="connsiteX4" fmla="*/ 173855 w 174103"/>
              <a:gd name="connsiteY4" fmla="*/ 0 h 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103" h="85196">
                <a:moveTo>
                  <a:pt x="173855" y="0"/>
                </a:moveTo>
                <a:cubicBezTo>
                  <a:pt x="168299" y="-265"/>
                  <a:pt x="56380" y="66146"/>
                  <a:pt x="27805" y="79375"/>
                </a:cubicBezTo>
                <a:cubicBezTo>
                  <a:pt x="-770" y="92604"/>
                  <a:pt x="-3151" y="79111"/>
                  <a:pt x="2405" y="79375"/>
                </a:cubicBezTo>
                <a:cubicBezTo>
                  <a:pt x="7961" y="79640"/>
                  <a:pt x="32038" y="90752"/>
                  <a:pt x="61142" y="80962"/>
                </a:cubicBezTo>
                <a:cubicBezTo>
                  <a:pt x="90246" y="71172"/>
                  <a:pt x="179411" y="265"/>
                  <a:pt x="1738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483D7370-0AA7-4397-BB99-598444F62E1E}"/>
              </a:ext>
            </a:extLst>
          </p:cNvPr>
          <p:cNvSpPr/>
          <p:nvPr/>
        </p:nvSpPr>
        <p:spPr>
          <a:xfrm>
            <a:off x="4134790" y="4350892"/>
            <a:ext cx="72164" cy="636244"/>
          </a:xfrm>
          <a:custGeom>
            <a:avLst/>
            <a:gdLst>
              <a:gd name="connsiteX0" fmla="*/ 45098 w 72164"/>
              <a:gd name="connsiteY0" fmla="*/ 19496 h 636244"/>
              <a:gd name="connsiteX1" fmla="*/ 72085 w 72164"/>
              <a:gd name="connsiteY1" fmla="*/ 70296 h 636244"/>
              <a:gd name="connsiteX2" fmla="*/ 53035 w 72164"/>
              <a:gd name="connsiteY2" fmla="*/ 73471 h 636244"/>
              <a:gd name="connsiteX3" fmla="*/ 43510 w 72164"/>
              <a:gd name="connsiteY3" fmla="*/ 84583 h 636244"/>
              <a:gd name="connsiteX4" fmla="*/ 648 w 72164"/>
              <a:gd name="connsiteY4" fmla="*/ 249683 h 636244"/>
              <a:gd name="connsiteX5" fmla="*/ 18110 w 72164"/>
              <a:gd name="connsiteY5" fmla="*/ 494158 h 636244"/>
              <a:gd name="connsiteX6" fmla="*/ 24460 w 72164"/>
              <a:gd name="connsiteY6" fmla="*/ 633858 h 636244"/>
              <a:gd name="connsiteX7" fmla="*/ 27635 w 72164"/>
              <a:gd name="connsiteY7" fmla="*/ 571946 h 636244"/>
              <a:gd name="connsiteX8" fmla="*/ 32398 w 72164"/>
              <a:gd name="connsiteY8" fmla="*/ 440183 h 636244"/>
              <a:gd name="connsiteX9" fmla="*/ 45098 w 72164"/>
              <a:gd name="connsiteY9" fmla="*/ 19496 h 63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164" h="636244">
                <a:moveTo>
                  <a:pt x="45098" y="19496"/>
                </a:moveTo>
                <a:cubicBezTo>
                  <a:pt x="51712" y="-42152"/>
                  <a:pt x="70762" y="61300"/>
                  <a:pt x="72085" y="70296"/>
                </a:cubicBezTo>
                <a:cubicBezTo>
                  <a:pt x="73408" y="79292"/>
                  <a:pt x="57797" y="71090"/>
                  <a:pt x="53035" y="73471"/>
                </a:cubicBezTo>
                <a:cubicBezTo>
                  <a:pt x="48273" y="75852"/>
                  <a:pt x="52241" y="55214"/>
                  <a:pt x="43510" y="84583"/>
                </a:cubicBezTo>
                <a:cubicBezTo>
                  <a:pt x="34779" y="113952"/>
                  <a:pt x="4881" y="181421"/>
                  <a:pt x="648" y="249683"/>
                </a:cubicBezTo>
                <a:cubicBezTo>
                  <a:pt x="-3585" y="317945"/>
                  <a:pt x="14141" y="430129"/>
                  <a:pt x="18110" y="494158"/>
                </a:cubicBezTo>
                <a:cubicBezTo>
                  <a:pt x="22079" y="558187"/>
                  <a:pt x="22873" y="620893"/>
                  <a:pt x="24460" y="633858"/>
                </a:cubicBezTo>
                <a:cubicBezTo>
                  <a:pt x="26047" y="646823"/>
                  <a:pt x="26312" y="604225"/>
                  <a:pt x="27635" y="571946"/>
                </a:cubicBezTo>
                <a:cubicBezTo>
                  <a:pt x="28958" y="539667"/>
                  <a:pt x="30281" y="524585"/>
                  <a:pt x="32398" y="440183"/>
                </a:cubicBezTo>
                <a:cubicBezTo>
                  <a:pt x="34515" y="355781"/>
                  <a:pt x="38484" y="81144"/>
                  <a:pt x="45098" y="19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42FBC4E3-257B-4C29-9A0A-71AEAE1435AA}"/>
              </a:ext>
            </a:extLst>
          </p:cNvPr>
          <p:cNvSpPr/>
          <p:nvPr/>
        </p:nvSpPr>
        <p:spPr>
          <a:xfrm>
            <a:off x="4298092" y="4468623"/>
            <a:ext cx="193287" cy="512952"/>
          </a:xfrm>
          <a:custGeom>
            <a:avLst/>
            <a:gdLst>
              <a:gd name="connsiteX0" fmla="*/ 192946 w 193287"/>
              <a:gd name="connsiteY0" fmla="*/ 190 h 512952"/>
              <a:gd name="connsiteX1" fmla="*/ 111983 w 193287"/>
              <a:gd name="connsiteY1" fmla="*/ 143065 h 512952"/>
              <a:gd name="connsiteX2" fmla="*/ 56421 w 193287"/>
              <a:gd name="connsiteY2" fmla="*/ 252602 h 512952"/>
              <a:gd name="connsiteX3" fmla="*/ 24671 w 193287"/>
              <a:gd name="connsiteY3" fmla="*/ 360552 h 512952"/>
              <a:gd name="connsiteX4" fmla="*/ 13558 w 193287"/>
              <a:gd name="connsiteY4" fmla="*/ 484377 h 512952"/>
              <a:gd name="connsiteX5" fmla="*/ 13558 w 193287"/>
              <a:gd name="connsiteY5" fmla="*/ 512952 h 512952"/>
              <a:gd name="connsiteX6" fmla="*/ 10383 w 193287"/>
              <a:gd name="connsiteY6" fmla="*/ 474852 h 512952"/>
              <a:gd name="connsiteX7" fmla="*/ 4033 w 193287"/>
              <a:gd name="connsiteY7" fmla="*/ 381190 h 512952"/>
              <a:gd name="connsiteX8" fmla="*/ 78646 w 193287"/>
              <a:gd name="connsiteY8" fmla="*/ 174815 h 512952"/>
              <a:gd name="connsiteX9" fmla="*/ 192946 w 193287"/>
              <a:gd name="connsiteY9" fmla="*/ 190 h 51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287" h="512952">
                <a:moveTo>
                  <a:pt x="192946" y="190"/>
                </a:moveTo>
                <a:cubicBezTo>
                  <a:pt x="198502" y="-5102"/>
                  <a:pt x="134737" y="100996"/>
                  <a:pt x="111983" y="143065"/>
                </a:cubicBezTo>
                <a:cubicBezTo>
                  <a:pt x="89229" y="185134"/>
                  <a:pt x="70973" y="216354"/>
                  <a:pt x="56421" y="252602"/>
                </a:cubicBezTo>
                <a:cubicBezTo>
                  <a:pt x="41869" y="288850"/>
                  <a:pt x="31815" y="321923"/>
                  <a:pt x="24671" y="360552"/>
                </a:cubicBezTo>
                <a:cubicBezTo>
                  <a:pt x="17527" y="399181"/>
                  <a:pt x="15410" y="458977"/>
                  <a:pt x="13558" y="484377"/>
                </a:cubicBezTo>
                <a:cubicBezTo>
                  <a:pt x="11706" y="509777"/>
                  <a:pt x="13558" y="512952"/>
                  <a:pt x="13558" y="512952"/>
                </a:cubicBezTo>
                <a:cubicBezTo>
                  <a:pt x="13029" y="511365"/>
                  <a:pt x="11970" y="496812"/>
                  <a:pt x="10383" y="474852"/>
                </a:cubicBezTo>
                <a:cubicBezTo>
                  <a:pt x="8796" y="452892"/>
                  <a:pt x="-7344" y="431196"/>
                  <a:pt x="4033" y="381190"/>
                </a:cubicBezTo>
                <a:cubicBezTo>
                  <a:pt x="15410" y="331184"/>
                  <a:pt x="49013" y="238580"/>
                  <a:pt x="78646" y="174815"/>
                </a:cubicBezTo>
                <a:cubicBezTo>
                  <a:pt x="108279" y="111050"/>
                  <a:pt x="187390" y="5482"/>
                  <a:pt x="192946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6CB41680-D18A-4B4F-9D05-4CFC5377C98E}"/>
              </a:ext>
            </a:extLst>
          </p:cNvPr>
          <p:cNvSpPr/>
          <p:nvPr/>
        </p:nvSpPr>
        <p:spPr>
          <a:xfrm>
            <a:off x="4149724" y="4984362"/>
            <a:ext cx="163862" cy="17962"/>
          </a:xfrm>
          <a:custGeom>
            <a:avLst/>
            <a:gdLst>
              <a:gd name="connsiteX0" fmla="*/ 1 w 163862"/>
              <a:gd name="connsiteY0" fmla="*/ 16263 h 17962"/>
              <a:gd name="connsiteX1" fmla="*/ 139701 w 163862"/>
              <a:gd name="connsiteY1" fmla="*/ 16263 h 17962"/>
              <a:gd name="connsiteX2" fmla="*/ 163514 w 163862"/>
              <a:gd name="connsiteY2" fmla="*/ 388 h 17962"/>
              <a:gd name="connsiteX3" fmla="*/ 136526 w 163862"/>
              <a:gd name="connsiteY3" fmla="*/ 5151 h 17962"/>
              <a:gd name="connsiteX4" fmla="*/ 1 w 163862"/>
              <a:gd name="connsiteY4" fmla="*/ 16263 h 1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62" h="17962">
                <a:moveTo>
                  <a:pt x="1" y="16263"/>
                </a:moveTo>
                <a:cubicBezTo>
                  <a:pt x="530" y="18115"/>
                  <a:pt x="112449" y="18909"/>
                  <a:pt x="139701" y="16263"/>
                </a:cubicBezTo>
                <a:cubicBezTo>
                  <a:pt x="166953" y="13617"/>
                  <a:pt x="164043" y="2240"/>
                  <a:pt x="163514" y="388"/>
                </a:cubicBezTo>
                <a:cubicBezTo>
                  <a:pt x="162985" y="-1464"/>
                  <a:pt x="160603" y="3828"/>
                  <a:pt x="136526" y="5151"/>
                </a:cubicBezTo>
                <a:cubicBezTo>
                  <a:pt x="112449" y="6474"/>
                  <a:pt x="-528" y="14411"/>
                  <a:pt x="1" y="16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956F0BA4-CD40-41F6-A4E2-C414C73D2826}"/>
              </a:ext>
            </a:extLst>
          </p:cNvPr>
          <p:cNvSpPr/>
          <p:nvPr/>
        </p:nvSpPr>
        <p:spPr>
          <a:xfrm>
            <a:off x="3514110" y="3811299"/>
            <a:ext cx="65958" cy="559956"/>
          </a:xfrm>
          <a:custGeom>
            <a:avLst/>
            <a:gdLst>
              <a:gd name="connsiteX0" fmla="*/ 60940 w 65958"/>
              <a:gd name="connsiteY0" fmla="*/ 1876 h 559956"/>
              <a:gd name="connsiteX1" fmla="*/ 10140 w 65958"/>
              <a:gd name="connsiteY1" fmla="*/ 149514 h 559956"/>
              <a:gd name="connsiteX2" fmla="*/ 11728 w 65958"/>
              <a:gd name="connsiteY2" fmla="*/ 235239 h 559956"/>
              <a:gd name="connsiteX3" fmla="*/ 65703 w 65958"/>
              <a:gd name="connsiteY3" fmla="*/ 552739 h 559956"/>
              <a:gd name="connsiteX4" fmla="*/ 30778 w 65958"/>
              <a:gd name="connsiteY4" fmla="*/ 441614 h 559956"/>
              <a:gd name="connsiteX5" fmla="*/ 615 w 65958"/>
              <a:gd name="connsiteY5" fmla="*/ 262226 h 559956"/>
              <a:gd name="connsiteX6" fmla="*/ 60940 w 65958"/>
              <a:gd name="connsiteY6" fmla="*/ 1876 h 5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958" h="559956">
                <a:moveTo>
                  <a:pt x="60940" y="1876"/>
                </a:moveTo>
                <a:cubicBezTo>
                  <a:pt x="62527" y="-16909"/>
                  <a:pt x="18342" y="110620"/>
                  <a:pt x="10140" y="149514"/>
                </a:cubicBezTo>
                <a:cubicBezTo>
                  <a:pt x="1938" y="188408"/>
                  <a:pt x="2467" y="168035"/>
                  <a:pt x="11728" y="235239"/>
                </a:cubicBezTo>
                <a:cubicBezTo>
                  <a:pt x="20988" y="302443"/>
                  <a:pt x="62528" y="518343"/>
                  <a:pt x="65703" y="552739"/>
                </a:cubicBezTo>
                <a:cubicBezTo>
                  <a:pt x="68878" y="587135"/>
                  <a:pt x="41626" y="490033"/>
                  <a:pt x="30778" y="441614"/>
                </a:cubicBezTo>
                <a:cubicBezTo>
                  <a:pt x="19930" y="393195"/>
                  <a:pt x="-4147" y="331547"/>
                  <a:pt x="615" y="262226"/>
                </a:cubicBezTo>
                <a:cubicBezTo>
                  <a:pt x="5377" y="192905"/>
                  <a:pt x="59353" y="20661"/>
                  <a:pt x="60940" y="1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D198F365-C040-4047-B76B-E601415CBB50}"/>
              </a:ext>
            </a:extLst>
          </p:cNvPr>
          <p:cNvSpPr/>
          <p:nvPr/>
        </p:nvSpPr>
        <p:spPr>
          <a:xfrm>
            <a:off x="3885913" y="3895717"/>
            <a:ext cx="76552" cy="270190"/>
          </a:xfrm>
          <a:custGeom>
            <a:avLst/>
            <a:gdLst>
              <a:gd name="connsiteX0" fmla="*/ 287 w 76552"/>
              <a:gd name="connsiteY0" fmla="*/ 8 h 270190"/>
              <a:gd name="connsiteX1" fmla="*/ 27275 w 76552"/>
              <a:gd name="connsiteY1" fmla="*/ 131771 h 270190"/>
              <a:gd name="connsiteX2" fmla="*/ 30450 w 76552"/>
              <a:gd name="connsiteY2" fmla="*/ 179396 h 270190"/>
              <a:gd name="connsiteX3" fmla="*/ 76487 w 76552"/>
              <a:gd name="connsiteY3" fmla="*/ 269883 h 270190"/>
              <a:gd name="connsiteX4" fmla="*/ 39975 w 76552"/>
              <a:gd name="connsiteY4" fmla="*/ 206383 h 270190"/>
              <a:gd name="connsiteX5" fmla="*/ 14575 w 76552"/>
              <a:gd name="connsiteY5" fmla="*/ 138121 h 270190"/>
              <a:gd name="connsiteX6" fmla="*/ 287 w 76552"/>
              <a:gd name="connsiteY6" fmla="*/ 8 h 27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52" h="270190">
                <a:moveTo>
                  <a:pt x="287" y="8"/>
                </a:moveTo>
                <a:cubicBezTo>
                  <a:pt x="2404" y="-1050"/>
                  <a:pt x="22248" y="101873"/>
                  <a:pt x="27275" y="131771"/>
                </a:cubicBezTo>
                <a:cubicBezTo>
                  <a:pt x="32302" y="161669"/>
                  <a:pt x="22248" y="156377"/>
                  <a:pt x="30450" y="179396"/>
                </a:cubicBezTo>
                <a:cubicBezTo>
                  <a:pt x="38652" y="202415"/>
                  <a:pt x="74900" y="265385"/>
                  <a:pt x="76487" y="269883"/>
                </a:cubicBezTo>
                <a:cubicBezTo>
                  <a:pt x="78074" y="274381"/>
                  <a:pt x="50294" y="228343"/>
                  <a:pt x="39975" y="206383"/>
                </a:cubicBezTo>
                <a:cubicBezTo>
                  <a:pt x="29656" y="184423"/>
                  <a:pt x="20925" y="165373"/>
                  <a:pt x="14575" y="138121"/>
                </a:cubicBezTo>
                <a:cubicBezTo>
                  <a:pt x="8225" y="110869"/>
                  <a:pt x="-1830" y="1066"/>
                  <a:pt x="287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A41E1552-7CA0-4513-B953-7D50A1B62228}"/>
              </a:ext>
            </a:extLst>
          </p:cNvPr>
          <p:cNvSpPr/>
          <p:nvPr/>
        </p:nvSpPr>
        <p:spPr>
          <a:xfrm>
            <a:off x="3581346" y="4025821"/>
            <a:ext cx="203316" cy="352507"/>
          </a:xfrm>
          <a:custGeom>
            <a:avLst/>
            <a:gdLst>
              <a:gd name="connsiteX0" fmla="*/ 54 w 203316"/>
              <a:gd name="connsiteY0" fmla="*/ 352504 h 352507"/>
              <a:gd name="connsiteX1" fmla="*/ 95304 w 203316"/>
              <a:gd name="connsiteY1" fmla="*/ 165179 h 352507"/>
              <a:gd name="connsiteX2" fmla="*/ 166742 w 203316"/>
              <a:gd name="connsiteY2" fmla="*/ 66754 h 352507"/>
              <a:gd name="connsiteX3" fmla="*/ 203254 w 203316"/>
              <a:gd name="connsiteY3" fmla="*/ 79 h 352507"/>
              <a:gd name="connsiteX4" fmla="*/ 158804 w 203316"/>
              <a:gd name="connsiteY4" fmla="*/ 55642 h 352507"/>
              <a:gd name="connsiteX5" fmla="*/ 82604 w 203316"/>
              <a:gd name="connsiteY5" fmla="*/ 160417 h 352507"/>
              <a:gd name="connsiteX6" fmla="*/ 54 w 203316"/>
              <a:gd name="connsiteY6" fmla="*/ 352504 h 35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316" h="352507">
                <a:moveTo>
                  <a:pt x="54" y="352504"/>
                </a:moveTo>
                <a:cubicBezTo>
                  <a:pt x="2171" y="353298"/>
                  <a:pt x="67523" y="212804"/>
                  <a:pt x="95304" y="165179"/>
                </a:cubicBezTo>
                <a:cubicBezTo>
                  <a:pt x="123085" y="117554"/>
                  <a:pt x="148750" y="94271"/>
                  <a:pt x="166742" y="66754"/>
                </a:cubicBezTo>
                <a:cubicBezTo>
                  <a:pt x="184734" y="39237"/>
                  <a:pt x="204577" y="1931"/>
                  <a:pt x="203254" y="79"/>
                </a:cubicBezTo>
                <a:cubicBezTo>
                  <a:pt x="201931" y="-1773"/>
                  <a:pt x="178912" y="28919"/>
                  <a:pt x="158804" y="55642"/>
                </a:cubicBezTo>
                <a:cubicBezTo>
                  <a:pt x="138696" y="82365"/>
                  <a:pt x="107210" y="115438"/>
                  <a:pt x="82604" y="160417"/>
                </a:cubicBezTo>
                <a:cubicBezTo>
                  <a:pt x="57998" y="205396"/>
                  <a:pt x="-2063" y="351710"/>
                  <a:pt x="54" y="352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2EA82994-1673-4906-B52B-40E2AA274CEB}"/>
              </a:ext>
            </a:extLst>
          </p:cNvPr>
          <p:cNvSpPr/>
          <p:nvPr/>
        </p:nvSpPr>
        <p:spPr>
          <a:xfrm>
            <a:off x="3860664" y="4090964"/>
            <a:ext cx="87697" cy="160633"/>
          </a:xfrm>
          <a:custGeom>
            <a:avLst/>
            <a:gdLst>
              <a:gd name="connsiteX0" fmla="*/ 136 w 87697"/>
              <a:gd name="connsiteY0" fmla="*/ 24 h 160633"/>
              <a:gd name="connsiteX1" fmla="*/ 63636 w 87697"/>
              <a:gd name="connsiteY1" fmla="*/ 65111 h 160633"/>
              <a:gd name="connsiteX2" fmla="*/ 81099 w 87697"/>
              <a:gd name="connsiteY2" fmla="*/ 84161 h 160633"/>
              <a:gd name="connsiteX3" fmla="*/ 74749 w 87697"/>
              <a:gd name="connsiteY3" fmla="*/ 125436 h 160633"/>
              <a:gd name="connsiteX4" fmla="*/ 52524 w 87697"/>
              <a:gd name="connsiteY4" fmla="*/ 160361 h 160633"/>
              <a:gd name="connsiteX5" fmla="*/ 81099 w 87697"/>
              <a:gd name="connsiteY5" fmla="*/ 106386 h 160633"/>
              <a:gd name="connsiteX6" fmla="*/ 82686 w 87697"/>
              <a:gd name="connsiteY6" fmla="*/ 73049 h 160633"/>
              <a:gd name="connsiteX7" fmla="*/ 136 w 87697"/>
              <a:gd name="connsiteY7" fmla="*/ 24 h 16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697" h="160633">
                <a:moveTo>
                  <a:pt x="136" y="24"/>
                </a:moveTo>
                <a:cubicBezTo>
                  <a:pt x="-3039" y="-1299"/>
                  <a:pt x="50142" y="51088"/>
                  <a:pt x="63636" y="65111"/>
                </a:cubicBezTo>
                <a:cubicBezTo>
                  <a:pt x="77130" y="79134"/>
                  <a:pt x="79247" y="74107"/>
                  <a:pt x="81099" y="84161"/>
                </a:cubicBezTo>
                <a:cubicBezTo>
                  <a:pt x="82951" y="94215"/>
                  <a:pt x="79512" y="112736"/>
                  <a:pt x="74749" y="125436"/>
                </a:cubicBezTo>
                <a:cubicBezTo>
                  <a:pt x="69986" y="138136"/>
                  <a:pt x="51466" y="163536"/>
                  <a:pt x="52524" y="160361"/>
                </a:cubicBezTo>
                <a:cubicBezTo>
                  <a:pt x="53582" y="157186"/>
                  <a:pt x="76072" y="120938"/>
                  <a:pt x="81099" y="106386"/>
                </a:cubicBezTo>
                <a:cubicBezTo>
                  <a:pt x="86126" y="91834"/>
                  <a:pt x="92211" y="90512"/>
                  <a:pt x="82686" y="73049"/>
                </a:cubicBezTo>
                <a:cubicBezTo>
                  <a:pt x="73161" y="55587"/>
                  <a:pt x="3311" y="1347"/>
                  <a:pt x="13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47E49702-4B0C-40A9-A53E-9AD3D47E113D}"/>
              </a:ext>
            </a:extLst>
          </p:cNvPr>
          <p:cNvSpPr/>
          <p:nvPr/>
        </p:nvSpPr>
        <p:spPr>
          <a:xfrm>
            <a:off x="3786183" y="4003902"/>
            <a:ext cx="98438" cy="93456"/>
          </a:xfrm>
          <a:custGeom>
            <a:avLst/>
            <a:gdLst>
              <a:gd name="connsiteX0" fmla="*/ 5 w 98438"/>
              <a:gd name="connsiteY0" fmla="*/ 6123 h 93456"/>
              <a:gd name="connsiteX1" fmla="*/ 57155 w 98438"/>
              <a:gd name="connsiteY1" fmla="*/ 15648 h 93456"/>
              <a:gd name="connsiteX2" fmla="*/ 98430 w 98438"/>
              <a:gd name="connsiteY2" fmla="*/ 93436 h 93456"/>
              <a:gd name="connsiteX3" fmla="*/ 60330 w 98438"/>
              <a:gd name="connsiteY3" fmla="*/ 7711 h 93456"/>
              <a:gd name="connsiteX4" fmla="*/ 5 w 98438"/>
              <a:gd name="connsiteY4" fmla="*/ 6123 h 93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38" h="93456">
                <a:moveTo>
                  <a:pt x="5" y="6123"/>
                </a:moveTo>
                <a:cubicBezTo>
                  <a:pt x="-524" y="7446"/>
                  <a:pt x="40751" y="1096"/>
                  <a:pt x="57155" y="15648"/>
                </a:cubicBezTo>
                <a:cubicBezTo>
                  <a:pt x="73559" y="30200"/>
                  <a:pt x="97901" y="94759"/>
                  <a:pt x="98430" y="93436"/>
                </a:cubicBezTo>
                <a:cubicBezTo>
                  <a:pt x="98959" y="92113"/>
                  <a:pt x="74088" y="23322"/>
                  <a:pt x="60330" y="7711"/>
                </a:cubicBezTo>
                <a:cubicBezTo>
                  <a:pt x="46572" y="-7900"/>
                  <a:pt x="534" y="4800"/>
                  <a:pt x="5" y="6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DE6E04B9-D9AA-4AD9-919D-2E3A56B4F314}"/>
              </a:ext>
            </a:extLst>
          </p:cNvPr>
          <p:cNvSpPr/>
          <p:nvPr/>
        </p:nvSpPr>
        <p:spPr>
          <a:xfrm>
            <a:off x="3813112" y="4014706"/>
            <a:ext cx="59684" cy="135138"/>
          </a:xfrm>
          <a:custGeom>
            <a:avLst/>
            <a:gdLst>
              <a:gd name="connsiteX0" fmla="*/ 63 w 59684"/>
              <a:gd name="connsiteY0" fmla="*/ 82 h 135138"/>
              <a:gd name="connsiteX1" fmla="*/ 46101 w 59684"/>
              <a:gd name="connsiteY1" fmla="*/ 81044 h 135138"/>
              <a:gd name="connsiteX2" fmla="*/ 54038 w 59684"/>
              <a:gd name="connsiteY2" fmla="*/ 135019 h 135138"/>
              <a:gd name="connsiteX3" fmla="*/ 57213 w 59684"/>
              <a:gd name="connsiteY3" fmla="*/ 66757 h 135138"/>
              <a:gd name="connsiteX4" fmla="*/ 63 w 59684"/>
              <a:gd name="connsiteY4" fmla="*/ 82 h 13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84" h="135138">
                <a:moveTo>
                  <a:pt x="63" y="82"/>
                </a:moveTo>
                <a:cubicBezTo>
                  <a:pt x="-1789" y="2463"/>
                  <a:pt x="37105" y="58555"/>
                  <a:pt x="46101" y="81044"/>
                </a:cubicBezTo>
                <a:cubicBezTo>
                  <a:pt x="55097" y="103533"/>
                  <a:pt x="52186" y="137400"/>
                  <a:pt x="54038" y="135019"/>
                </a:cubicBezTo>
                <a:cubicBezTo>
                  <a:pt x="55890" y="132638"/>
                  <a:pt x="63563" y="86071"/>
                  <a:pt x="57213" y="66757"/>
                </a:cubicBezTo>
                <a:cubicBezTo>
                  <a:pt x="50863" y="47443"/>
                  <a:pt x="1915" y="-2299"/>
                  <a:pt x="63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A971C444-C8AF-4E84-8942-0B9896934E42}"/>
              </a:ext>
            </a:extLst>
          </p:cNvPr>
          <p:cNvSpPr/>
          <p:nvPr/>
        </p:nvSpPr>
        <p:spPr>
          <a:xfrm>
            <a:off x="3876819" y="4156074"/>
            <a:ext cx="85607" cy="440278"/>
          </a:xfrm>
          <a:custGeom>
            <a:avLst/>
            <a:gdLst>
              <a:gd name="connsiteX0" fmla="*/ 85581 w 85607"/>
              <a:gd name="connsiteY0" fmla="*/ 1 h 440278"/>
              <a:gd name="connsiteX1" fmla="*/ 64944 w 85607"/>
              <a:gd name="connsiteY1" fmla="*/ 73026 h 440278"/>
              <a:gd name="connsiteX2" fmla="*/ 26844 w 85607"/>
              <a:gd name="connsiteY2" fmla="*/ 107951 h 440278"/>
              <a:gd name="connsiteX3" fmla="*/ 28431 w 85607"/>
              <a:gd name="connsiteY3" fmla="*/ 188914 h 440278"/>
              <a:gd name="connsiteX4" fmla="*/ 12556 w 85607"/>
              <a:gd name="connsiteY4" fmla="*/ 252414 h 440278"/>
              <a:gd name="connsiteX5" fmla="*/ 30019 w 85607"/>
              <a:gd name="connsiteY5" fmla="*/ 428626 h 440278"/>
              <a:gd name="connsiteX6" fmla="*/ 30019 w 85607"/>
              <a:gd name="connsiteY6" fmla="*/ 403226 h 440278"/>
              <a:gd name="connsiteX7" fmla="*/ 1444 w 85607"/>
              <a:gd name="connsiteY7" fmla="*/ 238126 h 440278"/>
              <a:gd name="connsiteX8" fmla="*/ 10969 w 85607"/>
              <a:gd name="connsiteY8" fmla="*/ 163514 h 440278"/>
              <a:gd name="connsiteX9" fmla="*/ 68119 w 85607"/>
              <a:gd name="connsiteY9" fmla="*/ 71439 h 440278"/>
              <a:gd name="connsiteX10" fmla="*/ 85581 w 85607"/>
              <a:gd name="connsiteY10" fmla="*/ 1 h 4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607" h="440278">
                <a:moveTo>
                  <a:pt x="85581" y="1"/>
                </a:moveTo>
                <a:cubicBezTo>
                  <a:pt x="85052" y="266"/>
                  <a:pt x="74733" y="55034"/>
                  <a:pt x="64944" y="73026"/>
                </a:cubicBezTo>
                <a:cubicBezTo>
                  <a:pt x="55154" y="91018"/>
                  <a:pt x="32929" y="88636"/>
                  <a:pt x="26844" y="107951"/>
                </a:cubicBezTo>
                <a:cubicBezTo>
                  <a:pt x="20758" y="127266"/>
                  <a:pt x="30812" y="164837"/>
                  <a:pt x="28431" y="188914"/>
                </a:cubicBezTo>
                <a:cubicBezTo>
                  <a:pt x="26050" y="212991"/>
                  <a:pt x="12291" y="212462"/>
                  <a:pt x="12556" y="252414"/>
                </a:cubicBezTo>
                <a:cubicBezTo>
                  <a:pt x="12821" y="292366"/>
                  <a:pt x="27108" y="403491"/>
                  <a:pt x="30019" y="428626"/>
                </a:cubicBezTo>
                <a:cubicBezTo>
                  <a:pt x="32929" y="453761"/>
                  <a:pt x="34781" y="434976"/>
                  <a:pt x="30019" y="403226"/>
                </a:cubicBezTo>
                <a:cubicBezTo>
                  <a:pt x="25257" y="371476"/>
                  <a:pt x="4619" y="278078"/>
                  <a:pt x="1444" y="238126"/>
                </a:cubicBezTo>
                <a:cubicBezTo>
                  <a:pt x="-1731" y="198174"/>
                  <a:pt x="-143" y="191295"/>
                  <a:pt x="10969" y="163514"/>
                </a:cubicBezTo>
                <a:cubicBezTo>
                  <a:pt x="22081" y="135733"/>
                  <a:pt x="57536" y="97368"/>
                  <a:pt x="68119" y="71439"/>
                </a:cubicBezTo>
                <a:cubicBezTo>
                  <a:pt x="78702" y="45510"/>
                  <a:pt x="86110" y="-264"/>
                  <a:pt x="8558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00AD32E9-B19B-4B51-9F1D-BA75FD520AF9}"/>
              </a:ext>
            </a:extLst>
          </p:cNvPr>
          <p:cNvSpPr/>
          <p:nvPr/>
        </p:nvSpPr>
        <p:spPr>
          <a:xfrm>
            <a:off x="3922186" y="4600378"/>
            <a:ext cx="164117" cy="371681"/>
          </a:xfrm>
          <a:custGeom>
            <a:avLst/>
            <a:gdLst>
              <a:gd name="connsiteX0" fmla="*/ 527 w 164117"/>
              <a:gd name="connsiteY0" fmla="*/ 197 h 371681"/>
              <a:gd name="connsiteX1" fmla="*/ 71964 w 164117"/>
              <a:gd name="connsiteY1" fmla="*/ 166885 h 371681"/>
              <a:gd name="connsiteX2" fmla="*/ 124352 w 164117"/>
              <a:gd name="connsiteY2" fmla="*/ 290710 h 371681"/>
              <a:gd name="connsiteX3" fmla="*/ 164039 w 164117"/>
              <a:gd name="connsiteY3" fmla="*/ 371672 h 371681"/>
              <a:gd name="connsiteX4" fmla="*/ 133877 w 164117"/>
              <a:gd name="connsiteY4" fmla="*/ 295472 h 371681"/>
              <a:gd name="connsiteX5" fmla="*/ 111652 w 164117"/>
              <a:gd name="connsiteY5" fmla="*/ 201810 h 371681"/>
              <a:gd name="connsiteX6" fmla="*/ 527 w 164117"/>
              <a:gd name="connsiteY6" fmla="*/ 197 h 37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117" h="371681">
                <a:moveTo>
                  <a:pt x="527" y="197"/>
                </a:moveTo>
                <a:cubicBezTo>
                  <a:pt x="-6088" y="-5624"/>
                  <a:pt x="51327" y="118466"/>
                  <a:pt x="71964" y="166885"/>
                </a:cubicBezTo>
                <a:cubicBezTo>
                  <a:pt x="92601" y="215304"/>
                  <a:pt x="109006" y="256579"/>
                  <a:pt x="124352" y="290710"/>
                </a:cubicBezTo>
                <a:cubicBezTo>
                  <a:pt x="139698" y="324841"/>
                  <a:pt x="162452" y="370878"/>
                  <a:pt x="164039" y="371672"/>
                </a:cubicBezTo>
                <a:cubicBezTo>
                  <a:pt x="165627" y="372466"/>
                  <a:pt x="142608" y="323782"/>
                  <a:pt x="133877" y="295472"/>
                </a:cubicBezTo>
                <a:cubicBezTo>
                  <a:pt x="125146" y="267162"/>
                  <a:pt x="132819" y="248377"/>
                  <a:pt x="111652" y="201810"/>
                </a:cubicBezTo>
                <a:cubicBezTo>
                  <a:pt x="90485" y="155243"/>
                  <a:pt x="7142" y="6018"/>
                  <a:pt x="527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D510D4CC-C534-4732-886E-F4EE334E8346}"/>
              </a:ext>
            </a:extLst>
          </p:cNvPr>
          <p:cNvSpPr/>
          <p:nvPr/>
        </p:nvSpPr>
        <p:spPr>
          <a:xfrm>
            <a:off x="3866647" y="4531263"/>
            <a:ext cx="208001" cy="472376"/>
          </a:xfrm>
          <a:custGeom>
            <a:avLst/>
            <a:gdLst>
              <a:gd name="connsiteX0" fmla="*/ 6853 w 208001"/>
              <a:gd name="connsiteY0" fmla="*/ 4225 h 472376"/>
              <a:gd name="connsiteX1" fmla="*/ 8441 w 208001"/>
              <a:gd name="connsiteY1" fmla="*/ 109000 h 472376"/>
              <a:gd name="connsiteX2" fmla="*/ 73528 w 208001"/>
              <a:gd name="connsiteY2" fmla="*/ 280450 h 472376"/>
              <a:gd name="connsiteX3" fmla="*/ 90991 w 208001"/>
              <a:gd name="connsiteY3" fmla="*/ 455075 h 472376"/>
              <a:gd name="connsiteX4" fmla="*/ 154491 w 208001"/>
              <a:gd name="connsiteY4" fmla="*/ 464600 h 472376"/>
              <a:gd name="connsiteX5" fmla="*/ 206878 w 208001"/>
              <a:gd name="connsiteY5" fmla="*/ 470950 h 472376"/>
              <a:gd name="connsiteX6" fmla="*/ 103691 w 208001"/>
              <a:gd name="connsiteY6" fmla="*/ 436025 h 472376"/>
              <a:gd name="connsiteX7" fmla="*/ 94166 w 208001"/>
              <a:gd name="connsiteY7" fmla="*/ 356650 h 472376"/>
              <a:gd name="connsiteX8" fmla="*/ 64003 w 208001"/>
              <a:gd name="connsiteY8" fmla="*/ 251875 h 472376"/>
              <a:gd name="connsiteX9" fmla="*/ 6853 w 208001"/>
              <a:gd name="connsiteY9" fmla="*/ 4225 h 47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001" h="472376">
                <a:moveTo>
                  <a:pt x="6853" y="4225"/>
                </a:moveTo>
                <a:cubicBezTo>
                  <a:pt x="-2407" y="-19587"/>
                  <a:pt x="-2671" y="62963"/>
                  <a:pt x="8441" y="109000"/>
                </a:cubicBezTo>
                <a:cubicBezTo>
                  <a:pt x="19553" y="155037"/>
                  <a:pt x="59770" y="222771"/>
                  <a:pt x="73528" y="280450"/>
                </a:cubicBezTo>
                <a:cubicBezTo>
                  <a:pt x="87286" y="338129"/>
                  <a:pt x="77497" y="424383"/>
                  <a:pt x="90991" y="455075"/>
                </a:cubicBezTo>
                <a:cubicBezTo>
                  <a:pt x="104485" y="485767"/>
                  <a:pt x="135177" y="461954"/>
                  <a:pt x="154491" y="464600"/>
                </a:cubicBezTo>
                <a:cubicBezTo>
                  <a:pt x="173805" y="467246"/>
                  <a:pt x="215345" y="475713"/>
                  <a:pt x="206878" y="470950"/>
                </a:cubicBezTo>
                <a:cubicBezTo>
                  <a:pt x="198411" y="466187"/>
                  <a:pt x="122476" y="455075"/>
                  <a:pt x="103691" y="436025"/>
                </a:cubicBezTo>
                <a:cubicBezTo>
                  <a:pt x="84906" y="416975"/>
                  <a:pt x="100781" y="387342"/>
                  <a:pt x="94166" y="356650"/>
                </a:cubicBezTo>
                <a:cubicBezTo>
                  <a:pt x="87551" y="325958"/>
                  <a:pt x="79878" y="305056"/>
                  <a:pt x="64003" y="251875"/>
                </a:cubicBezTo>
                <a:cubicBezTo>
                  <a:pt x="48128" y="198694"/>
                  <a:pt x="16113" y="28037"/>
                  <a:pt x="6853" y="4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6D09C0E6-D607-45BC-B63E-B051EA86CEEB}"/>
              </a:ext>
            </a:extLst>
          </p:cNvPr>
          <p:cNvSpPr/>
          <p:nvPr/>
        </p:nvSpPr>
        <p:spPr>
          <a:xfrm>
            <a:off x="3851073" y="4166476"/>
            <a:ext cx="21163" cy="362589"/>
          </a:xfrm>
          <a:custGeom>
            <a:avLst/>
            <a:gdLst>
              <a:gd name="connsiteX0" fmla="*/ 17665 w 21163"/>
              <a:gd name="connsiteY0" fmla="*/ 712 h 362589"/>
              <a:gd name="connsiteX1" fmla="*/ 202 w 21163"/>
              <a:gd name="connsiteY1" fmla="*/ 124537 h 362589"/>
              <a:gd name="connsiteX2" fmla="*/ 8140 w 21163"/>
              <a:gd name="connsiteY2" fmla="*/ 356312 h 362589"/>
              <a:gd name="connsiteX3" fmla="*/ 8140 w 21163"/>
              <a:gd name="connsiteY3" fmla="*/ 286462 h 362589"/>
              <a:gd name="connsiteX4" fmla="*/ 20840 w 21163"/>
              <a:gd name="connsiteY4" fmla="*/ 176924 h 362589"/>
              <a:gd name="connsiteX5" fmla="*/ 17665 w 21163"/>
              <a:gd name="connsiteY5" fmla="*/ 712 h 36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3" h="362589">
                <a:moveTo>
                  <a:pt x="17665" y="712"/>
                </a:moveTo>
                <a:cubicBezTo>
                  <a:pt x="14225" y="-8019"/>
                  <a:pt x="1789" y="65270"/>
                  <a:pt x="202" y="124537"/>
                </a:cubicBezTo>
                <a:cubicBezTo>
                  <a:pt x="-1385" y="183804"/>
                  <a:pt x="6817" y="329325"/>
                  <a:pt x="8140" y="356312"/>
                </a:cubicBezTo>
                <a:cubicBezTo>
                  <a:pt x="9463" y="383299"/>
                  <a:pt x="6023" y="316360"/>
                  <a:pt x="8140" y="286462"/>
                </a:cubicBezTo>
                <a:cubicBezTo>
                  <a:pt x="10257" y="256564"/>
                  <a:pt x="20046" y="218464"/>
                  <a:pt x="20840" y="176924"/>
                </a:cubicBezTo>
                <a:cubicBezTo>
                  <a:pt x="21634" y="135384"/>
                  <a:pt x="21105" y="9443"/>
                  <a:pt x="17665" y="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B84628E9-BE0C-4DD7-9EEB-145CA7645846}"/>
              </a:ext>
            </a:extLst>
          </p:cNvPr>
          <p:cNvSpPr/>
          <p:nvPr/>
        </p:nvSpPr>
        <p:spPr>
          <a:xfrm>
            <a:off x="4260202" y="4653272"/>
            <a:ext cx="405512" cy="485871"/>
          </a:xfrm>
          <a:custGeom>
            <a:avLst/>
            <a:gdLst>
              <a:gd name="connsiteX0" fmla="*/ 405461 w 405512"/>
              <a:gd name="connsiteY0" fmla="*/ 2866 h 485871"/>
              <a:gd name="connsiteX1" fmla="*/ 341961 w 405512"/>
              <a:gd name="connsiteY1" fmla="*/ 179078 h 485871"/>
              <a:gd name="connsiteX2" fmla="*/ 292748 w 405512"/>
              <a:gd name="connsiteY2" fmla="*/ 272741 h 485871"/>
              <a:gd name="connsiteX3" fmla="*/ 251473 w 405512"/>
              <a:gd name="connsiteY3" fmla="*/ 331478 h 485871"/>
              <a:gd name="connsiteX4" fmla="*/ 168923 w 405512"/>
              <a:gd name="connsiteY4" fmla="*/ 402916 h 485871"/>
              <a:gd name="connsiteX5" fmla="*/ 2236 w 405512"/>
              <a:gd name="connsiteY5" fmla="*/ 483878 h 485871"/>
              <a:gd name="connsiteX6" fmla="*/ 86373 w 405512"/>
              <a:gd name="connsiteY6" fmla="*/ 445778 h 485871"/>
              <a:gd name="connsiteX7" fmla="*/ 275286 w 405512"/>
              <a:gd name="connsiteY7" fmla="*/ 283853 h 485871"/>
              <a:gd name="connsiteX8" fmla="*/ 351486 w 405512"/>
              <a:gd name="connsiteY8" fmla="*/ 85416 h 485871"/>
              <a:gd name="connsiteX9" fmla="*/ 405461 w 405512"/>
              <a:gd name="connsiteY9" fmla="*/ 2866 h 48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5512" h="485871">
                <a:moveTo>
                  <a:pt x="405461" y="2866"/>
                </a:moveTo>
                <a:cubicBezTo>
                  <a:pt x="403873" y="18476"/>
                  <a:pt x="360746" y="134099"/>
                  <a:pt x="341961" y="179078"/>
                </a:cubicBezTo>
                <a:cubicBezTo>
                  <a:pt x="323176" y="224057"/>
                  <a:pt x="307829" y="247341"/>
                  <a:pt x="292748" y="272741"/>
                </a:cubicBezTo>
                <a:cubicBezTo>
                  <a:pt x="277667" y="298141"/>
                  <a:pt x="272110" y="309782"/>
                  <a:pt x="251473" y="331478"/>
                </a:cubicBezTo>
                <a:cubicBezTo>
                  <a:pt x="230835" y="353174"/>
                  <a:pt x="210462" y="377516"/>
                  <a:pt x="168923" y="402916"/>
                </a:cubicBezTo>
                <a:cubicBezTo>
                  <a:pt x="127384" y="428316"/>
                  <a:pt x="15994" y="476734"/>
                  <a:pt x="2236" y="483878"/>
                </a:cubicBezTo>
                <a:cubicBezTo>
                  <a:pt x="-11522" y="491022"/>
                  <a:pt x="40865" y="479115"/>
                  <a:pt x="86373" y="445778"/>
                </a:cubicBezTo>
                <a:cubicBezTo>
                  <a:pt x="131881" y="412441"/>
                  <a:pt x="231100" y="343913"/>
                  <a:pt x="275286" y="283853"/>
                </a:cubicBezTo>
                <a:cubicBezTo>
                  <a:pt x="319472" y="223793"/>
                  <a:pt x="331378" y="132512"/>
                  <a:pt x="351486" y="85416"/>
                </a:cubicBezTo>
                <a:cubicBezTo>
                  <a:pt x="371594" y="38320"/>
                  <a:pt x="407049" y="-12744"/>
                  <a:pt x="405461" y="2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7B57EEEA-CE88-4F74-A19E-FDE54914FEBD}"/>
              </a:ext>
            </a:extLst>
          </p:cNvPr>
          <p:cNvSpPr/>
          <p:nvPr/>
        </p:nvSpPr>
        <p:spPr>
          <a:xfrm>
            <a:off x="4343233" y="4756146"/>
            <a:ext cx="91464" cy="233635"/>
          </a:xfrm>
          <a:custGeom>
            <a:avLst/>
            <a:gdLst>
              <a:gd name="connsiteX0" fmla="*/ 87480 w 91464"/>
              <a:gd name="connsiteY0" fmla="*/ 4 h 233635"/>
              <a:gd name="connsiteX1" fmla="*/ 73192 w 91464"/>
              <a:gd name="connsiteY1" fmla="*/ 141292 h 233635"/>
              <a:gd name="connsiteX2" fmla="*/ 55730 w 91464"/>
              <a:gd name="connsiteY2" fmla="*/ 168279 h 233635"/>
              <a:gd name="connsiteX3" fmla="*/ 167 w 91464"/>
              <a:gd name="connsiteY3" fmla="*/ 233367 h 233635"/>
              <a:gd name="connsiteX4" fmla="*/ 39855 w 91464"/>
              <a:gd name="connsiteY4" fmla="*/ 190504 h 233635"/>
              <a:gd name="connsiteX5" fmla="*/ 77955 w 91464"/>
              <a:gd name="connsiteY5" fmla="*/ 168279 h 233635"/>
              <a:gd name="connsiteX6" fmla="*/ 90655 w 91464"/>
              <a:gd name="connsiteY6" fmla="*/ 146054 h 233635"/>
              <a:gd name="connsiteX7" fmla="*/ 87480 w 91464"/>
              <a:gd name="connsiteY7" fmla="*/ 4 h 23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64" h="233635">
                <a:moveTo>
                  <a:pt x="87480" y="4"/>
                </a:moveTo>
                <a:cubicBezTo>
                  <a:pt x="84570" y="-790"/>
                  <a:pt x="78484" y="113246"/>
                  <a:pt x="73192" y="141292"/>
                </a:cubicBezTo>
                <a:cubicBezTo>
                  <a:pt x="67900" y="169338"/>
                  <a:pt x="67901" y="152933"/>
                  <a:pt x="55730" y="168279"/>
                </a:cubicBezTo>
                <a:cubicBezTo>
                  <a:pt x="43559" y="183625"/>
                  <a:pt x="2813" y="229663"/>
                  <a:pt x="167" y="233367"/>
                </a:cubicBezTo>
                <a:cubicBezTo>
                  <a:pt x="-2479" y="237071"/>
                  <a:pt x="26890" y="201352"/>
                  <a:pt x="39855" y="190504"/>
                </a:cubicBezTo>
                <a:cubicBezTo>
                  <a:pt x="52820" y="179656"/>
                  <a:pt x="69488" y="175687"/>
                  <a:pt x="77955" y="168279"/>
                </a:cubicBezTo>
                <a:cubicBezTo>
                  <a:pt x="86422" y="160871"/>
                  <a:pt x="88538" y="170131"/>
                  <a:pt x="90655" y="146054"/>
                </a:cubicBezTo>
                <a:cubicBezTo>
                  <a:pt x="92772" y="121977"/>
                  <a:pt x="90390" y="798"/>
                  <a:pt x="8748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8667AEEB-346A-493A-A787-EDA9291935D9}"/>
              </a:ext>
            </a:extLst>
          </p:cNvPr>
          <p:cNvSpPr/>
          <p:nvPr/>
        </p:nvSpPr>
        <p:spPr>
          <a:xfrm>
            <a:off x="4182218" y="5125616"/>
            <a:ext cx="142856" cy="35652"/>
          </a:xfrm>
          <a:custGeom>
            <a:avLst/>
            <a:gdLst>
              <a:gd name="connsiteX0" fmla="*/ 845 w 142856"/>
              <a:gd name="connsiteY0" fmla="*/ 27409 h 35652"/>
              <a:gd name="connsiteX1" fmla="*/ 131020 w 142856"/>
              <a:gd name="connsiteY1" fmla="*/ 35347 h 35652"/>
              <a:gd name="connsiteX2" fmla="*/ 137370 w 142856"/>
              <a:gd name="connsiteY2" fmla="*/ 30584 h 35652"/>
              <a:gd name="connsiteX3" fmla="*/ 135782 w 142856"/>
              <a:gd name="connsiteY3" fmla="*/ 422 h 35652"/>
              <a:gd name="connsiteX4" fmla="*/ 121495 w 142856"/>
              <a:gd name="connsiteY4" fmla="*/ 13122 h 35652"/>
              <a:gd name="connsiteX5" fmla="*/ 75457 w 142856"/>
              <a:gd name="connsiteY5" fmla="*/ 16297 h 35652"/>
              <a:gd name="connsiteX6" fmla="*/ 845 w 142856"/>
              <a:gd name="connsiteY6" fmla="*/ 27409 h 3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56" h="35652">
                <a:moveTo>
                  <a:pt x="845" y="27409"/>
                </a:moveTo>
                <a:cubicBezTo>
                  <a:pt x="10105" y="30584"/>
                  <a:pt x="131020" y="35347"/>
                  <a:pt x="131020" y="35347"/>
                </a:cubicBezTo>
                <a:cubicBezTo>
                  <a:pt x="153774" y="35876"/>
                  <a:pt x="136576" y="36405"/>
                  <a:pt x="137370" y="30584"/>
                </a:cubicBezTo>
                <a:cubicBezTo>
                  <a:pt x="138164" y="24763"/>
                  <a:pt x="138428" y="3332"/>
                  <a:pt x="135782" y="422"/>
                </a:cubicBezTo>
                <a:cubicBezTo>
                  <a:pt x="133136" y="-2488"/>
                  <a:pt x="131549" y="10476"/>
                  <a:pt x="121495" y="13122"/>
                </a:cubicBezTo>
                <a:cubicBezTo>
                  <a:pt x="111441" y="15768"/>
                  <a:pt x="89744" y="15503"/>
                  <a:pt x="75457" y="16297"/>
                </a:cubicBezTo>
                <a:cubicBezTo>
                  <a:pt x="61170" y="17091"/>
                  <a:pt x="-8415" y="24234"/>
                  <a:pt x="845" y="27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8E637499-5037-49F6-AA95-49D84D066AE7}"/>
              </a:ext>
            </a:extLst>
          </p:cNvPr>
          <p:cNvSpPr/>
          <p:nvPr/>
        </p:nvSpPr>
        <p:spPr>
          <a:xfrm>
            <a:off x="4217861" y="5007850"/>
            <a:ext cx="79556" cy="131551"/>
          </a:xfrm>
          <a:custGeom>
            <a:avLst/>
            <a:gdLst>
              <a:gd name="connsiteX0" fmla="*/ 79502 w 79556"/>
              <a:gd name="connsiteY0" fmla="*/ 15000 h 131551"/>
              <a:gd name="connsiteX1" fmla="*/ 23939 w 79556"/>
              <a:gd name="connsiteY1" fmla="*/ 713 h 131551"/>
              <a:gd name="connsiteX2" fmla="*/ 12827 w 79556"/>
              <a:gd name="connsiteY2" fmla="*/ 40400 h 131551"/>
              <a:gd name="connsiteX3" fmla="*/ 11239 w 79556"/>
              <a:gd name="connsiteY3" fmla="*/ 88025 h 131551"/>
              <a:gd name="connsiteX4" fmla="*/ 9652 w 79556"/>
              <a:gd name="connsiteY4" fmla="*/ 130888 h 131551"/>
              <a:gd name="connsiteX5" fmla="*/ 6477 w 79556"/>
              <a:gd name="connsiteY5" fmla="*/ 108663 h 131551"/>
              <a:gd name="connsiteX6" fmla="*/ 127 w 79556"/>
              <a:gd name="connsiteY6" fmla="*/ 38813 h 131551"/>
              <a:gd name="connsiteX7" fmla="*/ 12827 w 79556"/>
              <a:gd name="connsiteY7" fmla="*/ 16588 h 131551"/>
              <a:gd name="connsiteX8" fmla="*/ 79502 w 79556"/>
              <a:gd name="connsiteY8" fmla="*/ 15000 h 13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6" h="131551">
                <a:moveTo>
                  <a:pt x="79502" y="15000"/>
                </a:moveTo>
                <a:cubicBezTo>
                  <a:pt x="81354" y="12354"/>
                  <a:pt x="35051" y="-3520"/>
                  <a:pt x="23939" y="713"/>
                </a:cubicBezTo>
                <a:cubicBezTo>
                  <a:pt x="12826" y="4946"/>
                  <a:pt x="14944" y="25848"/>
                  <a:pt x="12827" y="40400"/>
                </a:cubicBezTo>
                <a:cubicBezTo>
                  <a:pt x="10710" y="54952"/>
                  <a:pt x="11768" y="72944"/>
                  <a:pt x="11239" y="88025"/>
                </a:cubicBezTo>
                <a:cubicBezTo>
                  <a:pt x="10710" y="103106"/>
                  <a:pt x="10446" y="127448"/>
                  <a:pt x="9652" y="130888"/>
                </a:cubicBezTo>
                <a:cubicBezTo>
                  <a:pt x="8858" y="134328"/>
                  <a:pt x="8064" y="124009"/>
                  <a:pt x="6477" y="108663"/>
                </a:cubicBezTo>
                <a:cubicBezTo>
                  <a:pt x="4889" y="93317"/>
                  <a:pt x="-931" y="54159"/>
                  <a:pt x="127" y="38813"/>
                </a:cubicBezTo>
                <a:cubicBezTo>
                  <a:pt x="1185" y="23467"/>
                  <a:pt x="5683" y="23732"/>
                  <a:pt x="12827" y="16588"/>
                </a:cubicBezTo>
                <a:cubicBezTo>
                  <a:pt x="19971" y="9444"/>
                  <a:pt x="77650" y="17646"/>
                  <a:pt x="79502" y="15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349797B8-B743-4B6E-B7CA-8537FF6E04EE}"/>
              </a:ext>
            </a:extLst>
          </p:cNvPr>
          <p:cNvSpPr/>
          <p:nvPr/>
        </p:nvSpPr>
        <p:spPr>
          <a:xfrm>
            <a:off x="4239318" y="4981459"/>
            <a:ext cx="131074" cy="150963"/>
          </a:xfrm>
          <a:custGeom>
            <a:avLst/>
            <a:gdLst>
              <a:gd name="connsiteX0" fmla="*/ 131070 w 131074"/>
              <a:gd name="connsiteY0" fmla="*/ 116 h 150963"/>
              <a:gd name="connsiteX1" fmla="*/ 13595 w 131074"/>
              <a:gd name="connsiteY1" fmla="*/ 65204 h 150963"/>
              <a:gd name="connsiteX2" fmla="*/ 2482 w 131074"/>
              <a:gd name="connsiteY2" fmla="*/ 93779 h 150963"/>
              <a:gd name="connsiteX3" fmla="*/ 13595 w 131074"/>
              <a:gd name="connsiteY3" fmla="*/ 122354 h 150963"/>
              <a:gd name="connsiteX4" fmla="*/ 35820 w 131074"/>
              <a:gd name="connsiteY4" fmla="*/ 150929 h 150963"/>
              <a:gd name="connsiteX5" fmla="*/ 21532 w 131074"/>
              <a:gd name="connsiteY5" fmla="*/ 127116 h 150963"/>
              <a:gd name="connsiteX6" fmla="*/ 8832 w 131074"/>
              <a:gd name="connsiteY6" fmla="*/ 82666 h 150963"/>
              <a:gd name="connsiteX7" fmla="*/ 131070 w 131074"/>
              <a:gd name="connsiteY7" fmla="*/ 116 h 15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074" h="150963">
                <a:moveTo>
                  <a:pt x="131070" y="116"/>
                </a:moveTo>
                <a:cubicBezTo>
                  <a:pt x="131864" y="-2794"/>
                  <a:pt x="35026" y="49594"/>
                  <a:pt x="13595" y="65204"/>
                </a:cubicBezTo>
                <a:cubicBezTo>
                  <a:pt x="-7836" y="80815"/>
                  <a:pt x="2482" y="84254"/>
                  <a:pt x="2482" y="93779"/>
                </a:cubicBezTo>
                <a:cubicBezTo>
                  <a:pt x="2482" y="103304"/>
                  <a:pt x="8039" y="112829"/>
                  <a:pt x="13595" y="122354"/>
                </a:cubicBezTo>
                <a:cubicBezTo>
                  <a:pt x="19151" y="131879"/>
                  <a:pt x="34497" y="150135"/>
                  <a:pt x="35820" y="150929"/>
                </a:cubicBezTo>
                <a:cubicBezTo>
                  <a:pt x="37143" y="151723"/>
                  <a:pt x="26030" y="138493"/>
                  <a:pt x="21532" y="127116"/>
                </a:cubicBezTo>
                <a:cubicBezTo>
                  <a:pt x="17034" y="115739"/>
                  <a:pt x="-7572" y="103568"/>
                  <a:pt x="8832" y="82666"/>
                </a:cubicBezTo>
                <a:cubicBezTo>
                  <a:pt x="25236" y="61764"/>
                  <a:pt x="130276" y="3026"/>
                  <a:pt x="131070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971B121B-598A-4E86-995C-FC79EF475C39}"/>
              </a:ext>
            </a:extLst>
          </p:cNvPr>
          <p:cNvSpPr/>
          <p:nvPr/>
        </p:nvSpPr>
        <p:spPr>
          <a:xfrm>
            <a:off x="3830638" y="5011678"/>
            <a:ext cx="187325" cy="39747"/>
          </a:xfrm>
          <a:custGeom>
            <a:avLst/>
            <a:gdLst>
              <a:gd name="connsiteX0" fmla="*/ 0 w 187325"/>
              <a:gd name="connsiteY0" fmla="*/ 60 h 39747"/>
              <a:gd name="connsiteX1" fmla="*/ 98425 w 187325"/>
              <a:gd name="connsiteY1" fmla="*/ 30222 h 39747"/>
              <a:gd name="connsiteX2" fmla="*/ 187325 w 187325"/>
              <a:gd name="connsiteY2" fmla="*/ 11172 h 39747"/>
              <a:gd name="connsiteX3" fmla="*/ 100012 w 187325"/>
              <a:gd name="connsiteY3" fmla="*/ 39747 h 39747"/>
              <a:gd name="connsiteX4" fmla="*/ 0 w 187325"/>
              <a:gd name="connsiteY4" fmla="*/ 60 h 3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25" h="39747">
                <a:moveTo>
                  <a:pt x="0" y="60"/>
                </a:moveTo>
                <a:cubicBezTo>
                  <a:pt x="-264" y="-1527"/>
                  <a:pt x="67204" y="28370"/>
                  <a:pt x="98425" y="30222"/>
                </a:cubicBezTo>
                <a:cubicBezTo>
                  <a:pt x="129646" y="32074"/>
                  <a:pt x="187061" y="9585"/>
                  <a:pt x="187325" y="11172"/>
                </a:cubicBezTo>
                <a:cubicBezTo>
                  <a:pt x="187589" y="12759"/>
                  <a:pt x="130439" y="39747"/>
                  <a:pt x="100012" y="39747"/>
                </a:cubicBezTo>
                <a:cubicBezTo>
                  <a:pt x="69585" y="39747"/>
                  <a:pt x="264" y="1647"/>
                  <a:pt x="0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7173B3F3-7F3E-4607-8B22-730BE505B30C}"/>
              </a:ext>
            </a:extLst>
          </p:cNvPr>
          <p:cNvSpPr/>
          <p:nvPr/>
        </p:nvSpPr>
        <p:spPr>
          <a:xfrm>
            <a:off x="3898845" y="5005147"/>
            <a:ext cx="390759" cy="22532"/>
          </a:xfrm>
          <a:custGeom>
            <a:avLst/>
            <a:gdLst>
              <a:gd name="connsiteX0" fmla="*/ 55 w 390759"/>
              <a:gd name="connsiteY0" fmla="*/ 22466 h 22532"/>
              <a:gd name="connsiteX1" fmla="*/ 161980 w 390759"/>
              <a:gd name="connsiteY1" fmla="*/ 8178 h 22532"/>
              <a:gd name="connsiteX2" fmla="*/ 249293 w 390759"/>
              <a:gd name="connsiteY2" fmla="*/ 1828 h 22532"/>
              <a:gd name="connsiteX3" fmla="*/ 362005 w 390759"/>
              <a:gd name="connsiteY3" fmla="*/ 1828 h 22532"/>
              <a:gd name="connsiteX4" fmla="*/ 388993 w 390759"/>
              <a:gd name="connsiteY4" fmla="*/ 11353 h 22532"/>
              <a:gd name="connsiteX5" fmla="*/ 325493 w 390759"/>
              <a:gd name="connsiteY5" fmla="*/ 11353 h 22532"/>
              <a:gd name="connsiteX6" fmla="*/ 214368 w 390759"/>
              <a:gd name="connsiteY6" fmla="*/ 6591 h 22532"/>
              <a:gd name="connsiteX7" fmla="*/ 144518 w 390759"/>
              <a:gd name="connsiteY7" fmla="*/ 1828 h 22532"/>
              <a:gd name="connsiteX8" fmla="*/ 55 w 390759"/>
              <a:gd name="connsiteY8" fmla="*/ 22466 h 2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759" h="22532">
                <a:moveTo>
                  <a:pt x="55" y="22466"/>
                </a:moveTo>
                <a:cubicBezTo>
                  <a:pt x="2965" y="23524"/>
                  <a:pt x="120440" y="11618"/>
                  <a:pt x="161980" y="8178"/>
                </a:cubicBezTo>
                <a:cubicBezTo>
                  <a:pt x="203520" y="4738"/>
                  <a:pt x="215956" y="2886"/>
                  <a:pt x="249293" y="1828"/>
                </a:cubicBezTo>
                <a:cubicBezTo>
                  <a:pt x="282630" y="770"/>
                  <a:pt x="338722" y="240"/>
                  <a:pt x="362005" y="1828"/>
                </a:cubicBezTo>
                <a:cubicBezTo>
                  <a:pt x="385288" y="3415"/>
                  <a:pt x="395078" y="9766"/>
                  <a:pt x="388993" y="11353"/>
                </a:cubicBezTo>
                <a:cubicBezTo>
                  <a:pt x="382908" y="12940"/>
                  <a:pt x="354597" y="12147"/>
                  <a:pt x="325493" y="11353"/>
                </a:cubicBezTo>
                <a:cubicBezTo>
                  <a:pt x="296389" y="10559"/>
                  <a:pt x="244530" y="8178"/>
                  <a:pt x="214368" y="6591"/>
                </a:cubicBezTo>
                <a:cubicBezTo>
                  <a:pt x="184206" y="5004"/>
                  <a:pt x="179443" y="-3728"/>
                  <a:pt x="144518" y="1828"/>
                </a:cubicBezTo>
                <a:cubicBezTo>
                  <a:pt x="109593" y="7384"/>
                  <a:pt x="-2855" y="21408"/>
                  <a:pt x="55" y="22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80DB1AA5-27DB-4840-88BA-707A3BBA65BC}"/>
              </a:ext>
            </a:extLst>
          </p:cNvPr>
          <p:cNvSpPr/>
          <p:nvPr/>
        </p:nvSpPr>
        <p:spPr>
          <a:xfrm>
            <a:off x="3938204" y="5068489"/>
            <a:ext cx="265565" cy="58082"/>
          </a:xfrm>
          <a:custGeom>
            <a:avLst/>
            <a:gdLst>
              <a:gd name="connsiteX0" fmla="*/ 384 w 265565"/>
              <a:gd name="connsiteY0" fmla="*/ 399 h 58082"/>
              <a:gd name="connsiteX1" fmla="*/ 241684 w 265565"/>
              <a:gd name="connsiteY1" fmla="*/ 57549 h 58082"/>
              <a:gd name="connsiteX2" fmla="*/ 236921 w 265565"/>
              <a:gd name="connsiteY2" fmla="*/ 27386 h 58082"/>
              <a:gd name="connsiteX3" fmla="*/ 265496 w 265565"/>
              <a:gd name="connsiteY3" fmla="*/ 399 h 58082"/>
              <a:gd name="connsiteX4" fmla="*/ 227396 w 265565"/>
              <a:gd name="connsiteY4" fmla="*/ 35324 h 58082"/>
              <a:gd name="connsiteX5" fmla="*/ 186121 w 265565"/>
              <a:gd name="connsiteY5" fmla="*/ 32149 h 58082"/>
              <a:gd name="connsiteX6" fmla="*/ 384 w 265565"/>
              <a:gd name="connsiteY6" fmla="*/ 399 h 5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565" h="58082">
                <a:moveTo>
                  <a:pt x="384" y="399"/>
                </a:moveTo>
                <a:cubicBezTo>
                  <a:pt x="9644" y="4632"/>
                  <a:pt x="202261" y="53051"/>
                  <a:pt x="241684" y="57549"/>
                </a:cubicBezTo>
                <a:cubicBezTo>
                  <a:pt x="281107" y="62047"/>
                  <a:pt x="232952" y="36911"/>
                  <a:pt x="236921" y="27386"/>
                </a:cubicBezTo>
                <a:cubicBezTo>
                  <a:pt x="240890" y="17861"/>
                  <a:pt x="267083" y="-924"/>
                  <a:pt x="265496" y="399"/>
                </a:cubicBezTo>
                <a:cubicBezTo>
                  <a:pt x="263909" y="1722"/>
                  <a:pt x="240625" y="30032"/>
                  <a:pt x="227396" y="35324"/>
                </a:cubicBezTo>
                <a:cubicBezTo>
                  <a:pt x="214167" y="40616"/>
                  <a:pt x="220252" y="37441"/>
                  <a:pt x="186121" y="32149"/>
                </a:cubicBezTo>
                <a:cubicBezTo>
                  <a:pt x="151990" y="26857"/>
                  <a:pt x="-8876" y="-3834"/>
                  <a:pt x="384" y="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F04E7C92-BB38-40B5-969B-91E036CFF39A}"/>
              </a:ext>
            </a:extLst>
          </p:cNvPr>
          <p:cNvSpPr/>
          <p:nvPr/>
        </p:nvSpPr>
        <p:spPr>
          <a:xfrm>
            <a:off x="3802520" y="5049742"/>
            <a:ext cx="426780" cy="110828"/>
          </a:xfrm>
          <a:custGeom>
            <a:avLst/>
            <a:gdLst>
              <a:gd name="connsiteX0" fmla="*/ 1130 w 426780"/>
              <a:gd name="connsiteY0" fmla="*/ 96 h 110828"/>
              <a:gd name="connsiteX1" fmla="*/ 163055 w 426780"/>
              <a:gd name="connsiteY1" fmla="*/ 49308 h 110828"/>
              <a:gd name="connsiteX2" fmla="*/ 417055 w 426780"/>
              <a:gd name="connsiteY2" fmla="*/ 109633 h 110828"/>
              <a:gd name="connsiteX3" fmla="*/ 361493 w 426780"/>
              <a:gd name="connsiteY3" fmla="*/ 87408 h 110828"/>
              <a:gd name="connsiteX4" fmla="*/ 242430 w 426780"/>
              <a:gd name="connsiteY4" fmla="*/ 62008 h 110828"/>
              <a:gd name="connsiteX5" fmla="*/ 1130 w 426780"/>
              <a:gd name="connsiteY5" fmla="*/ 96 h 11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780" h="110828">
                <a:moveTo>
                  <a:pt x="1130" y="96"/>
                </a:moveTo>
                <a:cubicBezTo>
                  <a:pt x="-12099" y="-2021"/>
                  <a:pt x="93734" y="31052"/>
                  <a:pt x="163055" y="49308"/>
                </a:cubicBezTo>
                <a:cubicBezTo>
                  <a:pt x="232376" y="67564"/>
                  <a:pt x="383982" y="103283"/>
                  <a:pt x="417055" y="109633"/>
                </a:cubicBezTo>
                <a:cubicBezTo>
                  <a:pt x="450128" y="115983"/>
                  <a:pt x="390597" y="95345"/>
                  <a:pt x="361493" y="87408"/>
                </a:cubicBezTo>
                <a:cubicBezTo>
                  <a:pt x="332389" y="79471"/>
                  <a:pt x="299316" y="76825"/>
                  <a:pt x="242430" y="62008"/>
                </a:cubicBezTo>
                <a:lnTo>
                  <a:pt x="1130" y="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236C472A-CA57-497F-AC97-B8A00FC8859B}"/>
              </a:ext>
            </a:extLst>
          </p:cNvPr>
          <p:cNvSpPr/>
          <p:nvPr/>
        </p:nvSpPr>
        <p:spPr>
          <a:xfrm>
            <a:off x="3849384" y="4527417"/>
            <a:ext cx="41588" cy="482891"/>
          </a:xfrm>
          <a:custGeom>
            <a:avLst/>
            <a:gdLst>
              <a:gd name="connsiteX0" fmla="*/ 304 w 41588"/>
              <a:gd name="connsiteY0" fmla="*/ 133 h 482891"/>
              <a:gd name="connsiteX1" fmla="*/ 16179 w 41588"/>
              <a:gd name="connsiteY1" fmla="*/ 217621 h 482891"/>
              <a:gd name="connsiteX2" fmla="*/ 36816 w 41588"/>
              <a:gd name="connsiteY2" fmla="*/ 322396 h 482891"/>
              <a:gd name="connsiteX3" fmla="*/ 16179 w 41588"/>
              <a:gd name="connsiteY3" fmla="*/ 406533 h 482891"/>
              <a:gd name="connsiteX4" fmla="*/ 16179 w 41588"/>
              <a:gd name="connsiteY4" fmla="*/ 481146 h 482891"/>
              <a:gd name="connsiteX5" fmla="*/ 32054 w 41588"/>
              <a:gd name="connsiteY5" fmla="*/ 449396 h 482891"/>
              <a:gd name="connsiteX6" fmla="*/ 41579 w 41588"/>
              <a:gd name="connsiteY6" fmla="*/ 341446 h 482891"/>
              <a:gd name="connsiteX7" fmla="*/ 30466 w 41588"/>
              <a:gd name="connsiteY7" fmla="*/ 250958 h 482891"/>
              <a:gd name="connsiteX8" fmla="*/ 304 w 41588"/>
              <a:gd name="connsiteY8" fmla="*/ 133 h 48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88" h="482891">
                <a:moveTo>
                  <a:pt x="304" y="133"/>
                </a:moveTo>
                <a:cubicBezTo>
                  <a:pt x="-2077" y="-5423"/>
                  <a:pt x="10094" y="163911"/>
                  <a:pt x="16179" y="217621"/>
                </a:cubicBezTo>
                <a:cubicBezTo>
                  <a:pt x="22264" y="271332"/>
                  <a:pt x="36816" y="290911"/>
                  <a:pt x="36816" y="322396"/>
                </a:cubicBezTo>
                <a:cubicBezTo>
                  <a:pt x="36816" y="353881"/>
                  <a:pt x="19618" y="380075"/>
                  <a:pt x="16179" y="406533"/>
                </a:cubicBezTo>
                <a:cubicBezTo>
                  <a:pt x="12740" y="432991"/>
                  <a:pt x="13533" y="474002"/>
                  <a:pt x="16179" y="481146"/>
                </a:cubicBezTo>
                <a:cubicBezTo>
                  <a:pt x="18825" y="488290"/>
                  <a:pt x="27821" y="472679"/>
                  <a:pt x="32054" y="449396"/>
                </a:cubicBezTo>
                <a:cubicBezTo>
                  <a:pt x="36287" y="426113"/>
                  <a:pt x="41844" y="374519"/>
                  <a:pt x="41579" y="341446"/>
                </a:cubicBezTo>
                <a:cubicBezTo>
                  <a:pt x="41314" y="308373"/>
                  <a:pt x="37345" y="304933"/>
                  <a:pt x="30466" y="250958"/>
                </a:cubicBezTo>
                <a:cubicBezTo>
                  <a:pt x="23587" y="196983"/>
                  <a:pt x="2685" y="5689"/>
                  <a:pt x="304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416634E3-5C06-4096-A24C-AE0CF675372E}"/>
              </a:ext>
            </a:extLst>
          </p:cNvPr>
          <p:cNvSpPr/>
          <p:nvPr/>
        </p:nvSpPr>
        <p:spPr>
          <a:xfrm>
            <a:off x="3687736" y="4182997"/>
            <a:ext cx="20694" cy="315782"/>
          </a:xfrm>
          <a:custGeom>
            <a:avLst/>
            <a:gdLst>
              <a:gd name="connsiteX0" fmla="*/ 3202 w 20694"/>
              <a:gd name="connsiteY0" fmla="*/ 1653 h 315782"/>
              <a:gd name="connsiteX1" fmla="*/ 1614 w 20694"/>
              <a:gd name="connsiteY1" fmla="*/ 309628 h 315782"/>
              <a:gd name="connsiteX2" fmla="*/ 20664 w 20694"/>
              <a:gd name="connsiteY2" fmla="*/ 192153 h 315782"/>
              <a:gd name="connsiteX3" fmla="*/ 3202 w 20694"/>
              <a:gd name="connsiteY3" fmla="*/ 1653 h 31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94" h="315782">
                <a:moveTo>
                  <a:pt x="3202" y="1653"/>
                </a:moveTo>
                <a:cubicBezTo>
                  <a:pt x="27" y="21232"/>
                  <a:pt x="-1296" y="277878"/>
                  <a:pt x="1614" y="309628"/>
                </a:cubicBezTo>
                <a:cubicBezTo>
                  <a:pt x="4524" y="341378"/>
                  <a:pt x="19870" y="242424"/>
                  <a:pt x="20664" y="192153"/>
                </a:cubicBezTo>
                <a:cubicBezTo>
                  <a:pt x="21458" y="141882"/>
                  <a:pt x="6377" y="-17926"/>
                  <a:pt x="3202" y="1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0C7102D0-45D9-4011-A2D9-08D04E23E7B3}"/>
              </a:ext>
            </a:extLst>
          </p:cNvPr>
          <p:cNvSpPr/>
          <p:nvPr/>
        </p:nvSpPr>
        <p:spPr>
          <a:xfrm>
            <a:off x="3702050" y="4530228"/>
            <a:ext cx="94276" cy="485810"/>
          </a:xfrm>
          <a:custGeom>
            <a:avLst/>
            <a:gdLst>
              <a:gd name="connsiteX0" fmla="*/ 0 w 94276"/>
              <a:gd name="connsiteY0" fmla="*/ 497 h 485810"/>
              <a:gd name="connsiteX1" fmla="*/ 23813 w 94276"/>
              <a:gd name="connsiteY1" fmla="*/ 179885 h 485810"/>
              <a:gd name="connsiteX2" fmla="*/ 69850 w 94276"/>
              <a:gd name="connsiteY2" fmla="*/ 356097 h 485810"/>
              <a:gd name="connsiteX3" fmla="*/ 93663 w 94276"/>
              <a:gd name="connsiteY3" fmla="*/ 483097 h 485810"/>
              <a:gd name="connsiteX4" fmla="*/ 46038 w 94276"/>
              <a:gd name="connsiteY4" fmla="*/ 235447 h 485810"/>
              <a:gd name="connsiteX5" fmla="*/ 23813 w 94276"/>
              <a:gd name="connsiteY5" fmla="*/ 130672 h 485810"/>
              <a:gd name="connsiteX6" fmla="*/ 0 w 94276"/>
              <a:gd name="connsiteY6" fmla="*/ 497 h 48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276" h="485810">
                <a:moveTo>
                  <a:pt x="0" y="497"/>
                </a:moveTo>
                <a:cubicBezTo>
                  <a:pt x="0" y="8699"/>
                  <a:pt x="12171" y="120618"/>
                  <a:pt x="23813" y="179885"/>
                </a:cubicBezTo>
                <a:cubicBezTo>
                  <a:pt x="35455" y="239152"/>
                  <a:pt x="58208" y="305562"/>
                  <a:pt x="69850" y="356097"/>
                </a:cubicBezTo>
                <a:cubicBezTo>
                  <a:pt x="81492" y="406632"/>
                  <a:pt x="97632" y="503205"/>
                  <a:pt x="93663" y="483097"/>
                </a:cubicBezTo>
                <a:cubicBezTo>
                  <a:pt x="89694" y="462989"/>
                  <a:pt x="57680" y="294185"/>
                  <a:pt x="46038" y="235447"/>
                </a:cubicBezTo>
                <a:cubicBezTo>
                  <a:pt x="34396" y="176710"/>
                  <a:pt x="32015" y="173799"/>
                  <a:pt x="23813" y="130672"/>
                </a:cubicBezTo>
                <a:cubicBezTo>
                  <a:pt x="15611" y="87545"/>
                  <a:pt x="0" y="-7705"/>
                  <a:pt x="0" y="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17ACE93D-3517-4AD3-81E5-4FBFF1E29F93}"/>
              </a:ext>
            </a:extLst>
          </p:cNvPr>
          <p:cNvSpPr/>
          <p:nvPr/>
        </p:nvSpPr>
        <p:spPr>
          <a:xfrm>
            <a:off x="3781976" y="4150104"/>
            <a:ext cx="27529" cy="757546"/>
          </a:xfrm>
          <a:custGeom>
            <a:avLst/>
            <a:gdLst>
              <a:gd name="connsiteX0" fmla="*/ 5799 w 27529"/>
              <a:gd name="connsiteY0" fmla="*/ 1209 h 757546"/>
              <a:gd name="connsiteX1" fmla="*/ 13737 w 27529"/>
              <a:gd name="connsiteY1" fmla="*/ 237746 h 757546"/>
              <a:gd name="connsiteX2" fmla="*/ 20087 w 27529"/>
              <a:gd name="connsiteY2" fmla="*/ 358396 h 757546"/>
              <a:gd name="connsiteX3" fmla="*/ 1037 w 27529"/>
              <a:gd name="connsiteY3" fmla="*/ 521909 h 757546"/>
              <a:gd name="connsiteX4" fmla="*/ 4212 w 27529"/>
              <a:gd name="connsiteY4" fmla="*/ 755271 h 757546"/>
              <a:gd name="connsiteX5" fmla="*/ 18499 w 27529"/>
              <a:gd name="connsiteY5" fmla="*/ 625096 h 757546"/>
              <a:gd name="connsiteX6" fmla="*/ 26437 w 27529"/>
              <a:gd name="connsiteY6" fmla="*/ 374271 h 757546"/>
              <a:gd name="connsiteX7" fmla="*/ 24849 w 27529"/>
              <a:gd name="connsiteY7" fmla="*/ 155196 h 757546"/>
              <a:gd name="connsiteX8" fmla="*/ 5799 w 27529"/>
              <a:gd name="connsiteY8" fmla="*/ 1209 h 75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29" h="757546">
                <a:moveTo>
                  <a:pt x="5799" y="1209"/>
                </a:moveTo>
                <a:cubicBezTo>
                  <a:pt x="3947" y="14967"/>
                  <a:pt x="11356" y="178215"/>
                  <a:pt x="13737" y="237746"/>
                </a:cubicBezTo>
                <a:cubicBezTo>
                  <a:pt x="16118" y="297277"/>
                  <a:pt x="22204" y="311036"/>
                  <a:pt x="20087" y="358396"/>
                </a:cubicBezTo>
                <a:cubicBezTo>
                  <a:pt x="17970" y="405756"/>
                  <a:pt x="3683" y="455763"/>
                  <a:pt x="1037" y="521909"/>
                </a:cubicBezTo>
                <a:cubicBezTo>
                  <a:pt x="-1609" y="588055"/>
                  <a:pt x="1302" y="738073"/>
                  <a:pt x="4212" y="755271"/>
                </a:cubicBezTo>
                <a:cubicBezTo>
                  <a:pt x="7122" y="772469"/>
                  <a:pt x="14795" y="688596"/>
                  <a:pt x="18499" y="625096"/>
                </a:cubicBezTo>
                <a:cubicBezTo>
                  <a:pt x="22203" y="561596"/>
                  <a:pt x="25379" y="452588"/>
                  <a:pt x="26437" y="374271"/>
                </a:cubicBezTo>
                <a:cubicBezTo>
                  <a:pt x="27495" y="295954"/>
                  <a:pt x="28818" y="216050"/>
                  <a:pt x="24849" y="155196"/>
                </a:cubicBezTo>
                <a:cubicBezTo>
                  <a:pt x="20880" y="94342"/>
                  <a:pt x="7651" y="-12549"/>
                  <a:pt x="5799" y="1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20AEA420-9FE2-4CB7-B975-41A0D7B24ACB}"/>
              </a:ext>
            </a:extLst>
          </p:cNvPr>
          <p:cNvSpPr/>
          <p:nvPr/>
        </p:nvSpPr>
        <p:spPr>
          <a:xfrm>
            <a:off x="3782683" y="4924349"/>
            <a:ext cx="41644" cy="163665"/>
          </a:xfrm>
          <a:custGeom>
            <a:avLst/>
            <a:gdLst>
              <a:gd name="connsiteX0" fmla="*/ 8267 w 41644"/>
              <a:gd name="connsiteY0" fmla="*/ 76 h 163665"/>
              <a:gd name="connsiteX1" fmla="*/ 41605 w 41644"/>
              <a:gd name="connsiteY1" fmla="*/ 96914 h 163665"/>
              <a:gd name="connsiteX2" fmla="*/ 330 w 41644"/>
              <a:gd name="connsiteY2" fmla="*/ 163589 h 163665"/>
              <a:gd name="connsiteX3" fmla="*/ 22555 w 41644"/>
              <a:gd name="connsiteY3" fmla="*/ 109614 h 163665"/>
              <a:gd name="connsiteX4" fmla="*/ 28905 w 41644"/>
              <a:gd name="connsiteY4" fmla="*/ 81039 h 163665"/>
              <a:gd name="connsiteX5" fmla="*/ 8267 w 41644"/>
              <a:gd name="connsiteY5" fmla="*/ 76 h 16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44" h="163665">
                <a:moveTo>
                  <a:pt x="8267" y="76"/>
                </a:moveTo>
                <a:cubicBezTo>
                  <a:pt x="10384" y="2722"/>
                  <a:pt x="42928" y="69662"/>
                  <a:pt x="41605" y="96914"/>
                </a:cubicBezTo>
                <a:cubicBezTo>
                  <a:pt x="40282" y="124166"/>
                  <a:pt x="3505" y="161472"/>
                  <a:pt x="330" y="163589"/>
                </a:cubicBezTo>
                <a:cubicBezTo>
                  <a:pt x="-2845" y="165706"/>
                  <a:pt x="17793" y="123372"/>
                  <a:pt x="22555" y="109614"/>
                </a:cubicBezTo>
                <a:cubicBezTo>
                  <a:pt x="27317" y="95856"/>
                  <a:pt x="30228" y="97708"/>
                  <a:pt x="28905" y="81039"/>
                </a:cubicBezTo>
                <a:cubicBezTo>
                  <a:pt x="27582" y="64370"/>
                  <a:pt x="6150" y="-2570"/>
                  <a:pt x="8267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02BB74C2-63D5-4235-B2FA-EE5BD3362C3B}"/>
              </a:ext>
            </a:extLst>
          </p:cNvPr>
          <p:cNvSpPr/>
          <p:nvPr/>
        </p:nvSpPr>
        <p:spPr>
          <a:xfrm>
            <a:off x="3664851" y="5029504"/>
            <a:ext cx="121447" cy="338430"/>
          </a:xfrm>
          <a:custGeom>
            <a:avLst/>
            <a:gdLst>
              <a:gd name="connsiteX0" fmla="*/ 121337 w 121447"/>
              <a:gd name="connsiteY0" fmla="*/ 1284 h 338430"/>
              <a:gd name="connsiteX1" fmla="*/ 99112 w 121447"/>
              <a:gd name="connsiteY1" fmla="*/ 104471 h 338430"/>
              <a:gd name="connsiteX2" fmla="*/ 687 w 121447"/>
              <a:gd name="connsiteY2" fmla="*/ 337834 h 338430"/>
              <a:gd name="connsiteX3" fmla="*/ 57837 w 121447"/>
              <a:gd name="connsiteY3" fmla="*/ 167971 h 338430"/>
              <a:gd name="connsiteX4" fmla="*/ 105462 w 121447"/>
              <a:gd name="connsiteY4" fmla="*/ 53671 h 338430"/>
              <a:gd name="connsiteX5" fmla="*/ 121337 w 121447"/>
              <a:gd name="connsiteY5" fmla="*/ 1284 h 33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47" h="338430">
                <a:moveTo>
                  <a:pt x="121337" y="1284"/>
                </a:moveTo>
                <a:cubicBezTo>
                  <a:pt x="120279" y="9751"/>
                  <a:pt x="119220" y="48379"/>
                  <a:pt x="99112" y="104471"/>
                </a:cubicBezTo>
                <a:cubicBezTo>
                  <a:pt x="79004" y="160563"/>
                  <a:pt x="7566" y="327251"/>
                  <a:pt x="687" y="337834"/>
                </a:cubicBezTo>
                <a:cubicBezTo>
                  <a:pt x="-6192" y="348417"/>
                  <a:pt x="40375" y="215331"/>
                  <a:pt x="57837" y="167971"/>
                </a:cubicBezTo>
                <a:cubicBezTo>
                  <a:pt x="75299" y="120611"/>
                  <a:pt x="95143" y="79335"/>
                  <a:pt x="105462" y="53671"/>
                </a:cubicBezTo>
                <a:cubicBezTo>
                  <a:pt x="115781" y="28007"/>
                  <a:pt x="122395" y="-7183"/>
                  <a:pt x="121337" y="1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F6BFA836-93AA-4598-89A9-E7CD7DC51469}"/>
              </a:ext>
            </a:extLst>
          </p:cNvPr>
          <p:cNvSpPr/>
          <p:nvPr/>
        </p:nvSpPr>
        <p:spPr>
          <a:xfrm>
            <a:off x="3979468" y="5159311"/>
            <a:ext cx="315447" cy="319276"/>
          </a:xfrm>
          <a:custGeom>
            <a:avLst/>
            <a:gdLst>
              <a:gd name="connsiteX0" fmla="*/ 308370 w 315447"/>
              <a:gd name="connsiteY0" fmla="*/ 11177 h 319276"/>
              <a:gd name="connsiteX1" fmla="*/ 82945 w 315447"/>
              <a:gd name="connsiteY1" fmla="*/ 244539 h 319276"/>
              <a:gd name="connsiteX2" fmla="*/ 395 w 315447"/>
              <a:gd name="connsiteY2" fmla="*/ 319152 h 319276"/>
              <a:gd name="connsiteX3" fmla="*/ 49607 w 315447"/>
              <a:gd name="connsiteY3" fmla="*/ 263589 h 319276"/>
              <a:gd name="connsiteX4" fmla="*/ 240107 w 315447"/>
              <a:gd name="connsiteY4" fmla="*/ 60389 h 319276"/>
              <a:gd name="connsiteX5" fmla="*/ 308370 w 315447"/>
              <a:gd name="connsiteY5" fmla="*/ 11177 h 31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447" h="319276">
                <a:moveTo>
                  <a:pt x="308370" y="11177"/>
                </a:moveTo>
                <a:cubicBezTo>
                  <a:pt x="282176" y="41869"/>
                  <a:pt x="134274" y="193210"/>
                  <a:pt x="82945" y="244539"/>
                </a:cubicBezTo>
                <a:cubicBezTo>
                  <a:pt x="31616" y="295868"/>
                  <a:pt x="5951" y="315977"/>
                  <a:pt x="395" y="319152"/>
                </a:cubicBezTo>
                <a:cubicBezTo>
                  <a:pt x="-5161" y="322327"/>
                  <a:pt x="49607" y="263589"/>
                  <a:pt x="49607" y="263589"/>
                </a:cubicBezTo>
                <a:cubicBezTo>
                  <a:pt x="89559" y="220462"/>
                  <a:pt x="197509" y="102458"/>
                  <a:pt x="240107" y="60389"/>
                </a:cubicBezTo>
                <a:cubicBezTo>
                  <a:pt x="282705" y="18320"/>
                  <a:pt x="334564" y="-19515"/>
                  <a:pt x="308370" y="11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8FD2792E-C84B-4A3C-92DB-886D65EEA0AA}"/>
              </a:ext>
            </a:extLst>
          </p:cNvPr>
          <p:cNvSpPr/>
          <p:nvPr/>
        </p:nvSpPr>
        <p:spPr>
          <a:xfrm>
            <a:off x="4074734" y="5161149"/>
            <a:ext cx="141195" cy="217405"/>
          </a:xfrm>
          <a:custGeom>
            <a:avLst/>
            <a:gdLst>
              <a:gd name="connsiteX0" fmla="*/ 140079 w 141195"/>
              <a:gd name="connsiteY0" fmla="*/ 2989 h 217405"/>
              <a:gd name="connsiteX1" fmla="*/ 1966 w 141195"/>
              <a:gd name="connsiteY1" fmla="*/ 215714 h 217405"/>
              <a:gd name="connsiteX2" fmla="*/ 63879 w 141195"/>
              <a:gd name="connsiteY2" fmla="*/ 98239 h 217405"/>
              <a:gd name="connsiteX3" fmla="*/ 140079 w 141195"/>
              <a:gd name="connsiteY3" fmla="*/ 2989 h 21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195" h="217405">
                <a:moveTo>
                  <a:pt x="140079" y="2989"/>
                </a:moveTo>
                <a:cubicBezTo>
                  <a:pt x="129760" y="22568"/>
                  <a:pt x="14666" y="199839"/>
                  <a:pt x="1966" y="215714"/>
                </a:cubicBezTo>
                <a:cubicBezTo>
                  <a:pt x="-10734" y="231589"/>
                  <a:pt x="41389" y="131312"/>
                  <a:pt x="63879" y="98239"/>
                </a:cubicBezTo>
                <a:cubicBezTo>
                  <a:pt x="86369" y="65166"/>
                  <a:pt x="150398" y="-16590"/>
                  <a:pt x="140079" y="2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58781750-2D1C-4CA5-9A90-148D548C2B20}"/>
              </a:ext>
            </a:extLst>
          </p:cNvPr>
          <p:cNvSpPr/>
          <p:nvPr/>
        </p:nvSpPr>
        <p:spPr>
          <a:xfrm>
            <a:off x="3743316" y="5333869"/>
            <a:ext cx="266747" cy="52107"/>
          </a:xfrm>
          <a:custGeom>
            <a:avLst/>
            <a:gdLst>
              <a:gd name="connsiteX0" fmla="*/ 9 w 266747"/>
              <a:gd name="connsiteY0" fmla="*/ 131 h 52107"/>
              <a:gd name="connsiteX1" fmla="*/ 179397 w 266747"/>
              <a:gd name="connsiteY1" fmla="*/ 44581 h 52107"/>
              <a:gd name="connsiteX2" fmla="*/ 266709 w 266747"/>
              <a:gd name="connsiteY2" fmla="*/ 50931 h 52107"/>
              <a:gd name="connsiteX3" fmla="*/ 187334 w 266747"/>
              <a:gd name="connsiteY3" fmla="*/ 31881 h 52107"/>
              <a:gd name="connsiteX4" fmla="*/ 9 w 266747"/>
              <a:gd name="connsiteY4" fmla="*/ 131 h 5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47" h="52107">
                <a:moveTo>
                  <a:pt x="9" y="131"/>
                </a:moveTo>
                <a:cubicBezTo>
                  <a:pt x="-1314" y="2248"/>
                  <a:pt x="134947" y="36114"/>
                  <a:pt x="179397" y="44581"/>
                </a:cubicBezTo>
                <a:cubicBezTo>
                  <a:pt x="223847" y="53048"/>
                  <a:pt x="265386" y="53048"/>
                  <a:pt x="266709" y="50931"/>
                </a:cubicBezTo>
                <a:cubicBezTo>
                  <a:pt x="268032" y="48814"/>
                  <a:pt x="235223" y="41670"/>
                  <a:pt x="187334" y="31881"/>
                </a:cubicBezTo>
                <a:cubicBezTo>
                  <a:pt x="139445" y="22092"/>
                  <a:pt x="1332" y="-1986"/>
                  <a:pt x="9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33AB02E9-5E89-448E-B7E1-13B2835B6942}"/>
              </a:ext>
            </a:extLst>
          </p:cNvPr>
          <p:cNvSpPr/>
          <p:nvPr/>
        </p:nvSpPr>
        <p:spPr>
          <a:xfrm>
            <a:off x="3652780" y="5375051"/>
            <a:ext cx="358363" cy="108905"/>
          </a:xfrm>
          <a:custGeom>
            <a:avLst/>
            <a:gdLst>
              <a:gd name="connsiteX0" fmla="*/ 58 w 358363"/>
              <a:gd name="connsiteY0" fmla="*/ 224 h 108905"/>
              <a:gd name="connsiteX1" fmla="*/ 228658 w 358363"/>
              <a:gd name="connsiteY1" fmla="*/ 74837 h 108905"/>
              <a:gd name="connsiteX2" fmla="*/ 357245 w 358363"/>
              <a:gd name="connsiteY2" fmla="*/ 89124 h 108905"/>
              <a:gd name="connsiteX3" fmla="*/ 288983 w 358363"/>
              <a:gd name="connsiteY3" fmla="*/ 101824 h 108905"/>
              <a:gd name="connsiteX4" fmla="*/ 250883 w 358363"/>
              <a:gd name="connsiteY4" fmla="*/ 101824 h 108905"/>
              <a:gd name="connsiteX5" fmla="*/ 58 w 358363"/>
              <a:gd name="connsiteY5" fmla="*/ 224 h 108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363" h="108905">
                <a:moveTo>
                  <a:pt x="58" y="224"/>
                </a:moveTo>
                <a:cubicBezTo>
                  <a:pt x="-3646" y="-4274"/>
                  <a:pt x="169127" y="60020"/>
                  <a:pt x="228658" y="74837"/>
                </a:cubicBezTo>
                <a:cubicBezTo>
                  <a:pt x="288189" y="89654"/>
                  <a:pt x="347191" y="84626"/>
                  <a:pt x="357245" y="89124"/>
                </a:cubicBezTo>
                <a:cubicBezTo>
                  <a:pt x="367299" y="93622"/>
                  <a:pt x="306710" y="99707"/>
                  <a:pt x="288983" y="101824"/>
                </a:cubicBezTo>
                <a:cubicBezTo>
                  <a:pt x="271256" y="103941"/>
                  <a:pt x="297714" y="116641"/>
                  <a:pt x="250883" y="101824"/>
                </a:cubicBezTo>
                <a:cubicBezTo>
                  <a:pt x="204052" y="87007"/>
                  <a:pt x="3762" y="4722"/>
                  <a:pt x="58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88E16C10-F2C0-4C33-A5AE-D934657E5977}"/>
              </a:ext>
            </a:extLst>
          </p:cNvPr>
          <p:cNvSpPr/>
          <p:nvPr/>
        </p:nvSpPr>
        <p:spPr>
          <a:xfrm>
            <a:off x="3719401" y="5507150"/>
            <a:ext cx="270595" cy="562877"/>
          </a:xfrm>
          <a:custGeom>
            <a:avLst/>
            <a:gdLst>
              <a:gd name="connsiteX0" fmla="*/ 270516 w 270595"/>
              <a:gd name="connsiteY0" fmla="*/ 417 h 562877"/>
              <a:gd name="connsiteX1" fmla="*/ 175266 w 270595"/>
              <a:gd name="connsiteY1" fmla="*/ 269233 h 562877"/>
              <a:gd name="connsiteX2" fmla="*/ 1699 w 270595"/>
              <a:gd name="connsiteY2" fmla="*/ 561333 h 562877"/>
              <a:gd name="connsiteX3" fmla="*/ 92716 w 270595"/>
              <a:gd name="connsiteY3" fmla="*/ 377183 h 562877"/>
              <a:gd name="connsiteX4" fmla="*/ 190082 w 270595"/>
              <a:gd name="connsiteY4" fmla="*/ 212083 h 562877"/>
              <a:gd name="connsiteX5" fmla="*/ 270516 w 270595"/>
              <a:gd name="connsiteY5" fmla="*/ 417 h 56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595" h="562877">
                <a:moveTo>
                  <a:pt x="270516" y="417"/>
                </a:moveTo>
                <a:cubicBezTo>
                  <a:pt x="268047" y="9942"/>
                  <a:pt x="220069" y="175747"/>
                  <a:pt x="175266" y="269233"/>
                </a:cubicBezTo>
                <a:cubicBezTo>
                  <a:pt x="130463" y="362719"/>
                  <a:pt x="15457" y="543341"/>
                  <a:pt x="1699" y="561333"/>
                </a:cubicBezTo>
                <a:cubicBezTo>
                  <a:pt x="-12059" y="579325"/>
                  <a:pt x="61319" y="435391"/>
                  <a:pt x="92716" y="377183"/>
                </a:cubicBezTo>
                <a:cubicBezTo>
                  <a:pt x="124113" y="318975"/>
                  <a:pt x="162918" y="277347"/>
                  <a:pt x="190082" y="212083"/>
                </a:cubicBezTo>
                <a:cubicBezTo>
                  <a:pt x="217246" y="146819"/>
                  <a:pt x="272985" y="-9108"/>
                  <a:pt x="270516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FE495AC1-8288-4D41-BC01-4C02C501CC01}"/>
              </a:ext>
            </a:extLst>
          </p:cNvPr>
          <p:cNvSpPr/>
          <p:nvPr/>
        </p:nvSpPr>
        <p:spPr>
          <a:xfrm>
            <a:off x="3445924" y="5396864"/>
            <a:ext cx="222273" cy="354381"/>
          </a:xfrm>
          <a:custGeom>
            <a:avLst/>
            <a:gdLst>
              <a:gd name="connsiteX0" fmla="*/ 222259 w 222273"/>
              <a:gd name="connsiteY0" fmla="*/ 636 h 354381"/>
              <a:gd name="connsiteX1" fmla="*/ 129126 w 222273"/>
              <a:gd name="connsiteY1" fmla="*/ 110703 h 354381"/>
              <a:gd name="connsiteX2" fmla="*/ 9 w 222273"/>
              <a:gd name="connsiteY2" fmla="*/ 354119 h 354381"/>
              <a:gd name="connsiteX3" fmla="*/ 122776 w 222273"/>
              <a:gd name="connsiteY3" fmla="*/ 155153 h 354381"/>
              <a:gd name="connsiteX4" fmla="*/ 222259 w 222273"/>
              <a:gd name="connsiteY4" fmla="*/ 636 h 35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73" h="354381">
                <a:moveTo>
                  <a:pt x="222259" y="636"/>
                </a:moveTo>
                <a:cubicBezTo>
                  <a:pt x="223317" y="-6772"/>
                  <a:pt x="166168" y="51789"/>
                  <a:pt x="129126" y="110703"/>
                </a:cubicBezTo>
                <a:cubicBezTo>
                  <a:pt x="92084" y="169617"/>
                  <a:pt x="1067" y="346711"/>
                  <a:pt x="9" y="354119"/>
                </a:cubicBezTo>
                <a:cubicBezTo>
                  <a:pt x="-1049" y="361527"/>
                  <a:pt x="88556" y="209834"/>
                  <a:pt x="122776" y="155153"/>
                </a:cubicBezTo>
                <a:cubicBezTo>
                  <a:pt x="156996" y="100472"/>
                  <a:pt x="221201" y="8044"/>
                  <a:pt x="222259" y="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F582BD46-17E5-409C-AA1C-E9739C1E8776}"/>
              </a:ext>
            </a:extLst>
          </p:cNvPr>
          <p:cNvSpPr/>
          <p:nvPr/>
        </p:nvSpPr>
        <p:spPr>
          <a:xfrm>
            <a:off x="3269900" y="6040717"/>
            <a:ext cx="460419" cy="504943"/>
          </a:xfrm>
          <a:custGeom>
            <a:avLst/>
            <a:gdLst>
              <a:gd name="connsiteX0" fmla="*/ 459667 w 460419"/>
              <a:gd name="connsiteY0" fmla="*/ 250 h 504943"/>
              <a:gd name="connsiteX1" fmla="*/ 226833 w 460419"/>
              <a:gd name="connsiteY1" fmla="*/ 292350 h 504943"/>
              <a:gd name="connsiteX2" fmla="*/ 82900 w 460419"/>
              <a:gd name="connsiteY2" fmla="*/ 448983 h 504943"/>
              <a:gd name="connsiteX3" fmla="*/ 2467 w 460419"/>
              <a:gd name="connsiteY3" fmla="*/ 501900 h 504943"/>
              <a:gd name="connsiteX4" fmla="*/ 173917 w 460419"/>
              <a:gd name="connsiteY4" fmla="*/ 370666 h 504943"/>
              <a:gd name="connsiteX5" fmla="*/ 296683 w 460419"/>
              <a:gd name="connsiteY5" fmla="*/ 243666 h 504943"/>
              <a:gd name="connsiteX6" fmla="*/ 459667 w 460419"/>
              <a:gd name="connsiteY6" fmla="*/ 250 h 50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419" h="504943">
                <a:moveTo>
                  <a:pt x="459667" y="250"/>
                </a:moveTo>
                <a:cubicBezTo>
                  <a:pt x="448025" y="8364"/>
                  <a:pt x="289627" y="217561"/>
                  <a:pt x="226833" y="292350"/>
                </a:cubicBezTo>
                <a:cubicBezTo>
                  <a:pt x="164039" y="367139"/>
                  <a:pt x="120294" y="414058"/>
                  <a:pt x="82900" y="448983"/>
                </a:cubicBezTo>
                <a:cubicBezTo>
                  <a:pt x="45506" y="483908"/>
                  <a:pt x="-12702" y="514953"/>
                  <a:pt x="2467" y="501900"/>
                </a:cubicBezTo>
                <a:cubicBezTo>
                  <a:pt x="17636" y="488847"/>
                  <a:pt x="124881" y="413705"/>
                  <a:pt x="173917" y="370666"/>
                </a:cubicBezTo>
                <a:cubicBezTo>
                  <a:pt x="222953" y="327627"/>
                  <a:pt x="248705" y="303991"/>
                  <a:pt x="296683" y="243666"/>
                </a:cubicBezTo>
                <a:cubicBezTo>
                  <a:pt x="344661" y="183341"/>
                  <a:pt x="471309" y="-7864"/>
                  <a:pt x="459667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5D333E1D-D847-4549-8A2B-953FF2A439BC}"/>
              </a:ext>
            </a:extLst>
          </p:cNvPr>
          <p:cNvSpPr/>
          <p:nvPr/>
        </p:nvSpPr>
        <p:spPr>
          <a:xfrm>
            <a:off x="2834209" y="5763377"/>
            <a:ext cx="595178" cy="765851"/>
          </a:xfrm>
          <a:custGeom>
            <a:avLst/>
            <a:gdLst>
              <a:gd name="connsiteX0" fmla="*/ 594791 w 595178"/>
              <a:gd name="connsiteY0" fmla="*/ 306 h 765851"/>
              <a:gd name="connsiteX1" fmla="*/ 467791 w 595178"/>
              <a:gd name="connsiteY1" fmla="*/ 245840 h 765851"/>
              <a:gd name="connsiteX2" fmla="*/ 232841 w 595178"/>
              <a:gd name="connsiteY2" fmla="*/ 592973 h 765851"/>
              <a:gd name="connsiteX3" fmla="*/ 169341 w 595178"/>
              <a:gd name="connsiteY3" fmla="*/ 686106 h 765851"/>
              <a:gd name="connsiteX4" fmla="*/ 124891 w 595178"/>
              <a:gd name="connsiteY4" fmla="*/ 747490 h 765851"/>
              <a:gd name="connsiteX5" fmla="*/ 63508 w 595178"/>
              <a:gd name="connsiteY5" fmla="*/ 760190 h 765851"/>
              <a:gd name="connsiteX6" fmla="*/ 8 w 595178"/>
              <a:gd name="connsiteY6" fmla="*/ 664940 h 765851"/>
              <a:gd name="connsiteX7" fmla="*/ 59274 w 595178"/>
              <a:gd name="connsiteY7" fmla="*/ 730556 h 765851"/>
              <a:gd name="connsiteX8" fmla="*/ 110074 w 595178"/>
              <a:gd name="connsiteY8" fmla="*/ 728440 h 765851"/>
              <a:gd name="connsiteX9" fmla="*/ 184158 w 595178"/>
              <a:gd name="connsiteY9" fmla="*/ 628956 h 765851"/>
              <a:gd name="connsiteX10" fmla="*/ 429691 w 595178"/>
              <a:gd name="connsiteY10" fmla="*/ 294523 h 765851"/>
              <a:gd name="connsiteX11" fmla="*/ 594791 w 595178"/>
              <a:gd name="connsiteY11" fmla="*/ 306 h 76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5178" h="765851">
                <a:moveTo>
                  <a:pt x="594791" y="306"/>
                </a:moveTo>
                <a:cubicBezTo>
                  <a:pt x="601141" y="-7808"/>
                  <a:pt x="528116" y="147062"/>
                  <a:pt x="467791" y="245840"/>
                </a:cubicBezTo>
                <a:cubicBezTo>
                  <a:pt x="407466" y="344618"/>
                  <a:pt x="282583" y="519595"/>
                  <a:pt x="232841" y="592973"/>
                </a:cubicBezTo>
                <a:cubicBezTo>
                  <a:pt x="183099" y="666351"/>
                  <a:pt x="187333" y="660353"/>
                  <a:pt x="169341" y="686106"/>
                </a:cubicBezTo>
                <a:cubicBezTo>
                  <a:pt x="151349" y="711859"/>
                  <a:pt x="142530" y="735143"/>
                  <a:pt x="124891" y="747490"/>
                </a:cubicBezTo>
                <a:cubicBezTo>
                  <a:pt x="107252" y="759837"/>
                  <a:pt x="84322" y="773948"/>
                  <a:pt x="63508" y="760190"/>
                </a:cubicBezTo>
                <a:cubicBezTo>
                  <a:pt x="42694" y="746432"/>
                  <a:pt x="714" y="669879"/>
                  <a:pt x="8" y="664940"/>
                </a:cubicBezTo>
                <a:cubicBezTo>
                  <a:pt x="-698" y="660001"/>
                  <a:pt x="40930" y="719973"/>
                  <a:pt x="59274" y="730556"/>
                </a:cubicBezTo>
                <a:cubicBezTo>
                  <a:pt x="77618" y="741139"/>
                  <a:pt x="89260" y="745373"/>
                  <a:pt x="110074" y="728440"/>
                </a:cubicBezTo>
                <a:cubicBezTo>
                  <a:pt x="130888" y="711507"/>
                  <a:pt x="184158" y="628956"/>
                  <a:pt x="184158" y="628956"/>
                </a:cubicBezTo>
                <a:cubicBezTo>
                  <a:pt x="237427" y="556637"/>
                  <a:pt x="361958" y="395417"/>
                  <a:pt x="429691" y="294523"/>
                </a:cubicBezTo>
                <a:cubicBezTo>
                  <a:pt x="497424" y="193629"/>
                  <a:pt x="588441" y="8420"/>
                  <a:pt x="594791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1C576734-99CB-44C9-9E61-7DC8DB011F0D}"/>
              </a:ext>
            </a:extLst>
          </p:cNvPr>
          <p:cNvSpPr/>
          <p:nvPr/>
        </p:nvSpPr>
        <p:spPr>
          <a:xfrm>
            <a:off x="2679635" y="6224654"/>
            <a:ext cx="175945" cy="251692"/>
          </a:xfrm>
          <a:custGeom>
            <a:avLst/>
            <a:gdLst>
              <a:gd name="connsiteX0" fmla="*/ 65 w 175945"/>
              <a:gd name="connsiteY0" fmla="*/ 463 h 251692"/>
              <a:gd name="connsiteX1" fmla="*/ 152465 w 175945"/>
              <a:gd name="connsiteY1" fmla="*/ 220596 h 251692"/>
              <a:gd name="connsiteX2" fmla="*/ 175748 w 175945"/>
              <a:gd name="connsiteY2" fmla="*/ 248113 h 251692"/>
              <a:gd name="connsiteX3" fmla="*/ 156698 w 175945"/>
              <a:gd name="connsiteY3" fmla="*/ 201546 h 251692"/>
              <a:gd name="connsiteX4" fmla="*/ 133415 w 175945"/>
              <a:gd name="connsiteY4" fmla="*/ 163446 h 251692"/>
              <a:gd name="connsiteX5" fmla="*/ 65 w 175945"/>
              <a:gd name="connsiteY5" fmla="*/ 463 h 25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945" h="251692">
                <a:moveTo>
                  <a:pt x="65" y="463"/>
                </a:moveTo>
                <a:cubicBezTo>
                  <a:pt x="3240" y="9988"/>
                  <a:pt x="123185" y="179321"/>
                  <a:pt x="152465" y="220596"/>
                </a:cubicBezTo>
                <a:cubicBezTo>
                  <a:pt x="181745" y="261871"/>
                  <a:pt x="175043" y="251288"/>
                  <a:pt x="175748" y="248113"/>
                </a:cubicBezTo>
                <a:cubicBezTo>
                  <a:pt x="176453" y="244938"/>
                  <a:pt x="163753" y="215657"/>
                  <a:pt x="156698" y="201546"/>
                </a:cubicBezTo>
                <a:cubicBezTo>
                  <a:pt x="149643" y="187435"/>
                  <a:pt x="157404" y="195902"/>
                  <a:pt x="133415" y="163446"/>
                </a:cubicBezTo>
                <a:cubicBezTo>
                  <a:pt x="109426" y="130991"/>
                  <a:pt x="-3110" y="-9062"/>
                  <a:pt x="65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58035CAC-69F6-4093-B1FC-01932B824F16}"/>
              </a:ext>
            </a:extLst>
          </p:cNvPr>
          <p:cNvSpPr/>
          <p:nvPr/>
        </p:nvSpPr>
        <p:spPr>
          <a:xfrm>
            <a:off x="2675436" y="5985859"/>
            <a:ext cx="296823" cy="243847"/>
          </a:xfrm>
          <a:custGeom>
            <a:avLst/>
            <a:gdLst>
              <a:gd name="connsiteX0" fmla="*/ 31 w 296823"/>
              <a:gd name="connsiteY0" fmla="*/ 243491 h 243847"/>
              <a:gd name="connsiteX1" fmla="*/ 135497 w 296823"/>
              <a:gd name="connsiteY1" fmla="*/ 154591 h 243847"/>
              <a:gd name="connsiteX2" fmla="*/ 192647 w 296823"/>
              <a:gd name="connsiteY2" fmla="*/ 101674 h 243847"/>
              <a:gd name="connsiteX3" fmla="*/ 296364 w 296823"/>
              <a:gd name="connsiteY3" fmla="*/ 74 h 243847"/>
              <a:gd name="connsiteX4" fmla="*/ 148197 w 296823"/>
              <a:gd name="connsiteY4" fmla="*/ 118608 h 243847"/>
              <a:gd name="connsiteX5" fmla="*/ 31 w 296823"/>
              <a:gd name="connsiteY5" fmla="*/ 243491 h 24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823" h="243847">
                <a:moveTo>
                  <a:pt x="31" y="243491"/>
                </a:moveTo>
                <a:cubicBezTo>
                  <a:pt x="-2086" y="249488"/>
                  <a:pt x="103394" y="178227"/>
                  <a:pt x="135497" y="154591"/>
                </a:cubicBezTo>
                <a:cubicBezTo>
                  <a:pt x="167600" y="130955"/>
                  <a:pt x="165836" y="127427"/>
                  <a:pt x="192647" y="101674"/>
                </a:cubicBezTo>
                <a:cubicBezTo>
                  <a:pt x="219458" y="75921"/>
                  <a:pt x="303772" y="-2748"/>
                  <a:pt x="296364" y="74"/>
                </a:cubicBezTo>
                <a:cubicBezTo>
                  <a:pt x="288956" y="2896"/>
                  <a:pt x="194411" y="80508"/>
                  <a:pt x="148197" y="118608"/>
                </a:cubicBezTo>
                <a:cubicBezTo>
                  <a:pt x="101983" y="156708"/>
                  <a:pt x="2148" y="237494"/>
                  <a:pt x="31" y="243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8DDBCCE0-E55E-4A6F-A348-CC0117E4FA48}"/>
              </a:ext>
            </a:extLst>
          </p:cNvPr>
          <p:cNvSpPr/>
          <p:nvPr/>
        </p:nvSpPr>
        <p:spPr>
          <a:xfrm>
            <a:off x="2935688" y="6425952"/>
            <a:ext cx="480626" cy="119211"/>
          </a:xfrm>
          <a:custGeom>
            <a:avLst/>
            <a:gdLst>
              <a:gd name="connsiteX0" fmla="*/ 129 w 480626"/>
              <a:gd name="connsiteY0" fmla="*/ 110315 h 119211"/>
              <a:gd name="connsiteX1" fmla="*/ 222379 w 480626"/>
              <a:gd name="connsiteY1" fmla="*/ 112431 h 119211"/>
              <a:gd name="connsiteX2" fmla="*/ 334562 w 480626"/>
              <a:gd name="connsiteY2" fmla="*/ 110315 h 119211"/>
              <a:gd name="connsiteX3" fmla="*/ 480612 w 480626"/>
              <a:gd name="connsiteY3" fmla="*/ 248 h 119211"/>
              <a:gd name="connsiteX4" fmla="*/ 343029 w 480626"/>
              <a:gd name="connsiteY4" fmla="*/ 80681 h 119211"/>
              <a:gd name="connsiteX5" fmla="*/ 260479 w 480626"/>
              <a:gd name="connsiteY5" fmla="*/ 91265 h 119211"/>
              <a:gd name="connsiteX6" fmla="*/ 129 w 480626"/>
              <a:gd name="connsiteY6" fmla="*/ 110315 h 11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626" h="119211">
                <a:moveTo>
                  <a:pt x="129" y="110315"/>
                </a:moveTo>
                <a:cubicBezTo>
                  <a:pt x="-6221" y="113843"/>
                  <a:pt x="222379" y="112431"/>
                  <a:pt x="222379" y="112431"/>
                </a:cubicBezTo>
                <a:cubicBezTo>
                  <a:pt x="278118" y="112431"/>
                  <a:pt x="291523" y="129012"/>
                  <a:pt x="334562" y="110315"/>
                </a:cubicBezTo>
                <a:cubicBezTo>
                  <a:pt x="377601" y="91618"/>
                  <a:pt x="479201" y="5187"/>
                  <a:pt x="480612" y="248"/>
                </a:cubicBezTo>
                <a:cubicBezTo>
                  <a:pt x="482023" y="-4691"/>
                  <a:pt x="379718" y="65511"/>
                  <a:pt x="343029" y="80681"/>
                </a:cubicBezTo>
                <a:cubicBezTo>
                  <a:pt x="306340" y="95850"/>
                  <a:pt x="319040" y="87737"/>
                  <a:pt x="260479" y="91265"/>
                </a:cubicBezTo>
                <a:cubicBezTo>
                  <a:pt x="201918" y="94793"/>
                  <a:pt x="6479" y="106787"/>
                  <a:pt x="129" y="110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6C00C4A1-75F9-4324-97A9-36165D074CE9}"/>
              </a:ext>
            </a:extLst>
          </p:cNvPr>
          <p:cNvSpPr/>
          <p:nvPr/>
        </p:nvSpPr>
        <p:spPr>
          <a:xfrm>
            <a:off x="2978065" y="5389033"/>
            <a:ext cx="677418" cy="702734"/>
          </a:xfrm>
          <a:custGeom>
            <a:avLst/>
            <a:gdLst>
              <a:gd name="connsiteX0" fmla="*/ 677418 w 677418"/>
              <a:gd name="connsiteY0" fmla="*/ 0 h 702734"/>
              <a:gd name="connsiteX1" fmla="*/ 438235 w 677418"/>
              <a:gd name="connsiteY1" fmla="*/ 211667 h 702734"/>
              <a:gd name="connsiteX2" fmla="*/ 287952 w 677418"/>
              <a:gd name="connsiteY2" fmla="*/ 414867 h 702734"/>
              <a:gd name="connsiteX3" fmla="*/ 93218 w 677418"/>
              <a:gd name="connsiteY3" fmla="*/ 615950 h 702734"/>
              <a:gd name="connsiteX4" fmla="*/ 23368 w 677418"/>
              <a:gd name="connsiteY4" fmla="*/ 702734 h 702734"/>
              <a:gd name="connsiteX5" fmla="*/ 85 w 677418"/>
              <a:gd name="connsiteY5" fmla="*/ 615950 h 702734"/>
              <a:gd name="connsiteX6" fmla="*/ 29718 w 677418"/>
              <a:gd name="connsiteY6" fmla="*/ 685800 h 702734"/>
              <a:gd name="connsiteX7" fmla="*/ 154602 w 677418"/>
              <a:gd name="connsiteY7" fmla="*/ 596900 h 702734"/>
              <a:gd name="connsiteX8" fmla="*/ 292185 w 677418"/>
              <a:gd name="connsiteY8" fmla="*/ 444500 h 702734"/>
              <a:gd name="connsiteX9" fmla="*/ 677418 w 677418"/>
              <a:gd name="connsiteY9" fmla="*/ 0 h 70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7418" h="702734">
                <a:moveTo>
                  <a:pt x="677418" y="0"/>
                </a:moveTo>
                <a:cubicBezTo>
                  <a:pt x="590282" y="71261"/>
                  <a:pt x="503146" y="142523"/>
                  <a:pt x="438235" y="211667"/>
                </a:cubicBezTo>
                <a:cubicBezTo>
                  <a:pt x="373324" y="280811"/>
                  <a:pt x="345455" y="347487"/>
                  <a:pt x="287952" y="414867"/>
                </a:cubicBezTo>
                <a:cubicBezTo>
                  <a:pt x="230449" y="482247"/>
                  <a:pt x="137315" y="567972"/>
                  <a:pt x="93218" y="615950"/>
                </a:cubicBezTo>
                <a:cubicBezTo>
                  <a:pt x="49121" y="663928"/>
                  <a:pt x="38890" y="702734"/>
                  <a:pt x="23368" y="702734"/>
                </a:cubicBezTo>
                <a:cubicBezTo>
                  <a:pt x="7846" y="702734"/>
                  <a:pt x="-973" y="618772"/>
                  <a:pt x="85" y="615950"/>
                </a:cubicBezTo>
                <a:cubicBezTo>
                  <a:pt x="1143" y="613128"/>
                  <a:pt x="3965" y="688975"/>
                  <a:pt x="29718" y="685800"/>
                </a:cubicBezTo>
                <a:cubicBezTo>
                  <a:pt x="55471" y="682625"/>
                  <a:pt x="110857" y="637117"/>
                  <a:pt x="154602" y="596900"/>
                </a:cubicBezTo>
                <a:cubicBezTo>
                  <a:pt x="198347" y="556683"/>
                  <a:pt x="292185" y="444500"/>
                  <a:pt x="292185" y="444500"/>
                </a:cubicBezTo>
                <a:lnTo>
                  <a:pt x="67741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C859D1EC-1D7F-4001-A334-43C22CF2E66D}"/>
              </a:ext>
            </a:extLst>
          </p:cNvPr>
          <p:cNvSpPr/>
          <p:nvPr/>
        </p:nvSpPr>
        <p:spPr>
          <a:xfrm>
            <a:off x="2814770" y="6085400"/>
            <a:ext cx="188803" cy="359854"/>
          </a:xfrm>
          <a:custGeom>
            <a:avLst/>
            <a:gdLst>
              <a:gd name="connsiteX0" fmla="*/ 188780 w 188803"/>
              <a:gd name="connsiteY0" fmla="*/ 17 h 359854"/>
              <a:gd name="connsiteX1" fmla="*/ 13097 w 188803"/>
              <a:gd name="connsiteY1" fmla="*/ 167233 h 359854"/>
              <a:gd name="connsiteX2" fmla="*/ 19447 w 188803"/>
              <a:gd name="connsiteY2" fmla="*/ 201100 h 359854"/>
              <a:gd name="connsiteX3" fmla="*/ 72363 w 188803"/>
              <a:gd name="connsiteY3" fmla="*/ 292117 h 359854"/>
              <a:gd name="connsiteX4" fmla="*/ 91413 w 188803"/>
              <a:gd name="connsiteY4" fmla="*/ 328100 h 359854"/>
              <a:gd name="connsiteX5" fmla="*/ 159147 w 188803"/>
              <a:gd name="connsiteY5" fmla="*/ 359850 h 359854"/>
              <a:gd name="connsiteX6" fmla="*/ 127397 w 188803"/>
              <a:gd name="connsiteY6" fmla="*/ 325983 h 359854"/>
              <a:gd name="connsiteX7" fmla="*/ 70247 w 188803"/>
              <a:gd name="connsiteY7" fmla="*/ 249783 h 359854"/>
              <a:gd name="connsiteX8" fmla="*/ 25797 w 188803"/>
              <a:gd name="connsiteY8" fmla="*/ 177817 h 359854"/>
              <a:gd name="connsiteX9" fmla="*/ 188780 w 188803"/>
              <a:gd name="connsiteY9" fmla="*/ 17 h 35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803" h="359854">
                <a:moveTo>
                  <a:pt x="188780" y="17"/>
                </a:moveTo>
                <a:cubicBezTo>
                  <a:pt x="186663" y="-1747"/>
                  <a:pt x="41319" y="133719"/>
                  <a:pt x="13097" y="167233"/>
                </a:cubicBezTo>
                <a:cubicBezTo>
                  <a:pt x="-15125" y="200747"/>
                  <a:pt x="9569" y="180286"/>
                  <a:pt x="19447" y="201100"/>
                </a:cubicBezTo>
                <a:cubicBezTo>
                  <a:pt x="29325" y="221914"/>
                  <a:pt x="60369" y="270950"/>
                  <a:pt x="72363" y="292117"/>
                </a:cubicBezTo>
                <a:cubicBezTo>
                  <a:pt x="84357" y="313284"/>
                  <a:pt x="76949" y="316811"/>
                  <a:pt x="91413" y="328100"/>
                </a:cubicBezTo>
                <a:cubicBezTo>
                  <a:pt x="105877" y="339389"/>
                  <a:pt x="153150" y="360203"/>
                  <a:pt x="159147" y="359850"/>
                </a:cubicBezTo>
                <a:cubicBezTo>
                  <a:pt x="165144" y="359497"/>
                  <a:pt x="142214" y="344328"/>
                  <a:pt x="127397" y="325983"/>
                </a:cubicBezTo>
                <a:cubicBezTo>
                  <a:pt x="112580" y="307639"/>
                  <a:pt x="87180" y="274477"/>
                  <a:pt x="70247" y="249783"/>
                </a:cubicBezTo>
                <a:cubicBezTo>
                  <a:pt x="53314" y="225089"/>
                  <a:pt x="4278" y="214506"/>
                  <a:pt x="25797" y="177817"/>
                </a:cubicBezTo>
                <a:cubicBezTo>
                  <a:pt x="47316" y="141128"/>
                  <a:pt x="190897" y="1781"/>
                  <a:pt x="188780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80D17054-AB23-4F44-9D02-F36E9496C8EE}"/>
              </a:ext>
            </a:extLst>
          </p:cNvPr>
          <p:cNvSpPr/>
          <p:nvPr/>
        </p:nvSpPr>
        <p:spPr>
          <a:xfrm>
            <a:off x="2821517" y="6120852"/>
            <a:ext cx="63280" cy="80005"/>
          </a:xfrm>
          <a:custGeom>
            <a:avLst/>
            <a:gdLst>
              <a:gd name="connsiteX0" fmla="*/ 0 w 63280"/>
              <a:gd name="connsiteY0" fmla="*/ 548 h 80005"/>
              <a:gd name="connsiteX1" fmla="*/ 57150 w 63280"/>
              <a:gd name="connsiteY1" fmla="*/ 78865 h 80005"/>
              <a:gd name="connsiteX2" fmla="*/ 57150 w 63280"/>
              <a:gd name="connsiteY2" fmla="*/ 44998 h 80005"/>
              <a:gd name="connsiteX3" fmla="*/ 0 w 63280"/>
              <a:gd name="connsiteY3" fmla="*/ 548 h 8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80" h="80005">
                <a:moveTo>
                  <a:pt x="0" y="548"/>
                </a:moveTo>
                <a:cubicBezTo>
                  <a:pt x="0" y="6192"/>
                  <a:pt x="47625" y="71457"/>
                  <a:pt x="57150" y="78865"/>
                </a:cubicBezTo>
                <a:cubicBezTo>
                  <a:pt x="66675" y="86273"/>
                  <a:pt x="63853" y="55581"/>
                  <a:pt x="57150" y="44998"/>
                </a:cubicBezTo>
                <a:cubicBezTo>
                  <a:pt x="50447" y="34415"/>
                  <a:pt x="0" y="-5096"/>
                  <a:pt x="0" y="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58F1F0CB-AB94-44E7-A194-12835ED8706D}"/>
              </a:ext>
            </a:extLst>
          </p:cNvPr>
          <p:cNvSpPr/>
          <p:nvPr/>
        </p:nvSpPr>
        <p:spPr>
          <a:xfrm>
            <a:off x="4755705" y="3738033"/>
            <a:ext cx="91462" cy="694822"/>
          </a:xfrm>
          <a:custGeom>
            <a:avLst/>
            <a:gdLst>
              <a:gd name="connsiteX0" fmla="*/ 91462 w 91462"/>
              <a:gd name="connsiteY0" fmla="*/ 0 h 694822"/>
              <a:gd name="connsiteX1" fmla="*/ 44895 w 91462"/>
              <a:gd name="connsiteY1" fmla="*/ 423334 h 694822"/>
              <a:gd name="connsiteX2" fmla="*/ 445 w 91462"/>
              <a:gd name="connsiteY2" fmla="*/ 694267 h 694822"/>
              <a:gd name="connsiteX3" fmla="*/ 23728 w 91462"/>
              <a:gd name="connsiteY3" fmla="*/ 488950 h 694822"/>
              <a:gd name="connsiteX4" fmla="*/ 51245 w 91462"/>
              <a:gd name="connsiteY4" fmla="*/ 317500 h 694822"/>
              <a:gd name="connsiteX5" fmla="*/ 91462 w 91462"/>
              <a:gd name="connsiteY5" fmla="*/ 0 h 69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62" h="694822">
                <a:moveTo>
                  <a:pt x="91462" y="0"/>
                </a:moveTo>
                <a:cubicBezTo>
                  <a:pt x="75763" y="153811"/>
                  <a:pt x="60064" y="307623"/>
                  <a:pt x="44895" y="423334"/>
                </a:cubicBezTo>
                <a:cubicBezTo>
                  <a:pt x="29726" y="539045"/>
                  <a:pt x="3973" y="683331"/>
                  <a:pt x="445" y="694267"/>
                </a:cubicBezTo>
                <a:cubicBezTo>
                  <a:pt x="-3083" y="705203"/>
                  <a:pt x="15261" y="551745"/>
                  <a:pt x="23728" y="488950"/>
                </a:cubicBezTo>
                <a:cubicBezTo>
                  <a:pt x="32195" y="426155"/>
                  <a:pt x="38898" y="394405"/>
                  <a:pt x="51245" y="317500"/>
                </a:cubicBezTo>
                <a:lnTo>
                  <a:pt x="9146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5FE75326-219F-424E-8E85-2D945338C764}"/>
              </a:ext>
            </a:extLst>
          </p:cNvPr>
          <p:cNvSpPr/>
          <p:nvPr/>
        </p:nvSpPr>
        <p:spPr>
          <a:xfrm>
            <a:off x="5278237" y="3595492"/>
            <a:ext cx="98848" cy="754894"/>
          </a:xfrm>
          <a:custGeom>
            <a:avLst/>
            <a:gdLst>
              <a:gd name="connsiteX0" fmla="*/ 7080 w 98848"/>
              <a:gd name="connsiteY0" fmla="*/ 2841 h 754894"/>
              <a:gd name="connsiteX1" fmla="*/ 9196 w 98848"/>
              <a:gd name="connsiteY1" fmla="*/ 233558 h 754894"/>
              <a:gd name="connsiteX2" fmla="*/ 19780 w 98848"/>
              <a:gd name="connsiteY2" fmla="*/ 447341 h 754894"/>
              <a:gd name="connsiteX3" fmla="*/ 95980 w 98848"/>
              <a:gd name="connsiteY3" fmla="*/ 739441 h 754894"/>
              <a:gd name="connsiteX4" fmla="*/ 76930 w 98848"/>
              <a:gd name="connsiteY4" fmla="*/ 701341 h 754894"/>
              <a:gd name="connsiteX5" fmla="*/ 21896 w 98848"/>
              <a:gd name="connsiteY5" fmla="*/ 589158 h 754894"/>
              <a:gd name="connsiteX6" fmla="*/ 730 w 98848"/>
              <a:gd name="connsiteY6" fmla="*/ 400775 h 754894"/>
              <a:gd name="connsiteX7" fmla="*/ 7080 w 98848"/>
              <a:gd name="connsiteY7" fmla="*/ 2841 h 75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848" h="754894">
                <a:moveTo>
                  <a:pt x="7080" y="2841"/>
                </a:moveTo>
                <a:cubicBezTo>
                  <a:pt x="8491" y="-25028"/>
                  <a:pt x="7079" y="159475"/>
                  <a:pt x="9196" y="233558"/>
                </a:cubicBezTo>
                <a:cubicBezTo>
                  <a:pt x="11313" y="307641"/>
                  <a:pt x="5316" y="363027"/>
                  <a:pt x="19780" y="447341"/>
                </a:cubicBezTo>
                <a:cubicBezTo>
                  <a:pt x="34244" y="531655"/>
                  <a:pt x="86455" y="697108"/>
                  <a:pt x="95980" y="739441"/>
                </a:cubicBezTo>
                <a:cubicBezTo>
                  <a:pt x="105505" y="781774"/>
                  <a:pt x="89277" y="726388"/>
                  <a:pt x="76930" y="701341"/>
                </a:cubicBezTo>
                <a:cubicBezTo>
                  <a:pt x="64583" y="676294"/>
                  <a:pt x="34596" y="639252"/>
                  <a:pt x="21896" y="589158"/>
                </a:cubicBezTo>
                <a:cubicBezTo>
                  <a:pt x="9196" y="539064"/>
                  <a:pt x="3905" y="495320"/>
                  <a:pt x="730" y="400775"/>
                </a:cubicBezTo>
                <a:cubicBezTo>
                  <a:pt x="-2445" y="306231"/>
                  <a:pt x="5669" y="30710"/>
                  <a:pt x="7080" y="2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1112652A-0CB1-4793-9782-82EE14A0F31D}"/>
              </a:ext>
            </a:extLst>
          </p:cNvPr>
          <p:cNvSpPr/>
          <p:nvPr/>
        </p:nvSpPr>
        <p:spPr>
          <a:xfrm>
            <a:off x="5039174" y="4335307"/>
            <a:ext cx="329748" cy="261978"/>
          </a:xfrm>
          <a:custGeom>
            <a:avLst/>
            <a:gdLst>
              <a:gd name="connsiteX0" fmla="*/ 328693 w 329748"/>
              <a:gd name="connsiteY0" fmla="*/ 1743 h 261978"/>
              <a:gd name="connsiteX1" fmla="*/ 9076 w 329748"/>
              <a:gd name="connsiteY1" fmla="*/ 257860 h 261978"/>
              <a:gd name="connsiteX2" fmla="*/ 108559 w 329748"/>
              <a:gd name="connsiteY2" fmla="*/ 149910 h 261978"/>
              <a:gd name="connsiteX3" fmla="*/ 328693 w 329748"/>
              <a:gd name="connsiteY3" fmla="*/ 1743 h 26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748" h="261978">
                <a:moveTo>
                  <a:pt x="328693" y="1743"/>
                </a:moveTo>
                <a:cubicBezTo>
                  <a:pt x="312113" y="19735"/>
                  <a:pt x="45765" y="233166"/>
                  <a:pt x="9076" y="257860"/>
                </a:cubicBezTo>
                <a:cubicBezTo>
                  <a:pt x="-27613" y="282555"/>
                  <a:pt x="55290" y="189774"/>
                  <a:pt x="108559" y="149910"/>
                </a:cubicBezTo>
                <a:cubicBezTo>
                  <a:pt x="161828" y="110046"/>
                  <a:pt x="345273" y="-16249"/>
                  <a:pt x="328693" y="1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948D1EB9-B8C1-4585-8FF1-2BCE29C1CD1C}"/>
              </a:ext>
            </a:extLst>
          </p:cNvPr>
          <p:cNvSpPr/>
          <p:nvPr/>
        </p:nvSpPr>
        <p:spPr>
          <a:xfrm>
            <a:off x="4736151" y="4469121"/>
            <a:ext cx="649233" cy="292340"/>
          </a:xfrm>
          <a:custGeom>
            <a:avLst/>
            <a:gdLst>
              <a:gd name="connsiteX0" fmla="*/ 5182 w 649233"/>
              <a:gd name="connsiteY0" fmla="*/ 1279 h 292340"/>
              <a:gd name="connsiteX1" fmla="*/ 525882 w 649233"/>
              <a:gd name="connsiteY1" fmla="*/ 244696 h 292340"/>
              <a:gd name="connsiteX2" fmla="*/ 646532 w 649233"/>
              <a:gd name="connsiteY2" fmla="*/ 291262 h 292340"/>
              <a:gd name="connsiteX3" fmla="*/ 612666 w 649233"/>
              <a:gd name="connsiteY3" fmla="*/ 278562 h 292340"/>
              <a:gd name="connsiteX4" fmla="*/ 280349 w 649233"/>
              <a:gd name="connsiteY4" fmla="*/ 153679 h 292340"/>
              <a:gd name="connsiteX5" fmla="*/ 5182 w 649233"/>
              <a:gd name="connsiteY5" fmla="*/ 1279 h 29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233" h="292340">
                <a:moveTo>
                  <a:pt x="5182" y="1279"/>
                </a:moveTo>
                <a:cubicBezTo>
                  <a:pt x="46104" y="16448"/>
                  <a:pt x="418990" y="196366"/>
                  <a:pt x="525882" y="244696"/>
                </a:cubicBezTo>
                <a:cubicBezTo>
                  <a:pt x="632774" y="293026"/>
                  <a:pt x="632068" y="285618"/>
                  <a:pt x="646532" y="291262"/>
                </a:cubicBezTo>
                <a:cubicBezTo>
                  <a:pt x="660996" y="296906"/>
                  <a:pt x="612666" y="278562"/>
                  <a:pt x="612666" y="278562"/>
                </a:cubicBezTo>
                <a:cubicBezTo>
                  <a:pt x="551636" y="255632"/>
                  <a:pt x="384771" y="197423"/>
                  <a:pt x="280349" y="153679"/>
                </a:cubicBezTo>
                <a:cubicBezTo>
                  <a:pt x="175927" y="109935"/>
                  <a:pt x="-35740" y="-13890"/>
                  <a:pt x="5182" y="1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A59C3A64-1785-4B3A-9F84-F116CF08CBEC}"/>
              </a:ext>
            </a:extLst>
          </p:cNvPr>
          <p:cNvSpPr/>
          <p:nvPr/>
        </p:nvSpPr>
        <p:spPr>
          <a:xfrm>
            <a:off x="4679252" y="4482128"/>
            <a:ext cx="65825" cy="624923"/>
          </a:xfrm>
          <a:custGeom>
            <a:avLst/>
            <a:gdLst>
              <a:gd name="connsiteX0" fmla="*/ 65786 w 65825"/>
              <a:gd name="connsiteY0" fmla="*/ 2560 h 624923"/>
              <a:gd name="connsiteX1" fmla="*/ 38798 w 65825"/>
              <a:gd name="connsiteY1" fmla="*/ 135910 h 624923"/>
              <a:gd name="connsiteX2" fmla="*/ 5461 w 65825"/>
              <a:gd name="connsiteY2" fmla="*/ 602635 h 624923"/>
              <a:gd name="connsiteX3" fmla="*/ 3873 w 65825"/>
              <a:gd name="connsiteY3" fmla="*/ 516910 h 624923"/>
              <a:gd name="connsiteX4" fmla="*/ 43561 w 65825"/>
              <a:gd name="connsiteY4" fmla="*/ 223222 h 624923"/>
              <a:gd name="connsiteX5" fmla="*/ 65786 w 65825"/>
              <a:gd name="connsiteY5" fmla="*/ 2560 h 62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25" h="624923">
                <a:moveTo>
                  <a:pt x="65786" y="2560"/>
                </a:moveTo>
                <a:cubicBezTo>
                  <a:pt x="64992" y="-11992"/>
                  <a:pt x="48852" y="35898"/>
                  <a:pt x="38798" y="135910"/>
                </a:cubicBezTo>
                <a:cubicBezTo>
                  <a:pt x="28744" y="235922"/>
                  <a:pt x="11282" y="539135"/>
                  <a:pt x="5461" y="602635"/>
                </a:cubicBezTo>
                <a:cubicBezTo>
                  <a:pt x="-360" y="666135"/>
                  <a:pt x="-2477" y="580145"/>
                  <a:pt x="3873" y="516910"/>
                </a:cubicBezTo>
                <a:cubicBezTo>
                  <a:pt x="10223" y="453675"/>
                  <a:pt x="31919" y="307624"/>
                  <a:pt x="43561" y="223222"/>
                </a:cubicBezTo>
                <a:cubicBezTo>
                  <a:pt x="55203" y="138820"/>
                  <a:pt x="66580" y="17112"/>
                  <a:pt x="65786" y="2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5C0F6636-C021-4E43-BD28-6D589DFABBC4}"/>
              </a:ext>
            </a:extLst>
          </p:cNvPr>
          <p:cNvSpPr/>
          <p:nvPr/>
        </p:nvSpPr>
        <p:spPr>
          <a:xfrm>
            <a:off x="5119569" y="4779233"/>
            <a:ext cx="256767" cy="691147"/>
          </a:xfrm>
          <a:custGeom>
            <a:avLst/>
            <a:gdLst>
              <a:gd name="connsiteX0" fmla="*/ 256764 w 256767"/>
              <a:gd name="connsiteY0" fmla="*/ 200 h 691147"/>
              <a:gd name="connsiteX1" fmla="*/ 100131 w 256767"/>
              <a:gd name="connsiteY1" fmla="*/ 429884 h 691147"/>
              <a:gd name="connsiteX2" fmla="*/ 6998 w 256767"/>
              <a:gd name="connsiteY2" fmla="*/ 677534 h 691147"/>
              <a:gd name="connsiteX3" fmla="*/ 17581 w 256767"/>
              <a:gd name="connsiteY3" fmla="*/ 628850 h 691147"/>
              <a:gd name="connsiteX4" fmla="*/ 104364 w 256767"/>
              <a:gd name="connsiteY4" fmla="*/ 376967 h 691147"/>
              <a:gd name="connsiteX5" fmla="*/ 256764 w 256767"/>
              <a:gd name="connsiteY5" fmla="*/ 200 h 69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767" h="691147">
                <a:moveTo>
                  <a:pt x="256764" y="200"/>
                </a:moveTo>
                <a:cubicBezTo>
                  <a:pt x="256058" y="9020"/>
                  <a:pt x="141759" y="316995"/>
                  <a:pt x="100131" y="429884"/>
                </a:cubicBezTo>
                <a:cubicBezTo>
                  <a:pt x="58503" y="542773"/>
                  <a:pt x="20756" y="644373"/>
                  <a:pt x="6998" y="677534"/>
                </a:cubicBezTo>
                <a:cubicBezTo>
                  <a:pt x="-6760" y="710695"/>
                  <a:pt x="1353" y="678945"/>
                  <a:pt x="17581" y="628850"/>
                </a:cubicBezTo>
                <a:cubicBezTo>
                  <a:pt x="33809" y="578755"/>
                  <a:pt x="66970" y="478214"/>
                  <a:pt x="104364" y="376967"/>
                </a:cubicBezTo>
                <a:cubicBezTo>
                  <a:pt x="141758" y="275720"/>
                  <a:pt x="257470" y="-8620"/>
                  <a:pt x="256764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6E5EE4AE-D02D-464F-86A5-F450728B061F}"/>
              </a:ext>
            </a:extLst>
          </p:cNvPr>
          <p:cNvSpPr/>
          <p:nvPr/>
        </p:nvSpPr>
        <p:spPr>
          <a:xfrm>
            <a:off x="4679228" y="5173126"/>
            <a:ext cx="38510" cy="542882"/>
          </a:xfrm>
          <a:custGeom>
            <a:avLst/>
            <a:gdLst>
              <a:gd name="connsiteX0" fmla="*/ 722 w 38510"/>
              <a:gd name="connsiteY0" fmla="*/ 7 h 542882"/>
              <a:gd name="connsiteX1" fmla="*/ 13422 w 38510"/>
              <a:gd name="connsiteY1" fmla="*/ 270941 h 542882"/>
              <a:gd name="connsiteX2" fmla="*/ 36705 w 38510"/>
              <a:gd name="connsiteY2" fmla="*/ 537641 h 542882"/>
              <a:gd name="connsiteX3" fmla="*/ 36705 w 38510"/>
              <a:gd name="connsiteY3" fmla="*/ 433924 h 542882"/>
              <a:gd name="connsiteX4" fmla="*/ 34589 w 38510"/>
              <a:gd name="connsiteY4" fmla="*/ 262474 h 542882"/>
              <a:gd name="connsiteX5" fmla="*/ 722 w 38510"/>
              <a:gd name="connsiteY5" fmla="*/ 7 h 54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10" h="542882">
                <a:moveTo>
                  <a:pt x="722" y="7"/>
                </a:moveTo>
                <a:cubicBezTo>
                  <a:pt x="-2806" y="1418"/>
                  <a:pt x="7425" y="181335"/>
                  <a:pt x="13422" y="270941"/>
                </a:cubicBezTo>
                <a:cubicBezTo>
                  <a:pt x="19419" y="360547"/>
                  <a:pt x="32825" y="510477"/>
                  <a:pt x="36705" y="537641"/>
                </a:cubicBezTo>
                <a:cubicBezTo>
                  <a:pt x="40585" y="564805"/>
                  <a:pt x="37058" y="479785"/>
                  <a:pt x="36705" y="433924"/>
                </a:cubicBezTo>
                <a:cubicBezTo>
                  <a:pt x="36352" y="388063"/>
                  <a:pt x="41645" y="330913"/>
                  <a:pt x="34589" y="262474"/>
                </a:cubicBezTo>
                <a:cubicBezTo>
                  <a:pt x="27534" y="194035"/>
                  <a:pt x="4250" y="-1404"/>
                  <a:pt x="72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37EE5A99-4208-49BA-8681-057D11CA0438}"/>
              </a:ext>
            </a:extLst>
          </p:cNvPr>
          <p:cNvSpPr/>
          <p:nvPr/>
        </p:nvSpPr>
        <p:spPr>
          <a:xfrm>
            <a:off x="5013803" y="5475701"/>
            <a:ext cx="110652" cy="325192"/>
          </a:xfrm>
          <a:custGeom>
            <a:avLst/>
            <a:gdLst>
              <a:gd name="connsiteX0" fmla="*/ 110647 w 110652"/>
              <a:gd name="connsiteY0" fmla="*/ 116 h 325192"/>
              <a:gd name="connsiteX1" fmla="*/ 32330 w 110652"/>
              <a:gd name="connsiteY1" fmla="*/ 205432 h 325192"/>
              <a:gd name="connsiteX2" fmla="*/ 11164 w 110652"/>
              <a:gd name="connsiteY2" fmla="*/ 245649 h 325192"/>
              <a:gd name="connsiteX3" fmla="*/ 580 w 110652"/>
              <a:gd name="connsiteY3" fmla="*/ 323966 h 325192"/>
              <a:gd name="connsiteX4" fmla="*/ 28097 w 110652"/>
              <a:gd name="connsiteY4" fmla="*/ 177916 h 325192"/>
              <a:gd name="connsiteX5" fmla="*/ 110647 w 110652"/>
              <a:gd name="connsiteY5" fmla="*/ 116 h 32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52" h="325192">
                <a:moveTo>
                  <a:pt x="110647" y="116"/>
                </a:moveTo>
                <a:cubicBezTo>
                  <a:pt x="111353" y="4702"/>
                  <a:pt x="48910" y="164510"/>
                  <a:pt x="32330" y="205432"/>
                </a:cubicBezTo>
                <a:cubicBezTo>
                  <a:pt x="15749" y="246354"/>
                  <a:pt x="16456" y="225893"/>
                  <a:pt x="11164" y="245649"/>
                </a:cubicBezTo>
                <a:cubicBezTo>
                  <a:pt x="5872" y="265405"/>
                  <a:pt x="-2242" y="335255"/>
                  <a:pt x="580" y="323966"/>
                </a:cubicBezTo>
                <a:cubicBezTo>
                  <a:pt x="3402" y="312677"/>
                  <a:pt x="11516" y="228716"/>
                  <a:pt x="28097" y="177916"/>
                </a:cubicBezTo>
                <a:cubicBezTo>
                  <a:pt x="44678" y="127116"/>
                  <a:pt x="109941" y="-4470"/>
                  <a:pt x="110647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75394CBB-5C16-4FA0-A464-9681DE47175F}"/>
              </a:ext>
            </a:extLst>
          </p:cNvPr>
          <p:cNvSpPr/>
          <p:nvPr/>
        </p:nvSpPr>
        <p:spPr>
          <a:xfrm>
            <a:off x="4983493" y="5467350"/>
            <a:ext cx="117849" cy="828240"/>
          </a:xfrm>
          <a:custGeom>
            <a:avLst/>
            <a:gdLst>
              <a:gd name="connsiteX0" fmla="*/ 117674 w 117849"/>
              <a:gd name="connsiteY0" fmla="*/ 0 h 828240"/>
              <a:gd name="connsiteX1" fmla="*/ 33007 w 117849"/>
              <a:gd name="connsiteY1" fmla="*/ 234950 h 828240"/>
              <a:gd name="connsiteX2" fmla="*/ 26657 w 117849"/>
              <a:gd name="connsiteY2" fmla="*/ 340783 h 828240"/>
              <a:gd name="connsiteX3" fmla="*/ 28774 w 117849"/>
              <a:gd name="connsiteY3" fmla="*/ 804333 h 828240"/>
              <a:gd name="connsiteX4" fmla="*/ 30890 w 117849"/>
              <a:gd name="connsiteY4" fmla="*/ 728133 h 828240"/>
              <a:gd name="connsiteX5" fmla="*/ 13957 w 117849"/>
              <a:gd name="connsiteY5" fmla="*/ 440267 h 828240"/>
              <a:gd name="connsiteX6" fmla="*/ 7607 w 117849"/>
              <a:gd name="connsiteY6" fmla="*/ 234950 h 828240"/>
              <a:gd name="connsiteX7" fmla="*/ 117674 w 117849"/>
              <a:gd name="connsiteY7" fmla="*/ 0 h 82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849" h="828240">
                <a:moveTo>
                  <a:pt x="117674" y="0"/>
                </a:moveTo>
                <a:cubicBezTo>
                  <a:pt x="121907" y="0"/>
                  <a:pt x="48176" y="178153"/>
                  <a:pt x="33007" y="234950"/>
                </a:cubicBezTo>
                <a:cubicBezTo>
                  <a:pt x="17837" y="291747"/>
                  <a:pt x="27362" y="245886"/>
                  <a:pt x="26657" y="340783"/>
                </a:cubicBezTo>
                <a:cubicBezTo>
                  <a:pt x="25952" y="435680"/>
                  <a:pt x="28069" y="739775"/>
                  <a:pt x="28774" y="804333"/>
                </a:cubicBezTo>
                <a:cubicBezTo>
                  <a:pt x="29479" y="868891"/>
                  <a:pt x="33359" y="788811"/>
                  <a:pt x="30890" y="728133"/>
                </a:cubicBezTo>
                <a:cubicBezTo>
                  <a:pt x="28421" y="667455"/>
                  <a:pt x="17837" y="522464"/>
                  <a:pt x="13957" y="440267"/>
                </a:cubicBezTo>
                <a:cubicBezTo>
                  <a:pt x="10076" y="358070"/>
                  <a:pt x="-11090" y="312561"/>
                  <a:pt x="7607" y="234950"/>
                </a:cubicBezTo>
                <a:cubicBezTo>
                  <a:pt x="26304" y="157339"/>
                  <a:pt x="113441" y="0"/>
                  <a:pt x="11767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6AEA0DF5-52BA-4536-921D-5FD7536DB07E}"/>
              </a:ext>
            </a:extLst>
          </p:cNvPr>
          <p:cNvSpPr/>
          <p:nvPr/>
        </p:nvSpPr>
        <p:spPr>
          <a:xfrm>
            <a:off x="4719843" y="5756968"/>
            <a:ext cx="287491" cy="823329"/>
          </a:xfrm>
          <a:custGeom>
            <a:avLst/>
            <a:gdLst>
              <a:gd name="connsiteX0" fmla="*/ 324 w 287491"/>
              <a:gd name="connsiteY0" fmla="*/ 2482 h 823329"/>
              <a:gd name="connsiteX1" fmla="*/ 161190 w 287491"/>
              <a:gd name="connsiteY1" fmla="*/ 495665 h 823329"/>
              <a:gd name="connsiteX2" fmla="*/ 283957 w 287491"/>
              <a:gd name="connsiteY2" fmla="*/ 817399 h 823329"/>
              <a:gd name="connsiteX3" fmla="*/ 247974 w 287491"/>
              <a:gd name="connsiteY3" fmla="*/ 690399 h 823329"/>
              <a:gd name="connsiteX4" fmla="*/ 182357 w 287491"/>
              <a:gd name="connsiteY4" fmla="*/ 514715 h 823329"/>
              <a:gd name="connsiteX5" fmla="*/ 120974 w 287491"/>
              <a:gd name="connsiteY5" fmla="*/ 313632 h 823329"/>
              <a:gd name="connsiteX6" fmla="*/ 324 w 287491"/>
              <a:gd name="connsiteY6" fmla="*/ 2482 h 82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491" h="823329">
                <a:moveTo>
                  <a:pt x="324" y="2482"/>
                </a:moveTo>
                <a:cubicBezTo>
                  <a:pt x="7027" y="32821"/>
                  <a:pt x="113918" y="359846"/>
                  <a:pt x="161190" y="495665"/>
                </a:cubicBezTo>
                <a:cubicBezTo>
                  <a:pt x="208462" y="631484"/>
                  <a:pt x="269493" y="784943"/>
                  <a:pt x="283957" y="817399"/>
                </a:cubicBezTo>
                <a:cubicBezTo>
                  <a:pt x="298421" y="849855"/>
                  <a:pt x="264907" y="740846"/>
                  <a:pt x="247974" y="690399"/>
                </a:cubicBezTo>
                <a:cubicBezTo>
                  <a:pt x="231041" y="639952"/>
                  <a:pt x="203524" y="577510"/>
                  <a:pt x="182357" y="514715"/>
                </a:cubicBezTo>
                <a:cubicBezTo>
                  <a:pt x="161190" y="451920"/>
                  <a:pt x="149196" y="399004"/>
                  <a:pt x="120974" y="313632"/>
                </a:cubicBezTo>
                <a:cubicBezTo>
                  <a:pt x="92752" y="228260"/>
                  <a:pt x="-6379" y="-27857"/>
                  <a:pt x="324" y="2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9342317F-0FFF-4DCD-8E85-30B3956EA549}"/>
              </a:ext>
            </a:extLst>
          </p:cNvPr>
          <p:cNvSpPr/>
          <p:nvPr/>
        </p:nvSpPr>
        <p:spPr>
          <a:xfrm>
            <a:off x="4983538" y="6106029"/>
            <a:ext cx="92824" cy="653268"/>
          </a:xfrm>
          <a:custGeom>
            <a:avLst/>
            <a:gdLst>
              <a:gd name="connsiteX0" fmla="*/ 9679 w 92824"/>
              <a:gd name="connsiteY0" fmla="*/ 2671 h 653268"/>
              <a:gd name="connsiteX1" fmla="*/ 22379 w 92824"/>
              <a:gd name="connsiteY1" fmla="*/ 426004 h 653268"/>
              <a:gd name="connsiteX2" fmla="*/ 22379 w 92824"/>
              <a:gd name="connsiteY2" fmla="*/ 464104 h 653268"/>
              <a:gd name="connsiteX3" fmla="*/ 52012 w 92824"/>
              <a:gd name="connsiteY3" fmla="*/ 536071 h 653268"/>
              <a:gd name="connsiteX4" fmla="*/ 92229 w 92824"/>
              <a:gd name="connsiteY4" fmla="*/ 652488 h 653268"/>
              <a:gd name="connsiteX5" fmla="*/ 71062 w 92824"/>
              <a:gd name="connsiteY5" fmla="*/ 580521 h 653268"/>
              <a:gd name="connsiteX6" fmla="*/ 5445 w 92824"/>
              <a:gd name="connsiteY6" fmla="*/ 457754 h 653268"/>
              <a:gd name="connsiteX7" fmla="*/ 3329 w 92824"/>
              <a:gd name="connsiteY7" fmla="*/ 254554 h 653268"/>
              <a:gd name="connsiteX8" fmla="*/ 9679 w 92824"/>
              <a:gd name="connsiteY8" fmla="*/ 2671 h 65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24" h="653268">
                <a:moveTo>
                  <a:pt x="9679" y="2671"/>
                </a:moveTo>
                <a:cubicBezTo>
                  <a:pt x="12854" y="31246"/>
                  <a:pt x="20262" y="349099"/>
                  <a:pt x="22379" y="426004"/>
                </a:cubicBezTo>
                <a:cubicBezTo>
                  <a:pt x="24496" y="502909"/>
                  <a:pt x="17440" y="445760"/>
                  <a:pt x="22379" y="464104"/>
                </a:cubicBezTo>
                <a:cubicBezTo>
                  <a:pt x="27318" y="482448"/>
                  <a:pt x="40370" y="504674"/>
                  <a:pt x="52012" y="536071"/>
                </a:cubicBezTo>
                <a:cubicBezTo>
                  <a:pt x="63654" y="567468"/>
                  <a:pt x="89054" y="645080"/>
                  <a:pt x="92229" y="652488"/>
                </a:cubicBezTo>
                <a:cubicBezTo>
                  <a:pt x="95404" y="659896"/>
                  <a:pt x="85526" y="612977"/>
                  <a:pt x="71062" y="580521"/>
                </a:cubicBezTo>
                <a:cubicBezTo>
                  <a:pt x="56598" y="548065"/>
                  <a:pt x="16734" y="512082"/>
                  <a:pt x="5445" y="457754"/>
                </a:cubicBezTo>
                <a:cubicBezTo>
                  <a:pt x="-5844" y="403426"/>
                  <a:pt x="4034" y="326521"/>
                  <a:pt x="3329" y="254554"/>
                </a:cubicBezTo>
                <a:cubicBezTo>
                  <a:pt x="2623" y="182587"/>
                  <a:pt x="6504" y="-25904"/>
                  <a:pt x="9679" y="2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42670196-AC54-44E1-8315-4851B49536D0}"/>
              </a:ext>
            </a:extLst>
          </p:cNvPr>
          <p:cNvSpPr/>
          <p:nvPr/>
        </p:nvSpPr>
        <p:spPr>
          <a:xfrm>
            <a:off x="5027072" y="6166139"/>
            <a:ext cx="65633" cy="518311"/>
          </a:xfrm>
          <a:custGeom>
            <a:avLst/>
            <a:gdLst>
              <a:gd name="connsiteX0" fmla="*/ 11 w 65633"/>
              <a:gd name="connsiteY0" fmla="*/ 3944 h 518311"/>
              <a:gd name="connsiteX1" fmla="*/ 14828 w 65633"/>
              <a:gd name="connsiteY1" fmla="*/ 332028 h 518311"/>
              <a:gd name="connsiteX2" fmla="*/ 42345 w 65633"/>
              <a:gd name="connsiteY2" fmla="*/ 403994 h 518311"/>
              <a:gd name="connsiteX3" fmla="*/ 44461 w 65633"/>
              <a:gd name="connsiteY3" fmla="*/ 518294 h 518311"/>
              <a:gd name="connsiteX4" fmla="*/ 65628 w 65633"/>
              <a:gd name="connsiteY4" fmla="*/ 395528 h 518311"/>
              <a:gd name="connsiteX5" fmla="*/ 42345 w 65633"/>
              <a:gd name="connsiteY5" fmla="*/ 308744 h 518311"/>
              <a:gd name="connsiteX6" fmla="*/ 12711 w 65633"/>
              <a:gd name="connsiteY6" fmla="*/ 162694 h 518311"/>
              <a:gd name="connsiteX7" fmla="*/ 11 w 65633"/>
              <a:gd name="connsiteY7" fmla="*/ 3944 h 5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33" h="518311">
                <a:moveTo>
                  <a:pt x="11" y="3944"/>
                </a:moveTo>
                <a:cubicBezTo>
                  <a:pt x="364" y="32166"/>
                  <a:pt x="7772" y="265353"/>
                  <a:pt x="14828" y="332028"/>
                </a:cubicBezTo>
                <a:cubicBezTo>
                  <a:pt x="21884" y="398703"/>
                  <a:pt x="37406" y="372950"/>
                  <a:pt x="42345" y="403994"/>
                </a:cubicBezTo>
                <a:cubicBezTo>
                  <a:pt x="47284" y="435038"/>
                  <a:pt x="40581" y="519705"/>
                  <a:pt x="44461" y="518294"/>
                </a:cubicBezTo>
                <a:cubicBezTo>
                  <a:pt x="48342" y="516883"/>
                  <a:pt x="65981" y="430453"/>
                  <a:pt x="65628" y="395528"/>
                </a:cubicBezTo>
                <a:cubicBezTo>
                  <a:pt x="65275" y="360603"/>
                  <a:pt x="51164" y="347550"/>
                  <a:pt x="42345" y="308744"/>
                </a:cubicBezTo>
                <a:cubicBezTo>
                  <a:pt x="33526" y="269938"/>
                  <a:pt x="18003" y="219138"/>
                  <a:pt x="12711" y="162694"/>
                </a:cubicBezTo>
                <a:cubicBezTo>
                  <a:pt x="7419" y="106250"/>
                  <a:pt x="-342" y="-24278"/>
                  <a:pt x="11" y="3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DFE1780B-6190-43DD-AA0B-1E359770F529}"/>
              </a:ext>
            </a:extLst>
          </p:cNvPr>
          <p:cNvSpPr/>
          <p:nvPr/>
        </p:nvSpPr>
        <p:spPr>
          <a:xfrm>
            <a:off x="5292031" y="3565916"/>
            <a:ext cx="726330" cy="355082"/>
          </a:xfrm>
          <a:custGeom>
            <a:avLst/>
            <a:gdLst>
              <a:gd name="connsiteX0" fmla="*/ 1752 w 726330"/>
              <a:gd name="connsiteY0" fmla="*/ 667 h 355082"/>
              <a:gd name="connsiteX1" fmla="*/ 181669 w 726330"/>
              <a:gd name="connsiteY1" fmla="*/ 127667 h 355082"/>
              <a:gd name="connsiteX2" fmla="*/ 249402 w 726330"/>
              <a:gd name="connsiteY2" fmla="*/ 161534 h 355082"/>
              <a:gd name="connsiteX3" fmla="*/ 310786 w 726330"/>
              <a:gd name="connsiteY3" fmla="*/ 195401 h 355082"/>
              <a:gd name="connsiteX4" fmla="*/ 372169 w 726330"/>
              <a:gd name="connsiteY4" fmla="*/ 227151 h 355082"/>
              <a:gd name="connsiteX5" fmla="*/ 439902 w 726330"/>
              <a:gd name="connsiteY5" fmla="*/ 241967 h 355082"/>
              <a:gd name="connsiteX6" fmla="*/ 564786 w 726330"/>
              <a:gd name="connsiteY6" fmla="*/ 332984 h 355082"/>
              <a:gd name="connsiteX7" fmla="*/ 725652 w 726330"/>
              <a:gd name="connsiteY7" fmla="*/ 352034 h 355082"/>
              <a:gd name="connsiteX8" fmla="*/ 613469 w 726330"/>
              <a:gd name="connsiteY8" fmla="*/ 343567 h 355082"/>
              <a:gd name="connsiteX9" fmla="*/ 401802 w 726330"/>
              <a:gd name="connsiteY9" fmla="*/ 246201 h 355082"/>
              <a:gd name="connsiteX10" fmla="*/ 302319 w 726330"/>
              <a:gd name="connsiteY10" fmla="*/ 189051 h 355082"/>
              <a:gd name="connsiteX11" fmla="*/ 1752 w 726330"/>
              <a:gd name="connsiteY11" fmla="*/ 667 h 35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6330" h="355082">
                <a:moveTo>
                  <a:pt x="1752" y="667"/>
                </a:moveTo>
                <a:cubicBezTo>
                  <a:pt x="-18356" y="-9564"/>
                  <a:pt x="140394" y="100856"/>
                  <a:pt x="181669" y="127667"/>
                </a:cubicBezTo>
                <a:cubicBezTo>
                  <a:pt x="222944" y="154478"/>
                  <a:pt x="227883" y="150245"/>
                  <a:pt x="249402" y="161534"/>
                </a:cubicBezTo>
                <a:cubicBezTo>
                  <a:pt x="270921" y="172823"/>
                  <a:pt x="290325" y="184465"/>
                  <a:pt x="310786" y="195401"/>
                </a:cubicBezTo>
                <a:cubicBezTo>
                  <a:pt x="331247" y="206337"/>
                  <a:pt x="350650" y="219390"/>
                  <a:pt x="372169" y="227151"/>
                </a:cubicBezTo>
                <a:cubicBezTo>
                  <a:pt x="393688" y="234912"/>
                  <a:pt x="407799" y="224328"/>
                  <a:pt x="439902" y="241967"/>
                </a:cubicBezTo>
                <a:cubicBezTo>
                  <a:pt x="472005" y="259606"/>
                  <a:pt x="517161" y="314640"/>
                  <a:pt x="564786" y="332984"/>
                </a:cubicBezTo>
                <a:cubicBezTo>
                  <a:pt x="612411" y="351329"/>
                  <a:pt x="717538" y="350270"/>
                  <a:pt x="725652" y="352034"/>
                </a:cubicBezTo>
                <a:cubicBezTo>
                  <a:pt x="733766" y="353798"/>
                  <a:pt x="667444" y="361206"/>
                  <a:pt x="613469" y="343567"/>
                </a:cubicBezTo>
                <a:cubicBezTo>
                  <a:pt x="559494" y="325928"/>
                  <a:pt x="453660" y="271954"/>
                  <a:pt x="401802" y="246201"/>
                </a:cubicBezTo>
                <a:cubicBezTo>
                  <a:pt x="349944" y="220448"/>
                  <a:pt x="365466" y="228209"/>
                  <a:pt x="302319" y="189051"/>
                </a:cubicBezTo>
                <a:lnTo>
                  <a:pt x="1752" y="6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E2F3A9B2-BCC9-4E22-AD3A-6E4E07000A37}"/>
              </a:ext>
            </a:extLst>
          </p:cNvPr>
          <p:cNvSpPr/>
          <p:nvPr/>
        </p:nvSpPr>
        <p:spPr>
          <a:xfrm>
            <a:off x="5619201" y="3794518"/>
            <a:ext cx="266321" cy="141000"/>
          </a:xfrm>
          <a:custGeom>
            <a:avLst/>
            <a:gdLst>
              <a:gd name="connsiteX0" fmla="*/ 549 w 266321"/>
              <a:gd name="connsiteY0" fmla="*/ 665 h 141000"/>
              <a:gd name="connsiteX1" fmla="*/ 256666 w 266321"/>
              <a:gd name="connsiteY1" fmla="*/ 136132 h 141000"/>
              <a:gd name="connsiteX2" fmla="*/ 210099 w 266321"/>
              <a:gd name="connsiteY2" fmla="*/ 108615 h 141000"/>
              <a:gd name="connsiteX3" fmla="*/ 188932 w 266321"/>
              <a:gd name="connsiteY3" fmla="*/ 85332 h 141000"/>
              <a:gd name="connsiteX4" fmla="*/ 549 w 266321"/>
              <a:gd name="connsiteY4" fmla="*/ 665 h 14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321" h="141000">
                <a:moveTo>
                  <a:pt x="549" y="665"/>
                </a:moveTo>
                <a:cubicBezTo>
                  <a:pt x="11838" y="9132"/>
                  <a:pt x="221741" y="118140"/>
                  <a:pt x="256666" y="136132"/>
                </a:cubicBezTo>
                <a:cubicBezTo>
                  <a:pt x="291591" y="154124"/>
                  <a:pt x="221388" y="117082"/>
                  <a:pt x="210099" y="108615"/>
                </a:cubicBezTo>
                <a:cubicBezTo>
                  <a:pt x="198810" y="100148"/>
                  <a:pt x="222446" y="103676"/>
                  <a:pt x="188932" y="85332"/>
                </a:cubicBezTo>
                <a:cubicBezTo>
                  <a:pt x="155418" y="66988"/>
                  <a:pt x="-10740" y="-7802"/>
                  <a:pt x="549" y="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4B6C571A-FCED-4801-9B17-7B8C1A04FEAC}"/>
              </a:ext>
            </a:extLst>
          </p:cNvPr>
          <p:cNvSpPr/>
          <p:nvPr/>
        </p:nvSpPr>
        <p:spPr>
          <a:xfrm>
            <a:off x="5757432" y="3930157"/>
            <a:ext cx="313743" cy="255551"/>
          </a:xfrm>
          <a:custGeom>
            <a:avLst/>
            <a:gdLst>
              <a:gd name="connsiteX0" fmla="*/ 313168 w 313743"/>
              <a:gd name="connsiteY0" fmla="*/ 4726 h 255551"/>
              <a:gd name="connsiteX1" fmla="*/ 152301 w 313743"/>
              <a:gd name="connsiteY1" fmla="*/ 30126 h 255551"/>
              <a:gd name="connsiteX2" fmla="*/ 8368 w 313743"/>
              <a:gd name="connsiteY2" fmla="*/ 248143 h 255551"/>
              <a:gd name="connsiteX3" fmla="*/ 25301 w 313743"/>
              <a:gd name="connsiteY3" fmla="*/ 190993 h 255551"/>
              <a:gd name="connsiteX4" fmla="*/ 93035 w 313743"/>
              <a:gd name="connsiteY4" fmla="*/ 57643 h 255551"/>
              <a:gd name="connsiteX5" fmla="*/ 313168 w 313743"/>
              <a:gd name="connsiteY5" fmla="*/ 4726 h 25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743" h="255551">
                <a:moveTo>
                  <a:pt x="313168" y="4726"/>
                </a:moveTo>
                <a:cubicBezTo>
                  <a:pt x="323046" y="140"/>
                  <a:pt x="203101" y="-10443"/>
                  <a:pt x="152301" y="30126"/>
                </a:cubicBezTo>
                <a:cubicBezTo>
                  <a:pt x="101501" y="70695"/>
                  <a:pt x="29535" y="221332"/>
                  <a:pt x="8368" y="248143"/>
                </a:cubicBezTo>
                <a:cubicBezTo>
                  <a:pt x="-12799" y="274954"/>
                  <a:pt x="11190" y="222743"/>
                  <a:pt x="25301" y="190993"/>
                </a:cubicBezTo>
                <a:cubicBezTo>
                  <a:pt x="39412" y="159243"/>
                  <a:pt x="46468" y="89040"/>
                  <a:pt x="93035" y="57643"/>
                </a:cubicBezTo>
                <a:cubicBezTo>
                  <a:pt x="139602" y="26246"/>
                  <a:pt x="303290" y="9312"/>
                  <a:pt x="313168" y="4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904132CC-46B4-4378-95DC-7D7D47DE0C02}"/>
              </a:ext>
            </a:extLst>
          </p:cNvPr>
          <p:cNvSpPr/>
          <p:nvPr/>
        </p:nvSpPr>
        <p:spPr>
          <a:xfrm>
            <a:off x="5620381" y="4201295"/>
            <a:ext cx="135189" cy="509981"/>
          </a:xfrm>
          <a:custGeom>
            <a:avLst/>
            <a:gdLst>
              <a:gd name="connsiteX0" fmla="*/ 134836 w 135189"/>
              <a:gd name="connsiteY0" fmla="*/ 288 h 509981"/>
              <a:gd name="connsiteX1" fmla="*/ 60752 w 135189"/>
              <a:gd name="connsiteY1" fmla="*/ 171738 h 509981"/>
              <a:gd name="connsiteX2" fmla="*/ 37469 w 135189"/>
              <a:gd name="connsiteY2" fmla="*/ 247938 h 509981"/>
              <a:gd name="connsiteX3" fmla="*/ 3602 w 135189"/>
              <a:gd name="connsiteY3" fmla="*/ 504055 h 509981"/>
              <a:gd name="connsiteX4" fmla="*/ 3602 w 135189"/>
              <a:gd name="connsiteY4" fmla="*/ 410922 h 509981"/>
              <a:gd name="connsiteX5" fmla="*/ 26886 w 135189"/>
              <a:gd name="connsiteY5" fmla="*/ 216188 h 509981"/>
              <a:gd name="connsiteX6" fmla="*/ 134836 w 135189"/>
              <a:gd name="connsiteY6" fmla="*/ 288 h 50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189" h="509981">
                <a:moveTo>
                  <a:pt x="134836" y="288"/>
                </a:moveTo>
                <a:cubicBezTo>
                  <a:pt x="140480" y="-7120"/>
                  <a:pt x="76980" y="130463"/>
                  <a:pt x="60752" y="171738"/>
                </a:cubicBezTo>
                <a:cubicBezTo>
                  <a:pt x="44524" y="213013"/>
                  <a:pt x="46994" y="192552"/>
                  <a:pt x="37469" y="247938"/>
                </a:cubicBezTo>
                <a:cubicBezTo>
                  <a:pt x="27944" y="303324"/>
                  <a:pt x="9246" y="476891"/>
                  <a:pt x="3602" y="504055"/>
                </a:cubicBezTo>
                <a:cubicBezTo>
                  <a:pt x="-2043" y="531219"/>
                  <a:pt x="-279" y="458900"/>
                  <a:pt x="3602" y="410922"/>
                </a:cubicBezTo>
                <a:cubicBezTo>
                  <a:pt x="7483" y="362944"/>
                  <a:pt x="6425" y="285333"/>
                  <a:pt x="26886" y="216188"/>
                </a:cubicBezTo>
                <a:cubicBezTo>
                  <a:pt x="47347" y="147044"/>
                  <a:pt x="129192" y="7696"/>
                  <a:pt x="134836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89C5EE8F-6336-4B86-9EC1-E6B3CF779500}"/>
              </a:ext>
            </a:extLst>
          </p:cNvPr>
          <p:cNvSpPr/>
          <p:nvPr/>
        </p:nvSpPr>
        <p:spPr>
          <a:xfrm>
            <a:off x="5250864" y="4964198"/>
            <a:ext cx="438873" cy="191010"/>
          </a:xfrm>
          <a:custGeom>
            <a:avLst/>
            <a:gdLst>
              <a:gd name="connsiteX0" fmla="*/ 586 w 438873"/>
              <a:gd name="connsiteY0" fmla="*/ 190415 h 191010"/>
              <a:gd name="connsiteX1" fmla="*/ 227599 w 438873"/>
              <a:gd name="connsiteY1" fmla="*/ 130090 h 191010"/>
              <a:gd name="connsiteX2" fmla="*/ 308561 w 438873"/>
              <a:gd name="connsiteY2" fmla="*/ 87227 h 191010"/>
              <a:gd name="connsiteX3" fmla="*/ 435561 w 438873"/>
              <a:gd name="connsiteY3" fmla="*/ 1502 h 191010"/>
              <a:gd name="connsiteX4" fmla="*/ 392699 w 438873"/>
              <a:gd name="connsiteY4" fmla="*/ 38015 h 191010"/>
              <a:gd name="connsiteX5" fmla="*/ 295861 w 438873"/>
              <a:gd name="connsiteY5" fmla="*/ 106277 h 191010"/>
              <a:gd name="connsiteX6" fmla="*/ 165686 w 438873"/>
              <a:gd name="connsiteY6" fmla="*/ 157077 h 191010"/>
              <a:gd name="connsiteX7" fmla="*/ 586 w 438873"/>
              <a:gd name="connsiteY7" fmla="*/ 190415 h 19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873" h="191010">
                <a:moveTo>
                  <a:pt x="586" y="190415"/>
                </a:moveTo>
                <a:cubicBezTo>
                  <a:pt x="10905" y="185917"/>
                  <a:pt x="176270" y="147288"/>
                  <a:pt x="227599" y="130090"/>
                </a:cubicBezTo>
                <a:cubicBezTo>
                  <a:pt x="278928" y="112892"/>
                  <a:pt x="273901" y="108658"/>
                  <a:pt x="308561" y="87227"/>
                </a:cubicBezTo>
                <a:cubicBezTo>
                  <a:pt x="343221" y="65796"/>
                  <a:pt x="421538" y="9704"/>
                  <a:pt x="435561" y="1502"/>
                </a:cubicBezTo>
                <a:cubicBezTo>
                  <a:pt x="449584" y="-6700"/>
                  <a:pt x="415982" y="20552"/>
                  <a:pt x="392699" y="38015"/>
                </a:cubicBezTo>
                <a:cubicBezTo>
                  <a:pt x="369416" y="55477"/>
                  <a:pt x="333696" y="86433"/>
                  <a:pt x="295861" y="106277"/>
                </a:cubicBezTo>
                <a:cubicBezTo>
                  <a:pt x="258026" y="126121"/>
                  <a:pt x="212517" y="141202"/>
                  <a:pt x="165686" y="157077"/>
                </a:cubicBezTo>
                <a:cubicBezTo>
                  <a:pt x="118855" y="172952"/>
                  <a:pt x="-9733" y="194913"/>
                  <a:pt x="586" y="190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F140D1AF-9D9A-48D5-A26F-C9CBDEAA90A5}"/>
              </a:ext>
            </a:extLst>
          </p:cNvPr>
          <p:cNvSpPr/>
          <p:nvPr/>
        </p:nvSpPr>
        <p:spPr>
          <a:xfrm>
            <a:off x="5260009" y="4952075"/>
            <a:ext cx="411516" cy="182175"/>
          </a:xfrm>
          <a:custGeom>
            <a:avLst/>
            <a:gdLst>
              <a:gd name="connsiteX0" fmla="*/ 966 w 411516"/>
              <a:gd name="connsiteY0" fmla="*/ 181900 h 182175"/>
              <a:gd name="connsiteX1" fmla="*/ 162891 w 411516"/>
              <a:gd name="connsiteY1" fmla="*/ 135863 h 182175"/>
              <a:gd name="connsiteX2" fmla="*/ 264491 w 411516"/>
              <a:gd name="connsiteY2" fmla="*/ 91413 h 182175"/>
              <a:gd name="connsiteX3" fmla="*/ 408954 w 411516"/>
              <a:gd name="connsiteY3" fmla="*/ 925 h 182175"/>
              <a:gd name="connsiteX4" fmla="*/ 348629 w 411516"/>
              <a:gd name="connsiteY4" fmla="*/ 48550 h 182175"/>
              <a:gd name="connsiteX5" fmla="*/ 243854 w 411516"/>
              <a:gd name="connsiteY5" fmla="*/ 113638 h 182175"/>
              <a:gd name="connsiteX6" fmla="*/ 966 w 411516"/>
              <a:gd name="connsiteY6" fmla="*/ 181900 h 18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516" h="182175">
                <a:moveTo>
                  <a:pt x="966" y="181900"/>
                </a:moveTo>
                <a:cubicBezTo>
                  <a:pt x="-12528" y="185604"/>
                  <a:pt x="118970" y="150944"/>
                  <a:pt x="162891" y="135863"/>
                </a:cubicBezTo>
                <a:cubicBezTo>
                  <a:pt x="206812" y="120782"/>
                  <a:pt x="223481" y="113903"/>
                  <a:pt x="264491" y="91413"/>
                </a:cubicBezTo>
                <a:cubicBezTo>
                  <a:pt x="305501" y="68923"/>
                  <a:pt x="394931" y="8069"/>
                  <a:pt x="408954" y="925"/>
                </a:cubicBezTo>
                <a:cubicBezTo>
                  <a:pt x="422977" y="-6219"/>
                  <a:pt x="376146" y="29765"/>
                  <a:pt x="348629" y="48550"/>
                </a:cubicBezTo>
                <a:cubicBezTo>
                  <a:pt x="321112" y="67335"/>
                  <a:pt x="300739" y="91413"/>
                  <a:pt x="243854" y="113638"/>
                </a:cubicBezTo>
                <a:cubicBezTo>
                  <a:pt x="186969" y="135863"/>
                  <a:pt x="14460" y="178196"/>
                  <a:pt x="966" y="181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AB5FBBCF-75BB-4F77-8F1F-762953C8CEAC}"/>
              </a:ext>
            </a:extLst>
          </p:cNvPr>
          <p:cNvSpPr/>
          <p:nvPr/>
        </p:nvSpPr>
        <p:spPr>
          <a:xfrm>
            <a:off x="5677530" y="4956149"/>
            <a:ext cx="36733" cy="168225"/>
          </a:xfrm>
          <a:custGeom>
            <a:avLst/>
            <a:gdLst>
              <a:gd name="connsiteX0" fmla="*/ 4133 w 36733"/>
              <a:gd name="connsiteY0" fmla="*/ 26 h 168225"/>
              <a:gd name="connsiteX1" fmla="*/ 10483 w 36733"/>
              <a:gd name="connsiteY1" fmla="*/ 95276 h 168225"/>
              <a:gd name="connsiteX2" fmla="*/ 35883 w 36733"/>
              <a:gd name="connsiteY2" fmla="*/ 165126 h 168225"/>
              <a:gd name="connsiteX3" fmla="*/ 27945 w 36733"/>
              <a:gd name="connsiteY3" fmla="*/ 150839 h 168225"/>
              <a:gd name="connsiteX4" fmla="*/ 958 w 36733"/>
              <a:gd name="connsiteY4" fmla="*/ 104801 h 168225"/>
              <a:gd name="connsiteX5" fmla="*/ 4133 w 36733"/>
              <a:gd name="connsiteY5" fmla="*/ 26 h 16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33" h="168225">
                <a:moveTo>
                  <a:pt x="4133" y="26"/>
                </a:moveTo>
                <a:cubicBezTo>
                  <a:pt x="5720" y="-1561"/>
                  <a:pt x="5191" y="67759"/>
                  <a:pt x="10483" y="95276"/>
                </a:cubicBezTo>
                <a:cubicBezTo>
                  <a:pt x="15775" y="122793"/>
                  <a:pt x="32973" y="155866"/>
                  <a:pt x="35883" y="165126"/>
                </a:cubicBezTo>
                <a:cubicBezTo>
                  <a:pt x="38793" y="174387"/>
                  <a:pt x="33766" y="160893"/>
                  <a:pt x="27945" y="150839"/>
                </a:cubicBezTo>
                <a:cubicBezTo>
                  <a:pt x="22124" y="140785"/>
                  <a:pt x="3868" y="126232"/>
                  <a:pt x="958" y="104801"/>
                </a:cubicBezTo>
                <a:cubicBezTo>
                  <a:pt x="-1952" y="83370"/>
                  <a:pt x="2546" y="1613"/>
                  <a:pt x="413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FD3A6554-759C-4644-B349-58EC5609E1B0}"/>
              </a:ext>
            </a:extLst>
          </p:cNvPr>
          <p:cNvSpPr/>
          <p:nvPr/>
        </p:nvSpPr>
        <p:spPr>
          <a:xfrm>
            <a:off x="5170478" y="5259088"/>
            <a:ext cx="352232" cy="102385"/>
          </a:xfrm>
          <a:custGeom>
            <a:avLst/>
            <a:gdLst>
              <a:gd name="connsiteX0" fmla="*/ 10 w 352232"/>
              <a:gd name="connsiteY0" fmla="*/ 101900 h 102385"/>
              <a:gd name="connsiteX1" fmla="*/ 184160 w 352232"/>
              <a:gd name="connsiteY1" fmla="*/ 51100 h 102385"/>
              <a:gd name="connsiteX2" fmla="*/ 347672 w 352232"/>
              <a:gd name="connsiteY2" fmla="*/ 300 h 102385"/>
              <a:gd name="connsiteX3" fmla="*/ 296872 w 352232"/>
              <a:gd name="connsiteY3" fmla="*/ 32050 h 102385"/>
              <a:gd name="connsiteX4" fmla="*/ 192097 w 352232"/>
              <a:gd name="connsiteY4" fmla="*/ 73325 h 102385"/>
              <a:gd name="connsiteX5" fmla="*/ 10 w 352232"/>
              <a:gd name="connsiteY5" fmla="*/ 101900 h 10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232" h="102385">
                <a:moveTo>
                  <a:pt x="10" y="101900"/>
                </a:moveTo>
                <a:cubicBezTo>
                  <a:pt x="-1313" y="98196"/>
                  <a:pt x="126216" y="68033"/>
                  <a:pt x="184160" y="51100"/>
                </a:cubicBezTo>
                <a:cubicBezTo>
                  <a:pt x="242104" y="34167"/>
                  <a:pt x="328887" y="3475"/>
                  <a:pt x="347672" y="300"/>
                </a:cubicBezTo>
                <a:cubicBezTo>
                  <a:pt x="366457" y="-2875"/>
                  <a:pt x="322801" y="19879"/>
                  <a:pt x="296872" y="32050"/>
                </a:cubicBezTo>
                <a:cubicBezTo>
                  <a:pt x="270943" y="44221"/>
                  <a:pt x="241045" y="59302"/>
                  <a:pt x="192097" y="73325"/>
                </a:cubicBezTo>
                <a:cubicBezTo>
                  <a:pt x="143149" y="87348"/>
                  <a:pt x="1333" y="105604"/>
                  <a:pt x="10" y="101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97E3DB23-7884-49D0-992B-2EE284DDBB38}"/>
              </a:ext>
            </a:extLst>
          </p:cNvPr>
          <p:cNvSpPr/>
          <p:nvPr/>
        </p:nvSpPr>
        <p:spPr>
          <a:xfrm>
            <a:off x="5511800" y="5124218"/>
            <a:ext cx="200614" cy="139932"/>
          </a:xfrm>
          <a:custGeom>
            <a:avLst/>
            <a:gdLst>
              <a:gd name="connsiteX0" fmla="*/ 0 w 200614"/>
              <a:gd name="connsiteY0" fmla="*/ 139932 h 139932"/>
              <a:gd name="connsiteX1" fmla="*/ 79375 w 200614"/>
              <a:gd name="connsiteY1" fmla="*/ 70082 h 139932"/>
              <a:gd name="connsiteX2" fmla="*/ 168275 w 200614"/>
              <a:gd name="connsiteY2" fmla="*/ 19282 h 139932"/>
              <a:gd name="connsiteX3" fmla="*/ 198438 w 200614"/>
              <a:gd name="connsiteY3" fmla="*/ 1820 h 139932"/>
              <a:gd name="connsiteX4" fmla="*/ 115888 w 200614"/>
              <a:gd name="connsiteY4" fmla="*/ 58970 h 139932"/>
              <a:gd name="connsiteX5" fmla="*/ 0 w 200614"/>
              <a:gd name="connsiteY5" fmla="*/ 139932 h 13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614" h="139932">
                <a:moveTo>
                  <a:pt x="0" y="139932"/>
                </a:moveTo>
                <a:cubicBezTo>
                  <a:pt x="25664" y="115061"/>
                  <a:pt x="51329" y="90190"/>
                  <a:pt x="79375" y="70082"/>
                </a:cubicBezTo>
                <a:cubicBezTo>
                  <a:pt x="107421" y="49974"/>
                  <a:pt x="148431" y="30659"/>
                  <a:pt x="168275" y="19282"/>
                </a:cubicBezTo>
                <a:cubicBezTo>
                  <a:pt x="188119" y="7905"/>
                  <a:pt x="207169" y="-4795"/>
                  <a:pt x="198438" y="1820"/>
                </a:cubicBezTo>
                <a:cubicBezTo>
                  <a:pt x="189707" y="8435"/>
                  <a:pt x="115888" y="58970"/>
                  <a:pt x="115888" y="58970"/>
                </a:cubicBezTo>
                <a:lnTo>
                  <a:pt x="0" y="13993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DC0B711F-8B74-4820-AE49-7BBCE87963B3}"/>
              </a:ext>
            </a:extLst>
          </p:cNvPr>
          <p:cNvSpPr/>
          <p:nvPr/>
        </p:nvSpPr>
        <p:spPr>
          <a:xfrm>
            <a:off x="6076878" y="3940927"/>
            <a:ext cx="121715" cy="343423"/>
          </a:xfrm>
          <a:custGeom>
            <a:avLst/>
            <a:gdLst>
              <a:gd name="connsiteX0" fmla="*/ 72 w 121715"/>
              <a:gd name="connsiteY0" fmla="*/ 306 h 343423"/>
              <a:gd name="connsiteX1" fmla="*/ 95322 w 121715"/>
              <a:gd name="connsiteY1" fmla="*/ 129423 h 343423"/>
              <a:gd name="connsiteX2" fmla="*/ 105905 w 121715"/>
              <a:gd name="connsiteY2" fmla="*/ 184456 h 343423"/>
              <a:gd name="connsiteX3" fmla="*/ 72039 w 121715"/>
              <a:gd name="connsiteY3" fmla="*/ 338973 h 343423"/>
              <a:gd name="connsiteX4" fmla="*/ 80505 w 121715"/>
              <a:gd name="connsiteY4" fmla="*/ 294523 h 343423"/>
              <a:gd name="connsiteX5" fmla="*/ 114372 w 121715"/>
              <a:gd name="connsiteY5" fmla="*/ 220440 h 343423"/>
              <a:gd name="connsiteX6" fmla="*/ 112255 w 121715"/>
              <a:gd name="connsiteY6" fmla="*/ 169640 h 343423"/>
              <a:gd name="connsiteX7" fmla="*/ 72 w 121715"/>
              <a:gd name="connsiteY7" fmla="*/ 306 h 34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15" h="343423">
                <a:moveTo>
                  <a:pt x="72" y="306"/>
                </a:moveTo>
                <a:cubicBezTo>
                  <a:pt x="-2750" y="-6397"/>
                  <a:pt x="77683" y="98731"/>
                  <a:pt x="95322" y="129423"/>
                </a:cubicBezTo>
                <a:cubicBezTo>
                  <a:pt x="112961" y="160115"/>
                  <a:pt x="109785" y="149531"/>
                  <a:pt x="105905" y="184456"/>
                </a:cubicBezTo>
                <a:cubicBezTo>
                  <a:pt x="102025" y="219381"/>
                  <a:pt x="76272" y="320629"/>
                  <a:pt x="72039" y="338973"/>
                </a:cubicBezTo>
                <a:cubicBezTo>
                  <a:pt x="67806" y="357318"/>
                  <a:pt x="73450" y="314279"/>
                  <a:pt x="80505" y="294523"/>
                </a:cubicBezTo>
                <a:cubicBezTo>
                  <a:pt x="87561" y="274768"/>
                  <a:pt x="109080" y="241254"/>
                  <a:pt x="114372" y="220440"/>
                </a:cubicBezTo>
                <a:cubicBezTo>
                  <a:pt x="119664" y="199626"/>
                  <a:pt x="128835" y="203154"/>
                  <a:pt x="112255" y="169640"/>
                </a:cubicBezTo>
                <a:cubicBezTo>
                  <a:pt x="95675" y="136126"/>
                  <a:pt x="2894" y="7009"/>
                  <a:pt x="72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FD3F822D-DEFE-42E5-A310-3658A29028C6}"/>
              </a:ext>
            </a:extLst>
          </p:cNvPr>
          <p:cNvSpPr/>
          <p:nvPr/>
        </p:nvSpPr>
        <p:spPr>
          <a:xfrm>
            <a:off x="5841859" y="4225922"/>
            <a:ext cx="108246" cy="257180"/>
          </a:xfrm>
          <a:custGeom>
            <a:avLst/>
            <a:gdLst>
              <a:gd name="connsiteX0" fmla="*/ 90629 w 108246"/>
              <a:gd name="connsiteY0" fmla="*/ 3 h 257180"/>
              <a:gd name="connsiteX1" fmla="*/ 103329 w 108246"/>
              <a:gd name="connsiteY1" fmla="*/ 112716 h 257180"/>
              <a:gd name="connsiteX2" fmla="*/ 141 w 108246"/>
              <a:gd name="connsiteY2" fmla="*/ 257178 h 257180"/>
              <a:gd name="connsiteX3" fmla="*/ 81104 w 108246"/>
              <a:gd name="connsiteY3" fmla="*/ 109541 h 257180"/>
              <a:gd name="connsiteX4" fmla="*/ 90629 w 108246"/>
              <a:gd name="connsiteY4" fmla="*/ 3 h 25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46" h="257180">
                <a:moveTo>
                  <a:pt x="90629" y="3"/>
                </a:moveTo>
                <a:cubicBezTo>
                  <a:pt x="94333" y="532"/>
                  <a:pt x="118410" y="69854"/>
                  <a:pt x="103329" y="112716"/>
                </a:cubicBezTo>
                <a:cubicBezTo>
                  <a:pt x="88248" y="155578"/>
                  <a:pt x="3845" y="257707"/>
                  <a:pt x="141" y="257178"/>
                </a:cubicBezTo>
                <a:cubicBezTo>
                  <a:pt x="-3563" y="256649"/>
                  <a:pt x="66552" y="150816"/>
                  <a:pt x="81104" y="109541"/>
                </a:cubicBezTo>
                <a:cubicBezTo>
                  <a:pt x="95656" y="68266"/>
                  <a:pt x="86925" y="-526"/>
                  <a:pt x="9062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8872CC26-68D3-4507-BDD7-A398C748E6C3}"/>
              </a:ext>
            </a:extLst>
          </p:cNvPr>
          <p:cNvSpPr/>
          <p:nvPr/>
        </p:nvSpPr>
        <p:spPr>
          <a:xfrm>
            <a:off x="5983010" y="4071450"/>
            <a:ext cx="192155" cy="75140"/>
          </a:xfrm>
          <a:custGeom>
            <a:avLst/>
            <a:gdLst>
              <a:gd name="connsiteX0" fmla="*/ 278 w 192155"/>
              <a:gd name="connsiteY0" fmla="*/ 75100 h 75140"/>
              <a:gd name="connsiteX1" fmla="*/ 84415 w 192155"/>
              <a:gd name="connsiteY1" fmla="*/ 13188 h 75140"/>
              <a:gd name="connsiteX2" fmla="*/ 189190 w 192155"/>
              <a:gd name="connsiteY2" fmla="*/ 63988 h 75140"/>
              <a:gd name="connsiteX3" fmla="*/ 159028 w 192155"/>
              <a:gd name="connsiteY3" fmla="*/ 21125 h 75140"/>
              <a:gd name="connsiteX4" fmla="*/ 112990 w 192155"/>
              <a:gd name="connsiteY4" fmla="*/ 2075 h 75140"/>
              <a:gd name="connsiteX5" fmla="*/ 278 w 192155"/>
              <a:gd name="connsiteY5" fmla="*/ 75100 h 7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155" h="75140">
                <a:moveTo>
                  <a:pt x="278" y="75100"/>
                </a:moveTo>
                <a:cubicBezTo>
                  <a:pt x="-4484" y="76952"/>
                  <a:pt x="52930" y="15040"/>
                  <a:pt x="84415" y="13188"/>
                </a:cubicBezTo>
                <a:cubicBezTo>
                  <a:pt x="115900" y="11336"/>
                  <a:pt x="176754" y="62665"/>
                  <a:pt x="189190" y="63988"/>
                </a:cubicBezTo>
                <a:cubicBezTo>
                  <a:pt x="201626" y="65311"/>
                  <a:pt x="171728" y="31444"/>
                  <a:pt x="159028" y="21125"/>
                </a:cubicBezTo>
                <a:cubicBezTo>
                  <a:pt x="146328" y="10806"/>
                  <a:pt x="139977" y="-5862"/>
                  <a:pt x="112990" y="2075"/>
                </a:cubicBezTo>
                <a:cubicBezTo>
                  <a:pt x="86003" y="10012"/>
                  <a:pt x="5040" y="73248"/>
                  <a:pt x="278" y="75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46ED07B7-66BA-4EA8-8961-F194F665616B}"/>
              </a:ext>
            </a:extLst>
          </p:cNvPr>
          <p:cNvSpPr/>
          <p:nvPr/>
        </p:nvSpPr>
        <p:spPr>
          <a:xfrm>
            <a:off x="5980077" y="3985844"/>
            <a:ext cx="162363" cy="80069"/>
          </a:xfrm>
          <a:custGeom>
            <a:avLst/>
            <a:gdLst>
              <a:gd name="connsiteX0" fmla="*/ 36 w 162363"/>
              <a:gd name="connsiteY0" fmla="*/ 79744 h 80069"/>
              <a:gd name="connsiteX1" fmla="*/ 77823 w 162363"/>
              <a:gd name="connsiteY1" fmla="*/ 32119 h 80069"/>
              <a:gd name="connsiteX2" fmla="*/ 161961 w 162363"/>
              <a:gd name="connsiteY2" fmla="*/ 59106 h 80069"/>
              <a:gd name="connsiteX3" fmla="*/ 107986 w 162363"/>
              <a:gd name="connsiteY3" fmla="*/ 17831 h 80069"/>
              <a:gd name="connsiteX4" fmla="*/ 68298 w 162363"/>
              <a:gd name="connsiteY4" fmla="*/ 3544 h 80069"/>
              <a:gd name="connsiteX5" fmla="*/ 36 w 162363"/>
              <a:gd name="connsiteY5" fmla="*/ 79744 h 8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363" h="80069">
                <a:moveTo>
                  <a:pt x="36" y="79744"/>
                </a:moveTo>
                <a:cubicBezTo>
                  <a:pt x="1623" y="84506"/>
                  <a:pt x="50836" y="35559"/>
                  <a:pt x="77823" y="32119"/>
                </a:cubicBezTo>
                <a:cubicBezTo>
                  <a:pt x="104810" y="28679"/>
                  <a:pt x="156934" y="61487"/>
                  <a:pt x="161961" y="59106"/>
                </a:cubicBezTo>
                <a:cubicBezTo>
                  <a:pt x="166988" y="56725"/>
                  <a:pt x="123597" y="27091"/>
                  <a:pt x="107986" y="17831"/>
                </a:cubicBezTo>
                <a:cubicBezTo>
                  <a:pt x="92376" y="8571"/>
                  <a:pt x="87083" y="-7039"/>
                  <a:pt x="68298" y="3544"/>
                </a:cubicBezTo>
                <a:cubicBezTo>
                  <a:pt x="49513" y="14127"/>
                  <a:pt x="-1551" y="74982"/>
                  <a:pt x="36" y="79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EAC1864B-A835-4E40-A391-E3AB4B0F633C}"/>
              </a:ext>
            </a:extLst>
          </p:cNvPr>
          <p:cNvSpPr/>
          <p:nvPr/>
        </p:nvSpPr>
        <p:spPr>
          <a:xfrm>
            <a:off x="4978356" y="3534614"/>
            <a:ext cx="223113" cy="536053"/>
          </a:xfrm>
          <a:custGeom>
            <a:avLst/>
            <a:gdLst>
              <a:gd name="connsiteX0" fmla="*/ 44 w 223113"/>
              <a:gd name="connsiteY0" fmla="*/ 219 h 536053"/>
              <a:gd name="connsiteX1" fmla="*/ 179961 w 223113"/>
              <a:gd name="connsiteY1" fmla="*/ 106053 h 536053"/>
              <a:gd name="connsiteX2" fmla="*/ 91061 w 223113"/>
              <a:gd name="connsiteY2" fmla="*/ 516686 h 536053"/>
              <a:gd name="connsiteX3" fmla="*/ 107994 w 223113"/>
              <a:gd name="connsiteY3" fmla="*/ 438369 h 536053"/>
              <a:gd name="connsiteX4" fmla="*/ 211711 w 223113"/>
              <a:gd name="connsiteY4" fmla="*/ 165319 h 536053"/>
              <a:gd name="connsiteX5" fmla="*/ 199011 w 223113"/>
              <a:gd name="connsiteY5" fmla="*/ 80653 h 536053"/>
              <a:gd name="connsiteX6" fmla="*/ 44 w 223113"/>
              <a:gd name="connsiteY6" fmla="*/ 219 h 53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113" h="536053">
                <a:moveTo>
                  <a:pt x="44" y="219"/>
                </a:moveTo>
                <a:cubicBezTo>
                  <a:pt x="-3131" y="4452"/>
                  <a:pt x="164792" y="19975"/>
                  <a:pt x="179961" y="106053"/>
                </a:cubicBezTo>
                <a:cubicBezTo>
                  <a:pt x="195131" y="192131"/>
                  <a:pt x="103056" y="461300"/>
                  <a:pt x="91061" y="516686"/>
                </a:cubicBezTo>
                <a:cubicBezTo>
                  <a:pt x="79067" y="572072"/>
                  <a:pt x="87886" y="496930"/>
                  <a:pt x="107994" y="438369"/>
                </a:cubicBezTo>
                <a:cubicBezTo>
                  <a:pt x="128102" y="379808"/>
                  <a:pt x="196542" y="224938"/>
                  <a:pt x="211711" y="165319"/>
                </a:cubicBezTo>
                <a:cubicBezTo>
                  <a:pt x="226880" y="105700"/>
                  <a:pt x="230761" y="107111"/>
                  <a:pt x="199011" y="80653"/>
                </a:cubicBezTo>
                <a:cubicBezTo>
                  <a:pt x="167261" y="54195"/>
                  <a:pt x="3219" y="-4014"/>
                  <a:pt x="44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518D1E99-2177-496D-A651-BD3F8519C2C0}"/>
              </a:ext>
            </a:extLst>
          </p:cNvPr>
          <p:cNvSpPr/>
          <p:nvPr/>
        </p:nvSpPr>
        <p:spPr>
          <a:xfrm>
            <a:off x="5240545" y="3538651"/>
            <a:ext cx="484045" cy="123577"/>
          </a:xfrm>
          <a:custGeom>
            <a:avLst/>
            <a:gdLst>
              <a:gd name="connsiteX0" fmla="*/ 322 w 484045"/>
              <a:gd name="connsiteY0" fmla="*/ 61799 h 123577"/>
              <a:gd name="connsiteX1" fmla="*/ 184472 w 484045"/>
              <a:gd name="connsiteY1" fmla="*/ 104132 h 123577"/>
              <a:gd name="connsiteX2" fmla="*/ 474455 w 484045"/>
              <a:gd name="connsiteY2" fmla="*/ 2532 h 123577"/>
              <a:gd name="connsiteX3" fmla="*/ 389788 w 484045"/>
              <a:gd name="connsiteY3" fmla="*/ 38516 h 123577"/>
              <a:gd name="connsiteX4" fmla="*/ 146372 w 484045"/>
              <a:gd name="connsiteY4" fmla="*/ 123182 h 123577"/>
              <a:gd name="connsiteX5" fmla="*/ 322 w 484045"/>
              <a:gd name="connsiteY5" fmla="*/ 61799 h 12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045" h="123577">
                <a:moveTo>
                  <a:pt x="322" y="61799"/>
                </a:moveTo>
                <a:cubicBezTo>
                  <a:pt x="6672" y="58624"/>
                  <a:pt x="105450" y="114010"/>
                  <a:pt x="184472" y="104132"/>
                </a:cubicBezTo>
                <a:cubicBezTo>
                  <a:pt x="263494" y="94254"/>
                  <a:pt x="440236" y="13468"/>
                  <a:pt x="474455" y="2532"/>
                </a:cubicBezTo>
                <a:cubicBezTo>
                  <a:pt x="508674" y="-8404"/>
                  <a:pt x="444468" y="18408"/>
                  <a:pt x="389788" y="38516"/>
                </a:cubicBezTo>
                <a:cubicBezTo>
                  <a:pt x="335108" y="58624"/>
                  <a:pt x="209872" y="117185"/>
                  <a:pt x="146372" y="123182"/>
                </a:cubicBezTo>
                <a:cubicBezTo>
                  <a:pt x="82872" y="129179"/>
                  <a:pt x="-6028" y="64974"/>
                  <a:pt x="322" y="61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C86D41C3-5832-4EAE-BD6A-9D3BBD07A1C7}"/>
              </a:ext>
            </a:extLst>
          </p:cNvPr>
          <p:cNvSpPr/>
          <p:nvPr/>
        </p:nvSpPr>
        <p:spPr>
          <a:xfrm>
            <a:off x="5098498" y="3089175"/>
            <a:ext cx="475732" cy="150675"/>
          </a:xfrm>
          <a:custGeom>
            <a:avLst/>
            <a:gdLst>
              <a:gd name="connsiteX0" fmla="*/ 552 w 475732"/>
              <a:gd name="connsiteY0" fmla="*/ 102758 h 150675"/>
              <a:gd name="connsiteX1" fmla="*/ 176235 w 475732"/>
              <a:gd name="connsiteY1" fmla="*/ 136625 h 150675"/>
              <a:gd name="connsiteX2" fmla="*/ 468335 w 475732"/>
              <a:gd name="connsiteY2" fmla="*/ 3275 h 150675"/>
              <a:gd name="connsiteX3" fmla="*/ 375202 w 475732"/>
              <a:gd name="connsiteY3" fmla="*/ 49842 h 150675"/>
              <a:gd name="connsiteX4" fmla="*/ 231269 w 475732"/>
              <a:gd name="connsiteY4" fmla="*/ 149325 h 150675"/>
              <a:gd name="connsiteX5" fmla="*/ 552 w 475732"/>
              <a:gd name="connsiteY5" fmla="*/ 102758 h 15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732" h="150675">
                <a:moveTo>
                  <a:pt x="552" y="102758"/>
                </a:moveTo>
                <a:cubicBezTo>
                  <a:pt x="-8620" y="100641"/>
                  <a:pt x="98271" y="153206"/>
                  <a:pt x="176235" y="136625"/>
                </a:cubicBezTo>
                <a:cubicBezTo>
                  <a:pt x="254199" y="120045"/>
                  <a:pt x="435174" y="17739"/>
                  <a:pt x="468335" y="3275"/>
                </a:cubicBezTo>
                <a:cubicBezTo>
                  <a:pt x="501496" y="-11189"/>
                  <a:pt x="414713" y="25500"/>
                  <a:pt x="375202" y="49842"/>
                </a:cubicBezTo>
                <a:cubicBezTo>
                  <a:pt x="335691" y="74184"/>
                  <a:pt x="287713" y="138742"/>
                  <a:pt x="231269" y="149325"/>
                </a:cubicBezTo>
                <a:cubicBezTo>
                  <a:pt x="174825" y="159908"/>
                  <a:pt x="9724" y="104875"/>
                  <a:pt x="552" y="102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0B4E0BFF-3BA9-4BD9-A1D7-1B73E7B3E77B}"/>
              </a:ext>
            </a:extLst>
          </p:cNvPr>
          <p:cNvSpPr/>
          <p:nvPr/>
        </p:nvSpPr>
        <p:spPr>
          <a:xfrm>
            <a:off x="3303168" y="2431919"/>
            <a:ext cx="184872" cy="273722"/>
          </a:xfrm>
          <a:custGeom>
            <a:avLst/>
            <a:gdLst>
              <a:gd name="connsiteX0" fmla="*/ 184570 w 184872"/>
              <a:gd name="connsiteY0" fmla="*/ 131 h 273722"/>
              <a:gd name="connsiteX1" fmla="*/ 73445 w 184872"/>
              <a:gd name="connsiteY1" fmla="*/ 87444 h 273722"/>
              <a:gd name="connsiteX2" fmla="*/ 5182 w 184872"/>
              <a:gd name="connsiteY2" fmla="*/ 266831 h 273722"/>
              <a:gd name="connsiteX3" fmla="*/ 8357 w 184872"/>
              <a:gd name="connsiteY3" fmla="*/ 223969 h 273722"/>
              <a:gd name="connsiteX4" fmla="*/ 36932 w 184872"/>
              <a:gd name="connsiteY4" fmla="*/ 104906 h 273722"/>
              <a:gd name="connsiteX5" fmla="*/ 184570 w 184872"/>
              <a:gd name="connsiteY5" fmla="*/ 131 h 27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872" h="273722">
                <a:moveTo>
                  <a:pt x="184570" y="131"/>
                </a:moveTo>
                <a:cubicBezTo>
                  <a:pt x="190655" y="-2779"/>
                  <a:pt x="103343" y="42994"/>
                  <a:pt x="73445" y="87444"/>
                </a:cubicBezTo>
                <a:cubicBezTo>
                  <a:pt x="43547" y="131894"/>
                  <a:pt x="16030" y="244077"/>
                  <a:pt x="5182" y="266831"/>
                </a:cubicBezTo>
                <a:cubicBezTo>
                  <a:pt x="-5666" y="289585"/>
                  <a:pt x="3065" y="250957"/>
                  <a:pt x="8357" y="223969"/>
                </a:cubicBezTo>
                <a:cubicBezTo>
                  <a:pt x="13649" y="196982"/>
                  <a:pt x="8357" y="138244"/>
                  <a:pt x="36932" y="104906"/>
                </a:cubicBezTo>
                <a:cubicBezTo>
                  <a:pt x="65507" y="71569"/>
                  <a:pt x="178485" y="3041"/>
                  <a:pt x="184570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23896630-5B51-42DE-B946-C04749F2D4BA}"/>
              </a:ext>
            </a:extLst>
          </p:cNvPr>
          <p:cNvSpPr/>
          <p:nvPr/>
        </p:nvSpPr>
        <p:spPr>
          <a:xfrm>
            <a:off x="5455921" y="4200347"/>
            <a:ext cx="170390" cy="232160"/>
          </a:xfrm>
          <a:custGeom>
            <a:avLst/>
            <a:gdLst>
              <a:gd name="connsiteX0" fmla="*/ 170179 w 170390"/>
              <a:gd name="connsiteY0" fmla="*/ 231953 h 232160"/>
              <a:gd name="connsiteX1" fmla="*/ 119379 w 170390"/>
              <a:gd name="connsiteY1" fmla="*/ 62620 h 232160"/>
              <a:gd name="connsiteX2" fmla="*/ 93979 w 170390"/>
              <a:gd name="connsiteY2" fmla="*/ 26636 h 232160"/>
              <a:gd name="connsiteX3" fmla="*/ 41062 w 170390"/>
              <a:gd name="connsiteY3" fmla="*/ 20286 h 232160"/>
              <a:gd name="connsiteX4" fmla="*/ 846 w 170390"/>
              <a:gd name="connsiteY4" fmla="*/ 94370 h 232160"/>
              <a:gd name="connsiteX5" fmla="*/ 15662 w 170390"/>
              <a:gd name="connsiteY5" fmla="*/ 54153 h 232160"/>
              <a:gd name="connsiteX6" fmla="*/ 38946 w 170390"/>
              <a:gd name="connsiteY6" fmla="*/ 5470 h 232160"/>
              <a:gd name="connsiteX7" fmla="*/ 98212 w 170390"/>
              <a:gd name="connsiteY7" fmla="*/ 24520 h 232160"/>
              <a:gd name="connsiteX8" fmla="*/ 170179 w 170390"/>
              <a:gd name="connsiteY8" fmla="*/ 231953 h 23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390" h="232160">
                <a:moveTo>
                  <a:pt x="170179" y="231953"/>
                </a:moveTo>
                <a:cubicBezTo>
                  <a:pt x="173707" y="238303"/>
                  <a:pt x="132079" y="96839"/>
                  <a:pt x="119379" y="62620"/>
                </a:cubicBezTo>
                <a:cubicBezTo>
                  <a:pt x="106679" y="28401"/>
                  <a:pt x="107032" y="33692"/>
                  <a:pt x="93979" y="26636"/>
                </a:cubicBezTo>
                <a:cubicBezTo>
                  <a:pt x="80926" y="19580"/>
                  <a:pt x="56584" y="8997"/>
                  <a:pt x="41062" y="20286"/>
                </a:cubicBezTo>
                <a:cubicBezTo>
                  <a:pt x="25540" y="31575"/>
                  <a:pt x="5079" y="88726"/>
                  <a:pt x="846" y="94370"/>
                </a:cubicBezTo>
                <a:cubicBezTo>
                  <a:pt x="-3387" y="100014"/>
                  <a:pt x="9312" y="68970"/>
                  <a:pt x="15662" y="54153"/>
                </a:cubicBezTo>
                <a:cubicBezTo>
                  <a:pt x="22012" y="39336"/>
                  <a:pt x="25188" y="10409"/>
                  <a:pt x="38946" y="5470"/>
                </a:cubicBezTo>
                <a:cubicBezTo>
                  <a:pt x="52704" y="531"/>
                  <a:pt x="75634" y="-10052"/>
                  <a:pt x="98212" y="24520"/>
                </a:cubicBezTo>
                <a:cubicBezTo>
                  <a:pt x="120790" y="59092"/>
                  <a:pt x="166651" y="225603"/>
                  <a:pt x="170179" y="2319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E10D3439-0386-46DE-AC15-6B6FFF8B1DD4}"/>
              </a:ext>
            </a:extLst>
          </p:cNvPr>
          <p:cNvSpPr/>
          <p:nvPr/>
        </p:nvSpPr>
        <p:spPr>
          <a:xfrm>
            <a:off x="5506893" y="4258851"/>
            <a:ext cx="41584" cy="146462"/>
          </a:xfrm>
          <a:custGeom>
            <a:avLst/>
            <a:gdLst>
              <a:gd name="connsiteX0" fmla="*/ 145 w 41584"/>
              <a:gd name="connsiteY0" fmla="*/ 412 h 146462"/>
              <a:gd name="connsiteX1" fmla="*/ 27132 w 41584"/>
              <a:gd name="connsiteY1" fmla="*/ 94074 h 146462"/>
              <a:gd name="connsiteX2" fmla="*/ 11257 w 41584"/>
              <a:gd name="connsiteY2" fmla="*/ 146462 h 146462"/>
              <a:gd name="connsiteX3" fmla="*/ 23957 w 41584"/>
              <a:gd name="connsiteY3" fmla="*/ 94074 h 146462"/>
              <a:gd name="connsiteX4" fmla="*/ 41420 w 41584"/>
              <a:gd name="connsiteY4" fmla="*/ 60737 h 146462"/>
              <a:gd name="connsiteX5" fmla="*/ 145 w 41584"/>
              <a:gd name="connsiteY5" fmla="*/ 412 h 14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84" h="146462">
                <a:moveTo>
                  <a:pt x="145" y="412"/>
                </a:moveTo>
                <a:cubicBezTo>
                  <a:pt x="-2236" y="5968"/>
                  <a:pt x="25280" y="69732"/>
                  <a:pt x="27132" y="94074"/>
                </a:cubicBezTo>
                <a:cubicBezTo>
                  <a:pt x="28984" y="118416"/>
                  <a:pt x="11786" y="146462"/>
                  <a:pt x="11257" y="146462"/>
                </a:cubicBezTo>
                <a:cubicBezTo>
                  <a:pt x="10728" y="146462"/>
                  <a:pt x="18930" y="108361"/>
                  <a:pt x="23957" y="94074"/>
                </a:cubicBezTo>
                <a:cubicBezTo>
                  <a:pt x="28984" y="79787"/>
                  <a:pt x="43272" y="74495"/>
                  <a:pt x="41420" y="60737"/>
                </a:cubicBezTo>
                <a:cubicBezTo>
                  <a:pt x="39568" y="46979"/>
                  <a:pt x="2526" y="-5144"/>
                  <a:pt x="145" y="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7F260070-AD03-4699-A7D8-966FAB466EFB}"/>
              </a:ext>
            </a:extLst>
          </p:cNvPr>
          <p:cNvSpPr/>
          <p:nvPr/>
        </p:nvSpPr>
        <p:spPr>
          <a:xfrm>
            <a:off x="5483703" y="4336153"/>
            <a:ext cx="173770" cy="617500"/>
          </a:xfrm>
          <a:custGeom>
            <a:avLst/>
            <a:gdLst>
              <a:gd name="connsiteX0" fmla="*/ 1110 w 173770"/>
              <a:gd name="connsiteY0" fmla="*/ 897 h 617500"/>
              <a:gd name="connsiteX1" fmla="*/ 55085 w 173770"/>
              <a:gd name="connsiteY1" fmla="*/ 246960 h 617500"/>
              <a:gd name="connsiteX2" fmla="*/ 169385 w 173770"/>
              <a:gd name="connsiteY2" fmla="*/ 605735 h 617500"/>
              <a:gd name="connsiteX3" fmla="*/ 151922 w 173770"/>
              <a:gd name="connsiteY3" fmla="*/ 537472 h 617500"/>
              <a:gd name="connsiteX4" fmla="*/ 128110 w 173770"/>
              <a:gd name="connsiteY4" fmla="*/ 445397 h 617500"/>
              <a:gd name="connsiteX5" fmla="*/ 101122 w 173770"/>
              <a:gd name="connsiteY5" fmla="*/ 332685 h 617500"/>
              <a:gd name="connsiteX6" fmla="*/ 1110 w 173770"/>
              <a:gd name="connsiteY6" fmla="*/ 897 h 6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770" h="617500">
                <a:moveTo>
                  <a:pt x="1110" y="897"/>
                </a:moveTo>
                <a:cubicBezTo>
                  <a:pt x="-6563" y="-13391"/>
                  <a:pt x="27039" y="146154"/>
                  <a:pt x="55085" y="246960"/>
                </a:cubicBezTo>
                <a:cubicBezTo>
                  <a:pt x="83131" y="347766"/>
                  <a:pt x="153246" y="557316"/>
                  <a:pt x="169385" y="605735"/>
                </a:cubicBezTo>
                <a:cubicBezTo>
                  <a:pt x="185524" y="654154"/>
                  <a:pt x="151922" y="537472"/>
                  <a:pt x="151922" y="537472"/>
                </a:cubicBezTo>
                <a:cubicBezTo>
                  <a:pt x="145043" y="510749"/>
                  <a:pt x="136577" y="479528"/>
                  <a:pt x="128110" y="445397"/>
                </a:cubicBezTo>
                <a:cubicBezTo>
                  <a:pt x="119643" y="411266"/>
                  <a:pt x="120437" y="403329"/>
                  <a:pt x="101122" y="332685"/>
                </a:cubicBezTo>
                <a:cubicBezTo>
                  <a:pt x="81807" y="262041"/>
                  <a:pt x="8783" y="15185"/>
                  <a:pt x="1110" y="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89973803-E8B0-42C4-BB68-7B42913F681F}"/>
              </a:ext>
            </a:extLst>
          </p:cNvPr>
          <p:cNvSpPr/>
          <p:nvPr/>
        </p:nvSpPr>
        <p:spPr>
          <a:xfrm>
            <a:off x="5485735" y="4452189"/>
            <a:ext cx="101214" cy="375189"/>
          </a:xfrm>
          <a:custGeom>
            <a:avLst/>
            <a:gdLst>
              <a:gd name="connsiteX0" fmla="*/ 665 w 101214"/>
              <a:gd name="connsiteY0" fmla="*/ 749 h 375189"/>
              <a:gd name="connsiteX1" fmla="*/ 57815 w 101214"/>
              <a:gd name="connsiteY1" fmla="*/ 205536 h 375189"/>
              <a:gd name="connsiteX2" fmla="*/ 100678 w 101214"/>
              <a:gd name="connsiteY2" fmla="*/ 369049 h 375189"/>
              <a:gd name="connsiteX3" fmla="*/ 78453 w 101214"/>
              <a:gd name="connsiteY3" fmla="*/ 321424 h 375189"/>
              <a:gd name="connsiteX4" fmla="*/ 29240 w 101214"/>
              <a:gd name="connsiteY4" fmla="*/ 142036 h 375189"/>
              <a:gd name="connsiteX5" fmla="*/ 665 w 101214"/>
              <a:gd name="connsiteY5" fmla="*/ 749 h 37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214" h="375189">
                <a:moveTo>
                  <a:pt x="665" y="749"/>
                </a:moveTo>
                <a:cubicBezTo>
                  <a:pt x="5428" y="11332"/>
                  <a:pt x="41146" y="144153"/>
                  <a:pt x="57815" y="205536"/>
                </a:cubicBezTo>
                <a:cubicBezTo>
                  <a:pt x="74484" y="266919"/>
                  <a:pt x="97238" y="349734"/>
                  <a:pt x="100678" y="369049"/>
                </a:cubicBezTo>
                <a:cubicBezTo>
                  <a:pt x="104118" y="388364"/>
                  <a:pt x="90359" y="359260"/>
                  <a:pt x="78453" y="321424"/>
                </a:cubicBezTo>
                <a:cubicBezTo>
                  <a:pt x="66547" y="283589"/>
                  <a:pt x="40617" y="189661"/>
                  <a:pt x="29240" y="142036"/>
                </a:cubicBezTo>
                <a:cubicBezTo>
                  <a:pt x="17863" y="94411"/>
                  <a:pt x="-4098" y="-9834"/>
                  <a:pt x="665" y="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896D4C7C-B758-4C48-99B1-D8440FF18ED9}"/>
              </a:ext>
            </a:extLst>
          </p:cNvPr>
          <p:cNvSpPr/>
          <p:nvPr/>
        </p:nvSpPr>
        <p:spPr>
          <a:xfrm>
            <a:off x="5684247" y="5157950"/>
            <a:ext cx="80563" cy="481942"/>
          </a:xfrm>
          <a:custGeom>
            <a:avLst/>
            <a:gdLst>
              <a:gd name="connsiteX0" fmla="*/ 591 w 80563"/>
              <a:gd name="connsiteY0" fmla="*/ 1425 h 481942"/>
              <a:gd name="connsiteX1" fmla="*/ 40278 w 80563"/>
              <a:gd name="connsiteY1" fmla="*/ 164938 h 481942"/>
              <a:gd name="connsiteX2" fmla="*/ 60916 w 80563"/>
              <a:gd name="connsiteY2" fmla="*/ 277650 h 481942"/>
              <a:gd name="connsiteX3" fmla="*/ 73616 w 80563"/>
              <a:gd name="connsiteY3" fmla="*/ 474500 h 481942"/>
              <a:gd name="connsiteX4" fmla="*/ 76791 w 80563"/>
              <a:gd name="connsiteY4" fmla="*/ 423700 h 481942"/>
              <a:gd name="connsiteX5" fmla="*/ 73616 w 80563"/>
              <a:gd name="connsiteY5" fmla="*/ 264950 h 481942"/>
              <a:gd name="connsiteX6" fmla="*/ 591 w 80563"/>
              <a:gd name="connsiteY6" fmla="*/ 1425 h 48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63" h="481942">
                <a:moveTo>
                  <a:pt x="591" y="1425"/>
                </a:moveTo>
                <a:cubicBezTo>
                  <a:pt x="-4965" y="-15244"/>
                  <a:pt x="30224" y="118901"/>
                  <a:pt x="40278" y="164938"/>
                </a:cubicBezTo>
                <a:cubicBezTo>
                  <a:pt x="50332" y="210976"/>
                  <a:pt x="55360" y="226056"/>
                  <a:pt x="60916" y="277650"/>
                </a:cubicBezTo>
                <a:cubicBezTo>
                  <a:pt x="66472" y="329244"/>
                  <a:pt x="70970" y="450158"/>
                  <a:pt x="73616" y="474500"/>
                </a:cubicBezTo>
                <a:cubicBezTo>
                  <a:pt x="76262" y="498842"/>
                  <a:pt x="76791" y="458625"/>
                  <a:pt x="76791" y="423700"/>
                </a:cubicBezTo>
                <a:cubicBezTo>
                  <a:pt x="76791" y="388775"/>
                  <a:pt x="87110" y="335064"/>
                  <a:pt x="73616" y="264950"/>
                </a:cubicBezTo>
                <a:cubicBezTo>
                  <a:pt x="60122" y="194836"/>
                  <a:pt x="6147" y="18094"/>
                  <a:pt x="591" y="1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A0074186-A09C-43B6-987F-02EFC2F7081F}"/>
              </a:ext>
            </a:extLst>
          </p:cNvPr>
          <p:cNvSpPr/>
          <p:nvPr/>
        </p:nvSpPr>
        <p:spPr>
          <a:xfrm>
            <a:off x="5735638" y="5695682"/>
            <a:ext cx="38117" cy="272478"/>
          </a:xfrm>
          <a:custGeom>
            <a:avLst/>
            <a:gdLst>
              <a:gd name="connsiteX0" fmla="*/ 23812 w 38117"/>
              <a:gd name="connsiteY0" fmla="*/ 268 h 272478"/>
              <a:gd name="connsiteX1" fmla="*/ 19050 w 38117"/>
              <a:gd name="connsiteY1" fmla="*/ 160606 h 272478"/>
              <a:gd name="connsiteX2" fmla="*/ 0 w 38117"/>
              <a:gd name="connsiteY2" fmla="*/ 271731 h 272478"/>
              <a:gd name="connsiteX3" fmla="*/ 19050 w 38117"/>
              <a:gd name="connsiteY3" fmla="*/ 205056 h 272478"/>
              <a:gd name="connsiteX4" fmla="*/ 38100 w 38117"/>
              <a:gd name="connsiteY4" fmla="*/ 124093 h 272478"/>
              <a:gd name="connsiteX5" fmla="*/ 23812 w 38117"/>
              <a:gd name="connsiteY5" fmla="*/ 268 h 27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17" h="272478">
                <a:moveTo>
                  <a:pt x="23812" y="268"/>
                </a:moveTo>
                <a:cubicBezTo>
                  <a:pt x="20637" y="6353"/>
                  <a:pt x="23019" y="115362"/>
                  <a:pt x="19050" y="160606"/>
                </a:cubicBezTo>
                <a:cubicBezTo>
                  <a:pt x="15081" y="205850"/>
                  <a:pt x="0" y="264323"/>
                  <a:pt x="0" y="271731"/>
                </a:cubicBezTo>
                <a:cubicBezTo>
                  <a:pt x="0" y="279139"/>
                  <a:pt x="12700" y="229662"/>
                  <a:pt x="19050" y="205056"/>
                </a:cubicBezTo>
                <a:cubicBezTo>
                  <a:pt x="25400" y="180450"/>
                  <a:pt x="37571" y="155049"/>
                  <a:pt x="38100" y="124093"/>
                </a:cubicBezTo>
                <a:cubicBezTo>
                  <a:pt x="38629" y="93137"/>
                  <a:pt x="26987" y="-5817"/>
                  <a:pt x="23812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C812E20A-5CEC-468E-9382-1C7C71358D85}"/>
              </a:ext>
            </a:extLst>
          </p:cNvPr>
          <p:cNvSpPr/>
          <p:nvPr/>
        </p:nvSpPr>
        <p:spPr>
          <a:xfrm>
            <a:off x="5700360" y="5852814"/>
            <a:ext cx="74928" cy="394683"/>
          </a:xfrm>
          <a:custGeom>
            <a:avLst/>
            <a:gdLst>
              <a:gd name="connsiteX0" fmla="*/ 28928 w 74928"/>
              <a:gd name="connsiteY0" fmla="*/ 299 h 394683"/>
              <a:gd name="connsiteX1" fmla="*/ 11465 w 74928"/>
              <a:gd name="connsiteY1" fmla="*/ 173336 h 394683"/>
              <a:gd name="connsiteX2" fmla="*/ 17815 w 74928"/>
              <a:gd name="connsiteY2" fmla="*/ 232074 h 394683"/>
              <a:gd name="connsiteX3" fmla="*/ 73378 w 74928"/>
              <a:gd name="connsiteY3" fmla="*/ 390824 h 394683"/>
              <a:gd name="connsiteX4" fmla="*/ 54328 w 74928"/>
              <a:gd name="connsiteY4" fmla="*/ 335261 h 394683"/>
              <a:gd name="connsiteX5" fmla="*/ 353 w 74928"/>
              <a:gd name="connsiteY5" fmla="*/ 219374 h 394683"/>
              <a:gd name="connsiteX6" fmla="*/ 28928 w 74928"/>
              <a:gd name="connsiteY6" fmla="*/ 299 h 39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928" h="394683">
                <a:moveTo>
                  <a:pt x="28928" y="299"/>
                </a:moveTo>
                <a:cubicBezTo>
                  <a:pt x="30780" y="-7374"/>
                  <a:pt x="13317" y="134707"/>
                  <a:pt x="11465" y="173336"/>
                </a:cubicBezTo>
                <a:cubicBezTo>
                  <a:pt x="9613" y="211965"/>
                  <a:pt x="7496" y="195826"/>
                  <a:pt x="17815" y="232074"/>
                </a:cubicBezTo>
                <a:cubicBezTo>
                  <a:pt x="28134" y="268322"/>
                  <a:pt x="67293" y="373626"/>
                  <a:pt x="73378" y="390824"/>
                </a:cubicBezTo>
                <a:cubicBezTo>
                  <a:pt x="79463" y="408022"/>
                  <a:pt x="66499" y="363836"/>
                  <a:pt x="54328" y="335261"/>
                </a:cubicBezTo>
                <a:cubicBezTo>
                  <a:pt x="42157" y="306686"/>
                  <a:pt x="4322" y="272820"/>
                  <a:pt x="353" y="219374"/>
                </a:cubicBezTo>
                <a:cubicBezTo>
                  <a:pt x="-3616" y="165928"/>
                  <a:pt x="27076" y="7972"/>
                  <a:pt x="28928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1B1A57FC-CE4E-4FFA-950A-48767CF7FBA3}"/>
              </a:ext>
            </a:extLst>
          </p:cNvPr>
          <p:cNvSpPr/>
          <p:nvPr/>
        </p:nvSpPr>
        <p:spPr>
          <a:xfrm>
            <a:off x="5726776" y="6179748"/>
            <a:ext cx="161852" cy="289414"/>
          </a:xfrm>
          <a:custGeom>
            <a:avLst/>
            <a:gdLst>
              <a:gd name="connsiteX0" fmla="*/ 5687 w 161852"/>
              <a:gd name="connsiteY0" fmla="*/ 390 h 289414"/>
              <a:gd name="connsiteX1" fmla="*/ 19974 w 161852"/>
              <a:gd name="connsiteY1" fmla="*/ 108340 h 289414"/>
              <a:gd name="connsiteX2" fmla="*/ 159674 w 161852"/>
              <a:gd name="connsiteY2" fmla="*/ 286140 h 289414"/>
              <a:gd name="connsiteX3" fmla="*/ 102524 w 161852"/>
              <a:gd name="connsiteY3" fmla="*/ 217877 h 289414"/>
              <a:gd name="connsiteX4" fmla="*/ 66012 w 161852"/>
              <a:gd name="connsiteY4" fmla="*/ 144852 h 289414"/>
              <a:gd name="connsiteX5" fmla="*/ 5687 w 161852"/>
              <a:gd name="connsiteY5" fmla="*/ 390 h 28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852" h="289414">
                <a:moveTo>
                  <a:pt x="5687" y="390"/>
                </a:moveTo>
                <a:cubicBezTo>
                  <a:pt x="-1986" y="-5695"/>
                  <a:pt x="-5691" y="60715"/>
                  <a:pt x="19974" y="108340"/>
                </a:cubicBezTo>
                <a:cubicBezTo>
                  <a:pt x="45639" y="155965"/>
                  <a:pt x="145916" y="267884"/>
                  <a:pt x="159674" y="286140"/>
                </a:cubicBezTo>
                <a:cubicBezTo>
                  <a:pt x="173432" y="304396"/>
                  <a:pt x="118134" y="241425"/>
                  <a:pt x="102524" y="217877"/>
                </a:cubicBezTo>
                <a:cubicBezTo>
                  <a:pt x="86914" y="194329"/>
                  <a:pt x="81358" y="177660"/>
                  <a:pt x="66012" y="144852"/>
                </a:cubicBezTo>
                <a:cubicBezTo>
                  <a:pt x="50666" y="112044"/>
                  <a:pt x="13360" y="6475"/>
                  <a:pt x="5687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D7B747D2-6110-4047-B440-80F5FB4634E3}"/>
              </a:ext>
            </a:extLst>
          </p:cNvPr>
          <p:cNvSpPr/>
          <p:nvPr/>
        </p:nvSpPr>
        <p:spPr>
          <a:xfrm>
            <a:off x="5983804" y="4133035"/>
            <a:ext cx="203241" cy="250723"/>
          </a:xfrm>
          <a:custGeom>
            <a:avLst/>
            <a:gdLst>
              <a:gd name="connsiteX0" fmla="*/ 13 w 203241"/>
              <a:gd name="connsiteY0" fmla="*/ 815 h 250723"/>
              <a:gd name="connsiteX1" fmla="*/ 88913 w 203241"/>
              <a:gd name="connsiteY1" fmla="*/ 51615 h 250723"/>
              <a:gd name="connsiteX2" fmla="*/ 201096 w 203241"/>
              <a:gd name="connsiteY2" fmla="*/ 246348 h 250723"/>
              <a:gd name="connsiteX3" fmla="*/ 156646 w 203241"/>
              <a:gd name="connsiteY3" fmla="*/ 178615 h 250723"/>
              <a:gd name="connsiteX4" fmla="*/ 82563 w 203241"/>
              <a:gd name="connsiteY4" fmla="*/ 79132 h 250723"/>
              <a:gd name="connsiteX5" fmla="*/ 13 w 203241"/>
              <a:gd name="connsiteY5" fmla="*/ 815 h 25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241" h="250723">
                <a:moveTo>
                  <a:pt x="13" y="815"/>
                </a:moveTo>
                <a:cubicBezTo>
                  <a:pt x="1071" y="-3771"/>
                  <a:pt x="55399" y="10693"/>
                  <a:pt x="88913" y="51615"/>
                </a:cubicBezTo>
                <a:cubicBezTo>
                  <a:pt x="122427" y="92537"/>
                  <a:pt x="189807" y="225181"/>
                  <a:pt x="201096" y="246348"/>
                </a:cubicBezTo>
                <a:cubicBezTo>
                  <a:pt x="212385" y="267515"/>
                  <a:pt x="176401" y="206484"/>
                  <a:pt x="156646" y="178615"/>
                </a:cubicBezTo>
                <a:cubicBezTo>
                  <a:pt x="136891" y="150746"/>
                  <a:pt x="106552" y="106296"/>
                  <a:pt x="82563" y="79132"/>
                </a:cubicBezTo>
                <a:cubicBezTo>
                  <a:pt x="58574" y="51968"/>
                  <a:pt x="-1045" y="5401"/>
                  <a:pt x="13" y="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899EE324-14E1-4F96-A219-CFAB8657467F}"/>
              </a:ext>
            </a:extLst>
          </p:cNvPr>
          <p:cNvSpPr/>
          <p:nvPr/>
        </p:nvSpPr>
        <p:spPr>
          <a:xfrm>
            <a:off x="6121400" y="4252383"/>
            <a:ext cx="399011" cy="353578"/>
          </a:xfrm>
          <a:custGeom>
            <a:avLst/>
            <a:gdLst>
              <a:gd name="connsiteX0" fmla="*/ 0 w 399011"/>
              <a:gd name="connsiteY0" fmla="*/ 0 h 353578"/>
              <a:gd name="connsiteX1" fmla="*/ 205317 w 399011"/>
              <a:gd name="connsiteY1" fmla="*/ 154517 h 353578"/>
              <a:gd name="connsiteX2" fmla="*/ 319617 w 399011"/>
              <a:gd name="connsiteY2" fmla="*/ 237067 h 353578"/>
              <a:gd name="connsiteX3" fmla="*/ 395817 w 399011"/>
              <a:gd name="connsiteY3" fmla="*/ 351367 h 353578"/>
              <a:gd name="connsiteX4" fmla="*/ 368300 w 399011"/>
              <a:gd name="connsiteY4" fmla="*/ 302684 h 353578"/>
              <a:gd name="connsiteX5" fmla="*/ 222250 w 399011"/>
              <a:gd name="connsiteY5" fmla="*/ 184150 h 353578"/>
              <a:gd name="connsiteX6" fmla="*/ 0 w 399011"/>
              <a:gd name="connsiteY6" fmla="*/ 0 h 35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011" h="353578">
                <a:moveTo>
                  <a:pt x="0" y="0"/>
                </a:moveTo>
                <a:lnTo>
                  <a:pt x="205317" y="154517"/>
                </a:lnTo>
                <a:cubicBezTo>
                  <a:pt x="258586" y="194028"/>
                  <a:pt x="287867" y="204259"/>
                  <a:pt x="319617" y="237067"/>
                </a:cubicBezTo>
                <a:cubicBezTo>
                  <a:pt x="351367" y="269875"/>
                  <a:pt x="387703" y="340431"/>
                  <a:pt x="395817" y="351367"/>
                </a:cubicBezTo>
                <a:cubicBezTo>
                  <a:pt x="403931" y="362303"/>
                  <a:pt x="397228" y="330553"/>
                  <a:pt x="368300" y="302684"/>
                </a:cubicBezTo>
                <a:cubicBezTo>
                  <a:pt x="339372" y="274815"/>
                  <a:pt x="222250" y="184150"/>
                  <a:pt x="222250" y="1841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C72D6A56-C4E6-40D5-8640-02487CB1C7D9}"/>
              </a:ext>
            </a:extLst>
          </p:cNvPr>
          <p:cNvSpPr/>
          <p:nvPr/>
        </p:nvSpPr>
        <p:spPr>
          <a:xfrm>
            <a:off x="6458474" y="4619619"/>
            <a:ext cx="75964" cy="368798"/>
          </a:xfrm>
          <a:custGeom>
            <a:avLst/>
            <a:gdLst>
              <a:gd name="connsiteX0" fmla="*/ 55039 w 75964"/>
              <a:gd name="connsiteY0" fmla="*/ 6 h 368798"/>
              <a:gd name="connsiteX1" fmla="*/ 74089 w 75964"/>
              <a:gd name="connsiteY1" fmla="*/ 177806 h 368798"/>
              <a:gd name="connsiteX2" fmla="*/ 1064 w 75964"/>
              <a:gd name="connsiteY2" fmla="*/ 365131 h 368798"/>
              <a:gd name="connsiteX3" fmla="*/ 32814 w 75964"/>
              <a:gd name="connsiteY3" fmla="*/ 292106 h 368798"/>
              <a:gd name="connsiteX4" fmla="*/ 62976 w 75964"/>
              <a:gd name="connsiteY4" fmla="*/ 171456 h 368798"/>
              <a:gd name="connsiteX5" fmla="*/ 55039 w 75964"/>
              <a:gd name="connsiteY5" fmla="*/ 6 h 36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964" h="368798">
                <a:moveTo>
                  <a:pt x="55039" y="6"/>
                </a:moveTo>
                <a:cubicBezTo>
                  <a:pt x="56891" y="1064"/>
                  <a:pt x="83085" y="116952"/>
                  <a:pt x="74089" y="177806"/>
                </a:cubicBezTo>
                <a:cubicBezTo>
                  <a:pt x="65093" y="238660"/>
                  <a:pt x="7943" y="346081"/>
                  <a:pt x="1064" y="365131"/>
                </a:cubicBezTo>
                <a:cubicBezTo>
                  <a:pt x="-5815" y="384181"/>
                  <a:pt x="22495" y="324385"/>
                  <a:pt x="32814" y="292106"/>
                </a:cubicBezTo>
                <a:cubicBezTo>
                  <a:pt x="43133" y="259827"/>
                  <a:pt x="60330" y="218552"/>
                  <a:pt x="62976" y="171456"/>
                </a:cubicBezTo>
                <a:cubicBezTo>
                  <a:pt x="65622" y="124360"/>
                  <a:pt x="53187" y="-1052"/>
                  <a:pt x="5503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FAE2BBA2-5C96-48EA-86CB-92A74D0FB3B1}"/>
              </a:ext>
            </a:extLst>
          </p:cNvPr>
          <p:cNvSpPr/>
          <p:nvPr/>
        </p:nvSpPr>
        <p:spPr>
          <a:xfrm>
            <a:off x="6510283" y="4809501"/>
            <a:ext cx="51507" cy="358169"/>
          </a:xfrm>
          <a:custGeom>
            <a:avLst/>
            <a:gdLst>
              <a:gd name="connsiteX0" fmla="*/ 39742 w 51507"/>
              <a:gd name="connsiteY0" fmla="*/ 624 h 358169"/>
              <a:gd name="connsiteX1" fmla="*/ 19105 w 51507"/>
              <a:gd name="connsiteY1" fmla="*/ 103812 h 358169"/>
              <a:gd name="connsiteX2" fmla="*/ 20692 w 51507"/>
              <a:gd name="connsiteY2" fmla="*/ 129212 h 358169"/>
              <a:gd name="connsiteX3" fmla="*/ 30217 w 51507"/>
              <a:gd name="connsiteY3" fmla="*/ 173662 h 358169"/>
              <a:gd name="connsiteX4" fmla="*/ 41330 w 51507"/>
              <a:gd name="connsiteY4" fmla="*/ 227637 h 358169"/>
              <a:gd name="connsiteX5" fmla="*/ 50855 w 51507"/>
              <a:gd name="connsiteY5" fmla="*/ 260974 h 358169"/>
              <a:gd name="connsiteX6" fmla="*/ 22280 w 51507"/>
              <a:gd name="connsiteY6" fmla="*/ 357812 h 358169"/>
              <a:gd name="connsiteX7" fmla="*/ 44505 w 51507"/>
              <a:gd name="connsiteY7" fmla="*/ 291137 h 358169"/>
              <a:gd name="connsiteX8" fmla="*/ 28630 w 51507"/>
              <a:gd name="connsiteY8" fmla="*/ 222874 h 358169"/>
              <a:gd name="connsiteX9" fmla="*/ 55 w 51507"/>
              <a:gd name="connsiteY9" fmla="*/ 157787 h 358169"/>
              <a:gd name="connsiteX10" fmla="*/ 39742 w 51507"/>
              <a:gd name="connsiteY10" fmla="*/ 624 h 35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507" h="358169">
                <a:moveTo>
                  <a:pt x="39742" y="624"/>
                </a:moveTo>
                <a:cubicBezTo>
                  <a:pt x="42917" y="-8372"/>
                  <a:pt x="22280" y="82381"/>
                  <a:pt x="19105" y="103812"/>
                </a:cubicBezTo>
                <a:cubicBezTo>
                  <a:pt x="15930" y="125243"/>
                  <a:pt x="18840" y="117570"/>
                  <a:pt x="20692" y="129212"/>
                </a:cubicBezTo>
                <a:cubicBezTo>
                  <a:pt x="22544" y="140854"/>
                  <a:pt x="26777" y="157258"/>
                  <a:pt x="30217" y="173662"/>
                </a:cubicBezTo>
                <a:cubicBezTo>
                  <a:pt x="33657" y="190066"/>
                  <a:pt x="37890" y="213085"/>
                  <a:pt x="41330" y="227637"/>
                </a:cubicBezTo>
                <a:cubicBezTo>
                  <a:pt x="44770" y="242189"/>
                  <a:pt x="54030" y="239278"/>
                  <a:pt x="50855" y="260974"/>
                </a:cubicBezTo>
                <a:cubicBezTo>
                  <a:pt x="47680" y="282670"/>
                  <a:pt x="23338" y="352785"/>
                  <a:pt x="22280" y="357812"/>
                </a:cubicBezTo>
                <a:cubicBezTo>
                  <a:pt x="21222" y="362839"/>
                  <a:pt x="43447" y="313627"/>
                  <a:pt x="44505" y="291137"/>
                </a:cubicBezTo>
                <a:cubicBezTo>
                  <a:pt x="45563" y="268647"/>
                  <a:pt x="36038" y="245099"/>
                  <a:pt x="28630" y="222874"/>
                </a:cubicBezTo>
                <a:cubicBezTo>
                  <a:pt x="21222" y="200649"/>
                  <a:pt x="-1268" y="191918"/>
                  <a:pt x="55" y="157787"/>
                </a:cubicBezTo>
                <a:cubicBezTo>
                  <a:pt x="1378" y="123656"/>
                  <a:pt x="36567" y="9620"/>
                  <a:pt x="39742" y="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FA9876F9-1411-400E-A45C-51E5BD9DE6B4}"/>
              </a:ext>
            </a:extLst>
          </p:cNvPr>
          <p:cNvSpPr/>
          <p:nvPr/>
        </p:nvSpPr>
        <p:spPr>
          <a:xfrm>
            <a:off x="6562725" y="5164138"/>
            <a:ext cx="250170" cy="265126"/>
          </a:xfrm>
          <a:custGeom>
            <a:avLst/>
            <a:gdLst>
              <a:gd name="connsiteX0" fmla="*/ 0 w 250170"/>
              <a:gd name="connsiteY0" fmla="*/ 0 h 265126"/>
              <a:gd name="connsiteX1" fmla="*/ 185738 w 250170"/>
              <a:gd name="connsiteY1" fmla="*/ 117475 h 265126"/>
              <a:gd name="connsiteX2" fmla="*/ 238125 w 250170"/>
              <a:gd name="connsiteY2" fmla="*/ 149225 h 265126"/>
              <a:gd name="connsiteX3" fmla="*/ 239713 w 250170"/>
              <a:gd name="connsiteY3" fmla="*/ 265112 h 265126"/>
              <a:gd name="connsiteX4" fmla="*/ 242888 w 250170"/>
              <a:gd name="connsiteY4" fmla="*/ 141287 h 265126"/>
              <a:gd name="connsiteX5" fmla="*/ 133350 w 250170"/>
              <a:gd name="connsiteY5" fmla="*/ 79375 h 265126"/>
              <a:gd name="connsiteX6" fmla="*/ 0 w 250170"/>
              <a:gd name="connsiteY6" fmla="*/ 0 h 2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170" h="265126">
                <a:moveTo>
                  <a:pt x="0" y="0"/>
                </a:moveTo>
                <a:lnTo>
                  <a:pt x="185738" y="117475"/>
                </a:lnTo>
                <a:cubicBezTo>
                  <a:pt x="225425" y="142346"/>
                  <a:pt x="229129" y="124619"/>
                  <a:pt x="238125" y="149225"/>
                </a:cubicBezTo>
                <a:cubicBezTo>
                  <a:pt x="247121" y="173831"/>
                  <a:pt x="238919" y="266435"/>
                  <a:pt x="239713" y="265112"/>
                </a:cubicBezTo>
                <a:cubicBezTo>
                  <a:pt x="240507" y="263789"/>
                  <a:pt x="260615" y="172243"/>
                  <a:pt x="242888" y="141287"/>
                </a:cubicBezTo>
                <a:cubicBezTo>
                  <a:pt x="225161" y="110331"/>
                  <a:pt x="133350" y="79375"/>
                  <a:pt x="133350" y="79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9D5EB90B-D5E2-4C87-9BB0-D2856B6CD001}"/>
              </a:ext>
            </a:extLst>
          </p:cNvPr>
          <p:cNvSpPr/>
          <p:nvPr/>
        </p:nvSpPr>
        <p:spPr>
          <a:xfrm>
            <a:off x="6568448" y="5136818"/>
            <a:ext cx="260535" cy="306757"/>
          </a:xfrm>
          <a:custGeom>
            <a:avLst/>
            <a:gdLst>
              <a:gd name="connsiteX0" fmla="*/ 627 w 260535"/>
              <a:gd name="connsiteY0" fmla="*/ 332 h 306757"/>
              <a:gd name="connsiteX1" fmla="*/ 229227 w 260535"/>
              <a:gd name="connsiteY1" fmla="*/ 152732 h 306757"/>
              <a:gd name="connsiteX2" fmla="*/ 249865 w 260535"/>
              <a:gd name="connsiteY2" fmla="*/ 184482 h 306757"/>
              <a:gd name="connsiteX3" fmla="*/ 251452 w 260535"/>
              <a:gd name="connsiteY3" fmla="*/ 305132 h 306757"/>
              <a:gd name="connsiteX4" fmla="*/ 259390 w 260535"/>
              <a:gd name="connsiteY4" fmla="*/ 247982 h 306757"/>
              <a:gd name="connsiteX5" fmla="*/ 249865 w 260535"/>
              <a:gd name="connsiteY5" fmla="*/ 160670 h 306757"/>
              <a:gd name="connsiteX6" fmla="*/ 164140 w 260535"/>
              <a:gd name="connsiteY6" fmla="*/ 113045 h 306757"/>
              <a:gd name="connsiteX7" fmla="*/ 627 w 260535"/>
              <a:gd name="connsiteY7" fmla="*/ 332 h 30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535" h="306757">
                <a:moveTo>
                  <a:pt x="627" y="332"/>
                </a:moveTo>
                <a:cubicBezTo>
                  <a:pt x="11475" y="6946"/>
                  <a:pt x="187687" y="122040"/>
                  <a:pt x="229227" y="152732"/>
                </a:cubicBezTo>
                <a:cubicBezTo>
                  <a:pt x="270767" y="183424"/>
                  <a:pt x="246161" y="159082"/>
                  <a:pt x="249865" y="184482"/>
                </a:cubicBezTo>
                <a:cubicBezTo>
                  <a:pt x="253569" y="209882"/>
                  <a:pt x="249865" y="294549"/>
                  <a:pt x="251452" y="305132"/>
                </a:cubicBezTo>
                <a:cubicBezTo>
                  <a:pt x="253040" y="315715"/>
                  <a:pt x="259655" y="272059"/>
                  <a:pt x="259390" y="247982"/>
                </a:cubicBezTo>
                <a:cubicBezTo>
                  <a:pt x="259126" y="223905"/>
                  <a:pt x="265740" y="183160"/>
                  <a:pt x="249865" y="160670"/>
                </a:cubicBezTo>
                <a:cubicBezTo>
                  <a:pt x="233990" y="138180"/>
                  <a:pt x="205680" y="138445"/>
                  <a:pt x="164140" y="113045"/>
                </a:cubicBezTo>
                <a:cubicBezTo>
                  <a:pt x="122600" y="87645"/>
                  <a:pt x="-10221" y="-6282"/>
                  <a:pt x="627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78284A99-D582-4A53-8C66-0AD84035BB3A}"/>
              </a:ext>
            </a:extLst>
          </p:cNvPr>
          <p:cNvSpPr/>
          <p:nvPr/>
        </p:nvSpPr>
        <p:spPr>
          <a:xfrm>
            <a:off x="6237027" y="5336778"/>
            <a:ext cx="548446" cy="151231"/>
          </a:xfrm>
          <a:custGeom>
            <a:avLst/>
            <a:gdLst>
              <a:gd name="connsiteX0" fmla="*/ 1848 w 548446"/>
              <a:gd name="connsiteY0" fmla="*/ 151210 h 151231"/>
              <a:gd name="connsiteX1" fmla="*/ 266961 w 548446"/>
              <a:gd name="connsiteY1" fmla="*/ 33735 h 151231"/>
              <a:gd name="connsiteX2" fmla="*/ 536836 w 548446"/>
              <a:gd name="connsiteY2" fmla="*/ 24210 h 151231"/>
              <a:gd name="connsiteX3" fmla="*/ 479686 w 548446"/>
              <a:gd name="connsiteY3" fmla="*/ 8335 h 151231"/>
              <a:gd name="connsiteX4" fmla="*/ 301886 w 548446"/>
              <a:gd name="connsiteY4" fmla="*/ 1985 h 151231"/>
              <a:gd name="connsiteX5" fmla="*/ 155836 w 548446"/>
              <a:gd name="connsiteY5" fmla="*/ 43260 h 151231"/>
              <a:gd name="connsiteX6" fmla="*/ 1848 w 548446"/>
              <a:gd name="connsiteY6" fmla="*/ 151210 h 15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446" h="151231">
                <a:moveTo>
                  <a:pt x="1848" y="151210"/>
                </a:moveTo>
                <a:cubicBezTo>
                  <a:pt x="20369" y="149623"/>
                  <a:pt x="177796" y="54902"/>
                  <a:pt x="266961" y="33735"/>
                </a:cubicBezTo>
                <a:cubicBezTo>
                  <a:pt x="356126" y="12568"/>
                  <a:pt x="501382" y="28443"/>
                  <a:pt x="536836" y="24210"/>
                </a:cubicBezTo>
                <a:cubicBezTo>
                  <a:pt x="572290" y="19977"/>
                  <a:pt x="518844" y="12039"/>
                  <a:pt x="479686" y="8335"/>
                </a:cubicBezTo>
                <a:cubicBezTo>
                  <a:pt x="440528" y="4631"/>
                  <a:pt x="355861" y="-3836"/>
                  <a:pt x="301886" y="1985"/>
                </a:cubicBezTo>
                <a:cubicBezTo>
                  <a:pt x="247911" y="7806"/>
                  <a:pt x="202667" y="20241"/>
                  <a:pt x="155836" y="43260"/>
                </a:cubicBezTo>
                <a:cubicBezTo>
                  <a:pt x="109005" y="66279"/>
                  <a:pt x="-16673" y="152797"/>
                  <a:pt x="1848" y="151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F5989506-EF3A-4C4E-B80D-9CB55DB6C12C}"/>
              </a:ext>
            </a:extLst>
          </p:cNvPr>
          <p:cNvSpPr/>
          <p:nvPr/>
        </p:nvSpPr>
        <p:spPr>
          <a:xfrm>
            <a:off x="5842999" y="5401309"/>
            <a:ext cx="390188" cy="141038"/>
          </a:xfrm>
          <a:custGeom>
            <a:avLst/>
            <a:gdLst>
              <a:gd name="connsiteX0" fmla="*/ 589 w 390188"/>
              <a:gd name="connsiteY0" fmla="*/ 140654 h 141038"/>
              <a:gd name="connsiteX1" fmla="*/ 127589 w 390188"/>
              <a:gd name="connsiteY1" fmla="*/ 46991 h 141038"/>
              <a:gd name="connsiteX2" fmla="*/ 272051 w 390188"/>
              <a:gd name="connsiteY2" fmla="*/ 23179 h 141038"/>
              <a:gd name="connsiteX3" fmla="*/ 389526 w 390188"/>
              <a:gd name="connsiteY3" fmla="*/ 23179 h 141038"/>
              <a:gd name="connsiteX4" fmla="*/ 313326 w 390188"/>
              <a:gd name="connsiteY4" fmla="*/ 13654 h 141038"/>
              <a:gd name="connsiteX5" fmla="*/ 179976 w 390188"/>
              <a:gd name="connsiteY5" fmla="*/ 7304 h 141038"/>
              <a:gd name="connsiteX6" fmla="*/ 589 w 390188"/>
              <a:gd name="connsiteY6" fmla="*/ 140654 h 14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188" h="141038">
                <a:moveTo>
                  <a:pt x="589" y="140654"/>
                </a:moveTo>
                <a:cubicBezTo>
                  <a:pt x="-8142" y="147268"/>
                  <a:pt x="82345" y="66570"/>
                  <a:pt x="127589" y="46991"/>
                </a:cubicBezTo>
                <a:cubicBezTo>
                  <a:pt x="172833" y="27412"/>
                  <a:pt x="228395" y="27148"/>
                  <a:pt x="272051" y="23179"/>
                </a:cubicBezTo>
                <a:cubicBezTo>
                  <a:pt x="315707" y="19210"/>
                  <a:pt x="382647" y="24766"/>
                  <a:pt x="389526" y="23179"/>
                </a:cubicBezTo>
                <a:cubicBezTo>
                  <a:pt x="396405" y="21592"/>
                  <a:pt x="348251" y="16300"/>
                  <a:pt x="313326" y="13654"/>
                </a:cubicBezTo>
                <a:cubicBezTo>
                  <a:pt x="278401" y="11008"/>
                  <a:pt x="230776" y="-11217"/>
                  <a:pt x="179976" y="7304"/>
                </a:cubicBezTo>
                <a:cubicBezTo>
                  <a:pt x="129176" y="25825"/>
                  <a:pt x="9320" y="134040"/>
                  <a:pt x="589" y="140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7DF440C3-D7B3-499C-B4D5-99DF9060561E}"/>
              </a:ext>
            </a:extLst>
          </p:cNvPr>
          <p:cNvSpPr/>
          <p:nvPr/>
        </p:nvSpPr>
        <p:spPr>
          <a:xfrm>
            <a:off x="5779493" y="5536058"/>
            <a:ext cx="205742" cy="150168"/>
          </a:xfrm>
          <a:custGeom>
            <a:avLst/>
            <a:gdLst>
              <a:gd name="connsiteX0" fmla="*/ 595 w 205742"/>
              <a:gd name="connsiteY0" fmla="*/ 1142 h 150168"/>
              <a:gd name="connsiteX1" fmla="*/ 154582 w 205742"/>
              <a:gd name="connsiteY1" fmla="*/ 83692 h 150168"/>
              <a:gd name="connsiteX2" fmla="*/ 181570 w 205742"/>
              <a:gd name="connsiteY2" fmla="*/ 107505 h 150168"/>
              <a:gd name="connsiteX3" fmla="*/ 205382 w 205742"/>
              <a:gd name="connsiteY3" fmla="*/ 148780 h 150168"/>
              <a:gd name="connsiteX4" fmla="*/ 194270 w 205742"/>
              <a:gd name="connsiteY4" fmla="*/ 51942 h 150168"/>
              <a:gd name="connsiteX5" fmla="*/ 172045 w 205742"/>
              <a:gd name="connsiteY5" fmla="*/ 74167 h 150168"/>
              <a:gd name="connsiteX6" fmla="*/ 103782 w 205742"/>
              <a:gd name="connsiteY6" fmla="*/ 37655 h 150168"/>
              <a:gd name="connsiteX7" fmla="*/ 595 w 205742"/>
              <a:gd name="connsiteY7" fmla="*/ 1142 h 15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742" h="150168">
                <a:moveTo>
                  <a:pt x="595" y="1142"/>
                </a:moveTo>
                <a:cubicBezTo>
                  <a:pt x="9062" y="8815"/>
                  <a:pt x="124420" y="65965"/>
                  <a:pt x="154582" y="83692"/>
                </a:cubicBezTo>
                <a:cubicBezTo>
                  <a:pt x="184745" y="101419"/>
                  <a:pt x="173103" y="96657"/>
                  <a:pt x="181570" y="107505"/>
                </a:cubicBezTo>
                <a:cubicBezTo>
                  <a:pt x="190037" y="118353"/>
                  <a:pt x="203265" y="158040"/>
                  <a:pt x="205382" y="148780"/>
                </a:cubicBezTo>
                <a:cubicBezTo>
                  <a:pt x="207499" y="139520"/>
                  <a:pt x="199826" y="64377"/>
                  <a:pt x="194270" y="51942"/>
                </a:cubicBezTo>
                <a:cubicBezTo>
                  <a:pt x="188714" y="39507"/>
                  <a:pt x="187126" y="76548"/>
                  <a:pt x="172045" y="74167"/>
                </a:cubicBezTo>
                <a:cubicBezTo>
                  <a:pt x="156964" y="71786"/>
                  <a:pt x="131299" y="48767"/>
                  <a:pt x="103782" y="37655"/>
                </a:cubicBezTo>
                <a:cubicBezTo>
                  <a:pt x="76265" y="26543"/>
                  <a:pt x="-7872" y="-6531"/>
                  <a:pt x="595" y="1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F1C5BACA-8DAA-451F-A863-99817A947360}"/>
              </a:ext>
            </a:extLst>
          </p:cNvPr>
          <p:cNvSpPr/>
          <p:nvPr/>
        </p:nvSpPr>
        <p:spPr>
          <a:xfrm>
            <a:off x="5998898" y="5676870"/>
            <a:ext cx="82726" cy="165901"/>
          </a:xfrm>
          <a:custGeom>
            <a:avLst/>
            <a:gdLst>
              <a:gd name="connsiteX0" fmla="*/ 265 w 82726"/>
              <a:gd name="connsiteY0" fmla="*/ 30 h 165901"/>
              <a:gd name="connsiteX1" fmla="*/ 54240 w 82726"/>
              <a:gd name="connsiteY1" fmla="*/ 88930 h 165901"/>
              <a:gd name="connsiteX2" fmla="*/ 27252 w 82726"/>
              <a:gd name="connsiteY2" fmla="*/ 165130 h 165901"/>
              <a:gd name="connsiteX3" fmla="*/ 60590 w 82726"/>
              <a:gd name="connsiteY3" fmla="*/ 125443 h 165901"/>
              <a:gd name="connsiteX4" fmla="*/ 81227 w 82726"/>
              <a:gd name="connsiteY4" fmla="*/ 79405 h 165901"/>
              <a:gd name="connsiteX5" fmla="*/ 265 w 82726"/>
              <a:gd name="connsiteY5" fmla="*/ 30 h 16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726" h="165901">
                <a:moveTo>
                  <a:pt x="265" y="30"/>
                </a:moveTo>
                <a:cubicBezTo>
                  <a:pt x="-4233" y="1617"/>
                  <a:pt x="49742" y="61413"/>
                  <a:pt x="54240" y="88930"/>
                </a:cubicBezTo>
                <a:cubicBezTo>
                  <a:pt x="58738" y="116447"/>
                  <a:pt x="26194" y="159045"/>
                  <a:pt x="27252" y="165130"/>
                </a:cubicBezTo>
                <a:cubicBezTo>
                  <a:pt x="28310" y="171216"/>
                  <a:pt x="51594" y="139730"/>
                  <a:pt x="60590" y="125443"/>
                </a:cubicBezTo>
                <a:cubicBezTo>
                  <a:pt x="69586" y="111156"/>
                  <a:pt x="88106" y="100307"/>
                  <a:pt x="81227" y="79405"/>
                </a:cubicBezTo>
                <a:cubicBezTo>
                  <a:pt x="74348" y="58503"/>
                  <a:pt x="4763" y="-1557"/>
                  <a:pt x="265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6E5A70C3-1C60-45DA-A1AC-9C8D7DEC217E}"/>
              </a:ext>
            </a:extLst>
          </p:cNvPr>
          <p:cNvSpPr/>
          <p:nvPr/>
        </p:nvSpPr>
        <p:spPr>
          <a:xfrm>
            <a:off x="6046925" y="5095873"/>
            <a:ext cx="463180" cy="179182"/>
          </a:xfrm>
          <a:custGeom>
            <a:avLst/>
            <a:gdLst>
              <a:gd name="connsiteX0" fmla="*/ 177663 w 463180"/>
              <a:gd name="connsiteY0" fmla="*/ 2 h 179182"/>
              <a:gd name="connsiteX1" fmla="*/ 334825 w 463180"/>
              <a:gd name="connsiteY1" fmla="*/ 22227 h 179182"/>
              <a:gd name="connsiteX2" fmla="*/ 423725 w 463180"/>
              <a:gd name="connsiteY2" fmla="*/ 23815 h 179182"/>
              <a:gd name="connsiteX3" fmla="*/ 361813 w 463180"/>
              <a:gd name="connsiteY3" fmla="*/ 53977 h 179182"/>
              <a:gd name="connsiteX4" fmla="*/ 261800 w 463180"/>
              <a:gd name="connsiteY4" fmla="*/ 95252 h 179182"/>
              <a:gd name="connsiteX5" fmla="*/ 1450 w 463180"/>
              <a:gd name="connsiteY5" fmla="*/ 177802 h 179182"/>
              <a:gd name="connsiteX6" fmla="*/ 169725 w 463180"/>
              <a:gd name="connsiteY6" fmla="*/ 139702 h 179182"/>
              <a:gd name="connsiteX7" fmla="*/ 444363 w 463180"/>
              <a:gd name="connsiteY7" fmla="*/ 47627 h 179182"/>
              <a:gd name="connsiteX8" fmla="*/ 411025 w 463180"/>
              <a:gd name="connsiteY8" fmla="*/ 23815 h 179182"/>
              <a:gd name="connsiteX9" fmla="*/ 177663 w 463180"/>
              <a:gd name="connsiteY9" fmla="*/ 2 h 17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3180" h="179182">
                <a:moveTo>
                  <a:pt x="177663" y="2"/>
                </a:moveTo>
                <a:cubicBezTo>
                  <a:pt x="164963" y="-263"/>
                  <a:pt x="293815" y="18258"/>
                  <a:pt x="334825" y="22227"/>
                </a:cubicBezTo>
                <a:cubicBezTo>
                  <a:pt x="375835" y="26196"/>
                  <a:pt x="419227" y="18523"/>
                  <a:pt x="423725" y="23815"/>
                </a:cubicBezTo>
                <a:cubicBezTo>
                  <a:pt x="428223" y="29107"/>
                  <a:pt x="388800" y="42071"/>
                  <a:pt x="361813" y="53977"/>
                </a:cubicBezTo>
                <a:cubicBezTo>
                  <a:pt x="334826" y="65883"/>
                  <a:pt x="321861" y="74614"/>
                  <a:pt x="261800" y="95252"/>
                </a:cubicBezTo>
                <a:cubicBezTo>
                  <a:pt x="201739" y="115890"/>
                  <a:pt x="16796" y="170394"/>
                  <a:pt x="1450" y="177802"/>
                </a:cubicBezTo>
                <a:cubicBezTo>
                  <a:pt x="-13896" y="185210"/>
                  <a:pt x="95906" y="161398"/>
                  <a:pt x="169725" y="139702"/>
                </a:cubicBezTo>
                <a:cubicBezTo>
                  <a:pt x="243544" y="118006"/>
                  <a:pt x="404146" y="66941"/>
                  <a:pt x="444363" y="47627"/>
                </a:cubicBezTo>
                <a:cubicBezTo>
                  <a:pt x="484580" y="28313"/>
                  <a:pt x="454152" y="30959"/>
                  <a:pt x="411025" y="23815"/>
                </a:cubicBezTo>
                <a:cubicBezTo>
                  <a:pt x="367898" y="16671"/>
                  <a:pt x="190363" y="267"/>
                  <a:pt x="17766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9DE3238C-618F-41ED-8873-AE0BBCC25DA3}"/>
              </a:ext>
            </a:extLst>
          </p:cNvPr>
          <p:cNvSpPr/>
          <p:nvPr/>
        </p:nvSpPr>
        <p:spPr>
          <a:xfrm>
            <a:off x="6522927" y="5403842"/>
            <a:ext cx="131422" cy="199515"/>
          </a:xfrm>
          <a:custGeom>
            <a:avLst/>
            <a:gdLst>
              <a:gd name="connsiteX0" fmla="*/ 39798 w 131422"/>
              <a:gd name="connsiteY0" fmla="*/ 8 h 199515"/>
              <a:gd name="connsiteX1" fmla="*/ 115998 w 131422"/>
              <a:gd name="connsiteY1" fmla="*/ 90496 h 199515"/>
              <a:gd name="connsiteX2" fmla="*/ 111 w 131422"/>
              <a:gd name="connsiteY2" fmla="*/ 198446 h 199515"/>
              <a:gd name="connsiteX3" fmla="*/ 95361 w 131422"/>
              <a:gd name="connsiteY3" fmla="*/ 142883 h 199515"/>
              <a:gd name="connsiteX4" fmla="*/ 130286 w 131422"/>
              <a:gd name="connsiteY4" fmla="*/ 95258 h 199515"/>
              <a:gd name="connsiteX5" fmla="*/ 39798 w 131422"/>
              <a:gd name="connsiteY5" fmla="*/ 8 h 19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422" h="199515">
                <a:moveTo>
                  <a:pt x="39798" y="8"/>
                </a:moveTo>
                <a:cubicBezTo>
                  <a:pt x="37417" y="-786"/>
                  <a:pt x="122613" y="57423"/>
                  <a:pt x="115998" y="90496"/>
                </a:cubicBezTo>
                <a:cubicBezTo>
                  <a:pt x="109383" y="123569"/>
                  <a:pt x="3550" y="189715"/>
                  <a:pt x="111" y="198446"/>
                </a:cubicBezTo>
                <a:cubicBezTo>
                  <a:pt x="-3329" y="207177"/>
                  <a:pt x="73665" y="160081"/>
                  <a:pt x="95361" y="142883"/>
                </a:cubicBezTo>
                <a:cubicBezTo>
                  <a:pt x="117057" y="125685"/>
                  <a:pt x="136371" y="119335"/>
                  <a:pt x="130286" y="95258"/>
                </a:cubicBezTo>
                <a:cubicBezTo>
                  <a:pt x="124201" y="71181"/>
                  <a:pt x="42179" y="802"/>
                  <a:pt x="39798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ECA3F13A-64E0-4645-AFF8-2B66E5C5541F}"/>
              </a:ext>
            </a:extLst>
          </p:cNvPr>
          <p:cNvSpPr/>
          <p:nvPr/>
        </p:nvSpPr>
        <p:spPr>
          <a:xfrm>
            <a:off x="6070417" y="5621275"/>
            <a:ext cx="337046" cy="205156"/>
          </a:xfrm>
          <a:custGeom>
            <a:avLst/>
            <a:gdLst>
              <a:gd name="connsiteX0" fmla="*/ 183 w 337046"/>
              <a:gd name="connsiteY0" fmla="*/ 204850 h 205156"/>
              <a:gd name="connsiteX1" fmla="*/ 181158 w 337046"/>
              <a:gd name="connsiteY1" fmla="*/ 128650 h 205156"/>
              <a:gd name="connsiteX2" fmla="*/ 314508 w 337046"/>
              <a:gd name="connsiteY2" fmla="*/ 30225 h 205156"/>
              <a:gd name="connsiteX3" fmla="*/ 331971 w 337046"/>
              <a:gd name="connsiteY3" fmla="*/ 1650 h 205156"/>
              <a:gd name="connsiteX4" fmla="*/ 260533 w 337046"/>
              <a:gd name="connsiteY4" fmla="*/ 69913 h 205156"/>
              <a:gd name="connsiteX5" fmla="*/ 216083 w 337046"/>
              <a:gd name="connsiteY5" fmla="*/ 100075 h 205156"/>
              <a:gd name="connsiteX6" fmla="*/ 183 w 337046"/>
              <a:gd name="connsiteY6" fmla="*/ 204850 h 20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046" h="205156">
                <a:moveTo>
                  <a:pt x="183" y="204850"/>
                </a:moveTo>
                <a:cubicBezTo>
                  <a:pt x="-5638" y="209612"/>
                  <a:pt x="128771" y="157754"/>
                  <a:pt x="181158" y="128650"/>
                </a:cubicBezTo>
                <a:cubicBezTo>
                  <a:pt x="233545" y="99546"/>
                  <a:pt x="289373" y="51392"/>
                  <a:pt x="314508" y="30225"/>
                </a:cubicBezTo>
                <a:cubicBezTo>
                  <a:pt x="339643" y="9058"/>
                  <a:pt x="340967" y="-4965"/>
                  <a:pt x="331971" y="1650"/>
                </a:cubicBezTo>
                <a:cubicBezTo>
                  <a:pt x="322975" y="8265"/>
                  <a:pt x="279848" y="53509"/>
                  <a:pt x="260533" y="69913"/>
                </a:cubicBezTo>
                <a:cubicBezTo>
                  <a:pt x="241218" y="86317"/>
                  <a:pt x="257887" y="79173"/>
                  <a:pt x="216083" y="100075"/>
                </a:cubicBezTo>
                <a:cubicBezTo>
                  <a:pt x="174279" y="120977"/>
                  <a:pt x="6004" y="200088"/>
                  <a:pt x="183" y="204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871DCA73-E420-4C1A-8875-9EF237E08342}"/>
              </a:ext>
            </a:extLst>
          </p:cNvPr>
          <p:cNvSpPr/>
          <p:nvPr/>
        </p:nvSpPr>
        <p:spPr>
          <a:xfrm>
            <a:off x="6418865" y="5614958"/>
            <a:ext cx="213789" cy="101056"/>
          </a:xfrm>
          <a:custGeom>
            <a:avLst/>
            <a:gdLst>
              <a:gd name="connsiteX0" fmla="*/ 213710 w 213789"/>
              <a:gd name="connsiteY0" fmla="*/ 30 h 101056"/>
              <a:gd name="connsiteX1" fmla="*/ 129573 w 213789"/>
              <a:gd name="connsiteY1" fmla="*/ 57180 h 101056"/>
              <a:gd name="connsiteX2" fmla="*/ 985 w 213789"/>
              <a:gd name="connsiteY2" fmla="*/ 100042 h 101056"/>
              <a:gd name="connsiteX3" fmla="*/ 74010 w 213789"/>
              <a:gd name="connsiteY3" fmla="*/ 85755 h 101056"/>
              <a:gd name="connsiteX4" fmla="*/ 143860 w 213789"/>
              <a:gd name="connsiteY4" fmla="*/ 65117 h 101056"/>
              <a:gd name="connsiteX5" fmla="*/ 213710 w 213789"/>
              <a:gd name="connsiteY5" fmla="*/ 30 h 10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789" h="101056">
                <a:moveTo>
                  <a:pt x="213710" y="30"/>
                </a:moveTo>
                <a:cubicBezTo>
                  <a:pt x="211329" y="-1293"/>
                  <a:pt x="165027" y="40511"/>
                  <a:pt x="129573" y="57180"/>
                </a:cubicBezTo>
                <a:cubicBezTo>
                  <a:pt x="94119" y="73849"/>
                  <a:pt x="10245" y="95280"/>
                  <a:pt x="985" y="100042"/>
                </a:cubicBezTo>
                <a:cubicBezTo>
                  <a:pt x="-8276" y="104805"/>
                  <a:pt x="50197" y="91576"/>
                  <a:pt x="74010" y="85755"/>
                </a:cubicBezTo>
                <a:cubicBezTo>
                  <a:pt x="97823" y="79934"/>
                  <a:pt x="123487" y="75700"/>
                  <a:pt x="143860" y="65117"/>
                </a:cubicBezTo>
                <a:cubicBezTo>
                  <a:pt x="164233" y="54534"/>
                  <a:pt x="216091" y="1353"/>
                  <a:pt x="213710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C7FFDD85-7C05-4C2B-851B-F05B4C595448}"/>
              </a:ext>
            </a:extLst>
          </p:cNvPr>
          <p:cNvSpPr/>
          <p:nvPr/>
        </p:nvSpPr>
        <p:spPr>
          <a:xfrm>
            <a:off x="6381049" y="5639998"/>
            <a:ext cx="105625" cy="82876"/>
          </a:xfrm>
          <a:custGeom>
            <a:avLst/>
            <a:gdLst>
              <a:gd name="connsiteX0" fmla="*/ 105476 w 105625"/>
              <a:gd name="connsiteY0" fmla="*/ 75002 h 82876"/>
              <a:gd name="connsiteX1" fmla="*/ 51501 w 105625"/>
              <a:gd name="connsiteY1" fmla="*/ 71827 h 82876"/>
              <a:gd name="connsiteX2" fmla="*/ 5464 w 105625"/>
              <a:gd name="connsiteY2" fmla="*/ 28965 h 82876"/>
              <a:gd name="connsiteX3" fmla="*/ 701 w 105625"/>
              <a:gd name="connsiteY3" fmla="*/ 390 h 82876"/>
              <a:gd name="connsiteX4" fmla="*/ 3876 w 105625"/>
              <a:gd name="connsiteY4" fmla="*/ 49602 h 82876"/>
              <a:gd name="connsiteX5" fmla="*/ 34039 w 105625"/>
              <a:gd name="connsiteY5" fmla="*/ 81352 h 82876"/>
              <a:gd name="connsiteX6" fmla="*/ 105476 w 105625"/>
              <a:gd name="connsiteY6" fmla="*/ 75002 h 8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625" h="82876">
                <a:moveTo>
                  <a:pt x="105476" y="75002"/>
                </a:moveTo>
                <a:cubicBezTo>
                  <a:pt x="108386" y="73415"/>
                  <a:pt x="68170" y="79500"/>
                  <a:pt x="51501" y="71827"/>
                </a:cubicBezTo>
                <a:cubicBezTo>
                  <a:pt x="34832" y="64154"/>
                  <a:pt x="13931" y="40871"/>
                  <a:pt x="5464" y="28965"/>
                </a:cubicBezTo>
                <a:cubicBezTo>
                  <a:pt x="-3003" y="17059"/>
                  <a:pt x="966" y="-3049"/>
                  <a:pt x="701" y="390"/>
                </a:cubicBezTo>
                <a:cubicBezTo>
                  <a:pt x="436" y="3829"/>
                  <a:pt x="-1680" y="36108"/>
                  <a:pt x="3876" y="49602"/>
                </a:cubicBezTo>
                <a:cubicBezTo>
                  <a:pt x="9432" y="63096"/>
                  <a:pt x="21604" y="76060"/>
                  <a:pt x="34039" y="81352"/>
                </a:cubicBezTo>
                <a:cubicBezTo>
                  <a:pt x="46474" y="86644"/>
                  <a:pt x="102566" y="76589"/>
                  <a:pt x="105476" y="75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378844A3-C67A-41A1-8065-DED50BFFF377}"/>
              </a:ext>
            </a:extLst>
          </p:cNvPr>
          <p:cNvSpPr/>
          <p:nvPr/>
        </p:nvSpPr>
        <p:spPr>
          <a:xfrm>
            <a:off x="6429292" y="5525951"/>
            <a:ext cx="281183" cy="105560"/>
          </a:xfrm>
          <a:custGeom>
            <a:avLst/>
            <a:gdLst>
              <a:gd name="connsiteX0" fmla="*/ 83 w 281183"/>
              <a:gd name="connsiteY0" fmla="*/ 103324 h 105560"/>
              <a:gd name="connsiteX1" fmla="*/ 112796 w 281183"/>
              <a:gd name="connsiteY1" fmla="*/ 93799 h 105560"/>
              <a:gd name="connsiteX2" fmla="*/ 281071 w 281183"/>
              <a:gd name="connsiteY2" fmla="*/ 137 h 105560"/>
              <a:gd name="connsiteX3" fmla="*/ 138196 w 281183"/>
              <a:gd name="connsiteY3" fmla="*/ 73162 h 105560"/>
              <a:gd name="connsiteX4" fmla="*/ 95333 w 281183"/>
              <a:gd name="connsiteY4" fmla="*/ 85862 h 105560"/>
              <a:gd name="connsiteX5" fmla="*/ 83 w 281183"/>
              <a:gd name="connsiteY5" fmla="*/ 103324 h 10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183" h="105560">
                <a:moveTo>
                  <a:pt x="83" y="103324"/>
                </a:moveTo>
                <a:cubicBezTo>
                  <a:pt x="2994" y="104647"/>
                  <a:pt x="65965" y="110997"/>
                  <a:pt x="112796" y="93799"/>
                </a:cubicBezTo>
                <a:cubicBezTo>
                  <a:pt x="159627" y="76601"/>
                  <a:pt x="276838" y="3576"/>
                  <a:pt x="281071" y="137"/>
                </a:cubicBezTo>
                <a:cubicBezTo>
                  <a:pt x="285304" y="-3302"/>
                  <a:pt x="169152" y="58874"/>
                  <a:pt x="138196" y="73162"/>
                </a:cubicBezTo>
                <a:cubicBezTo>
                  <a:pt x="107240" y="87449"/>
                  <a:pt x="119145" y="82952"/>
                  <a:pt x="95333" y="85862"/>
                </a:cubicBezTo>
                <a:cubicBezTo>
                  <a:pt x="71521" y="88772"/>
                  <a:pt x="-2828" y="102001"/>
                  <a:pt x="83" y="103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4840385D-5EF6-46DC-A2CB-4E75CF4300AA}"/>
              </a:ext>
            </a:extLst>
          </p:cNvPr>
          <p:cNvSpPr/>
          <p:nvPr/>
        </p:nvSpPr>
        <p:spPr>
          <a:xfrm>
            <a:off x="6406363" y="5598757"/>
            <a:ext cx="129823" cy="11886"/>
          </a:xfrm>
          <a:custGeom>
            <a:avLst/>
            <a:gdLst>
              <a:gd name="connsiteX0" fmla="*/ 787 w 129823"/>
              <a:gd name="connsiteY0" fmla="*/ 3531 h 11886"/>
              <a:gd name="connsiteX1" fmla="*/ 127787 w 129823"/>
              <a:gd name="connsiteY1" fmla="*/ 356 h 11886"/>
              <a:gd name="connsiteX2" fmla="*/ 75400 w 129823"/>
              <a:gd name="connsiteY2" fmla="*/ 11468 h 11886"/>
              <a:gd name="connsiteX3" fmla="*/ 787 w 129823"/>
              <a:gd name="connsiteY3" fmla="*/ 3531 h 1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823" h="11886">
                <a:moveTo>
                  <a:pt x="787" y="3531"/>
                </a:moveTo>
                <a:cubicBezTo>
                  <a:pt x="9518" y="1679"/>
                  <a:pt x="115351" y="-967"/>
                  <a:pt x="127787" y="356"/>
                </a:cubicBezTo>
                <a:cubicBezTo>
                  <a:pt x="140223" y="1679"/>
                  <a:pt x="92333" y="9087"/>
                  <a:pt x="75400" y="11468"/>
                </a:cubicBezTo>
                <a:cubicBezTo>
                  <a:pt x="58467" y="13849"/>
                  <a:pt x="-7944" y="5383"/>
                  <a:pt x="787" y="3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B6C714C5-27BB-42E8-9C39-ECA63BB66477}"/>
              </a:ext>
            </a:extLst>
          </p:cNvPr>
          <p:cNvSpPr/>
          <p:nvPr/>
        </p:nvSpPr>
        <p:spPr>
          <a:xfrm>
            <a:off x="6408114" y="5546586"/>
            <a:ext cx="297759" cy="140964"/>
          </a:xfrm>
          <a:custGeom>
            <a:avLst/>
            <a:gdLst>
              <a:gd name="connsiteX0" fmla="*/ 297486 w 297759"/>
              <a:gd name="connsiteY0" fmla="*/ 139 h 140964"/>
              <a:gd name="connsiteX1" fmla="*/ 83174 w 297759"/>
              <a:gd name="connsiteY1" fmla="*/ 103327 h 140964"/>
              <a:gd name="connsiteX2" fmla="*/ 13324 w 297759"/>
              <a:gd name="connsiteY2" fmla="*/ 85864 h 140964"/>
              <a:gd name="connsiteX3" fmla="*/ 624 w 297759"/>
              <a:gd name="connsiteY3" fmla="*/ 103327 h 140964"/>
              <a:gd name="connsiteX4" fmla="*/ 22849 w 297759"/>
              <a:gd name="connsiteY4" fmla="*/ 135077 h 140964"/>
              <a:gd name="connsiteX5" fmla="*/ 95874 w 297759"/>
              <a:gd name="connsiteY5" fmla="*/ 135077 h 140964"/>
              <a:gd name="connsiteX6" fmla="*/ 184774 w 297759"/>
              <a:gd name="connsiteY6" fmla="*/ 74752 h 140964"/>
              <a:gd name="connsiteX7" fmla="*/ 113336 w 297759"/>
              <a:gd name="connsiteY7" fmla="*/ 119202 h 140964"/>
              <a:gd name="connsiteX8" fmla="*/ 48249 w 297759"/>
              <a:gd name="connsiteY8" fmla="*/ 123964 h 140964"/>
              <a:gd name="connsiteX9" fmla="*/ 19674 w 297759"/>
              <a:gd name="connsiteY9" fmla="*/ 101739 h 140964"/>
              <a:gd name="connsiteX10" fmla="*/ 126036 w 297759"/>
              <a:gd name="connsiteY10" fmla="*/ 81102 h 140964"/>
              <a:gd name="connsiteX11" fmla="*/ 297486 w 297759"/>
              <a:gd name="connsiteY11" fmla="*/ 139 h 14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7759" h="140964">
                <a:moveTo>
                  <a:pt x="297486" y="139"/>
                </a:moveTo>
                <a:cubicBezTo>
                  <a:pt x="290342" y="3843"/>
                  <a:pt x="130534" y="89039"/>
                  <a:pt x="83174" y="103327"/>
                </a:cubicBezTo>
                <a:cubicBezTo>
                  <a:pt x="35814" y="117615"/>
                  <a:pt x="27082" y="85864"/>
                  <a:pt x="13324" y="85864"/>
                </a:cubicBezTo>
                <a:cubicBezTo>
                  <a:pt x="-434" y="85864"/>
                  <a:pt x="-964" y="95125"/>
                  <a:pt x="624" y="103327"/>
                </a:cubicBezTo>
                <a:cubicBezTo>
                  <a:pt x="2212" y="111529"/>
                  <a:pt x="6974" y="129785"/>
                  <a:pt x="22849" y="135077"/>
                </a:cubicBezTo>
                <a:cubicBezTo>
                  <a:pt x="38724" y="140369"/>
                  <a:pt x="68886" y="145131"/>
                  <a:pt x="95874" y="135077"/>
                </a:cubicBezTo>
                <a:cubicBezTo>
                  <a:pt x="122861" y="125023"/>
                  <a:pt x="181864" y="77398"/>
                  <a:pt x="184774" y="74752"/>
                </a:cubicBezTo>
                <a:cubicBezTo>
                  <a:pt x="187684" y="72106"/>
                  <a:pt x="136090" y="111000"/>
                  <a:pt x="113336" y="119202"/>
                </a:cubicBezTo>
                <a:cubicBezTo>
                  <a:pt x="90582" y="127404"/>
                  <a:pt x="63859" y="126875"/>
                  <a:pt x="48249" y="123964"/>
                </a:cubicBezTo>
                <a:cubicBezTo>
                  <a:pt x="32639" y="121054"/>
                  <a:pt x="6710" y="108883"/>
                  <a:pt x="19674" y="101739"/>
                </a:cubicBezTo>
                <a:cubicBezTo>
                  <a:pt x="32638" y="94595"/>
                  <a:pt x="82380" y="94860"/>
                  <a:pt x="126036" y="81102"/>
                </a:cubicBezTo>
                <a:cubicBezTo>
                  <a:pt x="169692" y="67344"/>
                  <a:pt x="304630" y="-3565"/>
                  <a:pt x="297486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A739A3E0-4A0E-41FF-AFE7-32AE4D2646C7}"/>
              </a:ext>
            </a:extLst>
          </p:cNvPr>
          <p:cNvSpPr/>
          <p:nvPr/>
        </p:nvSpPr>
        <p:spPr>
          <a:xfrm>
            <a:off x="6735760" y="5401513"/>
            <a:ext cx="95284" cy="113615"/>
          </a:xfrm>
          <a:custGeom>
            <a:avLst/>
            <a:gdLst>
              <a:gd name="connsiteX0" fmla="*/ 3 w 95284"/>
              <a:gd name="connsiteY0" fmla="*/ 750 h 113615"/>
              <a:gd name="connsiteX1" fmla="*/ 73028 w 95284"/>
              <a:gd name="connsiteY1" fmla="*/ 24562 h 113615"/>
              <a:gd name="connsiteX2" fmla="*/ 95253 w 95284"/>
              <a:gd name="connsiteY2" fmla="*/ 113462 h 113615"/>
              <a:gd name="connsiteX3" fmla="*/ 76203 w 95284"/>
              <a:gd name="connsiteY3" fmla="*/ 45200 h 113615"/>
              <a:gd name="connsiteX4" fmla="*/ 3 w 95284"/>
              <a:gd name="connsiteY4" fmla="*/ 750 h 11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84" h="113615">
                <a:moveTo>
                  <a:pt x="3" y="750"/>
                </a:moveTo>
                <a:cubicBezTo>
                  <a:pt x="-526" y="-2690"/>
                  <a:pt x="57153" y="5777"/>
                  <a:pt x="73028" y="24562"/>
                </a:cubicBezTo>
                <a:cubicBezTo>
                  <a:pt x="88903" y="43347"/>
                  <a:pt x="94724" y="110022"/>
                  <a:pt x="95253" y="113462"/>
                </a:cubicBezTo>
                <a:cubicBezTo>
                  <a:pt x="95782" y="116902"/>
                  <a:pt x="89697" y="61604"/>
                  <a:pt x="76203" y="45200"/>
                </a:cubicBezTo>
                <a:cubicBezTo>
                  <a:pt x="62709" y="28796"/>
                  <a:pt x="532" y="4190"/>
                  <a:pt x="3" y="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1063CDCE-7074-4154-B394-000E49691808}"/>
              </a:ext>
            </a:extLst>
          </p:cNvPr>
          <p:cNvSpPr/>
          <p:nvPr/>
        </p:nvSpPr>
        <p:spPr>
          <a:xfrm>
            <a:off x="6669795" y="5498498"/>
            <a:ext cx="111950" cy="120381"/>
          </a:xfrm>
          <a:custGeom>
            <a:avLst/>
            <a:gdLst>
              <a:gd name="connsiteX0" fmla="*/ 110418 w 111950"/>
              <a:gd name="connsiteY0" fmla="*/ 602 h 120381"/>
              <a:gd name="connsiteX1" fmla="*/ 880 w 111950"/>
              <a:gd name="connsiteY1" fmla="*/ 118077 h 120381"/>
              <a:gd name="connsiteX2" fmla="*/ 61205 w 111950"/>
              <a:gd name="connsiteY2" fmla="*/ 73627 h 120381"/>
              <a:gd name="connsiteX3" fmla="*/ 110418 w 111950"/>
              <a:gd name="connsiteY3" fmla="*/ 602 h 12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50" h="120381">
                <a:moveTo>
                  <a:pt x="110418" y="602"/>
                </a:moveTo>
                <a:cubicBezTo>
                  <a:pt x="100364" y="8010"/>
                  <a:pt x="9082" y="105906"/>
                  <a:pt x="880" y="118077"/>
                </a:cubicBezTo>
                <a:cubicBezTo>
                  <a:pt x="-7322" y="130248"/>
                  <a:pt x="44007" y="91090"/>
                  <a:pt x="61205" y="73627"/>
                </a:cubicBezTo>
                <a:cubicBezTo>
                  <a:pt x="78403" y="56165"/>
                  <a:pt x="120472" y="-6806"/>
                  <a:pt x="110418" y="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433EC614-B441-4299-8472-44685F437ED5}"/>
              </a:ext>
            </a:extLst>
          </p:cNvPr>
          <p:cNvSpPr/>
          <p:nvPr/>
        </p:nvSpPr>
        <p:spPr>
          <a:xfrm>
            <a:off x="5907274" y="5754401"/>
            <a:ext cx="142595" cy="114986"/>
          </a:xfrm>
          <a:custGeom>
            <a:avLst/>
            <a:gdLst>
              <a:gd name="connsiteX0" fmla="*/ 141101 w 142595"/>
              <a:gd name="connsiteY0" fmla="*/ 1874 h 114986"/>
              <a:gd name="connsiteX1" fmla="*/ 4576 w 142595"/>
              <a:gd name="connsiteY1" fmla="*/ 109824 h 114986"/>
              <a:gd name="connsiteX2" fmla="*/ 36326 w 142595"/>
              <a:gd name="connsiteY2" fmla="*/ 92362 h 114986"/>
              <a:gd name="connsiteX3" fmla="*/ 76014 w 142595"/>
              <a:gd name="connsiteY3" fmla="*/ 44737 h 114986"/>
              <a:gd name="connsiteX4" fmla="*/ 141101 w 142595"/>
              <a:gd name="connsiteY4" fmla="*/ 1874 h 11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95" h="114986">
                <a:moveTo>
                  <a:pt x="141101" y="1874"/>
                </a:moveTo>
                <a:cubicBezTo>
                  <a:pt x="129195" y="12722"/>
                  <a:pt x="22038" y="94743"/>
                  <a:pt x="4576" y="109824"/>
                </a:cubicBezTo>
                <a:cubicBezTo>
                  <a:pt x="-12887" y="124905"/>
                  <a:pt x="24420" y="103210"/>
                  <a:pt x="36326" y="92362"/>
                </a:cubicBezTo>
                <a:cubicBezTo>
                  <a:pt x="48232" y="81514"/>
                  <a:pt x="61727" y="59289"/>
                  <a:pt x="76014" y="44737"/>
                </a:cubicBezTo>
                <a:cubicBezTo>
                  <a:pt x="90301" y="30185"/>
                  <a:pt x="153007" y="-8974"/>
                  <a:pt x="141101" y="1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1F96243D-3EE1-43DD-9AB2-1E05EC7F8E45}"/>
              </a:ext>
            </a:extLst>
          </p:cNvPr>
          <p:cNvSpPr/>
          <p:nvPr/>
        </p:nvSpPr>
        <p:spPr>
          <a:xfrm>
            <a:off x="5956820" y="5772135"/>
            <a:ext cx="208035" cy="93683"/>
          </a:xfrm>
          <a:custGeom>
            <a:avLst/>
            <a:gdLst>
              <a:gd name="connsiteX0" fmla="*/ 112193 w 208035"/>
              <a:gd name="connsiteY0" fmla="*/ 15 h 93683"/>
              <a:gd name="connsiteX1" fmla="*/ 20118 w 208035"/>
              <a:gd name="connsiteY1" fmla="*/ 68278 h 93683"/>
              <a:gd name="connsiteX2" fmla="*/ 58218 w 208035"/>
              <a:gd name="connsiteY2" fmla="*/ 88915 h 93683"/>
              <a:gd name="connsiteX3" fmla="*/ 205855 w 208035"/>
              <a:gd name="connsiteY3" fmla="*/ 47640 h 93683"/>
              <a:gd name="connsiteX4" fmla="*/ 137593 w 208035"/>
              <a:gd name="connsiteY4" fmla="*/ 76215 h 93683"/>
              <a:gd name="connsiteX5" fmla="*/ 16943 w 208035"/>
              <a:gd name="connsiteY5" fmla="*/ 93678 h 93683"/>
              <a:gd name="connsiteX6" fmla="*/ 7418 w 208035"/>
              <a:gd name="connsiteY6" fmla="*/ 74628 h 93683"/>
              <a:gd name="connsiteX7" fmla="*/ 112193 w 208035"/>
              <a:gd name="connsiteY7" fmla="*/ 15 h 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35" h="93683">
                <a:moveTo>
                  <a:pt x="112193" y="15"/>
                </a:moveTo>
                <a:cubicBezTo>
                  <a:pt x="114310" y="-1043"/>
                  <a:pt x="29114" y="53461"/>
                  <a:pt x="20118" y="68278"/>
                </a:cubicBezTo>
                <a:cubicBezTo>
                  <a:pt x="11122" y="83095"/>
                  <a:pt x="27262" y="92355"/>
                  <a:pt x="58218" y="88915"/>
                </a:cubicBezTo>
                <a:cubicBezTo>
                  <a:pt x="89174" y="85475"/>
                  <a:pt x="192626" y="49757"/>
                  <a:pt x="205855" y="47640"/>
                </a:cubicBezTo>
                <a:cubicBezTo>
                  <a:pt x="219084" y="45523"/>
                  <a:pt x="169078" y="68542"/>
                  <a:pt x="137593" y="76215"/>
                </a:cubicBezTo>
                <a:cubicBezTo>
                  <a:pt x="106108" y="83888"/>
                  <a:pt x="38639" y="93942"/>
                  <a:pt x="16943" y="93678"/>
                </a:cubicBezTo>
                <a:cubicBezTo>
                  <a:pt x="-4753" y="93414"/>
                  <a:pt x="-2901" y="88122"/>
                  <a:pt x="7418" y="74628"/>
                </a:cubicBezTo>
                <a:cubicBezTo>
                  <a:pt x="17737" y="61134"/>
                  <a:pt x="110076" y="1073"/>
                  <a:pt x="11219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4A0F9A22-4FC5-4060-B2DB-EBF861B5CC7B}"/>
              </a:ext>
            </a:extLst>
          </p:cNvPr>
          <p:cNvSpPr/>
          <p:nvPr/>
        </p:nvSpPr>
        <p:spPr>
          <a:xfrm>
            <a:off x="5921317" y="5775804"/>
            <a:ext cx="407057" cy="116464"/>
          </a:xfrm>
          <a:custGeom>
            <a:avLst/>
            <a:gdLst>
              <a:gd name="connsiteX0" fmla="*/ 1646 w 407057"/>
              <a:gd name="connsiteY0" fmla="*/ 94771 h 116464"/>
              <a:gd name="connsiteX1" fmla="*/ 112771 w 407057"/>
              <a:gd name="connsiteY1" fmla="*/ 112234 h 116464"/>
              <a:gd name="connsiteX2" fmla="*/ 398521 w 407057"/>
              <a:gd name="connsiteY2" fmla="*/ 2696 h 116464"/>
              <a:gd name="connsiteX3" fmla="*/ 319146 w 407057"/>
              <a:gd name="connsiteY3" fmla="*/ 39209 h 116464"/>
              <a:gd name="connsiteX4" fmla="*/ 185796 w 407057"/>
              <a:gd name="connsiteY4" fmla="*/ 102709 h 116464"/>
              <a:gd name="connsiteX5" fmla="*/ 1646 w 407057"/>
              <a:gd name="connsiteY5" fmla="*/ 94771 h 11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057" h="116464">
                <a:moveTo>
                  <a:pt x="1646" y="94771"/>
                </a:moveTo>
                <a:cubicBezTo>
                  <a:pt x="-10525" y="96358"/>
                  <a:pt x="46625" y="127580"/>
                  <a:pt x="112771" y="112234"/>
                </a:cubicBezTo>
                <a:cubicBezTo>
                  <a:pt x="178917" y="96888"/>
                  <a:pt x="364125" y="14867"/>
                  <a:pt x="398521" y="2696"/>
                </a:cubicBezTo>
                <a:cubicBezTo>
                  <a:pt x="432917" y="-9475"/>
                  <a:pt x="354600" y="22540"/>
                  <a:pt x="319146" y="39209"/>
                </a:cubicBezTo>
                <a:cubicBezTo>
                  <a:pt x="283692" y="55878"/>
                  <a:pt x="232363" y="91861"/>
                  <a:pt x="185796" y="102709"/>
                </a:cubicBezTo>
                <a:cubicBezTo>
                  <a:pt x="139229" y="113557"/>
                  <a:pt x="13817" y="93184"/>
                  <a:pt x="1646" y="94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68766B13-CBC9-40BF-996F-880194EB4BB8}"/>
              </a:ext>
            </a:extLst>
          </p:cNvPr>
          <p:cNvSpPr/>
          <p:nvPr/>
        </p:nvSpPr>
        <p:spPr>
          <a:xfrm>
            <a:off x="6181725" y="5659354"/>
            <a:ext cx="477613" cy="152484"/>
          </a:xfrm>
          <a:custGeom>
            <a:avLst/>
            <a:gdLst>
              <a:gd name="connsiteX0" fmla="*/ 0 w 477613"/>
              <a:gd name="connsiteY0" fmla="*/ 152484 h 152484"/>
              <a:gd name="connsiteX1" fmla="*/ 269875 w 477613"/>
              <a:gd name="connsiteY1" fmla="*/ 58821 h 152484"/>
              <a:gd name="connsiteX2" fmla="*/ 476250 w 477613"/>
              <a:gd name="connsiteY2" fmla="*/ 84 h 152484"/>
              <a:gd name="connsiteX3" fmla="*/ 346075 w 477613"/>
              <a:gd name="connsiteY3" fmla="*/ 47709 h 152484"/>
              <a:gd name="connsiteX4" fmla="*/ 90488 w 477613"/>
              <a:gd name="connsiteY4" fmla="*/ 123909 h 152484"/>
              <a:gd name="connsiteX5" fmla="*/ 0 w 477613"/>
              <a:gd name="connsiteY5" fmla="*/ 152484 h 15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613" h="152484">
                <a:moveTo>
                  <a:pt x="0" y="152484"/>
                </a:moveTo>
                <a:cubicBezTo>
                  <a:pt x="95250" y="118352"/>
                  <a:pt x="190500" y="84221"/>
                  <a:pt x="269875" y="58821"/>
                </a:cubicBezTo>
                <a:cubicBezTo>
                  <a:pt x="349250" y="33421"/>
                  <a:pt x="463550" y="1936"/>
                  <a:pt x="476250" y="84"/>
                </a:cubicBezTo>
                <a:cubicBezTo>
                  <a:pt x="488950" y="-1768"/>
                  <a:pt x="410369" y="27072"/>
                  <a:pt x="346075" y="47709"/>
                </a:cubicBezTo>
                <a:cubicBezTo>
                  <a:pt x="281781" y="68346"/>
                  <a:pt x="149490" y="106182"/>
                  <a:pt x="90488" y="123909"/>
                </a:cubicBezTo>
                <a:lnTo>
                  <a:pt x="0" y="1524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C2285346-0F5D-4BBC-AA52-8892119FD8B7}"/>
              </a:ext>
            </a:extLst>
          </p:cNvPr>
          <p:cNvSpPr/>
          <p:nvPr/>
        </p:nvSpPr>
        <p:spPr>
          <a:xfrm>
            <a:off x="6340121" y="5678571"/>
            <a:ext cx="340654" cy="101793"/>
          </a:xfrm>
          <a:custGeom>
            <a:avLst/>
            <a:gdLst>
              <a:gd name="connsiteX0" fmla="*/ 354 w 340654"/>
              <a:gd name="connsiteY0" fmla="*/ 101517 h 101793"/>
              <a:gd name="connsiteX1" fmla="*/ 324204 w 340654"/>
              <a:gd name="connsiteY1" fmla="*/ 3092 h 101793"/>
              <a:gd name="connsiteX2" fmla="*/ 262292 w 340654"/>
              <a:gd name="connsiteY2" fmla="*/ 31667 h 101793"/>
              <a:gd name="connsiteX3" fmla="*/ 354 w 340654"/>
              <a:gd name="connsiteY3" fmla="*/ 101517 h 10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654" h="101793">
                <a:moveTo>
                  <a:pt x="354" y="101517"/>
                </a:moveTo>
                <a:cubicBezTo>
                  <a:pt x="10673" y="96755"/>
                  <a:pt x="280548" y="14734"/>
                  <a:pt x="324204" y="3092"/>
                </a:cubicBezTo>
                <a:cubicBezTo>
                  <a:pt x="367860" y="-8550"/>
                  <a:pt x="316796" y="15263"/>
                  <a:pt x="262292" y="31667"/>
                </a:cubicBezTo>
                <a:cubicBezTo>
                  <a:pt x="207788" y="48071"/>
                  <a:pt x="-9965" y="106279"/>
                  <a:pt x="354" y="101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9B33E1F8-6976-45DB-A362-BD573C9AEE53}"/>
              </a:ext>
            </a:extLst>
          </p:cNvPr>
          <p:cNvSpPr/>
          <p:nvPr/>
        </p:nvSpPr>
        <p:spPr>
          <a:xfrm>
            <a:off x="6683086" y="5463282"/>
            <a:ext cx="288798" cy="204493"/>
          </a:xfrm>
          <a:custGeom>
            <a:avLst/>
            <a:gdLst>
              <a:gd name="connsiteX0" fmla="*/ 289 w 288798"/>
              <a:gd name="connsiteY0" fmla="*/ 204093 h 204493"/>
              <a:gd name="connsiteX1" fmla="*/ 166977 w 288798"/>
              <a:gd name="connsiteY1" fmla="*/ 48518 h 204493"/>
              <a:gd name="connsiteX2" fmla="*/ 287627 w 288798"/>
              <a:gd name="connsiteY2" fmla="*/ 893 h 204493"/>
              <a:gd name="connsiteX3" fmla="*/ 222539 w 288798"/>
              <a:gd name="connsiteY3" fmla="*/ 23118 h 204493"/>
              <a:gd name="connsiteX4" fmla="*/ 128877 w 288798"/>
              <a:gd name="connsiteY4" fmla="*/ 91381 h 204493"/>
              <a:gd name="connsiteX5" fmla="*/ 289 w 288798"/>
              <a:gd name="connsiteY5" fmla="*/ 204093 h 20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798" h="204493">
                <a:moveTo>
                  <a:pt x="289" y="204093"/>
                </a:moveTo>
                <a:cubicBezTo>
                  <a:pt x="6639" y="196949"/>
                  <a:pt x="119087" y="82385"/>
                  <a:pt x="166977" y="48518"/>
                </a:cubicBezTo>
                <a:cubicBezTo>
                  <a:pt x="214867" y="14651"/>
                  <a:pt x="278367" y="5126"/>
                  <a:pt x="287627" y="893"/>
                </a:cubicBezTo>
                <a:cubicBezTo>
                  <a:pt x="296887" y="-3340"/>
                  <a:pt x="248997" y="8037"/>
                  <a:pt x="222539" y="23118"/>
                </a:cubicBezTo>
                <a:cubicBezTo>
                  <a:pt x="196081" y="38199"/>
                  <a:pt x="163802" y="62012"/>
                  <a:pt x="128877" y="91381"/>
                </a:cubicBezTo>
                <a:cubicBezTo>
                  <a:pt x="93952" y="120750"/>
                  <a:pt x="-6061" y="211237"/>
                  <a:pt x="289" y="204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8755A858-8FEB-4177-9B5B-2777A35A71AA}"/>
              </a:ext>
            </a:extLst>
          </p:cNvPr>
          <p:cNvSpPr/>
          <p:nvPr/>
        </p:nvSpPr>
        <p:spPr>
          <a:xfrm>
            <a:off x="6658931" y="5431383"/>
            <a:ext cx="383844" cy="225409"/>
          </a:xfrm>
          <a:custGeom>
            <a:avLst/>
            <a:gdLst>
              <a:gd name="connsiteX0" fmla="*/ 2219 w 383844"/>
              <a:gd name="connsiteY0" fmla="*/ 224880 h 225409"/>
              <a:gd name="connsiteX1" fmla="*/ 175257 w 383844"/>
              <a:gd name="connsiteY1" fmla="*/ 69305 h 225409"/>
              <a:gd name="connsiteX2" fmla="*/ 289557 w 383844"/>
              <a:gd name="connsiteY2" fmla="*/ 5805 h 225409"/>
              <a:gd name="connsiteX3" fmla="*/ 380044 w 383844"/>
              <a:gd name="connsiteY3" fmla="*/ 77242 h 225409"/>
              <a:gd name="connsiteX4" fmla="*/ 360994 w 383844"/>
              <a:gd name="connsiteY4" fmla="*/ 34380 h 225409"/>
              <a:gd name="connsiteX5" fmla="*/ 307019 w 383844"/>
              <a:gd name="connsiteY5" fmla="*/ 10567 h 225409"/>
              <a:gd name="connsiteX6" fmla="*/ 2219 w 383844"/>
              <a:gd name="connsiteY6" fmla="*/ 224880 h 22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844" h="225409">
                <a:moveTo>
                  <a:pt x="2219" y="224880"/>
                </a:moveTo>
                <a:cubicBezTo>
                  <a:pt x="-19741" y="234670"/>
                  <a:pt x="127367" y="105817"/>
                  <a:pt x="175257" y="69305"/>
                </a:cubicBezTo>
                <a:cubicBezTo>
                  <a:pt x="223147" y="32793"/>
                  <a:pt x="255426" y="4482"/>
                  <a:pt x="289557" y="5805"/>
                </a:cubicBezTo>
                <a:cubicBezTo>
                  <a:pt x="323688" y="7128"/>
                  <a:pt x="368138" y="72479"/>
                  <a:pt x="380044" y="77242"/>
                </a:cubicBezTo>
                <a:cubicBezTo>
                  <a:pt x="391950" y="82004"/>
                  <a:pt x="373165" y="45493"/>
                  <a:pt x="360994" y="34380"/>
                </a:cubicBezTo>
                <a:cubicBezTo>
                  <a:pt x="348823" y="23267"/>
                  <a:pt x="362052" y="-19596"/>
                  <a:pt x="307019" y="10567"/>
                </a:cubicBezTo>
                <a:cubicBezTo>
                  <a:pt x="251986" y="40729"/>
                  <a:pt x="24179" y="215090"/>
                  <a:pt x="2219" y="224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E5F75579-8DA8-4CE6-83F9-E52F80758B6F}"/>
              </a:ext>
            </a:extLst>
          </p:cNvPr>
          <p:cNvSpPr/>
          <p:nvPr/>
        </p:nvSpPr>
        <p:spPr>
          <a:xfrm>
            <a:off x="5920751" y="5873503"/>
            <a:ext cx="275844" cy="519086"/>
          </a:xfrm>
          <a:custGeom>
            <a:avLst/>
            <a:gdLst>
              <a:gd name="connsiteX0" fmla="*/ 624 w 275844"/>
              <a:gd name="connsiteY0" fmla="*/ 247 h 519086"/>
              <a:gd name="connsiteX1" fmla="*/ 46662 w 275844"/>
              <a:gd name="connsiteY1" fmla="*/ 120897 h 519086"/>
              <a:gd name="connsiteX2" fmla="*/ 113337 w 275844"/>
              <a:gd name="connsiteY2" fmla="*/ 271710 h 519086"/>
              <a:gd name="connsiteX3" fmla="*/ 173662 w 275844"/>
              <a:gd name="connsiteY3" fmla="*/ 398710 h 519086"/>
              <a:gd name="connsiteX4" fmla="*/ 273674 w 275844"/>
              <a:gd name="connsiteY4" fmla="*/ 517772 h 519086"/>
              <a:gd name="connsiteX5" fmla="*/ 237162 w 275844"/>
              <a:gd name="connsiteY5" fmla="*/ 455860 h 519086"/>
              <a:gd name="connsiteX6" fmla="*/ 175249 w 275844"/>
              <a:gd name="connsiteY6" fmla="*/ 355847 h 519086"/>
              <a:gd name="connsiteX7" fmla="*/ 79999 w 275844"/>
              <a:gd name="connsiteY7" fmla="*/ 152647 h 519086"/>
              <a:gd name="connsiteX8" fmla="*/ 624 w 275844"/>
              <a:gd name="connsiteY8" fmla="*/ 247 h 51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844" h="519086">
                <a:moveTo>
                  <a:pt x="624" y="247"/>
                </a:moveTo>
                <a:cubicBezTo>
                  <a:pt x="-4932" y="-5045"/>
                  <a:pt x="27877" y="75653"/>
                  <a:pt x="46662" y="120897"/>
                </a:cubicBezTo>
                <a:cubicBezTo>
                  <a:pt x="65447" y="166141"/>
                  <a:pt x="92170" y="225408"/>
                  <a:pt x="113337" y="271710"/>
                </a:cubicBezTo>
                <a:cubicBezTo>
                  <a:pt x="134504" y="318012"/>
                  <a:pt x="146939" y="357700"/>
                  <a:pt x="173662" y="398710"/>
                </a:cubicBezTo>
                <a:cubicBezTo>
                  <a:pt x="200385" y="439720"/>
                  <a:pt x="263091" y="508247"/>
                  <a:pt x="273674" y="517772"/>
                </a:cubicBezTo>
                <a:cubicBezTo>
                  <a:pt x="284257" y="527297"/>
                  <a:pt x="253566" y="482847"/>
                  <a:pt x="237162" y="455860"/>
                </a:cubicBezTo>
                <a:cubicBezTo>
                  <a:pt x="220758" y="428873"/>
                  <a:pt x="201443" y="406382"/>
                  <a:pt x="175249" y="355847"/>
                </a:cubicBezTo>
                <a:cubicBezTo>
                  <a:pt x="149055" y="305312"/>
                  <a:pt x="109103" y="209532"/>
                  <a:pt x="79999" y="152647"/>
                </a:cubicBezTo>
                <a:cubicBezTo>
                  <a:pt x="50895" y="95762"/>
                  <a:pt x="6180" y="5539"/>
                  <a:pt x="624" y="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31B7B476-5D2C-4C90-ACC7-2E94249D766F}"/>
              </a:ext>
            </a:extLst>
          </p:cNvPr>
          <p:cNvSpPr/>
          <p:nvPr/>
        </p:nvSpPr>
        <p:spPr>
          <a:xfrm>
            <a:off x="7019891" y="5503377"/>
            <a:ext cx="41365" cy="278301"/>
          </a:xfrm>
          <a:custGeom>
            <a:avLst/>
            <a:gdLst>
              <a:gd name="connsiteX0" fmla="*/ 19084 w 41365"/>
              <a:gd name="connsiteY0" fmla="*/ 486 h 278301"/>
              <a:gd name="connsiteX1" fmla="*/ 25434 w 41365"/>
              <a:gd name="connsiteY1" fmla="*/ 181461 h 278301"/>
              <a:gd name="connsiteX2" fmla="*/ 34 w 41365"/>
              <a:gd name="connsiteY2" fmla="*/ 278298 h 278301"/>
              <a:gd name="connsiteX3" fmla="*/ 31784 w 41365"/>
              <a:gd name="connsiteY3" fmla="*/ 184636 h 278301"/>
              <a:gd name="connsiteX4" fmla="*/ 41309 w 41365"/>
              <a:gd name="connsiteY4" fmla="*/ 129073 h 278301"/>
              <a:gd name="connsiteX5" fmla="*/ 19084 w 41365"/>
              <a:gd name="connsiteY5" fmla="*/ 486 h 27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65" h="278301">
                <a:moveTo>
                  <a:pt x="19084" y="486"/>
                </a:moveTo>
                <a:cubicBezTo>
                  <a:pt x="16438" y="9217"/>
                  <a:pt x="28609" y="135159"/>
                  <a:pt x="25434" y="181461"/>
                </a:cubicBezTo>
                <a:cubicBezTo>
                  <a:pt x="22259" y="227763"/>
                  <a:pt x="-1024" y="277769"/>
                  <a:pt x="34" y="278298"/>
                </a:cubicBezTo>
                <a:cubicBezTo>
                  <a:pt x="1092" y="278827"/>
                  <a:pt x="24905" y="209507"/>
                  <a:pt x="31784" y="184636"/>
                </a:cubicBezTo>
                <a:cubicBezTo>
                  <a:pt x="38663" y="159765"/>
                  <a:pt x="41838" y="155002"/>
                  <a:pt x="41309" y="129073"/>
                </a:cubicBezTo>
                <a:cubicBezTo>
                  <a:pt x="40780" y="103144"/>
                  <a:pt x="21730" y="-8245"/>
                  <a:pt x="19084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6655A044-E77E-4D81-8C51-E68427CF306C}"/>
              </a:ext>
            </a:extLst>
          </p:cNvPr>
          <p:cNvSpPr/>
          <p:nvPr/>
        </p:nvSpPr>
        <p:spPr>
          <a:xfrm>
            <a:off x="6822928" y="5724522"/>
            <a:ext cx="204284" cy="542026"/>
          </a:xfrm>
          <a:custGeom>
            <a:avLst/>
            <a:gdLst>
              <a:gd name="connsiteX0" fmla="*/ 195410 w 204284"/>
              <a:gd name="connsiteY0" fmla="*/ 3 h 542026"/>
              <a:gd name="connsiteX1" fmla="*/ 203347 w 204284"/>
              <a:gd name="connsiteY1" fmla="*/ 220666 h 542026"/>
              <a:gd name="connsiteX2" fmla="*/ 171597 w 204284"/>
              <a:gd name="connsiteY2" fmla="*/ 322266 h 542026"/>
              <a:gd name="connsiteX3" fmla="*/ 82697 w 204284"/>
              <a:gd name="connsiteY3" fmla="*/ 454028 h 542026"/>
              <a:gd name="connsiteX4" fmla="*/ 147 w 204284"/>
              <a:gd name="connsiteY4" fmla="*/ 541341 h 542026"/>
              <a:gd name="connsiteX5" fmla="*/ 103335 w 204284"/>
              <a:gd name="connsiteY5" fmla="*/ 407991 h 542026"/>
              <a:gd name="connsiteX6" fmla="*/ 190647 w 204284"/>
              <a:gd name="connsiteY6" fmla="*/ 215903 h 542026"/>
              <a:gd name="connsiteX7" fmla="*/ 195410 w 204284"/>
              <a:gd name="connsiteY7" fmla="*/ 3 h 54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284" h="542026">
                <a:moveTo>
                  <a:pt x="195410" y="3"/>
                </a:moveTo>
                <a:cubicBezTo>
                  <a:pt x="197527" y="797"/>
                  <a:pt x="207316" y="166956"/>
                  <a:pt x="203347" y="220666"/>
                </a:cubicBezTo>
                <a:cubicBezTo>
                  <a:pt x="199378" y="274376"/>
                  <a:pt x="191705" y="283372"/>
                  <a:pt x="171597" y="322266"/>
                </a:cubicBezTo>
                <a:cubicBezTo>
                  <a:pt x="151489" y="361160"/>
                  <a:pt x="111272" y="417516"/>
                  <a:pt x="82697" y="454028"/>
                </a:cubicBezTo>
                <a:cubicBezTo>
                  <a:pt x="54122" y="490540"/>
                  <a:pt x="-3293" y="549014"/>
                  <a:pt x="147" y="541341"/>
                </a:cubicBezTo>
                <a:cubicBezTo>
                  <a:pt x="3587" y="533668"/>
                  <a:pt x="71585" y="462231"/>
                  <a:pt x="103335" y="407991"/>
                </a:cubicBezTo>
                <a:cubicBezTo>
                  <a:pt x="135085" y="353751"/>
                  <a:pt x="174772" y="278874"/>
                  <a:pt x="190647" y="215903"/>
                </a:cubicBezTo>
                <a:cubicBezTo>
                  <a:pt x="206522" y="152932"/>
                  <a:pt x="193293" y="-791"/>
                  <a:pt x="19541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: 図形 1262">
            <a:extLst>
              <a:ext uri="{FF2B5EF4-FFF2-40B4-BE49-F238E27FC236}">
                <a16:creationId xmlns:a16="http://schemas.microsoft.com/office/drawing/2014/main" id="{F88581BE-ECA2-4389-B727-CE3172AC8802}"/>
              </a:ext>
            </a:extLst>
          </p:cNvPr>
          <p:cNvSpPr/>
          <p:nvPr/>
        </p:nvSpPr>
        <p:spPr>
          <a:xfrm>
            <a:off x="6199458" y="6187456"/>
            <a:ext cx="664016" cy="206196"/>
          </a:xfrm>
          <a:custGeom>
            <a:avLst/>
            <a:gdLst>
              <a:gd name="connsiteX0" fmla="*/ 4492 w 664016"/>
              <a:gd name="connsiteY0" fmla="*/ 205407 h 206196"/>
              <a:gd name="connsiteX1" fmla="*/ 106092 w 664016"/>
              <a:gd name="connsiteY1" fmla="*/ 121269 h 206196"/>
              <a:gd name="connsiteX2" fmla="*/ 341042 w 664016"/>
              <a:gd name="connsiteY2" fmla="*/ 68882 h 206196"/>
              <a:gd name="connsiteX3" fmla="*/ 509317 w 664016"/>
              <a:gd name="connsiteY3" fmla="*/ 100632 h 206196"/>
              <a:gd name="connsiteX4" fmla="*/ 661717 w 664016"/>
              <a:gd name="connsiteY4" fmla="*/ 619 h 206196"/>
              <a:gd name="connsiteX5" fmla="*/ 601392 w 664016"/>
              <a:gd name="connsiteY5" fmla="*/ 59357 h 206196"/>
              <a:gd name="connsiteX6" fmla="*/ 604567 w 664016"/>
              <a:gd name="connsiteY6" fmla="*/ 79994 h 206196"/>
              <a:gd name="connsiteX7" fmla="*/ 545830 w 664016"/>
              <a:gd name="connsiteY7" fmla="*/ 67294 h 206196"/>
              <a:gd name="connsiteX8" fmla="*/ 496617 w 664016"/>
              <a:gd name="connsiteY8" fmla="*/ 78407 h 206196"/>
              <a:gd name="connsiteX9" fmla="*/ 371205 w 664016"/>
              <a:gd name="connsiteY9" fmla="*/ 49832 h 206196"/>
              <a:gd name="connsiteX10" fmla="*/ 242617 w 664016"/>
              <a:gd name="connsiteY10" fmla="*/ 67294 h 206196"/>
              <a:gd name="connsiteX11" fmla="*/ 4492 w 664016"/>
              <a:gd name="connsiteY11" fmla="*/ 205407 h 20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4016" h="206196">
                <a:moveTo>
                  <a:pt x="4492" y="205407"/>
                </a:moveTo>
                <a:cubicBezTo>
                  <a:pt x="-18262" y="214403"/>
                  <a:pt x="50000" y="144023"/>
                  <a:pt x="106092" y="121269"/>
                </a:cubicBezTo>
                <a:cubicBezTo>
                  <a:pt x="162184" y="98515"/>
                  <a:pt x="273838" y="72321"/>
                  <a:pt x="341042" y="68882"/>
                </a:cubicBezTo>
                <a:cubicBezTo>
                  <a:pt x="408246" y="65443"/>
                  <a:pt x="455871" y="112009"/>
                  <a:pt x="509317" y="100632"/>
                </a:cubicBezTo>
                <a:cubicBezTo>
                  <a:pt x="562763" y="89255"/>
                  <a:pt x="646371" y="7498"/>
                  <a:pt x="661717" y="619"/>
                </a:cubicBezTo>
                <a:cubicBezTo>
                  <a:pt x="677063" y="-6260"/>
                  <a:pt x="610917" y="46128"/>
                  <a:pt x="601392" y="59357"/>
                </a:cubicBezTo>
                <a:cubicBezTo>
                  <a:pt x="591867" y="72586"/>
                  <a:pt x="613827" y="78671"/>
                  <a:pt x="604567" y="79994"/>
                </a:cubicBezTo>
                <a:cubicBezTo>
                  <a:pt x="595307" y="81317"/>
                  <a:pt x="563822" y="67558"/>
                  <a:pt x="545830" y="67294"/>
                </a:cubicBezTo>
                <a:cubicBezTo>
                  <a:pt x="527838" y="67030"/>
                  <a:pt x="525721" y="81317"/>
                  <a:pt x="496617" y="78407"/>
                </a:cubicBezTo>
                <a:cubicBezTo>
                  <a:pt x="467513" y="75497"/>
                  <a:pt x="413538" y="51684"/>
                  <a:pt x="371205" y="49832"/>
                </a:cubicBezTo>
                <a:cubicBezTo>
                  <a:pt x="328872" y="47980"/>
                  <a:pt x="305323" y="43482"/>
                  <a:pt x="242617" y="67294"/>
                </a:cubicBezTo>
                <a:cubicBezTo>
                  <a:pt x="179911" y="91106"/>
                  <a:pt x="27246" y="196411"/>
                  <a:pt x="4492" y="205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E7BA26E2-A65B-4602-96F9-5DE9D1A6C8C6}"/>
              </a:ext>
            </a:extLst>
          </p:cNvPr>
          <p:cNvSpPr/>
          <p:nvPr/>
        </p:nvSpPr>
        <p:spPr>
          <a:xfrm>
            <a:off x="3093968" y="3190494"/>
            <a:ext cx="191806" cy="16676"/>
          </a:xfrm>
          <a:custGeom>
            <a:avLst/>
            <a:gdLst>
              <a:gd name="connsiteX0" fmla="*/ 70 w 191806"/>
              <a:gd name="connsiteY0" fmla="*/ 381 h 16676"/>
              <a:gd name="connsiteX1" fmla="*/ 169932 w 191806"/>
              <a:gd name="connsiteY1" fmla="*/ 5144 h 16676"/>
              <a:gd name="connsiteX2" fmla="*/ 187395 w 191806"/>
              <a:gd name="connsiteY2" fmla="*/ 16256 h 16676"/>
              <a:gd name="connsiteX3" fmla="*/ 149295 w 191806"/>
              <a:gd name="connsiteY3" fmla="*/ 14669 h 16676"/>
              <a:gd name="connsiteX4" fmla="*/ 70 w 191806"/>
              <a:gd name="connsiteY4" fmla="*/ 381 h 1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806" h="16676">
                <a:moveTo>
                  <a:pt x="70" y="381"/>
                </a:moveTo>
                <a:cubicBezTo>
                  <a:pt x="3509" y="-1206"/>
                  <a:pt x="138711" y="2498"/>
                  <a:pt x="169932" y="5144"/>
                </a:cubicBezTo>
                <a:cubicBezTo>
                  <a:pt x="201153" y="7790"/>
                  <a:pt x="190834" y="14669"/>
                  <a:pt x="187395" y="16256"/>
                </a:cubicBezTo>
                <a:cubicBezTo>
                  <a:pt x="183956" y="17843"/>
                  <a:pt x="178135" y="14404"/>
                  <a:pt x="149295" y="14669"/>
                </a:cubicBezTo>
                <a:cubicBezTo>
                  <a:pt x="120455" y="14934"/>
                  <a:pt x="-3369" y="1968"/>
                  <a:pt x="70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CD36F41B-A00E-410E-A7AD-A439CDC57969}"/>
              </a:ext>
            </a:extLst>
          </p:cNvPr>
          <p:cNvSpPr/>
          <p:nvPr/>
        </p:nvSpPr>
        <p:spPr>
          <a:xfrm>
            <a:off x="3049337" y="3246251"/>
            <a:ext cx="253947" cy="157920"/>
          </a:xfrm>
          <a:custGeom>
            <a:avLst/>
            <a:gdLst>
              <a:gd name="connsiteX0" fmla="*/ 252663 w 253947"/>
              <a:gd name="connsiteY0" fmla="*/ 187 h 157920"/>
              <a:gd name="connsiteX1" fmla="*/ 82801 w 253947"/>
              <a:gd name="connsiteY1" fmla="*/ 87499 h 157920"/>
              <a:gd name="connsiteX2" fmla="*/ 251 w 253947"/>
              <a:gd name="connsiteY2" fmla="*/ 157349 h 157920"/>
              <a:gd name="connsiteX3" fmla="*/ 60576 w 253947"/>
              <a:gd name="connsiteY3" fmla="*/ 117662 h 157920"/>
              <a:gd name="connsiteX4" fmla="*/ 155826 w 253947"/>
              <a:gd name="connsiteY4" fmla="*/ 65274 h 157920"/>
              <a:gd name="connsiteX5" fmla="*/ 252663 w 253947"/>
              <a:gd name="connsiteY5" fmla="*/ 187 h 15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947" h="157920">
                <a:moveTo>
                  <a:pt x="252663" y="187"/>
                </a:moveTo>
                <a:cubicBezTo>
                  <a:pt x="240492" y="3891"/>
                  <a:pt x="124870" y="61305"/>
                  <a:pt x="82801" y="87499"/>
                </a:cubicBezTo>
                <a:cubicBezTo>
                  <a:pt x="40732" y="113693"/>
                  <a:pt x="3955" y="152322"/>
                  <a:pt x="251" y="157349"/>
                </a:cubicBezTo>
                <a:cubicBezTo>
                  <a:pt x="-3453" y="162376"/>
                  <a:pt x="34647" y="133008"/>
                  <a:pt x="60576" y="117662"/>
                </a:cubicBezTo>
                <a:cubicBezTo>
                  <a:pt x="86505" y="102316"/>
                  <a:pt x="124341" y="81943"/>
                  <a:pt x="155826" y="65274"/>
                </a:cubicBezTo>
                <a:cubicBezTo>
                  <a:pt x="187311" y="48605"/>
                  <a:pt x="264834" y="-3517"/>
                  <a:pt x="252663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A9D62578-6311-4B1A-8E0F-BC99932078B1}"/>
              </a:ext>
            </a:extLst>
          </p:cNvPr>
          <p:cNvSpPr/>
          <p:nvPr/>
        </p:nvSpPr>
        <p:spPr>
          <a:xfrm>
            <a:off x="2797175" y="3208139"/>
            <a:ext cx="445213" cy="354211"/>
          </a:xfrm>
          <a:custGeom>
            <a:avLst/>
            <a:gdLst>
              <a:gd name="connsiteX0" fmla="*/ 0 w 445213"/>
              <a:gd name="connsiteY0" fmla="*/ 354211 h 354211"/>
              <a:gd name="connsiteX1" fmla="*/ 136525 w 445213"/>
              <a:gd name="connsiteY1" fmla="*/ 300236 h 354211"/>
              <a:gd name="connsiteX2" fmla="*/ 220663 w 445213"/>
              <a:gd name="connsiteY2" fmla="*/ 201811 h 354211"/>
              <a:gd name="connsiteX3" fmla="*/ 347663 w 445213"/>
              <a:gd name="connsiteY3" fmla="*/ 95449 h 354211"/>
              <a:gd name="connsiteX4" fmla="*/ 428625 w 445213"/>
              <a:gd name="connsiteY4" fmla="*/ 22424 h 354211"/>
              <a:gd name="connsiteX5" fmla="*/ 444500 w 445213"/>
              <a:gd name="connsiteY5" fmla="*/ 199 h 354211"/>
              <a:gd name="connsiteX6" fmla="*/ 415925 w 445213"/>
              <a:gd name="connsiteY6" fmla="*/ 31949 h 354211"/>
              <a:gd name="connsiteX7" fmla="*/ 315913 w 445213"/>
              <a:gd name="connsiteY7" fmla="*/ 97036 h 354211"/>
              <a:gd name="connsiteX8" fmla="*/ 192088 w 445213"/>
              <a:gd name="connsiteY8" fmla="*/ 203399 h 354211"/>
              <a:gd name="connsiteX9" fmla="*/ 0 w 445213"/>
              <a:gd name="connsiteY9" fmla="*/ 354211 h 35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5213" h="354211">
                <a:moveTo>
                  <a:pt x="0" y="354211"/>
                </a:moveTo>
                <a:cubicBezTo>
                  <a:pt x="49874" y="339923"/>
                  <a:pt x="99748" y="325636"/>
                  <a:pt x="136525" y="300236"/>
                </a:cubicBezTo>
                <a:cubicBezTo>
                  <a:pt x="173302" y="274836"/>
                  <a:pt x="185473" y="235942"/>
                  <a:pt x="220663" y="201811"/>
                </a:cubicBezTo>
                <a:cubicBezTo>
                  <a:pt x="255853" y="167680"/>
                  <a:pt x="313003" y="125347"/>
                  <a:pt x="347663" y="95449"/>
                </a:cubicBezTo>
                <a:cubicBezTo>
                  <a:pt x="382323" y="65551"/>
                  <a:pt x="412485" y="38299"/>
                  <a:pt x="428625" y="22424"/>
                </a:cubicBezTo>
                <a:cubicBezTo>
                  <a:pt x="444765" y="6549"/>
                  <a:pt x="446617" y="-1389"/>
                  <a:pt x="444500" y="199"/>
                </a:cubicBezTo>
                <a:cubicBezTo>
                  <a:pt x="442383" y="1787"/>
                  <a:pt x="437356" y="15809"/>
                  <a:pt x="415925" y="31949"/>
                </a:cubicBezTo>
                <a:cubicBezTo>
                  <a:pt x="394494" y="48088"/>
                  <a:pt x="353219" y="68461"/>
                  <a:pt x="315913" y="97036"/>
                </a:cubicBezTo>
                <a:cubicBezTo>
                  <a:pt x="278607" y="125611"/>
                  <a:pt x="192088" y="203399"/>
                  <a:pt x="192088" y="203399"/>
                </a:cubicBezTo>
                <a:lnTo>
                  <a:pt x="0" y="3542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: 図形 1266">
            <a:extLst>
              <a:ext uri="{FF2B5EF4-FFF2-40B4-BE49-F238E27FC236}">
                <a16:creationId xmlns:a16="http://schemas.microsoft.com/office/drawing/2014/main" id="{A471D8BF-A75C-40CF-93F7-8297D8D2F4A6}"/>
              </a:ext>
            </a:extLst>
          </p:cNvPr>
          <p:cNvSpPr/>
          <p:nvPr/>
        </p:nvSpPr>
        <p:spPr>
          <a:xfrm>
            <a:off x="2936073" y="3147710"/>
            <a:ext cx="215622" cy="302170"/>
          </a:xfrm>
          <a:custGeom>
            <a:avLst/>
            <a:gdLst>
              <a:gd name="connsiteX0" fmla="*/ 215115 w 215622"/>
              <a:gd name="connsiteY0" fmla="*/ 41578 h 302170"/>
              <a:gd name="connsiteX1" fmla="*/ 148440 w 215622"/>
              <a:gd name="connsiteY1" fmla="*/ 9828 h 302170"/>
              <a:gd name="connsiteX2" fmla="*/ 107165 w 215622"/>
              <a:gd name="connsiteY2" fmla="*/ 17765 h 302170"/>
              <a:gd name="connsiteX3" fmla="*/ 42077 w 215622"/>
              <a:gd name="connsiteY3" fmla="*/ 84440 h 302170"/>
              <a:gd name="connsiteX4" fmla="*/ 34140 w 215622"/>
              <a:gd name="connsiteY4" fmla="*/ 127303 h 302170"/>
              <a:gd name="connsiteX5" fmla="*/ 802 w 215622"/>
              <a:gd name="connsiteY5" fmla="*/ 301928 h 302170"/>
              <a:gd name="connsiteX6" fmla="*/ 11915 w 215622"/>
              <a:gd name="connsiteY6" fmla="*/ 163815 h 302170"/>
              <a:gd name="connsiteX7" fmla="*/ 29377 w 215622"/>
              <a:gd name="connsiteY7" fmla="*/ 97140 h 302170"/>
              <a:gd name="connsiteX8" fmla="*/ 110340 w 215622"/>
              <a:gd name="connsiteY8" fmla="*/ 1890 h 302170"/>
              <a:gd name="connsiteX9" fmla="*/ 215115 w 215622"/>
              <a:gd name="connsiteY9" fmla="*/ 41578 h 3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622" h="302170">
                <a:moveTo>
                  <a:pt x="215115" y="41578"/>
                </a:moveTo>
                <a:cubicBezTo>
                  <a:pt x="221465" y="42901"/>
                  <a:pt x="166432" y="13797"/>
                  <a:pt x="148440" y="9828"/>
                </a:cubicBezTo>
                <a:cubicBezTo>
                  <a:pt x="130448" y="5859"/>
                  <a:pt x="124892" y="5330"/>
                  <a:pt x="107165" y="17765"/>
                </a:cubicBezTo>
                <a:cubicBezTo>
                  <a:pt x="89438" y="30200"/>
                  <a:pt x="54248" y="66184"/>
                  <a:pt x="42077" y="84440"/>
                </a:cubicBezTo>
                <a:cubicBezTo>
                  <a:pt x="29906" y="102696"/>
                  <a:pt x="41019" y="91055"/>
                  <a:pt x="34140" y="127303"/>
                </a:cubicBezTo>
                <a:cubicBezTo>
                  <a:pt x="27261" y="163551"/>
                  <a:pt x="4506" y="295843"/>
                  <a:pt x="802" y="301928"/>
                </a:cubicBezTo>
                <a:cubicBezTo>
                  <a:pt x="-2902" y="308013"/>
                  <a:pt x="7153" y="197946"/>
                  <a:pt x="11915" y="163815"/>
                </a:cubicBezTo>
                <a:cubicBezTo>
                  <a:pt x="16677" y="129684"/>
                  <a:pt x="12973" y="124127"/>
                  <a:pt x="29377" y="97140"/>
                </a:cubicBezTo>
                <a:cubicBezTo>
                  <a:pt x="45781" y="70153"/>
                  <a:pt x="81500" y="14061"/>
                  <a:pt x="110340" y="1890"/>
                </a:cubicBezTo>
                <a:cubicBezTo>
                  <a:pt x="139180" y="-10281"/>
                  <a:pt x="208765" y="40255"/>
                  <a:pt x="215115" y="41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8F4B16E2-537E-4690-8B7D-FEAD1DA43525}"/>
              </a:ext>
            </a:extLst>
          </p:cNvPr>
          <p:cNvSpPr/>
          <p:nvPr/>
        </p:nvSpPr>
        <p:spPr>
          <a:xfrm>
            <a:off x="3021600" y="3180000"/>
            <a:ext cx="103492" cy="196930"/>
          </a:xfrm>
          <a:custGeom>
            <a:avLst/>
            <a:gdLst>
              <a:gd name="connsiteX0" fmla="*/ 102600 w 103492"/>
              <a:gd name="connsiteY0" fmla="*/ 1350 h 196930"/>
              <a:gd name="connsiteX1" fmla="*/ 51800 w 103492"/>
              <a:gd name="connsiteY1" fmla="*/ 37863 h 196930"/>
              <a:gd name="connsiteX2" fmla="*/ 15288 w 103492"/>
              <a:gd name="connsiteY2" fmla="*/ 117238 h 196930"/>
              <a:gd name="connsiteX3" fmla="*/ 2588 w 103492"/>
              <a:gd name="connsiteY3" fmla="*/ 196613 h 196930"/>
              <a:gd name="connsiteX4" fmla="*/ 5763 w 103492"/>
              <a:gd name="connsiteY4" fmla="*/ 142638 h 196930"/>
              <a:gd name="connsiteX5" fmla="*/ 5763 w 103492"/>
              <a:gd name="connsiteY5" fmla="*/ 82313 h 196930"/>
              <a:gd name="connsiteX6" fmla="*/ 102600 w 103492"/>
              <a:gd name="connsiteY6" fmla="*/ 1350 h 19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92" h="196930">
                <a:moveTo>
                  <a:pt x="102600" y="1350"/>
                </a:moveTo>
                <a:cubicBezTo>
                  <a:pt x="110273" y="-6058"/>
                  <a:pt x="66352" y="18548"/>
                  <a:pt x="51800" y="37863"/>
                </a:cubicBezTo>
                <a:cubicBezTo>
                  <a:pt x="37248" y="57178"/>
                  <a:pt x="23490" y="90780"/>
                  <a:pt x="15288" y="117238"/>
                </a:cubicBezTo>
                <a:cubicBezTo>
                  <a:pt x="7086" y="143696"/>
                  <a:pt x="4175" y="192380"/>
                  <a:pt x="2588" y="196613"/>
                </a:cubicBezTo>
                <a:cubicBezTo>
                  <a:pt x="1001" y="200846"/>
                  <a:pt x="5234" y="161688"/>
                  <a:pt x="5763" y="142638"/>
                </a:cubicBezTo>
                <a:cubicBezTo>
                  <a:pt x="6292" y="123588"/>
                  <a:pt x="-7466" y="105596"/>
                  <a:pt x="5763" y="82313"/>
                </a:cubicBezTo>
                <a:cubicBezTo>
                  <a:pt x="18992" y="59030"/>
                  <a:pt x="94927" y="8758"/>
                  <a:pt x="102600" y="1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221A01A3-DCAC-49B0-98ED-EEBCB6BF01DF}"/>
              </a:ext>
            </a:extLst>
          </p:cNvPr>
          <p:cNvSpPr/>
          <p:nvPr/>
        </p:nvSpPr>
        <p:spPr>
          <a:xfrm>
            <a:off x="2072093" y="3720783"/>
            <a:ext cx="424997" cy="86067"/>
          </a:xfrm>
          <a:custGeom>
            <a:avLst/>
            <a:gdLst>
              <a:gd name="connsiteX0" fmla="*/ 1182 w 424997"/>
              <a:gd name="connsiteY0" fmla="*/ 86042 h 86067"/>
              <a:gd name="connsiteX1" fmla="*/ 91670 w 424997"/>
              <a:gd name="connsiteY1" fmla="*/ 41592 h 86067"/>
              <a:gd name="connsiteX2" fmla="*/ 267882 w 424997"/>
              <a:gd name="connsiteY2" fmla="*/ 3492 h 86067"/>
              <a:gd name="connsiteX3" fmla="*/ 420282 w 424997"/>
              <a:gd name="connsiteY3" fmla="*/ 1905 h 86067"/>
              <a:gd name="connsiteX4" fmla="*/ 374245 w 424997"/>
              <a:gd name="connsiteY4" fmla="*/ 5080 h 86067"/>
              <a:gd name="connsiteX5" fmla="*/ 253595 w 424997"/>
              <a:gd name="connsiteY5" fmla="*/ 19367 h 86067"/>
              <a:gd name="connsiteX6" fmla="*/ 151995 w 424997"/>
              <a:gd name="connsiteY6" fmla="*/ 35242 h 86067"/>
              <a:gd name="connsiteX7" fmla="*/ 1182 w 424997"/>
              <a:gd name="connsiteY7" fmla="*/ 86042 h 8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997" h="86067">
                <a:moveTo>
                  <a:pt x="1182" y="86042"/>
                </a:moveTo>
                <a:cubicBezTo>
                  <a:pt x="-8872" y="87100"/>
                  <a:pt x="47220" y="55350"/>
                  <a:pt x="91670" y="41592"/>
                </a:cubicBezTo>
                <a:cubicBezTo>
                  <a:pt x="136120" y="27834"/>
                  <a:pt x="213113" y="10106"/>
                  <a:pt x="267882" y="3492"/>
                </a:cubicBezTo>
                <a:cubicBezTo>
                  <a:pt x="322651" y="-3122"/>
                  <a:pt x="402555" y="1640"/>
                  <a:pt x="420282" y="1905"/>
                </a:cubicBezTo>
                <a:cubicBezTo>
                  <a:pt x="438009" y="2170"/>
                  <a:pt x="402026" y="2170"/>
                  <a:pt x="374245" y="5080"/>
                </a:cubicBezTo>
                <a:cubicBezTo>
                  <a:pt x="346464" y="7990"/>
                  <a:pt x="290637" y="14340"/>
                  <a:pt x="253595" y="19367"/>
                </a:cubicBezTo>
                <a:cubicBezTo>
                  <a:pt x="216553" y="24394"/>
                  <a:pt x="190095" y="25188"/>
                  <a:pt x="151995" y="35242"/>
                </a:cubicBezTo>
                <a:cubicBezTo>
                  <a:pt x="113895" y="45296"/>
                  <a:pt x="11236" y="84984"/>
                  <a:pt x="1182" y="86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8D0AE7D8-6A7D-4B73-ACC0-CF18C3B1A088}"/>
              </a:ext>
            </a:extLst>
          </p:cNvPr>
          <p:cNvSpPr/>
          <p:nvPr/>
        </p:nvSpPr>
        <p:spPr>
          <a:xfrm>
            <a:off x="1998072" y="3735129"/>
            <a:ext cx="261515" cy="497742"/>
          </a:xfrm>
          <a:custGeom>
            <a:avLst/>
            <a:gdLst>
              <a:gd name="connsiteX0" fmla="*/ 259353 w 261515"/>
              <a:gd name="connsiteY0" fmla="*/ 6609 h 497742"/>
              <a:gd name="connsiteX1" fmla="*/ 145053 w 261515"/>
              <a:gd name="connsiteY1" fmla="*/ 12959 h 497742"/>
              <a:gd name="connsiteX2" fmla="*/ 43453 w 261515"/>
              <a:gd name="connsiteY2" fmla="*/ 70109 h 497742"/>
              <a:gd name="connsiteX3" fmla="*/ 24403 w 261515"/>
              <a:gd name="connsiteY3" fmla="*/ 100271 h 497742"/>
              <a:gd name="connsiteX4" fmla="*/ 10116 w 261515"/>
              <a:gd name="connsiteY4" fmla="*/ 201871 h 497742"/>
              <a:gd name="connsiteX5" fmla="*/ 591 w 261515"/>
              <a:gd name="connsiteY5" fmla="*/ 293946 h 497742"/>
              <a:gd name="connsiteX6" fmla="*/ 2178 w 261515"/>
              <a:gd name="connsiteY6" fmla="*/ 489209 h 497742"/>
              <a:gd name="connsiteX7" fmla="*/ 11703 w 261515"/>
              <a:gd name="connsiteY7" fmla="*/ 435234 h 497742"/>
              <a:gd name="connsiteX8" fmla="*/ 25991 w 261515"/>
              <a:gd name="connsiteY8" fmla="*/ 189171 h 497742"/>
              <a:gd name="connsiteX9" fmla="*/ 38691 w 261515"/>
              <a:gd name="connsiteY9" fmla="*/ 92334 h 497742"/>
              <a:gd name="connsiteX10" fmla="*/ 259353 w 261515"/>
              <a:gd name="connsiteY10" fmla="*/ 6609 h 49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515" h="497742">
                <a:moveTo>
                  <a:pt x="259353" y="6609"/>
                </a:moveTo>
                <a:cubicBezTo>
                  <a:pt x="277080" y="-6620"/>
                  <a:pt x="181036" y="2376"/>
                  <a:pt x="145053" y="12959"/>
                </a:cubicBezTo>
                <a:cubicBezTo>
                  <a:pt x="109070" y="23542"/>
                  <a:pt x="63561" y="55557"/>
                  <a:pt x="43453" y="70109"/>
                </a:cubicBezTo>
                <a:cubicBezTo>
                  <a:pt x="23345" y="84661"/>
                  <a:pt x="29959" y="78311"/>
                  <a:pt x="24403" y="100271"/>
                </a:cubicBezTo>
                <a:cubicBezTo>
                  <a:pt x="18847" y="122231"/>
                  <a:pt x="14085" y="169592"/>
                  <a:pt x="10116" y="201871"/>
                </a:cubicBezTo>
                <a:cubicBezTo>
                  <a:pt x="6147" y="234150"/>
                  <a:pt x="1914" y="246056"/>
                  <a:pt x="591" y="293946"/>
                </a:cubicBezTo>
                <a:cubicBezTo>
                  <a:pt x="-732" y="341836"/>
                  <a:pt x="326" y="465661"/>
                  <a:pt x="2178" y="489209"/>
                </a:cubicBezTo>
                <a:cubicBezTo>
                  <a:pt x="4030" y="512757"/>
                  <a:pt x="7734" y="485240"/>
                  <a:pt x="11703" y="435234"/>
                </a:cubicBezTo>
                <a:cubicBezTo>
                  <a:pt x="15672" y="385228"/>
                  <a:pt x="21493" y="246321"/>
                  <a:pt x="25991" y="189171"/>
                </a:cubicBezTo>
                <a:cubicBezTo>
                  <a:pt x="30489" y="132021"/>
                  <a:pt x="2708" y="122232"/>
                  <a:pt x="38691" y="92334"/>
                </a:cubicBezTo>
                <a:cubicBezTo>
                  <a:pt x="74674" y="62436"/>
                  <a:pt x="241626" y="19838"/>
                  <a:pt x="259353" y="6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: 図形 1271">
            <a:extLst>
              <a:ext uri="{FF2B5EF4-FFF2-40B4-BE49-F238E27FC236}">
                <a16:creationId xmlns:a16="http://schemas.microsoft.com/office/drawing/2014/main" id="{70E57C3D-82D2-4216-B22E-DAC5C2F65354}"/>
              </a:ext>
            </a:extLst>
          </p:cNvPr>
          <p:cNvSpPr/>
          <p:nvPr/>
        </p:nvSpPr>
        <p:spPr>
          <a:xfrm>
            <a:off x="2061607" y="3821988"/>
            <a:ext cx="91211" cy="314470"/>
          </a:xfrm>
          <a:custGeom>
            <a:avLst/>
            <a:gdLst>
              <a:gd name="connsiteX0" fmla="*/ 91043 w 91211"/>
              <a:gd name="connsiteY0" fmla="*/ 53100 h 314470"/>
              <a:gd name="connsiteX1" fmla="*/ 19606 w 91211"/>
              <a:gd name="connsiteY1" fmla="*/ 15000 h 314470"/>
              <a:gd name="connsiteX2" fmla="*/ 18018 w 91211"/>
              <a:gd name="connsiteY2" fmla="*/ 70562 h 314470"/>
              <a:gd name="connsiteX3" fmla="*/ 22781 w 91211"/>
              <a:gd name="connsiteY3" fmla="*/ 303925 h 314470"/>
              <a:gd name="connsiteX4" fmla="*/ 16431 w 91211"/>
              <a:gd name="connsiteY4" fmla="*/ 249950 h 314470"/>
              <a:gd name="connsiteX5" fmla="*/ 556 w 91211"/>
              <a:gd name="connsiteY5" fmla="*/ 32462 h 314470"/>
              <a:gd name="connsiteX6" fmla="*/ 38656 w 91211"/>
              <a:gd name="connsiteY6" fmla="*/ 2300 h 314470"/>
              <a:gd name="connsiteX7" fmla="*/ 91043 w 91211"/>
              <a:gd name="connsiteY7" fmla="*/ 53100 h 31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211" h="314470">
                <a:moveTo>
                  <a:pt x="91043" y="53100"/>
                </a:moveTo>
                <a:cubicBezTo>
                  <a:pt x="87868" y="55217"/>
                  <a:pt x="31777" y="12090"/>
                  <a:pt x="19606" y="15000"/>
                </a:cubicBezTo>
                <a:cubicBezTo>
                  <a:pt x="7435" y="17910"/>
                  <a:pt x="17489" y="22408"/>
                  <a:pt x="18018" y="70562"/>
                </a:cubicBezTo>
                <a:cubicBezTo>
                  <a:pt x="18547" y="118716"/>
                  <a:pt x="23045" y="274027"/>
                  <a:pt x="22781" y="303925"/>
                </a:cubicBezTo>
                <a:cubicBezTo>
                  <a:pt x="22517" y="333823"/>
                  <a:pt x="20135" y="295194"/>
                  <a:pt x="16431" y="249950"/>
                </a:cubicBezTo>
                <a:cubicBezTo>
                  <a:pt x="12727" y="204706"/>
                  <a:pt x="-3148" y="73737"/>
                  <a:pt x="556" y="32462"/>
                </a:cubicBezTo>
                <a:cubicBezTo>
                  <a:pt x="4260" y="-8813"/>
                  <a:pt x="25691" y="183"/>
                  <a:pt x="38656" y="2300"/>
                </a:cubicBezTo>
                <a:cubicBezTo>
                  <a:pt x="51621" y="4417"/>
                  <a:pt x="94218" y="50983"/>
                  <a:pt x="91043" y="53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5475677D-25F4-4B04-9F80-161DE23965B5}"/>
              </a:ext>
            </a:extLst>
          </p:cNvPr>
          <p:cNvSpPr/>
          <p:nvPr/>
        </p:nvSpPr>
        <p:spPr>
          <a:xfrm>
            <a:off x="1493562" y="3927487"/>
            <a:ext cx="480296" cy="90685"/>
          </a:xfrm>
          <a:custGeom>
            <a:avLst/>
            <a:gdLst>
              <a:gd name="connsiteX0" fmla="*/ 276 w 480296"/>
              <a:gd name="connsiteY0" fmla="*/ 23801 h 90685"/>
              <a:gd name="connsiteX1" fmla="*/ 187601 w 480296"/>
              <a:gd name="connsiteY1" fmla="*/ 61901 h 90685"/>
              <a:gd name="connsiteX2" fmla="*/ 224113 w 480296"/>
              <a:gd name="connsiteY2" fmla="*/ 61901 h 90685"/>
              <a:gd name="connsiteX3" fmla="*/ 467001 w 480296"/>
              <a:gd name="connsiteY3" fmla="*/ 1576 h 90685"/>
              <a:gd name="connsiteX4" fmla="*/ 427313 w 480296"/>
              <a:gd name="connsiteY4" fmla="*/ 22213 h 90685"/>
              <a:gd name="connsiteX5" fmla="*/ 249513 w 480296"/>
              <a:gd name="connsiteY5" fmla="*/ 71426 h 90685"/>
              <a:gd name="connsiteX6" fmla="*/ 147913 w 480296"/>
              <a:gd name="connsiteY6" fmla="*/ 88888 h 90685"/>
              <a:gd name="connsiteX7" fmla="*/ 276 w 480296"/>
              <a:gd name="connsiteY7" fmla="*/ 23801 h 9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296" h="90685">
                <a:moveTo>
                  <a:pt x="276" y="23801"/>
                </a:moveTo>
                <a:cubicBezTo>
                  <a:pt x="6891" y="19303"/>
                  <a:pt x="150295" y="55551"/>
                  <a:pt x="187601" y="61901"/>
                </a:cubicBezTo>
                <a:cubicBezTo>
                  <a:pt x="224907" y="68251"/>
                  <a:pt x="177546" y="71955"/>
                  <a:pt x="224113" y="61901"/>
                </a:cubicBezTo>
                <a:cubicBezTo>
                  <a:pt x="270680" y="51847"/>
                  <a:pt x="433134" y="8191"/>
                  <a:pt x="467001" y="1576"/>
                </a:cubicBezTo>
                <a:cubicBezTo>
                  <a:pt x="500868" y="-5039"/>
                  <a:pt x="463561" y="10571"/>
                  <a:pt x="427313" y="22213"/>
                </a:cubicBezTo>
                <a:cubicBezTo>
                  <a:pt x="391065" y="33855"/>
                  <a:pt x="296080" y="60314"/>
                  <a:pt x="249513" y="71426"/>
                </a:cubicBezTo>
                <a:cubicBezTo>
                  <a:pt x="202946" y="82538"/>
                  <a:pt x="188130" y="95503"/>
                  <a:pt x="147913" y="88888"/>
                </a:cubicBezTo>
                <a:cubicBezTo>
                  <a:pt x="107696" y="82273"/>
                  <a:pt x="-6339" y="28299"/>
                  <a:pt x="276" y="23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5E7507FF-0738-47D9-A8B6-D9BDBE561132}"/>
              </a:ext>
            </a:extLst>
          </p:cNvPr>
          <p:cNvSpPr/>
          <p:nvPr/>
        </p:nvSpPr>
        <p:spPr>
          <a:xfrm>
            <a:off x="1711319" y="3907587"/>
            <a:ext cx="305067" cy="67533"/>
          </a:xfrm>
          <a:custGeom>
            <a:avLst/>
            <a:gdLst>
              <a:gd name="connsiteX0" fmla="*/ 6 w 305067"/>
              <a:gd name="connsiteY0" fmla="*/ 67513 h 67533"/>
              <a:gd name="connsiteX1" fmla="*/ 180981 w 305067"/>
              <a:gd name="connsiteY1" fmla="*/ 18301 h 67533"/>
              <a:gd name="connsiteX2" fmla="*/ 260356 w 305067"/>
              <a:gd name="connsiteY2" fmla="*/ 8776 h 67533"/>
              <a:gd name="connsiteX3" fmla="*/ 304806 w 305067"/>
              <a:gd name="connsiteY3" fmla="*/ 43701 h 67533"/>
              <a:gd name="connsiteX4" fmla="*/ 276231 w 305067"/>
              <a:gd name="connsiteY4" fmla="*/ 2426 h 67533"/>
              <a:gd name="connsiteX5" fmla="*/ 225431 w 305067"/>
              <a:gd name="connsiteY5" fmla="*/ 5601 h 67533"/>
              <a:gd name="connsiteX6" fmla="*/ 174631 w 305067"/>
              <a:gd name="connsiteY6" fmla="*/ 11951 h 67533"/>
              <a:gd name="connsiteX7" fmla="*/ 6 w 305067"/>
              <a:gd name="connsiteY7" fmla="*/ 67513 h 6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067" h="67533">
                <a:moveTo>
                  <a:pt x="6" y="67513"/>
                </a:moveTo>
                <a:cubicBezTo>
                  <a:pt x="1064" y="68571"/>
                  <a:pt x="137589" y="28090"/>
                  <a:pt x="180981" y="18301"/>
                </a:cubicBezTo>
                <a:cubicBezTo>
                  <a:pt x="224373" y="8511"/>
                  <a:pt x="239719" y="4543"/>
                  <a:pt x="260356" y="8776"/>
                </a:cubicBezTo>
                <a:cubicBezTo>
                  <a:pt x="280993" y="13009"/>
                  <a:pt x="302160" y="44759"/>
                  <a:pt x="304806" y="43701"/>
                </a:cubicBezTo>
                <a:cubicBezTo>
                  <a:pt x="307452" y="42643"/>
                  <a:pt x="289460" y="8776"/>
                  <a:pt x="276231" y="2426"/>
                </a:cubicBezTo>
                <a:cubicBezTo>
                  <a:pt x="263002" y="-3924"/>
                  <a:pt x="242364" y="4013"/>
                  <a:pt x="225431" y="5601"/>
                </a:cubicBezTo>
                <a:cubicBezTo>
                  <a:pt x="208498" y="7188"/>
                  <a:pt x="213789" y="3220"/>
                  <a:pt x="174631" y="11951"/>
                </a:cubicBezTo>
                <a:cubicBezTo>
                  <a:pt x="135473" y="20682"/>
                  <a:pt x="-1052" y="66455"/>
                  <a:pt x="6" y="67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: 図形 1274">
            <a:extLst>
              <a:ext uri="{FF2B5EF4-FFF2-40B4-BE49-F238E27FC236}">
                <a16:creationId xmlns:a16="http://schemas.microsoft.com/office/drawing/2014/main" id="{7626F597-40B8-4038-B911-387F3CA400ED}"/>
              </a:ext>
            </a:extLst>
          </p:cNvPr>
          <p:cNvSpPr/>
          <p:nvPr/>
        </p:nvSpPr>
        <p:spPr>
          <a:xfrm>
            <a:off x="1955800" y="3934478"/>
            <a:ext cx="62206" cy="312206"/>
          </a:xfrm>
          <a:custGeom>
            <a:avLst/>
            <a:gdLst>
              <a:gd name="connsiteX0" fmla="*/ 61913 w 62206"/>
              <a:gd name="connsiteY0" fmla="*/ 73960 h 312206"/>
              <a:gd name="connsiteX1" fmla="*/ 31750 w 62206"/>
              <a:gd name="connsiteY1" fmla="*/ 5697 h 312206"/>
              <a:gd name="connsiteX2" fmla="*/ 26988 w 62206"/>
              <a:gd name="connsiteY2" fmla="*/ 16810 h 312206"/>
              <a:gd name="connsiteX3" fmla="*/ 20638 w 62206"/>
              <a:gd name="connsiteY3" fmla="*/ 119997 h 312206"/>
              <a:gd name="connsiteX4" fmla="*/ 36513 w 62206"/>
              <a:gd name="connsiteY4" fmla="*/ 159685 h 312206"/>
              <a:gd name="connsiteX5" fmla="*/ 39688 w 62206"/>
              <a:gd name="connsiteY5" fmla="*/ 308910 h 312206"/>
              <a:gd name="connsiteX6" fmla="*/ 41275 w 62206"/>
              <a:gd name="connsiteY6" fmla="*/ 253347 h 312206"/>
              <a:gd name="connsiteX7" fmla="*/ 11113 w 62206"/>
              <a:gd name="connsiteY7" fmla="*/ 142222 h 312206"/>
              <a:gd name="connsiteX8" fmla="*/ 0 w 62206"/>
              <a:gd name="connsiteY8" fmla="*/ 56497 h 312206"/>
              <a:gd name="connsiteX9" fmla="*/ 11113 w 62206"/>
              <a:gd name="connsiteY9" fmla="*/ 7285 h 312206"/>
              <a:gd name="connsiteX10" fmla="*/ 61913 w 62206"/>
              <a:gd name="connsiteY10" fmla="*/ 73960 h 31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206" h="312206">
                <a:moveTo>
                  <a:pt x="61913" y="73960"/>
                </a:moveTo>
                <a:cubicBezTo>
                  <a:pt x="65352" y="73695"/>
                  <a:pt x="37571" y="15222"/>
                  <a:pt x="31750" y="5697"/>
                </a:cubicBezTo>
                <a:cubicBezTo>
                  <a:pt x="25929" y="-3828"/>
                  <a:pt x="28840" y="-2240"/>
                  <a:pt x="26988" y="16810"/>
                </a:cubicBezTo>
                <a:cubicBezTo>
                  <a:pt x="25136" y="35860"/>
                  <a:pt x="19050" y="96184"/>
                  <a:pt x="20638" y="119997"/>
                </a:cubicBezTo>
                <a:cubicBezTo>
                  <a:pt x="22226" y="143810"/>
                  <a:pt x="33338" y="128200"/>
                  <a:pt x="36513" y="159685"/>
                </a:cubicBezTo>
                <a:cubicBezTo>
                  <a:pt x="39688" y="191170"/>
                  <a:pt x="38894" y="293300"/>
                  <a:pt x="39688" y="308910"/>
                </a:cubicBezTo>
                <a:cubicBezTo>
                  <a:pt x="40482" y="324520"/>
                  <a:pt x="46037" y="281128"/>
                  <a:pt x="41275" y="253347"/>
                </a:cubicBezTo>
                <a:cubicBezTo>
                  <a:pt x="36512" y="225566"/>
                  <a:pt x="17992" y="175030"/>
                  <a:pt x="11113" y="142222"/>
                </a:cubicBezTo>
                <a:cubicBezTo>
                  <a:pt x="4234" y="109414"/>
                  <a:pt x="0" y="78986"/>
                  <a:pt x="0" y="56497"/>
                </a:cubicBezTo>
                <a:cubicBezTo>
                  <a:pt x="0" y="34008"/>
                  <a:pt x="3969" y="10989"/>
                  <a:pt x="11113" y="7285"/>
                </a:cubicBezTo>
                <a:cubicBezTo>
                  <a:pt x="18257" y="3581"/>
                  <a:pt x="58474" y="74225"/>
                  <a:pt x="61913" y="73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: 図形 1275">
            <a:extLst>
              <a:ext uri="{FF2B5EF4-FFF2-40B4-BE49-F238E27FC236}">
                <a16:creationId xmlns:a16="http://schemas.microsoft.com/office/drawing/2014/main" id="{68BDD0C6-1CBD-4650-8872-3C6D1C2402BD}"/>
              </a:ext>
            </a:extLst>
          </p:cNvPr>
          <p:cNvSpPr/>
          <p:nvPr/>
        </p:nvSpPr>
        <p:spPr>
          <a:xfrm>
            <a:off x="1205615" y="3946082"/>
            <a:ext cx="279297" cy="525532"/>
          </a:xfrm>
          <a:custGeom>
            <a:avLst/>
            <a:gdLst>
              <a:gd name="connsiteX0" fmla="*/ 275523 w 279297"/>
              <a:gd name="connsiteY0" fmla="*/ 443 h 525532"/>
              <a:gd name="connsiteX1" fmla="*/ 275523 w 279297"/>
              <a:gd name="connsiteY1" fmla="*/ 82993 h 525532"/>
              <a:gd name="connsiteX2" fmla="*/ 227898 w 279297"/>
              <a:gd name="connsiteY2" fmla="*/ 152843 h 525532"/>
              <a:gd name="connsiteX3" fmla="*/ 88198 w 279297"/>
              <a:gd name="connsiteY3" fmla="*/ 389381 h 525532"/>
              <a:gd name="connsiteX4" fmla="*/ 885 w 279297"/>
              <a:gd name="connsiteY4" fmla="*/ 522731 h 525532"/>
              <a:gd name="connsiteX5" fmla="*/ 51685 w 279297"/>
              <a:gd name="connsiteY5" fmla="*/ 462406 h 525532"/>
              <a:gd name="connsiteX6" fmla="*/ 185035 w 279297"/>
              <a:gd name="connsiteY6" fmla="*/ 260793 h 525532"/>
              <a:gd name="connsiteX7" fmla="*/ 269173 w 279297"/>
              <a:gd name="connsiteY7" fmla="*/ 121093 h 525532"/>
              <a:gd name="connsiteX8" fmla="*/ 275523 w 279297"/>
              <a:gd name="connsiteY8" fmla="*/ 443 h 52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97" h="525532">
                <a:moveTo>
                  <a:pt x="275523" y="443"/>
                </a:moveTo>
                <a:cubicBezTo>
                  <a:pt x="276581" y="-5907"/>
                  <a:pt x="283460" y="57593"/>
                  <a:pt x="275523" y="82993"/>
                </a:cubicBezTo>
                <a:cubicBezTo>
                  <a:pt x="267586" y="108393"/>
                  <a:pt x="259119" y="101778"/>
                  <a:pt x="227898" y="152843"/>
                </a:cubicBezTo>
                <a:cubicBezTo>
                  <a:pt x="196677" y="203908"/>
                  <a:pt x="126033" y="327733"/>
                  <a:pt x="88198" y="389381"/>
                </a:cubicBezTo>
                <a:cubicBezTo>
                  <a:pt x="50362" y="451029"/>
                  <a:pt x="6970" y="510560"/>
                  <a:pt x="885" y="522731"/>
                </a:cubicBezTo>
                <a:cubicBezTo>
                  <a:pt x="-5201" y="534902"/>
                  <a:pt x="20993" y="506062"/>
                  <a:pt x="51685" y="462406"/>
                </a:cubicBezTo>
                <a:cubicBezTo>
                  <a:pt x="82377" y="418750"/>
                  <a:pt x="148787" y="317678"/>
                  <a:pt x="185035" y="260793"/>
                </a:cubicBezTo>
                <a:cubicBezTo>
                  <a:pt x="221283" y="203908"/>
                  <a:pt x="252240" y="161574"/>
                  <a:pt x="269173" y="121093"/>
                </a:cubicBezTo>
                <a:cubicBezTo>
                  <a:pt x="286106" y="80612"/>
                  <a:pt x="274465" y="6793"/>
                  <a:pt x="275523" y="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5F06C55D-7AF0-4307-A79B-B2D099CE23DC}"/>
              </a:ext>
            </a:extLst>
          </p:cNvPr>
          <p:cNvSpPr/>
          <p:nvPr/>
        </p:nvSpPr>
        <p:spPr>
          <a:xfrm>
            <a:off x="1242064" y="4073068"/>
            <a:ext cx="260393" cy="393002"/>
          </a:xfrm>
          <a:custGeom>
            <a:avLst/>
            <a:gdLst>
              <a:gd name="connsiteX0" fmla="*/ 259711 w 260393"/>
              <a:gd name="connsiteY0" fmla="*/ 457 h 393002"/>
              <a:gd name="connsiteX1" fmla="*/ 139061 w 260393"/>
              <a:gd name="connsiteY1" fmla="*/ 189370 h 393002"/>
              <a:gd name="connsiteX2" fmla="*/ 4124 w 260393"/>
              <a:gd name="connsiteY2" fmla="*/ 387807 h 393002"/>
              <a:gd name="connsiteX3" fmla="*/ 39049 w 260393"/>
              <a:gd name="connsiteY3" fmla="*/ 327482 h 393002"/>
              <a:gd name="connsiteX4" fmla="*/ 83499 w 260393"/>
              <a:gd name="connsiteY4" fmla="*/ 244932 h 393002"/>
              <a:gd name="connsiteX5" fmla="*/ 259711 w 260393"/>
              <a:gd name="connsiteY5" fmla="*/ 457 h 39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393" h="393002">
                <a:moveTo>
                  <a:pt x="259711" y="457"/>
                </a:moveTo>
                <a:cubicBezTo>
                  <a:pt x="268971" y="-8803"/>
                  <a:pt x="181659" y="124812"/>
                  <a:pt x="139061" y="189370"/>
                </a:cubicBezTo>
                <a:cubicBezTo>
                  <a:pt x="96463" y="253928"/>
                  <a:pt x="20793" y="364788"/>
                  <a:pt x="4124" y="387807"/>
                </a:cubicBezTo>
                <a:cubicBezTo>
                  <a:pt x="-12545" y="410826"/>
                  <a:pt x="25820" y="351294"/>
                  <a:pt x="39049" y="327482"/>
                </a:cubicBezTo>
                <a:cubicBezTo>
                  <a:pt x="52278" y="303670"/>
                  <a:pt x="48574" y="297849"/>
                  <a:pt x="83499" y="244932"/>
                </a:cubicBezTo>
                <a:cubicBezTo>
                  <a:pt x="118424" y="192015"/>
                  <a:pt x="250451" y="9717"/>
                  <a:pt x="259711" y="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: 図形 1277">
            <a:extLst>
              <a:ext uri="{FF2B5EF4-FFF2-40B4-BE49-F238E27FC236}">
                <a16:creationId xmlns:a16="http://schemas.microsoft.com/office/drawing/2014/main" id="{FE134C96-AD94-46F8-B240-D5EF8C7041FA}"/>
              </a:ext>
            </a:extLst>
          </p:cNvPr>
          <p:cNvSpPr/>
          <p:nvPr/>
        </p:nvSpPr>
        <p:spPr>
          <a:xfrm>
            <a:off x="1192151" y="4469772"/>
            <a:ext cx="40080" cy="412252"/>
          </a:xfrm>
          <a:custGeom>
            <a:avLst/>
            <a:gdLst>
              <a:gd name="connsiteX0" fmla="*/ 20699 w 40080"/>
              <a:gd name="connsiteY0" fmla="*/ 628 h 412252"/>
              <a:gd name="connsiteX1" fmla="*/ 30224 w 40080"/>
              <a:gd name="connsiteY1" fmla="*/ 111753 h 412252"/>
              <a:gd name="connsiteX2" fmla="*/ 62 w 40080"/>
              <a:gd name="connsiteY2" fmla="*/ 329241 h 412252"/>
              <a:gd name="connsiteX3" fmla="*/ 22287 w 40080"/>
              <a:gd name="connsiteY3" fmla="*/ 411791 h 412252"/>
              <a:gd name="connsiteX4" fmla="*/ 20699 w 40080"/>
              <a:gd name="connsiteY4" fmla="*/ 359403 h 412252"/>
              <a:gd name="connsiteX5" fmla="*/ 19112 w 40080"/>
              <a:gd name="connsiteY5" fmla="*/ 291141 h 412252"/>
              <a:gd name="connsiteX6" fmla="*/ 39749 w 40080"/>
              <a:gd name="connsiteY6" fmla="*/ 157791 h 412252"/>
              <a:gd name="connsiteX7" fmla="*/ 20699 w 40080"/>
              <a:gd name="connsiteY7" fmla="*/ 628 h 41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80" h="412252">
                <a:moveTo>
                  <a:pt x="20699" y="628"/>
                </a:moveTo>
                <a:cubicBezTo>
                  <a:pt x="19112" y="-7045"/>
                  <a:pt x="33663" y="56984"/>
                  <a:pt x="30224" y="111753"/>
                </a:cubicBezTo>
                <a:cubicBezTo>
                  <a:pt x="26785" y="166522"/>
                  <a:pt x="1385" y="279235"/>
                  <a:pt x="62" y="329241"/>
                </a:cubicBezTo>
                <a:cubicBezTo>
                  <a:pt x="-1261" y="379247"/>
                  <a:pt x="18848" y="406764"/>
                  <a:pt x="22287" y="411791"/>
                </a:cubicBezTo>
                <a:cubicBezTo>
                  <a:pt x="25726" y="416818"/>
                  <a:pt x="21228" y="379511"/>
                  <a:pt x="20699" y="359403"/>
                </a:cubicBezTo>
                <a:cubicBezTo>
                  <a:pt x="20170" y="339295"/>
                  <a:pt x="15937" y="324743"/>
                  <a:pt x="19112" y="291141"/>
                </a:cubicBezTo>
                <a:cubicBezTo>
                  <a:pt x="22287" y="257539"/>
                  <a:pt x="36574" y="203299"/>
                  <a:pt x="39749" y="157791"/>
                </a:cubicBezTo>
                <a:cubicBezTo>
                  <a:pt x="42924" y="112283"/>
                  <a:pt x="22286" y="8301"/>
                  <a:pt x="20699" y="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: 図形 1278">
            <a:extLst>
              <a:ext uri="{FF2B5EF4-FFF2-40B4-BE49-F238E27FC236}">
                <a16:creationId xmlns:a16="http://schemas.microsoft.com/office/drawing/2014/main" id="{C242E4A4-B833-49D2-A90C-1081C580CAAD}"/>
              </a:ext>
            </a:extLst>
          </p:cNvPr>
          <p:cNvSpPr/>
          <p:nvPr/>
        </p:nvSpPr>
        <p:spPr>
          <a:xfrm>
            <a:off x="1163638" y="4471623"/>
            <a:ext cx="40151" cy="411831"/>
          </a:xfrm>
          <a:custGeom>
            <a:avLst/>
            <a:gdLst>
              <a:gd name="connsiteX0" fmla="*/ 36512 w 40151"/>
              <a:gd name="connsiteY0" fmla="*/ 365 h 411831"/>
              <a:gd name="connsiteX1" fmla="*/ 34925 w 40151"/>
              <a:gd name="connsiteY1" fmla="*/ 132127 h 411831"/>
              <a:gd name="connsiteX2" fmla="*/ 6350 w 40151"/>
              <a:gd name="connsiteY2" fmla="*/ 281352 h 411831"/>
              <a:gd name="connsiteX3" fmla="*/ 0 w 40151"/>
              <a:gd name="connsiteY3" fmla="*/ 351202 h 411831"/>
              <a:gd name="connsiteX4" fmla="*/ 6350 w 40151"/>
              <a:gd name="connsiteY4" fmla="*/ 411527 h 411831"/>
              <a:gd name="connsiteX5" fmla="*/ 14287 w 40151"/>
              <a:gd name="connsiteY5" fmla="*/ 371840 h 411831"/>
              <a:gd name="connsiteX6" fmla="*/ 17462 w 40151"/>
              <a:gd name="connsiteY6" fmla="*/ 311515 h 411831"/>
              <a:gd name="connsiteX7" fmla="*/ 39687 w 40151"/>
              <a:gd name="connsiteY7" fmla="*/ 173402 h 411831"/>
              <a:gd name="connsiteX8" fmla="*/ 36512 w 40151"/>
              <a:gd name="connsiteY8" fmla="*/ 365 h 41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51" h="411831">
                <a:moveTo>
                  <a:pt x="36512" y="365"/>
                </a:moveTo>
                <a:cubicBezTo>
                  <a:pt x="35718" y="-6514"/>
                  <a:pt x="39952" y="85296"/>
                  <a:pt x="34925" y="132127"/>
                </a:cubicBezTo>
                <a:cubicBezTo>
                  <a:pt x="29898" y="178958"/>
                  <a:pt x="12171" y="244840"/>
                  <a:pt x="6350" y="281352"/>
                </a:cubicBezTo>
                <a:cubicBezTo>
                  <a:pt x="529" y="317864"/>
                  <a:pt x="0" y="329506"/>
                  <a:pt x="0" y="351202"/>
                </a:cubicBezTo>
                <a:cubicBezTo>
                  <a:pt x="0" y="372898"/>
                  <a:pt x="3969" y="408087"/>
                  <a:pt x="6350" y="411527"/>
                </a:cubicBezTo>
                <a:cubicBezTo>
                  <a:pt x="8731" y="414967"/>
                  <a:pt x="12435" y="388508"/>
                  <a:pt x="14287" y="371840"/>
                </a:cubicBezTo>
                <a:cubicBezTo>
                  <a:pt x="16139" y="355172"/>
                  <a:pt x="13229" y="344588"/>
                  <a:pt x="17462" y="311515"/>
                </a:cubicBezTo>
                <a:cubicBezTo>
                  <a:pt x="21695" y="278442"/>
                  <a:pt x="37835" y="221027"/>
                  <a:pt x="39687" y="173402"/>
                </a:cubicBezTo>
                <a:cubicBezTo>
                  <a:pt x="41539" y="125777"/>
                  <a:pt x="37306" y="7244"/>
                  <a:pt x="36512" y="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: 図形 1279">
            <a:extLst>
              <a:ext uri="{FF2B5EF4-FFF2-40B4-BE49-F238E27FC236}">
                <a16:creationId xmlns:a16="http://schemas.microsoft.com/office/drawing/2014/main" id="{49BCA4AE-325F-4980-BFA3-11AA55D45DE5}"/>
              </a:ext>
            </a:extLst>
          </p:cNvPr>
          <p:cNvSpPr/>
          <p:nvPr/>
        </p:nvSpPr>
        <p:spPr>
          <a:xfrm>
            <a:off x="1165009" y="4890724"/>
            <a:ext cx="385365" cy="28944"/>
          </a:xfrm>
          <a:custGeom>
            <a:avLst/>
            <a:gdLst>
              <a:gd name="connsiteX0" fmla="*/ 216 w 385365"/>
              <a:gd name="connsiteY0" fmla="*/ 364 h 28944"/>
              <a:gd name="connsiteX1" fmla="*/ 178016 w 385365"/>
              <a:gd name="connsiteY1" fmla="*/ 14651 h 28944"/>
              <a:gd name="connsiteX2" fmla="*/ 379629 w 385365"/>
              <a:gd name="connsiteY2" fmla="*/ 28939 h 28944"/>
              <a:gd name="connsiteX3" fmla="*/ 320891 w 385365"/>
              <a:gd name="connsiteY3" fmla="*/ 13064 h 28944"/>
              <a:gd name="connsiteX4" fmla="*/ 222466 w 385365"/>
              <a:gd name="connsiteY4" fmla="*/ 5126 h 28944"/>
              <a:gd name="connsiteX5" fmla="*/ 216 w 385365"/>
              <a:gd name="connsiteY5" fmla="*/ 364 h 2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365" h="28944">
                <a:moveTo>
                  <a:pt x="216" y="364"/>
                </a:moveTo>
                <a:cubicBezTo>
                  <a:pt x="-7192" y="1951"/>
                  <a:pt x="178016" y="14651"/>
                  <a:pt x="178016" y="14651"/>
                </a:cubicBezTo>
                <a:cubicBezTo>
                  <a:pt x="241251" y="19413"/>
                  <a:pt x="355817" y="29204"/>
                  <a:pt x="379629" y="28939"/>
                </a:cubicBezTo>
                <a:cubicBezTo>
                  <a:pt x="403442" y="28675"/>
                  <a:pt x="347085" y="17033"/>
                  <a:pt x="320891" y="13064"/>
                </a:cubicBezTo>
                <a:cubicBezTo>
                  <a:pt x="294697" y="9095"/>
                  <a:pt x="274059" y="7507"/>
                  <a:pt x="222466" y="5126"/>
                </a:cubicBezTo>
                <a:cubicBezTo>
                  <a:pt x="170873" y="2745"/>
                  <a:pt x="7624" y="-1223"/>
                  <a:pt x="216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: 図形 1280">
            <a:extLst>
              <a:ext uri="{FF2B5EF4-FFF2-40B4-BE49-F238E27FC236}">
                <a16:creationId xmlns:a16="http://schemas.microsoft.com/office/drawing/2014/main" id="{1534D76F-ABBF-4271-913D-1399BA332D0D}"/>
              </a:ext>
            </a:extLst>
          </p:cNvPr>
          <p:cNvSpPr/>
          <p:nvPr/>
        </p:nvSpPr>
        <p:spPr>
          <a:xfrm>
            <a:off x="703216" y="4741659"/>
            <a:ext cx="471005" cy="127405"/>
          </a:xfrm>
          <a:custGeom>
            <a:avLst/>
            <a:gdLst>
              <a:gd name="connsiteX0" fmla="*/ 47 w 471005"/>
              <a:gd name="connsiteY0" fmla="*/ 204 h 127405"/>
              <a:gd name="connsiteX1" fmla="*/ 155622 w 471005"/>
              <a:gd name="connsiteY1" fmla="*/ 98629 h 127405"/>
              <a:gd name="connsiteX2" fmla="*/ 255634 w 471005"/>
              <a:gd name="connsiteY2" fmla="*/ 124029 h 127405"/>
              <a:gd name="connsiteX3" fmla="*/ 349297 w 471005"/>
              <a:gd name="connsiteY3" fmla="*/ 124029 h 127405"/>
              <a:gd name="connsiteX4" fmla="*/ 469947 w 471005"/>
              <a:gd name="connsiteY4" fmla="*/ 95454 h 127405"/>
              <a:gd name="connsiteX5" fmla="*/ 404859 w 471005"/>
              <a:gd name="connsiteY5" fmla="*/ 111329 h 127405"/>
              <a:gd name="connsiteX6" fmla="*/ 347709 w 471005"/>
              <a:gd name="connsiteY6" fmla="*/ 114504 h 127405"/>
              <a:gd name="connsiteX7" fmla="*/ 225472 w 471005"/>
              <a:gd name="connsiteY7" fmla="*/ 101804 h 127405"/>
              <a:gd name="connsiteX8" fmla="*/ 139747 w 471005"/>
              <a:gd name="connsiteY8" fmla="*/ 73229 h 127405"/>
              <a:gd name="connsiteX9" fmla="*/ 47 w 471005"/>
              <a:gd name="connsiteY9" fmla="*/ 204 h 12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005" h="127405">
                <a:moveTo>
                  <a:pt x="47" y="204"/>
                </a:moveTo>
                <a:cubicBezTo>
                  <a:pt x="2693" y="4437"/>
                  <a:pt x="113024" y="77992"/>
                  <a:pt x="155622" y="98629"/>
                </a:cubicBezTo>
                <a:cubicBezTo>
                  <a:pt x="198220" y="119266"/>
                  <a:pt x="223355" y="119796"/>
                  <a:pt x="255634" y="124029"/>
                </a:cubicBezTo>
                <a:cubicBezTo>
                  <a:pt x="287913" y="128262"/>
                  <a:pt x="313578" y="128791"/>
                  <a:pt x="349297" y="124029"/>
                </a:cubicBezTo>
                <a:cubicBezTo>
                  <a:pt x="385016" y="119267"/>
                  <a:pt x="460687" y="97571"/>
                  <a:pt x="469947" y="95454"/>
                </a:cubicBezTo>
                <a:cubicBezTo>
                  <a:pt x="479207" y="93337"/>
                  <a:pt x="425232" y="108154"/>
                  <a:pt x="404859" y="111329"/>
                </a:cubicBezTo>
                <a:cubicBezTo>
                  <a:pt x="384486" y="114504"/>
                  <a:pt x="377607" y="116091"/>
                  <a:pt x="347709" y="114504"/>
                </a:cubicBezTo>
                <a:cubicBezTo>
                  <a:pt x="317811" y="112917"/>
                  <a:pt x="260132" y="108683"/>
                  <a:pt x="225472" y="101804"/>
                </a:cubicBezTo>
                <a:cubicBezTo>
                  <a:pt x="190812" y="94925"/>
                  <a:pt x="174407" y="87781"/>
                  <a:pt x="139747" y="73229"/>
                </a:cubicBezTo>
                <a:cubicBezTo>
                  <a:pt x="105087" y="58677"/>
                  <a:pt x="-2599" y="-4029"/>
                  <a:pt x="47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: 図形 1281">
            <a:extLst>
              <a:ext uri="{FF2B5EF4-FFF2-40B4-BE49-F238E27FC236}">
                <a16:creationId xmlns:a16="http://schemas.microsoft.com/office/drawing/2014/main" id="{6EC9F30D-712D-4016-9075-269AB49DEAC0}"/>
              </a:ext>
            </a:extLst>
          </p:cNvPr>
          <p:cNvSpPr/>
          <p:nvPr/>
        </p:nvSpPr>
        <p:spPr>
          <a:xfrm>
            <a:off x="709927" y="4206797"/>
            <a:ext cx="93249" cy="383100"/>
          </a:xfrm>
          <a:custGeom>
            <a:avLst/>
            <a:gdLst>
              <a:gd name="connsiteX0" fmla="*/ 79061 w 93249"/>
              <a:gd name="connsiteY0" fmla="*/ 78 h 383100"/>
              <a:gd name="connsiteX1" fmla="*/ 91761 w 93249"/>
              <a:gd name="connsiteY1" fmla="*/ 114378 h 383100"/>
              <a:gd name="connsiteX2" fmla="*/ 39373 w 93249"/>
              <a:gd name="connsiteY2" fmla="*/ 141366 h 383100"/>
              <a:gd name="connsiteX3" fmla="*/ 12386 w 93249"/>
              <a:gd name="connsiteY3" fmla="*/ 196928 h 383100"/>
              <a:gd name="connsiteX4" fmla="*/ 2861 w 93249"/>
              <a:gd name="connsiteY4" fmla="*/ 379491 h 383100"/>
              <a:gd name="connsiteX5" fmla="*/ 2861 w 93249"/>
              <a:gd name="connsiteY5" fmla="*/ 308053 h 383100"/>
              <a:gd name="connsiteX6" fmla="*/ 36198 w 93249"/>
              <a:gd name="connsiteY6" fmla="*/ 182641 h 383100"/>
              <a:gd name="connsiteX7" fmla="*/ 80648 w 93249"/>
              <a:gd name="connsiteY7" fmla="*/ 133428 h 383100"/>
              <a:gd name="connsiteX8" fmla="*/ 79061 w 93249"/>
              <a:gd name="connsiteY8" fmla="*/ 78 h 38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249" h="383100">
                <a:moveTo>
                  <a:pt x="79061" y="78"/>
                </a:moveTo>
                <a:cubicBezTo>
                  <a:pt x="80913" y="-3097"/>
                  <a:pt x="98376" y="90830"/>
                  <a:pt x="91761" y="114378"/>
                </a:cubicBezTo>
                <a:cubicBezTo>
                  <a:pt x="85146" y="137926"/>
                  <a:pt x="52602" y="127608"/>
                  <a:pt x="39373" y="141366"/>
                </a:cubicBezTo>
                <a:cubicBezTo>
                  <a:pt x="26144" y="155124"/>
                  <a:pt x="18471" y="157241"/>
                  <a:pt x="12386" y="196928"/>
                </a:cubicBezTo>
                <a:cubicBezTo>
                  <a:pt x="6301" y="236615"/>
                  <a:pt x="4448" y="360970"/>
                  <a:pt x="2861" y="379491"/>
                </a:cubicBezTo>
                <a:cubicBezTo>
                  <a:pt x="1274" y="398012"/>
                  <a:pt x="-2695" y="340861"/>
                  <a:pt x="2861" y="308053"/>
                </a:cubicBezTo>
                <a:cubicBezTo>
                  <a:pt x="8417" y="275245"/>
                  <a:pt x="23234" y="211745"/>
                  <a:pt x="36198" y="182641"/>
                </a:cubicBezTo>
                <a:cubicBezTo>
                  <a:pt x="49162" y="153537"/>
                  <a:pt x="71917" y="159622"/>
                  <a:pt x="80648" y="133428"/>
                </a:cubicBezTo>
                <a:cubicBezTo>
                  <a:pt x="89379" y="107234"/>
                  <a:pt x="77209" y="3253"/>
                  <a:pt x="79061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: 図形 1282">
            <a:extLst>
              <a:ext uri="{FF2B5EF4-FFF2-40B4-BE49-F238E27FC236}">
                <a16:creationId xmlns:a16="http://schemas.microsoft.com/office/drawing/2014/main" id="{940C14D9-968F-4B1F-AB5A-F7C184946E8D}"/>
              </a:ext>
            </a:extLst>
          </p:cNvPr>
          <p:cNvSpPr/>
          <p:nvPr/>
        </p:nvSpPr>
        <p:spPr>
          <a:xfrm>
            <a:off x="680459" y="4571850"/>
            <a:ext cx="53140" cy="170221"/>
          </a:xfrm>
          <a:custGeom>
            <a:avLst/>
            <a:gdLst>
              <a:gd name="connsiteX0" fmla="*/ 52966 w 53140"/>
              <a:gd name="connsiteY0" fmla="*/ 150 h 170221"/>
              <a:gd name="connsiteX1" fmla="*/ 18041 w 53140"/>
              <a:gd name="connsiteY1" fmla="*/ 85875 h 170221"/>
              <a:gd name="connsiteX2" fmla="*/ 32329 w 53140"/>
              <a:gd name="connsiteY2" fmla="*/ 168425 h 170221"/>
              <a:gd name="connsiteX3" fmla="*/ 24391 w 53140"/>
              <a:gd name="connsiteY3" fmla="*/ 136675 h 170221"/>
              <a:gd name="connsiteX4" fmla="*/ 579 w 53140"/>
              <a:gd name="connsiteY4" fmla="*/ 66825 h 170221"/>
              <a:gd name="connsiteX5" fmla="*/ 52966 w 53140"/>
              <a:gd name="connsiteY5" fmla="*/ 150 h 17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40" h="170221">
                <a:moveTo>
                  <a:pt x="52966" y="150"/>
                </a:moveTo>
                <a:cubicBezTo>
                  <a:pt x="55876" y="3325"/>
                  <a:pt x="21480" y="57829"/>
                  <a:pt x="18041" y="85875"/>
                </a:cubicBezTo>
                <a:cubicBezTo>
                  <a:pt x="14602" y="113921"/>
                  <a:pt x="31271" y="159958"/>
                  <a:pt x="32329" y="168425"/>
                </a:cubicBezTo>
                <a:cubicBezTo>
                  <a:pt x="33387" y="176892"/>
                  <a:pt x="29683" y="153608"/>
                  <a:pt x="24391" y="136675"/>
                </a:cubicBezTo>
                <a:cubicBezTo>
                  <a:pt x="19099" y="119742"/>
                  <a:pt x="-3919" y="88785"/>
                  <a:pt x="579" y="66825"/>
                </a:cubicBezTo>
                <a:cubicBezTo>
                  <a:pt x="5077" y="44865"/>
                  <a:pt x="50056" y="-3025"/>
                  <a:pt x="52966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: 図形 1283">
            <a:extLst>
              <a:ext uri="{FF2B5EF4-FFF2-40B4-BE49-F238E27FC236}">
                <a16:creationId xmlns:a16="http://schemas.microsoft.com/office/drawing/2014/main" id="{7E6D8103-FEE9-411A-80E2-45CE11CB9935}"/>
              </a:ext>
            </a:extLst>
          </p:cNvPr>
          <p:cNvSpPr/>
          <p:nvPr/>
        </p:nvSpPr>
        <p:spPr>
          <a:xfrm>
            <a:off x="798511" y="4724341"/>
            <a:ext cx="274823" cy="92883"/>
          </a:xfrm>
          <a:custGeom>
            <a:avLst/>
            <a:gdLst>
              <a:gd name="connsiteX0" fmla="*/ 2 w 274823"/>
              <a:gd name="connsiteY0" fmla="*/ 59 h 92883"/>
              <a:gd name="connsiteX1" fmla="*/ 133352 w 274823"/>
              <a:gd name="connsiteY1" fmla="*/ 68322 h 92883"/>
              <a:gd name="connsiteX2" fmla="*/ 273052 w 274823"/>
              <a:gd name="connsiteY2" fmla="*/ 92134 h 92883"/>
              <a:gd name="connsiteX3" fmla="*/ 215902 w 274823"/>
              <a:gd name="connsiteY3" fmla="*/ 87372 h 92883"/>
              <a:gd name="connsiteX4" fmla="*/ 130177 w 274823"/>
              <a:gd name="connsiteY4" fmla="*/ 81022 h 92883"/>
              <a:gd name="connsiteX5" fmla="*/ 2 w 274823"/>
              <a:gd name="connsiteY5" fmla="*/ 59 h 9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823" h="92883">
                <a:moveTo>
                  <a:pt x="2" y="59"/>
                </a:moveTo>
                <a:cubicBezTo>
                  <a:pt x="531" y="-2058"/>
                  <a:pt x="87844" y="52976"/>
                  <a:pt x="133352" y="68322"/>
                </a:cubicBezTo>
                <a:cubicBezTo>
                  <a:pt x="178860" y="83668"/>
                  <a:pt x="259294" y="88959"/>
                  <a:pt x="273052" y="92134"/>
                </a:cubicBezTo>
                <a:cubicBezTo>
                  <a:pt x="286810" y="95309"/>
                  <a:pt x="215902" y="87372"/>
                  <a:pt x="215902" y="87372"/>
                </a:cubicBezTo>
                <a:cubicBezTo>
                  <a:pt x="192090" y="85520"/>
                  <a:pt x="162456" y="93987"/>
                  <a:pt x="130177" y="81022"/>
                </a:cubicBezTo>
                <a:cubicBezTo>
                  <a:pt x="97898" y="68057"/>
                  <a:pt x="-527" y="2176"/>
                  <a:pt x="2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: 図形 1284">
            <a:extLst>
              <a:ext uri="{FF2B5EF4-FFF2-40B4-BE49-F238E27FC236}">
                <a16:creationId xmlns:a16="http://schemas.microsoft.com/office/drawing/2014/main" id="{BA4617F3-1BBD-4C68-B258-FD2A89E2C1A8}"/>
              </a:ext>
            </a:extLst>
          </p:cNvPr>
          <p:cNvSpPr/>
          <p:nvPr/>
        </p:nvSpPr>
        <p:spPr>
          <a:xfrm>
            <a:off x="1469337" y="3597144"/>
            <a:ext cx="70542" cy="360293"/>
          </a:xfrm>
          <a:custGeom>
            <a:avLst/>
            <a:gdLst>
              <a:gd name="connsiteX0" fmla="*/ 70538 w 70542"/>
              <a:gd name="connsiteY0" fmla="*/ 131 h 360293"/>
              <a:gd name="connsiteX1" fmla="*/ 18151 w 70542"/>
              <a:gd name="connsiteY1" fmla="*/ 149356 h 360293"/>
              <a:gd name="connsiteX2" fmla="*/ 16563 w 70542"/>
              <a:gd name="connsiteY2" fmla="*/ 200156 h 360293"/>
              <a:gd name="connsiteX3" fmla="*/ 34026 w 70542"/>
              <a:gd name="connsiteY3" fmla="*/ 352556 h 360293"/>
              <a:gd name="connsiteX4" fmla="*/ 30851 w 70542"/>
              <a:gd name="connsiteY4" fmla="*/ 322394 h 360293"/>
              <a:gd name="connsiteX5" fmla="*/ 688 w 70542"/>
              <a:gd name="connsiteY5" fmla="*/ 189044 h 360293"/>
              <a:gd name="connsiteX6" fmla="*/ 14976 w 70542"/>
              <a:gd name="connsiteY6" fmla="*/ 123956 h 360293"/>
              <a:gd name="connsiteX7" fmla="*/ 70538 w 70542"/>
              <a:gd name="connsiteY7" fmla="*/ 131 h 36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542" h="360293">
                <a:moveTo>
                  <a:pt x="70538" y="131"/>
                </a:moveTo>
                <a:cubicBezTo>
                  <a:pt x="71067" y="4364"/>
                  <a:pt x="27147" y="116019"/>
                  <a:pt x="18151" y="149356"/>
                </a:cubicBezTo>
                <a:cubicBezTo>
                  <a:pt x="9155" y="182693"/>
                  <a:pt x="13917" y="166289"/>
                  <a:pt x="16563" y="200156"/>
                </a:cubicBezTo>
                <a:cubicBezTo>
                  <a:pt x="19209" y="234023"/>
                  <a:pt x="31645" y="332183"/>
                  <a:pt x="34026" y="352556"/>
                </a:cubicBezTo>
                <a:cubicBezTo>
                  <a:pt x="36407" y="372929"/>
                  <a:pt x="36407" y="349646"/>
                  <a:pt x="30851" y="322394"/>
                </a:cubicBezTo>
                <a:cubicBezTo>
                  <a:pt x="25295" y="295142"/>
                  <a:pt x="3334" y="222117"/>
                  <a:pt x="688" y="189044"/>
                </a:cubicBezTo>
                <a:cubicBezTo>
                  <a:pt x="-1958" y="155971"/>
                  <a:pt x="3070" y="153060"/>
                  <a:pt x="14976" y="123956"/>
                </a:cubicBezTo>
                <a:cubicBezTo>
                  <a:pt x="26882" y="94852"/>
                  <a:pt x="70009" y="-4102"/>
                  <a:pt x="70538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: 図形 1285">
            <a:extLst>
              <a:ext uri="{FF2B5EF4-FFF2-40B4-BE49-F238E27FC236}">
                <a16:creationId xmlns:a16="http://schemas.microsoft.com/office/drawing/2014/main" id="{C48284BD-1F0C-4D45-AB07-1EDD6B9569BC}"/>
              </a:ext>
            </a:extLst>
          </p:cNvPr>
          <p:cNvSpPr/>
          <p:nvPr/>
        </p:nvSpPr>
        <p:spPr>
          <a:xfrm>
            <a:off x="799893" y="3458390"/>
            <a:ext cx="326825" cy="750544"/>
          </a:xfrm>
          <a:custGeom>
            <a:avLst/>
            <a:gdLst>
              <a:gd name="connsiteX0" fmla="*/ 325645 w 326825"/>
              <a:gd name="connsiteY0" fmla="*/ 2360 h 750544"/>
              <a:gd name="connsiteX1" fmla="*/ 162132 w 326825"/>
              <a:gd name="connsiteY1" fmla="*/ 318273 h 750544"/>
              <a:gd name="connsiteX2" fmla="*/ 31957 w 326825"/>
              <a:gd name="connsiteY2" fmla="*/ 678635 h 750544"/>
              <a:gd name="connsiteX3" fmla="*/ 4970 w 326825"/>
              <a:gd name="connsiteY3" fmla="*/ 742135 h 750544"/>
              <a:gd name="connsiteX4" fmla="*/ 12907 w 326825"/>
              <a:gd name="connsiteY4" fmla="*/ 719910 h 750544"/>
              <a:gd name="connsiteX5" fmla="*/ 128795 w 326825"/>
              <a:gd name="connsiteY5" fmla="*/ 472260 h 750544"/>
              <a:gd name="connsiteX6" fmla="*/ 230395 w 326825"/>
              <a:gd name="connsiteY6" fmla="*/ 188098 h 750544"/>
              <a:gd name="connsiteX7" fmla="*/ 325645 w 326825"/>
              <a:gd name="connsiteY7" fmla="*/ 2360 h 7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825" h="750544">
                <a:moveTo>
                  <a:pt x="325645" y="2360"/>
                </a:moveTo>
                <a:cubicBezTo>
                  <a:pt x="314268" y="24056"/>
                  <a:pt x="211080" y="205561"/>
                  <a:pt x="162132" y="318273"/>
                </a:cubicBezTo>
                <a:cubicBezTo>
                  <a:pt x="113184" y="430986"/>
                  <a:pt x="58151" y="607991"/>
                  <a:pt x="31957" y="678635"/>
                </a:cubicBezTo>
                <a:cubicBezTo>
                  <a:pt x="5763" y="749279"/>
                  <a:pt x="8145" y="735256"/>
                  <a:pt x="4970" y="742135"/>
                </a:cubicBezTo>
                <a:cubicBezTo>
                  <a:pt x="1795" y="749014"/>
                  <a:pt x="-7730" y="764889"/>
                  <a:pt x="12907" y="719910"/>
                </a:cubicBezTo>
                <a:cubicBezTo>
                  <a:pt x="33544" y="674931"/>
                  <a:pt x="92547" y="560895"/>
                  <a:pt x="128795" y="472260"/>
                </a:cubicBezTo>
                <a:cubicBezTo>
                  <a:pt x="165043" y="383625"/>
                  <a:pt x="197587" y="262446"/>
                  <a:pt x="230395" y="188098"/>
                </a:cubicBezTo>
                <a:cubicBezTo>
                  <a:pt x="263203" y="113750"/>
                  <a:pt x="337022" y="-19336"/>
                  <a:pt x="325645" y="2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: 図形 1286">
            <a:extLst>
              <a:ext uri="{FF2B5EF4-FFF2-40B4-BE49-F238E27FC236}">
                <a16:creationId xmlns:a16="http://schemas.microsoft.com/office/drawing/2014/main" id="{331857E7-6942-486F-BDD0-4483EECEDE35}"/>
              </a:ext>
            </a:extLst>
          </p:cNvPr>
          <p:cNvSpPr/>
          <p:nvPr/>
        </p:nvSpPr>
        <p:spPr>
          <a:xfrm>
            <a:off x="1497068" y="3196546"/>
            <a:ext cx="194517" cy="487628"/>
          </a:xfrm>
          <a:custGeom>
            <a:avLst/>
            <a:gdLst>
              <a:gd name="connsiteX0" fmla="*/ 193620 w 194517"/>
              <a:gd name="connsiteY0" fmla="*/ 3854 h 487628"/>
              <a:gd name="connsiteX1" fmla="*/ 14232 w 194517"/>
              <a:gd name="connsiteY1" fmla="*/ 461054 h 487628"/>
              <a:gd name="connsiteX2" fmla="*/ 18995 w 194517"/>
              <a:gd name="connsiteY2" fmla="*/ 413429 h 487628"/>
              <a:gd name="connsiteX3" fmla="*/ 80907 w 194517"/>
              <a:gd name="connsiteY3" fmla="*/ 249917 h 487628"/>
              <a:gd name="connsiteX4" fmla="*/ 193620 w 194517"/>
              <a:gd name="connsiteY4" fmla="*/ 3854 h 48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17" h="487628">
                <a:moveTo>
                  <a:pt x="193620" y="3854"/>
                </a:moveTo>
                <a:cubicBezTo>
                  <a:pt x="182508" y="39043"/>
                  <a:pt x="43336" y="392792"/>
                  <a:pt x="14232" y="461054"/>
                </a:cubicBezTo>
                <a:cubicBezTo>
                  <a:pt x="-14872" y="529317"/>
                  <a:pt x="7883" y="448618"/>
                  <a:pt x="18995" y="413429"/>
                </a:cubicBezTo>
                <a:cubicBezTo>
                  <a:pt x="30107" y="378240"/>
                  <a:pt x="52332" y="315534"/>
                  <a:pt x="80907" y="249917"/>
                </a:cubicBezTo>
                <a:cubicBezTo>
                  <a:pt x="109482" y="184300"/>
                  <a:pt x="204732" y="-31335"/>
                  <a:pt x="193620" y="3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: 図形 1287">
            <a:extLst>
              <a:ext uri="{FF2B5EF4-FFF2-40B4-BE49-F238E27FC236}">
                <a16:creationId xmlns:a16="http://schemas.microsoft.com/office/drawing/2014/main" id="{3235110E-80A2-4370-9372-7674D6914C4D}"/>
              </a:ext>
            </a:extLst>
          </p:cNvPr>
          <p:cNvSpPr/>
          <p:nvPr/>
        </p:nvSpPr>
        <p:spPr>
          <a:xfrm>
            <a:off x="1045972" y="2950617"/>
            <a:ext cx="335201" cy="687561"/>
          </a:xfrm>
          <a:custGeom>
            <a:avLst/>
            <a:gdLst>
              <a:gd name="connsiteX0" fmla="*/ 335153 w 335201"/>
              <a:gd name="connsiteY0" fmla="*/ 546 h 687561"/>
              <a:gd name="connsiteX1" fmla="*/ 130366 w 335201"/>
              <a:gd name="connsiteY1" fmla="*/ 399008 h 687561"/>
              <a:gd name="connsiteX2" fmla="*/ 3366 w 335201"/>
              <a:gd name="connsiteY2" fmla="*/ 675233 h 687561"/>
              <a:gd name="connsiteX3" fmla="*/ 43053 w 335201"/>
              <a:gd name="connsiteY3" fmla="*/ 624433 h 687561"/>
              <a:gd name="connsiteX4" fmla="*/ 111316 w 335201"/>
              <a:gd name="connsiteY4" fmla="*/ 489496 h 687561"/>
              <a:gd name="connsiteX5" fmla="*/ 335153 w 335201"/>
              <a:gd name="connsiteY5" fmla="*/ 546 h 687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201" h="687561">
                <a:moveTo>
                  <a:pt x="335153" y="546"/>
                </a:moveTo>
                <a:cubicBezTo>
                  <a:pt x="338328" y="-14535"/>
                  <a:pt x="185664" y="286560"/>
                  <a:pt x="130366" y="399008"/>
                </a:cubicBezTo>
                <a:cubicBezTo>
                  <a:pt x="75068" y="511456"/>
                  <a:pt x="17918" y="637662"/>
                  <a:pt x="3366" y="675233"/>
                </a:cubicBezTo>
                <a:cubicBezTo>
                  <a:pt x="-11186" y="712804"/>
                  <a:pt x="25061" y="655389"/>
                  <a:pt x="43053" y="624433"/>
                </a:cubicBezTo>
                <a:cubicBezTo>
                  <a:pt x="61045" y="593477"/>
                  <a:pt x="63956" y="588185"/>
                  <a:pt x="111316" y="489496"/>
                </a:cubicBezTo>
                <a:cubicBezTo>
                  <a:pt x="158676" y="390807"/>
                  <a:pt x="331978" y="15627"/>
                  <a:pt x="335153" y="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: 図形 1288">
            <a:extLst>
              <a:ext uri="{FF2B5EF4-FFF2-40B4-BE49-F238E27FC236}">
                <a16:creationId xmlns:a16="http://schemas.microsoft.com/office/drawing/2014/main" id="{D02A24AC-DD99-493E-B84C-6B18893D3CB3}"/>
              </a:ext>
            </a:extLst>
          </p:cNvPr>
          <p:cNvSpPr/>
          <p:nvPr/>
        </p:nvSpPr>
        <p:spPr>
          <a:xfrm>
            <a:off x="1378003" y="2722002"/>
            <a:ext cx="103288" cy="277195"/>
          </a:xfrm>
          <a:custGeom>
            <a:avLst/>
            <a:gdLst>
              <a:gd name="connsiteX0" fmla="*/ 103135 w 103288"/>
              <a:gd name="connsiteY0" fmla="*/ 561 h 277195"/>
              <a:gd name="connsiteX1" fmla="*/ 28522 w 103288"/>
              <a:gd name="connsiteY1" fmla="*/ 83111 h 277195"/>
              <a:gd name="connsiteX2" fmla="*/ 20585 w 103288"/>
              <a:gd name="connsiteY2" fmla="*/ 132323 h 277195"/>
              <a:gd name="connsiteX3" fmla="*/ 12647 w 103288"/>
              <a:gd name="connsiteY3" fmla="*/ 275198 h 277195"/>
              <a:gd name="connsiteX4" fmla="*/ 7885 w 103288"/>
              <a:gd name="connsiteY4" fmla="*/ 210111 h 277195"/>
              <a:gd name="connsiteX5" fmla="*/ 6297 w 103288"/>
              <a:gd name="connsiteY5" fmla="*/ 127561 h 277195"/>
              <a:gd name="connsiteX6" fmla="*/ 103135 w 103288"/>
              <a:gd name="connsiteY6" fmla="*/ 561 h 27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288" h="277195">
                <a:moveTo>
                  <a:pt x="103135" y="561"/>
                </a:moveTo>
                <a:cubicBezTo>
                  <a:pt x="106839" y="-6847"/>
                  <a:pt x="42280" y="61151"/>
                  <a:pt x="28522" y="83111"/>
                </a:cubicBezTo>
                <a:cubicBezTo>
                  <a:pt x="14764" y="105071"/>
                  <a:pt x="23231" y="100308"/>
                  <a:pt x="20585" y="132323"/>
                </a:cubicBezTo>
                <a:cubicBezTo>
                  <a:pt x="17939" y="164338"/>
                  <a:pt x="14764" y="262233"/>
                  <a:pt x="12647" y="275198"/>
                </a:cubicBezTo>
                <a:cubicBezTo>
                  <a:pt x="10530" y="288163"/>
                  <a:pt x="8943" y="234717"/>
                  <a:pt x="7885" y="210111"/>
                </a:cubicBezTo>
                <a:cubicBezTo>
                  <a:pt x="6827" y="185505"/>
                  <a:pt x="-8255" y="160898"/>
                  <a:pt x="6297" y="127561"/>
                </a:cubicBezTo>
                <a:cubicBezTo>
                  <a:pt x="20849" y="94224"/>
                  <a:pt x="99431" y="7969"/>
                  <a:pt x="103135" y="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: 図形 1289">
            <a:extLst>
              <a:ext uri="{FF2B5EF4-FFF2-40B4-BE49-F238E27FC236}">
                <a16:creationId xmlns:a16="http://schemas.microsoft.com/office/drawing/2014/main" id="{A181156F-8D0C-442A-ADC9-2C25F836FFDF}"/>
              </a:ext>
            </a:extLst>
          </p:cNvPr>
          <p:cNvSpPr/>
          <p:nvPr/>
        </p:nvSpPr>
        <p:spPr>
          <a:xfrm>
            <a:off x="1681244" y="2842115"/>
            <a:ext cx="219925" cy="375658"/>
          </a:xfrm>
          <a:custGeom>
            <a:avLst/>
            <a:gdLst>
              <a:gd name="connsiteX0" fmla="*/ 218994 w 219925"/>
              <a:gd name="connsiteY0" fmla="*/ 2685 h 375658"/>
              <a:gd name="connsiteX1" fmla="*/ 103106 w 219925"/>
              <a:gd name="connsiteY1" fmla="*/ 151910 h 375658"/>
              <a:gd name="connsiteX2" fmla="*/ 4681 w 219925"/>
              <a:gd name="connsiteY2" fmla="*/ 370985 h 375658"/>
              <a:gd name="connsiteX3" fmla="*/ 36431 w 219925"/>
              <a:gd name="connsiteY3" fmla="*/ 278910 h 375658"/>
              <a:gd name="connsiteX4" fmla="*/ 218994 w 219925"/>
              <a:gd name="connsiteY4" fmla="*/ 2685 h 3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925" h="375658">
                <a:moveTo>
                  <a:pt x="218994" y="2685"/>
                </a:moveTo>
                <a:cubicBezTo>
                  <a:pt x="230107" y="-18482"/>
                  <a:pt x="138825" y="90527"/>
                  <a:pt x="103106" y="151910"/>
                </a:cubicBezTo>
                <a:cubicBezTo>
                  <a:pt x="67387" y="213293"/>
                  <a:pt x="15793" y="349818"/>
                  <a:pt x="4681" y="370985"/>
                </a:cubicBezTo>
                <a:cubicBezTo>
                  <a:pt x="-6432" y="392152"/>
                  <a:pt x="1506" y="337912"/>
                  <a:pt x="36431" y="278910"/>
                </a:cubicBezTo>
                <a:cubicBezTo>
                  <a:pt x="71356" y="219908"/>
                  <a:pt x="207881" y="23852"/>
                  <a:pt x="218994" y="2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: 図形 1290">
            <a:extLst>
              <a:ext uri="{FF2B5EF4-FFF2-40B4-BE49-F238E27FC236}">
                <a16:creationId xmlns:a16="http://schemas.microsoft.com/office/drawing/2014/main" id="{1F0A6C45-7DEF-4E50-968A-280F424D2A31}"/>
              </a:ext>
            </a:extLst>
          </p:cNvPr>
          <p:cNvSpPr/>
          <p:nvPr/>
        </p:nvSpPr>
        <p:spPr>
          <a:xfrm>
            <a:off x="1530396" y="2744409"/>
            <a:ext cx="302934" cy="98768"/>
          </a:xfrm>
          <a:custGeom>
            <a:avLst/>
            <a:gdLst>
              <a:gd name="connsiteX0" fmla="*/ 1542 w 302934"/>
              <a:gd name="connsiteY0" fmla="*/ 379 h 98768"/>
              <a:gd name="connsiteX1" fmla="*/ 79329 w 302934"/>
              <a:gd name="connsiteY1" fmla="*/ 57529 h 98768"/>
              <a:gd name="connsiteX2" fmla="*/ 298404 w 302934"/>
              <a:gd name="connsiteY2" fmla="*/ 95629 h 98768"/>
              <a:gd name="connsiteX3" fmla="*/ 220617 w 302934"/>
              <a:gd name="connsiteY3" fmla="*/ 95629 h 98768"/>
              <a:gd name="connsiteX4" fmla="*/ 138067 w 302934"/>
              <a:gd name="connsiteY4" fmla="*/ 87691 h 98768"/>
              <a:gd name="connsiteX5" fmla="*/ 1542 w 302934"/>
              <a:gd name="connsiteY5" fmla="*/ 379 h 9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934" h="98768">
                <a:moveTo>
                  <a:pt x="1542" y="379"/>
                </a:moveTo>
                <a:cubicBezTo>
                  <a:pt x="-8248" y="-4648"/>
                  <a:pt x="29852" y="41654"/>
                  <a:pt x="79329" y="57529"/>
                </a:cubicBezTo>
                <a:cubicBezTo>
                  <a:pt x="128806" y="73404"/>
                  <a:pt x="274856" y="89279"/>
                  <a:pt x="298404" y="95629"/>
                </a:cubicBezTo>
                <a:cubicBezTo>
                  <a:pt x="321952" y="101979"/>
                  <a:pt x="247340" y="96952"/>
                  <a:pt x="220617" y="95629"/>
                </a:cubicBezTo>
                <a:cubicBezTo>
                  <a:pt x="193894" y="94306"/>
                  <a:pt x="172992" y="100391"/>
                  <a:pt x="138067" y="87691"/>
                </a:cubicBezTo>
                <a:cubicBezTo>
                  <a:pt x="103142" y="74991"/>
                  <a:pt x="11332" y="5406"/>
                  <a:pt x="1542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: 図形 1291">
            <a:extLst>
              <a:ext uri="{FF2B5EF4-FFF2-40B4-BE49-F238E27FC236}">
                <a16:creationId xmlns:a16="http://schemas.microsoft.com/office/drawing/2014/main" id="{C683C2A6-77FF-4939-9E50-6058D11EEB48}"/>
              </a:ext>
            </a:extLst>
          </p:cNvPr>
          <p:cNvSpPr/>
          <p:nvPr/>
        </p:nvSpPr>
        <p:spPr>
          <a:xfrm>
            <a:off x="1481415" y="2463672"/>
            <a:ext cx="69384" cy="239195"/>
          </a:xfrm>
          <a:custGeom>
            <a:avLst/>
            <a:gdLst>
              <a:gd name="connsiteX0" fmla="*/ 66398 w 69384"/>
              <a:gd name="connsiteY0" fmla="*/ 128 h 239195"/>
              <a:gd name="connsiteX1" fmla="*/ 47348 w 69384"/>
              <a:gd name="connsiteY1" fmla="*/ 92203 h 239195"/>
              <a:gd name="connsiteX2" fmla="*/ 1310 w 69384"/>
              <a:gd name="connsiteY2" fmla="*/ 233491 h 239195"/>
              <a:gd name="connsiteX3" fmla="*/ 17185 w 69384"/>
              <a:gd name="connsiteY3" fmla="*/ 201741 h 239195"/>
              <a:gd name="connsiteX4" fmla="*/ 64810 w 69384"/>
              <a:gd name="connsiteY4" fmla="*/ 111253 h 239195"/>
              <a:gd name="connsiteX5" fmla="*/ 66398 w 69384"/>
              <a:gd name="connsiteY5" fmla="*/ 128 h 23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84" h="239195">
                <a:moveTo>
                  <a:pt x="66398" y="128"/>
                </a:moveTo>
                <a:cubicBezTo>
                  <a:pt x="63488" y="-3047"/>
                  <a:pt x="58196" y="53309"/>
                  <a:pt x="47348" y="92203"/>
                </a:cubicBezTo>
                <a:cubicBezTo>
                  <a:pt x="36500" y="131097"/>
                  <a:pt x="6337" y="215235"/>
                  <a:pt x="1310" y="233491"/>
                </a:cubicBezTo>
                <a:cubicBezTo>
                  <a:pt x="-3717" y="251747"/>
                  <a:pt x="6602" y="222114"/>
                  <a:pt x="17185" y="201741"/>
                </a:cubicBezTo>
                <a:cubicBezTo>
                  <a:pt x="27768" y="181368"/>
                  <a:pt x="57666" y="138770"/>
                  <a:pt x="64810" y="111253"/>
                </a:cubicBezTo>
                <a:cubicBezTo>
                  <a:pt x="71954" y="83736"/>
                  <a:pt x="69308" y="3303"/>
                  <a:pt x="66398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: 図形 1292">
            <a:extLst>
              <a:ext uri="{FF2B5EF4-FFF2-40B4-BE49-F238E27FC236}">
                <a16:creationId xmlns:a16="http://schemas.microsoft.com/office/drawing/2014/main" id="{DEB28AA4-884B-4E3C-B899-ECE34226AA0A}"/>
              </a:ext>
            </a:extLst>
          </p:cNvPr>
          <p:cNvSpPr/>
          <p:nvPr/>
        </p:nvSpPr>
        <p:spPr>
          <a:xfrm>
            <a:off x="1555750" y="2180646"/>
            <a:ext cx="33698" cy="273303"/>
          </a:xfrm>
          <a:custGeom>
            <a:avLst/>
            <a:gdLst>
              <a:gd name="connsiteX0" fmla="*/ 33338 w 33698"/>
              <a:gd name="connsiteY0" fmla="*/ 579 h 273303"/>
              <a:gd name="connsiteX1" fmla="*/ 4763 w 33698"/>
              <a:gd name="connsiteY1" fmla="*/ 60904 h 273303"/>
              <a:gd name="connsiteX2" fmla="*/ 6350 w 33698"/>
              <a:gd name="connsiteY2" fmla="*/ 91067 h 273303"/>
              <a:gd name="connsiteX3" fmla="*/ 0 w 33698"/>
              <a:gd name="connsiteY3" fmla="*/ 270454 h 273303"/>
              <a:gd name="connsiteX4" fmla="*/ 6350 w 33698"/>
              <a:gd name="connsiteY4" fmla="*/ 194254 h 273303"/>
              <a:gd name="connsiteX5" fmla="*/ 20638 w 33698"/>
              <a:gd name="connsiteY5" fmla="*/ 100592 h 273303"/>
              <a:gd name="connsiteX6" fmla="*/ 33338 w 33698"/>
              <a:gd name="connsiteY6" fmla="*/ 579 h 27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98" h="273303">
                <a:moveTo>
                  <a:pt x="33338" y="579"/>
                </a:moveTo>
                <a:cubicBezTo>
                  <a:pt x="30692" y="-6036"/>
                  <a:pt x="9261" y="45823"/>
                  <a:pt x="4763" y="60904"/>
                </a:cubicBezTo>
                <a:cubicBezTo>
                  <a:pt x="265" y="75985"/>
                  <a:pt x="7144" y="56142"/>
                  <a:pt x="6350" y="91067"/>
                </a:cubicBezTo>
                <a:cubicBezTo>
                  <a:pt x="5556" y="125992"/>
                  <a:pt x="0" y="253256"/>
                  <a:pt x="0" y="270454"/>
                </a:cubicBezTo>
                <a:cubicBezTo>
                  <a:pt x="0" y="287652"/>
                  <a:pt x="2910" y="222564"/>
                  <a:pt x="6350" y="194254"/>
                </a:cubicBezTo>
                <a:cubicBezTo>
                  <a:pt x="9790" y="165944"/>
                  <a:pt x="17992" y="128373"/>
                  <a:pt x="20638" y="100592"/>
                </a:cubicBezTo>
                <a:cubicBezTo>
                  <a:pt x="23284" y="72811"/>
                  <a:pt x="35984" y="7194"/>
                  <a:pt x="33338" y="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: 図形 1293">
            <a:extLst>
              <a:ext uri="{FF2B5EF4-FFF2-40B4-BE49-F238E27FC236}">
                <a16:creationId xmlns:a16="http://schemas.microsoft.com/office/drawing/2014/main" id="{46891605-9B9D-4052-A832-52553F3C3A34}"/>
              </a:ext>
            </a:extLst>
          </p:cNvPr>
          <p:cNvSpPr/>
          <p:nvPr/>
        </p:nvSpPr>
        <p:spPr>
          <a:xfrm>
            <a:off x="1905897" y="2652705"/>
            <a:ext cx="191599" cy="174904"/>
          </a:xfrm>
          <a:custGeom>
            <a:avLst/>
            <a:gdLst>
              <a:gd name="connsiteX0" fmla="*/ 191191 w 191599"/>
              <a:gd name="connsiteY0" fmla="*/ 8 h 174904"/>
              <a:gd name="connsiteX1" fmla="*/ 122928 w 191599"/>
              <a:gd name="connsiteY1" fmla="*/ 73033 h 174904"/>
              <a:gd name="connsiteX2" fmla="*/ 64191 w 191599"/>
              <a:gd name="connsiteY2" fmla="*/ 104783 h 174904"/>
              <a:gd name="connsiteX3" fmla="*/ 691 w 191599"/>
              <a:gd name="connsiteY3" fmla="*/ 174633 h 174904"/>
              <a:gd name="connsiteX4" fmla="*/ 34028 w 191599"/>
              <a:gd name="connsiteY4" fmla="*/ 127008 h 174904"/>
              <a:gd name="connsiteX5" fmla="*/ 89591 w 191599"/>
              <a:gd name="connsiteY5" fmla="*/ 77795 h 174904"/>
              <a:gd name="connsiteX6" fmla="*/ 191191 w 191599"/>
              <a:gd name="connsiteY6" fmla="*/ 8 h 1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599" h="174904">
                <a:moveTo>
                  <a:pt x="191191" y="8"/>
                </a:moveTo>
                <a:cubicBezTo>
                  <a:pt x="196747" y="-786"/>
                  <a:pt x="144095" y="55571"/>
                  <a:pt x="122928" y="73033"/>
                </a:cubicBezTo>
                <a:cubicBezTo>
                  <a:pt x="101761" y="90495"/>
                  <a:pt x="84564" y="87850"/>
                  <a:pt x="64191" y="104783"/>
                </a:cubicBezTo>
                <a:cubicBezTo>
                  <a:pt x="43818" y="121716"/>
                  <a:pt x="5718" y="170929"/>
                  <a:pt x="691" y="174633"/>
                </a:cubicBezTo>
                <a:cubicBezTo>
                  <a:pt x="-4336" y="178337"/>
                  <a:pt x="19211" y="143148"/>
                  <a:pt x="34028" y="127008"/>
                </a:cubicBezTo>
                <a:cubicBezTo>
                  <a:pt x="48845" y="110868"/>
                  <a:pt x="64985" y="97374"/>
                  <a:pt x="89591" y="77795"/>
                </a:cubicBezTo>
                <a:cubicBezTo>
                  <a:pt x="114197" y="58216"/>
                  <a:pt x="185635" y="802"/>
                  <a:pt x="19119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: 図形 1294">
            <a:extLst>
              <a:ext uri="{FF2B5EF4-FFF2-40B4-BE49-F238E27FC236}">
                <a16:creationId xmlns:a16="http://schemas.microsoft.com/office/drawing/2014/main" id="{558017E9-0308-4A0E-8ACE-9A10B2D8C975}"/>
              </a:ext>
            </a:extLst>
          </p:cNvPr>
          <p:cNvSpPr/>
          <p:nvPr/>
        </p:nvSpPr>
        <p:spPr>
          <a:xfrm>
            <a:off x="2194901" y="2419350"/>
            <a:ext cx="112039" cy="138117"/>
          </a:xfrm>
          <a:custGeom>
            <a:avLst/>
            <a:gdLst>
              <a:gd name="connsiteX0" fmla="*/ 111737 w 112039"/>
              <a:gd name="connsiteY0" fmla="*/ 0 h 138117"/>
              <a:gd name="connsiteX1" fmla="*/ 56174 w 112039"/>
              <a:gd name="connsiteY1" fmla="*/ 103188 h 138117"/>
              <a:gd name="connsiteX2" fmla="*/ 612 w 112039"/>
              <a:gd name="connsiteY2" fmla="*/ 138113 h 138117"/>
              <a:gd name="connsiteX3" fmla="*/ 30774 w 112039"/>
              <a:gd name="connsiteY3" fmla="*/ 101600 h 138117"/>
              <a:gd name="connsiteX4" fmla="*/ 111737 w 112039"/>
              <a:gd name="connsiteY4" fmla="*/ 0 h 13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39" h="138117">
                <a:moveTo>
                  <a:pt x="111737" y="0"/>
                </a:moveTo>
                <a:cubicBezTo>
                  <a:pt x="115970" y="265"/>
                  <a:pt x="74695" y="80169"/>
                  <a:pt x="56174" y="103188"/>
                </a:cubicBezTo>
                <a:cubicBezTo>
                  <a:pt x="37653" y="126207"/>
                  <a:pt x="4845" y="138378"/>
                  <a:pt x="612" y="138113"/>
                </a:cubicBezTo>
                <a:cubicBezTo>
                  <a:pt x="-3621" y="137848"/>
                  <a:pt x="14899" y="121973"/>
                  <a:pt x="30774" y="101600"/>
                </a:cubicBezTo>
                <a:cubicBezTo>
                  <a:pt x="46649" y="81227"/>
                  <a:pt x="107504" y="-265"/>
                  <a:pt x="11173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: 図形 1295">
            <a:extLst>
              <a:ext uri="{FF2B5EF4-FFF2-40B4-BE49-F238E27FC236}">
                <a16:creationId xmlns:a16="http://schemas.microsoft.com/office/drawing/2014/main" id="{6D11CE76-6461-4130-9DBB-7B6C6C62AF45}"/>
              </a:ext>
            </a:extLst>
          </p:cNvPr>
          <p:cNvSpPr/>
          <p:nvPr/>
        </p:nvSpPr>
        <p:spPr>
          <a:xfrm>
            <a:off x="2092263" y="2544740"/>
            <a:ext cx="125525" cy="100460"/>
          </a:xfrm>
          <a:custGeom>
            <a:avLst/>
            <a:gdLst>
              <a:gd name="connsiteX0" fmla="*/ 125475 w 125525"/>
              <a:gd name="connsiteY0" fmla="*/ 23 h 100460"/>
              <a:gd name="connsiteX1" fmla="*/ 41337 w 125525"/>
              <a:gd name="connsiteY1" fmla="*/ 50823 h 100460"/>
              <a:gd name="connsiteX2" fmla="*/ 1650 w 125525"/>
              <a:gd name="connsiteY2" fmla="*/ 100035 h 100460"/>
              <a:gd name="connsiteX3" fmla="*/ 9587 w 125525"/>
              <a:gd name="connsiteY3" fmla="*/ 73048 h 100460"/>
              <a:gd name="connsiteX4" fmla="*/ 28637 w 125525"/>
              <a:gd name="connsiteY4" fmla="*/ 44473 h 100460"/>
              <a:gd name="connsiteX5" fmla="*/ 125475 w 125525"/>
              <a:gd name="connsiteY5" fmla="*/ 23 h 10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525" h="100460">
                <a:moveTo>
                  <a:pt x="125475" y="23"/>
                </a:moveTo>
                <a:cubicBezTo>
                  <a:pt x="127592" y="1081"/>
                  <a:pt x="61974" y="34154"/>
                  <a:pt x="41337" y="50823"/>
                </a:cubicBezTo>
                <a:cubicBezTo>
                  <a:pt x="20700" y="67492"/>
                  <a:pt x="6942" y="96331"/>
                  <a:pt x="1650" y="100035"/>
                </a:cubicBezTo>
                <a:cubicBezTo>
                  <a:pt x="-3642" y="103739"/>
                  <a:pt x="5089" y="82308"/>
                  <a:pt x="9587" y="73048"/>
                </a:cubicBezTo>
                <a:cubicBezTo>
                  <a:pt x="14085" y="63788"/>
                  <a:pt x="12497" y="55321"/>
                  <a:pt x="28637" y="44473"/>
                </a:cubicBezTo>
                <a:cubicBezTo>
                  <a:pt x="44777" y="33625"/>
                  <a:pt x="123358" y="-1035"/>
                  <a:pt x="125475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: 図形 1296">
            <a:extLst>
              <a:ext uri="{FF2B5EF4-FFF2-40B4-BE49-F238E27FC236}">
                <a16:creationId xmlns:a16="http://schemas.microsoft.com/office/drawing/2014/main" id="{880A6F1D-B892-41F2-B6F0-68396BA97DCB}"/>
              </a:ext>
            </a:extLst>
          </p:cNvPr>
          <p:cNvSpPr/>
          <p:nvPr/>
        </p:nvSpPr>
        <p:spPr>
          <a:xfrm>
            <a:off x="1589032" y="2103135"/>
            <a:ext cx="139038" cy="70193"/>
          </a:xfrm>
          <a:custGeom>
            <a:avLst/>
            <a:gdLst>
              <a:gd name="connsiteX0" fmla="*/ 56 w 139038"/>
              <a:gd name="connsiteY0" fmla="*/ 70153 h 70193"/>
              <a:gd name="connsiteX1" fmla="*/ 69906 w 139038"/>
              <a:gd name="connsiteY1" fmla="*/ 9828 h 70193"/>
              <a:gd name="connsiteX2" fmla="*/ 85781 w 139038"/>
              <a:gd name="connsiteY2" fmla="*/ 1890 h 70193"/>
              <a:gd name="connsiteX3" fmla="*/ 138168 w 139038"/>
              <a:gd name="connsiteY3" fmla="*/ 28878 h 70193"/>
              <a:gd name="connsiteX4" fmla="*/ 115943 w 139038"/>
              <a:gd name="connsiteY4" fmla="*/ 22528 h 70193"/>
              <a:gd name="connsiteX5" fmla="*/ 82606 w 139038"/>
              <a:gd name="connsiteY5" fmla="*/ 19353 h 70193"/>
              <a:gd name="connsiteX6" fmla="*/ 56 w 139038"/>
              <a:gd name="connsiteY6" fmla="*/ 70153 h 7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038" h="70193">
                <a:moveTo>
                  <a:pt x="56" y="70153"/>
                </a:moveTo>
                <a:cubicBezTo>
                  <a:pt x="-2061" y="68565"/>
                  <a:pt x="55619" y="21205"/>
                  <a:pt x="69906" y="9828"/>
                </a:cubicBezTo>
                <a:cubicBezTo>
                  <a:pt x="84193" y="-1549"/>
                  <a:pt x="74404" y="-1285"/>
                  <a:pt x="85781" y="1890"/>
                </a:cubicBezTo>
                <a:cubicBezTo>
                  <a:pt x="97158" y="5065"/>
                  <a:pt x="133141" y="25438"/>
                  <a:pt x="138168" y="28878"/>
                </a:cubicBezTo>
                <a:cubicBezTo>
                  <a:pt x="143195" y="32318"/>
                  <a:pt x="125203" y="24115"/>
                  <a:pt x="115943" y="22528"/>
                </a:cubicBezTo>
                <a:cubicBezTo>
                  <a:pt x="106683" y="20940"/>
                  <a:pt x="99539" y="12738"/>
                  <a:pt x="82606" y="19353"/>
                </a:cubicBezTo>
                <a:cubicBezTo>
                  <a:pt x="65673" y="25967"/>
                  <a:pt x="2173" y="71741"/>
                  <a:pt x="56" y="70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: 図形 1297">
            <a:extLst>
              <a:ext uri="{FF2B5EF4-FFF2-40B4-BE49-F238E27FC236}">
                <a16:creationId xmlns:a16="http://schemas.microsoft.com/office/drawing/2014/main" id="{7C28BCBA-5506-4A1B-ACC1-9C59D056CC3B}"/>
              </a:ext>
            </a:extLst>
          </p:cNvPr>
          <p:cNvSpPr/>
          <p:nvPr/>
        </p:nvSpPr>
        <p:spPr>
          <a:xfrm>
            <a:off x="1726502" y="2155042"/>
            <a:ext cx="173110" cy="57655"/>
          </a:xfrm>
          <a:custGeom>
            <a:avLst/>
            <a:gdLst>
              <a:gd name="connsiteX0" fmla="*/ 698 w 173110"/>
              <a:gd name="connsiteY0" fmla="*/ 783 h 57655"/>
              <a:gd name="connsiteX1" fmla="*/ 165798 w 173110"/>
              <a:gd name="connsiteY1" fmla="*/ 56346 h 57655"/>
              <a:gd name="connsiteX2" fmla="*/ 140398 w 173110"/>
              <a:gd name="connsiteY2" fmla="*/ 38883 h 57655"/>
              <a:gd name="connsiteX3" fmla="*/ 107061 w 173110"/>
              <a:gd name="connsiteY3" fmla="*/ 24596 h 57655"/>
              <a:gd name="connsiteX4" fmla="*/ 698 w 173110"/>
              <a:gd name="connsiteY4" fmla="*/ 783 h 5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110" h="57655">
                <a:moveTo>
                  <a:pt x="698" y="783"/>
                </a:moveTo>
                <a:cubicBezTo>
                  <a:pt x="10487" y="6075"/>
                  <a:pt x="142515" y="49996"/>
                  <a:pt x="165798" y="56346"/>
                </a:cubicBezTo>
                <a:cubicBezTo>
                  <a:pt x="189081" y="62696"/>
                  <a:pt x="150187" y="44175"/>
                  <a:pt x="140398" y="38883"/>
                </a:cubicBezTo>
                <a:cubicBezTo>
                  <a:pt x="130609" y="33591"/>
                  <a:pt x="127169" y="30681"/>
                  <a:pt x="107061" y="24596"/>
                </a:cubicBezTo>
                <a:cubicBezTo>
                  <a:pt x="86953" y="18511"/>
                  <a:pt x="-9091" y="-4509"/>
                  <a:pt x="698" y="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: 図形 1298">
            <a:extLst>
              <a:ext uri="{FF2B5EF4-FFF2-40B4-BE49-F238E27FC236}">
                <a16:creationId xmlns:a16="http://schemas.microsoft.com/office/drawing/2014/main" id="{B9E6A39D-5F29-4A72-B238-424DF2DA8A42}"/>
              </a:ext>
            </a:extLst>
          </p:cNvPr>
          <p:cNvSpPr/>
          <p:nvPr/>
        </p:nvSpPr>
        <p:spPr>
          <a:xfrm>
            <a:off x="1674808" y="2246183"/>
            <a:ext cx="133404" cy="52633"/>
          </a:xfrm>
          <a:custGeom>
            <a:avLst/>
            <a:gdLst>
              <a:gd name="connsiteX0" fmla="*/ 5 w 133404"/>
              <a:gd name="connsiteY0" fmla="*/ 130 h 52633"/>
              <a:gd name="connsiteX1" fmla="*/ 101605 w 133404"/>
              <a:gd name="connsiteY1" fmla="*/ 30292 h 52633"/>
              <a:gd name="connsiteX2" fmla="*/ 133355 w 133404"/>
              <a:gd name="connsiteY2" fmla="*/ 52517 h 52633"/>
              <a:gd name="connsiteX3" fmla="*/ 106367 w 133404"/>
              <a:gd name="connsiteY3" fmla="*/ 20767 h 52633"/>
              <a:gd name="connsiteX4" fmla="*/ 5 w 133404"/>
              <a:gd name="connsiteY4" fmla="*/ 130 h 5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04" h="52633">
                <a:moveTo>
                  <a:pt x="5" y="130"/>
                </a:moveTo>
                <a:cubicBezTo>
                  <a:pt x="-789" y="1718"/>
                  <a:pt x="79380" y="21561"/>
                  <a:pt x="101605" y="30292"/>
                </a:cubicBezTo>
                <a:cubicBezTo>
                  <a:pt x="123830" y="39023"/>
                  <a:pt x="132561" y="54105"/>
                  <a:pt x="133355" y="52517"/>
                </a:cubicBezTo>
                <a:cubicBezTo>
                  <a:pt x="134149" y="50930"/>
                  <a:pt x="125417" y="29763"/>
                  <a:pt x="106367" y="20767"/>
                </a:cubicBezTo>
                <a:cubicBezTo>
                  <a:pt x="87317" y="11771"/>
                  <a:pt x="799" y="-1458"/>
                  <a:pt x="5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: 図形 1299">
            <a:extLst>
              <a:ext uri="{FF2B5EF4-FFF2-40B4-BE49-F238E27FC236}">
                <a16:creationId xmlns:a16="http://schemas.microsoft.com/office/drawing/2014/main" id="{D3D0291A-C4B5-47A0-8AD4-B02F10F2EDA6}"/>
              </a:ext>
            </a:extLst>
          </p:cNvPr>
          <p:cNvSpPr/>
          <p:nvPr/>
        </p:nvSpPr>
        <p:spPr>
          <a:xfrm>
            <a:off x="1787209" y="2200273"/>
            <a:ext cx="102958" cy="26189"/>
          </a:xfrm>
          <a:custGeom>
            <a:avLst/>
            <a:gdLst>
              <a:gd name="connsiteX0" fmla="*/ 316 w 102958"/>
              <a:gd name="connsiteY0" fmla="*/ 25402 h 26189"/>
              <a:gd name="connsiteX1" fmla="*/ 57466 w 102958"/>
              <a:gd name="connsiteY1" fmla="*/ 2 h 26189"/>
              <a:gd name="connsiteX2" fmla="*/ 101916 w 102958"/>
              <a:gd name="connsiteY2" fmla="*/ 23815 h 26189"/>
              <a:gd name="connsiteX3" fmla="*/ 84454 w 102958"/>
              <a:gd name="connsiteY3" fmla="*/ 20640 h 26189"/>
              <a:gd name="connsiteX4" fmla="*/ 316 w 102958"/>
              <a:gd name="connsiteY4" fmla="*/ 25402 h 2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58" h="26189">
                <a:moveTo>
                  <a:pt x="316" y="25402"/>
                </a:moveTo>
                <a:cubicBezTo>
                  <a:pt x="-4182" y="21962"/>
                  <a:pt x="40533" y="266"/>
                  <a:pt x="57466" y="2"/>
                </a:cubicBezTo>
                <a:cubicBezTo>
                  <a:pt x="74399" y="-263"/>
                  <a:pt x="97418" y="20375"/>
                  <a:pt x="101916" y="23815"/>
                </a:cubicBezTo>
                <a:cubicBezTo>
                  <a:pt x="106414" y="27255"/>
                  <a:pt x="95566" y="21434"/>
                  <a:pt x="84454" y="20640"/>
                </a:cubicBezTo>
                <a:cubicBezTo>
                  <a:pt x="73342" y="19846"/>
                  <a:pt x="4814" y="28842"/>
                  <a:pt x="316" y="25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: 図形 1300">
            <a:extLst>
              <a:ext uri="{FF2B5EF4-FFF2-40B4-BE49-F238E27FC236}">
                <a16:creationId xmlns:a16="http://schemas.microsoft.com/office/drawing/2014/main" id="{206DEF53-A6A9-4630-A147-76695FFC00E3}"/>
              </a:ext>
            </a:extLst>
          </p:cNvPr>
          <p:cNvSpPr/>
          <p:nvPr/>
        </p:nvSpPr>
        <p:spPr>
          <a:xfrm>
            <a:off x="1907469" y="2238003"/>
            <a:ext cx="59172" cy="152782"/>
          </a:xfrm>
          <a:custGeom>
            <a:avLst/>
            <a:gdLst>
              <a:gd name="connsiteX0" fmla="*/ 706 w 59172"/>
              <a:gd name="connsiteY0" fmla="*/ 372 h 152782"/>
              <a:gd name="connsiteX1" fmla="*/ 51506 w 59172"/>
              <a:gd name="connsiteY1" fmla="*/ 108322 h 152782"/>
              <a:gd name="connsiteX2" fmla="*/ 57856 w 59172"/>
              <a:gd name="connsiteY2" fmla="*/ 152772 h 152782"/>
              <a:gd name="connsiteX3" fmla="*/ 40394 w 59172"/>
              <a:gd name="connsiteY3" fmla="*/ 105147 h 152782"/>
              <a:gd name="connsiteX4" fmla="*/ 22931 w 59172"/>
              <a:gd name="connsiteY4" fmla="*/ 73397 h 152782"/>
              <a:gd name="connsiteX5" fmla="*/ 706 w 59172"/>
              <a:gd name="connsiteY5" fmla="*/ 372 h 15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72" h="152782">
                <a:moveTo>
                  <a:pt x="706" y="372"/>
                </a:moveTo>
                <a:cubicBezTo>
                  <a:pt x="5468" y="6193"/>
                  <a:pt x="41981" y="82922"/>
                  <a:pt x="51506" y="108322"/>
                </a:cubicBezTo>
                <a:cubicBezTo>
                  <a:pt x="61031" y="133722"/>
                  <a:pt x="59708" y="153301"/>
                  <a:pt x="57856" y="152772"/>
                </a:cubicBezTo>
                <a:cubicBezTo>
                  <a:pt x="56004" y="152243"/>
                  <a:pt x="46215" y="118376"/>
                  <a:pt x="40394" y="105147"/>
                </a:cubicBezTo>
                <a:cubicBezTo>
                  <a:pt x="34573" y="91918"/>
                  <a:pt x="29281" y="88214"/>
                  <a:pt x="22931" y="73397"/>
                </a:cubicBezTo>
                <a:cubicBezTo>
                  <a:pt x="16581" y="58580"/>
                  <a:pt x="-4056" y="-5449"/>
                  <a:pt x="706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: 図形 1301">
            <a:extLst>
              <a:ext uri="{FF2B5EF4-FFF2-40B4-BE49-F238E27FC236}">
                <a16:creationId xmlns:a16="http://schemas.microsoft.com/office/drawing/2014/main" id="{BF974E3E-86B3-4D3F-AB4C-D45D28562E73}"/>
              </a:ext>
            </a:extLst>
          </p:cNvPr>
          <p:cNvSpPr/>
          <p:nvPr/>
        </p:nvSpPr>
        <p:spPr>
          <a:xfrm>
            <a:off x="1822429" y="2312803"/>
            <a:ext cx="68403" cy="100559"/>
          </a:xfrm>
          <a:custGeom>
            <a:avLst/>
            <a:gdLst>
              <a:gd name="connsiteX0" fmla="*/ 21 w 68403"/>
              <a:gd name="connsiteY0" fmla="*/ 185 h 100559"/>
              <a:gd name="connsiteX1" fmla="*/ 49234 w 68403"/>
              <a:gd name="connsiteY1" fmla="*/ 68447 h 100559"/>
              <a:gd name="connsiteX2" fmla="*/ 68284 w 68403"/>
              <a:gd name="connsiteY2" fmla="*/ 100197 h 100559"/>
              <a:gd name="connsiteX3" fmla="*/ 55584 w 68403"/>
              <a:gd name="connsiteY3" fmla="*/ 49397 h 100559"/>
              <a:gd name="connsiteX4" fmla="*/ 21 w 68403"/>
              <a:gd name="connsiteY4" fmla="*/ 185 h 100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03" h="100559">
                <a:moveTo>
                  <a:pt x="21" y="185"/>
                </a:moveTo>
                <a:cubicBezTo>
                  <a:pt x="-1037" y="3360"/>
                  <a:pt x="37857" y="51778"/>
                  <a:pt x="49234" y="68447"/>
                </a:cubicBezTo>
                <a:cubicBezTo>
                  <a:pt x="60611" y="85116"/>
                  <a:pt x="67226" y="103372"/>
                  <a:pt x="68284" y="100197"/>
                </a:cubicBezTo>
                <a:cubicBezTo>
                  <a:pt x="69342" y="97022"/>
                  <a:pt x="63257" y="63420"/>
                  <a:pt x="55584" y="49397"/>
                </a:cubicBezTo>
                <a:cubicBezTo>
                  <a:pt x="47911" y="35374"/>
                  <a:pt x="1079" y="-2990"/>
                  <a:pt x="21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: 図形 1302">
            <a:extLst>
              <a:ext uri="{FF2B5EF4-FFF2-40B4-BE49-F238E27FC236}">
                <a16:creationId xmlns:a16="http://schemas.microsoft.com/office/drawing/2014/main" id="{14FFB97B-C760-4C69-B198-C74F2D1D84CC}"/>
              </a:ext>
            </a:extLst>
          </p:cNvPr>
          <p:cNvSpPr/>
          <p:nvPr/>
        </p:nvSpPr>
        <p:spPr>
          <a:xfrm>
            <a:off x="1787510" y="2322410"/>
            <a:ext cx="103473" cy="241200"/>
          </a:xfrm>
          <a:custGeom>
            <a:avLst/>
            <a:gdLst>
              <a:gd name="connsiteX0" fmla="*/ 15 w 103473"/>
              <a:gd name="connsiteY0" fmla="*/ 103 h 241200"/>
              <a:gd name="connsiteX1" fmla="*/ 63515 w 103473"/>
              <a:gd name="connsiteY1" fmla="*/ 90590 h 241200"/>
              <a:gd name="connsiteX2" fmla="*/ 63515 w 103473"/>
              <a:gd name="connsiteY2" fmla="*/ 144565 h 241200"/>
              <a:gd name="connsiteX3" fmla="*/ 103203 w 103473"/>
              <a:gd name="connsiteY3" fmla="*/ 239815 h 241200"/>
              <a:gd name="connsiteX4" fmla="*/ 80978 w 103473"/>
              <a:gd name="connsiteY4" fmla="*/ 195365 h 241200"/>
              <a:gd name="connsiteX5" fmla="*/ 80978 w 103473"/>
              <a:gd name="connsiteY5" fmla="*/ 115990 h 241200"/>
              <a:gd name="connsiteX6" fmla="*/ 69865 w 103473"/>
              <a:gd name="connsiteY6" fmla="*/ 73128 h 241200"/>
              <a:gd name="connsiteX7" fmla="*/ 15 w 103473"/>
              <a:gd name="connsiteY7" fmla="*/ 103 h 2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473" h="241200">
                <a:moveTo>
                  <a:pt x="15" y="103"/>
                </a:moveTo>
                <a:cubicBezTo>
                  <a:pt x="-1043" y="3013"/>
                  <a:pt x="52932" y="66513"/>
                  <a:pt x="63515" y="90590"/>
                </a:cubicBezTo>
                <a:cubicBezTo>
                  <a:pt x="74098" y="114667"/>
                  <a:pt x="56900" y="119694"/>
                  <a:pt x="63515" y="144565"/>
                </a:cubicBezTo>
                <a:cubicBezTo>
                  <a:pt x="70130" y="169436"/>
                  <a:pt x="100293" y="231348"/>
                  <a:pt x="103203" y="239815"/>
                </a:cubicBezTo>
                <a:cubicBezTo>
                  <a:pt x="106113" y="248282"/>
                  <a:pt x="84682" y="216003"/>
                  <a:pt x="80978" y="195365"/>
                </a:cubicBezTo>
                <a:cubicBezTo>
                  <a:pt x="77274" y="174727"/>
                  <a:pt x="82830" y="136363"/>
                  <a:pt x="80978" y="115990"/>
                </a:cubicBezTo>
                <a:cubicBezTo>
                  <a:pt x="79126" y="95617"/>
                  <a:pt x="79655" y="89532"/>
                  <a:pt x="69865" y="73128"/>
                </a:cubicBezTo>
                <a:cubicBezTo>
                  <a:pt x="60075" y="56724"/>
                  <a:pt x="1073" y="-2807"/>
                  <a:pt x="15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: 図形 1303">
            <a:extLst>
              <a:ext uri="{FF2B5EF4-FFF2-40B4-BE49-F238E27FC236}">
                <a16:creationId xmlns:a16="http://schemas.microsoft.com/office/drawing/2014/main" id="{6E3B06E5-1B44-4061-9EB7-CA613870152B}"/>
              </a:ext>
            </a:extLst>
          </p:cNvPr>
          <p:cNvSpPr/>
          <p:nvPr/>
        </p:nvSpPr>
        <p:spPr>
          <a:xfrm>
            <a:off x="1954213" y="2363788"/>
            <a:ext cx="19234" cy="92346"/>
          </a:xfrm>
          <a:custGeom>
            <a:avLst/>
            <a:gdLst>
              <a:gd name="connsiteX0" fmla="*/ 0 w 19234"/>
              <a:gd name="connsiteY0" fmla="*/ 0 h 92346"/>
              <a:gd name="connsiteX1" fmla="*/ 19050 w 19234"/>
              <a:gd name="connsiteY1" fmla="*/ 92075 h 92346"/>
              <a:gd name="connsiteX2" fmla="*/ 0 w 19234"/>
              <a:gd name="connsiteY2" fmla="*/ 0 h 9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34" h="92346">
                <a:moveTo>
                  <a:pt x="0" y="0"/>
                </a:moveTo>
                <a:cubicBezTo>
                  <a:pt x="0" y="0"/>
                  <a:pt x="16669" y="85990"/>
                  <a:pt x="19050" y="92075"/>
                </a:cubicBezTo>
                <a:cubicBezTo>
                  <a:pt x="21431" y="98160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: 図形 1304">
            <a:extLst>
              <a:ext uri="{FF2B5EF4-FFF2-40B4-BE49-F238E27FC236}">
                <a16:creationId xmlns:a16="http://schemas.microsoft.com/office/drawing/2014/main" id="{E09DEEB9-3471-4016-BC26-9894EF7A9454}"/>
              </a:ext>
            </a:extLst>
          </p:cNvPr>
          <p:cNvSpPr/>
          <p:nvPr/>
        </p:nvSpPr>
        <p:spPr>
          <a:xfrm>
            <a:off x="1885935" y="2552064"/>
            <a:ext cx="89048" cy="25194"/>
          </a:xfrm>
          <a:custGeom>
            <a:avLst/>
            <a:gdLst>
              <a:gd name="connsiteX0" fmla="*/ 15 w 89048"/>
              <a:gd name="connsiteY0" fmla="*/ 18099 h 25194"/>
              <a:gd name="connsiteX1" fmla="*/ 68278 w 89048"/>
              <a:gd name="connsiteY1" fmla="*/ 24449 h 25194"/>
              <a:gd name="connsiteX2" fmla="*/ 88915 w 89048"/>
              <a:gd name="connsiteY2" fmla="*/ 636 h 25194"/>
              <a:gd name="connsiteX3" fmla="*/ 74628 w 89048"/>
              <a:gd name="connsiteY3" fmla="*/ 6986 h 25194"/>
              <a:gd name="connsiteX4" fmla="*/ 15 w 89048"/>
              <a:gd name="connsiteY4" fmla="*/ 18099 h 2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48" h="25194">
                <a:moveTo>
                  <a:pt x="15" y="18099"/>
                </a:moveTo>
                <a:cubicBezTo>
                  <a:pt x="-1043" y="21009"/>
                  <a:pt x="53462" y="27359"/>
                  <a:pt x="68278" y="24449"/>
                </a:cubicBezTo>
                <a:cubicBezTo>
                  <a:pt x="83094" y="21539"/>
                  <a:pt x="87857" y="3546"/>
                  <a:pt x="88915" y="636"/>
                </a:cubicBezTo>
                <a:cubicBezTo>
                  <a:pt x="89973" y="-2274"/>
                  <a:pt x="84682" y="5663"/>
                  <a:pt x="74628" y="6986"/>
                </a:cubicBezTo>
                <a:cubicBezTo>
                  <a:pt x="64574" y="8309"/>
                  <a:pt x="1073" y="15189"/>
                  <a:pt x="15" y="18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: 図形 1305">
            <a:extLst>
              <a:ext uri="{FF2B5EF4-FFF2-40B4-BE49-F238E27FC236}">
                <a16:creationId xmlns:a16="http://schemas.microsoft.com/office/drawing/2014/main" id="{D3AD48FB-1D23-4173-BC02-76DC3FCAE754}"/>
              </a:ext>
            </a:extLst>
          </p:cNvPr>
          <p:cNvSpPr/>
          <p:nvPr/>
        </p:nvSpPr>
        <p:spPr>
          <a:xfrm>
            <a:off x="1885947" y="2456705"/>
            <a:ext cx="85447" cy="100818"/>
          </a:xfrm>
          <a:custGeom>
            <a:avLst/>
            <a:gdLst>
              <a:gd name="connsiteX0" fmla="*/ 3 w 85447"/>
              <a:gd name="connsiteY0" fmla="*/ 100758 h 100818"/>
              <a:gd name="connsiteX1" fmla="*/ 28578 w 85447"/>
              <a:gd name="connsiteY1" fmla="*/ 21383 h 100818"/>
              <a:gd name="connsiteX2" fmla="*/ 65091 w 85447"/>
              <a:gd name="connsiteY2" fmla="*/ 21383 h 100818"/>
              <a:gd name="connsiteX3" fmla="*/ 76203 w 85447"/>
              <a:gd name="connsiteY3" fmla="*/ 43608 h 100818"/>
              <a:gd name="connsiteX4" fmla="*/ 84141 w 85447"/>
              <a:gd name="connsiteY4" fmla="*/ 99170 h 100818"/>
              <a:gd name="connsiteX5" fmla="*/ 84141 w 85447"/>
              <a:gd name="connsiteY5" fmla="*/ 61070 h 100818"/>
              <a:gd name="connsiteX6" fmla="*/ 71441 w 85447"/>
              <a:gd name="connsiteY6" fmla="*/ 8683 h 100818"/>
              <a:gd name="connsiteX7" fmla="*/ 26991 w 85447"/>
              <a:gd name="connsiteY7" fmla="*/ 7095 h 100818"/>
              <a:gd name="connsiteX8" fmla="*/ 3 w 85447"/>
              <a:gd name="connsiteY8" fmla="*/ 100758 h 10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47" h="100818">
                <a:moveTo>
                  <a:pt x="3" y="100758"/>
                </a:moveTo>
                <a:cubicBezTo>
                  <a:pt x="267" y="103139"/>
                  <a:pt x="17730" y="34612"/>
                  <a:pt x="28578" y="21383"/>
                </a:cubicBezTo>
                <a:cubicBezTo>
                  <a:pt x="39426" y="8154"/>
                  <a:pt x="57154" y="17679"/>
                  <a:pt x="65091" y="21383"/>
                </a:cubicBezTo>
                <a:cubicBezTo>
                  <a:pt x="73028" y="25087"/>
                  <a:pt x="73028" y="30643"/>
                  <a:pt x="76203" y="43608"/>
                </a:cubicBezTo>
                <a:cubicBezTo>
                  <a:pt x="79378" y="56573"/>
                  <a:pt x="82818" y="96260"/>
                  <a:pt x="84141" y="99170"/>
                </a:cubicBezTo>
                <a:cubicBezTo>
                  <a:pt x="85464" y="102080"/>
                  <a:pt x="86258" y="76151"/>
                  <a:pt x="84141" y="61070"/>
                </a:cubicBezTo>
                <a:cubicBezTo>
                  <a:pt x="82024" y="45989"/>
                  <a:pt x="80966" y="17679"/>
                  <a:pt x="71441" y="8683"/>
                </a:cubicBezTo>
                <a:cubicBezTo>
                  <a:pt x="61916" y="-313"/>
                  <a:pt x="38104" y="-4547"/>
                  <a:pt x="26991" y="7095"/>
                </a:cubicBezTo>
                <a:cubicBezTo>
                  <a:pt x="15879" y="18737"/>
                  <a:pt x="-261" y="98377"/>
                  <a:pt x="3" y="100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: 図形 1306">
            <a:extLst>
              <a:ext uri="{FF2B5EF4-FFF2-40B4-BE49-F238E27FC236}">
                <a16:creationId xmlns:a16="http://schemas.microsoft.com/office/drawing/2014/main" id="{97F786F1-51EC-4D70-BCA3-7D6ACDE8D8DE}"/>
              </a:ext>
            </a:extLst>
          </p:cNvPr>
          <p:cNvSpPr/>
          <p:nvPr/>
        </p:nvSpPr>
        <p:spPr>
          <a:xfrm>
            <a:off x="1593721" y="2066368"/>
            <a:ext cx="158936" cy="91065"/>
          </a:xfrm>
          <a:custGeom>
            <a:avLst/>
            <a:gdLst>
              <a:gd name="connsiteX0" fmla="*/ 129 w 158936"/>
              <a:gd name="connsiteY0" fmla="*/ 91045 h 91065"/>
              <a:gd name="connsiteX1" fmla="*/ 62042 w 158936"/>
              <a:gd name="connsiteY1" fmla="*/ 10082 h 91065"/>
              <a:gd name="connsiteX2" fmla="*/ 157292 w 158936"/>
              <a:gd name="connsiteY2" fmla="*/ 557 h 91065"/>
              <a:gd name="connsiteX3" fmla="*/ 119192 w 158936"/>
              <a:gd name="connsiteY3" fmla="*/ 3732 h 91065"/>
              <a:gd name="connsiteX4" fmla="*/ 77917 w 158936"/>
              <a:gd name="connsiteY4" fmla="*/ 18020 h 91065"/>
              <a:gd name="connsiteX5" fmla="*/ 129 w 158936"/>
              <a:gd name="connsiteY5" fmla="*/ 91045 h 9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936" h="91065">
                <a:moveTo>
                  <a:pt x="129" y="91045"/>
                </a:moveTo>
                <a:cubicBezTo>
                  <a:pt x="-2517" y="89722"/>
                  <a:pt x="35848" y="25163"/>
                  <a:pt x="62042" y="10082"/>
                </a:cubicBezTo>
                <a:cubicBezTo>
                  <a:pt x="88236" y="-4999"/>
                  <a:pt x="147767" y="1615"/>
                  <a:pt x="157292" y="557"/>
                </a:cubicBezTo>
                <a:cubicBezTo>
                  <a:pt x="166817" y="-501"/>
                  <a:pt x="132421" y="822"/>
                  <a:pt x="119192" y="3732"/>
                </a:cubicBezTo>
                <a:cubicBezTo>
                  <a:pt x="105963" y="6642"/>
                  <a:pt x="93792" y="7172"/>
                  <a:pt x="77917" y="18020"/>
                </a:cubicBezTo>
                <a:cubicBezTo>
                  <a:pt x="62042" y="28868"/>
                  <a:pt x="2775" y="92368"/>
                  <a:pt x="129" y="91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: 図形 1307">
            <a:extLst>
              <a:ext uri="{FF2B5EF4-FFF2-40B4-BE49-F238E27FC236}">
                <a16:creationId xmlns:a16="http://schemas.microsoft.com/office/drawing/2014/main" id="{9C0C7EDE-FB9D-4313-BE49-0456684FA3A0}"/>
              </a:ext>
            </a:extLst>
          </p:cNvPr>
          <p:cNvSpPr/>
          <p:nvPr/>
        </p:nvSpPr>
        <p:spPr>
          <a:xfrm>
            <a:off x="1740679" y="2005612"/>
            <a:ext cx="72246" cy="73027"/>
          </a:xfrm>
          <a:custGeom>
            <a:avLst/>
            <a:gdLst>
              <a:gd name="connsiteX0" fmla="*/ 72246 w 72246"/>
              <a:gd name="connsiteY0" fmla="*/ 988 h 73027"/>
              <a:gd name="connsiteX1" fmla="*/ 5571 w 72246"/>
              <a:gd name="connsiteY1" fmla="*/ 20038 h 73027"/>
              <a:gd name="connsiteX2" fmla="*/ 3984 w 72246"/>
              <a:gd name="connsiteY2" fmla="*/ 72426 h 73027"/>
              <a:gd name="connsiteX3" fmla="*/ 7159 w 72246"/>
              <a:gd name="connsiteY3" fmla="*/ 47026 h 73027"/>
              <a:gd name="connsiteX4" fmla="*/ 72246 w 72246"/>
              <a:gd name="connsiteY4" fmla="*/ 988 h 7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46" h="73027">
                <a:moveTo>
                  <a:pt x="72246" y="988"/>
                </a:moveTo>
                <a:cubicBezTo>
                  <a:pt x="71981" y="-3510"/>
                  <a:pt x="16948" y="8132"/>
                  <a:pt x="5571" y="20038"/>
                </a:cubicBezTo>
                <a:cubicBezTo>
                  <a:pt x="-5806" y="31944"/>
                  <a:pt x="3719" y="67928"/>
                  <a:pt x="3984" y="72426"/>
                </a:cubicBezTo>
                <a:cubicBezTo>
                  <a:pt x="4249" y="76924"/>
                  <a:pt x="1867" y="54963"/>
                  <a:pt x="7159" y="47026"/>
                </a:cubicBezTo>
                <a:cubicBezTo>
                  <a:pt x="12451" y="39089"/>
                  <a:pt x="72511" y="5486"/>
                  <a:pt x="72246" y="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: 図形 1308">
            <a:extLst>
              <a:ext uri="{FF2B5EF4-FFF2-40B4-BE49-F238E27FC236}">
                <a16:creationId xmlns:a16="http://schemas.microsoft.com/office/drawing/2014/main" id="{D24E39B9-FE7D-4ABD-B0F1-191CFE6614C6}"/>
              </a:ext>
            </a:extLst>
          </p:cNvPr>
          <p:cNvSpPr/>
          <p:nvPr/>
        </p:nvSpPr>
        <p:spPr>
          <a:xfrm>
            <a:off x="1887507" y="2047869"/>
            <a:ext cx="122955" cy="106632"/>
          </a:xfrm>
          <a:custGeom>
            <a:avLst/>
            <a:gdLst>
              <a:gd name="connsiteX0" fmla="*/ 31 w 122955"/>
              <a:gd name="connsiteY0" fmla="*/ 6 h 106632"/>
              <a:gd name="connsiteX1" fmla="*/ 98456 w 122955"/>
              <a:gd name="connsiteY1" fmla="*/ 47631 h 106632"/>
              <a:gd name="connsiteX2" fmla="*/ 122268 w 122955"/>
              <a:gd name="connsiteY2" fmla="*/ 106369 h 106632"/>
              <a:gd name="connsiteX3" fmla="*/ 115918 w 122955"/>
              <a:gd name="connsiteY3" fmla="*/ 68269 h 106632"/>
              <a:gd name="connsiteX4" fmla="*/ 109568 w 122955"/>
              <a:gd name="connsiteY4" fmla="*/ 44456 h 106632"/>
              <a:gd name="connsiteX5" fmla="*/ 31 w 122955"/>
              <a:gd name="connsiteY5" fmla="*/ 6 h 10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955" h="106632">
                <a:moveTo>
                  <a:pt x="31" y="6"/>
                </a:moveTo>
                <a:cubicBezTo>
                  <a:pt x="-1821" y="535"/>
                  <a:pt x="78083" y="29904"/>
                  <a:pt x="98456" y="47631"/>
                </a:cubicBezTo>
                <a:cubicBezTo>
                  <a:pt x="118829" y="65358"/>
                  <a:pt x="119358" y="102929"/>
                  <a:pt x="122268" y="106369"/>
                </a:cubicBezTo>
                <a:cubicBezTo>
                  <a:pt x="125178" y="109809"/>
                  <a:pt x="118035" y="78588"/>
                  <a:pt x="115918" y="68269"/>
                </a:cubicBezTo>
                <a:cubicBezTo>
                  <a:pt x="113801" y="57950"/>
                  <a:pt x="123856" y="55039"/>
                  <a:pt x="109568" y="44456"/>
                </a:cubicBezTo>
                <a:cubicBezTo>
                  <a:pt x="95281" y="33873"/>
                  <a:pt x="1883" y="-523"/>
                  <a:pt x="3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: 図形 1309">
            <a:extLst>
              <a:ext uri="{FF2B5EF4-FFF2-40B4-BE49-F238E27FC236}">
                <a16:creationId xmlns:a16="http://schemas.microsoft.com/office/drawing/2014/main" id="{357C5D87-FBF1-406F-ABE9-443AA7AE989A}"/>
              </a:ext>
            </a:extLst>
          </p:cNvPr>
          <p:cNvSpPr/>
          <p:nvPr/>
        </p:nvSpPr>
        <p:spPr>
          <a:xfrm>
            <a:off x="1777611" y="2092108"/>
            <a:ext cx="142248" cy="133051"/>
          </a:xfrm>
          <a:custGeom>
            <a:avLst/>
            <a:gdLst>
              <a:gd name="connsiteX0" fmla="*/ 389 w 142248"/>
              <a:gd name="connsiteY0" fmla="*/ 217 h 133051"/>
              <a:gd name="connsiteX1" fmla="*/ 73414 w 142248"/>
              <a:gd name="connsiteY1" fmla="*/ 41492 h 133051"/>
              <a:gd name="connsiteX2" fmla="*/ 140089 w 142248"/>
              <a:gd name="connsiteY2" fmla="*/ 131980 h 133051"/>
              <a:gd name="connsiteX3" fmla="*/ 124214 w 142248"/>
              <a:gd name="connsiteY3" fmla="*/ 89117 h 133051"/>
              <a:gd name="connsiteX4" fmla="*/ 106752 w 142248"/>
              <a:gd name="connsiteY4" fmla="*/ 57367 h 133051"/>
              <a:gd name="connsiteX5" fmla="*/ 389 w 142248"/>
              <a:gd name="connsiteY5" fmla="*/ 217 h 1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248" h="133051">
                <a:moveTo>
                  <a:pt x="389" y="217"/>
                </a:moveTo>
                <a:cubicBezTo>
                  <a:pt x="-5167" y="-2429"/>
                  <a:pt x="50131" y="19531"/>
                  <a:pt x="73414" y="41492"/>
                </a:cubicBezTo>
                <a:cubicBezTo>
                  <a:pt x="96697" y="63453"/>
                  <a:pt x="131622" y="124043"/>
                  <a:pt x="140089" y="131980"/>
                </a:cubicBezTo>
                <a:cubicBezTo>
                  <a:pt x="148556" y="139918"/>
                  <a:pt x="129770" y="101552"/>
                  <a:pt x="124214" y="89117"/>
                </a:cubicBezTo>
                <a:cubicBezTo>
                  <a:pt x="118658" y="76682"/>
                  <a:pt x="123156" y="71655"/>
                  <a:pt x="106752" y="57367"/>
                </a:cubicBezTo>
                <a:cubicBezTo>
                  <a:pt x="90348" y="43079"/>
                  <a:pt x="5945" y="2863"/>
                  <a:pt x="389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: 図形 1310">
            <a:extLst>
              <a:ext uri="{FF2B5EF4-FFF2-40B4-BE49-F238E27FC236}">
                <a16:creationId xmlns:a16="http://schemas.microsoft.com/office/drawing/2014/main" id="{CF5459AE-1074-4B36-8226-067BE6D69A2B}"/>
              </a:ext>
            </a:extLst>
          </p:cNvPr>
          <p:cNvSpPr/>
          <p:nvPr/>
        </p:nvSpPr>
        <p:spPr>
          <a:xfrm>
            <a:off x="1908667" y="2108969"/>
            <a:ext cx="53603" cy="54276"/>
          </a:xfrm>
          <a:custGeom>
            <a:avLst/>
            <a:gdLst>
              <a:gd name="connsiteX0" fmla="*/ 53483 w 53603"/>
              <a:gd name="connsiteY0" fmla="*/ 819 h 54276"/>
              <a:gd name="connsiteX1" fmla="*/ 15383 w 53603"/>
              <a:gd name="connsiteY1" fmla="*/ 50031 h 54276"/>
              <a:gd name="connsiteX2" fmla="*/ 12208 w 53603"/>
              <a:gd name="connsiteY2" fmla="*/ 48444 h 54276"/>
              <a:gd name="connsiteX3" fmla="*/ 1096 w 53603"/>
              <a:gd name="connsiteY3" fmla="*/ 21456 h 54276"/>
              <a:gd name="connsiteX4" fmla="*/ 53483 w 53603"/>
              <a:gd name="connsiteY4" fmla="*/ 819 h 5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03" h="54276">
                <a:moveTo>
                  <a:pt x="53483" y="819"/>
                </a:moveTo>
                <a:cubicBezTo>
                  <a:pt x="55864" y="5581"/>
                  <a:pt x="22262" y="42093"/>
                  <a:pt x="15383" y="50031"/>
                </a:cubicBezTo>
                <a:cubicBezTo>
                  <a:pt x="8504" y="57969"/>
                  <a:pt x="14589" y="53206"/>
                  <a:pt x="12208" y="48444"/>
                </a:cubicBezTo>
                <a:cubicBezTo>
                  <a:pt x="9827" y="43682"/>
                  <a:pt x="-3931" y="29658"/>
                  <a:pt x="1096" y="21456"/>
                </a:cubicBezTo>
                <a:cubicBezTo>
                  <a:pt x="6123" y="13254"/>
                  <a:pt x="51102" y="-3943"/>
                  <a:pt x="53483" y="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: 図形 1311">
            <a:extLst>
              <a:ext uri="{FF2B5EF4-FFF2-40B4-BE49-F238E27FC236}">
                <a16:creationId xmlns:a16="http://schemas.microsoft.com/office/drawing/2014/main" id="{0C0F3871-F6EA-49ED-9E17-CA398CAF213F}"/>
              </a:ext>
            </a:extLst>
          </p:cNvPr>
          <p:cNvSpPr/>
          <p:nvPr/>
        </p:nvSpPr>
        <p:spPr>
          <a:xfrm>
            <a:off x="2004971" y="2141961"/>
            <a:ext cx="29061" cy="204746"/>
          </a:xfrm>
          <a:custGeom>
            <a:avLst/>
            <a:gdLst>
              <a:gd name="connsiteX0" fmla="*/ 7979 w 29061"/>
              <a:gd name="connsiteY0" fmla="*/ 1164 h 204746"/>
              <a:gd name="connsiteX1" fmla="*/ 23854 w 29061"/>
              <a:gd name="connsiteY1" fmla="*/ 164677 h 204746"/>
              <a:gd name="connsiteX2" fmla="*/ 28617 w 29061"/>
              <a:gd name="connsiteY2" fmla="*/ 204364 h 204746"/>
              <a:gd name="connsiteX3" fmla="*/ 14329 w 29061"/>
              <a:gd name="connsiteY3" fmla="*/ 150389 h 204746"/>
              <a:gd name="connsiteX4" fmla="*/ 42 w 29061"/>
              <a:gd name="connsiteY4" fmla="*/ 93239 h 204746"/>
              <a:gd name="connsiteX5" fmla="*/ 7979 w 29061"/>
              <a:gd name="connsiteY5" fmla="*/ 1164 h 20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61" h="204746">
                <a:moveTo>
                  <a:pt x="7979" y="1164"/>
                </a:moveTo>
                <a:cubicBezTo>
                  <a:pt x="11948" y="13070"/>
                  <a:pt x="20414" y="130810"/>
                  <a:pt x="23854" y="164677"/>
                </a:cubicBezTo>
                <a:cubicBezTo>
                  <a:pt x="27294" y="198544"/>
                  <a:pt x="30204" y="206745"/>
                  <a:pt x="28617" y="204364"/>
                </a:cubicBezTo>
                <a:cubicBezTo>
                  <a:pt x="27030" y="201983"/>
                  <a:pt x="19092" y="168910"/>
                  <a:pt x="14329" y="150389"/>
                </a:cubicBezTo>
                <a:cubicBezTo>
                  <a:pt x="9566" y="131868"/>
                  <a:pt x="571" y="114406"/>
                  <a:pt x="42" y="93239"/>
                </a:cubicBezTo>
                <a:cubicBezTo>
                  <a:pt x="-487" y="72072"/>
                  <a:pt x="4010" y="-10742"/>
                  <a:pt x="7979" y="1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: 図形 1312">
            <a:extLst>
              <a:ext uri="{FF2B5EF4-FFF2-40B4-BE49-F238E27FC236}">
                <a16:creationId xmlns:a16="http://schemas.microsoft.com/office/drawing/2014/main" id="{6DE41B80-4A3F-40AF-818D-29152C4BF9FC}"/>
              </a:ext>
            </a:extLst>
          </p:cNvPr>
          <p:cNvSpPr/>
          <p:nvPr/>
        </p:nvSpPr>
        <p:spPr>
          <a:xfrm>
            <a:off x="1977234" y="2353999"/>
            <a:ext cx="61623" cy="132700"/>
          </a:xfrm>
          <a:custGeom>
            <a:avLst/>
            <a:gdLst>
              <a:gd name="connsiteX0" fmla="*/ 61116 w 61623"/>
              <a:gd name="connsiteY0" fmla="*/ 264 h 132700"/>
              <a:gd name="connsiteX1" fmla="*/ 37304 w 61623"/>
              <a:gd name="connsiteY1" fmla="*/ 71701 h 132700"/>
              <a:gd name="connsiteX2" fmla="*/ 791 w 61623"/>
              <a:gd name="connsiteY2" fmla="*/ 132026 h 132700"/>
              <a:gd name="connsiteX3" fmla="*/ 15079 w 61623"/>
              <a:gd name="connsiteY3" fmla="*/ 98689 h 132700"/>
              <a:gd name="connsiteX4" fmla="*/ 61116 w 61623"/>
              <a:gd name="connsiteY4" fmla="*/ 264 h 13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23" h="132700">
                <a:moveTo>
                  <a:pt x="61116" y="264"/>
                </a:moveTo>
                <a:cubicBezTo>
                  <a:pt x="64820" y="-4234"/>
                  <a:pt x="47358" y="49741"/>
                  <a:pt x="37304" y="71701"/>
                </a:cubicBezTo>
                <a:cubicBezTo>
                  <a:pt x="27250" y="93661"/>
                  <a:pt x="4495" y="127528"/>
                  <a:pt x="791" y="132026"/>
                </a:cubicBezTo>
                <a:cubicBezTo>
                  <a:pt x="-2913" y="136524"/>
                  <a:pt x="7142" y="117739"/>
                  <a:pt x="15079" y="98689"/>
                </a:cubicBezTo>
                <a:cubicBezTo>
                  <a:pt x="23016" y="79639"/>
                  <a:pt x="57412" y="4762"/>
                  <a:pt x="61116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: 図形 1313">
            <a:extLst>
              <a:ext uri="{FF2B5EF4-FFF2-40B4-BE49-F238E27FC236}">
                <a16:creationId xmlns:a16="http://schemas.microsoft.com/office/drawing/2014/main" id="{5D101E2D-73B5-43D8-B2DC-BCF6D180C129}"/>
              </a:ext>
            </a:extLst>
          </p:cNvPr>
          <p:cNvSpPr/>
          <p:nvPr/>
        </p:nvSpPr>
        <p:spPr>
          <a:xfrm>
            <a:off x="1818624" y="1999776"/>
            <a:ext cx="249858" cy="43384"/>
          </a:xfrm>
          <a:custGeom>
            <a:avLst/>
            <a:gdLst>
              <a:gd name="connsiteX0" fmla="*/ 651 w 249858"/>
              <a:gd name="connsiteY0" fmla="*/ 474 h 43384"/>
              <a:gd name="connsiteX1" fmla="*/ 83201 w 249858"/>
              <a:gd name="connsiteY1" fmla="*/ 19524 h 43384"/>
              <a:gd name="connsiteX2" fmla="*/ 243539 w 249858"/>
              <a:gd name="connsiteY2" fmla="*/ 5237 h 43384"/>
              <a:gd name="connsiteX3" fmla="*/ 208614 w 249858"/>
              <a:gd name="connsiteY3" fmla="*/ 21112 h 43384"/>
              <a:gd name="connsiteX4" fmla="*/ 124476 w 249858"/>
              <a:gd name="connsiteY4" fmla="*/ 43337 h 43384"/>
              <a:gd name="connsiteX5" fmla="*/ 651 w 249858"/>
              <a:gd name="connsiteY5" fmla="*/ 474 h 4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858" h="43384">
                <a:moveTo>
                  <a:pt x="651" y="474"/>
                </a:moveTo>
                <a:cubicBezTo>
                  <a:pt x="-6228" y="-3495"/>
                  <a:pt x="42720" y="18730"/>
                  <a:pt x="83201" y="19524"/>
                </a:cubicBezTo>
                <a:cubicBezTo>
                  <a:pt x="123682" y="20318"/>
                  <a:pt x="222637" y="4972"/>
                  <a:pt x="243539" y="5237"/>
                </a:cubicBezTo>
                <a:cubicBezTo>
                  <a:pt x="264441" y="5502"/>
                  <a:pt x="228458" y="14762"/>
                  <a:pt x="208614" y="21112"/>
                </a:cubicBezTo>
                <a:cubicBezTo>
                  <a:pt x="188770" y="27462"/>
                  <a:pt x="155961" y="44395"/>
                  <a:pt x="124476" y="43337"/>
                </a:cubicBezTo>
                <a:cubicBezTo>
                  <a:pt x="92991" y="42279"/>
                  <a:pt x="7530" y="4443"/>
                  <a:pt x="651" y="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: 図形 1314">
            <a:extLst>
              <a:ext uri="{FF2B5EF4-FFF2-40B4-BE49-F238E27FC236}">
                <a16:creationId xmlns:a16="http://schemas.microsoft.com/office/drawing/2014/main" id="{C85699E6-A075-460F-AF5C-375FE270DA85}"/>
              </a:ext>
            </a:extLst>
          </p:cNvPr>
          <p:cNvSpPr/>
          <p:nvPr/>
        </p:nvSpPr>
        <p:spPr>
          <a:xfrm>
            <a:off x="2057327" y="2003590"/>
            <a:ext cx="83420" cy="168110"/>
          </a:xfrm>
          <a:custGeom>
            <a:avLst/>
            <a:gdLst>
              <a:gd name="connsiteX0" fmla="*/ 73 w 83420"/>
              <a:gd name="connsiteY0" fmla="*/ 1423 h 168110"/>
              <a:gd name="connsiteX1" fmla="*/ 55636 w 83420"/>
              <a:gd name="connsiteY1" fmla="*/ 39523 h 168110"/>
              <a:gd name="connsiteX2" fmla="*/ 82623 w 83420"/>
              <a:gd name="connsiteY2" fmla="*/ 115723 h 168110"/>
              <a:gd name="connsiteX3" fmla="*/ 76273 w 83420"/>
              <a:gd name="connsiteY3" fmla="*/ 168110 h 168110"/>
              <a:gd name="connsiteX4" fmla="*/ 76273 w 83420"/>
              <a:gd name="connsiteY4" fmla="*/ 115723 h 168110"/>
              <a:gd name="connsiteX5" fmla="*/ 68336 w 83420"/>
              <a:gd name="connsiteY5" fmla="*/ 87148 h 168110"/>
              <a:gd name="connsiteX6" fmla="*/ 73 w 83420"/>
              <a:gd name="connsiteY6" fmla="*/ 1423 h 16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20" h="168110">
                <a:moveTo>
                  <a:pt x="73" y="1423"/>
                </a:moveTo>
                <a:cubicBezTo>
                  <a:pt x="-2044" y="-6514"/>
                  <a:pt x="41878" y="20473"/>
                  <a:pt x="55636" y="39523"/>
                </a:cubicBezTo>
                <a:cubicBezTo>
                  <a:pt x="69394" y="58573"/>
                  <a:pt x="79184" y="94292"/>
                  <a:pt x="82623" y="115723"/>
                </a:cubicBezTo>
                <a:cubicBezTo>
                  <a:pt x="86062" y="137154"/>
                  <a:pt x="77331" y="168110"/>
                  <a:pt x="76273" y="168110"/>
                </a:cubicBezTo>
                <a:cubicBezTo>
                  <a:pt x="75215" y="168110"/>
                  <a:pt x="77596" y="129217"/>
                  <a:pt x="76273" y="115723"/>
                </a:cubicBezTo>
                <a:cubicBezTo>
                  <a:pt x="74950" y="102229"/>
                  <a:pt x="77332" y="103552"/>
                  <a:pt x="68336" y="87148"/>
                </a:cubicBezTo>
                <a:cubicBezTo>
                  <a:pt x="59340" y="70744"/>
                  <a:pt x="2190" y="9360"/>
                  <a:pt x="73" y="1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: 図形 1315">
            <a:extLst>
              <a:ext uri="{FF2B5EF4-FFF2-40B4-BE49-F238E27FC236}">
                <a16:creationId xmlns:a16="http://schemas.microsoft.com/office/drawing/2014/main" id="{50CC7F5C-BC45-469C-B03A-B5809503C2AE}"/>
              </a:ext>
            </a:extLst>
          </p:cNvPr>
          <p:cNvSpPr/>
          <p:nvPr/>
        </p:nvSpPr>
        <p:spPr>
          <a:xfrm>
            <a:off x="2025650" y="2389136"/>
            <a:ext cx="107971" cy="133563"/>
          </a:xfrm>
          <a:custGeom>
            <a:avLst/>
            <a:gdLst>
              <a:gd name="connsiteX0" fmla="*/ 107950 w 107971"/>
              <a:gd name="connsiteY0" fmla="*/ 52 h 133563"/>
              <a:gd name="connsiteX1" fmla="*/ 57150 w 107971"/>
              <a:gd name="connsiteY1" fmla="*/ 34977 h 133563"/>
              <a:gd name="connsiteX2" fmla="*/ 26988 w 107971"/>
              <a:gd name="connsiteY2" fmla="*/ 100064 h 133563"/>
              <a:gd name="connsiteX3" fmla="*/ 0 w 107971"/>
              <a:gd name="connsiteY3" fmla="*/ 133402 h 133563"/>
              <a:gd name="connsiteX4" fmla="*/ 26988 w 107971"/>
              <a:gd name="connsiteY4" fmla="*/ 87364 h 133563"/>
              <a:gd name="connsiteX5" fmla="*/ 50800 w 107971"/>
              <a:gd name="connsiteY5" fmla="*/ 28627 h 133563"/>
              <a:gd name="connsiteX6" fmla="*/ 107950 w 107971"/>
              <a:gd name="connsiteY6" fmla="*/ 52 h 13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71" h="133563">
                <a:moveTo>
                  <a:pt x="107950" y="52"/>
                </a:moveTo>
                <a:cubicBezTo>
                  <a:pt x="109008" y="1110"/>
                  <a:pt x="70644" y="18308"/>
                  <a:pt x="57150" y="34977"/>
                </a:cubicBezTo>
                <a:cubicBezTo>
                  <a:pt x="43656" y="51646"/>
                  <a:pt x="36513" y="83660"/>
                  <a:pt x="26988" y="100064"/>
                </a:cubicBezTo>
                <a:cubicBezTo>
                  <a:pt x="17463" y="116468"/>
                  <a:pt x="0" y="135519"/>
                  <a:pt x="0" y="133402"/>
                </a:cubicBezTo>
                <a:cubicBezTo>
                  <a:pt x="0" y="131285"/>
                  <a:pt x="18521" y="104826"/>
                  <a:pt x="26988" y="87364"/>
                </a:cubicBezTo>
                <a:cubicBezTo>
                  <a:pt x="35455" y="69902"/>
                  <a:pt x="38894" y="43179"/>
                  <a:pt x="50800" y="28627"/>
                </a:cubicBezTo>
                <a:cubicBezTo>
                  <a:pt x="62706" y="14075"/>
                  <a:pt x="106892" y="-1006"/>
                  <a:pt x="107950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: 図形 1316">
            <a:extLst>
              <a:ext uri="{FF2B5EF4-FFF2-40B4-BE49-F238E27FC236}">
                <a16:creationId xmlns:a16="http://schemas.microsoft.com/office/drawing/2014/main" id="{671FD265-F570-42D0-B4CD-DB5FEF09063E}"/>
              </a:ext>
            </a:extLst>
          </p:cNvPr>
          <p:cNvSpPr/>
          <p:nvPr/>
        </p:nvSpPr>
        <p:spPr>
          <a:xfrm>
            <a:off x="1979812" y="2411389"/>
            <a:ext cx="63391" cy="119086"/>
          </a:xfrm>
          <a:custGeom>
            <a:avLst/>
            <a:gdLst>
              <a:gd name="connsiteX0" fmla="*/ 63301 w 63391"/>
              <a:gd name="connsiteY0" fmla="*/ 24 h 119086"/>
              <a:gd name="connsiteX1" fmla="*/ 2976 w 63391"/>
              <a:gd name="connsiteY1" fmla="*/ 66699 h 119086"/>
              <a:gd name="connsiteX2" fmla="*/ 12501 w 63391"/>
              <a:gd name="connsiteY2" fmla="*/ 95274 h 119086"/>
              <a:gd name="connsiteX3" fmla="*/ 41076 w 63391"/>
              <a:gd name="connsiteY3" fmla="*/ 119086 h 119086"/>
              <a:gd name="connsiteX4" fmla="*/ 26788 w 63391"/>
              <a:gd name="connsiteY4" fmla="*/ 95274 h 119086"/>
              <a:gd name="connsiteX5" fmla="*/ 17263 w 63391"/>
              <a:gd name="connsiteY5" fmla="*/ 74636 h 119086"/>
              <a:gd name="connsiteX6" fmla="*/ 63301 w 63391"/>
              <a:gd name="connsiteY6" fmla="*/ 24 h 11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91" h="119086">
                <a:moveTo>
                  <a:pt x="63301" y="24"/>
                </a:moveTo>
                <a:cubicBezTo>
                  <a:pt x="60920" y="-1299"/>
                  <a:pt x="11443" y="50824"/>
                  <a:pt x="2976" y="66699"/>
                </a:cubicBezTo>
                <a:cubicBezTo>
                  <a:pt x="-5491" y="82574"/>
                  <a:pt x="6151" y="86543"/>
                  <a:pt x="12501" y="95274"/>
                </a:cubicBezTo>
                <a:cubicBezTo>
                  <a:pt x="18851" y="104005"/>
                  <a:pt x="38695" y="119086"/>
                  <a:pt x="41076" y="119086"/>
                </a:cubicBezTo>
                <a:cubicBezTo>
                  <a:pt x="43457" y="119086"/>
                  <a:pt x="26788" y="95274"/>
                  <a:pt x="26788" y="95274"/>
                </a:cubicBezTo>
                <a:cubicBezTo>
                  <a:pt x="22819" y="87866"/>
                  <a:pt x="14352" y="86542"/>
                  <a:pt x="17263" y="74636"/>
                </a:cubicBezTo>
                <a:cubicBezTo>
                  <a:pt x="20173" y="62730"/>
                  <a:pt x="65682" y="1347"/>
                  <a:pt x="63301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: 図形 1317">
            <a:extLst>
              <a:ext uri="{FF2B5EF4-FFF2-40B4-BE49-F238E27FC236}">
                <a16:creationId xmlns:a16="http://schemas.microsoft.com/office/drawing/2014/main" id="{30D20D9B-F14B-4FE9-81CF-12E9409F933B}"/>
              </a:ext>
            </a:extLst>
          </p:cNvPr>
          <p:cNvSpPr/>
          <p:nvPr/>
        </p:nvSpPr>
        <p:spPr>
          <a:xfrm>
            <a:off x="1984169" y="2060559"/>
            <a:ext cx="102169" cy="171716"/>
          </a:xfrm>
          <a:custGeom>
            <a:avLst/>
            <a:gdLst>
              <a:gd name="connsiteX0" fmla="*/ 206 w 102169"/>
              <a:gd name="connsiteY0" fmla="*/ 16 h 171716"/>
              <a:gd name="connsiteX1" fmla="*/ 73231 w 102169"/>
              <a:gd name="connsiteY1" fmla="*/ 65104 h 171716"/>
              <a:gd name="connsiteX2" fmla="*/ 90694 w 102169"/>
              <a:gd name="connsiteY2" fmla="*/ 104791 h 171716"/>
              <a:gd name="connsiteX3" fmla="*/ 85931 w 102169"/>
              <a:gd name="connsiteY3" fmla="*/ 171466 h 171716"/>
              <a:gd name="connsiteX4" fmla="*/ 87519 w 102169"/>
              <a:gd name="connsiteY4" fmla="*/ 125429 h 171716"/>
              <a:gd name="connsiteX5" fmla="*/ 98631 w 102169"/>
              <a:gd name="connsiteY5" fmla="*/ 71454 h 171716"/>
              <a:gd name="connsiteX6" fmla="*/ 206 w 102169"/>
              <a:gd name="connsiteY6" fmla="*/ 16 h 17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69" h="171716">
                <a:moveTo>
                  <a:pt x="206" y="16"/>
                </a:moveTo>
                <a:cubicBezTo>
                  <a:pt x="-4027" y="-1042"/>
                  <a:pt x="58150" y="47642"/>
                  <a:pt x="73231" y="65104"/>
                </a:cubicBezTo>
                <a:cubicBezTo>
                  <a:pt x="88312" y="82567"/>
                  <a:pt x="88577" y="87064"/>
                  <a:pt x="90694" y="104791"/>
                </a:cubicBezTo>
                <a:cubicBezTo>
                  <a:pt x="92811" y="122518"/>
                  <a:pt x="86460" y="168026"/>
                  <a:pt x="85931" y="171466"/>
                </a:cubicBezTo>
                <a:cubicBezTo>
                  <a:pt x="85402" y="174906"/>
                  <a:pt x="85402" y="142098"/>
                  <a:pt x="87519" y="125429"/>
                </a:cubicBezTo>
                <a:cubicBezTo>
                  <a:pt x="89636" y="108760"/>
                  <a:pt x="110273" y="90504"/>
                  <a:pt x="98631" y="71454"/>
                </a:cubicBezTo>
                <a:cubicBezTo>
                  <a:pt x="86989" y="52404"/>
                  <a:pt x="4439" y="1074"/>
                  <a:pt x="206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: 図形 1318">
            <a:extLst>
              <a:ext uri="{FF2B5EF4-FFF2-40B4-BE49-F238E27FC236}">
                <a16:creationId xmlns:a16="http://schemas.microsoft.com/office/drawing/2014/main" id="{5800E1C9-2A1E-4760-9F02-E8B9A1B65FCD}"/>
              </a:ext>
            </a:extLst>
          </p:cNvPr>
          <p:cNvSpPr/>
          <p:nvPr/>
        </p:nvSpPr>
        <p:spPr>
          <a:xfrm>
            <a:off x="2033505" y="2273300"/>
            <a:ext cx="32394" cy="115888"/>
          </a:xfrm>
          <a:custGeom>
            <a:avLst/>
            <a:gdLst>
              <a:gd name="connsiteX0" fmla="*/ 31833 w 32394"/>
              <a:gd name="connsiteY0" fmla="*/ 0 h 115888"/>
              <a:gd name="connsiteX1" fmla="*/ 27070 w 32394"/>
              <a:gd name="connsiteY1" fmla="*/ 80963 h 115888"/>
              <a:gd name="connsiteX2" fmla="*/ 83 w 32394"/>
              <a:gd name="connsiteY2" fmla="*/ 115888 h 115888"/>
              <a:gd name="connsiteX3" fmla="*/ 19133 w 32394"/>
              <a:gd name="connsiteY3" fmla="*/ 80963 h 115888"/>
              <a:gd name="connsiteX4" fmla="*/ 31833 w 32394"/>
              <a:gd name="connsiteY4" fmla="*/ 0 h 11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94" h="115888">
                <a:moveTo>
                  <a:pt x="31833" y="0"/>
                </a:moveTo>
                <a:cubicBezTo>
                  <a:pt x="33156" y="0"/>
                  <a:pt x="32362" y="61648"/>
                  <a:pt x="27070" y="80963"/>
                </a:cubicBezTo>
                <a:cubicBezTo>
                  <a:pt x="21778" y="100278"/>
                  <a:pt x="1406" y="115888"/>
                  <a:pt x="83" y="115888"/>
                </a:cubicBezTo>
                <a:cubicBezTo>
                  <a:pt x="-1240" y="115888"/>
                  <a:pt x="13577" y="95780"/>
                  <a:pt x="19133" y="80963"/>
                </a:cubicBezTo>
                <a:cubicBezTo>
                  <a:pt x="24689" y="66146"/>
                  <a:pt x="30510" y="0"/>
                  <a:pt x="318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: 図形 1319">
            <a:extLst>
              <a:ext uri="{FF2B5EF4-FFF2-40B4-BE49-F238E27FC236}">
                <a16:creationId xmlns:a16="http://schemas.microsoft.com/office/drawing/2014/main" id="{CF4D2EC2-F32B-400F-A8EC-BBD166BE01C2}"/>
              </a:ext>
            </a:extLst>
          </p:cNvPr>
          <p:cNvSpPr/>
          <p:nvPr/>
        </p:nvSpPr>
        <p:spPr>
          <a:xfrm>
            <a:off x="2022354" y="1978857"/>
            <a:ext cx="211309" cy="106624"/>
          </a:xfrm>
          <a:custGeom>
            <a:avLst/>
            <a:gdLst>
              <a:gd name="connsiteX0" fmla="*/ 121 w 211309"/>
              <a:gd name="connsiteY0" fmla="*/ 21393 h 106624"/>
              <a:gd name="connsiteX1" fmla="*/ 150934 w 211309"/>
              <a:gd name="connsiteY1" fmla="*/ 2343 h 106624"/>
              <a:gd name="connsiteX2" fmla="*/ 201734 w 211309"/>
              <a:gd name="connsiteY2" fmla="*/ 11868 h 106624"/>
              <a:gd name="connsiteX3" fmla="*/ 211259 w 211309"/>
              <a:gd name="connsiteY3" fmla="*/ 105531 h 106624"/>
              <a:gd name="connsiteX4" fmla="*/ 204909 w 211309"/>
              <a:gd name="connsiteY4" fmla="*/ 61081 h 106624"/>
              <a:gd name="connsiteX5" fmla="*/ 192209 w 211309"/>
              <a:gd name="connsiteY5" fmla="*/ 30918 h 106624"/>
              <a:gd name="connsiteX6" fmla="*/ 177921 w 211309"/>
              <a:gd name="connsiteY6" fmla="*/ 22981 h 106624"/>
              <a:gd name="connsiteX7" fmla="*/ 121 w 211309"/>
              <a:gd name="connsiteY7" fmla="*/ 21393 h 10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309" h="106624">
                <a:moveTo>
                  <a:pt x="121" y="21393"/>
                </a:moveTo>
                <a:cubicBezTo>
                  <a:pt x="-4377" y="17953"/>
                  <a:pt x="117332" y="3930"/>
                  <a:pt x="150934" y="2343"/>
                </a:cubicBezTo>
                <a:cubicBezTo>
                  <a:pt x="184536" y="756"/>
                  <a:pt x="191680" y="-5330"/>
                  <a:pt x="201734" y="11868"/>
                </a:cubicBezTo>
                <a:cubicBezTo>
                  <a:pt x="211788" y="29066"/>
                  <a:pt x="210730" y="97329"/>
                  <a:pt x="211259" y="105531"/>
                </a:cubicBezTo>
                <a:cubicBezTo>
                  <a:pt x="211788" y="113733"/>
                  <a:pt x="208084" y="73516"/>
                  <a:pt x="204909" y="61081"/>
                </a:cubicBezTo>
                <a:cubicBezTo>
                  <a:pt x="201734" y="48646"/>
                  <a:pt x="196707" y="37268"/>
                  <a:pt x="192209" y="30918"/>
                </a:cubicBezTo>
                <a:cubicBezTo>
                  <a:pt x="187711" y="24568"/>
                  <a:pt x="203586" y="25362"/>
                  <a:pt x="177921" y="22981"/>
                </a:cubicBezTo>
                <a:cubicBezTo>
                  <a:pt x="152256" y="20600"/>
                  <a:pt x="4619" y="24833"/>
                  <a:pt x="121" y="21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: 図形 1320">
            <a:extLst>
              <a:ext uri="{FF2B5EF4-FFF2-40B4-BE49-F238E27FC236}">
                <a16:creationId xmlns:a16="http://schemas.microsoft.com/office/drawing/2014/main" id="{CFBEEB6F-8B26-4D4B-92A5-1BD0B71D376F}"/>
              </a:ext>
            </a:extLst>
          </p:cNvPr>
          <p:cNvSpPr/>
          <p:nvPr/>
        </p:nvSpPr>
        <p:spPr>
          <a:xfrm>
            <a:off x="2155562" y="2017712"/>
            <a:ext cx="28905" cy="96839"/>
          </a:xfrm>
          <a:custGeom>
            <a:avLst/>
            <a:gdLst>
              <a:gd name="connsiteX0" fmla="*/ 28838 w 28905"/>
              <a:gd name="connsiteY0" fmla="*/ 1 h 96839"/>
              <a:gd name="connsiteX1" fmla="*/ 8201 w 28905"/>
              <a:gd name="connsiteY1" fmla="*/ 50801 h 96839"/>
              <a:gd name="connsiteX2" fmla="*/ 8201 w 28905"/>
              <a:gd name="connsiteY2" fmla="*/ 96838 h 96839"/>
              <a:gd name="connsiteX3" fmla="*/ 263 w 28905"/>
              <a:gd name="connsiteY3" fmla="*/ 49213 h 96839"/>
              <a:gd name="connsiteX4" fmla="*/ 28838 w 28905"/>
              <a:gd name="connsiteY4" fmla="*/ 1 h 9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" h="96839">
                <a:moveTo>
                  <a:pt x="28838" y="1"/>
                </a:moveTo>
                <a:cubicBezTo>
                  <a:pt x="30161" y="266"/>
                  <a:pt x="11640" y="34662"/>
                  <a:pt x="8201" y="50801"/>
                </a:cubicBezTo>
                <a:cubicBezTo>
                  <a:pt x="4762" y="66940"/>
                  <a:pt x="9524" y="97103"/>
                  <a:pt x="8201" y="96838"/>
                </a:cubicBezTo>
                <a:cubicBezTo>
                  <a:pt x="6878" y="96573"/>
                  <a:pt x="-1589" y="62971"/>
                  <a:pt x="263" y="49213"/>
                </a:cubicBezTo>
                <a:cubicBezTo>
                  <a:pt x="2115" y="35455"/>
                  <a:pt x="27515" y="-264"/>
                  <a:pt x="2883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: 図形 1321">
            <a:extLst>
              <a:ext uri="{FF2B5EF4-FFF2-40B4-BE49-F238E27FC236}">
                <a16:creationId xmlns:a16="http://schemas.microsoft.com/office/drawing/2014/main" id="{2216D697-18FC-4038-9283-E2B49775C13D}"/>
              </a:ext>
            </a:extLst>
          </p:cNvPr>
          <p:cNvSpPr/>
          <p:nvPr/>
        </p:nvSpPr>
        <p:spPr>
          <a:xfrm>
            <a:off x="2209740" y="2053762"/>
            <a:ext cx="29056" cy="164275"/>
          </a:xfrm>
          <a:custGeom>
            <a:avLst/>
            <a:gdLst>
              <a:gd name="connsiteX0" fmla="*/ 60 w 29056"/>
              <a:gd name="connsiteY0" fmla="*/ 463 h 164275"/>
              <a:gd name="connsiteX1" fmla="*/ 20698 w 29056"/>
              <a:gd name="connsiteY1" fmla="*/ 103651 h 164275"/>
              <a:gd name="connsiteX2" fmla="*/ 6410 w 29056"/>
              <a:gd name="connsiteY2" fmla="*/ 163976 h 164275"/>
              <a:gd name="connsiteX3" fmla="*/ 20698 w 29056"/>
              <a:gd name="connsiteY3" fmla="*/ 124288 h 164275"/>
              <a:gd name="connsiteX4" fmla="*/ 28635 w 29056"/>
              <a:gd name="connsiteY4" fmla="*/ 67138 h 164275"/>
              <a:gd name="connsiteX5" fmla="*/ 60 w 29056"/>
              <a:gd name="connsiteY5" fmla="*/ 463 h 16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56" h="164275">
                <a:moveTo>
                  <a:pt x="60" y="463"/>
                </a:moveTo>
                <a:cubicBezTo>
                  <a:pt x="-1263" y="6549"/>
                  <a:pt x="19640" y="76399"/>
                  <a:pt x="20698" y="103651"/>
                </a:cubicBezTo>
                <a:cubicBezTo>
                  <a:pt x="21756" y="130903"/>
                  <a:pt x="6410" y="160537"/>
                  <a:pt x="6410" y="163976"/>
                </a:cubicBezTo>
                <a:cubicBezTo>
                  <a:pt x="6410" y="167415"/>
                  <a:pt x="16994" y="140428"/>
                  <a:pt x="20698" y="124288"/>
                </a:cubicBezTo>
                <a:cubicBezTo>
                  <a:pt x="24402" y="108148"/>
                  <a:pt x="30752" y="84336"/>
                  <a:pt x="28635" y="67138"/>
                </a:cubicBezTo>
                <a:cubicBezTo>
                  <a:pt x="26518" y="49940"/>
                  <a:pt x="1383" y="-5623"/>
                  <a:pt x="60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: 図形 1322">
            <a:extLst>
              <a:ext uri="{FF2B5EF4-FFF2-40B4-BE49-F238E27FC236}">
                <a16:creationId xmlns:a16="http://schemas.microsoft.com/office/drawing/2014/main" id="{3DEED7AF-2EE2-4A4A-A1CC-D25395ACCC44}"/>
              </a:ext>
            </a:extLst>
          </p:cNvPr>
          <p:cNvSpPr/>
          <p:nvPr/>
        </p:nvSpPr>
        <p:spPr>
          <a:xfrm>
            <a:off x="2194969" y="2106613"/>
            <a:ext cx="13244" cy="64042"/>
          </a:xfrm>
          <a:custGeom>
            <a:avLst/>
            <a:gdLst>
              <a:gd name="connsiteX0" fmla="*/ 13244 w 13244"/>
              <a:gd name="connsiteY0" fmla="*/ 0 h 64042"/>
              <a:gd name="connsiteX1" fmla="*/ 544 w 13244"/>
              <a:gd name="connsiteY1" fmla="*/ 63500 h 64042"/>
              <a:gd name="connsiteX2" fmla="*/ 13244 w 13244"/>
              <a:gd name="connsiteY2" fmla="*/ 0 h 6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44" h="64042">
                <a:moveTo>
                  <a:pt x="13244" y="0"/>
                </a:moveTo>
                <a:cubicBezTo>
                  <a:pt x="13244" y="0"/>
                  <a:pt x="4248" y="56092"/>
                  <a:pt x="544" y="63500"/>
                </a:cubicBezTo>
                <a:cubicBezTo>
                  <a:pt x="-3160" y="70908"/>
                  <a:pt x="13244" y="0"/>
                  <a:pt x="1324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: 図形 1323">
            <a:extLst>
              <a:ext uri="{FF2B5EF4-FFF2-40B4-BE49-F238E27FC236}">
                <a16:creationId xmlns:a16="http://schemas.microsoft.com/office/drawing/2014/main" id="{10897080-FF73-4F1A-A342-DA16C42D862C}"/>
              </a:ext>
            </a:extLst>
          </p:cNvPr>
          <p:cNvSpPr/>
          <p:nvPr/>
        </p:nvSpPr>
        <p:spPr>
          <a:xfrm>
            <a:off x="2138332" y="2195437"/>
            <a:ext cx="185167" cy="69628"/>
          </a:xfrm>
          <a:custGeom>
            <a:avLst/>
            <a:gdLst>
              <a:gd name="connsiteX0" fmla="*/ 31 w 185167"/>
              <a:gd name="connsiteY0" fmla="*/ 76 h 69628"/>
              <a:gd name="connsiteX1" fmla="*/ 107981 w 185167"/>
              <a:gd name="connsiteY1" fmla="*/ 50876 h 69628"/>
              <a:gd name="connsiteX2" fmla="*/ 184181 w 185167"/>
              <a:gd name="connsiteY2" fmla="*/ 63576 h 69628"/>
              <a:gd name="connsiteX3" fmla="*/ 149256 w 185167"/>
              <a:gd name="connsiteY3" fmla="*/ 68338 h 69628"/>
              <a:gd name="connsiteX4" fmla="*/ 119093 w 185167"/>
              <a:gd name="connsiteY4" fmla="*/ 63576 h 69628"/>
              <a:gd name="connsiteX5" fmla="*/ 31 w 185167"/>
              <a:gd name="connsiteY5" fmla="*/ 76 h 6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167" h="69628">
                <a:moveTo>
                  <a:pt x="31" y="76"/>
                </a:moveTo>
                <a:cubicBezTo>
                  <a:pt x="-1821" y="-2041"/>
                  <a:pt x="77289" y="40293"/>
                  <a:pt x="107981" y="50876"/>
                </a:cubicBezTo>
                <a:cubicBezTo>
                  <a:pt x="138673" y="61459"/>
                  <a:pt x="177302" y="60666"/>
                  <a:pt x="184181" y="63576"/>
                </a:cubicBezTo>
                <a:cubicBezTo>
                  <a:pt x="191060" y="66486"/>
                  <a:pt x="160104" y="68338"/>
                  <a:pt x="149256" y="68338"/>
                </a:cubicBezTo>
                <a:cubicBezTo>
                  <a:pt x="138408" y="68338"/>
                  <a:pt x="140259" y="73365"/>
                  <a:pt x="119093" y="63576"/>
                </a:cubicBezTo>
                <a:cubicBezTo>
                  <a:pt x="97927" y="53787"/>
                  <a:pt x="1883" y="2193"/>
                  <a:pt x="31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: 図形 1324">
            <a:extLst>
              <a:ext uri="{FF2B5EF4-FFF2-40B4-BE49-F238E27FC236}">
                <a16:creationId xmlns:a16="http://schemas.microsoft.com/office/drawing/2014/main" id="{5323A114-0B14-406C-A956-D1675BB5E382}"/>
              </a:ext>
            </a:extLst>
          </p:cNvPr>
          <p:cNvSpPr/>
          <p:nvPr/>
        </p:nvSpPr>
        <p:spPr>
          <a:xfrm>
            <a:off x="2080542" y="2198597"/>
            <a:ext cx="65793" cy="205680"/>
          </a:xfrm>
          <a:custGeom>
            <a:avLst/>
            <a:gdLst>
              <a:gd name="connsiteX0" fmla="*/ 43533 w 65793"/>
              <a:gd name="connsiteY0" fmla="*/ 91 h 205680"/>
              <a:gd name="connsiteX1" fmla="*/ 3846 w 65793"/>
              <a:gd name="connsiteY1" fmla="*/ 55653 h 205680"/>
              <a:gd name="connsiteX2" fmla="*/ 2258 w 65793"/>
              <a:gd name="connsiteY2" fmla="*/ 77878 h 205680"/>
              <a:gd name="connsiteX3" fmla="*/ 10196 w 65793"/>
              <a:gd name="connsiteY3" fmla="*/ 133441 h 205680"/>
              <a:gd name="connsiteX4" fmla="*/ 64171 w 65793"/>
              <a:gd name="connsiteY4" fmla="*/ 204878 h 205680"/>
              <a:gd name="connsiteX5" fmla="*/ 48296 w 65793"/>
              <a:gd name="connsiteY5" fmla="*/ 168366 h 205680"/>
              <a:gd name="connsiteX6" fmla="*/ 13371 w 65793"/>
              <a:gd name="connsiteY6" fmla="*/ 114391 h 205680"/>
              <a:gd name="connsiteX7" fmla="*/ 8608 w 65793"/>
              <a:gd name="connsiteY7" fmla="*/ 69941 h 205680"/>
              <a:gd name="connsiteX8" fmla="*/ 43533 w 65793"/>
              <a:gd name="connsiteY8" fmla="*/ 91 h 20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793" h="205680">
                <a:moveTo>
                  <a:pt x="43533" y="91"/>
                </a:moveTo>
                <a:cubicBezTo>
                  <a:pt x="42739" y="-2290"/>
                  <a:pt x="10725" y="42689"/>
                  <a:pt x="3846" y="55653"/>
                </a:cubicBezTo>
                <a:cubicBezTo>
                  <a:pt x="-3033" y="68617"/>
                  <a:pt x="1200" y="64913"/>
                  <a:pt x="2258" y="77878"/>
                </a:cubicBezTo>
                <a:cubicBezTo>
                  <a:pt x="3316" y="90843"/>
                  <a:pt x="-123" y="112274"/>
                  <a:pt x="10196" y="133441"/>
                </a:cubicBezTo>
                <a:cubicBezTo>
                  <a:pt x="20515" y="154608"/>
                  <a:pt x="57821" y="199057"/>
                  <a:pt x="64171" y="204878"/>
                </a:cubicBezTo>
                <a:cubicBezTo>
                  <a:pt x="70521" y="210699"/>
                  <a:pt x="56763" y="183447"/>
                  <a:pt x="48296" y="168366"/>
                </a:cubicBezTo>
                <a:cubicBezTo>
                  <a:pt x="39829" y="153285"/>
                  <a:pt x="19986" y="130795"/>
                  <a:pt x="13371" y="114391"/>
                </a:cubicBezTo>
                <a:cubicBezTo>
                  <a:pt x="6756" y="97987"/>
                  <a:pt x="7550" y="84493"/>
                  <a:pt x="8608" y="69941"/>
                </a:cubicBezTo>
                <a:cubicBezTo>
                  <a:pt x="9666" y="55389"/>
                  <a:pt x="44327" y="2472"/>
                  <a:pt x="43533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: 図形 1325">
            <a:extLst>
              <a:ext uri="{FF2B5EF4-FFF2-40B4-BE49-F238E27FC236}">
                <a16:creationId xmlns:a16="http://schemas.microsoft.com/office/drawing/2014/main" id="{96ADB18D-FB23-44F2-8752-21F93C8DB062}"/>
              </a:ext>
            </a:extLst>
          </p:cNvPr>
          <p:cNvSpPr/>
          <p:nvPr/>
        </p:nvSpPr>
        <p:spPr>
          <a:xfrm>
            <a:off x="2150827" y="2391029"/>
            <a:ext cx="167009" cy="15621"/>
          </a:xfrm>
          <a:custGeom>
            <a:avLst/>
            <a:gdLst>
              <a:gd name="connsiteX0" fmla="*/ 236 w 167009"/>
              <a:gd name="connsiteY0" fmla="*/ 1334 h 15621"/>
              <a:gd name="connsiteX1" fmla="*/ 71673 w 167009"/>
              <a:gd name="connsiteY1" fmla="*/ 15621 h 15621"/>
              <a:gd name="connsiteX2" fmla="*/ 131998 w 167009"/>
              <a:gd name="connsiteY2" fmla="*/ 1334 h 15621"/>
              <a:gd name="connsiteX3" fmla="*/ 166923 w 167009"/>
              <a:gd name="connsiteY3" fmla="*/ 2921 h 15621"/>
              <a:gd name="connsiteX4" fmla="*/ 122473 w 167009"/>
              <a:gd name="connsiteY4" fmla="*/ 1334 h 15621"/>
              <a:gd name="connsiteX5" fmla="*/ 97073 w 167009"/>
              <a:gd name="connsiteY5" fmla="*/ 1334 h 15621"/>
              <a:gd name="connsiteX6" fmla="*/ 236 w 167009"/>
              <a:gd name="connsiteY6" fmla="*/ 1334 h 1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09" h="15621">
                <a:moveTo>
                  <a:pt x="236" y="1334"/>
                </a:moveTo>
                <a:cubicBezTo>
                  <a:pt x="-3997" y="3715"/>
                  <a:pt x="49713" y="15621"/>
                  <a:pt x="71673" y="15621"/>
                </a:cubicBezTo>
                <a:cubicBezTo>
                  <a:pt x="93633" y="15621"/>
                  <a:pt x="116123" y="3451"/>
                  <a:pt x="131998" y="1334"/>
                </a:cubicBezTo>
                <a:cubicBezTo>
                  <a:pt x="147873" y="-783"/>
                  <a:pt x="168510" y="2921"/>
                  <a:pt x="166923" y="2921"/>
                </a:cubicBezTo>
                <a:cubicBezTo>
                  <a:pt x="165336" y="2921"/>
                  <a:pt x="134115" y="1599"/>
                  <a:pt x="122473" y="1334"/>
                </a:cubicBezTo>
                <a:cubicBezTo>
                  <a:pt x="110831" y="1069"/>
                  <a:pt x="116123" y="2392"/>
                  <a:pt x="97073" y="1334"/>
                </a:cubicBezTo>
                <a:cubicBezTo>
                  <a:pt x="78023" y="276"/>
                  <a:pt x="4469" y="-1047"/>
                  <a:pt x="236" y="1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: 図形 1326">
            <a:extLst>
              <a:ext uri="{FF2B5EF4-FFF2-40B4-BE49-F238E27FC236}">
                <a16:creationId xmlns:a16="http://schemas.microsoft.com/office/drawing/2014/main" id="{A0E88976-0F58-4E02-AC60-DA6D9C067E07}"/>
              </a:ext>
            </a:extLst>
          </p:cNvPr>
          <p:cNvSpPr/>
          <p:nvPr/>
        </p:nvSpPr>
        <p:spPr>
          <a:xfrm>
            <a:off x="2306620" y="2244656"/>
            <a:ext cx="55794" cy="157270"/>
          </a:xfrm>
          <a:custGeom>
            <a:avLst/>
            <a:gdLst>
              <a:gd name="connsiteX0" fmla="*/ 18 w 55794"/>
              <a:gd name="connsiteY0" fmla="*/ 69 h 157270"/>
              <a:gd name="connsiteX1" fmla="*/ 49230 w 55794"/>
              <a:gd name="connsiteY1" fmla="*/ 73094 h 157270"/>
              <a:gd name="connsiteX2" fmla="*/ 50818 w 55794"/>
              <a:gd name="connsiteY2" fmla="*/ 96907 h 157270"/>
              <a:gd name="connsiteX3" fmla="*/ 7955 w 55794"/>
              <a:gd name="connsiteY3" fmla="*/ 157232 h 157270"/>
              <a:gd name="connsiteX4" fmla="*/ 42880 w 55794"/>
              <a:gd name="connsiteY4" fmla="*/ 87382 h 157270"/>
              <a:gd name="connsiteX5" fmla="*/ 18 w 55794"/>
              <a:gd name="connsiteY5" fmla="*/ 69 h 15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94" h="157270">
                <a:moveTo>
                  <a:pt x="18" y="69"/>
                </a:moveTo>
                <a:cubicBezTo>
                  <a:pt x="1076" y="-2312"/>
                  <a:pt x="40763" y="56954"/>
                  <a:pt x="49230" y="73094"/>
                </a:cubicBezTo>
                <a:cubicBezTo>
                  <a:pt x="57697" y="89234"/>
                  <a:pt x="57697" y="82884"/>
                  <a:pt x="50818" y="96907"/>
                </a:cubicBezTo>
                <a:cubicBezTo>
                  <a:pt x="43939" y="110930"/>
                  <a:pt x="9278" y="158819"/>
                  <a:pt x="7955" y="157232"/>
                </a:cubicBezTo>
                <a:cubicBezTo>
                  <a:pt x="6632" y="155645"/>
                  <a:pt x="41028" y="110136"/>
                  <a:pt x="42880" y="87382"/>
                </a:cubicBezTo>
                <a:cubicBezTo>
                  <a:pt x="44732" y="64628"/>
                  <a:pt x="-1040" y="2450"/>
                  <a:pt x="18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: 図形 1328">
            <a:extLst>
              <a:ext uri="{FF2B5EF4-FFF2-40B4-BE49-F238E27FC236}">
                <a16:creationId xmlns:a16="http://schemas.microsoft.com/office/drawing/2014/main" id="{CB948D5A-9262-4D6E-9407-2D15C8E00F38}"/>
              </a:ext>
            </a:extLst>
          </p:cNvPr>
          <p:cNvSpPr/>
          <p:nvPr/>
        </p:nvSpPr>
        <p:spPr>
          <a:xfrm>
            <a:off x="2239735" y="2282825"/>
            <a:ext cx="89337" cy="82556"/>
          </a:xfrm>
          <a:custGeom>
            <a:avLst/>
            <a:gdLst>
              <a:gd name="connsiteX0" fmla="*/ 55790 w 89337"/>
              <a:gd name="connsiteY0" fmla="*/ 0 h 82556"/>
              <a:gd name="connsiteX1" fmla="*/ 73253 w 89337"/>
              <a:gd name="connsiteY1" fmla="*/ 71438 h 82556"/>
              <a:gd name="connsiteX2" fmla="*/ 39915 w 89337"/>
              <a:gd name="connsiteY2" fmla="*/ 71438 h 82556"/>
              <a:gd name="connsiteX3" fmla="*/ 228 w 89337"/>
              <a:gd name="connsiteY3" fmla="*/ 73025 h 82556"/>
              <a:gd name="connsiteX4" fmla="*/ 58965 w 89337"/>
              <a:gd name="connsiteY4" fmla="*/ 82550 h 82556"/>
              <a:gd name="connsiteX5" fmla="*/ 89128 w 89337"/>
              <a:gd name="connsiteY5" fmla="*/ 71438 h 82556"/>
              <a:gd name="connsiteX6" fmla="*/ 55790 w 89337"/>
              <a:gd name="connsiteY6" fmla="*/ 0 h 8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337" h="82556">
                <a:moveTo>
                  <a:pt x="55790" y="0"/>
                </a:moveTo>
                <a:cubicBezTo>
                  <a:pt x="53144" y="0"/>
                  <a:pt x="75899" y="59532"/>
                  <a:pt x="73253" y="71438"/>
                </a:cubicBezTo>
                <a:cubicBezTo>
                  <a:pt x="70607" y="83344"/>
                  <a:pt x="39915" y="71438"/>
                  <a:pt x="39915" y="71438"/>
                </a:cubicBezTo>
                <a:cubicBezTo>
                  <a:pt x="27744" y="71702"/>
                  <a:pt x="-2947" y="71173"/>
                  <a:pt x="228" y="73025"/>
                </a:cubicBezTo>
                <a:cubicBezTo>
                  <a:pt x="3403" y="74877"/>
                  <a:pt x="44148" y="82815"/>
                  <a:pt x="58965" y="82550"/>
                </a:cubicBezTo>
                <a:cubicBezTo>
                  <a:pt x="73782" y="82286"/>
                  <a:pt x="85953" y="81227"/>
                  <a:pt x="89128" y="71438"/>
                </a:cubicBezTo>
                <a:cubicBezTo>
                  <a:pt x="92303" y="61649"/>
                  <a:pt x="58436" y="0"/>
                  <a:pt x="5579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: 図形 1329">
            <a:extLst>
              <a:ext uri="{FF2B5EF4-FFF2-40B4-BE49-F238E27FC236}">
                <a16:creationId xmlns:a16="http://schemas.microsoft.com/office/drawing/2014/main" id="{4F2C81FB-6EA6-4399-A726-42AD84EEA4D8}"/>
              </a:ext>
            </a:extLst>
          </p:cNvPr>
          <p:cNvSpPr/>
          <p:nvPr/>
        </p:nvSpPr>
        <p:spPr>
          <a:xfrm>
            <a:off x="2114237" y="2216118"/>
            <a:ext cx="116670" cy="125453"/>
          </a:xfrm>
          <a:custGeom>
            <a:avLst/>
            <a:gdLst>
              <a:gd name="connsiteX0" fmla="*/ 313 w 116670"/>
              <a:gd name="connsiteY0" fmla="*/ 32 h 125453"/>
              <a:gd name="connsiteX1" fmla="*/ 8251 w 116670"/>
              <a:gd name="connsiteY1" fmla="*/ 69882 h 125453"/>
              <a:gd name="connsiteX2" fmla="*/ 5076 w 116670"/>
              <a:gd name="connsiteY2" fmla="*/ 88932 h 125453"/>
              <a:gd name="connsiteX3" fmla="*/ 20951 w 116670"/>
              <a:gd name="connsiteY3" fmla="*/ 90520 h 125453"/>
              <a:gd name="connsiteX4" fmla="*/ 73338 w 116670"/>
              <a:gd name="connsiteY4" fmla="*/ 111157 h 125453"/>
              <a:gd name="connsiteX5" fmla="*/ 116201 w 116670"/>
              <a:gd name="connsiteY5" fmla="*/ 125445 h 125453"/>
              <a:gd name="connsiteX6" fmla="*/ 92388 w 116670"/>
              <a:gd name="connsiteY6" fmla="*/ 112745 h 125453"/>
              <a:gd name="connsiteX7" fmla="*/ 35238 w 116670"/>
              <a:gd name="connsiteY7" fmla="*/ 85757 h 125453"/>
              <a:gd name="connsiteX8" fmla="*/ 20951 w 116670"/>
              <a:gd name="connsiteY8" fmla="*/ 79407 h 125453"/>
              <a:gd name="connsiteX9" fmla="*/ 313 w 116670"/>
              <a:gd name="connsiteY9" fmla="*/ 32 h 12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670" h="125453">
                <a:moveTo>
                  <a:pt x="313" y="32"/>
                </a:moveTo>
                <a:cubicBezTo>
                  <a:pt x="-1804" y="-1556"/>
                  <a:pt x="7457" y="55065"/>
                  <a:pt x="8251" y="69882"/>
                </a:cubicBezTo>
                <a:cubicBezTo>
                  <a:pt x="9045" y="84699"/>
                  <a:pt x="2959" y="85492"/>
                  <a:pt x="5076" y="88932"/>
                </a:cubicBezTo>
                <a:cubicBezTo>
                  <a:pt x="7193" y="92372"/>
                  <a:pt x="9574" y="86816"/>
                  <a:pt x="20951" y="90520"/>
                </a:cubicBezTo>
                <a:cubicBezTo>
                  <a:pt x="32328" y="94224"/>
                  <a:pt x="57463" y="105336"/>
                  <a:pt x="73338" y="111157"/>
                </a:cubicBezTo>
                <a:cubicBezTo>
                  <a:pt x="89213" y="116978"/>
                  <a:pt x="113026" y="125180"/>
                  <a:pt x="116201" y="125445"/>
                </a:cubicBezTo>
                <a:cubicBezTo>
                  <a:pt x="119376" y="125710"/>
                  <a:pt x="105882" y="119360"/>
                  <a:pt x="92388" y="112745"/>
                </a:cubicBezTo>
                <a:cubicBezTo>
                  <a:pt x="78894" y="106130"/>
                  <a:pt x="47144" y="91313"/>
                  <a:pt x="35238" y="85757"/>
                </a:cubicBezTo>
                <a:cubicBezTo>
                  <a:pt x="23332" y="80201"/>
                  <a:pt x="24655" y="88403"/>
                  <a:pt x="20951" y="79407"/>
                </a:cubicBezTo>
                <a:cubicBezTo>
                  <a:pt x="17247" y="70411"/>
                  <a:pt x="2430" y="1620"/>
                  <a:pt x="313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: 図形 1330">
            <a:extLst>
              <a:ext uri="{FF2B5EF4-FFF2-40B4-BE49-F238E27FC236}">
                <a16:creationId xmlns:a16="http://schemas.microsoft.com/office/drawing/2014/main" id="{3DC8A585-9119-43F0-AF99-118324AB7640}"/>
              </a:ext>
            </a:extLst>
          </p:cNvPr>
          <p:cNvSpPr/>
          <p:nvPr/>
        </p:nvSpPr>
        <p:spPr>
          <a:xfrm>
            <a:off x="2125599" y="2219324"/>
            <a:ext cx="113229" cy="107965"/>
          </a:xfrm>
          <a:custGeom>
            <a:avLst/>
            <a:gdLst>
              <a:gd name="connsiteX0" fmla="*/ 64 w 113229"/>
              <a:gd name="connsiteY0" fmla="*/ 1 h 107965"/>
              <a:gd name="connsiteX1" fmla="*/ 92139 w 113229"/>
              <a:gd name="connsiteY1" fmla="*/ 42864 h 107965"/>
              <a:gd name="connsiteX2" fmla="*/ 93726 w 113229"/>
              <a:gd name="connsiteY2" fmla="*/ 60326 h 107965"/>
              <a:gd name="connsiteX3" fmla="*/ 98489 w 113229"/>
              <a:gd name="connsiteY3" fmla="*/ 107951 h 107965"/>
              <a:gd name="connsiteX4" fmla="*/ 104839 w 113229"/>
              <a:gd name="connsiteY4" fmla="*/ 65089 h 107965"/>
              <a:gd name="connsiteX5" fmla="*/ 108014 w 113229"/>
              <a:gd name="connsiteY5" fmla="*/ 41276 h 107965"/>
              <a:gd name="connsiteX6" fmla="*/ 64 w 113229"/>
              <a:gd name="connsiteY6" fmla="*/ 1 h 10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229" h="107965">
                <a:moveTo>
                  <a:pt x="64" y="1"/>
                </a:moveTo>
                <a:cubicBezTo>
                  <a:pt x="-2582" y="266"/>
                  <a:pt x="76529" y="32810"/>
                  <a:pt x="92139" y="42864"/>
                </a:cubicBezTo>
                <a:cubicBezTo>
                  <a:pt x="107749" y="52918"/>
                  <a:pt x="92668" y="49478"/>
                  <a:pt x="93726" y="60326"/>
                </a:cubicBezTo>
                <a:cubicBezTo>
                  <a:pt x="94784" y="71174"/>
                  <a:pt x="96637" y="107157"/>
                  <a:pt x="98489" y="107951"/>
                </a:cubicBezTo>
                <a:cubicBezTo>
                  <a:pt x="100341" y="108745"/>
                  <a:pt x="103252" y="76201"/>
                  <a:pt x="104839" y="65089"/>
                </a:cubicBezTo>
                <a:cubicBezTo>
                  <a:pt x="106426" y="53977"/>
                  <a:pt x="120714" y="51330"/>
                  <a:pt x="108014" y="41276"/>
                </a:cubicBezTo>
                <a:cubicBezTo>
                  <a:pt x="95314" y="31222"/>
                  <a:pt x="2710" y="-264"/>
                  <a:pt x="6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: 図形 1331">
            <a:extLst>
              <a:ext uri="{FF2B5EF4-FFF2-40B4-BE49-F238E27FC236}">
                <a16:creationId xmlns:a16="http://schemas.microsoft.com/office/drawing/2014/main" id="{11375472-670F-4247-9D32-ED724C95B713}"/>
              </a:ext>
            </a:extLst>
          </p:cNvPr>
          <p:cNvSpPr/>
          <p:nvPr/>
        </p:nvSpPr>
        <p:spPr>
          <a:xfrm>
            <a:off x="1653569" y="2254228"/>
            <a:ext cx="122859" cy="87955"/>
          </a:xfrm>
          <a:custGeom>
            <a:avLst/>
            <a:gdLst>
              <a:gd name="connsiteX0" fmla="*/ 606 w 122859"/>
              <a:gd name="connsiteY0" fmla="*/ 22 h 87955"/>
              <a:gd name="connsiteX1" fmla="*/ 94269 w 122859"/>
              <a:gd name="connsiteY1" fmla="*/ 74635 h 87955"/>
              <a:gd name="connsiteX2" fmla="*/ 121256 w 122859"/>
              <a:gd name="connsiteY2" fmla="*/ 87335 h 87955"/>
              <a:gd name="connsiteX3" fmla="*/ 56169 w 122859"/>
              <a:gd name="connsiteY3" fmla="*/ 66697 h 87955"/>
              <a:gd name="connsiteX4" fmla="*/ 606 w 122859"/>
              <a:gd name="connsiteY4" fmla="*/ 22 h 8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59" h="87955">
                <a:moveTo>
                  <a:pt x="606" y="22"/>
                </a:moveTo>
                <a:cubicBezTo>
                  <a:pt x="6956" y="1345"/>
                  <a:pt x="74161" y="60083"/>
                  <a:pt x="94269" y="74635"/>
                </a:cubicBezTo>
                <a:cubicBezTo>
                  <a:pt x="114377" y="89187"/>
                  <a:pt x="127606" y="88658"/>
                  <a:pt x="121256" y="87335"/>
                </a:cubicBezTo>
                <a:cubicBezTo>
                  <a:pt x="114906" y="86012"/>
                  <a:pt x="72838" y="78074"/>
                  <a:pt x="56169" y="66697"/>
                </a:cubicBezTo>
                <a:cubicBezTo>
                  <a:pt x="39500" y="55320"/>
                  <a:pt x="-5744" y="-1301"/>
                  <a:pt x="606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: 図形 1332">
            <a:extLst>
              <a:ext uri="{FF2B5EF4-FFF2-40B4-BE49-F238E27FC236}">
                <a16:creationId xmlns:a16="http://schemas.microsoft.com/office/drawing/2014/main" id="{BB7BEAD3-1B41-497D-9BA6-E9A969133C23}"/>
              </a:ext>
            </a:extLst>
          </p:cNvPr>
          <p:cNvSpPr/>
          <p:nvPr/>
        </p:nvSpPr>
        <p:spPr>
          <a:xfrm>
            <a:off x="1638157" y="2357245"/>
            <a:ext cx="140019" cy="39944"/>
          </a:xfrm>
          <a:custGeom>
            <a:avLst/>
            <a:gdLst>
              <a:gd name="connsiteX0" fmla="*/ 143 w 140019"/>
              <a:gd name="connsiteY0" fmla="*/ 193 h 39944"/>
              <a:gd name="connsiteX1" fmla="*/ 101743 w 140019"/>
              <a:gd name="connsiteY1" fmla="*/ 24005 h 39944"/>
              <a:gd name="connsiteX2" fmla="*/ 139843 w 140019"/>
              <a:gd name="connsiteY2" fmla="*/ 6543 h 39944"/>
              <a:gd name="connsiteX3" fmla="*/ 114443 w 140019"/>
              <a:gd name="connsiteY3" fmla="*/ 24005 h 39944"/>
              <a:gd name="connsiteX4" fmla="*/ 79518 w 140019"/>
              <a:gd name="connsiteY4" fmla="*/ 39880 h 39944"/>
              <a:gd name="connsiteX5" fmla="*/ 143 w 140019"/>
              <a:gd name="connsiteY5" fmla="*/ 193 h 3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019" h="39944">
                <a:moveTo>
                  <a:pt x="143" y="193"/>
                </a:moveTo>
                <a:cubicBezTo>
                  <a:pt x="3847" y="-2453"/>
                  <a:pt x="78460" y="22947"/>
                  <a:pt x="101743" y="24005"/>
                </a:cubicBezTo>
                <a:cubicBezTo>
                  <a:pt x="125026" y="25063"/>
                  <a:pt x="137726" y="6543"/>
                  <a:pt x="139843" y="6543"/>
                </a:cubicBezTo>
                <a:cubicBezTo>
                  <a:pt x="141960" y="6543"/>
                  <a:pt x="124497" y="18449"/>
                  <a:pt x="114443" y="24005"/>
                </a:cubicBezTo>
                <a:cubicBezTo>
                  <a:pt x="104389" y="29561"/>
                  <a:pt x="93541" y="38028"/>
                  <a:pt x="79518" y="39880"/>
                </a:cubicBezTo>
                <a:cubicBezTo>
                  <a:pt x="65495" y="41732"/>
                  <a:pt x="-3561" y="2839"/>
                  <a:pt x="143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: 図形 1333">
            <a:extLst>
              <a:ext uri="{FF2B5EF4-FFF2-40B4-BE49-F238E27FC236}">
                <a16:creationId xmlns:a16="http://schemas.microsoft.com/office/drawing/2014/main" id="{6BF0DDD7-BF98-411F-A435-92AEC12C269E}"/>
              </a:ext>
            </a:extLst>
          </p:cNvPr>
          <p:cNvSpPr/>
          <p:nvPr/>
        </p:nvSpPr>
        <p:spPr>
          <a:xfrm>
            <a:off x="1782726" y="2441575"/>
            <a:ext cx="31012" cy="207270"/>
          </a:xfrm>
          <a:custGeom>
            <a:avLst/>
            <a:gdLst>
              <a:gd name="connsiteX0" fmla="*/ 22262 w 31012"/>
              <a:gd name="connsiteY0" fmla="*/ 0 h 207270"/>
              <a:gd name="connsiteX1" fmla="*/ 30199 w 31012"/>
              <a:gd name="connsiteY1" fmla="*/ 77788 h 207270"/>
              <a:gd name="connsiteX2" fmla="*/ 37 w 31012"/>
              <a:gd name="connsiteY2" fmla="*/ 204788 h 207270"/>
              <a:gd name="connsiteX3" fmla="*/ 23849 w 31012"/>
              <a:gd name="connsiteY3" fmla="*/ 155575 h 207270"/>
              <a:gd name="connsiteX4" fmla="*/ 20674 w 31012"/>
              <a:gd name="connsiteY4" fmla="*/ 77788 h 207270"/>
              <a:gd name="connsiteX5" fmla="*/ 22262 w 31012"/>
              <a:gd name="connsiteY5" fmla="*/ 0 h 20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12" h="207270">
                <a:moveTo>
                  <a:pt x="22262" y="0"/>
                </a:moveTo>
                <a:cubicBezTo>
                  <a:pt x="23849" y="0"/>
                  <a:pt x="33903" y="43657"/>
                  <a:pt x="30199" y="77788"/>
                </a:cubicBezTo>
                <a:cubicBezTo>
                  <a:pt x="26495" y="111919"/>
                  <a:pt x="1095" y="191824"/>
                  <a:pt x="37" y="204788"/>
                </a:cubicBezTo>
                <a:cubicBezTo>
                  <a:pt x="-1021" y="217752"/>
                  <a:pt x="20409" y="176742"/>
                  <a:pt x="23849" y="155575"/>
                </a:cubicBezTo>
                <a:cubicBezTo>
                  <a:pt x="27289" y="134408"/>
                  <a:pt x="21468" y="100542"/>
                  <a:pt x="20674" y="77788"/>
                </a:cubicBezTo>
                <a:cubicBezTo>
                  <a:pt x="19880" y="55034"/>
                  <a:pt x="20675" y="0"/>
                  <a:pt x="222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: 図形 1334">
            <a:extLst>
              <a:ext uri="{FF2B5EF4-FFF2-40B4-BE49-F238E27FC236}">
                <a16:creationId xmlns:a16="http://schemas.microsoft.com/office/drawing/2014/main" id="{67D2EDC3-3259-49BD-8949-261F74AF1DE8}"/>
              </a:ext>
            </a:extLst>
          </p:cNvPr>
          <p:cNvSpPr/>
          <p:nvPr/>
        </p:nvSpPr>
        <p:spPr>
          <a:xfrm>
            <a:off x="1618995" y="2305249"/>
            <a:ext cx="28918" cy="303300"/>
          </a:xfrm>
          <a:custGeom>
            <a:avLst/>
            <a:gdLst>
              <a:gd name="connsiteX0" fmla="*/ 28830 w 28918"/>
              <a:gd name="connsiteY0" fmla="*/ 2976 h 303300"/>
              <a:gd name="connsiteX1" fmla="*/ 9780 w 28918"/>
              <a:gd name="connsiteY1" fmla="*/ 69651 h 303300"/>
              <a:gd name="connsiteX2" fmla="*/ 27243 w 28918"/>
              <a:gd name="connsiteY2" fmla="*/ 296664 h 303300"/>
              <a:gd name="connsiteX3" fmla="*/ 19305 w 28918"/>
              <a:gd name="connsiteY3" fmla="*/ 237926 h 303300"/>
              <a:gd name="connsiteX4" fmla="*/ 12955 w 28918"/>
              <a:gd name="connsiteY4" fmla="*/ 188714 h 303300"/>
              <a:gd name="connsiteX5" fmla="*/ 255 w 28918"/>
              <a:gd name="connsiteY5" fmla="*/ 147439 h 303300"/>
              <a:gd name="connsiteX6" fmla="*/ 28830 w 28918"/>
              <a:gd name="connsiteY6" fmla="*/ 2976 h 3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8" h="303300">
                <a:moveTo>
                  <a:pt x="28830" y="2976"/>
                </a:moveTo>
                <a:cubicBezTo>
                  <a:pt x="30417" y="-9989"/>
                  <a:pt x="10044" y="20703"/>
                  <a:pt x="9780" y="69651"/>
                </a:cubicBezTo>
                <a:cubicBezTo>
                  <a:pt x="9515" y="118599"/>
                  <a:pt x="25656" y="268618"/>
                  <a:pt x="27243" y="296664"/>
                </a:cubicBezTo>
                <a:cubicBezTo>
                  <a:pt x="28830" y="324710"/>
                  <a:pt x="21686" y="255918"/>
                  <a:pt x="19305" y="237926"/>
                </a:cubicBezTo>
                <a:cubicBezTo>
                  <a:pt x="16924" y="219934"/>
                  <a:pt x="16130" y="203795"/>
                  <a:pt x="12955" y="188714"/>
                </a:cubicBezTo>
                <a:cubicBezTo>
                  <a:pt x="9780" y="173633"/>
                  <a:pt x="-1862" y="175220"/>
                  <a:pt x="255" y="147439"/>
                </a:cubicBezTo>
                <a:cubicBezTo>
                  <a:pt x="2372" y="119658"/>
                  <a:pt x="27243" y="15941"/>
                  <a:pt x="28830" y="2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: 図形 1335">
            <a:extLst>
              <a:ext uri="{FF2B5EF4-FFF2-40B4-BE49-F238E27FC236}">
                <a16:creationId xmlns:a16="http://schemas.microsoft.com/office/drawing/2014/main" id="{E5319D3F-95EF-445A-AFDD-8572E30000E9}"/>
              </a:ext>
            </a:extLst>
          </p:cNvPr>
          <p:cNvSpPr/>
          <p:nvPr/>
        </p:nvSpPr>
        <p:spPr>
          <a:xfrm>
            <a:off x="1705882" y="2452684"/>
            <a:ext cx="30934" cy="200877"/>
          </a:xfrm>
          <a:custGeom>
            <a:avLst/>
            <a:gdLst>
              <a:gd name="connsiteX0" fmla="*/ 10206 w 30934"/>
              <a:gd name="connsiteY0" fmla="*/ 4 h 200877"/>
              <a:gd name="connsiteX1" fmla="*/ 30843 w 30934"/>
              <a:gd name="connsiteY1" fmla="*/ 123829 h 200877"/>
              <a:gd name="connsiteX2" fmla="*/ 681 w 30934"/>
              <a:gd name="connsiteY2" fmla="*/ 200029 h 200877"/>
              <a:gd name="connsiteX3" fmla="*/ 10206 w 30934"/>
              <a:gd name="connsiteY3" fmla="*/ 161929 h 200877"/>
              <a:gd name="connsiteX4" fmla="*/ 14968 w 30934"/>
              <a:gd name="connsiteY4" fmla="*/ 119066 h 200877"/>
              <a:gd name="connsiteX5" fmla="*/ 10206 w 30934"/>
              <a:gd name="connsiteY5" fmla="*/ 4 h 20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34" h="200877">
                <a:moveTo>
                  <a:pt x="10206" y="4"/>
                </a:moveTo>
                <a:cubicBezTo>
                  <a:pt x="12852" y="798"/>
                  <a:pt x="32430" y="90492"/>
                  <a:pt x="30843" y="123829"/>
                </a:cubicBezTo>
                <a:cubicBezTo>
                  <a:pt x="29256" y="157166"/>
                  <a:pt x="4120" y="193679"/>
                  <a:pt x="681" y="200029"/>
                </a:cubicBezTo>
                <a:cubicBezTo>
                  <a:pt x="-2758" y="206379"/>
                  <a:pt x="7825" y="175423"/>
                  <a:pt x="10206" y="161929"/>
                </a:cubicBezTo>
                <a:cubicBezTo>
                  <a:pt x="12587" y="148435"/>
                  <a:pt x="12322" y="142085"/>
                  <a:pt x="14968" y="119066"/>
                </a:cubicBezTo>
                <a:cubicBezTo>
                  <a:pt x="17614" y="96047"/>
                  <a:pt x="7560" y="-790"/>
                  <a:pt x="1020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: 図形 1336">
            <a:extLst>
              <a:ext uri="{FF2B5EF4-FFF2-40B4-BE49-F238E27FC236}">
                <a16:creationId xmlns:a16="http://schemas.microsoft.com/office/drawing/2014/main" id="{14F92784-75D6-4D80-A7A9-45EB98E8A03A}"/>
              </a:ext>
            </a:extLst>
          </p:cNvPr>
          <p:cNvSpPr/>
          <p:nvPr/>
        </p:nvSpPr>
        <p:spPr>
          <a:xfrm>
            <a:off x="1564026" y="2573160"/>
            <a:ext cx="117987" cy="175052"/>
          </a:xfrm>
          <a:custGeom>
            <a:avLst/>
            <a:gdLst>
              <a:gd name="connsiteX0" fmla="*/ 53637 w 117987"/>
              <a:gd name="connsiteY0" fmla="*/ 178 h 175052"/>
              <a:gd name="connsiteX1" fmla="*/ 1249 w 117987"/>
              <a:gd name="connsiteY1" fmla="*/ 124003 h 175052"/>
              <a:gd name="connsiteX2" fmla="*/ 117137 w 117987"/>
              <a:gd name="connsiteY2" fmla="*/ 174803 h 175052"/>
              <a:gd name="connsiteX3" fmla="*/ 52049 w 117987"/>
              <a:gd name="connsiteY3" fmla="*/ 141465 h 175052"/>
              <a:gd name="connsiteX4" fmla="*/ 18712 w 117987"/>
              <a:gd name="connsiteY4" fmla="*/ 97015 h 175052"/>
              <a:gd name="connsiteX5" fmla="*/ 53637 w 117987"/>
              <a:gd name="connsiteY5" fmla="*/ 178 h 17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987" h="175052">
                <a:moveTo>
                  <a:pt x="53637" y="178"/>
                </a:moveTo>
                <a:cubicBezTo>
                  <a:pt x="50726" y="4676"/>
                  <a:pt x="-9334" y="94899"/>
                  <a:pt x="1249" y="124003"/>
                </a:cubicBezTo>
                <a:cubicBezTo>
                  <a:pt x="11832" y="153107"/>
                  <a:pt x="108670" y="171893"/>
                  <a:pt x="117137" y="174803"/>
                </a:cubicBezTo>
                <a:cubicBezTo>
                  <a:pt x="125604" y="177713"/>
                  <a:pt x="68453" y="154430"/>
                  <a:pt x="52049" y="141465"/>
                </a:cubicBezTo>
                <a:cubicBezTo>
                  <a:pt x="35645" y="128500"/>
                  <a:pt x="19770" y="116329"/>
                  <a:pt x="18712" y="97015"/>
                </a:cubicBezTo>
                <a:cubicBezTo>
                  <a:pt x="17654" y="77701"/>
                  <a:pt x="56548" y="-4320"/>
                  <a:pt x="53637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: 図形 1338">
            <a:extLst>
              <a:ext uri="{FF2B5EF4-FFF2-40B4-BE49-F238E27FC236}">
                <a16:creationId xmlns:a16="http://schemas.microsoft.com/office/drawing/2014/main" id="{60F4E4E5-13D2-4791-ABC3-7F648ABC1115}"/>
              </a:ext>
            </a:extLst>
          </p:cNvPr>
          <p:cNvSpPr/>
          <p:nvPr/>
        </p:nvSpPr>
        <p:spPr>
          <a:xfrm>
            <a:off x="1770051" y="2658614"/>
            <a:ext cx="193130" cy="70325"/>
          </a:xfrm>
          <a:custGeom>
            <a:avLst/>
            <a:gdLst>
              <a:gd name="connsiteX0" fmla="*/ 12 w 193130"/>
              <a:gd name="connsiteY0" fmla="*/ 70299 h 70325"/>
              <a:gd name="connsiteX1" fmla="*/ 95262 w 193130"/>
              <a:gd name="connsiteY1" fmla="*/ 13149 h 70325"/>
              <a:gd name="connsiteX2" fmla="*/ 192099 w 193130"/>
              <a:gd name="connsiteY2" fmla="*/ 16324 h 70325"/>
              <a:gd name="connsiteX3" fmla="*/ 142887 w 193130"/>
              <a:gd name="connsiteY3" fmla="*/ 3624 h 70325"/>
              <a:gd name="connsiteX4" fmla="*/ 88912 w 193130"/>
              <a:gd name="connsiteY4" fmla="*/ 5211 h 70325"/>
              <a:gd name="connsiteX5" fmla="*/ 12 w 193130"/>
              <a:gd name="connsiteY5" fmla="*/ 70299 h 7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130" h="70325">
                <a:moveTo>
                  <a:pt x="12" y="70299"/>
                </a:moveTo>
                <a:cubicBezTo>
                  <a:pt x="1070" y="71622"/>
                  <a:pt x="63248" y="22145"/>
                  <a:pt x="95262" y="13149"/>
                </a:cubicBezTo>
                <a:cubicBezTo>
                  <a:pt x="127276" y="4153"/>
                  <a:pt x="184161" y="17912"/>
                  <a:pt x="192099" y="16324"/>
                </a:cubicBezTo>
                <a:cubicBezTo>
                  <a:pt x="200037" y="14736"/>
                  <a:pt x="160085" y="5476"/>
                  <a:pt x="142887" y="3624"/>
                </a:cubicBezTo>
                <a:cubicBezTo>
                  <a:pt x="125689" y="1772"/>
                  <a:pt x="111666" y="-4314"/>
                  <a:pt x="88912" y="5211"/>
                </a:cubicBezTo>
                <a:cubicBezTo>
                  <a:pt x="66158" y="14736"/>
                  <a:pt x="-1046" y="68976"/>
                  <a:pt x="12" y="70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: 図形 1339">
            <a:extLst>
              <a:ext uri="{FF2B5EF4-FFF2-40B4-BE49-F238E27FC236}">
                <a16:creationId xmlns:a16="http://schemas.microsoft.com/office/drawing/2014/main" id="{2FCDFDE4-0627-4C16-86F5-515C67281206}"/>
              </a:ext>
            </a:extLst>
          </p:cNvPr>
          <p:cNvSpPr/>
          <p:nvPr/>
        </p:nvSpPr>
        <p:spPr>
          <a:xfrm>
            <a:off x="2157049" y="2422222"/>
            <a:ext cx="82989" cy="100319"/>
          </a:xfrm>
          <a:custGeom>
            <a:avLst/>
            <a:gdLst>
              <a:gd name="connsiteX0" fmla="*/ 41639 w 82989"/>
              <a:gd name="connsiteY0" fmla="*/ 303 h 100319"/>
              <a:gd name="connsiteX1" fmla="*/ 79739 w 82989"/>
              <a:gd name="connsiteY1" fmla="*/ 44753 h 100319"/>
              <a:gd name="connsiteX2" fmla="*/ 25764 w 82989"/>
              <a:gd name="connsiteY2" fmla="*/ 74916 h 100319"/>
              <a:gd name="connsiteX3" fmla="*/ 364 w 82989"/>
              <a:gd name="connsiteY3" fmla="*/ 100316 h 100319"/>
              <a:gd name="connsiteX4" fmla="*/ 43226 w 82989"/>
              <a:gd name="connsiteY4" fmla="*/ 73328 h 100319"/>
              <a:gd name="connsiteX5" fmla="*/ 82914 w 82989"/>
              <a:gd name="connsiteY5" fmla="*/ 68566 h 100319"/>
              <a:gd name="connsiteX6" fmla="*/ 41639 w 82989"/>
              <a:gd name="connsiteY6" fmla="*/ 303 h 10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989" h="100319">
                <a:moveTo>
                  <a:pt x="41639" y="303"/>
                </a:moveTo>
                <a:cubicBezTo>
                  <a:pt x="41110" y="-3666"/>
                  <a:pt x="82385" y="32318"/>
                  <a:pt x="79739" y="44753"/>
                </a:cubicBezTo>
                <a:cubicBezTo>
                  <a:pt x="77093" y="57188"/>
                  <a:pt x="38993" y="65656"/>
                  <a:pt x="25764" y="74916"/>
                </a:cubicBezTo>
                <a:cubicBezTo>
                  <a:pt x="12535" y="84176"/>
                  <a:pt x="-2546" y="100581"/>
                  <a:pt x="364" y="100316"/>
                </a:cubicBezTo>
                <a:cubicBezTo>
                  <a:pt x="3274" y="100051"/>
                  <a:pt x="29468" y="78620"/>
                  <a:pt x="43226" y="73328"/>
                </a:cubicBezTo>
                <a:cubicBezTo>
                  <a:pt x="56984" y="68036"/>
                  <a:pt x="80797" y="78355"/>
                  <a:pt x="82914" y="68566"/>
                </a:cubicBezTo>
                <a:cubicBezTo>
                  <a:pt x="85031" y="58777"/>
                  <a:pt x="42168" y="4272"/>
                  <a:pt x="41639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: 図形 1341">
            <a:extLst>
              <a:ext uri="{FF2B5EF4-FFF2-40B4-BE49-F238E27FC236}">
                <a16:creationId xmlns:a16="http://schemas.microsoft.com/office/drawing/2014/main" id="{667B4B15-A8D2-4242-8676-BD56703ECFF7}"/>
              </a:ext>
            </a:extLst>
          </p:cNvPr>
          <p:cNvSpPr/>
          <p:nvPr/>
        </p:nvSpPr>
        <p:spPr>
          <a:xfrm>
            <a:off x="1439304" y="2847390"/>
            <a:ext cx="159418" cy="474200"/>
          </a:xfrm>
          <a:custGeom>
            <a:avLst/>
            <a:gdLst>
              <a:gd name="connsiteX0" fmla="*/ 158779 w 159418"/>
              <a:gd name="connsiteY0" fmla="*/ 3760 h 474200"/>
              <a:gd name="connsiteX1" fmla="*/ 8496 w 159418"/>
              <a:gd name="connsiteY1" fmla="*/ 454610 h 474200"/>
              <a:gd name="connsiteX2" fmla="*/ 23313 w 159418"/>
              <a:gd name="connsiteY2" fmla="*/ 378410 h 474200"/>
              <a:gd name="connsiteX3" fmla="*/ 61413 w 159418"/>
              <a:gd name="connsiteY3" fmla="*/ 245060 h 474200"/>
              <a:gd name="connsiteX4" fmla="*/ 158779 w 159418"/>
              <a:gd name="connsiteY4" fmla="*/ 3760 h 47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18" h="474200">
                <a:moveTo>
                  <a:pt x="158779" y="3760"/>
                </a:moveTo>
                <a:cubicBezTo>
                  <a:pt x="149960" y="38685"/>
                  <a:pt x="31074" y="392168"/>
                  <a:pt x="8496" y="454610"/>
                </a:cubicBezTo>
                <a:cubicBezTo>
                  <a:pt x="-14082" y="517052"/>
                  <a:pt x="14494" y="413335"/>
                  <a:pt x="23313" y="378410"/>
                </a:cubicBezTo>
                <a:cubicBezTo>
                  <a:pt x="32132" y="343485"/>
                  <a:pt x="40246" y="302915"/>
                  <a:pt x="61413" y="245060"/>
                </a:cubicBezTo>
                <a:cubicBezTo>
                  <a:pt x="82580" y="187205"/>
                  <a:pt x="167598" y="-31165"/>
                  <a:pt x="158779" y="3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: 図形 1342">
            <a:extLst>
              <a:ext uri="{FF2B5EF4-FFF2-40B4-BE49-F238E27FC236}">
                <a16:creationId xmlns:a16="http://schemas.microsoft.com/office/drawing/2014/main" id="{94974D9C-78A5-4345-B91C-5B2C7F1435E1}"/>
              </a:ext>
            </a:extLst>
          </p:cNvPr>
          <p:cNvSpPr/>
          <p:nvPr/>
        </p:nvSpPr>
        <p:spPr>
          <a:xfrm>
            <a:off x="1460301" y="2931577"/>
            <a:ext cx="269138" cy="693335"/>
          </a:xfrm>
          <a:custGeom>
            <a:avLst/>
            <a:gdLst>
              <a:gd name="connsiteX0" fmla="*/ 269016 w 269138"/>
              <a:gd name="connsiteY0" fmla="*/ 6 h 693335"/>
              <a:gd name="connsiteX1" fmla="*/ 122966 w 269138"/>
              <a:gd name="connsiteY1" fmla="*/ 355606 h 693335"/>
              <a:gd name="connsiteX2" fmla="*/ 6549 w 269138"/>
              <a:gd name="connsiteY2" fmla="*/ 673106 h 693335"/>
              <a:gd name="connsiteX3" fmla="*/ 23482 w 269138"/>
              <a:gd name="connsiteY3" fmla="*/ 628656 h 693335"/>
              <a:gd name="connsiteX4" fmla="*/ 97566 w 269138"/>
              <a:gd name="connsiteY4" fmla="*/ 364073 h 693335"/>
              <a:gd name="connsiteX5" fmla="*/ 269016 w 269138"/>
              <a:gd name="connsiteY5" fmla="*/ 6 h 69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138" h="693335">
                <a:moveTo>
                  <a:pt x="269016" y="6"/>
                </a:moveTo>
                <a:cubicBezTo>
                  <a:pt x="273249" y="-1405"/>
                  <a:pt x="166710" y="243423"/>
                  <a:pt x="122966" y="355606"/>
                </a:cubicBezTo>
                <a:cubicBezTo>
                  <a:pt x="79222" y="467789"/>
                  <a:pt x="23130" y="627598"/>
                  <a:pt x="6549" y="673106"/>
                </a:cubicBezTo>
                <a:cubicBezTo>
                  <a:pt x="-10032" y="718614"/>
                  <a:pt x="8313" y="680161"/>
                  <a:pt x="23482" y="628656"/>
                </a:cubicBezTo>
                <a:cubicBezTo>
                  <a:pt x="38651" y="577151"/>
                  <a:pt x="56644" y="462498"/>
                  <a:pt x="97566" y="364073"/>
                </a:cubicBezTo>
                <a:cubicBezTo>
                  <a:pt x="138488" y="265648"/>
                  <a:pt x="264783" y="1417"/>
                  <a:pt x="269016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: 図形 1343">
            <a:extLst>
              <a:ext uri="{FF2B5EF4-FFF2-40B4-BE49-F238E27FC236}">
                <a16:creationId xmlns:a16="http://schemas.microsoft.com/office/drawing/2014/main" id="{3F7DC373-3F0C-4D64-9719-7D0076543E15}"/>
              </a:ext>
            </a:extLst>
          </p:cNvPr>
          <p:cNvSpPr/>
          <p:nvPr/>
        </p:nvSpPr>
        <p:spPr>
          <a:xfrm>
            <a:off x="1551920" y="2963186"/>
            <a:ext cx="104377" cy="199645"/>
          </a:xfrm>
          <a:custGeom>
            <a:avLst/>
            <a:gdLst>
              <a:gd name="connsiteX0" fmla="*/ 103843 w 104377"/>
              <a:gd name="connsiteY0" fmla="*/ 2264 h 199645"/>
              <a:gd name="connsiteX1" fmla="*/ 32405 w 104377"/>
              <a:gd name="connsiteY1" fmla="*/ 127677 h 199645"/>
              <a:gd name="connsiteX2" fmla="*/ 5418 w 104377"/>
              <a:gd name="connsiteY2" fmla="*/ 199114 h 199645"/>
              <a:gd name="connsiteX3" fmla="*/ 5418 w 104377"/>
              <a:gd name="connsiteY3" fmla="*/ 154664 h 199645"/>
              <a:gd name="connsiteX4" fmla="*/ 62568 w 104377"/>
              <a:gd name="connsiteY4" fmla="*/ 54652 h 199645"/>
              <a:gd name="connsiteX5" fmla="*/ 103843 w 104377"/>
              <a:gd name="connsiteY5" fmla="*/ 2264 h 19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377" h="199645">
                <a:moveTo>
                  <a:pt x="103843" y="2264"/>
                </a:moveTo>
                <a:cubicBezTo>
                  <a:pt x="98816" y="14435"/>
                  <a:pt x="48809" y="94869"/>
                  <a:pt x="32405" y="127677"/>
                </a:cubicBezTo>
                <a:cubicBezTo>
                  <a:pt x="16001" y="160485"/>
                  <a:pt x="9916" y="194616"/>
                  <a:pt x="5418" y="199114"/>
                </a:cubicBezTo>
                <a:cubicBezTo>
                  <a:pt x="920" y="203612"/>
                  <a:pt x="-4107" y="178741"/>
                  <a:pt x="5418" y="154664"/>
                </a:cubicBezTo>
                <a:cubicBezTo>
                  <a:pt x="14943" y="130587"/>
                  <a:pt x="48016" y="79523"/>
                  <a:pt x="62568" y="54652"/>
                </a:cubicBezTo>
                <a:cubicBezTo>
                  <a:pt x="77120" y="29781"/>
                  <a:pt x="108870" y="-9907"/>
                  <a:pt x="103843" y="2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: 図形 1344">
            <a:extLst>
              <a:ext uri="{FF2B5EF4-FFF2-40B4-BE49-F238E27FC236}">
                <a16:creationId xmlns:a16="http://schemas.microsoft.com/office/drawing/2014/main" id="{464F321B-DDD5-40D9-830E-90CEF9A421EE}"/>
              </a:ext>
            </a:extLst>
          </p:cNvPr>
          <p:cNvSpPr/>
          <p:nvPr/>
        </p:nvSpPr>
        <p:spPr>
          <a:xfrm>
            <a:off x="6907209" y="6184732"/>
            <a:ext cx="76231" cy="188520"/>
          </a:xfrm>
          <a:custGeom>
            <a:avLst/>
            <a:gdLst>
              <a:gd name="connsiteX0" fmla="*/ 4 w 76231"/>
              <a:gd name="connsiteY0" fmla="*/ 168 h 188520"/>
              <a:gd name="connsiteX1" fmla="*/ 57154 w 76231"/>
              <a:gd name="connsiteY1" fmla="*/ 149393 h 188520"/>
              <a:gd name="connsiteX2" fmla="*/ 76204 w 76231"/>
              <a:gd name="connsiteY2" fmla="*/ 187493 h 188520"/>
              <a:gd name="connsiteX3" fmla="*/ 60329 w 76231"/>
              <a:gd name="connsiteY3" fmla="*/ 120818 h 188520"/>
              <a:gd name="connsiteX4" fmla="*/ 4 w 76231"/>
              <a:gd name="connsiteY4" fmla="*/ 168 h 18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31" h="188520">
                <a:moveTo>
                  <a:pt x="4" y="168"/>
                </a:moveTo>
                <a:cubicBezTo>
                  <a:pt x="-525" y="4931"/>
                  <a:pt x="44454" y="118172"/>
                  <a:pt x="57154" y="149393"/>
                </a:cubicBezTo>
                <a:cubicBezTo>
                  <a:pt x="69854" y="180614"/>
                  <a:pt x="75675" y="192256"/>
                  <a:pt x="76204" y="187493"/>
                </a:cubicBezTo>
                <a:cubicBezTo>
                  <a:pt x="76733" y="182731"/>
                  <a:pt x="69589" y="148864"/>
                  <a:pt x="60329" y="120818"/>
                </a:cubicBezTo>
                <a:cubicBezTo>
                  <a:pt x="51069" y="92772"/>
                  <a:pt x="533" y="-4595"/>
                  <a:pt x="4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: 図形 1345">
            <a:extLst>
              <a:ext uri="{FF2B5EF4-FFF2-40B4-BE49-F238E27FC236}">
                <a16:creationId xmlns:a16="http://schemas.microsoft.com/office/drawing/2014/main" id="{3CF149D3-3A06-4DEC-A79E-456AF3177424}"/>
              </a:ext>
            </a:extLst>
          </p:cNvPr>
          <p:cNvSpPr/>
          <p:nvPr/>
        </p:nvSpPr>
        <p:spPr>
          <a:xfrm>
            <a:off x="6928933" y="6402266"/>
            <a:ext cx="91041" cy="242131"/>
          </a:xfrm>
          <a:custGeom>
            <a:avLst/>
            <a:gdLst>
              <a:gd name="connsiteX0" fmla="*/ 73530 w 91041"/>
              <a:gd name="connsiteY0" fmla="*/ 122 h 242131"/>
              <a:gd name="connsiteX1" fmla="*/ 90992 w 91041"/>
              <a:gd name="connsiteY1" fmla="*/ 103309 h 242131"/>
              <a:gd name="connsiteX2" fmla="*/ 67180 w 91041"/>
              <a:gd name="connsiteY2" fmla="*/ 152522 h 242131"/>
              <a:gd name="connsiteX3" fmla="*/ 505 w 91041"/>
              <a:gd name="connsiteY3" fmla="*/ 241422 h 242131"/>
              <a:gd name="connsiteX4" fmla="*/ 38605 w 91041"/>
              <a:gd name="connsiteY4" fmla="*/ 190622 h 242131"/>
              <a:gd name="connsiteX5" fmla="*/ 76705 w 91041"/>
              <a:gd name="connsiteY5" fmla="*/ 125534 h 242131"/>
              <a:gd name="connsiteX6" fmla="*/ 73530 w 91041"/>
              <a:gd name="connsiteY6" fmla="*/ 122 h 24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041" h="242131">
                <a:moveTo>
                  <a:pt x="73530" y="122"/>
                </a:moveTo>
                <a:cubicBezTo>
                  <a:pt x="75911" y="-3582"/>
                  <a:pt x="92050" y="77909"/>
                  <a:pt x="90992" y="103309"/>
                </a:cubicBezTo>
                <a:cubicBezTo>
                  <a:pt x="89934" y="128709"/>
                  <a:pt x="82261" y="129503"/>
                  <a:pt x="67180" y="152522"/>
                </a:cubicBezTo>
                <a:cubicBezTo>
                  <a:pt x="52099" y="175541"/>
                  <a:pt x="5267" y="235072"/>
                  <a:pt x="505" y="241422"/>
                </a:cubicBezTo>
                <a:cubicBezTo>
                  <a:pt x="-4257" y="247772"/>
                  <a:pt x="25905" y="209937"/>
                  <a:pt x="38605" y="190622"/>
                </a:cubicBezTo>
                <a:cubicBezTo>
                  <a:pt x="51305" y="171307"/>
                  <a:pt x="71943" y="155961"/>
                  <a:pt x="76705" y="125534"/>
                </a:cubicBezTo>
                <a:cubicBezTo>
                  <a:pt x="81467" y="95107"/>
                  <a:pt x="71149" y="3826"/>
                  <a:pt x="73530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: 図形 1346">
            <a:extLst>
              <a:ext uri="{FF2B5EF4-FFF2-40B4-BE49-F238E27FC236}">
                <a16:creationId xmlns:a16="http://schemas.microsoft.com/office/drawing/2014/main" id="{370B5AAD-0E1B-47F0-835E-4FEC7AE57FF2}"/>
              </a:ext>
            </a:extLst>
          </p:cNvPr>
          <p:cNvSpPr/>
          <p:nvPr/>
        </p:nvSpPr>
        <p:spPr>
          <a:xfrm>
            <a:off x="6638755" y="6613025"/>
            <a:ext cx="313028" cy="196711"/>
          </a:xfrm>
          <a:custGeom>
            <a:avLst/>
            <a:gdLst>
              <a:gd name="connsiteX0" fmla="*/ 170 w 313028"/>
              <a:gd name="connsiteY0" fmla="*/ 195763 h 196711"/>
              <a:gd name="connsiteX1" fmla="*/ 133520 w 313028"/>
              <a:gd name="connsiteY1" fmla="*/ 140200 h 196711"/>
              <a:gd name="connsiteX2" fmla="*/ 250995 w 313028"/>
              <a:gd name="connsiteY2" fmla="*/ 60825 h 196711"/>
              <a:gd name="connsiteX3" fmla="*/ 312908 w 313028"/>
              <a:gd name="connsiteY3" fmla="*/ 500 h 196711"/>
              <a:gd name="connsiteX4" fmla="*/ 263695 w 313028"/>
              <a:gd name="connsiteY4" fmla="*/ 35425 h 196711"/>
              <a:gd name="connsiteX5" fmla="*/ 162095 w 313028"/>
              <a:gd name="connsiteY5" fmla="*/ 94163 h 196711"/>
              <a:gd name="connsiteX6" fmla="*/ 170 w 313028"/>
              <a:gd name="connsiteY6" fmla="*/ 195763 h 19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28" h="196711">
                <a:moveTo>
                  <a:pt x="170" y="195763"/>
                </a:moveTo>
                <a:cubicBezTo>
                  <a:pt x="-4593" y="203436"/>
                  <a:pt x="91716" y="162690"/>
                  <a:pt x="133520" y="140200"/>
                </a:cubicBezTo>
                <a:cubicBezTo>
                  <a:pt x="175324" y="117710"/>
                  <a:pt x="221097" y="84108"/>
                  <a:pt x="250995" y="60825"/>
                </a:cubicBezTo>
                <a:cubicBezTo>
                  <a:pt x="280893" y="37542"/>
                  <a:pt x="310791" y="4733"/>
                  <a:pt x="312908" y="500"/>
                </a:cubicBezTo>
                <a:cubicBezTo>
                  <a:pt x="315025" y="-3733"/>
                  <a:pt x="288830" y="19815"/>
                  <a:pt x="263695" y="35425"/>
                </a:cubicBezTo>
                <a:cubicBezTo>
                  <a:pt x="238560" y="51035"/>
                  <a:pt x="205487" y="67440"/>
                  <a:pt x="162095" y="94163"/>
                </a:cubicBezTo>
                <a:cubicBezTo>
                  <a:pt x="118703" y="120886"/>
                  <a:pt x="4933" y="188090"/>
                  <a:pt x="170" y="195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: 図形 1347">
            <a:extLst>
              <a:ext uri="{FF2B5EF4-FFF2-40B4-BE49-F238E27FC236}">
                <a16:creationId xmlns:a16="http://schemas.microsoft.com/office/drawing/2014/main" id="{5CFA0C46-B374-4CC5-B1DA-48B84CEB048E}"/>
              </a:ext>
            </a:extLst>
          </p:cNvPr>
          <p:cNvSpPr/>
          <p:nvPr/>
        </p:nvSpPr>
        <p:spPr>
          <a:xfrm>
            <a:off x="5698623" y="6464946"/>
            <a:ext cx="275339" cy="88345"/>
          </a:xfrm>
          <a:custGeom>
            <a:avLst/>
            <a:gdLst>
              <a:gd name="connsiteX0" fmla="*/ 502 w 275339"/>
              <a:gd name="connsiteY0" fmla="*/ 88254 h 88345"/>
              <a:gd name="connsiteX1" fmla="*/ 171952 w 275339"/>
              <a:gd name="connsiteY1" fmla="*/ 21579 h 88345"/>
              <a:gd name="connsiteX2" fmla="*/ 271965 w 275339"/>
              <a:gd name="connsiteY2" fmla="*/ 7292 h 88345"/>
              <a:gd name="connsiteX3" fmla="*/ 230690 w 275339"/>
              <a:gd name="connsiteY3" fmla="*/ 5704 h 88345"/>
              <a:gd name="connsiteX4" fmla="*/ 502 w 275339"/>
              <a:gd name="connsiteY4" fmla="*/ 88254 h 8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339" h="88345">
                <a:moveTo>
                  <a:pt x="502" y="88254"/>
                </a:moveTo>
                <a:cubicBezTo>
                  <a:pt x="-9288" y="90900"/>
                  <a:pt x="126708" y="35073"/>
                  <a:pt x="171952" y="21579"/>
                </a:cubicBezTo>
                <a:cubicBezTo>
                  <a:pt x="217196" y="8085"/>
                  <a:pt x="262175" y="9938"/>
                  <a:pt x="271965" y="7292"/>
                </a:cubicBezTo>
                <a:cubicBezTo>
                  <a:pt x="281755" y="4646"/>
                  <a:pt x="270907" y="-6731"/>
                  <a:pt x="230690" y="5704"/>
                </a:cubicBezTo>
                <a:cubicBezTo>
                  <a:pt x="190473" y="18139"/>
                  <a:pt x="10292" y="85608"/>
                  <a:pt x="502" y="88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: 図形 1348">
            <a:extLst>
              <a:ext uri="{FF2B5EF4-FFF2-40B4-BE49-F238E27FC236}">
                <a16:creationId xmlns:a16="http://schemas.microsoft.com/office/drawing/2014/main" id="{CC9AADFD-F019-4133-AABD-C6436A70C093}"/>
              </a:ext>
            </a:extLst>
          </p:cNvPr>
          <p:cNvSpPr/>
          <p:nvPr/>
        </p:nvSpPr>
        <p:spPr>
          <a:xfrm>
            <a:off x="5962204" y="6381285"/>
            <a:ext cx="272208" cy="79331"/>
          </a:xfrm>
          <a:custGeom>
            <a:avLst/>
            <a:gdLst>
              <a:gd name="connsiteX0" fmla="*/ 2034 w 272208"/>
              <a:gd name="connsiteY0" fmla="*/ 78253 h 79331"/>
              <a:gd name="connsiteX1" fmla="*/ 119509 w 272208"/>
              <a:gd name="connsiteY1" fmla="*/ 60790 h 79331"/>
              <a:gd name="connsiteX2" fmla="*/ 267146 w 272208"/>
              <a:gd name="connsiteY2" fmla="*/ 465 h 79331"/>
              <a:gd name="connsiteX3" fmla="*/ 219521 w 272208"/>
              <a:gd name="connsiteY3" fmla="*/ 35390 h 79331"/>
              <a:gd name="connsiteX4" fmla="*/ 2034 w 272208"/>
              <a:gd name="connsiteY4" fmla="*/ 78253 h 7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208" h="79331">
                <a:moveTo>
                  <a:pt x="2034" y="78253"/>
                </a:moveTo>
                <a:cubicBezTo>
                  <a:pt x="-14635" y="82486"/>
                  <a:pt x="75324" y="73755"/>
                  <a:pt x="119509" y="60790"/>
                </a:cubicBezTo>
                <a:cubicBezTo>
                  <a:pt x="163694" y="47825"/>
                  <a:pt x="250477" y="4698"/>
                  <a:pt x="267146" y="465"/>
                </a:cubicBezTo>
                <a:cubicBezTo>
                  <a:pt x="283815" y="-3768"/>
                  <a:pt x="257092" y="21896"/>
                  <a:pt x="219521" y="35390"/>
                </a:cubicBezTo>
                <a:cubicBezTo>
                  <a:pt x="181950" y="48884"/>
                  <a:pt x="18703" y="74020"/>
                  <a:pt x="2034" y="78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: 図形 1349">
            <a:extLst>
              <a:ext uri="{FF2B5EF4-FFF2-40B4-BE49-F238E27FC236}">
                <a16:creationId xmlns:a16="http://schemas.microsoft.com/office/drawing/2014/main" id="{01DA2735-259B-4665-9D6D-73498F8831A8}"/>
              </a:ext>
            </a:extLst>
          </p:cNvPr>
          <p:cNvSpPr/>
          <p:nvPr/>
        </p:nvSpPr>
        <p:spPr>
          <a:xfrm>
            <a:off x="6030698" y="6825252"/>
            <a:ext cx="584146" cy="87417"/>
          </a:xfrm>
          <a:custGeom>
            <a:avLst/>
            <a:gdLst>
              <a:gd name="connsiteX0" fmla="*/ 58952 w 584146"/>
              <a:gd name="connsiteY0" fmla="*/ 77198 h 87417"/>
              <a:gd name="connsiteX1" fmla="*/ 290727 w 584146"/>
              <a:gd name="connsiteY1" fmla="*/ 70848 h 87417"/>
              <a:gd name="connsiteX2" fmla="*/ 412965 w 584146"/>
              <a:gd name="connsiteY2" fmla="*/ 59736 h 87417"/>
              <a:gd name="connsiteX3" fmla="*/ 581240 w 584146"/>
              <a:gd name="connsiteY3" fmla="*/ 998 h 87417"/>
              <a:gd name="connsiteX4" fmla="*/ 508215 w 584146"/>
              <a:gd name="connsiteY4" fmla="*/ 24811 h 87417"/>
              <a:gd name="connsiteX5" fmla="*/ 363752 w 584146"/>
              <a:gd name="connsiteY5" fmla="*/ 51798 h 87417"/>
              <a:gd name="connsiteX6" fmla="*/ 158965 w 584146"/>
              <a:gd name="connsiteY6" fmla="*/ 61323 h 87417"/>
              <a:gd name="connsiteX7" fmla="*/ 4977 w 584146"/>
              <a:gd name="connsiteY7" fmla="*/ 86723 h 87417"/>
              <a:gd name="connsiteX8" fmla="*/ 58952 w 584146"/>
              <a:gd name="connsiteY8" fmla="*/ 77198 h 8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4146" h="87417">
                <a:moveTo>
                  <a:pt x="58952" y="77198"/>
                </a:moveTo>
                <a:cubicBezTo>
                  <a:pt x="106577" y="74552"/>
                  <a:pt x="231725" y="73758"/>
                  <a:pt x="290727" y="70848"/>
                </a:cubicBezTo>
                <a:cubicBezTo>
                  <a:pt x="349729" y="67938"/>
                  <a:pt x="364546" y="71378"/>
                  <a:pt x="412965" y="59736"/>
                </a:cubicBezTo>
                <a:cubicBezTo>
                  <a:pt x="461384" y="48094"/>
                  <a:pt x="581240" y="998"/>
                  <a:pt x="581240" y="998"/>
                </a:cubicBezTo>
                <a:cubicBezTo>
                  <a:pt x="597115" y="-4823"/>
                  <a:pt x="544463" y="16344"/>
                  <a:pt x="508215" y="24811"/>
                </a:cubicBezTo>
                <a:cubicBezTo>
                  <a:pt x="471967" y="33278"/>
                  <a:pt x="421960" y="45713"/>
                  <a:pt x="363752" y="51798"/>
                </a:cubicBezTo>
                <a:cubicBezTo>
                  <a:pt x="305544" y="57883"/>
                  <a:pt x="218761" y="55502"/>
                  <a:pt x="158965" y="61323"/>
                </a:cubicBezTo>
                <a:cubicBezTo>
                  <a:pt x="99169" y="67144"/>
                  <a:pt x="20587" y="83283"/>
                  <a:pt x="4977" y="86723"/>
                </a:cubicBezTo>
                <a:cubicBezTo>
                  <a:pt x="-10634" y="90163"/>
                  <a:pt x="11327" y="79844"/>
                  <a:pt x="58952" y="77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: 図形 1350">
            <a:extLst>
              <a:ext uri="{FF2B5EF4-FFF2-40B4-BE49-F238E27FC236}">
                <a16:creationId xmlns:a16="http://schemas.microsoft.com/office/drawing/2014/main" id="{4319F30D-5225-4632-AE27-74582525E4B2}"/>
              </a:ext>
            </a:extLst>
          </p:cNvPr>
          <p:cNvSpPr/>
          <p:nvPr/>
        </p:nvSpPr>
        <p:spPr>
          <a:xfrm>
            <a:off x="5878368" y="6829406"/>
            <a:ext cx="265337" cy="92530"/>
          </a:xfrm>
          <a:custGeom>
            <a:avLst/>
            <a:gdLst>
              <a:gd name="connsiteX0" fmla="*/ 265257 w 265337"/>
              <a:gd name="connsiteY0" fmla="*/ 19 h 92530"/>
              <a:gd name="connsiteX1" fmla="*/ 136670 w 265337"/>
              <a:gd name="connsiteY1" fmla="*/ 41294 h 92530"/>
              <a:gd name="connsiteX2" fmla="*/ 117620 w 265337"/>
              <a:gd name="connsiteY2" fmla="*/ 82569 h 92530"/>
              <a:gd name="connsiteX3" fmla="*/ 145 w 265337"/>
              <a:gd name="connsiteY3" fmla="*/ 92094 h 92530"/>
              <a:gd name="connsiteX4" fmla="*/ 93807 w 265337"/>
              <a:gd name="connsiteY4" fmla="*/ 73044 h 92530"/>
              <a:gd name="connsiteX5" fmla="*/ 116032 w 265337"/>
              <a:gd name="connsiteY5" fmla="*/ 36532 h 92530"/>
              <a:gd name="connsiteX6" fmla="*/ 265257 w 265337"/>
              <a:gd name="connsiteY6" fmla="*/ 19 h 9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337" h="92530">
                <a:moveTo>
                  <a:pt x="265257" y="19"/>
                </a:moveTo>
                <a:cubicBezTo>
                  <a:pt x="268697" y="813"/>
                  <a:pt x="161276" y="27536"/>
                  <a:pt x="136670" y="41294"/>
                </a:cubicBezTo>
                <a:cubicBezTo>
                  <a:pt x="112064" y="55052"/>
                  <a:pt x="140374" y="74102"/>
                  <a:pt x="117620" y="82569"/>
                </a:cubicBezTo>
                <a:cubicBezTo>
                  <a:pt x="94866" y="91036"/>
                  <a:pt x="4114" y="93682"/>
                  <a:pt x="145" y="92094"/>
                </a:cubicBezTo>
                <a:cubicBezTo>
                  <a:pt x="-3824" y="90507"/>
                  <a:pt x="74493" y="82304"/>
                  <a:pt x="93807" y="73044"/>
                </a:cubicBezTo>
                <a:cubicBezTo>
                  <a:pt x="113121" y="63784"/>
                  <a:pt x="91955" y="50026"/>
                  <a:pt x="116032" y="36532"/>
                </a:cubicBezTo>
                <a:cubicBezTo>
                  <a:pt x="140109" y="23038"/>
                  <a:pt x="261817" y="-775"/>
                  <a:pt x="265257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: 図形 1351">
            <a:extLst>
              <a:ext uri="{FF2B5EF4-FFF2-40B4-BE49-F238E27FC236}">
                <a16:creationId xmlns:a16="http://schemas.microsoft.com/office/drawing/2014/main" id="{83485942-C46D-4DD6-AE28-DE341E63442D}"/>
              </a:ext>
            </a:extLst>
          </p:cNvPr>
          <p:cNvSpPr/>
          <p:nvPr/>
        </p:nvSpPr>
        <p:spPr>
          <a:xfrm>
            <a:off x="5451406" y="6473278"/>
            <a:ext cx="237619" cy="72749"/>
          </a:xfrm>
          <a:custGeom>
            <a:avLst/>
            <a:gdLst>
              <a:gd name="connsiteX0" fmla="*/ 1657 w 237619"/>
              <a:gd name="connsiteY0" fmla="*/ 547 h 72749"/>
              <a:gd name="connsiteX1" fmla="*/ 69919 w 237619"/>
              <a:gd name="connsiteY1" fmla="*/ 37060 h 72749"/>
              <a:gd name="connsiteX2" fmla="*/ 235019 w 237619"/>
              <a:gd name="connsiteY2" fmla="*/ 64047 h 72749"/>
              <a:gd name="connsiteX3" fmla="*/ 168344 w 237619"/>
              <a:gd name="connsiteY3" fmla="*/ 70397 h 72749"/>
              <a:gd name="connsiteX4" fmla="*/ 131832 w 237619"/>
              <a:gd name="connsiteY4" fmla="*/ 67222 h 72749"/>
              <a:gd name="connsiteX5" fmla="*/ 1657 w 237619"/>
              <a:gd name="connsiteY5" fmla="*/ 547 h 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619" h="72749">
                <a:moveTo>
                  <a:pt x="1657" y="547"/>
                </a:moveTo>
                <a:cubicBezTo>
                  <a:pt x="-8662" y="-4480"/>
                  <a:pt x="31025" y="26477"/>
                  <a:pt x="69919" y="37060"/>
                </a:cubicBezTo>
                <a:cubicBezTo>
                  <a:pt x="108813" y="47643"/>
                  <a:pt x="218615" y="58491"/>
                  <a:pt x="235019" y="64047"/>
                </a:cubicBezTo>
                <a:cubicBezTo>
                  <a:pt x="251423" y="69603"/>
                  <a:pt x="185542" y="69868"/>
                  <a:pt x="168344" y="70397"/>
                </a:cubicBezTo>
                <a:cubicBezTo>
                  <a:pt x="151146" y="70926"/>
                  <a:pt x="158026" y="77011"/>
                  <a:pt x="131832" y="67222"/>
                </a:cubicBezTo>
                <a:cubicBezTo>
                  <a:pt x="105638" y="57433"/>
                  <a:pt x="11976" y="5574"/>
                  <a:pt x="1657" y="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: 図形 1352">
            <a:extLst>
              <a:ext uri="{FF2B5EF4-FFF2-40B4-BE49-F238E27FC236}">
                <a16:creationId xmlns:a16="http://schemas.microsoft.com/office/drawing/2014/main" id="{7EC740EB-D82E-49BB-BDFA-DDF7AB9F0014}"/>
              </a:ext>
            </a:extLst>
          </p:cNvPr>
          <p:cNvSpPr/>
          <p:nvPr/>
        </p:nvSpPr>
        <p:spPr>
          <a:xfrm>
            <a:off x="5277715" y="6470556"/>
            <a:ext cx="159473" cy="125445"/>
          </a:xfrm>
          <a:custGeom>
            <a:avLst/>
            <a:gdLst>
              <a:gd name="connsiteX0" fmla="*/ 159473 w 159473"/>
              <a:gd name="connsiteY0" fmla="*/ 94 h 125445"/>
              <a:gd name="connsiteX1" fmla="*/ 57873 w 159473"/>
              <a:gd name="connsiteY1" fmla="*/ 44544 h 125445"/>
              <a:gd name="connsiteX2" fmla="*/ 723 w 159473"/>
              <a:gd name="connsiteY2" fmla="*/ 123919 h 125445"/>
              <a:gd name="connsiteX3" fmla="*/ 27710 w 159473"/>
              <a:gd name="connsiteY3" fmla="*/ 93757 h 125445"/>
              <a:gd name="connsiteX4" fmla="*/ 57873 w 159473"/>
              <a:gd name="connsiteY4" fmla="*/ 55657 h 125445"/>
              <a:gd name="connsiteX5" fmla="*/ 159473 w 159473"/>
              <a:gd name="connsiteY5" fmla="*/ 94 h 12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473" h="125445">
                <a:moveTo>
                  <a:pt x="159473" y="94"/>
                </a:moveTo>
                <a:cubicBezTo>
                  <a:pt x="159473" y="-1758"/>
                  <a:pt x="84331" y="23906"/>
                  <a:pt x="57873" y="44544"/>
                </a:cubicBezTo>
                <a:cubicBezTo>
                  <a:pt x="31415" y="65182"/>
                  <a:pt x="5750" y="115717"/>
                  <a:pt x="723" y="123919"/>
                </a:cubicBezTo>
                <a:cubicBezTo>
                  <a:pt x="-4304" y="132121"/>
                  <a:pt x="18185" y="105134"/>
                  <a:pt x="27710" y="93757"/>
                </a:cubicBezTo>
                <a:cubicBezTo>
                  <a:pt x="37235" y="82380"/>
                  <a:pt x="37765" y="70474"/>
                  <a:pt x="57873" y="55657"/>
                </a:cubicBezTo>
                <a:cubicBezTo>
                  <a:pt x="77981" y="40840"/>
                  <a:pt x="159473" y="1946"/>
                  <a:pt x="159473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: 図形 1353">
            <a:extLst>
              <a:ext uri="{FF2B5EF4-FFF2-40B4-BE49-F238E27FC236}">
                <a16:creationId xmlns:a16="http://schemas.microsoft.com/office/drawing/2014/main" id="{3C2E0608-F305-4C2E-AF6F-169DF1F67EEB}"/>
              </a:ext>
            </a:extLst>
          </p:cNvPr>
          <p:cNvSpPr/>
          <p:nvPr/>
        </p:nvSpPr>
        <p:spPr>
          <a:xfrm>
            <a:off x="5130694" y="6599962"/>
            <a:ext cx="154483" cy="191153"/>
          </a:xfrm>
          <a:custGeom>
            <a:avLst/>
            <a:gdLst>
              <a:gd name="connsiteX0" fmla="*/ 154094 w 154483"/>
              <a:gd name="connsiteY0" fmla="*/ 863 h 191153"/>
              <a:gd name="connsiteX1" fmla="*/ 71544 w 154483"/>
              <a:gd name="connsiteY1" fmla="*/ 56426 h 191153"/>
              <a:gd name="connsiteX2" fmla="*/ 23919 w 154483"/>
              <a:gd name="connsiteY2" fmla="*/ 107226 h 191153"/>
              <a:gd name="connsiteX3" fmla="*/ 106 w 154483"/>
              <a:gd name="connsiteY3" fmla="*/ 189776 h 191153"/>
              <a:gd name="connsiteX4" fmla="*/ 15981 w 154483"/>
              <a:gd name="connsiteY4" fmla="*/ 154851 h 191153"/>
              <a:gd name="connsiteX5" fmla="*/ 35031 w 154483"/>
              <a:gd name="connsiteY5" fmla="*/ 102463 h 191153"/>
              <a:gd name="connsiteX6" fmla="*/ 154094 w 154483"/>
              <a:gd name="connsiteY6" fmla="*/ 863 h 19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483" h="191153">
                <a:moveTo>
                  <a:pt x="154094" y="863"/>
                </a:moveTo>
                <a:cubicBezTo>
                  <a:pt x="160179" y="-6810"/>
                  <a:pt x="93240" y="38699"/>
                  <a:pt x="71544" y="56426"/>
                </a:cubicBezTo>
                <a:cubicBezTo>
                  <a:pt x="49848" y="74153"/>
                  <a:pt x="35825" y="85001"/>
                  <a:pt x="23919" y="107226"/>
                </a:cubicBezTo>
                <a:cubicBezTo>
                  <a:pt x="12013" y="129451"/>
                  <a:pt x="1429" y="181839"/>
                  <a:pt x="106" y="189776"/>
                </a:cubicBezTo>
                <a:cubicBezTo>
                  <a:pt x="-1217" y="197713"/>
                  <a:pt x="10160" y="169403"/>
                  <a:pt x="15981" y="154851"/>
                </a:cubicBezTo>
                <a:cubicBezTo>
                  <a:pt x="21802" y="140299"/>
                  <a:pt x="14658" y="124953"/>
                  <a:pt x="35031" y="102463"/>
                </a:cubicBezTo>
                <a:cubicBezTo>
                  <a:pt x="55404" y="79973"/>
                  <a:pt x="148009" y="8536"/>
                  <a:pt x="154094" y="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: 図形 1354">
            <a:extLst>
              <a:ext uri="{FF2B5EF4-FFF2-40B4-BE49-F238E27FC236}">
                <a16:creationId xmlns:a16="http://schemas.microsoft.com/office/drawing/2014/main" id="{3AEA056E-B6D0-4D7C-B148-779D6DFDB47D}"/>
              </a:ext>
            </a:extLst>
          </p:cNvPr>
          <p:cNvSpPr/>
          <p:nvPr/>
        </p:nvSpPr>
        <p:spPr>
          <a:xfrm>
            <a:off x="5190861" y="6703666"/>
            <a:ext cx="216187" cy="201966"/>
          </a:xfrm>
          <a:custGeom>
            <a:avLst/>
            <a:gdLst>
              <a:gd name="connsiteX0" fmla="*/ 216164 w 216187"/>
              <a:gd name="connsiteY0" fmla="*/ 347 h 201966"/>
              <a:gd name="connsiteX1" fmla="*/ 109802 w 216187"/>
              <a:gd name="connsiteY1" fmla="*/ 109884 h 201966"/>
              <a:gd name="connsiteX2" fmla="*/ 60589 w 216187"/>
              <a:gd name="connsiteY2" fmla="*/ 159097 h 201966"/>
              <a:gd name="connsiteX3" fmla="*/ 264 w 216187"/>
              <a:gd name="connsiteY3" fmla="*/ 201959 h 201966"/>
              <a:gd name="connsiteX4" fmla="*/ 39952 w 216187"/>
              <a:gd name="connsiteY4" fmla="*/ 162272 h 201966"/>
              <a:gd name="connsiteX5" fmla="*/ 73289 w 216187"/>
              <a:gd name="connsiteY5" fmla="*/ 128934 h 201966"/>
              <a:gd name="connsiteX6" fmla="*/ 119327 w 216187"/>
              <a:gd name="connsiteY6" fmla="*/ 76547 h 201966"/>
              <a:gd name="connsiteX7" fmla="*/ 216164 w 216187"/>
              <a:gd name="connsiteY7" fmla="*/ 347 h 20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187" h="201966">
                <a:moveTo>
                  <a:pt x="216164" y="347"/>
                </a:moveTo>
                <a:cubicBezTo>
                  <a:pt x="214577" y="5903"/>
                  <a:pt x="135731" y="83426"/>
                  <a:pt x="109802" y="109884"/>
                </a:cubicBezTo>
                <a:cubicBezTo>
                  <a:pt x="83873" y="136342"/>
                  <a:pt x="78845" y="143751"/>
                  <a:pt x="60589" y="159097"/>
                </a:cubicBezTo>
                <a:cubicBezTo>
                  <a:pt x="42333" y="174443"/>
                  <a:pt x="3703" y="201430"/>
                  <a:pt x="264" y="201959"/>
                </a:cubicBezTo>
                <a:cubicBezTo>
                  <a:pt x="-3175" y="202488"/>
                  <a:pt x="27781" y="174443"/>
                  <a:pt x="39952" y="162272"/>
                </a:cubicBezTo>
                <a:cubicBezTo>
                  <a:pt x="52123" y="150101"/>
                  <a:pt x="60060" y="143222"/>
                  <a:pt x="73289" y="128934"/>
                </a:cubicBezTo>
                <a:cubicBezTo>
                  <a:pt x="86518" y="114647"/>
                  <a:pt x="99219" y="95597"/>
                  <a:pt x="119327" y="76547"/>
                </a:cubicBezTo>
                <a:cubicBezTo>
                  <a:pt x="139435" y="57497"/>
                  <a:pt x="217751" y="-5209"/>
                  <a:pt x="216164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: 図形 1355">
            <a:extLst>
              <a:ext uri="{FF2B5EF4-FFF2-40B4-BE49-F238E27FC236}">
                <a16:creationId xmlns:a16="http://schemas.microsoft.com/office/drawing/2014/main" id="{8FAE9A5F-9460-44A6-BEF3-A313E5097E72}"/>
              </a:ext>
            </a:extLst>
          </p:cNvPr>
          <p:cNvSpPr/>
          <p:nvPr/>
        </p:nvSpPr>
        <p:spPr>
          <a:xfrm>
            <a:off x="5126805" y="6780163"/>
            <a:ext cx="74408" cy="122116"/>
          </a:xfrm>
          <a:custGeom>
            <a:avLst/>
            <a:gdLst>
              <a:gd name="connsiteX0" fmla="*/ 10345 w 74408"/>
              <a:gd name="connsiteY0" fmla="*/ 50 h 122116"/>
              <a:gd name="connsiteX1" fmla="*/ 3995 w 74408"/>
              <a:gd name="connsiteY1" fmla="*/ 68312 h 122116"/>
              <a:gd name="connsiteX2" fmla="*/ 72258 w 74408"/>
              <a:gd name="connsiteY2" fmla="*/ 120700 h 122116"/>
              <a:gd name="connsiteX3" fmla="*/ 54795 w 74408"/>
              <a:gd name="connsiteY3" fmla="*/ 104825 h 122116"/>
              <a:gd name="connsiteX4" fmla="*/ 29395 w 74408"/>
              <a:gd name="connsiteY4" fmla="*/ 79425 h 122116"/>
              <a:gd name="connsiteX5" fmla="*/ 10345 w 74408"/>
              <a:gd name="connsiteY5" fmla="*/ 50 h 12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08" h="122116">
                <a:moveTo>
                  <a:pt x="10345" y="50"/>
                </a:moveTo>
                <a:cubicBezTo>
                  <a:pt x="6112" y="-1802"/>
                  <a:pt x="-6324" y="48204"/>
                  <a:pt x="3995" y="68312"/>
                </a:cubicBezTo>
                <a:cubicBezTo>
                  <a:pt x="14314" y="88420"/>
                  <a:pt x="63791" y="114614"/>
                  <a:pt x="72258" y="120700"/>
                </a:cubicBezTo>
                <a:cubicBezTo>
                  <a:pt x="80725" y="126786"/>
                  <a:pt x="61939" y="111704"/>
                  <a:pt x="54795" y="104825"/>
                </a:cubicBezTo>
                <a:cubicBezTo>
                  <a:pt x="47651" y="97946"/>
                  <a:pt x="35745" y="94242"/>
                  <a:pt x="29395" y="79425"/>
                </a:cubicBezTo>
                <a:cubicBezTo>
                  <a:pt x="23045" y="64608"/>
                  <a:pt x="14578" y="1902"/>
                  <a:pt x="10345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: 図形 1356">
            <a:extLst>
              <a:ext uri="{FF2B5EF4-FFF2-40B4-BE49-F238E27FC236}">
                <a16:creationId xmlns:a16="http://schemas.microsoft.com/office/drawing/2014/main" id="{E9932B1A-4F5F-48A6-90E9-D77A62C1675E}"/>
              </a:ext>
            </a:extLst>
          </p:cNvPr>
          <p:cNvSpPr/>
          <p:nvPr/>
        </p:nvSpPr>
        <p:spPr>
          <a:xfrm>
            <a:off x="5190231" y="6718272"/>
            <a:ext cx="256488" cy="214594"/>
          </a:xfrm>
          <a:custGeom>
            <a:avLst/>
            <a:gdLst>
              <a:gd name="connsiteX0" fmla="*/ 256482 w 256488"/>
              <a:gd name="connsiteY0" fmla="*/ 28 h 214594"/>
              <a:gd name="connsiteX1" fmla="*/ 153294 w 256488"/>
              <a:gd name="connsiteY1" fmla="*/ 69878 h 214594"/>
              <a:gd name="connsiteX2" fmla="*/ 54869 w 256488"/>
              <a:gd name="connsiteY2" fmla="*/ 161953 h 214594"/>
              <a:gd name="connsiteX3" fmla="*/ 894 w 256488"/>
              <a:gd name="connsiteY3" fmla="*/ 214341 h 214594"/>
              <a:gd name="connsiteX4" fmla="*/ 26294 w 256488"/>
              <a:gd name="connsiteY4" fmla="*/ 179416 h 214594"/>
              <a:gd name="connsiteX5" fmla="*/ 91382 w 256488"/>
              <a:gd name="connsiteY5" fmla="*/ 123853 h 214594"/>
              <a:gd name="connsiteX6" fmla="*/ 148532 w 256488"/>
              <a:gd name="connsiteY6" fmla="*/ 61941 h 214594"/>
              <a:gd name="connsiteX7" fmla="*/ 256482 w 256488"/>
              <a:gd name="connsiteY7" fmla="*/ 28 h 21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488" h="214594">
                <a:moveTo>
                  <a:pt x="256482" y="28"/>
                </a:moveTo>
                <a:cubicBezTo>
                  <a:pt x="257276" y="1351"/>
                  <a:pt x="186896" y="42891"/>
                  <a:pt x="153294" y="69878"/>
                </a:cubicBezTo>
                <a:cubicBezTo>
                  <a:pt x="119692" y="96865"/>
                  <a:pt x="54869" y="161953"/>
                  <a:pt x="54869" y="161953"/>
                </a:cubicBezTo>
                <a:cubicBezTo>
                  <a:pt x="29469" y="186030"/>
                  <a:pt x="5656" y="211431"/>
                  <a:pt x="894" y="214341"/>
                </a:cubicBezTo>
                <a:cubicBezTo>
                  <a:pt x="-3868" y="217251"/>
                  <a:pt x="11213" y="194497"/>
                  <a:pt x="26294" y="179416"/>
                </a:cubicBezTo>
                <a:cubicBezTo>
                  <a:pt x="41375" y="164335"/>
                  <a:pt x="71009" y="143432"/>
                  <a:pt x="91382" y="123853"/>
                </a:cubicBezTo>
                <a:cubicBezTo>
                  <a:pt x="111755" y="104274"/>
                  <a:pt x="124719" y="79668"/>
                  <a:pt x="148532" y="61941"/>
                </a:cubicBezTo>
                <a:cubicBezTo>
                  <a:pt x="172344" y="44214"/>
                  <a:pt x="255688" y="-1295"/>
                  <a:pt x="256482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: 図形 1357">
            <a:extLst>
              <a:ext uri="{FF2B5EF4-FFF2-40B4-BE49-F238E27FC236}">
                <a16:creationId xmlns:a16="http://schemas.microsoft.com/office/drawing/2014/main" id="{4B92A9EA-E855-4527-A85F-9BBB41F29616}"/>
              </a:ext>
            </a:extLst>
          </p:cNvPr>
          <p:cNvSpPr/>
          <p:nvPr/>
        </p:nvSpPr>
        <p:spPr>
          <a:xfrm>
            <a:off x="5179835" y="6935785"/>
            <a:ext cx="95270" cy="109673"/>
          </a:xfrm>
          <a:custGeom>
            <a:avLst/>
            <a:gdLst>
              <a:gd name="connsiteX0" fmla="*/ 178 w 95270"/>
              <a:gd name="connsiteY0" fmla="*/ 3 h 109673"/>
              <a:gd name="connsiteX1" fmla="*/ 46215 w 95270"/>
              <a:gd name="connsiteY1" fmla="*/ 76203 h 109673"/>
              <a:gd name="connsiteX2" fmla="*/ 93840 w 95270"/>
              <a:gd name="connsiteY2" fmla="*/ 109540 h 109673"/>
              <a:gd name="connsiteX3" fmla="*/ 81140 w 95270"/>
              <a:gd name="connsiteY3" fmla="*/ 87315 h 109673"/>
              <a:gd name="connsiteX4" fmla="*/ 63678 w 95270"/>
              <a:gd name="connsiteY4" fmla="*/ 73028 h 109673"/>
              <a:gd name="connsiteX5" fmla="*/ 178 w 95270"/>
              <a:gd name="connsiteY5" fmla="*/ 3 h 10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270" h="109673">
                <a:moveTo>
                  <a:pt x="178" y="3"/>
                </a:moveTo>
                <a:cubicBezTo>
                  <a:pt x="-2733" y="532"/>
                  <a:pt x="30605" y="57947"/>
                  <a:pt x="46215" y="76203"/>
                </a:cubicBezTo>
                <a:cubicBezTo>
                  <a:pt x="61825" y="94459"/>
                  <a:pt x="88019" y="107688"/>
                  <a:pt x="93840" y="109540"/>
                </a:cubicBezTo>
                <a:cubicBezTo>
                  <a:pt x="99661" y="111392"/>
                  <a:pt x="86167" y="93400"/>
                  <a:pt x="81140" y="87315"/>
                </a:cubicBezTo>
                <a:cubicBezTo>
                  <a:pt x="76113" y="81230"/>
                  <a:pt x="73997" y="85463"/>
                  <a:pt x="63678" y="73028"/>
                </a:cubicBezTo>
                <a:cubicBezTo>
                  <a:pt x="53359" y="60593"/>
                  <a:pt x="3089" y="-526"/>
                  <a:pt x="17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: 図形 1358">
            <a:extLst>
              <a:ext uri="{FF2B5EF4-FFF2-40B4-BE49-F238E27FC236}">
                <a16:creationId xmlns:a16="http://schemas.microsoft.com/office/drawing/2014/main" id="{FCD16590-76BD-4E8E-8F47-70B9BBCB0FA9}"/>
              </a:ext>
            </a:extLst>
          </p:cNvPr>
          <p:cNvSpPr/>
          <p:nvPr/>
        </p:nvSpPr>
        <p:spPr>
          <a:xfrm>
            <a:off x="5277511" y="6816725"/>
            <a:ext cx="279268" cy="222487"/>
          </a:xfrm>
          <a:custGeom>
            <a:avLst/>
            <a:gdLst>
              <a:gd name="connsiteX0" fmla="*/ 278739 w 279268"/>
              <a:gd name="connsiteY0" fmla="*/ 0 h 222487"/>
              <a:gd name="connsiteX1" fmla="*/ 212064 w 279268"/>
              <a:gd name="connsiteY1" fmla="*/ 66675 h 222487"/>
              <a:gd name="connsiteX2" fmla="*/ 129514 w 279268"/>
              <a:gd name="connsiteY2" fmla="*/ 111125 h 222487"/>
              <a:gd name="connsiteX3" fmla="*/ 4102 w 279268"/>
              <a:gd name="connsiteY3" fmla="*/ 220663 h 222487"/>
              <a:gd name="connsiteX4" fmla="*/ 43789 w 279268"/>
              <a:gd name="connsiteY4" fmla="*/ 171450 h 222487"/>
              <a:gd name="connsiteX5" fmla="*/ 175552 w 279268"/>
              <a:gd name="connsiteY5" fmla="*/ 66675 h 222487"/>
              <a:gd name="connsiteX6" fmla="*/ 278739 w 279268"/>
              <a:gd name="connsiteY6" fmla="*/ 0 h 22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268" h="222487">
                <a:moveTo>
                  <a:pt x="278739" y="0"/>
                </a:moveTo>
                <a:cubicBezTo>
                  <a:pt x="284824" y="0"/>
                  <a:pt x="236935" y="48154"/>
                  <a:pt x="212064" y="66675"/>
                </a:cubicBezTo>
                <a:cubicBezTo>
                  <a:pt x="187193" y="85196"/>
                  <a:pt x="164174" y="85460"/>
                  <a:pt x="129514" y="111125"/>
                </a:cubicBezTo>
                <a:cubicBezTo>
                  <a:pt x="94854" y="136790"/>
                  <a:pt x="18389" y="210609"/>
                  <a:pt x="4102" y="220663"/>
                </a:cubicBezTo>
                <a:cubicBezTo>
                  <a:pt x="-10185" y="230717"/>
                  <a:pt x="15214" y="197115"/>
                  <a:pt x="43789" y="171450"/>
                </a:cubicBezTo>
                <a:cubicBezTo>
                  <a:pt x="72364" y="145785"/>
                  <a:pt x="141685" y="92075"/>
                  <a:pt x="175552" y="66675"/>
                </a:cubicBezTo>
                <a:cubicBezTo>
                  <a:pt x="209419" y="41275"/>
                  <a:pt x="272654" y="0"/>
                  <a:pt x="2787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: 図形 1359">
            <a:extLst>
              <a:ext uri="{FF2B5EF4-FFF2-40B4-BE49-F238E27FC236}">
                <a16:creationId xmlns:a16="http://schemas.microsoft.com/office/drawing/2014/main" id="{52B17F19-F17C-4A6B-BE37-1295A30FBEF1}"/>
              </a:ext>
            </a:extLst>
          </p:cNvPr>
          <p:cNvSpPr/>
          <p:nvPr/>
        </p:nvSpPr>
        <p:spPr>
          <a:xfrm>
            <a:off x="5295645" y="6869048"/>
            <a:ext cx="241851" cy="162053"/>
          </a:xfrm>
          <a:custGeom>
            <a:avLst/>
            <a:gdLst>
              <a:gd name="connsiteX0" fmla="*/ 241555 w 241851"/>
              <a:gd name="connsiteY0" fmla="*/ 65 h 162053"/>
              <a:gd name="connsiteX1" fmla="*/ 139955 w 241851"/>
              <a:gd name="connsiteY1" fmla="*/ 74677 h 162053"/>
              <a:gd name="connsiteX2" fmla="*/ 255 w 241851"/>
              <a:gd name="connsiteY2" fmla="*/ 161990 h 162053"/>
              <a:gd name="connsiteX3" fmla="*/ 108205 w 241851"/>
              <a:gd name="connsiteY3" fmla="*/ 87377 h 162053"/>
              <a:gd name="connsiteX4" fmla="*/ 241555 w 241851"/>
              <a:gd name="connsiteY4" fmla="*/ 65 h 16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851" h="162053">
                <a:moveTo>
                  <a:pt x="241555" y="65"/>
                </a:moveTo>
                <a:cubicBezTo>
                  <a:pt x="246847" y="-2052"/>
                  <a:pt x="180172" y="47690"/>
                  <a:pt x="139955" y="74677"/>
                </a:cubicBezTo>
                <a:cubicBezTo>
                  <a:pt x="99738" y="101664"/>
                  <a:pt x="5547" y="159873"/>
                  <a:pt x="255" y="161990"/>
                </a:cubicBezTo>
                <a:cubicBezTo>
                  <a:pt x="-5037" y="164107"/>
                  <a:pt x="73280" y="112777"/>
                  <a:pt x="108205" y="87377"/>
                </a:cubicBezTo>
                <a:cubicBezTo>
                  <a:pt x="143130" y="61977"/>
                  <a:pt x="236263" y="2182"/>
                  <a:pt x="241555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: 図形 1360">
            <a:extLst>
              <a:ext uri="{FF2B5EF4-FFF2-40B4-BE49-F238E27FC236}">
                <a16:creationId xmlns:a16="http://schemas.microsoft.com/office/drawing/2014/main" id="{FA60D2CA-01C4-402D-AE52-D8A95CCF7862}"/>
              </a:ext>
            </a:extLst>
          </p:cNvPr>
          <p:cNvSpPr/>
          <p:nvPr/>
        </p:nvSpPr>
        <p:spPr>
          <a:xfrm>
            <a:off x="5387966" y="6984985"/>
            <a:ext cx="225821" cy="160406"/>
          </a:xfrm>
          <a:custGeom>
            <a:avLst/>
            <a:gdLst>
              <a:gd name="connsiteX0" fmla="*/ 225434 w 225821"/>
              <a:gd name="connsiteY0" fmla="*/ 15 h 160406"/>
              <a:gd name="connsiteX1" fmla="*/ 122247 w 225821"/>
              <a:gd name="connsiteY1" fmla="*/ 100028 h 160406"/>
              <a:gd name="connsiteX2" fmla="*/ 85734 w 225821"/>
              <a:gd name="connsiteY2" fmla="*/ 117490 h 160406"/>
              <a:gd name="connsiteX3" fmla="*/ 9 w 225821"/>
              <a:gd name="connsiteY3" fmla="*/ 160353 h 160406"/>
              <a:gd name="connsiteX4" fmla="*/ 80972 w 225821"/>
              <a:gd name="connsiteY4" fmla="*/ 107965 h 160406"/>
              <a:gd name="connsiteX5" fmla="*/ 225434 w 225821"/>
              <a:gd name="connsiteY5" fmla="*/ 15 h 1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21" h="160406">
                <a:moveTo>
                  <a:pt x="225434" y="15"/>
                </a:moveTo>
                <a:cubicBezTo>
                  <a:pt x="232313" y="-1308"/>
                  <a:pt x="145530" y="80449"/>
                  <a:pt x="122247" y="100028"/>
                </a:cubicBezTo>
                <a:cubicBezTo>
                  <a:pt x="98964" y="119607"/>
                  <a:pt x="85734" y="117490"/>
                  <a:pt x="85734" y="117490"/>
                </a:cubicBezTo>
                <a:cubicBezTo>
                  <a:pt x="65361" y="127544"/>
                  <a:pt x="803" y="161941"/>
                  <a:pt x="9" y="160353"/>
                </a:cubicBezTo>
                <a:cubicBezTo>
                  <a:pt x="-785" y="158766"/>
                  <a:pt x="47899" y="134688"/>
                  <a:pt x="80972" y="107965"/>
                </a:cubicBezTo>
                <a:cubicBezTo>
                  <a:pt x="114045" y="81242"/>
                  <a:pt x="218555" y="1338"/>
                  <a:pt x="22543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: 図形 1361">
            <a:extLst>
              <a:ext uri="{FF2B5EF4-FFF2-40B4-BE49-F238E27FC236}">
                <a16:creationId xmlns:a16="http://schemas.microsoft.com/office/drawing/2014/main" id="{6405BBFD-CEC1-4FE4-88EA-88074684D6B9}"/>
              </a:ext>
            </a:extLst>
          </p:cNvPr>
          <p:cNvSpPr/>
          <p:nvPr/>
        </p:nvSpPr>
        <p:spPr>
          <a:xfrm>
            <a:off x="5279332" y="7018334"/>
            <a:ext cx="109900" cy="127831"/>
          </a:xfrm>
          <a:custGeom>
            <a:avLst/>
            <a:gdLst>
              <a:gd name="connsiteX0" fmla="*/ 21331 w 109900"/>
              <a:gd name="connsiteY0" fmla="*/ 4 h 127831"/>
              <a:gd name="connsiteX1" fmla="*/ 693 w 109900"/>
              <a:gd name="connsiteY1" fmla="*/ 63504 h 127831"/>
              <a:gd name="connsiteX2" fmla="*/ 49906 w 109900"/>
              <a:gd name="connsiteY2" fmla="*/ 93666 h 127831"/>
              <a:gd name="connsiteX3" fmla="*/ 105468 w 109900"/>
              <a:gd name="connsiteY3" fmla="*/ 125416 h 127831"/>
              <a:gd name="connsiteX4" fmla="*/ 103881 w 109900"/>
              <a:gd name="connsiteY4" fmla="*/ 123829 h 127831"/>
              <a:gd name="connsiteX5" fmla="*/ 83243 w 109900"/>
              <a:gd name="connsiteY5" fmla="*/ 109541 h 127831"/>
              <a:gd name="connsiteX6" fmla="*/ 26093 w 109900"/>
              <a:gd name="connsiteY6" fmla="*/ 66679 h 127831"/>
              <a:gd name="connsiteX7" fmla="*/ 21331 w 109900"/>
              <a:gd name="connsiteY7" fmla="*/ 4 h 12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900" h="127831">
                <a:moveTo>
                  <a:pt x="21331" y="4"/>
                </a:moveTo>
                <a:cubicBezTo>
                  <a:pt x="17098" y="-525"/>
                  <a:pt x="-4069" y="47894"/>
                  <a:pt x="693" y="63504"/>
                </a:cubicBezTo>
                <a:cubicBezTo>
                  <a:pt x="5455" y="79114"/>
                  <a:pt x="32444" y="83347"/>
                  <a:pt x="49906" y="93666"/>
                </a:cubicBezTo>
                <a:cubicBezTo>
                  <a:pt x="67368" y="103985"/>
                  <a:pt x="96472" y="120389"/>
                  <a:pt x="105468" y="125416"/>
                </a:cubicBezTo>
                <a:cubicBezTo>
                  <a:pt x="114464" y="130443"/>
                  <a:pt x="107585" y="126475"/>
                  <a:pt x="103881" y="123829"/>
                </a:cubicBezTo>
                <a:cubicBezTo>
                  <a:pt x="100177" y="121183"/>
                  <a:pt x="96208" y="119066"/>
                  <a:pt x="83243" y="109541"/>
                </a:cubicBezTo>
                <a:cubicBezTo>
                  <a:pt x="70278" y="100016"/>
                  <a:pt x="36676" y="79379"/>
                  <a:pt x="26093" y="66679"/>
                </a:cubicBezTo>
                <a:cubicBezTo>
                  <a:pt x="15510" y="53979"/>
                  <a:pt x="25564" y="533"/>
                  <a:pt x="2133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: 図形 1362">
            <a:extLst>
              <a:ext uri="{FF2B5EF4-FFF2-40B4-BE49-F238E27FC236}">
                <a16:creationId xmlns:a16="http://schemas.microsoft.com/office/drawing/2014/main" id="{A3F8FCA4-9127-4CE6-9A26-9BCCC0C8CDF7}"/>
              </a:ext>
            </a:extLst>
          </p:cNvPr>
          <p:cNvSpPr/>
          <p:nvPr/>
        </p:nvSpPr>
        <p:spPr>
          <a:xfrm>
            <a:off x="5804892" y="6905616"/>
            <a:ext cx="100749" cy="157563"/>
          </a:xfrm>
          <a:custGeom>
            <a:avLst/>
            <a:gdLst>
              <a:gd name="connsiteX0" fmla="*/ 100608 w 100749"/>
              <a:gd name="connsiteY0" fmla="*/ 9 h 157563"/>
              <a:gd name="connsiteX1" fmla="*/ 29171 w 100749"/>
              <a:gd name="connsiteY1" fmla="*/ 104784 h 157563"/>
              <a:gd name="connsiteX2" fmla="*/ 13296 w 100749"/>
              <a:gd name="connsiteY2" fmla="*/ 131772 h 157563"/>
              <a:gd name="connsiteX3" fmla="*/ 2183 w 100749"/>
              <a:gd name="connsiteY3" fmla="*/ 157172 h 157563"/>
              <a:gd name="connsiteX4" fmla="*/ 8533 w 100749"/>
              <a:gd name="connsiteY4" fmla="*/ 111134 h 157563"/>
              <a:gd name="connsiteX5" fmla="*/ 100608 w 100749"/>
              <a:gd name="connsiteY5" fmla="*/ 9 h 15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49" h="157563">
                <a:moveTo>
                  <a:pt x="100608" y="9"/>
                </a:moveTo>
                <a:cubicBezTo>
                  <a:pt x="104047" y="-1049"/>
                  <a:pt x="43723" y="82824"/>
                  <a:pt x="29171" y="104784"/>
                </a:cubicBezTo>
                <a:cubicBezTo>
                  <a:pt x="14619" y="126745"/>
                  <a:pt x="17794" y="123041"/>
                  <a:pt x="13296" y="131772"/>
                </a:cubicBezTo>
                <a:cubicBezTo>
                  <a:pt x="8798" y="140503"/>
                  <a:pt x="2977" y="160612"/>
                  <a:pt x="2183" y="157172"/>
                </a:cubicBezTo>
                <a:cubicBezTo>
                  <a:pt x="1389" y="153732"/>
                  <a:pt x="-4961" y="134417"/>
                  <a:pt x="8533" y="111134"/>
                </a:cubicBezTo>
                <a:cubicBezTo>
                  <a:pt x="22027" y="87851"/>
                  <a:pt x="97169" y="1067"/>
                  <a:pt x="100608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: 図形 1363">
            <a:extLst>
              <a:ext uri="{FF2B5EF4-FFF2-40B4-BE49-F238E27FC236}">
                <a16:creationId xmlns:a16="http://schemas.microsoft.com/office/drawing/2014/main" id="{E7426BEB-BA02-4CD8-A6BC-35B419FF2823}"/>
              </a:ext>
            </a:extLst>
          </p:cNvPr>
          <p:cNvSpPr/>
          <p:nvPr/>
        </p:nvSpPr>
        <p:spPr>
          <a:xfrm>
            <a:off x="5657847" y="7060457"/>
            <a:ext cx="151376" cy="87123"/>
          </a:xfrm>
          <a:custGeom>
            <a:avLst/>
            <a:gdLst>
              <a:gd name="connsiteX0" fmla="*/ 3 w 151376"/>
              <a:gd name="connsiteY0" fmla="*/ 72181 h 87123"/>
              <a:gd name="connsiteX1" fmla="*/ 79378 w 151376"/>
              <a:gd name="connsiteY1" fmla="*/ 83293 h 87123"/>
              <a:gd name="connsiteX2" fmla="*/ 150816 w 151376"/>
              <a:gd name="connsiteY2" fmla="*/ 743 h 87123"/>
              <a:gd name="connsiteX3" fmla="*/ 111128 w 151376"/>
              <a:gd name="connsiteY3" fmla="*/ 43606 h 87123"/>
              <a:gd name="connsiteX4" fmla="*/ 82553 w 151376"/>
              <a:gd name="connsiteY4" fmla="*/ 61068 h 87123"/>
              <a:gd name="connsiteX5" fmla="*/ 3 w 151376"/>
              <a:gd name="connsiteY5" fmla="*/ 72181 h 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376" h="87123">
                <a:moveTo>
                  <a:pt x="3" y="72181"/>
                </a:moveTo>
                <a:cubicBezTo>
                  <a:pt x="-526" y="75885"/>
                  <a:pt x="54243" y="95199"/>
                  <a:pt x="79378" y="83293"/>
                </a:cubicBezTo>
                <a:cubicBezTo>
                  <a:pt x="104513" y="71387"/>
                  <a:pt x="145524" y="7357"/>
                  <a:pt x="150816" y="743"/>
                </a:cubicBezTo>
                <a:cubicBezTo>
                  <a:pt x="156108" y="-5871"/>
                  <a:pt x="122505" y="33552"/>
                  <a:pt x="111128" y="43606"/>
                </a:cubicBezTo>
                <a:cubicBezTo>
                  <a:pt x="99751" y="53660"/>
                  <a:pt x="96840" y="57099"/>
                  <a:pt x="82553" y="61068"/>
                </a:cubicBezTo>
                <a:cubicBezTo>
                  <a:pt x="68266" y="65037"/>
                  <a:pt x="532" y="68477"/>
                  <a:pt x="3" y="72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: 図形 1364">
            <a:extLst>
              <a:ext uri="{FF2B5EF4-FFF2-40B4-BE49-F238E27FC236}">
                <a16:creationId xmlns:a16="http://schemas.microsoft.com/office/drawing/2014/main" id="{B530E0FC-53D4-4A48-89AA-A58BD189F856}"/>
              </a:ext>
            </a:extLst>
          </p:cNvPr>
          <p:cNvSpPr/>
          <p:nvPr/>
        </p:nvSpPr>
        <p:spPr>
          <a:xfrm>
            <a:off x="5441947" y="7142800"/>
            <a:ext cx="235441" cy="60443"/>
          </a:xfrm>
          <a:custGeom>
            <a:avLst/>
            <a:gdLst>
              <a:gd name="connsiteX0" fmla="*/ 3 w 235441"/>
              <a:gd name="connsiteY0" fmla="*/ 56513 h 60443"/>
              <a:gd name="connsiteX1" fmla="*/ 93666 w 235441"/>
              <a:gd name="connsiteY1" fmla="*/ 54925 h 60443"/>
              <a:gd name="connsiteX2" fmla="*/ 233366 w 235441"/>
              <a:gd name="connsiteY2" fmla="*/ 950 h 60443"/>
              <a:gd name="connsiteX3" fmla="*/ 171453 w 235441"/>
              <a:gd name="connsiteY3" fmla="*/ 21588 h 60443"/>
              <a:gd name="connsiteX4" fmla="*/ 90491 w 235441"/>
              <a:gd name="connsiteY4" fmla="*/ 35875 h 60443"/>
              <a:gd name="connsiteX5" fmla="*/ 3 w 235441"/>
              <a:gd name="connsiteY5" fmla="*/ 56513 h 6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441" h="60443">
                <a:moveTo>
                  <a:pt x="3" y="56513"/>
                </a:moveTo>
                <a:cubicBezTo>
                  <a:pt x="532" y="59688"/>
                  <a:pt x="54772" y="64186"/>
                  <a:pt x="93666" y="54925"/>
                </a:cubicBezTo>
                <a:cubicBezTo>
                  <a:pt x="132560" y="45664"/>
                  <a:pt x="220401" y="6506"/>
                  <a:pt x="233366" y="950"/>
                </a:cubicBezTo>
                <a:cubicBezTo>
                  <a:pt x="246331" y="-4606"/>
                  <a:pt x="195266" y="15767"/>
                  <a:pt x="171453" y="21588"/>
                </a:cubicBezTo>
                <a:cubicBezTo>
                  <a:pt x="147640" y="27409"/>
                  <a:pt x="118008" y="31906"/>
                  <a:pt x="90491" y="35875"/>
                </a:cubicBezTo>
                <a:cubicBezTo>
                  <a:pt x="62974" y="39844"/>
                  <a:pt x="-526" y="53338"/>
                  <a:pt x="3" y="56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: 図形 1365">
            <a:extLst>
              <a:ext uri="{FF2B5EF4-FFF2-40B4-BE49-F238E27FC236}">
                <a16:creationId xmlns:a16="http://schemas.microsoft.com/office/drawing/2014/main" id="{836E42DF-53DA-4DA8-A892-CA01FA010BD1}"/>
              </a:ext>
            </a:extLst>
          </p:cNvPr>
          <p:cNvSpPr/>
          <p:nvPr/>
        </p:nvSpPr>
        <p:spPr>
          <a:xfrm>
            <a:off x="5387972" y="7140413"/>
            <a:ext cx="70166" cy="70413"/>
          </a:xfrm>
          <a:custGeom>
            <a:avLst/>
            <a:gdLst>
              <a:gd name="connsiteX0" fmla="*/ 3 w 70166"/>
              <a:gd name="connsiteY0" fmla="*/ 162 h 70413"/>
              <a:gd name="connsiteX1" fmla="*/ 65091 w 70166"/>
              <a:gd name="connsiteY1" fmla="*/ 68425 h 70413"/>
              <a:gd name="connsiteX2" fmla="*/ 61916 w 70166"/>
              <a:gd name="connsiteY2" fmla="*/ 49375 h 70413"/>
              <a:gd name="connsiteX3" fmla="*/ 3 w 70166"/>
              <a:gd name="connsiteY3" fmla="*/ 162 h 7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66" h="70413">
                <a:moveTo>
                  <a:pt x="3" y="162"/>
                </a:moveTo>
                <a:cubicBezTo>
                  <a:pt x="532" y="3337"/>
                  <a:pt x="54772" y="60223"/>
                  <a:pt x="65091" y="68425"/>
                </a:cubicBezTo>
                <a:cubicBezTo>
                  <a:pt x="75410" y="76627"/>
                  <a:pt x="67737" y="57312"/>
                  <a:pt x="61916" y="49375"/>
                </a:cubicBezTo>
                <a:cubicBezTo>
                  <a:pt x="56095" y="41438"/>
                  <a:pt x="-526" y="-3013"/>
                  <a:pt x="3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: 図形 1366">
            <a:extLst>
              <a:ext uri="{FF2B5EF4-FFF2-40B4-BE49-F238E27FC236}">
                <a16:creationId xmlns:a16="http://schemas.microsoft.com/office/drawing/2014/main" id="{1B4E6B92-9C4D-4288-ABA5-9121C37931DB}"/>
              </a:ext>
            </a:extLst>
          </p:cNvPr>
          <p:cNvSpPr/>
          <p:nvPr/>
        </p:nvSpPr>
        <p:spPr>
          <a:xfrm>
            <a:off x="5322766" y="6549805"/>
            <a:ext cx="140095" cy="44712"/>
          </a:xfrm>
          <a:custGeom>
            <a:avLst/>
            <a:gdLst>
              <a:gd name="connsiteX0" fmla="*/ 122 w 140095"/>
              <a:gd name="connsiteY0" fmla="*/ 44670 h 44712"/>
              <a:gd name="connsiteX1" fmla="*/ 79497 w 140095"/>
              <a:gd name="connsiteY1" fmla="*/ 1808 h 44712"/>
              <a:gd name="connsiteX2" fmla="*/ 139822 w 140095"/>
              <a:gd name="connsiteY2" fmla="*/ 8158 h 44712"/>
              <a:gd name="connsiteX3" fmla="*/ 98547 w 140095"/>
              <a:gd name="connsiteY3" fmla="*/ 9745 h 44712"/>
              <a:gd name="connsiteX4" fmla="*/ 122 w 140095"/>
              <a:gd name="connsiteY4" fmla="*/ 44670 h 4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95" h="44712">
                <a:moveTo>
                  <a:pt x="122" y="44670"/>
                </a:moveTo>
                <a:cubicBezTo>
                  <a:pt x="-3053" y="43347"/>
                  <a:pt x="56214" y="7893"/>
                  <a:pt x="79497" y="1808"/>
                </a:cubicBezTo>
                <a:cubicBezTo>
                  <a:pt x="102780" y="-4277"/>
                  <a:pt x="136647" y="6835"/>
                  <a:pt x="139822" y="8158"/>
                </a:cubicBezTo>
                <a:cubicBezTo>
                  <a:pt x="142997" y="9481"/>
                  <a:pt x="117862" y="3395"/>
                  <a:pt x="98547" y="9745"/>
                </a:cubicBezTo>
                <a:cubicBezTo>
                  <a:pt x="79232" y="16095"/>
                  <a:pt x="3297" y="45993"/>
                  <a:pt x="122" y="44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: 図形 1367">
            <a:extLst>
              <a:ext uri="{FF2B5EF4-FFF2-40B4-BE49-F238E27FC236}">
                <a16:creationId xmlns:a16="http://schemas.microsoft.com/office/drawing/2014/main" id="{0DA5D1B5-26B4-4DCF-A7C0-4028BB6684DA}"/>
              </a:ext>
            </a:extLst>
          </p:cNvPr>
          <p:cNvSpPr/>
          <p:nvPr/>
        </p:nvSpPr>
        <p:spPr>
          <a:xfrm>
            <a:off x="5587952" y="6607164"/>
            <a:ext cx="118219" cy="136536"/>
          </a:xfrm>
          <a:custGeom>
            <a:avLst/>
            <a:gdLst>
              <a:gd name="connsiteX0" fmla="*/ 20686 w 118219"/>
              <a:gd name="connsiteY0" fmla="*/ 11 h 136536"/>
              <a:gd name="connsiteX1" fmla="*/ 107998 w 118219"/>
              <a:gd name="connsiteY1" fmla="*/ 92086 h 136536"/>
              <a:gd name="connsiteX2" fmla="*/ 111173 w 118219"/>
              <a:gd name="connsiteY2" fmla="*/ 106374 h 136536"/>
              <a:gd name="connsiteX3" fmla="*/ 60373 w 118219"/>
              <a:gd name="connsiteY3" fmla="*/ 107961 h 136536"/>
              <a:gd name="connsiteX4" fmla="*/ 48 w 118219"/>
              <a:gd name="connsiteY4" fmla="*/ 136536 h 136536"/>
              <a:gd name="connsiteX5" fmla="*/ 50848 w 118219"/>
              <a:gd name="connsiteY5" fmla="*/ 107961 h 136536"/>
              <a:gd name="connsiteX6" fmla="*/ 87361 w 118219"/>
              <a:gd name="connsiteY6" fmla="*/ 98436 h 136536"/>
              <a:gd name="connsiteX7" fmla="*/ 20686 w 118219"/>
              <a:gd name="connsiteY7" fmla="*/ 11 h 13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219" h="136536">
                <a:moveTo>
                  <a:pt x="20686" y="11"/>
                </a:moveTo>
                <a:cubicBezTo>
                  <a:pt x="24125" y="-1047"/>
                  <a:pt x="92917" y="74359"/>
                  <a:pt x="107998" y="92086"/>
                </a:cubicBezTo>
                <a:cubicBezTo>
                  <a:pt x="123079" y="109813"/>
                  <a:pt x="119110" y="103728"/>
                  <a:pt x="111173" y="106374"/>
                </a:cubicBezTo>
                <a:cubicBezTo>
                  <a:pt x="103236" y="109020"/>
                  <a:pt x="78894" y="102934"/>
                  <a:pt x="60373" y="107961"/>
                </a:cubicBezTo>
                <a:cubicBezTo>
                  <a:pt x="41852" y="112988"/>
                  <a:pt x="1635" y="136536"/>
                  <a:pt x="48" y="136536"/>
                </a:cubicBezTo>
                <a:cubicBezTo>
                  <a:pt x="-1539" y="136536"/>
                  <a:pt x="36296" y="114311"/>
                  <a:pt x="50848" y="107961"/>
                </a:cubicBezTo>
                <a:cubicBezTo>
                  <a:pt x="65400" y="101611"/>
                  <a:pt x="91859" y="110607"/>
                  <a:pt x="87361" y="98436"/>
                </a:cubicBezTo>
                <a:cubicBezTo>
                  <a:pt x="82863" y="86265"/>
                  <a:pt x="17247" y="1069"/>
                  <a:pt x="2068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: 図形 1368">
            <a:extLst>
              <a:ext uri="{FF2B5EF4-FFF2-40B4-BE49-F238E27FC236}">
                <a16:creationId xmlns:a16="http://schemas.microsoft.com/office/drawing/2014/main" id="{6240BB70-6B12-4EE6-ADCF-343C614DB67B}"/>
              </a:ext>
            </a:extLst>
          </p:cNvPr>
          <p:cNvSpPr/>
          <p:nvPr/>
        </p:nvSpPr>
        <p:spPr>
          <a:xfrm>
            <a:off x="5641947" y="6764318"/>
            <a:ext cx="108352" cy="131870"/>
          </a:xfrm>
          <a:custGeom>
            <a:avLst/>
            <a:gdLst>
              <a:gd name="connsiteX0" fmla="*/ 65116 w 108352"/>
              <a:gd name="connsiteY0" fmla="*/ 20 h 131870"/>
              <a:gd name="connsiteX1" fmla="*/ 107978 w 108352"/>
              <a:gd name="connsiteY1" fmla="*/ 77807 h 131870"/>
              <a:gd name="connsiteX2" fmla="*/ 80991 w 108352"/>
              <a:gd name="connsiteY2" fmla="*/ 96857 h 131870"/>
              <a:gd name="connsiteX3" fmla="*/ 28 w 108352"/>
              <a:gd name="connsiteY3" fmla="*/ 131782 h 131870"/>
              <a:gd name="connsiteX4" fmla="*/ 90516 w 108352"/>
              <a:gd name="connsiteY4" fmla="*/ 85745 h 131870"/>
              <a:gd name="connsiteX5" fmla="*/ 65116 w 108352"/>
              <a:gd name="connsiteY5" fmla="*/ 20 h 13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52" h="131870">
                <a:moveTo>
                  <a:pt x="65116" y="20"/>
                </a:moveTo>
                <a:cubicBezTo>
                  <a:pt x="68026" y="-1303"/>
                  <a:pt x="105332" y="61668"/>
                  <a:pt x="107978" y="77807"/>
                </a:cubicBezTo>
                <a:cubicBezTo>
                  <a:pt x="110624" y="93946"/>
                  <a:pt x="98983" y="87861"/>
                  <a:pt x="80991" y="96857"/>
                </a:cubicBezTo>
                <a:cubicBezTo>
                  <a:pt x="62999" y="105853"/>
                  <a:pt x="-1559" y="133634"/>
                  <a:pt x="28" y="131782"/>
                </a:cubicBezTo>
                <a:cubicBezTo>
                  <a:pt x="1615" y="129930"/>
                  <a:pt x="78874" y="102414"/>
                  <a:pt x="90516" y="85745"/>
                </a:cubicBezTo>
                <a:cubicBezTo>
                  <a:pt x="102158" y="69076"/>
                  <a:pt x="62206" y="1343"/>
                  <a:pt x="65116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: 図形 1369">
            <a:extLst>
              <a:ext uri="{FF2B5EF4-FFF2-40B4-BE49-F238E27FC236}">
                <a16:creationId xmlns:a16="http://schemas.microsoft.com/office/drawing/2014/main" id="{A1F9A8CD-77B1-4582-9F75-D7EEB78EBF36}"/>
              </a:ext>
            </a:extLst>
          </p:cNvPr>
          <p:cNvSpPr/>
          <p:nvPr/>
        </p:nvSpPr>
        <p:spPr>
          <a:xfrm>
            <a:off x="5649363" y="6942120"/>
            <a:ext cx="100943" cy="84226"/>
          </a:xfrm>
          <a:custGeom>
            <a:avLst/>
            <a:gdLst>
              <a:gd name="connsiteX0" fmla="*/ 100562 w 100943"/>
              <a:gd name="connsiteY0" fmla="*/ 18 h 84226"/>
              <a:gd name="connsiteX1" fmla="*/ 56112 w 100943"/>
              <a:gd name="connsiteY1" fmla="*/ 57168 h 84226"/>
              <a:gd name="connsiteX2" fmla="*/ 550 w 100943"/>
              <a:gd name="connsiteY2" fmla="*/ 84155 h 84226"/>
              <a:gd name="connsiteX3" fmla="*/ 30712 w 100943"/>
              <a:gd name="connsiteY3" fmla="*/ 63518 h 84226"/>
              <a:gd name="connsiteX4" fmla="*/ 100562 w 100943"/>
              <a:gd name="connsiteY4" fmla="*/ 18 h 8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" h="84226">
                <a:moveTo>
                  <a:pt x="100562" y="18"/>
                </a:moveTo>
                <a:cubicBezTo>
                  <a:pt x="104795" y="-1040"/>
                  <a:pt x="72780" y="43145"/>
                  <a:pt x="56112" y="57168"/>
                </a:cubicBezTo>
                <a:cubicBezTo>
                  <a:pt x="39444" y="71191"/>
                  <a:pt x="4783" y="83097"/>
                  <a:pt x="550" y="84155"/>
                </a:cubicBezTo>
                <a:cubicBezTo>
                  <a:pt x="-3683" y="85213"/>
                  <a:pt x="17483" y="74366"/>
                  <a:pt x="30712" y="63518"/>
                </a:cubicBezTo>
                <a:cubicBezTo>
                  <a:pt x="43941" y="52670"/>
                  <a:pt x="96329" y="1076"/>
                  <a:pt x="100562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: 図形 1370">
            <a:extLst>
              <a:ext uri="{FF2B5EF4-FFF2-40B4-BE49-F238E27FC236}">
                <a16:creationId xmlns:a16="http://schemas.microsoft.com/office/drawing/2014/main" id="{2B3409CA-ADE2-4F8D-91FD-6D67C2E881D0}"/>
              </a:ext>
            </a:extLst>
          </p:cNvPr>
          <p:cNvSpPr/>
          <p:nvPr/>
        </p:nvSpPr>
        <p:spPr>
          <a:xfrm>
            <a:off x="5751063" y="6948475"/>
            <a:ext cx="41421" cy="127046"/>
          </a:xfrm>
          <a:custGeom>
            <a:avLst/>
            <a:gdLst>
              <a:gd name="connsiteX0" fmla="*/ 30612 w 41421"/>
              <a:gd name="connsiteY0" fmla="*/ 13 h 127046"/>
              <a:gd name="connsiteX1" fmla="*/ 40137 w 41421"/>
              <a:gd name="connsiteY1" fmla="*/ 79388 h 127046"/>
              <a:gd name="connsiteX2" fmla="*/ 450 w 41421"/>
              <a:gd name="connsiteY2" fmla="*/ 127013 h 127046"/>
              <a:gd name="connsiteX3" fmla="*/ 19500 w 41421"/>
              <a:gd name="connsiteY3" fmla="*/ 85738 h 127046"/>
              <a:gd name="connsiteX4" fmla="*/ 30612 w 41421"/>
              <a:gd name="connsiteY4" fmla="*/ 13 h 12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21" h="127046">
                <a:moveTo>
                  <a:pt x="30612" y="13"/>
                </a:moveTo>
                <a:cubicBezTo>
                  <a:pt x="34051" y="-1045"/>
                  <a:pt x="45164" y="58221"/>
                  <a:pt x="40137" y="79388"/>
                </a:cubicBezTo>
                <a:cubicBezTo>
                  <a:pt x="35110" y="100555"/>
                  <a:pt x="3889" y="125955"/>
                  <a:pt x="450" y="127013"/>
                </a:cubicBezTo>
                <a:cubicBezTo>
                  <a:pt x="-2989" y="128071"/>
                  <a:pt x="14208" y="103730"/>
                  <a:pt x="19500" y="85738"/>
                </a:cubicBezTo>
                <a:cubicBezTo>
                  <a:pt x="24792" y="67746"/>
                  <a:pt x="27173" y="1071"/>
                  <a:pt x="3061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: 図形 1371">
            <a:extLst>
              <a:ext uri="{FF2B5EF4-FFF2-40B4-BE49-F238E27FC236}">
                <a16:creationId xmlns:a16="http://schemas.microsoft.com/office/drawing/2014/main" id="{3B45BE26-8BFF-4770-B4C3-343176F645DF}"/>
              </a:ext>
            </a:extLst>
          </p:cNvPr>
          <p:cNvSpPr/>
          <p:nvPr/>
        </p:nvSpPr>
        <p:spPr>
          <a:xfrm>
            <a:off x="5413525" y="6543615"/>
            <a:ext cx="104250" cy="65163"/>
          </a:xfrm>
          <a:custGeom>
            <a:avLst/>
            <a:gdLst>
              <a:gd name="connsiteX0" fmla="*/ 101450 w 104250"/>
              <a:gd name="connsiteY0" fmla="*/ 60 h 65163"/>
              <a:gd name="connsiteX1" fmla="*/ 99863 w 104250"/>
              <a:gd name="connsiteY1" fmla="*/ 54035 h 65163"/>
              <a:gd name="connsiteX2" fmla="*/ 79225 w 104250"/>
              <a:gd name="connsiteY2" fmla="*/ 50860 h 65163"/>
              <a:gd name="connsiteX3" fmla="*/ 1438 w 104250"/>
              <a:gd name="connsiteY3" fmla="*/ 65148 h 65163"/>
              <a:gd name="connsiteX4" fmla="*/ 31600 w 104250"/>
              <a:gd name="connsiteY4" fmla="*/ 47685 h 65163"/>
              <a:gd name="connsiteX5" fmla="*/ 68113 w 104250"/>
              <a:gd name="connsiteY5" fmla="*/ 42923 h 65163"/>
              <a:gd name="connsiteX6" fmla="*/ 101450 w 104250"/>
              <a:gd name="connsiteY6" fmla="*/ 60 h 6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50" h="65163">
                <a:moveTo>
                  <a:pt x="101450" y="60"/>
                </a:moveTo>
                <a:cubicBezTo>
                  <a:pt x="106742" y="1912"/>
                  <a:pt x="103567" y="45568"/>
                  <a:pt x="99863" y="54035"/>
                </a:cubicBezTo>
                <a:cubicBezTo>
                  <a:pt x="96159" y="62502"/>
                  <a:pt x="95629" y="49008"/>
                  <a:pt x="79225" y="50860"/>
                </a:cubicBezTo>
                <a:cubicBezTo>
                  <a:pt x="62821" y="52712"/>
                  <a:pt x="9375" y="65677"/>
                  <a:pt x="1438" y="65148"/>
                </a:cubicBezTo>
                <a:cubicBezTo>
                  <a:pt x="-6500" y="64619"/>
                  <a:pt x="20488" y="51389"/>
                  <a:pt x="31600" y="47685"/>
                </a:cubicBezTo>
                <a:cubicBezTo>
                  <a:pt x="42712" y="43981"/>
                  <a:pt x="57794" y="46627"/>
                  <a:pt x="68113" y="42923"/>
                </a:cubicBezTo>
                <a:cubicBezTo>
                  <a:pt x="78432" y="39219"/>
                  <a:pt x="96158" y="-1792"/>
                  <a:pt x="101450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: 図形 1372">
            <a:extLst>
              <a:ext uri="{FF2B5EF4-FFF2-40B4-BE49-F238E27FC236}">
                <a16:creationId xmlns:a16="http://schemas.microsoft.com/office/drawing/2014/main" id="{02914025-3A4D-4786-9D50-EB8478C18424}"/>
              </a:ext>
            </a:extLst>
          </p:cNvPr>
          <p:cNvSpPr/>
          <p:nvPr/>
        </p:nvSpPr>
        <p:spPr>
          <a:xfrm>
            <a:off x="5083050" y="6594926"/>
            <a:ext cx="193996" cy="231514"/>
          </a:xfrm>
          <a:custGeom>
            <a:avLst/>
            <a:gdLst>
              <a:gd name="connsiteX0" fmla="*/ 193800 w 193996"/>
              <a:gd name="connsiteY0" fmla="*/ 1137 h 231514"/>
              <a:gd name="connsiteX1" fmla="*/ 85850 w 193996"/>
              <a:gd name="connsiteY1" fmla="*/ 50349 h 231514"/>
              <a:gd name="connsiteX2" fmla="*/ 17588 w 193996"/>
              <a:gd name="connsiteY2" fmla="*/ 131312 h 231514"/>
              <a:gd name="connsiteX3" fmla="*/ 125 w 193996"/>
              <a:gd name="connsiteY3" fmla="*/ 229737 h 231514"/>
              <a:gd name="connsiteX4" fmla="*/ 11238 w 193996"/>
              <a:gd name="connsiteY4" fmla="*/ 190049 h 231514"/>
              <a:gd name="connsiteX5" fmla="*/ 38225 w 193996"/>
              <a:gd name="connsiteY5" fmla="*/ 131312 h 231514"/>
              <a:gd name="connsiteX6" fmla="*/ 57275 w 193996"/>
              <a:gd name="connsiteY6" fmla="*/ 97974 h 231514"/>
              <a:gd name="connsiteX7" fmla="*/ 193800 w 193996"/>
              <a:gd name="connsiteY7" fmla="*/ 1137 h 23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996" h="231514">
                <a:moveTo>
                  <a:pt x="193800" y="1137"/>
                </a:moveTo>
                <a:cubicBezTo>
                  <a:pt x="198563" y="-6801"/>
                  <a:pt x="115219" y="28653"/>
                  <a:pt x="85850" y="50349"/>
                </a:cubicBezTo>
                <a:cubicBezTo>
                  <a:pt x="56481" y="72045"/>
                  <a:pt x="31875" y="101414"/>
                  <a:pt x="17588" y="131312"/>
                </a:cubicBezTo>
                <a:cubicBezTo>
                  <a:pt x="3300" y="161210"/>
                  <a:pt x="1183" y="219948"/>
                  <a:pt x="125" y="229737"/>
                </a:cubicBezTo>
                <a:cubicBezTo>
                  <a:pt x="-933" y="239526"/>
                  <a:pt x="4888" y="206453"/>
                  <a:pt x="11238" y="190049"/>
                </a:cubicBezTo>
                <a:cubicBezTo>
                  <a:pt x="17588" y="173645"/>
                  <a:pt x="30552" y="146658"/>
                  <a:pt x="38225" y="131312"/>
                </a:cubicBezTo>
                <a:cubicBezTo>
                  <a:pt x="45898" y="115966"/>
                  <a:pt x="35579" y="116230"/>
                  <a:pt x="57275" y="97974"/>
                </a:cubicBezTo>
                <a:cubicBezTo>
                  <a:pt x="78971" y="79718"/>
                  <a:pt x="189037" y="9075"/>
                  <a:pt x="193800" y="1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: 図形 1373">
            <a:extLst>
              <a:ext uri="{FF2B5EF4-FFF2-40B4-BE49-F238E27FC236}">
                <a16:creationId xmlns:a16="http://schemas.microsoft.com/office/drawing/2014/main" id="{6AD8E744-20E6-419D-BF32-753988C8D43F}"/>
              </a:ext>
            </a:extLst>
          </p:cNvPr>
          <p:cNvSpPr/>
          <p:nvPr/>
        </p:nvSpPr>
        <p:spPr>
          <a:xfrm>
            <a:off x="5050890" y="6845097"/>
            <a:ext cx="74490" cy="155876"/>
          </a:xfrm>
          <a:custGeom>
            <a:avLst/>
            <a:gdLst>
              <a:gd name="connsiteX0" fmla="*/ 19585 w 74490"/>
              <a:gd name="connsiteY0" fmla="*/ 203 h 155876"/>
              <a:gd name="connsiteX1" fmla="*/ 535 w 74490"/>
              <a:gd name="connsiteY1" fmla="*/ 70053 h 155876"/>
              <a:gd name="connsiteX2" fmla="*/ 11648 w 74490"/>
              <a:gd name="connsiteY2" fmla="*/ 111328 h 155876"/>
              <a:gd name="connsiteX3" fmla="*/ 73560 w 74490"/>
              <a:gd name="connsiteY3" fmla="*/ 155778 h 155876"/>
              <a:gd name="connsiteX4" fmla="*/ 46573 w 74490"/>
              <a:gd name="connsiteY4" fmla="*/ 122441 h 155876"/>
              <a:gd name="connsiteX5" fmla="*/ 14823 w 74490"/>
              <a:gd name="connsiteY5" fmla="*/ 93866 h 155876"/>
              <a:gd name="connsiteX6" fmla="*/ 19585 w 74490"/>
              <a:gd name="connsiteY6" fmla="*/ 203 h 15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90" h="155876">
                <a:moveTo>
                  <a:pt x="19585" y="203"/>
                </a:moveTo>
                <a:cubicBezTo>
                  <a:pt x="17204" y="-3766"/>
                  <a:pt x="1858" y="51532"/>
                  <a:pt x="535" y="70053"/>
                </a:cubicBezTo>
                <a:cubicBezTo>
                  <a:pt x="-788" y="88574"/>
                  <a:pt x="-523" y="97041"/>
                  <a:pt x="11648" y="111328"/>
                </a:cubicBezTo>
                <a:cubicBezTo>
                  <a:pt x="23819" y="125615"/>
                  <a:pt x="67739" y="153926"/>
                  <a:pt x="73560" y="155778"/>
                </a:cubicBezTo>
                <a:cubicBezTo>
                  <a:pt x="79381" y="157630"/>
                  <a:pt x="56362" y="132760"/>
                  <a:pt x="46573" y="122441"/>
                </a:cubicBezTo>
                <a:cubicBezTo>
                  <a:pt x="36784" y="112122"/>
                  <a:pt x="20379" y="110270"/>
                  <a:pt x="14823" y="93866"/>
                </a:cubicBezTo>
                <a:cubicBezTo>
                  <a:pt x="9267" y="77462"/>
                  <a:pt x="21966" y="4172"/>
                  <a:pt x="19585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: 図形 1374">
            <a:extLst>
              <a:ext uri="{FF2B5EF4-FFF2-40B4-BE49-F238E27FC236}">
                <a16:creationId xmlns:a16="http://schemas.microsoft.com/office/drawing/2014/main" id="{4A989A8B-ACE6-40EC-B055-A41B25D73DE3}"/>
              </a:ext>
            </a:extLst>
          </p:cNvPr>
          <p:cNvSpPr/>
          <p:nvPr/>
        </p:nvSpPr>
        <p:spPr>
          <a:xfrm>
            <a:off x="5089510" y="6851482"/>
            <a:ext cx="42850" cy="76983"/>
          </a:xfrm>
          <a:custGeom>
            <a:avLst/>
            <a:gdLst>
              <a:gd name="connsiteX0" fmla="*/ 15 w 42850"/>
              <a:gd name="connsiteY0" fmla="*/ 168 h 76983"/>
              <a:gd name="connsiteX1" fmla="*/ 36528 w 42850"/>
              <a:gd name="connsiteY1" fmla="*/ 58906 h 76983"/>
              <a:gd name="connsiteX2" fmla="*/ 39703 w 42850"/>
              <a:gd name="connsiteY2" fmla="*/ 76368 h 76983"/>
              <a:gd name="connsiteX3" fmla="*/ 41290 w 42850"/>
              <a:gd name="connsiteY3" fmla="*/ 41443 h 76983"/>
              <a:gd name="connsiteX4" fmla="*/ 15 w 42850"/>
              <a:gd name="connsiteY4" fmla="*/ 168 h 7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0" h="76983">
                <a:moveTo>
                  <a:pt x="15" y="168"/>
                </a:moveTo>
                <a:cubicBezTo>
                  <a:pt x="-779" y="3078"/>
                  <a:pt x="29913" y="46206"/>
                  <a:pt x="36528" y="58906"/>
                </a:cubicBezTo>
                <a:cubicBezTo>
                  <a:pt x="43143" y="71606"/>
                  <a:pt x="38909" y="79278"/>
                  <a:pt x="39703" y="76368"/>
                </a:cubicBezTo>
                <a:cubicBezTo>
                  <a:pt x="40497" y="73458"/>
                  <a:pt x="45259" y="49910"/>
                  <a:pt x="41290" y="41443"/>
                </a:cubicBezTo>
                <a:cubicBezTo>
                  <a:pt x="37321" y="32976"/>
                  <a:pt x="809" y="-2742"/>
                  <a:pt x="15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: 図形 1375">
            <a:extLst>
              <a:ext uri="{FF2B5EF4-FFF2-40B4-BE49-F238E27FC236}">
                <a16:creationId xmlns:a16="http://schemas.microsoft.com/office/drawing/2014/main" id="{2BD043D4-05D6-4D36-AD0B-01204B32FE77}"/>
              </a:ext>
            </a:extLst>
          </p:cNvPr>
          <p:cNvSpPr/>
          <p:nvPr/>
        </p:nvSpPr>
        <p:spPr>
          <a:xfrm>
            <a:off x="5108510" y="6974825"/>
            <a:ext cx="112630" cy="153060"/>
          </a:xfrm>
          <a:custGeom>
            <a:avLst/>
            <a:gdLst>
              <a:gd name="connsiteX0" fmla="*/ 65 w 112630"/>
              <a:gd name="connsiteY0" fmla="*/ 650 h 153060"/>
              <a:gd name="connsiteX1" fmla="*/ 79440 w 112630"/>
              <a:gd name="connsiteY1" fmla="*/ 32400 h 153060"/>
              <a:gd name="connsiteX2" fmla="*/ 109603 w 112630"/>
              <a:gd name="connsiteY2" fmla="*/ 84788 h 153060"/>
              <a:gd name="connsiteX3" fmla="*/ 109603 w 112630"/>
              <a:gd name="connsiteY3" fmla="*/ 119713 h 153060"/>
              <a:gd name="connsiteX4" fmla="*/ 92140 w 112630"/>
              <a:gd name="connsiteY4" fmla="*/ 153050 h 153060"/>
              <a:gd name="connsiteX5" fmla="*/ 98490 w 112630"/>
              <a:gd name="connsiteY5" fmla="*/ 122888 h 153060"/>
              <a:gd name="connsiteX6" fmla="*/ 98490 w 112630"/>
              <a:gd name="connsiteY6" fmla="*/ 91138 h 153060"/>
              <a:gd name="connsiteX7" fmla="*/ 93728 w 112630"/>
              <a:gd name="connsiteY7" fmla="*/ 60975 h 153060"/>
              <a:gd name="connsiteX8" fmla="*/ 65 w 112630"/>
              <a:gd name="connsiteY8" fmla="*/ 650 h 15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30" h="153060">
                <a:moveTo>
                  <a:pt x="65" y="650"/>
                </a:moveTo>
                <a:cubicBezTo>
                  <a:pt x="-2316" y="-4112"/>
                  <a:pt x="61184" y="18377"/>
                  <a:pt x="79440" y="32400"/>
                </a:cubicBezTo>
                <a:cubicBezTo>
                  <a:pt x="97696" y="46423"/>
                  <a:pt x="104576" y="70236"/>
                  <a:pt x="109603" y="84788"/>
                </a:cubicBezTo>
                <a:cubicBezTo>
                  <a:pt x="114630" y="99340"/>
                  <a:pt x="112514" y="108336"/>
                  <a:pt x="109603" y="119713"/>
                </a:cubicBezTo>
                <a:cubicBezTo>
                  <a:pt x="106693" y="131090"/>
                  <a:pt x="93992" y="152521"/>
                  <a:pt x="92140" y="153050"/>
                </a:cubicBezTo>
                <a:cubicBezTo>
                  <a:pt x="90288" y="153579"/>
                  <a:pt x="97432" y="133207"/>
                  <a:pt x="98490" y="122888"/>
                </a:cubicBezTo>
                <a:cubicBezTo>
                  <a:pt x="99548" y="112569"/>
                  <a:pt x="99284" y="101457"/>
                  <a:pt x="98490" y="91138"/>
                </a:cubicBezTo>
                <a:cubicBezTo>
                  <a:pt x="97696" y="80819"/>
                  <a:pt x="102988" y="72881"/>
                  <a:pt x="93728" y="60975"/>
                </a:cubicBezTo>
                <a:cubicBezTo>
                  <a:pt x="84468" y="49069"/>
                  <a:pt x="2446" y="5412"/>
                  <a:pt x="65" y="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: 図形 1376">
            <a:extLst>
              <a:ext uri="{FF2B5EF4-FFF2-40B4-BE49-F238E27FC236}">
                <a16:creationId xmlns:a16="http://schemas.microsoft.com/office/drawing/2014/main" id="{DFA722A2-A885-4926-ACB0-2D038AC276A8}"/>
              </a:ext>
            </a:extLst>
          </p:cNvPr>
          <p:cNvSpPr/>
          <p:nvPr/>
        </p:nvSpPr>
        <p:spPr>
          <a:xfrm>
            <a:off x="5065482" y="6983273"/>
            <a:ext cx="135382" cy="130748"/>
          </a:xfrm>
          <a:custGeom>
            <a:avLst/>
            <a:gdLst>
              <a:gd name="connsiteX0" fmla="*/ 231 w 135382"/>
              <a:gd name="connsiteY0" fmla="*/ 140 h 130748"/>
              <a:gd name="connsiteX1" fmla="*/ 73256 w 135382"/>
              <a:gd name="connsiteY1" fmla="*/ 47765 h 130748"/>
              <a:gd name="connsiteX2" fmla="*/ 133581 w 135382"/>
              <a:gd name="connsiteY2" fmla="*/ 130315 h 130748"/>
              <a:gd name="connsiteX3" fmla="*/ 117706 w 135382"/>
              <a:gd name="connsiteY3" fmla="*/ 79515 h 130748"/>
              <a:gd name="connsiteX4" fmla="*/ 98656 w 135382"/>
              <a:gd name="connsiteY4" fmla="*/ 62052 h 130748"/>
              <a:gd name="connsiteX5" fmla="*/ 231 w 135382"/>
              <a:gd name="connsiteY5" fmla="*/ 140 h 13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382" h="130748">
                <a:moveTo>
                  <a:pt x="231" y="140"/>
                </a:moveTo>
                <a:cubicBezTo>
                  <a:pt x="-4002" y="-2241"/>
                  <a:pt x="51031" y="26069"/>
                  <a:pt x="73256" y="47765"/>
                </a:cubicBezTo>
                <a:cubicBezTo>
                  <a:pt x="95481" y="69461"/>
                  <a:pt x="126173" y="125023"/>
                  <a:pt x="133581" y="130315"/>
                </a:cubicBezTo>
                <a:cubicBezTo>
                  <a:pt x="140989" y="135607"/>
                  <a:pt x="123527" y="90892"/>
                  <a:pt x="117706" y="79515"/>
                </a:cubicBezTo>
                <a:cubicBezTo>
                  <a:pt x="111885" y="68138"/>
                  <a:pt x="113473" y="71577"/>
                  <a:pt x="98656" y="62052"/>
                </a:cubicBezTo>
                <a:cubicBezTo>
                  <a:pt x="83839" y="52527"/>
                  <a:pt x="4464" y="2521"/>
                  <a:pt x="231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: 図形 1377">
            <a:extLst>
              <a:ext uri="{FF2B5EF4-FFF2-40B4-BE49-F238E27FC236}">
                <a16:creationId xmlns:a16="http://schemas.microsoft.com/office/drawing/2014/main" id="{0775379B-D713-4DF3-AE12-16ED32FBA3AB}"/>
              </a:ext>
            </a:extLst>
          </p:cNvPr>
          <p:cNvSpPr/>
          <p:nvPr/>
        </p:nvSpPr>
        <p:spPr>
          <a:xfrm>
            <a:off x="5205404" y="7007206"/>
            <a:ext cx="64743" cy="106761"/>
          </a:xfrm>
          <a:custGeom>
            <a:avLst/>
            <a:gdLst>
              <a:gd name="connsiteX0" fmla="*/ 26996 w 64743"/>
              <a:gd name="connsiteY0" fmla="*/ 19 h 106761"/>
              <a:gd name="connsiteX1" fmla="*/ 50809 w 64743"/>
              <a:gd name="connsiteY1" fmla="*/ 87332 h 106761"/>
              <a:gd name="connsiteX2" fmla="*/ 9 w 64743"/>
              <a:gd name="connsiteY2" fmla="*/ 106382 h 106761"/>
              <a:gd name="connsiteX3" fmla="*/ 55571 w 64743"/>
              <a:gd name="connsiteY3" fmla="*/ 98444 h 106761"/>
              <a:gd name="connsiteX4" fmla="*/ 63509 w 64743"/>
              <a:gd name="connsiteY4" fmla="*/ 79394 h 106761"/>
              <a:gd name="connsiteX5" fmla="*/ 26996 w 64743"/>
              <a:gd name="connsiteY5" fmla="*/ 19 h 10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743" h="106761">
                <a:moveTo>
                  <a:pt x="26996" y="19"/>
                </a:moveTo>
                <a:cubicBezTo>
                  <a:pt x="24879" y="1342"/>
                  <a:pt x="55307" y="69605"/>
                  <a:pt x="50809" y="87332"/>
                </a:cubicBezTo>
                <a:cubicBezTo>
                  <a:pt x="46311" y="105059"/>
                  <a:pt x="-785" y="104530"/>
                  <a:pt x="9" y="106382"/>
                </a:cubicBezTo>
                <a:cubicBezTo>
                  <a:pt x="803" y="108234"/>
                  <a:pt x="44988" y="102942"/>
                  <a:pt x="55571" y="98444"/>
                </a:cubicBezTo>
                <a:cubicBezTo>
                  <a:pt x="66154" y="93946"/>
                  <a:pt x="65626" y="92359"/>
                  <a:pt x="63509" y="79394"/>
                </a:cubicBezTo>
                <a:cubicBezTo>
                  <a:pt x="61392" y="66429"/>
                  <a:pt x="29113" y="-1304"/>
                  <a:pt x="26996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: 図形 1378">
            <a:extLst>
              <a:ext uri="{FF2B5EF4-FFF2-40B4-BE49-F238E27FC236}">
                <a16:creationId xmlns:a16="http://schemas.microsoft.com/office/drawing/2014/main" id="{8DA8F6B0-5B33-411A-8616-EC0EF876D95F}"/>
              </a:ext>
            </a:extLst>
          </p:cNvPr>
          <p:cNvSpPr/>
          <p:nvPr/>
        </p:nvSpPr>
        <p:spPr>
          <a:xfrm>
            <a:off x="5322132" y="6973879"/>
            <a:ext cx="118309" cy="95291"/>
          </a:xfrm>
          <a:custGeom>
            <a:avLst/>
            <a:gdLst>
              <a:gd name="connsiteX0" fmla="*/ 118231 w 118309"/>
              <a:gd name="connsiteY0" fmla="*/ 9 h 95291"/>
              <a:gd name="connsiteX1" fmla="*/ 24568 w 118309"/>
              <a:gd name="connsiteY1" fmla="*/ 61921 h 95291"/>
              <a:gd name="connsiteX2" fmla="*/ 11868 w 118309"/>
              <a:gd name="connsiteY2" fmla="*/ 95259 h 95291"/>
              <a:gd name="connsiteX3" fmla="*/ 7106 w 118309"/>
              <a:gd name="connsiteY3" fmla="*/ 66684 h 95291"/>
              <a:gd name="connsiteX4" fmla="*/ 118231 w 118309"/>
              <a:gd name="connsiteY4" fmla="*/ 9 h 9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9" h="95291">
                <a:moveTo>
                  <a:pt x="118231" y="9"/>
                </a:moveTo>
                <a:cubicBezTo>
                  <a:pt x="121141" y="-785"/>
                  <a:pt x="42295" y="46046"/>
                  <a:pt x="24568" y="61921"/>
                </a:cubicBezTo>
                <a:cubicBezTo>
                  <a:pt x="6841" y="77796"/>
                  <a:pt x="14778" y="94465"/>
                  <a:pt x="11868" y="95259"/>
                </a:cubicBezTo>
                <a:cubicBezTo>
                  <a:pt x="8958" y="96053"/>
                  <a:pt x="-10092" y="82295"/>
                  <a:pt x="7106" y="66684"/>
                </a:cubicBezTo>
                <a:cubicBezTo>
                  <a:pt x="24304" y="51074"/>
                  <a:pt x="115321" y="803"/>
                  <a:pt x="118231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: 図形 1379">
            <a:extLst>
              <a:ext uri="{FF2B5EF4-FFF2-40B4-BE49-F238E27FC236}">
                <a16:creationId xmlns:a16="http://schemas.microsoft.com/office/drawing/2014/main" id="{0EA26CD4-7C55-470E-B85A-D2AF1765942F}"/>
              </a:ext>
            </a:extLst>
          </p:cNvPr>
          <p:cNvSpPr/>
          <p:nvPr/>
        </p:nvSpPr>
        <p:spPr>
          <a:xfrm>
            <a:off x="5226666" y="6815138"/>
            <a:ext cx="143879" cy="119068"/>
          </a:xfrm>
          <a:custGeom>
            <a:avLst/>
            <a:gdLst>
              <a:gd name="connsiteX0" fmla="*/ 143847 w 143879"/>
              <a:gd name="connsiteY0" fmla="*/ 0 h 119068"/>
              <a:gd name="connsiteX1" fmla="*/ 21609 w 143879"/>
              <a:gd name="connsiteY1" fmla="*/ 92075 h 119068"/>
              <a:gd name="connsiteX2" fmla="*/ 18434 w 143879"/>
              <a:gd name="connsiteY2" fmla="*/ 119062 h 119068"/>
              <a:gd name="connsiteX3" fmla="*/ 8909 w 143879"/>
              <a:gd name="connsiteY3" fmla="*/ 90487 h 119068"/>
              <a:gd name="connsiteX4" fmla="*/ 143847 w 143879"/>
              <a:gd name="connsiteY4" fmla="*/ 0 h 11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79" h="119068">
                <a:moveTo>
                  <a:pt x="143847" y="0"/>
                </a:moveTo>
                <a:cubicBezTo>
                  <a:pt x="145964" y="265"/>
                  <a:pt x="42511" y="72231"/>
                  <a:pt x="21609" y="92075"/>
                </a:cubicBezTo>
                <a:cubicBezTo>
                  <a:pt x="707" y="111919"/>
                  <a:pt x="20551" y="119327"/>
                  <a:pt x="18434" y="119062"/>
                </a:cubicBezTo>
                <a:cubicBezTo>
                  <a:pt x="16317" y="118797"/>
                  <a:pt x="-14903" y="111389"/>
                  <a:pt x="8909" y="90487"/>
                </a:cubicBezTo>
                <a:cubicBezTo>
                  <a:pt x="32721" y="69585"/>
                  <a:pt x="141730" y="-265"/>
                  <a:pt x="14384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: 図形 1380">
            <a:extLst>
              <a:ext uri="{FF2B5EF4-FFF2-40B4-BE49-F238E27FC236}">
                <a16:creationId xmlns:a16="http://schemas.microsoft.com/office/drawing/2014/main" id="{D001E52A-674B-45CA-B1F5-13B18B12123B}"/>
              </a:ext>
            </a:extLst>
          </p:cNvPr>
          <p:cNvSpPr/>
          <p:nvPr/>
        </p:nvSpPr>
        <p:spPr>
          <a:xfrm>
            <a:off x="5158131" y="6656335"/>
            <a:ext cx="112465" cy="143049"/>
          </a:xfrm>
          <a:custGeom>
            <a:avLst/>
            <a:gdLst>
              <a:gd name="connsiteX0" fmla="*/ 112369 w 112465"/>
              <a:gd name="connsiteY0" fmla="*/ 53 h 143049"/>
              <a:gd name="connsiteX1" fmla="*/ 23469 w 112465"/>
              <a:gd name="connsiteY1" fmla="*/ 82603 h 143049"/>
              <a:gd name="connsiteX2" fmla="*/ 17119 w 112465"/>
              <a:gd name="connsiteY2" fmla="*/ 142928 h 143049"/>
              <a:gd name="connsiteX3" fmla="*/ 4419 w 112465"/>
              <a:gd name="connsiteY3" fmla="*/ 95303 h 143049"/>
              <a:gd name="connsiteX4" fmla="*/ 112369 w 112465"/>
              <a:gd name="connsiteY4" fmla="*/ 53 h 14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65" h="143049">
                <a:moveTo>
                  <a:pt x="112369" y="53"/>
                </a:moveTo>
                <a:cubicBezTo>
                  <a:pt x="115544" y="-2064"/>
                  <a:pt x="39344" y="58791"/>
                  <a:pt x="23469" y="82603"/>
                </a:cubicBezTo>
                <a:cubicBezTo>
                  <a:pt x="7594" y="106416"/>
                  <a:pt x="20294" y="140811"/>
                  <a:pt x="17119" y="142928"/>
                </a:cubicBezTo>
                <a:cubicBezTo>
                  <a:pt x="13944" y="145045"/>
                  <a:pt x="-9604" y="119115"/>
                  <a:pt x="4419" y="95303"/>
                </a:cubicBezTo>
                <a:cubicBezTo>
                  <a:pt x="18442" y="71491"/>
                  <a:pt x="109194" y="2170"/>
                  <a:pt x="112369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: 図形 1381">
            <a:extLst>
              <a:ext uri="{FF2B5EF4-FFF2-40B4-BE49-F238E27FC236}">
                <a16:creationId xmlns:a16="http://schemas.microsoft.com/office/drawing/2014/main" id="{080FFBF0-0AB6-4392-900A-88CD6B3A612C}"/>
              </a:ext>
            </a:extLst>
          </p:cNvPr>
          <p:cNvSpPr/>
          <p:nvPr/>
        </p:nvSpPr>
        <p:spPr>
          <a:xfrm>
            <a:off x="5632450" y="6834035"/>
            <a:ext cx="144713" cy="95756"/>
          </a:xfrm>
          <a:custGeom>
            <a:avLst/>
            <a:gdLst>
              <a:gd name="connsiteX0" fmla="*/ 0 w 144713"/>
              <a:gd name="connsiteY0" fmla="*/ 95403 h 95756"/>
              <a:gd name="connsiteX1" fmla="*/ 125413 w 144713"/>
              <a:gd name="connsiteY1" fmla="*/ 66828 h 95756"/>
              <a:gd name="connsiteX2" fmla="*/ 136525 w 144713"/>
              <a:gd name="connsiteY2" fmla="*/ 60478 h 95756"/>
              <a:gd name="connsiteX3" fmla="*/ 144463 w 144713"/>
              <a:gd name="connsiteY3" fmla="*/ 153 h 95756"/>
              <a:gd name="connsiteX4" fmla="*/ 127000 w 144713"/>
              <a:gd name="connsiteY4" fmla="*/ 44603 h 95756"/>
              <a:gd name="connsiteX5" fmla="*/ 0 w 144713"/>
              <a:gd name="connsiteY5" fmla="*/ 95403 h 9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13" h="95756">
                <a:moveTo>
                  <a:pt x="0" y="95403"/>
                </a:moveTo>
                <a:cubicBezTo>
                  <a:pt x="-264" y="99107"/>
                  <a:pt x="102659" y="72649"/>
                  <a:pt x="125413" y="66828"/>
                </a:cubicBezTo>
                <a:cubicBezTo>
                  <a:pt x="148167" y="61007"/>
                  <a:pt x="133350" y="71591"/>
                  <a:pt x="136525" y="60478"/>
                </a:cubicBezTo>
                <a:cubicBezTo>
                  <a:pt x="139700" y="49365"/>
                  <a:pt x="146051" y="2799"/>
                  <a:pt x="144463" y="153"/>
                </a:cubicBezTo>
                <a:cubicBezTo>
                  <a:pt x="142876" y="-2493"/>
                  <a:pt x="146050" y="29786"/>
                  <a:pt x="127000" y="44603"/>
                </a:cubicBezTo>
                <a:cubicBezTo>
                  <a:pt x="107950" y="59420"/>
                  <a:pt x="264" y="91699"/>
                  <a:pt x="0" y="95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: 図形 1382">
            <a:extLst>
              <a:ext uri="{FF2B5EF4-FFF2-40B4-BE49-F238E27FC236}">
                <a16:creationId xmlns:a16="http://schemas.microsoft.com/office/drawing/2014/main" id="{B2567537-DF94-4719-8A02-218EC3E44648}"/>
              </a:ext>
            </a:extLst>
          </p:cNvPr>
          <p:cNvSpPr/>
          <p:nvPr/>
        </p:nvSpPr>
        <p:spPr>
          <a:xfrm>
            <a:off x="5492399" y="6728936"/>
            <a:ext cx="187676" cy="80523"/>
          </a:xfrm>
          <a:custGeom>
            <a:avLst/>
            <a:gdLst>
              <a:gd name="connsiteX0" fmla="*/ 3526 w 187676"/>
              <a:gd name="connsiteY0" fmla="*/ 79852 h 80523"/>
              <a:gd name="connsiteX1" fmla="*/ 155926 w 187676"/>
              <a:gd name="connsiteY1" fmla="*/ 10002 h 80523"/>
              <a:gd name="connsiteX2" fmla="*/ 187676 w 187676"/>
              <a:gd name="connsiteY2" fmla="*/ 477 h 80523"/>
              <a:gd name="connsiteX3" fmla="*/ 59089 w 187676"/>
              <a:gd name="connsiteY3" fmla="*/ 43339 h 80523"/>
              <a:gd name="connsiteX4" fmla="*/ 3526 w 187676"/>
              <a:gd name="connsiteY4" fmla="*/ 79852 h 8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676" h="80523">
                <a:moveTo>
                  <a:pt x="3526" y="79852"/>
                </a:moveTo>
                <a:cubicBezTo>
                  <a:pt x="19665" y="74296"/>
                  <a:pt x="125234" y="23231"/>
                  <a:pt x="155926" y="10002"/>
                </a:cubicBezTo>
                <a:cubicBezTo>
                  <a:pt x="186618" y="-3227"/>
                  <a:pt x="187676" y="477"/>
                  <a:pt x="187676" y="477"/>
                </a:cubicBezTo>
                <a:cubicBezTo>
                  <a:pt x="171537" y="6033"/>
                  <a:pt x="87929" y="31697"/>
                  <a:pt x="59089" y="43339"/>
                </a:cubicBezTo>
                <a:cubicBezTo>
                  <a:pt x="30250" y="54981"/>
                  <a:pt x="-12613" y="85408"/>
                  <a:pt x="3526" y="79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: 図形 1383">
            <a:extLst>
              <a:ext uri="{FF2B5EF4-FFF2-40B4-BE49-F238E27FC236}">
                <a16:creationId xmlns:a16="http://schemas.microsoft.com/office/drawing/2014/main" id="{81B05F31-5B69-4F3F-AB46-79F625504E7B}"/>
              </a:ext>
            </a:extLst>
          </p:cNvPr>
          <p:cNvSpPr/>
          <p:nvPr/>
        </p:nvSpPr>
        <p:spPr>
          <a:xfrm>
            <a:off x="5468230" y="6694484"/>
            <a:ext cx="24571" cy="77842"/>
          </a:xfrm>
          <a:custGeom>
            <a:avLst/>
            <a:gdLst>
              <a:gd name="connsiteX0" fmla="*/ 7058 w 24571"/>
              <a:gd name="connsiteY0" fmla="*/ 4 h 77842"/>
              <a:gd name="connsiteX1" fmla="*/ 7058 w 24571"/>
              <a:gd name="connsiteY1" fmla="*/ 61916 h 77842"/>
              <a:gd name="connsiteX2" fmla="*/ 24520 w 24571"/>
              <a:gd name="connsiteY2" fmla="*/ 77791 h 77842"/>
              <a:gd name="connsiteX3" fmla="*/ 708 w 24571"/>
              <a:gd name="connsiteY3" fmla="*/ 58741 h 77842"/>
              <a:gd name="connsiteX4" fmla="*/ 7058 w 24571"/>
              <a:gd name="connsiteY4" fmla="*/ 4 h 7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1" h="77842">
                <a:moveTo>
                  <a:pt x="7058" y="4"/>
                </a:moveTo>
                <a:cubicBezTo>
                  <a:pt x="8116" y="533"/>
                  <a:pt x="4148" y="48951"/>
                  <a:pt x="7058" y="61916"/>
                </a:cubicBezTo>
                <a:cubicBezTo>
                  <a:pt x="9968" y="74881"/>
                  <a:pt x="25578" y="78320"/>
                  <a:pt x="24520" y="77791"/>
                </a:cubicBezTo>
                <a:cubicBezTo>
                  <a:pt x="23462" y="77262"/>
                  <a:pt x="3883" y="66414"/>
                  <a:pt x="708" y="58741"/>
                </a:cubicBezTo>
                <a:cubicBezTo>
                  <a:pt x="-2467" y="51068"/>
                  <a:pt x="6000" y="-525"/>
                  <a:pt x="705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: 図形 1384">
            <a:extLst>
              <a:ext uri="{FF2B5EF4-FFF2-40B4-BE49-F238E27FC236}">
                <a16:creationId xmlns:a16="http://schemas.microsoft.com/office/drawing/2014/main" id="{F38D5C6E-E096-4563-BAB5-C9A6C10C480D}"/>
              </a:ext>
            </a:extLst>
          </p:cNvPr>
          <p:cNvSpPr/>
          <p:nvPr/>
        </p:nvSpPr>
        <p:spPr>
          <a:xfrm>
            <a:off x="5803852" y="6714673"/>
            <a:ext cx="130452" cy="122820"/>
          </a:xfrm>
          <a:custGeom>
            <a:avLst/>
            <a:gdLst>
              <a:gd name="connsiteX0" fmla="*/ 130223 w 130452"/>
              <a:gd name="connsiteY0" fmla="*/ 452 h 122820"/>
              <a:gd name="connsiteX1" fmla="*/ 46086 w 130452"/>
              <a:gd name="connsiteY1" fmla="*/ 90940 h 122820"/>
              <a:gd name="connsiteX2" fmla="*/ 42911 w 130452"/>
              <a:gd name="connsiteY2" fmla="*/ 122690 h 122820"/>
              <a:gd name="connsiteX3" fmla="*/ 31798 w 130452"/>
              <a:gd name="connsiteY3" fmla="*/ 81415 h 122820"/>
              <a:gd name="connsiteX4" fmla="*/ 48 w 130452"/>
              <a:gd name="connsiteY4" fmla="*/ 29027 h 122820"/>
              <a:gd name="connsiteX5" fmla="*/ 39736 w 130452"/>
              <a:gd name="connsiteY5" fmla="*/ 95702 h 122820"/>
              <a:gd name="connsiteX6" fmla="*/ 69898 w 130452"/>
              <a:gd name="connsiteY6" fmla="*/ 57602 h 122820"/>
              <a:gd name="connsiteX7" fmla="*/ 130223 w 130452"/>
              <a:gd name="connsiteY7" fmla="*/ 452 h 12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452" h="122820">
                <a:moveTo>
                  <a:pt x="130223" y="452"/>
                </a:moveTo>
                <a:cubicBezTo>
                  <a:pt x="126254" y="6008"/>
                  <a:pt x="60638" y="70567"/>
                  <a:pt x="46086" y="90940"/>
                </a:cubicBezTo>
                <a:cubicBezTo>
                  <a:pt x="31534" y="111313"/>
                  <a:pt x="45292" y="124277"/>
                  <a:pt x="42911" y="122690"/>
                </a:cubicBezTo>
                <a:cubicBezTo>
                  <a:pt x="40530" y="121103"/>
                  <a:pt x="38942" y="97025"/>
                  <a:pt x="31798" y="81415"/>
                </a:cubicBezTo>
                <a:cubicBezTo>
                  <a:pt x="24654" y="65805"/>
                  <a:pt x="-1275" y="26646"/>
                  <a:pt x="48" y="29027"/>
                </a:cubicBezTo>
                <a:cubicBezTo>
                  <a:pt x="1371" y="31408"/>
                  <a:pt x="28094" y="90940"/>
                  <a:pt x="39736" y="95702"/>
                </a:cubicBezTo>
                <a:cubicBezTo>
                  <a:pt x="51378" y="100464"/>
                  <a:pt x="54288" y="73212"/>
                  <a:pt x="69898" y="57602"/>
                </a:cubicBezTo>
                <a:cubicBezTo>
                  <a:pt x="85508" y="41992"/>
                  <a:pt x="134192" y="-5104"/>
                  <a:pt x="130223" y="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: 図形 1385">
            <a:extLst>
              <a:ext uri="{FF2B5EF4-FFF2-40B4-BE49-F238E27FC236}">
                <a16:creationId xmlns:a16="http://schemas.microsoft.com/office/drawing/2014/main" id="{84C2B6FE-2D58-449A-A1B5-E0D458CFF46A}"/>
              </a:ext>
            </a:extLst>
          </p:cNvPr>
          <p:cNvSpPr/>
          <p:nvPr/>
        </p:nvSpPr>
        <p:spPr>
          <a:xfrm>
            <a:off x="6434138" y="6736948"/>
            <a:ext cx="163534" cy="78629"/>
          </a:xfrm>
          <a:custGeom>
            <a:avLst/>
            <a:gdLst>
              <a:gd name="connsiteX0" fmla="*/ 0 w 163534"/>
              <a:gd name="connsiteY0" fmla="*/ 402 h 78629"/>
              <a:gd name="connsiteX1" fmla="*/ 134937 w 163534"/>
              <a:gd name="connsiteY1" fmla="*/ 51202 h 78629"/>
              <a:gd name="connsiteX2" fmla="*/ 163512 w 163534"/>
              <a:gd name="connsiteY2" fmla="*/ 78190 h 78629"/>
              <a:gd name="connsiteX3" fmla="*/ 133350 w 163534"/>
              <a:gd name="connsiteY3" fmla="*/ 30565 h 78629"/>
              <a:gd name="connsiteX4" fmla="*/ 0 w 163534"/>
              <a:gd name="connsiteY4" fmla="*/ 402 h 7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34" h="78629">
                <a:moveTo>
                  <a:pt x="0" y="402"/>
                </a:moveTo>
                <a:cubicBezTo>
                  <a:pt x="264" y="3841"/>
                  <a:pt x="107685" y="38237"/>
                  <a:pt x="134937" y="51202"/>
                </a:cubicBezTo>
                <a:cubicBezTo>
                  <a:pt x="162189" y="64167"/>
                  <a:pt x="163776" y="81629"/>
                  <a:pt x="163512" y="78190"/>
                </a:cubicBezTo>
                <a:cubicBezTo>
                  <a:pt x="163248" y="74751"/>
                  <a:pt x="161925" y="44852"/>
                  <a:pt x="133350" y="30565"/>
                </a:cubicBezTo>
                <a:cubicBezTo>
                  <a:pt x="104775" y="16278"/>
                  <a:pt x="-264" y="-3037"/>
                  <a:pt x="0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: 図形 1386">
            <a:extLst>
              <a:ext uri="{FF2B5EF4-FFF2-40B4-BE49-F238E27FC236}">
                <a16:creationId xmlns:a16="http://schemas.microsoft.com/office/drawing/2014/main" id="{FDB84046-D6D1-4C7F-8CE8-6B3653157795}"/>
              </a:ext>
            </a:extLst>
          </p:cNvPr>
          <p:cNvSpPr/>
          <p:nvPr/>
        </p:nvSpPr>
        <p:spPr>
          <a:xfrm>
            <a:off x="6704633" y="6292438"/>
            <a:ext cx="185884" cy="42627"/>
          </a:xfrm>
          <a:custGeom>
            <a:avLst/>
            <a:gdLst>
              <a:gd name="connsiteX0" fmla="*/ 967 w 185884"/>
              <a:gd name="connsiteY0" fmla="*/ 2000 h 42627"/>
              <a:gd name="connsiteX1" fmla="*/ 99392 w 185884"/>
              <a:gd name="connsiteY1" fmla="*/ 6762 h 42627"/>
              <a:gd name="connsiteX2" fmla="*/ 180355 w 185884"/>
              <a:gd name="connsiteY2" fmla="*/ 41687 h 42627"/>
              <a:gd name="connsiteX3" fmla="*/ 162892 w 185884"/>
              <a:gd name="connsiteY3" fmla="*/ 30575 h 42627"/>
              <a:gd name="connsiteX4" fmla="*/ 967 w 185884"/>
              <a:gd name="connsiteY4" fmla="*/ 2000 h 4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84" h="42627">
                <a:moveTo>
                  <a:pt x="967" y="2000"/>
                </a:moveTo>
                <a:cubicBezTo>
                  <a:pt x="-9616" y="-1969"/>
                  <a:pt x="69494" y="148"/>
                  <a:pt x="99392" y="6762"/>
                </a:cubicBezTo>
                <a:cubicBezTo>
                  <a:pt x="129290" y="13376"/>
                  <a:pt x="169772" y="37718"/>
                  <a:pt x="180355" y="41687"/>
                </a:cubicBezTo>
                <a:cubicBezTo>
                  <a:pt x="190938" y="45656"/>
                  <a:pt x="186969" y="36131"/>
                  <a:pt x="162892" y="30575"/>
                </a:cubicBezTo>
                <a:cubicBezTo>
                  <a:pt x="138815" y="25019"/>
                  <a:pt x="11550" y="5969"/>
                  <a:pt x="967" y="2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: 図形 1387">
            <a:extLst>
              <a:ext uri="{FF2B5EF4-FFF2-40B4-BE49-F238E27FC236}">
                <a16:creationId xmlns:a16="http://schemas.microsoft.com/office/drawing/2014/main" id="{A55909F7-0383-4A19-B6D2-4953183468C0}"/>
              </a:ext>
            </a:extLst>
          </p:cNvPr>
          <p:cNvSpPr/>
          <p:nvPr/>
        </p:nvSpPr>
        <p:spPr>
          <a:xfrm>
            <a:off x="6895843" y="6413500"/>
            <a:ext cx="78229" cy="184214"/>
          </a:xfrm>
          <a:custGeom>
            <a:avLst/>
            <a:gdLst>
              <a:gd name="connsiteX0" fmla="*/ 78045 w 78229"/>
              <a:gd name="connsiteY0" fmla="*/ 0 h 184214"/>
              <a:gd name="connsiteX1" fmla="*/ 46295 w 78229"/>
              <a:gd name="connsiteY1" fmla="*/ 80963 h 184214"/>
              <a:gd name="connsiteX2" fmla="*/ 14545 w 78229"/>
              <a:gd name="connsiteY2" fmla="*/ 171450 h 184214"/>
              <a:gd name="connsiteX3" fmla="*/ 257 w 78229"/>
              <a:gd name="connsiteY3" fmla="*/ 182563 h 184214"/>
              <a:gd name="connsiteX4" fmla="*/ 25657 w 78229"/>
              <a:gd name="connsiteY4" fmla="*/ 161925 h 184214"/>
              <a:gd name="connsiteX5" fmla="*/ 57407 w 78229"/>
              <a:gd name="connsiteY5" fmla="*/ 82550 h 184214"/>
              <a:gd name="connsiteX6" fmla="*/ 78045 w 78229"/>
              <a:gd name="connsiteY6" fmla="*/ 0 h 18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229" h="184214">
                <a:moveTo>
                  <a:pt x="78045" y="0"/>
                </a:moveTo>
                <a:cubicBezTo>
                  <a:pt x="76193" y="-264"/>
                  <a:pt x="56878" y="52388"/>
                  <a:pt x="46295" y="80963"/>
                </a:cubicBezTo>
                <a:cubicBezTo>
                  <a:pt x="35712" y="109538"/>
                  <a:pt x="22218" y="154517"/>
                  <a:pt x="14545" y="171450"/>
                </a:cubicBezTo>
                <a:cubicBezTo>
                  <a:pt x="6872" y="188383"/>
                  <a:pt x="-1595" y="184150"/>
                  <a:pt x="257" y="182563"/>
                </a:cubicBezTo>
                <a:cubicBezTo>
                  <a:pt x="2109" y="180976"/>
                  <a:pt x="16132" y="178594"/>
                  <a:pt x="25657" y="161925"/>
                </a:cubicBezTo>
                <a:cubicBezTo>
                  <a:pt x="35182" y="145256"/>
                  <a:pt x="47353" y="105569"/>
                  <a:pt x="57407" y="82550"/>
                </a:cubicBezTo>
                <a:cubicBezTo>
                  <a:pt x="67461" y="59531"/>
                  <a:pt x="79897" y="264"/>
                  <a:pt x="7804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: 図形 1388">
            <a:extLst>
              <a:ext uri="{FF2B5EF4-FFF2-40B4-BE49-F238E27FC236}">
                <a16:creationId xmlns:a16="http://schemas.microsoft.com/office/drawing/2014/main" id="{BB49EBF1-76D0-4ABD-B493-3280C3A309A1}"/>
              </a:ext>
            </a:extLst>
          </p:cNvPr>
          <p:cNvSpPr/>
          <p:nvPr/>
        </p:nvSpPr>
        <p:spPr>
          <a:xfrm>
            <a:off x="4195661" y="5249850"/>
            <a:ext cx="71730" cy="315010"/>
          </a:xfrm>
          <a:custGeom>
            <a:avLst/>
            <a:gdLst>
              <a:gd name="connsiteX0" fmla="*/ 102 w 71730"/>
              <a:gd name="connsiteY0" fmla="*/ 13 h 315010"/>
              <a:gd name="connsiteX1" fmla="*/ 57252 w 71730"/>
              <a:gd name="connsiteY1" fmla="*/ 80975 h 315010"/>
              <a:gd name="connsiteX2" fmla="*/ 62014 w 71730"/>
              <a:gd name="connsiteY2" fmla="*/ 144475 h 315010"/>
              <a:gd name="connsiteX3" fmla="*/ 71539 w 71730"/>
              <a:gd name="connsiteY3" fmla="*/ 314338 h 315010"/>
              <a:gd name="connsiteX4" fmla="*/ 52489 w 71730"/>
              <a:gd name="connsiteY4" fmla="*/ 200038 h 315010"/>
              <a:gd name="connsiteX5" fmla="*/ 47727 w 71730"/>
              <a:gd name="connsiteY5" fmla="*/ 106375 h 315010"/>
              <a:gd name="connsiteX6" fmla="*/ 42964 w 71730"/>
              <a:gd name="connsiteY6" fmla="*/ 74625 h 315010"/>
              <a:gd name="connsiteX7" fmla="*/ 102 w 71730"/>
              <a:gd name="connsiteY7" fmla="*/ 13 h 31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30" h="315010">
                <a:moveTo>
                  <a:pt x="102" y="13"/>
                </a:moveTo>
                <a:cubicBezTo>
                  <a:pt x="2483" y="1071"/>
                  <a:pt x="46933" y="56898"/>
                  <a:pt x="57252" y="80975"/>
                </a:cubicBezTo>
                <a:cubicBezTo>
                  <a:pt x="67571" y="105052"/>
                  <a:pt x="59633" y="105581"/>
                  <a:pt x="62014" y="144475"/>
                </a:cubicBezTo>
                <a:cubicBezTo>
                  <a:pt x="64395" y="183369"/>
                  <a:pt x="73127" y="305078"/>
                  <a:pt x="71539" y="314338"/>
                </a:cubicBezTo>
                <a:cubicBezTo>
                  <a:pt x="69952" y="323599"/>
                  <a:pt x="56458" y="234698"/>
                  <a:pt x="52489" y="200038"/>
                </a:cubicBezTo>
                <a:cubicBezTo>
                  <a:pt x="48520" y="165378"/>
                  <a:pt x="49314" y="127277"/>
                  <a:pt x="47727" y="106375"/>
                </a:cubicBezTo>
                <a:cubicBezTo>
                  <a:pt x="46140" y="85473"/>
                  <a:pt x="48256" y="87060"/>
                  <a:pt x="42964" y="74625"/>
                </a:cubicBezTo>
                <a:cubicBezTo>
                  <a:pt x="37672" y="62190"/>
                  <a:pt x="-2279" y="-1045"/>
                  <a:pt x="10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: 図形 1389">
            <a:extLst>
              <a:ext uri="{FF2B5EF4-FFF2-40B4-BE49-F238E27FC236}">
                <a16:creationId xmlns:a16="http://schemas.microsoft.com/office/drawing/2014/main" id="{C8C2A3AB-7188-44EA-A2DF-440451A53B37}"/>
              </a:ext>
            </a:extLst>
          </p:cNvPr>
          <p:cNvSpPr/>
          <p:nvPr/>
        </p:nvSpPr>
        <p:spPr>
          <a:xfrm>
            <a:off x="4171934" y="5283946"/>
            <a:ext cx="88967" cy="578221"/>
          </a:xfrm>
          <a:custGeom>
            <a:avLst/>
            <a:gdLst>
              <a:gd name="connsiteX0" fmla="*/ 16 w 88967"/>
              <a:gd name="connsiteY0" fmla="*/ 842 h 578221"/>
              <a:gd name="connsiteX1" fmla="*/ 61929 w 88967"/>
              <a:gd name="connsiteY1" fmla="*/ 62754 h 578221"/>
              <a:gd name="connsiteX2" fmla="*/ 66691 w 88967"/>
              <a:gd name="connsiteY2" fmla="*/ 227854 h 578221"/>
              <a:gd name="connsiteX3" fmla="*/ 79391 w 88967"/>
              <a:gd name="connsiteY3" fmla="*/ 281829 h 578221"/>
              <a:gd name="connsiteX4" fmla="*/ 71454 w 88967"/>
              <a:gd name="connsiteY4" fmla="*/ 394542 h 578221"/>
              <a:gd name="connsiteX5" fmla="*/ 87329 w 88967"/>
              <a:gd name="connsiteY5" fmla="*/ 570754 h 578221"/>
              <a:gd name="connsiteX6" fmla="*/ 84154 w 88967"/>
              <a:gd name="connsiteY6" fmla="*/ 531067 h 578221"/>
              <a:gd name="connsiteX7" fmla="*/ 49229 w 88967"/>
              <a:gd name="connsiteY7" fmla="*/ 399304 h 578221"/>
              <a:gd name="connsiteX8" fmla="*/ 66691 w 88967"/>
              <a:gd name="connsiteY8" fmla="*/ 275479 h 578221"/>
              <a:gd name="connsiteX9" fmla="*/ 55579 w 88967"/>
              <a:gd name="connsiteY9" fmla="*/ 216742 h 578221"/>
              <a:gd name="connsiteX10" fmla="*/ 55579 w 88967"/>
              <a:gd name="connsiteY10" fmla="*/ 100854 h 578221"/>
              <a:gd name="connsiteX11" fmla="*/ 16 w 88967"/>
              <a:gd name="connsiteY11" fmla="*/ 842 h 57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967" h="578221">
                <a:moveTo>
                  <a:pt x="16" y="842"/>
                </a:moveTo>
                <a:cubicBezTo>
                  <a:pt x="1074" y="-5508"/>
                  <a:pt x="50817" y="24919"/>
                  <a:pt x="61929" y="62754"/>
                </a:cubicBezTo>
                <a:cubicBezTo>
                  <a:pt x="73041" y="100589"/>
                  <a:pt x="63781" y="191342"/>
                  <a:pt x="66691" y="227854"/>
                </a:cubicBezTo>
                <a:cubicBezTo>
                  <a:pt x="69601" y="264366"/>
                  <a:pt x="78597" y="254048"/>
                  <a:pt x="79391" y="281829"/>
                </a:cubicBezTo>
                <a:cubicBezTo>
                  <a:pt x="80185" y="309610"/>
                  <a:pt x="70131" y="346388"/>
                  <a:pt x="71454" y="394542"/>
                </a:cubicBezTo>
                <a:cubicBezTo>
                  <a:pt x="72777" y="442696"/>
                  <a:pt x="85212" y="548000"/>
                  <a:pt x="87329" y="570754"/>
                </a:cubicBezTo>
                <a:cubicBezTo>
                  <a:pt x="89446" y="593508"/>
                  <a:pt x="90504" y="559642"/>
                  <a:pt x="84154" y="531067"/>
                </a:cubicBezTo>
                <a:cubicBezTo>
                  <a:pt x="77804" y="502492"/>
                  <a:pt x="52139" y="441902"/>
                  <a:pt x="49229" y="399304"/>
                </a:cubicBezTo>
                <a:cubicBezTo>
                  <a:pt x="46319" y="356706"/>
                  <a:pt x="65633" y="305906"/>
                  <a:pt x="66691" y="275479"/>
                </a:cubicBezTo>
                <a:cubicBezTo>
                  <a:pt x="67749" y="245052"/>
                  <a:pt x="57431" y="245846"/>
                  <a:pt x="55579" y="216742"/>
                </a:cubicBezTo>
                <a:cubicBezTo>
                  <a:pt x="53727" y="187638"/>
                  <a:pt x="60606" y="135779"/>
                  <a:pt x="55579" y="100854"/>
                </a:cubicBezTo>
                <a:cubicBezTo>
                  <a:pt x="50552" y="65929"/>
                  <a:pt x="-1042" y="7192"/>
                  <a:pt x="16" y="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: 図形 1390">
            <a:extLst>
              <a:ext uri="{FF2B5EF4-FFF2-40B4-BE49-F238E27FC236}">
                <a16:creationId xmlns:a16="http://schemas.microsoft.com/office/drawing/2014/main" id="{6993B7A8-0DE9-40F1-A2EC-05EEB7246917}"/>
              </a:ext>
            </a:extLst>
          </p:cNvPr>
          <p:cNvSpPr/>
          <p:nvPr/>
        </p:nvSpPr>
        <p:spPr>
          <a:xfrm>
            <a:off x="4248847" y="5888822"/>
            <a:ext cx="39043" cy="508408"/>
          </a:xfrm>
          <a:custGeom>
            <a:avLst/>
            <a:gdLst>
              <a:gd name="connsiteX0" fmla="*/ 29466 w 39043"/>
              <a:gd name="connsiteY0" fmla="*/ 803 h 508408"/>
              <a:gd name="connsiteX1" fmla="*/ 38991 w 39043"/>
              <a:gd name="connsiteY1" fmla="*/ 204003 h 508408"/>
              <a:gd name="connsiteX2" fmla="*/ 24703 w 39043"/>
              <a:gd name="connsiteY2" fmla="*/ 377041 h 508408"/>
              <a:gd name="connsiteX3" fmla="*/ 891 w 39043"/>
              <a:gd name="connsiteY3" fmla="*/ 507216 h 508408"/>
              <a:gd name="connsiteX4" fmla="*/ 7241 w 39043"/>
              <a:gd name="connsiteY4" fmla="*/ 432603 h 508408"/>
              <a:gd name="connsiteX5" fmla="*/ 27878 w 39043"/>
              <a:gd name="connsiteY5" fmla="*/ 283378 h 508408"/>
              <a:gd name="connsiteX6" fmla="*/ 29466 w 39043"/>
              <a:gd name="connsiteY6" fmla="*/ 803 h 50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43" h="508408">
                <a:moveTo>
                  <a:pt x="29466" y="803"/>
                </a:moveTo>
                <a:cubicBezTo>
                  <a:pt x="31318" y="-12426"/>
                  <a:pt x="39785" y="141297"/>
                  <a:pt x="38991" y="204003"/>
                </a:cubicBezTo>
                <a:cubicBezTo>
                  <a:pt x="38197" y="266709"/>
                  <a:pt x="31053" y="326506"/>
                  <a:pt x="24703" y="377041"/>
                </a:cubicBezTo>
                <a:cubicBezTo>
                  <a:pt x="18353" y="427577"/>
                  <a:pt x="3801" y="497956"/>
                  <a:pt x="891" y="507216"/>
                </a:cubicBezTo>
                <a:cubicBezTo>
                  <a:pt x="-2019" y="516476"/>
                  <a:pt x="2743" y="469909"/>
                  <a:pt x="7241" y="432603"/>
                </a:cubicBezTo>
                <a:cubicBezTo>
                  <a:pt x="11739" y="395297"/>
                  <a:pt x="23909" y="354551"/>
                  <a:pt x="27878" y="283378"/>
                </a:cubicBezTo>
                <a:cubicBezTo>
                  <a:pt x="31847" y="212205"/>
                  <a:pt x="27614" y="14032"/>
                  <a:pt x="29466" y="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: 図形 1391">
            <a:extLst>
              <a:ext uri="{FF2B5EF4-FFF2-40B4-BE49-F238E27FC236}">
                <a16:creationId xmlns:a16="http://schemas.microsoft.com/office/drawing/2014/main" id="{1793BE42-C298-4AF1-BFD8-CB32A425FEB3}"/>
              </a:ext>
            </a:extLst>
          </p:cNvPr>
          <p:cNvSpPr/>
          <p:nvPr/>
        </p:nvSpPr>
        <p:spPr>
          <a:xfrm>
            <a:off x="4151292" y="5846679"/>
            <a:ext cx="83278" cy="108088"/>
          </a:xfrm>
          <a:custGeom>
            <a:avLst/>
            <a:gdLst>
              <a:gd name="connsiteX0" fmla="*/ 21 w 83278"/>
              <a:gd name="connsiteY0" fmla="*/ 84 h 108088"/>
              <a:gd name="connsiteX1" fmla="*/ 74633 w 83278"/>
              <a:gd name="connsiteY1" fmla="*/ 39771 h 108088"/>
              <a:gd name="connsiteX2" fmla="*/ 74633 w 83278"/>
              <a:gd name="connsiteY2" fmla="*/ 74696 h 108088"/>
              <a:gd name="connsiteX3" fmla="*/ 11133 w 83278"/>
              <a:gd name="connsiteY3" fmla="*/ 108034 h 108088"/>
              <a:gd name="connsiteX4" fmla="*/ 66696 w 83278"/>
              <a:gd name="connsiteY4" fmla="*/ 66759 h 108088"/>
              <a:gd name="connsiteX5" fmla="*/ 66696 w 83278"/>
              <a:gd name="connsiteY5" fmla="*/ 50884 h 108088"/>
              <a:gd name="connsiteX6" fmla="*/ 21 w 83278"/>
              <a:gd name="connsiteY6" fmla="*/ 84 h 10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278" h="108088">
                <a:moveTo>
                  <a:pt x="21" y="84"/>
                </a:moveTo>
                <a:cubicBezTo>
                  <a:pt x="1344" y="-1768"/>
                  <a:pt x="62198" y="27336"/>
                  <a:pt x="74633" y="39771"/>
                </a:cubicBezTo>
                <a:cubicBezTo>
                  <a:pt x="87068" y="52206"/>
                  <a:pt x="85216" y="63319"/>
                  <a:pt x="74633" y="74696"/>
                </a:cubicBezTo>
                <a:cubicBezTo>
                  <a:pt x="64050" y="86073"/>
                  <a:pt x="12456" y="109357"/>
                  <a:pt x="11133" y="108034"/>
                </a:cubicBezTo>
                <a:cubicBezTo>
                  <a:pt x="9810" y="106711"/>
                  <a:pt x="57436" y="76284"/>
                  <a:pt x="66696" y="66759"/>
                </a:cubicBezTo>
                <a:cubicBezTo>
                  <a:pt x="75956" y="57234"/>
                  <a:pt x="74369" y="59086"/>
                  <a:pt x="66696" y="50884"/>
                </a:cubicBezTo>
                <a:cubicBezTo>
                  <a:pt x="59023" y="42682"/>
                  <a:pt x="-1302" y="1936"/>
                  <a:pt x="21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: 図形 1392">
            <a:extLst>
              <a:ext uri="{FF2B5EF4-FFF2-40B4-BE49-F238E27FC236}">
                <a16:creationId xmlns:a16="http://schemas.microsoft.com/office/drawing/2014/main" id="{8E8253DB-0B26-42E5-B012-B3B7E856310B}"/>
              </a:ext>
            </a:extLst>
          </p:cNvPr>
          <p:cNvSpPr/>
          <p:nvPr/>
        </p:nvSpPr>
        <p:spPr>
          <a:xfrm>
            <a:off x="4130589" y="5848305"/>
            <a:ext cx="51019" cy="111229"/>
          </a:xfrm>
          <a:custGeom>
            <a:avLst/>
            <a:gdLst>
              <a:gd name="connsiteX0" fmla="*/ 50886 w 51019"/>
              <a:gd name="connsiteY0" fmla="*/ 45 h 111229"/>
              <a:gd name="connsiteX1" fmla="*/ 86 w 51019"/>
              <a:gd name="connsiteY1" fmla="*/ 57195 h 111229"/>
              <a:gd name="connsiteX2" fmla="*/ 38186 w 51019"/>
              <a:gd name="connsiteY2" fmla="*/ 111170 h 111229"/>
              <a:gd name="connsiteX3" fmla="*/ 15961 w 51019"/>
              <a:gd name="connsiteY3" fmla="*/ 66720 h 111229"/>
              <a:gd name="connsiteX4" fmla="*/ 50886 w 51019"/>
              <a:gd name="connsiteY4" fmla="*/ 45 h 11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19" h="111229">
                <a:moveTo>
                  <a:pt x="50886" y="45"/>
                </a:moveTo>
                <a:cubicBezTo>
                  <a:pt x="48240" y="-1543"/>
                  <a:pt x="2203" y="38674"/>
                  <a:pt x="86" y="57195"/>
                </a:cubicBezTo>
                <a:cubicBezTo>
                  <a:pt x="-2031" y="75716"/>
                  <a:pt x="35540" y="109583"/>
                  <a:pt x="38186" y="111170"/>
                </a:cubicBezTo>
                <a:cubicBezTo>
                  <a:pt x="40832" y="112758"/>
                  <a:pt x="15961" y="82066"/>
                  <a:pt x="15961" y="66720"/>
                </a:cubicBezTo>
                <a:cubicBezTo>
                  <a:pt x="15961" y="51374"/>
                  <a:pt x="53532" y="1633"/>
                  <a:pt x="50886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: 図形 1393">
            <a:extLst>
              <a:ext uri="{FF2B5EF4-FFF2-40B4-BE49-F238E27FC236}">
                <a16:creationId xmlns:a16="http://schemas.microsoft.com/office/drawing/2014/main" id="{C90FDA92-017B-45F7-8FDB-1E0604C32D0D}"/>
              </a:ext>
            </a:extLst>
          </p:cNvPr>
          <p:cNvSpPr/>
          <p:nvPr/>
        </p:nvSpPr>
        <p:spPr>
          <a:xfrm>
            <a:off x="3538538" y="5511800"/>
            <a:ext cx="36360" cy="104775"/>
          </a:xfrm>
          <a:custGeom>
            <a:avLst/>
            <a:gdLst>
              <a:gd name="connsiteX0" fmla="*/ 0 w 36360"/>
              <a:gd name="connsiteY0" fmla="*/ 0 h 104775"/>
              <a:gd name="connsiteX1" fmla="*/ 34925 w 36360"/>
              <a:gd name="connsiteY1" fmla="*/ 68263 h 104775"/>
              <a:gd name="connsiteX2" fmla="*/ 30162 w 36360"/>
              <a:gd name="connsiteY2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60" h="104775">
                <a:moveTo>
                  <a:pt x="0" y="0"/>
                </a:moveTo>
                <a:cubicBezTo>
                  <a:pt x="14949" y="25400"/>
                  <a:pt x="29898" y="50801"/>
                  <a:pt x="34925" y="68263"/>
                </a:cubicBezTo>
                <a:cubicBezTo>
                  <a:pt x="39952" y="85725"/>
                  <a:pt x="30162" y="104775"/>
                  <a:pt x="30162" y="10477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: 図形 1394">
            <a:extLst>
              <a:ext uri="{FF2B5EF4-FFF2-40B4-BE49-F238E27FC236}">
                <a16:creationId xmlns:a16="http://schemas.microsoft.com/office/drawing/2014/main" id="{B796D4C3-2CEE-4B70-8FCB-5C1F295D59C8}"/>
              </a:ext>
            </a:extLst>
          </p:cNvPr>
          <p:cNvSpPr/>
          <p:nvPr/>
        </p:nvSpPr>
        <p:spPr>
          <a:xfrm>
            <a:off x="4168737" y="5330775"/>
            <a:ext cx="46383" cy="97067"/>
          </a:xfrm>
          <a:custGeom>
            <a:avLst/>
            <a:gdLst>
              <a:gd name="connsiteX0" fmla="*/ 38 w 46383"/>
              <a:gd name="connsiteY0" fmla="*/ 50 h 97067"/>
              <a:gd name="connsiteX1" fmla="*/ 38138 w 46383"/>
              <a:gd name="connsiteY1" fmla="*/ 69900 h 97067"/>
              <a:gd name="connsiteX2" fmla="*/ 34963 w 46383"/>
              <a:gd name="connsiteY2" fmla="*/ 96888 h 97067"/>
              <a:gd name="connsiteX3" fmla="*/ 46076 w 46383"/>
              <a:gd name="connsiteY3" fmla="*/ 58788 h 97067"/>
              <a:gd name="connsiteX4" fmla="*/ 38 w 46383"/>
              <a:gd name="connsiteY4" fmla="*/ 50 h 9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83" h="97067">
                <a:moveTo>
                  <a:pt x="38" y="50"/>
                </a:moveTo>
                <a:cubicBezTo>
                  <a:pt x="-1285" y="1902"/>
                  <a:pt x="32317" y="53760"/>
                  <a:pt x="38138" y="69900"/>
                </a:cubicBezTo>
                <a:cubicBezTo>
                  <a:pt x="43959" y="86040"/>
                  <a:pt x="33640" y="98740"/>
                  <a:pt x="34963" y="96888"/>
                </a:cubicBezTo>
                <a:cubicBezTo>
                  <a:pt x="36286" y="95036"/>
                  <a:pt x="48457" y="70165"/>
                  <a:pt x="46076" y="58788"/>
                </a:cubicBezTo>
                <a:cubicBezTo>
                  <a:pt x="43695" y="47411"/>
                  <a:pt x="1361" y="-1802"/>
                  <a:pt x="38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: 図形 1395">
            <a:extLst>
              <a:ext uri="{FF2B5EF4-FFF2-40B4-BE49-F238E27FC236}">
                <a16:creationId xmlns:a16="http://schemas.microsoft.com/office/drawing/2014/main" id="{A708127B-B14A-4F2A-A1D7-168621B7441F}"/>
              </a:ext>
            </a:extLst>
          </p:cNvPr>
          <p:cNvSpPr/>
          <p:nvPr/>
        </p:nvSpPr>
        <p:spPr>
          <a:xfrm>
            <a:off x="4146420" y="5346586"/>
            <a:ext cx="63729" cy="92412"/>
          </a:xfrm>
          <a:custGeom>
            <a:avLst/>
            <a:gdLst>
              <a:gd name="connsiteX0" fmla="*/ 22355 w 63729"/>
              <a:gd name="connsiteY0" fmla="*/ 114 h 92412"/>
              <a:gd name="connsiteX1" fmla="*/ 130 w 63729"/>
              <a:gd name="connsiteY1" fmla="*/ 65202 h 92412"/>
              <a:gd name="connsiteX2" fmla="*/ 30293 w 63729"/>
              <a:gd name="connsiteY2" fmla="*/ 89014 h 92412"/>
              <a:gd name="connsiteX3" fmla="*/ 63630 w 63729"/>
              <a:gd name="connsiteY3" fmla="*/ 81077 h 92412"/>
              <a:gd name="connsiteX4" fmla="*/ 19180 w 63729"/>
              <a:gd name="connsiteY4" fmla="*/ 92189 h 92412"/>
              <a:gd name="connsiteX5" fmla="*/ 130 w 63729"/>
              <a:gd name="connsiteY5" fmla="*/ 82664 h 92412"/>
              <a:gd name="connsiteX6" fmla="*/ 22355 w 63729"/>
              <a:gd name="connsiteY6" fmla="*/ 114 h 9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729" h="92412">
                <a:moveTo>
                  <a:pt x="22355" y="114"/>
                </a:moveTo>
                <a:cubicBezTo>
                  <a:pt x="22355" y="-2796"/>
                  <a:pt x="-1193" y="50385"/>
                  <a:pt x="130" y="65202"/>
                </a:cubicBezTo>
                <a:cubicBezTo>
                  <a:pt x="1453" y="80019"/>
                  <a:pt x="19710" y="86368"/>
                  <a:pt x="30293" y="89014"/>
                </a:cubicBezTo>
                <a:cubicBezTo>
                  <a:pt x="40876" y="91660"/>
                  <a:pt x="65482" y="80548"/>
                  <a:pt x="63630" y="81077"/>
                </a:cubicBezTo>
                <a:cubicBezTo>
                  <a:pt x="61778" y="81606"/>
                  <a:pt x="29763" y="91924"/>
                  <a:pt x="19180" y="92189"/>
                </a:cubicBezTo>
                <a:cubicBezTo>
                  <a:pt x="8597" y="92454"/>
                  <a:pt x="2247" y="94041"/>
                  <a:pt x="130" y="82664"/>
                </a:cubicBezTo>
                <a:cubicBezTo>
                  <a:pt x="-1987" y="71287"/>
                  <a:pt x="22355" y="3024"/>
                  <a:pt x="22355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: 図形 1396">
            <a:extLst>
              <a:ext uri="{FF2B5EF4-FFF2-40B4-BE49-F238E27FC236}">
                <a16:creationId xmlns:a16="http://schemas.microsoft.com/office/drawing/2014/main" id="{8EC938D0-6CFB-4ED1-AF19-78CBB12825EC}"/>
              </a:ext>
            </a:extLst>
          </p:cNvPr>
          <p:cNvSpPr/>
          <p:nvPr/>
        </p:nvSpPr>
        <p:spPr>
          <a:xfrm>
            <a:off x="4163796" y="5349849"/>
            <a:ext cx="55825" cy="89510"/>
          </a:xfrm>
          <a:custGeom>
            <a:avLst/>
            <a:gdLst>
              <a:gd name="connsiteX0" fmla="*/ 217 w 55825"/>
              <a:gd name="connsiteY0" fmla="*/ 26 h 89510"/>
              <a:gd name="connsiteX1" fmla="*/ 25617 w 55825"/>
              <a:gd name="connsiteY1" fmla="*/ 63526 h 89510"/>
              <a:gd name="connsiteX2" fmla="*/ 12917 w 55825"/>
              <a:gd name="connsiteY2" fmla="*/ 87339 h 89510"/>
              <a:gd name="connsiteX3" fmla="*/ 55779 w 55825"/>
              <a:gd name="connsiteY3" fmla="*/ 87339 h 89510"/>
              <a:gd name="connsiteX4" fmla="*/ 3392 w 55825"/>
              <a:gd name="connsiteY4" fmla="*/ 77814 h 89510"/>
              <a:gd name="connsiteX5" fmla="*/ 12917 w 55825"/>
              <a:gd name="connsiteY5" fmla="*/ 55589 h 89510"/>
              <a:gd name="connsiteX6" fmla="*/ 217 w 55825"/>
              <a:gd name="connsiteY6" fmla="*/ 26 h 8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5" h="89510">
                <a:moveTo>
                  <a:pt x="217" y="26"/>
                </a:moveTo>
                <a:cubicBezTo>
                  <a:pt x="2334" y="1349"/>
                  <a:pt x="23500" y="48974"/>
                  <a:pt x="25617" y="63526"/>
                </a:cubicBezTo>
                <a:cubicBezTo>
                  <a:pt x="27734" y="78078"/>
                  <a:pt x="7890" y="83370"/>
                  <a:pt x="12917" y="87339"/>
                </a:cubicBezTo>
                <a:cubicBezTo>
                  <a:pt x="17944" y="91308"/>
                  <a:pt x="57366" y="88926"/>
                  <a:pt x="55779" y="87339"/>
                </a:cubicBezTo>
                <a:cubicBezTo>
                  <a:pt x="54192" y="85752"/>
                  <a:pt x="10536" y="83106"/>
                  <a:pt x="3392" y="77814"/>
                </a:cubicBezTo>
                <a:cubicBezTo>
                  <a:pt x="-3752" y="72522"/>
                  <a:pt x="13711" y="63526"/>
                  <a:pt x="12917" y="55589"/>
                </a:cubicBezTo>
                <a:cubicBezTo>
                  <a:pt x="12123" y="47652"/>
                  <a:pt x="-1900" y="-1297"/>
                  <a:pt x="217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: 図形 1397">
            <a:extLst>
              <a:ext uri="{FF2B5EF4-FFF2-40B4-BE49-F238E27FC236}">
                <a16:creationId xmlns:a16="http://schemas.microsoft.com/office/drawing/2014/main" id="{367C69B9-8261-456E-A9EB-2CF363F134AF}"/>
              </a:ext>
            </a:extLst>
          </p:cNvPr>
          <p:cNvSpPr/>
          <p:nvPr/>
        </p:nvSpPr>
        <p:spPr>
          <a:xfrm>
            <a:off x="4230353" y="6573961"/>
            <a:ext cx="448323" cy="733958"/>
          </a:xfrm>
          <a:custGeom>
            <a:avLst/>
            <a:gdLst>
              <a:gd name="connsiteX0" fmla="*/ 864 w 448323"/>
              <a:gd name="connsiteY0" fmla="*/ 406 h 733958"/>
              <a:gd name="connsiteX1" fmla="*/ 193480 w 448323"/>
              <a:gd name="connsiteY1" fmla="*/ 326372 h 733958"/>
              <a:gd name="connsiteX2" fmla="*/ 360697 w 448323"/>
              <a:gd name="connsiteY2" fmla="*/ 578256 h 733958"/>
              <a:gd name="connsiteX3" fmla="*/ 447480 w 448323"/>
              <a:gd name="connsiteY3" fmla="*/ 732772 h 733958"/>
              <a:gd name="connsiteX4" fmla="*/ 403030 w 448323"/>
              <a:gd name="connsiteY4" fmla="*/ 645989 h 733958"/>
              <a:gd name="connsiteX5" fmla="*/ 373397 w 448323"/>
              <a:gd name="connsiteY5" fmla="*/ 578256 h 733958"/>
              <a:gd name="connsiteX6" fmla="*/ 354347 w 448323"/>
              <a:gd name="connsiteY6" fmla="*/ 540156 h 733958"/>
              <a:gd name="connsiteX7" fmla="*/ 273914 w 448323"/>
              <a:gd name="connsiteY7" fmla="*/ 396222 h 733958"/>
              <a:gd name="connsiteX8" fmla="*/ 864 w 448323"/>
              <a:gd name="connsiteY8" fmla="*/ 406 h 73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323" h="733958">
                <a:moveTo>
                  <a:pt x="864" y="406"/>
                </a:moveTo>
                <a:cubicBezTo>
                  <a:pt x="-12542" y="-11236"/>
                  <a:pt x="133508" y="230064"/>
                  <a:pt x="193480" y="326372"/>
                </a:cubicBezTo>
                <a:cubicBezTo>
                  <a:pt x="253452" y="422680"/>
                  <a:pt x="318364" y="510523"/>
                  <a:pt x="360697" y="578256"/>
                </a:cubicBezTo>
                <a:cubicBezTo>
                  <a:pt x="403030" y="645989"/>
                  <a:pt x="440425" y="721483"/>
                  <a:pt x="447480" y="732772"/>
                </a:cubicBezTo>
                <a:cubicBezTo>
                  <a:pt x="454535" y="744061"/>
                  <a:pt x="415377" y="671742"/>
                  <a:pt x="403030" y="645989"/>
                </a:cubicBezTo>
                <a:cubicBezTo>
                  <a:pt x="390683" y="620236"/>
                  <a:pt x="381511" y="595895"/>
                  <a:pt x="373397" y="578256"/>
                </a:cubicBezTo>
                <a:cubicBezTo>
                  <a:pt x="365283" y="560617"/>
                  <a:pt x="370928" y="570495"/>
                  <a:pt x="354347" y="540156"/>
                </a:cubicBezTo>
                <a:cubicBezTo>
                  <a:pt x="337767" y="509817"/>
                  <a:pt x="328947" y="486180"/>
                  <a:pt x="273914" y="396222"/>
                </a:cubicBezTo>
                <a:cubicBezTo>
                  <a:pt x="218881" y="306264"/>
                  <a:pt x="14270" y="12048"/>
                  <a:pt x="864" y="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: 図形 1398">
            <a:extLst>
              <a:ext uri="{FF2B5EF4-FFF2-40B4-BE49-F238E27FC236}">
                <a16:creationId xmlns:a16="http://schemas.microsoft.com/office/drawing/2014/main" id="{E38C0C83-8738-4034-9445-0CF818E0C60F}"/>
              </a:ext>
            </a:extLst>
          </p:cNvPr>
          <p:cNvSpPr/>
          <p:nvPr/>
        </p:nvSpPr>
        <p:spPr>
          <a:xfrm>
            <a:off x="4652731" y="7222197"/>
            <a:ext cx="168883" cy="615438"/>
          </a:xfrm>
          <a:custGeom>
            <a:avLst/>
            <a:gdLst>
              <a:gd name="connsiteX0" fmla="*/ 232 w 168883"/>
              <a:gd name="connsiteY0" fmla="*/ 2516 h 615438"/>
              <a:gd name="connsiteX1" fmla="*/ 62144 w 168883"/>
              <a:gd name="connsiteY1" fmla="*/ 158091 h 615438"/>
              <a:gd name="connsiteX2" fmla="*/ 82782 w 168883"/>
              <a:gd name="connsiteY2" fmla="*/ 350178 h 615438"/>
              <a:gd name="connsiteX3" fmla="*/ 149457 w 168883"/>
              <a:gd name="connsiteY3" fmla="*/ 559728 h 615438"/>
              <a:gd name="connsiteX4" fmla="*/ 168507 w 168883"/>
              <a:gd name="connsiteY4" fmla="*/ 613703 h 615438"/>
              <a:gd name="connsiteX5" fmla="*/ 136757 w 168883"/>
              <a:gd name="connsiteY5" fmla="*/ 513691 h 615438"/>
              <a:gd name="connsiteX6" fmla="*/ 101832 w 168883"/>
              <a:gd name="connsiteY6" fmla="*/ 353353 h 615438"/>
              <a:gd name="connsiteX7" fmla="*/ 82782 w 168883"/>
              <a:gd name="connsiteY7" fmla="*/ 262866 h 615438"/>
              <a:gd name="connsiteX8" fmla="*/ 43094 w 168883"/>
              <a:gd name="connsiteY8" fmla="*/ 75541 h 615438"/>
              <a:gd name="connsiteX9" fmla="*/ 232 w 168883"/>
              <a:gd name="connsiteY9" fmla="*/ 2516 h 61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883" h="615438">
                <a:moveTo>
                  <a:pt x="232" y="2516"/>
                </a:moveTo>
                <a:cubicBezTo>
                  <a:pt x="3407" y="16274"/>
                  <a:pt x="48386" y="100147"/>
                  <a:pt x="62144" y="158091"/>
                </a:cubicBezTo>
                <a:cubicBezTo>
                  <a:pt x="75902" y="216035"/>
                  <a:pt x="68230" y="283239"/>
                  <a:pt x="82782" y="350178"/>
                </a:cubicBezTo>
                <a:cubicBezTo>
                  <a:pt x="97334" y="417117"/>
                  <a:pt x="135170" y="515807"/>
                  <a:pt x="149457" y="559728"/>
                </a:cubicBezTo>
                <a:cubicBezTo>
                  <a:pt x="163744" y="603649"/>
                  <a:pt x="170624" y="621376"/>
                  <a:pt x="168507" y="613703"/>
                </a:cubicBezTo>
                <a:cubicBezTo>
                  <a:pt x="166390" y="606030"/>
                  <a:pt x="147869" y="557083"/>
                  <a:pt x="136757" y="513691"/>
                </a:cubicBezTo>
                <a:cubicBezTo>
                  <a:pt x="125645" y="470299"/>
                  <a:pt x="110828" y="395157"/>
                  <a:pt x="101832" y="353353"/>
                </a:cubicBezTo>
                <a:cubicBezTo>
                  <a:pt x="92836" y="311549"/>
                  <a:pt x="92572" y="309168"/>
                  <a:pt x="82782" y="262866"/>
                </a:cubicBezTo>
                <a:cubicBezTo>
                  <a:pt x="72992" y="216564"/>
                  <a:pt x="58969" y="117081"/>
                  <a:pt x="43094" y="75541"/>
                </a:cubicBezTo>
                <a:cubicBezTo>
                  <a:pt x="27219" y="34001"/>
                  <a:pt x="-2943" y="-11242"/>
                  <a:pt x="232" y="2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: 図形 1399">
            <a:extLst>
              <a:ext uri="{FF2B5EF4-FFF2-40B4-BE49-F238E27FC236}">
                <a16:creationId xmlns:a16="http://schemas.microsoft.com/office/drawing/2014/main" id="{5E08B5DA-BE92-4C0D-82F1-A414FE2D8F43}"/>
              </a:ext>
            </a:extLst>
          </p:cNvPr>
          <p:cNvSpPr/>
          <p:nvPr/>
        </p:nvSpPr>
        <p:spPr>
          <a:xfrm>
            <a:off x="4714749" y="7504020"/>
            <a:ext cx="282880" cy="741676"/>
          </a:xfrm>
          <a:custGeom>
            <a:avLst/>
            <a:gdLst>
              <a:gd name="connsiteX0" fmla="*/ 126 w 282880"/>
              <a:gd name="connsiteY0" fmla="*/ 1680 h 741676"/>
              <a:gd name="connsiteX1" fmla="*/ 98551 w 282880"/>
              <a:gd name="connsiteY1" fmla="*/ 420780 h 741676"/>
              <a:gd name="connsiteX2" fmla="*/ 138239 w 282880"/>
              <a:gd name="connsiteY2" fmla="*/ 487455 h 741676"/>
              <a:gd name="connsiteX3" fmla="*/ 279526 w 282880"/>
              <a:gd name="connsiteY3" fmla="*/ 736693 h 741676"/>
              <a:gd name="connsiteX4" fmla="*/ 227139 w 282880"/>
              <a:gd name="connsiteY4" fmla="*/ 635093 h 741676"/>
              <a:gd name="connsiteX5" fmla="*/ 100139 w 282880"/>
              <a:gd name="connsiteY5" fmla="*/ 409668 h 741676"/>
              <a:gd name="connsiteX6" fmla="*/ 77914 w 282880"/>
              <a:gd name="connsiteY6" fmla="*/ 277905 h 741676"/>
              <a:gd name="connsiteX7" fmla="*/ 126 w 282880"/>
              <a:gd name="connsiteY7" fmla="*/ 1680 h 74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80" h="741676">
                <a:moveTo>
                  <a:pt x="126" y="1680"/>
                </a:moveTo>
                <a:cubicBezTo>
                  <a:pt x="3565" y="25492"/>
                  <a:pt x="75532" y="339818"/>
                  <a:pt x="98551" y="420780"/>
                </a:cubicBezTo>
                <a:cubicBezTo>
                  <a:pt x="121570" y="501743"/>
                  <a:pt x="108077" y="434803"/>
                  <a:pt x="138239" y="487455"/>
                </a:cubicBezTo>
                <a:cubicBezTo>
                  <a:pt x="168401" y="540107"/>
                  <a:pt x="264709" y="712087"/>
                  <a:pt x="279526" y="736693"/>
                </a:cubicBezTo>
                <a:cubicBezTo>
                  <a:pt x="294343" y="761299"/>
                  <a:pt x="257037" y="689597"/>
                  <a:pt x="227139" y="635093"/>
                </a:cubicBezTo>
                <a:cubicBezTo>
                  <a:pt x="197241" y="580589"/>
                  <a:pt x="125010" y="469199"/>
                  <a:pt x="100139" y="409668"/>
                </a:cubicBezTo>
                <a:cubicBezTo>
                  <a:pt x="75268" y="350137"/>
                  <a:pt x="91408" y="341934"/>
                  <a:pt x="77914" y="277905"/>
                </a:cubicBezTo>
                <a:cubicBezTo>
                  <a:pt x="64420" y="213876"/>
                  <a:pt x="-3313" y="-22132"/>
                  <a:pt x="126" y="1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: 図形 1400">
            <a:extLst>
              <a:ext uri="{FF2B5EF4-FFF2-40B4-BE49-F238E27FC236}">
                <a16:creationId xmlns:a16="http://schemas.microsoft.com/office/drawing/2014/main" id="{4A9C56CF-9C42-4760-ABA5-3F6B3C6A85DF}"/>
              </a:ext>
            </a:extLst>
          </p:cNvPr>
          <p:cNvSpPr/>
          <p:nvPr/>
        </p:nvSpPr>
        <p:spPr>
          <a:xfrm>
            <a:off x="5001566" y="8149139"/>
            <a:ext cx="138883" cy="94820"/>
          </a:xfrm>
          <a:custGeom>
            <a:avLst/>
            <a:gdLst>
              <a:gd name="connsiteX0" fmla="*/ 6997 w 138883"/>
              <a:gd name="connsiteY0" fmla="*/ 94749 h 94820"/>
              <a:gd name="connsiteX1" fmla="*/ 16522 w 138883"/>
              <a:gd name="connsiteY1" fmla="*/ 16961 h 94820"/>
              <a:gd name="connsiteX2" fmla="*/ 53034 w 138883"/>
              <a:gd name="connsiteY2" fmla="*/ 40774 h 94820"/>
              <a:gd name="connsiteX3" fmla="*/ 138759 w 138883"/>
              <a:gd name="connsiteY3" fmla="*/ 89986 h 94820"/>
              <a:gd name="connsiteX4" fmla="*/ 70497 w 138883"/>
              <a:gd name="connsiteY4" fmla="*/ 34424 h 94820"/>
              <a:gd name="connsiteX5" fmla="*/ 5409 w 138883"/>
              <a:gd name="connsiteY5" fmla="*/ 1086 h 94820"/>
              <a:gd name="connsiteX6" fmla="*/ 6997 w 138883"/>
              <a:gd name="connsiteY6" fmla="*/ 94749 h 9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883" h="94820">
                <a:moveTo>
                  <a:pt x="6997" y="94749"/>
                </a:moveTo>
                <a:cubicBezTo>
                  <a:pt x="8849" y="97395"/>
                  <a:pt x="8849" y="25957"/>
                  <a:pt x="16522" y="16961"/>
                </a:cubicBezTo>
                <a:cubicBezTo>
                  <a:pt x="24195" y="7965"/>
                  <a:pt x="32661" y="28603"/>
                  <a:pt x="53034" y="40774"/>
                </a:cubicBezTo>
                <a:cubicBezTo>
                  <a:pt x="73407" y="52945"/>
                  <a:pt x="135849" y="91044"/>
                  <a:pt x="138759" y="89986"/>
                </a:cubicBezTo>
                <a:cubicBezTo>
                  <a:pt x="141669" y="88928"/>
                  <a:pt x="92722" y="49241"/>
                  <a:pt x="70497" y="34424"/>
                </a:cubicBezTo>
                <a:cubicBezTo>
                  <a:pt x="48272" y="19607"/>
                  <a:pt x="17580" y="-5529"/>
                  <a:pt x="5409" y="1086"/>
                </a:cubicBezTo>
                <a:cubicBezTo>
                  <a:pt x="-6762" y="7700"/>
                  <a:pt x="5145" y="92103"/>
                  <a:pt x="6997" y="94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: 図形 1401">
            <a:extLst>
              <a:ext uri="{FF2B5EF4-FFF2-40B4-BE49-F238E27FC236}">
                <a16:creationId xmlns:a16="http://schemas.microsoft.com/office/drawing/2014/main" id="{8EE032A7-4705-44C4-AC1B-BD7BD0DF847B}"/>
              </a:ext>
            </a:extLst>
          </p:cNvPr>
          <p:cNvSpPr/>
          <p:nvPr/>
        </p:nvSpPr>
        <p:spPr>
          <a:xfrm>
            <a:off x="5141913" y="7897647"/>
            <a:ext cx="663103" cy="339891"/>
          </a:xfrm>
          <a:custGeom>
            <a:avLst/>
            <a:gdLst>
              <a:gd name="connsiteX0" fmla="*/ 0 w 663103"/>
              <a:gd name="connsiteY0" fmla="*/ 339891 h 339891"/>
              <a:gd name="connsiteX1" fmla="*/ 196850 w 663103"/>
              <a:gd name="connsiteY1" fmla="*/ 203366 h 339891"/>
              <a:gd name="connsiteX2" fmla="*/ 263525 w 663103"/>
              <a:gd name="connsiteY2" fmla="*/ 157328 h 339891"/>
              <a:gd name="connsiteX3" fmla="*/ 654050 w 663103"/>
              <a:gd name="connsiteY3" fmla="*/ 4928 h 339891"/>
              <a:gd name="connsiteX4" fmla="*/ 517525 w 663103"/>
              <a:gd name="connsiteY4" fmla="*/ 46203 h 339891"/>
              <a:gd name="connsiteX5" fmla="*/ 279400 w 663103"/>
              <a:gd name="connsiteY5" fmla="*/ 135103 h 339891"/>
              <a:gd name="connsiteX6" fmla="*/ 195262 w 663103"/>
              <a:gd name="connsiteY6" fmla="*/ 192253 h 339891"/>
              <a:gd name="connsiteX7" fmla="*/ 0 w 663103"/>
              <a:gd name="connsiteY7" fmla="*/ 339891 h 339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3103" h="339891">
                <a:moveTo>
                  <a:pt x="0" y="339891"/>
                </a:moveTo>
                <a:lnTo>
                  <a:pt x="196850" y="203366"/>
                </a:lnTo>
                <a:cubicBezTo>
                  <a:pt x="240771" y="172939"/>
                  <a:pt x="187325" y="190401"/>
                  <a:pt x="263525" y="157328"/>
                </a:cubicBezTo>
                <a:cubicBezTo>
                  <a:pt x="339725" y="124255"/>
                  <a:pt x="611717" y="23449"/>
                  <a:pt x="654050" y="4928"/>
                </a:cubicBezTo>
                <a:cubicBezTo>
                  <a:pt x="696383" y="-13593"/>
                  <a:pt x="579967" y="24507"/>
                  <a:pt x="517525" y="46203"/>
                </a:cubicBezTo>
                <a:cubicBezTo>
                  <a:pt x="455083" y="67899"/>
                  <a:pt x="333110" y="110761"/>
                  <a:pt x="279400" y="135103"/>
                </a:cubicBezTo>
                <a:cubicBezTo>
                  <a:pt x="225690" y="159445"/>
                  <a:pt x="195262" y="192253"/>
                  <a:pt x="195262" y="192253"/>
                </a:cubicBezTo>
                <a:lnTo>
                  <a:pt x="0" y="33989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: 図形 1402">
            <a:extLst>
              <a:ext uri="{FF2B5EF4-FFF2-40B4-BE49-F238E27FC236}">
                <a16:creationId xmlns:a16="http://schemas.microsoft.com/office/drawing/2014/main" id="{FA935B37-6404-4D51-8349-C6FE10990F06}"/>
              </a:ext>
            </a:extLst>
          </p:cNvPr>
          <p:cNvSpPr/>
          <p:nvPr/>
        </p:nvSpPr>
        <p:spPr>
          <a:xfrm>
            <a:off x="5164059" y="7927586"/>
            <a:ext cx="622542" cy="311684"/>
          </a:xfrm>
          <a:custGeom>
            <a:avLst/>
            <a:gdLst>
              <a:gd name="connsiteX0" fmla="*/ 79 w 622542"/>
              <a:gd name="connsiteY0" fmla="*/ 311539 h 311684"/>
              <a:gd name="connsiteX1" fmla="*/ 162004 w 622542"/>
              <a:gd name="connsiteY1" fmla="*/ 200414 h 311684"/>
              <a:gd name="connsiteX2" fmla="*/ 228679 w 622542"/>
              <a:gd name="connsiteY2" fmla="*/ 155964 h 311684"/>
              <a:gd name="connsiteX3" fmla="*/ 476329 w 622542"/>
              <a:gd name="connsiteY3" fmla="*/ 52777 h 311684"/>
              <a:gd name="connsiteX4" fmla="*/ 622379 w 622542"/>
              <a:gd name="connsiteY4" fmla="*/ 389 h 311684"/>
              <a:gd name="connsiteX5" fmla="*/ 500141 w 622542"/>
              <a:gd name="connsiteY5" fmla="*/ 33727 h 311684"/>
              <a:gd name="connsiteX6" fmla="*/ 279479 w 622542"/>
              <a:gd name="connsiteY6" fmla="*/ 119452 h 311684"/>
              <a:gd name="connsiteX7" fmla="*/ 184229 w 622542"/>
              <a:gd name="connsiteY7" fmla="*/ 175014 h 311684"/>
              <a:gd name="connsiteX8" fmla="*/ 79 w 622542"/>
              <a:gd name="connsiteY8" fmla="*/ 311539 h 31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2542" h="311684">
                <a:moveTo>
                  <a:pt x="79" y="311539"/>
                </a:moveTo>
                <a:cubicBezTo>
                  <a:pt x="-3625" y="315772"/>
                  <a:pt x="123904" y="226343"/>
                  <a:pt x="162004" y="200414"/>
                </a:cubicBezTo>
                <a:cubicBezTo>
                  <a:pt x="200104" y="174485"/>
                  <a:pt x="176292" y="180570"/>
                  <a:pt x="228679" y="155964"/>
                </a:cubicBezTo>
                <a:cubicBezTo>
                  <a:pt x="281066" y="131358"/>
                  <a:pt x="410712" y="78706"/>
                  <a:pt x="476329" y="52777"/>
                </a:cubicBezTo>
                <a:cubicBezTo>
                  <a:pt x="541946" y="26848"/>
                  <a:pt x="618410" y="3564"/>
                  <a:pt x="622379" y="389"/>
                </a:cubicBezTo>
                <a:cubicBezTo>
                  <a:pt x="626348" y="-2786"/>
                  <a:pt x="557291" y="13883"/>
                  <a:pt x="500141" y="33727"/>
                </a:cubicBezTo>
                <a:cubicBezTo>
                  <a:pt x="442991" y="53571"/>
                  <a:pt x="332131" y="95904"/>
                  <a:pt x="279479" y="119452"/>
                </a:cubicBezTo>
                <a:cubicBezTo>
                  <a:pt x="226827" y="143000"/>
                  <a:pt x="229473" y="143793"/>
                  <a:pt x="184229" y="175014"/>
                </a:cubicBezTo>
                <a:cubicBezTo>
                  <a:pt x="138985" y="206235"/>
                  <a:pt x="3783" y="307306"/>
                  <a:pt x="79" y="311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: 図形 1403">
            <a:extLst>
              <a:ext uri="{FF2B5EF4-FFF2-40B4-BE49-F238E27FC236}">
                <a16:creationId xmlns:a16="http://schemas.microsoft.com/office/drawing/2014/main" id="{36C1DDB7-C0C7-4FEC-8A98-E96CA7D78C7A}"/>
              </a:ext>
            </a:extLst>
          </p:cNvPr>
          <p:cNvSpPr/>
          <p:nvPr/>
        </p:nvSpPr>
        <p:spPr>
          <a:xfrm>
            <a:off x="5800938" y="7897502"/>
            <a:ext cx="343598" cy="46350"/>
          </a:xfrm>
          <a:custGeom>
            <a:avLst/>
            <a:gdLst>
              <a:gd name="connsiteX0" fmla="*/ 6137 w 343598"/>
              <a:gd name="connsiteY0" fmla="*/ 14598 h 46350"/>
              <a:gd name="connsiteX1" fmla="*/ 193462 w 343598"/>
              <a:gd name="connsiteY1" fmla="*/ 16186 h 46350"/>
              <a:gd name="connsiteX2" fmla="*/ 342687 w 343598"/>
              <a:gd name="connsiteY2" fmla="*/ 46348 h 46350"/>
              <a:gd name="connsiteX3" fmla="*/ 250612 w 343598"/>
              <a:gd name="connsiteY3" fmla="*/ 17773 h 46350"/>
              <a:gd name="connsiteX4" fmla="*/ 137900 w 343598"/>
              <a:gd name="connsiteY4" fmla="*/ 8248 h 46350"/>
              <a:gd name="connsiteX5" fmla="*/ 55350 w 343598"/>
              <a:gd name="connsiteY5" fmla="*/ 311 h 46350"/>
              <a:gd name="connsiteX6" fmla="*/ 6137 w 343598"/>
              <a:gd name="connsiteY6" fmla="*/ 14598 h 4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598" h="46350">
                <a:moveTo>
                  <a:pt x="6137" y="14598"/>
                </a:moveTo>
                <a:cubicBezTo>
                  <a:pt x="29156" y="17244"/>
                  <a:pt x="137370" y="10894"/>
                  <a:pt x="193462" y="16186"/>
                </a:cubicBezTo>
                <a:cubicBezTo>
                  <a:pt x="249554" y="21478"/>
                  <a:pt x="333162" y="46084"/>
                  <a:pt x="342687" y="46348"/>
                </a:cubicBezTo>
                <a:cubicBezTo>
                  <a:pt x="352212" y="46613"/>
                  <a:pt x="284743" y="24123"/>
                  <a:pt x="250612" y="17773"/>
                </a:cubicBezTo>
                <a:cubicBezTo>
                  <a:pt x="216481" y="11423"/>
                  <a:pt x="170444" y="11158"/>
                  <a:pt x="137900" y="8248"/>
                </a:cubicBezTo>
                <a:cubicBezTo>
                  <a:pt x="105356" y="5338"/>
                  <a:pt x="80221" y="-1541"/>
                  <a:pt x="55350" y="311"/>
                </a:cubicBezTo>
                <a:cubicBezTo>
                  <a:pt x="30479" y="2163"/>
                  <a:pt x="-16882" y="11952"/>
                  <a:pt x="6137" y="14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: 図形 1404">
            <a:extLst>
              <a:ext uri="{FF2B5EF4-FFF2-40B4-BE49-F238E27FC236}">
                <a16:creationId xmlns:a16="http://schemas.microsoft.com/office/drawing/2014/main" id="{22AF2153-50E2-4C88-A067-04147360E08B}"/>
              </a:ext>
            </a:extLst>
          </p:cNvPr>
          <p:cNvSpPr/>
          <p:nvPr/>
        </p:nvSpPr>
        <p:spPr>
          <a:xfrm>
            <a:off x="5807626" y="7887232"/>
            <a:ext cx="337871" cy="44061"/>
          </a:xfrm>
          <a:custGeom>
            <a:avLst/>
            <a:gdLst>
              <a:gd name="connsiteX0" fmla="*/ 1037 w 337871"/>
              <a:gd name="connsiteY0" fmla="*/ 2643 h 44061"/>
              <a:gd name="connsiteX1" fmla="*/ 137562 w 337871"/>
              <a:gd name="connsiteY1" fmla="*/ 4231 h 44061"/>
              <a:gd name="connsiteX2" fmla="*/ 331237 w 337871"/>
              <a:gd name="connsiteY2" fmla="*/ 43918 h 44061"/>
              <a:gd name="connsiteX3" fmla="*/ 285199 w 337871"/>
              <a:gd name="connsiteY3" fmla="*/ 16931 h 44061"/>
              <a:gd name="connsiteX4" fmla="*/ 208999 w 337871"/>
              <a:gd name="connsiteY4" fmla="*/ 1056 h 44061"/>
              <a:gd name="connsiteX5" fmla="*/ 1037 w 337871"/>
              <a:gd name="connsiteY5" fmla="*/ 2643 h 4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871" h="44061">
                <a:moveTo>
                  <a:pt x="1037" y="2643"/>
                </a:moveTo>
                <a:cubicBezTo>
                  <a:pt x="-10869" y="3172"/>
                  <a:pt x="82529" y="-2648"/>
                  <a:pt x="137562" y="4231"/>
                </a:cubicBezTo>
                <a:cubicBezTo>
                  <a:pt x="192595" y="11110"/>
                  <a:pt x="306631" y="41801"/>
                  <a:pt x="331237" y="43918"/>
                </a:cubicBezTo>
                <a:cubicBezTo>
                  <a:pt x="355843" y="46035"/>
                  <a:pt x="305572" y="24075"/>
                  <a:pt x="285199" y="16931"/>
                </a:cubicBezTo>
                <a:cubicBezTo>
                  <a:pt x="264826" y="9787"/>
                  <a:pt x="251597" y="3966"/>
                  <a:pt x="208999" y="1056"/>
                </a:cubicBezTo>
                <a:cubicBezTo>
                  <a:pt x="166401" y="-1854"/>
                  <a:pt x="12943" y="2114"/>
                  <a:pt x="1037" y="2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: 図形 1405">
            <a:extLst>
              <a:ext uri="{FF2B5EF4-FFF2-40B4-BE49-F238E27FC236}">
                <a16:creationId xmlns:a16="http://schemas.microsoft.com/office/drawing/2014/main" id="{AE158ED4-1760-4106-AE28-8BB3951F8387}"/>
              </a:ext>
            </a:extLst>
          </p:cNvPr>
          <p:cNvSpPr/>
          <p:nvPr/>
        </p:nvSpPr>
        <p:spPr>
          <a:xfrm>
            <a:off x="6145206" y="7932038"/>
            <a:ext cx="285818" cy="75554"/>
          </a:xfrm>
          <a:custGeom>
            <a:avLst/>
            <a:gdLst>
              <a:gd name="connsiteX0" fmla="*/ 7 w 285818"/>
              <a:gd name="connsiteY0" fmla="*/ 700 h 75554"/>
              <a:gd name="connsiteX1" fmla="*/ 214319 w 285818"/>
              <a:gd name="connsiteY1" fmla="*/ 37212 h 75554"/>
              <a:gd name="connsiteX2" fmla="*/ 285757 w 285818"/>
              <a:gd name="connsiteY2" fmla="*/ 75312 h 75554"/>
              <a:gd name="connsiteX3" fmla="*/ 222257 w 285818"/>
              <a:gd name="connsiteY3" fmla="*/ 18162 h 75554"/>
              <a:gd name="connsiteX4" fmla="*/ 7 w 285818"/>
              <a:gd name="connsiteY4" fmla="*/ 700 h 7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818" h="75554">
                <a:moveTo>
                  <a:pt x="7" y="700"/>
                </a:moveTo>
                <a:cubicBezTo>
                  <a:pt x="-1316" y="3875"/>
                  <a:pt x="166694" y="24777"/>
                  <a:pt x="214319" y="37212"/>
                </a:cubicBezTo>
                <a:cubicBezTo>
                  <a:pt x="261944" y="49647"/>
                  <a:pt x="284434" y="78487"/>
                  <a:pt x="285757" y="75312"/>
                </a:cubicBezTo>
                <a:cubicBezTo>
                  <a:pt x="287080" y="72137"/>
                  <a:pt x="266972" y="30862"/>
                  <a:pt x="222257" y="18162"/>
                </a:cubicBezTo>
                <a:cubicBezTo>
                  <a:pt x="177542" y="5462"/>
                  <a:pt x="1330" y="-2475"/>
                  <a:pt x="7" y="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: 図形 1406">
            <a:extLst>
              <a:ext uri="{FF2B5EF4-FFF2-40B4-BE49-F238E27FC236}">
                <a16:creationId xmlns:a16="http://schemas.microsoft.com/office/drawing/2014/main" id="{79A43FEB-6B78-40F1-99BB-80B66D31EA86}"/>
              </a:ext>
            </a:extLst>
          </p:cNvPr>
          <p:cNvSpPr/>
          <p:nvPr/>
        </p:nvSpPr>
        <p:spPr>
          <a:xfrm>
            <a:off x="5513303" y="7542878"/>
            <a:ext cx="301824" cy="137824"/>
          </a:xfrm>
          <a:custGeom>
            <a:avLst/>
            <a:gdLst>
              <a:gd name="connsiteX0" fmla="*/ 298535 w 301824"/>
              <a:gd name="connsiteY0" fmla="*/ 922 h 137824"/>
              <a:gd name="connsiteX1" fmla="*/ 109622 w 301824"/>
              <a:gd name="connsiteY1" fmla="*/ 53310 h 137824"/>
              <a:gd name="connsiteX2" fmla="*/ 85 w 301824"/>
              <a:gd name="connsiteY2" fmla="*/ 137447 h 137824"/>
              <a:gd name="connsiteX3" fmla="*/ 93747 w 301824"/>
              <a:gd name="connsiteY3" fmla="*/ 81885 h 137824"/>
              <a:gd name="connsiteX4" fmla="*/ 220747 w 301824"/>
              <a:gd name="connsiteY4" fmla="*/ 24735 h 137824"/>
              <a:gd name="connsiteX5" fmla="*/ 298535 w 301824"/>
              <a:gd name="connsiteY5" fmla="*/ 922 h 13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24" h="137824">
                <a:moveTo>
                  <a:pt x="298535" y="922"/>
                </a:moveTo>
                <a:cubicBezTo>
                  <a:pt x="280014" y="5685"/>
                  <a:pt x="159364" y="30556"/>
                  <a:pt x="109622" y="53310"/>
                </a:cubicBezTo>
                <a:cubicBezTo>
                  <a:pt x="59880" y="76064"/>
                  <a:pt x="2731" y="132685"/>
                  <a:pt x="85" y="137447"/>
                </a:cubicBezTo>
                <a:cubicBezTo>
                  <a:pt x="-2561" y="142209"/>
                  <a:pt x="56970" y="100670"/>
                  <a:pt x="93747" y="81885"/>
                </a:cubicBezTo>
                <a:cubicBezTo>
                  <a:pt x="130524" y="63100"/>
                  <a:pt x="188732" y="38758"/>
                  <a:pt x="220747" y="24735"/>
                </a:cubicBezTo>
                <a:cubicBezTo>
                  <a:pt x="252762" y="10712"/>
                  <a:pt x="317056" y="-3841"/>
                  <a:pt x="298535" y="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: 図形 1407">
            <a:extLst>
              <a:ext uri="{FF2B5EF4-FFF2-40B4-BE49-F238E27FC236}">
                <a16:creationId xmlns:a16="http://schemas.microsoft.com/office/drawing/2014/main" id="{D07C69DB-DD5A-4C26-9020-BD52233FEEA3}"/>
              </a:ext>
            </a:extLst>
          </p:cNvPr>
          <p:cNvSpPr/>
          <p:nvPr/>
        </p:nvSpPr>
        <p:spPr>
          <a:xfrm>
            <a:off x="5013680" y="7958091"/>
            <a:ext cx="167208" cy="180158"/>
          </a:xfrm>
          <a:custGeom>
            <a:avLst/>
            <a:gdLst>
              <a:gd name="connsiteX0" fmla="*/ 1233 w 167208"/>
              <a:gd name="connsiteY0" fmla="*/ 177847 h 180158"/>
              <a:gd name="connsiteX1" fmla="*/ 164745 w 167208"/>
              <a:gd name="connsiteY1" fmla="*/ 1634 h 180158"/>
              <a:gd name="connsiteX2" fmla="*/ 93308 w 167208"/>
              <a:gd name="connsiteY2" fmla="*/ 95297 h 180158"/>
              <a:gd name="connsiteX3" fmla="*/ 1233 w 167208"/>
              <a:gd name="connsiteY3" fmla="*/ 177847 h 18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08" h="180158">
                <a:moveTo>
                  <a:pt x="1233" y="177847"/>
                </a:moveTo>
                <a:cubicBezTo>
                  <a:pt x="13139" y="162236"/>
                  <a:pt x="149399" y="15392"/>
                  <a:pt x="164745" y="1634"/>
                </a:cubicBezTo>
                <a:cubicBezTo>
                  <a:pt x="180091" y="-12124"/>
                  <a:pt x="119766" y="64605"/>
                  <a:pt x="93308" y="95297"/>
                </a:cubicBezTo>
                <a:cubicBezTo>
                  <a:pt x="66850" y="125989"/>
                  <a:pt x="-10673" y="193458"/>
                  <a:pt x="1233" y="177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: 図形 1408">
            <a:extLst>
              <a:ext uri="{FF2B5EF4-FFF2-40B4-BE49-F238E27FC236}">
                <a16:creationId xmlns:a16="http://schemas.microsoft.com/office/drawing/2014/main" id="{D166A829-8C34-41F9-85A8-49E0ADFD909D}"/>
              </a:ext>
            </a:extLst>
          </p:cNvPr>
          <p:cNvSpPr/>
          <p:nvPr/>
        </p:nvSpPr>
        <p:spPr>
          <a:xfrm>
            <a:off x="5172055" y="7677484"/>
            <a:ext cx="414806" cy="250493"/>
          </a:xfrm>
          <a:custGeom>
            <a:avLst/>
            <a:gdLst>
              <a:gd name="connsiteX0" fmla="*/ 20 w 414806"/>
              <a:gd name="connsiteY0" fmla="*/ 250491 h 250493"/>
              <a:gd name="connsiteX1" fmla="*/ 230208 w 414806"/>
              <a:gd name="connsiteY1" fmla="*/ 42529 h 250493"/>
              <a:gd name="connsiteX2" fmla="*/ 411183 w 414806"/>
              <a:gd name="connsiteY2" fmla="*/ 1254 h 250493"/>
              <a:gd name="connsiteX3" fmla="*/ 342920 w 414806"/>
              <a:gd name="connsiteY3" fmla="*/ 13954 h 250493"/>
              <a:gd name="connsiteX4" fmla="*/ 242908 w 414806"/>
              <a:gd name="connsiteY4" fmla="*/ 47291 h 250493"/>
              <a:gd name="connsiteX5" fmla="*/ 20 w 414806"/>
              <a:gd name="connsiteY5" fmla="*/ 250491 h 250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06" h="250493">
                <a:moveTo>
                  <a:pt x="20" y="250491"/>
                </a:moveTo>
                <a:cubicBezTo>
                  <a:pt x="-2097" y="249697"/>
                  <a:pt x="161681" y="84068"/>
                  <a:pt x="230208" y="42529"/>
                </a:cubicBezTo>
                <a:cubicBezTo>
                  <a:pt x="298735" y="989"/>
                  <a:pt x="392398" y="6016"/>
                  <a:pt x="411183" y="1254"/>
                </a:cubicBezTo>
                <a:cubicBezTo>
                  <a:pt x="429968" y="-3508"/>
                  <a:pt x="370966" y="6281"/>
                  <a:pt x="342920" y="13954"/>
                </a:cubicBezTo>
                <a:cubicBezTo>
                  <a:pt x="314874" y="21627"/>
                  <a:pt x="296883" y="9191"/>
                  <a:pt x="242908" y="47291"/>
                </a:cubicBezTo>
                <a:cubicBezTo>
                  <a:pt x="188933" y="85391"/>
                  <a:pt x="2137" y="251285"/>
                  <a:pt x="20" y="250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: 図形 1409">
            <a:extLst>
              <a:ext uri="{FF2B5EF4-FFF2-40B4-BE49-F238E27FC236}">
                <a16:creationId xmlns:a16="http://schemas.microsoft.com/office/drawing/2014/main" id="{068C5282-3D69-4363-A1A5-5FBCCC19F3DE}"/>
              </a:ext>
            </a:extLst>
          </p:cNvPr>
          <p:cNvSpPr/>
          <p:nvPr/>
        </p:nvSpPr>
        <p:spPr>
          <a:xfrm>
            <a:off x="1390500" y="5591863"/>
            <a:ext cx="200883" cy="67288"/>
          </a:xfrm>
          <a:custGeom>
            <a:avLst/>
            <a:gdLst>
              <a:gd name="connsiteX0" fmla="*/ 150 w 200883"/>
              <a:gd name="connsiteY0" fmla="*/ 370 h 67288"/>
              <a:gd name="connsiteX1" fmla="*/ 190650 w 200883"/>
              <a:gd name="connsiteY1" fmla="*/ 65987 h 67288"/>
              <a:gd name="connsiteX2" fmla="*/ 158900 w 200883"/>
              <a:gd name="connsiteY2" fmla="*/ 40587 h 67288"/>
              <a:gd name="connsiteX3" fmla="*/ 150 w 200883"/>
              <a:gd name="connsiteY3" fmla="*/ 370 h 6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883" h="67288">
                <a:moveTo>
                  <a:pt x="150" y="370"/>
                </a:moveTo>
                <a:cubicBezTo>
                  <a:pt x="5442" y="4603"/>
                  <a:pt x="164192" y="59284"/>
                  <a:pt x="190650" y="65987"/>
                </a:cubicBezTo>
                <a:cubicBezTo>
                  <a:pt x="217108" y="72690"/>
                  <a:pt x="187122" y="51876"/>
                  <a:pt x="158900" y="40587"/>
                </a:cubicBezTo>
                <a:cubicBezTo>
                  <a:pt x="130678" y="29298"/>
                  <a:pt x="-5142" y="-3863"/>
                  <a:pt x="150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: 図形 1410">
            <a:extLst>
              <a:ext uri="{FF2B5EF4-FFF2-40B4-BE49-F238E27FC236}">
                <a16:creationId xmlns:a16="http://schemas.microsoft.com/office/drawing/2014/main" id="{68A11F6A-53E4-4BBA-947D-5B4DA7CF489D}"/>
              </a:ext>
            </a:extLst>
          </p:cNvPr>
          <p:cNvSpPr/>
          <p:nvPr/>
        </p:nvSpPr>
        <p:spPr>
          <a:xfrm>
            <a:off x="1383598" y="5607041"/>
            <a:ext cx="178909" cy="55761"/>
          </a:xfrm>
          <a:custGeom>
            <a:avLst/>
            <a:gdLst>
              <a:gd name="connsiteX0" fmla="*/ 702 w 178909"/>
              <a:gd name="connsiteY0" fmla="*/ 9 h 55761"/>
              <a:gd name="connsiteX1" fmla="*/ 57852 w 178909"/>
              <a:gd name="connsiteY1" fmla="*/ 48692 h 55761"/>
              <a:gd name="connsiteX2" fmla="*/ 178502 w 178909"/>
              <a:gd name="connsiteY2" fmla="*/ 55042 h 55761"/>
              <a:gd name="connsiteX3" fmla="*/ 93835 w 178909"/>
              <a:gd name="connsiteY3" fmla="*/ 44459 h 55761"/>
              <a:gd name="connsiteX4" fmla="*/ 702 w 178909"/>
              <a:gd name="connsiteY4" fmla="*/ 9 h 5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09" h="55761">
                <a:moveTo>
                  <a:pt x="702" y="9"/>
                </a:moveTo>
                <a:cubicBezTo>
                  <a:pt x="-5295" y="714"/>
                  <a:pt x="28219" y="39520"/>
                  <a:pt x="57852" y="48692"/>
                </a:cubicBezTo>
                <a:cubicBezTo>
                  <a:pt x="87485" y="57864"/>
                  <a:pt x="172505" y="55747"/>
                  <a:pt x="178502" y="55042"/>
                </a:cubicBezTo>
                <a:cubicBezTo>
                  <a:pt x="184499" y="54337"/>
                  <a:pt x="122763" y="50103"/>
                  <a:pt x="93835" y="44459"/>
                </a:cubicBezTo>
                <a:cubicBezTo>
                  <a:pt x="64907" y="38815"/>
                  <a:pt x="6699" y="-696"/>
                  <a:pt x="702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: 図形 1411">
            <a:extLst>
              <a:ext uri="{FF2B5EF4-FFF2-40B4-BE49-F238E27FC236}">
                <a16:creationId xmlns:a16="http://schemas.microsoft.com/office/drawing/2014/main" id="{998798DA-7B5A-479B-9420-17CF41A3AD09}"/>
              </a:ext>
            </a:extLst>
          </p:cNvPr>
          <p:cNvSpPr/>
          <p:nvPr/>
        </p:nvSpPr>
        <p:spPr>
          <a:xfrm>
            <a:off x="5390765" y="7182984"/>
            <a:ext cx="682182" cy="552437"/>
          </a:xfrm>
          <a:custGeom>
            <a:avLst/>
            <a:gdLst>
              <a:gd name="connsiteX0" fmla="*/ 385 w 682182"/>
              <a:gd name="connsiteY0" fmla="*/ 983 h 552437"/>
              <a:gd name="connsiteX1" fmla="*/ 487218 w 682182"/>
              <a:gd name="connsiteY1" fmla="*/ 403149 h 552437"/>
              <a:gd name="connsiteX2" fmla="*/ 679835 w 682182"/>
              <a:gd name="connsiteY2" fmla="*/ 551316 h 552437"/>
              <a:gd name="connsiteX3" fmla="*/ 599402 w 682182"/>
              <a:gd name="connsiteY3" fmla="*/ 475116 h 552437"/>
              <a:gd name="connsiteX4" fmla="*/ 408902 w 682182"/>
              <a:gd name="connsiteY4" fmla="*/ 295199 h 552437"/>
              <a:gd name="connsiteX5" fmla="*/ 385 w 682182"/>
              <a:gd name="connsiteY5" fmla="*/ 983 h 55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2182" h="552437">
                <a:moveTo>
                  <a:pt x="385" y="983"/>
                </a:moveTo>
                <a:cubicBezTo>
                  <a:pt x="13438" y="18975"/>
                  <a:pt x="373976" y="311427"/>
                  <a:pt x="487218" y="403149"/>
                </a:cubicBezTo>
                <a:cubicBezTo>
                  <a:pt x="600460" y="494871"/>
                  <a:pt x="661138" y="539322"/>
                  <a:pt x="679835" y="551316"/>
                </a:cubicBezTo>
                <a:cubicBezTo>
                  <a:pt x="698532" y="563310"/>
                  <a:pt x="599402" y="475116"/>
                  <a:pt x="599402" y="475116"/>
                </a:cubicBezTo>
                <a:cubicBezTo>
                  <a:pt x="554247" y="432430"/>
                  <a:pt x="508033" y="373516"/>
                  <a:pt x="408902" y="295199"/>
                </a:cubicBezTo>
                <a:cubicBezTo>
                  <a:pt x="309771" y="216882"/>
                  <a:pt x="-12668" y="-17009"/>
                  <a:pt x="385" y="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: 図形 1412">
            <a:extLst>
              <a:ext uri="{FF2B5EF4-FFF2-40B4-BE49-F238E27FC236}">
                <a16:creationId xmlns:a16="http://schemas.microsoft.com/office/drawing/2014/main" id="{04A18438-A667-4EB4-94FA-015C3C87F517}"/>
              </a:ext>
            </a:extLst>
          </p:cNvPr>
          <p:cNvSpPr/>
          <p:nvPr/>
        </p:nvSpPr>
        <p:spPr>
          <a:xfrm>
            <a:off x="6040922" y="7726060"/>
            <a:ext cx="644421" cy="416970"/>
          </a:xfrm>
          <a:custGeom>
            <a:avLst/>
            <a:gdLst>
              <a:gd name="connsiteX0" fmla="*/ 14861 w 644421"/>
              <a:gd name="connsiteY0" fmla="*/ 12473 h 416970"/>
              <a:gd name="connsiteX1" fmla="*/ 414911 w 644421"/>
              <a:gd name="connsiteY1" fmla="*/ 285523 h 416970"/>
              <a:gd name="connsiteX2" fmla="*/ 596945 w 644421"/>
              <a:gd name="connsiteY2" fmla="*/ 399823 h 416970"/>
              <a:gd name="connsiteX3" fmla="*/ 637161 w 644421"/>
              <a:gd name="connsiteY3" fmla="*/ 406173 h 416970"/>
              <a:gd name="connsiteX4" fmla="*/ 478411 w 644421"/>
              <a:gd name="connsiteY4" fmla="*/ 300340 h 416970"/>
              <a:gd name="connsiteX5" fmla="*/ 122811 w 644421"/>
              <a:gd name="connsiteY5" fmla="*/ 71740 h 416970"/>
              <a:gd name="connsiteX6" fmla="*/ 14861 w 644421"/>
              <a:gd name="connsiteY6" fmla="*/ 12473 h 41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4421" h="416970">
                <a:moveTo>
                  <a:pt x="14861" y="12473"/>
                </a:moveTo>
                <a:cubicBezTo>
                  <a:pt x="63544" y="48103"/>
                  <a:pt x="317897" y="220965"/>
                  <a:pt x="414911" y="285523"/>
                </a:cubicBezTo>
                <a:cubicBezTo>
                  <a:pt x="511925" y="350081"/>
                  <a:pt x="559903" y="379715"/>
                  <a:pt x="596945" y="399823"/>
                </a:cubicBezTo>
                <a:cubicBezTo>
                  <a:pt x="633987" y="419931"/>
                  <a:pt x="656917" y="422753"/>
                  <a:pt x="637161" y="406173"/>
                </a:cubicBezTo>
                <a:cubicBezTo>
                  <a:pt x="617405" y="389593"/>
                  <a:pt x="478411" y="300340"/>
                  <a:pt x="478411" y="300340"/>
                </a:cubicBezTo>
                <a:lnTo>
                  <a:pt x="122811" y="71740"/>
                </a:lnTo>
                <a:cubicBezTo>
                  <a:pt x="46258" y="24115"/>
                  <a:pt x="-33822" y="-23157"/>
                  <a:pt x="14861" y="12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: 図形 1413">
            <a:extLst>
              <a:ext uri="{FF2B5EF4-FFF2-40B4-BE49-F238E27FC236}">
                <a16:creationId xmlns:a16="http://schemas.microsoft.com/office/drawing/2014/main" id="{A7A68AF3-0F86-4887-A810-9E6C3FED3CB6}"/>
              </a:ext>
            </a:extLst>
          </p:cNvPr>
          <p:cNvSpPr/>
          <p:nvPr/>
        </p:nvSpPr>
        <p:spPr>
          <a:xfrm>
            <a:off x="5786792" y="7279047"/>
            <a:ext cx="87335" cy="193328"/>
          </a:xfrm>
          <a:custGeom>
            <a:avLst/>
            <a:gdLst>
              <a:gd name="connsiteX0" fmla="*/ 36158 w 87335"/>
              <a:gd name="connsiteY0" fmla="*/ 2816 h 193328"/>
              <a:gd name="connsiteX1" fmla="*/ 1233 w 87335"/>
              <a:gd name="connsiteY1" fmla="*/ 52028 h 193328"/>
              <a:gd name="connsiteX2" fmla="*/ 9171 w 87335"/>
              <a:gd name="connsiteY2" fmla="*/ 131403 h 193328"/>
              <a:gd name="connsiteX3" fmla="*/ 21871 w 87335"/>
              <a:gd name="connsiteY3" fmla="*/ 164741 h 193328"/>
              <a:gd name="connsiteX4" fmla="*/ 86958 w 87335"/>
              <a:gd name="connsiteY4" fmla="*/ 193316 h 193328"/>
              <a:gd name="connsiteX5" fmla="*/ 47271 w 87335"/>
              <a:gd name="connsiteY5" fmla="*/ 167916 h 193328"/>
              <a:gd name="connsiteX6" fmla="*/ 18696 w 87335"/>
              <a:gd name="connsiteY6" fmla="*/ 136166 h 193328"/>
              <a:gd name="connsiteX7" fmla="*/ 36158 w 87335"/>
              <a:gd name="connsiteY7" fmla="*/ 2816 h 19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35" h="193328">
                <a:moveTo>
                  <a:pt x="36158" y="2816"/>
                </a:moveTo>
                <a:cubicBezTo>
                  <a:pt x="33247" y="-11207"/>
                  <a:pt x="5731" y="30597"/>
                  <a:pt x="1233" y="52028"/>
                </a:cubicBezTo>
                <a:cubicBezTo>
                  <a:pt x="-3265" y="73459"/>
                  <a:pt x="5731" y="112618"/>
                  <a:pt x="9171" y="131403"/>
                </a:cubicBezTo>
                <a:cubicBezTo>
                  <a:pt x="12611" y="150189"/>
                  <a:pt x="8907" y="154422"/>
                  <a:pt x="21871" y="164741"/>
                </a:cubicBezTo>
                <a:cubicBezTo>
                  <a:pt x="34835" y="175060"/>
                  <a:pt x="82725" y="192787"/>
                  <a:pt x="86958" y="193316"/>
                </a:cubicBezTo>
                <a:cubicBezTo>
                  <a:pt x="91191" y="193845"/>
                  <a:pt x="58648" y="177441"/>
                  <a:pt x="47271" y="167916"/>
                </a:cubicBezTo>
                <a:cubicBezTo>
                  <a:pt x="35894" y="158391"/>
                  <a:pt x="23458" y="156539"/>
                  <a:pt x="18696" y="136166"/>
                </a:cubicBezTo>
                <a:cubicBezTo>
                  <a:pt x="13934" y="115793"/>
                  <a:pt x="39069" y="16839"/>
                  <a:pt x="36158" y="2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: 図形 1414">
            <a:extLst>
              <a:ext uri="{FF2B5EF4-FFF2-40B4-BE49-F238E27FC236}">
                <a16:creationId xmlns:a16="http://schemas.microsoft.com/office/drawing/2014/main" id="{F3365790-2318-460A-A3CA-2BB931F81C0A}"/>
              </a:ext>
            </a:extLst>
          </p:cNvPr>
          <p:cNvSpPr/>
          <p:nvPr/>
        </p:nvSpPr>
        <p:spPr>
          <a:xfrm>
            <a:off x="5766171" y="7270750"/>
            <a:ext cx="50500" cy="129224"/>
          </a:xfrm>
          <a:custGeom>
            <a:avLst/>
            <a:gdLst>
              <a:gd name="connsiteX0" fmla="*/ 50429 w 50500"/>
              <a:gd name="connsiteY0" fmla="*/ 0 h 129224"/>
              <a:gd name="connsiteX1" fmla="*/ 12329 w 50500"/>
              <a:gd name="connsiteY1" fmla="*/ 61913 h 129224"/>
              <a:gd name="connsiteX2" fmla="*/ 18679 w 50500"/>
              <a:gd name="connsiteY2" fmla="*/ 128588 h 129224"/>
              <a:gd name="connsiteX3" fmla="*/ 12329 w 50500"/>
              <a:gd name="connsiteY3" fmla="*/ 93663 h 129224"/>
              <a:gd name="connsiteX4" fmla="*/ 1217 w 50500"/>
              <a:gd name="connsiteY4" fmla="*/ 61913 h 129224"/>
              <a:gd name="connsiteX5" fmla="*/ 50429 w 50500"/>
              <a:gd name="connsiteY5" fmla="*/ 0 h 12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500" h="129224">
                <a:moveTo>
                  <a:pt x="50429" y="0"/>
                </a:moveTo>
                <a:cubicBezTo>
                  <a:pt x="52281" y="0"/>
                  <a:pt x="17621" y="40482"/>
                  <a:pt x="12329" y="61913"/>
                </a:cubicBezTo>
                <a:cubicBezTo>
                  <a:pt x="7037" y="83344"/>
                  <a:pt x="18679" y="123296"/>
                  <a:pt x="18679" y="128588"/>
                </a:cubicBezTo>
                <a:cubicBezTo>
                  <a:pt x="18679" y="133880"/>
                  <a:pt x="15239" y="104776"/>
                  <a:pt x="12329" y="93663"/>
                </a:cubicBezTo>
                <a:cubicBezTo>
                  <a:pt x="9419" y="82550"/>
                  <a:pt x="-4075" y="73819"/>
                  <a:pt x="1217" y="61913"/>
                </a:cubicBezTo>
                <a:cubicBezTo>
                  <a:pt x="6509" y="50007"/>
                  <a:pt x="48577" y="0"/>
                  <a:pt x="504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: 図形 1415">
            <a:extLst>
              <a:ext uri="{FF2B5EF4-FFF2-40B4-BE49-F238E27FC236}">
                <a16:creationId xmlns:a16="http://schemas.microsoft.com/office/drawing/2014/main" id="{514B4A03-BE07-4C3A-A578-1C78C9E30BE6}"/>
              </a:ext>
            </a:extLst>
          </p:cNvPr>
          <p:cNvSpPr/>
          <p:nvPr/>
        </p:nvSpPr>
        <p:spPr>
          <a:xfrm>
            <a:off x="5819631" y="7281758"/>
            <a:ext cx="81461" cy="175877"/>
          </a:xfrm>
          <a:custGeom>
            <a:avLst/>
            <a:gdLst>
              <a:gd name="connsiteX0" fmla="*/ 144 w 81461"/>
              <a:gd name="connsiteY0" fmla="*/ 105 h 175877"/>
              <a:gd name="connsiteX1" fmla="*/ 57294 w 81461"/>
              <a:gd name="connsiteY1" fmla="*/ 57255 h 175877"/>
              <a:gd name="connsiteX2" fmla="*/ 60469 w 81461"/>
              <a:gd name="connsiteY2" fmla="*/ 174730 h 175877"/>
              <a:gd name="connsiteX3" fmla="*/ 74757 w 81461"/>
              <a:gd name="connsiteY3" fmla="*/ 114405 h 175877"/>
              <a:gd name="connsiteX4" fmla="*/ 76344 w 81461"/>
              <a:gd name="connsiteY4" fmla="*/ 69955 h 175877"/>
              <a:gd name="connsiteX5" fmla="*/ 144 w 81461"/>
              <a:gd name="connsiteY5" fmla="*/ 105 h 17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461" h="175877">
                <a:moveTo>
                  <a:pt x="144" y="105"/>
                </a:moveTo>
                <a:cubicBezTo>
                  <a:pt x="-3031" y="-2012"/>
                  <a:pt x="47240" y="28151"/>
                  <a:pt x="57294" y="57255"/>
                </a:cubicBezTo>
                <a:cubicBezTo>
                  <a:pt x="67348" y="86359"/>
                  <a:pt x="57559" y="165205"/>
                  <a:pt x="60469" y="174730"/>
                </a:cubicBezTo>
                <a:cubicBezTo>
                  <a:pt x="63379" y="184255"/>
                  <a:pt x="72111" y="131868"/>
                  <a:pt x="74757" y="114405"/>
                </a:cubicBezTo>
                <a:cubicBezTo>
                  <a:pt x="77403" y="96942"/>
                  <a:pt x="87456" y="86359"/>
                  <a:pt x="76344" y="69955"/>
                </a:cubicBezTo>
                <a:cubicBezTo>
                  <a:pt x="65232" y="53551"/>
                  <a:pt x="3319" y="2222"/>
                  <a:pt x="144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: 図形 1416">
            <a:extLst>
              <a:ext uri="{FF2B5EF4-FFF2-40B4-BE49-F238E27FC236}">
                <a16:creationId xmlns:a16="http://schemas.microsoft.com/office/drawing/2014/main" id="{69D67B97-4623-4B95-A301-F6B21EF037F8}"/>
              </a:ext>
            </a:extLst>
          </p:cNvPr>
          <p:cNvSpPr/>
          <p:nvPr/>
        </p:nvSpPr>
        <p:spPr>
          <a:xfrm>
            <a:off x="6101694" y="7608880"/>
            <a:ext cx="111783" cy="158171"/>
          </a:xfrm>
          <a:custGeom>
            <a:avLst/>
            <a:gdLst>
              <a:gd name="connsiteX0" fmla="*/ 10181 w 111783"/>
              <a:gd name="connsiteY0" fmla="*/ 8 h 158171"/>
              <a:gd name="connsiteX1" fmla="*/ 656 w 111783"/>
              <a:gd name="connsiteY1" fmla="*/ 73033 h 158171"/>
              <a:gd name="connsiteX2" fmla="*/ 30819 w 111783"/>
              <a:gd name="connsiteY2" fmla="*/ 130183 h 158171"/>
              <a:gd name="connsiteX3" fmla="*/ 75269 w 111783"/>
              <a:gd name="connsiteY3" fmla="*/ 153995 h 158171"/>
              <a:gd name="connsiteX4" fmla="*/ 111781 w 111783"/>
              <a:gd name="connsiteY4" fmla="*/ 157170 h 158171"/>
              <a:gd name="connsiteX5" fmla="*/ 76856 w 111783"/>
              <a:gd name="connsiteY5" fmla="*/ 142883 h 158171"/>
              <a:gd name="connsiteX6" fmla="*/ 40344 w 111783"/>
              <a:gd name="connsiteY6" fmla="*/ 114308 h 158171"/>
              <a:gd name="connsiteX7" fmla="*/ 11769 w 111783"/>
              <a:gd name="connsiteY7" fmla="*/ 77795 h 158171"/>
              <a:gd name="connsiteX8" fmla="*/ 10181 w 111783"/>
              <a:gd name="connsiteY8" fmla="*/ 8 h 15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83" h="158171">
                <a:moveTo>
                  <a:pt x="10181" y="8"/>
                </a:moveTo>
                <a:cubicBezTo>
                  <a:pt x="8329" y="-786"/>
                  <a:pt x="-2784" y="51337"/>
                  <a:pt x="656" y="73033"/>
                </a:cubicBezTo>
                <a:cubicBezTo>
                  <a:pt x="4096" y="94729"/>
                  <a:pt x="18384" y="116689"/>
                  <a:pt x="30819" y="130183"/>
                </a:cubicBezTo>
                <a:cubicBezTo>
                  <a:pt x="43254" y="143677"/>
                  <a:pt x="61775" y="149497"/>
                  <a:pt x="75269" y="153995"/>
                </a:cubicBezTo>
                <a:cubicBezTo>
                  <a:pt x="88763" y="158493"/>
                  <a:pt x="111517" y="159022"/>
                  <a:pt x="111781" y="157170"/>
                </a:cubicBezTo>
                <a:cubicBezTo>
                  <a:pt x="112045" y="155318"/>
                  <a:pt x="88762" y="150027"/>
                  <a:pt x="76856" y="142883"/>
                </a:cubicBezTo>
                <a:cubicBezTo>
                  <a:pt x="64950" y="135739"/>
                  <a:pt x="51192" y="125156"/>
                  <a:pt x="40344" y="114308"/>
                </a:cubicBezTo>
                <a:cubicBezTo>
                  <a:pt x="29496" y="103460"/>
                  <a:pt x="18119" y="91818"/>
                  <a:pt x="11769" y="77795"/>
                </a:cubicBezTo>
                <a:cubicBezTo>
                  <a:pt x="5419" y="63772"/>
                  <a:pt x="12033" y="802"/>
                  <a:pt x="1018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: 図形 1417">
            <a:extLst>
              <a:ext uri="{FF2B5EF4-FFF2-40B4-BE49-F238E27FC236}">
                <a16:creationId xmlns:a16="http://schemas.microsoft.com/office/drawing/2014/main" id="{1DF4A2B0-1839-4D9C-8C34-7BCD2BC60B96}"/>
              </a:ext>
            </a:extLst>
          </p:cNvPr>
          <p:cNvSpPr/>
          <p:nvPr/>
        </p:nvSpPr>
        <p:spPr>
          <a:xfrm>
            <a:off x="6085536" y="7587725"/>
            <a:ext cx="113772" cy="188197"/>
          </a:xfrm>
          <a:custGeom>
            <a:avLst/>
            <a:gdLst>
              <a:gd name="connsiteX0" fmla="*/ 31102 w 113772"/>
              <a:gd name="connsiteY0" fmla="*/ 525 h 188197"/>
              <a:gd name="connsiteX1" fmla="*/ 2527 w 113772"/>
              <a:gd name="connsiteY1" fmla="*/ 71963 h 188197"/>
              <a:gd name="connsiteX2" fmla="*/ 4114 w 113772"/>
              <a:gd name="connsiteY2" fmla="*/ 94188 h 188197"/>
              <a:gd name="connsiteX3" fmla="*/ 26339 w 113772"/>
              <a:gd name="connsiteY3" fmla="*/ 141813 h 188197"/>
              <a:gd name="connsiteX4" fmla="*/ 42214 w 113772"/>
              <a:gd name="connsiteY4" fmla="*/ 168800 h 188197"/>
              <a:gd name="connsiteX5" fmla="*/ 113652 w 113772"/>
              <a:gd name="connsiteY5" fmla="*/ 187850 h 188197"/>
              <a:gd name="connsiteX6" fmla="*/ 58089 w 113772"/>
              <a:gd name="connsiteY6" fmla="*/ 178325 h 188197"/>
              <a:gd name="connsiteX7" fmla="*/ 15227 w 113772"/>
              <a:gd name="connsiteY7" fmla="*/ 144988 h 188197"/>
              <a:gd name="connsiteX8" fmla="*/ 2527 w 113772"/>
              <a:gd name="connsiteY8" fmla="*/ 113238 h 188197"/>
              <a:gd name="connsiteX9" fmla="*/ 31102 w 113772"/>
              <a:gd name="connsiteY9" fmla="*/ 525 h 18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772" h="188197">
                <a:moveTo>
                  <a:pt x="31102" y="525"/>
                </a:moveTo>
                <a:cubicBezTo>
                  <a:pt x="31102" y="-6354"/>
                  <a:pt x="7025" y="56353"/>
                  <a:pt x="2527" y="71963"/>
                </a:cubicBezTo>
                <a:cubicBezTo>
                  <a:pt x="-1971" y="87573"/>
                  <a:pt x="145" y="82546"/>
                  <a:pt x="4114" y="94188"/>
                </a:cubicBezTo>
                <a:cubicBezTo>
                  <a:pt x="8083" y="105830"/>
                  <a:pt x="19989" y="129378"/>
                  <a:pt x="26339" y="141813"/>
                </a:cubicBezTo>
                <a:cubicBezTo>
                  <a:pt x="32689" y="154248"/>
                  <a:pt x="27662" y="161127"/>
                  <a:pt x="42214" y="168800"/>
                </a:cubicBezTo>
                <a:cubicBezTo>
                  <a:pt x="56766" y="176473"/>
                  <a:pt x="111006" y="186263"/>
                  <a:pt x="113652" y="187850"/>
                </a:cubicBezTo>
                <a:cubicBezTo>
                  <a:pt x="116298" y="189438"/>
                  <a:pt x="74493" y="185469"/>
                  <a:pt x="58089" y="178325"/>
                </a:cubicBezTo>
                <a:cubicBezTo>
                  <a:pt x="41685" y="171181"/>
                  <a:pt x="24487" y="155836"/>
                  <a:pt x="15227" y="144988"/>
                </a:cubicBezTo>
                <a:cubicBezTo>
                  <a:pt x="5967" y="134140"/>
                  <a:pt x="3056" y="130436"/>
                  <a:pt x="2527" y="113238"/>
                </a:cubicBezTo>
                <a:cubicBezTo>
                  <a:pt x="1998" y="96040"/>
                  <a:pt x="31102" y="7404"/>
                  <a:pt x="31102" y="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: 図形 1418">
            <a:extLst>
              <a:ext uri="{FF2B5EF4-FFF2-40B4-BE49-F238E27FC236}">
                <a16:creationId xmlns:a16="http://schemas.microsoft.com/office/drawing/2014/main" id="{B35B0B9C-AB3B-43EE-A332-35D3990D15B0}"/>
              </a:ext>
            </a:extLst>
          </p:cNvPr>
          <p:cNvSpPr/>
          <p:nvPr/>
        </p:nvSpPr>
        <p:spPr>
          <a:xfrm>
            <a:off x="6124535" y="7588092"/>
            <a:ext cx="93731" cy="174644"/>
          </a:xfrm>
          <a:custGeom>
            <a:avLst/>
            <a:gdLst>
              <a:gd name="connsiteX0" fmla="*/ 40 w 93731"/>
              <a:gd name="connsiteY0" fmla="*/ 158 h 174644"/>
              <a:gd name="connsiteX1" fmla="*/ 85765 w 93731"/>
              <a:gd name="connsiteY1" fmla="*/ 57308 h 174644"/>
              <a:gd name="connsiteX2" fmla="*/ 90528 w 93731"/>
              <a:gd name="connsiteY2" fmla="*/ 173196 h 174644"/>
              <a:gd name="connsiteX3" fmla="*/ 90528 w 93731"/>
              <a:gd name="connsiteY3" fmla="*/ 119221 h 174644"/>
              <a:gd name="connsiteX4" fmla="*/ 74653 w 93731"/>
              <a:gd name="connsiteY4" fmla="*/ 73183 h 174644"/>
              <a:gd name="connsiteX5" fmla="*/ 40 w 93731"/>
              <a:gd name="connsiteY5" fmla="*/ 158 h 17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731" h="174644">
                <a:moveTo>
                  <a:pt x="40" y="158"/>
                </a:moveTo>
                <a:cubicBezTo>
                  <a:pt x="1892" y="-2488"/>
                  <a:pt x="70684" y="28468"/>
                  <a:pt x="85765" y="57308"/>
                </a:cubicBezTo>
                <a:cubicBezTo>
                  <a:pt x="100846" y="86148"/>
                  <a:pt x="89734" y="162877"/>
                  <a:pt x="90528" y="173196"/>
                </a:cubicBezTo>
                <a:cubicBezTo>
                  <a:pt x="91322" y="183515"/>
                  <a:pt x="93174" y="135890"/>
                  <a:pt x="90528" y="119221"/>
                </a:cubicBezTo>
                <a:cubicBezTo>
                  <a:pt x="87882" y="102552"/>
                  <a:pt x="88147" y="92498"/>
                  <a:pt x="74653" y="73183"/>
                </a:cubicBezTo>
                <a:cubicBezTo>
                  <a:pt x="61159" y="53868"/>
                  <a:pt x="-1812" y="2804"/>
                  <a:pt x="40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: 図形 1419">
            <a:extLst>
              <a:ext uri="{FF2B5EF4-FFF2-40B4-BE49-F238E27FC236}">
                <a16:creationId xmlns:a16="http://schemas.microsoft.com/office/drawing/2014/main" id="{E5420511-6996-4BB7-A88B-EC9CF0577E54}"/>
              </a:ext>
            </a:extLst>
          </p:cNvPr>
          <p:cNvSpPr/>
          <p:nvPr/>
        </p:nvSpPr>
        <p:spPr>
          <a:xfrm>
            <a:off x="6013223" y="6912634"/>
            <a:ext cx="86167" cy="522272"/>
          </a:xfrm>
          <a:custGeom>
            <a:avLst/>
            <a:gdLst>
              <a:gd name="connsiteX0" fmla="*/ 227 w 86167"/>
              <a:gd name="connsiteY0" fmla="*/ 399 h 522272"/>
              <a:gd name="connsiteX1" fmla="*/ 82777 w 86167"/>
              <a:gd name="connsiteY1" fmla="*/ 112583 h 522272"/>
              <a:gd name="connsiteX2" fmla="*/ 70077 w 86167"/>
              <a:gd name="connsiteY2" fmla="*/ 286149 h 522272"/>
              <a:gd name="connsiteX3" fmla="*/ 67960 w 86167"/>
              <a:gd name="connsiteY3" fmla="*/ 514749 h 522272"/>
              <a:gd name="connsiteX4" fmla="*/ 67960 w 86167"/>
              <a:gd name="connsiteY4" fmla="*/ 447016 h 522272"/>
              <a:gd name="connsiteX5" fmla="*/ 48910 w 86167"/>
              <a:gd name="connsiteY5" fmla="*/ 248049 h 522272"/>
              <a:gd name="connsiteX6" fmla="*/ 57377 w 86167"/>
              <a:gd name="connsiteY6" fmla="*/ 80833 h 522272"/>
              <a:gd name="connsiteX7" fmla="*/ 227 w 86167"/>
              <a:gd name="connsiteY7" fmla="*/ 399 h 52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167" h="522272">
                <a:moveTo>
                  <a:pt x="227" y="399"/>
                </a:moveTo>
                <a:cubicBezTo>
                  <a:pt x="4460" y="5691"/>
                  <a:pt x="71135" y="64958"/>
                  <a:pt x="82777" y="112583"/>
                </a:cubicBezTo>
                <a:cubicBezTo>
                  <a:pt x="94419" y="160208"/>
                  <a:pt x="72546" y="219121"/>
                  <a:pt x="70077" y="286149"/>
                </a:cubicBezTo>
                <a:cubicBezTo>
                  <a:pt x="67608" y="353177"/>
                  <a:pt x="68313" y="487938"/>
                  <a:pt x="67960" y="514749"/>
                </a:cubicBezTo>
                <a:cubicBezTo>
                  <a:pt x="67607" y="541560"/>
                  <a:pt x="71135" y="491466"/>
                  <a:pt x="67960" y="447016"/>
                </a:cubicBezTo>
                <a:cubicBezTo>
                  <a:pt x="64785" y="402566"/>
                  <a:pt x="50674" y="309079"/>
                  <a:pt x="48910" y="248049"/>
                </a:cubicBezTo>
                <a:cubicBezTo>
                  <a:pt x="47146" y="187019"/>
                  <a:pt x="62669" y="118227"/>
                  <a:pt x="57377" y="80833"/>
                </a:cubicBezTo>
                <a:cubicBezTo>
                  <a:pt x="52085" y="43439"/>
                  <a:pt x="-4006" y="-4893"/>
                  <a:pt x="227" y="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: 図形 1420">
            <a:extLst>
              <a:ext uri="{FF2B5EF4-FFF2-40B4-BE49-F238E27FC236}">
                <a16:creationId xmlns:a16="http://schemas.microsoft.com/office/drawing/2014/main" id="{A704342A-5FD5-4999-8D56-19381EE6061D}"/>
              </a:ext>
            </a:extLst>
          </p:cNvPr>
          <p:cNvSpPr/>
          <p:nvPr/>
        </p:nvSpPr>
        <p:spPr>
          <a:xfrm>
            <a:off x="5753100" y="7133167"/>
            <a:ext cx="301201" cy="256437"/>
          </a:xfrm>
          <a:custGeom>
            <a:avLst/>
            <a:gdLst>
              <a:gd name="connsiteX0" fmla="*/ 0 w 301201"/>
              <a:gd name="connsiteY0" fmla="*/ 0 h 256437"/>
              <a:gd name="connsiteX1" fmla="*/ 165100 w 301201"/>
              <a:gd name="connsiteY1" fmla="*/ 141816 h 256437"/>
              <a:gd name="connsiteX2" fmla="*/ 298450 w 301201"/>
              <a:gd name="connsiteY2" fmla="*/ 254000 h 256437"/>
              <a:gd name="connsiteX3" fmla="*/ 251883 w 301201"/>
              <a:gd name="connsiteY3" fmla="*/ 213783 h 256437"/>
              <a:gd name="connsiteX4" fmla="*/ 211667 w 301201"/>
              <a:gd name="connsiteY4" fmla="*/ 152400 h 256437"/>
              <a:gd name="connsiteX5" fmla="*/ 0 w 301201"/>
              <a:gd name="connsiteY5" fmla="*/ 0 h 25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201" h="256437">
                <a:moveTo>
                  <a:pt x="0" y="0"/>
                </a:moveTo>
                <a:lnTo>
                  <a:pt x="165100" y="141816"/>
                </a:lnTo>
                <a:lnTo>
                  <a:pt x="298450" y="254000"/>
                </a:lnTo>
                <a:cubicBezTo>
                  <a:pt x="312914" y="265994"/>
                  <a:pt x="266347" y="230716"/>
                  <a:pt x="251883" y="213783"/>
                </a:cubicBezTo>
                <a:cubicBezTo>
                  <a:pt x="237419" y="196850"/>
                  <a:pt x="250825" y="189442"/>
                  <a:pt x="211667" y="152400"/>
                </a:cubicBezTo>
                <a:cubicBezTo>
                  <a:pt x="172509" y="115358"/>
                  <a:pt x="94721" y="53445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: 図形 1421">
            <a:extLst>
              <a:ext uri="{FF2B5EF4-FFF2-40B4-BE49-F238E27FC236}">
                <a16:creationId xmlns:a16="http://schemas.microsoft.com/office/drawing/2014/main" id="{8BD51C5D-F44C-48DF-AD90-C1EA92EB5A28}"/>
              </a:ext>
            </a:extLst>
          </p:cNvPr>
          <p:cNvSpPr/>
          <p:nvPr/>
        </p:nvSpPr>
        <p:spPr>
          <a:xfrm>
            <a:off x="6106426" y="7386111"/>
            <a:ext cx="212830" cy="168655"/>
          </a:xfrm>
          <a:custGeom>
            <a:avLst/>
            <a:gdLst>
              <a:gd name="connsiteX0" fmla="*/ 4391 w 212830"/>
              <a:gd name="connsiteY0" fmla="*/ 5289 h 168655"/>
              <a:gd name="connsiteX1" fmla="*/ 211824 w 212830"/>
              <a:gd name="connsiteY1" fmla="*/ 168272 h 168655"/>
              <a:gd name="connsiteX2" fmla="*/ 80591 w 212830"/>
              <a:gd name="connsiteY2" fmla="*/ 49739 h 168655"/>
              <a:gd name="connsiteX3" fmla="*/ 4391 w 212830"/>
              <a:gd name="connsiteY3" fmla="*/ 5289 h 168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830" h="168655">
                <a:moveTo>
                  <a:pt x="4391" y="5289"/>
                </a:moveTo>
                <a:cubicBezTo>
                  <a:pt x="26263" y="25045"/>
                  <a:pt x="199124" y="160864"/>
                  <a:pt x="211824" y="168272"/>
                </a:cubicBezTo>
                <a:cubicBezTo>
                  <a:pt x="224524" y="175680"/>
                  <a:pt x="113399" y="73728"/>
                  <a:pt x="80591" y="49739"/>
                </a:cubicBezTo>
                <a:cubicBezTo>
                  <a:pt x="47783" y="25750"/>
                  <a:pt x="-17481" y="-14467"/>
                  <a:pt x="4391" y="5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: 図形 1422">
            <a:extLst>
              <a:ext uri="{FF2B5EF4-FFF2-40B4-BE49-F238E27FC236}">
                <a16:creationId xmlns:a16="http://schemas.microsoft.com/office/drawing/2014/main" id="{AB23DE4C-D224-464C-A289-0EB3C768C366}"/>
              </a:ext>
            </a:extLst>
          </p:cNvPr>
          <p:cNvSpPr/>
          <p:nvPr/>
        </p:nvSpPr>
        <p:spPr>
          <a:xfrm>
            <a:off x="6087510" y="7280721"/>
            <a:ext cx="328593" cy="360248"/>
          </a:xfrm>
          <a:custGeom>
            <a:avLst/>
            <a:gdLst>
              <a:gd name="connsiteX0" fmla="*/ 23 w 328593"/>
              <a:gd name="connsiteY0" fmla="*/ 612 h 360248"/>
              <a:gd name="connsiteX1" fmla="*/ 150307 w 328593"/>
              <a:gd name="connsiteY1" fmla="*/ 131846 h 360248"/>
              <a:gd name="connsiteX2" fmla="*/ 321757 w 328593"/>
              <a:gd name="connsiteY2" fmla="*/ 351979 h 360248"/>
              <a:gd name="connsiteX3" fmla="*/ 281540 w 328593"/>
              <a:gd name="connsiteY3" fmla="*/ 301179 h 360248"/>
              <a:gd name="connsiteX4" fmla="*/ 160890 w 328593"/>
              <a:gd name="connsiteY4" fmla="*/ 182646 h 360248"/>
              <a:gd name="connsiteX5" fmla="*/ 23 w 328593"/>
              <a:gd name="connsiteY5" fmla="*/ 612 h 36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593" h="360248">
                <a:moveTo>
                  <a:pt x="23" y="612"/>
                </a:moveTo>
                <a:cubicBezTo>
                  <a:pt x="-1741" y="-7855"/>
                  <a:pt x="96685" y="73285"/>
                  <a:pt x="150307" y="131846"/>
                </a:cubicBezTo>
                <a:cubicBezTo>
                  <a:pt x="203929" y="190407"/>
                  <a:pt x="299885" y="323757"/>
                  <a:pt x="321757" y="351979"/>
                </a:cubicBezTo>
                <a:cubicBezTo>
                  <a:pt x="343629" y="380201"/>
                  <a:pt x="308351" y="329401"/>
                  <a:pt x="281540" y="301179"/>
                </a:cubicBezTo>
                <a:cubicBezTo>
                  <a:pt x="254729" y="272957"/>
                  <a:pt x="203929" y="228860"/>
                  <a:pt x="160890" y="182646"/>
                </a:cubicBezTo>
                <a:cubicBezTo>
                  <a:pt x="117851" y="136432"/>
                  <a:pt x="1787" y="9079"/>
                  <a:pt x="23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: 図形 1423">
            <a:extLst>
              <a:ext uri="{FF2B5EF4-FFF2-40B4-BE49-F238E27FC236}">
                <a16:creationId xmlns:a16="http://schemas.microsoft.com/office/drawing/2014/main" id="{4C5A2308-2F7A-4726-9E0B-F628A03FF001}"/>
              </a:ext>
            </a:extLst>
          </p:cNvPr>
          <p:cNvSpPr/>
          <p:nvPr/>
        </p:nvSpPr>
        <p:spPr>
          <a:xfrm>
            <a:off x="6360583" y="7592483"/>
            <a:ext cx="333679" cy="547313"/>
          </a:xfrm>
          <a:custGeom>
            <a:avLst/>
            <a:gdLst>
              <a:gd name="connsiteX0" fmla="*/ 0 w 333679"/>
              <a:gd name="connsiteY0" fmla="*/ 0 h 547313"/>
              <a:gd name="connsiteX1" fmla="*/ 260350 w 333679"/>
              <a:gd name="connsiteY1" fmla="*/ 302684 h 547313"/>
              <a:gd name="connsiteX2" fmla="*/ 330200 w 333679"/>
              <a:gd name="connsiteY2" fmla="*/ 370417 h 547313"/>
              <a:gd name="connsiteX3" fmla="*/ 323850 w 333679"/>
              <a:gd name="connsiteY3" fmla="*/ 416984 h 547313"/>
              <a:gd name="connsiteX4" fmla="*/ 330200 w 333679"/>
              <a:gd name="connsiteY4" fmla="*/ 546100 h 547313"/>
              <a:gd name="connsiteX5" fmla="*/ 315384 w 333679"/>
              <a:gd name="connsiteY5" fmla="*/ 474134 h 547313"/>
              <a:gd name="connsiteX6" fmla="*/ 309034 w 333679"/>
              <a:gd name="connsiteY6" fmla="*/ 349250 h 547313"/>
              <a:gd name="connsiteX7" fmla="*/ 230717 w 333679"/>
              <a:gd name="connsiteY7" fmla="*/ 266700 h 547313"/>
              <a:gd name="connsiteX8" fmla="*/ 0 w 333679"/>
              <a:gd name="connsiteY8" fmla="*/ 0 h 54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679" h="547313">
                <a:moveTo>
                  <a:pt x="0" y="0"/>
                </a:moveTo>
                <a:cubicBezTo>
                  <a:pt x="102658" y="120474"/>
                  <a:pt x="205317" y="240948"/>
                  <a:pt x="260350" y="302684"/>
                </a:cubicBezTo>
                <a:cubicBezTo>
                  <a:pt x="315383" y="364420"/>
                  <a:pt x="319617" y="351367"/>
                  <a:pt x="330200" y="370417"/>
                </a:cubicBezTo>
                <a:cubicBezTo>
                  <a:pt x="340783" y="389467"/>
                  <a:pt x="323850" y="387704"/>
                  <a:pt x="323850" y="416984"/>
                </a:cubicBezTo>
                <a:cubicBezTo>
                  <a:pt x="323850" y="446264"/>
                  <a:pt x="331611" y="536575"/>
                  <a:pt x="330200" y="546100"/>
                </a:cubicBezTo>
                <a:cubicBezTo>
                  <a:pt x="328789" y="555625"/>
                  <a:pt x="318912" y="506942"/>
                  <a:pt x="315384" y="474134"/>
                </a:cubicBezTo>
                <a:cubicBezTo>
                  <a:pt x="311856" y="441326"/>
                  <a:pt x="323145" y="383822"/>
                  <a:pt x="309034" y="349250"/>
                </a:cubicBezTo>
                <a:cubicBezTo>
                  <a:pt x="294923" y="314678"/>
                  <a:pt x="230717" y="266700"/>
                  <a:pt x="230717" y="2667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: 図形 1424">
            <a:extLst>
              <a:ext uri="{FF2B5EF4-FFF2-40B4-BE49-F238E27FC236}">
                <a16:creationId xmlns:a16="http://schemas.microsoft.com/office/drawing/2014/main" id="{81A655D2-37AC-4A74-863A-513CB208A660}"/>
              </a:ext>
            </a:extLst>
          </p:cNvPr>
          <p:cNvSpPr/>
          <p:nvPr/>
        </p:nvSpPr>
        <p:spPr>
          <a:xfrm>
            <a:off x="3881438" y="7200586"/>
            <a:ext cx="427435" cy="55877"/>
          </a:xfrm>
          <a:custGeom>
            <a:avLst/>
            <a:gdLst>
              <a:gd name="connsiteX0" fmla="*/ 0 w 427435"/>
              <a:gd name="connsiteY0" fmla="*/ 55877 h 55877"/>
              <a:gd name="connsiteX1" fmla="*/ 223837 w 427435"/>
              <a:gd name="connsiteY1" fmla="*/ 27302 h 55877"/>
              <a:gd name="connsiteX2" fmla="*/ 425450 w 427435"/>
              <a:gd name="connsiteY2" fmla="*/ 314 h 55877"/>
              <a:gd name="connsiteX3" fmla="*/ 319087 w 427435"/>
              <a:gd name="connsiteY3" fmla="*/ 14602 h 55877"/>
              <a:gd name="connsiteX4" fmla="*/ 192087 w 427435"/>
              <a:gd name="connsiteY4" fmla="*/ 44764 h 55877"/>
              <a:gd name="connsiteX5" fmla="*/ 0 w 427435"/>
              <a:gd name="connsiteY5" fmla="*/ 55877 h 5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435" h="55877">
                <a:moveTo>
                  <a:pt x="0" y="55877"/>
                </a:moveTo>
                <a:lnTo>
                  <a:pt x="223837" y="27302"/>
                </a:lnTo>
                <a:lnTo>
                  <a:pt x="425450" y="314"/>
                </a:lnTo>
                <a:cubicBezTo>
                  <a:pt x="441325" y="-1803"/>
                  <a:pt x="357981" y="7194"/>
                  <a:pt x="319087" y="14602"/>
                </a:cubicBezTo>
                <a:cubicBezTo>
                  <a:pt x="280193" y="22010"/>
                  <a:pt x="244210" y="38414"/>
                  <a:pt x="192087" y="44764"/>
                </a:cubicBezTo>
                <a:cubicBezTo>
                  <a:pt x="139964" y="51114"/>
                  <a:pt x="73157" y="51908"/>
                  <a:pt x="0" y="55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: 図形 1425">
            <a:extLst>
              <a:ext uri="{FF2B5EF4-FFF2-40B4-BE49-F238E27FC236}">
                <a16:creationId xmlns:a16="http://schemas.microsoft.com/office/drawing/2014/main" id="{DD78C566-742D-433B-ABA7-8FC3820D52F2}"/>
              </a:ext>
            </a:extLst>
          </p:cNvPr>
          <p:cNvSpPr/>
          <p:nvPr/>
        </p:nvSpPr>
        <p:spPr>
          <a:xfrm>
            <a:off x="3876563" y="7218895"/>
            <a:ext cx="430660" cy="72842"/>
          </a:xfrm>
          <a:custGeom>
            <a:avLst/>
            <a:gdLst>
              <a:gd name="connsiteX0" fmla="*/ 112 w 430660"/>
              <a:gd name="connsiteY0" fmla="*/ 72493 h 72842"/>
              <a:gd name="connsiteX1" fmla="*/ 268400 w 430660"/>
              <a:gd name="connsiteY1" fmla="*/ 37568 h 72842"/>
              <a:gd name="connsiteX2" fmla="*/ 430325 w 430660"/>
              <a:gd name="connsiteY2" fmla="*/ 1055 h 72842"/>
              <a:gd name="connsiteX3" fmla="*/ 301737 w 430660"/>
              <a:gd name="connsiteY3" fmla="*/ 15343 h 72842"/>
              <a:gd name="connsiteX4" fmla="*/ 112 w 430660"/>
              <a:gd name="connsiteY4" fmla="*/ 72493 h 7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660" h="72842">
                <a:moveTo>
                  <a:pt x="112" y="72493"/>
                </a:moveTo>
                <a:cubicBezTo>
                  <a:pt x="-5444" y="76197"/>
                  <a:pt x="196698" y="49474"/>
                  <a:pt x="268400" y="37568"/>
                </a:cubicBezTo>
                <a:cubicBezTo>
                  <a:pt x="340102" y="25662"/>
                  <a:pt x="424769" y="4759"/>
                  <a:pt x="430325" y="1055"/>
                </a:cubicBezTo>
                <a:cubicBezTo>
                  <a:pt x="435881" y="-2649"/>
                  <a:pt x="371587" y="3701"/>
                  <a:pt x="301737" y="15343"/>
                </a:cubicBezTo>
                <a:cubicBezTo>
                  <a:pt x="231887" y="26985"/>
                  <a:pt x="5668" y="68789"/>
                  <a:pt x="112" y="72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: 図形 1426">
            <a:extLst>
              <a:ext uri="{FF2B5EF4-FFF2-40B4-BE49-F238E27FC236}">
                <a16:creationId xmlns:a16="http://schemas.microsoft.com/office/drawing/2014/main" id="{E0032977-C6C4-46E2-8BE3-10FB1049BD94}"/>
              </a:ext>
            </a:extLst>
          </p:cNvPr>
          <p:cNvSpPr/>
          <p:nvPr/>
        </p:nvSpPr>
        <p:spPr>
          <a:xfrm>
            <a:off x="4413278" y="7132572"/>
            <a:ext cx="162048" cy="58936"/>
          </a:xfrm>
          <a:custGeom>
            <a:avLst/>
            <a:gdLst>
              <a:gd name="connsiteX0" fmla="*/ 1560 w 162048"/>
              <a:gd name="connsiteY0" fmla="*/ 58803 h 58936"/>
              <a:gd name="connsiteX1" fmla="*/ 160310 w 162048"/>
              <a:gd name="connsiteY1" fmla="*/ 1653 h 58936"/>
              <a:gd name="connsiteX2" fmla="*/ 82522 w 162048"/>
              <a:gd name="connsiteY2" fmla="*/ 17528 h 58936"/>
              <a:gd name="connsiteX3" fmla="*/ 1560 w 162048"/>
              <a:gd name="connsiteY3" fmla="*/ 58803 h 5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48" h="58936">
                <a:moveTo>
                  <a:pt x="1560" y="58803"/>
                </a:moveTo>
                <a:cubicBezTo>
                  <a:pt x="14525" y="56157"/>
                  <a:pt x="146816" y="8532"/>
                  <a:pt x="160310" y="1653"/>
                </a:cubicBezTo>
                <a:cubicBezTo>
                  <a:pt x="173804" y="-5226"/>
                  <a:pt x="105012" y="11178"/>
                  <a:pt x="82522" y="17528"/>
                </a:cubicBezTo>
                <a:cubicBezTo>
                  <a:pt x="60032" y="23878"/>
                  <a:pt x="-11405" y="61449"/>
                  <a:pt x="1560" y="58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: 図形 1427">
            <a:extLst>
              <a:ext uri="{FF2B5EF4-FFF2-40B4-BE49-F238E27FC236}">
                <a16:creationId xmlns:a16="http://schemas.microsoft.com/office/drawing/2014/main" id="{049038F7-7E42-4347-8341-7FCDD57D614E}"/>
              </a:ext>
            </a:extLst>
          </p:cNvPr>
          <p:cNvSpPr/>
          <p:nvPr/>
        </p:nvSpPr>
        <p:spPr>
          <a:xfrm>
            <a:off x="4401901" y="7078625"/>
            <a:ext cx="146561" cy="74682"/>
          </a:xfrm>
          <a:custGeom>
            <a:avLst/>
            <a:gdLst>
              <a:gd name="connsiteX0" fmla="*/ 237 w 146561"/>
              <a:gd name="connsiteY0" fmla="*/ 74650 h 74682"/>
              <a:gd name="connsiteX1" fmla="*/ 95487 w 146561"/>
              <a:gd name="connsiteY1" fmla="*/ 38138 h 74682"/>
              <a:gd name="connsiteX2" fmla="*/ 144699 w 146561"/>
              <a:gd name="connsiteY2" fmla="*/ 38 h 74682"/>
              <a:gd name="connsiteX3" fmla="*/ 125649 w 146561"/>
              <a:gd name="connsiteY3" fmla="*/ 31788 h 74682"/>
              <a:gd name="connsiteX4" fmla="*/ 237 w 146561"/>
              <a:gd name="connsiteY4" fmla="*/ 74650 h 7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61" h="74682">
                <a:moveTo>
                  <a:pt x="237" y="74650"/>
                </a:moveTo>
                <a:cubicBezTo>
                  <a:pt x="-4790" y="75708"/>
                  <a:pt x="71410" y="50573"/>
                  <a:pt x="95487" y="38138"/>
                </a:cubicBezTo>
                <a:cubicBezTo>
                  <a:pt x="119564" y="25703"/>
                  <a:pt x="139672" y="1096"/>
                  <a:pt x="144699" y="38"/>
                </a:cubicBezTo>
                <a:cubicBezTo>
                  <a:pt x="149726" y="-1020"/>
                  <a:pt x="144964" y="20146"/>
                  <a:pt x="125649" y="31788"/>
                </a:cubicBezTo>
                <a:cubicBezTo>
                  <a:pt x="106335" y="43430"/>
                  <a:pt x="5264" y="73592"/>
                  <a:pt x="237" y="74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: 図形 1428">
            <a:extLst>
              <a:ext uri="{FF2B5EF4-FFF2-40B4-BE49-F238E27FC236}">
                <a16:creationId xmlns:a16="http://schemas.microsoft.com/office/drawing/2014/main" id="{0363CD14-25A6-497B-9103-2599B395C0A6}"/>
              </a:ext>
            </a:extLst>
          </p:cNvPr>
          <p:cNvSpPr/>
          <p:nvPr/>
        </p:nvSpPr>
        <p:spPr>
          <a:xfrm>
            <a:off x="3825663" y="7443422"/>
            <a:ext cx="499668" cy="113102"/>
          </a:xfrm>
          <a:custGeom>
            <a:avLst/>
            <a:gdLst>
              <a:gd name="connsiteX0" fmla="*/ 212 w 499668"/>
              <a:gd name="connsiteY0" fmla="*/ 113078 h 113102"/>
              <a:gd name="connsiteX1" fmla="*/ 263737 w 499668"/>
              <a:gd name="connsiteY1" fmla="*/ 60691 h 113102"/>
              <a:gd name="connsiteX2" fmla="*/ 495512 w 499668"/>
              <a:gd name="connsiteY2" fmla="*/ 366 h 113102"/>
              <a:gd name="connsiteX3" fmla="*/ 405025 w 499668"/>
              <a:gd name="connsiteY3" fmla="*/ 36878 h 113102"/>
              <a:gd name="connsiteX4" fmla="*/ 308187 w 499668"/>
              <a:gd name="connsiteY4" fmla="*/ 67041 h 113102"/>
              <a:gd name="connsiteX5" fmla="*/ 212 w 499668"/>
              <a:gd name="connsiteY5" fmla="*/ 113078 h 11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668" h="113102">
                <a:moveTo>
                  <a:pt x="212" y="113078"/>
                </a:moveTo>
                <a:cubicBezTo>
                  <a:pt x="-7196" y="112020"/>
                  <a:pt x="181187" y="79476"/>
                  <a:pt x="263737" y="60691"/>
                </a:cubicBezTo>
                <a:cubicBezTo>
                  <a:pt x="346287" y="41906"/>
                  <a:pt x="471964" y="4335"/>
                  <a:pt x="495512" y="366"/>
                </a:cubicBezTo>
                <a:cubicBezTo>
                  <a:pt x="519060" y="-3603"/>
                  <a:pt x="436246" y="25766"/>
                  <a:pt x="405025" y="36878"/>
                </a:cubicBezTo>
                <a:cubicBezTo>
                  <a:pt x="373804" y="47990"/>
                  <a:pt x="373275" y="53812"/>
                  <a:pt x="308187" y="67041"/>
                </a:cubicBezTo>
                <a:cubicBezTo>
                  <a:pt x="243100" y="80270"/>
                  <a:pt x="7620" y="114136"/>
                  <a:pt x="212" y="113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: 図形 1429">
            <a:extLst>
              <a:ext uri="{FF2B5EF4-FFF2-40B4-BE49-F238E27FC236}">
                <a16:creationId xmlns:a16="http://schemas.microsoft.com/office/drawing/2014/main" id="{B15877E8-3177-4A24-B8B0-E1784C22B104}"/>
              </a:ext>
            </a:extLst>
          </p:cNvPr>
          <p:cNvSpPr/>
          <p:nvPr/>
        </p:nvSpPr>
        <p:spPr>
          <a:xfrm>
            <a:off x="4505044" y="7326653"/>
            <a:ext cx="186971" cy="60227"/>
          </a:xfrm>
          <a:custGeom>
            <a:avLst/>
            <a:gdLst>
              <a:gd name="connsiteX0" fmla="*/ 3456 w 186971"/>
              <a:gd name="connsiteY0" fmla="*/ 59985 h 60227"/>
              <a:gd name="connsiteX1" fmla="*/ 186019 w 186971"/>
              <a:gd name="connsiteY1" fmla="*/ 1247 h 60227"/>
              <a:gd name="connsiteX2" fmla="*/ 73306 w 186971"/>
              <a:gd name="connsiteY2" fmla="*/ 21885 h 60227"/>
              <a:gd name="connsiteX3" fmla="*/ 3456 w 186971"/>
              <a:gd name="connsiteY3" fmla="*/ 59985 h 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971" h="60227">
                <a:moveTo>
                  <a:pt x="3456" y="59985"/>
                </a:moveTo>
                <a:cubicBezTo>
                  <a:pt x="22242" y="56545"/>
                  <a:pt x="174377" y="7597"/>
                  <a:pt x="186019" y="1247"/>
                </a:cubicBezTo>
                <a:cubicBezTo>
                  <a:pt x="197661" y="-5103"/>
                  <a:pt x="99235" y="14477"/>
                  <a:pt x="73306" y="21885"/>
                </a:cubicBezTo>
                <a:cubicBezTo>
                  <a:pt x="47377" y="29293"/>
                  <a:pt x="-15330" y="63425"/>
                  <a:pt x="3456" y="599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: 図形 1430">
            <a:extLst>
              <a:ext uri="{FF2B5EF4-FFF2-40B4-BE49-F238E27FC236}">
                <a16:creationId xmlns:a16="http://schemas.microsoft.com/office/drawing/2014/main" id="{F2D27AD2-603C-47BC-97C3-CB884E9F8232}"/>
              </a:ext>
            </a:extLst>
          </p:cNvPr>
          <p:cNvSpPr/>
          <p:nvPr/>
        </p:nvSpPr>
        <p:spPr>
          <a:xfrm>
            <a:off x="4292206" y="7203716"/>
            <a:ext cx="100788" cy="208588"/>
          </a:xfrm>
          <a:custGeom>
            <a:avLst/>
            <a:gdLst>
              <a:gd name="connsiteX0" fmla="*/ 394 w 100788"/>
              <a:gd name="connsiteY0" fmla="*/ 359 h 208588"/>
              <a:gd name="connsiteX1" fmla="*/ 46432 w 100788"/>
              <a:gd name="connsiteY1" fmla="*/ 73384 h 208588"/>
              <a:gd name="connsiteX2" fmla="*/ 67069 w 100788"/>
              <a:gd name="connsiteY2" fmla="*/ 143234 h 208588"/>
              <a:gd name="connsiteX3" fmla="*/ 100407 w 100788"/>
              <a:gd name="connsiteY3" fmla="*/ 208322 h 208588"/>
              <a:gd name="connsiteX4" fmla="*/ 84532 w 100788"/>
              <a:gd name="connsiteY4" fmla="*/ 163872 h 208588"/>
              <a:gd name="connsiteX5" fmla="*/ 75007 w 100788"/>
              <a:gd name="connsiteY5" fmla="*/ 105134 h 208588"/>
              <a:gd name="connsiteX6" fmla="*/ 394 w 100788"/>
              <a:gd name="connsiteY6" fmla="*/ 359 h 20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788" h="208588">
                <a:moveTo>
                  <a:pt x="394" y="359"/>
                </a:moveTo>
                <a:cubicBezTo>
                  <a:pt x="-4369" y="-4933"/>
                  <a:pt x="35320" y="49572"/>
                  <a:pt x="46432" y="73384"/>
                </a:cubicBezTo>
                <a:cubicBezTo>
                  <a:pt x="57545" y="97197"/>
                  <a:pt x="58073" y="120744"/>
                  <a:pt x="67069" y="143234"/>
                </a:cubicBezTo>
                <a:cubicBezTo>
                  <a:pt x="76065" y="165724"/>
                  <a:pt x="97497" y="204882"/>
                  <a:pt x="100407" y="208322"/>
                </a:cubicBezTo>
                <a:cubicBezTo>
                  <a:pt x="103318" y="211762"/>
                  <a:pt x="88765" y="181070"/>
                  <a:pt x="84532" y="163872"/>
                </a:cubicBezTo>
                <a:cubicBezTo>
                  <a:pt x="80299" y="146674"/>
                  <a:pt x="89824" y="130534"/>
                  <a:pt x="75007" y="105134"/>
                </a:cubicBezTo>
                <a:cubicBezTo>
                  <a:pt x="60190" y="79734"/>
                  <a:pt x="5157" y="5651"/>
                  <a:pt x="394" y="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: 図形 1431">
            <a:extLst>
              <a:ext uri="{FF2B5EF4-FFF2-40B4-BE49-F238E27FC236}">
                <a16:creationId xmlns:a16="http://schemas.microsoft.com/office/drawing/2014/main" id="{28BEC28F-4A79-4E54-9982-A5798633BA5F}"/>
              </a:ext>
            </a:extLst>
          </p:cNvPr>
          <p:cNvSpPr/>
          <p:nvPr/>
        </p:nvSpPr>
        <p:spPr>
          <a:xfrm>
            <a:off x="4268781" y="7161149"/>
            <a:ext cx="203258" cy="215490"/>
          </a:xfrm>
          <a:custGeom>
            <a:avLst/>
            <a:gdLst>
              <a:gd name="connsiteX0" fmla="*/ 7 w 203258"/>
              <a:gd name="connsiteY0" fmla="*/ 41339 h 215490"/>
              <a:gd name="connsiteX1" fmla="*/ 152407 w 203258"/>
              <a:gd name="connsiteY1" fmla="*/ 64 h 215490"/>
              <a:gd name="connsiteX2" fmla="*/ 152407 w 203258"/>
              <a:gd name="connsiteY2" fmla="*/ 52451 h 215490"/>
              <a:gd name="connsiteX3" fmla="*/ 201619 w 203258"/>
              <a:gd name="connsiteY3" fmla="*/ 214376 h 215490"/>
              <a:gd name="connsiteX4" fmla="*/ 187332 w 203258"/>
              <a:gd name="connsiteY4" fmla="*/ 119126 h 215490"/>
              <a:gd name="connsiteX5" fmla="*/ 146057 w 203258"/>
              <a:gd name="connsiteY5" fmla="*/ 25464 h 215490"/>
              <a:gd name="connsiteX6" fmla="*/ 7 w 203258"/>
              <a:gd name="connsiteY6" fmla="*/ 41339 h 2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58" h="215490">
                <a:moveTo>
                  <a:pt x="7" y="41339"/>
                </a:moveTo>
                <a:cubicBezTo>
                  <a:pt x="1065" y="37106"/>
                  <a:pt x="127007" y="-1788"/>
                  <a:pt x="152407" y="64"/>
                </a:cubicBezTo>
                <a:cubicBezTo>
                  <a:pt x="177807" y="1916"/>
                  <a:pt x="144205" y="16732"/>
                  <a:pt x="152407" y="52451"/>
                </a:cubicBezTo>
                <a:cubicBezTo>
                  <a:pt x="160609" y="88170"/>
                  <a:pt x="195798" y="203264"/>
                  <a:pt x="201619" y="214376"/>
                </a:cubicBezTo>
                <a:cubicBezTo>
                  <a:pt x="207440" y="225488"/>
                  <a:pt x="196592" y="150611"/>
                  <a:pt x="187332" y="119126"/>
                </a:cubicBezTo>
                <a:cubicBezTo>
                  <a:pt x="178072" y="87641"/>
                  <a:pt x="174897" y="39222"/>
                  <a:pt x="146057" y="25464"/>
                </a:cubicBezTo>
                <a:cubicBezTo>
                  <a:pt x="117217" y="11706"/>
                  <a:pt x="-1051" y="45572"/>
                  <a:pt x="7" y="41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: 図形 1432">
            <a:extLst>
              <a:ext uri="{FF2B5EF4-FFF2-40B4-BE49-F238E27FC236}">
                <a16:creationId xmlns:a16="http://schemas.microsoft.com/office/drawing/2014/main" id="{38E0BF94-486E-41CD-8766-23663D0C4597}"/>
              </a:ext>
            </a:extLst>
          </p:cNvPr>
          <p:cNvSpPr/>
          <p:nvPr/>
        </p:nvSpPr>
        <p:spPr>
          <a:xfrm>
            <a:off x="4552305" y="7375065"/>
            <a:ext cx="378138" cy="909387"/>
          </a:xfrm>
          <a:custGeom>
            <a:avLst/>
            <a:gdLst>
              <a:gd name="connsiteX0" fmla="*/ 645 w 378138"/>
              <a:gd name="connsiteY0" fmla="*/ 2048 h 909387"/>
              <a:gd name="connsiteX1" fmla="*/ 99070 w 378138"/>
              <a:gd name="connsiteY1" fmla="*/ 244935 h 909387"/>
              <a:gd name="connsiteX2" fmla="*/ 262583 w 378138"/>
              <a:gd name="connsiteY2" fmla="*/ 610060 h 909387"/>
              <a:gd name="connsiteX3" fmla="*/ 375295 w 378138"/>
              <a:gd name="connsiteY3" fmla="*/ 900573 h 909387"/>
              <a:gd name="connsiteX4" fmla="*/ 337195 w 378138"/>
              <a:gd name="connsiteY4" fmla="*/ 813260 h 909387"/>
              <a:gd name="connsiteX5" fmla="*/ 259408 w 378138"/>
              <a:gd name="connsiteY5" fmla="*/ 600535 h 909387"/>
              <a:gd name="connsiteX6" fmla="*/ 145108 w 378138"/>
              <a:gd name="connsiteY6" fmla="*/ 378285 h 909387"/>
              <a:gd name="connsiteX7" fmla="*/ 645 w 378138"/>
              <a:gd name="connsiteY7" fmla="*/ 2048 h 90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138" h="909387">
                <a:moveTo>
                  <a:pt x="645" y="2048"/>
                </a:moveTo>
                <a:cubicBezTo>
                  <a:pt x="-7028" y="-20177"/>
                  <a:pt x="55414" y="143600"/>
                  <a:pt x="99070" y="244935"/>
                </a:cubicBezTo>
                <a:cubicBezTo>
                  <a:pt x="142726" y="346270"/>
                  <a:pt x="216546" y="500787"/>
                  <a:pt x="262583" y="610060"/>
                </a:cubicBezTo>
                <a:cubicBezTo>
                  <a:pt x="308620" y="719333"/>
                  <a:pt x="362860" y="866706"/>
                  <a:pt x="375295" y="900573"/>
                </a:cubicBezTo>
                <a:cubicBezTo>
                  <a:pt x="387730" y="934440"/>
                  <a:pt x="356509" y="863266"/>
                  <a:pt x="337195" y="813260"/>
                </a:cubicBezTo>
                <a:cubicBezTo>
                  <a:pt x="317881" y="763254"/>
                  <a:pt x="291422" y="673031"/>
                  <a:pt x="259408" y="600535"/>
                </a:cubicBezTo>
                <a:cubicBezTo>
                  <a:pt x="227394" y="528039"/>
                  <a:pt x="187441" y="474329"/>
                  <a:pt x="145108" y="378285"/>
                </a:cubicBezTo>
                <a:cubicBezTo>
                  <a:pt x="102775" y="282241"/>
                  <a:pt x="8318" y="24273"/>
                  <a:pt x="645" y="2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: 図形 1433">
            <a:extLst>
              <a:ext uri="{FF2B5EF4-FFF2-40B4-BE49-F238E27FC236}">
                <a16:creationId xmlns:a16="http://schemas.microsoft.com/office/drawing/2014/main" id="{89CE9E5A-2382-4F63-817D-C5C924E2A87F}"/>
              </a:ext>
            </a:extLst>
          </p:cNvPr>
          <p:cNvSpPr/>
          <p:nvPr/>
        </p:nvSpPr>
        <p:spPr>
          <a:xfrm>
            <a:off x="6408591" y="8106738"/>
            <a:ext cx="204279" cy="815268"/>
          </a:xfrm>
          <a:custGeom>
            <a:avLst/>
            <a:gdLst>
              <a:gd name="connsiteX0" fmla="*/ 203876 w 204279"/>
              <a:gd name="connsiteY0" fmla="*/ 95 h 815268"/>
              <a:gd name="connsiteX1" fmla="*/ 153076 w 204279"/>
              <a:gd name="connsiteY1" fmla="*/ 103812 h 815268"/>
              <a:gd name="connsiteX2" fmla="*/ 157309 w 204279"/>
              <a:gd name="connsiteY2" fmla="*/ 277379 h 815268"/>
              <a:gd name="connsiteX3" fmla="*/ 127676 w 204279"/>
              <a:gd name="connsiteY3" fmla="*/ 362045 h 815268"/>
              <a:gd name="connsiteX4" fmla="*/ 57826 w 204279"/>
              <a:gd name="connsiteY4" fmla="*/ 489045 h 815268"/>
              <a:gd name="connsiteX5" fmla="*/ 21842 w 204279"/>
              <a:gd name="connsiteY5" fmla="*/ 554662 h 815268"/>
              <a:gd name="connsiteX6" fmla="*/ 2792 w 204279"/>
              <a:gd name="connsiteY6" fmla="*/ 808662 h 815268"/>
              <a:gd name="connsiteX7" fmla="*/ 2792 w 204279"/>
              <a:gd name="connsiteY7" fmla="*/ 721879 h 815268"/>
              <a:gd name="connsiteX8" fmla="*/ 28192 w 204279"/>
              <a:gd name="connsiteY8" fmla="*/ 518679 h 815268"/>
              <a:gd name="connsiteX9" fmla="*/ 142492 w 204279"/>
              <a:gd name="connsiteY9" fmla="*/ 298545 h 815268"/>
              <a:gd name="connsiteX10" fmla="*/ 121326 w 204279"/>
              <a:gd name="connsiteY10" fmla="*/ 120745 h 815268"/>
              <a:gd name="connsiteX11" fmla="*/ 203876 w 204279"/>
              <a:gd name="connsiteY11" fmla="*/ 95 h 81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279" h="815268">
                <a:moveTo>
                  <a:pt x="203876" y="95"/>
                </a:moveTo>
                <a:cubicBezTo>
                  <a:pt x="209168" y="-2727"/>
                  <a:pt x="160837" y="57598"/>
                  <a:pt x="153076" y="103812"/>
                </a:cubicBezTo>
                <a:cubicBezTo>
                  <a:pt x="145315" y="150026"/>
                  <a:pt x="161542" y="234340"/>
                  <a:pt x="157309" y="277379"/>
                </a:cubicBezTo>
                <a:cubicBezTo>
                  <a:pt x="153076" y="320418"/>
                  <a:pt x="144256" y="326767"/>
                  <a:pt x="127676" y="362045"/>
                </a:cubicBezTo>
                <a:cubicBezTo>
                  <a:pt x="111096" y="397323"/>
                  <a:pt x="75465" y="456942"/>
                  <a:pt x="57826" y="489045"/>
                </a:cubicBezTo>
                <a:cubicBezTo>
                  <a:pt x="40187" y="521148"/>
                  <a:pt x="31014" y="501393"/>
                  <a:pt x="21842" y="554662"/>
                </a:cubicBezTo>
                <a:cubicBezTo>
                  <a:pt x="12670" y="607932"/>
                  <a:pt x="5967" y="780793"/>
                  <a:pt x="2792" y="808662"/>
                </a:cubicBezTo>
                <a:cubicBezTo>
                  <a:pt x="-383" y="836531"/>
                  <a:pt x="-1441" y="770210"/>
                  <a:pt x="2792" y="721879"/>
                </a:cubicBezTo>
                <a:cubicBezTo>
                  <a:pt x="7025" y="673549"/>
                  <a:pt x="4909" y="589235"/>
                  <a:pt x="28192" y="518679"/>
                </a:cubicBezTo>
                <a:cubicBezTo>
                  <a:pt x="51475" y="448123"/>
                  <a:pt x="126970" y="364867"/>
                  <a:pt x="142492" y="298545"/>
                </a:cubicBezTo>
                <a:cubicBezTo>
                  <a:pt x="158014" y="232223"/>
                  <a:pt x="115329" y="166959"/>
                  <a:pt x="121326" y="120745"/>
                </a:cubicBezTo>
                <a:cubicBezTo>
                  <a:pt x="127323" y="74531"/>
                  <a:pt x="198584" y="2917"/>
                  <a:pt x="203876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: 図形 1434">
            <a:extLst>
              <a:ext uri="{FF2B5EF4-FFF2-40B4-BE49-F238E27FC236}">
                <a16:creationId xmlns:a16="http://schemas.microsoft.com/office/drawing/2014/main" id="{47F03887-FFAE-4A1D-8744-0DDA57C20D79}"/>
              </a:ext>
            </a:extLst>
          </p:cNvPr>
          <p:cNvSpPr/>
          <p:nvPr/>
        </p:nvSpPr>
        <p:spPr>
          <a:xfrm>
            <a:off x="6487017" y="8503418"/>
            <a:ext cx="23928" cy="612535"/>
          </a:xfrm>
          <a:custGeom>
            <a:avLst/>
            <a:gdLst>
              <a:gd name="connsiteX0" fmla="*/ 23850 w 23928"/>
              <a:gd name="connsiteY0" fmla="*/ 20399 h 612535"/>
              <a:gd name="connsiteX1" fmla="*/ 17500 w 23928"/>
              <a:gd name="connsiteY1" fmla="*/ 405632 h 612535"/>
              <a:gd name="connsiteX2" fmla="*/ 6916 w 23928"/>
              <a:gd name="connsiteY2" fmla="*/ 610949 h 612535"/>
              <a:gd name="connsiteX3" fmla="*/ 2683 w 23928"/>
              <a:gd name="connsiteY3" fmla="*/ 488182 h 612535"/>
              <a:gd name="connsiteX4" fmla="*/ 566 w 23928"/>
              <a:gd name="connsiteY4" fmla="*/ 263815 h 612535"/>
              <a:gd name="connsiteX5" fmla="*/ 13266 w 23928"/>
              <a:gd name="connsiteY5" fmla="*/ 73315 h 612535"/>
              <a:gd name="connsiteX6" fmla="*/ 23850 w 23928"/>
              <a:gd name="connsiteY6" fmla="*/ 20399 h 61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28" h="612535">
                <a:moveTo>
                  <a:pt x="23850" y="20399"/>
                </a:moveTo>
                <a:cubicBezTo>
                  <a:pt x="24556" y="75785"/>
                  <a:pt x="20322" y="307207"/>
                  <a:pt x="17500" y="405632"/>
                </a:cubicBezTo>
                <a:cubicBezTo>
                  <a:pt x="14678" y="504057"/>
                  <a:pt x="9385" y="597191"/>
                  <a:pt x="6916" y="610949"/>
                </a:cubicBezTo>
                <a:cubicBezTo>
                  <a:pt x="4447" y="624707"/>
                  <a:pt x="3741" y="546038"/>
                  <a:pt x="2683" y="488182"/>
                </a:cubicBezTo>
                <a:cubicBezTo>
                  <a:pt x="1625" y="430326"/>
                  <a:pt x="-1198" y="332959"/>
                  <a:pt x="566" y="263815"/>
                </a:cubicBezTo>
                <a:cubicBezTo>
                  <a:pt x="2330" y="194671"/>
                  <a:pt x="11149" y="110709"/>
                  <a:pt x="13266" y="73315"/>
                </a:cubicBezTo>
                <a:cubicBezTo>
                  <a:pt x="15383" y="35921"/>
                  <a:pt x="23144" y="-34987"/>
                  <a:pt x="23850" y="20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: 図形 1435">
            <a:extLst>
              <a:ext uri="{FF2B5EF4-FFF2-40B4-BE49-F238E27FC236}">
                <a16:creationId xmlns:a16="http://schemas.microsoft.com/office/drawing/2014/main" id="{6926D1D8-439E-4B02-B4CA-3A3CCB940F96}"/>
              </a:ext>
            </a:extLst>
          </p:cNvPr>
          <p:cNvSpPr/>
          <p:nvPr/>
        </p:nvSpPr>
        <p:spPr>
          <a:xfrm>
            <a:off x="6224397" y="8561358"/>
            <a:ext cx="166902" cy="323880"/>
          </a:xfrm>
          <a:custGeom>
            <a:avLst/>
            <a:gdLst>
              <a:gd name="connsiteX0" fmla="*/ 191 w 166902"/>
              <a:gd name="connsiteY0" fmla="*/ 30 h 323880"/>
              <a:gd name="connsiteX1" fmla="*/ 87503 w 166902"/>
              <a:gd name="connsiteY1" fmla="*/ 88930 h 323880"/>
              <a:gd name="connsiteX2" fmla="*/ 146241 w 166902"/>
              <a:gd name="connsiteY2" fmla="*/ 249267 h 323880"/>
              <a:gd name="connsiteX3" fmla="*/ 166878 w 166902"/>
              <a:gd name="connsiteY3" fmla="*/ 323880 h 323880"/>
              <a:gd name="connsiteX4" fmla="*/ 143066 w 166902"/>
              <a:gd name="connsiteY4" fmla="*/ 249267 h 323880"/>
              <a:gd name="connsiteX5" fmla="*/ 112903 w 166902"/>
              <a:gd name="connsiteY5" fmla="*/ 80992 h 323880"/>
              <a:gd name="connsiteX6" fmla="*/ 191 w 166902"/>
              <a:gd name="connsiteY6" fmla="*/ 30 h 32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02" h="323880">
                <a:moveTo>
                  <a:pt x="191" y="30"/>
                </a:moveTo>
                <a:cubicBezTo>
                  <a:pt x="-4042" y="1353"/>
                  <a:pt x="63161" y="47391"/>
                  <a:pt x="87503" y="88930"/>
                </a:cubicBezTo>
                <a:cubicBezTo>
                  <a:pt x="111845" y="130469"/>
                  <a:pt x="133012" y="210109"/>
                  <a:pt x="146241" y="249267"/>
                </a:cubicBezTo>
                <a:cubicBezTo>
                  <a:pt x="159470" y="288425"/>
                  <a:pt x="167407" y="323880"/>
                  <a:pt x="166878" y="323880"/>
                </a:cubicBezTo>
                <a:cubicBezTo>
                  <a:pt x="166349" y="323880"/>
                  <a:pt x="152062" y="289748"/>
                  <a:pt x="143066" y="249267"/>
                </a:cubicBezTo>
                <a:cubicBezTo>
                  <a:pt x="134070" y="208786"/>
                  <a:pt x="133805" y="121738"/>
                  <a:pt x="112903" y="80992"/>
                </a:cubicBezTo>
                <a:cubicBezTo>
                  <a:pt x="92001" y="40246"/>
                  <a:pt x="4424" y="-1293"/>
                  <a:pt x="191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: 図形 1436">
            <a:extLst>
              <a:ext uri="{FF2B5EF4-FFF2-40B4-BE49-F238E27FC236}">
                <a16:creationId xmlns:a16="http://schemas.microsoft.com/office/drawing/2014/main" id="{7BA5299A-C795-4044-A0F4-7276713E50DF}"/>
              </a:ext>
            </a:extLst>
          </p:cNvPr>
          <p:cNvSpPr/>
          <p:nvPr/>
        </p:nvSpPr>
        <p:spPr>
          <a:xfrm>
            <a:off x="5771494" y="8419796"/>
            <a:ext cx="345004" cy="15417"/>
          </a:xfrm>
          <a:custGeom>
            <a:avLst/>
            <a:gdLst>
              <a:gd name="connsiteX0" fmla="*/ 656 w 345004"/>
              <a:gd name="connsiteY0" fmla="*/ 13004 h 15417"/>
              <a:gd name="connsiteX1" fmla="*/ 329269 w 345004"/>
              <a:gd name="connsiteY1" fmla="*/ 14592 h 15417"/>
              <a:gd name="connsiteX2" fmla="*/ 287994 w 345004"/>
              <a:gd name="connsiteY2" fmla="*/ 3479 h 15417"/>
              <a:gd name="connsiteX3" fmla="*/ 246719 w 345004"/>
              <a:gd name="connsiteY3" fmla="*/ 304 h 15417"/>
              <a:gd name="connsiteX4" fmla="*/ 656 w 345004"/>
              <a:gd name="connsiteY4" fmla="*/ 13004 h 1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004" h="15417">
                <a:moveTo>
                  <a:pt x="656" y="13004"/>
                </a:moveTo>
                <a:cubicBezTo>
                  <a:pt x="14414" y="15385"/>
                  <a:pt x="281379" y="16180"/>
                  <a:pt x="329269" y="14592"/>
                </a:cubicBezTo>
                <a:cubicBezTo>
                  <a:pt x="377159" y="13004"/>
                  <a:pt x="301752" y="5860"/>
                  <a:pt x="287994" y="3479"/>
                </a:cubicBezTo>
                <a:cubicBezTo>
                  <a:pt x="274236" y="1098"/>
                  <a:pt x="300165" y="-754"/>
                  <a:pt x="246719" y="304"/>
                </a:cubicBezTo>
                <a:cubicBezTo>
                  <a:pt x="193273" y="1362"/>
                  <a:pt x="-13102" y="10623"/>
                  <a:pt x="656" y="13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: 図形 1437">
            <a:extLst>
              <a:ext uri="{FF2B5EF4-FFF2-40B4-BE49-F238E27FC236}">
                <a16:creationId xmlns:a16="http://schemas.microsoft.com/office/drawing/2014/main" id="{4C4C1708-4CBB-4408-8D51-DD223A85263E}"/>
              </a:ext>
            </a:extLst>
          </p:cNvPr>
          <p:cNvSpPr/>
          <p:nvPr/>
        </p:nvSpPr>
        <p:spPr>
          <a:xfrm>
            <a:off x="6091068" y="8441531"/>
            <a:ext cx="163015" cy="133297"/>
          </a:xfrm>
          <a:custGeom>
            <a:avLst/>
            <a:gdLst>
              <a:gd name="connsiteX0" fmla="*/ 170 w 163015"/>
              <a:gd name="connsiteY0" fmla="*/ 794 h 133297"/>
              <a:gd name="connsiteX1" fmla="*/ 155745 w 163015"/>
              <a:gd name="connsiteY1" fmla="*/ 130969 h 133297"/>
              <a:gd name="connsiteX2" fmla="*/ 125582 w 163015"/>
              <a:gd name="connsiteY2" fmla="*/ 78582 h 133297"/>
              <a:gd name="connsiteX3" fmla="*/ 170 w 163015"/>
              <a:gd name="connsiteY3" fmla="*/ 794 h 13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015" h="133297">
                <a:moveTo>
                  <a:pt x="170" y="794"/>
                </a:moveTo>
                <a:cubicBezTo>
                  <a:pt x="5197" y="9525"/>
                  <a:pt x="134843" y="118004"/>
                  <a:pt x="155745" y="130969"/>
                </a:cubicBezTo>
                <a:cubicBezTo>
                  <a:pt x="176647" y="143934"/>
                  <a:pt x="148072" y="99484"/>
                  <a:pt x="125582" y="78582"/>
                </a:cubicBezTo>
                <a:cubicBezTo>
                  <a:pt x="103092" y="57680"/>
                  <a:pt x="-4857" y="-7937"/>
                  <a:pt x="170" y="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: 図形 1438">
            <a:extLst>
              <a:ext uri="{FF2B5EF4-FFF2-40B4-BE49-F238E27FC236}">
                <a16:creationId xmlns:a16="http://schemas.microsoft.com/office/drawing/2014/main" id="{71C3635B-B647-4506-88EA-CB73375416B8}"/>
              </a:ext>
            </a:extLst>
          </p:cNvPr>
          <p:cNvSpPr/>
          <p:nvPr/>
        </p:nvSpPr>
        <p:spPr>
          <a:xfrm>
            <a:off x="5393651" y="8430154"/>
            <a:ext cx="394192" cy="272743"/>
          </a:xfrm>
          <a:custGeom>
            <a:avLst/>
            <a:gdLst>
              <a:gd name="connsiteX0" fmla="*/ 674 w 394192"/>
              <a:gd name="connsiteY0" fmla="*/ 272521 h 272743"/>
              <a:gd name="connsiteX1" fmla="*/ 103862 w 394192"/>
              <a:gd name="connsiteY1" fmla="*/ 134409 h 272743"/>
              <a:gd name="connsiteX2" fmla="*/ 381674 w 394192"/>
              <a:gd name="connsiteY2" fmla="*/ 8996 h 272743"/>
              <a:gd name="connsiteX3" fmla="*/ 326112 w 394192"/>
              <a:gd name="connsiteY3" fmla="*/ 20109 h 272743"/>
              <a:gd name="connsiteX4" fmla="*/ 145137 w 394192"/>
              <a:gd name="connsiteY4" fmla="*/ 101071 h 272743"/>
              <a:gd name="connsiteX5" fmla="*/ 674 w 394192"/>
              <a:gd name="connsiteY5" fmla="*/ 272521 h 27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192" h="272743">
                <a:moveTo>
                  <a:pt x="674" y="272521"/>
                </a:moveTo>
                <a:cubicBezTo>
                  <a:pt x="-6205" y="278077"/>
                  <a:pt x="40362" y="178330"/>
                  <a:pt x="103862" y="134409"/>
                </a:cubicBezTo>
                <a:cubicBezTo>
                  <a:pt x="167362" y="90488"/>
                  <a:pt x="344632" y="28046"/>
                  <a:pt x="381674" y="8996"/>
                </a:cubicBezTo>
                <a:cubicBezTo>
                  <a:pt x="418716" y="-10054"/>
                  <a:pt x="365535" y="4763"/>
                  <a:pt x="326112" y="20109"/>
                </a:cubicBezTo>
                <a:cubicBezTo>
                  <a:pt x="286689" y="35455"/>
                  <a:pt x="197789" y="63500"/>
                  <a:pt x="145137" y="101071"/>
                </a:cubicBezTo>
                <a:cubicBezTo>
                  <a:pt x="92485" y="138642"/>
                  <a:pt x="7553" y="266965"/>
                  <a:pt x="674" y="272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: 図形 1439">
            <a:extLst>
              <a:ext uri="{FF2B5EF4-FFF2-40B4-BE49-F238E27FC236}">
                <a16:creationId xmlns:a16="http://schemas.microsoft.com/office/drawing/2014/main" id="{6739595E-7C19-447D-A517-3D85D7551395}"/>
              </a:ext>
            </a:extLst>
          </p:cNvPr>
          <p:cNvSpPr/>
          <p:nvPr/>
        </p:nvSpPr>
        <p:spPr>
          <a:xfrm>
            <a:off x="5263159" y="8694910"/>
            <a:ext cx="165035" cy="141034"/>
          </a:xfrm>
          <a:custGeom>
            <a:avLst/>
            <a:gdLst>
              <a:gd name="connsiteX0" fmla="*/ 164504 w 165035"/>
              <a:gd name="connsiteY0" fmla="*/ 1415 h 141034"/>
              <a:gd name="connsiteX1" fmla="*/ 4166 w 165035"/>
              <a:gd name="connsiteY1" fmla="*/ 139528 h 141034"/>
              <a:gd name="connsiteX2" fmla="*/ 54966 w 165035"/>
              <a:gd name="connsiteY2" fmla="*/ 71265 h 141034"/>
              <a:gd name="connsiteX3" fmla="*/ 164504 w 165035"/>
              <a:gd name="connsiteY3" fmla="*/ 1415 h 14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035" h="141034">
                <a:moveTo>
                  <a:pt x="164504" y="1415"/>
                </a:moveTo>
                <a:cubicBezTo>
                  <a:pt x="156037" y="12792"/>
                  <a:pt x="22422" y="127886"/>
                  <a:pt x="4166" y="139528"/>
                </a:cubicBezTo>
                <a:cubicBezTo>
                  <a:pt x="-14090" y="151170"/>
                  <a:pt x="32212" y="92167"/>
                  <a:pt x="54966" y="71265"/>
                </a:cubicBezTo>
                <a:cubicBezTo>
                  <a:pt x="77720" y="50363"/>
                  <a:pt x="172971" y="-9962"/>
                  <a:pt x="164504" y="1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: 図形 1440">
            <a:extLst>
              <a:ext uri="{FF2B5EF4-FFF2-40B4-BE49-F238E27FC236}">
                <a16:creationId xmlns:a16="http://schemas.microsoft.com/office/drawing/2014/main" id="{4A53028C-91A5-4907-A820-9DB9B83AD55A}"/>
              </a:ext>
            </a:extLst>
          </p:cNvPr>
          <p:cNvSpPr/>
          <p:nvPr/>
        </p:nvSpPr>
        <p:spPr>
          <a:xfrm>
            <a:off x="5259007" y="8841309"/>
            <a:ext cx="44035" cy="704751"/>
          </a:xfrm>
          <a:custGeom>
            <a:avLst/>
            <a:gdLst>
              <a:gd name="connsiteX0" fmla="*/ 381 w 44035"/>
              <a:gd name="connsiteY0" fmla="*/ 2654 h 704751"/>
              <a:gd name="connsiteX1" fmla="*/ 5143 w 44035"/>
              <a:gd name="connsiteY1" fmla="*/ 551929 h 704751"/>
              <a:gd name="connsiteX2" fmla="*/ 43243 w 44035"/>
              <a:gd name="connsiteY2" fmla="*/ 699566 h 704751"/>
              <a:gd name="connsiteX3" fmla="*/ 28956 w 44035"/>
              <a:gd name="connsiteY3" fmla="*/ 640829 h 704751"/>
              <a:gd name="connsiteX4" fmla="*/ 5143 w 44035"/>
              <a:gd name="connsiteY4" fmla="*/ 355079 h 704751"/>
              <a:gd name="connsiteX5" fmla="*/ 381 w 44035"/>
              <a:gd name="connsiteY5" fmla="*/ 2654 h 70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35" h="704751">
                <a:moveTo>
                  <a:pt x="381" y="2654"/>
                </a:moveTo>
                <a:cubicBezTo>
                  <a:pt x="381" y="35462"/>
                  <a:pt x="-2001" y="435777"/>
                  <a:pt x="5143" y="551929"/>
                </a:cubicBezTo>
                <a:cubicBezTo>
                  <a:pt x="12287" y="668081"/>
                  <a:pt x="39274" y="684749"/>
                  <a:pt x="43243" y="699566"/>
                </a:cubicBezTo>
                <a:cubicBezTo>
                  <a:pt x="47212" y="714383"/>
                  <a:pt x="35306" y="698243"/>
                  <a:pt x="28956" y="640829"/>
                </a:cubicBezTo>
                <a:cubicBezTo>
                  <a:pt x="22606" y="583415"/>
                  <a:pt x="10170" y="460119"/>
                  <a:pt x="5143" y="355079"/>
                </a:cubicBezTo>
                <a:cubicBezTo>
                  <a:pt x="116" y="250039"/>
                  <a:pt x="381" y="-30154"/>
                  <a:pt x="381" y="2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: 図形 1441">
            <a:extLst>
              <a:ext uri="{FF2B5EF4-FFF2-40B4-BE49-F238E27FC236}">
                <a16:creationId xmlns:a16="http://schemas.microsoft.com/office/drawing/2014/main" id="{508E8916-A7EE-4119-A478-EEB5AFCC6551}"/>
              </a:ext>
            </a:extLst>
          </p:cNvPr>
          <p:cNvSpPr/>
          <p:nvPr/>
        </p:nvSpPr>
        <p:spPr>
          <a:xfrm>
            <a:off x="5276673" y="8842877"/>
            <a:ext cx="41226" cy="716418"/>
          </a:xfrm>
          <a:custGeom>
            <a:avLst/>
            <a:gdLst>
              <a:gd name="connsiteX0" fmla="*/ 8115 w 41226"/>
              <a:gd name="connsiteY0" fmla="*/ 1086 h 716418"/>
              <a:gd name="connsiteX1" fmla="*/ 1765 w 41226"/>
              <a:gd name="connsiteY1" fmla="*/ 340811 h 716418"/>
              <a:gd name="connsiteX2" fmla="*/ 39865 w 41226"/>
              <a:gd name="connsiteY2" fmla="*/ 696411 h 716418"/>
              <a:gd name="connsiteX3" fmla="*/ 31927 w 41226"/>
              <a:gd name="connsiteY3" fmla="*/ 648786 h 716418"/>
              <a:gd name="connsiteX4" fmla="*/ 23990 w 41226"/>
              <a:gd name="connsiteY4" fmla="*/ 456698 h 716418"/>
              <a:gd name="connsiteX5" fmla="*/ 8115 w 41226"/>
              <a:gd name="connsiteY5" fmla="*/ 1086 h 71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26" h="716418">
                <a:moveTo>
                  <a:pt x="8115" y="1086"/>
                </a:moveTo>
                <a:cubicBezTo>
                  <a:pt x="4411" y="-18228"/>
                  <a:pt x="-3527" y="224924"/>
                  <a:pt x="1765" y="340811"/>
                </a:cubicBezTo>
                <a:cubicBezTo>
                  <a:pt x="7057" y="456698"/>
                  <a:pt x="34838" y="645082"/>
                  <a:pt x="39865" y="696411"/>
                </a:cubicBezTo>
                <a:cubicBezTo>
                  <a:pt x="44892" y="747740"/>
                  <a:pt x="34573" y="688738"/>
                  <a:pt x="31927" y="648786"/>
                </a:cubicBezTo>
                <a:cubicBezTo>
                  <a:pt x="29281" y="608834"/>
                  <a:pt x="27959" y="561208"/>
                  <a:pt x="23990" y="456698"/>
                </a:cubicBezTo>
                <a:cubicBezTo>
                  <a:pt x="20021" y="352188"/>
                  <a:pt x="11819" y="20400"/>
                  <a:pt x="8115" y="1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: 図形 1442">
            <a:extLst>
              <a:ext uri="{FF2B5EF4-FFF2-40B4-BE49-F238E27FC236}">
                <a16:creationId xmlns:a16="http://schemas.microsoft.com/office/drawing/2014/main" id="{16C792F1-45C8-40B9-8DAA-75190FA7DE3C}"/>
              </a:ext>
            </a:extLst>
          </p:cNvPr>
          <p:cNvSpPr/>
          <p:nvPr/>
        </p:nvSpPr>
        <p:spPr>
          <a:xfrm>
            <a:off x="5356225" y="9785107"/>
            <a:ext cx="348407" cy="270449"/>
          </a:xfrm>
          <a:custGeom>
            <a:avLst/>
            <a:gdLst>
              <a:gd name="connsiteX0" fmla="*/ 347663 w 348407"/>
              <a:gd name="connsiteY0" fmla="*/ 243 h 270449"/>
              <a:gd name="connsiteX1" fmla="*/ 322263 w 348407"/>
              <a:gd name="connsiteY1" fmla="*/ 171693 h 270449"/>
              <a:gd name="connsiteX2" fmla="*/ 271463 w 348407"/>
              <a:gd name="connsiteY2" fmla="*/ 189156 h 270449"/>
              <a:gd name="connsiteX3" fmla="*/ 0 w 348407"/>
              <a:gd name="connsiteY3" fmla="*/ 270118 h 270449"/>
              <a:gd name="connsiteX4" fmla="*/ 271463 w 348407"/>
              <a:gd name="connsiteY4" fmla="*/ 214556 h 270449"/>
              <a:gd name="connsiteX5" fmla="*/ 334963 w 348407"/>
              <a:gd name="connsiteY5" fmla="*/ 135181 h 270449"/>
              <a:gd name="connsiteX6" fmla="*/ 347663 w 348407"/>
              <a:gd name="connsiteY6" fmla="*/ 243 h 2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07" h="270449">
                <a:moveTo>
                  <a:pt x="347663" y="243"/>
                </a:moveTo>
                <a:cubicBezTo>
                  <a:pt x="345546" y="6328"/>
                  <a:pt x="334963" y="140208"/>
                  <a:pt x="322263" y="171693"/>
                </a:cubicBezTo>
                <a:cubicBezTo>
                  <a:pt x="309563" y="203179"/>
                  <a:pt x="271463" y="189156"/>
                  <a:pt x="271463" y="189156"/>
                </a:cubicBezTo>
                <a:cubicBezTo>
                  <a:pt x="217752" y="205560"/>
                  <a:pt x="0" y="265885"/>
                  <a:pt x="0" y="270118"/>
                </a:cubicBezTo>
                <a:cubicBezTo>
                  <a:pt x="0" y="274351"/>
                  <a:pt x="215636" y="237045"/>
                  <a:pt x="271463" y="214556"/>
                </a:cubicBezTo>
                <a:cubicBezTo>
                  <a:pt x="327290" y="192067"/>
                  <a:pt x="321998" y="166402"/>
                  <a:pt x="334963" y="135181"/>
                </a:cubicBezTo>
                <a:cubicBezTo>
                  <a:pt x="347928" y="103960"/>
                  <a:pt x="349780" y="-5842"/>
                  <a:pt x="347663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: 図形 1443">
            <a:extLst>
              <a:ext uri="{FF2B5EF4-FFF2-40B4-BE49-F238E27FC236}">
                <a16:creationId xmlns:a16="http://schemas.microsoft.com/office/drawing/2014/main" id="{B29DD7C7-3E59-4997-8022-245FA9124CE8}"/>
              </a:ext>
            </a:extLst>
          </p:cNvPr>
          <p:cNvSpPr/>
          <p:nvPr/>
        </p:nvSpPr>
        <p:spPr>
          <a:xfrm>
            <a:off x="5648238" y="9817100"/>
            <a:ext cx="103518" cy="175797"/>
          </a:xfrm>
          <a:custGeom>
            <a:avLst/>
            <a:gdLst>
              <a:gd name="connsiteX0" fmla="*/ 103275 w 103518"/>
              <a:gd name="connsiteY0" fmla="*/ 0 h 175797"/>
              <a:gd name="connsiteX1" fmla="*/ 85812 w 103518"/>
              <a:gd name="connsiteY1" fmla="*/ 103188 h 175797"/>
              <a:gd name="connsiteX2" fmla="*/ 58825 w 103518"/>
              <a:gd name="connsiteY2" fmla="*/ 144463 h 175797"/>
              <a:gd name="connsiteX3" fmla="*/ 87 w 103518"/>
              <a:gd name="connsiteY3" fmla="*/ 174625 h 175797"/>
              <a:gd name="connsiteX4" fmla="*/ 73112 w 103518"/>
              <a:gd name="connsiteY4" fmla="*/ 103188 h 175797"/>
              <a:gd name="connsiteX5" fmla="*/ 103275 w 103518"/>
              <a:gd name="connsiteY5" fmla="*/ 0 h 1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18" h="175797">
                <a:moveTo>
                  <a:pt x="103275" y="0"/>
                </a:moveTo>
                <a:cubicBezTo>
                  <a:pt x="105392" y="0"/>
                  <a:pt x="93220" y="79111"/>
                  <a:pt x="85812" y="103188"/>
                </a:cubicBezTo>
                <a:cubicBezTo>
                  <a:pt x="78404" y="127265"/>
                  <a:pt x="73112" y="132557"/>
                  <a:pt x="58825" y="144463"/>
                </a:cubicBezTo>
                <a:cubicBezTo>
                  <a:pt x="44538" y="156369"/>
                  <a:pt x="-2294" y="181504"/>
                  <a:pt x="87" y="174625"/>
                </a:cubicBezTo>
                <a:cubicBezTo>
                  <a:pt x="2468" y="167746"/>
                  <a:pt x="59089" y="129646"/>
                  <a:pt x="73112" y="103188"/>
                </a:cubicBezTo>
                <a:cubicBezTo>
                  <a:pt x="87135" y="76730"/>
                  <a:pt x="101158" y="0"/>
                  <a:pt x="1032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: 図形 1444">
            <a:extLst>
              <a:ext uri="{FF2B5EF4-FFF2-40B4-BE49-F238E27FC236}">
                <a16:creationId xmlns:a16="http://schemas.microsoft.com/office/drawing/2014/main" id="{BE2E2124-51D4-4285-B299-8D417BAF0611}"/>
              </a:ext>
            </a:extLst>
          </p:cNvPr>
          <p:cNvSpPr/>
          <p:nvPr/>
        </p:nvSpPr>
        <p:spPr>
          <a:xfrm>
            <a:off x="4903704" y="10228781"/>
            <a:ext cx="432388" cy="153496"/>
          </a:xfrm>
          <a:custGeom>
            <a:avLst/>
            <a:gdLst>
              <a:gd name="connsiteX0" fmla="*/ 84 w 432388"/>
              <a:gd name="connsiteY0" fmla="*/ 153469 h 153496"/>
              <a:gd name="connsiteX1" fmla="*/ 166771 w 432388"/>
              <a:gd name="connsiteY1" fmla="*/ 61394 h 153496"/>
              <a:gd name="connsiteX2" fmla="*/ 427121 w 432388"/>
              <a:gd name="connsiteY2" fmla="*/ 2657 h 153496"/>
              <a:gd name="connsiteX3" fmla="*/ 330284 w 432388"/>
              <a:gd name="connsiteY3" fmla="*/ 12182 h 153496"/>
              <a:gd name="connsiteX4" fmla="*/ 195346 w 432388"/>
              <a:gd name="connsiteY4" fmla="*/ 31232 h 153496"/>
              <a:gd name="connsiteX5" fmla="*/ 144546 w 432388"/>
              <a:gd name="connsiteY5" fmla="*/ 51869 h 153496"/>
              <a:gd name="connsiteX6" fmla="*/ 84 w 432388"/>
              <a:gd name="connsiteY6" fmla="*/ 153469 h 153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8" h="153496">
                <a:moveTo>
                  <a:pt x="84" y="153469"/>
                </a:moveTo>
                <a:cubicBezTo>
                  <a:pt x="3788" y="155056"/>
                  <a:pt x="95598" y="86529"/>
                  <a:pt x="166771" y="61394"/>
                </a:cubicBezTo>
                <a:cubicBezTo>
                  <a:pt x="237944" y="36259"/>
                  <a:pt x="399869" y="10859"/>
                  <a:pt x="427121" y="2657"/>
                </a:cubicBezTo>
                <a:cubicBezTo>
                  <a:pt x="454373" y="-5545"/>
                  <a:pt x="368913" y="7420"/>
                  <a:pt x="330284" y="12182"/>
                </a:cubicBezTo>
                <a:cubicBezTo>
                  <a:pt x="291655" y="16944"/>
                  <a:pt x="226302" y="24617"/>
                  <a:pt x="195346" y="31232"/>
                </a:cubicBezTo>
                <a:cubicBezTo>
                  <a:pt x="164390" y="37846"/>
                  <a:pt x="173650" y="35200"/>
                  <a:pt x="144546" y="51869"/>
                </a:cubicBezTo>
                <a:cubicBezTo>
                  <a:pt x="115442" y="68538"/>
                  <a:pt x="-3620" y="151882"/>
                  <a:pt x="84" y="153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: 図形 1445">
            <a:extLst>
              <a:ext uri="{FF2B5EF4-FFF2-40B4-BE49-F238E27FC236}">
                <a16:creationId xmlns:a16="http://schemas.microsoft.com/office/drawing/2014/main" id="{E449E07A-5A92-44CA-9EFB-C792FCFC336B}"/>
              </a:ext>
            </a:extLst>
          </p:cNvPr>
          <p:cNvSpPr/>
          <p:nvPr/>
        </p:nvSpPr>
        <p:spPr>
          <a:xfrm>
            <a:off x="5335588" y="10031080"/>
            <a:ext cx="20750" cy="214908"/>
          </a:xfrm>
          <a:custGeom>
            <a:avLst/>
            <a:gdLst>
              <a:gd name="connsiteX0" fmla="*/ 20637 w 20750"/>
              <a:gd name="connsiteY0" fmla="*/ 333 h 214908"/>
              <a:gd name="connsiteX1" fmla="*/ 7937 w 20750"/>
              <a:gd name="connsiteY1" fmla="*/ 206708 h 214908"/>
              <a:gd name="connsiteX2" fmla="*/ 0 w 20750"/>
              <a:gd name="connsiteY2" fmla="*/ 159083 h 214908"/>
              <a:gd name="connsiteX3" fmla="*/ 20637 w 20750"/>
              <a:gd name="connsiteY3" fmla="*/ 333 h 21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50" h="214908">
                <a:moveTo>
                  <a:pt x="20637" y="333"/>
                </a:moveTo>
                <a:cubicBezTo>
                  <a:pt x="21960" y="8271"/>
                  <a:pt x="11376" y="180250"/>
                  <a:pt x="7937" y="206708"/>
                </a:cubicBezTo>
                <a:cubicBezTo>
                  <a:pt x="4498" y="233166"/>
                  <a:pt x="0" y="189775"/>
                  <a:pt x="0" y="159083"/>
                </a:cubicBezTo>
                <a:cubicBezTo>
                  <a:pt x="0" y="128391"/>
                  <a:pt x="19314" y="-7605"/>
                  <a:pt x="20637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: 図形 1446">
            <a:extLst>
              <a:ext uri="{FF2B5EF4-FFF2-40B4-BE49-F238E27FC236}">
                <a16:creationId xmlns:a16="http://schemas.microsoft.com/office/drawing/2014/main" id="{90545DC1-8AA1-4998-9DD4-0F72A183EE0C}"/>
              </a:ext>
            </a:extLst>
          </p:cNvPr>
          <p:cNvSpPr/>
          <p:nvPr/>
        </p:nvSpPr>
        <p:spPr>
          <a:xfrm>
            <a:off x="5174624" y="9919955"/>
            <a:ext cx="211404" cy="63837"/>
          </a:xfrm>
          <a:custGeom>
            <a:avLst/>
            <a:gdLst>
              <a:gd name="connsiteX0" fmla="*/ 626 w 211404"/>
              <a:gd name="connsiteY0" fmla="*/ 63833 h 63837"/>
              <a:gd name="connsiteX1" fmla="*/ 205414 w 211404"/>
              <a:gd name="connsiteY1" fmla="*/ 5095 h 63837"/>
              <a:gd name="connsiteX2" fmla="*/ 143501 w 211404"/>
              <a:gd name="connsiteY2" fmla="*/ 8270 h 63837"/>
              <a:gd name="connsiteX3" fmla="*/ 626 w 211404"/>
              <a:gd name="connsiteY3" fmla="*/ 63833 h 6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404" h="63837">
                <a:moveTo>
                  <a:pt x="626" y="63833"/>
                </a:moveTo>
                <a:cubicBezTo>
                  <a:pt x="10945" y="63304"/>
                  <a:pt x="181602" y="14355"/>
                  <a:pt x="205414" y="5095"/>
                </a:cubicBezTo>
                <a:cubicBezTo>
                  <a:pt x="229226" y="-4165"/>
                  <a:pt x="176574" y="597"/>
                  <a:pt x="143501" y="8270"/>
                </a:cubicBezTo>
                <a:cubicBezTo>
                  <a:pt x="110428" y="15943"/>
                  <a:pt x="-9693" y="64362"/>
                  <a:pt x="626" y="63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: 図形 1447">
            <a:extLst>
              <a:ext uri="{FF2B5EF4-FFF2-40B4-BE49-F238E27FC236}">
                <a16:creationId xmlns:a16="http://schemas.microsoft.com/office/drawing/2014/main" id="{19D2E2AB-F350-4E35-9939-C350380A5BBE}"/>
              </a:ext>
            </a:extLst>
          </p:cNvPr>
          <p:cNvSpPr/>
          <p:nvPr/>
        </p:nvSpPr>
        <p:spPr>
          <a:xfrm>
            <a:off x="5365351" y="9552683"/>
            <a:ext cx="82993" cy="384679"/>
          </a:xfrm>
          <a:custGeom>
            <a:avLst/>
            <a:gdLst>
              <a:gd name="connsiteX0" fmla="*/ 82949 w 82993"/>
              <a:gd name="connsiteY0" fmla="*/ 2480 h 384679"/>
              <a:gd name="connsiteX1" fmla="*/ 60724 w 82993"/>
              <a:gd name="connsiteY1" fmla="*/ 142180 h 384679"/>
              <a:gd name="connsiteX2" fmla="*/ 51199 w 82993"/>
              <a:gd name="connsiteY2" fmla="*/ 369192 h 384679"/>
              <a:gd name="connsiteX3" fmla="*/ 5162 w 82993"/>
              <a:gd name="connsiteY3" fmla="*/ 353317 h 384679"/>
              <a:gd name="connsiteX4" fmla="*/ 1987 w 82993"/>
              <a:gd name="connsiteY4" fmla="*/ 262830 h 384679"/>
              <a:gd name="connsiteX5" fmla="*/ 13099 w 82993"/>
              <a:gd name="connsiteY5" fmla="*/ 45342 h 384679"/>
              <a:gd name="connsiteX6" fmla="*/ 8337 w 82993"/>
              <a:gd name="connsiteY6" fmla="*/ 172342 h 384679"/>
              <a:gd name="connsiteX7" fmla="*/ 14687 w 82993"/>
              <a:gd name="connsiteY7" fmla="*/ 267592 h 384679"/>
              <a:gd name="connsiteX8" fmla="*/ 32149 w 82993"/>
              <a:gd name="connsiteY8" fmla="*/ 351730 h 384679"/>
              <a:gd name="connsiteX9" fmla="*/ 54374 w 82993"/>
              <a:gd name="connsiteY9" fmla="*/ 258067 h 384679"/>
              <a:gd name="connsiteX10" fmla="*/ 82949 w 82993"/>
              <a:gd name="connsiteY10" fmla="*/ 2480 h 38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993" h="384679">
                <a:moveTo>
                  <a:pt x="82949" y="2480"/>
                </a:moveTo>
                <a:cubicBezTo>
                  <a:pt x="84007" y="-16834"/>
                  <a:pt x="66016" y="81061"/>
                  <a:pt x="60724" y="142180"/>
                </a:cubicBezTo>
                <a:cubicBezTo>
                  <a:pt x="55432" y="203299"/>
                  <a:pt x="60459" y="334003"/>
                  <a:pt x="51199" y="369192"/>
                </a:cubicBezTo>
                <a:cubicBezTo>
                  <a:pt x="41939" y="404382"/>
                  <a:pt x="13364" y="371044"/>
                  <a:pt x="5162" y="353317"/>
                </a:cubicBezTo>
                <a:cubicBezTo>
                  <a:pt x="-3040" y="335590"/>
                  <a:pt x="664" y="314159"/>
                  <a:pt x="1987" y="262830"/>
                </a:cubicBezTo>
                <a:cubicBezTo>
                  <a:pt x="3310" y="211501"/>
                  <a:pt x="12041" y="60423"/>
                  <a:pt x="13099" y="45342"/>
                </a:cubicBezTo>
                <a:cubicBezTo>
                  <a:pt x="14157" y="30261"/>
                  <a:pt x="8072" y="135300"/>
                  <a:pt x="8337" y="172342"/>
                </a:cubicBezTo>
                <a:cubicBezTo>
                  <a:pt x="8602" y="209384"/>
                  <a:pt x="10718" y="237694"/>
                  <a:pt x="14687" y="267592"/>
                </a:cubicBezTo>
                <a:cubicBezTo>
                  <a:pt x="18656" y="297490"/>
                  <a:pt x="25535" y="353317"/>
                  <a:pt x="32149" y="351730"/>
                </a:cubicBezTo>
                <a:cubicBezTo>
                  <a:pt x="38763" y="350143"/>
                  <a:pt x="46966" y="312571"/>
                  <a:pt x="54374" y="258067"/>
                </a:cubicBezTo>
                <a:cubicBezTo>
                  <a:pt x="61782" y="203563"/>
                  <a:pt x="81891" y="21794"/>
                  <a:pt x="82949" y="2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: 図形 1448">
            <a:extLst>
              <a:ext uri="{FF2B5EF4-FFF2-40B4-BE49-F238E27FC236}">
                <a16:creationId xmlns:a16="http://schemas.microsoft.com/office/drawing/2014/main" id="{A1C038B4-8836-42CF-ABD6-D9433FB6CD1F}"/>
              </a:ext>
            </a:extLst>
          </p:cNvPr>
          <p:cNvSpPr/>
          <p:nvPr/>
        </p:nvSpPr>
        <p:spPr>
          <a:xfrm>
            <a:off x="5439002" y="9537666"/>
            <a:ext cx="126282" cy="430279"/>
          </a:xfrm>
          <a:custGeom>
            <a:avLst/>
            <a:gdLst>
              <a:gd name="connsiteX0" fmla="*/ 68036 w 126282"/>
              <a:gd name="connsiteY0" fmla="*/ 34 h 430279"/>
              <a:gd name="connsiteX1" fmla="*/ 10886 w 126282"/>
              <a:gd name="connsiteY1" fmla="*/ 188947 h 430279"/>
              <a:gd name="connsiteX2" fmla="*/ 10886 w 126282"/>
              <a:gd name="connsiteY2" fmla="*/ 238159 h 430279"/>
              <a:gd name="connsiteX3" fmla="*/ 123598 w 126282"/>
              <a:gd name="connsiteY3" fmla="*/ 427072 h 430279"/>
              <a:gd name="connsiteX4" fmla="*/ 85498 w 126282"/>
              <a:gd name="connsiteY4" fmla="*/ 346109 h 430279"/>
              <a:gd name="connsiteX5" fmla="*/ 23586 w 126282"/>
              <a:gd name="connsiteY5" fmla="*/ 204822 h 430279"/>
              <a:gd name="connsiteX6" fmla="*/ 68036 w 126282"/>
              <a:gd name="connsiteY6" fmla="*/ 34 h 43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282" h="430279">
                <a:moveTo>
                  <a:pt x="68036" y="34"/>
                </a:moveTo>
                <a:cubicBezTo>
                  <a:pt x="65919" y="-2612"/>
                  <a:pt x="20411" y="149260"/>
                  <a:pt x="10886" y="188947"/>
                </a:cubicBezTo>
                <a:cubicBezTo>
                  <a:pt x="1361" y="228635"/>
                  <a:pt x="-7899" y="198472"/>
                  <a:pt x="10886" y="238159"/>
                </a:cubicBezTo>
                <a:cubicBezTo>
                  <a:pt x="29671" y="277846"/>
                  <a:pt x="111163" y="409080"/>
                  <a:pt x="123598" y="427072"/>
                </a:cubicBezTo>
                <a:cubicBezTo>
                  <a:pt x="136033" y="445064"/>
                  <a:pt x="102167" y="383151"/>
                  <a:pt x="85498" y="346109"/>
                </a:cubicBezTo>
                <a:cubicBezTo>
                  <a:pt x="68829" y="309067"/>
                  <a:pt x="27025" y="257474"/>
                  <a:pt x="23586" y="204822"/>
                </a:cubicBezTo>
                <a:cubicBezTo>
                  <a:pt x="20147" y="152170"/>
                  <a:pt x="70153" y="2680"/>
                  <a:pt x="68036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: 図形 1449">
            <a:extLst>
              <a:ext uri="{FF2B5EF4-FFF2-40B4-BE49-F238E27FC236}">
                <a16:creationId xmlns:a16="http://schemas.microsoft.com/office/drawing/2014/main" id="{04670B3D-E477-4752-97CF-1F38D558EF24}"/>
              </a:ext>
            </a:extLst>
          </p:cNvPr>
          <p:cNvSpPr/>
          <p:nvPr/>
        </p:nvSpPr>
        <p:spPr>
          <a:xfrm>
            <a:off x="5290246" y="9231090"/>
            <a:ext cx="136473" cy="137902"/>
          </a:xfrm>
          <a:custGeom>
            <a:avLst/>
            <a:gdLst>
              <a:gd name="connsiteX0" fmla="*/ 892 w 136473"/>
              <a:gd name="connsiteY0" fmla="*/ 1810 h 137902"/>
              <a:gd name="connsiteX1" fmla="*/ 134242 w 136473"/>
              <a:gd name="connsiteY1" fmla="*/ 136748 h 137902"/>
              <a:gd name="connsiteX2" fmla="*/ 78679 w 136473"/>
              <a:gd name="connsiteY2" fmla="*/ 63723 h 137902"/>
              <a:gd name="connsiteX3" fmla="*/ 892 w 136473"/>
              <a:gd name="connsiteY3" fmla="*/ 1810 h 13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473" h="137902">
                <a:moveTo>
                  <a:pt x="892" y="1810"/>
                </a:moveTo>
                <a:cubicBezTo>
                  <a:pt x="10152" y="13981"/>
                  <a:pt x="121278" y="126429"/>
                  <a:pt x="134242" y="136748"/>
                </a:cubicBezTo>
                <a:cubicBezTo>
                  <a:pt x="147206" y="147067"/>
                  <a:pt x="100375" y="85419"/>
                  <a:pt x="78679" y="63723"/>
                </a:cubicBezTo>
                <a:cubicBezTo>
                  <a:pt x="56983" y="42027"/>
                  <a:pt x="-8368" y="-10361"/>
                  <a:pt x="892" y="1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: 図形 1450">
            <a:extLst>
              <a:ext uri="{FF2B5EF4-FFF2-40B4-BE49-F238E27FC236}">
                <a16:creationId xmlns:a16="http://schemas.microsoft.com/office/drawing/2014/main" id="{0C3794AC-76BD-4BB7-9C07-E9EA401ABC75}"/>
              </a:ext>
            </a:extLst>
          </p:cNvPr>
          <p:cNvSpPr/>
          <p:nvPr/>
        </p:nvSpPr>
        <p:spPr>
          <a:xfrm>
            <a:off x="5342157" y="8831182"/>
            <a:ext cx="85228" cy="539622"/>
          </a:xfrm>
          <a:custGeom>
            <a:avLst/>
            <a:gdLst>
              <a:gd name="connsiteX0" fmla="*/ 6131 w 85228"/>
              <a:gd name="connsiteY0" fmla="*/ 81 h 539622"/>
              <a:gd name="connsiteX1" fmla="*/ 6131 w 85228"/>
              <a:gd name="connsiteY1" fmla="*/ 222331 h 539622"/>
              <a:gd name="connsiteX2" fmla="*/ 83918 w 85228"/>
              <a:gd name="connsiteY2" fmla="*/ 536656 h 539622"/>
              <a:gd name="connsiteX3" fmla="*/ 52168 w 85228"/>
              <a:gd name="connsiteY3" fmla="*/ 369968 h 539622"/>
              <a:gd name="connsiteX4" fmla="*/ 15656 w 85228"/>
              <a:gd name="connsiteY4" fmla="*/ 198518 h 539622"/>
              <a:gd name="connsiteX5" fmla="*/ 6131 w 85228"/>
              <a:gd name="connsiteY5" fmla="*/ 81 h 53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228" h="539622">
                <a:moveTo>
                  <a:pt x="6131" y="81"/>
                </a:moveTo>
                <a:cubicBezTo>
                  <a:pt x="4543" y="4050"/>
                  <a:pt x="-6834" y="132902"/>
                  <a:pt x="6131" y="222331"/>
                </a:cubicBezTo>
                <a:cubicBezTo>
                  <a:pt x="19096" y="311760"/>
                  <a:pt x="76245" y="512050"/>
                  <a:pt x="83918" y="536656"/>
                </a:cubicBezTo>
                <a:cubicBezTo>
                  <a:pt x="91591" y="561262"/>
                  <a:pt x="63545" y="426324"/>
                  <a:pt x="52168" y="369968"/>
                </a:cubicBezTo>
                <a:cubicBezTo>
                  <a:pt x="40791" y="313612"/>
                  <a:pt x="23329" y="258314"/>
                  <a:pt x="15656" y="198518"/>
                </a:cubicBezTo>
                <a:cubicBezTo>
                  <a:pt x="7983" y="138722"/>
                  <a:pt x="7719" y="-3888"/>
                  <a:pt x="6131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: 図形 1451">
            <a:extLst>
              <a:ext uri="{FF2B5EF4-FFF2-40B4-BE49-F238E27FC236}">
                <a16:creationId xmlns:a16="http://schemas.microsoft.com/office/drawing/2014/main" id="{3512AF8F-6462-43E2-B809-7BD47380CF84}"/>
              </a:ext>
            </a:extLst>
          </p:cNvPr>
          <p:cNvSpPr/>
          <p:nvPr/>
        </p:nvSpPr>
        <p:spPr>
          <a:xfrm>
            <a:off x="5308569" y="9426298"/>
            <a:ext cx="121945" cy="171010"/>
          </a:xfrm>
          <a:custGeom>
            <a:avLst/>
            <a:gdLst>
              <a:gd name="connsiteX0" fmla="*/ 31 w 121945"/>
              <a:gd name="connsiteY0" fmla="*/ 277 h 171010"/>
              <a:gd name="connsiteX1" fmla="*/ 107981 w 121945"/>
              <a:gd name="connsiteY1" fmla="*/ 163790 h 171010"/>
              <a:gd name="connsiteX2" fmla="*/ 22256 w 121945"/>
              <a:gd name="connsiteY2" fmla="*/ 144740 h 171010"/>
              <a:gd name="connsiteX3" fmla="*/ 117506 w 121945"/>
              <a:gd name="connsiteY3" fmla="*/ 168552 h 171010"/>
              <a:gd name="connsiteX4" fmla="*/ 96869 w 121945"/>
              <a:gd name="connsiteY4" fmla="*/ 125690 h 171010"/>
              <a:gd name="connsiteX5" fmla="*/ 31 w 121945"/>
              <a:gd name="connsiteY5" fmla="*/ 277 h 17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45" h="171010">
                <a:moveTo>
                  <a:pt x="31" y="277"/>
                </a:moveTo>
                <a:cubicBezTo>
                  <a:pt x="1883" y="6627"/>
                  <a:pt x="104277" y="139713"/>
                  <a:pt x="107981" y="163790"/>
                </a:cubicBezTo>
                <a:cubicBezTo>
                  <a:pt x="111685" y="187867"/>
                  <a:pt x="20669" y="143946"/>
                  <a:pt x="22256" y="144740"/>
                </a:cubicBezTo>
                <a:cubicBezTo>
                  <a:pt x="23844" y="145534"/>
                  <a:pt x="105071" y="171727"/>
                  <a:pt x="117506" y="168552"/>
                </a:cubicBezTo>
                <a:cubicBezTo>
                  <a:pt x="129941" y="165377"/>
                  <a:pt x="114067" y="152942"/>
                  <a:pt x="96869" y="125690"/>
                </a:cubicBezTo>
                <a:cubicBezTo>
                  <a:pt x="79671" y="98438"/>
                  <a:pt x="-1821" y="-6073"/>
                  <a:pt x="31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: 図形 1452">
            <a:extLst>
              <a:ext uri="{FF2B5EF4-FFF2-40B4-BE49-F238E27FC236}">
                <a16:creationId xmlns:a16="http://schemas.microsoft.com/office/drawing/2014/main" id="{6E8806F2-BB6D-46DB-8F81-6B4CA5C73B80}"/>
              </a:ext>
            </a:extLst>
          </p:cNvPr>
          <p:cNvSpPr/>
          <p:nvPr/>
        </p:nvSpPr>
        <p:spPr>
          <a:xfrm>
            <a:off x="4892342" y="8218446"/>
            <a:ext cx="175794" cy="93311"/>
          </a:xfrm>
          <a:custGeom>
            <a:avLst/>
            <a:gdLst>
              <a:gd name="connsiteX0" fmla="*/ 333 w 175794"/>
              <a:gd name="connsiteY0" fmla="*/ 92117 h 93311"/>
              <a:gd name="connsiteX1" fmla="*/ 95583 w 175794"/>
              <a:gd name="connsiteY1" fmla="*/ 82592 h 93311"/>
              <a:gd name="connsiteX2" fmla="*/ 174958 w 175794"/>
              <a:gd name="connsiteY2" fmla="*/ 42 h 93311"/>
              <a:gd name="connsiteX3" fmla="*/ 136858 w 175794"/>
              <a:gd name="connsiteY3" fmla="*/ 71479 h 93311"/>
              <a:gd name="connsiteX4" fmla="*/ 130508 w 175794"/>
              <a:gd name="connsiteY4" fmla="*/ 81004 h 93311"/>
              <a:gd name="connsiteX5" fmla="*/ 333 w 175794"/>
              <a:gd name="connsiteY5" fmla="*/ 92117 h 9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794" h="93311">
                <a:moveTo>
                  <a:pt x="333" y="92117"/>
                </a:moveTo>
                <a:cubicBezTo>
                  <a:pt x="-5488" y="92382"/>
                  <a:pt x="66479" y="97938"/>
                  <a:pt x="95583" y="82592"/>
                </a:cubicBezTo>
                <a:cubicBezTo>
                  <a:pt x="124687" y="67246"/>
                  <a:pt x="168079" y="1894"/>
                  <a:pt x="174958" y="42"/>
                </a:cubicBezTo>
                <a:cubicBezTo>
                  <a:pt x="181837" y="-1810"/>
                  <a:pt x="144266" y="57985"/>
                  <a:pt x="136858" y="71479"/>
                </a:cubicBezTo>
                <a:cubicBezTo>
                  <a:pt x="129450" y="84973"/>
                  <a:pt x="150616" y="77300"/>
                  <a:pt x="130508" y="81004"/>
                </a:cubicBezTo>
                <a:cubicBezTo>
                  <a:pt x="110400" y="84708"/>
                  <a:pt x="6154" y="91852"/>
                  <a:pt x="333" y="92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: 図形 1453">
            <a:extLst>
              <a:ext uri="{FF2B5EF4-FFF2-40B4-BE49-F238E27FC236}">
                <a16:creationId xmlns:a16="http://schemas.microsoft.com/office/drawing/2014/main" id="{05D2628C-FC64-40EC-97C8-C4A236C817F3}"/>
              </a:ext>
            </a:extLst>
          </p:cNvPr>
          <p:cNvSpPr/>
          <p:nvPr/>
        </p:nvSpPr>
        <p:spPr>
          <a:xfrm>
            <a:off x="4905491" y="8210514"/>
            <a:ext cx="163905" cy="76606"/>
          </a:xfrm>
          <a:custGeom>
            <a:avLst/>
            <a:gdLst>
              <a:gd name="connsiteX0" fmla="*/ 163397 w 163905"/>
              <a:gd name="connsiteY0" fmla="*/ 36 h 76606"/>
              <a:gd name="connsiteX1" fmla="*/ 39572 w 163905"/>
              <a:gd name="connsiteY1" fmla="*/ 61949 h 76606"/>
              <a:gd name="connsiteX2" fmla="*/ 1472 w 163905"/>
              <a:gd name="connsiteY2" fmla="*/ 73061 h 76606"/>
              <a:gd name="connsiteX3" fmla="*/ 80847 w 163905"/>
              <a:gd name="connsiteY3" fmla="*/ 71474 h 76606"/>
              <a:gd name="connsiteX4" fmla="*/ 163397 w 163905"/>
              <a:gd name="connsiteY4" fmla="*/ 36 h 7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905" h="76606">
                <a:moveTo>
                  <a:pt x="163397" y="36"/>
                </a:moveTo>
                <a:cubicBezTo>
                  <a:pt x="156518" y="-1551"/>
                  <a:pt x="66559" y="49778"/>
                  <a:pt x="39572" y="61949"/>
                </a:cubicBezTo>
                <a:cubicBezTo>
                  <a:pt x="12584" y="74120"/>
                  <a:pt x="-5407" y="71474"/>
                  <a:pt x="1472" y="73061"/>
                </a:cubicBezTo>
                <a:cubicBezTo>
                  <a:pt x="8351" y="74648"/>
                  <a:pt x="56241" y="80999"/>
                  <a:pt x="80847" y="71474"/>
                </a:cubicBezTo>
                <a:cubicBezTo>
                  <a:pt x="105453" y="61949"/>
                  <a:pt x="170276" y="1623"/>
                  <a:pt x="163397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: 図形 1454">
            <a:extLst>
              <a:ext uri="{FF2B5EF4-FFF2-40B4-BE49-F238E27FC236}">
                <a16:creationId xmlns:a16="http://schemas.microsoft.com/office/drawing/2014/main" id="{763BCE97-E1FF-4E1B-9D65-13130BEBFC15}"/>
              </a:ext>
            </a:extLst>
          </p:cNvPr>
          <p:cNvSpPr/>
          <p:nvPr/>
        </p:nvSpPr>
        <p:spPr>
          <a:xfrm>
            <a:off x="5106466" y="8291506"/>
            <a:ext cx="104872" cy="176307"/>
          </a:xfrm>
          <a:custGeom>
            <a:avLst/>
            <a:gdLst>
              <a:gd name="connsiteX0" fmla="*/ 522 w 104872"/>
              <a:gd name="connsiteY0" fmla="*/ 7 h 176307"/>
              <a:gd name="connsiteX1" fmla="*/ 78309 w 104872"/>
              <a:gd name="connsiteY1" fmla="*/ 139707 h 176307"/>
              <a:gd name="connsiteX2" fmla="*/ 103709 w 104872"/>
              <a:gd name="connsiteY2" fmla="*/ 176219 h 176307"/>
              <a:gd name="connsiteX3" fmla="*/ 46559 w 104872"/>
              <a:gd name="connsiteY3" fmla="*/ 133357 h 176307"/>
              <a:gd name="connsiteX4" fmla="*/ 522 w 104872"/>
              <a:gd name="connsiteY4" fmla="*/ 7 h 17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2" h="176307">
                <a:moveTo>
                  <a:pt x="522" y="7"/>
                </a:moveTo>
                <a:cubicBezTo>
                  <a:pt x="5813" y="1065"/>
                  <a:pt x="61111" y="110338"/>
                  <a:pt x="78309" y="139707"/>
                </a:cubicBezTo>
                <a:cubicBezTo>
                  <a:pt x="95507" y="169076"/>
                  <a:pt x="109000" y="177277"/>
                  <a:pt x="103709" y="176219"/>
                </a:cubicBezTo>
                <a:cubicBezTo>
                  <a:pt x="98418" y="175161"/>
                  <a:pt x="61640" y="161403"/>
                  <a:pt x="46559" y="133357"/>
                </a:cubicBezTo>
                <a:cubicBezTo>
                  <a:pt x="31478" y="105311"/>
                  <a:pt x="-4769" y="-1051"/>
                  <a:pt x="52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: 図形 1455">
            <a:extLst>
              <a:ext uri="{FF2B5EF4-FFF2-40B4-BE49-F238E27FC236}">
                <a16:creationId xmlns:a16="http://schemas.microsoft.com/office/drawing/2014/main" id="{93E812C2-440F-49CA-9F55-BF2A76752832}"/>
              </a:ext>
            </a:extLst>
          </p:cNvPr>
          <p:cNvSpPr/>
          <p:nvPr/>
        </p:nvSpPr>
        <p:spPr>
          <a:xfrm>
            <a:off x="5200224" y="8463377"/>
            <a:ext cx="197288" cy="241000"/>
          </a:xfrm>
          <a:custGeom>
            <a:avLst/>
            <a:gdLst>
              <a:gd name="connsiteX0" fmla="*/ 426 w 197288"/>
              <a:gd name="connsiteY0" fmla="*/ 1173 h 241000"/>
              <a:gd name="connsiteX1" fmla="*/ 190926 w 197288"/>
              <a:gd name="connsiteY1" fmla="*/ 236123 h 241000"/>
              <a:gd name="connsiteX2" fmla="*/ 140126 w 197288"/>
              <a:gd name="connsiteY2" fmla="*/ 148811 h 241000"/>
              <a:gd name="connsiteX3" fmla="*/ 426 w 197288"/>
              <a:gd name="connsiteY3" fmla="*/ 1173 h 24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288" h="241000">
                <a:moveTo>
                  <a:pt x="426" y="1173"/>
                </a:moveTo>
                <a:cubicBezTo>
                  <a:pt x="8893" y="15725"/>
                  <a:pt x="167643" y="211517"/>
                  <a:pt x="190926" y="236123"/>
                </a:cubicBezTo>
                <a:cubicBezTo>
                  <a:pt x="214209" y="260729"/>
                  <a:pt x="168172" y="186117"/>
                  <a:pt x="140126" y="148811"/>
                </a:cubicBezTo>
                <a:cubicBezTo>
                  <a:pt x="112080" y="111505"/>
                  <a:pt x="-8041" y="-13379"/>
                  <a:pt x="426" y="1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: 図形 1456">
            <a:extLst>
              <a:ext uri="{FF2B5EF4-FFF2-40B4-BE49-F238E27FC236}">
                <a16:creationId xmlns:a16="http://schemas.microsoft.com/office/drawing/2014/main" id="{04B17CE6-D525-401A-BB08-2B0FECF8EE19}"/>
              </a:ext>
            </a:extLst>
          </p:cNvPr>
          <p:cNvSpPr/>
          <p:nvPr/>
        </p:nvSpPr>
        <p:spPr>
          <a:xfrm>
            <a:off x="4906665" y="8317812"/>
            <a:ext cx="100352" cy="205872"/>
          </a:xfrm>
          <a:custGeom>
            <a:avLst/>
            <a:gdLst>
              <a:gd name="connsiteX0" fmla="*/ 298 w 100352"/>
              <a:gd name="connsiteY0" fmla="*/ 688 h 205872"/>
              <a:gd name="connsiteX1" fmla="*/ 52685 w 100352"/>
              <a:gd name="connsiteY1" fmla="*/ 145151 h 205872"/>
              <a:gd name="connsiteX2" fmla="*/ 100310 w 100352"/>
              <a:gd name="connsiteY2" fmla="*/ 205476 h 205872"/>
              <a:gd name="connsiteX3" fmla="*/ 60623 w 100352"/>
              <a:gd name="connsiteY3" fmla="*/ 167376 h 205872"/>
              <a:gd name="connsiteX4" fmla="*/ 32048 w 100352"/>
              <a:gd name="connsiteY4" fmla="*/ 92763 h 205872"/>
              <a:gd name="connsiteX5" fmla="*/ 298 w 100352"/>
              <a:gd name="connsiteY5" fmla="*/ 688 h 20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52" h="205872">
                <a:moveTo>
                  <a:pt x="298" y="688"/>
                </a:moveTo>
                <a:cubicBezTo>
                  <a:pt x="3738" y="9419"/>
                  <a:pt x="36016" y="111020"/>
                  <a:pt x="52685" y="145151"/>
                </a:cubicBezTo>
                <a:cubicBezTo>
                  <a:pt x="69354" y="179282"/>
                  <a:pt x="98987" y="201772"/>
                  <a:pt x="100310" y="205476"/>
                </a:cubicBezTo>
                <a:cubicBezTo>
                  <a:pt x="101633" y="209180"/>
                  <a:pt x="72000" y="186161"/>
                  <a:pt x="60623" y="167376"/>
                </a:cubicBezTo>
                <a:cubicBezTo>
                  <a:pt x="49246" y="148591"/>
                  <a:pt x="39985" y="116840"/>
                  <a:pt x="32048" y="92763"/>
                </a:cubicBezTo>
                <a:cubicBezTo>
                  <a:pt x="24111" y="68686"/>
                  <a:pt x="-3142" y="-8043"/>
                  <a:pt x="298" y="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: 図形 1457">
            <a:extLst>
              <a:ext uri="{FF2B5EF4-FFF2-40B4-BE49-F238E27FC236}">
                <a16:creationId xmlns:a16="http://schemas.microsoft.com/office/drawing/2014/main" id="{B87AD5A1-D6AC-4037-A47A-A3CC8CF88D52}"/>
              </a:ext>
            </a:extLst>
          </p:cNvPr>
          <p:cNvSpPr/>
          <p:nvPr/>
        </p:nvSpPr>
        <p:spPr>
          <a:xfrm>
            <a:off x="4867213" y="8357871"/>
            <a:ext cx="187388" cy="226087"/>
          </a:xfrm>
          <a:custGeom>
            <a:avLst/>
            <a:gdLst>
              <a:gd name="connsiteX0" fmla="*/ 4825 w 187388"/>
              <a:gd name="connsiteY0" fmla="*/ 3492 h 226087"/>
              <a:gd name="connsiteX1" fmla="*/ 27050 w 187388"/>
              <a:gd name="connsiteY1" fmla="*/ 51117 h 226087"/>
              <a:gd name="connsiteX2" fmla="*/ 111187 w 187388"/>
              <a:gd name="connsiteY2" fmla="*/ 165417 h 226087"/>
              <a:gd name="connsiteX3" fmla="*/ 187387 w 187388"/>
              <a:gd name="connsiteY3" fmla="*/ 225742 h 226087"/>
              <a:gd name="connsiteX4" fmla="*/ 109600 w 187388"/>
              <a:gd name="connsiteY4" fmla="*/ 140017 h 226087"/>
              <a:gd name="connsiteX5" fmla="*/ 4825 w 187388"/>
              <a:gd name="connsiteY5" fmla="*/ 3492 h 22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388" h="226087">
                <a:moveTo>
                  <a:pt x="4825" y="3492"/>
                </a:moveTo>
                <a:cubicBezTo>
                  <a:pt x="-8933" y="-11325"/>
                  <a:pt x="9323" y="24129"/>
                  <a:pt x="27050" y="51117"/>
                </a:cubicBezTo>
                <a:cubicBezTo>
                  <a:pt x="44777" y="78105"/>
                  <a:pt x="84464" y="136313"/>
                  <a:pt x="111187" y="165417"/>
                </a:cubicBezTo>
                <a:cubicBezTo>
                  <a:pt x="137910" y="194521"/>
                  <a:pt x="187651" y="229975"/>
                  <a:pt x="187387" y="225742"/>
                </a:cubicBezTo>
                <a:cubicBezTo>
                  <a:pt x="187123" y="221509"/>
                  <a:pt x="137381" y="172825"/>
                  <a:pt x="109600" y="140017"/>
                </a:cubicBezTo>
                <a:cubicBezTo>
                  <a:pt x="81819" y="107209"/>
                  <a:pt x="18583" y="18309"/>
                  <a:pt x="4825" y="3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: 図形 1458">
            <a:extLst>
              <a:ext uri="{FF2B5EF4-FFF2-40B4-BE49-F238E27FC236}">
                <a16:creationId xmlns:a16="http://schemas.microsoft.com/office/drawing/2014/main" id="{983D946D-7B82-4796-AC63-7EB7E78184E9}"/>
              </a:ext>
            </a:extLst>
          </p:cNvPr>
          <p:cNvSpPr/>
          <p:nvPr/>
        </p:nvSpPr>
        <p:spPr>
          <a:xfrm>
            <a:off x="5052787" y="8586110"/>
            <a:ext cx="214811" cy="246069"/>
          </a:xfrm>
          <a:custGeom>
            <a:avLst/>
            <a:gdLst>
              <a:gd name="connsiteX0" fmla="*/ 226 w 214811"/>
              <a:gd name="connsiteY0" fmla="*/ 678 h 246069"/>
              <a:gd name="connsiteX1" fmla="*/ 205013 w 214811"/>
              <a:gd name="connsiteY1" fmla="*/ 238803 h 246069"/>
              <a:gd name="connsiteX2" fmla="*/ 165326 w 214811"/>
              <a:gd name="connsiteY2" fmla="*/ 168953 h 246069"/>
              <a:gd name="connsiteX3" fmla="*/ 226 w 214811"/>
              <a:gd name="connsiteY3" fmla="*/ 678 h 24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11" h="246069">
                <a:moveTo>
                  <a:pt x="226" y="678"/>
                </a:moveTo>
                <a:cubicBezTo>
                  <a:pt x="6840" y="12320"/>
                  <a:pt x="177496" y="210757"/>
                  <a:pt x="205013" y="238803"/>
                </a:cubicBezTo>
                <a:cubicBezTo>
                  <a:pt x="232530" y="266849"/>
                  <a:pt x="196547" y="207318"/>
                  <a:pt x="165326" y="168953"/>
                </a:cubicBezTo>
                <a:cubicBezTo>
                  <a:pt x="134105" y="130588"/>
                  <a:pt x="-6388" y="-10964"/>
                  <a:pt x="226" y="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: 図形 1459">
            <a:extLst>
              <a:ext uri="{FF2B5EF4-FFF2-40B4-BE49-F238E27FC236}">
                <a16:creationId xmlns:a16="http://schemas.microsoft.com/office/drawing/2014/main" id="{606E8162-FDA9-40C5-BC8B-BEAB0B712579}"/>
              </a:ext>
            </a:extLst>
          </p:cNvPr>
          <p:cNvSpPr/>
          <p:nvPr/>
        </p:nvSpPr>
        <p:spPr>
          <a:xfrm>
            <a:off x="5768966" y="7931032"/>
            <a:ext cx="328503" cy="494066"/>
          </a:xfrm>
          <a:custGeom>
            <a:avLst/>
            <a:gdLst>
              <a:gd name="connsiteX0" fmla="*/ 9 w 328503"/>
              <a:gd name="connsiteY0" fmla="*/ 118 h 494066"/>
              <a:gd name="connsiteX1" fmla="*/ 49222 w 328503"/>
              <a:gd name="connsiteY1" fmla="*/ 120768 h 494066"/>
              <a:gd name="connsiteX2" fmla="*/ 223847 w 328503"/>
              <a:gd name="connsiteY2" fmla="*/ 376356 h 494066"/>
              <a:gd name="connsiteX3" fmla="*/ 323859 w 328503"/>
              <a:gd name="connsiteY3" fmla="*/ 489068 h 494066"/>
              <a:gd name="connsiteX4" fmla="*/ 296872 w 328503"/>
              <a:gd name="connsiteY4" fmla="*/ 458906 h 494066"/>
              <a:gd name="connsiteX5" fmla="*/ 165109 w 328503"/>
              <a:gd name="connsiteY5" fmla="*/ 322381 h 494066"/>
              <a:gd name="connsiteX6" fmla="*/ 46047 w 328503"/>
              <a:gd name="connsiteY6" fmla="*/ 139818 h 494066"/>
              <a:gd name="connsiteX7" fmla="*/ 9 w 328503"/>
              <a:gd name="connsiteY7" fmla="*/ 118 h 49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503" h="494066">
                <a:moveTo>
                  <a:pt x="9" y="118"/>
                </a:moveTo>
                <a:cubicBezTo>
                  <a:pt x="538" y="-3057"/>
                  <a:pt x="11916" y="58062"/>
                  <a:pt x="49222" y="120768"/>
                </a:cubicBezTo>
                <a:cubicBezTo>
                  <a:pt x="86528" y="183474"/>
                  <a:pt x="178074" y="314973"/>
                  <a:pt x="223847" y="376356"/>
                </a:cubicBezTo>
                <a:cubicBezTo>
                  <a:pt x="269620" y="437739"/>
                  <a:pt x="311688" y="475310"/>
                  <a:pt x="323859" y="489068"/>
                </a:cubicBezTo>
                <a:cubicBezTo>
                  <a:pt x="336030" y="502826"/>
                  <a:pt x="323330" y="486687"/>
                  <a:pt x="296872" y="458906"/>
                </a:cubicBezTo>
                <a:cubicBezTo>
                  <a:pt x="270414" y="431125"/>
                  <a:pt x="206913" y="375562"/>
                  <a:pt x="165109" y="322381"/>
                </a:cubicBezTo>
                <a:cubicBezTo>
                  <a:pt x="123305" y="269200"/>
                  <a:pt x="71976" y="189824"/>
                  <a:pt x="46047" y="139818"/>
                </a:cubicBezTo>
                <a:cubicBezTo>
                  <a:pt x="20118" y="89812"/>
                  <a:pt x="-520" y="3293"/>
                  <a:pt x="9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: 図形 1460">
            <a:extLst>
              <a:ext uri="{FF2B5EF4-FFF2-40B4-BE49-F238E27FC236}">
                <a16:creationId xmlns:a16="http://schemas.microsoft.com/office/drawing/2014/main" id="{A426C4A6-97ED-48D9-B9D0-BCBF4C3BAE90}"/>
              </a:ext>
            </a:extLst>
          </p:cNvPr>
          <p:cNvSpPr/>
          <p:nvPr/>
        </p:nvSpPr>
        <p:spPr>
          <a:xfrm>
            <a:off x="5819705" y="8020017"/>
            <a:ext cx="217786" cy="298611"/>
          </a:xfrm>
          <a:custGeom>
            <a:avLst/>
            <a:gdLst>
              <a:gd name="connsiteX0" fmla="*/ 70 w 217786"/>
              <a:gd name="connsiteY0" fmla="*/ 33 h 298611"/>
              <a:gd name="connsiteX1" fmla="*/ 154058 w 217786"/>
              <a:gd name="connsiteY1" fmla="*/ 212758 h 298611"/>
              <a:gd name="connsiteX2" fmla="*/ 217558 w 217786"/>
              <a:gd name="connsiteY2" fmla="*/ 298483 h 298611"/>
              <a:gd name="connsiteX3" fmla="*/ 135008 w 217786"/>
              <a:gd name="connsiteY3" fmla="*/ 196883 h 298611"/>
              <a:gd name="connsiteX4" fmla="*/ 70 w 217786"/>
              <a:gd name="connsiteY4" fmla="*/ 33 h 29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86" h="298611">
                <a:moveTo>
                  <a:pt x="70" y="33"/>
                </a:moveTo>
                <a:cubicBezTo>
                  <a:pt x="3245" y="2679"/>
                  <a:pt x="117810" y="163016"/>
                  <a:pt x="154058" y="212758"/>
                </a:cubicBezTo>
                <a:cubicBezTo>
                  <a:pt x="190306" y="262500"/>
                  <a:pt x="220733" y="301129"/>
                  <a:pt x="217558" y="298483"/>
                </a:cubicBezTo>
                <a:cubicBezTo>
                  <a:pt x="214383" y="295837"/>
                  <a:pt x="168875" y="243714"/>
                  <a:pt x="135008" y="196883"/>
                </a:cubicBezTo>
                <a:cubicBezTo>
                  <a:pt x="101141" y="150052"/>
                  <a:pt x="-3105" y="-2613"/>
                  <a:pt x="70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: 図形 1461">
            <a:extLst>
              <a:ext uri="{FF2B5EF4-FFF2-40B4-BE49-F238E27FC236}">
                <a16:creationId xmlns:a16="http://schemas.microsoft.com/office/drawing/2014/main" id="{9F6E8006-C4DA-4C19-9501-DCF8D711E236}"/>
              </a:ext>
            </a:extLst>
          </p:cNvPr>
          <p:cNvSpPr/>
          <p:nvPr/>
        </p:nvSpPr>
        <p:spPr>
          <a:xfrm>
            <a:off x="4541400" y="8324427"/>
            <a:ext cx="357075" cy="450507"/>
          </a:xfrm>
          <a:custGeom>
            <a:avLst/>
            <a:gdLst>
              <a:gd name="connsiteX0" fmla="*/ 438 w 357075"/>
              <a:gd name="connsiteY0" fmla="*/ 448098 h 450507"/>
              <a:gd name="connsiteX1" fmla="*/ 171888 w 357075"/>
              <a:gd name="connsiteY1" fmla="*/ 227436 h 450507"/>
              <a:gd name="connsiteX2" fmla="*/ 203638 w 357075"/>
              <a:gd name="connsiteY2" fmla="*/ 157586 h 450507"/>
              <a:gd name="connsiteX3" fmla="*/ 356038 w 357075"/>
              <a:gd name="connsiteY3" fmla="*/ 423 h 450507"/>
              <a:gd name="connsiteX4" fmla="*/ 267138 w 357075"/>
              <a:gd name="connsiteY4" fmla="*/ 114723 h 450507"/>
              <a:gd name="connsiteX5" fmla="*/ 198875 w 357075"/>
              <a:gd name="connsiteY5" fmla="*/ 217911 h 450507"/>
              <a:gd name="connsiteX6" fmla="*/ 124263 w 357075"/>
              <a:gd name="connsiteY6" fmla="*/ 336973 h 450507"/>
              <a:gd name="connsiteX7" fmla="*/ 438 w 357075"/>
              <a:gd name="connsiteY7" fmla="*/ 448098 h 45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075" h="450507">
                <a:moveTo>
                  <a:pt x="438" y="448098"/>
                </a:moveTo>
                <a:cubicBezTo>
                  <a:pt x="8375" y="429842"/>
                  <a:pt x="138021" y="275855"/>
                  <a:pt x="171888" y="227436"/>
                </a:cubicBezTo>
                <a:cubicBezTo>
                  <a:pt x="205755" y="179017"/>
                  <a:pt x="172946" y="195422"/>
                  <a:pt x="203638" y="157586"/>
                </a:cubicBezTo>
                <a:cubicBezTo>
                  <a:pt x="234330" y="119750"/>
                  <a:pt x="345455" y="7567"/>
                  <a:pt x="356038" y="423"/>
                </a:cubicBezTo>
                <a:cubicBezTo>
                  <a:pt x="366621" y="-6721"/>
                  <a:pt x="293332" y="78475"/>
                  <a:pt x="267138" y="114723"/>
                </a:cubicBezTo>
                <a:cubicBezTo>
                  <a:pt x="240944" y="150971"/>
                  <a:pt x="222687" y="180869"/>
                  <a:pt x="198875" y="217911"/>
                </a:cubicBezTo>
                <a:cubicBezTo>
                  <a:pt x="175063" y="254953"/>
                  <a:pt x="153896" y="297815"/>
                  <a:pt x="124263" y="336973"/>
                </a:cubicBezTo>
                <a:cubicBezTo>
                  <a:pt x="94630" y="376131"/>
                  <a:pt x="-7499" y="466354"/>
                  <a:pt x="438" y="448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: 図形 1462">
            <a:extLst>
              <a:ext uri="{FF2B5EF4-FFF2-40B4-BE49-F238E27FC236}">
                <a16:creationId xmlns:a16="http://schemas.microsoft.com/office/drawing/2014/main" id="{047CBB36-B044-41F7-8B54-08A292E8ED2B}"/>
              </a:ext>
            </a:extLst>
          </p:cNvPr>
          <p:cNvSpPr/>
          <p:nvPr/>
        </p:nvSpPr>
        <p:spPr>
          <a:xfrm>
            <a:off x="4592194" y="8467710"/>
            <a:ext cx="332398" cy="520507"/>
          </a:xfrm>
          <a:custGeom>
            <a:avLst/>
            <a:gdLst>
              <a:gd name="connsiteX0" fmla="*/ 332231 w 332398"/>
              <a:gd name="connsiteY0" fmla="*/ 15 h 520507"/>
              <a:gd name="connsiteX1" fmla="*/ 208406 w 332398"/>
              <a:gd name="connsiteY1" fmla="*/ 79390 h 520507"/>
              <a:gd name="connsiteX2" fmla="*/ 148081 w 332398"/>
              <a:gd name="connsiteY2" fmla="*/ 184165 h 520507"/>
              <a:gd name="connsiteX3" fmla="*/ 57594 w 332398"/>
              <a:gd name="connsiteY3" fmla="*/ 323865 h 520507"/>
              <a:gd name="connsiteX4" fmla="*/ 444 w 332398"/>
              <a:gd name="connsiteY4" fmla="*/ 517540 h 520507"/>
              <a:gd name="connsiteX5" fmla="*/ 33781 w 332398"/>
              <a:gd name="connsiteY5" fmla="*/ 428640 h 520507"/>
              <a:gd name="connsiteX6" fmla="*/ 82994 w 332398"/>
              <a:gd name="connsiteY6" fmla="*/ 260365 h 520507"/>
              <a:gd name="connsiteX7" fmla="*/ 179831 w 332398"/>
              <a:gd name="connsiteY7" fmla="*/ 74628 h 520507"/>
              <a:gd name="connsiteX8" fmla="*/ 332231 w 332398"/>
              <a:gd name="connsiteY8" fmla="*/ 15 h 52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398" h="520507">
                <a:moveTo>
                  <a:pt x="332231" y="15"/>
                </a:moveTo>
                <a:cubicBezTo>
                  <a:pt x="336993" y="809"/>
                  <a:pt x="239098" y="48698"/>
                  <a:pt x="208406" y="79390"/>
                </a:cubicBezTo>
                <a:cubicBezTo>
                  <a:pt x="177714" y="110082"/>
                  <a:pt x="173216" y="143419"/>
                  <a:pt x="148081" y="184165"/>
                </a:cubicBezTo>
                <a:cubicBezTo>
                  <a:pt x="122946" y="224911"/>
                  <a:pt x="82200" y="268303"/>
                  <a:pt x="57594" y="323865"/>
                </a:cubicBezTo>
                <a:cubicBezTo>
                  <a:pt x="32988" y="379427"/>
                  <a:pt x="4413" y="500078"/>
                  <a:pt x="444" y="517540"/>
                </a:cubicBezTo>
                <a:cubicBezTo>
                  <a:pt x="-3525" y="535003"/>
                  <a:pt x="20023" y="471502"/>
                  <a:pt x="33781" y="428640"/>
                </a:cubicBezTo>
                <a:cubicBezTo>
                  <a:pt x="47539" y="385778"/>
                  <a:pt x="58652" y="319367"/>
                  <a:pt x="82994" y="260365"/>
                </a:cubicBezTo>
                <a:cubicBezTo>
                  <a:pt x="107336" y="201363"/>
                  <a:pt x="143583" y="119872"/>
                  <a:pt x="179831" y="74628"/>
                </a:cubicBezTo>
                <a:cubicBezTo>
                  <a:pt x="216079" y="29384"/>
                  <a:pt x="327469" y="-779"/>
                  <a:pt x="332231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: 図形 1463">
            <a:extLst>
              <a:ext uri="{FF2B5EF4-FFF2-40B4-BE49-F238E27FC236}">
                <a16:creationId xmlns:a16="http://schemas.microsoft.com/office/drawing/2014/main" id="{81835DF9-0BB1-4334-B603-217C253EB403}"/>
              </a:ext>
            </a:extLst>
          </p:cNvPr>
          <p:cNvSpPr/>
          <p:nvPr/>
        </p:nvSpPr>
        <p:spPr>
          <a:xfrm>
            <a:off x="4796186" y="8542592"/>
            <a:ext cx="395219" cy="817555"/>
          </a:xfrm>
          <a:custGeom>
            <a:avLst/>
            <a:gdLst>
              <a:gd name="connsiteX0" fmla="*/ 6002 w 395219"/>
              <a:gd name="connsiteY0" fmla="*/ 9271 h 817555"/>
              <a:gd name="connsiteX1" fmla="*/ 231427 w 395219"/>
              <a:gd name="connsiteY1" fmla="*/ 458533 h 817555"/>
              <a:gd name="connsiteX2" fmla="*/ 329852 w 395219"/>
              <a:gd name="connsiteY2" fmla="*/ 676021 h 817555"/>
              <a:gd name="connsiteX3" fmla="*/ 358427 w 395219"/>
              <a:gd name="connsiteY3" fmla="*/ 733171 h 817555"/>
              <a:gd name="connsiteX4" fmla="*/ 394939 w 395219"/>
              <a:gd name="connsiteY4" fmla="*/ 817308 h 817555"/>
              <a:gd name="connsiteX5" fmla="*/ 337789 w 395219"/>
              <a:gd name="connsiteY5" fmla="*/ 704596 h 817555"/>
              <a:gd name="connsiteX6" fmla="*/ 239364 w 395219"/>
              <a:gd name="connsiteY6" fmla="*/ 498221 h 817555"/>
              <a:gd name="connsiteX7" fmla="*/ 79027 w 395219"/>
              <a:gd name="connsiteY7" fmla="*/ 180721 h 817555"/>
              <a:gd name="connsiteX8" fmla="*/ 6002 w 395219"/>
              <a:gd name="connsiteY8" fmla="*/ 9271 h 81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219" h="817555">
                <a:moveTo>
                  <a:pt x="6002" y="9271"/>
                </a:moveTo>
                <a:cubicBezTo>
                  <a:pt x="31402" y="55573"/>
                  <a:pt x="177452" y="347408"/>
                  <a:pt x="231427" y="458533"/>
                </a:cubicBezTo>
                <a:cubicBezTo>
                  <a:pt x="285402" y="569658"/>
                  <a:pt x="308685" y="630248"/>
                  <a:pt x="329852" y="676021"/>
                </a:cubicBezTo>
                <a:cubicBezTo>
                  <a:pt x="351019" y="721794"/>
                  <a:pt x="347579" y="709623"/>
                  <a:pt x="358427" y="733171"/>
                </a:cubicBezTo>
                <a:cubicBezTo>
                  <a:pt x="369275" y="756719"/>
                  <a:pt x="398379" y="822070"/>
                  <a:pt x="394939" y="817308"/>
                </a:cubicBezTo>
                <a:cubicBezTo>
                  <a:pt x="391499" y="812546"/>
                  <a:pt x="363718" y="757777"/>
                  <a:pt x="337789" y="704596"/>
                </a:cubicBezTo>
                <a:cubicBezTo>
                  <a:pt x="311860" y="651415"/>
                  <a:pt x="282491" y="585534"/>
                  <a:pt x="239364" y="498221"/>
                </a:cubicBezTo>
                <a:cubicBezTo>
                  <a:pt x="196237" y="410909"/>
                  <a:pt x="116333" y="260361"/>
                  <a:pt x="79027" y="180721"/>
                </a:cubicBezTo>
                <a:cubicBezTo>
                  <a:pt x="41721" y="101081"/>
                  <a:pt x="-19398" y="-37031"/>
                  <a:pt x="6002" y="9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: 図形 1464">
            <a:extLst>
              <a:ext uri="{FF2B5EF4-FFF2-40B4-BE49-F238E27FC236}">
                <a16:creationId xmlns:a16="http://schemas.microsoft.com/office/drawing/2014/main" id="{16BD7CC8-60B5-47C3-8AA3-6A849FF09F16}"/>
              </a:ext>
            </a:extLst>
          </p:cNvPr>
          <p:cNvSpPr/>
          <p:nvPr/>
        </p:nvSpPr>
        <p:spPr>
          <a:xfrm>
            <a:off x="5118121" y="9570826"/>
            <a:ext cx="214320" cy="617039"/>
          </a:xfrm>
          <a:custGeom>
            <a:avLst/>
            <a:gdLst>
              <a:gd name="connsiteX0" fmla="*/ 214292 w 214320"/>
              <a:gd name="connsiteY0" fmla="*/ 212 h 617039"/>
              <a:gd name="connsiteX1" fmla="*/ 131742 w 214320"/>
              <a:gd name="connsiteY1" fmla="*/ 112924 h 617039"/>
              <a:gd name="connsiteX2" fmla="*/ 50779 w 214320"/>
              <a:gd name="connsiteY2" fmla="*/ 466937 h 617039"/>
              <a:gd name="connsiteX3" fmla="*/ 3154 w 214320"/>
              <a:gd name="connsiteY3" fmla="*/ 601874 h 617039"/>
              <a:gd name="connsiteX4" fmla="*/ 139679 w 214320"/>
              <a:gd name="connsiteY4" fmla="*/ 133562 h 617039"/>
              <a:gd name="connsiteX5" fmla="*/ 214292 w 214320"/>
              <a:gd name="connsiteY5" fmla="*/ 212 h 61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320" h="617039">
                <a:moveTo>
                  <a:pt x="214292" y="212"/>
                </a:moveTo>
                <a:cubicBezTo>
                  <a:pt x="212969" y="-3228"/>
                  <a:pt x="158994" y="35137"/>
                  <a:pt x="131742" y="112924"/>
                </a:cubicBezTo>
                <a:cubicBezTo>
                  <a:pt x="104490" y="190712"/>
                  <a:pt x="72210" y="385445"/>
                  <a:pt x="50779" y="466937"/>
                </a:cubicBezTo>
                <a:cubicBezTo>
                  <a:pt x="29348" y="548429"/>
                  <a:pt x="-11663" y="657436"/>
                  <a:pt x="3154" y="601874"/>
                </a:cubicBezTo>
                <a:cubicBezTo>
                  <a:pt x="17971" y="546312"/>
                  <a:pt x="108723" y="229870"/>
                  <a:pt x="139679" y="133562"/>
                </a:cubicBezTo>
                <a:cubicBezTo>
                  <a:pt x="170635" y="37254"/>
                  <a:pt x="215615" y="3652"/>
                  <a:pt x="214292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: 図形 1465">
            <a:extLst>
              <a:ext uri="{FF2B5EF4-FFF2-40B4-BE49-F238E27FC236}">
                <a16:creationId xmlns:a16="http://schemas.microsoft.com/office/drawing/2014/main" id="{7B6D87E9-5CB6-4481-8A89-0515D154C637}"/>
              </a:ext>
            </a:extLst>
          </p:cNvPr>
          <p:cNvSpPr/>
          <p:nvPr/>
        </p:nvSpPr>
        <p:spPr>
          <a:xfrm>
            <a:off x="5115507" y="9687878"/>
            <a:ext cx="107372" cy="511459"/>
          </a:xfrm>
          <a:custGeom>
            <a:avLst/>
            <a:gdLst>
              <a:gd name="connsiteX0" fmla="*/ 107368 w 107372"/>
              <a:gd name="connsiteY0" fmla="*/ 635 h 511459"/>
              <a:gd name="connsiteX1" fmla="*/ 39106 w 107372"/>
              <a:gd name="connsiteY1" fmla="*/ 299085 h 511459"/>
              <a:gd name="connsiteX2" fmla="*/ 1006 w 107372"/>
              <a:gd name="connsiteY2" fmla="*/ 505460 h 511459"/>
              <a:gd name="connsiteX3" fmla="*/ 13706 w 107372"/>
              <a:gd name="connsiteY3" fmla="*/ 435610 h 511459"/>
              <a:gd name="connsiteX4" fmla="*/ 42281 w 107372"/>
              <a:gd name="connsiteY4" fmla="*/ 226060 h 511459"/>
              <a:gd name="connsiteX5" fmla="*/ 107368 w 107372"/>
              <a:gd name="connsiteY5" fmla="*/ 635 h 51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72" h="511459">
                <a:moveTo>
                  <a:pt x="107368" y="635"/>
                </a:moveTo>
                <a:cubicBezTo>
                  <a:pt x="106839" y="12806"/>
                  <a:pt x="56833" y="214948"/>
                  <a:pt x="39106" y="299085"/>
                </a:cubicBezTo>
                <a:cubicBezTo>
                  <a:pt x="21379" y="383222"/>
                  <a:pt x="5239" y="482706"/>
                  <a:pt x="1006" y="505460"/>
                </a:cubicBezTo>
                <a:cubicBezTo>
                  <a:pt x="-3227" y="528214"/>
                  <a:pt x="6827" y="482177"/>
                  <a:pt x="13706" y="435610"/>
                </a:cubicBezTo>
                <a:cubicBezTo>
                  <a:pt x="20585" y="389043"/>
                  <a:pt x="27729" y="297762"/>
                  <a:pt x="42281" y="226060"/>
                </a:cubicBezTo>
                <a:cubicBezTo>
                  <a:pt x="56833" y="154358"/>
                  <a:pt x="107897" y="-11536"/>
                  <a:pt x="107368" y="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: 図形 1466">
            <a:extLst>
              <a:ext uri="{FF2B5EF4-FFF2-40B4-BE49-F238E27FC236}">
                <a16:creationId xmlns:a16="http://schemas.microsoft.com/office/drawing/2014/main" id="{9D3AD807-8801-4EFB-B6A8-F3EAEE6E7015}"/>
              </a:ext>
            </a:extLst>
          </p:cNvPr>
          <p:cNvSpPr/>
          <p:nvPr/>
        </p:nvSpPr>
        <p:spPr>
          <a:xfrm>
            <a:off x="5189365" y="9352357"/>
            <a:ext cx="132828" cy="222839"/>
          </a:xfrm>
          <a:custGeom>
            <a:avLst/>
            <a:gdLst>
              <a:gd name="connsiteX0" fmla="*/ 173 w 132828"/>
              <a:gd name="connsiteY0" fmla="*/ 1193 h 222839"/>
              <a:gd name="connsiteX1" fmla="*/ 127173 w 132828"/>
              <a:gd name="connsiteY1" fmla="*/ 218681 h 222839"/>
              <a:gd name="connsiteX2" fmla="*/ 100185 w 132828"/>
              <a:gd name="connsiteY2" fmla="*/ 134543 h 222839"/>
              <a:gd name="connsiteX3" fmla="*/ 173 w 132828"/>
              <a:gd name="connsiteY3" fmla="*/ 1193 h 22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828" h="222839">
                <a:moveTo>
                  <a:pt x="173" y="1193"/>
                </a:moveTo>
                <a:cubicBezTo>
                  <a:pt x="4671" y="15216"/>
                  <a:pt x="110504" y="196456"/>
                  <a:pt x="127173" y="218681"/>
                </a:cubicBezTo>
                <a:cubicBezTo>
                  <a:pt x="143842" y="240906"/>
                  <a:pt x="120293" y="168410"/>
                  <a:pt x="100185" y="134543"/>
                </a:cubicBezTo>
                <a:cubicBezTo>
                  <a:pt x="80077" y="100676"/>
                  <a:pt x="-4325" y="-12830"/>
                  <a:pt x="173" y="1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: 図形 1467">
            <a:extLst>
              <a:ext uri="{FF2B5EF4-FFF2-40B4-BE49-F238E27FC236}">
                <a16:creationId xmlns:a16="http://schemas.microsoft.com/office/drawing/2014/main" id="{F700EA1A-9B33-49FA-A8CD-A71F60324B14}"/>
              </a:ext>
            </a:extLst>
          </p:cNvPr>
          <p:cNvSpPr/>
          <p:nvPr/>
        </p:nvSpPr>
        <p:spPr>
          <a:xfrm>
            <a:off x="4676821" y="8795480"/>
            <a:ext cx="292701" cy="471559"/>
          </a:xfrm>
          <a:custGeom>
            <a:avLst/>
            <a:gdLst>
              <a:gd name="connsiteX0" fmla="*/ 1542 w 292701"/>
              <a:gd name="connsiteY0" fmla="*/ 4033 h 471559"/>
              <a:gd name="connsiteX1" fmla="*/ 282529 w 292701"/>
              <a:gd name="connsiteY1" fmla="*/ 458058 h 471559"/>
              <a:gd name="connsiteX2" fmla="*/ 225379 w 292701"/>
              <a:gd name="connsiteY2" fmla="*/ 342170 h 471559"/>
              <a:gd name="connsiteX3" fmla="*/ 171404 w 292701"/>
              <a:gd name="connsiteY3" fmla="*/ 240570 h 471559"/>
              <a:gd name="connsiteX4" fmla="*/ 1542 w 292701"/>
              <a:gd name="connsiteY4" fmla="*/ 4033 h 47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701" h="471559">
                <a:moveTo>
                  <a:pt x="1542" y="4033"/>
                </a:moveTo>
                <a:cubicBezTo>
                  <a:pt x="20063" y="40281"/>
                  <a:pt x="245223" y="401702"/>
                  <a:pt x="282529" y="458058"/>
                </a:cubicBezTo>
                <a:cubicBezTo>
                  <a:pt x="319835" y="514414"/>
                  <a:pt x="243900" y="378418"/>
                  <a:pt x="225379" y="342170"/>
                </a:cubicBezTo>
                <a:cubicBezTo>
                  <a:pt x="206858" y="305922"/>
                  <a:pt x="206064" y="294810"/>
                  <a:pt x="171404" y="240570"/>
                </a:cubicBezTo>
                <a:cubicBezTo>
                  <a:pt x="136744" y="186331"/>
                  <a:pt x="-16979" y="-32215"/>
                  <a:pt x="1542" y="4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: 図形 1468">
            <a:extLst>
              <a:ext uri="{FF2B5EF4-FFF2-40B4-BE49-F238E27FC236}">
                <a16:creationId xmlns:a16="http://schemas.microsoft.com/office/drawing/2014/main" id="{A2CD49A9-6694-48AF-87C0-6C152074111B}"/>
              </a:ext>
            </a:extLst>
          </p:cNvPr>
          <p:cNvSpPr/>
          <p:nvPr/>
        </p:nvSpPr>
        <p:spPr>
          <a:xfrm>
            <a:off x="4973404" y="9253352"/>
            <a:ext cx="263699" cy="452065"/>
          </a:xfrm>
          <a:custGeom>
            <a:avLst/>
            <a:gdLst>
              <a:gd name="connsiteX0" fmla="*/ 1821 w 263699"/>
              <a:gd name="connsiteY0" fmla="*/ 11298 h 452065"/>
              <a:gd name="connsiteX1" fmla="*/ 41509 w 263699"/>
              <a:gd name="connsiteY1" fmla="*/ 57336 h 452065"/>
              <a:gd name="connsiteX2" fmla="*/ 257409 w 263699"/>
              <a:gd name="connsiteY2" fmla="*/ 438336 h 452065"/>
              <a:gd name="connsiteX3" fmla="*/ 193909 w 263699"/>
              <a:gd name="connsiteY3" fmla="*/ 347848 h 452065"/>
              <a:gd name="connsiteX4" fmla="*/ 70084 w 263699"/>
              <a:gd name="connsiteY4" fmla="*/ 154173 h 452065"/>
              <a:gd name="connsiteX5" fmla="*/ 1821 w 263699"/>
              <a:gd name="connsiteY5" fmla="*/ 11298 h 45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699" h="452065">
                <a:moveTo>
                  <a:pt x="1821" y="11298"/>
                </a:moveTo>
                <a:cubicBezTo>
                  <a:pt x="-2942" y="-4842"/>
                  <a:pt x="-1089" y="-13837"/>
                  <a:pt x="41509" y="57336"/>
                </a:cubicBezTo>
                <a:cubicBezTo>
                  <a:pt x="84107" y="128509"/>
                  <a:pt x="232009" y="389917"/>
                  <a:pt x="257409" y="438336"/>
                </a:cubicBezTo>
                <a:cubicBezTo>
                  <a:pt x="282809" y="486755"/>
                  <a:pt x="225130" y="395209"/>
                  <a:pt x="193909" y="347848"/>
                </a:cubicBezTo>
                <a:cubicBezTo>
                  <a:pt x="162688" y="300488"/>
                  <a:pt x="101040" y="208677"/>
                  <a:pt x="70084" y="154173"/>
                </a:cubicBezTo>
                <a:cubicBezTo>
                  <a:pt x="39128" y="99669"/>
                  <a:pt x="6584" y="27438"/>
                  <a:pt x="1821" y="11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: 図形 1469">
            <a:extLst>
              <a:ext uri="{FF2B5EF4-FFF2-40B4-BE49-F238E27FC236}">
                <a16:creationId xmlns:a16="http://schemas.microsoft.com/office/drawing/2014/main" id="{C0AB32CA-0409-43B9-A53D-1E8FAC2782E4}"/>
              </a:ext>
            </a:extLst>
          </p:cNvPr>
          <p:cNvSpPr/>
          <p:nvPr/>
        </p:nvSpPr>
        <p:spPr>
          <a:xfrm>
            <a:off x="4371612" y="7972389"/>
            <a:ext cx="131127" cy="615089"/>
          </a:xfrm>
          <a:custGeom>
            <a:avLst/>
            <a:gdLst>
              <a:gd name="connsiteX0" fmla="*/ 363 w 131127"/>
              <a:gd name="connsiteY0" fmla="*/ 36 h 615089"/>
              <a:gd name="connsiteX1" fmla="*/ 59101 w 131127"/>
              <a:gd name="connsiteY1" fmla="*/ 204824 h 615089"/>
              <a:gd name="connsiteX2" fmla="*/ 54338 w 131127"/>
              <a:gd name="connsiteY2" fmla="*/ 298486 h 615089"/>
              <a:gd name="connsiteX3" fmla="*/ 130538 w 131127"/>
              <a:gd name="connsiteY3" fmla="*/ 611224 h 615089"/>
              <a:gd name="connsiteX4" fmla="*/ 87676 w 131127"/>
              <a:gd name="connsiteY4" fmla="*/ 463586 h 615089"/>
              <a:gd name="connsiteX5" fmla="*/ 51163 w 131127"/>
              <a:gd name="connsiteY5" fmla="*/ 320711 h 615089"/>
              <a:gd name="connsiteX6" fmla="*/ 35288 w 131127"/>
              <a:gd name="connsiteY6" fmla="*/ 188949 h 615089"/>
              <a:gd name="connsiteX7" fmla="*/ 363 w 131127"/>
              <a:gd name="connsiteY7" fmla="*/ 36 h 61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127" h="615089">
                <a:moveTo>
                  <a:pt x="363" y="36"/>
                </a:moveTo>
                <a:cubicBezTo>
                  <a:pt x="4332" y="2682"/>
                  <a:pt x="50105" y="155082"/>
                  <a:pt x="59101" y="204824"/>
                </a:cubicBezTo>
                <a:cubicBezTo>
                  <a:pt x="68097" y="254566"/>
                  <a:pt x="42432" y="230753"/>
                  <a:pt x="54338" y="298486"/>
                </a:cubicBezTo>
                <a:cubicBezTo>
                  <a:pt x="66244" y="366219"/>
                  <a:pt x="124982" y="583707"/>
                  <a:pt x="130538" y="611224"/>
                </a:cubicBezTo>
                <a:cubicBezTo>
                  <a:pt x="136094" y="638741"/>
                  <a:pt x="100905" y="512005"/>
                  <a:pt x="87676" y="463586"/>
                </a:cubicBezTo>
                <a:cubicBezTo>
                  <a:pt x="74447" y="415167"/>
                  <a:pt x="59894" y="366484"/>
                  <a:pt x="51163" y="320711"/>
                </a:cubicBezTo>
                <a:cubicBezTo>
                  <a:pt x="42432" y="274938"/>
                  <a:pt x="44548" y="237368"/>
                  <a:pt x="35288" y="188949"/>
                </a:cubicBezTo>
                <a:cubicBezTo>
                  <a:pt x="26028" y="140530"/>
                  <a:pt x="-3606" y="-2610"/>
                  <a:pt x="363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: 図形 1470">
            <a:extLst>
              <a:ext uri="{FF2B5EF4-FFF2-40B4-BE49-F238E27FC236}">
                <a16:creationId xmlns:a16="http://schemas.microsoft.com/office/drawing/2014/main" id="{8368DAA6-9A9D-4B54-86D2-9B9B7D97D7AE}"/>
              </a:ext>
            </a:extLst>
          </p:cNvPr>
          <p:cNvSpPr/>
          <p:nvPr/>
        </p:nvSpPr>
        <p:spPr>
          <a:xfrm>
            <a:off x="4499072" y="8603055"/>
            <a:ext cx="95376" cy="539767"/>
          </a:xfrm>
          <a:custGeom>
            <a:avLst/>
            <a:gdLst>
              <a:gd name="connsiteX0" fmla="*/ 3078 w 95376"/>
              <a:gd name="connsiteY0" fmla="*/ 4370 h 539767"/>
              <a:gd name="connsiteX1" fmla="*/ 74516 w 95376"/>
              <a:gd name="connsiteY1" fmla="*/ 425058 h 539767"/>
              <a:gd name="connsiteX2" fmla="*/ 95153 w 95376"/>
              <a:gd name="connsiteY2" fmla="*/ 539358 h 539767"/>
              <a:gd name="connsiteX3" fmla="*/ 64991 w 95376"/>
              <a:gd name="connsiteY3" fmla="*/ 453633 h 539767"/>
              <a:gd name="connsiteX4" fmla="*/ 18953 w 95376"/>
              <a:gd name="connsiteY4" fmla="*/ 220270 h 539767"/>
              <a:gd name="connsiteX5" fmla="*/ 3078 w 95376"/>
              <a:gd name="connsiteY5" fmla="*/ 4370 h 53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376" h="539767">
                <a:moveTo>
                  <a:pt x="3078" y="4370"/>
                </a:moveTo>
                <a:cubicBezTo>
                  <a:pt x="12338" y="38501"/>
                  <a:pt x="59170" y="335893"/>
                  <a:pt x="74516" y="425058"/>
                </a:cubicBezTo>
                <a:cubicBezTo>
                  <a:pt x="89862" y="514223"/>
                  <a:pt x="96740" y="534596"/>
                  <a:pt x="95153" y="539358"/>
                </a:cubicBezTo>
                <a:cubicBezTo>
                  <a:pt x="93566" y="544120"/>
                  <a:pt x="77691" y="506814"/>
                  <a:pt x="64991" y="453633"/>
                </a:cubicBezTo>
                <a:cubicBezTo>
                  <a:pt x="52291" y="400452"/>
                  <a:pt x="30595" y="295676"/>
                  <a:pt x="18953" y="220270"/>
                </a:cubicBezTo>
                <a:cubicBezTo>
                  <a:pt x="7311" y="144864"/>
                  <a:pt x="-6182" y="-29761"/>
                  <a:pt x="3078" y="4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: 図形 1471">
            <a:extLst>
              <a:ext uri="{FF2B5EF4-FFF2-40B4-BE49-F238E27FC236}">
                <a16:creationId xmlns:a16="http://schemas.microsoft.com/office/drawing/2014/main" id="{2520DB98-5080-420A-AD56-79EE7EE44BBE}"/>
              </a:ext>
            </a:extLst>
          </p:cNvPr>
          <p:cNvSpPr/>
          <p:nvPr/>
        </p:nvSpPr>
        <p:spPr>
          <a:xfrm>
            <a:off x="4613168" y="9054756"/>
            <a:ext cx="274524" cy="81873"/>
          </a:xfrm>
          <a:custGeom>
            <a:avLst/>
            <a:gdLst>
              <a:gd name="connsiteX0" fmla="*/ 107 w 274524"/>
              <a:gd name="connsiteY0" fmla="*/ 344 h 81873"/>
              <a:gd name="connsiteX1" fmla="*/ 257282 w 274524"/>
              <a:gd name="connsiteY1" fmla="*/ 79719 h 81873"/>
              <a:gd name="connsiteX2" fmla="*/ 225532 w 274524"/>
              <a:gd name="connsiteY2" fmla="*/ 52732 h 81873"/>
              <a:gd name="connsiteX3" fmla="*/ 107 w 274524"/>
              <a:gd name="connsiteY3" fmla="*/ 344 h 8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524" h="81873">
                <a:moveTo>
                  <a:pt x="107" y="344"/>
                </a:moveTo>
                <a:cubicBezTo>
                  <a:pt x="5399" y="4842"/>
                  <a:pt x="219711" y="70988"/>
                  <a:pt x="257282" y="79719"/>
                </a:cubicBezTo>
                <a:cubicBezTo>
                  <a:pt x="294853" y="88450"/>
                  <a:pt x="264955" y="68871"/>
                  <a:pt x="225532" y="52732"/>
                </a:cubicBezTo>
                <a:cubicBezTo>
                  <a:pt x="186109" y="36593"/>
                  <a:pt x="-5185" y="-4154"/>
                  <a:pt x="107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: 図形 1472">
            <a:extLst>
              <a:ext uri="{FF2B5EF4-FFF2-40B4-BE49-F238E27FC236}">
                <a16:creationId xmlns:a16="http://schemas.microsoft.com/office/drawing/2014/main" id="{5E01E5F9-2267-4283-9643-5DE3A2B3CB91}"/>
              </a:ext>
            </a:extLst>
          </p:cNvPr>
          <p:cNvSpPr/>
          <p:nvPr/>
        </p:nvSpPr>
        <p:spPr>
          <a:xfrm>
            <a:off x="4471735" y="9177215"/>
            <a:ext cx="546947" cy="303349"/>
          </a:xfrm>
          <a:custGeom>
            <a:avLst/>
            <a:gdLst>
              <a:gd name="connsiteX0" fmla="*/ 253 w 546947"/>
              <a:gd name="connsiteY0" fmla="*/ 123 h 303349"/>
              <a:gd name="connsiteX1" fmla="*/ 49465 w 546947"/>
              <a:gd name="connsiteY1" fmla="*/ 27110 h 303349"/>
              <a:gd name="connsiteX2" fmla="*/ 347915 w 546947"/>
              <a:gd name="connsiteY2" fmla="*/ 189035 h 303349"/>
              <a:gd name="connsiteX3" fmla="*/ 546353 w 546947"/>
              <a:gd name="connsiteY3" fmla="*/ 303335 h 303349"/>
              <a:gd name="connsiteX4" fmla="*/ 393953 w 546947"/>
              <a:gd name="connsiteY4" fmla="*/ 195385 h 303349"/>
              <a:gd name="connsiteX5" fmla="*/ 253 w 546947"/>
              <a:gd name="connsiteY5" fmla="*/ 123 h 3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947" h="303349">
                <a:moveTo>
                  <a:pt x="253" y="123"/>
                </a:moveTo>
                <a:cubicBezTo>
                  <a:pt x="-4113" y="-2126"/>
                  <a:pt x="49465" y="27110"/>
                  <a:pt x="49465" y="27110"/>
                </a:cubicBezTo>
                <a:lnTo>
                  <a:pt x="347915" y="189035"/>
                </a:lnTo>
                <a:cubicBezTo>
                  <a:pt x="430730" y="235073"/>
                  <a:pt x="538680" y="302277"/>
                  <a:pt x="546353" y="303335"/>
                </a:cubicBezTo>
                <a:cubicBezTo>
                  <a:pt x="554026" y="304393"/>
                  <a:pt x="486557" y="247772"/>
                  <a:pt x="393953" y="195385"/>
                </a:cubicBezTo>
                <a:cubicBezTo>
                  <a:pt x="301349" y="142998"/>
                  <a:pt x="146038" y="66004"/>
                  <a:pt x="253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: 図形 1473">
            <a:extLst>
              <a:ext uri="{FF2B5EF4-FFF2-40B4-BE49-F238E27FC236}">
                <a16:creationId xmlns:a16="http://schemas.microsoft.com/office/drawing/2014/main" id="{020FE26C-F2F8-405E-8829-05BC4D6C2E89}"/>
              </a:ext>
            </a:extLst>
          </p:cNvPr>
          <p:cNvSpPr/>
          <p:nvPr/>
        </p:nvSpPr>
        <p:spPr>
          <a:xfrm>
            <a:off x="4622699" y="9177248"/>
            <a:ext cx="308092" cy="117036"/>
          </a:xfrm>
          <a:custGeom>
            <a:avLst/>
            <a:gdLst>
              <a:gd name="connsiteX0" fmla="*/ 101 w 308092"/>
              <a:gd name="connsiteY0" fmla="*/ 90 h 117036"/>
              <a:gd name="connsiteX1" fmla="*/ 201714 w 308092"/>
              <a:gd name="connsiteY1" fmla="*/ 115977 h 117036"/>
              <a:gd name="connsiteX2" fmla="*/ 308076 w 308092"/>
              <a:gd name="connsiteY2" fmla="*/ 60415 h 117036"/>
              <a:gd name="connsiteX3" fmla="*/ 209651 w 308092"/>
              <a:gd name="connsiteY3" fmla="*/ 111215 h 117036"/>
              <a:gd name="connsiteX4" fmla="*/ 174726 w 308092"/>
              <a:gd name="connsiteY4" fmla="*/ 96927 h 117036"/>
              <a:gd name="connsiteX5" fmla="*/ 101 w 308092"/>
              <a:gd name="connsiteY5" fmla="*/ 90 h 1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92" h="117036">
                <a:moveTo>
                  <a:pt x="101" y="90"/>
                </a:moveTo>
                <a:cubicBezTo>
                  <a:pt x="4599" y="3265"/>
                  <a:pt x="150385" y="105923"/>
                  <a:pt x="201714" y="115977"/>
                </a:cubicBezTo>
                <a:cubicBezTo>
                  <a:pt x="253043" y="126031"/>
                  <a:pt x="306753" y="61209"/>
                  <a:pt x="308076" y="60415"/>
                </a:cubicBezTo>
                <a:cubicBezTo>
                  <a:pt x="309399" y="59621"/>
                  <a:pt x="231876" y="105130"/>
                  <a:pt x="209651" y="111215"/>
                </a:cubicBezTo>
                <a:cubicBezTo>
                  <a:pt x="187426" y="117300"/>
                  <a:pt x="207005" y="115713"/>
                  <a:pt x="174726" y="96927"/>
                </a:cubicBezTo>
                <a:cubicBezTo>
                  <a:pt x="142447" y="78141"/>
                  <a:pt x="-4397" y="-3085"/>
                  <a:pt x="101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: 図形 1474">
            <a:extLst>
              <a:ext uri="{FF2B5EF4-FFF2-40B4-BE49-F238E27FC236}">
                <a16:creationId xmlns:a16="http://schemas.microsoft.com/office/drawing/2014/main" id="{BCE882E7-B46B-4D90-9539-B32DC8E32F93}"/>
              </a:ext>
            </a:extLst>
          </p:cNvPr>
          <p:cNvSpPr/>
          <p:nvPr/>
        </p:nvSpPr>
        <p:spPr>
          <a:xfrm>
            <a:off x="4013011" y="8443161"/>
            <a:ext cx="146396" cy="816274"/>
          </a:xfrm>
          <a:custGeom>
            <a:avLst/>
            <a:gdLst>
              <a:gd name="connsiteX0" fmla="*/ 19239 w 146396"/>
              <a:gd name="connsiteY0" fmla="*/ 222 h 816274"/>
              <a:gd name="connsiteX1" fmla="*/ 29822 w 146396"/>
              <a:gd name="connsiteY1" fmla="*/ 305022 h 816274"/>
              <a:gd name="connsiteX2" fmla="*/ 133539 w 146396"/>
              <a:gd name="connsiteY2" fmla="*/ 777039 h 816274"/>
              <a:gd name="connsiteX3" fmla="*/ 142006 w 146396"/>
              <a:gd name="connsiteY3" fmla="*/ 774922 h 816274"/>
              <a:gd name="connsiteX4" fmla="*/ 108139 w 146396"/>
              <a:gd name="connsiteY4" fmla="*/ 652156 h 816274"/>
              <a:gd name="connsiteX5" fmla="*/ 36172 w 146396"/>
              <a:gd name="connsiteY5" fmla="*/ 417206 h 816274"/>
              <a:gd name="connsiteX6" fmla="*/ 189 w 146396"/>
              <a:gd name="connsiteY6" fmla="*/ 258456 h 816274"/>
              <a:gd name="connsiteX7" fmla="*/ 19239 w 146396"/>
              <a:gd name="connsiteY7" fmla="*/ 222 h 81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396" h="816274">
                <a:moveTo>
                  <a:pt x="19239" y="222"/>
                </a:moveTo>
                <a:cubicBezTo>
                  <a:pt x="24178" y="7983"/>
                  <a:pt x="10772" y="175553"/>
                  <a:pt x="29822" y="305022"/>
                </a:cubicBezTo>
                <a:cubicBezTo>
                  <a:pt x="48872" y="434491"/>
                  <a:pt x="114842" y="698722"/>
                  <a:pt x="133539" y="777039"/>
                </a:cubicBezTo>
                <a:cubicBezTo>
                  <a:pt x="152236" y="855356"/>
                  <a:pt x="146239" y="795736"/>
                  <a:pt x="142006" y="774922"/>
                </a:cubicBezTo>
                <a:cubicBezTo>
                  <a:pt x="137773" y="754108"/>
                  <a:pt x="125778" y="711775"/>
                  <a:pt x="108139" y="652156"/>
                </a:cubicBezTo>
                <a:cubicBezTo>
                  <a:pt x="90500" y="592537"/>
                  <a:pt x="54164" y="482823"/>
                  <a:pt x="36172" y="417206"/>
                </a:cubicBezTo>
                <a:cubicBezTo>
                  <a:pt x="18180" y="351589"/>
                  <a:pt x="2306" y="327248"/>
                  <a:pt x="189" y="258456"/>
                </a:cubicBezTo>
                <a:cubicBezTo>
                  <a:pt x="-1928" y="189664"/>
                  <a:pt x="14300" y="-7539"/>
                  <a:pt x="19239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: 図形 1475">
            <a:extLst>
              <a:ext uri="{FF2B5EF4-FFF2-40B4-BE49-F238E27FC236}">
                <a16:creationId xmlns:a16="http://schemas.microsoft.com/office/drawing/2014/main" id="{EC54AFC8-5E73-49B3-9B94-EC5538C717B1}"/>
              </a:ext>
            </a:extLst>
          </p:cNvPr>
          <p:cNvSpPr/>
          <p:nvPr/>
        </p:nvSpPr>
        <p:spPr>
          <a:xfrm>
            <a:off x="4075316" y="9312692"/>
            <a:ext cx="230676" cy="720672"/>
          </a:xfrm>
          <a:custGeom>
            <a:avLst/>
            <a:gdLst>
              <a:gd name="connsiteX0" fmla="*/ 4559 w 230676"/>
              <a:gd name="connsiteY0" fmla="*/ 2758 h 720672"/>
              <a:gd name="connsiteX1" fmla="*/ 36309 w 230676"/>
              <a:gd name="connsiteY1" fmla="*/ 193258 h 720672"/>
              <a:gd name="connsiteX2" fmla="*/ 150609 w 230676"/>
              <a:gd name="connsiteY2" fmla="*/ 472658 h 720672"/>
              <a:gd name="connsiteX3" fmla="*/ 229984 w 230676"/>
              <a:gd name="connsiteY3" fmla="*/ 720308 h 720672"/>
              <a:gd name="connsiteX4" fmla="*/ 185534 w 230676"/>
              <a:gd name="connsiteY4" fmla="*/ 523458 h 720672"/>
              <a:gd name="connsiteX5" fmla="*/ 122034 w 230676"/>
              <a:gd name="connsiteY5" fmla="*/ 336133 h 720672"/>
              <a:gd name="connsiteX6" fmla="*/ 4559 w 230676"/>
              <a:gd name="connsiteY6" fmla="*/ 2758 h 72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676" h="720672">
                <a:moveTo>
                  <a:pt x="4559" y="2758"/>
                </a:moveTo>
                <a:cubicBezTo>
                  <a:pt x="-9728" y="-21054"/>
                  <a:pt x="11967" y="114941"/>
                  <a:pt x="36309" y="193258"/>
                </a:cubicBezTo>
                <a:cubicBezTo>
                  <a:pt x="60651" y="271575"/>
                  <a:pt x="118330" y="384816"/>
                  <a:pt x="150609" y="472658"/>
                </a:cubicBezTo>
                <a:cubicBezTo>
                  <a:pt x="182888" y="560500"/>
                  <a:pt x="224163" y="711841"/>
                  <a:pt x="229984" y="720308"/>
                </a:cubicBezTo>
                <a:cubicBezTo>
                  <a:pt x="235805" y="728775"/>
                  <a:pt x="203526" y="587487"/>
                  <a:pt x="185534" y="523458"/>
                </a:cubicBezTo>
                <a:cubicBezTo>
                  <a:pt x="167542" y="459429"/>
                  <a:pt x="154842" y="419212"/>
                  <a:pt x="122034" y="336133"/>
                </a:cubicBezTo>
                <a:cubicBezTo>
                  <a:pt x="89226" y="253054"/>
                  <a:pt x="18846" y="26570"/>
                  <a:pt x="4559" y="2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: 図形 1476">
            <a:extLst>
              <a:ext uri="{FF2B5EF4-FFF2-40B4-BE49-F238E27FC236}">
                <a16:creationId xmlns:a16="http://schemas.microsoft.com/office/drawing/2014/main" id="{682F1B42-85ED-465C-8540-5071FAFD269C}"/>
              </a:ext>
            </a:extLst>
          </p:cNvPr>
          <p:cNvSpPr/>
          <p:nvPr/>
        </p:nvSpPr>
        <p:spPr>
          <a:xfrm>
            <a:off x="4893369" y="10184874"/>
            <a:ext cx="222183" cy="83115"/>
          </a:xfrm>
          <a:custGeom>
            <a:avLst/>
            <a:gdLst>
              <a:gd name="connsiteX0" fmla="*/ 364 w 222183"/>
              <a:gd name="connsiteY0" fmla="*/ 83076 h 83115"/>
              <a:gd name="connsiteX1" fmla="*/ 214148 w 222183"/>
              <a:gd name="connsiteY1" fmla="*/ 4759 h 83115"/>
              <a:gd name="connsiteX2" fmla="*/ 163348 w 222183"/>
              <a:gd name="connsiteY2" fmla="*/ 15343 h 83115"/>
              <a:gd name="connsiteX3" fmla="*/ 364 w 222183"/>
              <a:gd name="connsiteY3" fmla="*/ 83076 h 8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183" h="83115">
                <a:moveTo>
                  <a:pt x="364" y="83076"/>
                </a:moveTo>
                <a:cubicBezTo>
                  <a:pt x="8831" y="81312"/>
                  <a:pt x="186984" y="16048"/>
                  <a:pt x="214148" y="4759"/>
                </a:cubicBezTo>
                <a:cubicBezTo>
                  <a:pt x="241312" y="-6530"/>
                  <a:pt x="193334" y="4407"/>
                  <a:pt x="163348" y="15343"/>
                </a:cubicBezTo>
                <a:cubicBezTo>
                  <a:pt x="133362" y="26279"/>
                  <a:pt x="-8103" y="84840"/>
                  <a:pt x="364" y="830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: 図形 1477">
            <a:extLst>
              <a:ext uri="{FF2B5EF4-FFF2-40B4-BE49-F238E27FC236}">
                <a16:creationId xmlns:a16="http://schemas.microsoft.com/office/drawing/2014/main" id="{8BAD9132-36DB-4408-8FEA-89BB9CC77B85}"/>
              </a:ext>
            </a:extLst>
          </p:cNvPr>
          <p:cNvSpPr/>
          <p:nvPr/>
        </p:nvSpPr>
        <p:spPr>
          <a:xfrm>
            <a:off x="4932374" y="9623653"/>
            <a:ext cx="65318" cy="632933"/>
          </a:xfrm>
          <a:custGeom>
            <a:avLst/>
            <a:gdLst>
              <a:gd name="connsiteX0" fmla="*/ 65076 w 65318"/>
              <a:gd name="connsiteY0" fmla="*/ 830 h 632933"/>
              <a:gd name="connsiteX1" fmla="*/ 1576 w 65318"/>
              <a:gd name="connsiteY1" fmla="*/ 606197 h 632933"/>
              <a:gd name="connsiteX2" fmla="*/ 22743 w 65318"/>
              <a:gd name="connsiteY2" fmla="*/ 477080 h 632933"/>
              <a:gd name="connsiteX3" fmla="*/ 65076 w 65318"/>
              <a:gd name="connsiteY3" fmla="*/ 830 h 63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18" h="632933">
                <a:moveTo>
                  <a:pt x="65076" y="830"/>
                </a:moveTo>
                <a:cubicBezTo>
                  <a:pt x="61548" y="22349"/>
                  <a:pt x="8631" y="526822"/>
                  <a:pt x="1576" y="606197"/>
                </a:cubicBezTo>
                <a:cubicBezTo>
                  <a:pt x="-5479" y="685572"/>
                  <a:pt x="12865" y="571977"/>
                  <a:pt x="22743" y="477080"/>
                </a:cubicBezTo>
                <a:cubicBezTo>
                  <a:pt x="32621" y="382183"/>
                  <a:pt x="68604" y="-20689"/>
                  <a:pt x="65076" y="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: 図形 1478">
            <a:extLst>
              <a:ext uri="{FF2B5EF4-FFF2-40B4-BE49-F238E27FC236}">
                <a16:creationId xmlns:a16="http://schemas.microsoft.com/office/drawing/2014/main" id="{31CB619B-1AE1-4BC5-A75B-75733B042508}"/>
              </a:ext>
            </a:extLst>
          </p:cNvPr>
          <p:cNvSpPr/>
          <p:nvPr/>
        </p:nvSpPr>
        <p:spPr>
          <a:xfrm>
            <a:off x="4269020" y="10627749"/>
            <a:ext cx="250627" cy="10812"/>
          </a:xfrm>
          <a:custGeom>
            <a:avLst/>
            <a:gdLst>
              <a:gd name="connsiteX0" fmla="*/ 297 w 250627"/>
              <a:gd name="connsiteY0" fmla="*/ 6384 h 10812"/>
              <a:gd name="connsiteX1" fmla="*/ 239480 w 250627"/>
              <a:gd name="connsiteY1" fmla="*/ 10618 h 10812"/>
              <a:gd name="connsiteX2" fmla="*/ 190797 w 250627"/>
              <a:gd name="connsiteY2" fmla="*/ 34 h 10812"/>
              <a:gd name="connsiteX3" fmla="*/ 297 w 250627"/>
              <a:gd name="connsiteY3" fmla="*/ 6384 h 1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627" h="10812">
                <a:moveTo>
                  <a:pt x="297" y="6384"/>
                </a:moveTo>
                <a:cubicBezTo>
                  <a:pt x="8411" y="8148"/>
                  <a:pt x="207730" y="11676"/>
                  <a:pt x="239480" y="10618"/>
                </a:cubicBezTo>
                <a:cubicBezTo>
                  <a:pt x="271230" y="9560"/>
                  <a:pt x="228897" y="-671"/>
                  <a:pt x="190797" y="34"/>
                </a:cubicBezTo>
                <a:cubicBezTo>
                  <a:pt x="152697" y="739"/>
                  <a:pt x="-7817" y="4620"/>
                  <a:pt x="297" y="6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: 図形 1479">
            <a:extLst>
              <a:ext uri="{FF2B5EF4-FFF2-40B4-BE49-F238E27FC236}">
                <a16:creationId xmlns:a16="http://schemas.microsoft.com/office/drawing/2014/main" id="{9F7FE195-3D7F-4EE6-B19A-C0A0174264A6}"/>
              </a:ext>
            </a:extLst>
          </p:cNvPr>
          <p:cNvSpPr/>
          <p:nvPr/>
        </p:nvSpPr>
        <p:spPr>
          <a:xfrm>
            <a:off x="4511996" y="10246336"/>
            <a:ext cx="437258" cy="388608"/>
          </a:xfrm>
          <a:custGeom>
            <a:avLst/>
            <a:gdLst>
              <a:gd name="connsiteX0" fmla="*/ 436771 w 437258"/>
              <a:gd name="connsiteY0" fmla="*/ 447 h 388608"/>
              <a:gd name="connsiteX1" fmla="*/ 161604 w 437258"/>
              <a:gd name="connsiteY1" fmla="*/ 256564 h 388608"/>
              <a:gd name="connsiteX2" fmla="*/ 737 w 437258"/>
              <a:gd name="connsiteY2" fmla="*/ 387797 h 388608"/>
              <a:gd name="connsiteX3" fmla="*/ 222987 w 437258"/>
              <a:gd name="connsiteY3" fmla="*/ 199414 h 388608"/>
              <a:gd name="connsiteX4" fmla="*/ 436771 w 437258"/>
              <a:gd name="connsiteY4" fmla="*/ 447 h 38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258" h="388608">
                <a:moveTo>
                  <a:pt x="436771" y="447"/>
                </a:moveTo>
                <a:cubicBezTo>
                  <a:pt x="426540" y="9972"/>
                  <a:pt x="234276" y="192006"/>
                  <a:pt x="161604" y="256564"/>
                </a:cubicBezTo>
                <a:cubicBezTo>
                  <a:pt x="88932" y="321122"/>
                  <a:pt x="-9494" y="397322"/>
                  <a:pt x="737" y="387797"/>
                </a:cubicBezTo>
                <a:cubicBezTo>
                  <a:pt x="10967" y="378272"/>
                  <a:pt x="152431" y="262914"/>
                  <a:pt x="222987" y="199414"/>
                </a:cubicBezTo>
                <a:cubicBezTo>
                  <a:pt x="293543" y="135914"/>
                  <a:pt x="447002" y="-9078"/>
                  <a:pt x="436771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: 図形 1480">
            <a:extLst>
              <a:ext uri="{FF2B5EF4-FFF2-40B4-BE49-F238E27FC236}">
                <a16:creationId xmlns:a16="http://schemas.microsoft.com/office/drawing/2014/main" id="{0E54A466-1B50-41B6-9ADB-35208BBA0821}"/>
              </a:ext>
            </a:extLst>
          </p:cNvPr>
          <p:cNvSpPr/>
          <p:nvPr/>
        </p:nvSpPr>
        <p:spPr>
          <a:xfrm>
            <a:off x="4533107" y="10265170"/>
            <a:ext cx="411204" cy="371304"/>
          </a:xfrm>
          <a:custGeom>
            <a:avLst/>
            <a:gdLst>
              <a:gd name="connsiteX0" fmla="*/ 409310 w 411204"/>
              <a:gd name="connsiteY0" fmla="*/ 2780 h 371304"/>
              <a:gd name="connsiteX1" fmla="*/ 123560 w 411204"/>
              <a:gd name="connsiteY1" fmla="*/ 265247 h 371304"/>
              <a:gd name="connsiteX2" fmla="*/ 793 w 411204"/>
              <a:gd name="connsiteY2" fmla="*/ 371080 h 371304"/>
              <a:gd name="connsiteX3" fmla="*/ 79110 w 411204"/>
              <a:gd name="connsiteY3" fmla="*/ 288530 h 371304"/>
              <a:gd name="connsiteX4" fmla="*/ 239976 w 411204"/>
              <a:gd name="connsiteY4" fmla="*/ 136130 h 371304"/>
              <a:gd name="connsiteX5" fmla="*/ 409310 w 411204"/>
              <a:gd name="connsiteY5" fmla="*/ 2780 h 37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204" h="371304">
                <a:moveTo>
                  <a:pt x="409310" y="2780"/>
                </a:moveTo>
                <a:cubicBezTo>
                  <a:pt x="389907" y="24300"/>
                  <a:pt x="191646" y="203864"/>
                  <a:pt x="123560" y="265247"/>
                </a:cubicBezTo>
                <a:cubicBezTo>
                  <a:pt x="55474" y="326630"/>
                  <a:pt x="8201" y="367199"/>
                  <a:pt x="793" y="371080"/>
                </a:cubicBezTo>
                <a:cubicBezTo>
                  <a:pt x="-6615" y="374961"/>
                  <a:pt x="39246" y="327688"/>
                  <a:pt x="79110" y="288530"/>
                </a:cubicBezTo>
                <a:cubicBezTo>
                  <a:pt x="118974" y="249372"/>
                  <a:pt x="186001" y="181991"/>
                  <a:pt x="239976" y="136130"/>
                </a:cubicBezTo>
                <a:cubicBezTo>
                  <a:pt x="293951" y="90269"/>
                  <a:pt x="428713" y="-18740"/>
                  <a:pt x="409310" y="2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: 図形 1481">
            <a:extLst>
              <a:ext uri="{FF2B5EF4-FFF2-40B4-BE49-F238E27FC236}">
                <a16:creationId xmlns:a16="http://schemas.microsoft.com/office/drawing/2014/main" id="{13B85C73-214B-44CB-8472-5D0C0CC48278}"/>
              </a:ext>
            </a:extLst>
          </p:cNvPr>
          <p:cNvSpPr/>
          <p:nvPr/>
        </p:nvSpPr>
        <p:spPr>
          <a:xfrm>
            <a:off x="4298598" y="10167370"/>
            <a:ext cx="17285" cy="446945"/>
          </a:xfrm>
          <a:custGeom>
            <a:avLst/>
            <a:gdLst>
              <a:gd name="connsiteX0" fmla="*/ 352 w 17285"/>
              <a:gd name="connsiteY0" fmla="*/ 1097 h 446945"/>
              <a:gd name="connsiteX1" fmla="*/ 6702 w 17285"/>
              <a:gd name="connsiteY1" fmla="*/ 432897 h 446945"/>
              <a:gd name="connsiteX2" fmla="*/ 17285 w 17285"/>
              <a:gd name="connsiteY2" fmla="*/ 312247 h 446945"/>
              <a:gd name="connsiteX3" fmla="*/ 352 w 17285"/>
              <a:gd name="connsiteY3" fmla="*/ 1097 h 44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5" h="446945">
                <a:moveTo>
                  <a:pt x="352" y="1097"/>
                </a:moveTo>
                <a:cubicBezTo>
                  <a:pt x="-1412" y="21205"/>
                  <a:pt x="3880" y="381039"/>
                  <a:pt x="6702" y="432897"/>
                </a:cubicBezTo>
                <a:cubicBezTo>
                  <a:pt x="9524" y="484755"/>
                  <a:pt x="17285" y="381391"/>
                  <a:pt x="17285" y="312247"/>
                </a:cubicBezTo>
                <a:cubicBezTo>
                  <a:pt x="17285" y="243103"/>
                  <a:pt x="2116" y="-19011"/>
                  <a:pt x="352" y="1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: 図形 1482">
            <a:extLst>
              <a:ext uri="{FF2B5EF4-FFF2-40B4-BE49-F238E27FC236}">
                <a16:creationId xmlns:a16="http://schemas.microsoft.com/office/drawing/2014/main" id="{2C05E450-831F-4A40-8A00-649F11233407}"/>
              </a:ext>
            </a:extLst>
          </p:cNvPr>
          <p:cNvSpPr/>
          <p:nvPr/>
        </p:nvSpPr>
        <p:spPr>
          <a:xfrm>
            <a:off x="3433226" y="10660359"/>
            <a:ext cx="854906" cy="137144"/>
          </a:xfrm>
          <a:custGeom>
            <a:avLst/>
            <a:gdLst>
              <a:gd name="connsiteX0" fmla="*/ 7 w 854906"/>
              <a:gd name="connsiteY0" fmla="*/ 136758 h 137144"/>
              <a:gd name="connsiteX1" fmla="*/ 338674 w 854906"/>
              <a:gd name="connsiteY1" fmla="*/ 96541 h 137144"/>
              <a:gd name="connsiteX2" fmla="*/ 848791 w 854906"/>
              <a:gd name="connsiteY2" fmla="*/ 1291 h 137144"/>
              <a:gd name="connsiteX3" fmla="*/ 603257 w 854906"/>
              <a:gd name="connsiteY3" fmla="*/ 43624 h 137144"/>
              <a:gd name="connsiteX4" fmla="*/ 347141 w 854906"/>
              <a:gd name="connsiteY4" fmla="*/ 75374 h 137144"/>
              <a:gd name="connsiteX5" fmla="*/ 7 w 854906"/>
              <a:gd name="connsiteY5" fmla="*/ 136758 h 13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906" h="137144">
                <a:moveTo>
                  <a:pt x="7" y="136758"/>
                </a:moveTo>
                <a:cubicBezTo>
                  <a:pt x="-1404" y="140286"/>
                  <a:pt x="197210" y="119119"/>
                  <a:pt x="338674" y="96541"/>
                </a:cubicBezTo>
                <a:cubicBezTo>
                  <a:pt x="480138" y="73963"/>
                  <a:pt x="804694" y="10110"/>
                  <a:pt x="848791" y="1291"/>
                </a:cubicBezTo>
                <a:cubicBezTo>
                  <a:pt x="892888" y="-7528"/>
                  <a:pt x="686865" y="31277"/>
                  <a:pt x="603257" y="43624"/>
                </a:cubicBezTo>
                <a:cubicBezTo>
                  <a:pt x="519649" y="55971"/>
                  <a:pt x="445919" y="60557"/>
                  <a:pt x="347141" y="75374"/>
                </a:cubicBezTo>
                <a:cubicBezTo>
                  <a:pt x="248363" y="90191"/>
                  <a:pt x="1418" y="133230"/>
                  <a:pt x="7" y="136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: 図形 1483">
            <a:extLst>
              <a:ext uri="{FF2B5EF4-FFF2-40B4-BE49-F238E27FC236}">
                <a16:creationId xmlns:a16="http://schemas.microsoft.com/office/drawing/2014/main" id="{CE130D76-9019-4D8C-BB28-EF40A75697CD}"/>
              </a:ext>
            </a:extLst>
          </p:cNvPr>
          <p:cNvSpPr/>
          <p:nvPr/>
        </p:nvSpPr>
        <p:spPr>
          <a:xfrm>
            <a:off x="3354915" y="9802976"/>
            <a:ext cx="59297" cy="882624"/>
          </a:xfrm>
          <a:custGeom>
            <a:avLst/>
            <a:gdLst>
              <a:gd name="connsiteX0" fmla="*/ 42335 w 59297"/>
              <a:gd name="connsiteY0" fmla="*/ 1424 h 882624"/>
              <a:gd name="connsiteX1" fmla="*/ 25402 w 59297"/>
              <a:gd name="connsiteY1" fmla="*/ 342207 h 882624"/>
              <a:gd name="connsiteX2" fmla="*/ 42335 w 59297"/>
              <a:gd name="connsiteY2" fmla="*/ 623724 h 882624"/>
              <a:gd name="connsiteX3" fmla="*/ 59268 w 59297"/>
              <a:gd name="connsiteY3" fmla="*/ 881957 h 882624"/>
              <a:gd name="connsiteX4" fmla="*/ 38102 w 59297"/>
              <a:gd name="connsiteY4" fmla="*/ 691457 h 882624"/>
              <a:gd name="connsiteX5" fmla="*/ 2 w 59297"/>
              <a:gd name="connsiteY5" fmla="*/ 479791 h 882624"/>
              <a:gd name="connsiteX6" fmla="*/ 42335 w 59297"/>
              <a:gd name="connsiteY6" fmla="*/ 1424 h 88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97" h="882624">
                <a:moveTo>
                  <a:pt x="42335" y="1424"/>
                </a:moveTo>
                <a:cubicBezTo>
                  <a:pt x="46568" y="-21507"/>
                  <a:pt x="25402" y="238490"/>
                  <a:pt x="25402" y="342207"/>
                </a:cubicBezTo>
                <a:cubicBezTo>
                  <a:pt x="25402" y="445924"/>
                  <a:pt x="36691" y="533766"/>
                  <a:pt x="42335" y="623724"/>
                </a:cubicBezTo>
                <a:cubicBezTo>
                  <a:pt x="47979" y="713682"/>
                  <a:pt x="59973" y="870668"/>
                  <a:pt x="59268" y="881957"/>
                </a:cubicBezTo>
                <a:cubicBezTo>
                  <a:pt x="58563" y="893246"/>
                  <a:pt x="47980" y="758485"/>
                  <a:pt x="38102" y="691457"/>
                </a:cubicBezTo>
                <a:cubicBezTo>
                  <a:pt x="28224" y="624429"/>
                  <a:pt x="355" y="594091"/>
                  <a:pt x="2" y="479791"/>
                </a:cubicBezTo>
                <a:cubicBezTo>
                  <a:pt x="-351" y="365491"/>
                  <a:pt x="38102" y="24355"/>
                  <a:pt x="42335" y="1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: 図形 1484">
            <a:extLst>
              <a:ext uri="{FF2B5EF4-FFF2-40B4-BE49-F238E27FC236}">
                <a16:creationId xmlns:a16="http://schemas.microsoft.com/office/drawing/2014/main" id="{B7C8A8F8-6247-4878-967C-B425E3919A9C}"/>
              </a:ext>
            </a:extLst>
          </p:cNvPr>
          <p:cNvSpPr/>
          <p:nvPr/>
        </p:nvSpPr>
        <p:spPr>
          <a:xfrm>
            <a:off x="3181099" y="10788011"/>
            <a:ext cx="476228" cy="163944"/>
          </a:xfrm>
          <a:custGeom>
            <a:avLst/>
            <a:gdLst>
              <a:gd name="connsiteX0" fmla="*/ 78568 w 476228"/>
              <a:gd name="connsiteY0" fmla="*/ 163622 h 163944"/>
              <a:gd name="connsiteX1" fmla="*/ 2368 w 476228"/>
              <a:gd name="connsiteY1" fmla="*/ 100122 h 163944"/>
              <a:gd name="connsiteX2" fmla="*/ 186518 w 476228"/>
              <a:gd name="connsiteY2" fmla="*/ 28156 h 163944"/>
              <a:gd name="connsiteX3" fmla="*/ 468034 w 476228"/>
              <a:gd name="connsiteY3" fmla="*/ 11222 h 163944"/>
              <a:gd name="connsiteX4" fmla="*/ 383368 w 476228"/>
              <a:gd name="connsiteY4" fmla="*/ 639 h 163944"/>
              <a:gd name="connsiteX5" fmla="*/ 203451 w 476228"/>
              <a:gd name="connsiteY5" fmla="*/ 9106 h 163944"/>
              <a:gd name="connsiteX6" fmla="*/ 25651 w 476228"/>
              <a:gd name="connsiteY6" fmla="*/ 72606 h 163944"/>
              <a:gd name="connsiteX7" fmla="*/ 78568 w 476228"/>
              <a:gd name="connsiteY7" fmla="*/ 163622 h 16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6228" h="163944">
                <a:moveTo>
                  <a:pt x="78568" y="163622"/>
                </a:moveTo>
                <a:cubicBezTo>
                  <a:pt x="74687" y="168208"/>
                  <a:pt x="-15624" y="122700"/>
                  <a:pt x="2368" y="100122"/>
                </a:cubicBezTo>
                <a:cubicBezTo>
                  <a:pt x="20360" y="77544"/>
                  <a:pt x="108907" y="42973"/>
                  <a:pt x="186518" y="28156"/>
                </a:cubicBezTo>
                <a:cubicBezTo>
                  <a:pt x="264129" y="13339"/>
                  <a:pt x="435226" y="15808"/>
                  <a:pt x="468034" y="11222"/>
                </a:cubicBezTo>
                <a:cubicBezTo>
                  <a:pt x="500842" y="6636"/>
                  <a:pt x="427465" y="992"/>
                  <a:pt x="383368" y="639"/>
                </a:cubicBezTo>
                <a:cubicBezTo>
                  <a:pt x="339271" y="286"/>
                  <a:pt x="263070" y="-2888"/>
                  <a:pt x="203451" y="9106"/>
                </a:cubicBezTo>
                <a:cubicBezTo>
                  <a:pt x="143832" y="21100"/>
                  <a:pt x="51404" y="48617"/>
                  <a:pt x="25651" y="72606"/>
                </a:cubicBezTo>
                <a:cubicBezTo>
                  <a:pt x="-102" y="96595"/>
                  <a:pt x="82449" y="159036"/>
                  <a:pt x="78568" y="163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: 図形 1485">
            <a:extLst>
              <a:ext uri="{FF2B5EF4-FFF2-40B4-BE49-F238E27FC236}">
                <a16:creationId xmlns:a16="http://schemas.microsoft.com/office/drawing/2014/main" id="{893AF96D-37A1-4D63-9CB5-D893CBE82F69}"/>
              </a:ext>
            </a:extLst>
          </p:cNvPr>
          <p:cNvSpPr/>
          <p:nvPr/>
        </p:nvSpPr>
        <p:spPr>
          <a:xfrm>
            <a:off x="3151029" y="10320593"/>
            <a:ext cx="47524" cy="529915"/>
          </a:xfrm>
          <a:custGeom>
            <a:avLst/>
            <a:gdLst>
              <a:gd name="connsiteX0" fmla="*/ 688 w 47524"/>
              <a:gd name="connsiteY0" fmla="*/ 274 h 529915"/>
              <a:gd name="connsiteX1" fmla="*/ 47254 w 47524"/>
              <a:gd name="connsiteY1" fmla="*/ 286024 h 529915"/>
              <a:gd name="connsiteX2" fmla="*/ 19738 w 47524"/>
              <a:gd name="connsiteY2" fmla="*/ 529440 h 529915"/>
              <a:gd name="connsiteX3" fmla="*/ 17621 w 47524"/>
              <a:gd name="connsiteY3" fmla="*/ 338940 h 529915"/>
              <a:gd name="connsiteX4" fmla="*/ 688 w 47524"/>
              <a:gd name="connsiteY4" fmla="*/ 274 h 52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24" h="529915">
                <a:moveTo>
                  <a:pt x="688" y="274"/>
                </a:moveTo>
                <a:cubicBezTo>
                  <a:pt x="5627" y="-8545"/>
                  <a:pt x="44079" y="197830"/>
                  <a:pt x="47254" y="286024"/>
                </a:cubicBezTo>
                <a:cubicBezTo>
                  <a:pt x="50429" y="374218"/>
                  <a:pt x="24677" y="520621"/>
                  <a:pt x="19738" y="529440"/>
                </a:cubicBezTo>
                <a:cubicBezTo>
                  <a:pt x="14799" y="538259"/>
                  <a:pt x="16210" y="422548"/>
                  <a:pt x="17621" y="338940"/>
                </a:cubicBezTo>
                <a:cubicBezTo>
                  <a:pt x="19032" y="255332"/>
                  <a:pt x="-4251" y="9093"/>
                  <a:pt x="688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: 図形 1486">
            <a:extLst>
              <a:ext uri="{FF2B5EF4-FFF2-40B4-BE49-F238E27FC236}">
                <a16:creationId xmlns:a16="http://schemas.microsoft.com/office/drawing/2014/main" id="{03635237-F96D-4FA9-B0CA-C9725F1DABC4}"/>
              </a:ext>
            </a:extLst>
          </p:cNvPr>
          <p:cNvSpPr/>
          <p:nvPr/>
        </p:nvSpPr>
        <p:spPr>
          <a:xfrm>
            <a:off x="3149599" y="9577963"/>
            <a:ext cx="67357" cy="754140"/>
          </a:xfrm>
          <a:custGeom>
            <a:avLst/>
            <a:gdLst>
              <a:gd name="connsiteX0" fmla="*/ 63501 w 67357"/>
              <a:gd name="connsiteY0" fmla="*/ 16887 h 754140"/>
              <a:gd name="connsiteX1" fmla="*/ 4234 w 67357"/>
              <a:gd name="connsiteY1" fmla="*/ 556637 h 754140"/>
              <a:gd name="connsiteX2" fmla="*/ 6351 w 67357"/>
              <a:gd name="connsiteY2" fmla="*/ 753487 h 754140"/>
              <a:gd name="connsiteX3" fmla="*/ 19051 w 67357"/>
              <a:gd name="connsiteY3" fmla="*/ 603204 h 754140"/>
              <a:gd name="connsiteX4" fmla="*/ 57151 w 67357"/>
              <a:gd name="connsiteY4" fmla="*/ 177754 h 754140"/>
              <a:gd name="connsiteX5" fmla="*/ 63501 w 67357"/>
              <a:gd name="connsiteY5" fmla="*/ 16887 h 75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57" h="754140">
                <a:moveTo>
                  <a:pt x="63501" y="16887"/>
                </a:moveTo>
                <a:cubicBezTo>
                  <a:pt x="54682" y="80034"/>
                  <a:pt x="13759" y="433870"/>
                  <a:pt x="4234" y="556637"/>
                </a:cubicBezTo>
                <a:cubicBezTo>
                  <a:pt x="-5291" y="679404"/>
                  <a:pt x="3881" y="745726"/>
                  <a:pt x="6351" y="753487"/>
                </a:cubicBezTo>
                <a:cubicBezTo>
                  <a:pt x="8820" y="761248"/>
                  <a:pt x="10584" y="699159"/>
                  <a:pt x="19051" y="603204"/>
                </a:cubicBezTo>
                <a:cubicBezTo>
                  <a:pt x="27518" y="507249"/>
                  <a:pt x="50096" y="274415"/>
                  <a:pt x="57151" y="177754"/>
                </a:cubicBezTo>
                <a:cubicBezTo>
                  <a:pt x="64206" y="81093"/>
                  <a:pt x="72320" y="-46260"/>
                  <a:pt x="63501" y="16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: 図形 1487">
            <a:extLst>
              <a:ext uri="{FF2B5EF4-FFF2-40B4-BE49-F238E27FC236}">
                <a16:creationId xmlns:a16="http://schemas.microsoft.com/office/drawing/2014/main" id="{CF40B838-225C-4B52-A28A-BA2DEE817EDD}"/>
              </a:ext>
            </a:extLst>
          </p:cNvPr>
          <p:cNvSpPr/>
          <p:nvPr/>
        </p:nvSpPr>
        <p:spPr>
          <a:xfrm>
            <a:off x="3206738" y="9199886"/>
            <a:ext cx="46037" cy="430620"/>
          </a:xfrm>
          <a:custGeom>
            <a:avLst/>
            <a:gdLst>
              <a:gd name="connsiteX0" fmla="*/ 42345 w 46037"/>
              <a:gd name="connsiteY0" fmla="*/ 3381 h 430620"/>
              <a:gd name="connsiteX1" fmla="*/ 12 w 46037"/>
              <a:gd name="connsiteY1" fmla="*/ 424597 h 430620"/>
              <a:gd name="connsiteX2" fmla="*/ 38112 w 46037"/>
              <a:gd name="connsiteY2" fmla="*/ 236214 h 430620"/>
              <a:gd name="connsiteX3" fmla="*/ 42345 w 46037"/>
              <a:gd name="connsiteY3" fmla="*/ 3381 h 43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37" h="430620">
                <a:moveTo>
                  <a:pt x="42345" y="3381"/>
                </a:moveTo>
                <a:cubicBezTo>
                  <a:pt x="35995" y="34778"/>
                  <a:pt x="717" y="385792"/>
                  <a:pt x="12" y="424597"/>
                </a:cubicBezTo>
                <a:cubicBezTo>
                  <a:pt x="-693" y="463402"/>
                  <a:pt x="29645" y="304653"/>
                  <a:pt x="38112" y="236214"/>
                </a:cubicBezTo>
                <a:cubicBezTo>
                  <a:pt x="46579" y="167775"/>
                  <a:pt x="48695" y="-28016"/>
                  <a:pt x="42345" y="3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: 図形 1488">
            <a:extLst>
              <a:ext uri="{FF2B5EF4-FFF2-40B4-BE49-F238E27FC236}">
                <a16:creationId xmlns:a16="http://schemas.microsoft.com/office/drawing/2014/main" id="{21F7F3E5-5F20-454C-BC54-25283F49C84E}"/>
              </a:ext>
            </a:extLst>
          </p:cNvPr>
          <p:cNvSpPr/>
          <p:nvPr/>
        </p:nvSpPr>
        <p:spPr>
          <a:xfrm>
            <a:off x="3183073" y="8862963"/>
            <a:ext cx="50335" cy="880110"/>
          </a:xfrm>
          <a:custGeom>
            <a:avLst/>
            <a:gdLst>
              <a:gd name="connsiteX0" fmla="*/ 25794 w 50335"/>
              <a:gd name="connsiteY0" fmla="*/ 16454 h 880110"/>
              <a:gd name="connsiteX1" fmla="*/ 394 w 50335"/>
              <a:gd name="connsiteY1" fmla="*/ 841954 h 880110"/>
              <a:gd name="connsiteX2" fmla="*/ 13094 w 50335"/>
              <a:gd name="connsiteY2" fmla="*/ 700137 h 880110"/>
              <a:gd name="connsiteX3" fmla="*/ 49077 w 50335"/>
              <a:gd name="connsiteY3" fmla="*/ 323370 h 880110"/>
              <a:gd name="connsiteX4" fmla="*/ 25794 w 50335"/>
              <a:gd name="connsiteY4" fmla="*/ 16454 h 88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35" h="880110">
                <a:moveTo>
                  <a:pt x="25794" y="16454"/>
                </a:moveTo>
                <a:cubicBezTo>
                  <a:pt x="17680" y="102885"/>
                  <a:pt x="2511" y="728007"/>
                  <a:pt x="394" y="841954"/>
                </a:cubicBezTo>
                <a:cubicBezTo>
                  <a:pt x="-1723" y="955901"/>
                  <a:pt x="4980" y="786568"/>
                  <a:pt x="13094" y="700137"/>
                </a:cubicBezTo>
                <a:cubicBezTo>
                  <a:pt x="21208" y="613706"/>
                  <a:pt x="42374" y="440140"/>
                  <a:pt x="49077" y="323370"/>
                </a:cubicBezTo>
                <a:cubicBezTo>
                  <a:pt x="55780" y="206601"/>
                  <a:pt x="33908" y="-69977"/>
                  <a:pt x="25794" y="16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: 図形 1489">
            <a:extLst>
              <a:ext uri="{FF2B5EF4-FFF2-40B4-BE49-F238E27FC236}">
                <a16:creationId xmlns:a16="http://schemas.microsoft.com/office/drawing/2014/main" id="{1C8FB1C0-1A09-4CE6-A9D5-646747362A8B}"/>
              </a:ext>
            </a:extLst>
          </p:cNvPr>
          <p:cNvSpPr/>
          <p:nvPr/>
        </p:nvSpPr>
        <p:spPr>
          <a:xfrm>
            <a:off x="4325204" y="10643100"/>
            <a:ext cx="157955" cy="499900"/>
          </a:xfrm>
          <a:custGeom>
            <a:avLst/>
            <a:gdLst>
              <a:gd name="connsiteX0" fmla="*/ 157896 w 157955"/>
              <a:gd name="connsiteY0" fmla="*/ 2675 h 499900"/>
              <a:gd name="connsiteX1" fmla="*/ 122971 w 157955"/>
              <a:gd name="connsiteY1" fmla="*/ 221750 h 499900"/>
              <a:gd name="connsiteX2" fmla="*/ 2321 w 157955"/>
              <a:gd name="connsiteY2" fmla="*/ 497975 h 499900"/>
              <a:gd name="connsiteX3" fmla="*/ 49946 w 157955"/>
              <a:gd name="connsiteY3" fmla="*/ 332875 h 499900"/>
              <a:gd name="connsiteX4" fmla="*/ 129321 w 157955"/>
              <a:gd name="connsiteY4" fmla="*/ 113800 h 499900"/>
              <a:gd name="connsiteX5" fmla="*/ 157896 w 157955"/>
              <a:gd name="connsiteY5" fmla="*/ 2675 h 49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955" h="499900">
                <a:moveTo>
                  <a:pt x="157896" y="2675"/>
                </a:moveTo>
                <a:cubicBezTo>
                  <a:pt x="156838" y="20666"/>
                  <a:pt x="148900" y="139200"/>
                  <a:pt x="122971" y="221750"/>
                </a:cubicBezTo>
                <a:cubicBezTo>
                  <a:pt x="97042" y="304300"/>
                  <a:pt x="14492" y="479454"/>
                  <a:pt x="2321" y="497975"/>
                </a:cubicBezTo>
                <a:cubicBezTo>
                  <a:pt x="-9850" y="516496"/>
                  <a:pt x="28779" y="396904"/>
                  <a:pt x="49946" y="332875"/>
                </a:cubicBezTo>
                <a:cubicBezTo>
                  <a:pt x="71113" y="268846"/>
                  <a:pt x="112917" y="166188"/>
                  <a:pt x="129321" y="113800"/>
                </a:cubicBezTo>
                <a:cubicBezTo>
                  <a:pt x="145725" y="61412"/>
                  <a:pt x="158954" y="-15316"/>
                  <a:pt x="157896" y="2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: 図形 1490">
            <a:extLst>
              <a:ext uri="{FF2B5EF4-FFF2-40B4-BE49-F238E27FC236}">
                <a16:creationId xmlns:a16="http://schemas.microsoft.com/office/drawing/2014/main" id="{A28247C7-C6B9-4A84-AC3D-C2AEF1F67B55}"/>
              </a:ext>
            </a:extLst>
          </p:cNvPr>
          <p:cNvSpPr/>
          <p:nvPr/>
        </p:nvSpPr>
        <p:spPr>
          <a:xfrm>
            <a:off x="4181332" y="11180818"/>
            <a:ext cx="143866" cy="716727"/>
          </a:xfrm>
          <a:custGeom>
            <a:avLst/>
            <a:gdLst>
              <a:gd name="connsiteX0" fmla="*/ 143018 w 143866"/>
              <a:gd name="connsiteY0" fmla="*/ 1532 h 716727"/>
              <a:gd name="connsiteX1" fmla="*/ 73168 w 143866"/>
              <a:gd name="connsiteY1" fmla="*/ 290457 h 716727"/>
              <a:gd name="connsiteX2" fmla="*/ 16018 w 143866"/>
              <a:gd name="connsiteY2" fmla="*/ 703207 h 716727"/>
              <a:gd name="connsiteX3" fmla="*/ 143 w 143866"/>
              <a:gd name="connsiteY3" fmla="*/ 598432 h 716727"/>
              <a:gd name="connsiteX4" fmla="*/ 22368 w 143866"/>
              <a:gd name="connsiteY4" fmla="*/ 414282 h 716727"/>
              <a:gd name="connsiteX5" fmla="*/ 143018 w 143866"/>
              <a:gd name="connsiteY5" fmla="*/ 1532 h 71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66" h="716727">
                <a:moveTo>
                  <a:pt x="143018" y="1532"/>
                </a:moveTo>
                <a:cubicBezTo>
                  <a:pt x="151485" y="-19106"/>
                  <a:pt x="94335" y="173511"/>
                  <a:pt x="73168" y="290457"/>
                </a:cubicBezTo>
                <a:cubicBezTo>
                  <a:pt x="52001" y="407403"/>
                  <a:pt x="28189" y="651878"/>
                  <a:pt x="16018" y="703207"/>
                </a:cubicBezTo>
                <a:cubicBezTo>
                  <a:pt x="3847" y="754536"/>
                  <a:pt x="-915" y="646586"/>
                  <a:pt x="143" y="598432"/>
                </a:cubicBezTo>
                <a:cubicBezTo>
                  <a:pt x="1201" y="550278"/>
                  <a:pt x="-1974" y="513765"/>
                  <a:pt x="22368" y="414282"/>
                </a:cubicBezTo>
                <a:cubicBezTo>
                  <a:pt x="46710" y="314799"/>
                  <a:pt x="134551" y="22170"/>
                  <a:pt x="143018" y="1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: 図形 1491">
            <a:extLst>
              <a:ext uri="{FF2B5EF4-FFF2-40B4-BE49-F238E27FC236}">
                <a16:creationId xmlns:a16="http://schemas.microsoft.com/office/drawing/2014/main" id="{28FAB4ED-707A-4366-8F8B-E22439E6BECE}"/>
              </a:ext>
            </a:extLst>
          </p:cNvPr>
          <p:cNvSpPr/>
          <p:nvPr/>
        </p:nvSpPr>
        <p:spPr>
          <a:xfrm>
            <a:off x="3234610" y="10901119"/>
            <a:ext cx="42195" cy="965366"/>
          </a:xfrm>
          <a:custGeom>
            <a:avLst/>
            <a:gdLst>
              <a:gd name="connsiteX0" fmla="*/ 10240 w 42195"/>
              <a:gd name="connsiteY0" fmla="*/ 1831 h 965366"/>
              <a:gd name="connsiteX1" fmla="*/ 715 w 42195"/>
              <a:gd name="connsiteY1" fmla="*/ 481256 h 965366"/>
              <a:gd name="connsiteX2" fmla="*/ 3890 w 42195"/>
              <a:gd name="connsiteY2" fmla="*/ 570156 h 965366"/>
              <a:gd name="connsiteX3" fmla="*/ 29290 w 42195"/>
              <a:gd name="connsiteY3" fmla="*/ 963856 h 965366"/>
              <a:gd name="connsiteX4" fmla="*/ 41990 w 42195"/>
              <a:gd name="connsiteY4" fmla="*/ 678106 h 965366"/>
              <a:gd name="connsiteX5" fmla="*/ 10240 w 42195"/>
              <a:gd name="connsiteY5" fmla="*/ 1831 h 96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95" h="965366">
                <a:moveTo>
                  <a:pt x="10240" y="1831"/>
                </a:moveTo>
                <a:cubicBezTo>
                  <a:pt x="3361" y="-30977"/>
                  <a:pt x="1773" y="386535"/>
                  <a:pt x="715" y="481256"/>
                </a:cubicBezTo>
                <a:cubicBezTo>
                  <a:pt x="-343" y="575977"/>
                  <a:pt x="-872" y="489723"/>
                  <a:pt x="3890" y="570156"/>
                </a:cubicBezTo>
                <a:cubicBezTo>
                  <a:pt x="8652" y="650589"/>
                  <a:pt x="22940" y="945864"/>
                  <a:pt x="29290" y="963856"/>
                </a:cubicBezTo>
                <a:cubicBezTo>
                  <a:pt x="35640" y="981848"/>
                  <a:pt x="43578" y="836327"/>
                  <a:pt x="41990" y="678106"/>
                </a:cubicBezTo>
                <a:cubicBezTo>
                  <a:pt x="40403" y="519885"/>
                  <a:pt x="17119" y="34639"/>
                  <a:pt x="10240" y="1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: 図形 1492">
            <a:extLst>
              <a:ext uri="{FF2B5EF4-FFF2-40B4-BE49-F238E27FC236}">
                <a16:creationId xmlns:a16="http://schemas.microsoft.com/office/drawing/2014/main" id="{CA0AC34D-1045-49E5-83C2-03D97F8E9D6A}"/>
              </a:ext>
            </a:extLst>
          </p:cNvPr>
          <p:cNvSpPr/>
          <p:nvPr/>
        </p:nvSpPr>
        <p:spPr>
          <a:xfrm>
            <a:off x="3478262" y="11026176"/>
            <a:ext cx="160288" cy="392118"/>
          </a:xfrm>
          <a:custGeom>
            <a:avLst/>
            <a:gdLst>
              <a:gd name="connsiteX0" fmla="*/ 160288 w 160288"/>
              <a:gd name="connsiteY0" fmla="*/ 599 h 392118"/>
              <a:gd name="connsiteX1" fmla="*/ 33288 w 160288"/>
              <a:gd name="connsiteY1" fmla="*/ 289524 h 392118"/>
              <a:gd name="connsiteX2" fmla="*/ 7888 w 160288"/>
              <a:gd name="connsiteY2" fmla="*/ 391124 h 392118"/>
              <a:gd name="connsiteX3" fmla="*/ 1538 w 160288"/>
              <a:gd name="connsiteY3" fmla="*/ 333974 h 392118"/>
              <a:gd name="connsiteX4" fmla="*/ 33288 w 160288"/>
              <a:gd name="connsiteY4" fmla="*/ 216499 h 392118"/>
              <a:gd name="connsiteX5" fmla="*/ 160288 w 160288"/>
              <a:gd name="connsiteY5" fmla="*/ 599 h 39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288" h="392118">
                <a:moveTo>
                  <a:pt x="160288" y="599"/>
                </a:moveTo>
                <a:cubicBezTo>
                  <a:pt x="160288" y="12770"/>
                  <a:pt x="58688" y="224437"/>
                  <a:pt x="33288" y="289524"/>
                </a:cubicBezTo>
                <a:cubicBezTo>
                  <a:pt x="7888" y="354612"/>
                  <a:pt x="13180" y="383716"/>
                  <a:pt x="7888" y="391124"/>
                </a:cubicBezTo>
                <a:cubicBezTo>
                  <a:pt x="2596" y="398532"/>
                  <a:pt x="-2695" y="363078"/>
                  <a:pt x="1538" y="333974"/>
                </a:cubicBezTo>
                <a:cubicBezTo>
                  <a:pt x="5771" y="304870"/>
                  <a:pt x="6830" y="267828"/>
                  <a:pt x="33288" y="216499"/>
                </a:cubicBezTo>
                <a:cubicBezTo>
                  <a:pt x="59746" y="165170"/>
                  <a:pt x="160288" y="-11572"/>
                  <a:pt x="160288" y="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: 図形 1493">
            <a:extLst>
              <a:ext uri="{FF2B5EF4-FFF2-40B4-BE49-F238E27FC236}">
                <a16:creationId xmlns:a16="http://schemas.microsoft.com/office/drawing/2014/main" id="{30CB6ED0-11D0-47A6-8C2B-563EAE70BE7E}"/>
              </a:ext>
            </a:extLst>
          </p:cNvPr>
          <p:cNvSpPr/>
          <p:nvPr/>
        </p:nvSpPr>
        <p:spPr>
          <a:xfrm>
            <a:off x="6174300" y="8547044"/>
            <a:ext cx="203797" cy="362137"/>
          </a:xfrm>
          <a:custGeom>
            <a:avLst/>
            <a:gdLst>
              <a:gd name="connsiteX0" fmla="*/ 17 w 203797"/>
              <a:gd name="connsiteY0" fmla="*/ 56 h 362137"/>
              <a:gd name="connsiteX1" fmla="*/ 163000 w 203797"/>
              <a:gd name="connsiteY1" fmla="*/ 237123 h 362137"/>
              <a:gd name="connsiteX2" fmla="*/ 203217 w 203797"/>
              <a:gd name="connsiteY2" fmla="*/ 362006 h 362137"/>
              <a:gd name="connsiteX3" fmla="*/ 173583 w 203797"/>
              <a:gd name="connsiteY3" fmla="*/ 215956 h 362137"/>
              <a:gd name="connsiteX4" fmla="*/ 17 w 203797"/>
              <a:gd name="connsiteY4" fmla="*/ 56 h 36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97" h="362137">
                <a:moveTo>
                  <a:pt x="17" y="56"/>
                </a:moveTo>
                <a:cubicBezTo>
                  <a:pt x="-1747" y="3584"/>
                  <a:pt x="129133" y="176798"/>
                  <a:pt x="163000" y="237123"/>
                </a:cubicBezTo>
                <a:cubicBezTo>
                  <a:pt x="196867" y="297448"/>
                  <a:pt x="201453" y="365534"/>
                  <a:pt x="203217" y="362006"/>
                </a:cubicBezTo>
                <a:cubicBezTo>
                  <a:pt x="204981" y="358478"/>
                  <a:pt x="204627" y="274164"/>
                  <a:pt x="173583" y="215956"/>
                </a:cubicBezTo>
                <a:cubicBezTo>
                  <a:pt x="142539" y="157748"/>
                  <a:pt x="1781" y="-3472"/>
                  <a:pt x="17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: 図形 1494">
            <a:extLst>
              <a:ext uri="{FF2B5EF4-FFF2-40B4-BE49-F238E27FC236}">
                <a16:creationId xmlns:a16="http://schemas.microsoft.com/office/drawing/2014/main" id="{306F8891-BFA8-4DC4-B47C-7C9BB4734740}"/>
              </a:ext>
            </a:extLst>
          </p:cNvPr>
          <p:cNvSpPr/>
          <p:nvPr/>
        </p:nvSpPr>
        <p:spPr>
          <a:xfrm>
            <a:off x="5431099" y="9376448"/>
            <a:ext cx="367913" cy="473505"/>
          </a:xfrm>
          <a:custGeom>
            <a:avLst/>
            <a:gdLst>
              <a:gd name="connsiteX0" fmla="*/ 2384 w 367913"/>
              <a:gd name="connsiteY0" fmla="*/ 2502 h 473505"/>
              <a:gd name="connsiteX1" fmla="*/ 97634 w 367913"/>
              <a:gd name="connsiteY1" fmla="*/ 176069 h 473505"/>
              <a:gd name="connsiteX2" fmla="*/ 209818 w 367913"/>
              <a:gd name="connsiteY2" fmla="*/ 336935 h 473505"/>
              <a:gd name="connsiteX3" fmla="*/ 366451 w 367913"/>
              <a:gd name="connsiteY3" fmla="*/ 472402 h 473505"/>
              <a:gd name="connsiteX4" fmla="*/ 292368 w 367913"/>
              <a:gd name="connsiteY4" fmla="*/ 404669 h 473505"/>
              <a:gd name="connsiteX5" fmla="*/ 199234 w 367913"/>
              <a:gd name="connsiteY5" fmla="*/ 313652 h 473505"/>
              <a:gd name="connsiteX6" fmla="*/ 2384 w 367913"/>
              <a:gd name="connsiteY6" fmla="*/ 2502 h 47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913" h="473505">
                <a:moveTo>
                  <a:pt x="2384" y="2502"/>
                </a:moveTo>
                <a:cubicBezTo>
                  <a:pt x="-14549" y="-20429"/>
                  <a:pt x="63062" y="120330"/>
                  <a:pt x="97634" y="176069"/>
                </a:cubicBezTo>
                <a:cubicBezTo>
                  <a:pt x="132206" y="231808"/>
                  <a:pt x="165015" y="287546"/>
                  <a:pt x="209818" y="336935"/>
                </a:cubicBezTo>
                <a:cubicBezTo>
                  <a:pt x="254621" y="386324"/>
                  <a:pt x="352693" y="461113"/>
                  <a:pt x="366451" y="472402"/>
                </a:cubicBezTo>
                <a:cubicBezTo>
                  <a:pt x="380209" y="483691"/>
                  <a:pt x="292368" y="404669"/>
                  <a:pt x="292368" y="404669"/>
                </a:cubicBezTo>
                <a:cubicBezTo>
                  <a:pt x="264499" y="378211"/>
                  <a:pt x="242978" y="378210"/>
                  <a:pt x="199234" y="313652"/>
                </a:cubicBezTo>
                <a:cubicBezTo>
                  <a:pt x="155490" y="249094"/>
                  <a:pt x="19317" y="25433"/>
                  <a:pt x="2384" y="2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: 図形 1495">
            <a:extLst>
              <a:ext uri="{FF2B5EF4-FFF2-40B4-BE49-F238E27FC236}">
                <a16:creationId xmlns:a16="http://schemas.microsoft.com/office/drawing/2014/main" id="{E8AD2686-C958-4F9D-B58A-936E709398CD}"/>
              </a:ext>
            </a:extLst>
          </p:cNvPr>
          <p:cNvSpPr/>
          <p:nvPr/>
        </p:nvSpPr>
        <p:spPr>
          <a:xfrm>
            <a:off x="6353941" y="8913276"/>
            <a:ext cx="248673" cy="505948"/>
          </a:xfrm>
          <a:custGeom>
            <a:avLst/>
            <a:gdLst>
              <a:gd name="connsiteX0" fmla="*/ 292 w 248673"/>
              <a:gd name="connsiteY0" fmla="*/ 7 h 505948"/>
              <a:gd name="connsiteX1" fmla="*/ 131526 w 248673"/>
              <a:gd name="connsiteY1" fmla="*/ 152407 h 505948"/>
              <a:gd name="connsiteX2" fmla="*/ 195026 w 248673"/>
              <a:gd name="connsiteY2" fmla="*/ 277291 h 505948"/>
              <a:gd name="connsiteX3" fmla="*/ 247942 w 248673"/>
              <a:gd name="connsiteY3" fmla="*/ 501657 h 505948"/>
              <a:gd name="connsiteX4" fmla="*/ 222542 w 248673"/>
              <a:gd name="connsiteY4" fmla="*/ 412757 h 505948"/>
              <a:gd name="connsiteX5" fmla="*/ 175976 w 248673"/>
              <a:gd name="connsiteY5" fmla="*/ 264591 h 505948"/>
              <a:gd name="connsiteX6" fmla="*/ 97659 w 248673"/>
              <a:gd name="connsiteY6" fmla="*/ 146057 h 505948"/>
              <a:gd name="connsiteX7" fmla="*/ 292 w 248673"/>
              <a:gd name="connsiteY7" fmla="*/ 7 h 50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673" h="505948">
                <a:moveTo>
                  <a:pt x="292" y="7"/>
                </a:moveTo>
                <a:cubicBezTo>
                  <a:pt x="5936" y="1065"/>
                  <a:pt x="99070" y="106193"/>
                  <a:pt x="131526" y="152407"/>
                </a:cubicBezTo>
                <a:cubicBezTo>
                  <a:pt x="163982" y="198621"/>
                  <a:pt x="175623" y="219083"/>
                  <a:pt x="195026" y="277291"/>
                </a:cubicBezTo>
                <a:cubicBezTo>
                  <a:pt x="214429" y="335499"/>
                  <a:pt x="243356" y="479079"/>
                  <a:pt x="247942" y="501657"/>
                </a:cubicBezTo>
                <a:cubicBezTo>
                  <a:pt x="252528" y="524235"/>
                  <a:pt x="234536" y="452268"/>
                  <a:pt x="222542" y="412757"/>
                </a:cubicBezTo>
                <a:cubicBezTo>
                  <a:pt x="210548" y="373246"/>
                  <a:pt x="196790" y="309041"/>
                  <a:pt x="175976" y="264591"/>
                </a:cubicBezTo>
                <a:cubicBezTo>
                  <a:pt x="155162" y="220141"/>
                  <a:pt x="123059" y="185921"/>
                  <a:pt x="97659" y="146057"/>
                </a:cubicBezTo>
                <a:cubicBezTo>
                  <a:pt x="72259" y="106193"/>
                  <a:pt x="-5352" y="-1051"/>
                  <a:pt x="29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: 図形 1496">
            <a:extLst>
              <a:ext uri="{FF2B5EF4-FFF2-40B4-BE49-F238E27FC236}">
                <a16:creationId xmlns:a16="http://schemas.microsoft.com/office/drawing/2014/main" id="{D9402FF7-A4D9-4C6C-A2BC-98F7D9DE4578}"/>
              </a:ext>
            </a:extLst>
          </p:cNvPr>
          <p:cNvSpPr/>
          <p:nvPr/>
        </p:nvSpPr>
        <p:spPr>
          <a:xfrm>
            <a:off x="6512513" y="9533467"/>
            <a:ext cx="125676" cy="302683"/>
          </a:xfrm>
          <a:custGeom>
            <a:avLst/>
            <a:gdLst>
              <a:gd name="connsiteX0" fmla="*/ 123237 w 125676"/>
              <a:gd name="connsiteY0" fmla="*/ 0 h 302683"/>
              <a:gd name="connsiteX1" fmla="*/ 104187 w 125676"/>
              <a:gd name="connsiteY1" fmla="*/ 209550 h 302683"/>
              <a:gd name="connsiteX2" fmla="*/ 470 w 125676"/>
              <a:gd name="connsiteY2" fmla="*/ 302683 h 302683"/>
              <a:gd name="connsiteX3" fmla="*/ 68204 w 125676"/>
              <a:gd name="connsiteY3" fmla="*/ 209550 h 302683"/>
              <a:gd name="connsiteX4" fmla="*/ 123237 w 125676"/>
              <a:gd name="connsiteY4" fmla="*/ 0 h 30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76" h="302683">
                <a:moveTo>
                  <a:pt x="123237" y="0"/>
                </a:moveTo>
                <a:cubicBezTo>
                  <a:pt x="129234" y="0"/>
                  <a:pt x="124648" y="159103"/>
                  <a:pt x="104187" y="209550"/>
                </a:cubicBezTo>
                <a:cubicBezTo>
                  <a:pt x="83726" y="259997"/>
                  <a:pt x="6467" y="302683"/>
                  <a:pt x="470" y="302683"/>
                </a:cubicBezTo>
                <a:cubicBezTo>
                  <a:pt x="-5527" y="302683"/>
                  <a:pt x="47390" y="256117"/>
                  <a:pt x="68204" y="209550"/>
                </a:cubicBezTo>
                <a:cubicBezTo>
                  <a:pt x="89018" y="162983"/>
                  <a:pt x="117240" y="0"/>
                  <a:pt x="12323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: 図形 1497">
            <a:extLst>
              <a:ext uri="{FF2B5EF4-FFF2-40B4-BE49-F238E27FC236}">
                <a16:creationId xmlns:a16="http://schemas.microsoft.com/office/drawing/2014/main" id="{736B12C0-78C0-4FFD-B06F-0E65DC62D5D1}"/>
              </a:ext>
            </a:extLst>
          </p:cNvPr>
          <p:cNvSpPr/>
          <p:nvPr/>
        </p:nvSpPr>
        <p:spPr>
          <a:xfrm>
            <a:off x="5979284" y="9609074"/>
            <a:ext cx="442210" cy="202561"/>
          </a:xfrm>
          <a:custGeom>
            <a:avLst/>
            <a:gdLst>
              <a:gd name="connsiteX0" fmla="*/ 299 w 442210"/>
              <a:gd name="connsiteY0" fmla="*/ 593 h 202561"/>
              <a:gd name="connsiteX1" fmla="*/ 209849 w 442210"/>
              <a:gd name="connsiteY1" fmla="*/ 93726 h 202561"/>
              <a:gd name="connsiteX2" fmla="*/ 438449 w 442210"/>
              <a:gd name="connsiteY2" fmla="*/ 201676 h 202561"/>
              <a:gd name="connsiteX3" fmla="*/ 338966 w 442210"/>
              <a:gd name="connsiteY3" fmla="*/ 140293 h 202561"/>
              <a:gd name="connsiteX4" fmla="*/ 167516 w 442210"/>
              <a:gd name="connsiteY4" fmla="*/ 57743 h 202561"/>
              <a:gd name="connsiteX5" fmla="*/ 299 w 442210"/>
              <a:gd name="connsiteY5" fmla="*/ 593 h 20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210" h="202561">
                <a:moveTo>
                  <a:pt x="299" y="593"/>
                </a:moveTo>
                <a:cubicBezTo>
                  <a:pt x="7354" y="6590"/>
                  <a:pt x="136824" y="60212"/>
                  <a:pt x="209849" y="93726"/>
                </a:cubicBezTo>
                <a:cubicBezTo>
                  <a:pt x="282874" y="127240"/>
                  <a:pt x="416930" y="193915"/>
                  <a:pt x="438449" y="201676"/>
                </a:cubicBezTo>
                <a:cubicBezTo>
                  <a:pt x="459968" y="209437"/>
                  <a:pt x="384122" y="164282"/>
                  <a:pt x="338966" y="140293"/>
                </a:cubicBezTo>
                <a:cubicBezTo>
                  <a:pt x="293811" y="116304"/>
                  <a:pt x="222197" y="79968"/>
                  <a:pt x="167516" y="57743"/>
                </a:cubicBezTo>
                <a:cubicBezTo>
                  <a:pt x="112836" y="35518"/>
                  <a:pt x="-6756" y="-5404"/>
                  <a:pt x="299" y="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: 図形 1498">
            <a:extLst>
              <a:ext uri="{FF2B5EF4-FFF2-40B4-BE49-F238E27FC236}">
                <a16:creationId xmlns:a16="http://schemas.microsoft.com/office/drawing/2014/main" id="{77791072-AA76-4C74-B7D9-1BB92F7F6AD0}"/>
              </a:ext>
            </a:extLst>
          </p:cNvPr>
          <p:cNvSpPr/>
          <p:nvPr/>
        </p:nvSpPr>
        <p:spPr>
          <a:xfrm>
            <a:off x="6056043" y="9483204"/>
            <a:ext cx="409697" cy="50748"/>
          </a:xfrm>
          <a:custGeom>
            <a:avLst/>
            <a:gdLst>
              <a:gd name="connsiteX0" fmla="*/ 1857 w 409697"/>
              <a:gd name="connsiteY0" fmla="*/ 3696 h 50748"/>
              <a:gd name="connsiteX1" fmla="*/ 251624 w 409697"/>
              <a:gd name="connsiteY1" fmla="*/ 3696 h 50748"/>
              <a:gd name="connsiteX2" fmla="*/ 406140 w 409697"/>
              <a:gd name="connsiteY2" fmla="*/ 50263 h 50748"/>
              <a:gd name="connsiteX3" fmla="*/ 342640 w 409697"/>
              <a:gd name="connsiteY3" fmla="*/ 26979 h 50748"/>
              <a:gd name="connsiteX4" fmla="*/ 147907 w 409697"/>
              <a:gd name="connsiteY4" fmla="*/ 10046 h 50748"/>
              <a:gd name="connsiteX5" fmla="*/ 1857 w 409697"/>
              <a:gd name="connsiteY5" fmla="*/ 3696 h 5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9697" h="50748">
                <a:moveTo>
                  <a:pt x="1857" y="3696"/>
                </a:moveTo>
                <a:cubicBezTo>
                  <a:pt x="19143" y="2638"/>
                  <a:pt x="184243" y="-4065"/>
                  <a:pt x="251624" y="3696"/>
                </a:cubicBezTo>
                <a:cubicBezTo>
                  <a:pt x="319005" y="11457"/>
                  <a:pt x="390971" y="46383"/>
                  <a:pt x="406140" y="50263"/>
                </a:cubicBezTo>
                <a:cubicBezTo>
                  <a:pt x="421309" y="54143"/>
                  <a:pt x="385679" y="33682"/>
                  <a:pt x="342640" y="26979"/>
                </a:cubicBezTo>
                <a:cubicBezTo>
                  <a:pt x="299601" y="20276"/>
                  <a:pt x="203646" y="13221"/>
                  <a:pt x="147907" y="10046"/>
                </a:cubicBezTo>
                <a:cubicBezTo>
                  <a:pt x="92168" y="6871"/>
                  <a:pt x="-15429" y="4754"/>
                  <a:pt x="1857" y="3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: 図形 1499">
            <a:extLst>
              <a:ext uri="{FF2B5EF4-FFF2-40B4-BE49-F238E27FC236}">
                <a16:creationId xmlns:a16="http://schemas.microsoft.com/office/drawing/2014/main" id="{A3621946-A890-4184-BA67-3DB9ED9405BA}"/>
              </a:ext>
            </a:extLst>
          </p:cNvPr>
          <p:cNvSpPr/>
          <p:nvPr/>
        </p:nvSpPr>
        <p:spPr>
          <a:xfrm>
            <a:off x="6443133" y="9372500"/>
            <a:ext cx="68500" cy="335263"/>
          </a:xfrm>
          <a:custGeom>
            <a:avLst/>
            <a:gdLst>
              <a:gd name="connsiteX0" fmla="*/ 31750 w 68500"/>
              <a:gd name="connsiteY0" fmla="*/ 100 h 335263"/>
              <a:gd name="connsiteX1" fmla="*/ 50800 w 68500"/>
              <a:gd name="connsiteY1" fmla="*/ 188483 h 335263"/>
              <a:gd name="connsiteX2" fmla="*/ 0 w 68500"/>
              <a:gd name="connsiteY2" fmla="*/ 334533 h 335263"/>
              <a:gd name="connsiteX3" fmla="*/ 50800 w 68500"/>
              <a:gd name="connsiteY3" fmla="*/ 241400 h 335263"/>
              <a:gd name="connsiteX4" fmla="*/ 67734 w 68500"/>
              <a:gd name="connsiteY4" fmla="*/ 163083 h 335263"/>
              <a:gd name="connsiteX5" fmla="*/ 31750 w 68500"/>
              <a:gd name="connsiteY5" fmla="*/ 100 h 33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00" h="335263">
                <a:moveTo>
                  <a:pt x="31750" y="100"/>
                </a:moveTo>
                <a:cubicBezTo>
                  <a:pt x="28928" y="4333"/>
                  <a:pt x="56092" y="132744"/>
                  <a:pt x="50800" y="188483"/>
                </a:cubicBezTo>
                <a:cubicBezTo>
                  <a:pt x="45508" y="244222"/>
                  <a:pt x="0" y="325714"/>
                  <a:pt x="0" y="334533"/>
                </a:cubicBezTo>
                <a:cubicBezTo>
                  <a:pt x="0" y="343352"/>
                  <a:pt x="39511" y="269975"/>
                  <a:pt x="50800" y="241400"/>
                </a:cubicBezTo>
                <a:cubicBezTo>
                  <a:pt x="62089" y="212825"/>
                  <a:pt x="71262" y="199066"/>
                  <a:pt x="67734" y="163083"/>
                </a:cubicBezTo>
                <a:cubicBezTo>
                  <a:pt x="64206" y="127100"/>
                  <a:pt x="34572" y="-4133"/>
                  <a:pt x="31750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: 図形 1500">
            <a:extLst>
              <a:ext uri="{FF2B5EF4-FFF2-40B4-BE49-F238E27FC236}">
                <a16:creationId xmlns:a16="http://schemas.microsoft.com/office/drawing/2014/main" id="{05370E3C-7CAC-45E2-AFB8-101D6BC88EC3}"/>
              </a:ext>
            </a:extLst>
          </p:cNvPr>
          <p:cNvSpPr/>
          <p:nvPr/>
        </p:nvSpPr>
        <p:spPr>
          <a:xfrm>
            <a:off x="5774081" y="9821278"/>
            <a:ext cx="405632" cy="265774"/>
          </a:xfrm>
          <a:custGeom>
            <a:avLst/>
            <a:gdLst>
              <a:gd name="connsiteX0" fmla="*/ 186 w 405632"/>
              <a:gd name="connsiteY0" fmla="*/ 55 h 265774"/>
              <a:gd name="connsiteX1" fmla="*/ 201269 w 405632"/>
              <a:gd name="connsiteY1" fmla="*/ 154572 h 265774"/>
              <a:gd name="connsiteX2" fmla="*/ 402352 w 405632"/>
              <a:gd name="connsiteY2" fmla="*/ 264639 h 265774"/>
              <a:gd name="connsiteX3" fmla="*/ 319802 w 405632"/>
              <a:gd name="connsiteY3" fmla="*/ 207489 h 265774"/>
              <a:gd name="connsiteX4" fmla="*/ 237252 w 405632"/>
              <a:gd name="connsiteY4" fmla="*/ 137639 h 265774"/>
              <a:gd name="connsiteX5" fmla="*/ 186 w 405632"/>
              <a:gd name="connsiteY5" fmla="*/ 55 h 26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632" h="265774">
                <a:moveTo>
                  <a:pt x="186" y="55"/>
                </a:moveTo>
                <a:cubicBezTo>
                  <a:pt x="-5811" y="2877"/>
                  <a:pt x="134241" y="110475"/>
                  <a:pt x="201269" y="154572"/>
                </a:cubicBezTo>
                <a:cubicBezTo>
                  <a:pt x="268297" y="198669"/>
                  <a:pt x="382597" y="255820"/>
                  <a:pt x="402352" y="264639"/>
                </a:cubicBezTo>
                <a:cubicBezTo>
                  <a:pt x="422107" y="273458"/>
                  <a:pt x="347319" y="228656"/>
                  <a:pt x="319802" y="207489"/>
                </a:cubicBezTo>
                <a:cubicBezTo>
                  <a:pt x="292285" y="186322"/>
                  <a:pt x="290169" y="171506"/>
                  <a:pt x="237252" y="137639"/>
                </a:cubicBezTo>
                <a:cubicBezTo>
                  <a:pt x="184335" y="103772"/>
                  <a:pt x="6183" y="-2767"/>
                  <a:pt x="186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: 図形 1501">
            <a:extLst>
              <a:ext uri="{FF2B5EF4-FFF2-40B4-BE49-F238E27FC236}">
                <a16:creationId xmlns:a16="http://schemas.microsoft.com/office/drawing/2014/main" id="{F7324353-4554-4B77-B512-47AC4A63A4E9}"/>
              </a:ext>
            </a:extLst>
          </p:cNvPr>
          <p:cNvSpPr/>
          <p:nvPr/>
        </p:nvSpPr>
        <p:spPr>
          <a:xfrm>
            <a:off x="6574696" y="9303704"/>
            <a:ext cx="659246" cy="816441"/>
          </a:xfrm>
          <a:custGeom>
            <a:avLst/>
            <a:gdLst>
              <a:gd name="connsiteX0" fmla="*/ 1787 w 659246"/>
              <a:gd name="connsiteY0" fmla="*/ 3279 h 816441"/>
              <a:gd name="connsiteX1" fmla="*/ 177471 w 659246"/>
              <a:gd name="connsiteY1" fmla="*/ 149329 h 816441"/>
              <a:gd name="connsiteX2" fmla="*/ 621971 w 659246"/>
              <a:gd name="connsiteY2" fmla="*/ 744113 h 816441"/>
              <a:gd name="connsiteX3" fmla="*/ 626204 w 659246"/>
              <a:gd name="connsiteY3" fmla="*/ 794913 h 816441"/>
              <a:gd name="connsiteX4" fmla="*/ 552121 w 659246"/>
              <a:gd name="connsiteY4" fmla="*/ 640396 h 816441"/>
              <a:gd name="connsiteX5" fmla="*/ 431471 w 659246"/>
              <a:gd name="connsiteY5" fmla="*/ 435079 h 816441"/>
              <a:gd name="connsiteX6" fmla="*/ 270604 w 659246"/>
              <a:gd name="connsiteY6" fmla="*/ 242463 h 816441"/>
              <a:gd name="connsiteX7" fmla="*/ 1787 w 659246"/>
              <a:gd name="connsiteY7" fmla="*/ 3279 h 81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9246" h="816441">
                <a:moveTo>
                  <a:pt x="1787" y="3279"/>
                </a:moveTo>
                <a:cubicBezTo>
                  <a:pt x="-13735" y="-12243"/>
                  <a:pt x="74107" y="25857"/>
                  <a:pt x="177471" y="149329"/>
                </a:cubicBezTo>
                <a:cubicBezTo>
                  <a:pt x="280835" y="272801"/>
                  <a:pt x="547182" y="636516"/>
                  <a:pt x="621971" y="744113"/>
                </a:cubicBezTo>
                <a:cubicBezTo>
                  <a:pt x="696760" y="851710"/>
                  <a:pt x="637846" y="812199"/>
                  <a:pt x="626204" y="794913"/>
                </a:cubicBezTo>
                <a:cubicBezTo>
                  <a:pt x="614562" y="777627"/>
                  <a:pt x="584577" y="700368"/>
                  <a:pt x="552121" y="640396"/>
                </a:cubicBezTo>
                <a:cubicBezTo>
                  <a:pt x="519666" y="580424"/>
                  <a:pt x="478390" y="501401"/>
                  <a:pt x="431471" y="435079"/>
                </a:cubicBezTo>
                <a:cubicBezTo>
                  <a:pt x="384552" y="368757"/>
                  <a:pt x="338690" y="314430"/>
                  <a:pt x="270604" y="242463"/>
                </a:cubicBezTo>
                <a:cubicBezTo>
                  <a:pt x="202518" y="170496"/>
                  <a:pt x="17309" y="18801"/>
                  <a:pt x="1787" y="3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: 図形 1502">
            <a:extLst>
              <a:ext uri="{FF2B5EF4-FFF2-40B4-BE49-F238E27FC236}">
                <a16:creationId xmlns:a16="http://schemas.microsoft.com/office/drawing/2014/main" id="{D4530A8F-4638-4C1A-AC46-7364C7993188}"/>
              </a:ext>
            </a:extLst>
          </p:cNvPr>
          <p:cNvSpPr/>
          <p:nvPr/>
        </p:nvSpPr>
        <p:spPr>
          <a:xfrm>
            <a:off x="6220606" y="10096496"/>
            <a:ext cx="441282" cy="490575"/>
          </a:xfrm>
          <a:custGeom>
            <a:avLst/>
            <a:gdLst>
              <a:gd name="connsiteX0" fmla="*/ 277 w 441282"/>
              <a:gd name="connsiteY0" fmla="*/ 4 h 490575"/>
              <a:gd name="connsiteX1" fmla="*/ 182311 w 441282"/>
              <a:gd name="connsiteY1" fmla="*/ 247654 h 490575"/>
              <a:gd name="connsiteX2" fmla="*/ 436311 w 441282"/>
              <a:gd name="connsiteY2" fmla="*/ 486837 h 490575"/>
              <a:gd name="connsiteX3" fmla="*/ 341061 w 441282"/>
              <a:gd name="connsiteY3" fmla="*/ 383121 h 490575"/>
              <a:gd name="connsiteX4" fmla="*/ 222527 w 441282"/>
              <a:gd name="connsiteY4" fmla="*/ 241304 h 490575"/>
              <a:gd name="connsiteX5" fmla="*/ 277 w 441282"/>
              <a:gd name="connsiteY5" fmla="*/ 4 h 4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282" h="490575">
                <a:moveTo>
                  <a:pt x="277" y="4"/>
                </a:moveTo>
                <a:cubicBezTo>
                  <a:pt x="-6426" y="1062"/>
                  <a:pt x="109639" y="166515"/>
                  <a:pt x="182311" y="247654"/>
                </a:cubicBezTo>
                <a:cubicBezTo>
                  <a:pt x="254983" y="328793"/>
                  <a:pt x="409853" y="464259"/>
                  <a:pt x="436311" y="486837"/>
                </a:cubicBezTo>
                <a:cubicBezTo>
                  <a:pt x="462769" y="509415"/>
                  <a:pt x="376692" y="424043"/>
                  <a:pt x="341061" y="383121"/>
                </a:cubicBezTo>
                <a:cubicBezTo>
                  <a:pt x="305430" y="342199"/>
                  <a:pt x="275797" y="301276"/>
                  <a:pt x="222527" y="241304"/>
                </a:cubicBezTo>
                <a:cubicBezTo>
                  <a:pt x="169258" y="181332"/>
                  <a:pt x="6980" y="-1054"/>
                  <a:pt x="27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: 図形 1503">
            <a:extLst>
              <a:ext uri="{FF2B5EF4-FFF2-40B4-BE49-F238E27FC236}">
                <a16:creationId xmlns:a16="http://schemas.microsoft.com/office/drawing/2014/main" id="{8BB3D96A-D96E-41FF-9CEA-866ABC6FD64C}"/>
              </a:ext>
            </a:extLst>
          </p:cNvPr>
          <p:cNvSpPr/>
          <p:nvPr/>
        </p:nvSpPr>
        <p:spPr>
          <a:xfrm>
            <a:off x="6623069" y="10103786"/>
            <a:ext cx="662584" cy="587507"/>
          </a:xfrm>
          <a:custGeom>
            <a:avLst/>
            <a:gdLst>
              <a:gd name="connsiteX0" fmla="*/ 596881 w 662584"/>
              <a:gd name="connsiteY0" fmla="*/ 3297 h 587507"/>
              <a:gd name="connsiteX1" fmla="*/ 656148 w 662584"/>
              <a:gd name="connsiteY1" fmla="*/ 221314 h 587507"/>
              <a:gd name="connsiteX2" fmla="*/ 567248 w 662584"/>
              <a:gd name="connsiteY2" fmla="*/ 464731 h 587507"/>
              <a:gd name="connsiteX3" fmla="*/ 465648 w 662584"/>
              <a:gd name="connsiteY3" fmla="*/ 513414 h 587507"/>
              <a:gd name="connsiteX4" fmla="*/ 294198 w 662584"/>
              <a:gd name="connsiteY4" fmla="*/ 562097 h 587507"/>
              <a:gd name="connsiteX5" fmla="*/ 184131 w 662584"/>
              <a:gd name="connsiteY5" fmla="*/ 553631 h 587507"/>
              <a:gd name="connsiteX6" fmla="*/ 2098 w 662584"/>
              <a:gd name="connsiteY6" fmla="*/ 468964 h 587507"/>
              <a:gd name="connsiteX7" fmla="*/ 315364 w 662584"/>
              <a:gd name="connsiteY7" fmla="*/ 587497 h 587507"/>
              <a:gd name="connsiteX8" fmla="*/ 603231 w 662584"/>
              <a:gd name="connsiteY8" fmla="*/ 473197 h 587507"/>
              <a:gd name="connsiteX9" fmla="*/ 662498 w 662584"/>
              <a:gd name="connsiteY9" fmla="*/ 115481 h 587507"/>
              <a:gd name="connsiteX10" fmla="*/ 596881 w 662584"/>
              <a:gd name="connsiteY10" fmla="*/ 3297 h 58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2584" h="587507">
                <a:moveTo>
                  <a:pt x="596881" y="3297"/>
                </a:moveTo>
                <a:cubicBezTo>
                  <a:pt x="595823" y="20936"/>
                  <a:pt x="661087" y="144408"/>
                  <a:pt x="656148" y="221314"/>
                </a:cubicBezTo>
                <a:cubicBezTo>
                  <a:pt x="651209" y="298220"/>
                  <a:pt x="598998" y="416048"/>
                  <a:pt x="567248" y="464731"/>
                </a:cubicBezTo>
                <a:cubicBezTo>
                  <a:pt x="535498" y="513414"/>
                  <a:pt x="511156" y="497186"/>
                  <a:pt x="465648" y="513414"/>
                </a:cubicBezTo>
                <a:cubicBezTo>
                  <a:pt x="420140" y="529642"/>
                  <a:pt x="341117" y="555394"/>
                  <a:pt x="294198" y="562097"/>
                </a:cubicBezTo>
                <a:cubicBezTo>
                  <a:pt x="247279" y="568800"/>
                  <a:pt x="232814" y="569153"/>
                  <a:pt x="184131" y="553631"/>
                </a:cubicBezTo>
                <a:cubicBezTo>
                  <a:pt x="135448" y="538109"/>
                  <a:pt x="-19774" y="463320"/>
                  <a:pt x="2098" y="468964"/>
                </a:cubicBezTo>
                <a:cubicBezTo>
                  <a:pt x="23970" y="474608"/>
                  <a:pt x="215175" y="586792"/>
                  <a:pt x="315364" y="587497"/>
                </a:cubicBezTo>
                <a:cubicBezTo>
                  <a:pt x="415553" y="588202"/>
                  <a:pt x="545375" y="551866"/>
                  <a:pt x="603231" y="473197"/>
                </a:cubicBezTo>
                <a:cubicBezTo>
                  <a:pt x="661087" y="394528"/>
                  <a:pt x="659676" y="189917"/>
                  <a:pt x="662498" y="115481"/>
                </a:cubicBezTo>
                <a:cubicBezTo>
                  <a:pt x="665320" y="41045"/>
                  <a:pt x="597939" y="-14342"/>
                  <a:pt x="596881" y="3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: 図形 1504">
            <a:extLst>
              <a:ext uri="{FF2B5EF4-FFF2-40B4-BE49-F238E27FC236}">
                <a16:creationId xmlns:a16="http://schemas.microsoft.com/office/drawing/2014/main" id="{E6347549-2F43-4D10-B6E4-34F79A4FB21E}"/>
              </a:ext>
            </a:extLst>
          </p:cNvPr>
          <p:cNvSpPr/>
          <p:nvPr/>
        </p:nvSpPr>
        <p:spPr>
          <a:xfrm>
            <a:off x="7279377" y="10188156"/>
            <a:ext cx="129897" cy="270893"/>
          </a:xfrm>
          <a:custGeom>
            <a:avLst/>
            <a:gdLst>
              <a:gd name="connsiteX0" fmla="*/ 1956 w 129897"/>
              <a:gd name="connsiteY0" fmla="*/ 1477 h 270893"/>
              <a:gd name="connsiteX1" fmla="*/ 128956 w 129897"/>
              <a:gd name="connsiteY1" fmla="*/ 266061 h 270893"/>
              <a:gd name="connsiteX2" fmla="*/ 56990 w 129897"/>
              <a:gd name="connsiteY2" fmla="*/ 162344 h 270893"/>
              <a:gd name="connsiteX3" fmla="*/ 1956 w 129897"/>
              <a:gd name="connsiteY3" fmla="*/ 1477 h 27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897" h="270893">
                <a:moveTo>
                  <a:pt x="1956" y="1477"/>
                </a:moveTo>
                <a:cubicBezTo>
                  <a:pt x="13950" y="18763"/>
                  <a:pt x="119784" y="239250"/>
                  <a:pt x="128956" y="266061"/>
                </a:cubicBezTo>
                <a:cubicBezTo>
                  <a:pt x="138128" y="292872"/>
                  <a:pt x="77804" y="201150"/>
                  <a:pt x="56990" y="162344"/>
                </a:cubicBezTo>
                <a:cubicBezTo>
                  <a:pt x="36176" y="123538"/>
                  <a:pt x="-10038" y="-15809"/>
                  <a:pt x="1956" y="1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: 図形 1505">
            <a:extLst>
              <a:ext uri="{FF2B5EF4-FFF2-40B4-BE49-F238E27FC236}">
                <a16:creationId xmlns:a16="http://schemas.microsoft.com/office/drawing/2014/main" id="{375CA44F-7611-4E8E-9C30-F45D5C724BF7}"/>
              </a:ext>
            </a:extLst>
          </p:cNvPr>
          <p:cNvSpPr/>
          <p:nvPr/>
        </p:nvSpPr>
        <p:spPr>
          <a:xfrm>
            <a:off x="6599684" y="10557890"/>
            <a:ext cx="343492" cy="262677"/>
          </a:xfrm>
          <a:custGeom>
            <a:avLst/>
            <a:gdLst>
              <a:gd name="connsiteX0" fmla="*/ 83 w 343492"/>
              <a:gd name="connsiteY0" fmla="*/ 43 h 262677"/>
              <a:gd name="connsiteX1" fmla="*/ 239266 w 343492"/>
              <a:gd name="connsiteY1" fmla="*/ 188427 h 262677"/>
              <a:gd name="connsiteX2" fmla="*/ 342983 w 343492"/>
              <a:gd name="connsiteY2" fmla="*/ 262510 h 262677"/>
              <a:gd name="connsiteX3" fmla="*/ 266783 w 343492"/>
              <a:gd name="connsiteY3" fmla="*/ 171493 h 262677"/>
              <a:gd name="connsiteX4" fmla="*/ 83 w 343492"/>
              <a:gd name="connsiteY4" fmla="*/ 43 h 26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492" h="262677">
                <a:moveTo>
                  <a:pt x="83" y="43"/>
                </a:moveTo>
                <a:cubicBezTo>
                  <a:pt x="-4503" y="2865"/>
                  <a:pt x="182116" y="144683"/>
                  <a:pt x="239266" y="188427"/>
                </a:cubicBezTo>
                <a:cubicBezTo>
                  <a:pt x="296416" y="232172"/>
                  <a:pt x="338397" y="265332"/>
                  <a:pt x="342983" y="262510"/>
                </a:cubicBezTo>
                <a:cubicBezTo>
                  <a:pt x="347569" y="259688"/>
                  <a:pt x="321111" y="209946"/>
                  <a:pt x="266783" y="171493"/>
                </a:cubicBezTo>
                <a:cubicBezTo>
                  <a:pt x="212455" y="133040"/>
                  <a:pt x="4669" y="-2779"/>
                  <a:pt x="83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: 図形 1506">
            <a:extLst>
              <a:ext uri="{FF2B5EF4-FFF2-40B4-BE49-F238E27FC236}">
                <a16:creationId xmlns:a16="http://schemas.microsoft.com/office/drawing/2014/main" id="{26289B1D-B7B2-44A3-9435-5949EDFD14EF}"/>
              </a:ext>
            </a:extLst>
          </p:cNvPr>
          <p:cNvSpPr/>
          <p:nvPr/>
        </p:nvSpPr>
        <p:spPr>
          <a:xfrm>
            <a:off x="6935842" y="10437279"/>
            <a:ext cx="470154" cy="418496"/>
          </a:xfrm>
          <a:custGeom>
            <a:avLst/>
            <a:gdLst>
              <a:gd name="connsiteX0" fmla="*/ 466141 w 470154"/>
              <a:gd name="connsiteY0" fmla="*/ 4 h 418496"/>
              <a:gd name="connsiteX1" fmla="*/ 447091 w 470154"/>
              <a:gd name="connsiteY1" fmla="*/ 254004 h 418496"/>
              <a:gd name="connsiteX2" fmla="*/ 366658 w 470154"/>
              <a:gd name="connsiteY2" fmla="*/ 345021 h 418496"/>
              <a:gd name="connsiteX3" fmla="*/ 262941 w 470154"/>
              <a:gd name="connsiteY3" fmla="*/ 391588 h 418496"/>
              <a:gd name="connsiteX4" fmla="*/ 475 w 470154"/>
              <a:gd name="connsiteY4" fmla="*/ 400054 h 418496"/>
              <a:gd name="connsiteX5" fmla="*/ 203675 w 470154"/>
              <a:gd name="connsiteY5" fmla="*/ 416988 h 418496"/>
              <a:gd name="connsiteX6" fmla="*/ 400525 w 470154"/>
              <a:gd name="connsiteY6" fmla="*/ 357721 h 418496"/>
              <a:gd name="connsiteX7" fmla="*/ 461908 w 470154"/>
              <a:gd name="connsiteY7" fmla="*/ 260354 h 418496"/>
              <a:gd name="connsiteX8" fmla="*/ 466141 w 470154"/>
              <a:gd name="connsiteY8" fmla="*/ 4 h 41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0154" h="418496">
                <a:moveTo>
                  <a:pt x="466141" y="4"/>
                </a:moveTo>
                <a:cubicBezTo>
                  <a:pt x="463671" y="-1054"/>
                  <a:pt x="463671" y="196501"/>
                  <a:pt x="447091" y="254004"/>
                </a:cubicBezTo>
                <a:cubicBezTo>
                  <a:pt x="430510" y="311507"/>
                  <a:pt x="397350" y="322090"/>
                  <a:pt x="366658" y="345021"/>
                </a:cubicBezTo>
                <a:cubicBezTo>
                  <a:pt x="335966" y="367952"/>
                  <a:pt x="323971" y="382416"/>
                  <a:pt x="262941" y="391588"/>
                </a:cubicBezTo>
                <a:cubicBezTo>
                  <a:pt x="201911" y="400760"/>
                  <a:pt x="10353" y="395821"/>
                  <a:pt x="475" y="400054"/>
                </a:cubicBezTo>
                <a:cubicBezTo>
                  <a:pt x="-9403" y="404287"/>
                  <a:pt x="137000" y="424044"/>
                  <a:pt x="203675" y="416988"/>
                </a:cubicBezTo>
                <a:cubicBezTo>
                  <a:pt x="270350" y="409933"/>
                  <a:pt x="357486" y="383827"/>
                  <a:pt x="400525" y="357721"/>
                </a:cubicBezTo>
                <a:cubicBezTo>
                  <a:pt x="443564" y="331615"/>
                  <a:pt x="448150" y="317151"/>
                  <a:pt x="461908" y="260354"/>
                </a:cubicBezTo>
                <a:cubicBezTo>
                  <a:pt x="475666" y="203557"/>
                  <a:pt x="468611" y="1062"/>
                  <a:pt x="46614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: 図形 1507">
            <a:extLst>
              <a:ext uri="{FF2B5EF4-FFF2-40B4-BE49-F238E27FC236}">
                <a16:creationId xmlns:a16="http://schemas.microsoft.com/office/drawing/2014/main" id="{F9C3E4CE-31DA-4A14-8C8A-705926B4A72E}"/>
              </a:ext>
            </a:extLst>
          </p:cNvPr>
          <p:cNvSpPr/>
          <p:nvPr/>
        </p:nvSpPr>
        <p:spPr>
          <a:xfrm>
            <a:off x="6918710" y="10430572"/>
            <a:ext cx="557303" cy="481261"/>
          </a:xfrm>
          <a:custGeom>
            <a:avLst/>
            <a:gdLst>
              <a:gd name="connsiteX0" fmla="*/ 481157 w 557303"/>
              <a:gd name="connsiteY0" fmla="*/ 361 h 481261"/>
              <a:gd name="connsiteX1" fmla="*/ 546773 w 557303"/>
              <a:gd name="connsiteY1" fmla="*/ 99845 h 481261"/>
              <a:gd name="connsiteX2" fmla="*/ 551007 w 557303"/>
              <a:gd name="connsiteY2" fmla="*/ 260711 h 481261"/>
              <a:gd name="connsiteX3" fmla="*/ 485390 w 557303"/>
              <a:gd name="connsiteY3" fmla="*/ 400411 h 481261"/>
              <a:gd name="connsiteX4" fmla="*/ 328757 w 557303"/>
              <a:gd name="connsiteY4" fmla="*/ 472378 h 481261"/>
              <a:gd name="connsiteX5" fmla="*/ 165773 w 557303"/>
              <a:gd name="connsiteY5" fmla="*/ 478728 h 481261"/>
              <a:gd name="connsiteX6" fmla="*/ 87457 w 557303"/>
              <a:gd name="connsiteY6" fmla="*/ 459678 h 481261"/>
              <a:gd name="connsiteX7" fmla="*/ 673 w 557303"/>
              <a:gd name="connsiteY7" fmla="*/ 400411 h 481261"/>
              <a:gd name="connsiteX8" fmla="*/ 136140 w 557303"/>
              <a:gd name="connsiteY8" fmla="*/ 459678 h 481261"/>
              <a:gd name="connsiteX9" fmla="*/ 273723 w 557303"/>
              <a:gd name="connsiteY9" fmla="*/ 461795 h 481261"/>
              <a:gd name="connsiteX10" fmla="*/ 445173 w 557303"/>
              <a:gd name="connsiteY10" fmla="*/ 415228 h 481261"/>
              <a:gd name="connsiteX11" fmla="*/ 534073 w 557303"/>
              <a:gd name="connsiteY11" fmla="*/ 288228 h 481261"/>
              <a:gd name="connsiteX12" fmla="*/ 544657 w 557303"/>
              <a:gd name="connsiteY12" fmla="*/ 133711 h 481261"/>
              <a:gd name="connsiteX13" fmla="*/ 481157 w 557303"/>
              <a:gd name="connsiteY13" fmla="*/ 361 h 48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7303" h="481261">
                <a:moveTo>
                  <a:pt x="481157" y="361"/>
                </a:moveTo>
                <a:cubicBezTo>
                  <a:pt x="481510" y="-5283"/>
                  <a:pt x="535131" y="56453"/>
                  <a:pt x="546773" y="99845"/>
                </a:cubicBezTo>
                <a:cubicBezTo>
                  <a:pt x="558415" y="143237"/>
                  <a:pt x="561238" y="210617"/>
                  <a:pt x="551007" y="260711"/>
                </a:cubicBezTo>
                <a:cubicBezTo>
                  <a:pt x="540777" y="310805"/>
                  <a:pt x="522432" y="365133"/>
                  <a:pt x="485390" y="400411"/>
                </a:cubicBezTo>
                <a:cubicBezTo>
                  <a:pt x="448348" y="435689"/>
                  <a:pt x="382026" y="459325"/>
                  <a:pt x="328757" y="472378"/>
                </a:cubicBezTo>
                <a:cubicBezTo>
                  <a:pt x="275488" y="485431"/>
                  <a:pt x="205990" y="480845"/>
                  <a:pt x="165773" y="478728"/>
                </a:cubicBezTo>
                <a:cubicBezTo>
                  <a:pt x="125556" y="476611"/>
                  <a:pt x="114974" y="472731"/>
                  <a:pt x="87457" y="459678"/>
                </a:cubicBezTo>
                <a:cubicBezTo>
                  <a:pt x="59940" y="446625"/>
                  <a:pt x="-7441" y="400411"/>
                  <a:pt x="673" y="400411"/>
                </a:cubicBezTo>
                <a:cubicBezTo>
                  <a:pt x="8787" y="400411"/>
                  <a:pt x="90632" y="449447"/>
                  <a:pt x="136140" y="459678"/>
                </a:cubicBezTo>
                <a:cubicBezTo>
                  <a:pt x="181648" y="469909"/>
                  <a:pt x="222217" y="469203"/>
                  <a:pt x="273723" y="461795"/>
                </a:cubicBezTo>
                <a:cubicBezTo>
                  <a:pt x="325228" y="454387"/>
                  <a:pt x="401781" y="444156"/>
                  <a:pt x="445173" y="415228"/>
                </a:cubicBezTo>
                <a:cubicBezTo>
                  <a:pt x="488565" y="386300"/>
                  <a:pt x="517492" y="335147"/>
                  <a:pt x="534073" y="288228"/>
                </a:cubicBezTo>
                <a:cubicBezTo>
                  <a:pt x="550654" y="241309"/>
                  <a:pt x="550654" y="177103"/>
                  <a:pt x="544657" y="133711"/>
                </a:cubicBezTo>
                <a:cubicBezTo>
                  <a:pt x="538660" y="90319"/>
                  <a:pt x="480804" y="6005"/>
                  <a:pt x="481157" y="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: 図形 1508">
            <a:extLst>
              <a:ext uri="{FF2B5EF4-FFF2-40B4-BE49-F238E27FC236}">
                <a16:creationId xmlns:a16="http://schemas.microsoft.com/office/drawing/2014/main" id="{900EED0C-0420-477F-8279-44C0425B4109}"/>
              </a:ext>
            </a:extLst>
          </p:cNvPr>
          <p:cNvSpPr/>
          <p:nvPr/>
        </p:nvSpPr>
        <p:spPr>
          <a:xfrm>
            <a:off x="7034781" y="10578251"/>
            <a:ext cx="464610" cy="380883"/>
          </a:xfrm>
          <a:custGeom>
            <a:avLst/>
            <a:gdLst>
              <a:gd name="connsiteX0" fmla="*/ 464569 w 464610"/>
              <a:gd name="connsiteY0" fmla="*/ 2966 h 380883"/>
              <a:gd name="connsiteX1" fmla="*/ 441286 w 464610"/>
              <a:gd name="connsiteY1" fmla="*/ 233682 h 380883"/>
              <a:gd name="connsiteX2" fmla="*/ 367202 w 464610"/>
              <a:gd name="connsiteY2" fmla="*/ 318349 h 380883"/>
              <a:gd name="connsiteX3" fmla="*/ 248669 w 464610"/>
              <a:gd name="connsiteY3" fmla="*/ 367032 h 380883"/>
              <a:gd name="connsiteX4" fmla="*/ 121669 w 464610"/>
              <a:gd name="connsiteY4" fmla="*/ 379732 h 380883"/>
              <a:gd name="connsiteX5" fmla="*/ 1019 w 464610"/>
              <a:gd name="connsiteY5" fmla="*/ 343749 h 380883"/>
              <a:gd name="connsiteX6" fmla="*/ 191519 w 464610"/>
              <a:gd name="connsiteY6" fmla="*/ 371266 h 380883"/>
              <a:gd name="connsiteX7" fmla="*/ 403186 w 464610"/>
              <a:gd name="connsiteY7" fmla="*/ 284482 h 380883"/>
              <a:gd name="connsiteX8" fmla="*/ 445519 w 464610"/>
              <a:gd name="connsiteY8" fmla="*/ 115149 h 380883"/>
              <a:gd name="connsiteX9" fmla="*/ 464569 w 464610"/>
              <a:gd name="connsiteY9" fmla="*/ 2966 h 38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4610" h="380883">
                <a:moveTo>
                  <a:pt x="464569" y="2966"/>
                </a:moveTo>
                <a:cubicBezTo>
                  <a:pt x="463864" y="22721"/>
                  <a:pt x="457514" y="181118"/>
                  <a:pt x="441286" y="233682"/>
                </a:cubicBezTo>
                <a:cubicBezTo>
                  <a:pt x="425058" y="286246"/>
                  <a:pt x="399305" y="296124"/>
                  <a:pt x="367202" y="318349"/>
                </a:cubicBezTo>
                <a:cubicBezTo>
                  <a:pt x="335099" y="340574"/>
                  <a:pt x="289591" y="356802"/>
                  <a:pt x="248669" y="367032"/>
                </a:cubicBezTo>
                <a:cubicBezTo>
                  <a:pt x="207747" y="377262"/>
                  <a:pt x="162944" y="383612"/>
                  <a:pt x="121669" y="379732"/>
                </a:cubicBezTo>
                <a:cubicBezTo>
                  <a:pt x="80394" y="375852"/>
                  <a:pt x="-10623" y="345160"/>
                  <a:pt x="1019" y="343749"/>
                </a:cubicBezTo>
                <a:cubicBezTo>
                  <a:pt x="12661" y="342338"/>
                  <a:pt x="124491" y="381144"/>
                  <a:pt x="191519" y="371266"/>
                </a:cubicBezTo>
                <a:cubicBezTo>
                  <a:pt x="258547" y="361388"/>
                  <a:pt x="360853" y="327168"/>
                  <a:pt x="403186" y="284482"/>
                </a:cubicBezTo>
                <a:cubicBezTo>
                  <a:pt x="445519" y="241796"/>
                  <a:pt x="434230" y="163480"/>
                  <a:pt x="445519" y="115149"/>
                </a:cubicBezTo>
                <a:cubicBezTo>
                  <a:pt x="456808" y="66818"/>
                  <a:pt x="465274" y="-16789"/>
                  <a:pt x="464569" y="2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: 図形 1509">
            <a:extLst>
              <a:ext uri="{FF2B5EF4-FFF2-40B4-BE49-F238E27FC236}">
                <a16:creationId xmlns:a16="http://schemas.microsoft.com/office/drawing/2014/main" id="{52466FBC-837A-4001-B097-38B6046FB0EB}"/>
              </a:ext>
            </a:extLst>
          </p:cNvPr>
          <p:cNvSpPr/>
          <p:nvPr/>
        </p:nvSpPr>
        <p:spPr>
          <a:xfrm>
            <a:off x="7043524" y="10576973"/>
            <a:ext cx="536312" cy="427236"/>
          </a:xfrm>
          <a:custGeom>
            <a:avLst/>
            <a:gdLst>
              <a:gd name="connsiteX0" fmla="*/ 460059 w 536312"/>
              <a:gd name="connsiteY0" fmla="*/ 10 h 427236"/>
              <a:gd name="connsiteX1" fmla="*/ 498159 w 536312"/>
              <a:gd name="connsiteY1" fmla="*/ 110077 h 427236"/>
              <a:gd name="connsiteX2" fmla="*/ 536259 w 536312"/>
              <a:gd name="connsiteY2" fmla="*/ 175694 h 427236"/>
              <a:gd name="connsiteX3" fmla="*/ 489693 w 536312"/>
              <a:gd name="connsiteY3" fmla="*/ 273060 h 427236"/>
              <a:gd name="connsiteX4" fmla="*/ 383859 w 536312"/>
              <a:gd name="connsiteY4" fmla="*/ 378894 h 427236"/>
              <a:gd name="connsiteX5" fmla="*/ 275909 w 536312"/>
              <a:gd name="connsiteY5" fmla="*/ 416994 h 427236"/>
              <a:gd name="connsiteX6" fmla="*/ 121393 w 536312"/>
              <a:gd name="connsiteY6" fmla="*/ 397944 h 427236"/>
              <a:gd name="connsiteX7" fmla="*/ 743 w 536312"/>
              <a:gd name="connsiteY7" fmla="*/ 357727 h 427236"/>
              <a:gd name="connsiteX8" fmla="*/ 178543 w 536312"/>
              <a:gd name="connsiteY8" fmla="*/ 423344 h 427236"/>
              <a:gd name="connsiteX9" fmla="*/ 311893 w 536312"/>
              <a:gd name="connsiteY9" fmla="*/ 412760 h 427236"/>
              <a:gd name="connsiteX10" fmla="*/ 432543 w 536312"/>
              <a:gd name="connsiteY10" fmla="*/ 355610 h 427236"/>
              <a:gd name="connsiteX11" fmla="*/ 517209 w 536312"/>
              <a:gd name="connsiteY11" fmla="*/ 215910 h 427236"/>
              <a:gd name="connsiteX12" fmla="*/ 510859 w 536312"/>
              <a:gd name="connsiteY12" fmla="*/ 116427 h 427236"/>
              <a:gd name="connsiteX13" fmla="*/ 460059 w 536312"/>
              <a:gd name="connsiteY13" fmla="*/ 10 h 42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6312" h="427236">
                <a:moveTo>
                  <a:pt x="460059" y="10"/>
                </a:moveTo>
                <a:cubicBezTo>
                  <a:pt x="457942" y="-1048"/>
                  <a:pt x="485459" y="80796"/>
                  <a:pt x="498159" y="110077"/>
                </a:cubicBezTo>
                <a:cubicBezTo>
                  <a:pt x="510859" y="139358"/>
                  <a:pt x="537670" y="148530"/>
                  <a:pt x="536259" y="175694"/>
                </a:cubicBezTo>
                <a:cubicBezTo>
                  <a:pt x="534848" y="202858"/>
                  <a:pt x="515093" y="239193"/>
                  <a:pt x="489693" y="273060"/>
                </a:cubicBezTo>
                <a:cubicBezTo>
                  <a:pt x="464293" y="306927"/>
                  <a:pt x="419490" y="354905"/>
                  <a:pt x="383859" y="378894"/>
                </a:cubicBezTo>
                <a:cubicBezTo>
                  <a:pt x="348228" y="402883"/>
                  <a:pt x="319653" y="413819"/>
                  <a:pt x="275909" y="416994"/>
                </a:cubicBezTo>
                <a:cubicBezTo>
                  <a:pt x="232165" y="420169"/>
                  <a:pt x="167254" y="407822"/>
                  <a:pt x="121393" y="397944"/>
                </a:cubicBezTo>
                <a:cubicBezTo>
                  <a:pt x="75532" y="388066"/>
                  <a:pt x="-8782" y="353494"/>
                  <a:pt x="743" y="357727"/>
                </a:cubicBezTo>
                <a:cubicBezTo>
                  <a:pt x="10268" y="361960"/>
                  <a:pt x="126685" y="414172"/>
                  <a:pt x="178543" y="423344"/>
                </a:cubicBezTo>
                <a:cubicBezTo>
                  <a:pt x="230401" y="432516"/>
                  <a:pt x="269560" y="424049"/>
                  <a:pt x="311893" y="412760"/>
                </a:cubicBezTo>
                <a:cubicBezTo>
                  <a:pt x="354226" y="401471"/>
                  <a:pt x="398324" y="388418"/>
                  <a:pt x="432543" y="355610"/>
                </a:cubicBezTo>
                <a:cubicBezTo>
                  <a:pt x="466762" y="322802"/>
                  <a:pt x="504156" y="255774"/>
                  <a:pt x="517209" y="215910"/>
                </a:cubicBezTo>
                <a:cubicBezTo>
                  <a:pt x="530262" y="176046"/>
                  <a:pt x="517562" y="149941"/>
                  <a:pt x="510859" y="116427"/>
                </a:cubicBezTo>
                <a:cubicBezTo>
                  <a:pt x="504156" y="82913"/>
                  <a:pt x="462176" y="1068"/>
                  <a:pt x="46005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: 図形 1510">
            <a:extLst>
              <a:ext uri="{FF2B5EF4-FFF2-40B4-BE49-F238E27FC236}">
                <a16:creationId xmlns:a16="http://schemas.microsoft.com/office/drawing/2014/main" id="{5890088E-C67D-48A2-874F-1387EC1413B1}"/>
              </a:ext>
            </a:extLst>
          </p:cNvPr>
          <p:cNvSpPr/>
          <p:nvPr/>
        </p:nvSpPr>
        <p:spPr>
          <a:xfrm>
            <a:off x="6985404" y="10879372"/>
            <a:ext cx="444041" cy="207916"/>
          </a:xfrm>
          <a:custGeom>
            <a:avLst/>
            <a:gdLst>
              <a:gd name="connsiteX0" fmla="*/ 3829 w 444041"/>
              <a:gd name="connsiteY0" fmla="*/ 295 h 207916"/>
              <a:gd name="connsiteX1" fmla="*/ 118129 w 444041"/>
              <a:gd name="connsiteY1" fmla="*/ 135761 h 207916"/>
              <a:gd name="connsiteX2" fmla="*/ 247246 w 444041"/>
              <a:gd name="connsiteY2" fmla="*/ 197145 h 207916"/>
              <a:gd name="connsiteX3" fmla="*/ 441979 w 444041"/>
              <a:gd name="connsiteY3" fmla="*/ 207728 h 207916"/>
              <a:gd name="connsiteX4" fmla="*/ 344613 w 444041"/>
              <a:gd name="connsiteY4" fmla="*/ 195028 h 207916"/>
              <a:gd name="connsiteX5" fmla="*/ 264179 w 444041"/>
              <a:gd name="connsiteY5" fmla="*/ 175978 h 207916"/>
              <a:gd name="connsiteX6" fmla="*/ 3829 w 444041"/>
              <a:gd name="connsiteY6" fmla="*/ 295 h 20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041" h="207916">
                <a:moveTo>
                  <a:pt x="3829" y="295"/>
                </a:moveTo>
                <a:cubicBezTo>
                  <a:pt x="-20513" y="-6408"/>
                  <a:pt x="77560" y="102953"/>
                  <a:pt x="118129" y="135761"/>
                </a:cubicBezTo>
                <a:cubicBezTo>
                  <a:pt x="158698" y="168569"/>
                  <a:pt x="193271" y="185151"/>
                  <a:pt x="247246" y="197145"/>
                </a:cubicBezTo>
                <a:cubicBezTo>
                  <a:pt x="301221" y="209139"/>
                  <a:pt x="425751" y="208081"/>
                  <a:pt x="441979" y="207728"/>
                </a:cubicBezTo>
                <a:cubicBezTo>
                  <a:pt x="458207" y="207375"/>
                  <a:pt x="374246" y="200320"/>
                  <a:pt x="344613" y="195028"/>
                </a:cubicBezTo>
                <a:cubicBezTo>
                  <a:pt x="314980" y="189736"/>
                  <a:pt x="317096" y="202436"/>
                  <a:pt x="264179" y="175978"/>
                </a:cubicBezTo>
                <a:cubicBezTo>
                  <a:pt x="211262" y="149520"/>
                  <a:pt x="28171" y="6998"/>
                  <a:pt x="3829" y="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: 図形 1511">
            <a:extLst>
              <a:ext uri="{FF2B5EF4-FFF2-40B4-BE49-F238E27FC236}">
                <a16:creationId xmlns:a16="http://schemas.microsoft.com/office/drawing/2014/main" id="{EB2D5C54-DBB7-4665-9C17-44EC10CE371B}"/>
              </a:ext>
            </a:extLst>
          </p:cNvPr>
          <p:cNvSpPr/>
          <p:nvPr/>
        </p:nvSpPr>
        <p:spPr>
          <a:xfrm>
            <a:off x="7452501" y="10743818"/>
            <a:ext cx="146819" cy="350285"/>
          </a:xfrm>
          <a:custGeom>
            <a:avLst/>
            <a:gdLst>
              <a:gd name="connsiteX0" fmla="*/ 146332 w 146819"/>
              <a:gd name="connsiteY0" fmla="*/ 382 h 350285"/>
              <a:gd name="connsiteX1" fmla="*/ 127282 w 146819"/>
              <a:gd name="connsiteY1" fmla="*/ 76582 h 350285"/>
              <a:gd name="connsiteX2" fmla="*/ 131516 w 146819"/>
              <a:gd name="connsiteY2" fmla="*/ 184532 h 350285"/>
              <a:gd name="connsiteX3" fmla="*/ 95532 w 146819"/>
              <a:gd name="connsiteY3" fmla="*/ 248032 h 350285"/>
              <a:gd name="connsiteX4" fmla="*/ 282 w 146819"/>
              <a:gd name="connsiteY4" fmla="*/ 349632 h 350285"/>
              <a:gd name="connsiteX5" fmla="*/ 68016 w 146819"/>
              <a:gd name="connsiteY5" fmla="*/ 288249 h 350285"/>
              <a:gd name="connsiteX6" fmla="*/ 118816 w 146819"/>
              <a:gd name="connsiteY6" fmla="*/ 220515 h 350285"/>
              <a:gd name="connsiteX7" fmla="*/ 103999 w 146819"/>
              <a:gd name="connsiteY7" fmla="*/ 108332 h 350285"/>
              <a:gd name="connsiteX8" fmla="*/ 146332 w 146819"/>
              <a:gd name="connsiteY8" fmla="*/ 382 h 35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19" h="350285">
                <a:moveTo>
                  <a:pt x="146332" y="382"/>
                </a:moveTo>
                <a:cubicBezTo>
                  <a:pt x="150212" y="-4910"/>
                  <a:pt x="129751" y="45890"/>
                  <a:pt x="127282" y="76582"/>
                </a:cubicBezTo>
                <a:cubicBezTo>
                  <a:pt x="124813" y="107274"/>
                  <a:pt x="136808" y="155957"/>
                  <a:pt x="131516" y="184532"/>
                </a:cubicBezTo>
                <a:cubicBezTo>
                  <a:pt x="126224" y="213107"/>
                  <a:pt x="117404" y="220515"/>
                  <a:pt x="95532" y="248032"/>
                </a:cubicBezTo>
                <a:cubicBezTo>
                  <a:pt x="73660" y="275549"/>
                  <a:pt x="4868" y="342929"/>
                  <a:pt x="282" y="349632"/>
                </a:cubicBezTo>
                <a:cubicBezTo>
                  <a:pt x="-4304" y="356335"/>
                  <a:pt x="48260" y="309768"/>
                  <a:pt x="68016" y="288249"/>
                </a:cubicBezTo>
                <a:cubicBezTo>
                  <a:pt x="87772" y="266730"/>
                  <a:pt x="112819" y="250501"/>
                  <a:pt x="118816" y="220515"/>
                </a:cubicBezTo>
                <a:cubicBezTo>
                  <a:pt x="124813" y="190529"/>
                  <a:pt x="99060" y="141140"/>
                  <a:pt x="103999" y="108332"/>
                </a:cubicBezTo>
                <a:cubicBezTo>
                  <a:pt x="108938" y="75524"/>
                  <a:pt x="142452" y="5674"/>
                  <a:pt x="146332" y="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: 図形 1512">
            <a:extLst>
              <a:ext uri="{FF2B5EF4-FFF2-40B4-BE49-F238E27FC236}">
                <a16:creationId xmlns:a16="http://schemas.microsoft.com/office/drawing/2014/main" id="{E4D687D4-EFE7-42AA-84F7-C1812B1F0D56}"/>
              </a:ext>
            </a:extLst>
          </p:cNvPr>
          <p:cNvSpPr/>
          <p:nvPr/>
        </p:nvSpPr>
        <p:spPr>
          <a:xfrm>
            <a:off x="7160606" y="11023978"/>
            <a:ext cx="109309" cy="146938"/>
          </a:xfrm>
          <a:custGeom>
            <a:avLst/>
            <a:gdLst>
              <a:gd name="connsiteX0" fmla="*/ 77 w 109309"/>
              <a:gd name="connsiteY0" fmla="*/ 1739 h 146938"/>
              <a:gd name="connsiteX1" fmla="*/ 103794 w 109309"/>
              <a:gd name="connsiteY1" fmla="*/ 145672 h 146938"/>
              <a:gd name="connsiteX2" fmla="*/ 86861 w 109309"/>
              <a:gd name="connsiteY2" fmla="*/ 69472 h 146938"/>
              <a:gd name="connsiteX3" fmla="*/ 77 w 109309"/>
              <a:gd name="connsiteY3" fmla="*/ 1739 h 14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309" h="146938">
                <a:moveTo>
                  <a:pt x="77" y="1739"/>
                </a:moveTo>
                <a:cubicBezTo>
                  <a:pt x="2899" y="14439"/>
                  <a:pt x="89330" y="134383"/>
                  <a:pt x="103794" y="145672"/>
                </a:cubicBezTo>
                <a:cubicBezTo>
                  <a:pt x="118258" y="156961"/>
                  <a:pt x="101325" y="89580"/>
                  <a:pt x="86861" y="69472"/>
                </a:cubicBezTo>
                <a:cubicBezTo>
                  <a:pt x="72397" y="49364"/>
                  <a:pt x="-2745" y="-10961"/>
                  <a:pt x="77" y="1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: 図形 1513">
            <a:extLst>
              <a:ext uri="{FF2B5EF4-FFF2-40B4-BE49-F238E27FC236}">
                <a16:creationId xmlns:a16="http://schemas.microsoft.com/office/drawing/2014/main" id="{2EE898C6-3505-4E7F-90C2-E09E942813FE}"/>
              </a:ext>
            </a:extLst>
          </p:cNvPr>
          <p:cNvSpPr/>
          <p:nvPr/>
        </p:nvSpPr>
        <p:spPr>
          <a:xfrm>
            <a:off x="6806654" y="10800800"/>
            <a:ext cx="86066" cy="125245"/>
          </a:xfrm>
          <a:custGeom>
            <a:avLst/>
            <a:gdLst>
              <a:gd name="connsiteX0" fmla="*/ 84684 w 86066"/>
              <a:gd name="connsiteY0" fmla="*/ 550 h 125245"/>
              <a:gd name="connsiteX1" fmla="*/ 546 w 86066"/>
              <a:gd name="connsiteY1" fmla="*/ 122788 h 125245"/>
              <a:gd name="connsiteX2" fmla="*/ 49759 w 86066"/>
              <a:gd name="connsiteY2" fmla="*/ 78338 h 125245"/>
              <a:gd name="connsiteX3" fmla="*/ 84684 w 86066"/>
              <a:gd name="connsiteY3" fmla="*/ 550 h 12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66" h="125245">
                <a:moveTo>
                  <a:pt x="84684" y="550"/>
                </a:moveTo>
                <a:cubicBezTo>
                  <a:pt x="76482" y="7958"/>
                  <a:pt x="6367" y="109823"/>
                  <a:pt x="546" y="122788"/>
                </a:cubicBezTo>
                <a:cubicBezTo>
                  <a:pt x="-5275" y="135753"/>
                  <a:pt x="37059" y="93948"/>
                  <a:pt x="49759" y="78338"/>
                </a:cubicBezTo>
                <a:cubicBezTo>
                  <a:pt x="62459" y="62728"/>
                  <a:pt x="92886" y="-6858"/>
                  <a:pt x="84684" y="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: 図形 1514">
            <a:extLst>
              <a:ext uri="{FF2B5EF4-FFF2-40B4-BE49-F238E27FC236}">
                <a16:creationId xmlns:a16="http://schemas.microsoft.com/office/drawing/2014/main" id="{2C503B77-D34F-4752-A522-1C58075D0187}"/>
              </a:ext>
            </a:extLst>
          </p:cNvPr>
          <p:cNvSpPr/>
          <p:nvPr/>
        </p:nvSpPr>
        <p:spPr>
          <a:xfrm>
            <a:off x="6803884" y="10925164"/>
            <a:ext cx="143327" cy="73042"/>
          </a:xfrm>
          <a:custGeom>
            <a:avLst/>
            <a:gdLst>
              <a:gd name="connsiteX0" fmla="*/ 141 w 143327"/>
              <a:gd name="connsiteY0" fmla="*/ 11 h 73042"/>
              <a:gd name="connsiteX1" fmla="*/ 96979 w 143327"/>
              <a:gd name="connsiteY1" fmla="*/ 30174 h 73042"/>
              <a:gd name="connsiteX2" fmla="*/ 143016 w 143327"/>
              <a:gd name="connsiteY2" fmla="*/ 73036 h 73042"/>
              <a:gd name="connsiteX3" fmla="*/ 76341 w 143327"/>
              <a:gd name="connsiteY3" fmla="*/ 33349 h 73042"/>
              <a:gd name="connsiteX4" fmla="*/ 141 w 143327"/>
              <a:gd name="connsiteY4" fmla="*/ 11 h 7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27" h="73042">
                <a:moveTo>
                  <a:pt x="141" y="11"/>
                </a:moveTo>
                <a:cubicBezTo>
                  <a:pt x="3581" y="-518"/>
                  <a:pt x="73167" y="18003"/>
                  <a:pt x="96979" y="30174"/>
                </a:cubicBezTo>
                <a:cubicBezTo>
                  <a:pt x="120792" y="42345"/>
                  <a:pt x="146456" y="72507"/>
                  <a:pt x="143016" y="73036"/>
                </a:cubicBezTo>
                <a:cubicBezTo>
                  <a:pt x="139576" y="73565"/>
                  <a:pt x="95920" y="42609"/>
                  <a:pt x="76341" y="33349"/>
                </a:cubicBezTo>
                <a:cubicBezTo>
                  <a:pt x="56762" y="24089"/>
                  <a:pt x="-3299" y="540"/>
                  <a:pt x="14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: 図形 1515">
            <a:extLst>
              <a:ext uri="{FF2B5EF4-FFF2-40B4-BE49-F238E27FC236}">
                <a16:creationId xmlns:a16="http://schemas.microsoft.com/office/drawing/2014/main" id="{8B566E76-3068-43F3-BB0F-427DE84C834E}"/>
              </a:ext>
            </a:extLst>
          </p:cNvPr>
          <p:cNvSpPr/>
          <p:nvPr/>
        </p:nvSpPr>
        <p:spPr>
          <a:xfrm>
            <a:off x="6840031" y="10826424"/>
            <a:ext cx="77973" cy="101089"/>
          </a:xfrm>
          <a:custGeom>
            <a:avLst/>
            <a:gdLst>
              <a:gd name="connsiteX0" fmla="*/ 76707 w 77973"/>
              <a:gd name="connsiteY0" fmla="*/ 326 h 101089"/>
              <a:gd name="connsiteX1" fmla="*/ 507 w 77973"/>
              <a:gd name="connsiteY1" fmla="*/ 98751 h 101089"/>
              <a:gd name="connsiteX2" fmla="*/ 44957 w 77973"/>
              <a:gd name="connsiteY2" fmla="*/ 67001 h 101089"/>
              <a:gd name="connsiteX3" fmla="*/ 76707 w 77973"/>
              <a:gd name="connsiteY3" fmla="*/ 326 h 10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973" h="101089">
                <a:moveTo>
                  <a:pt x="76707" y="326"/>
                </a:moveTo>
                <a:cubicBezTo>
                  <a:pt x="69299" y="5618"/>
                  <a:pt x="5799" y="87639"/>
                  <a:pt x="507" y="98751"/>
                </a:cubicBezTo>
                <a:cubicBezTo>
                  <a:pt x="-4785" y="109864"/>
                  <a:pt x="32786" y="78378"/>
                  <a:pt x="44957" y="67001"/>
                </a:cubicBezTo>
                <a:cubicBezTo>
                  <a:pt x="57128" y="55624"/>
                  <a:pt x="84115" y="-4966"/>
                  <a:pt x="76707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: 図形 1516">
            <a:extLst>
              <a:ext uri="{FF2B5EF4-FFF2-40B4-BE49-F238E27FC236}">
                <a16:creationId xmlns:a16="http://schemas.microsoft.com/office/drawing/2014/main" id="{582B16B9-62EB-450B-868F-63B9DADA89C0}"/>
              </a:ext>
            </a:extLst>
          </p:cNvPr>
          <p:cNvSpPr/>
          <p:nvPr/>
        </p:nvSpPr>
        <p:spPr>
          <a:xfrm>
            <a:off x="6803901" y="10939245"/>
            <a:ext cx="125463" cy="60576"/>
          </a:xfrm>
          <a:custGeom>
            <a:avLst/>
            <a:gdLst>
              <a:gd name="connsiteX0" fmla="*/ 124 w 125463"/>
              <a:gd name="connsiteY0" fmla="*/ 218 h 60576"/>
              <a:gd name="connsiteX1" fmla="*/ 119187 w 125463"/>
              <a:gd name="connsiteY1" fmla="*/ 58955 h 60576"/>
              <a:gd name="connsiteX2" fmla="*/ 96962 w 125463"/>
              <a:gd name="connsiteY2" fmla="*/ 39905 h 60576"/>
              <a:gd name="connsiteX3" fmla="*/ 124 w 125463"/>
              <a:gd name="connsiteY3" fmla="*/ 218 h 6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63" h="60576">
                <a:moveTo>
                  <a:pt x="124" y="218"/>
                </a:moveTo>
                <a:cubicBezTo>
                  <a:pt x="3828" y="3393"/>
                  <a:pt x="103047" y="52341"/>
                  <a:pt x="119187" y="58955"/>
                </a:cubicBezTo>
                <a:cubicBezTo>
                  <a:pt x="135327" y="65570"/>
                  <a:pt x="117600" y="50488"/>
                  <a:pt x="96962" y="39905"/>
                </a:cubicBezTo>
                <a:cubicBezTo>
                  <a:pt x="76325" y="29322"/>
                  <a:pt x="-3580" y="-2957"/>
                  <a:pt x="124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: 図形 1517">
            <a:extLst>
              <a:ext uri="{FF2B5EF4-FFF2-40B4-BE49-F238E27FC236}">
                <a16:creationId xmlns:a16="http://schemas.microsoft.com/office/drawing/2014/main" id="{0C4DFD42-96D7-498C-A614-ED67B4BB6595}"/>
              </a:ext>
            </a:extLst>
          </p:cNvPr>
          <p:cNvSpPr/>
          <p:nvPr/>
        </p:nvSpPr>
        <p:spPr>
          <a:xfrm>
            <a:off x="6946131" y="10961642"/>
            <a:ext cx="662767" cy="251560"/>
          </a:xfrm>
          <a:custGeom>
            <a:avLst/>
            <a:gdLst>
              <a:gd name="connsiteX0" fmla="*/ 662757 w 662767"/>
              <a:gd name="connsiteY0" fmla="*/ 142921 h 251560"/>
              <a:gd name="connsiteX1" fmla="*/ 597669 w 662767"/>
              <a:gd name="connsiteY1" fmla="*/ 115933 h 251560"/>
              <a:gd name="connsiteX2" fmla="*/ 529407 w 662767"/>
              <a:gd name="connsiteY2" fmla="*/ 155621 h 251560"/>
              <a:gd name="connsiteX3" fmla="*/ 269057 w 662767"/>
              <a:gd name="connsiteY3" fmla="*/ 249283 h 251560"/>
              <a:gd name="connsiteX4" fmla="*/ 53157 w 662767"/>
              <a:gd name="connsiteY4" fmla="*/ 217533 h 251560"/>
              <a:gd name="connsiteX5" fmla="*/ 13469 w 662767"/>
              <a:gd name="connsiteY5" fmla="*/ 160383 h 251560"/>
              <a:gd name="connsiteX6" fmla="*/ 3944 w 662767"/>
              <a:gd name="connsiteY6" fmla="*/ 87358 h 251560"/>
              <a:gd name="connsiteX7" fmla="*/ 73794 w 662767"/>
              <a:gd name="connsiteY7" fmla="*/ 46 h 251560"/>
              <a:gd name="connsiteX8" fmla="*/ 22994 w 662767"/>
              <a:gd name="connsiteY8" fmla="*/ 76246 h 251560"/>
              <a:gd name="connsiteX9" fmla="*/ 22994 w 662767"/>
              <a:gd name="connsiteY9" fmla="*/ 142921 h 251560"/>
              <a:gd name="connsiteX10" fmla="*/ 70619 w 662767"/>
              <a:gd name="connsiteY10" fmla="*/ 201658 h 251560"/>
              <a:gd name="connsiteX11" fmla="*/ 323032 w 662767"/>
              <a:gd name="connsiteY11" fmla="*/ 225471 h 251560"/>
              <a:gd name="connsiteX12" fmla="*/ 592907 w 662767"/>
              <a:gd name="connsiteY12" fmla="*/ 115933 h 251560"/>
              <a:gd name="connsiteX13" fmla="*/ 662757 w 662767"/>
              <a:gd name="connsiteY13" fmla="*/ 142921 h 2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2767" h="251560">
                <a:moveTo>
                  <a:pt x="662757" y="142921"/>
                </a:moveTo>
                <a:cubicBezTo>
                  <a:pt x="663551" y="142921"/>
                  <a:pt x="619894" y="113816"/>
                  <a:pt x="597669" y="115933"/>
                </a:cubicBezTo>
                <a:cubicBezTo>
                  <a:pt x="575444" y="118050"/>
                  <a:pt x="584176" y="133396"/>
                  <a:pt x="529407" y="155621"/>
                </a:cubicBezTo>
                <a:cubicBezTo>
                  <a:pt x="474638" y="177846"/>
                  <a:pt x="348432" y="238964"/>
                  <a:pt x="269057" y="249283"/>
                </a:cubicBezTo>
                <a:cubicBezTo>
                  <a:pt x="189682" y="259602"/>
                  <a:pt x="95755" y="232350"/>
                  <a:pt x="53157" y="217533"/>
                </a:cubicBezTo>
                <a:cubicBezTo>
                  <a:pt x="10559" y="202716"/>
                  <a:pt x="21671" y="182079"/>
                  <a:pt x="13469" y="160383"/>
                </a:cubicBezTo>
                <a:cubicBezTo>
                  <a:pt x="5267" y="138687"/>
                  <a:pt x="-6110" y="114081"/>
                  <a:pt x="3944" y="87358"/>
                </a:cubicBezTo>
                <a:cubicBezTo>
                  <a:pt x="13998" y="60635"/>
                  <a:pt x="70619" y="1898"/>
                  <a:pt x="73794" y="46"/>
                </a:cubicBezTo>
                <a:cubicBezTo>
                  <a:pt x="76969" y="-1806"/>
                  <a:pt x="31461" y="52434"/>
                  <a:pt x="22994" y="76246"/>
                </a:cubicBezTo>
                <a:cubicBezTo>
                  <a:pt x="14527" y="100058"/>
                  <a:pt x="15057" y="122019"/>
                  <a:pt x="22994" y="142921"/>
                </a:cubicBezTo>
                <a:cubicBezTo>
                  <a:pt x="30931" y="163823"/>
                  <a:pt x="20613" y="187900"/>
                  <a:pt x="70619" y="201658"/>
                </a:cubicBezTo>
                <a:cubicBezTo>
                  <a:pt x="120625" y="215416"/>
                  <a:pt x="235984" y="239758"/>
                  <a:pt x="323032" y="225471"/>
                </a:cubicBezTo>
                <a:cubicBezTo>
                  <a:pt x="410080" y="211184"/>
                  <a:pt x="536551" y="128633"/>
                  <a:pt x="592907" y="115933"/>
                </a:cubicBezTo>
                <a:cubicBezTo>
                  <a:pt x="649263" y="103233"/>
                  <a:pt x="661963" y="142921"/>
                  <a:pt x="662757" y="142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: 図形 1518">
            <a:extLst>
              <a:ext uri="{FF2B5EF4-FFF2-40B4-BE49-F238E27FC236}">
                <a16:creationId xmlns:a16="http://schemas.microsoft.com/office/drawing/2014/main" id="{C4ABEAA5-787D-4F40-B1D4-483EB8D3EC2B}"/>
              </a:ext>
            </a:extLst>
          </p:cNvPr>
          <p:cNvSpPr/>
          <p:nvPr/>
        </p:nvSpPr>
        <p:spPr>
          <a:xfrm>
            <a:off x="6918119" y="10949724"/>
            <a:ext cx="637864" cy="295653"/>
          </a:xfrm>
          <a:custGeom>
            <a:avLst/>
            <a:gdLst>
              <a:gd name="connsiteX0" fmla="*/ 52594 w 637864"/>
              <a:gd name="connsiteY0" fmla="*/ 851 h 295653"/>
              <a:gd name="connsiteX1" fmla="*/ 8144 w 637864"/>
              <a:gd name="connsiteY1" fmla="*/ 119914 h 295653"/>
              <a:gd name="connsiteX2" fmla="*/ 11319 w 637864"/>
              <a:gd name="connsiteY2" fmla="*/ 205639 h 295653"/>
              <a:gd name="connsiteX3" fmla="*/ 120856 w 637864"/>
              <a:gd name="connsiteY3" fmla="*/ 286601 h 295653"/>
              <a:gd name="connsiteX4" fmla="*/ 241506 w 637864"/>
              <a:gd name="connsiteY4" fmla="*/ 288189 h 295653"/>
              <a:gd name="connsiteX5" fmla="*/ 416131 w 637864"/>
              <a:gd name="connsiteY5" fmla="*/ 237389 h 295653"/>
              <a:gd name="connsiteX6" fmla="*/ 632031 w 637864"/>
              <a:gd name="connsiteY6" fmla="*/ 142139 h 295653"/>
              <a:gd name="connsiteX7" fmla="*/ 539956 w 637864"/>
              <a:gd name="connsiteY7" fmla="*/ 181826 h 295653"/>
              <a:gd name="connsiteX8" fmla="*/ 165306 w 637864"/>
              <a:gd name="connsiteY8" fmla="*/ 278664 h 295653"/>
              <a:gd name="connsiteX9" fmla="*/ 6556 w 637864"/>
              <a:gd name="connsiteY9" fmla="*/ 185001 h 295653"/>
              <a:gd name="connsiteX10" fmla="*/ 52594 w 637864"/>
              <a:gd name="connsiteY10" fmla="*/ 851 h 29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7864" h="295653">
                <a:moveTo>
                  <a:pt x="52594" y="851"/>
                </a:moveTo>
                <a:cubicBezTo>
                  <a:pt x="52859" y="-9997"/>
                  <a:pt x="15023" y="85783"/>
                  <a:pt x="8144" y="119914"/>
                </a:cubicBezTo>
                <a:cubicBezTo>
                  <a:pt x="1265" y="154045"/>
                  <a:pt x="-7466" y="177858"/>
                  <a:pt x="11319" y="205639"/>
                </a:cubicBezTo>
                <a:cubicBezTo>
                  <a:pt x="30104" y="233420"/>
                  <a:pt x="82491" y="272843"/>
                  <a:pt x="120856" y="286601"/>
                </a:cubicBezTo>
                <a:cubicBezTo>
                  <a:pt x="159221" y="300359"/>
                  <a:pt x="192294" y="296391"/>
                  <a:pt x="241506" y="288189"/>
                </a:cubicBezTo>
                <a:cubicBezTo>
                  <a:pt x="290718" y="279987"/>
                  <a:pt x="351044" y="261731"/>
                  <a:pt x="416131" y="237389"/>
                </a:cubicBezTo>
                <a:cubicBezTo>
                  <a:pt x="481218" y="213047"/>
                  <a:pt x="611394" y="151400"/>
                  <a:pt x="632031" y="142139"/>
                </a:cubicBezTo>
                <a:cubicBezTo>
                  <a:pt x="652669" y="132879"/>
                  <a:pt x="617743" y="159072"/>
                  <a:pt x="539956" y="181826"/>
                </a:cubicBezTo>
                <a:cubicBezTo>
                  <a:pt x="462169" y="204580"/>
                  <a:pt x="254206" y="278135"/>
                  <a:pt x="165306" y="278664"/>
                </a:cubicBezTo>
                <a:cubicBezTo>
                  <a:pt x="76406" y="279193"/>
                  <a:pt x="24812" y="228128"/>
                  <a:pt x="6556" y="185001"/>
                </a:cubicBezTo>
                <a:cubicBezTo>
                  <a:pt x="-11700" y="141874"/>
                  <a:pt x="52329" y="11699"/>
                  <a:pt x="52594" y="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: 図形 1519">
            <a:extLst>
              <a:ext uri="{FF2B5EF4-FFF2-40B4-BE49-F238E27FC236}">
                <a16:creationId xmlns:a16="http://schemas.microsoft.com/office/drawing/2014/main" id="{2ED76553-0F9F-47E2-9D4C-179A7F933CDD}"/>
              </a:ext>
            </a:extLst>
          </p:cNvPr>
          <p:cNvSpPr/>
          <p:nvPr/>
        </p:nvSpPr>
        <p:spPr>
          <a:xfrm>
            <a:off x="7588208" y="10740910"/>
            <a:ext cx="16095" cy="324477"/>
          </a:xfrm>
          <a:custGeom>
            <a:avLst/>
            <a:gdLst>
              <a:gd name="connsiteX0" fmla="*/ 6392 w 16095"/>
              <a:gd name="connsiteY0" fmla="*/ 115 h 324477"/>
              <a:gd name="connsiteX1" fmla="*/ 15917 w 16095"/>
              <a:gd name="connsiteY1" fmla="*/ 98540 h 324477"/>
              <a:gd name="connsiteX2" fmla="*/ 12742 w 16095"/>
              <a:gd name="connsiteY2" fmla="*/ 293803 h 324477"/>
              <a:gd name="connsiteX3" fmla="*/ 14330 w 16095"/>
              <a:gd name="connsiteY3" fmla="*/ 319203 h 324477"/>
              <a:gd name="connsiteX4" fmla="*/ 6392 w 16095"/>
              <a:gd name="connsiteY4" fmla="*/ 244590 h 324477"/>
              <a:gd name="connsiteX5" fmla="*/ 42 w 16095"/>
              <a:gd name="connsiteY5" fmla="*/ 116003 h 324477"/>
              <a:gd name="connsiteX6" fmla="*/ 6392 w 16095"/>
              <a:gd name="connsiteY6" fmla="*/ 115 h 32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95" h="324477">
                <a:moveTo>
                  <a:pt x="6392" y="115"/>
                </a:moveTo>
                <a:cubicBezTo>
                  <a:pt x="9038" y="-2795"/>
                  <a:pt x="14859" y="49592"/>
                  <a:pt x="15917" y="98540"/>
                </a:cubicBezTo>
                <a:cubicBezTo>
                  <a:pt x="16975" y="147488"/>
                  <a:pt x="13006" y="257026"/>
                  <a:pt x="12742" y="293803"/>
                </a:cubicBezTo>
                <a:cubicBezTo>
                  <a:pt x="12478" y="330580"/>
                  <a:pt x="15388" y="327405"/>
                  <a:pt x="14330" y="319203"/>
                </a:cubicBezTo>
                <a:cubicBezTo>
                  <a:pt x="13272" y="311001"/>
                  <a:pt x="8773" y="278457"/>
                  <a:pt x="6392" y="244590"/>
                </a:cubicBezTo>
                <a:cubicBezTo>
                  <a:pt x="4011" y="210723"/>
                  <a:pt x="-487" y="152780"/>
                  <a:pt x="42" y="116003"/>
                </a:cubicBezTo>
                <a:cubicBezTo>
                  <a:pt x="571" y="79226"/>
                  <a:pt x="3746" y="3025"/>
                  <a:pt x="6392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: 図形 1520">
            <a:extLst>
              <a:ext uri="{FF2B5EF4-FFF2-40B4-BE49-F238E27FC236}">
                <a16:creationId xmlns:a16="http://schemas.microsoft.com/office/drawing/2014/main" id="{D10D3BAA-CFC0-4B46-927D-8732C448FCC9}"/>
              </a:ext>
            </a:extLst>
          </p:cNvPr>
          <p:cNvSpPr/>
          <p:nvPr/>
        </p:nvSpPr>
        <p:spPr>
          <a:xfrm>
            <a:off x="7619740" y="10761660"/>
            <a:ext cx="51072" cy="286150"/>
          </a:xfrm>
          <a:custGeom>
            <a:avLst/>
            <a:gdLst>
              <a:gd name="connsiteX0" fmla="*/ 5023 w 51072"/>
              <a:gd name="connsiteY0" fmla="*/ 3 h 286150"/>
              <a:gd name="connsiteX1" fmla="*/ 6610 w 51072"/>
              <a:gd name="connsiteY1" fmla="*/ 203203 h 286150"/>
              <a:gd name="connsiteX2" fmla="*/ 27248 w 51072"/>
              <a:gd name="connsiteY2" fmla="*/ 268290 h 286150"/>
              <a:gd name="connsiteX3" fmla="*/ 51060 w 51072"/>
              <a:gd name="connsiteY3" fmla="*/ 285753 h 286150"/>
              <a:gd name="connsiteX4" fmla="*/ 24073 w 51072"/>
              <a:gd name="connsiteY4" fmla="*/ 273053 h 286150"/>
              <a:gd name="connsiteX5" fmla="*/ 1848 w 51072"/>
              <a:gd name="connsiteY5" fmla="*/ 198440 h 286150"/>
              <a:gd name="connsiteX6" fmla="*/ 5023 w 51072"/>
              <a:gd name="connsiteY6" fmla="*/ 3 h 28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72" h="286150">
                <a:moveTo>
                  <a:pt x="5023" y="3"/>
                </a:moveTo>
                <a:cubicBezTo>
                  <a:pt x="5817" y="797"/>
                  <a:pt x="2906" y="158489"/>
                  <a:pt x="6610" y="203203"/>
                </a:cubicBezTo>
                <a:cubicBezTo>
                  <a:pt x="10314" y="247917"/>
                  <a:pt x="19840" y="254532"/>
                  <a:pt x="27248" y="268290"/>
                </a:cubicBezTo>
                <a:cubicBezTo>
                  <a:pt x="34656" y="282048"/>
                  <a:pt x="51589" y="284959"/>
                  <a:pt x="51060" y="285753"/>
                </a:cubicBezTo>
                <a:cubicBezTo>
                  <a:pt x="50531" y="286547"/>
                  <a:pt x="32275" y="287605"/>
                  <a:pt x="24073" y="273053"/>
                </a:cubicBezTo>
                <a:cubicBezTo>
                  <a:pt x="15871" y="258501"/>
                  <a:pt x="7140" y="242096"/>
                  <a:pt x="1848" y="198440"/>
                </a:cubicBezTo>
                <a:cubicBezTo>
                  <a:pt x="-3444" y="154784"/>
                  <a:pt x="4229" y="-791"/>
                  <a:pt x="502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: 図形 1521">
            <a:extLst>
              <a:ext uri="{FF2B5EF4-FFF2-40B4-BE49-F238E27FC236}">
                <a16:creationId xmlns:a16="http://schemas.microsoft.com/office/drawing/2014/main" id="{34585B58-FCDD-4ED8-84BE-3BA5B6679485}"/>
              </a:ext>
            </a:extLst>
          </p:cNvPr>
          <p:cNvSpPr/>
          <p:nvPr/>
        </p:nvSpPr>
        <p:spPr>
          <a:xfrm>
            <a:off x="7607244" y="10748963"/>
            <a:ext cx="134188" cy="236864"/>
          </a:xfrm>
          <a:custGeom>
            <a:avLst/>
            <a:gdLst>
              <a:gd name="connsiteX0" fmla="*/ 56 w 134188"/>
              <a:gd name="connsiteY0" fmla="*/ 0 h 236864"/>
              <a:gd name="connsiteX1" fmla="*/ 123881 w 134188"/>
              <a:gd name="connsiteY1" fmla="*/ 103187 h 236864"/>
              <a:gd name="connsiteX2" fmla="*/ 127056 w 134188"/>
              <a:gd name="connsiteY2" fmla="*/ 236537 h 236864"/>
              <a:gd name="connsiteX3" fmla="*/ 123881 w 134188"/>
              <a:gd name="connsiteY3" fmla="*/ 139700 h 236864"/>
              <a:gd name="connsiteX4" fmla="*/ 108006 w 134188"/>
              <a:gd name="connsiteY4" fmla="*/ 101600 h 236864"/>
              <a:gd name="connsiteX5" fmla="*/ 56 w 134188"/>
              <a:gd name="connsiteY5" fmla="*/ 0 h 23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88" h="236864">
                <a:moveTo>
                  <a:pt x="56" y="0"/>
                </a:moveTo>
                <a:cubicBezTo>
                  <a:pt x="2702" y="264"/>
                  <a:pt x="102714" y="63764"/>
                  <a:pt x="123881" y="103187"/>
                </a:cubicBezTo>
                <a:cubicBezTo>
                  <a:pt x="145048" y="142610"/>
                  <a:pt x="127056" y="230452"/>
                  <a:pt x="127056" y="236537"/>
                </a:cubicBezTo>
                <a:cubicBezTo>
                  <a:pt x="127056" y="242622"/>
                  <a:pt x="127056" y="162189"/>
                  <a:pt x="123881" y="139700"/>
                </a:cubicBezTo>
                <a:cubicBezTo>
                  <a:pt x="120706" y="117211"/>
                  <a:pt x="126791" y="127265"/>
                  <a:pt x="108006" y="101600"/>
                </a:cubicBezTo>
                <a:cubicBezTo>
                  <a:pt x="89221" y="75935"/>
                  <a:pt x="-2590" y="-264"/>
                  <a:pt x="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: 図形 1522">
            <a:extLst>
              <a:ext uri="{FF2B5EF4-FFF2-40B4-BE49-F238E27FC236}">
                <a16:creationId xmlns:a16="http://schemas.microsoft.com/office/drawing/2014/main" id="{52B8BB47-7EAD-4CE9-8B80-130FED7C5601}"/>
              </a:ext>
            </a:extLst>
          </p:cNvPr>
          <p:cNvSpPr/>
          <p:nvPr/>
        </p:nvSpPr>
        <p:spPr>
          <a:xfrm>
            <a:off x="7117522" y="11264055"/>
            <a:ext cx="348556" cy="229974"/>
          </a:xfrm>
          <a:custGeom>
            <a:avLst/>
            <a:gdLst>
              <a:gd name="connsiteX0" fmla="*/ 2416 w 348556"/>
              <a:gd name="connsiteY0" fmla="*/ 2433 h 229974"/>
              <a:gd name="connsiteX1" fmla="*/ 331028 w 348556"/>
              <a:gd name="connsiteY1" fmla="*/ 219920 h 229974"/>
              <a:gd name="connsiteX2" fmla="*/ 291341 w 348556"/>
              <a:gd name="connsiteY2" fmla="*/ 184995 h 229974"/>
              <a:gd name="connsiteX3" fmla="*/ 186566 w 348556"/>
              <a:gd name="connsiteY3" fmla="*/ 107208 h 229974"/>
              <a:gd name="connsiteX4" fmla="*/ 2416 w 348556"/>
              <a:gd name="connsiteY4" fmla="*/ 2433 h 22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556" h="229974">
                <a:moveTo>
                  <a:pt x="2416" y="2433"/>
                </a:moveTo>
                <a:cubicBezTo>
                  <a:pt x="26493" y="21218"/>
                  <a:pt x="282874" y="189493"/>
                  <a:pt x="331028" y="219920"/>
                </a:cubicBezTo>
                <a:cubicBezTo>
                  <a:pt x="379182" y="250347"/>
                  <a:pt x="315418" y="203780"/>
                  <a:pt x="291341" y="184995"/>
                </a:cubicBezTo>
                <a:cubicBezTo>
                  <a:pt x="267264" y="166210"/>
                  <a:pt x="232074" y="135518"/>
                  <a:pt x="186566" y="107208"/>
                </a:cubicBezTo>
                <a:cubicBezTo>
                  <a:pt x="141058" y="78898"/>
                  <a:pt x="-21661" y="-16352"/>
                  <a:pt x="2416" y="2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: 図形 1523">
            <a:extLst>
              <a:ext uri="{FF2B5EF4-FFF2-40B4-BE49-F238E27FC236}">
                <a16:creationId xmlns:a16="http://schemas.microsoft.com/office/drawing/2014/main" id="{5A87F997-5F44-4AE9-ACA3-7DD5C388DBA1}"/>
              </a:ext>
            </a:extLst>
          </p:cNvPr>
          <p:cNvSpPr/>
          <p:nvPr/>
        </p:nvSpPr>
        <p:spPr>
          <a:xfrm>
            <a:off x="7492988" y="11368086"/>
            <a:ext cx="328771" cy="305181"/>
          </a:xfrm>
          <a:custGeom>
            <a:avLst/>
            <a:gdLst>
              <a:gd name="connsiteX0" fmla="*/ 150825 w 328771"/>
              <a:gd name="connsiteY0" fmla="*/ 2 h 305181"/>
              <a:gd name="connsiteX1" fmla="*/ 9537 w 328771"/>
              <a:gd name="connsiteY1" fmla="*/ 128589 h 305181"/>
              <a:gd name="connsiteX2" fmla="*/ 47637 w 328771"/>
              <a:gd name="connsiteY2" fmla="*/ 173039 h 305181"/>
              <a:gd name="connsiteX3" fmla="*/ 327037 w 328771"/>
              <a:gd name="connsiteY3" fmla="*/ 304802 h 305181"/>
              <a:gd name="connsiteX4" fmla="*/ 173050 w 328771"/>
              <a:gd name="connsiteY4" fmla="*/ 215902 h 305181"/>
              <a:gd name="connsiteX5" fmla="*/ 23825 w 328771"/>
              <a:gd name="connsiteY5" fmla="*/ 131764 h 305181"/>
              <a:gd name="connsiteX6" fmla="*/ 150825 w 328771"/>
              <a:gd name="connsiteY6" fmla="*/ 2 h 30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771" h="305181">
                <a:moveTo>
                  <a:pt x="150825" y="2"/>
                </a:moveTo>
                <a:cubicBezTo>
                  <a:pt x="148444" y="-527"/>
                  <a:pt x="26735" y="99750"/>
                  <a:pt x="9537" y="128589"/>
                </a:cubicBezTo>
                <a:cubicBezTo>
                  <a:pt x="-7661" y="157428"/>
                  <a:pt x="-5280" y="143670"/>
                  <a:pt x="47637" y="173039"/>
                </a:cubicBezTo>
                <a:cubicBezTo>
                  <a:pt x="100554" y="202408"/>
                  <a:pt x="306135" y="297658"/>
                  <a:pt x="327037" y="304802"/>
                </a:cubicBezTo>
                <a:cubicBezTo>
                  <a:pt x="347939" y="311946"/>
                  <a:pt x="173050" y="215902"/>
                  <a:pt x="173050" y="215902"/>
                </a:cubicBezTo>
                <a:cubicBezTo>
                  <a:pt x="122515" y="187062"/>
                  <a:pt x="29117" y="164837"/>
                  <a:pt x="23825" y="131764"/>
                </a:cubicBezTo>
                <a:cubicBezTo>
                  <a:pt x="18533" y="98691"/>
                  <a:pt x="153206" y="531"/>
                  <a:pt x="15082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: 図形 1524">
            <a:extLst>
              <a:ext uri="{FF2B5EF4-FFF2-40B4-BE49-F238E27FC236}">
                <a16:creationId xmlns:a16="http://schemas.microsoft.com/office/drawing/2014/main" id="{4E8095DE-482F-44DE-9315-EF91AB54FC69}"/>
              </a:ext>
            </a:extLst>
          </p:cNvPr>
          <p:cNvSpPr/>
          <p:nvPr/>
        </p:nvSpPr>
        <p:spPr>
          <a:xfrm>
            <a:off x="7748570" y="10878226"/>
            <a:ext cx="195352" cy="34843"/>
          </a:xfrm>
          <a:custGeom>
            <a:avLst/>
            <a:gdLst>
              <a:gd name="connsiteX0" fmla="*/ 18 w 195352"/>
              <a:gd name="connsiteY0" fmla="*/ 10437 h 34843"/>
              <a:gd name="connsiteX1" fmla="*/ 139718 w 195352"/>
              <a:gd name="connsiteY1" fmla="*/ 912 h 34843"/>
              <a:gd name="connsiteX2" fmla="*/ 195280 w 195352"/>
              <a:gd name="connsiteY2" fmla="*/ 34249 h 34843"/>
              <a:gd name="connsiteX3" fmla="*/ 130193 w 195352"/>
              <a:gd name="connsiteY3" fmla="*/ 21549 h 34843"/>
              <a:gd name="connsiteX4" fmla="*/ 18 w 195352"/>
              <a:gd name="connsiteY4" fmla="*/ 10437 h 3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52" h="34843">
                <a:moveTo>
                  <a:pt x="18" y="10437"/>
                </a:moveTo>
                <a:cubicBezTo>
                  <a:pt x="1605" y="6998"/>
                  <a:pt x="107174" y="-3057"/>
                  <a:pt x="139718" y="912"/>
                </a:cubicBezTo>
                <a:cubicBezTo>
                  <a:pt x="172262" y="4881"/>
                  <a:pt x="196867" y="30810"/>
                  <a:pt x="195280" y="34249"/>
                </a:cubicBezTo>
                <a:cubicBezTo>
                  <a:pt x="193693" y="37688"/>
                  <a:pt x="159562" y="25253"/>
                  <a:pt x="130193" y="21549"/>
                </a:cubicBezTo>
                <a:cubicBezTo>
                  <a:pt x="100824" y="17845"/>
                  <a:pt x="-1569" y="13876"/>
                  <a:pt x="18" y="10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: 図形 1525">
            <a:extLst>
              <a:ext uri="{FF2B5EF4-FFF2-40B4-BE49-F238E27FC236}">
                <a16:creationId xmlns:a16="http://schemas.microsoft.com/office/drawing/2014/main" id="{98ED5EB3-1C93-4E5A-86A1-10A09B4C015A}"/>
              </a:ext>
            </a:extLst>
          </p:cNvPr>
          <p:cNvSpPr/>
          <p:nvPr/>
        </p:nvSpPr>
        <p:spPr>
          <a:xfrm>
            <a:off x="7980332" y="11175889"/>
            <a:ext cx="341445" cy="83256"/>
          </a:xfrm>
          <a:custGeom>
            <a:avLst/>
            <a:gdLst>
              <a:gd name="connsiteX0" fmla="*/ 31 w 341445"/>
              <a:gd name="connsiteY0" fmla="*/ 111 h 83256"/>
              <a:gd name="connsiteX1" fmla="*/ 238156 w 341445"/>
              <a:gd name="connsiteY1" fmla="*/ 81074 h 83256"/>
              <a:gd name="connsiteX2" fmla="*/ 341343 w 341445"/>
              <a:gd name="connsiteY2" fmla="*/ 60436 h 83256"/>
              <a:gd name="connsiteX3" fmla="*/ 222281 w 341445"/>
              <a:gd name="connsiteY3" fmla="*/ 63611 h 83256"/>
              <a:gd name="connsiteX4" fmla="*/ 31 w 341445"/>
              <a:gd name="connsiteY4" fmla="*/ 111 h 8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445" h="83256">
                <a:moveTo>
                  <a:pt x="31" y="111"/>
                </a:moveTo>
                <a:cubicBezTo>
                  <a:pt x="2677" y="3021"/>
                  <a:pt x="181271" y="71020"/>
                  <a:pt x="238156" y="81074"/>
                </a:cubicBezTo>
                <a:cubicBezTo>
                  <a:pt x="295041" y="91128"/>
                  <a:pt x="343989" y="63346"/>
                  <a:pt x="341343" y="60436"/>
                </a:cubicBezTo>
                <a:cubicBezTo>
                  <a:pt x="338697" y="57526"/>
                  <a:pt x="280225" y="75253"/>
                  <a:pt x="222281" y="63611"/>
                </a:cubicBezTo>
                <a:cubicBezTo>
                  <a:pt x="164337" y="51969"/>
                  <a:pt x="-2615" y="-2799"/>
                  <a:pt x="31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: 図形 1526">
            <a:extLst>
              <a:ext uri="{FF2B5EF4-FFF2-40B4-BE49-F238E27FC236}">
                <a16:creationId xmlns:a16="http://schemas.microsoft.com/office/drawing/2014/main" id="{47940132-AE85-4766-870C-DE0CD49BDEB8}"/>
              </a:ext>
            </a:extLst>
          </p:cNvPr>
          <p:cNvSpPr/>
          <p:nvPr/>
        </p:nvSpPr>
        <p:spPr>
          <a:xfrm>
            <a:off x="7967663" y="11210925"/>
            <a:ext cx="455835" cy="83225"/>
          </a:xfrm>
          <a:custGeom>
            <a:avLst/>
            <a:gdLst>
              <a:gd name="connsiteX0" fmla="*/ 0 w 455835"/>
              <a:gd name="connsiteY0" fmla="*/ 0 h 83225"/>
              <a:gd name="connsiteX1" fmla="*/ 250825 w 455835"/>
              <a:gd name="connsiteY1" fmla="*/ 76200 h 83225"/>
              <a:gd name="connsiteX2" fmla="*/ 336550 w 455835"/>
              <a:gd name="connsiteY2" fmla="*/ 74613 h 83225"/>
              <a:gd name="connsiteX3" fmla="*/ 455612 w 455835"/>
              <a:gd name="connsiteY3" fmla="*/ 30163 h 83225"/>
              <a:gd name="connsiteX4" fmla="*/ 304800 w 455835"/>
              <a:gd name="connsiteY4" fmla="*/ 65088 h 83225"/>
              <a:gd name="connsiteX5" fmla="*/ 214312 w 455835"/>
              <a:gd name="connsiteY5" fmla="*/ 57150 h 83225"/>
              <a:gd name="connsiteX6" fmla="*/ 0 w 455835"/>
              <a:gd name="connsiteY6" fmla="*/ 0 h 8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835" h="83225">
                <a:moveTo>
                  <a:pt x="0" y="0"/>
                </a:moveTo>
                <a:cubicBezTo>
                  <a:pt x="6085" y="3175"/>
                  <a:pt x="194734" y="63765"/>
                  <a:pt x="250825" y="76200"/>
                </a:cubicBezTo>
                <a:cubicBezTo>
                  <a:pt x="306916" y="88635"/>
                  <a:pt x="302419" y="82286"/>
                  <a:pt x="336550" y="74613"/>
                </a:cubicBezTo>
                <a:cubicBezTo>
                  <a:pt x="370681" y="66940"/>
                  <a:pt x="460904" y="31750"/>
                  <a:pt x="455612" y="30163"/>
                </a:cubicBezTo>
                <a:cubicBezTo>
                  <a:pt x="450320" y="28576"/>
                  <a:pt x="345017" y="60590"/>
                  <a:pt x="304800" y="65088"/>
                </a:cubicBezTo>
                <a:cubicBezTo>
                  <a:pt x="264583" y="69586"/>
                  <a:pt x="263525" y="70115"/>
                  <a:pt x="214312" y="571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: 図形 1527">
            <a:extLst>
              <a:ext uri="{FF2B5EF4-FFF2-40B4-BE49-F238E27FC236}">
                <a16:creationId xmlns:a16="http://schemas.microsoft.com/office/drawing/2014/main" id="{E3EF729D-4F33-472C-AC1A-62E64C708591}"/>
              </a:ext>
            </a:extLst>
          </p:cNvPr>
          <p:cNvSpPr/>
          <p:nvPr/>
        </p:nvSpPr>
        <p:spPr>
          <a:xfrm>
            <a:off x="8421151" y="11050588"/>
            <a:ext cx="124362" cy="185554"/>
          </a:xfrm>
          <a:custGeom>
            <a:avLst/>
            <a:gdLst>
              <a:gd name="connsiteX0" fmla="*/ 124362 w 124362"/>
              <a:gd name="connsiteY0" fmla="*/ 0 h 185554"/>
              <a:gd name="connsiteX1" fmla="*/ 21174 w 124362"/>
              <a:gd name="connsiteY1" fmla="*/ 166687 h 185554"/>
              <a:gd name="connsiteX2" fmla="*/ 2124 w 124362"/>
              <a:gd name="connsiteY2" fmla="*/ 174625 h 185554"/>
              <a:gd name="connsiteX3" fmla="*/ 52924 w 124362"/>
              <a:gd name="connsiteY3" fmla="*/ 103187 h 185554"/>
              <a:gd name="connsiteX4" fmla="*/ 124362 w 124362"/>
              <a:gd name="connsiteY4" fmla="*/ 0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62" h="185554">
                <a:moveTo>
                  <a:pt x="124362" y="0"/>
                </a:moveTo>
                <a:cubicBezTo>
                  <a:pt x="82954" y="68791"/>
                  <a:pt x="41547" y="137583"/>
                  <a:pt x="21174" y="166687"/>
                </a:cubicBezTo>
                <a:cubicBezTo>
                  <a:pt x="801" y="195791"/>
                  <a:pt x="-3168" y="185208"/>
                  <a:pt x="2124" y="174625"/>
                </a:cubicBezTo>
                <a:cubicBezTo>
                  <a:pt x="7416" y="164042"/>
                  <a:pt x="52924" y="103187"/>
                  <a:pt x="52924" y="103187"/>
                </a:cubicBezTo>
                <a:lnTo>
                  <a:pt x="12436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: 図形 1528">
            <a:extLst>
              <a:ext uri="{FF2B5EF4-FFF2-40B4-BE49-F238E27FC236}">
                <a16:creationId xmlns:a16="http://schemas.microsoft.com/office/drawing/2014/main" id="{50E16786-F289-41D0-BF91-296C56B1B7E1}"/>
              </a:ext>
            </a:extLst>
          </p:cNvPr>
          <p:cNvSpPr/>
          <p:nvPr/>
        </p:nvSpPr>
        <p:spPr>
          <a:xfrm>
            <a:off x="8313725" y="11071213"/>
            <a:ext cx="169991" cy="164775"/>
          </a:xfrm>
          <a:custGeom>
            <a:avLst/>
            <a:gdLst>
              <a:gd name="connsiteX0" fmla="*/ 169875 w 169991"/>
              <a:gd name="connsiteY0" fmla="*/ 12 h 164775"/>
              <a:gd name="connsiteX1" fmla="*/ 96850 w 169991"/>
              <a:gd name="connsiteY1" fmla="*/ 136537 h 164775"/>
              <a:gd name="connsiteX2" fmla="*/ 87325 w 169991"/>
              <a:gd name="connsiteY2" fmla="*/ 158762 h 164775"/>
              <a:gd name="connsiteX3" fmla="*/ 13 w 169991"/>
              <a:gd name="connsiteY3" fmla="*/ 157175 h 164775"/>
              <a:gd name="connsiteX4" fmla="*/ 80975 w 169991"/>
              <a:gd name="connsiteY4" fmla="*/ 163525 h 164775"/>
              <a:gd name="connsiteX5" fmla="*/ 112725 w 169991"/>
              <a:gd name="connsiteY5" fmla="*/ 128600 h 164775"/>
              <a:gd name="connsiteX6" fmla="*/ 169875 w 169991"/>
              <a:gd name="connsiteY6" fmla="*/ 12 h 16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991" h="164775">
                <a:moveTo>
                  <a:pt x="169875" y="12"/>
                </a:moveTo>
                <a:cubicBezTo>
                  <a:pt x="167229" y="1335"/>
                  <a:pt x="110608" y="110079"/>
                  <a:pt x="96850" y="136537"/>
                </a:cubicBezTo>
                <a:cubicBezTo>
                  <a:pt x="83092" y="162995"/>
                  <a:pt x="103464" y="155322"/>
                  <a:pt x="87325" y="158762"/>
                </a:cubicBezTo>
                <a:cubicBezTo>
                  <a:pt x="71186" y="162202"/>
                  <a:pt x="1071" y="156381"/>
                  <a:pt x="13" y="157175"/>
                </a:cubicBezTo>
                <a:cubicBezTo>
                  <a:pt x="-1045" y="157969"/>
                  <a:pt x="62190" y="168287"/>
                  <a:pt x="80975" y="163525"/>
                </a:cubicBezTo>
                <a:cubicBezTo>
                  <a:pt x="99760" y="158763"/>
                  <a:pt x="96056" y="154000"/>
                  <a:pt x="112725" y="128600"/>
                </a:cubicBezTo>
                <a:cubicBezTo>
                  <a:pt x="129394" y="103200"/>
                  <a:pt x="172521" y="-1311"/>
                  <a:pt x="16987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: 図形 1529">
            <a:extLst>
              <a:ext uri="{FF2B5EF4-FFF2-40B4-BE49-F238E27FC236}">
                <a16:creationId xmlns:a16="http://schemas.microsoft.com/office/drawing/2014/main" id="{A1432EDF-64F0-4388-BBDE-D7973FED1787}"/>
              </a:ext>
            </a:extLst>
          </p:cNvPr>
          <p:cNvSpPr/>
          <p:nvPr/>
        </p:nvSpPr>
        <p:spPr>
          <a:xfrm>
            <a:off x="7840449" y="11302982"/>
            <a:ext cx="555969" cy="430887"/>
          </a:xfrm>
          <a:custGeom>
            <a:avLst/>
            <a:gdLst>
              <a:gd name="connsiteX0" fmla="*/ 1801 w 555969"/>
              <a:gd name="connsiteY0" fmla="*/ 18 h 430887"/>
              <a:gd name="connsiteX1" fmla="*/ 122451 w 555969"/>
              <a:gd name="connsiteY1" fmla="*/ 109556 h 430887"/>
              <a:gd name="connsiteX2" fmla="*/ 268501 w 555969"/>
              <a:gd name="connsiteY2" fmla="*/ 144481 h 430887"/>
              <a:gd name="connsiteX3" fmla="*/ 432014 w 555969"/>
              <a:gd name="connsiteY3" fmla="*/ 190518 h 430887"/>
              <a:gd name="connsiteX4" fmla="*/ 516151 w 555969"/>
              <a:gd name="connsiteY4" fmla="*/ 258781 h 430887"/>
              <a:gd name="connsiteX5" fmla="*/ 549489 w 555969"/>
              <a:gd name="connsiteY5" fmla="*/ 422293 h 430887"/>
              <a:gd name="connsiteX6" fmla="*/ 390739 w 555969"/>
              <a:gd name="connsiteY6" fmla="*/ 408006 h 430887"/>
              <a:gd name="connsiteX7" fmla="*/ 533614 w 555969"/>
              <a:gd name="connsiteY7" fmla="*/ 408006 h 430887"/>
              <a:gd name="connsiteX8" fmla="*/ 511389 w 555969"/>
              <a:gd name="connsiteY8" fmla="*/ 322281 h 430887"/>
              <a:gd name="connsiteX9" fmla="*/ 460589 w 555969"/>
              <a:gd name="connsiteY9" fmla="*/ 219093 h 430887"/>
              <a:gd name="connsiteX10" fmla="*/ 81176 w 555969"/>
              <a:gd name="connsiteY10" fmla="*/ 101618 h 430887"/>
              <a:gd name="connsiteX11" fmla="*/ 1801 w 555969"/>
              <a:gd name="connsiteY11" fmla="*/ 18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5969" h="430887">
                <a:moveTo>
                  <a:pt x="1801" y="18"/>
                </a:moveTo>
                <a:cubicBezTo>
                  <a:pt x="8680" y="1341"/>
                  <a:pt x="78001" y="85479"/>
                  <a:pt x="122451" y="109556"/>
                </a:cubicBezTo>
                <a:cubicBezTo>
                  <a:pt x="166901" y="133633"/>
                  <a:pt x="216907" y="130987"/>
                  <a:pt x="268501" y="144481"/>
                </a:cubicBezTo>
                <a:cubicBezTo>
                  <a:pt x="320095" y="157975"/>
                  <a:pt x="390739" y="171468"/>
                  <a:pt x="432014" y="190518"/>
                </a:cubicBezTo>
                <a:cubicBezTo>
                  <a:pt x="473289" y="209568"/>
                  <a:pt x="496572" y="220152"/>
                  <a:pt x="516151" y="258781"/>
                </a:cubicBezTo>
                <a:cubicBezTo>
                  <a:pt x="535730" y="297410"/>
                  <a:pt x="570391" y="397422"/>
                  <a:pt x="549489" y="422293"/>
                </a:cubicBezTo>
                <a:cubicBezTo>
                  <a:pt x="528587" y="447164"/>
                  <a:pt x="393385" y="410387"/>
                  <a:pt x="390739" y="408006"/>
                </a:cubicBezTo>
                <a:cubicBezTo>
                  <a:pt x="388093" y="405625"/>
                  <a:pt x="513506" y="422293"/>
                  <a:pt x="533614" y="408006"/>
                </a:cubicBezTo>
                <a:cubicBezTo>
                  <a:pt x="553722" y="393719"/>
                  <a:pt x="523560" y="353767"/>
                  <a:pt x="511389" y="322281"/>
                </a:cubicBezTo>
                <a:cubicBezTo>
                  <a:pt x="499218" y="290796"/>
                  <a:pt x="532291" y="255870"/>
                  <a:pt x="460589" y="219093"/>
                </a:cubicBezTo>
                <a:cubicBezTo>
                  <a:pt x="388887" y="182316"/>
                  <a:pt x="157376" y="134426"/>
                  <a:pt x="81176" y="101618"/>
                </a:cubicBezTo>
                <a:cubicBezTo>
                  <a:pt x="4976" y="68810"/>
                  <a:pt x="-5078" y="-1305"/>
                  <a:pt x="180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: 図形 1530">
            <a:extLst>
              <a:ext uri="{FF2B5EF4-FFF2-40B4-BE49-F238E27FC236}">
                <a16:creationId xmlns:a16="http://schemas.microsoft.com/office/drawing/2014/main" id="{5D115B24-841A-49D1-824E-66D3F97408EB}"/>
              </a:ext>
            </a:extLst>
          </p:cNvPr>
          <p:cNvSpPr/>
          <p:nvPr/>
        </p:nvSpPr>
        <p:spPr>
          <a:xfrm>
            <a:off x="7882968" y="11291102"/>
            <a:ext cx="537652" cy="494096"/>
          </a:xfrm>
          <a:custGeom>
            <a:avLst/>
            <a:gdLst>
              <a:gd name="connsiteX0" fmla="*/ 8495 w 537652"/>
              <a:gd name="connsiteY0" fmla="*/ 786 h 494096"/>
              <a:gd name="connsiteX1" fmla="*/ 149782 w 537652"/>
              <a:gd name="connsiteY1" fmla="*/ 108736 h 494096"/>
              <a:gd name="connsiteX2" fmla="*/ 414895 w 537652"/>
              <a:gd name="connsiteY2" fmla="*/ 181761 h 494096"/>
              <a:gd name="connsiteX3" fmla="*/ 492682 w 537652"/>
              <a:gd name="connsiteY3" fmla="*/ 246848 h 494096"/>
              <a:gd name="connsiteX4" fmla="*/ 533957 w 537652"/>
              <a:gd name="connsiteY4" fmla="*/ 484973 h 494096"/>
              <a:gd name="connsiteX5" fmla="*/ 529195 w 537652"/>
              <a:gd name="connsiteY5" fmla="*/ 421473 h 494096"/>
              <a:gd name="connsiteX6" fmla="*/ 476807 w 537652"/>
              <a:gd name="connsiteY6" fmla="*/ 203986 h 494096"/>
              <a:gd name="connsiteX7" fmla="*/ 278370 w 537652"/>
              <a:gd name="connsiteY7" fmla="*/ 138898 h 494096"/>
              <a:gd name="connsiteX8" fmla="*/ 43420 w 537652"/>
              <a:gd name="connsiteY8" fmla="*/ 62698 h 494096"/>
              <a:gd name="connsiteX9" fmla="*/ 8495 w 537652"/>
              <a:gd name="connsiteY9" fmla="*/ 786 h 4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652" h="494096">
                <a:moveTo>
                  <a:pt x="8495" y="786"/>
                </a:moveTo>
                <a:cubicBezTo>
                  <a:pt x="26222" y="8459"/>
                  <a:pt x="82049" y="78574"/>
                  <a:pt x="149782" y="108736"/>
                </a:cubicBezTo>
                <a:cubicBezTo>
                  <a:pt x="217515" y="138898"/>
                  <a:pt x="357745" y="158742"/>
                  <a:pt x="414895" y="181761"/>
                </a:cubicBezTo>
                <a:cubicBezTo>
                  <a:pt x="472045" y="204780"/>
                  <a:pt x="472838" y="196313"/>
                  <a:pt x="492682" y="246848"/>
                </a:cubicBezTo>
                <a:cubicBezTo>
                  <a:pt x="512526" y="297383"/>
                  <a:pt x="527872" y="455869"/>
                  <a:pt x="533957" y="484973"/>
                </a:cubicBezTo>
                <a:cubicBezTo>
                  <a:pt x="540042" y="514077"/>
                  <a:pt x="538720" y="468304"/>
                  <a:pt x="529195" y="421473"/>
                </a:cubicBezTo>
                <a:cubicBezTo>
                  <a:pt x="519670" y="374642"/>
                  <a:pt x="518611" y="251082"/>
                  <a:pt x="476807" y="203986"/>
                </a:cubicBezTo>
                <a:cubicBezTo>
                  <a:pt x="435003" y="156890"/>
                  <a:pt x="350601" y="162446"/>
                  <a:pt x="278370" y="138898"/>
                </a:cubicBezTo>
                <a:cubicBezTo>
                  <a:pt x="206139" y="115350"/>
                  <a:pt x="86812" y="81748"/>
                  <a:pt x="43420" y="62698"/>
                </a:cubicBezTo>
                <a:cubicBezTo>
                  <a:pt x="28" y="43648"/>
                  <a:pt x="-9232" y="-6887"/>
                  <a:pt x="8495" y="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: 図形 1531">
            <a:extLst>
              <a:ext uri="{FF2B5EF4-FFF2-40B4-BE49-F238E27FC236}">
                <a16:creationId xmlns:a16="http://schemas.microsoft.com/office/drawing/2014/main" id="{BD9192C6-C882-4AE4-9ECE-106F0A77D5EB}"/>
              </a:ext>
            </a:extLst>
          </p:cNvPr>
          <p:cNvSpPr/>
          <p:nvPr/>
        </p:nvSpPr>
        <p:spPr>
          <a:xfrm>
            <a:off x="7803234" y="11660581"/>
            <a:ext cx="634415" cy="131811"/>
          </a:xfrm>
          <a:custGeom>
            <a:avLst/>
            <a:gdLst>
              <a:gd name="connsiteX0" fmla="*/ 916 w 634415"/>
              <a:gd name="connsiteY0" fmla="*/ 1194 h 131811"/>
              <a:gd name="connsiteX1" fmla="*/ 335879 w 634415"/>
              <a:gd name="connsiteY1" fmla="*/ 47232 h 131811"/>
              <a:gd name="connsiteX2" fmla="*/ 629566 w 634415"/>
              <a:gd name="connsiteY2" fmla="*/ 131369 h 131811"/>
              <a:gd name="connsiteX3" fmla="*/ 510504 w 634415"/>
              <a:gd name="connsiteY3" fmla="*/ 78982 h 131811"/>
              <a:gd name="connsiteX4" fmla="*/ 399379 w 634415"/>
              <a:gd name="connsiteY4" fmla="*/ 47232 h 131811"/>
              <a:gd name="connsiteX5" fmla="*/ 240629 w 634415"/>
              <a:gd name="connsiteY5" fmla="*/ 17069 h 131811"/>
              <a:gd name="connsiteX6" fmla="*/ 916 w 634415"/>
              <a:gd name="connsiteY6" fmla="*/ 1194 h 13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4415" h="131811">
                <a:moveTo>
                  <a:pt x="916" y="1194"/>
                </a:moveTo>
                <a:cubicBezTo>
                  <a:pt x="16791" y="6221"/>
                  <a:pt x="231104" y="25536"/>
                  <a:pt x="335879" y="47232"/>
                </a:cubicBezTo>
                <a:cubicBezTo>
                  <a:pt x="440654" y="68928"/>
                  <a:pt x="600462" y="126077"/>
                  <a:pt x="629566" y="131369"/>
                </a:cubicBezTo>
                <a:cubicBezTo>
                  <a:pt x="658670" y="136661"/>
                  <a:pt x="548869" y="93005"/>
                  <a:pt x="510504" y="78982"/>
                </a:cubicBezTo>
                <a:cubicBezTo>
                  <a:pt x="472139" y="64959"/>
                  <a:pt x="444358" y="57551"/>
                  <a:pt x="399379" y="47232"/>
                </a:cubicBezTo>
                <a:cubicBezTo>
                  <a:pt x="354400" y="36913"/>
                  <a:pt x="301483" y="26065"/>
                  <a:pt x="240629" y="17069"/>
                </a:cubicBezTo>
                <a:cubicBezTo>
                  <a:pt x="179775" y="8073"/>
                  <a:pt x="-14959" y="-3833"/>
                  <a:pt x="916" y="1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: 図形 1532">
            <a:extLst>
              <a:ext uri="{FF2B5EF4-FFF2-40B4-BE49-F238E27FC236}">
                <a16:creationId xmlns:a16="http://schemas.microsoft.com/office/drawing/2014/main" id="{65C88728-64A6-4436-9D6C-085988A81FAF}"/>
              </a:ext>
            </a:extLst>
          </p:cNvPr>
          <p:cNvSpPr/>
          <p:nvPr/>
        </p:nvSpPr>
        <p:spPr>
          <a:xfrm>
            <a:off x="8043017" y="10949976"/>
            <a:ext cx="240105" cy="195897"/>
          </a:xfrm>
          <a:custGeom>
            <a:avLst/>
            <a:gdLst>
              <a:gd name="connsiteX0" fmla="*/ 4021 w 240105"/>
              <a:gd name="connsiteY0" fmla="*/ 5362 h 195897"/>
              <a:gd name="connsiteX1" fmla="*/ 53233 w 240105"/>
              <a:gd name="connsiteY1" fmla="*/ 22824 h 195897"/>
              <a:gd name="connsiteX2" fmla="*/ 218333 w 240105"/>
              <a:gd name="connsiteY2" fmla="*/ 135537 h 195897"/>
              <a:gd name="connsiteX3" fmla="*/ 237383 w 240105"/>
              <a:gd name="connsiteY3" fmla="*/ 195862 h 195897"/>
              <a:gd name="connsiteX4" fmla="*/ 210396 w 240105"/>
              <a:gd name="connsiteY4" fmla="*/ 143474 h 195897"/>
              <a:gd name="connsiteX5" fmla="*/ 142133 w 240105"/>
              <a:gd name="connsiteY5" fmla="*/ 91087 h 195897"/>
              <a:gd name="connsiteX6" fmla="*/ 4021 w 240105"/>
              <a:gd name="connsiteY6" fmla="*/ 5362 h 19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105" h="195897">
                <a:moveTo>
                  <a:pt x="4021" y="5362"/>
                </a:moveTo>
                <a:cubicBezTo>
                  <a:pt x="-10796" y="-6015"/>
                  <a:pt x="17514" y="1128"/>
                  <a:pt x="53233" y="22824"/>
                </a:cubicBezTo>
                <a:cubicBezTo>
                  <a:pt x="88952" y="44520"/>
                  <a:pt x="187641" y="106697"/>
                  <a:pt x="218333" y="135537"/>
                </a:cubicBezTo>
                <a:cubicBezTo>
                  <a:pt x="249025" y="164377"/>
                  <a:pt x="238706" y="194539"/>
                  <a:pt x="237383" y="195862"/>
                </a:cubicBezTo>
                <a:cubicBezTo>
                  <a:pt x="236060" y="197185"/>
                  <a:pt x="226271" y="160936"/>
                  <a:pt x="210396" y="143474"/>
                </a:cubicBezTo>
                <a:cubicBezTo>
                  <a:pt x="194521" y="126012"/>
                  <a:pt x="176264" y="112254"/>
                  <a:pt x="142133" y="91087"/>
                </a:cubicBezTo>
                <a:cubicBezTo>
                  <a:pt x="108002" y="69920"/>
                  <a:pt x="18838" y="16739"/>
                  <a:pt x="4021" y="5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: 図形 1533">
            <a:extLst>
              <a:ext uri="{FF2B5EF4-FFF2-40B4-BE49-F238E27FC236}">
                <a16:creationId xmlns:a16="http://schemas.microsoft.com/office/drawing/2014/main" id="{EF95E304-09DF-4829-9890-E21B6C64ABD1}"/>
              </a:ext>
            </a:extLst>
          </p:cNvPr>
          <p:cNvSpPr/>
          <p:nvPr/>
        </p:nvSpPr>
        <p:spPr>
          <a:xfrm>
            <a:off x="8035247" y="10904429"/>
            <a:ext cx="685621" cy="25540"/>
          </a:xfrm>
          <a:custGeom>
            <a:avLst/>
            <a:gdLst>
              <a:gd name="connsiteX0" fmla="*/ 8616 w 685621"/>
              <a:gd name="connsiteY0" fmla="*/ 109 h 25540"/>
              <a:gd name="connsiteX1" fmla="*/ 70528 w 685621"/>
              <a:gd name="connsiteY1" fmla="*/ 8046 h 25540"/>
              <a:gd name="connsiteX2" fmla="*/ 397553 w 685621"/>
              <a:gd name="connsiteY2" fmla="*/ 12809 h 25540"/>
              <a:gd name="connsiteX3" fmla="*/ 680128 w 685621"/>
              <a:gd name="connsiteY3" fmla="*/ 17571 h 25540"/>
              <a:gd name="connsiteX4" fmla="*/ 554716 w 685621"/>
              <a:gd name="connsiteY4" fmla="*/ 25509 h 25540"/>
              <a:gd name="connsiteX5" fmla="*/ 200703 w 685621"/>
              <a:gd name="connsiteY5" fmla="*/ 14396 h 25540"/>
              <a:gd name="connsiteX6" fmla="*/ 8616 w 685621"/>
              <a:gd name="connsiteY6" fmla="*/ 109 h 2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621" h="25540">
                <a:moveTo>
                  <a:pt x="8616" y="109"/>
                </a:moveTo>
                <a:cubicBezTo>
                  <a:pt x="-13080" y="-949"/>
                  <a:pt x="5705" y="5929"/>
                  <a:pt x="70528" y="8046"/>
                </a:cubicBezTo>
                <a:cubicBezTo>
                  <a:pt x="135351" y="10163"/>
                  <a:pt x="397553" y="12809"/>
                  <a:pt x="397553" y="12809"/>
                </a:cubicBezTo>
                <a:lnTo>
                  <a:pt x="680128" y="17571"/>
                </a:lnTo>
                <a:cubicBezTo>
                  <a:pt x="706322" y="19688"/>
                  <a:pt x="634620" y="26038"/>
                  <a:pt x="554716" y="25509"/>
                </a:cubicBezTo>
                <a:cubicBezTo>
                  <a:pt x="474812" y="24980"/>
                  <a:pt x="291984" y="19423"/>
                  <a:pt x="200703" y="14396"/>
                </a:cubicBezTo>
                <a:cubicBezTo>
                  <a:pt x="109422" y="9369"/>
                  <a:pt x="30312" y="1167"/>
                  <a:pt x="8616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: 図形 1534">
            <a:extLst>
              <a:ext uri="{FF2B5EF4-FFF2-40B4-BE49-F238E27FC236}">
                <a16:creationId xmlns:a16="http://schemas.microsoft.com/office/drawing/2014/main" id="{C460D80E-0269-4C09-8CBC-B7CB1990A722}"/>
              </a:ext>
            </a:extLst>
          </p:cNvPr>
          <p:cNvSpPr/>
          <p:nvPr/>
        </p:nvSpPr>
        <p:spPr>
          <a:xfrm>
            <a:off x="8220916" y="10947973"/>
            <a:ext cx="161324" cy="71350"/>
          </a:xfrm>
          <a:custGeom>
            <a:avLst/>
            <a:gdLst>
              <a:gd name="connsiteX0" fmla="*/ 747 w 161324"/>
              <a:gd name="connsiteY0" fmla="*/ 1015 h 71350"/>
              <a:gd name="connsiteX1" fmla="*/ 157909 w 161324"/>
              <a:gd name="connsiteY1" fmla="*/ 70865 h 71350"/>
              <a:gd name="connsiteX2" fmla="*/ 100759 w 161324"/>
              <a:gd name="connsiteY2" fmla="*/ 31177 h 71350"/>
              <a:gd name="connsiteX3" fmla="*/ 747 w 161324"/>
              <a:gd name="connsiteY3" fmla="*/ 1015 h 7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324" h="71350">
                <a:moveTo>
                  <a:pt x="747" y="1015"/>
                </a:moveTo>
                <a:cubicBezTo>
                  <a:pt x="10272" y="7630"/>
                  <a:pt x="141240" y="65838"/>
                  <a:pt x="157909" y="70865"/>
                </a:cubicBezTo>
                <a:cubicBezTo>
                  <a:pt x="174578" y="75892"/>
                  <a:pt x="126159" y="40437"/>
                  <a:pt x="100759" y="31177"/>
                </a:cubicBezTo>
                <a:cubicBezTo>
                  <a:pt x="75359" y="21917"/>
                  <a:pt x="-8778" y="-5600"/>
                  <a:pt x="747" y="1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: 図形 1535">
            <a:extLst>
              <a:ext uri="{FF2B5EF4-FFF2-40B4-BE49-F238E27FC236}">
                <a16:creationId xmlns:a16="http://schemas.microsoft.com/office/drawing/2014/main" id="{FBC9D03F-F578-4D31-A82D-235D5DEFBC4B}"/>
              </a:ext>
            </a:extLst>
          </p:cNvPr>
          <p:cNvSpPr/>
          <p:nvPr/>
        </p:nvSpPr>
        <p:spPr>
          <a:xfrm>
            <a:off x="8450263" y="11772900"/>
            <a:ext cx="437254" cy="53975"/>
          </a:xfrm>
          <a:custGeom>
            <a:avLst/>
            <a:gdLst>
              <a:gd name="connsiteX0" fmla="*/ 0 w 437254"/>
              <a:gd name="connsiteY0" fmla="*/ 0 h 53975"/>
              <a:gd name="connsiteX1" fmla="*/ 165100 w 437254"/>
              <a:gd name="connsiteY1" fmla="*/ 53975 h 53975"/>
              <a:gd name="connsiteX2" fmla="*/ 433387 w 437254"/>
              <a:gd name="connsiteY2" fmla="*/ 33338 h 53975"/>
              <a:gd name="connsiteX3" fmla="*/ 314325 w 437254"/>
              <a:gd name="connsiteY3" fmla="*/ 36513 h 53975"/>
              <a:gd name="connsiteX4" fmla="*/ 179387 w 437254"/>
              <a:gd name="connsiteY4" fmla="*/ 36513 h 53975"/>
              <a:gd name="connsiteX5" fmla="*/ 0 w 437254"/>
              <a:gd name="connsiteY5" fmla="*/ 0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254" h="53975">
                <a:moveTo>
                  <a:pt x="0" y="0"/>
                </a:moveTo>
                <a:cubicBezTo>
                  <a:pt x="46434" y="24209"/>
                  <a:pt x="92869" y="48419"/>
                  <a:pt x="165100" y="53975"/>
                </a:cubicBezTo>
                <a:lnTo>
                  <a:pt x="433387" y="33338"/>
                </a:lnTo>
                <a:cubicBezTo>
                  <a:pt x="458258" y="30428"/>
                  <a:pt x="356658" y="35984"/>
                  <a:pt x="314325" y="36513"/>
                </a:cubicBezTo>
                <a:cubicBezTo>
                  <a:pt x="271992" y="37042"/>
                  <a:pt x="230452" y="41276"/>
                  <a:pt x="179387" y="36513"/>
                </a:cubicBezTo>
                <a:cubicBezTo>
                  <a:pt x="128322" y="31751"/>
                  <a:pt x="68129" y="19844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: 図形 1536">
            <a:extLst>
              <a:ext uri="{FF2B5EF4-FFF2-40B4-BE49-F238E27FC236}">
                <a16:creationId xmlns:a16="http://schemas.microsoft.com/office/drawing/2014/main" id="{E7ADBB24-C031-4D83-99FC-45E984C978BB}"/>
              </a:ext>
            </a:extLst>
          </p:cNvPr>
          <p:cNvSpPr/>
          <p:nvPr/>
        </p:nvSpPr>
        <p:spPr>
          <a:xfrm>
            <a:off x="8745231" y="10923560"/>
            <a:ext cx="339616" cy="309560"/>
          </a:xfrm>
          <a:custGeom>
            <a:avLst/>
            <a:gdLst>
              <a:gd name="connsiteX0" fmla="*/ 307 w 339616"/>
              <a:gd name="connsiteY0" fmla="*/ 28 h 309560"/>
              <a:gd name="connsiteX1" fmla="*/ 211444 w 339616"/>
              <a:gd name="connsiteY1" fmla="*/ 79403 h 309560"/>
              <a:gd name="connsiteX2" fmla="*/ 338444 w 339616"/>
              <a:gd name="connsiteY2" fmla="*/ 308003 h 309560"/>
              <a:gd name="connsiteX3" fmla="*/ 268594 w 339616"/>
              <a:gd name="connsiteY3" fmla="*/ 174653 h 309560"/>
              <a:gd name="connsiteX4" fmla="*/ 166994 w 339616"/>
              <a:gd name="connsiteY4" fmla="*/ 71465 h 309560"/>
              <a:gd name="connsiteX5" fmla="*/ 307 w 339616"/>
              <a:gd name="connsiteY5" fmla="*/ 28 h 30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16" h="309560">
                <a:moveTo>
                  <a:pt x="307" y="28"/>
                </a:moveTo>
                <a:cubicBezTo>
                  <a:pt x="7715" y="1351"/>
                  <a:pt x="155088" y="28074"/>
                  <a:pt x="211444" y="79403"/>
                </a:cubicBezTo>
                <a:cubicBezTo>
                  <a:pt x="267800" y="130732"/>
                  <a:pt x="328919" y="292128"/>
                  <a:pt x="338444" y="308003"/>
                </a:cubicBezTo>
                <a:cubicBezTo>
                  <a:pt x="347969" y="323878"/>
                  <a:pt x="297169" y="214076"/>
                  <a:pt x="268594" y="174653"/>
                </a:cubicBezTo>
                <a:cubicBezTo>
                  <a:pt x="240019" y="135230"/>
                  <a:pt x="212767" y="98982"/>
                  <a:pt x="166994" y="71465"/>
                </a:cubicBezTo>
                <a:cubicBezTo>
                  <a:pt x="121221" y="43948"/>
                  <a:pt x="-7101" y="-1295"/>
                  <a:pt x="307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: 図形 1537">
            <a:extLst>
              <a:ext uri="{FF2B5EF4-FFF2-40B4-BE49-F238E27FC236}">
                <a16:creationId xmlns:a16="http://schemas.microsoft.com/office/drawing/2014/main" id="{D9F743C5-3FF7-4CCE-AED8-C014BBB4C700}"/>
              </a:ext>
            </a:extLst>
          </p:cNvPr>
          <p:cNvSpPr/>
          <p:nvPr/>
        </p:nvSpPr>
        <p:spPr>
          <a:xfrm>
            <a:off x="8916969" y="11245645"/>
            <a:ext cx="172124" cy="555864"/>
          </a:xfrm>
          <a:custGeom>
            <a:avLst/>
            <a:gdLst>
              <a:gd name="connsiteX0" fmla="*/ 168294 w 172124"/>
              <a:gd name="connsiteY0" fmla="*/ 205 h 555864"/>
              <a:gd name="connsiteX1" fmla="*/ 169881 w 172124"/>
              <a:gd name="connsiteY1" fmla="*/ 228805 h 555864"/>
              <a:gd name="connsiteX2" fmla="*/ 136544 w 172124"/>
              <a:gd name="connsiteY2" fmla="*/ 368505 h 555864"/>
              <a:gd name="connsiteX3" fmla="*/ 95269 w 172124"/>
              <a:gd name="connsiteY3" fmla="*/ 489155 h 555864"/>
              <a:gd name="connsiteX4" fmla="*/ 19 w 172124"/>
              <a:gd name="connsiteY4" fmla="*/ 555830 h 555864"/>
              <a:gd name="connsiteX5" fmla="*/ 87331 w 172124"/>
              <a:gd name="connsiteY5" fmla="*/ 481218 h 555864"/>
              <a:gd name="connsiteX6" fmla="*/ 139719 w 172124"/>
              <a:gd name="connsiteY6" fmla="*/ 327230 h 555864"/>
              <a:gd name="connsiteX7" fmla="*/ 161944 w 172124"/>
              <a:gd name="connsiteY7" fmla="*/ 190705 h 555864"/>
              <a:gd name="connsiteX8" fmla="*/ 168294 w 172124"/>
              <a:gd name="connsiteY8" fmla="*/ 205 h 55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124" h="555864">
                <a:moveTo>
                  <a:pt x="168294" y="205"/>
                </a:moveTo>
                <a:cubicBezTo>
                  <a:pt x="169617" y="6555"/>
                  <a:pt x="175173" y="167422"/>
                  <a:pt x="169881" y="228805"/>
                </a:cubicBezTo>
                <a:cubicBezTo>
                  <a:pt x="164589" y="290188"/>
                  <a:pt x="148979" y="325113"/>
                  <a:pt x="136544" y="368505"/>
                </a:cubicBezTo>
                <a:cubicBezTo>
                  <a:pt x="124109" y="411897"/>
                  <a:pt x="118023" y="457934"/>
                  <a:pt x="95269" y="489155"/>
                </a:cubicBezTo>
                <a:cubicBezTo>
                  <a:pt x="72515" y="520376"/>
                  <a:pt x="1342" y="557153"/>
                  <a:pt x="19" y="555830"/>
                </a:cubicBezTo>
                <a:cubicBezTo>
                  <a:pt x="-1304" y="554507"/>
                  <a:pt x="64048" y="519318"/>
                  <a:pt x="87331" y="481218"/>
                </a:cubicBezTo>
                <a:cubicBezTo>
                  <a:pt x="110614" y="443118"/>
                  <a:pt x="127284" y="375649"/>
                  <a:pt x="139719" y="327230"/>
                </a:cubicBezTo>
                <a:cubicBezTo>
                  <a:pt x="152154" y="278811"/>
                  <a:pt x="156388" y="244944"/>
                  <a:pt x="161944" y="190705"/>
                </a:cubicBezTo>
                <a:cubicBezTo>
                  <a:pt x="167500" y="136466"/>
                  <a:pt x="166971" y="-6145"/>
                  <a:pt x="168294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: 図形 1538">
            <a:extLst>
              <a:ext uri="{FF2B5EF4-FFF2-40B4-BE49-F238E27FC236}">
                <a16:creationId xmlns:a16="http://schemas.microsoft.com/office/drawing/2014/main" id="{877D736B-2B2B-4DA5-9E35-4B7ECF7EB972}"/>
              </a:ext>
            </a:extLst>
          </p:cNvPr>
          <p:cNvSpPr/>
          <p:nvPr/>
        </p:nvSpPr>
        <p:spPr>
          <a:xfrm>
            <a:off x="8656462" y="10904532"/>
            <a:ext cx="411644" cy="160808"/>
          </a:xfrm>
          <a:custGeom>
            <a:avLst/>
            <a:gdLst>
              <a:gd name="connsiteX0" fmla="*/ 176 w 411644"/>
              <a:gd name="connsiteY0" fmla="*/ 6 h 160808"/>
              <a:gd name="connsiteX1" fmla="*/ 257351 w 411644"/>
              <a:gd name="connsiteY1" fmla="*/ 49218 h 160808"/>
              <a:gd name="connsiteX2" fmla="*/ 409751 w 411644"/>
              <a:gd name="connsiteY2" fmla="*/ 160343 h 160808"/>
              <a:gd name="connsiteX3" fmla="*/ 339901 w 411644"/>
              <a:gd name="connsiteY3" fmla="*/ 87318 h 160808"/>
              <a:gd name="connsiteX4" fmla="*/ 298626 w 411644"/>
              <a:gd name="connsiteY4" fmla="*/ 46043 h 160808"/>
              <a:gd name="connsiteX5" fmla="*/ 176 w 411644"/>
              <a:gd name="connsiteY5" fmla="*/ 6 h 16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644" h="160808">
                <a:moveTo>
                  <a:pt x="176" y="6"/>
                </a:moveTo>
                <a:cubicBezTo>
                  <a:pt x="-6703" y="535"/>
                  <a:pt x="189089" y="22495"/>
                  <a:pt x="257351" y="49218"/>
                </a:cubicBezTo>
                <a:cubicBezTo>
                  <a:pt x="325613" y="75941"/>
                  <a:pt x="395993" y="153993"/>
                  <a:pt x="409751" y="160343"/>
                </a:cubicBezTo>
                <a:cubicBezTo>
                  <a:pt x="423509" y="166693"/>
                  <a:pt x="358422" y="106368"/>
                  <a:pt x="339901" y="87318"/>
                </a:cubicBezTo>
                <a:cubicBezTo>
                  <a:pt x="321380" y="68268"/>
                  <a:pt x="350220" y="61389"/>
                  <a:pt x="298626" y="46043"/>
                </a:cubicBezTo>
                <a:cubicBezTo>
                  <a:pt x="247032" y="30697"/>
                  <a:pt x="7055" y="-523"/>
                  <a:pt x="176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: 図形 1539">
            <a:extLst>
              <a:ext uri="{FF2B5EF4-FFF2-40B4-BE49-F238E27FC236}">
                <a16:creationId xmlns:a16="http://schemas.microsoft.com/office/drawing/2014/main" id="{DB6F3FCD-BF9D-4F31-BC19-E8CDD521BD5A}"/>
              </a:ext>
            </a:extLst>
          </p:cNvPr>
          <p:cNvSpPr/>
          <p:nvPr/>
        </p:nvSpPr>
        <p:spPr>
          <a:xfrm>
            <a:off x="9058228" y="11123373"/>
            <a:ext cx="74452" cy="408508"/>
          </a:xfrm>
          <a:custGeom>
            <a:avLst/>
            <a:gdLst>
              <a:gd name="connsiteX0" fmla="*/ 47 w 74452"/>
              <a:gd name="connsiteY0" fmla="*/ 240 h 408508"/>
              <a:gd name="connsiteX1" fmla="*/ 60372 w 74452"/>
              <a:gd name="connsiteY1" fmla="*/ 227252 h 408508"/>
              <a:gd name="connsiteX2" fmla="*/ 52435 w 74452"/>
              <a:gd name="connsiteY2" fmla="*/ 406640 h 408508"/>
              <a:gd name="connsiteX3" fmla="*/ 66722 w 74452"/>
              <a:gd name="connsiteY3" fmla="*/ 312977 h 408508"/>
              <a:gd name="connsiteX4" fmla="*/ 71485 w 74452"/>
              <a:gd name="connsiteY4" fmla="*/ 185977 h 408508"/>
              <a:gd name="connsiteX5" fmla="*/ 47 w 74452"/>
              <a:gd name="connsiteY5" fmla="*/ 240 h 40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52" h="408508">
                <a:moveTo>
                  <a:pt x="47" y="240"/>
                </a:moveTo>
                <a:cubicBezTo>
                  <a:pt x="-1805" y="7119"/>
                  <a:pt x="51641" y="159519"/>
                  <a:pt x="60372" y="227252"/>
                </a:cubicBezTo>
                <a:cubicBezTo>
                  <a:pt x="69103" y="294985"/>
                  <a:pt x="51377" y="392353"/>
                  <a:pt x="52435" y="406640"/>
                </a:cubicBezTo>
                <a:cubicBezTo>
                  <a:pt x="53493" y="420927"/>
                  <a:pt x="63547" y="349754"/>
                  <a:pt x="66722" y="312977"/>
                </a:cubicBezTo>
                <a:cubicBezTo>
                  <a:pt x="69897" y="276200"/>
                  <a:pt x="79158" y="235983"/>
                  <a:pt x="71485" y="185977"/>
                </a:cubicBezTo>
                <a:cubicBezTo>
                  <a:pt x="63812" y="135971"/>
                  <a:pt x="1899" y="-6639"/>
                  <a:pt x="47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: 図形 1540">
            <a:extLst>
              <a:ext uri="{FF2B5EF4-FFF2-40B4-BE49-F238E27FC236}">
                <a16:creationId xmlns:a16="http://schemas.microsoft.com/office/drawing/2014/main" id="{434E37F9-26CD-4AB7-B0B6-CC530E511B0A}"/>
              </a:ext>
            </a:extLst>
          </p:cNvPr>
          <p:cNvSpPr/>
          <p:nvPr/>
        </p:nvSpPr>
        <p:spPr>
          <a:xfrm>
            <a:off x="9118439" y="11121774"/>
            <a:ext cx="60660" cy="462052"/>
          </a:xfrm>
          <a:custGeom>
            <a:avLst/>
            <a:gdLst>
              <a:gd name="connsiteX0" fmla="*/ 161 w 60660"/>
              <a:gd name="connsiteY0" fmla="*/ 251 h 462052"/>
              <a:gd name="connsiteX1" fmla="*/ 58899 w 60660"/>
              <a:gd name="connsiteY1" fmla="*/ 257426 h 462052"/>
              <a:gd name="connsiteX2" fmla="*/ 46199 w 60660"/>
              <a:gd name="connsiteY2" fmla="*/ 457451 h 462052"/>
              <a:gd name="connsiteX3" fmla="*/ 55724 w 60660"/>
              <a:gd name="connsiteY3" fmla="*/ 382839 h 462052"/>
              <a:gd name="connsiteX4" fmla="*/ 41436 w 60660"/>
              <a:gd name="connsiteY4" fmla="*/ 212976 h 462052"/>
              <a:gd name="connsiteX5" fmla="*/ 161 w 60660"/>
              <a:gd name="connsiteY5" fmla="*/ 251 h 46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60" h="462052">
                <a:moveTo>
                  <a:pt x="161" y="251"/>
                </a:moveTo>
                <a:cubicBezTo>
                  <a:pt x="3072" y="7659"/>
                  <a:pt x="51226" y="181226"/>
                  <a:pt x="58899" y="257426"/>
                </a:cubicBezTo>
                <a:cubicBezTo>
                  <a:pt x="66572" y="333626"/>
                  <a:pt x="46728" y="436549"/>
                  <a:pt x="46199" y="457451"/>
                </a:cubicBezTo>
                <a:cubicBezTo>
                  <a:pt x="45670" y="478353"/>
                  <a:pt x="56518" y="423585"/>
                  <a:pt x="55724" y="382839"/>
                </a:cubicBezTo>
                <a:cubicBezTo>
                  <a:pt x="54930" y="342093"/>
                  <a:pt x="48315" y="275153"/>
                  <a:pt x="41436" y="212976"/>
                </a:cubicBezTo>
                <a:cubicBezTo>
                  <a:pt x="34557" y="150799"/>
                  <a:pt x="-2750" y="-7157"/>
                  <a:pt x="161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: 図形 1541">
            <a:extLst>
              <a:ext uri="{FF2B5EF4-FFF2-40B4-BE49-F238E27FC236}">
                <a16:creationId xmlns:a16="http://schemas.microsoft.com/office/drawing/2014/main" id="{065F3989-EC2C-4533-B9CB-EC9CE4448454}"/>
              </a:ext>
            </a:extLst>
          </p:cNvPr>
          <p:cNvSpPr/>
          <p:nvPr/>
        </p:nvSpPr>
        <p:spPr>
          <a:xfrm>
            <a:off x="8782589" y="11751887"/>
            <a:ext cx="331712" cy="84688"/>
          </a:xfrm>
          <a:custGeom>
            <a:avLst/>
            <a:gdLst>
              <a:gd name="connsiteX0" fmla="*/ 1049 w 331712"/>
              <a:gd name="connsiteY0" fmla="*/ 79751 h 84688"/>
              <a:gd name="connsiteX1" fmla="*/ 189961 w 331712"/>
              <a:gd name="connsiteY1" fmla="*/ 78163 h 84688"/>
              <a:gd name="connsiteX2" fmla="*/ 331249 w 331712"/>
              <a:gd name="connsiteY2" fmla="*/ 376 h 84688"/>
              <a:gd name="connsiteX3" fmla="*/ 231236 w 331712"/>
              <a:gd name="connsiteY3" fmla="*/ 49588 h 84688"/>
              <a:gd name="connsiteX4" fmla="*/ 118524 w 331712"/>
              <a:gd name="connsiteY4" fmla="*/ 73401 h 84688"/>
              <a:gd name="connsiteX5" fmla="*/ 1049 w 331712"/>
              <a:gd name="connsiteY5" fmla="*/ 79751 h 8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712" h="84688">
                <a:moveTo>
                  <a:pt x="1049" y="79751"/>
                </a:moveTo>
                <a:cubicBezTo>
                  <a:pt x="12955" y="80545"/>
                  <a:pt x="134928" y="91392"/>
                  <a:pt x="189961" y="78163"/>
                </a:cubicBezTo>
                <a:cubicBezTo>
                  <a:pt x="244994" y="64934"/>
                  <a:pt x="331249" y="376"/>
                  <a:pt x="331249" y="376"/>
                </a:cubicBezTo>
                <a:cubicBezTo>
                  <a:pt x="338128" y="-4386"/>
                  <a:pt x="266690" y="37417"/>
                  <a:pt x="231236" y="49588"/>
                </a:cubicBezTo>
                <a:cubicBezTo>
                  <a:pt x="195782" y="61759"/>
                  <a:pt x="155301" y="68903"/>
                  <a:pt x="118524" y="73401"/>
                </a:cubicBezTo>
                <a:cubicBezTo>
                  <a:pt x="81747" y="77899"/>
                  <a:pt x="-10857" y="78957"/>
                  <a:pt x="1049" y="79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: 図形 1542">
            <a:extLst>
              <a:ext uri="{FF2B5EF4-FFF2-40B4-BE49-F238E27FC236}">
                <a16:creationId xmlns:a16="http://schemas.microsoft.com/office/drawing/2014/main" id="{C8DED3FE-4F92-454B-AD47-910CF3DE2898}"/>
              </a:ext>
            </a:extLst>
          </p:cNvPr>
          <p:cNvSpPr/>
          <p:nvPr/>
        </p:nvSpPr>
        <p:spPr>
          <a:xfrm>
            <a:off x="8873997" y="11823502"/>
            <a:ext cx="420944" cy="33629"/>
          </a:xfrm>
          <a:custGeom>
            <a:avLst/>
            <a:gdLst>
              <a:gd name="connsiteX0" fmla="*/ 128 w 420944"/>
              <a:gd name="connsiteY0" fmla="*/ 33536 h 33629"/>
              <a:gd name="connsiteX1" fmla="*/ 200153 w 420944"/>
              <a:gd name="connsiteY1" fmla="*/ 14486 h 33629"/>
              <a:gd name="connsiteX2" fmla="*/ 419228 w 420944"/>
              <a:gd name="connsiteY2" fmla="*/ 24011 h 33629"/>
              <a:gd name="connsiteX3" fmla="*/ 295403 w 420944"/>
              <a:gd name="connsiteY3" fmla="*/ 1786 h 33629"/>
              <a:gd name="connsiteX4" fmla="*/ 171578 w 420944"/>
              <a:gd name="connsiteY4" fmla="*/ 4961 h 33629"/>
              <a:gd name="connsiteX5" fmla="*/ 128 w 420944"/>
              <a:gd name="connsiteY5" fmla="*/ 33536 h 3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944" h="33629">
                <a:moveTo>
                  <a:pt x="128" y="33536"/>
                </a:moveTo>
                <a:cubicBezTo>
                  <a:pt x="4890" y="35123"/>
                  <a:pt x="130303" y="16073"/>
                  <a:pt x="200153" y="14486"/>
                </a:cubicBezTo>
                <a:cubicBezTo>
                  <a:pt x="270003" y="12898"/>
                  <a:pt x="403353" y="26128"/>
                  <a:pt x="419228" y="24011"/>
                </a:cubicBezTo>
                <a:cubicBezTo>
                  <a:pt x="435103" y="21894"/>
                  <a:pt x="336678" y="4961"/>
                  <a:pt x="295403" y="1786"/>
                </a:cubicBezTo>
                <a:cubicBezTo>
                  <a:pt x="254128" y="-1389"/>
                  <a:pt x="218674" y="-331"/>
                  <a:pt x="171578" y="4961"/>
                </a:cubicBezTo>
                <a:cubicBezTo>
                  <a:pt x="124482" y="10253"/>
                  <a:pt x="-4634" y="31949"/>
                  <a:pt x="128" y="33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: 図形 1543">
            <a:extLst>
              <a:ext uri="{FF2B5EF4-FFF2-40B4-BE49-F238E27FC236}">
                <a16:creationId xmlns:a16="http://schemas.microsoft.com/office/drawing/2014/main" id="{A58DB2E0-B651-47A0-81FC-992465302BC7}"/>
              </a:ext>
            </a:extLst>
          </p:cNvPr>
          <p:cNvSpPr/>
          <p:nvPr/>
        </p:nvSpPr>
        <p:spPr>
          <a:xfrm>
            <a:off x="8766174" y="11826760"/>
            <a:ext cx="498701" cy="71638"/>
          </a:xfrm>
          <a:custGeom>
            <a:avLst/>
            <a:gdLst>
              <a:gd name="connsiteX0" fmla="*/ 1 w 498701"/>
              <a:gd name="connsiteY0" fmla="*/ 115 h 71638"/>
              <a:gd name="connsiteX1" fmla="*/ 123826 w 498701"/>
              <a:gd name="connsiteY1" fmla="*/ 55678 h 71638"/>
              <a:gd name="connsiteX2" fmla="*/ 468314 w 498701"/>
              <a:gd name="connsiteY2" fmla="*/ 69965 h 71638"/>
              <a:gd name="connsiteX3" fmla="*/ 476251 w 498701"/>
              <a:gd name="connsiteY3" fmla="*/ 23928 h 71638"/>
              <a:gd name="connsiteX4" fmla="*/ 422276 w 498701"/>
              <a:gd name="connsiteY4" fmla="*/ 50915 h 71638"/>
              <a:gd name="connsiteX5" fmla="*/ 125414 w 498701"/>
              <a:gd name="connsiteY5" fmla="*/ 41390 h 71638"/>
              <a:gd name="connsiteX6" fmla="*/ 1 w 498701"/>
              <a:gd name="connsiteY6" fmla="*/ 115 h 7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701" h="71638">
                <a:moveTo>
                  <a:pt x="1" y="115"/>
                </a:moveTo>
                <a:cubicBezTo>
                  <a:pt x="-264" y="2496"/>
                  <a:pt x="45774" y="44036"/>
                  <a:pt x="123826" y="55678"/>
                </a:cubicBezTo>
                <a:cubicBezTo>
                  <a:pt x="201878" y="67320"/>
                  <a:pt x="409577" y="75257"/>
                  <a:pt x="468314" y="69965"/>
                </a:cubicBezTo>
                <a:cubicBezTo>
                  <a:pt x="527051" y="64673"/>
                  <a:pt x="483924" y="27103"/>
                  <a:pt x="476251" y="23928"/>
                </a:cubicBezTo>
                <a:cubicBezTo>
                  <a:pt x="468578" y="20753"/>
                  <a:pt x="480749" y="48005"/>
                  <a:pt x="422276" y="50915"/>
                </a:cubicBezTo>
                <a:cubicBezTo>
                  <a:pt x="363803" y="53825"/>
                  <a:pt x="195793" y="49857"/>
                  <a:pt x="125414" y="41390"/>
                </a:cubicBezTo>
                <a:cubicBezTo>
                  <a:pt x="55035" y="32923"/>
                  <a:pt x="266" y="-2266"/>
                  <a:pt x="1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: 図形 1544">
            <a:extLst>
              <a:ext uri="{FF2B5EF4-FFF2-40B4-BE49-F238E27FC236}">
                <a16:creationId xmlns:a16="http://schemas.microsoft.com/office/drawing/2014/main" id="{DC51F56F-5B7B-4D05-B36A-495A8C2B63B8}"/>
              </a:ext>
            </a:extLst>
          </p:cNvPr>
          <p:cNvSpPr/>
          <p:nvPr/>
        </p:nvSpPr>
        <p:spPr>
          <a:xfrm>
            <a:off x="9146212" y="11568070"/>
            <a:ext cx="250383" cy="130169"/>
          </a:xfrm>
          <a:custGeom>
            <a:avLst/>
            <a:gdLst>
              <a:gd name="connsiteX0" fmla="*/ 181938 w 250383"/>
              <a:gd name="connsiteY0" fmla="*/ 43 h 130169"/>
              <a:gd name="connsiteX1" fmla="*/ 220038 w 250383"/>
              <a:gd name="connsiteY1" fmla="*/ 111168 h 130169"/>
              <a:gd name="connsiteX2" fmla="*/ 161301 w 250383"/>
              <a:gd name="connsiteY2" fmla="*/ 111168 h 130169"/>
              <a:gd name="connsiteX3" fmla="*/ 963 w 250383"/>
              <a:gd name="connsiteY3" fmla="*/ 107993 h 130169"/>
              <a:gd name="connsiteX4" fmla="*/ 243851 w 250383"/>
              <a:gd name="connsiteY4" fmla="*/ 125455 h 130169"/>
              <a:gd name="connsiteX5" fmla="*/ 181938 w 250383"/>
              <a:gd name="connsiteY5" fmla="*/ 43 h 13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383" h="130169">
                <a:moveTo>
                  <a:pt x="181938" y="43"/>
                </a:moveTo>
                <a:cubicBezTo>
                  <a:pt x="177969" y="-2338"/>
                  <a:pt x="223478" y="92647"/>
                  <a:pt x="220038" y="111168"/>
                </a:cubicBezTo>
                <a:cubicBezTo>
                  <a:pt x="216598" y="129689"/>
                  <a:pt x="161301" y="111168"/>
                  <a:pt x="161301" y="111168"/>
                </a:cubicBezTo>
                <a:cubicBezTo>
                  <a:pt x="124789" y="110639"/>
                  <a:pt x="-12795" y="105612"/>
                  <a:pt x="963" y="107993"/>
                </a:cubicBezTo>
                <a:cubicBezTo>
                  <a:pt x="14721" y="110374"/>
                  <a:pt x="212895" y="141859"/>
                  <a:pt x="243851" y="125455"/>
                </a:cubicBezTo>
                <a:cubicBezTo>
                  <a:pt x="274807" y="109051"/>
                  <a:pt x="185907" y="2424"/>
                  <a:pt x="181938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: 図形 1545">
            <a:extLst>
              <a:ext uri="{FF2B5EF4-FFF2-40B4-BE49-F238E27FC236}">
                <a16:creationId xmlns:a16="http://schemas.microsoft.com/office/drawing/2014/main" id="{F1E534CE-8F45-4AD0-B7D0-6812446FA098}"/>
              </a:ext>
            </a:extLst>
          </p:cNvPr>
          <p:cNvSpPr/>
          <p:nvPr/>
        </p:nvSpPr>
        <p:spPr>
          <a:xfrm>
            <a:off x="9170805" y="11568040"/>
            <a:ext cx="160707" cy="104863"/>
          </a:xfrm>
          <a:custGeom>
            <a:avLst/>
            <a:gdLst>
              <a:gd name="connsiteX0" fmla="*/ 152583 w 160707"/>
              <a:gd name="connsiteY0" fmla="*/ 73 h 104863"/>
              <a:gd name="connsiteX1" fmla="*/ 143058 w 160707"/>
              <a:gd name="connsiteY1" fmla="*/ 68335 h 104863"/>
              <a:gd name="connsiteX2" fmla="*/ 71620 w 160707"/>
              <a:gd name="connsiteY2" fmla="*/ 85798 h 104863"/>
              <a:gd name="connsiteX3" fmla="*/ 1770 w 160707"/>
              <a:gd name="connsiteY3" fmla="*/ 104848 h 104863"/>
              <a:gd name="connsiteX4" fmla="*/ 147820 w 160707"/>
              <a:gd name="connsiteY4" fmla="*/ 82623 h 104863"/>
              <a:gd name="connsiteX5" fmla="*/ 152583 w 160707"/>
              <a:gd name="connsiteY5" fmla="*/ 73 h 10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707" h="104863">
                <a:moveTo>
                  <a:pt x="152583" y="73"/>
                </a:moveTo>
                <a:cubicBezTo>
                  <a:pt x="151789" y="-2308"/>
                  <a:pt x="156552" y="54048"/>
                  <a:pt x="143058" y="68335"/>
                </a:cubicBezTo>
                <a:cubicBezTo>
                  <a:pt x="129564" y="82622"/>
                  <a:pt x="95168" y="79713"/>
                  <a:pt x="71620" y="85798"/>
                </a:cubicBezTo>
                <a:cubicBezTo>
                  <a:pt x="48072" y="91883"/>
                  <a:pt x="-10930" y="105377"/>
                  <a:pt x="1770" y="104848"/>
                </a:cubicBezTo>
                <a:cubicBezTo>
                  <a:pt x="14470" y="104319"/>
                  <a:pt x="122420" y="96381"/>
                  <a:pt x="147820" y="82623"/>
                </a:cubicBezTo>
                <a:cubicBezTo>
                  <a:pt x="173220" y="68865"/>
                  <a:pt x="153377" y="2454"/>
                  <a:pt x="152583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: 図形 1546">
            <a:extLst>
              <a:ext uri="{FF2B5EF4-FFF2-40B4-BE49-F238E27FC236}">
                <a16:creationId xmlns:a16="http://schemas.microsoft.com/office/drawing/2014/main" id="{3F95B6A4-5E2E-4AB1-8B44-409A57ABAF1B}"/>
              </a:ext>
            </a:extLst>
          </p:cNvPr>
          <p:cNvSpPr/>
          <p:nvPr/>
        </p:nvSpPr>
        <p:spPr>
          <a:xfrm>
            <a:off x="9294807" y="11704406"/>
            <a:ext cx="68269" cy="129496"/>
          </a:xfrm>
          <a:custGeom>
            <a:avLst/>
            <a:gdLst>
              <a:gd name="connsiteX0" fmla="*/ 68268 w 68269"/>
              <a:gd name="connsiteY0" fmla="*/ 232 h 129496"/>
              <a:gd name="connsiteX1" fmla="*/ 19056 w 68269"/>
              <a:gd name="connsiteY1" fmla="*/ 95482 h 129496"/>
              <a:gd name="connsiteX2" fmla="*/ 6 w 68269"/>
              <a:gd name="connsiteY2" fmla="*/ 128819 h 129496"/>
              <a:gd name="connsiteX3" fmla="*/ 17468 w 68269"/>
              <a:gd name="connsiteY3" fmla="*/ 70082 h 129496"/>
              <a:gd name="connsiteX4" fmla="*/ 68268 w 68269"/>
              <a:gd name="connsiteY4" fmla="*/ 232 h 12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69" h="129496">
                <a:moveTo>
                  <a:pt x="68268" y="232"/>
                </a:moveTo>
                <a:cubicBezTo>
                  <a:pt x="68533" y="4465"/>
                  <a:pt x="30433" y="74051"/>
                  <a:pt x="19056" y="95482"/>
                </a:cubicBezTo>
                <a:cubicBezTo>
                  <a:pt x="7679" y="116913"/>
                  <a:pt x="271" y="133052"/>
                  <a:pt x="6" y="128819"/>
                </a:cubicBezTo>
                <a:cubicBezTo>
                  <a:pt x="-259" y="124586"/>
                  <a:pt x="8208" y="89396"/>
                  <a:pt x="17468" y="70082"/>
                </a:cubicBezTo>
                <a:cubicBezTo>
                  <a:pt x="26728" y="50768"/>
                  <a:pt x="68003" y="-4001"/>
                  <a:pt x="68268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: 図形 1547">
            <a:extLst>
              <a:ext uri="{FF2B5EF4-FFF2-40B4-BE49-F238E27FC236}">
                <a16:creationId xmlns:a16="http://schemas.microsoft.com/office/drawing/2014/main" id="{32D4C64A-F1BB-40CD-868B-89E382CB301B}"/>
              </a:ext>
            </a:extLst>
          </p:cNvPr>
          <p:cNvSpPr/>
          <p:nvPr/>
        </p:nvSpPr>
        <p:spPr>
          <a:xfrm>
            <a:off x="9227752" y="11337923"/>
            <a:ext cx="170280" cy="235042"/>
          </a:xfrm>
          <a:custGeom>
            <a:avLst/>
            <a:gdLst>
              <a:gd name="connsiteX0" fmla="*/ 16261 w 170280"/>
              <a:gd name="connsiteY0" fmla="*/ 2 h 235042"/>
              <a:gd name="connsiteX1" fmla="*/ 1973 w 170280"/>
              <a:gd name="connsiteY1" fmla="*/ 203202 h 235042"/>
              <a:gd name="connsiteX2" fmla="*/ 65473 w 170280"/>
              <a:gd name="connsiteY2" fmla="*/ 217490 h 235042"/>
              <a:gd name="connsiteX3" fmla="*/ 170248 w 170280"/>
              <a:gd name="connsiteY3" fmla="*/ 234952 h 235042"/>
              <a:gd name="connsiteX4" fmla="*/ 54361 w 170280"/>
              <a:gd name="connsiteY4" fmla="*/ 209552 h 235042"/>
              <a:gd name="connsiteX5" fmla="*/ 17848 w 170280"/>
              <a:gd name="connsiteY5" fmla="*/ 198440 h 235042"/>
              <a:gd name="connsiteX6" fmla="*/ 16261 w 170280"/>
              <a:gd name="connsiteY6" fmla="*/ 2 h 23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280" h="235042">
                <a:moveTo>
                  <a:pt x="16261" y="2"/>
                </a:moveTo>
                <a:cubicBezTo>
                  <a:pt x="13615" y="796"/>
                  <a:pt x="-6229" y="166954"/>
                  <a:pt x="1973" y="203202"/>
                </a:cubicBezTo>
                <a:cubicBezTo>
                  <a:pt x="10175" y="239450"/>
                  <a:pt x="37427" y="212198"/>
                  <a:pt x="65473" y="217490"/>
                </a:cubicBezTo>
                <a:cubicBezTo>
                  <a:pt x="93519" y="222782"/>
                  <a:pt x="172100" y="236275"/>
                  <a:pt x="170248" y="234952"/>
                </a:cubicBezTo>
                <a:cubicBezTo>
                  <a:pt x="168396" y="233629"/>
                  <a:pt x="79761" y="215637"/>
                  <a:pt x="54361" y="209552"/>
                </a:cubicBezTo>
                <a:cubicBezTo>
                  <a:pt x="28961" y="203467"/>
                  <a:pt x="24727" y="229925"/>
                  <a:pt x="17848" y="198440"/>
                </a:cubicBezTo>
                <a:cubicBezTo>
                  <a:pt x="10969" y="166955"/>
                  <a:pt x="18907" y="-792"/>
                  <a:pt x="1626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: 図形 1548">
            <a:extLst>
              <a:ext uri="{FF2B5EF4-FFF2-40B4-BE49-F238E27FC236}">
                <a16:creationId xmlns:a16="http://schemas.microsoft.com/office/drawing/2014/main" id="{53136FF8-BFEB-48EE-9C33-317F54D49C9F}"/>
              </a:ext>
            </a:extLst>
          </p:cNvPr>
          <p:cNvSpPr/>
          <p:nvPr/>
        </p:nvSpPr>
        <p:spPr>
          <a:xfrm>
            <a:off x="9232730" y="11336295"/>
            <a:ext cx="171342" cy="224241"/>
          </a:xfrm>
          <a:custGeom>
            <a:avLst/>
            <a:gdLst>
              <a:gd name="connsiteX0" fmla="*/ 170 w 171342"/>
              <a:gd name="connsiteY0" fmla="*/ 43 h 224241"/>
              <a:gd name="connsiteX1" fmla="*/ 157333 w 171342"/>
              <a:gd name="connsiteY1" fmla="*/ 15918 h 224241"/>
              <a:gd name="connsiteX2" fmla="*/ 163683 w 171342"/>
              <a:gd name="connsiteY2" fmla="*/ 54018 h 224241"/>
              <a:gd name="connsiteX3" fmla="*/ 157333 w 171342"/>
              <a:gd name="connsiteY3" fmla="*/ 223880 h 224241"/>
              <a:gd name="connsiteX4" fmla="*/ 146220 w 171342"/>
              <a:gd name="connsiteY4" fmla="*/ 96880 h 224241"/>
              <a:gd name="connsiteX5" fmla="*/ 150983 w 171342"/>
              <a:gd name="connsiteY5" fmla="*/ 23855 h 224241"/>
              <a:gd name="connsiteX6" fmla="*/ 127170 w 171342"/>
              <a:gd name="connsiteY6" fmla="*/ 11155 h 224241"/>
              <a:gd name="connsiteX7" fmla="*/ 170 w 171342"/>
              <a:gd name="connsiteY7" fmla="*/ 43 h 22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342" h="224241">
                <a:moveTo>
                  <a:pt x="170" y="43"/>
                </a:moveTo>
                <a:cubicBezTo>
                  <a:pt x="5197" y="837"/>
                  <a:pt x="130081" y="6922"/>
                  <a:pt x="157333" y="15918"/>
                </a:cubicBezTo>
                <a:cubicBezTo>
                  <a:pt x="184585" y="24914"/>
                  <a:pt x="163683" y="19358"/>
                  <a:pt x="163683" y="54018"/>
                </a:cubicBezTo>
                <a:cubicBezTo>
                  <a:pt x="163683" y="88678"/>
                  <a:pt x="160244" y="216736"/>
                  <a:pt x="157333" y="223880"/>
                </a:cubicBezTo>
                <a:cubicBezTo>
                  <a:pt x="154422" y="231024"/>
                  <a:pt x="147278" y="130217"/>
                  <a:pt x="146220" y="96880"/>
                </a:cubicBezTo>
                <a:cubicBezTo>
                  <a:pt x="145162" y="63543"/>
                  <a:pt x="154158" y="38142"/>
                  <a:pt x="150983" y="23855"/>
                </a:cubicBezTo>
                <a:cubicBezTo>
                  <a:pt x="147808" y="9568"/>
                  <a:pt x="151512" y="12743"/>
                  <a:pt x="127170" y="11155"/>
                </a:cubicBezTo>
                <a:cubicBezTo>
                  <a:pt x="102828" y="9568"/>
                  <a:pt x="-4857" y="-751"/>
                  <a:pt x="170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: 図形 1549">
            <a:extLst>
              <a:ext uri="{FF2B5EF4-FFF2-40B4-BE49-F238E27FC236}">
                <a16:creationId xmlns:a16="http://schemas.microsoft.com/office/drawing/2014/main" id="{4AB97728-C573-4654-A0C2-0C8DEFF894A5}"/>
              </a:ext>
            </a:extLst>
          </p:cNvPr>
          <p:cNvSpPr/>
          <p:nvPr/>
        </p:nvSpPr>
        <p:spPr>
          <a:xfrm>
            <a:off x="9257438" y="11353530"/>
            <a:ext cx="139039" cy="206656"/>
          </a:xfrm>
          <a:custGeom>
            <a:avLst/>
            <a:gdLst>
              <a:gd name="connsiteX0" fmla="*/ 138975 w 139039"/>
              <a:gd name="connsiteY0" fmla="*/ 270 h 206656"/>
              <a:gd name="connsiteX1" fmla="*/ 26262 w 139039"/>
              <a:gd name="connsiteY1" fmla="*/ 22495 h 206656"/>
              <a:gd name="connsiteX2" fmla="*/ 23087 w 139039"/>
              <a:gd name="connsiteY2" fmla="*/ 98695 h 206656"/>
              <a:gd name="connsiteX3" fmla="*/ 24675 w 139039"/>
              <a:gd name="connsiteY3" fmla="*/ 159020 h 206656"/>
              <a:gd name="connsiteX4" fmla="*/ 92937 w 139039"/>
              <a:gd name="connsiteY4" fmla="*/ 181245 h 206656"/>
              <a:gd name="connsiteX5" fmla="*/ 129450 w 139039"/>
              <a:gd name="connsiteY5" fmla="*/ 206645 h 206656"/>
              <a:gd name="connsiteX6" fmla="*/ 26262 w 139039"/>
              <a:gd name="connsiteY6" fmla="*/ 178070 h 206656"/>
              <a:gd name="connsiteX7" fmla="*/ 8800 w 139039"/>
              <a:gd name="connsiteY7" fmla="*/ 154258 h 206656"/>
              <a:gd name="connsiteX8" fmla="*/ 8800 w 139039"/>
              <a:gd name="connsiteY8" fmla="*/ 33608 h 206656"/>
              <a:gd name="connsiteX9" fmla="*/ 138975 w 139039"/>
              <a:gd name="connsiteY9" fmla="*/ 270 h 206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039" h="206656">
                <a:moveTo>
                  <a:pt x="138975" y="270"/>
                </a:moveTo>
                <a:cubicBezTo>
                  <a:pt x="141885" y="-1582"/>
                  <a:pt x="45577" y="6091"/>
                  <a:pt x="26262" y="22495"/>
                </a:cubicBezTo>
                <a:cubicBezTo>
                  <a:pt x="6947" y="38899"/>
                  <a:pt x="23351" y="75941"/>
                  <a:pt x="23087" y="98695"/>
                </a:cubicBezTo>
                <a:cubicBezTo>
                  <a:pt x="22823" y="121449"/>
                  <a:pt x="13033" y="145262"/>
                  <a:pt x="24675" y="159020"/>
                </a:cubicBezTo>
                <a:cubicBezTo>
                  <a:pt x="36317" y="172778"/>
                  <a:pt x="75475" y="173308"/>
                  <a:pt x="92937" y="181245"/>
                </a:cubicBezTo>
                <a:cubicBezTo>
                  <a:pt x="110399" y="189182"/>
                  <a:pt x="140562" y="207174"/>
                  <a:pt x="129450" y="206645"/>
                </a:cubicBezTo>
                <a:cubicBezTo>
                  <a:pt x="118338" y="206116"/>
                  <a:pt x="46370" y="186801"/>
                  <a:pt x="26262" y="178070"/>
                </a:cubicBezTo>
                <a:cubicBezTo>
                  <a:pt x="6154" y="169339"/>
                  <a:pt x="11710" y="178335"/>
                  <a:pt x="8800" y="154258"/>
                </a:cubicBezTo>
                <a:cubicBezTo>
                  <a:pt x="5890" y="130181"/>
                  <a:pt x="-9456" y="56098"/>
                  <a:pt x="8800" y="33608"/>
                </a:cubicBezTo>
                <a:cubicBezTo>
                  <a:pt x="27056" y="11118"/>
                  <a:pt x="136065" y="2122"/>
                  <a:pt x="138975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: 図形 1550">
            <a:extLst>
              <a:ext uri="{FF2B5EF4-FFF2-40B4-BE49-F238E27FC236}">
                <a16:creationId xmlns:a16="http://schemas.microsoft.com/office/drawing/2014/main" id="{3296E2DB-E24F-418F-84C9-F6B6A0FBF138}"/>
              </a:ext>
            </a:extLst>
          </p:cNvPr>
          <p:cNvSpPr/>
          <p:nvPr/>
        </p:nvSpPr>
        <p:spPr>
          <a:xfrm>
            <a:off x="9241198" y="11203376"/>
            <a:ext cx="156509" cy="113927"/>
          </a:xfrm>
          <a:custGeom>
            <a:avLst/>
            <a:gdLst>
              <a:gd name="connsiteX0" fmla="*/ 2815 w 156509"/>
              <a:gd name="connsiteY0" fmla="*/ 4374 h 113927"/>
              <a:gd name="connsiteX1" fmla="*/ 61552 w 156509"/>
              <a:gd name="connsiteY1" fmla="*/ 4374 h 113927"/>
              <a:gd name="connsiteX2" fmla="*/ 139340 w 156509"/>
              <a:gd name="connsiteY2" fmla="*/ 42474 h 113927"/>
              <a:gd name="connsiteX3" fmla="*/ 112352 w 156509"/>
              <a:gd name="connsiteY3" fmla="*/ 113912 h 113927"/>
              <a:gd name="connsiteX4" fmla="*/ 153627 w 156509"/>
              <a:gd name="connsiteY4" fmla="*/ 36124 h 113927"/>
              <a:gd name="connsiteX5" fmla="*/ 2815 w 156509"/>
              <a:gd name="connsiteY5" fmla="*/ 4374 h 11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09" h="113927">
                <a:moveTo>
                  <a:pt x="2815" y="4374"/>
                </a:moveTo>
                <a:cubicBezTo>
                  <a:pt x="-12531" y="-918"/>
                  <a:pt x="38798" y="-1976"/>
                  <a:pt x="61552" y="4374"/>
                </a:cubicBezTo>
                <a:cubicBezTo>
                  <a:pt x="84306" y="10724"/>
                  <a:pt x="130873" y="24218"/>
                  <a:pt x="139340" y="42474"/>
                </a:cubicBezTo>
                <a:cubicBezTo>
                  <a:pt x="147807" y="60730"/>
                  <a:pt x="109971" y="114970"/>
                  <a:pt x="112352" y="113912"/>
                </a:cubicBezTo>
                <a:cubicBezTo>
                  <a:pt x="114733" y="112854"/>
                  <a:pt x="169502" y="53322"/>
                  <a:pt x="153627" y="36124"/>
                </a:cubicBezTo>
                <a:cubicBezTo>
                  <a:pt x="137752" y="18926"/>
                  <a:pt x="18161" y="9666"/>
                  <a:pt x="2815" y="4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: 図形 1551">
            <a:extLst>
              <a:ext uri="{FF2B5EF4-FFF2-40B4-BE49-F238E27FC236}">
                <a16:creationId xmlns:a16="http://schemas.microsoft.com/office/drawing/2014/main" id="{00442AAE-FAE6-4278-BF96-2B3E7C9C64A4}"/>
              </a:ext>
            </a:extLst>
          </p:cNvPr>
          <p:cNvSpPr/>
          <p:nvPr/>
        </p:nvSpPr>
        <p:spPr>
          <a:xfrm>
            <a:off x="9224054" y="11217251"/>
            <a:ext cx="171069" cy="60482"/>
          </a:xfrm>
          <a:custGeom>
            <a:avLst/>
            <a:gdLst>
              <a:gd name="connsiteX0" fmla="*/ 909 w 171069"/>
              <a:gd name="connsiteY0" fmla="*/ 24 h 60482"/>
              <a:gd name="connsiteX1" fmla="*/ 162834 w 171069"/>
              <a:gd name="connsiteY1" fmla="*/ 46062 h 60482"/>
              <a:gd name="connsiteX2" fmla="*/ 142196 w 171069"/>
              <a:gd name="connsiteY2" fmla="*/ 60349 h 60482"/>
              <a:gd name="connsiteX3" fmla="*/ 97746 w 171069"/>
              <a:gd name="connsiteY3" fmla="*/ 39712 h 60482"/>
              <a:gd name="connsiteX4" fmla="*/ 909 w 171069"/>
              <a:gd name="connsiteY4" fmla="*/ 24 h 6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069" h="60482">
                <a:moveTo>
                  <a:pt x="909" y="24"/>
                </a:moveTo>
                <a:cubicBezTo>
                  <a:pt x="11757" y="1082"/>
                  <a:pt x="139286" y="36008"/>
                  <a:pt x="162834" y="46062"/>
                </a:cubicBezTo>
                <a:cubicBezTo>
                  <a:pt x="186382" y="56116"/>
                  <a:pt x="153044" y="61407"/>
                  <a:pt x="142196" y="60349"/>
                </a:cubicBezTo>
                <a:cubicBezTo>
                  <a:pt x="131348" y="59291"/>
                  <a:pt x="116002" y="47385"/>
                  <a:pt x="97746" y="39712"/>
                </a:cubicBezTo>
                <a:cubicBezTo>
                  <a:pt x="79490" y="32039"/>
                  <a:pt x="-9939" y="-1034"/>
                  <a:pt x="909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: 図形 1552">
            <a:extLst>
              <a:ext uri="{FF2B5EF4-FFF2-40B4-BE49-F238E27FC236}">
                <a16:creationId xmlns:a16="http://schemas.microsoft.com/office/drawing/2014/main" id="{2A518FB1-3790-4BDF-831F-7381CB058797}"/>
              </a:ext>
            </a:extLst>
          </p:cNvPr>
          <p:cNvSpPr/>
          <p:nvPr/>
        </p:nvSpPr>
        <p:spPr>
          <a:xfrm>
            <a:off x="9231735" y="11069330"/>
            <a:ext cx="55160" cy="146581"/>
          </a:xfrm>
          <a:custGeom>
            <a:avLst/>
            <a:gdLst>
              <a:gd name="connsiteX0" fmla="*/ 55140 w 55160"/>
              <a:gd name="connsiteY0" fmla="*/ 308 h 146581"/>
              <a:gd name="connsiteX1" fmla="*/ 2753 w 55160"/>
              <a:gd name="connsiteY1" fmla="*/ 55870 h 146581"/>
              <a:gd name="connsiteX2" fmla="*/ 7515 w 55160"/>
              <a:gd name="connsiteY2" fmla="*/ 146358 h 146581"/>
              <a:gd name="connsiteX3" fmla="*/ 9103 w 55160"/>
              <a:gd name="connsiteY3" fmla="*/ 79683 h 146581"/>
              <a:gd name="connsiteX4" fmla="*/ 55140 w 55160"/>
              <a:gd name="connsiteY4" fmla="*/ 308 h 14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60" h="146581">
                <a:moveTo>
                  <a:pt x="55140" y="308"/>
                </a:moveTo>
                <a:cubicBezTo>
                  <a:pt x="54082" y="-3661"/>
                  <a:pt x="10690" y="31528"/>
                  <a:pt x="2753" y="55870"/>
                </a:cubicBezTo>
                <a:cubicBezTo>
                  <a:pt x="-5184" y="80212"/>
                  <a:pt x="6457" y="142389"/>
                  <a:pt x="7515" y="146358"/>
                </a:cubicBezTo>
                <a:cubicBezTo>
                  <a:pt x="8573" y="150327"/>
                  <a:pt x="2753" y="100320"/>
                  <a:pt x="9103" y="79683"/>
                </a:cubicBezTo>
                <a:cubicBezTo>
                  <a:pt x="15453" y="59046"/>
                  <a:pt x="56198" y="4277"/>
                  <a:pt x="55140" y="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: 図形 1553">
            <a:extLst>
              <a:ext uri="{FF2B5EF4-FFF2-40B4-BE49-F238E27FC236}">
                <a16:creationId xmlns:a16="http://schemas.microsoft.com/office/drawing/2014/main" id="{4E1DFE9F-EDA5-4F80-8A12-31E2E4DC66C6}"/>
              </a:ext>
            </a:extLst>
          </p:cNvPr>
          <p:cNvSpPr/>
          <p:nvPr/>
        </p:nvSpPr>
        <p:spPr>
          <a:xfrm>
            <a:off x="9213099" y="11072808"/>
            <a:ext cx="53183" cy="150820"/>
          </a:xfrm>
          <a:custGeom>
            <a:avLst/>
            <a:gdLst>
              <a:gd name="connsiteX0" fmla="*/ 53139 w 53183"/>
              <a:gd name="connsiteY0" fmla="*/ 5 h 150820"/>
              <a:gd name="connsiteX1" fmla="*/ 751 w 53183"/>
              <a:gd name="connsiteY1" fmla="*/ 61917 h 150820"/>
              <a:gd name="connsiteX2" fmla="*/ 21389 w 53183"/>
              <a:gd name="connsiteY2" fmla="*/ 150817 h 150820"/>
              <a:gd name="connsiteX3" fmla="*/ 10276 w 53183"/>
              <a:gd name="connsiteY3" fmla="*/ 65092 h 150820"/>
              <a:gd name="connsiteX4" fmla="*/ 53139 w 53183"/>
              <a:gd name="connsiteY4" fmla="*/ 5 h 15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83" h="150820">
                <a:moveTo>
                  <a:pt x="53139" y="5"/>
                </a:moveTo>
                <a:cubicBezTo>
                  <a:pt x="51552" y="-524"/>
                  <a:pt x="6043" y="36782"/>
                  <a:pt x="751" y="61917"/>
                </a:cubicBezTo>
                <a:cubicBezTo>
                  <a:pt x="-4541" y="87052"/>
                  <a:pt x="19802" y="150288"/>
                  <a:pt x="21389" y="150817"/>
                </a:cubicBezTo>
                <a:cubicBezTo>
                  <a:pt x="22976" y="151346"/>
                  <a:pt x="7366" y="89169"/>
                  <a:pt x="10276" y="65092"/>
                </a:cubicBezTo>
                <a:cubicBezTo>
                  <a:pt x="13186" y="41015"/>
                  <a:pt x="54726" y="534"/>
                  <a:pt x="5313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: 図形 1554">
            <a:extLst>
              <a:ext uri="{FF2B5EF4-FFF2-40B4-BE49-F238E27FC236}">
                <a16:creationId xmlns:a16="http://schemas.microsoft.com/office/drawing/2014/main" id="{C73BC9A9-9A9F-4DA9-9D49-905AB29BA7EE}"/>
              </a:ext>
            </a:extLst>
          </p:cNvPr>
          <p:cNvSpPr/>
          <p:nvPr/>
        </p:nvSpPr>
        <p:spPr>
          <a:xfrm>
            <a:off x="9351815" y="11068634"/>
            <a:ext cx="38514" cy="180337"/>
          </a:xfrm>
          <a:custGeom>
            <a:avLst/>
            <a:gdLst>
              <a:gd name="connsiteX0" fmla="*/ 148 w 38514"/>
              <a:gd name="connsiteY0" fmla="*/ 1004 h 180337"/>
              <a:gd name="connsiteX1" fmla="*/ 25548 w 38514"/>
              <a:gd name="connsiteY1" fmla="*/ 177216 h 180337"/>
              <a:gd name="connsiteX2" fmla="*/ 38248 w 38514"/>
              <a:gd name="connsiteY2" fmla="*/ 107366 h 180337"/>
              <a:gd name="connsiteX3" fmla="*/ 148 w 38514"/>
              <a:gd name="connsiteY3" fmla="*/ 1004 h 18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14" h="180337">
                <a:moveTo>
                  <a:pt x="148" y="1004"/>
                </a:moveTo>
                <a:cubicBezTo>
                  <a:pt x="-1969" y="12646"/>
                  <a:pt x="19198" y="159489"/>
                  <a:pt x="25548" y="177216"/>
                </a:cubicBezTo>
                <a:cubicBezTo>
                  <a:pt x="31898" y="194943"/>
                  <a:pt x="40100" y="132501"/>
                  <a:pt x="38248" y="107366"/>
                </a:cubicBezTo>
                <a:cubicBezTo>
                  <a:pt x="36396" y="82231"/>
                  <a:pt x="2265" y="-10638"/>
                  <a:pt x="148" y="1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: 図形 1555">
            <a:extLst>
              <a:ext uri="{FF2B5EF4-FFF2-40B4-BE49-F238E27FC236}">
                <a16:creationId xmlns:a16="http://schemas.microsoft.com/office/drawing/2014/main" id="{CE086118-0025-4D45-A7F5-793CF07C9C15}"/>
              </a:ext>
            </a:extLst>
          </p:cNvPr>
          <p:cNvSpPr/>
          <p:nvPr/>
        </p:nvSpPr>
        <p:spPr>
          <a:xfrm>
            <a:off x="9059863" y="10916744"/>
            <a:ext cx="230420" cy="109736"/>
          </a:xfrm>
          <a:custGeom>
            <a:avLst/>
            <a:gdLst>
              <a:gd name="connsiteX0" fmla="*/ 0 w 230420"/>
              <a:gd name="connsiteY0" fmla="*/ 10019 h 109736"/>
              <a:gd name="connsiteX1" fmla="*/ 85725 w 230420"/>
              <a:gd name="connsiteY1" fmla="*/ 103681 h 109736"/>
              <a:gd name="connsiteX2" fmla="*/ 104775 w 230420"/>
              <a:gd name="connsiteY2" fmla="*/ 98919 h 109736"/>
              <a:gd name="connsiteX3" fmla="*/ 225425 w 230420"/>
              <a:gd name="connsiteY3" fmla="*/ 86219 h 109736"/>
              <a:gd name="connsiteX4" fmla="*/ 200025 w 230420"/>
              <a:gd name="connsiteY4" fmla="*/ 48119 h 109736"/>
              <a:gd name="connsiteX5" fmla="*/ 131762 w 230420"/>
              <a:gd name="connsiteY5" fmla="*/ 494 h 109736"/>
              <a:gd name="connsiteX6" fmla="*/ 200025 w 230420"/>
              <a:gd name="connsiteY6" fmla="*/ 79869 h 109736"/>
              <a:gd name="connsiteX7" fmla="*/ 141287 w 230420"/>
              <a:gd name="connsiteY7" fmla="*/ 79869 h 109736"/>
              <a:gd name="connsiteX8" fmla="*/ 85725 w 230420"/>
              <a:gd name="connsiteY8" fmla="*/ 75106 h 109736"/>
              <a:gd name="connsiteX9" fmla="*/ 0 w 230420"/>
              <a:gd name="connsiteY9" fmla="*/ 10019 h 10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420" h="109736">
                <a:moveTo>
                  <a:pt x="0" y="10019"/>
                </a:moveTo>
                <a:cubicBezTo>
                  <a:pt x="0" y="14781"/>
                  <a:pt x="68263" y="88864"/>
                  <a:pt x="85725" y="103681"/>
                </a:cubicBezTo>
                <a:cubicBezTo>
                  <a:pt x="103187" y="118498"/>
                  <a:pt x="81492" y="101829"/>
                  <a:pt x="104775" y="98919"/>
                </a:cubicBezTo>
                <a:cubicBezTo>
                  <a:pt x="128058" y="96009"/>
                  <a:pt x="209550" y="94686"/>
                  <a:pt x="225425" y="86219"/>
                </a:cubicBezTo>
                <a:cubicBezTo>
                  <a:pt x="241300" y="77752"/>
                  <a:pt x="215636" y="62407"/>
                  <a:pt x="200025" y="48119"/>
                </a:cubicBezTo>
                <a:cubicBezTo>
                  <a:pt x="184415" y="33832"/>
                  <a:pt x="131762" y="-4798"/>
                  <a:pt x="131762" y="494"/>
                </a:cubicBezTo>
                <a:cubicBezTo>
                  <a:pt x="131762" y="5786"/>
                  <a:pt x="198438" y="66640"/>
                  <a:pt x="200025" y="79869"/>
                </a:cubicBezTo>
                <a:cubicBezTo>
                  <a:pt x="201612" y="93098"/>
                  <a:pt x="141287" y="79869"/>
                  <a:pt x="141287" y="79869"/>
                </a:cubicBezTo>
                <a:cubicBezTo>
                  <a:pt x="122237" y="79075"/>
                  <a:pt x="105833" y="85689"/>
                  <a:pt x="85725" y="75106"/>
                </a:cubicBezTo>
                <a:cubicBezTo>
                  <a:pt x="65617" y="64523"/>
                  <a:pt x="0" y="5257"/>
                  <a:pt x="0" y="10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: 図形 1556">
            <a:extLst>
              <a:ext uri="{FF2B5EF4-FFF2-40B4-BE49-F238E27FC236}">
                <a16:creationId xmlns:a16="http://schemas.microsoft.com/office/drawing/2014/main" id="{6583E0C9-9FEE-4C13-9FAD-D6E3674A708D}"/>
              </a:ext>
            </a:extLst>
          </p:cNvPr>
          <p:cNvSpPr/>
          <p:nvPr/>
        </p:nvSpPr>
        <p:spPr>
          <a:xfrm>
            <a:off x="8927790" y="10901355"/>
            <a:ext cx="260665" cy="35724"/>
          </a:xfrm>
          <a:custGeom>
            <a:avLst/>
            <a:gdLst>
              <a:gd name="connsiteX0" fmla="*/ 310 w 260665"/>
              <a:gd name="connsiteY0" fmla="*/ 8 h 35724"/>
              <a:gd name="connsiteX1" fmla="*/ 149535 w 260665"/>
              <a:gd name="connsiteY1" fmla="*/ 26995 h 35724"/>
              <a:gd name="connsiteX2" fmla="*/ 260660 w 260665"/>
              <a:gd name="connsiteY2" fmla="*/ 19058 h 35724"/>
              <a:gd name="connsiteX3" fmla="*/ 154298 w 260665"/>
              <a:gd name="connsiteY3" fmla="*/ 34933 h 35724"/>
              <a:gd name="connsiteX4" fmla="*/ 111435 w 260665"/>
              <a:gd name="connsiteY4" fmla="*/ 30170 h 35724"/>
              <a:gd name="connsiteX5" fmla="*/ 310 w 260665"/>
              <a:gd name="connsiteY5" fmla="*/ 8 h 3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65" h="35724">
                <a:moveTo>
                  <a:pt x="310" y="8"/>
                </a:moveTo>
                <a:cubicBezTo>
                  <a:pt x="6660" y="-521"/>
                  <a:pt x="106143" y="23820"/>
                  <a:pt x="149535" y="26995"/>
                </a:cubicBezTo>
                <a:cubicBezTo>
                  <a:pt x="192927" y="30170"/>
                  <a:pt x="259866" y="17735"/>
                  <a:pt x="260660" y="19058"/>
                </a:cubicBezTo>
                <a:cubicBezTo>
                  <a:pt x="261454" y="20381"/>
                  <a:pt x="179169" y="33081"/>
                  <a:pt x="154298" y="34933"/>
                </a:cubicBezTo>
                <a:cubicBezTo>
                  <a:pt x="129427" y="36785"/>
                  <a:pt x="136041" y="35462"/>
                  <a:pt x="111435" y="30170"/>
                </a:cubicBezTo>
                <a:cubicBezTo>
                  <a:pt x="86829" y="24878"/>
                  <a:pt x="-6040" y="537"/>
                  <a:pt x="31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: 図形 1557">
            <a:extLst>
              <a:ext uri="{FF2B5EF4-FFF2-40B4-BE49-F238E27FC236}">
                <a16:creationId xmlns:a16="http://schemas.microsoft.com/office/drawing/2014/main" id="{FFCCE730-E813-4B0A-825E-0A32867EE506}"/>
              </a:ext>
            </a:extLst>
          </p:cNvPr>
          <p:cNvSpPr/>
          <p:nvPr/>
        </p:nvSpPr>
        <p:spPr>
          <a:xfrm>
            <a:off x="9132867" y="11007458"/>
            <a:ext cx="173397" cy="42721"/>
          </a:xfrm>
          <a:custGeom>
            <a:avLst/>
            <a:gdLst>
              <a:gd name="connsiteX0" fmla="*/ 21 w 173397"/>
              <a:gd name="connsiteY0" fmla="*/ 30430 h 42721"/>
              <a:gd name="connsiteX1" fmla="*/ 152421 w 173397"/>
              <a:gd name="connsiteY1" fmla="*/ 38367 h 42721"/>
              <a:gd name="connsiteX2" fmla="*/ 173058 w 173397"/>
              <a:gd name="connsiteY2" fmla="*/ 39955 h 42721"/>
              <a:gd name="connsiteX3" fmla="*/ 163533 w 173397"/>
              <a:gd name="connsiteY3" fmla="*/ 267 h 42721"/>
              <a:gd name="connsiteX4" fmla="*/ 141308 w 173397"/>
              <a:gd name="connsiteY4" fmla="*/ 22492 h 42721"/>
              <a:gd name="connsiteX5" fmla="*/ 21 w 173397"/>
              <a:gd name="connsiteY5" fmla="*/ 30430 h 4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397" h="42721">
                <a:moveTo>
                  <a:pt x="21" y="30430"/>
                </a:moveTo>
                <a:cubicBezTo>
                  <a:pt x="1873" y="33076"/>
                  <a:pt x="123582" y="36780"/>
                  <a:pt x="152421" y="38367"/>
                </a:cubicBezTo>
                <a:cubicBezTo>
                  <a:pt x="181260" y="39954"/>
                  <a:pt x="171206" y="46305"/>
                  <a:pt x="173058" y="39955"/>
                </a:cubicBezTo>
                <a:cubicBezTo>
                  <a:pt x="174910" y="33605"/>
                  <a:pt x="168825" y="3177"/>
                  <a:pt x="163533" y="267"/>
                </a:cubicBezTo>
                <a:cubicBezTo>
                  <a:pt x="158241" y="-2643"/>
                  <a:pt x="166972" y="19052"/>
                  <a:pt x="141308" y="22492"/>
                </a:cubicBezTo>
                <a:cubicBezTo>
                  <a:pt x="115644" y="25932"/>
                  <a:pt x="-1831" y="27784"/>
                  <a:pt x="21" y="30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: 図形 1558">
            <a:extLst>
              <a:ext uri="{FF2B5EF4-FFF2-40B4-BE49-F238E27FC236}">
                <a16:creationId xmlns:a16="http://schemas.microsoft.com/office/drawing/2014/main" id="{04E8BB22-EA95-42F9-944D-B59C08962E9C}"/>
              </a:ext>
            </a:extLst>
          </p:cNvPr>
          <p:cNvSpPr/>
          <p:nvPr/>
        </p:nvSpPr>
        <p:spPr>
          <a:xfrm>
            <a:off x="9242234" y="11074124"/>
            <a:ext cx="122538" cy="20916"/>
          </a:xfrm>
          <a:custGeom>
            <a:avLst/>
            <a:gdLst>
              <a:gd name="connsiteX0" fmla="*/ 191 w 122538"/>
              <a:gd name="connsiteY0" fmla="*/ 276 h 20916"/>
              <a:gd name="connsiteX1" fmla="*/ 117666 w 122538"/>
              <a:gd name="connsiteY1" fmla="*/ 9801 h 20916"/>
              <a:gd name="connsiteX2" fmla="*/ 90679 w 122538"/>
              <a:gd name="connsiteY2" fmla="*/ 20914 h 20916"/>
              <a:gd name="connsiteX3" fmla="*/ 191 w 122538"/>
              <a:gd name="connsiteY3" fmla="*/ 276 h 2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538" h="20916">
                <a:moveTo>
                  <a:pt x="191" y="276"/>
                </a:moveTo>
                <a:cubicBezTo>
                  <a:pt x="4689" y="-1576"/>
                  <a:pt x="102585" y="6361"/>
                  <a:pt x="117666" y="9801"/>
                </a:cubicBezTo>
                <a:cubicBezTo>
                  <a:pt x="132747" y="13241"/>
                  <a:pt x="109729" y="20649"/>
                  <a:pt x="90679" y="20914"/>
                </a:cubicBezTo>
                <a:cubicBezTo>
                  <a:pt x="71629" y="21179"/>
                  <a:pt x="-4307" y="2128"/>
                  <a:pt x="191" y="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: 図形 1559">
            <a:extLst>
              <a:ext uri="{FF2B5EF4-FFF2-40B4-BE49-F238E27FC236}">
                <a16:creationId xmlns:a16="http://schemas.microsoft.com/office/drawing/2014/main" id="{7CB0D3CD-F966-403B-A57C-1D8D5E23476A}"/>
              </a:ext>
            </a:extLst>
          </p:cNvPr>
          <p:cNvSpPr/>
          <p:nvPr/>
        </p:nvSpPr>
        <p:spPr>
          <a:xfrm>
            <a:off x="8556384" y="10846612"/>
            <a:ext cx="464297" cy="61294"/>
          </a:xfrm>
          <a:custGeom>
            <a:avLst/>
            <a:gdLst>
              <a:gd name="connsiteX0" fmla="*/ 241 w 464297"/>
              <a:gd name="connsiteY0" fmla="*/ 61101 h 61294"/>
              <a:gd name="connsiteX1" fmla="*/ 217729 w 464297"/>
              <a:gd name="connsiteY1" fmla="*/ 2363 h 61294"/>
              <a:gd name="connsiteX2" fmla="*/ 462204 w 464297"/>
              <a:gd name="connsiteY2" fmla="*/ 11888 h 61294"/>
              <a:gd name="connsiteX3" fmla="*/ 327266 w 464297"/>
              <a:gd name="connsiteY3" fmla="*/ 15063 h 61294"/>
              <a:gd name="connsiteX4" fmla="*/ 178041 w 464297"/>
              <a:gd name="connsiteY4" fmla="*/ 21413 h 61294"/>
              <a:gd name="connsiteX5" fmla="*/ 241 w 464297"/>
              <a:gd name="connsiteY5" fmla="*/ 61101 h 6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297" h="61294">
                <a:moveTo>
                  <a:pt x="241" y="61101"/>
                </a:moveTo>
                <a:cubicBezTo>
                  <a:pt x="6856" y="57926"/>
                  <a:pt x="140735" y="10565"/>
                  <a:pt x="217729" y="2363"/>
                </a:cubicBezTo>
                <a:cubicBezTo>
                  <a:pt x="294723" y="-5839"/>
                  <a:pt x="443948" y="9771"/>
                  <a:pt x="462204" y="11888"/>
                </a:cubicBezTo>
                <a:cubicBezTo>
                  <a:pt x="480460" y="14005"/>
                  <a:pt x="374626" y="13476"/>
                  <a:pt x="327266" y="15063"/>
                </a:cubicBezTo>
                <a:cubicBezTo>
                  <a:pt x="279906" y="16650"/>
                  <a:pt x="231487" y="15328"/>
                  <a:pt x="178041" y="21413"/>
                </a:cubicBezTo>
                <a:cubicBezTo>
                  <a:pt x="124595" y="27498"/>
                  <a:pt x="-6374" y="64276"/>
                  <a:pt x="241" y="61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: 図形 1560">
            <a:extLst>
              <a:ext uri="{FF2B5EF4-FFF2-40B4-BE49-F238E27FC236}">
                <a16:creationId xmlns:a16="http://schemas.microsoft.com/office/drawing/2014/main" id="{A1EF200C-0879-4CB9-9BED-965C725B02BB}"/>
              </a:ext>
            </a:extLst>
          </p:cNvPr>
          <p:cNvSpPr/>
          <p:nvPr/>
        </p:nvSpPr>
        <p:spPr>
          <a:xfrm>
            <a:off x="8812180" y="10882278"/>
            <a:ext cx="264220" cy="135048"/>
          </a:xfrm>
          <a:custGeom>
            <a:avLst/>
            <a:gdLst>
              <a:gd name="connsiteX0" fmla="*/ 33 w 264220"/>
              <a:gd name="connsiteY0" fmla="*/ 35 h 135048"/>
              <a:gd name="connsiteX1" fmla="*/ 139733 w 264220"/>
              <a:gd name="connsiteY1" fmla="*/ 54010 h 135048"/>
              <a:gd name="connsiteX2" fmla="*/ 263558 w 264220"/>
              <a:gd name="connsiteY2" fmla="*/ 134972 h 135048"/>
              <a:gd name="connsiteX3" fmla="*/ 187358 w 264220"/>
              <a:gd name="connsiteY3" fmla="*/ 68297 h 135048"/>
              <a:gd name="connsiteX4" fmla="*/ 152433 w 264220"/>
              <a:gd name="connsiteY4" fmla="*/ 46072 h 135048"/>
              <a:gd name="connsiteX5" fmla="*/ 33 w 264220"/>
              <a:gd name="connsiteY5" fmla="*/ 35 h 13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220" h="135048">
                <a:moveTo>
                  <a:pt x="33" y="35"/>
                </a:moveTo>
                <a:cubicBezTo>
                  <a:pt x="-2084" y="1358"/>
                  <a:pt x="95812" y="31521"/>
                  <a:pt x="139733" y="54010"/>
                </a:cubicBezTo>
                <a:cubicBezTo>
                  <a:pt x="183654" y="76499"/>
                  <a:pt x="255621" y="132591"/>
                  <a:pt x="263558" y="134972"/>
                </a:cubicBezTo>
                <a:cubicBezTo>
                  <a:pt x="271495" y="137353"/>
                  <a:pt x="205879" y="83114"/>
                  <a:pt x="187358" y="68297"/>
                </a:cubicBezTo>
                <a:cubicBezTo>
                  <a:pt x="168837" y="53480"/>
                  <a:pt x="183654" y="57184"/>
                  <a:pt x="152433" y="46072"/>
                </a:cubicBezTo>
                <a:cubicBezTo>
                  <a:pt x="121212" y="34960"/>
                  <a:pt x="2150" y="-1288"/>
                  <a:pt x="3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: 図形 1561">
            <a:extLst>
              <a:ext uri="{FF2B5EF4-FFF2-40B4-BE49-F238E27FC236}">
                <a16:creationId xmlns:a16="http://schemas.microsoft.com/office/drawing/2014/main" id="{50AACC76-A59F-44C6-B132-E91523944952}"/>
              </a:ext>
            </a:extLst>
          </p:cNvPr>
          <p:cNvSpPr/>
          <p:nvPr/>
        </p:nvSpPr>
        <p:spPr>
          <a:xfrm>
            <a:off x="8884691" y="10841326"/>
            <a:ext cx="296459" cy="79087"/>
          </a:xfrm>
          <a:custGeom>
            <a:avLst/>
            <a:gdLst>
              <a:gd name="connsiteX0" fmla="*/ 60872 w 296459"/>
              <a:gd name="connsiteY0" fmla="*/ 2887 h 79087"/>
              <a:gd name="connsiteX1" fmla="*/ 230734 w 296459"/>
              <a:gd name="connsiteY1" fmla="*/ 45749 h 79087"/>
              <a:gd name="connsiteX2" fmla="*/ 295822 w 296459"/>
              <a:gd name="connsiteY2" fmla="*/ 79087 h 79087"/>
              <a:gd name="connsiteX3" fmla="*/ 197397 w 296459"/>
              <a:gd name="connsiteY3" fmla="*/ 45749 h 79087"/>
              <a:gd name="connsiteX4" fmla="*/ 97384 w 296459"/>
              <a:gd name="connsiteY4" fmla="*/ 61624 h 79087"/>
              <a:gd name="connsiteX5" fmla="*/ 191047 w 296459"/>
              <a:gd name="connsiteY5" fmla="*/ 50512 h 79087"/>
              <a:gd name="connsiteX6" fmla="*/ 267247 w 296459"/>
              <a:gd name="connsiteY6" fmla="*/ 69562 h 79087"/>
              <a:gd name="connsiteX7" fmla="*/ 151359 w 296459"/>
              <a:gd name="connsiteY7" fmla="*/ 29874 h 79087"/>
              <a:gd name="connsiteX8" fmla="*/ 3722 w 296459"/>
              <a:gd name="connsiteY8" fmla="*/ 6062 h 79087"/>
              <a:gd name="connsiteX9" fmla="*/ 60872 w 296459"/>
              <a:gd name="connsiteY9" fmla="*/ 2887 h 7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459" h="79087">
                <a:moveTo>
                  <a:pt x="60872" y="2887"/>
                </a:moveTo>
                <a:cubicBezTo>
                  <a:pt x="98707" y="9501"/>
                  <a:pt x="191576" y="33049"/>
                  <a:pt x="230734" y="45749"/>
                </a:cubicBezTo>
                <a:cubicBezTo>
                  <a:pt x="269892" y="58449"/>
                  <a:pt x="301378" y="79087"/>
                  <a:pt x="295822" y="79087"/>
                </a:cubicBezTo>
                <a:cubicBezTo>
                  <a:pt x="290266" y="79087"/>
                  <a:pt x="230470" y="48659"/>
                  <a:pt x="197397" y="45749"/>
                </a:cubicBezTo>
                <a:cubicBezTo>
                  <a:pt x="164324" y="42839"/>
                  <a:pt x="98442" y="60830"/>
                  <a:pt x="97384" y="61624"/>
                </a:cubicBezTo>
                <a:cubicBezTo>
                  <a:pt x="96326" y="62418"/>
                  <a:pt x="162737" y="49189"/>
                  <a:pt x="191047" y="50512"/>
                </a:cubicBezTo>
                <a:cubicBezTo>
                  <a:pt x="219357" y="51835"/>
                  <a:pt x="273862" y="73002"/>
                  <a:pt x="267247" y="69562"/>
                </a:cubicBezTo>
                <a:cubicBezTo>
                  <a:pt x="260632" y="66122"/>
                  <a:pt x="195280" y="40457"/>
                  <a:pt x="151359" y="29874"/>
                </a:cubicBezTo>
                <a:cubicBezTo>
                  <a:pt x="107438" y="19291"/>
                  <a:pt x="19068" y="9502"/>
                  <a:pt x="3722" y="6062"/>
                </a:cubicBezTo>
                <a:cubicBezTo>
                  <a:pt x="-11624" y="2622"/>
                  <a:pt x="23037" y="-3727"/>
                  <a:pt x="60872" y="2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: 図形 1562">
            <a:extLst>
              <a:ext uri="{FF2B5EF4-FFF2-40B4-BE49-F238E27FC236}">
                <a16:creationId xmlns:a16="http://schemas.microsoft.com/office/drawing/2014/main" id="{8BAE368C-3212-4578-9421-3E33A08E553A}"/>
              </a:ext>
            </a:extLst>
          </p:cNvPr>
          <p:cNvSpPr/>
          <p:nvPr/>
        </p:nvSpPr>
        <p:spPr>
          <a:xfrm>
            <a:off x="8588411" y="11011286"/>
            <a:ext cx="230209" cy="312596"/>
          </a:xfrm>
          <a:custGeom>
            <a:avLst/>
            <a:gdLst>
              <a:gd name="connsiteX0" fmla="*/ 1022 w 230209"/>
              <a:gd name="connsiteY0" fmla="*/ 1731 h 312596"/>
              <a:gd name="connsiteX1" fmla="*/ 5256 w 230209"/>
              <a:gd name="connsiteY1" fmla="*/ 302297 h 312596"/>
              <a:gd name="connsiteX2" fmla="*/ 37006 w 230209"/>
              <a:gd name="connsiteY2" fmla="*/ 221864 h 312596"/>
              <a:gd name="connsiteX3" fmla="*/ 229622 w 230209"/>
              <a:gd name="connsiteY3" fmla="*/ 16547 h 312596"/>
              <a:gd name="connsiteX4" fmla="*/ 94156 w 230209"/>
              <a:gd name="connsiteY4" fmla="*/ 192231 h 312596"/>
              <a:gd name="connsiteX5" fmla="*/ 13722 w 230209"/>
              <a:gd name="connsiteY5" fmla="*/ 293831 h 312596"/>
              <a:gd name="connsiteX6" fmla="*/ 15839 w 230209"/>
              <a:gd name="connsiteY6" fmla="*/ 183764 h 312596"/>
              <a:gd name="connsiteX7" fmla="*/ 1022 w 230209"/>
              <a:gd name="connsiteY7" fmla="*/ 1731 h 31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209" h="312596">
                <a:moveTo>
                  <a:pt x="1022" y="1731"/>
                </a:moveTo>
                <a:cubicBezTo>
                  <a:pt x="-742" y="21487"/>
                  <a:pt x="-741" y="265608"/>
                  <a:pt x="5256" y="302297"/>
                </a:cubicBezTo>
                <a:cubicBezTo>
                  <a:pt x="11253" y="338986"/>
                  <a:pt x="-388" y="269489"/>
                  <a:pt x="37006" y="221864"/>
                </a:cubicBezTo>
                <a:cubicBezTo>
                  <a:pt x="74400" y="174239"/>
                  <a:pt x="220097" y="21486"/>
                  <a:pt x="229622" y="16547"/>
                </a:cubicBezTo>
                <a:cubicBezTo>
                  <a:pt x="239147" y="11608"/>
                  <a:pt x="130139" y="146017"/>
                  <a:pt x="94156" y="192231"/>
                </a:cubicBezTo>
                <a:cubicBezTo>
                  <a:pt x="58173" y="238445"/>
                  <a:pt x="26775" y="295242"/>
                  <a:pt x="13722" y="293831"/>
                </a:cubicBezTo>
                <a:cubicBezTo>
                  <a:pt x="669" y="292420"/>
                  <a:pt x="16192" y="230683"/>
                  <a:pt x="15839" y="183764"/>
                </a:cubicBezTo>
                <a:cubicBezTo>
                  <a:pt x="15486" y="136845"/>
                  <a:pt x="2786" y="-18025"/>
                  <a:pt x="1022" y="1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: 図形 1563">
            <a:extLst>
              <a:ext uri="{FF2B5EF4-FFF2-40B4-BE49-F238E27FC236}">
                <a16:creationId xmlns:a16="http://schemas.microsoft.com/office/drawing/2014/main" id="{16ACA878-1F4B-43DD-B2ED-74A10AD1A1BF}"/>
              </a:ext>
            </a:extLst>
          </p:cNvPr>
          <p:cNvSpPr/>
          <p:nvPr/>
        </p:nvSpPr>
        <p:spPr>
          <a:xfrm>
            <a:off x="8204217" y="11260178"/>
            <a:ext cx="347118" cy="203934"/>
          </a:xfrm>
          <a:custGeom>
            <a:avLst/>
            <a:gdLst>
              <a:gd name="connsiteX0" fmla="*/ 4216 w 347118"/>
              <a:gd name="connsiteY0" fmla="*/ 203689 h 203934"/>
              <a:gd name="connsiteX1" fmla="*/ 57133 w 347118"/>
              <a:gd name="connsiteY1" fmla="*/ 93622 h 203934"/>
              <a:gd name="connsiteX2" fmla="*/ 167200 w 347118"/>
              <a:gd name="connsiteY2" fmla="*/ 70339 h 203934"/>
              <a:gd name="connsiteX3" fmla="*/ 268800 w 347118"/>
              <a:gd name="connsiteY3" fmla="*/ 36472 h 203934"/>
              <a:gd name="connsiteX4" fmla="*/ 300550 w 347118"/>
              <a:gd name="connsiteY4" fmla="*/ 2605 h 203934"/>
              <a:gd name="connsiteX5" fmla="*/ 347116 w 347118"/>
              <a:gd name="connsiteY5" fmla="*/ 110555 h 203934"/>
              <a:gd name="connsiteX6" fmla="*/ 298433 w 347118"/>
              <a:gd name="connsiteY6" fmla="*/ 8955 h 203934"/>
              <a:gd name="connsiteX7" fmla="*/ 165083 w 347118"/>
              <a:gd name="connsiteY7" fmla="*/ 59755 h 203934"/>
              <a:gd name="connsiteX8" fmla="*/ 4216 w 347118"/>
              <a:gd name="connsiteY8" fmla="*/ 203689 h 20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118" h="203934">
                <a:moveTo>
                  <a:pt x="4216" y="203689"/>
                </a:moveTo>
                <a:cubicBezTo>
                  <a:pt x="-13776" y="209334"/>
                  <a:pt x="29969" y="115847"/>
                  <a:pt x="57133" y="93622"/>
                </a:cubicBezTo>
                <a:cubicBezTo>
                  <a:pt x="84297" y="71397"/>
                  <a:pt x="131922" y="79864"/>
                  <a:pt x="167200" y="70339"/>
                </a:cubicBezTo>
                <a:cubicBezTo>
                  <a:pt x="202478" y="60814"/>
                  <a:pt x="246575" y="47761"/>
                  <a:pt x="268800" y="36472"/>
                </a:cubicBezTo>
                <a:cubicBezTo>
                  <a:pt x="291025" y="25183"/>
                  <a:pt x="287497" y="-9742"/>
                  <a:pt x="300550" y="2605"/>
                </a:cubicBezTo>
                <a:cubicBezTo>
                  <a:pt x="313603" y="14952"/>
                  <a:pt x="347469" y="109497"/>
                  <a:pt x="347116" y="110555"/>
                </a:cubicBezTo>
                <a:cubicBezTo>
                  <a:pt x="346763" y="111613"/>
                  <a:pt x="328772" y="17422"/>
                  <a:pt x="298433" y="8955"/>
                </a:cubicBezTo>
                <a:cubicBezTo>
                  <a:pt x="268094" y="488"/>
                  <a:pt x="212708" y="30474"/>
                  <a:pt x="165083" y="59755"/>
                </a:cubicBezTo>
                <a:cubicBezTo>
                  <a:pt x="117458" y="89036"/>
                  <a:pt x="22208" y="198044"/>
                  <a:pt x="4216" y="203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: 図形 1564">
            <a:extLst>
              <a:ext uri="{FF2B5EF4-FFF2-40B4-BE49-F238E27FC236}">
                <a16:creationId xmlns:a16="http://schemas.microsoft.com/office/drawing/2014/main" id="{DB8B12E7-539B-43E5-8E82-67BCD7B01745}"/>
              </a:ext>
            </a:extLst>
          </p:cNvPr>
          <p:cNvSpPr/>
          <p:nvPr/>
        </p:nvSpPr>
        <p:spPr>
          <a:xfrm>
            <a:off x="8472944" y="11080528"/>
            <a:ext cx="95423" cy="506353"/>
          </a:xfrm>
          <a:custGeom>
            <a:avLst/>
            <a:gdLst>
              <a:gd name="connsiteX0" fmla="*/ 67806 w 95423"/>
              <a:gd name="connsiteY0" fmla="*/ 2339 h 506353"/>
              <a:gd name="connsiteX1" fmla="*/ 95323 w 95423"/>
              <a:gd name="connsiteY1" fmla="*/ 294439 h 506353"/>
              <a:gd name="connsiteX2" fmla="*/ 76273 w 95423"/>
              <a:gd name="connsiteY2" fmla="*/ 506105 h 506353"/>
              <a:gd name="connsiteX3" fmla="*/ 55106 w 95423"/>
              <a:gd name="connsiteY3" fmla="*/ 338889 h 506353"/>
              <a:gd name="connsiteX4" fmla="*/ 73 w 95423"/>
              <a:gd name="connsiteY4" fmla="*/ 421439 h 506353"/>
              <a:gd name="connsiteX5" fmla="*/ 67806 w 95423"/>
              <a:gd name="connsiteY5" fmla="*/ 315605 h 506353"/>
              <a:gd name="connsiteX6" fmla="*/ 74156 w 95423"/>
              <a:gd name="connsiteY6" fmla="*/ 341005 h 506353"/>
              <a:gd name="connsiteX7" fmla="*/ 65689 w 95423"/>
              <a:gd name="connsiteY7" fmla="*/ 165322 h 506353"/>
              <a:gd name="connsiteX8" fmla="*/ 67806 w 95423"/>
              <a:gd name="connsiteY8" fmla="*/ 2339 h 50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423" h="506353">
                <a:moveTo>
                  <a:pt x="67806" y="2339"/>
                </a:moveTo>
                <a:cubicBezTo>
                  <a:pt x="72745" y="23858"/>
                  <a:pt x="93912" y="210478"/>
                  <a:pt x="95323" y="294439"/>
                </a:cubicBezTo>
                <a:cubicBezTo>
                  <a:pt x="96734" y="378400"/>
                  <a:pt x="82976" y="498697"/>
                  <a:pt x="76273" y="506105"/>
                </a:cubicBezTo>
                <a:cubicBezTo>
                  <a:pt x="69570" y="513513"/>
                  <a:pt x="67806" y="353000"/>
                  <a:pt x="55106" y="338889"/>
                </a:cubicBezTo>
                <a:cubicBezTo>
                  <a:pt x="42406" y="324778"/>
                  <a:pt x="-2044" y="425320"/>
                  <a:pt x="73" y="421439"/>
                </a:cubicBezTo>
                <a:cubicBezTo>
                  <a:pt x="2190" y="417558"/>
                  <a:pt x="55459" y="329011"/>
                  <a:pt x="67806" y="315605"/>
                </a:cubicBezTo>
                <a:cubicBezTo>
                  <a:pt x="80153" y="302199"/>
                  <a:pt x="74509" y="366052"/>
                  <a:pt x="74156" y="341005"/>
                </a:cubicBezTo>
                <a:cubicBezTo>
                  <a:pt x="73803" y="315958"/>
                  <a:pt x="67100" y="217180"/>
                  <a:pt x="65689" y="165322"/>
                </a:cubicBezTo>
                <a:cubicBezTo>
                  <a:pt x="64278" y="113464"/>
                  <a:pt x="62867" y="-19180"/>
                  <a:pt x="67806" y="2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: 図形 1565">
            <a:extLst>
              <a:ext uri="{FF2B5EF4-FFF2-40B4-BE49-F238E27FC236}">
                <a16:creationId xmlns:a16="http://schemas.microsoft.com/office/drawing/2014/main" id="{A3087DC2-DDB1-4419-B500-20B7A0AF1FD4}"/>
              </a:ext>
            </a:extLst>
          </p:cNvPr>
          <p:cNvSpPr/>
          <p:nvPr/>
        </p:nvSpPr>
        <p:spPr>
          <a:xfrm>
            <a:off x="8699385" y="11154426"/>
            <a:ext cx="288020" cy="411365"/>
          </a:xfrm>
          <a:custGeom>
            <a:avLst/>
            <a:gdLst>
              <a:gd name="connsiteX0" fmla="*/ 65732 w 288020"/>
              <a:gd name="connsiteY0" fmla="*/ 407 h 411365"/>
              <a:gd name="connsiteX1" fmla="*/ 25515 w 288020"/>
              <a:gd name="connsiteY1" fmla="*/ 256524 h 411365"/>
              <a:gd name="connsiteX2" fmla="*/ 4348 w 288020"/>
              <a:gd name="connsiteY2" fmla="*/ 411041 h 411365"/>
              <a:gd name="connsiteX3" fmla="*/ 112298 w 288020"/>
              <a:gd name="connsiteY3" fmla="*/ 294624 h 411365"/>
              <a:gd name="connsiteX4" fmla="*/ 230832 w 288020"/>
              <a:gd name="connsiteY4" fmla="*/ 205724 h 411365"/>
              <a:gd name="connsiteX5" fmla="*/ 205432 w 288020"/>
              <a:gd name="connsiteY5" fmla="*/ 38507 h 411365"/>
              <a:gd name="connsiteX6" fmla="*/ 287982 w 288020"/>
              <a:gd name="connsiteY6" fmla="*/ 59674 h 411365"/>
              <a:gd name="connsiteX7" fmla="*/ 216015 w 288020"/>
              <a:gd name="connsiteY7" fmla="*/ 25807 h 411365"/>
              <a:gd name="connsiteX8" fmla="*/ 203315 w 288020"/>
              <a:gd name="connsiteY8" fmla="*/ 205724 h 411365"/>
              <a:gd name="connsiteX9" fmla="*/ 74198 w 288020"/>
              <a:gd name="connsiteY9" fmla="*/ 305207 h 411365"/>
              <a:gd name="connsiteX10" fmla="*/ 38215 w 288020"/>
              <a:gd name="connsiteY10" fmla="*/ 320024 h 411365"/>
              <a:gd name="connsiteX11" fmla="*/ 65732 w 288020"/>
              <a:gd name="connsiteY11" fmla="*/ 407 h 41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8020" h="411365">
                <a:moveTo>
                  <a:pt x="65732" y="407"/>
                </a:moveTo>
                <a:cubicBezTo>
                  <a:pt x="63615" y="-10176"/>
                  <a:pt x="35746" y="188085"/>
                  <a:pt x="25515" y="256524"/>
                </a:cubicBezTo>
                <a:cubicBezTo>
                  <a:pt x="15284" y="324963"/>
                  <a:pt x="-10116" y="404691"/>
                  <a:pt x="4348" y="411041"/>
                </a:cubicBezTo>
                <a:cubicBezTo>
                  <a:pt x="18812" y="417391"/>
                  <a:pt x="74551" y="328844"/>
                  <a:pt x="112298" y="294624"/>
                </a:cubicBezTo>
                <a:cubicBezTo>
                  <a:pt x="150045" y="260405"/>
                  <a:pt x="215310" y="248410"/>
                  <a:pt x="230832" y="205724"/>
                </a:cubicBezTo>
                <a:cubicBezTo>
                  <a:pt x="246354" y="163038"/>
                  <a:pt x="195907" y="62849"/>
                  <a:pt x="205432" y="38507"/>
                </a:cubicBezTo>
                <a:cubicBezTo>
                  <a:pt x="214957" y="14165"/>
                  <a:pt x="286218" y="61791"/>
                  <a:pt x="287982" y="59674"/>
                </a:cubicBezTo>
                <a:cubicBezTo>
                  <a:pt x="289746" y="57557"/>
                  <a:pt x="230126" y="1465"/>
                  <a:pt x="216015" y="25807"/>
                </a:cubicBezTo>
                <a:cubicBezTo>
                  <a:pt x="201904" y="50149"/>
                  <a:pt x="226951" y="159157"/>
                  <a:pt x="203315" y="205724"/>
                </a:cubicBezTo>
                <a:cubicBezTo>
                  <a:pt x="179679" y="252291"/>
                  <a:pt x="101715" y="286157"/>
                  <a:pt x="74198" y="305207"/>
                </a:cubicBezTo>
                <a:cubicBezTo>
                  <a:pt x="46681" y="324257"/>
                  <a:pt x="37862" y="368354"/>
                  <a:pt x="38215" y="320024"/>
                </a:cubicBezTo>
                <a:cubicBezTo>
                  <a:pt x="38568" y="271694"/>
                  <a:pt x="67849" y="10990"/>
                  <a:pt x="65732" y="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: 図形 1566">
            <a:extLst>
              <a:ext uri="{FF2B5EF4-FFF2-40B4-BE49-F238E27FC236}">
                <a16:creationId xmlns:a16="http://schemas.microsoft.com/office/drawing/2014/main" id="{69061F61-3980-4B99-A37E-FED6C77E53CA}"/>
              </a:ext>
            </a:extLst>
          </p:cNvPr>
          <p:cNvSpPr/>
          <p:nvPr/>
        </p:nvSpPr>
        <p:spPr>
          <a:xfrm>
            <a:off x="7886671" y="11021867"/>
            <a:ext cx="93382" cy="183055"/>
          </a:xfrm>
          <a:custGeom>
            <a:avLst/>
            <a:gdLst>
              <a:gd name="connsiteX0" fmla="*/ 29 w 93382"/>
              <a:gd name="connsiteY0" fmla="*/ 49358 h 183055"/>
              <a:gd name="connsiteX1" fmla="*/ 73054 w 93382"/>
              <a:gd name="connsiteY1" fmla="*/ 17608 h 183055"/>
              <a:gd name="connsiteX2" fmla="*/ 73054 w 93382"/>
              <a:gd name="connsiteY2" fmla="*/ 66821 h 183055"/>
              <a:gd name="connsiteX3" fmla="*/ 76229 w 93382"/>
              <a:gd name="connsiteY3" fmla="*/ 176358 h 183055"/>
              <a:gd name="connsiteX4" fmla="*/ 80992 w 93382"/>
              <a:gd name="connsiteY4" fmla="*/ 158896 h 183055"/>
              <a:gd name="connsiteX5" fmla="*/ 92104 w 93382"/>
              <a:gd name="connsiteY5" fmla="*/ 58883 h 183055"/>
              <a:gd name="connsiteX6" fmla="*/ 82579 w 93382"/>
              <a:gd name="connsiteY6" fmla="*/ 146 h 183055"/>
              <a:gd name="connsiteX7" fmla="*/ 29 w 93382"/>
              <a:gd name="connsiteY7" fmla="*/ 49358 h 18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382" h="183055">
                <a:moveTo>
                  <a:pt x="29" y="49358"/>
                </a:moveTo>
                <a:cubicBezTo>
                  <a:pt x="-1558" y="52268"/>
                  <a:pt x="60883" y="14697"/>
                  <a:pt x="73054" y="17608"/>
                </a:cubicBezTo>
                <a:cubicBezTo>
                  <a:pt x="85225" y="20518"/>
                  <a:pt x="72525" y="40363"/>
                  <a:pt x="73054" y="66821"/>
                </a:cubicBezTo>
                <a:cubicBezTo>
                  <a:pt x="73583" y="93279"/>
                  <a:pt x="74906" y="161012"/>
                  <a:pt x="76229" y="176358"/>
                </a:cubicBezTo>
                <a:cubicBezTo>
                  <a:pt x="77552" y="191704"/>
                  <a:pt x="78346" y="178475"/>
                  <a:pt x="80992" y="158896"/>
                </a:cubicBezTo>
                <a:cubicBezTo>
                  <a:pt x="83638" y="139317"/>
                  <a:pt x="91840" y="85341"/>
                  <a:pt x="92104" y="58883"/>
                </a:cubicBezTo>
                <a:cubicBezTo>
                  <a:pt x="92369" y="32425"/>
                  <a:pt x="98189" y="3321"/>
                  <a:pt x="82579" y="146"/>
                </a:cubicBezTo>
                <a:cubicBezTo>
                  <a:pt x="66969" y="-3029"/>
                  <a:pt x="1616" y="46448"/>
                  <a:pt x="29" y="49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: 図形 1567">
            <a:extLst>
              <a:ext uri="{FF2B5EF4-FFF2-40B4-BE49-F238E27FC236}">
                <a16:creationId xmlns:a16="http://schemas.microsoft.com/office/drawing/2014/main" id="{375F8373-4C47-46B6-98D1-0543D581F028}"/>
              </a:ext>
            </a:extLst>
          </p:cNvPr>
          <p:cNvSpPr/>
          <p:nvPr/>
        </p:nvSpPr>
        <p:spPr>
          <a:xfrm>
            <a:off x="8005403" y="11274176"/>
            <a:ext cx="337190" cy="103449"/>
          </a:xfrm>
          <a:custGeom>
            <a:avLst/>
            <a:gdLst>
              <a:gd name="connsiteX0" fmla="*/ 336910 w 337190"/>
              <a:gd name="connsiteY0" fmla="*/ 49462 h 103449"/>
              <a:gd name="connsiteX1" fmla="*/ 235310 w 337190"/>
              <a:gd name="connsiteY1" fmla="*/ 57399 h 103449"/>
              <a:gd name="connsiteX2" fmla="*/ 211497 w 337190"/>
              <a:gd name="connsiteY2" fmla="*/ 103437 h 103449"/>
              <a:gd name="connsiteX3" fmla="*/ 179747 w 337190"/>
              <a:gd name="connsiteY3" fmla="*/ 52637 h 103449"/>
              <a:gd name="connsiteX4" fmla="*/ 106722 w 337190"/>
              <a:gd name="connsiteY4" fmla="*/ 9774 h 103449"/>
              <a:gd name="connsiteX5" fmla="*/ 40047 w 337190"/>
              <a:gd name="connsiteY5" fmla="*/ 6599 h 103449"/>
              <a:gd name="connsiteX6" fmla="*/ 360 w 337190"/>
              <a:gd name="connsiteY6" fmla="*/ 85974 h 103449"/>
              <a:gd name="connsiteX7" fmla="*/ 62272 w 337190"/>
              <a:gd name="connsiteY7" fmla="*/ 14537 h 103449"/>
              <a:gd name="connsiteX8" fmla="*/ 160697 w 337190"/>
              <a:gd name="connsiteY8" fmla="*/ 52637 h 103449"/>
              <a:gd name="connsiteX9" fmla="*/ 200385 w 337190"/>
              <a:gd name="connsiteY9" fmla="*/ 101849 h 103449"/>
              <a:gd name="connsiteX10" fmla="*/ 336910 w 337190"/>
              <a:gd name="connsiteY10" fmla="*/ 49462 h 10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7190" h="103449">
                <a:moveTo>
                  <a:pt x="336910" y="49462"/>
                </a:moveTo>
                <a:cubicBezTo>
                  <a:pt x="342731" y="42054"/>
                  <a:pt x="256212" y="48403"/>
                  <a:pt x="235310" y="57399"/>
                </a:cubicBezTo>
                <a:cubicBezTo>
                  <a:pt x="214408" y="66395"/>
                  <a:pt x="220757" y="104231"/>
                  <a:pt x="211497" y="103437"/>
                </a:cubicBezTo>
                <a:cubicBezTo>
                  <a:pt x="202236" y="102643"/>
                  <a:pt x="197209" y="68248"/>
                  <a:pt x="179747" y="52637"/>
                </a:cubicBezTo>
                <a:cubicBezTo>
                  <a:pt x="162284" y="37026"/>
                  <a:pt x="130005" y="17447"/>
                  <a:pt x="106722" y="9774"/>
                </a:cubicBezTo>
                <a:cubicBezTo>
                  <a:pt x="83439" y="2101"/>
                  <a:pt x="57774" y="-6101"/>
                  <a:pt x="40047" y="6599"/>
                </a:cubicBezTo>
                <a:cubicBezTo>
                  <a:pt x="22320" y="19299"/>
                  <a:pt x="-3344" y="84651"/>
                  <a:pt x="360" y="85974"/>
                </a:cubicBezTo>
                <a:cubicBezTo>
                  <a:pt x="4064" y="87297"/>
                  <a:pt x="35549" y="20093"/>
                  <a:pt x="62272" y="14537"/>
                </a:cubicBezTo>
                <a:cubicBezTo>
                  <a:pt x="88995" y="8981"/>
                  <a:pt x="137678" y="38085"/>
                  <a:pt x="160697" y="52637"/>
                </a:cubicBezTo>
                <a:cubicBezTo>
                  <a:pt x="183716" y="67189"/>
                  <a:pt x="173398" y="100526"/>
                  <a:pt x="200385" y="101849"/>
                </a:cubicBezTo>
                <a:cubicBezTo>
                  <a:pt x="227372" y="103172"/>
                  <a:pt x="331089" y="56870"/>
                  <a:pt x="336910" y="49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: 図形 1568">
            <a:extLst>
              <a:ext uri="{FF2B5EF4-FFF2-40B4-BE49-F238E27FC236}">
                <a16:creationId xmlns:a16="http://schemas.microsoft.com/office/drawing/2014/main" id="{B4F33EE4-2D86-4334-97B8-A30D9422FE78}"/>
              </a:ext>
            </a:extLst>
          </p:cNvPr>
          <p:cNvSpPr/>
          <p:nvPr/>
        </p:nvSpPr>
        <p:spPr>
          <a:xfrm>
            <a:off x="7873964" y="11226788"/>
            <a:ext cx="141458" cy="44462"/>
          </a:xfrm>
          <a:custGeom>
            <a:avLst/>
            <a:gdLst>
              <a:gd name="connsiteX0" fmla="*/ 36 w 141458"/>
              <a:gd name="connsiteY0" fmla="*/ 22237 h 44462"/>
              <a:gd name="connsiteX1" fmla="*/ 90524 w 141458"/>
              <a:gd name="connsiteY1" fmla="*/ 39700 h 44462"/>
              <a:gd name="connsiteX2" fmla="*/ 141324 w 141458"/>
              <a:gd name="connsiteY2" fmla="*/ 12 h 44462"/>
              <a:gd name="connsiteX3" fmla="*/ 101636 w 141458"/>
              <a:gd name="connsiteY3" fmla="*/ 44462 h 44462"/>
              <a:gd name="connsiteX4" fmla="*/ 36 w 141458"/>
              <a:gd name="connsiteY4" fmla="*/ 22237 h 4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58" h="44462">
                <a:moveTo>
                  <a:pt x="36" y="22237"/>
                </a:moveTo>
                <a:cubicBezTo>
                  <a:pt x="-1816" y="21443"/>
                  <a:pt x="66976" y="43404"/>
                  <a:pt x="90524" y="39700"/>
                </a:cubicBezTo>
                <a:cubicBezTo>
                  <a:pt x="114072" y="35996"/>
                  <a:pt x="139472" y="-782"/>
                  <a:pt x="141324" y="12"/>
                </a:cubicBezTo>
                <a:cubicBezTo>
                  <a:pt x="143176" y="806"/>
                  <a:pt x="125713" y="39170"/>
                  <a:pt x="101636" y="44462"/>
                </a:cubicBezTo>
                <a:lnTo>
                  <a:pt x="36" y="222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: 図形 1569">
            <a:extLst>
              <a:ext uri="{FF2B5EF4-FFF2-40B4-BE49-F238E27FC236}">
                <a16:creationId xmlns:a16="http://schemas.microsoft.com/office/drawing/2014/main" id="{59684E46-5135-4E29-8F52-85A9BAA399CD}"/>
              </a:ext>
            </a:extLst>
          </p:cNvPr>
          <p:cNvSpPr/>
          <p:nvPr/>
        </p:nvSpPr>
        <p:spPr>
          <a:xfrm>
            <a:off x="7838666" y="11269611"/>
            <a:ext cx="176636" cy="76402"/>
          </a:xfrm>
          <a:custGeom>
            <a:avLst/>
            <a:gdLst>
              <a:gd name="connsiteX0" fmla="*/ 409 w 176636"/>
              <a:gd name="connsiteY0" fmla="*/ 1639 h 76402"/>
              <a:gd name="connsiteX1" fmla="*/ 98834 w 176636"/>
              <a:gd name="connsiteY1" fmla="*/ 30214 h 76402"/>
              <a:gd name="connsiteX2" fmla="*/ 141697 w 176636"/>
              <a:gd name="connsiteY2" fmla="*/ 23864 h 76402"/>
              <a:gd name="connsiteX3" fmla="*/ 176622 w 176636"/>
              <a:gd name="connsiteY3" fmla="*/ 76252 h 76402"/>
              <a:gd name="connsiteX4" fmla="*/ 144872 w 176636"/>
              <a:gd name="connsiteY4" fmla="*/ 4814 h 76402"/>
              <a:gd name="connsiteX5" fmla="*/ 67084 w 176636"/>
              <a:gd name="connsiteY5" fmla="*/ 4814 h 76402"/>
              <a:gd name="connsiteX6" fmla="*/ 409 w 176636"/>
              <a:gd name="connsiteY6" fmla="*/ 1639 h 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36" h="76402">
                <a:moveTo>
                  <a:pt x="409" y="1639"/>
                </a:moveTo>
                <a:cubicBezTo>
                  <a:pt x="5701" y="5872"/>
                  <a:pt x="75286" y="26510"/>
                  <a:pt x="98834" y="30214"/>
                </a:cubicBezTo>
                <a:cubicBezTo>
                  <a:pt x="122382" y="33918"/>
                  <a:pt x="128732" y="16191"/>
                  <a:pt x="141697" y="23864"/>
                </a:cubicBezTo>
                <a:cubicBezTo>
                  <a:pt x="154662" y="31537"/>
                  <a:pt x="176093" y="79427"/>
                  <a:pt x="176622" y="76252"/>
                </a:cubicBezTo>
                <a:cubicBezTo>
                  <a:pt x="177151" y="73077"/>
                  <a:pt x="163128" y="16720"/>
                  <a:pt x="144872" y="4814"/>
                </a:cubicBezTo>
                <a:cubicBezTo>
                  <a:pt x="126616" y="-7092"/>
                  <a:pt x="91690" y="7195"/>
                  <a:pt x="67084" y="4814"/>
                </a:cubicBezTo>
                <a:cubicBezTo>
                  <a:pt x="42478" y="2433"/>
                  <a:pt x="-4883" y="-2594"/>
                  <a:pt x="409" y="1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: 図形 1570">
            <a:extLst>
              <a:ext uri="{FF2B5EF4-FFF2-40B4-BE49-F238E27FC236}">
                <a16:creationId xmlns:a16="http://schemas.microsoft.com/office/drawing/2014/main" id="{5977C91E-A3EB-4786-9583-7A318DC4DD5D}"/>
              </a:ext>
            </a:extLst>
          </p:cNvPr>
          <p:cNvSpPr/>
          <p:nvPr/>
        </p:nvSpPr>
        <p:spPr>
          <a:xfrm>
            <a:off x="7708888" y="11139605"/>
            <a:ext cx="200958" cy="97145"/>
          </a:xfrm>
          <a:custGeom>
            <a:avLst/>
            <a:gdLst>
              <a:gd name="connsiteX0" fmla="*/ 12 w 200958"/>
              <a:gd name="connsiteY0" fmla="*/ 25283 h 97145"/>
              <a:gd name="connsiteX1" fmla="*/ 176225 w 200958"/>
              <a:gd name="connsiteY1" fmla="*/ 12583 h 97145"/>
              <a:gd name="connsiteX2" fmla="*/ 198450 w 200958"/>
              <a:gd name="connsiteY2" fmla="*/ 57033 h 97145"/>
              <a:gd name="connsiteX3" fmla="*/ 177812 w 200958"/>
              <a:gd name="connsiteY3" fmla="*/ 84020 h 97145"/>
              <a:gd name="connsiteX4" fmla="*/ 141300 w 200958"/>
              <a:gd name="connsiteY4" fmla="*/ 39570 h 97145"/>
              <a:gd name="connsiteX5" fmla="*/ 185750 w 200958"/>
              <a:gd name="connsiteY5" fmla="*/ 96720 h 97145"/>
              <a:gd name="connsiteX6" fmla="*/ 185750 w 200958"/>
              <a:gd name="connsiteY6" fmla="*/ 3058 h 97145"/>
              <a:gd name="connsiteX7" fmla="*/ 12 w 200958"/>
              <a:gd name="connsiteY7" fmla="*/ 25283 h 9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958" h="97145">
                <a:moveTo>
                  <a:pt x="12" y="25283"/>
                </a:moveTo>
                <a:cubicBezTo>
                  <a:pt x="-1575" y="26870"/>
                  <a:pt x="143152" y="7291"/>
                  <a:pt x="176225" y="12583"/>
                </a:cubicBezTo>
                <a:cubicBezTo>
                  <a:pt x="209298" y="17875"/>
                  <a:pt x="198186" y="45127"/>
                  <a:pt x="198450" y="57033"/>
                </a:cubicBezTo>
                <a:cubicBezTo>
                  <a:pt x="198714" y="68939"/>
                  <a:pt x="187337" y="86930"/>
                  <a:pt x="177812" y="84020"/>
                </a:cubicBezTo>
                <a:cubicBezTo>
                  <a:pt x="168287" y="81110"/>
                  <a:pt x="139977" y="37453"/>
                  <a:pt x="141300" y="39570"/>
                </a:cubicBezTo>
                <a:cubicBezTo>
                  <a:pt x="142623" y="41687"/>
                  <a:pt x="178342" y="102805"/>
                  <a:pt x="185750" y="96720"/>
                </a:cubicBezTo>
                <a:cubicBezTo>
                  <a:pt x="193158" y="90635"/>
                  <a:pt x="215912" y="16287"/>
                  <a:pt x="185750" y="3058"/>
                </a:cubicBezTo>
                <a:cubicBezTo>
                  <a:pt x="155588" y="-10171"/>
                  <a:pt x="1599" y="23696"/>
                  <a:pt x="12" y="25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: 図形 1571">
            <a:extLst>
              <a:ext uri="{FF2B5EF4-FFF2-40B4-BE49-F238E27FC236}">
                <a16:creationId xmlns:a16="http://schemas.microsoft.com/office/drawing/2014/main" id="{860AC955-A214-4E0F-A9C3-71CC9CB90AB6}"/>
              </a:ext>
            </a:extLst>
          </p:cNvPr>
          <p:cNvSpPr/>
          <p:nvPr/>
        </p:nvSpPr>
        <p:spPr>
          <a:xfrm>
            <a:off x="7538994" y="11109317"/>
            <a:ext cx="190662" cy="235948"/>
          </a:xfrm>
          <a:custGeom>
            <a:avLst/>
            <a:gdLst>
              <a:gd name="connsiteX0" fmla="*/ 44 w 190662"/>
              <a:gd name="connsiteY0" fmla="*/ 8 h 235948"/>
              <a:gd name="connsiteX1" fmla="*/ 130219 w 190662"/>
              <a:gd name="connsiteY1" fmla="*/ 76208 h 235948"/>
              <a:gd name="connsiteX2" fmla="*/ 133394 w 190662"/>
              <a:gd name="connsiteY2" fmla="*/ 120658 h 235948"/>
              <a:gd name="connsiteX3" fmla="*/ 160381 w 190662"/>
              <a:gd name="connsiteY3" fmla="*/ 177808 h 235948"/>
              <a:gd name="connsiteX4" fmla="*/ 122281 w 190662"/>
              <a:gd name="connsiteY4" fmla="*/ 207971 h 235948"/>
              <a:gd name="connsiteX5" fmla="*/ 190544 w 190662"/>
              <a:gd name="connsiteY5" fmla="*/ 234958 h 235948"/>
              <a:gd name="connsiteX6" fmla="*/ 138156 w 190662"/>
              <a:gd name="connsiteY6" fmla="*/ 171458 h 235948"/>
              <a:gd name="connsiteX7" fmla="*/ 115931 w 190662"/>
              <a:gd name="connsiteY7" fmla="*/ 80971 h 235948"/>
              <a:gd name="connsiteX8" fmla="*/ 44 w 190662"/>
              <a:gd name="connsiteY8" fmla="*/ 8 h 23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662" h="235948">
                <a:moveTo>
                  <a:pt x="44" y="8"/>
                </a:moveTo>
                <a:cubicBezTo>
                  <a:pt x="2425" y="-786"/>
                  <a:pt x="107994" y="56100"/>
                  <a:pt x="130219" y="76208"/>
                </a:cubicBezTo>
                <a:cubicBezTo>
                  <a:pt x="152444" y="96316"/>
                  <a:pt x="128367" y="103725"/>
                  <a:pt x="133394" y="120658"/>
                </a:cubicBezTo>
                <a:cubicBezTo>
                  <a:pt x="138421" y="137591"/>
                  <a:pt x="162233" y="163256"/>
                  <a:pt x="160381" y="177808"/>
                </a:cubicBezTo>
                <a:cubicBezTo>
                  <a:pt x="158529" y="192360"/>
                  <a:pt x="117254" y="198446"/>
                  <a:pt x="122281" y="207971"/>
                </a:cubicBezTo>
                <a:cubicBezTo>
                  <a:pt x="127308" y="217496"/>
                  <a:pt x="187898" y="241043"/>
                  <a:pt x="190544" y="234958"/>
                </a:cubicBezTo>
                <a:cubicBezTo>
                  <a:pt x="193190" y="228873"/>
                  <a:pt x="150591" y="197122"/>
                  <a:pt x="138156" y="171458"/>
                </a:cubicBezTo>
                <a:cubicBezTo>
                  <a:pt x="125721" y="145794"/>
                  <a:pt x="140802" y="110075"/>
                  <a:pt x="115931" y="80971"/>
                </a:cubicBezTo>
                <a:cubicBezTo>
                  <a:pt x="91060" y="51867"/>
                  <a:pt x="-2337" y="802"/>
                  <a:pt x="4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: 図形 1572">
            <a:extLst>
              <a:ext uri="{FF2B5EF4-FFF2-40B4-BE49-F238E27FC236}">
                <a16:creationId xmlns:a16="http://schemas.microsoft.com/office/drawing/2014/main" id="{A0AC18B9-4AA8-40E2-B61B-ECD37D7630D4}"/>
              </a:ext>
            </a:extLst>
          </p:cNvPr>
          <p:cNvSpPr/>
          <p:nvPr/>
        </p:nvSpPr>
        <p:spPr>
          <a:xfrm>
            <a:off x="7661097" y="11152170"/>
            <a:ext cx="163691" cy="144506"/>
          </a:xfrm>
          <a:custGeom>
            <a:avLst/>
            <a:gdLst>
              <a:gd name="connsiteX0" fmla="*/ 178 w 163691"/>
              <a:gd name="connsiteY0" fmla="*/ 18 h 144506"/>
              <a:gd name="connsiteX1" fmla="*/ 124003 w 163691"/>
              <a:gd name="connsiteY1" fmla="*/ 68280 h 144506"/>
              <a:gd name="connsiteX2" fmla="*/ 76378 w 163691"/>
              <a:gd name="connsiteY2" fmla="*/ 109555 h 144506"/>
              <a:gd name="connsiteX3" fmla="*/ 163691 w 163691"/>
              <a:gd name="connsiteY3" fmla="*/ 144480 h 144506"/>
              <a:gd name="connsiteX4" fmla="*/ 74791 w 163691"/>
              <a:gd name="connsiteY4" fmla="*/ 114318 h 144506"/>
              <a:gd name="connsiteX5" fmla="*/ 95428 w 163691"/>
              <a:gd name="connsiteY5" fmla="*/ 61930 h 144506"/>
              <a:gd name="connsiteX6" fmla="*/ 178 w 163691"/>
              <a:gd name="connsiteY6" fmla="*/ 18 h 14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691" h="144506">
                <a:moveTo>
                  <a:pt x="178" y="18"/>
                </a:moveTo>
                <a:cubicBezTo>
                  <a:pt x="4940" y="1076"/>
                  <a:pt x="111303" y="50024"/>
                  <a:pt x="124003" y="68280"/>
                </a:cubicBezTo>
                <a:cubicBezTo>
                  <a:pt x="136703" y="86536"/>
                  <a:pt x="69763" y="96855"/>
                  <a:pt x="76378" y="109555"/>
                </a:cubicBezTo>
                <a:cubicBezTo>
                  <a:pt x="82993" y="122255"/>
                  <a:pt x="163956" y="143686"/>
                  <a:pt x="163691" y="144480"/>
                </a:cubicBezTo>
                <a:cubicBezTo>
                  <a:pt x="163427" y="145274"/>
                  <a:pt x="86168" y="128076"/>
                  <a:pt x="74791" y="114318"/>
                </a:cubicBezTo>
                <a:cubicBezTo>
                  <a:pt x="63414" y="100560"/>
                  <a:pt x="103630" y="79128"/>
                  <a:pt x="95428" y="61930"/>
                </a:cubicBezTo>
                <a:cubicBezTo>
                  <a:pt x="87226" y="44732"/>
                  <a:pt x="-4584" y="-1040"/>
                  <a:pt x="178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: 図形 1573">
            <a:extLst>
              <a:ext uri="{FF2B5EF4-FFF2-40B4-BE49-F238E27FC236}">
                <a16:creationId xmlns:a16="http://schemas.microsoft.com/office/drawing/2014/main" id="{0D5492AA-8F45-404E-BA19-B8C159F52F79}"/>
              </a:ext>
            </a:extLst>
          </p:cNvPr>
          <p:cNvSpPr/>
          <p:nvPr/>
        </p:nvSpPr>
        <p:spPr>
          <a:xfrm>
            <a:off x="7672385" y="10877307"/>
            <a:ext cx="343467" cy="253435"/>
          </a:xfrm>
          <a:custGeom>
            <a:avLst/>
            <a:gdLst>
              <a:gd name="connsiteX0" fmla="*/ 342903 w 343467"/>
              <a:gd name="connsiteY0" fmla="*/ 243 h 253435"/>
              <a:gd name="connsiteX1" fmla="*/ 182565 w 343467"/>
              <a:gd name="connsiteY1" fmla="*/ 181218 h 253435"/>
              <a:gd name="connsiteX2" fmla="*/ 123828 w 343467"/>
              <a:gd name="connsiteY2" fmla="*/ 216143 h 253435"/>
              <a:gd name="connsiteX3" fmla="*/ 3 w 343467"/>
              <a:gd name="connsiteY3" fmla="*/ 251068 h 253435"/>
              <a:gd name="connsiteX4" fmla="*/ 120653 w 343467"/>
              <a:gd name="connsiteY4" fmla="*/ 224081 h 253435"/>
              <a:gd name="connsiteX5" fmla="*/ 342903 w 343467"/>
              <a:gd name="connsiteY5" fmla="*/ 243 h 25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467" h="253435">
                <a:moveTo>
                  <a:pt x="342903" y="243"/>
                </a:moveTo>
                <a:cubicBezTo>
                  <a:pt x="353222" y="-6901"/>
                  <a:pt x="219077" y="145235"/>
                  <a:pt x="182565" y="181218"/>
                </a:cubicBezTo>
                <a:cubicBezTo>
                  <a:pt x="146053" y="217201"/>
                  <a:pt x="154255" y="204501"/>
                  <a:pt x="123828" y="216143"/>
                </a:cubicBezTo>
                <a:cubicBezTo>
                  <a:pt x="93401" y="227785"/>
                  <a:pt x="532" y="249745"/>
                  <a:pt x="3" y="251068"/>
                </a:cubicBezTo>
                <a:cubicBezTo>
                  <a:pt x="-526" y="252391"/>
                  <a:pt x="64297" y="263239"/>
                  <a:pt x="120653" y="224081"/>
                </a:cubicBezTo>
                <a:cubicBezTo>
                  <a:pt x="177009" y="184923"/>
                  <a:pt x="332584" y="7387"/>
                  <a:pt x="342903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: 図形 1574">
            <a:extLst>
              <a:ext uri="{FF2B5EF4-FFF2-40B4-BE49-F238E27FC236}">
                <a16:creationId xmlns:a16="http://schemas.microsoft.com/office/drawing/2014/main" id="{BCA5628D-ECC0-4D6E-90AF-43244A46C682}"/>
              </a:ext>
            </a:extLst>
          </p:cNvPr>
          <p:cNvSpPr/>
          <p:nvPr/>
        </p:nvSpPr>
        <p:spPr>
          <a:xfrm>
            <a:off x="7676627" y="10861514"/>
            <a:ext cx="373607" cy="281247"/>
          </a:xfrm>
          <a:custGeom>
            <a:avLst/>
            <a:gdLst>
              <a:gd name="connsiteX0" fmla="*/ 523 w 373607"/>
              <a:gd name="connsiteY0" fmla="*/ 277974 h 281247"/>
              <a:gd name="connsiteX1" fmla="*/ 157686 w 373607"/>
              <a:gd name="connsiteY1" fmla="*/ 247811 h 281247"/>
              <a:gd name="connsiteX2" fmla="*/ 303736 w 373607"/>
              <a:gd name="connsiteY2" fmla="*/ 131924 h 281247"/>
              <a:gd name="connsiteX3" fmla="*/ 373586 w 373607"/>
              <a:gd name="connsiteY3" fmla="*/ 161 h 281247"/>
              <a:gd name="connsiteX4" fmla="*/ 310086 w 373607"/>
              <a:gd name="connsiteY4" fmla="*/ 106524 h 281247"/>
              <a:gd name="connsiteX5" fmla="*/ 213248 w 373607"/>
              <a:gd name="connsiteY5" fmla="*/ 184311 h 281247"/>
              <a:gd name="connsiteX6" fmla="*/ 523 w 373607"/>
              <a:gd name="connsiteY6" fmla="*/ 277974 h 28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607" h="281247">
                <a:moveTo>
                  <a:pt x="523" y="277974"/>
                </a:moveTo>
                <a:cubicBezTo>
                  <a:pt x="-8737" y="288557"/>
                  <a:pt x="107151" y="272153"/>
                  <a:pt x="157686" y="247811"/>
                </a:cubicBezTo>
                <a:cubicBezTo>
                  <a:pt x="208222" y="223469"/>
                  <a:pt x="267753" y="173199"/>
                  <a:pt x="303736" y="131924"/>
                </a:cubicBezTo>
                <a:cubicBezTo>
                  <a:pt x="339719" y="90649"/>
                  <a:pt x="372528" y="4394"/>
                  <a:pt x="373586" y="161"/>
                </a:cubicBezTo>
                <a:cubicBezTo>
                  <a:pt x="374644" y="-4072"/>
                  <a:pt x="336809" y="75832"/>
                  <a:pt x="310086" y="106524"/>
                </a:cubicBezTo>
                <a:cubicBezTo>
                  <a:pt x="283363" y="137216"/>
                  <a:pt x="259286" y="157853"/>
                  <a:pt x="213248" y="184311"/>
                </a:cubicBezTo>
                <a:cubicBezTo>
                  <a:pt x="167210" y="210769"/>
                  <a:pt x="9783" y="267391"/>
                  <a:pt x="523" y="277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: 図形 1575">
            <a:extLst>
              <a:ext uri="{FF2B5EF4-FFF2-40B4-BE49-F238E27FC236}">
                <a16:creationId xmlns:a16="http://schemas.microsoft.com/office/drawing/2014/main" id="{E7F3046C-09A1-44A9-93A0-432D87FFA652}"/>
              </a:ext>
            </a:extLst>
          </p:cNvPr>
          <p:cNvSpPr/>
          <p:nvPr/>
        </p:nvSpPr>
        <p:spPr>
          <a:xfrm>
            <a:off x="8052731" y="10445750"/>
            <a:ext cx="257832" cy="355902"/>
          </a:xfrm>
          <a:custGeom>
            <a:avLst/>
            <a:gdLst>
              <a:gd name="connsiteX0" fmla="*/ 657 w 257832"/>
              <a:gd name="connsiteY0" fmla="*/ 355600 h 355902"/>
              <a:gd name="connsiteX1" fmla="*/ 60982 w 257832"/>
              <a:gd name="connsiteY1" fmla="*/ 182563 h 355902"/>
              <a:gd name="connsiteX2" fmla="*/ 132419 w 257832"/>
              <a:gd name="connsiteY2" fmla="*/ 57150 h 355902"/>
              <a:gd name="connsiteX3" fmla="*/ 192744 w 257832"/>
              <a:gd name="connsiteY3" fmla="*/ 0 h 355902"/>
              <a:gd name="connsiteX4" fmla="*/ 257832 w 257832"/>
              <a:gd name="connsiteY4" fmla="*/ 55563 h 355902"/>
              <a:gd name="connsiteX5" fmla="*/ 192744 w 257832"/>
              <a:gd name="connsiteY5" fmla="*/ 14288 h 355902"/>
              <a:gd name="connsiteX6" fmla="*/ 100669 w 257832"/>
              <a:gd name="connsiteY6" fmla="*/ 138113 h 355902"/>
              <a:gd name="connsiteX7" fmla="*/ 657 w 257832"/>
              <a:gd name="connsiteY7" fmla="*/ 355600 h 35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832" h="355902">
                <a:moveTo>
                  <a:pt x="657" y="355600"/>
                </a:moveTo>
                <a:cubicBezTo>
                  <a:pt x="-5957" y="363008"/>
                  <a:pt x="39022" y="232305"/>
                  <a:pt x="60982" y="182563"/>
                </a:cubicBezTo>
                <a:cubicBezTo>
                  <a:pt x="82942" y="132821"/>
                  <a:pt x="110459" y="87577"/>
                  <a:pt x="132419" y="57150"/>
                </a:cubicBezTo>
                <a:cubicBezTo>
                  <a:pt x="154379" y="26723"/>
                  <a:pt x="171842" y="264"/>
                  <a:pt x="192744" y="0"/>
                </a:cubicBezTo>
                <a:cubicBezTo>
                  <a:pt x="213646" y="-264"/>
                  <a:pt x="257832" y="53182"/>
                  <a:pt x="257832" y="55563"/>
                </a:cubicBezTo>
                <a:cubicBezTo>
                  <a:pt x="257832" y="57944"/>
                  <a:pt x="218938" y="530"/>
                  <a:pt x="192744" y="14288"/>
                </a:cubicBezTo>
                <a:cubicBezTo>
                  <a:pt x="166550" y="28046"/>
                  <a:pt x="130567" y="83873"/>
                  <a:pt x="100669" y="138113"/>
                </a:cubicBezTo>
                <a:cubicBezTo>
                  <a:pt x="70771" y="192352"/>
                  <a:pt x="7271" y="348192"/>
                  <a:pt x="657" y="355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: 図形 1576">
            <a:extLst>
              <a:ext uri="{FF2B5EF4-FFF2-40B4-BE49-F238E27FC236}">
                <a16:creationId xmlns:a16="http://schemas.microsoft.com/office/drawing/2014/main" id="{946C2709-0DF6-421F-A337-6B6132C1BB12}"/>
              </a:ext>
            </a:extLst>
          </p:cNvPr>
          <p:cNvSpPr/>
          <p:nvPr/>
        </p:nvSpPr>
        <p:spPr>
          <a:xfrm>
            <a:off x="8129436" y="10499178"/>
            <a:ext cx="171716" cy="197421"/>
          </a:xfrm>
          <a:custGeom>
            <a:avLst/>
            <a:gdLst>
              <a:gd name="connsiteX0" fmla="*/ 152 w 171716"/>
              <a:gd name="connsiteY0" fmla="*/ 197397 h 197421"/>
              <a:gd name="connsiteX1" fmla="*/ 66827 w 171716"/>
              <a:gd name="connsiteY1" fmla="*/ 33885 h 197421"/>
              <a:gd name="connsiteX2" fmla="*/ 135089 w 171716"/>
              <a:gd name="connsiteY2" fmla="*/ 8485 h 197421"/>
              <a:gd name="connsiteX3" fmla="*/ 171602 w 171716"/>
              <a:gd name="connsiteY3" fmla="*/ 10072 h 197421"/>
              <a:gd name="connsiteX4" fmla="*/ 123977 w 171716"/>
              <a:gd name="connsiteY4" fmla="*/ 547 h 197421"/>
              <a:gd name="connsiteX5" fmla="*/ 85877 w 171716"/>
              <a:gd name="connsiteY5" fmla="*/ 21185 h 197421"/>
              <a:gd name="connsiteX6" fmla="*/ 152 w 171716"/>
              <a:gd name="connsiteY6" fmla="*/ 197397 h 19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16" h="197421">
                <a:moveTo>
                  <a:pt x="152" y="197397"/>
                </a:moveTo>
                <a:cubicBezTo>
                  <a:pt x="-3023" y="199514"/>
                  <a:pt x="44337" y="65370"/>
                  <a:pt x="66827" y="33885"/>
                </a:cubicBezTo>
                <a:cubicBezTo>
                  <a:pt x="89317" y="2400"/>
                  <a:pt x="117627" y="12454"/>
                  <a:pt x="135089" y="8485"/>
                </a:cubicBezTo>
                <a:cubicBezTo>
                  <a:pt x="152552" y="4516"/>
                  <a:pt x="173454" y="11395"/>
                  <a:pt x="171602" y="10072"/>
                </a:cubicBezTo>
                <a:cubicBezTo>
                  <a:pt x="169750" y="8749"/>
                  <a:pt x="138265" y="-1305"/>
                  <a:pt x="123977" y="547"/>
                </a:cubicBezTo>
                <a:cubicBezTo>
                  <a:pt x="109690" y="2399"/>
                  <a:pt x="105985" y="-8713"/>
                  <a:pt x="85877" y="21185"/>
                </a:cubicBezTo>
                <a:cubicBezTo>
                  <a:pt x="65769" y="51083"/>
                  <a:pt x="3327" y="195280"/>
                  <a:pt x="152" y="197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: 図形 1577">
            <a:extLst>
              <a:ext uri="{FF2B5EF4-FFF2-40B4-BE49-F238E27FC236}">
                <a16:creationId xmlns:a16="http://schemas.microsoft.com/office/drawing/2014/main" id="{D9CC707E-8CD1-451A-8EE2-7E5E3D6F6D91}"/>
              </a:ext>
            </a:extLst>
          </p:cNvPr>
          <p:cNvSpPr/>
          <p:nvPr/>
        </p:nvSpPr>
        <p:spPr>
          <a:xfrm>
            <a:off x="7804150" y="10437041"/>
            <a:ext cx="554319" cy="619897"/>
          </a:xfrm>
          <a:custGeom>
            <a:avLst/>
            <a:gdLst>
              <a:gd name="connsiteX0" fmla="*/ 0 w 554319"/>
              <a:gd name="connsiteY0" fmla="*/ 619897 h 619897"/>
              <a:gd name="connsiteX1" fmla="*/ 241300 w 554319"/>
              <a:gd name="connsiteY1" fmla="*/ 391297 h 619897"/>
              <a:gd name="connsiteX2" fmla="*/ 488950 w 554319"/>
              <a:gd name="connsiteY2" fmla="*/ 89672 h 619897"/>
              <a:gd name="connsiteX3" fmla="*/ 554038 w 554319"/>
              <a:gd name="connsiteY3" fmla="*/ 772 h 619897"/>
              <a:gd name="connsiteX4" fmla="*/ 473075 w 554319"/>
              <a:gd name="connsiteY4" fmla="*/ 126184 h 619897"/>
              <a:gd name="connsiteX5" fmla="*/ 192088 w 554319"/>
              <a:gd name="connsiteY5" fmla="*/ 416697 h 619897"/>
              <a:gd name="connsiteX6" fmla="*/ 0 w 554319"/>
              <a:gd name="connsiteY6" fmla="*/ 619897 h 61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4319" h="619897">
                <a:moveTo>
                  <a:pt x="0" y="619897"/>
                </a:moveTo>
                <a:cubicBezTo>
                  <a:pt x="79904" y="549782"/>
                  <a:pt x="159808" y="479668"/>
                  <a:pt x="241300" y="391297"/>
                </a:cubicBezTo>
                <a:cubicBezTo>
                  <a:pt x="322792" y="302926"/>
                  <a:pt x="436827" y="154759"/>
                  <a:pt x="488950" y="89672"/>
                </a:cubicBezTo>
                <a:cubicBezTo>
                  <a:pt x="541073" y="24584"/>
                  <a:pt x="556684" y="-5313"/>
                  <a:pt x="554038" y="772"/>
                </a:cubicBezTo>
                <a:cubicBezTo>
                  <a:pt x="551392" y="6857"/>
                  <a:pt x="533400" y="56863"/>
                  <a:pt x="473075" y="126184"/>
                </a:cubicBezTo>
                <a:cubicBezTo>
                  <a:pt x="412750" y="195505"/>
                  <a:pt x="192088" y="416697"/>
                  <a:pt x="192088" y="416697"/>
                </a:cubicBezTo>
                <a:lnTo>
                  <a:pt x="0" y="61989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: 図形 1578">
            <a:extLst>
              <a:ext uri="{FF2B5EF4-FFF2-40B4-BE49-F238E27FC236}">
                <a16:creationId xmlns:a16="http://schemas.microsoft.com/office/drawing/2014/main" id="{AD880C43-FFBE-468B-9F6D-11CE1784A210}"/>
              </a:ext>
            </a:extLst>
          </p:cNvPr>
          <p:cNvSpPr/>
          <p:nvPr/>
        </p:nvSpPr>
        <p:spPr>
          <a:xfrm>
            <a:off x="7981197" y="10381832"/>
            <a:ext cx="457622" cy="552949"/>
          </a:xfrm>
          <a:custGeom>
            <a:avLst/>
            <a:gdLst>
              <a:gd name="connsiteX0" fmla="*/ 2341 w 457622"/>
              <a:gd name="connsiteY0" fmla="*/ 549693 h 552949"/>
              <a:gd name="connsiteX1" fmla="*/ 162678 w 457622"/>
              <a:gd name="connsiteY1" fmla="*/ 367131 h 552949"/>
              <a:gd name="connsiteX2" fmla="*/ 416678 w 457622"/>
              <a:gd name="connsiteY2" fmla="*/ 71856 h 552949"/>
              <a:gd name="connsiteX3" fmla="*/ 454778 w 457622"/>
              <a:gd name="connsiteY3" fmla="*/ 418 h 552949"/>
              <a:gd name="connsiteX4" fmla="*/ 391278 w 457622"/>
              <a:gd name="connsiteY4" fmla="*/ 41693 h 552949"/>
              <a:gd name="connsiteX5" fmla="*/ 440491 w 457622"/>
              <a:gd name="connsiteY5" fmla="*/ 27406 h 552949"/>
              <a:gd name="connsiteX6" fmla="*/ 313491 w 457622"/>
              <a:gd name="connsiteY6" fmla="*/ 175043 h 552949"/>
              <a:gd name="connsiteX7" fmla="*/ 2341 w 457622"/>
              <a:gd name="connsiteY7" fmla="*/ 549693 h 552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622" h="552949">
                <a:moveTo>
                  <a:pt x="2341" y="549693"/>
                </a:moveTo>
                <a:cubicBezTo>
                  <a:pt x="-22794" y="581708"/>
                  <a:pt x="162678" y="367131"/>
                  <a:pt x="162678" y="367131"/>
                </a:cubicBezTo>
                <a:cubicBezTo>
                  <a:pt x="231734" y="287492"/>
                  <a:pt x="367995" y="132975"/>
                  <a:pt x="416678" y="71856"/>
                </a:cubicBezTo>
                <a:cubicBezTo>
                  <a:pt x="465361" y="10737"/>
                  <a:pt x="459011" y="5445"/>
                  <a:pt x="454778" y="418"/>
                </a:cubicBezTo>
                <a:cubicBezTo>
                  <a:pt x="450545" y="-4609"/>
                  <a:pt x="393659" y="37195"/>
                  <a:pt x="391278" y="41693"/>
                </a:cubicBezTo>
                <a:cubicBezTo>
                  <a:pt x="388897" y="46191"/>
                  <a:pt x="453456" y="5181"/>
                  <a:pt x="440491" y="27406"/>
                </a:cubicBezTo>
                <a:cubicBezTo>
                  <a:pt x="427527" y="49631"/>
                  <a:pt x="382018" y="91964"/>
                  <a:pt x="313491" y="175043"/>
                </a:cubicBezTo>
                <a:lnTo>
                  <a:pt x="2341" y="54969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: 図形 1579">
            <a:extLst>
              <a:ext uri="{FF2B5EF4-FFF2-40B4-BE49-F238E27FC236}">
                <a16:creationId xmlns:a16="http://schemas.microsoft.com/office/drawing/2014/main" id="{41B4EC18-1D7C-43F4-8082-E2A7DA748626}"/>
              </a:ext>
            </a:extLst>
          </p:cNvPr>
          <p:cNvSpPr/>
          <p:nvPr/>
        </p:nvSpPr>
        <p:spPr>
          <a:xfrm>
            <a:off x="8093723" y="10632975"/>
            <a:ext cx="61663" cy="126992"/>
          </a:xfrm>
          <a:custGeom>
            <a:avLst/>
            <a:gdLst>
              <a:gd name="connsiteX0" fmla="*/ 61265 w 61663"/>
              <a:gd name="connsiteY0" fmla="*/ 100 h 126992"/>
              <a:gd name="connsiteX1" fmla="*/ 940 w 61663"/>
              <a:gd name="connsiteY1" fmla="*/ 120750 h 126992"/>
              <a:gd name="connsiteX2" fmla="*/ 26340 w 61663"/>
              <a:gd name="connsiteY2" fmla="*/ 100113 h 126992"/>
              <a:gd name="connsiteX3" fmla="*/ 61265 w 61663"/>
              <a:gd name="connsiteY3" fmla="*/ 100 h 12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63" h="126992">
                <a:moveTo>
                  <a:pt x="61265" y="100"/>
                </a:moveTo>
                <a:cubicBezTo>
                  <a:pt x="57032" y="3539"/>
                  <a:pt x="6761" y="104081"/>
                  <a:pt x="940" y="120750"/>
                </a:cubicBezTo>
                <a:cubicBezTo>
                  <a:pt x="-4881" y="137419"/>
                  <a:pt x="17873" y="117311"/>
                  <a:pt x="26340" y="100113"/>
                </a:cubicBezTo>
                <a:cubicBezTo>
                  <a:pt x="34807" y="82915"/>
                  <a:pt x="65498" y="-3339"/>
                  <a:pt x="61265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: 図形 1580">
            <a:extLst>
              <a:ext uri="{FF2B5EF4-FFF2-40B4-BE49-F238E27FC236}">
                <a16:creationId xmlns:a16="http://schemas.microsoft.com/office/drawing/2014/main" id="{1884D046-8928-4484-9954-EF94EA42E142}"/>
              </a:ext>
            </a:extLst>
          </p:cNvPr>
          <p:cNvSpPr/>
          <p:nvPr/>
        </p:nvSpPr>
        <p:spPr>
          <a:xfrm>
            <a:off x="7772377" y="10904407"/>
            <a:ext cx="115714" cy="39230"/>
          </a:xfrm>
          <a:custGeom>
            <a:avLst/>
            <a:gdLst>
              <a:gd name="connsiteX0" fmla="*/ 23 w 115714"/>
              <a:gd name="connsiteY0" fmla="*/ 131 h 39230"/>
              <a:gd name="connsiteX1" fmla="*/ 96861 w 115714"/>
              <a:gd name="connsiteY1" fmla="*/ 33468 h 39230"/>
              <a:gd name="connsiteX2" fmla="*/ 112736 w 115714"/>
              <a:gd name="connsiteY2" fmla="*/ 38231 h 39230"/>
              <a:gd name="connsiteX3" fmla="*/ 106386 w 115714"/>
              <a:gd name="connsiteY3" fmla="*/ 22356 h 39230"/>
              <a:gd name="connsiteX4" fmla="*/ 23 w 115714"/>
              <a:gd name="connsiteY4" fmla="*/ 131 h 3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14" h="39230">
                <a:moveTo>
                  <a:pt x="23" y="131"/>
                </a:moveTo>
                <a:cubicBezTo>
                  <a:pt x="-1564" y="1983"/>
                  <a:pt x="78076" y="27118"/>
                  <a:pt x="96861" y="33468"/>
                </a:cubicBezTo>
                <a:cubicBezTo>
                  <a:pt x="115646" y="39818"/>
                  <a:pt x="111149" y="40083"/>
                  <a:pt x="112736" y="38231"/>
                </a:cubicBezTo>
                <a:cubicBezTo>
                  <a:pt x="114323" y="36379"/>
                  <a:pt x="121203" y="28177"/>
                  <a:pt x="106386" y="22356"/>
                </a:cubicBezTo>
                <a:cubicBezTo>
                  <a:pt x="91569" y="16535"/>
                  <a:pt x="1610" y="-1721"/>
                  <a:pt x="23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: 図形 1581">
            <a:extLst>
              <a:ext uri="{FF2B5EF4-FFF2-40B4-BE49-F238E27FC236}">
                <a16:creationId xmlns:a16="http://schemas.microsoft.com/office/drawing/2014/main" id="{D86B0F3E-3452-460C-B657-A1220FCF7426}"/>
              </a:ext>
            </a:extLst>
          </p:cNvPr>
          <p:cNvSpPr/>
          <p:nvPr/>
        </p:nvSpPr>
        <p:spPr>
          <a:xfrm>
            <a:off x="7640633" y="10796535"/>
            <a:ext cx="71601" cy="242967"/>
          </a:xfrm>
          <a:custGeom>
            <a:avLst/>
            <a:gdLst>
              <a:gd name="connsiteX0" fmla="*/ 5 w 71601"/>
              <a:gd name="connsiteY0" fmla="*/ 53 h 242967"/>
              <a:gd name="connsiteX1" fmla="*/ 42867 w 71601"/>
              <a:gd name="connsiteY1" fmla="*/ 109590 h 242967"/>
              <a:gd name="connsiteX2" fmla="*/ 49217 w 71601"/>
              <a:gd name="connsiteY2" fmla="*/ 204840 h 242967"/>
              <a:gd name="connsiteX3" fmla="*/ 71442 w 71601"/>
              <a:gd name="connsiteY3" fmla="*/ 242940 h 242967"/>
              <a:gd name="connsiteX4" fmla="*/ 36517 w 71601"/>
              <a:gd name="connsiteY4" fmla="*/ 200078 h 242967"/>
              <a:gd name="connsiteX5" fmla="*/ 46042 w 71601"/>
              <a:gd name="connsiteY5" fmla="*/ 123878 h 242967"/>
              <a:gd name="connsiteX6" fmla="*/ 5 w 71601"/>
              <a:gd name="connsiteY6" fmla="*/ 53 h 24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601" h="242967">
                <a:moveTo>
                  <a:pt x="5" y="53"/>
                </a:moveTo>
                <a:cubicBezTo>
                  <a:pt x="-524" y="-2328"/>
                  <a:pt x="34665" y="75459"/>
                  <a:pt x="42867" y="109590"/>
                </a:cubicBezTo>
                <a:cubicBezTo>
                  <a:pt x="51069" y="143721"/>
                  <a:pt x="44455" y="182615"/>
                  <a:pt x="49217" y="204840"/>
                </a:cubicBezTo>
                <a:cubicBezTo>
                  <a:pt x="53980" y="227065"/>
                  <a:pt x="73559" y="243734"/>
                  <a:pt x="71442" y="242940"/>
                </a:cubicBezTo>
                <a:cubicBezTo>
                  <a:pt x="69325" y="242146"/>
                  <a:pt x="40750" y="219922"/>
                  <a:pt x="36517" y="200078"/>
                </a:cubicBezTo>
                <a:cubicBezTo>
                  <a:pt x="32284" y="180234"/>
                  <a:pt x="51598" y="155628"/>
                  <a:pt x="46042" y="123878"/>
                </a:cubicBezTo>
                <a:cubicBezTo>
                  <a:pt x="40486" y="92128"/>
                  <a:pt x="534" y="2434"/>
                  <a:pt x="5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: 図形 1582">
            <a:extLst>
              <a:ext uri="{FF2B5EF4-FFF2-40B4-BE49-F238E27FC236}">
                <a16:creationId xmlns:a16="http://schemas.microsoft.com/office/drawing/2014/main" id="{9D190B52-F33C-4E59-A801-3D92BDC88B02}"/>
              </a:ext>
            </a:extLst>
          </p:cNvPr>
          <p:cNvSpPr/>
          <p:nvPr/>
        </p:nvSpPr>
        <p:spPr>
          <a:xfrm>
            <a:off x="8191482" y="10961059"/>
            <a:ext cx="243032" cy="192770"/>
          </a:xfrm>
          <a:custGeom>
            <a:avLst/>
            <a:gdLst>
              <a:gd name="connsiteX0" fmla="*/ 18 w 243032"/>
              <a:gd name="connsiteY0" fmla="*/ 629 h 192770"/>
              <a:gd name="connsiteX1" fmla="*/ 147656 w 243032"/>
              <a:gd name="connsiteY1" fmla="*/ 116516 h 192770"/>
              <a:gd name="connsiteX2" fmla="*/ 123843 w 243032"/>
              <a:gd name="connsiteY2" fmla="*/ 192716 h 192770"/>
              <a:gd name="connsiteX3" fmla="*/ 158768 w 243032"/>
              <a:gd name="connsiteY3" fmla="*/ 105404 h 192770"/>
              <a:gd name="connsiteX4" fmla="*/ 242906 w 243032"/>
              <a:gd name="connsiteY4" fmla="*/ 114929 h 192770"/>
              <a:gd name="connsiteX5" fmla="*/ 138131 w 243032"/>
              <a:gd name="connsiteY5" fmla="*/ 72066 h 192770"/>
              <a:gd name="connsiteX6" fmla="*/ 18 w 243032"/>
              <a:gd name="connsiteY6" fmla="*/ 629 h 19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032" h="192770">
                <a:moveTo>
                  <a:pt x="18" y="629"/>
                </a:moveTo>
                <a:cubicBezTo>
                  <a:pt x="1605" y="8037"/>
                  <a:pt x="127019" y="84502"/>
                  <a:pt x="147656" y="116516"/>
                </a:cubicBezTo>
                <a:cubicBezTo>
                  <a:pt x="168294" y="148531"/>
                  <a:pt x="121991" y="194568"/>
                  <a:pt x="123843" y="192716"/>
                </a:cubicBezTo>
                <a:cubicBezTo>
                  <a:pt x="125695" y="190864"/>
                  <a:pt x="138924" y="118368"/>
                  <a:pt x="158768" y="105404"/>
                </a:cubicBezTo>
                <a:cubicBezTo>
                  <a:pt x="178612" y="92440"/>
                  <a:pt x="246346" y="120485"/>
                  <a:pt x="242906" y="114929"/>
                </a:cubicBezTo>
                <a:cubicBezTo>
                  <a:pt x="239467" y="109373"/>
                  <a:pt x="176231" y="90851"/>
                  <a:pt x="138131" y="72066"/>
                </a:cubicBezTo>
                <a:cubicBezTo>
                  <a:pt x="100031" y="53281"/>
                  <a:pt x="-1569" y="-6779"/>
                  <a:pt x="18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: 図形 1583">
            <a:extLst>
              <a:ext uri="{FF2B5EF4-FFF2-40B4-BE49-F238E27FC236}">
                <a16:creationId xmlns:a16="http://schemas.microsoft.com/office/drawing/2014/main" id="{85C357AC-9D3D-4977-B693-CBD3B1D4BB2C}"/>
              </a:ext>
            </a:extLst>
          </p:cNvPr>
          <p:cNvSpPr/>
          <p:nvPr/>
        </p:nvSpPr>
        <p:spPr>
          <a:xfrm>
            <a:off x="7770649" y="11431556"/>
            <a:ext cx="133585" cy="160885"/>
          </a:xfrm>
          <a:custGeom>
            <a:avLst/>
            <a:gdLst>
              <a:gd name="connsiteX0" fmla="*/ 133514 w 133585"/>
              <a:gd name="connsiteY0" fmla="*/ 32 h 160885"/>
              <a:gd name="connsiteX1" fmla="*/ 74776 w 133585"/>
              <a:gd name="connsiteY1" fmla="*/ 79407 h 160885"/>
              <a:gd name="connsiteX2" fmla="*/ 39851 w 133585"/>
              <a:gd name="connsiteY2" fmla="*/ 122269 h 160885"/>
              <a:gd name="connsiteX3" fmla="*/ 164 w 133585"/>
              <a:gd name="connsiteY3" fmla="*/ 160369 h 160885"/>
              <a:gd name="connsiteX4" fmla="*/ 55726 w 133585"/>
              <a:gd name="connsiteY4" fmla="*/ 93694 h 160885"/>
              <a:gd name="connsiteX5" fmla="*/ 62076 w 133585"/>
              <a:gd name="connsiteY5" fmla="*/ 69882 h 160885"/>
              <a:gd name="connsiteX6" fmla="*/ 133514 w 133585"/>
              <a:gd name="connsiteY6" fmla="*/ 32 h 16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585" h="160885">
                <a:moveTo>
                  <a:pt x="133514" y="32"/>
                </a:moveTo>
                <a:cubicBezTo>
                  <a:pt x="135631" y="1620"/>
                  <a:pt x="90386" y="59034"/>
                  <a:pt x="74776" y="79407"/>
                </a:cubicBezTo>
                <a:cubicBezTo>
                  <a:pt x="59165" y="99780"/>
                  <a:pt x="52286" y="108775"/>
                  <a:pt x="39851" y="122269"/>
                </a:cubicBezTo>
                <a:cubicBezTo>
                  <a:pt x="27416" y="135763"/>
                  <a:pt x="-2482" y="165131"/>
                  <a:pt x="164" y="160369"/>
                </a:cubicBezTo>
                <a:cubicBezTo>
                  <a:pt x="2810" y="155607"/>
                  <a:pt x="45407" y="108775"/>
                  <a:pt x="55726" y="93694"/>
                </a:cubicBezTo>
                <a:cubicBezTo>
                  <a:pt x="66045" y="78613"/>
                  <a:pt x="45672" y="83640"/>
                  <a:pt x="62076" y="69882"/>
                </a:cubicBezTo>
                <a:cubicBezTo>
                  <a:pt x="78480" y="56124"/>
                  <a:pt x="131397" y="-1556"/>
                  <a:pt x="133514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: 図形 1584">
            <a:extLst>
              <a:ext uri="{FF2B5EF4-FFF2-40B4-BE49-F238E27FC236}">
                <a16:creationId xmlns:a16="http://schemas.microsoft.com/office/drawing/2014/main" id="{E618732C-2A27-4F89-BB91-0EE95DF24E90}"/>
              </a:ext>
            </a:extLst>
          </p:cNvPr>
          <p:cNvSpPr/>
          <p:nvPr/>
        </p:nvSpPr>
        <p:spPr>
          <a:xfrm>
            <a:off x="7191375" y="11223517"/>
            <a:ext cx="220939" cy="62021"/>
          </a:xfrm>
          <a:custGeom>
            <a:avLst/>
            <a:gdLst>
              <a:gd name="connsiteX0" fmla="*/ 0 w 220939"/>
              <a:gd name="connsiteY0" fmla="*/ 62021 h 62021"/>
              <a:gd name="connsiteX1" fmla="*/ 142875 w 220939"/>
              <a:gd name="connsiteY1" fmla="*/ 31858 h 62021"/>
              <a:gd name="connsiteX2" fmla="*/ 220663 w 220939"/>
              <a:gd name="connsiteY2" fmla="*/ 108 h 62021"/>
              <a:gd name="connsiteX3" fmla="*/ 117475 w 220939"/>
              <a:gd name="connsiteY3" fmla="*/ 20746 h 62021"/>
              <a:gd name="connsiteX4" fmla="*/ 0 w 220939"/>
              <a:gd name="connsiteY4" fmla="*/ 62021 h 6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39" h="62021">
                <a:moveTo>
                  <a:pt x="0" y="62021"/>
                </a:moveTo>
                <a:cubicBezTo>
                  <a:pt x="53049" y="52099"/>
                  <a:pt x="106098" y="42177"/>
                  <a:pt x="142875" y="31858"/>
                </a:cubicBezTo>
                <a:cubicBezTo>
                  <a:pt x="179652" y="21539"/>
                  <a:pt x="224896" y="1960"/>
                  <a:pt x="220663" y="108"/>
                </a:cubicBezTo>
                <a:cubicBezTo>
                  <a:pt x="216430" y="-1744"/>
                  <a:pt x="117475" y="20746"/>
                  <a:pt x="117475" y="20746"/>
                </a:cubicBezTo>
                <a:lnTo>
                  <a:pt x="0" y="620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: 図形 1585">
            <a:extLst>
              <a:ext uri="{FF2B5EF4-FFF2-40B4-BE49-F238E27FC236}">
                <a16:creationId xmlns:a16="http://schemas.microsoft.com/office/drawing/2014/main" id="{72A2E605-5FB4-4B82-9272-9637AFE691FF}"/>
              </a:ext>
            </a:extLst>
          </p:cNvPr>
          <p:cNvSpPr/>
          <p:nvPr/>
        </p:nvSpPr>
        <p:spPr>
          <a:xfrm>
            <a:off x="7348131" y="11339504"/>
            <a:ext cx="168554" cy="32590"/>
          </a:xfrm>
          <a:custGeom>
            <a:avLst/>
            <a:gdLst>
              <a:gd name="connsiteX0" fmla="*/ 1994 w 168554"/>
              <a:gd name="connsiteY0" fmla="*/ 26996 h 32590"/>
              <a:gd name="connsiteX1" fmla="*/ 167094 w 168554"/>
              <a:gd name="connsiteY1" fmla="*/ 9 h 32590"/>
              <a:gd name="connsiteX2" fmla="*/ 79782 w 168554"/>
              <a:gd name="connsiteY2" fmla="*/ 30171 h 32590"/>
              <a:gd name="connsiteX3" fmla="*/ 1994 w 168554"/>
              <a:gd name="connsiteY3" fmla="*/ 26996 h 3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54" h="32590">
                <a:moveTo>
                  <a:pt x="1994" y="26996"/>
                </a:moveTo>
                <a:cubicBezTo>
                  <a:pt x="16546" y="21969"/>
                  <a:pt x="154129" y="-520"/>
                  <a:pt x="167094" y="9"/>
                </a:cubicBezTo>
                <a:cubicBezTo>
                  <a:pt x="180059" y="538"/>
                  <a:pt x="103065" y="25408"/>
                  <a:pt x="79782" y="30171"/>
                </a:cubicBezTo>
                <a:cubicBezTo>
                  <a:pt x="56499" y="34934"/>
                  <a:pt x="-12558" y="32023"/>
                  <a:pt x="1994" y="26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: 図形 1586">
            <a:extLst>
              <a:ext uri="{FF2B5EF4-FFF2-40B4-BE49-F238E27FC236}">
                <a16:creationId xmlns:a16="http://schemas.microsoft.com/office/drawing/2014/main" id="{CF68CB59-8195-4401-A2EA-451149F6D15A}"/>
              </a:ext>
            </a:extLst>
          </p:cNvPr>
          <p:cNvSpPr/>
          <p:nvPr/>
        </p:nvSpPr>
        <p:spPr>
          <a:xfrm>
            <a:off x="2844931" y="4241631"/>
            <a:ext cx="341939" cy="754046"/>
          </a:xfrm>
          <a:custGeom>
            <a:avLst/>
            <a:gdLst>
              <a:gd name="connsiteX0" fmla="*/ 42202 w 341939"/>
              <a:gd name="connsiteY0" fmla="*/ 169 h 754046"/>
              <a:gd name="connsiteX1" fmla="*/ 1986 w 341939"/>
              <a:gd name="connsiteY1" fmla="*/ 197019 h 754046"/>
              <a:gd name="connsiteX2" fmla="*/ 42202 w 341939"/>
              <a:gd name="connsiteY2" fmla="*/ 393869 h 754046"/>
              <a:gd name="connsiteX3" fmla="*/ 336419 w 341939"/>
              <a:gd name="connsiteY3" fmla="*/ 747352 h 754046"/>
              <a:gd name="connsiteX4" fmla="*/ 220002 w 341939"/>
              <a:gd name="connsiteY4" fmla="*/ 605536 h 754046"/>
              <a:gd name="connsiteX5" fmla="*/ 42202 w 341939"/>
              <a:gd name="connsiteY5" fmla="*/ 360002 h 754046"/>
              <a:gd name="connsiteX6" fmla="*/ 14686 w 341939"/>
              <a:gd name="connsiteY6" fmla="*/ 230886 h 754046"/>
              <a:gd name="connsiteX7" fmla="*/ 42202 w 341939"/>
              <a:gd name="connsiteY7" fmla="*/ 169 h 75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939" h="754046">
                <a:moveTo>
                  <a:pt x="42202" y="169"/>
                </a:moveTo>
                <a:cubicBezTo>
                  <a:pt x="40085" y="-5475"/>
                  <a:pt x="1986" y="131402"/>
                  <a:pt x="1986" y="197019"/>
                </a:cubicBezTo>
                <a:cubicBezTo>
                  <a:pt x="1986" y="262636"/>
                  <a:pt x="-13537" y="302147"/>
                  <a:pt x="42202" y="393869"/>
                </a:cubicBezTo>
                <a:cubicBezTo>
                  <a:pt x="97941" y="485591"/>
                  <a:pt x="336419" y="747352"/>
                  <a:pt x="336419" y="747352"/>
                </a:cubicBezTo>
                <a:cubicBezTo>
                  <a:pt x="366052" y="782630"/>
                  <a:pt x="269038" y="670094"/>
                  <a:pt x="220002" y="605536"/>
                </a:cubicBezTo>
                <a:cubicBezTo>
                  <a:pt x="170966" y="540978"/>
                  <a:pt x="76421" y="422444"/>
                  <a:pt x="42202" y="360002"/>
                </a:cubicBezTo>
                <a:cubicBezTo>
                  <a:pt x="7983" y="297560"/>
                  <a:pt x="14686" y="285566"/>
                  <a:pt x="14686" y="230886"/>
                </a:cubicBezTo>
                <a:cubicBezTo>
                  <a:pt x="14686" y="176206"/>
                  <a:pt x="44319" y="5813"/>
                  <a:pt x="42202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: 図形 1587">
            <a:extLst>
              <a:ext uri="{FF2B5EF4-FFF2-40B4-BE49-F238E27FC236}">
                <a16:creationId xmlns:a16="http://schemas.microsoft.com/office/drawing/2014/main" id="{7D39E1CD-D2C6-44BE-8758-04652D51D011}"/>
              </a:ext>
            </a:extLst>
          </p:cNvPr>
          <p:cNvSpPr/>
          <p:nvPr/>
        </p:nvSpPr>
        <p:spPr>
          <a:xfrm>
            <a:off x="2840389" y="4872566"/>
            <a:ext cx="192839" cy="455118"/>
          </a:xfrm>
          <a:custGeom>
            <a:avLst/>
            <a:gdLst>
              <a:gd name="connsiteX0" fmla="*/ 192794 w 192839"/>
              <a:gd name="connsiteY0" fmla="*/ 1 h 455118"/>
              <a:gd name="connsiteX1" fmla="*/ 36161 w 192839"/>
              <a:gd name="connsiteY1" fmla="*/ 370417 h 455118"/>
              <a:gd name="connsiteX2" fmla="*/ 4411 w 192839"/>
              <a:gd name="connsiteY2" fmla="*/ 455084 h 455118"/>
              <a:gd name="connsiteX3" fmla="*/ 19228 w 192839"/>
              <a:gd name="connsiteY3" fmla="*/ 374651 h 455118"/>
              <a:gd name="connsiteX4" fmla="*/ 192794 w 192839"/>
              <a:gd name="connsiteY4" fmla="*/ 1 h 45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839" h="455118">
                <a:moveTo>
                  <a:pt x="192794" y="1"/>
                </a:moveTo>
                <a:cubicBezTo>
                  <a:pt x="195616" y="-705"/>
                  <a:pt x="67558" y="294570"/>
                  <a:pt x="36161" y="370417"/>
                </a:cubicBezTo>
                <a:cubicBezTo>
                  <a:pt x="4764" y="446264"/>
                  <a:pt x="7233" y="454378"/>
                  <a:pt x="4411" y="455084"/>
                </a:cubicBezTo>
                <a:cubicBezTo>
                  <a:pt x="1589" y="455790"/>
                  <a:pt x="-9347" y="446265"/>
                  <a:pt x="19228" y="374651"/>
                </a:cubicBezTo>
                <a:cubicBezTo>
                  <a:pt x="47803" y="303037"/>
                  <a:pt x="189972" y="707"/>
                  <a:pt x="19279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: 図形 1588">
            <a:extLst>
              <a:ext uri="{FF2B5EF4-FFF2-40B4-BE49-F238E27FC236}">
                <a16:creationId xmlns:a16="http://schemas.microsoft.com/office/drawing/2014/main" id="{FB97868B-A1C4-4B8B-ABDE-EC1367B80275}"/>
              </a:ext>
            </a:extLst>
          </p:cNvPr>
          <p:cNvSpPr/>
          <p:nvPr/>
        </p:nvSpPr>
        <p:spPr>
          <a:xfrm>
            <a:off x="2764949" y="4861484"/>
            <a:ext cx="232246" cy="530385"/>
          </a:xfrm>
          <a:custGeom>
            <a:avLst/>
            <a:gdLst>
              <a:gd name="connsiteX0" fmla="*/ 230134 w 232246"/>
              <a:gd name="connsiteY0" fmla="*/ 8966 h 530385"/>
              <a:gd name="connsiteX1" fmla="*/ 12118 w 232246"/>
              <a:gd name="connsiteY1" fmla="*/ 512733 h 530385"/>
              <a:gd name="connsiteX2" fmla="*/ 37518 w 232246"/>
              <a:gd name="connsiteY2" fmla="*/ 396316 h 530385"/>
              <a:gd name="connsiteX3" fmla="*/ 117951 w 232246"/>
              <a:gd name="connsiteY3" fmla="*/ 203699 h 530385"/>
              <a:gd name="connsiteX4" fmla="*/ 230134 w 232246"/>
              <a:gd name="connsiteY4" fmla="*/ 8966 h 53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246" h="530385">
                <a:moveTo>
                  <a:pt x="230134" y="8966"/>
                </a:moveTo>
                <a:cubicBezTo>
                  <a:pt x="212495" y="60472"/>
                  <a:pt x="44221" y="448175"/>
                  <a:pt x="12118" y="512733"/>
                </a:cubicBezTo>
                <a:cubicBezTo>
                  <a:pt x="-19985" y="577291"/>
                  <a:pt x="19879" y="447822"/>
                  <a:pt x="37518" y="396316"/>
                </a:cubicBezTo>
                <a:cubicBezTo>
                  <a:pt x="55157" y="344810"/>
                  <a:pt x="85848" y="265435"/>
                  <a:pt x="117951" y="203699"/>
                </a:cubicBezTo>
                <a:cubicBezTo>
                  <a:pt x="150054" y="141963"/>
                  <a:pt x="247773" y="-42540"/>
                  <a:pt x="230134" y="8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: 図形 1589">
            <a:extLst>
              <a:ext uri="{FF2B5EF4-FFF2-40B4-BE49-F238E27FC236}">
                <a16:creationId xmlns:a16="http://schemas.microsoft.com/office/drawing/2014/main" id="{7BA34F3D-1945-412B-B896-49EE0E41A6F6}"/>
              </a:ext>
            </a:extLst>
          </p:cNvPr>
          <p:cNvSpPr/>
          <p:nvPr/>
        </p:nvSpPr>
        <p:spPr>
          <a:xfrm>
            <a:off x="2571181" y="5367558"/>
            <a:ext cx="252615" cy="834964"/>
          </a:xfrm>
          <a:custGeom>
            <a:avLst/>
            <a:gdLst>
              <a:gd name="connsiteX0" fmla="*/ 248219 w 252615"/>
              <a:gd name="connsiteY0" fmla="*/ 309 h 834964"/>
              <a:gd name="connsiteX1" fmla="*/ 218586 w 252615"/>
              <a:gd name="connsiteY1" fmla="*/ 338975 h 834964"/>
              <a:gd name="connsiteX2" fmla="*/ 186836 w 252615"/>
              <a:gd name="connsiteY2" fmla="*/ 514659 h 834964"/>
              <a:gd name="connsiteX3" fmla="*/ 4802 w 252615"/>
              <a:gd name="connsiteY3" fmla="*/ 823692 h 834964"/>
              <a:gd name="connsiteX4" fmla="*/ 68302 w 252615"/>
              <a:gd name="connsiteY4" fmla="*/ 732675 h 834964"/>
              <a:gd name="connsiteX5" fmla="*/ 233402 w 252615"/>
              <a:gd name="connsiteY5" fmla="*/ 402475 h 834964"/>
              <a:gd name="connsiteX6" fmla="*/ 248219 w 252615"/>
              <a:gd name="connsiteY6" fmla="*/ 309 h 83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15" h="834964">
                <a:moveTo>
                  <a:pt x="248219" y="309"/>
                </a:moveTo>
                <a:cubicBezTo>
                  <a:pt x="245750" y="-10274"/>
                  <a:pt x="228816" y="253250"/>
                  <a:pt x="218586" y="338975"/>
                </a:cubicBezTo>
                <a:cubicBezTo>
                  <a:pt x="208355" y="424700"/>
                  <a:pt x="222467" y="433873"/>
                  <a:pt x="186836" y="514659"/>
                </a:cubicBezTo>
                <a:cubicBezTo>
                  <a:pt x="151205" y="595445"/>
                  <a:pt x="24558" y="787356"/>
                  <a:pt x="4802" y="823692"/>
                </a:cubicBezTo>
                <a:cubicBezTo>
                  <a:pt x="-14954" y="860028"/>
                  <a:pt x="30202" y="802878"/>
                  <a:pt x="68302" y="732675"/>
                </a:cubicBezTo>
                <a:cubicBezTo>
                  <a:pt x="106402" y="662472"/>
                  <a:pt x="204474" y="519950"/>
                  <a:pt x="233402" y="402475"/>
                </a:cubicBezTo>
                <a:cubicBezTo>
                  <a:pt x="262330" y="285000"/>
                  <a:pt x="250688" y="10892"/>
                  <a:pt x="248219" y="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: 図形 1590">
            <a:extLst>
              <a:ext uri="{FF2B5EF4-FFF2-40B4-BE49-F238E27FC236}">
                <a16:creationId xmlns:a16="http://schemas.microsoft.com/office/drawing/2014/main" id="{CC04DAA0-1DA9-45DC-98EC-4FC49276AA5D}"/>
              </a:ext>
            </a:extLst>
          </p:cNvPr>
          <p:cNvSpPr/>
          <p:nvPr/>
        </p:nvSpPr>
        <p:spPr>
          <a:xfrm>
            <a:off x="2501107" y="5396977"/>
            <a:ext cx="282949" cy="847881"/>
          </a:xfrm>
          <a:custGeom>
            <a:avLst/>
            <a:gdLst>
              <a:gd name="connsiteX0" fmla="*/ 282310 w 282949"/>
              <a:gd name="connsiteY0" fmla="*/ 2640 h 847881"/>
              <a:gd name="connsiteX1" fmla="*/ 214576 w 282949"/>
              <a:gd name="connsiteY1" fmla="*/ 527573 h 847881"/>
              <a:gd name="connsiteX2" fmla="*/ 5026 w 282949"/>
              <a:gd name="connsiteY2" fmla="*/ 834490 h 847881"/>
              <a:gd name="connsiteX3" fmla="*/ 76993 w 282949"/>
              <a:gd name="connsiteY3" fmla="*/ 762523 h 847881"/>
              <a:gd name="connsiteX4" fmla="*/ 208226 w 282949"/>
              <a:gd name="connsiteY4" fmla="*/ 489473 h 847881"/>
              <a:gd name="connsiteX5" fmla="*/ 246326 w 282949"/>
              <a:gd name="connsiteY5" fmla="*/ 330723 h 847881"/>
              <a:gd name="connsiteX6" fmla="*/ 282310 w 282949"/>
              <a:gd name="connsiteY6" fmla="*/ 2640 h 84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49" h="847881">
                <a:moveTo>
                  <a:pt x="282310" y="2640"/>
                </a:moveTo>
                <a:cubicBezTo>
                  <a:pt x="277018" y="35448"/>
                  <a:pt x="260790" y="388931"/>
                  <a:pt x="214576" y="527573"/>
                </a:cubicBezTo>
                <a:cubicBezTo>
                  <a:pt x="168362" y="666215"/>
                  <a:pt x="27956" y="795332"/>
                  <a:pt x="5026" y="834490"/>
                </a:cubicBezTo>
                <a:cubicBezTo>
                  <a:pt x="-17904" y="873648"/>
                  <a:pt x="43126" y="820026"/>
                  <a:pt x="76993" y="762523"/>
                </a:cubicBezTo>
                <a:cubicBezTo>
                  <a:pt x="110860" y="705020"/>
                  <a:pt x="180004" y="561440"/>
                  <a:pt x="208226" y="489473"/>
                </a:cubicBezTo>
                <a:cubicBezTo>
                  <a:pt x="236448" y="417506"/>
                  <a:pt x="233979" y="409393"/>
                  <a:pt x="246326" y="330723"/>
                </a:cubicBezTo>
                <a:cubicBezTo>
                  <a:pt x="258673" y="252054"/>
                  <a:pt x="287602" y="-30168"/>
                  <a:pt x="282310" y="2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: 図形 1591">
            <a:extLst>
              <a:ext uri="{FF2B5EF4-FFF2-40B4-BE49-F238E27FC236}">
                <a16:creationId xmlns:a16="http://schemas.microsoft.com/office/drawing/2014/main" id="{8E1D4E83-0F59-4C50-8BE1-DC64B4C94951}"/>
              </a:ext>
            </a:extLst>
          </p:cNvPr>
          <p:cNvSpPr/>
          <p:nvPr/>
        </p:nvSpPr>
        <p:spPr>
          <a:xfrm>
            <a:off x="2072211" y="6222707"/>
            <a:ext cx="430781" cy="209884"/>
          </a:xfrm>
          <a:custGeom>
            <a:avLst/>
            <a:gdLst>
              <a:gd name="connsiteX0" fmla="*/ 429689 w 430781"/>
              <a:gd name="connsiteY0" fmla="*/ 293 h 209884"/>
              <a:gd name="connsiteX1" fmla="*/ 260356 w 430781"/>
              <a:gd name="connsiteY1" fmla="*/ 131526 h 209884"/>
              <a:gd name="connsiteX2" fmla="*/ 165106 w 430781"/>
              <a:gd name="connsiteY2" fmla="*/ 167510 h 209884"/>
              <a:gd name="connsiteX3" fmla="*/ 6 w 430781"/>
              <a:gd name="connsiteY3" fmla="*/ 209843 h 209884"/>
              <a:gd name="connsiteX4" fmla="*/ 171456 w 430781"/>
              <a:gd name="connsiteY4" fmla="*/ 171743 h 209884"/>
              <a:gd name="connsiteX5" fmla="*/ 429689 w 430781"/>
              <a:gd name="connsiteY5" fmla="*/ 293 h 20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781" h="209884">
                <a:moveTo>
                  <a:pt x="429689" y="293"/>
                </a:moveTo>
                <a:cubicBezTo>
                  <a:pt x="444506" y="-6410"/>
                  <a:pt x="304453" y="103657"/>
                  <a:pt x="260356" y="131526"/>
                </a:cubicBezTo>
                <a:cubicBezTo>
                  <a:pt x="216259" y="159396"/>
                  <a:pt x="208498" y="154457"/>
                  <a:pt x="165106" y="167510"/>
                </a:cubicBezTo>
                <a:cubicBezTo>
                  <a:pt x="121714" y="180563"/>
                  <a:pt x="-1052" y="209138"/>
                  <a:pt x="6" y="209843"/>
                </a:cubicBezTo>
                <a:cubicBezTo>
                  <a:pt x="1064" y="210548"/>
                  <a:pt x="102312" y="202435"/>
                  <a:pt x="171456" y="171743"/>
                </a:cubicBezTo>
                <a:cubicBezTo>
                  <a:pt x="240600" y="141051"/>
                  <a:pt x="414872" y="6996"/>
                  <a:pt x="429689" y="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: 図形 1592">
            <a:extLst>
              <a:ext uri="{FF2B5EF4-FFF2-40B4-BE49-F238E27FC236}">
                <a16:creationId xmlns:a16="http://schemas.microsoft.com/office/drawing/2014/main" id="{DD2AA069-7F69-4BC5-B1B2-99A8A3DF8070}"/>
              </a:ext>
            </a:extLst>
          </p:cNvPr>
          <p:cNvSpPr/>
          <p:nvPr/>
        </p:nvSpPr>
        <p:spPr>
          <a:xfrm>
            <a:off x="2168773" y="6256476"/>
            <a:ext cx="339332" cy="185026"/>
          </a:xfrm>
          <a:custGeom>
            <a:avLst/>
            <a:gdLst>
              <a:gd name="connsiteX0" fmla="*/ 810 w 339332"/>
              <a:gd name="connsiteY0" fmla="*/ 184541 h 185026"/>
              <a:gd name="connsiteX1" fmla="*/ 176494 w 339332"/>
              <a:gd name="connsiteY1" fmla="*/ 114691 h 185026"/>
              <a:gd name="connsiteX2" fmla="*/ 337360 w 339332"/>
              <a:gd name="connsiteY2" fmla="*/ 391 h 185026"/>
              <a:gd name="connsiteX3" fmla="*/ 250577 w 339332"/>
              <a:gd name="connsiteY3" fmla="*/ 80824 h 185026"/>
              <a:gd name="connsiteX4" fmla="*/ 810 w 339332"/>
              <a:gd name="connsiteY4" fmla="*/ 184541 h 18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32" h="185026">
                <a:moveTo>
                  <a:pt x="810" y="184541"/>
                </a:moveTo>
                <a:cubicBezTo>
                  <a:pt x="-11537" y="190185"/>
                  <a:pt x="120402" y="145383"/>
                  <a:pt x="176494" y="114691"/>
                </a:cubicBezTo>
                <a:cubicBezTo>
                  <a:pt x="232586" y="83999"/>
                  <a:pt x="325013" y="6035"/>
                  <a:pt x="337360" y="391"/>
                </a:cubicBezTo>
                <a:cubicBezTo>
                  <a:pt x="349707" y="-5253"/>
                  <a:pt x="302082" y="51544"/>
                  <a:pt x="250577" y="80824"/>
                </a:cubicBezTo>
                <a:cubicBezTo>
                  <a:pt x="199072" y="110104"/>
                  <a:pt x="13157" y="178897"/>
                  <a:pt x="810" y="184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: 図形 1593">
            <a:extLst>
              <a:ext uri="{FF2B5EF4-FFF2-40B4-BE49-F238E27FC236}">
                <a16:creationId xmlns:a16="http://schemas.microsoft.com/office/drawing/2014/main" id="{9D9BD102-79A4-4907-9BC2-4C0BA3A68EA4}"/>
              </a:ext>
            </a:extLst>
          </p:cNvPr>
          <p:cNvSpPr/>
          <p:nvPr/>
        </p:nvSpPr>
        <p:spPr>
          <a:xfrm>
            <a:off x="1965972" y="6423669"/>
            <a:ext cx="167635" cy="260881"/>
          </a:xfrm>
          <a:custGeom>
            <a:avLst/>
            <a:gdLst>
              <a:gd name="connsiteX0" fmla="*/ 167628 w 167635"/>
              <a:gd name="connsiteY0" fmla="*/ 414 h 260881"/>
              <a:gd name="connsiteX1" fmla="*/ 19461 w 167635"/>
              <a:gd name="connsiteY1" fmla="*/ 176098 h 260881"/>
              <a:gd name="connsiteX2" fmla="*/ 2528 w 167635"/>
              <a:gd name="connsiteY2" fmla="*/ 260764 h 260881"/>
              <a:gd name="connsiteX3" fmla="*/ 2528 w 167635"/>
              <a:gd name="connsiteY3" fmla="*/ 193031 h 260881"/>
              <a:gd name="connsiteX4" fmla="*/ 25811 w 167635"/>
              <a:gd name="connsiteY4" fmla="*/ 129531 h 260881"/>
              <a:gd name="connsiteX5" fmla="*/ 167628 w 167635"/>
              <a:gd name="connsiteY5" fmla="*/ 414 h 26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635" h="260881">
                <a:moveTo>
                  <a:pt x="167628" y="414"/>
                </a:moveTo>
                <a:cubicBezTo>
                  <a:pt x="166570" y="8175"/>
                  <a:pt x="46978" y="132706"/>
                  <a:pt x="19461" y="176098"/>
                </a:cubicBezTo>
                <a:cubicBezTo>
                  <a:pt x="-8056" y="219490"/>
                  <a:pt x="5350" y="257942"/>
                  <a:pt x="2528" y="260764"/>
                </a:cubicBezTo>
                <a:cubicBezTo>
                  <a:pt x="-294" y="263586"/>
                  <a:pt x="-1352" y="214903"/>
                  <a:pt x="2528" y="193031"/>
                </a:cubicBezTo>
                <a:cubicBezTo>
                  <a:pt x="6408" y="171159"/>
                  <a:pt x="1117" y="163045"/>
                  <a:pt x="25811" y="129531"/>
                </a:cubicBezTo>
                <a:cubicBezTo>
                  <a:pt x="50505" y="96017"/>
                  <a:pt x="168686" y="-7347"/>
                  <a:pt x="167628" y="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FA958371-C509-4ADA-B109-89ECDD63E703}"/>
              </a:ext>
            </a:extLst>
          </p:cNvPr>
          <p:cNvSpPr/>
          <p:nvPr/>
        </p:nvSpPr>
        <p:spPr>
          <a:xfrm>
            <a:off x="3700015" y="3093842"/>
            <a:ext cx="178319" cy="182942"/>
          </a:xfrm>
          <a:custGeom>
            <a:avLst/>
            <a:gdLst>
              <a:gd name="connsiteX0" fmla="*/ 448 w 178319"/>
              <a:gd name="connsiteY0" fmla="*/ 196 h 182942"/>
              <a:gd name="connsiteX1" fmla="*/ 94110 w 178319"/>
              <a:gd name="connsiteY1" fmla="*/ 85921 h 182942"/>
              <a:gd name="connsiteX2" fmla="*/ 159198 w 178319"/>
              <a:gd name="connsiteY2" fmla="*/ 147833 h 182942"/>
              <a:gd name="connsiteX3" fmla="*/ 178248 w 178319"/>
              <a:gd name="connsiteY3" fmla="*/ 182758 h 182942"/>
              <a:gd name="connsiteX4" fmla="*/ 154435 w 178319"/>
              <a:gd name="connsiteY4" fmla="*/ 133546 h 182942"/>
              <a:gd name="connsiteX5" fmla="*/ 135385 w 178319"/>
              <a:gd name="connsiteY5" fmla="*/ 111321 h 182942"/>
              <a:gd name="connsiteX6" fmla="*/ 448 w 178319"/>
              <a:gd name="connsiteY6" fmla="*/ 196 h 18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319" h="182942">
                <a:moveTo>
                  <a:pt x="448" y="196"/>
                </a:moveTo>
                <a:cubicBezTo>
                  <a:pt x="-6431" y="-4037"/>
                  <a:pt x="67652" y="61315"/>
                  <a:pt x="94110" y="85921"/>
                </a:cubicBezTo>
                <a:cubicBezTo>
                  <a:pt x="120568" y="110527"/>
                  <a:pt x="145175" y="131694"/>
                  <a:pt x="159198" y="147833"/>
                </a:cubicBezTo>
                <a:cubicBezTo>
                  <a:pt x="173221" y="163973"/>
                  <a:pt x="179042" y="185139"/>
                  <a:pt x="178248" y="182758"/>
                </a:cubicBezTo>
                <a:cubicBezTo>
                  <a:pt x="177454" y="180377"/>
                  <a:pt x="161579" y="145452"/>
                  <a:pt x="154435" y="133546"/>
                </a:cubicBezTo>
                <a:cubicBezTo>
                  <a:pt x="147291" y="121640"/>
                  <a:pt x="155493" y="130106"/>
                  <a:pt x="135385" y="111321"/>
                </a:cubicBezTo>
                <a:cubicBezTo>
                  <a:pt x="115277" y="92536"/>
                  <a:pt x="7327" y="4429"/>
                  <a:pt x="448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576D8FE1-891B-47E5-B9B2-5A0392DD64C0}"/>
              </a:ext>
            </a:extLst>
          </p:cNvPr>
          <p:cNvSpPr/>
          <p:nvPr/>
        </p:nvSpPr>
        <p:spPr>
          <a:xfrm>
            <a:off x="3848034" y="3363738"/>
            <a:ext cx="60840" cy="155883"/>
          </a:xfrm>
          <a:custGeom>
            <a:avLst/>
            <a:gdLst>
              <a:gd name="connsiteX0" fmla="*/ 57216 w 60840"/>
              <a:gd name="connsiteY0" fmla="*/ 175 h 155883"/>
              <a:gd name="connsiteX1" fmla="*/ 55629 w 60840"/>
              <a:gd name="connsiteY1" fmla="*/ 63675 h 155883"/>
              <a:gd name="connsiteX2" fmla="*/ 66 w 60840"/>
              <a:gd name="connsiteY2" fmla="*/ 155750 h 155883"/>
              <a:gd name="connsiteX3" fmla="*/ 44516 w 60840"/>
              <a:gd name="connsiteY3" fmla="*/ 82725 h 155883"/>
              <a:gd name="connsiteX4" fmla="*/ 57216 w 60840"/>
              <a:gd name="connsiteY4" fmla="*/ 175 h 15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40" h="155883">
                <a:moveTo>
                  <a:pt x="57216" y="175"/>
                </a:moveTo>
                <a:cubicBezTo>
                  <a:pt x="59068" y="-3000"/>
                  <a:pt x="65154" y="37746"/>
                  <a:pt x="55629" y="63675"/>
                </a:cubicBezTo>
                <a:cubicBezTo>
                  <a:pt x="46104" y="89604"/>
                  <a:pt x="1918" y="152575"/>
                  <a:pt x="66" y="155750"/>
                </a:cubicBezTo>
                <a:cubicBezTo>
                  <a:pt x="-1786" y="158925"/>
                  <a:pt x="35520" y="104685"/>
                  <a:pt x="44516" y="82725"/>
                </a:cubicBezTo>
                <a:cubicBezTo>
                  <a:pt x="53512" y="60765"/>
                  <a:pt x="55364" y="3350"/>
                  <a:pt x="57216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83A4F9D5-7DA1-4450-B84E-38E61321B23C}"/>
              </a:ext>
            </a:extLst>
          </p:cNvPr>
          <p:cNvSpPr/>
          <p:nvPr/>
        </p:nvSpPr>
        <p:spPr>
          <a:xfrm>
            <a:off x="3703638" y="2596528"/>
            <a:ext cx="238922" cy="45719"/>
          </a:xfrm>
          <a:custGeom>
            <a:avLst/>
            <a:gdLst>
              <a:gd name="connsiteX0" fmla="*/ 0 w 238922"/>
              <a:gd name="connsiteY0" fmla="*/ 0 h 56210"/>
              <a:gd name="connsiteX1" fmla="*/ 128587 w 238922"/>
              <a:gd name="connsiteY1" fmla="*/ 12700 h 56210"/>
              <a:gd name="connsiteX2" fmla="*/ 238125 w 238922"/>
              <a:gd name="connsiteY2" fmla="*/ 55562 h 56210"/>
              <a:gd name="connsiteX3" fmla="*/ 180975 w 238922"/>
              <a:gd name="connsiteY3" fmla="*/ 39687 h 56210"/>
              <a:gd name="connsiteX4" fmla="*/ 0 w 238922"/>
              <a:gd name="connsiteY4" fmla="*/ 0 h 5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922" h="56210">
                <a:moveTo>
                  <a:pt x="0" y="0"/>
                </a:moveTo>
                <a:cubicBezTo>
                  <a:pt x="44450" y="1720"/>
                  <a:pt x="88900" y="3440"/>
                  <a:pt x="128587" y="12700"/>
                </a:cubicBezTo>
                <a:cubicBezTo>
                  <a:pt x="168274" y="21960"/>
                  <a:pt x="229394" y="51064"/>
                  <a:pt x="238125" y="55562"/>
                </a:cubicBezTo>
                <a:cubicBezTo>
                  <a:pt x="246856" y="60060"/>
                  <a:pt x="180975" y="39687"/>
                  <a:pt x="180975" y="3968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45345283-A253-44F2-BF82-ECA9C9A84727}"/>
              </a:ext>
            </a:extLst>
          </p:cNvPr>
          <p:cNvSpPr/>
          <p:nvPr/>
        </p:nvSpPr>
        <p:spPr>
          <a:xfrm>
            <a:off x="3925866" y="2673237"/>
            <a:ext cx="81683" cy="44953"/>
          </a:xfrm>
          <a:custGeom>
            <a:avLst/>
            <a:gdLst>
              <a:gd name="connsiteX0" fmla="*/ 22 w 81683"/>
              <a:gd name="connsiteY0" fmla="*/ 22338 h 44953"/>
              <a:gd name="connsiteX1" fmla="*/ 73047 w 81683"/>
              <a:gd name="connsiteY1" fmla="*/ 44563 h 44953"/>
              <a:gd name="connsiteX2" fmla="*/ 79397 w 81683"/>
              <a:gd name="connsiteY2" fmla="*/ 113 h 44953"/>
              <a:gd name="connsiteX3" fmla="*/ 65109 w 81683"/>
              <a:gd name="connsiteY3" fmla="*/ 31863 h 44953"/>
              <a:gd name="connsiteX4" fmla="*/ 22 w 81683"/>
              <a:gd name="connsiteY4" fmla="*/ 22338 h 4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83" h="44953">
                <a:moveTo>
                  <a:pt x="22" y="22338"/>
                </a:moveTo>
                <a:cubicBezTo>
                  <a:pt x="1345" y="24455"/>
                  <a:pt x="59818" y="48267"/>
                  <a:pt x="73047" y="44563"/>
                </a:cubicBezTo>
                <a:cubicBezTo>
                  <a:pt x="86276" y="40859"/>
                  <a:pt x="80720" y="2230"/>
                  <a:pt x="79397" y="113"/>
                </a:cubicBezTo>
                <a:cubicBezTo>
                  <a:pt x="78074" y="-2004"/>
                  <a:pt x="74370" y="26042"/>
                  <a:pt x="65109" y="31863"/>
                </a:cubicBezTo>
                <a:cubicBezTo>
                  <a:pt x="55848" y="37684"/>
                  <a:pt x="-1301" y="20221"/>
                  <a:pt x="22" y="22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A949F9AA-1BF6-4710-A9CF-0B6EAF518289}"/>
              </a:ext>
            </a:extLst>
          </p:cNvPr>
          <p:cNvSpPr/>
          <p:nvPr/>
        </p:nvSpPr>
        <p:spPr>
          <a:xfrm>
            <a:off x="3538512" y="2628752"/>
            <a:ext cx="27037" cy="165257"/>
          </a:xfrm>
          <a:custGeom>
            <a:avLst/>
            <a:gdLst>
              <a:gd name="connsiteX0" fmla="*/ 27013 w 27037"/>
              <a:gd name="connsiteY0" fmla="*/ 148 h 165257"/>
              <a:gd name="connsiteX1" fmla="*/ 4788 w 27037"/>
              <a:gd name="connsiteY1" fmla="*/ 66823 h 165257"/>
              <a:gd name="connsiteX2" fmla="*/ 3201 w 27037"/>
              <a:gd name="connsiteY2" fmla="*/ 127148 h 165257"/>
              <a:gd name="connsiteX3" fmla="*/ 6376 w 27037"/>
              <a:gd name="connsiteY3" fmla="*/ 165248 h 165257"/>
              <a:gd name="connsiteX4" fmla="*/ 7963 w 27037"/>
              <a:gd name="connsiteY4" fmla="*/ 123973 h 165257"/>
              <a:gd name="connsiteX5" fmla="*/ 26 w 27037"/>
              <a:gd name="connsiteY5" fmla="*/ 85873 h 165257"/>
              <a:gd name="connsiteX6" fmla="*/ 27013 w 27037"/>
              <a:gd name="connsiteY6" fmla="*/ 148 h 16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37" h="165257">
                <a:moveTo>
                  <a:pt x="27013" y="148"/>
                </a:moveTo>
                <a:cubicBezTo>
                  <a:pt x="27807" y="-3027"/>
                  <a:pt x="8757" y="45656"/>
                  <a:pt x="4788" y="66823"/>
                </a:cubicBezTo>
                <a:cubicBezTo>
                  <a:pt x="819" y="87990"/>
                  <a:pt x="2936" y="110744"/>
                  <a:pt x="3201" y="127148"/>
                </a:cubicBezTo>
                <a:cubicBezTo>
                  <a:pt x="3466" y="143552"/>
                  <a:pt x="5582" y="165777"/>
                  <a:pt x="6376" y="165248"/>
                </a:cubicBezTo>
                <a:cubicBezTo>
                  <a:pt x="7170" y="164719"/>
                  <a:pt x="9021" y="137202"/>
                  <a:pt x="7963" y="123973"/>
                </a:cubicBezTo>
                <a:cubicBezTo>
                  <a:pt x="6905" y="110744"/>
                  <a:pt x="-503" y="104658"/>
                  <a:pt x="26" y="85873"/>
                </a:cubicBezTo>
                <a:cubicBezTo>
                  <a:pt x="555" y="67088"/>
                  <a:pt x="26219" y="3323"/>
                  <a:pt x="27013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6CB5A988-0FC5-448A-B155-C823D8A8D366}"/>
              </a:ext>
            </a:extLst>
          </p:cNvPr>
          <p:cNvSpPr/>
          <p:nvPr/>
        </p:nvSpPr>
        <p:spPr>
          <a:xfrm>
            <a:off x="3673352" y="2150815"/>
            <a:ext cx="343081" cy="287105"/>
          </a:xfrm>
          <a:custGeom>
            <a:avLst/>
            <a:gdLst>
              <a:gd name="connsiteX0" fmla="*/ 343023 w 343081"/>
              <a:gd name="connsiteY0" fmla="*/ 248 h 287105"/>
              <a:gd name="connsiteX1" fmla="*/ 116011 w 343081"/>
              <a:gd name="connsiteY1" fmla="*/ 138360 h 287105"/>
              <a:gd name="connsiteX2" fmla="*/ 4886 w 343081"/>
              <a:gd name="connsiteY2" fmla="*/ 281235 h 287105"/>
              <a:gd name="connsiteX3" fmla="*/ 27111 w 343081"/>
              <a:gd name="connsiteY3" fmla="*/ 244723 h 287105"/>
              <a:gd name="connsiteX4" fmla="*/ 93786 w 343081"/>
              <a:gd name="connsiteY4" fmla="*/ 108198 h 287105"/>
              <a:gd name="connsiteX5" fmla="*/ 343023 w 343081"/>
              <a:gd name="connsiteY5" fmla="*/ 248 h 28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081" h="287105">
                <a:moveTo>
                  <a:pt x="343023" y="248"/>
                </a:moveTo>
                <a:cubicBezTo>
                  <a:pt x="346727" y="5275"/>
                  <a:pt x="172367" y="91529"/>
                  <a:pt x="116011" y="138360"/>
                </a:cubicBezTo>
                <a:cubicBezTo>
                  <a:pt x="59655" y="185191"/>
                  <a:pt x="19703" y="263508"/>
                  <a:pt x="4886" y="281235"/>
                </a:cubicBezTo>
                <a:cubicBezTo>
                  <a:pt x="-9931" y="298962"/>
                  <a:pt x="12294" y="273562"/>
                  <a:pt x="27111" y="244723"/>
                </a:cubicBezTo>
                <a:cubicBezTo>
                  <a:pt x="41928" y="215884"/>
                  <a:pt x="42192" y="148679"/>
                  <a:pt x="93786" y="108198"/>
                </a:cubicBezTo>
                <a:cubicBezTo>
                  <a:pt x="145380" y="67717"/>
                  <a:pt x="339319" y="-4779"/>
                  <a:pt x="343023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5551CF7F-5E22-413E-8642-07779C8068BE}"/>
              </a:ext>
            </a:extLst>
          </p:cNvPr>
          <p:cNvSpPr/>
          <p:nvPr/>
        </p:nvSpPr>
        <p:spPr>
          <a:xfrm>
            <a:off x="4276635" y="2638196"/>
            <a:ext cx="85468" cy="350729"/>
          </a:xfrm>
          <a:custGeom>
            <a:avLst/>
            <a:gdLst>
              <a:gd name="connsiteX0" fmla="*/ 90 w 85468"/>
              <a:gd name="connsiteY0" fmla="*/ 229 h 350729"/>
              <a:gd name="connsiteX1" fmla="*/ 65178 w 85468"/>
              <a:gd name="connsiteY1" fmla="*/ 149454 h 350729"/>
              <a:gd name="connsiteX2" fmla="*/ 68353 w 85468"/>
              <a:gd name="connsiteY2" fmla="*/ 349479 h 350729"/>
              <a:gd name="connsiteX3" fmla="*/ 73115 w 85468"/>
              <a:gd name="connsiteY3" fmla="*/ 228829 h 350729"/>
              <a:gd name="connsiteX4" fmla="*/ 81053 w 85468"/>
              <a:gd name="connsiteY4" fmla="*/ 117704 h 350729"/>
              <a:gd name="connsiteX5" fmla="*/ 90 w 85468"/>
              <a:gd name="connsiteY5" fmla="*/ 229 h 35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68" h="350729">
                <a:moveTo>
                  <a:pt x="90" y="229"/>
                </a:moveTo>
                <a:cubicBezTo>
                  <a:pt x="-2556" y="5521"/>
                  <a:pt x="53801" y="91246"/>
                  <a:pt x="65178" y="149454"/>
                </a:cubicBezTo>
                <a:cubicBezTo>
                  <a:pt x="76555" y="207662"/>
                  <a:pt x="67030" y="336250"/>
                  <a:pt x="68353" y="349479"/>
                </a:cubicBezTo>
                <a:cubicBezTo>
                  <a:pt x="69676" y="362708"/>
                  <a:pt x="70998" y="267458"/>
                  <a:pt x="73115" y="228829"/>
                </a:cubicBezTo>
                <a:cubicBezTo>
                  <a:pt x="75232" y="190200"/>
                  <a:pt x="93753" y="152893"/>
                  <a:pt x="81053" y="117704"/>
                </a:cubicBezTo>
                <a:cubicBezTo>
                  <a:pt x="68353" y="82515"/>
                  <a:pt x="2736" y="-5063"/>
                  <a:pt x="90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F3AF15EA-EB3C-4B69-AE97-02E3F6C83ADD}"/>
              </a:ext>
            </a:extLst>
          </p:cNvPr>
          <p:cNvSpPr/>
          <p:nvPr/>
        </p:nvSpPr>
        <p:spPr>
          <a:xfrm>
            <a:off x="3540034" y="2833685"/>
            <a:ext cx="52608" cy="116259"/>
          </a:xfrm>
          <a:custGeom>
            <a:avLst/>
            <a:gdLst>
              <a:gd name="connsiteX0" fmla="*/ 20729 w 52608"/>
              <a:gd name="connsiteY0" fmla="*/ 3 h 116259"/>
              <a:gd name="connsiteX1" fmla="*/ 15966 w 52608"/>
              <a:gd name="connsiteY1" fmla="*/ 80965 h 116259"/>
              <a:gd name="connsiteX2" fmla="*/ 52479 w 52608"/>
              <a:gd name="connsiteY2" fmla="*/ 115890 h 116259"/>
              <a:gd name="connsiteX3" fmla="*/ 27079 w 52608"/>
              <a:gd name="connsiteY3" fmla="*/ 98428 h 116259"/>
              <a:gd name="connsiteX4" fmla="*/ 91 w 52608"/>
              <a:gd name="connsiteY4" fmla="*/ 84140 h 116259"/>
              <a:gd name="connsiteX5" fmla="*/ 20729 w 52608"/>
              <a:gd name="connsiteY5" fmla="*/ 3 h 116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08" h="116259">
                <a:moveTo>
                  <a:pt x="20729" y="3"/>
                </a:moveTo>
                <a:cubicBezTo>
                  <a:pt x="23375" y="-526"/>
                  <a:pt x="10674" y="61651"/>
                  <a:pt x="15966" y="80965"/>
                </a:cubicBezTo>
                <a:cubicBezTo>
                  <a:pt x="21258" y="100279"/>
                  <a:pt x="50627" y="112980"/>
                  <a:pt x="52479" y="115890"/>
                </a:cubicBezTo>
                <a:cubicBezTo>
                  <a:pt x="54331" y="118800"/>
                  <a:pt x="35810" y="103720"/>
                  <a:pt x="27079" y="98428"/>
                </a:cubicBezTo>
                <a:cubicBezTo>
                  <a:pt x="18348" y="93136"/>
                  <a:pt x="1678" y="96311"/>
                  <a:pt x="91" y="84140"/>
                </a:cubicBezTo>
                <a:cubicBezTo>
                  <a:pt x="-1496" y="71969"/>
                  <a:pt x="18083" y="532"/>
                  <a:pt x="2072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605BD37B-B6FC-49C4-AFD7-273160CA201F}"/>
              </a:ext>
            </a:extLst>
          </p:cNvPr>
          <p:cNvSpPr/>
          <p:nvPr/>
        </p:nvSpPr>
        <p:spPr>
          <a:xfrm>
            <a:off x="4050551" y="3821012"/>
            <a:ext cx="47079" cy="72394"/>
          </a:xfrm>
          <a:custGeom>
            <a:avLst/>
            <a:gdLst>
              <a:gd name="connsiteX0" fmla="*/ 749 w 47079"/>
              <a:gd name="connsiteY0" fmla="*/ 101 h 72394"/>
              <a:gd name="connsiteX1" fmla="*/ 46787 w 47079"/>
              <a:gd name="connsiteY1" fmla="*/ 69951 h 72394"/>
              <a:gd name="connsiteX2" fmla="*/ 19799 w 47079"/>
              <a:gd name="connsiteY2" fmla="*/ 54076 h 72394"/>
              <a:gd name="connsiteX3" fmla="*/ 749 w 47079"/>
              <a:gd name="connsiteY3" fmla="*/ 101 h 7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79" h="72394">
                <a:moveTo>
                  <a:pt x="749" y="101"/>
                </a:moveTo>
                <a:cubicBezTo>
                  <a:pt x="5247" y="2747"/>
                  <a:pt x="43612" y="60955"/>
                  <a:pt x="46787" y="69951"/>
                </a:cubicBezTo>
                <a:cubicBezTo>
                  <a:pt x="49962" y="78947"/>
                  <a:pt x="26414" y="60691"/>
                  <a:pt x="19799" y="54076"/>
                </a:cubicBezTo>
                <a:cubicBezTo>
                  <a:pt x="13184" y="47461"/>
                  <a:pt x="-3749" y="-2545"/>
                  <a:pt x="749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58C05EFA-C58B-4D2E-A3B5-56776FB70BDD}"/>
              </a:ext>
            </a:extLst>
          </p:cNvPr>
          <p:cNvSpPr/>
          <p:nvPr/>
        </p:nvSpPr>
        <p:spPr>
          <a:xfrm>
            <a:off x="3992555" y="3866669"/>
            <a:ext cx="65357" cy="63838"/>
          </a:xfrm>
          <a:custGeom>
            <a:avLst/>
            <a:gdLst>
              <a:gd name="connsiteX0" fmla="*/ 8 w 65357"/>
              <a:gd name="connsiteY0" fmla="*/ 481 h 63838"/>
              <a:gd name="connsiteX1" fmla="*/ 63508 w 65357"/>
              <a:gd name="connsiteY1" fmla="*/ 62394 h 63838"/>
              <a:gd name="connsiteX2" fmla="*/ 49220 w 65357"/>
              <a:gd name="connsiteY2" fmla="*/ 43344 h 63838"/>
              <a:gd name="connsiteX3" fmla="*/ 58745 w 65357"/>
              <a:gd name="connsiteY3" fmla="*/ 33819 h 63838"/>
              <a:gd name="connsiteX4" fmla="*/ 8 w 65357"/>
              <a:gd name="connsiteY4" fmla="*/ 481 h 6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57" h="63838">
                <a:moveTo>
                  <a:pt x="8" y="481"/>
                </a:moveTo>
                <a:cubicBezTo>
                  <a:pt x="802" y="5243"/>
                  <a:pt x="55306" y="55250"/>
                  <a:pt x="63508" y="62394"/>
                </a:cubicBezTo>
                <a:cubicBezTo>
                  <a:pt x="71710" y="69538"/>
                  <a:pt x="50014" y="48106"/>
                  <a:pt x="49220" y="43344"/>
                </a:cubicBezTo>
                <a:cubicBezTo>
                  <a:pt x="48426" y="38582"/>
                  <a:pt x="62714" y="39904"/>
                  <a:pt x="58745" y="33819"/>
                </a:cubicBezTo>
                <a:cubicBezTo>
                  <a:pt x="54776" y="27734"/>
                  <a:pt x="-786" y="-4281"/>
                  <a:pt x="8" y="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EDD0EDFC-D3E9-46F8-9725-43E004166609}"/>
              </a:ext>
            </a:extLst>
          </p:cNvPr>
          <p:cNvSpPr/>
          <p:nvPr/>
        </p:nvSpPr>
        <p:spPr>
          <a:xfrm>
            <a:off x="4204581" y="3768254"/>
            <a:ext cx="395061" cy="129835"/>
          </a:xfrm>
          <a:custGeom>
            <a:avLst/>
            <a:gdLst>
              <a:gd name="connsiteX0" fmla="*/ 707 w 395061"/>
              <a:gd name="connsiteY0" fmla="*/ 129059 h 129835"/>
              <a:gd name="connsiteX1" fmla="*/ 130882 w 395061"/>
              <a:gd name="connsiteY1" fmla="*/ 119534 h 129835"/>
              <a:gd name="connsiteX2" fmla="*/ 305507 w 395061"/>
              <a:gd name="connsiteY2" fmla="*/ 57621 h 129835"/>
              <a:gd name="connsiteX3" fmla="*/ 392819 w 395061"/>
              <a:gd name="connsiteY3" fmla="*/ 471 h 129835"/>
              <a:gd name="connsiteX4" fmla="*/ 364244 w 395061"/>
              <a:gd name="connsiteY4" fmla="*/ 32221 h 129835"/>
              <a:gd name="connsiteX5" fmla="*/ 310269 w 395061"/>
              <a:gd name="connsiteY5" fmla="*/ 63971 h 129835"/>
              <a:gd name="connsiteX6" fmla="*/ 188032 w 395061"/>
              <a:gd name="connsiteY6" fmla="*/ 111596 h 129835"/>
              <a:gd name="connsiteX7" fmla="*/ 707 w 395061"/>
              <a:gd name="connsiteY7" fmla="*/ 129059 h 12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061" h="129835">
                <a:moveTo>
                  <a:pt x="707" y="129059"/>
                </a:moveTo>
                <a:cubicBezTo>
                  <a:pt x="-8818" y="130382"/>
                  <a:pt x="80082" y="131440"/>
                  <a:pt x="130882" y="119534"/>
                </a:cubicBezTo>
                <a:cubicBezTo>
                  <a:pt x="181682" y="107628"/>
                  <a:pt x="261851" y="77465"/>
                  <a:pt x="305507" y="57621"/>
                </a:cubicBezTo>
                <a:cubicBezTo>
                  <a:pt x="349163" y="37777"/>
                  <a:pt x="383030" y="4704"/>
                  <a:pt x="392819" y="471"/>
                </a:cubicBezTo>
                <a:cubicBezTo>
                  <a:pt x="402608" y="-3762"/>
                  <a:pt x="378002" y="21638"/>
                  <a:pt x="364244" y="32221"/>
                </a:cubicBezTo>
                <a:cubicBezTo>
                  <a:pt x="350486" y="42804"/>
                  <a:pt x="339638" y="50742"/>
                  <a:pt x="310269" y="63971"/>
                </a:cubicBezTo>
                <a:cubicBezTo>
                  <a:pt x="280900" y="77200"/>
                  <a:pt x="236450" y="99954"/>
                  <a:pt x="188032" y="111596"/>
                </a:cubicBezTo>
                <a:cubicBezTo>
                  <a:pt x="139614" y="123238"/>
                  <a:pt x="10232" y="127736"/>
                  <a:pt x="707" y="129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675D44C5-31FD-4C4D-9870-1BCCB6CF5D38}"/>
              </a:ext>
            </a:extLst>
          </p:cNvPr>
          <p:cNvSpPr/>
          <p:nvPr/>
        </p:nvSpPr>
        <p:spPr>
          <a:xfrm>
            <a:off x="4195758" y="3825024"/>
            <a:ext cx="430899" cy="113587"/>
          </a:xfrm>
          <a:custGeom>
            <a:avLst/>
            <a:gdLst>
              <a:gd name="connsiteX0" fmla="*/ 5 w 430899"/>
              <a:gd name="connsiteY0" fmla="*/ 113564 h 113587"/>
              <a:gd name="connsiteX1" fmla="*/ 190505 w 430899"/>
              <a:gd name="connsiteY1" fmla="*/ 86576 h 113587"/>
              <a:gd name="connsiteX2" fmla="*/ 279405 w 430899"/>
              <a:gd name="connsiteY2" fmla="*/ 62764 h 113587"/>
              <a:gd name="connsiteX3" fmla="*/ 428630 w 430899"/>
              <a:gd name="connsiteY3" fmla="*/ 851 h 113587"/>
              <a:gd name="connsiteX4" fmla="*/ 361955 w 430899"/>
              <a:gd name="connsiteY4" fmla="*/ 29426 h 113587"/>
              <a:gd name="connsiteX5" fmla="*/ 258767 w 430899"/>
              <a:gd name="connsiteY5" fmla="*/ 67526 h 113587"/>
              <a:gd name="connsiteX6" fmla="*/ 196855 w 430899"/>
              <a:gd name="connsiteY6" fmla="*/ 81814 h 113587"/>
              <a:gd name="connsiteX7" fmla="*/ 5 w 430899"/>
              <a:gd name="connsiteY7" fmla="*/ 113564 h 11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0899" h="113587">
                <a:moveTo>
                  <a:pt x="5" y="113564"/>
                </a:moveTo>
                <a:cubicBezTo>
                  <a:pt x="-1053" y="114358"/>
                  <a:pt x="143938" y="95043"/>
                  <a:pt x="190505" y="86576"/>
                </a:cubicBezTo>
                <a:cubicBezTo>
                  <a:pt x="237072" y="78109"/>
                  <a:pt x="239718" y="77051"/>
                  <a:pt x="279405" y="62764"/>
                </a:cubicBezTo>
                <a:cubicBezTo>
                  <a:pt x="319092" y="48477"/>
                  <a:pt x="428630" y="851"/>
                  <a:pt x="428630" y="851"/>
                </a:cubicBezTo>
                <a:cubicBezTo>
                  <a:pt x="442388" y="-4705"/>
                  <a:pt x="390266" y="18313"/>
                  <a:pt x="361955" y="29426"/>
                </a:cubicBezTo>
                <a:cubicBezTo>
                  <a:pt x="333645" y="40538"/>
                  <a:pt x="286284" y="58795"/>
                  <a:pt x="258767" y="67526"/>
                </a:cubicBezTo>
                <a:cubicBezTo>
                  <a:pt x="231250" y="76257"/>
                  <a:pt x="239717" y="74670"/>
                  <a:pt x="196855" y="81814"/>
                </a:cubicBezTo>
                <a:lnTo>
                  <a:pt x="5" y="1135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E27ABF6F-5606-4599-9001-AF9B16260753}"/>
              </a:ext>
            </a:extLst>
          </p:cNvPr>
          <p:cNvSpPr/>
          <p:nvPr/>
        </p:nvSpPr>
        <p:spPr>
          <a:xfrm>
            <a:off x="4081456" y="3831909"/>
            <a:ext cx="131790" cy="75022"/>
          </a:xfrm>
          <a:custGeom>
            <a:avLst/>
            <a:gdLst>
              <a:gd name="connsiteX0" fmla="*/ 7 w 131790"/>
              <a:gd name="connsiteY0" fmla="*/ 316 h 75022"/>
              <a:gd name="connsiteX1" fmla="*/ 87319 w 131790"/>
              <a:gd name="connsiteY1" fmla="*/ 19366 h 75022"/>
              <a:gd name="connsiteX2" fmla="*/ 131769 w 131790"/>
              <a:gd name="connsiteY2" fmla="*/ 74929 h 75022"/>
              <a:gd name="connsiteX3" fmla="*/ 92082 w 131790"/>
              <a:gd name="connsiteY3" fmla="*/ 32066 h 75022"/>
              <a:gd name="connsiteX4" fmla="*/ 7 w 131790"/>
              <a:gd name="connsiteY4" fmla="*/ 316 h 7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790" h="75022">
                <a:moveTo>
                  <a:pt x="7" y="316"/>
                </a:moveTo>
                <a:cubicBezTo>
                  <a:pt x="-787" y="-1801"/>
                  <a:pt x="65359" y="6931"/>
                  <a:pt x="87319" y="19366"/>
                </a:cubicBezTo>
                <a:cubicBezTo>
                  <a:pt x="109279" y="31801"/>
                  <a:pt x="130975" y="72812"/>
                  <a:pt x="131769" y="74929"/>
                </a:cubicBezTo>
                <a:cubicBezTo>
                  <a:pt x="132563" y="77046"/>
                  <a:pt x="110867" y="42649"/>
                  <a:pt x="92082" y="32066"/>
                </a:cubicBezTo>
                <a:cubicBezTo>
                  <a:pt x="73297" y="21483"/>
                  <a:pt x="801" y="2433"/>
                  <a:pt x="7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6F18A44A-4D7B-4345-9389-80D98C8E788A}"/>
              </a:ext>
            </a:extLst>
          </p:cNvPr>
          <p:cNvSpPr/>
          <p:nvPr/>
        </p:nvSpPr>
        <p:spPr>
          <a:xfrm>
            <a:off x="4073318" y="3854181"/>
            <a:ext cx="125840" cy="94033"/>
          </a:xfrm>
          <a:custGeom>
            <a:avLst/>
            <a:gdLst>
              <a:gd name="connsiteX0" fmla="*/ 207 w 125840"/>
              <a:gd name="connsiteY0" fmla="*/ 269 h 94033"/>
              <a:gd name="connsiteX1" fmla="*/ 85932 w 125840"/>
              <a:gd name="connsiteY1" fmla="*/ 27257 h 94033"/>
              <a:gd name="connsiteX2" fmla="*/ 122445 w 125840"/>
              <a:gd name="connsiteY2" fmla="*/ 93932 h 94033"/>
              <a:gd name="connsiteX3" fmla="*/ 112920 w 125840"/>
              <a:gd name="connsiteY3" fmla="*/ 41544 h 94033"/>
              <a:gd name="connsiteX4" fmla="*/ 207 w 125840"/>
              <a:gd name="connsiteY4" fmla="*/ 269 h 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40" h="94033">
                <a:moveTo>
                  <a:pt x="207" y="269"/>
                </a:moveTo>
                <a:cubicBezTo>
                  <a:pt x="-4291" y="-2112"/>
                  <a:pt x="65559" y="11647"/>
                  <a:pt x="85932" y="27257"/>
                </a:cubicBezTo>
                <a:cubicBezTo>
                  <a:pt x="106305" y="42867"/>
                  <a:pt x="117947" y="91551"/>
                  <a:pt x="122445" y="93932"/>
                </a:cubicBezTo>
                <a:cubicBezTo>
                  <a:pt x="126943" y="96313"/>
                  <a:pt x="129589" y="56096"/>
                  <a:pt x="112920" y="41544"/>
                </a:cubicBezTo>
                <a:cubicBezTo>
                  <a:pt x="96251" y="26992"/>
                  <a:pt x="4705" y="2650"/>
                  <a:pt x="207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11AC3A7D-C78D-4799-AACC-DBDBDF075A53}"/>
              </a:ext>
            </a:extLst>
          </p:cNvPr>
          <p:cNvSpPr/>
          <p:nvPr/>
        </p:nvSpPr>
        <p:spPr>
          <a:xfrm>
            <a:off x="4067426" y="3860720"/>
            <a:ext cx="114224" cy="115051"/>
          </a:xfrm>
          <a:custGeom>
            <a:avLst/>
            <a:gdLst>
              <a:gd name="connsiteX0" fmla="*/ 6099 w 114224"/>
              <a:gd name="connsiteY0" fmla="*/ 80 h 115051"/>
              <a:gd name="connsiteX1" fmla="*/ 10862 w 114224"/>
              <a:gd name="connsiteY1" fmla="*/ 57230 h 115051"/>
              <a:gd name="connsiteX2" fmla="*/ 112462 w 114224"/>
              <a:gd name="connsiteY2" fmla="*/ 114380 h 115051"/>
              <a:gd name="connsiteX3" fmla="*/ 72774 w 114224"/>
              <a:gd name="connsiteY3" fmla="*/ 87393 h 115051"/>
              <a:gd name="connsiteX4" fmla="*/ 39437 w 114224"/>
              <a:gd name="connsiteY4" fmla="*/ 69930 h 115051"/>
              <a:gd name="connsiteX5" fmla="*/ 6099 w 114224"/>
              <a:gd name="connsiteY5" fmla="*/ 80 h 11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224" h="115051">
                <a:moveTo>
                  <a:pt x="6099" y="80"/>
                </a:moveTo>
                <a:cubicBezTo>
                  <a:pt x="1337" y="-2037"/>
                  <a:pt x="-6865" y="38180"/>
                  <a:pt x="10862" y="57230"/>
                </a:cubicBezTo>
                <a:cubicBezTo>
                  <a:pt x="28589" y="76280"/>
                  <a:pt x="102143" y="109353"/>
                  <a:pt x="112462" y="114380"/>
                </a:cubicBezTo>
                <a:cubicBezTo>
                  <a:pt x="122781" y="119407"/>
                  <a:pt x="84945" y="94801"/>
                  <a:pt x="72774" y="87393"/>
                </a:cubicBezTo>
                <a:cubicBezTo>
                  <a:pt x="60603" y="79985"/>
                  <a:pt x="51608" y="78661"/>
                  <a:pt x="39437" y="69930"/>
                </a:cubicBezTo>
                <a:cubicBezTo>
                  <a:pt x="27266" y="61199"/>
                  <a:pt x="10861" y="2197"/>
                  <a:pt x="6099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: 図形 1594">
            <a:extLst>
              <a:ext uri="{FF2B5EF4-FFF2-40B4-BE49-F238E27FC236}">
                <a16:creationId xmlns:a16="http://schemas.microsoft.com/office/drawing/2014/main" id="{90D52F07-8EDF-45BE-A41F-BC41F10BC8B9}"/>
              </a:ext>
            </a:extLst>
          </p:cNvPr>
          <p:cNvSpPr/>
          <p:nvPr/>
        </p:nvSpPr>
        <p:spPr>
          <a:xfrm>
            <a:off x="4043163" y="3836045"/>
            <a:ext cx="151998" cy="154118"/>
          </a:xfrm>
          <a:custGeom>
            <a:avLst/>
            <a:gdLst>
              <a:gd name="connsiteX0" fmla="*/ 44650 w 151998"/>
              <a:gd name="connsiteY0" fmla="*/ 943 h 154118"/>
              <a:gd name="connsiteX1" fmla="*/ 4962 w 151998"/>
              <a:gd name="connsiteY1" fmla="*/ 40630 h 154118"/>
              <a:gd name="connsiteX2" fmla="*/ 6550 w 151998"/>
              <a:gd name="connsiteY2" fmla="*/ 85080 h 154118"/>
              <a:gd name="connsiteX3" fmla="*/ 58937 w 151998"/>
              <a:gd name="connsiteY3" fmla="*/ 126355 h 154118"/>
              <a:gd name="connsiteX4" fmla="*/ 127200 w 151998"/>
              <a:gd name="connsiteY4" fmla="*/ 151755 h 154118"/>
              <a:gd name="connsiteX5" fmla="*/ 151012 w 151998"/>
              <a:gd name="connsiteY5" fmla="*/ 151755 h 154118"/>
              <a:gd name="connsiteX6" fmla="*/ 98625 w 151998"/>
              <a:gd name="connsiteY6" fmla="*/ 140643 h 154118"/>
              <a:gd name="connsiteX7" fmla="*/ 12900 w 151998"/>
              <a:gd name="connsiteY7" fmla="*/ 81905 h 154118"/>
              <a:gd name="connsiteX8" fmla="*/ 44650 w 151998"/>
              <a:gd name="connsiteY8" fmla="*/ 943 h 15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998" h="154118">
                <a:moveTo>
                  <a:pt x="44650" y="943"/>
                </a:moveTo>
                <a:cubicBezTo>
                  <a:pt x="43327" y="-5936"/>
                  <a:pt x="11312" y="26607"/>
                  <a:pt x="4962" y="40630"/>
                </a:cubicBezTo>
                <a:cubicBezTo>
                  <a:pt x="-1388" y="54653"/>
                  <a:pt x="-2446" y="70793"/>
                  <a:pt x="6550" y="85080"/>
                </a:cubicBezTo>
                <a:cubicBezTo>
                  <a:pt x="15546" y="99367"/>
                  <a:pt x="38829" y="115243"/>
                  <a:pt x="58937" y="126355"/>
                </a:cubicBezTo>
                <a:cubicBezTo>
                  <a:pt x="79045" y="137467"/>
                  <a:pt x="111854" y="147522"/>
                  <a:pt x="127200" y="151755"/>
                </a:cubicBezTo>
                <a:cubicBezTo>
                  <a:pt x="142546" y="155988"/>
                  <a:pt x="155775" y="153607"/>
                  <a:pt x="151012" y="151755"/>
                </a:cubicBezTo>
                <a:cubicBezTo>
                  <a:pt x="146249" y="149903"/>
                  <a:pt x="121644" y="152285"/>
                  <a:pt x="98625" y="140643"/>
                </a:cubicBezTo>
                <a:cubicBezTo>
                  <a:pt x="75606" y="129001"/>
                  <a:pt x="22690" y="100955"/>
                  <a:pt x="12900" y="81905"/>
                </a:cubicBezTo>
                <a:cubicBezTo>
                  <a:pt x="3110" y="62855"/>
                  <a:pt x="45973" y="7822"/>
                  <a:pt x="44650" y="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: 図形 1595">
            <a:extLst>
              <a:ext uri="{FF2B5EF4-FFF2-40B4-BE49-F238E27FC236}">
                <a16:creationId xmlns:a16="http://schemas.microsoft.com/office/drawing/2014/main" id="{209A3CEF-A6E3-4DA1-94F1-9013835849E5}"/>
              </a:ext>
            </a:extLst>
          </p:cNvPr>
          <p:cNvSpPr/>
          <p:nvPr/>
        </p:nvSpPr>
        <p:spPr>
          <a:xfrm>
            <a:off x="4194005" y="3903663"/>
            <a:ext cx="33548" cy="88255"/>
          </a:xfrm>
          <a:custGeom>
            <a:avLst/>
            <a:gdLst>
              <a:gd name="connsiteX0" fmla="*/ 12870 w 33548"/>
              <a:gd name="connsiteY0" fmla="*/ 0 h 88255"/>
              <a:gd name="connsiteX1" fmla="*/ 33508 w 33548"/>
              <a:gd name="connsiteY1" fmla="*/ 73025 h 88255"/>
              <a:gd name="connsiteX2" fmla="*/ 17633 w 33548"/>
              <a:gd name="connsiteY2" fmla="*/ 85725 h 88255"/>
              <a:gd name="connsiteX3" fmla="*/ 170 w 33548"/>
              <a:gd name="connsiteY3" fmla="*/ 87312 h 88255"/>
              <a:gd name="connsiteX4" fmla="*/ 28745 w 33548"/>
              <a:gd name="connsiteY4" fmla="*/ 74612 h 88255"/>
              <a:gd name="connsiteX5" fmla="*/ 12870 w 33548"/>
              <a:gd name="connsiteY5" fmla="*/ 0 h 8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48" h="88255">
                <a:moveTo>
                  <a:pt x="12870" y="0"/>
                </a:moveTo>
                <a:cubicBezTo>
                  <a:pt x="13664" y="-265"/>
                  <a:pt x="32714" y="58738"/>
                  <a:pt x="33508" y="73025"/>
                </a:cubicBezTo>
                <a:cubicBezTo>
                  <a:pt x="34302" y="87312"/>
                  <a:pt x="23189" y="83344"/>
                  <a:pt x="17633" y="85725"/>
                </a:cubicBezTo>
                <a:cubicBezTo>
                  <a:pt x="12077" y="88106"/>
                  <a:pt x="-1682" y="89164"/>
                  <a:pt x="170" y="87312"/>
                </a:cubicBezTo>
                <a:cubicBezTo>
                  <a:pt x="2022" y="85460"/>
                  <a:pt x="25041" y="84137"/>
                  <a:pt x="28745" y="74612"/>
                </a:cubicBezTo>
                <a:cubicBezTo>
                  <a:pt x="32449" y="65087"/>
                  <a:pt x="12076" y="265"/>
                  <a:pt x="128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: 図形 1596">
            <a:extLst>
              <a:ext uri="{FF2B5EF4-FFF2-40B4-BE49-F238E27FC236}">
                <a16:creationId xmlns:a16="http://schemas.microsoft.com/office/drawing/2014/main" id="{9B00DFA1-09AA-4D9E-A23A-A06E5E591AF8}"/>
              </a:ext>
            </a:extLst>
          </p:cNvPr>
          <p:cNvSpPr/>
          <p:nvPr/>
        </p:nvSpPr>
        <p:spPr>
          <a:xfrm>
            <a:off x="3975099" y="3759042"/>
            <a:ext cx="153989" cy="119499"/>
          </a:xfrm>
          <a:custGeom>
            <a:avLst/>
            <a:gdLst>
              <a:gd name="connsiteX0" fmla="*/ 153989 w 153989"/>
              <a:gd name="connsiteY0" fmla="*/ 158 h 119499"/>
              <a:gd name="connsiteX1" fmla="*/ 66676 w 153989"/>
              <a:gd name="connsiteY1" fmla="*/ 77946 h 119499"/>
              <a:gd name="connsiteX2" fmla="*/ 1 w 153989"/>
              <a:gd name="connsiteY2" fmla="*/ 119221 h 119499"/>
              <a:gd name="connsiteX3" fmla="*/ 65089 w 153989"/>
              <a:gd name="connsiteY3" fmla="*/ 58896 h 119499"/>
              <a:gd name="connsiteX4" fmla="*/ 153989 w 153989"/>
              <a:gd name="connsiteY4" fmla="*/ 158 h 11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89" h="119499">
                <a:moveTo>
                  <a:pt x="153989" y="158"/>
                </a:moveTo>
                <a:cubicBezTo>
                  <a:pt x="154254" y="3333"/>
                  <a:pt x="92341" y="58102"/>
                  <a:pt x="66676" y="77946"/>
                </a:cubicBezTo>
                <a:cubicBezTo>
                  <a:pt x="41011" y="97790"/>
                  <a:pt x="265" y="122396"/>
                  <a:pt x="1" y="119221"/>
                </a:cubicBezTo>
                <a:cubicBezTo>
                  <a:pt x="-264" y="116046"/>
                  <a:pt x="41541" y="75300"/>
                  <a:pt x="65089" y="58896"/>
                </a:cubicBezTo>
                <a:cubicBezTo>
                  <a:pt x="88637" y="42492"/>
                  <a:pt x="153724" y="-3017"/>
                  <a:pt x="153989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: 図形 1597">
            <a:extLst>
              <a:ext uri="{FF2B5EF4-FFF2-40B4-BE49-F238E27FC236}">
                <a16:creationId xmlns:a16="http://schemas.microsoft.com/office/drawing/2014/main" id="{3D77E3F2-8FBF-4EC9-8E5E-DA944781AE24}"/>
              </a:ext>
            </a:extLst>
          </p:cNvPr>
          <p:cNvSpPr/>
          <p:nvPr/>
        </p:nvSpPr>
        <p:spPr>
          <a:xfrm>
            <a:off x="3586156" y="3973498"/>
            <a:ext cx="115894" cy="231088"/>
          </a:xfrm>
          <a:custGeom>
            <a:avLst/>
            <a:gdLst>
              <a:gd name="connsiteX0" fmla="*/ 115894 w 115894"/>
              <a:gd name="connsiteY0" fmla="*/ 15 h 231088"/>
              <a:gd name="connsiteX1" fmla="*/ 36519 w 115894"/>
              <a:gd name="connsiteY1" fmla="*/ 142890 h 231088"/>
              <a:gd name="connsiteX2" fmla="*/ 36519 w 115894"/>
              <a:gd name="connsiteY2" fmla="*/ 228615 h 231088"/>
              <a:gd name="connsiteX3" fmla="*/ 31757 w 115894"/>
              <a:gd name="connsiteY3" fmla="*/ 196865 h 231088"/>
              <a:gd name="connsiteX4" fmla="*/ 7 w 115894"/>
              <a:gd name="connsiteY4" fmla="*/ 84152 h 231088"/>
              <a:gd name="connsiteX5" fmla="*/ 34932 w 115894"/>
              <a:gd name="connsiteY5" fmla="*/ 133365 h 231088"/>
              <a:gd name="connsiteX6" fmla="*/ 115894 w 115894"/>
              <a:gd name="connsiteY6" fmla="*/ 15 h 2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894" h="231088">
                <a:moveTo>
                  <a:pt x="115894" y="15"/>
                </a:moveTo>
                <a:cubicBezTo>
                  <a:pt x="116158" y="1602"/>
                  <a:pt x="49748" y="104790"/>
                  <a:pt x="36519" y="142890"/>
                </a:cubicBezTo>
                <a:cubicBezTo>
                  <a:pt x="23290" y="180990"/>
                  <a:pt x="37313" y="219619"/>
                  <a:pt x="36519" y="228615"/>
                </a:cubicBezTo>
                <a:cubicBezTo>
                  <a:pt x="35725" y="237611"/>
                  <a:pt x="37842" y="220942"/>
                  <a:pt x="31757" y="196865"/>
                </a:cubicBezTo>
                <a:cubicBezTo>
                  <a:pt x="25672" y="172788"/>
                  <a:pt x="-522" y="94735"/>
                  <a:pt x="7" y="84152"/>
                </a:cubicBezTo>
                <a:cubicBezTo>
                  <a:pt x="536" y="73569"/>
                  <a:pt x="14824" y="150563"/>
                  <a:pt x="34932" y="133365"/>
                </a:cubicBezTo>
                <a:cubicBezTo>
                  <a:pt x="55040" y="116167"/>
                  <a:pt x="115630" y="-1572"/>
                  <a:pt x="11589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: 図形 1598">
            <a:extLst>
              <a:ext uri="{FF2B5EF4-FFF2-40B4-BE49-F238E27FC236}">
                <a16:creationId xmlns:a16="http://schemas.microsoft.com/office/drawing/2014/main" id="{198C6595-87B7-4BE1-A36C-DF51F497BA58}"/>
              </a:ext>
            </a:extLst>
          </p:cNvPr>
          <p:cNvSpPr/>
          <p:nvPr/>
        </p:nvSpPr>
        <p:spPr>
          <a:xfrm>
            <a:off x="3597258" y="4400543"/>
            <a:ext cx="77804" cy="222413"/>
          </a:xfrm>
          <a:custGeom>
            <a:avLst/>
            <a:gdLst>
              <a:gd name="connsiteX0" fmla="*/ 17 w 77804"/>
              <a:gd name="connsiteY0" fmla="*/ 7 h 222413"/>
              <a:gd name="connsiteX1" fmla="*/ 41292 w 77804"/>
              <a:gd name="connsiteY1" fmla="*/ 85732 h 222413"/>
              <a:gd name="connsiteX2" fmla="*/ 76217 w 77804"/>
              <a:gd name="connsiteY2" fmla="*/ 220670 h 222413"/>
              <a:gd name="connsiteX3" fmla="*/ 68280 w 77804"/>
              <a:gd name="connsiteY3" fmla="*/ 157170 h 222413"/>
              <a:gd name="connsiteX4" fmla="*/ 36530 w 77804"/>
              <a:gd name="connsiteY4" fmla="*/ 80970 h 222413"/>
              <a:gd name="connsiteX5" fmla="*/ 17 w 77804"/>
              <a:gd name="connsiteY5" fmla="*/ 7 h 22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04" h="222413">
                <a:moveTo>
                  <a:pt x="17" y="7"/>
                </a:moveTo>
                <a:cubicBezTo>
                  <a:pt x="811" y="801"/>
                  <a:pt x="28592" y="48955"/>
                  <a:pt x="41292" y="85732"/>
                </a:cubicBezTo>
                <a:cubicBezTo>
                  <a:pt x="53992" y="122509"/>
                  <a:pt x="71719" y="208764"/>
                  <a:pt x="76217" y="220670"/>
                </a:cubicBezTo>
                <a:cubicBezTo>
                  <a:pt x="80715" y="232576"/>
                  <a:pt x="74894" y="180453"/>
                  <a:pt x="68280" y="157170"/>
                </a:cubicBezTo>
                <a:cubicBezTo>
                  <a:pt x="61666" y="133887"/>
                  <a:pt x="47378" y="102931"/>
                  <a:pt x="36530" y="80970"/>
                </a:cubicBezTo>
                <a:cubicBezTo>
                  <a:pt x="25682" y="59010"/>
                  <a:pt x="-777" y="-787"/>
                  <a:pt x="17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: 図形 1270">
            <a:extLst>
              <a:ext uri="{FF2B5EF4-FFF2-40B4-BE49-F238E27FC236}">
                <a16:creationId xmlns:a16="http://schemas.microsoft.com/office/drawing/2014/main" id="{10C49403-B3D7-4700-BFC6-7A313A3DA3D8}"/>
              </a:ext>
            </a:extLst>
          </p:cNvPr>
          <p:cNvSpPr/>
          <p:nvPr/>
        </p:nvSpPr>
        <p:spPr>
          <a:xfrm>
            <a:off x="3628693" y="4253239"/>
            <a:ext cx="48546" cy="182819"/>
          </a:xfrm>
          <a:custGeom>
            <a:avLst/>
            <a:gdLst>
              <a:gd name="connsiteX0" fmla="*/ 38432 w 48546"/>
              <a:gd name="connsiteY0" fmla="*/ 1261 h 182819"/>
              <a:gd name="connsiteX1" fmla="*/ 47957 w 48546"/>
              <a:gd name="connsiteY1" fmla="*/ 177474 h 182819"/>
              <a:gd name="connsiteX2" fmla="*/ 19382 w 48546"/>
              <a:gd name="connsiteY2" fmla="*/ 133024 h 182819"/>
              <a:gd name="connsiteX3" fmla="*/ 332 w 48546"/>
              <a:gd name="connsiteY3" fmla="*/ 90161 h 182819"/>
              <a:gd name="connsiteX4" fmla="*/ 35257 w 48546"/>
              <a:gd name="connsiteY4" fmla="*/ 96511 h 182819"/>
              <a:gd name="connsiteX5" fmla="*/ 38432 w 48546"/>
              <a:gd name="connsiteY5" fmla="*/ 1261 h 18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46" h="182819">
                <a:moveTo>
                  <a:pt x="38432" y="1261"/>
                </a:moveTo>
                <a:cubicBezTo>
                  <a:pt x="40549" y="14755"/>
                  <a:pt x="51132" y="155514"/>
                  <a:pt x="47957" y="177474"/>
                </a:cubicBezTo>
                <a:cubicBezTo>
                  <a:pt x="44782" y="199434"/>
                  <a:pt x="27320" y="147576"/>
                  <a:pt x="19382" y="133024"/>
                </a:cubicBezTo>
                <a:cubicBezTo>
                  <a:pt x="11444" y="118472"/>
                  <a:pt x="-2314" y="96246"/>
                  <a:pt x="332" y="90161"/>
                </a:cubicBezTo>
                <a:cubicBezTo>
                  <a:pt x="2978" y="84076"/>
                  <a:pt x="29172" y="106300"/>
                  <a:pt x="35257" y="96511"/>
                </a:cubicBezTo>
                <a:cubicBezTo>
                  <a:pt x="41342" y="86722"/>
                  <a:pt x="36315" y="-12233"/>
                  <a:pt x="38432" y="1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: 図形 1327">
            <a:extLst>
              <a:ext uri="{FF2B5EF4-FFF2-40B4-BE49-F238E27FC236}">
                <a16:creationId xmlns:a16="http://schemas.microsoft.com/office/drawing/2014/main" id="{D08B991C-04B1-4B39-BF5F-DB9B4271B34B}"/>
              </a:ext>
            </a:extLst>
          </p:cNvPr>
          <p:cNvSpPr/>
          <p:nvPr/>
        </p:nvSpPr>
        <p:spPr>
          <a:xfrm>
            <a:off x="3165469" y="4412648"/>
            <a:ext cx="141840" cy="521839"/>
          </a:xfrm>
          <a:custGeom>
            <a:avLst/>
            <a:gdLst>
              <a:gd name="connsiteX0" fmla="*/ 61919 w 141840"/>
              <a:gd name="connsiteY0" fmla="*/ 602 h 521839"/>
              <a:gd name="connsiteX1" fmla="*/ 61919 w 141840"/>
              <a:gd name="connsiteY1" fmla="*/ 213327 h 521839"/>
              <a:gd name="connsiteX2" fmla="*/ 141294 w 141840"/>
              <a:gd name="connsiteY2" fmla="*/ 513365 h 521839"/>
              <a:gd name="connsiteX3" fmla="*/ 92081 w 141840"/>
              <a:gd name="connsiteY3" fmla="*/ 416527 h 521839"/>
              <a:gd name="connsiteX4" fmla="*/ 6 w 141840"/>
              <a:gd name="connsiteY4" fmla="*/ 178402 h 521839"/>
              <a:gd name="connsiteX5" fmla="*/ 87319 w 141840"/>
              <a:gd name="connsiteY5" fmla="*/ 354615 h 521839"/>
              <a:gd name="connsiteX6" fmla="*/ 60331 w 141840"/>
              <a:gd name="connsiteY6" fmla="*/ 278415 h 521839"/>
              <a:gd name="connsiteX7" fmla="*/ 61919 w 141840"/>
              <a:gd name="connsiteY7" fmla="*/ 602 h 52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840" h="521839">
                <a:moveTo>
                  <a:pt x="61919" y="602"/>
                </a:moveTo>
                <a:cubicBezTo>
                  <a:pt x="62184" y="-10246"/>
                  <a:pt x="48690" y="127866"/>
                  <a:pt x="61919" y="213327"/>
                </a:cubicBezTo>
                <a:cubicBezTo>
                  <a:pt x="75148" y="298788"/>
                  <a:pt x="136267" y="479498"/>
                  <a:pt x="141294" y="513365"/>
                </a:cubicBezTo>
                <a:cubicBezTo>
                  <a:pt x="146321" y="547232"/>
                  <a:pt x="115629" y="472354"/>
                  <a:pt x="92081" y="416527"/>
                </a:cubicBezTo>
                <a:cubicBezTo>
                  <a:pt x="68533" y="360700"/>
                  <a:pt x="800" y="188721"/>
                  <a:pt x="6" y="178402"/>
                </a:cubicBezTo>
                <a:cubicBezTo>
                  <a:pt x="-788" y="168083"/>
                  <a:pt x="77265" y="337946"/>
                  <a:pt x="87319" y="354615"/>
                </a:cubicBezTo>
                <a:cubicBezTo>
                  <a:pt x="97373" y="371284"/>
                  <a:pt x="64035" y="337152"/>
                  <a:pt x="60331" y="278415"/>
                </a:cubicBezTo>
                <a:cubicBezTo>
                  <a:pt x="56627" y="219678"/>
                  <a:pt x="61654" y="11450"/>
                  <a:pt x="61919" y="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: 図形 1337">
            <a:extLst>
              <a:ext uri="{FF2B5EF4-FFF2-40B4-BE49-F238E27FC236}">
                <a16:creationId xmlns:a16="http://schemas.microsoft.com/office/drawing/2014/main" id="{A809EDEB-BC12-4446-A9BF-52A74624A8B8}"/>
              </a:ext>
            </a:extLst>
          </p:cNvPr>
          <p:cNvSpPr/>
          <p:nvPr/>
        </p:nvSpPr>
        <p:spPr>
          <a:xfrm>
            <a:off x="3236780" y="4878387"/>
            <a:ext cx="111258" cy="433389"/>
          </a:xfrm>
          <a:custGeom>
            <a:avLst/>
            <a:gdLst>
              <a:gd name="connsiteX0" fmla="*/ 133 w 111258"/>
              <a:gd name="connsiteY0" fmla="*/ 1 h 433389"/>
              <a:gd name="connsiteX1" fmla="*/ 77920 w 111258"/>
              <a:gd name="connsiteY1" fmla="*/ 168276 h 433389"/>
              <a:gd name="connsiteX2" fmla="*/ 103320 w 111258"/>
              <a:gd name="connsiteY2" fmla="*/ 339726 h 433389"/>
              <a:gd name="connsiteX3" fmla="*/ 111258 w 111258"/>
              <a:gd name="connsiteY3" fmla="*/ 433388 h 433389"/>
              <a:gd name="connsiteX4" fmla="*/ 103320 w 111258"/>
              <a:gd name="connsiteY4" fmla="*/ 341313 h 433389"/>
              <a:gd name="connsiteX5" fmla="*/ 98558 w 111258"/>
              <a:gd name="connsiteY5" fmla="*/ 165101 h 433389"/>
              <a:gd name="connsiteX6" fmla="*/ 133 w 111258"/>
              <a:gd name="connsiteY6" fmla="*/ 1 h 43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258" h="433389">
                <a:moveTo>
                  <a:pt x="133" y="1"/>
                </a:moveTo>
                <a:cubicBezTo>
                  <a:pt x="-3307" y="530"/>
                  <a:pt x="60722" y="111655"/>
                  <a:pt x="77920" y="168276"/>
                </a:cubicBezTo>
                <a:cubicBezTo>
                  <a:pt x="95118" y="224897"/>
                  <a:pt x="97764" y="295541"/>
                  <a:pt x="103320" y="339726"/>
                </a:cubicBezTo>
                <a:cubicBezTo>
                  <a:pt x="108876" y="383911"/>
                  <a:pt x="111258" y="433124"/>
                  <a:pt x="111258" y="433388"/>
                </a:cubicBezTo>
                <a:cubicBezTo>
                  <a:pt x="111258" y="433652"/>
                  <a:pt x="105437" y="386027"/>
                  <a:pt x="103320" y="341313"/>
                </a:cubicBezTo>
                <a:cubicBezTo>
                  <a:pt x="101203" y="296599"/>
                  <a:pt x="113110" y="218018"/>
                  <a:pt x="98558" y="165101"/>
                </a:cubicBezTo>
                <a:cubicBezTo>
                  <a:pt x="84006" y="112184"/>
                  <a:pt x="3573" y="-528"/>
                  <a:pt x="13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: 図形 1340">
            <a:extLst>
              <a:ext uri="{FF2B5EF4-FFF2-40B4-BE49-F238E27FC236}">
                <a16:creationId xmlns:a16="http://schemas.microsoft.com/office/drawing/2014/main" id="{B021FB20-D01B-4C7B-AD5A-64883E98C41F}"/>
              </a:ext>
            </a:extLst>
          </p:cNvPr>
          <p:cNvSpPr/>
          <p:nvPr/>
        </p:nvSpPr>
        <p:spPr>
          <a:xfrm>
            <a:off x="3205124" y="4859302"/>
            <a:ext cx="64561" cy="448135"/>
          </a:xfrm>
          <a:custGeom>
            <a:avLst/>
            <a:gdLst>
              <a:gd name="connsiteX0" fmla="*/ 9564 w 64561"/>
              <a:gd name="connsiteY0" fmla="*/ 36 h 448135"/>
              <a:gd name="connsiteX1" fmla="*/ 3214 w 64561"/>
              <a:gd name="connsiteY1" fmla="*/ 161961 h 448135"/>
              <a:gd name="connsiteX2" fmla="*/ 63539 w 64561"/>
              <a:gd name="connsiteY2" fmla="*/ 442948 h 448135"/>
              <a:gd name="connsiteX3" fmla="*/ 39726 w 64561"/>
              <a:gd name="connsiteY3" fmla="*/ 331823 h 448135"/>
              <a:gd name="connsiteX4" fmla="*/ 20676 w 64561"/>
              <a:gd name="connsiteY4" fmla="*/ 174661 h 448135"/>
              <a:gd name="connsiteX5" fmla="*/ 9564 w 64561"/>
              <a:gd name="connsiteY5" fmla="*/ 36 h 44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61" h="448135">
                <a:moveTo>
                  <a:pt x="9564" y="36"/>
                </a:moveTo>
                <a:cubicBezTo>
                  <a:pt x="6654" y="-2081"/>
                  <a:pt x="-5782" y="88142"/>
                  <a:pt x="3214" y="161961"/>
                </a:cubicBezTo>
                <a:cubicBezTo>
                  <a:pt x="12210" y="235780"/>
                  <a:pt x="57454" y="414638"/>
                  <a:pt x="63539" y="442948"/>
                </a:cubicBezTo>
                <a:cubicBezTo>
                  <a:pt x="69624" y="471258"/>
                  <a:pt x="46870" y="376538"/>
                  <a:pt x="39726" y="331823"/>
                </a:cubicBezTo>
                <a:cubicBezTo>
                  <a:pt x="32582" y="287109"/>
                  <a:pt x="25174" y="225990"/>
                  <a:pt x="20676" y="174661"/>
                </a:cubicBezTo>
                <a:cubicBezTo>
                  <a:pt x="16178" y="123332"/>
                  <a:pt x="12474" y="2153"/>
                  <a:pt x="9564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: 図形 1599">
            <a:extLst>
              <a:ext uri="{FF2B5EF4-FFF2-40B4-BE49-F238E27FC236}">
                <a16:creationId xmlns:a16="http://schemas.microsoft.com/office/drawing/2014/main" id="{E35F6C7B-027C-4A6E-9C2A-7928ED20E324}"/>
              </a:ext>
            </a:extLst>
          </p:cNvPr>
          <p:cNvSpPr/>
          <p:nvPr/>
        </p:nvSpPr>
        <p:spPr>
          <a:xfrm>
            <a:off x="3341404" y="4992055"/>
            <a:ext cx="100298" cy="394428"/>
          </a:xfrm>
          <a:custGeom>
            <a:avLst/>
            <a:gdLst>
              <a:gd name="connsiteX0" fmla="*/ 284 w 100298"/>
              <a:gd name="connsiteY0" fmla="*/ 633 h 394428"/>
              <a:gd name="connsiteX1" fmla="*/ 51084 w 100298"/>
              <a:gd name="connsiteY1" fmla="*/ 108583 h 394428"/>
              <a:gd name="connsiteX2" fmla="*/ 97121 w 100298"/>
              <a:gd name="connsiteY2" fmla="*/ 389570 h 394428"/>
              <a:gd name="connsiteX3" fmla="*/ 93946 w 100298"/>
              <a:gd name="connsiteY3" fmla="*/ 276858 h 394428"/>
              <a:gd name="connsiteX4" fmla="*/ 74896 w 100298"/>
              <a:gd name="connsiteY4" fmla="*/ 149858 h 394428"/>
              <a:gd name="connsiteX5" fmla="*/ 284 w 100298"/>
              <a:gd name="connsiteY5" fmla="*/ 633 h 39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298" h="394428">
                <a:moveTo>
                  <a:pt x="284" y="633"/>
                </a:moveTo>
                <a:cubicBezTo>
                  <a:pt x="-3685" y="-6246"/>
                  <a:pt x="34945" y="43760"/>
                  <a:pt x="51084" y="108583"/>
                </a:cubicBezTo>
                <a:cubicBezTo>
                  <a:pt x="67223" y="173406"/>
                  <a:pt x="89977" y="361524"/>
                  <a:pt x="97121" y="389570"/>
                </a:cubicBezTo>
                <a:cubicBezTo>
                  <a:pt x="104265" y="417616"/>
                  <a:pt x="97650" y="316810"/>
                  <a:pt x="93946" y="276858"/>
                </a:cubicBezTo>
                <a:cubicBezTo>
                  <a:pt x="90242" y="236906"/>
                  <a:pt x="87596" y="192721"/>
                  <a:pt x="74896" y="149858"/>
                </a:cubicBezTo>
                <a:cubicBezTo>
                  <a:pt x="62196" y="106996"/>
                  <a:pt x="4253" y="7512"/>
                  <a:pt x="284" y="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: 図形 1600">
            <a:extLst>
              <a:ext uri="{FF2B5EF4-FFF2-40B4-BE49-F238E27FC236}">
                <a16:creationId xmlns:a16="http://schemas.microsoft.com/office/drawing/2014/main" id="{E95F091A-5EF1-4C85-8EAF-D59761568BA4}"/>
              </a:ext>
            </a:extLst>
          </p:cNvPr>
          <p:cNvSpPr/>
          <p:nvPr/>
        </p:nvSpPr>
        <p:spPr>
          <a:xfrm>
            <a:off x="3435350" y="4595813"/>
            <a:ext cx="271565" cy="264221"/>
          </a:xfrm>
          <a:custGeom>
            <a:avLst/>
            <a:gdLst>
              <a:gd name="connsiteX0" fmla="*/ 0 w 271565"/>
              <a:gd name="connsiteY0" fmla="*/ 0 h 264221"/>
              <a:gd name="connsiteX1" fmla="*/ 117475 w 271565"/>
              <a:gd name="connsiteY1" fmla="*/ 155575 h 264221"/>
              <a:gd name="connsiteX2" fmla="*/ 269875 w 271565"/>
              <a:gd name="connsiteY2" fmla="*/ 263525 h 264221"/>
              <a:gd name="connsiteX3" fmla="*/ 203200 w 271565"/>
              <a:gd name="connsiteY3" fmla="*/ 204787 h 264221"/>
              <a:gd name="connsiteX4" fmla="*/ 0 w 271565"/>
              <a:gd name="connsiteY4" fmla="*/ 0 h 2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565" h="264221">
                <a:moveTo>
                  <a:pt x="0" y="0"/>
                </a:moveTo>
                <a:cubicBezTo>
                  <a:pt x="36248" y="55827"/>
                  <a:pt x="72496" y="111654"/>
                  <a:pt x="117475" y="155575"/>
                </a:cubicBezTo>
                <a:cubicBezTo>
                  <a:pt x="162454" y="199496"/>
                  <a:pt x="255588" y="255323"/>
                  <a:pt x="269875" y="263525"/>
                </a:cubicBezTo>
                <a:cubicBezTo>
                  <a:pt x="284162" y="271727"/>
                  <a:pt x="203200" y="204787"/>
                  <a:pt x="203200" y="20478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: 図形 1601">
            <a:extLst>
              <a:ext uri="{FF2B5EF4-FFF2-40B4-BE49-F238E27FC236}">
                <a16:creationId xmlns:a16="http://schemas.microsoft.com/office/drawing/2014/main" id="{0DC3805A-D0D7-4F40-8026-9E02A7027DB5}"/>
              </a:ext>
            </a:extLst>
          </p:cNvPr>
          <p:cNvSpPr/>
          <p:nvPr/>
        </p:nvSpPr>
        <p:spPr>
          <a:xfrm>
            <a:off x="3671274" y="4515618"/>
            <a:ext cx="96257" cy="405288"/>
          </a:xfrm>
          <a:custGeom>
            <a:avLst/>
            <a:gdLst>
              <a:gd name="connsiteX0" fmla="*/ 6964 w 96257"/>
              <a:gd name="connsiteY0" fmla="*/ 2407 h 405288"/>
              <a:gd name="connsiteX1" fmla="*/ 6964 w 96257"/>
              <a:gd name="connsiteY1" fmla="*/ 129407 h 405288"/>
              <a:gd name="connsiteX2" fmla="*/ 94276 w 96257"/>
              <a:gd name="connsiteY2" fmla="*/ 397695 h 405288"/>
              <a:gd name="connsiteX3" fmla="*/ 64114 w 96257"/>
              <a:gd name="connsiteY3" fmla="*/ 323082 h 405288"/>
              <a:gd name="connsiteX4" fmla="*/ 19664 w 96257"/>
              <a:gd name="connsiteY4" fmla="*/ 232595 h 405288"/>
              <a:gd name="connsiteX5" fmla="*/ 6964 w 96257"/>
              <a:gd name="connsiteY5" fmla="*/ 2407 h 4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57" h="405288">
                <a:moveTo>
                  <a:pt x="6964" y="2407"/>
                </a:moveTo>
                <a:cubicBezTo>
                  <a:pt x="4847" y="-14791"/>
                  <a:pt x="-7588" y="63526"/>
                  <a:pt x="6964" y="129407"/>
                </a:cubicBezTo>
                <a:cubicBezTo>
                  <a:pt x="21516" y="195288"/>
                  <a:pt x="84751" y="365416"/>
                  <a:pt x="94276" y="397695"/>
                </a:cubicBezTo>
                <a:cubicBezTo>
                  <a:pt x="103801" y="429974"/>
                  <a:pt x="76549" y="350599"/>
                  <a:pt x="64114" y="323082"/>
                </a:cubicBezTo>
                <a:cubicBezTo>
                  <a:pt x="51679" y="295565"/>
                  <a:pt x="27337" y="284453"/>
                  <a:pt x="19664" y="232595"/>
                </a:cubicBezTo>
                <a:cubicBezTo>
                  <a:pt x="11991" y="180737"/>
                  <a:pt x="9081" y="19605"/>
                  <a:pt x="6964" y="2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: 図形 1602">
            <a:extLst>
              <a:ext uri="{FF2B5EF4-FFF2-40B4-BE49-F238E27FC236}">
                <a16:creationId xmlns:a16="http://schemas.microsoft.com/office/drawing/2014/main" id="{2C194720-C1EF-4070-946A-DF5D66D86C05}"/>
              </a:ext>
            </a:extLst>
          </p:cNvPr>
          <p:cNvSpPr/>
          <p:nvPr/>
        </p:nvSpPr>
        <p:spPr>
          <a:xfrm>
            <a:off x="3233435" y="5231390"/>
            <a:ext cx="30641" cy="164509"/>
          </a:xfrm>
          <a:custGeom>
            <a:avLst/>
            <a:gdLst>
              <a:gd name="connsiteX0" fmla="*/ 3478 w 30641"/>
              <a:gd name="connsiteY0" fmla="*/ 1010 h 164509"/>
              <a:gd name="connsiteX1" fmla="*/ 28878 w 30641"/>
              <a:gd name="connsiteY1" fmla="*/ 158173 h 164509"/>
              <a:gd name="connsiteX2" fmla="*/ 25703 w 30641"/>
              <a:gd name="connsiteY2" fmla="*/ 129598 h 164509"/>
              <a:gd name="connsiteX3" fmla="*/ 3478 w 30641"/>
              <a:gd name="connsiteY3" fmla="*/ 91498 h 164509"/>
              <a:gd name="connsiteX4" fmla="*/ 3478 w 30641"/>
              <a:gd name="connsiteY4" fmla="*/ 1010 h 16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41" h="164509">
                <a:moveTo>
                  <a:pt x="3478" y="1010"/>
                </a:moveTo>
                <a:cubicBezTo>
                  <a:pt x="7711" y="12123"/>
                  <a:pt x="25174" y="136742"/>
                  <a:pt x="28878" y="158173"/>
                </a:cubicBezTo>
                <a:cubicBezTo>
                  <a:pt x="32582" y="179604"/>
                  <a:pt x="29936" y="140711"/>
                  <a:pt x="25703" y="129598"/>
                </a:cubicBezTo>
                <a:cubicBezTo>
                  <a:pt x="21470" y="118486"/>
                  <a:pt x="8505" y="109225"/>
                  <a:pt x="3478" y="91498"/>
                </a:cubicBezTo>
                <a:cubicBezTo>
                  <a:pt x="-1549" y="73771"/>
                  <a:pt x="-755" y="-10103"/>
                  <a:pt x="3478" y="1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: 図形 1603">
            <a:extLst>
              <a:ext uri="{FF2B5EF4-FFF2-40B4-BE49-F238E27FC236}">
                <a16:creationId xmlns:a16="http://schemas.microsoft.com/office/drawing/2014/main" id="{1AA9FCB0-4850-4B62-B510-D056A422C3C7}"/>
              </a:ext>
            </a:extLst>
          </p:cNvPr>
          <p:cNvSpPr/>
          <p:nvPr/>
        </p:nvSpPr>
        <p:spPr>
          <a:xfrm>
            <a:off x="3210505" y="5452820"/>
            <a:ext cx="95077" cy="181449"/>
          </a:xfrm>
          <a:custGeom>
            <a:avLst/>
            <a:gdLst>
              <a:gd name="connsiteX0" fmla="*/ 1008 w 95077"/>
              <a:gd name="connsiteY0" fmla="*/ 243 h 181449"/>
              <a:gd name="connsiteX1" fmla="*/ 23233 w 95077"/>
              <a:gd name="connsiteY1" fmla="*/ 78030 h 181449"/>
              <a:gd name="connsiteX2" fmla="*/ 94670 w 95077"/>
              <a:gd name="connsiteY2" fmla="*/ 181218 h 181449"/>
              <a:gd name="connsiteX3" fmla="*/ 50220 w 95077"/>
              <a:gd name="connsiteY3" fmla="*/ 103430 h 181449"/>
              <a:gd name="connsiteX4" fmla="*/ 1008 w 95077"/>
              <a:gd name="connsiteY4" fmla="*/ 243 h 18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77" h="181449">
                <a:moveTo>
                  <a:pt x="1008" y="243"/>
                </a:moveTo>
                <a:cubicBezTo>
                  <a:pt x="-3490" y="-3990"/>
                  <a:pt x="7623" y="47868"/>
                  <a:pt x="23233" y="78030"/>
                </a:cubicBezTo>
                <a:cubicBezTo>
                  <a:pt x="38843" y="108192"/>
                  <a:pt x="90172" y="176985"/>
                  <a:pt x="94670" y="181218"/>
                </a:cubicBezTo>
                <a:cubicBezTo>
                  <a:pt x="99168" y="185451"/>
                  <a:pt x="65301" y="130682"/>
                  <a:pt x="50220" y="103430"/>
                </a:cubicBezTo>
                <a:cubicBezTo>
                  <a:pt x="35139" y="76178"/>
                  <a:pt x="5506" y="4476"/>
                  <a:pt x="1008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: 図形 1604">
            <a:extLst>
              <a:ext uri="{FF2B5EF4-FFF2-40B4-BE49-F238E27FC236}">
                <a16:creationId xmlns:a16="http://schemas.microsoft.com/office/drawing/2014/main" id="{5C849D94-847D-4E59-8E26-9BFE9900B86F}"/>
              </a:ext>
            </a:extLst>
          </p:cNvPr>
          <p:cNvSpPr/>
          <p:nvPr/>
        </p:nvSpPr>
        <p:spPr>
          <a:xfrm>
            <a:off x="3201986" y="5538390"/>
            <a:ext cx="100587" cy="182103"/>
          </a:xfrm>
          <a:custGeom>
            <a:avLst/>
            <a:gdLst>
              <a:gd name="connsiteX0" fmla="*/ 2 w 100587"/>
              <a:gd name="connsiteY0" fmla="*/ 398 h 182103"/>
              <a:gd name="connsiteX1" fmla="*/ 34927 w 100587"/>
              <a:gd name="connsiteY1" fmla="*/ 89298 h 182103"/>
              <a:gd name="connsiteX2" fmla="*/ 100014 w 100587"/>
              <a:gd name="connsiteY2" fmla="*/ 179785 h 182103"/>
              <a:gd name="connsiteX3" fmla="*/ 65089 w 100587"/>
              <a:gd name="connsiteY3" fmla="*/ 152798 h 182103"/>
              <a:gd name="connsiteX4" fmla="*/ 36514 w 100587"/>
              <a:gd name="connsiteY4" fmla="*/ 125810 h 182103"/>
              <a:gd name="connsiteX5" fmla="*/ 2 w 100587"/>
              <a:gd name="connsiteY5" fmla="*/ 398 h 18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87" h="182103">
                <a:moveTo>
                  <a:pt x="2" y="398"/>
                </a:moveTo>
                <a:cubicBezTo>
                  <a:pt x="-263" y="-5687"/>
                  <a:pt x="18258" y="59400"/>
                  <a:pt x="34927" y="89298"/>
                </a:cubicBezTo>
                <a:cubicBezTo>
                  <a:pt x="51596" y="119196"/>
                  <a:pt x="94987" y="169202"/>
                  <a:pt x="100014" y="179785"/>
                </a:cubicBezTo>
                <a:cubicBezTo>
                  <a:pt x="105041" y="190368"/>
                  <a:pt x="75672" y="161794"/>
                  <a:pt x="65089" y="152798"/>
                </a:cubicBezTo>
                <a:cubicBezTo>
                  <a:pt x="54506" y="143802"/>
                  <a:pt x="47891" y="147506"/>
                  <a:pt x="36514" y="125810"/>
                </a:cubicBezTo>
                <a:cubicBezTo>
                  <a:pt x="25137" y="104114"/>
                  <a:pt x="267" y="6483"/>
                  <a:pt x="2" y="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: 図形 1605">
            <a:extLst>
              <a:ext uri="{FF2B5EF4-FFF2-40B4-BE49-F238E27FC236}">
                <a16:creationId xmlns:a16="http://schemas.microsoft.com/office/drawing/2014/main" id="{8FC71398-F369-40D8-B6E9-C7DD57A1628C}"/>
              </a:ext>
            </a:extLst>
          </p:cNvPr>
          <p:cNvSpPr/>
          <p:nvPr/>
        </p:nvSpPr>
        <p:spPr>
          <a:xfrm>
            <a:off x="3960813" y="5643281"/>
            <a:ext cx="116122" cy="219454"/>
          </a:xfrm>
          <a:custGeom>
            <a:avLst/>
            <a:gdLst>
              <a:gd name="connsiteX0" fmla="*/ 0 w 116122"/>
              <a:gd name="connsiteY0" fmla="*/ 282 h 219454"/>
              <a:gd name="connsiteX1" fmla="*/ 68262 w 116122"/>
              <a:gd name="connsiteY1" fmla="*/ 76482 h 219454"/>
              <a:gd name="connsiteX2" fmla="*/ 115887 w 116122"/>
              <a:gd name="connsiteY2" fmla="*/ 217769 h 219454"/>
              <a:gd name="connsiteX3" fmla="*/ 85725 w 116122"/>
              <a:gd name="connsiteY3" fmla="*/ 151094 h 219454"/>
              <a:gd name="connsiteX4" fmla="*/ 66675 w 116122"/>
              <a:gd name="connsiteY4" fmla="*/ 101882 h 219454"/>
              <a:gd name="connsiteX5" fmla="*/ 0 w 116122"/>
              <a:gd name="connsiteY5" fmla="*/ 282 h 21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22" h="219454">
                <a:moveTo>
                  <a:pt x="0" y="282"/>
                </a:moveTo>
                <a:cubicBezTo>
                  <a:pt x="264" y="-3951"/>
                  <a:pt x="48948" y="40234"/>
                  <a:pt x="68262" y="76482"/>
                </a:cubicBezTo>
                <a:cubicBezTo>
                  <a:pt x="87576" y="112730"/>
                  <a:pt x="112977" y="205334"/>
                  <a:pt x="115887" y="217769"/>
                </a:cubicBezTo>
                <a:cubicBezTo>
                  <a:pt x="118797" y="230204"/>
                  <a:pt x="93927" y="170408"/>
                  <a:pt x="85725" y="151094"/>
                </a:cubicBezTo>
                <a:cubicBezTo>
                  <a:pt x="77523" y="131780"/>
                  <a:pt x="76729" y="122520"/>
                  <a:pt x="66675" y="101882"/>
                </a:cubicBezTo>
                <a:cubicBezTo>
                  <a:pt x="56621" y="81244"/>
                  <a:pt x="-264" y="4515"/>
                  <a:pt x="0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: 図形 1606">
            <a:extLst>
              <a:ext uri="{FF2B5EF4-FFF2-40B4-BE49-F238E27FC236}">
                <a16:creationId xmlns:a16="http://schemas.microsoft.com/office/drawing/2014/main" id="{A6248248-4032-426D-A84A-4AF4EBD20067}"/>
              </a:ext>
            </a:extLst>
          </p:cNvPr>
          <p:cNvSpPr/>
          <p:nvPr/>
        </p:nvSpPr>
        <p:spPr>
          <a:xfrm>
            <a:off x="3888337" y="5898697"/>
            <a:ext cx="257237" cy="77148"/>
          </a:xfrm>
          <a:custGeom>
            <a:avLst/>
            <a:gdLst>
              <a:gd name="connsiteX0" fmla="*/ 1038 w 257237"/>
              <a:gd name="connsiteY0" fmla="*/ 453 h 77148"/>
              <a:gd name="connsiteX1" fmla="*/ 70888 w 257237"/>
              <a:gd name="connsiteY1" fmla="*/ 38553 h 77148"/>
              <a:gd name="connsiteX2" fmla="*/ 250276 w 257237"/>
              <a:gd name="connsiteY2" fmla="*/ 75066 h 77148"/>
              <a:gd name="connsiteX3" fmla="*/ 210588 w 257237"/>
              <a:gd name="connsiteY3" fmla="*/ 71891 h 77148"/>
              <a:gd name="connsiteX4" fmla="*/ 116926 w 257237"/>
              <a:gd name="connsiteY4" fmla="*/ 65541 h 77148"/>
              <a:gd name="connsiteX5" fmla="*/ 1038 w 257237"/>
              <a:gd name="connsiteY5" fmla="*/ 453 h 7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237" h="77148">
                <a:moveTo>
                  <a:pt x="1038" y="453"/>
                </a:moveTo>
                <a:cubicBezTo>
                  <a:pt x="-6635" y="-4045"/>
                  <a:pt x="29348" y="26118"/>
                  <a:pt x="70888" y="38553"/>
                </a:cubicBezTo>
                <a:cubicBezTo>
                  <a:pt x="112428" y="50988"/>
                  <a:pt x="226993" y="69510"/>
                  <a:pt x="250276" y="75066"/>
                </a:cubicBezTo>
                <a:cubicBezTo>
                  <a:pt x="273559" y="80622"/>
                  <a:pt x="232813" y="73478"/>
                  <a:pt x="210588" y="71891"/>
                </a:cubicBezTo>
                <a:cubicBezTo>
                  <a:pt x="188363" y="70304"/>
                  <a:pt x="150528" y="73479"/>
                  <a:pt x="116926" y="65541"/>
                </a:cubicBezTo>
                <a:cubicBezTo>
                  <a:pt x="83324" y="57604"/>
                  <a:pt x="8711" y="4951"/>
                  <a:pt x="1038" y="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: 図形 1607">
            <a:extLst>
              <a:ext uri="{FF2B5EF4-FFF2-40B4-BE49-F238E27FC236}">
                <a16:creationId xmlns:a16="http://schemas.microsoft.com/office/drawing/2014/main" id="{75C2180A-8B12-4130-9219-1410422C0DD9}"/>
              </a:ext>
            </a:extLst>
          </p:cNvPr>
          <p:cNvSpPr/>
          <p:nvPr/>
        </p:nvSpPr>
        <p:spPr>
          <a:xfrm>
            <a:off x="3716204" y="6054549"/>
            <a:ext cx="399517" cy="247968"/>
          </a:xfrm>
          <a:custGeom>
            <a:avLst/>
            <a:gdLst>
              <a:gd name="connsiteX0" fmla="*/ 62046 w 399517"/>
              <a:gd name="connsiteY0" fmla="*/ 176 h 247968"/>
              <a:gd name="connsiteX1" fmla="*/ 230321 w 399517"/>
              <a:gd name="connsiteY1" fmla="*/ 82726 h 247968"/>
              <a:gd name="connsiteX2" fmla="*/ 382721 w 399517"/>
              <a:gd name="connsiteY2" fmla="*/ 230364 h 247968"/>
              <a:gd name="connsiteX3" fmla="*/ 316046 w 399517"/>
              <a:gd name="connsiteY3" fmla="*/ 192264 h 247968"/>
              <a:gd name="connsiteX4" fmla="*/ 134 w 399517"/>
              <a:gd name="connsiteY4" fmla="*/ 89076 h 247968"/>
              <a:gd name="connsiteX5" fmla="*/ 357321 w 399517"/>
              <a:gd name="connsiteY5" fmla="*/ 233539 h 247968"/>
              <a:gd name="connsiteX6" fmla="*/ 390659 w 399517"/>
              <a:gd name="connsiteY6" fmla="*/ 235126 h 247968"/>
              <a:gd name="connsiteX7" fmla="*/ 339859 w 399517"/>
              <a:gd name="connsiteY7" fmla="*/ 165276 h 247968"/>
              <a:gd name="connsiteX8" fmla="*/ 303346 w 399517"/>
              <a:gd name="connsiteY8" fmla="*/ 117651 h 247968"/>
              <a:gd name="connsiteX9" fmla="*/ 228734 w 399517"/>
              <a:gd name="connsiteY9" fmla="*/ 62089 h 247968"/>
              <a:gd name="connsiteX10" fmla="*/ 62046 w 399517"/>
              <a:gd name="connsiteY10" fmla="*/ 176 h 24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9517" h="247968">
                <a:moveTo>
                  <a:pt x="62046" y="176"/>
                </a:moveTo>
                <a:cubicBezTo>
                  <a:pt x="62310" y="3615"/>
                  <a:pt x="176875" y="44361"/>
                  <a:pt x="230321" y="82726"/>
                </a:cubicBezTo>
                <a:cubicBezTo>
                  <a:pt x="283767" y="121091"/>
                  <a:pt x="368433" y="212108"/>
                  <a:pt x="382721" y="230364"/>
                </a:cubicBezTo>
                <a:cubicBezTo>
                  <a:pt x="397009" y="248620"/>
                  <a:pt x="379810" y="215812"/>
                  <a:pt x="316046" y="192264"/>
                </a:cubicBezTo>
                <a:cubicBezTo>
                  <a:pt x="252282" y="168716"/>
                  <a:pt x="-6745" y="82197"/>
                  <a:pt x="134" y="89076"/>
                </a:cubicBezTo>
                <a:cubicBezTo>
                  <a:pt x="7013" y="95955"/>
                  <a:pt x="292234" y="209197"/>
                  <a:pt x="357321" y="233539"/>
                </a:cubicBezTo>
                <a:cubicBezTo>
                  <a:pt x="422408" y="257881"/>
                  <a:pt x="393569" y="246503"/>
                  <a:pt x="390659" y="235126"/>
                </a:cubicBezTo>
                <a:cubicBezTo>
                  <a:pt x="387749" y="223749"/>
                  <a:pt x="354411" y="184855"/>
                  <a:pt x="339859" y="165276"/>
                </a:cubicBezTo>
                <a:cubicBezTo>
                  <a:pt x="325307" y="145697"/>
                  <a:pt x="321867" y="134849"/>
                  <a:pt x="303346" y="117651"/>
                </a:cubicBezTo>
                <a:cubicBezTo>
                  <a:pt x="284825" y="100453"/>
                  <a:pt x="267628" y="79816"/>
                  <a:pt x="228734" y="62089"/>
                </a:cubicBezTo>
                <a:cubicBezTo>
                  <a:pt x="189840" y="44362"/>
                  <a:pt x="61782" y="-3263"/>
                  <a:pt x="62046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: 図形 1608">
            <a:extLst>
              <a:ext uri="{FF2B5EF4-FFF2-40B4-BE49-F238E27FC236}">
                <a16:creationId xmlns:a16="http://schemas.microsoft.com/office/drawing/2014/main" id="{47C69659-4044-4E66-BE34-412F0437425C}"/>
              </a:ext>
            </a:extLst>
          </p:cNvPr>
          <p:cNvSpPr/>
          <p:nvPr/>
        </p:nvSpPr>
        <p:spPr>
          <a:xfrm>
            <a:off x="3608170" y="6264275"/>
            <a:ext cx="563525" cy="138661"/>
          </a:xfrm>
          <a:custGeom>
            <a:avLst/>
            <a:gdLst>
              <a:gd name="connsiteX0" fmla="*/ 218 w 563525"/>
              <a:gd name="connsiteY0" fmla="*/ 0 h 138661"/>
              <a:gd name="connsiteX1" fmla="*/ 324068 w 563525"/>
              <a:gd name="connsiteY1" fmla="*/ 76200 h 138661"/>
              <a:gd name="connsiteX2" fmla="*/ 560605 w 563525"/>
              <a:gd name="connsiteY2" fmla="*/ 138113 h 138661"/>
              <a:gd name="connsiteX3" fmla="*/ 444718 w 563525"/>
              <a:gd name="connsiteY3" fmla="*/ 104775 h 138661"/>
              <a:gd name="connsiteX4" fmla="*/ 276443 w 563525"/>
              <a:gd name="connsiteY4" fmla="*/ 74613 h 138661"/>
              <a:gd name="connsiteX5" fmla="*/ 218 w 563525"/>
              <a:gd name="connsiteY5" fmla="*/ 0 h 13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3525" h="138661">
                <a:moveTo>
                  <a:pt x="218" y="0"/>
                </a:moveTo>
                <a:cubicBezTo>
                  <a:pt x="8155" y="264"/>
                  <a:pt x="230670" y="53181"/>
                  <a:pt x="324068" y="76200"/>
                </a:cubicBezTo>
                <a:cubicBezTo>
                  <a:pt x="417466" y="99219"/>
                  <a:pt x="540497" y="133351"/>
                  <a:pt x="560605" y="138113"/>
                </a:cubicBezTo>
                <a:cubicBezTo>
                  <a:pt x="580713" y="142875"/>
                  <a:pt x="492078" y="115358"/>
                  <a:pt x="444718" y="104775"/>
                </a:cubicBezTo>
                <a:cubicBezTo>
                  <a:pt x="397358" y="94192"/>
                  <a:pt x="350262" y="91546"/>
                  <a:pt x="276443" y="74613"/>
                </a:cubicBezTo>
                <a:cubicBezTo>
                  <a:pt x="202624" y="57680"/>
                  <a:pt x="-7719" y="-264"/>
                  <a:pt x="2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: 図形 1609">
            <a:extLst>
              <a:ext uri="{FF2B5EF4-FFF2-40B4-BE49-F238E27FC236}">
                <a16:creationId xmlns:a16="http://schemas.microsoft.com/office/drawing/2014/main" id="{3E306189-0A48-4BDB-8463-CDA94E6CD205}"/>
              </a:ext>
            </a:extLst>
          </p:cNvPr>
          <p:cNvSpPr/>
          <p:nvPr/>
        </p:nvSpPr>
        <p:spPr>
          <a:xfrm>
            <a:off x="3698875" y="6176963"/>
            <a:ext cx="423656" cy="174241"/>
          </a:xfrm>
          <a:custGeom>
            <a:avLst/>
            <a:gdLst>
              <a:gd name="connsiteX0" fmla="*/ 0 w 423656"/>
              <a:gd name="connsiteY0" fmla="*/ 0 h 174241"/>
              <a:gd name="connsiteX1" fmla="*/ 206375 w 423656"/>
              <a:gd name="connsiteY1" fmla="*/ 103187 h 174241"/>
              <a:gd name="connsiteX2" fmla="*/ 419100 w 423656"/>
              <a:gd name="connsiteY2" fmla="*/ 173037 h 174241"/>
              <a:gd name="connsiteX3" fmla="*/ 357188 w 423656"/>
              <a:gd name="connsiteY3" fmla="*/ 149225 h 174241"/>
              <a:gd name="connsiteX4" fmla="*/ 239713 w 423656"/>
              <a:gd name="connsiteY4" fmla="*/ 103187 h 174241"/>
              <a:gd name="connsiteX5" fmla="*/ 0 w 423656"/>
              <a:gd name="connsiteY5" fmla="*/ 0 h 17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656" h="174241">
                <a:moveTo>
                  <a:pt x="0" y="0"/>
                </a:moveTo>
                <a:cubicBezTo>
                  <a:pt x="68262" y="37174"/>
                  <a:pt x="136525" y="74348"/>
                  <a:pt x="206375" y="103187"/>
                </a:cubicBezTo>
                <a:cubicBezTo>
                  <a:pt x="276225" y="132026"/>
                  <a:pt x="393965" y="165364"/>
                  <a:pt x="419100" y="173037"/>
                </a:cubicBezTo>
                <a:cubicBezTo>
                  <a:pt x="444235" y="180710"/>
                  <a:pt x="357188" y="149225"/>
                  <a:pt x="357188" y="149225"/>
                </a:cubicBezTo>
                <a:cubicBezTo>
                  <a:pt x="327290" y="137583"/>
                  <a:pt x="298980" y="127529"/>
                  <a:pt x="239713" y="10318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: 図形 1610">
            <a:extLst>
              <a:ext uri="{FF2B5EF4-FFF2-40B4-BE49-F238E27FC236}">
                <a16:creationId xmlns:a16="http://schemas.microsoft.com/office/drawing/2014/main" id="{5FC185AE-A58D-4D77-894D-DD8A676F6FC3}"/>
              </a:ext>
            </a:extLst>
          </p:cNvPr>
          <p:cNvSpPr/>
          <p:nvPr/>
        </p:nvSpPr>
        <p:spPr>
          <a:xfrm>
            <a:off x="3487298" y="6400212"/>
            <a:ext cx="620242" cy="102131"/>
          </a:xfrm>
          <a:custGeom>
            <a:avLst/>
            <a:gdLst>
              <a:gd name="connsiteX0" fmla="*/ 2027 w 620242"/>
              <a:gd name="connsiteY0" fmla="*/ 588 h 102131"/>
              <a:gd name="connsiteX1" fmla="*/ 163952 w 620242"/>
              <a:gd name="connsiteY1" fmla="*/ 59326 h 102131"/>
              <a:gd name="connsiteX2" fmla="*/ 608452 w 620242"/>
              <a:gd name="connsiteY2" fmla="*/ 86313 h 102131"/>
              <a:gd name="connsiteX3" fmla="*/ 471927 w 620242"/>
              <a:gd name="connsiteY3" fmla="*/ 87901 h 102131"/>
              <a:gd name="connsiteX4" fmla="*/ 257615 w 620242"/>
              <a:gd name="connsiteY4" fmla="*/ 99013 h 102131"/>
              <a:gd name="connsiteX5" fmla="*/ 2027 w 620242"/>
              <a:gd name="connsiteY5" fmla="*/ 588 h 10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242" h="102131">
                <a:moveTo>
                  <a:pt x="2027" y="588"/>
                </a:moveTo>
                <a:cubicBezTo>
                  <a:pt x="-13583" y="-6026"/>
                  <a:pt x="62881" y="45039"/>
                  <a:pt x="163952" y="59326"/>
                </a:cubicBezTo>
                <a:cubicBezTo>
                  <a:pt x="265023" y="73613"/>
                  <a:pt x="557123" y="81551"/>
                  <a:pt x="608452" y="86313"/>
                </a:cubicBezTo>
                <a:cubicBezTo>
                  <a:pt x="659781" y="91075"/>
                  <a:pt x="530400" y="85784"/>
                  <a:pt x="471927" y="87901"/>
                </a:cubicBezTo>
                <a:cubicBezTo>
                  <a:pt x="413454" y="90018"/>
                  <a:pt x="337254" y="109596"/>
                  <a:pt x="257615" y="99013"/>
                </a:cubicBezTo>
                <a:cubicBezTo>
                  <a:pt x="177976" y="88430"/>
                  <a:pt x="17637" y="7202"/>
                  <a:pt x="2027" y="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: 図形 1611">
            <a:extLst>
              <a:ext uri="{FF2B5EF4-FFF2-40B4-BE49-F238E27FC236}">
                <a16:creationId xmlns:a16="http://schemas.microsoft.com/office/drawing/2014/main" id="{978FAFD6-97F1-45CE-878B-E8A2077195C5}"/>
              </a:ext>
            </a:extLst>
          </p:cNvPr>
          <p:cNvSpPr/>
          <p:nvPr/>
        </p:nvSpPr>
        <p:spPr>
          <a:xfrm>
            <a:off x="3361635" y="6524463"/>
            <a:ext cx="338405" cy="218958"/>
          </a:xfrm>
          <a:custGeom>
            <a:avLst/>
            <a:gdLst>
              <a:gd name="connsiteX0" fmla="*/ 690 w 338405"/>
              <a:gd name="connsiteY0" fmla="*/ 162 h 218958"/>
              <a:gd name="connsiteX1" fmla="*/ 172140 w 338405"/>
              <a:gd name="connsiteY1" fmla="*/ 76362 h 218958"/>
              <a:gd name="connsiteX2" fmla="*/ 332478 w 338405"/>
              <a:gd name="connsiteY2" fmla="*/ 212887 h 218958"/>
              <a:gd name="connsiteX3" fmla="*/ 291203 w 338405"/>
              <a:gd name="connsiteY3" fmla="*/ 187487 h 218958"/>
              <a:gd name="connsiteX4" fmla="*/ 170553 w 338405"/>
              <a:gd name="connsiteY4" fmla="*/ 119225 h 218958"/>
              <a:gd name="connsiteX5" fmla="*/ 113403 w 338405"/>
              <a:gd name="connsiteY5" fmla="*/ 57312 h 218958"/>
              <a:gd name="connsiteX6" fmla="*/ 690 w 338405"/>
              <a:gd name="connsiteY6" fmla="*/ 162 h 21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405" h="218958">
                <a:moveTo>
                  <a:pt x="690" y="162"/>
                </a:moveTo>
                <a:cubicBezTo>
                  <a:pt x="10479" y="3337"/>
                  <a:pt x="116842" y="40908"/>
                  <a:pt x="172140" y="76362"/>
                </a:cubicBezTo>
                <a:cubicBezTo>
                  <a:pt x="227438" y="111816"/>
                  <a:pt x="312634" y="194366"/>
                  <a:pt x="332478" y="212887"/>
                </a:cubicBezTo>
                <a:cubicBezTo>
                  <a:pt x="352322" y="231408"/>
                  <a:pt x="318191" y="203097"/>
                  <a:pt x="291203" y="187487"/>
                </a:cubicBezTo>
                <a:cubicBezTo>
                  <a:pt x="264215" y="171877"/>
                  <a:pt x="200186" y="140921"/>
                  <a:pt x="170553" y="119225"/>
                </a:cubicBezTo>
                <a:cubicBezTo>
                  <a:pt x="140920" y="97529"/>
                  <a:pt x="138803" y="73452"/>
                  <a:pt x="113403" y="57312"/>
                </a:cubicBezTo>
                <a:cubicBezTo>
                  <a:pt x="88003" y="41172"/>
                  <a:pt x="-9099" y="-3013"/>
                  <a:pt x="690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: 図形 1612">
            <a:extLst>
              <a:ext uri="{FF2B5EF4-FFF2-40B4-BE49-F238E27FC236}">
                <a16:creationId xmlns:a16="http://schemas.microsoft.com/office/drawing/2014/main" id="{3DB7A727-F2D5-436F-A6F5-7D70866F4204}"/>
              </a:ext>
            </a:extLst>
          </p:cNvPr>
          <p:cNvSpPr/>
          <p:nvPr/>
        </p:nvSpPr>
        <p:spPr>
          <a:xfrm>
            <a:off x="3327399" y="6331962"/>
            <a:ext cx="248847" cy="423013"/>
          </a:xfrm>
          <a:custGeom>
            <a:avLst/>
            <a:gdLst>
              <a:gd name="connsiteX0" fmla="*/ 247651 w 248847"/>
              <a:gd name="connsiteY0" fmla="*/ 3751 h 423013"/>
              <a:gd name="connsiteX1" fmla="*/ 203201 w 248847"/>
              <a:gd name="connsiteY1" fmla="*/ 130751 h 423013"/>
              <a:gd name="connsiteX2" fmla="*/ 177801 w 248847"/>
              <a:gd name="connsiteY2" fmla="*/ 241876 h 423013"/>
              <a:gd name="connsiteX3" fmla="*/ 171451 w 248847"/>
              <a:gd name="connsiteY3" fmla="*/ 314901 h 423013"/>
              <a:gd name="connsiteX4" fmla="*/ 142876 w 248847"/>
              <a:gd name="connsiteY4" fmla="*/ 356176 h 423013"/>
              <a:gd name="connsiteX5" fmla="*/ 1 w 248847"/>
              <a:gd name="connsiteY5" fmla="*/ 422851 h 423013"/>
              <a:gd name="connsiteX6" fmla="*/ 146051 w 248847"/>
              <a:gd name="connsiteY6" fmla="*/ 335538 h 423013"/>
              <a:gd name="connsiteX7" fmla="*/ 150814 w 248847"/>
              <a:gd name="connsiteY7" fmla="*/ 284738 h 423013"/>
              <a:gd name="connsiteX8" fmla="*/ 247651 w 248847"/>
              <a:gd name="connsiteY8" fmla="*/ 3751 h 42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847" h="423013">
                <a:moveTo>
                  <a:pt x="247651" y="3751"/>
                </a:moveTo>
                <a:cubicBezTo>
                  <a:pt x="256382" y="-21913"/>
                  <a:pt x="214843" y="91064"/>
                  <a:pt x="203201" y="130751"/>
                </a:cubicBezTo>
                <a:cubicBezTo>
                  <a:pt x="191559" y="170439"/>
                  <a:pt x="183093" y="211184"/>
                  <a:pt x="177801" y="241876"/>
                </a:cubicBezTo>
                <a:cubicBezTo>
                  <a:pt x="172509" y="272568"/>
                  <a:pt x="177272" y="295851"/>
                  <a:pt x="171451" y="314901"/>
                </a:cubicBezTo>
                <a:cubicBezTo>
                  <a:pt x="165630" y="333951"/>
                  <a:pt x="171451" y="338184"/>
                  <a:pt x="142876" y="356176"/>
                </a:cubicBezTo>
                <a:cubicBezTo>
                  <a:pt x="114301" y="374168"/>
                  <a:pt x="-528" y="426291"/>
                  <a:pt x="1" y="422851"/>
                </a:cubicBezTo>
                <a:cubicBezTo>
                  <a:pt x="530" y="419411"/>
                  <a:pt x="120916" y="358557"/>
                  <a:pt x="146051" y="335538"/>
                </a:cubicBezTo>
                <a:cubicBezTo>
                  <a:pt x="171186" y="312519"/>
                  <a:pt x="134410" y="335273"/>
                  <a:pt x="150814" y="284738"/>
                </a:cubicBezTo>
                <a:cubicBezTo>
                  <a:pt x="167218" y="234203"/>
                  <a:pt x="238920" y="29415"/>
                  <a:pt x="247651" y="3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: 図形 1613">
            <a:extLst>
              <a:ext uri="{FF2B5EF4-FFF2-40B4-BE49-F238E27FC236}">
                <a16:creationId xmlns:a16="http://schemas.microsoft.com/office/drawing/2014/main" id="{0CD66B8F-1A07-474D-8D8A-30B13BE874F9}"/>
              </a:ext>
            </a:extLst>
          </p:cNvPr>
          <p:cNvSpPr/>
          <p:nvPr/>
        </p:nvSpPr>
        <p:spPr>
          <a:xfrm>
            <a:off x="3284501" y="6604618"/>
            <a:ext cx="61206" cy="341013"/>
          </a:xfrm>
          <a:custGeom>
            <a:avLst/>
            <a:gdLst>
              <a:gd name="connsiteX0" fmla="*/ 37 w 61206"/>
              <a:gd name="connsiteY0" fmla="*/ 970 h 341013"/>
              <a:gd name="connsiteX1" fmla="*/ 50837 w 61206"/>
              <a:gd name="connsiteY1" fmla="*/ 210520 h 341013"/>
              <a:gd name="connsiteX2" fmla="*/ 19087 w 61206"/>
              <a:gd name="connsiteY2" fmla="*/ 340695 h 341013"/>
              <a:gd name="connsiteX3" fmla="*/ 33374 w 61206"/>
              <a:gd name="connsiteY3" fmla="*/ 243857 h 341013"/>
              <a:gd name="connsiteX4" fmla="*/ 60362 w 61206"/>
              <a:gd name="connsiteY4" fmla="*/ 137495 h 341013"/>
              <a:gd name="connsiteX5" fmla="*/ 37 w 61206"/>
              <a:gd name="connsiteY5" fmla="*/ 970 h 34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6" h="341013">
                <a:moveTo>
                  <a:pt x="37" y="970"/>
                </a:moveTo>
                <a:cubicBezTo>
                  <a:pt x="-1550" y="13141"/>
                  <a:pt x="47662" y="153899"/>
                  <a:pt x="50837" y="210520"/>
                </a:cubicBezTo>
                <a:cubicBezTo>
                  <a:pt x="54012" y="267141"/>
                  <a:pt x="21998" y="335139"/>
                  <a:pt x="19087" y="340695"/>
                </a:cubicBezTo>
                <a:cubicBezTo>
                  <a:pt x="16176" y="346251"/>
                  <a:pt x="26495" y="277724"/>
                  <a:pt x="33374" y="243857"/>
                </a:cubicBezTo>
                <a:cubicBezTo>
                  <a:pt x="40253" y="209990"/>
                  <a:pt x="66183" y="180622"/>
                  <a:pt x="60362" y="137495"/>
                </a:cubicBezTo>
                <a:cubicBezTo>
                  <a:pt x="54541" y="94368"/>
                  <a:pt x="1624" y="-11201"/>
                  <a:pt x="37" y="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: 図形 1614">
            <a:extLst>
              <a:ext uri="{FF2B5EF4-FFF2-40B4-BE49-F238E27FC236}">
                <a16:creationId xmlns:a16="http://schemas.microsoft.com/office/drawing/2014/main" id="{46C4556F-ECA8-4645-8BE2-AC0431C7C58E}"/>
              </a:ext>
            </a:extLst>
          </p:cNvPr>
          <p:cNvSpPr/>
          <p:nvPr/>
        </p:nvSpPr>
        <p:spPr>
          <a:xfrm>
            <a:off x="3054157" y="6796078"/>
            <a:ext cx="279662" cy="149235"/>
          </a:xfrm>
          <a:custGeom>
            <a:avLst/>
            <a:gdLst>
              <a:gd name="connsiteX0" fmla="*/ 185931 w 279662"/>
              <a:gd name="connsiteY0" fmla="*/ 10 h 149235"/>
              <a:gd name="connsiteX1" fmla="*/ 130368 w 279662"/>
              <a:gd name="connsiteY1" fmla="*/ 82560 h 149235"/>
              <a:gd name="connsiteX2" fmla="*/ 193 w 279662"/>
              <a:gd name="connsiteY2" fmla="*/ 149235 h 149235"/>
              <a:gd name="connsiteX3" fmla="*/ 162118 w 279662"/>
              <a:gd name="connsiteY3" fmla="*/ 84147 h 149235"/>
              <a:gd name="connsiteX4" fmla="*/ 201806 w 279662"/>
              <a:gd name="connsiteY4" fmla="*/ 147647 h 149235"/>
              <a:gd name="connsiteX5" fmla="*/ 195456 w 279662"/>
              <a:gd name="connsiteY5" fmla="*/ 84147 h 149235"/>
              <a:gd name="connsiteX6" fmla="*/ 279593 w 279662"/>
              <a:gd name="connsiteY6" fmla="*/ 36522 h 149235"/>
              <a:gd name="connsiteX7" fmla="*/ 179581 w 279662"/>
              <a:gd name="connsiteY7" fmla="*/ 76210 h 149235"/>
              <a:gd name="connsiteX8" fmla="*/ 185931 w 279662"/>
              <a:gd name="connsiteY8" fmla="*/ 10 h 14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662" h="149235">
                <a:moveTo>
                  <a:pt x="185931" y="10"/>
                </a:moveTo>
                <a:cubicBezTo>
                  <a:pt x="177729" y="1068"/>
                  <a:pt x="161324" y="57689"/>
                  <a:pt x="130368" y="82560"/>
                </a:cubicBezTo>
                <a:cubicBezTo>
                  <a:pt x="99412" y="107431"/>
                  <a:pt x="-5099" y="148971"/>
                  <a:pt x="193" y="149235"/>
                </a:cubicBezTo>
                <a:cubicBezTo>
                  <a:pt x="5485" y="149499"/>
                  <a:pt x="128516" y="84412"/>
                  <a:pt x="162118" y="84147"/>
                </a:cubicBezTo>
                <a:cubicBezTo>
                  <a:pt x="195720" y="83882"/>
                  <a:pt x="196250" y="147647"/>
                  <a:pt x="201806" y="147647"/>
                </a:cubicBezTo>
                <a:cubicBezTo>
                  <a:pt x="207362" y="147647"/>
                  <a:pt x="182491" y="102668"/>
                  <a:pt x="195456" y="84147"/>
                </a:cubicBezTo>
                <a:cubicBezTo>
                  <a:pt x="208421" y="65626"/>
                  <a:pt x="282239" y="37845"/>
                  <a:pt x="279593" y="36522"/>
                </a:cubicBezTo>
                <a:cubicBezTo>
                  <a:pt x="276947" y="35199"/>
                  <a:pt x="196250" y="75945"/>
                  <a:pt x="179581" y="76210"/>
                </a:cubicBezTo>
                <a:cubicBezTo>
                  <a:pt x="162912" y="76475"/>
                  <a:pt x="194133" y="-1048"/>
                  <a:pt x="18593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: 図形 1615">
            <a:extLst>
              <a:ext uri="{FF2B5EF4-FFF2-40B4-BE49-F238E27FC236}">
                <a16:creationId xmlns:a16="http://schemas.microsoft.com/office/drawing/2014/main" id="{422C5A26-671D-4E9A-8D0E-AF8237DCEE52}"/>
              </a:ext>
            </a:extLst>
          </p:cNvPr>
          <p:cNvSpPr/>
          <p:nvPr/>
        </p:nvSpPr>
        <p:spPr>
          <a:xfrm>
            <a:off x="3579599" y="6748345"/>
            <a:ext cx="299515" cy="179654"/>
          </a:xfrm>
          <a:custGeom>
            <a:avLst/>
            <a:gdLst>
              <a:gd name="connsiteX0" fmla="*/ 133564 w 299515"/>
              <a:gd name="connsiteY0" fmla="*/ 118 h 179654"/>
              <a:gd name="connsiteX1" fmla="*/ 271676 w 299515"/>
              <a:gd name="connsiteY1" fmla="*/ 36630 h 179654"/>
              <a:gd name="connsiteX2" fmla="*/ 298664 w 299515"/>
              <a:gd name="connsiteY2" fmla="*/ 109655 h 179654"/>
              <a:gd name="connsiteX3" fmla="*/ 255801 w 299515"/>
              <a:gd name="connsiteY3" fmla="*/ 90605 h 179654"/>
              <a:gd name="connsiteX4" fmla="*/ 265326 w 299515"/>
              <a:gd name="connsiteY4" fmla="*/ 163630 h 179654"/>
              <a:gd name="connsiteX5" fmla="*/ 290726 w 299515"/>
              <a:gd name="connsiteY5" fmla="*/ 176330 h 179654"/>
              <a:gd name="connsiteX6" fmla="*/ 214526 w 299515"/>
              <a:gd name="connsiteY6" fmla="*/ 171568 h 179654"/>
              <a:gd name="connsiteX7" fmla="*/ 214 w 299515"/>
              <a:gd name="connsiteY7" fmla="*/ 93780 h 179654"/>
              <a:gd name="connsiteX8" fmla="*/ 257389 w 299515"/>
              <a:gd name="connsiteY8" fmla="*/ 163630 h 179654"/>
              <a:gd name="connsiteX9" fmla="*/ 231989 w 299515"/>
              <a:gd name="connsiteY9" fmla="*/ 108068 h 179654"/>
              <a:gd name="connsiteX10" fmla="*/ 281201 w 299515"/>
              <a:gd name="connsiteY10" fmla="*/ 85843 h 179654"/>
              <a:gd name="connsiteX11" fmla="*/ 289139 w 299515"/>
              <a:gd name="connsiteY11" fmla="*/ 82668 h 179654"/>
              <a:gd name="connsiteX12" fmla="*/ 262151 w 299515"/>
              <a:gd name="connsiteY12" fmla="*/ 47743 h 179654"/>
              <a:gd name="connsiteX13" fmla="*/ 133564 w 299515"/>
              <a:gd name="connsiteY13" fmla="*/ 118 h 17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9515" h="179654">
                <a:moveTo>
                  <a:pt x="133564" y="118"/>
                </a:moveTo>
                <a:cubicBezTo>
                  <a:pt x="135151" y="-1734"/>
                  <a:pt x="244159" y="18374"/>
                  <a:pt x="271676" y="36630"/>
                </a:cubicBezTo>
                <a:cubicBezTo>
                  <a:pt x="299193" y="54886"/>
                  <a:pt x="301310" y="100659"/>
                  <a:pt x="298664" y="109655"/>
                </a:cubicBezTo>
                <a:cubicBezTo>
                  <a:pt x="296018" y="118651"/>
                  <a:pt x="261357" y="81609"/>
                  <a:pt x="255801" y="90605"/>
                </a:cubicBezTo>
                <a:cubicBezTo>
                  <a:pt x="250245" y="99601"/>
                  <a:pt x="259505" y="149343"/>
                  <a:pt x="265326" y="163630"/>
                </a:cubicBezTo>
                <a:cubicBezTo>
                  <a:pt x="271147" y="177917"/>
                  <a:pt x="299193" y="175007"/>
                  <a:pt x="290726" y="176330"/>
                </a:cubicBezTo>
                <a:cubicBezTo>
                  <a:pt x="282259" y="177653"/>
                  <a:pt x="262945" y="185326"/>
                  <a:pt x="214526" y="171568"/>
                </a:cubicBezTo>
                <a:cubicBezTo>
                  <a:pt x="166107" y="157810"/>
                  <a:pt x="-6930" y="95103"/>
                  <a:pt x="214" y="93780"/>
                </a:cubicBezTo>
                <a:cubicBezTo>
                  <a:pt x="7358" y="92457"/>
                  <a:pt x="218760" y="161249"/>
                  <a:pt x="257389" y="163630"/>
                </a:cubicBezTo>
                <a:cubicBezTo>
                  <a:pt x="296018" y="166011"/>
                  <a:pt x="228020" y="121032"/>
                  <a:pt x="231989" y="108068"/>
                </a:cubicBezTo>
                <a:cubicBezTo>
                  <a:pt x="235958" y="95104"/>
                  <a:pt x="271676" y="90076"/>
                  <a:pt x="281201" y="85843"/>
                </a:cubicBezTo>
                <a:cubicBezTo>
                  <a:pt x="290726" y="81610"/>
                  <a:pt x="292314" y="89018"/>
                  <a:pt x="289139" y="82668"/>
                </a:cubicBezTo>
                <a:cubicBezTo>
                  <a:pt x="285964" y="76318"/>
                  <a:pt x="283318" y="60972"/>
                  <a:pt x="262151" y="47743"/>
                </a:cubicBezTo>
                <a:cubicBezTo>
                  <a:pt x="240984" y="34514"/>
                  <a:pt x="131977" y="1970"/>
                  <a:pt x="133564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: 図形 1616">
            <a:extLst>
              <a:ext uri="{FF2B5EF4-FFF2-40B4-BE49-F238E27FC236}">
                <a16:creationId xmlns:a16="http://schemas.microsoft.com/office/drawing/2014/main" id="{AA982C6F-ED5D-4ED3-B4D9-B9340A3A5244}"/>
              </a:ext>
            </a:extLst>
          </p:cNvPr>
          <p:cNvSpPr/>
          <p:nvPr/>
        </p:nvSpPr>
        <p:spPr>
          <a:xfrm>
            <a:off x="3052810" y="6929393"/>
            <a:ext cx="153978" cy="137283"/>
          </a:xfrm>
          <a:custGeom>
            <a:avLst/>
            <a:gdLst>
              <a:gd name="connsiteX0" fmla="*/ 153940 w 153978"/>
              <a:gd name="connsiteY0" fmla="*/ 45 h 137283"/>
              <a:gd name="connsiteX1" fmla="*/ 11065 w 153978"/>
              <a:gd name="connsiteY1" fmla="*/ 49257 h 137283"/>
              <a:gd name="connsiteX2" fmla="*/ 9478 w 153978"/>
              <a:gd name="connsiteY2" fmla="*/ 134982 h 137283"/>
              <a:gd name="connsiteX3" fmla="*/ 9478 w 153978"/>
              <a:gd name="connsiteY3" fmla="*/ 107995 h 137283"/>
              <a:gd name="connsiteX4" fmla="*/ 25353 w 153978"/>
              <a:gd name="connsiteY4" fmla="*/ 57195 h 137283"/>
              <a:gd name="connsiteX5" fmla="*/ 153940 w 153978"/>
              <a:gd name="connsiteY5" fmla="*/ 45 h 13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978" h="137283">
                <a:moveTo>
                  <a:pt x="153940" y="45"/>
                </a:moveTo>
                <a:cubicBezTo>
                  <a:pt x="151559" y="-1278"/>
                  <a:pt x="35142" y="26768"/>
                  <a:pt x="11065" y="49257"/>
                </a:cubicBezTo>
                <a:cubicBezTo>
                  <a:pt x="-13012" y="71747"/>
                  <a:pt x="9742" y="125192"/>
                  <a:pt x="9478" y="134982"/>
                </a:cubicBezTo>
                <a:cubicBezTo>
                  <a:pt x="9214" y="144772"/>
                  <a:pt x="6832" y="120960"/>
                  <a:pt x="9478" y="107995"/>
                </a:cubicBezTo>
                <a:cubicBezTo>
                  <a:pt x="12124" y="95031"/>
                  <a:pt x="4186" y="74922"/>
                  <a:pt x="25353" y="57195"/>
                </a:cubicBezTo>
                <a:cubicBezTo>
                  <a:pt x="46520" y="39468"/>
                  <a:pt x="156321" y="1368"/>
                  <a:pt x="153940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: 図形 1617">
            <a:extLst>
              <a:ext uri="{FF2B5EF4-FFF2-40B4-BE49-F238E27FC236}">
                <a16:creationId xmlns:a16="http://schemas.microsoft.com/office/drawing/2014/main" id="{616D5737-2E76-4337-8150-AB51895B0EB2}"/>
              </a:ext>
            </a:extLst>
          </p:cNvPr>
          <p:cNvSpPr/>
          <p:nvPr/>
        </p:nvSpPr>
        <p:spPr>
          <a:xfrm>
            <a:off x="2860662" y="7131387"/>
            <a:ext cx="80607" cy="534874"/>
          </a:xfrm>
          <a:custGeom>
            <a:avLst/>
            <a:gdLst>
              <a:gd name="connsiteX0" fmla="*/ 77801 w 80607"/>
              <a:gd name="connsiteY0" fmla="*/ 7601 h 534874"/>
              <a:gd name="connsiteX1" fmla="*/ 66688 w 80607"/>
              <a:gd name="connsiteY1" fmla="*/ 510838 h 534874"/>
              <a:gd name="connsiteX2" fmla="*/ 49226 w 80607"/>
              <a:gd name="connsiteY2" fmla="*/ 433051 h 534874"/>
              <a:gd name="connsiteX3" fmla="*/ 66688 w 80607"/>
              <a:gd name="connsiteY3" fmla="*/ 244138 h 534874"/>
              <a:gd name="connsiteX4" fmla="*/ 13 w 80607"/>
              <a:gd name="connsiteY4" fmla="*/ 142538 h 534874"/>
              <a:gd name="connsiteX5" fmla="*/ 73038 w 80607"/>
              <a:gd name="connsiteY5" fmla="*/ 201276 h 534874"/>
              <a:gd name="connsiteX6" fmla="*/ 77801 w 80607"/>
              <a:gd name="connsiteY6" fmla="*/ 7601 h 53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07" h="534874">
                <a:moveTo>
                  <a:pt x="77801" y="7601"/>
                </a:moveTo>
                <a:cubicBezTo>
                  <a:pt x="76743" y="59195"/>
                  <a:pt x="71450" y="439930"/>
                  <a:pt x="66688" y="510838"/>
                </a:cubicBezTo>
                <a:cubicBezTo>
                  <a:pt x="61926" y="581746"/>
                  <a:pt x="49226" y="477501"/>
                  <a:pt x="49226" y="433051"/>
                </a:cubicBezTo>
                <a:cubicBezTo>
                  <a:pt x="49226" y="388601"/>
                  <a:pt x="74890" y="292557"/>
                  <a:pt x="66688" y="244138"/>
                </a:cubicBezTo>
                <a:cubicBezTo>
                  <a:pt x="58486" y="195719"/>
                  <a:pt x="-1045" y="149682"/>
                  <a:pt x="13" y="142538"/>
                </a:cubicBezTo>
                <a:cubicBezTo>
                  <a:pt x="1071" y="135394"/>
                  <a:pt x="60338" y="219268"/>
                  <a:pt x="73038" y="201276"/>
                </a:cubicBezTo>
                <a:cubicBezTo>
                  <a:pt x="85738" y="183284"/>
                  <a:pt x="78859" y="-43993"/>
                  <a:pt x="77801" y="7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: 図形 1618">
            <a:extLst>
              <a:ext uri="{FF2B5EF4-FFF2-40B4-BE49-F238E27FC236}">
                <a16:creationId xmlns:a16="http://schemas.microsoft.com/office/drawing/2014/main" id="{78BD722C-971F-4AAB-A227-6D0342458E94}"/>
              </a:ext>
            </a:extLst>
          </p:cNvPr>
          <p:cNvSpPr/>
          <p:nvPr/>
        </p:nvSpPr>
        <p:spPr>
          <a:xfrm>
            <a:off x="2908181" y="7456476"/>
            <a:ext cx="78515" cy="566903"/>
          </a:xfrm>
          <a:custGeom>
            <a:avLst/>
            <a:gdLst>
              <a:gd name="connsiteX0" fmla="*/ 77907 w 78515"/>
              <a:gd name="connsiteY0" fmla="*/ 12 h 566903"/>
              <a:gd name="connsiteX1" fmla="*/ 66794 w 78515"/>
              <a:gd name="connsiteY1" fmla="*/ 354024 h 566903"/>
              <a:gd name="connsiteX2" fmla="*/ 1707 w 78515"/>
              <a:gd name="connsiteY2" fmla="*/ 563574 h 566903"/>
              <a:gd name="connsiteX3" fmla="*/ 22344 w 78515"/>
              <a:gd name="connsiteY3" fmla="*/ 474674 h 566903"/>
              <a:gd name="connsiteX4" fmla="*/ 58857 w 78515"/>
              <a:gd name="connsiteY4" fmla="*/ 366724 h 566903"/>
              <a:gd name="connsiteX5" fmla="*/ 77907 w 78515"/>
              <a:gd name="connsiteY5" fmla="*/ 12 h 56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15" h="566903">
                <a:moveTo>
                  <a:pt x="77907" y="12"/>
                </a:moveTo>
                <a:cubicBezTo>
                  <a:pt x="79230" y="-2105"/>
                  <a:pt x="79494" y="260097"/>
                  <a:pt x="66794" y="354024"/>
                </a:cubicBezTo>
                <a:cubicBezTo>
                  <a:pt x="54094" y="447951"/>
                  <a:pt x="9115" y="543466"/>
                  <a:pt x="1707" y="563574"/>
                </a:cubicBezTo>
                <a:cubicBezTo>
                  <a:pt x="-5701" y="583682"/>
                  <a:pt x="12819" y="507482"/>
                  <a:pt x="22344" y="474674"/>
                </a:cubicBezTo>
                <a:cubicBezTo>
                  <a:pt x="31869" y="441866"/>
                  <a:pt x="48274" y="440543"/>
                  <a:pt x="58857" y="366724"/>
                </a:cubicBezTo>
                <a:cubicBezTo>
                  <a:pt x="69440" y="292905"/>
                  <a:pt x="76584" y="2129"/>
                  <a:pt x="7790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: 図形 1619">
            <a:extLst>
              <a:ext uri="{FF2B5EF4-FFF2-40B4-BE49-F238E27FC236}">
                <a16:creationId xmlns:a16="http://schemas.microsoft.com/office/drawing/2014/main" id="{968899EE-3C60-4E85-8880-2DEE8D775388}"/>
              </a:ext>
            </a:extLst>
          </p:cNvPr>
          <p:cNvSpPr/>
          <p:nvPr/>
        </p:nvSpPr>
        <p:spPr>
          <a:xfrm>
            <a:off x="3459863" y="7256225"/>
            <a:ext cx="221637" cy="495863"/>
          </a:xfrm>
          <a:custGeom>
            <a:avLst/>
            <a:gdLst>
              <a:gd name="connsiteX0" fmla="*/ 221550 w 221637"/>
              <a:gd name="connsiteY0" fmla="*/ 238 h 495863"/>
              <a:gd name="connsiteX1" fmla="*/ 181862 w 221637"/>
              <a:gd name="connsiteY1" fmla="*/ 295513 h 495863"/>
              <a:gd name="connsiteX2" fmla="*/ 140587 w 221637"/>
              <a:gd name="connsiteY2" fmla="*/ 290750 h 495863"/>
              <a:gd name="connsiteX3" fmla="*/ 126300 w 221637"/>
              <a:gd name="connsiteY3" fmla="*/ 409813 h 495863"/>
              <a:gd name="connsiteX4" fmla="*/ 887 w 221637"/>
              <a:gd name="connsiteY4" fmla="*/ 493950 h 495863"/>
              <a:gd name="connsiteX5" fmla="*/ 72325 w 221637"/>
              <a:gd name="connsiteY5" fmla="*/ 460613 h 495863"/>
              <a:gd name="connsiteX6" fmla="*/ 112012 w 221637"/>
              <a:gd name="connsiteY6" fmla="*/ 370125 h 495863"/>
              <a:gd name="connsiteX7" fmla="*/ 150112 w 221637"/>
              <a:gd name="connsiteY7" fmla="*/ 309800 h 495863"/>
              <a:gd name="connsiteX8" fmla="*/ 170750 w 221637"/>
              <a:gd name="connsiteY8" fmla="*/ 246300 h 495863"/>
              <a:gd name="connsiteX9" fmla="*/ 221550 w 221637"/>
              <a:gd name="connsiteY9" fmla="*/ 238 h 49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637" h="495863">
                <a:moveTo>
                  <a:pt x="221550" y="238"/>
                </a:moveTo>
                <a:cubicBezTo>
                  <a:pt x="223402" y="8440"/>
                  <a:pt x="195356" y="247094"/>
                  <a:pt x="181862" y="295513"/>
                </a:cubicBezTo>
                <a:cubicBezTo>
                  <a:pt x="168368" y="343932"/>
                  <a:pt x="149847" y="271700"/>
                  <a:pt x="140587" y="290750"/>
                </a:cubicBezTo>
                <a:cubicBezTo>
                  <a:pt x="131327" y="309800"/>
                  <a:pt x="149583" y="375946"/>
                  <a:pt x="126300" y="409813"/>
                </a:cubicBezTo>
                <a:cubicBezTo>
                  <a:pt x="103017" y="443680"/>
                  <a:pt x="9883" y="485483"/>
                  <a:pt x="887" y="493950"/>
                </a:cubicBezTo>
                <a:cubicBezTo>
                  <a:pt x="-8109" y="502417"/>
                  <a:pt x="53804" y="481250"/>
                  <a:pt x="72325" y="460613"/>
                </a:cubicBezTo>
                <a:cubicBezTo>
                  <a:pt x="90846" y="439976"/>
                  <a:pt x="99048" y="395260"/>
                  <a:pt x="112012" y="370125"/>
                </a:cubicBezTo>
                <a:cubicBezTo>
                  <a:pt x="124976" y="344990"/>
                  <a:pt x="140322" y="330438"/>
                  <a:pt x="150112" y="309800"/>
                </a:cubicBezTo>
                <a:cubicBezTo>
                  <a:pt x="159902" y="289162"/>
                  <a:pt x="162283" y="294719"/>
                  <a:pt x="170750" y="246300"/>
                </a:cubicBezTo>
                <a:cubicBezTo>
                  <a:pt x="179217" y="197881"/>
                  <a:pt x="219698" y="-7964"/>
                  <a:pt x="221550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: 図形 1620">
            <a:extLst>
              <a:ext uri="{FF2B5EF4-FFF2-40B4-BE49-F238E27FC236}">
                <a16:creationId xmlns:a16="http://schemas.microsoft.com/office/drawing/2014/main" id="{3A1D0DA0-3D8F-488B-B6D1-C42D968E5A86}"/>
              </a:ext>
            </a:extLst>
          </p:cNvPr>
          <p:cNvSpPr/>
          <p:nvPr/>
        </p:nvSpPr>
        <p:spPr>
          <a:xfrm>
            <a:off x="2805891" y="7578724"/>
            <a:ext cx="76601" cy="810503"/>
          </a:xfrm>
          <a:custGeom>
            <a:avLst/>
            <a:gdLst>
              <a:gd name="connsiteX0" fmla="*/ 67484 w 76601"/>
              <a:gd name="connsiteY0" fmla="*/ 1 h 810503"/>
              <a:gd name="connsiteX1" fmla="*/ 73834 w 76601"/>
              <a:gd name="connsiteY1" fmla="*/ 536576 h 810503"/>
              <a:gd name="connsiteX2" fmla="*/ 18272 w 76601"/>
              <a:gd name="connsiteY2" fmla="*/ 684214 h 810503"/>
              <a:gd name="connsiteX3" fmla="*/ 2397 w 76601"/>
              <a:gd name="connsiteY3" fmla="*/ 808039 h 810503"/>
              <a:gd name="connsiteX4" fmla="*/ 2397 w 76601"/>
              <a:gd name="connsiteY4" fmla="*/ 757239 h 810503"/>
              <a:gd name="connsiteX5" fmla="*/ 24622 w 76601"/>
              <a:gd name="connsiteY5" fmla="*/ 642939 h 810503"/>
              <a:gd name="connsiteX6" fmla="*/ 61134 w 76601"/>
              <a:gd name="connsiteY6" fmla="*/ 530226 h 810503"/>
              <a:gd name="connsiteX7" fmla="*/ 67484 w 76601"/>
              <a:gd name="connsiteY7" fmla="*/ 1 h 810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601" h="810503">
                <a:moveTo>
                  <a:pt x="67484" y="1"/>
                </a:moveTo>
                <a:cubicBezTo>
                  <a:pt x="69601" y="1059"/>
                  <a:pt x="82036" y="422541"/>
                  <a:pt x="73834" y="536576"/>
                </a:cubicBezTo>
                <a:cubicBezTo>
                  <a:pt x="65632" y="650612"/>
                  <a:pt x="30178" y="638970"/>
                  <a:pt x="18272" y="684214"/>
                </a:cubicBezTo>
                <a:cubicBezTo>
                  <a:pt x="6366" y="729458"/>
                  <a:pt x="5043" y="795868"/>
                  <a:pt x="2397" y="808039"/>
                </a:cubicBezTo>
                <a:cubicBezTo>
                  <a:pt x="-249" y="820210"/>
                  <a:pt x="-1307" y="784756"/>
                  <a:pt x="2397" y="757239"/>
                </a:cubicBezTo>
                <a:cubicBezTo>
                  <a:pt x="6101" y="729722"/>
                  <a:pt x="14833" y="680774"/>
                  <a:pt x="24622" y="642939"/>
                </a:cubicBezTo>
                <a:cubicBezTo>
                  <a:pt x="34411" y="605104"/>
                  <a:pt x="55313" y="631297"/>
                  <a:pt x="61134" y="530226"/>
                </a:cubicBezTo>
                <a:cubicBezTo>
                  <a:pt x="66955" y="429155"/>
                  <a:pt x="65367" y="-1057"/>
                  <a:pt x="6748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: 図形 1621">
            <a:extLst>
              <a:ext uri="{FF2B5EF4-FFF2-40B4-BE49-F238E27FC236}">
                <a16:creationId xmlns:a16="http://schemas.microsoft.com/office/drawing/2014/main" id="{B51D8C52-039B-4349-8408-6D15A3E678BA}"/>
              </a:ext>
            </a:extLst>
          </p:cNvPr>
          <p:cNvSpPr/>
          <p:nvPr/>
        </p:nvSpPr>
        <p:spPr>
          <a:xfrm>
            <a:off x="2652056" y="7675560"/>
            <a:ext cx="156303" cy="552623"/>
          </a:xfrm>
          <a:custGeom>
            <a:avLst/>
            <a:gdLst>
              <a:gd name="connsiteX0" fmla="*/ 5419 w 156303"/>
              <a:gd name="connsiteY0" fmla="*/ 3 h 552623"/>
              <a:gd name="connsiteX1" fmla="*/ 3832 w 156303"/>
              <a:gd name="connsiteY1" fmla="*/ 306390 h 552623"/>
              <a:gd name="connsiteX2" fmla="*/ 53044 w 156303"/>
              <a:gd name="connsiteY2" fmla="*/ 392115 h 552623"/>
              <a:gd name="connsiteX3" fmla="*/ 110194 w 156303"/>
              <a:gd name="connsiteY3" fmla="*/ 514353 h 552623"/>
              <a:gd name="connsiteX4" fmla="*/ 156232 w 156303"/>
              <a:gd name="connsiteY4" fmla="*/ 552453 h 552623"/>
              <a:gd name="connsiteX5" fmla="*/ 118132 w 156303"/>
              <a:gd name="connsiteY5" fmla="*/ 503240 h 552623"/>
              <a:gd name="connsiteX6" fmla="*/ 22882 w 156303"/>
              <a:gd name="connsiteY6" fmla="*/ 312740 h 552623"/>
              <a:gd name="connsiteX7" fmla="*/ 5419 w 156303"/>
              <a:gd name="connsiteY7" fmla="*/ 3 h 55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303" h="552623">
                <a:moveTo>
                  <a:pt x="5419" y="3"/>
                </a:moveTo>
                <a:cubicBezTo>
                  <a:pt x="2244" y="-1055"/>
                  <a:pt x="-4105" y="241038"/>
                  <a:pt x="3832" y="306390"/>
                </a:cubicBezTo>
                <a:cubicBezTo>
                  <a:pt x="11769" y="371742"/>
                  <a:pt x="35317" y="357455"/>
                  <a:pt x="53044" y="392115"/>
                </a:cubicBezTo>
                <a:cubicBezTo>
                  <a:pt x="70771" y="426775"/>
                  <a:pt x="92996" y="487630"/>
                  <a:pt x="110194" y="514353"/>
                </a:cubicBezTo>
                <a:cubicBezTo>
                  <a:pt x="127392" y="541076"/>
                  <a:pt x="154909" y="554305"/>
                  <a:pt x="156232" y="552453"/>
                </a:cubicBezTo>
                <a:cubicBezTo>
                  <a:pt x="157555" y="550601"/>
                  <a:pt x="140357" y="543192"/>
                  <a:pt x="118132" y="503240"/>
                </a:cubicBezTo>
                <a:cubicBezTo>
                  <a:pt x="95907" y="463288"/>
                  <a:pt x="43255" y="394761"/>
                  <a:pt x="22882" y="312740"/>
                </a:cubicBezTo>
                <a:cubicBezTo>
                  <a:pt x="2509" y="230719"/>
                  <a:pt x="8594" y="1061"/>
                  <a:pt x="541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: 図形 1622">
            <a:extLst>
              <a:ext uri="{FF2B5EF4-FFF2-40B4-BE49-F238E27FC236}">
                <a16:creationId xmlns:a16="http://schemas.microsoft.com/office/drawing/2014/main" id="{A71EE6DF-4E6E-42BB-A932-1503D77847E7}"/>
              </a:ext>
            </a:extLst>
          </p:cNvPr>
          <p:cNvSpPr/>
          <p:nvPr/>
        </p:nvSpPr>
        <p:spPr>
          <a:xfrm>
            <a:off x="2751135" y="8372004"/>
            <a:ext cx="169127" cy="402007"/>
          </a:xfrm>
          <a:custGeom>
            <a:avLst/>
            <a:gdLst>
              <a:gd name="connsiteX0" fmla="*/ 3 w 169127"/>
              <a:gd name="connsiteY0" fmla="*/ 46509 h 402007"/>
              <a:gd name="connsiteX1" fmla="*/ 150815 w 169127"/>
              <a:gd name="connsiteY1" fmla="*/ 471 h 402007"/>
              <a:gd name="connsiteX2" fmla="*/ 122240 w 169127"/>
              <a:gd name="connsiteY2" fmla="*/ 81434 h 402007"/>
              <a:gd name="connsiteX3" fmla="*/ 31753 w 169127"/>
              <a:gd name="connsiteY3" fmla="*/ 256059 h 402007"/>
              <a:gd name="connsiteX4" fmla="*/ 3178 w 169127"/>
              <a:gd name="connsiteY4" fmla="*/ 400521 h 402007"/>
              <a:gd name="connsiteX5" fmla="*/ 20640 w 169127"/>
              <a:gd name="connsiteY5" fmla="*/ 314796 h 402007"/>
              <a:gd name="connsiteX6" fmla="*/ 142878 w 169127"/>
              <a:gd name="connsiteY6" fmla="*/ 65559 h 402007"/>
              <a:gd name="connsiteX7" fmla="*/ 155578 w 169127"/>
              <a:gd name="connsiteY7" fmla="*/ 11584 h 402007"/>
              <a:gd name="connsiteX8" fmla="*/ 3 w 169127"/>
              <a:gd name="connsiteY8" fmla="*/ 46509 h 40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127" h="402007">
                <a:moveTo>
                  <a:pt x="3" y="46509"/>
                </a:moveTo>
                <a:cubicBezTo>
                  <a:pt x="-791" y="44657"/>
                  <a:pt x="130442" y="-5350"/>
                  <a:pt x="150815" y="471"/>
                </a:cubicBezTo>
                <a:cubicBezTo>
                  <a:pt x="171188" y="6292"/>
                  <a:pt x="142084" y="38836"/>
                  <a:pt x="122240" y="81434"/>
                </a:cubicBezTo>
                <a:cubicBezTo>
                  <a:pt x="102396" y="124032"/>
                  <a:pt x="51597" y="202878"/>
                  <a:pt x="31753" y="256059"/>
                </a:cubicBezTo>
                <a:cubicBezTo>
                  <a:pt x="11909" y="309240"/>
                  <a:pt x="5030" y="390732"/>
                  <a:pt x="3178" y="400521"/>
                </a:cubicBezTo>
                <a:cubicBezTo>
                  <a:pt x="1326" y="410310"/>
                  <a:pt x="-2643" y="370623"/>
                  <a:pt x="20640" y="314796"/>
                </a:cubicBezTo>
                <a:cubicBezTo>
                  <a:pt x="43923" y="258969"/>
                  <a:pt x="120388" y="116094"/>
                  <a:pt x="142878" y="65559"/>
                </a:cubicBezTo>
                <a:cubicBezTo>
                  <a:pt x="165368" y="15024"/>
                  <a:pt x="182036" y="14759"/>
                  <a:pt x="155578" y="11584"/>
                </a:cubicBezTo>
                <a:cubicBezTo>
                  <a:pt x="129120" y="8409"/>
                  <a:pt x="797" y="48361"/>
                  <a:pt x="3" y="46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: 図形 1623">
            <a:extLst>
              <a:ext uri="{FF2B5EF4-FFF2-40B4-BE49-F238E27FC236}">
                <a16:creationId xmlns:a16="http://schemas.microsoft.com/office/drawing/2014/main" id="{B641FDD6-6221-4702-AC40-9F446C51D103}"/>
              </a:ext>
            </a:extLst>
          </p:cNvPr>
          <p:cNvSpPr/>
          <p:nvPr/>
        </p:nvSpPr>
        <p:spPr>
          <a:xfrm>
            <a:off x="4302966" y="4363807"/>
            <a:ext cx="83299" cy="139997"/>
          </a:xfrm>
          <a:custGeom>
            <a:avLst/>
            <a:gdLst>
              <a:gd name="connsiteX0" fmla="*/ 83297 w 83299"/>
              <a:gd name="connsiteY0" fmla="*/ 231 h 139997"/>
              <a:gd name="connsiteX1" fmla="*/ 2334 w 83299"/>
              <a:gd name="connsiteY1" fmla="*/ 47856 h 139997"/>
              <a:gd name="connsiteX2" fmla="*/ 26147 w 83299"/>
              <a:gd name="connsiteY2" fmla="*/ 57381 h 139997"/>
              <a:gd name="connsiteX3" fmla="*/ 70597 w 83299"/>
              <a:gd name="connsiteY3" fmla="*/ 139931 h 139997"/>
              <a:gd name="connsiteX4" fmla="*/ 5509 w 83299"/>
              <a:gd name="connsiteY4" fmla="*/ 70081 h 139997"/>
              <a:gd name="connsiteX5" fmla="*/ 83297 w 83299"/>
              <a:gd name="connsiteY5" fmla="*/ 231 h 13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99" h="139997">
                <a:moveTo>
                  <a:pt x="83297" y="231"/>
                </a:moveTo>
                <a:cubicBezTo>
                  <a:pt x="82768" y="-3473"/>
                  <a:pt x="11859" y="38331"/>
                  <a:pt x="2334" y="47856"/>
                </a:cubicBezTo>
                <a:cubicBezTo>
                  <a:pt x="-7191" y="57381"/>
                  <a:pt x="14770" y="42035"/>
                  <a:pt x="26147" y="57381"/>
                </a:cubicBezTo>
                <a:cubicBezTo>
                  <a:pt x="37524" y="72727"/>
                  <a:pt x="74037" y="137814"/>
                  <a:pt x="70597" y="139931"/>
                </a:cubicBezTo>
                <a:cubicBezTo>
                  <a:pt x="67157" y="142048"/>
                  <a:pt x="5509" y="93364"/>
                  <a:pt x="5509" y="70081"/>
                </a:cubicBezTo>
                <a:cubicBezTo>
                  <a:pt x="5509" y="46798"/>
                  <a:pt x="83826" y="3935"/>
                  <a:pt x="83297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: 図形 1624">
            <a:extLst>
              <a:ext uri="{FF2B5EF4-FFF2-40B4-BE49-F238E27FC236}">
                <a16:creationId xmlns:a16="http://schemas.microsoft.com/office/drawing/2014/main" id="{1860B905-8EB7-4E18-B0F2-A71AEDE20F10}"/>
              </a:ext>
            </a:extLst>
          </p:cNvPr>
          <p:cNvSpPr/>
          <p:nvPr/>
        </p:nvSpPr>
        <p:spPr>
          <a:xfrm>
            <a:off x="4568204" y="4690911"/>
            <a:ext cx="138736" cy="236423"/>
          </a:xfrm>
          <a:custGeom>
            <a:avLst/>
            <a:gdLst>
              <a:gd name="connsiteX0" fmla="*/ 138734 w 138736"/>
              <a:gd name="connsiteY0" fmla="*/ 152 h 236423"/>
              <a:gd name="connsiteX1" fmla="*/ 37134 w 138736"/>
              <a:gd name="connsiteY1" fmla="*/ 181127 h 236423"/>
              <a:gd name="connsiteX2" fmla="*/ 2209 w 138736"/>
              <a:gd name="connsiteY2" fmla="*/ 231927 h 236423"/>
              <a:gd name="connsiteX3" fmla="*/ 92696 w 138736"/>
              <a:gd name="connsiteY3" fmla="*/ 231927 h 236423"/>
              <a:gd name="connsiteX4" fmla="*/ 40309 w 138736"/>
              <a:gd name="connsiteY4" fmla="*/ 214464 h 236423"/>
              <a:gd name="connsiteX5" fmla="*/ 138734 w 138736"/>
              <a:gd name="connsiteY5" fmla="*/ 152 h 23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36" h="236423">
                <a:moveTo>
                  <a:pt x="138734" y="152"/>
                </a:moveTo>
                <a:cubicBezTo>
                  <a:pt x="138205" y="-5404"/>
                  <a:pt x="59888" y="142498"/>
                  <a:pt x="37134" y="181127"/>
                </a:cubicBezTo>
                <a:cubicBezTo>
                  <a:pt x="14380" y="219756"/>
                  <a:pt x="-7051" y="223460"/>
                  <a:pt x="2209" y="231927"/>
                </a:cubicBezTo>
                <a:cubicBezTo>
                  <a:pt x="11469" y="240394"/>
                  <a:pt x="86346" y="234837"/>
                  <a:pt x="92696" y="231927"/>
                </a:cubicBezTo>
                <a:cubicBezTo>
                  <a:pt x="99046" y="229017"/>
                  <a:pt x="34488" y="250183"/>
                  <a:pt x="40309" y="214464"/>
                </a:cubicBezTo>
                <a:cubicBezTo>
                  <a:pt x="46130" y="178745"/>
                  <a:pt x="139263" y="5708"/>
                  <a:pt x="138734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: 図形 1625">
            <a:extLst>
              <a:ext uri="{FF2B5EF4-FFF2-40B4-BE49-F238E27FC236}">
                <a16:creationId xmlns:a16="http://schemas.microsoft.com/office/drawing/2014/main" id="{74ED5B09-EA46-46B3-B6EC-D40129B4DD12}"/>
              </a:ext>
            </a:extLst>
          </p:cNvPr>
          <p:cNvSpPr/>
          <p:nvPr/>
        </p:nvSpPr>
        <p:spPr>
          <a:xfrm>
            <a:off x="4419119" y="5006966"/>
            <a:ext cx="157648" cy="252426"/>
          </a:xfrm>
          <a:custGeom>
            <a:avLst/>
            <a:gdLst>
              <a:gd name="connsiteX0" fmla="*/ 86206 w 157648"/>
              <a:gd name="connsiteY0" fmla="*/ 9 h 252426"/>
              <a:gd name="connsiteX1" fmla="*/ 157644 w 157648"/>
              <a:gd name="connsiteY1" fmla="*/ 77797 h 252426"/>
              <a:gd name="connsiteX2" fmla="*/ 89381 w 157648"/>
              <a:gd name="connsiteY2" fmla="*/ 115897 h 252426"/>
              <a:gd name="connsiteX3" fmla="*/ 21119 w 157648"/>
              <a:gd name="connsiteY3" fmla="*/ 188922 h 252426"/>
              <a:gd name="connsiteX4" fmla="*/ 481 w 157648"/>
              <a:gd name="connsiteY4" fmla="*/ 252422 h 252426"/>
              <a:gd name="connsiteX5" fmla="*/ 6831 w 157648"/>
              <a:gd name="connsiteY5" fmla="*/ 192097 h 252426"/>
              <a:gd name="connsiteX6" fmla="*/ 10006 w 157648"/>
              <a:gd name="connsiteY6" fmla="*/ 165109 h 252426"/>
              <a:gd name="connsiteX7" fmla="*/ 132244 w 157648"/>
              <a:gd name="connsiteY7" fmla="*/ 73034 h 252426"/>
              <a:gd name="connsiteX8" fmla="*/ 86206 w 157648"/>
              <a:gd name="connsiteY8" fmla="*/ 9 h 2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648" h="252426">
                <a:moveTo>
                  <a:pt x="86206" y="9"/>
                </a:moveTo>
                <a:cubicBezTo>
                  <a:pt x="90439" y="803"/>
                  <a:pt x="157115" y="58482"/>
                  <a:pt x="157644" y="77797"/>
                </a:cubicBezTo>
                <a:cubicBezTo>
                  <a:pt x="158173" y="97112"/>
                  <a:pt x="112135" y="97376"/>
                  <a:pt x="89381" y="115897"/>
                </a:cubicBezTo>
                <a:cubicBezTo>
                  <a:pt x="66627" y="134418"/>
                  <a:pt x="35936" y="166168"/>
                  <a:pt x="21119" y="188922"/>
                </a:cubicBezTo>
                <a:cubicBezTo>
                  <a:pt x="6302" y="211676"/>
                  <a:pt x="2862" y="251893"/>
                  <a:pt x="481" y="252422"/>
                </a:cubicBezTo>
                <a:cubicBezTo>
                  <a:pt x="-1900" y="252951"/>
                  <a:pt x="5244" y="206649"/>
                  <a:pt x="6831" y="192097"/>
                </a:cubicBezTo>
                <a:cubicBezTo>
                  <a:pt x="8418" y="177545"/>
                  <a:pt x="-10896" y="184953"/>
                  <a:pt x="10006" y="165109"/>
                </a:cubicBezTo>
                <a:cubicBezTo>
                  <a:pt x="30908" y="145265"/>
                  <a:pt x="117957" y="96846"/>
                  <a:pt x="132244" y="73034"/>
                </a:cubicBezTo>
                <a:cubicBezTo>
                  <a:pt x="146531" y="49222"/>
                  <a:pt x="81973" y="-785"/>
                  <a:pt x="86206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: 図形 1626">
            <a:extLst>
              <a:ext uri="{FF2B5EF4-FFF2-40B4-BE49-F238E27FC236}">
                <a16:creationId xmlns:a16="http://schemas.microsoft.com/office/drawing/2014/main" id="{4587B16B-2AF2-46A9-8CAA-352104EC4A20}"/>
              </a:ext>
            </a:extLst>
          </p:cNvPr>
          <p:cNvSpPr/>
          <p:nvPr/>
        </p:nvSpPr>
        <p:spPr>
          <a:xfrm>
            <a:off x="4455248" y="5096433"/>
            <a:ext cx="215720" cy="148978"/>
          </a:xfrm>
          <a:custGeom>
            <a:avLst/>
            <a:gdLst>
              <a:gd name="connsiteX0" fmla="*/ 215177 w 215720"/>
              <a:gd name="connsiteY0" fmla="*/ 1030 h 148978"/>
              <a:gd name="connsiteX1" fmla="*/ 116752 w 215720"/>
              <a:gd name="connsiteY1" fmla="*/ 35955 h 148978"/>
              <a:gd name="connsiteX2" fmla="*/ 865 w 215720"/>
              <a:gd name="connsiteY2" fmla="*/ 148667 h 148978"/>
              <a:gd name="connsiteX3" fmla="*/ 72302 w 215720"/>
              <a:gd name="connsiteY3" fmla="*/ 67705 h 148978"/>
              <a:gd name="connsiteX4" fmla="*/ 215177 w 215720"/>
              <a:gd name="connsiteY4" fmla="*/ 1030 h 14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20" h="148978">
                <a:moveTo>
                  <a:pt x="215177" y="1030"/>
                </a:moveTo>
                <a:cubicBezTo>
                  <a:pt x="222585" y="-4262"/>
                  <a:pt x="152471" y="11349"/>
                  <a:pt x="116752" y="35955"/>
                </a:cubicBezTo>
                <a:cubicBezTo>
                  <a:pt x="81033" y="60561"/>
                  <a:pt x="8273" y="143375"/>
                  <a:pt x="865" y="148667"/>
                </a:cubicBezTo>
                <a:cubicBezTo>
                  <a:pt x="-6543" y="153959"/>
                  <a:pt x="34996" y="90459"/>
                  <a:pt x="72302" y="67705"/>
                </a:cubicBezTo>
                <a:cubicBezTo>
                  <a:pt x="109608" y="44951"/>
                  <a:pt x="207769" y="6322"/>
                  <a:pt x="215177" y="1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: 図形 1627">
            <a:extLst>
              <a:ext uri="{FF2B5EF4-FFF2-40B4-BE49-F238E27FC236}">
                <a16:creationId xmlns:a16="http://schemas.microsoft.com/office/drawing/2014/main" id="{A603B110-9A40-49CE-8553-778A7EDA6EE2}"/>
              </a:ext>
            </a:extLst>
          </p:cNvPr>
          <p:cNvSpPr/>
          <p:nvPr/>
        </p:nvSpPr>
        <p:spPr>
          <a:xfrm>
            <a:off x="4395847" y="5072653"/>
            <a:ext cx="262019" cy="203903"/>
          </a:xfrm>
          <a:custGeom>
            <a:avLst/>
            <a:gdLst>
              <a:gd name="connsiteX0" fmla="*/ 96778 w 262019"/>
              <a:gd name="connsiteY0" fmla="*/ 997 h 203903"/>
              <a:gd name="connsiteX1" fmla="*/ 15816 w 262019"/>
              <a:gd name="connsiteY1" fmla="*/ 66085 h 203903"/>
              <a:gd name="connsiteX2" fmla="*/ 1528 w 262019"/>
              <a:gd name="connsiteY2" fmla="*/ 139110 h 203903"/>
              <a:gd name="connsiteX3" fmla="*/ 4703 w 262019"/>
              <a:gd name="connsiteY3" fmla="*/ 199435 h 203903"/>
              <a:gd name="connsiteX4" fmla="*/ 39628 w 262019"/>
              <a:gd name="connsiteY4" fmla="*/ 199435 h 203903"/>
              <a:gd name="connsiteX5" fmla="*/ 261878 w 262019"/>
              <a:gd name="connsiteY5" fmla="*/ 201022 h 203903"/>
              <a:gd name="connsiteX6" fmla="*/ 76141 w 262019"/>
              <a:gd name="connsiteY6" fmla="*/ 194672 h 203903"/>
              <a:gd name="connsiteX7" fmla="*/ 18991 w 262019"/>
              <a:gd name="connsiteY7" fmla="*/ 189910 h 203903"/>
              <a:gd name="connsiteX8" fmla="*/ 11053 w 262019"/>
              <a:gd name="connsiteY8" fmla="*/ 118472 h 203903"/>
              <a:gd name="connsiteX9" fmla="*/ 96778 w 262019"/>
              <a:gd name="connsiteY9" fmla="*/ 997 h 20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019" h="203903">
                <a:moveTo>
                  <a:pt x="96778" y="997"/>
                </a:moveTo>
                <a:cubicBezTo>
                  <a:pt x="97572" y="-7734"/>
                  <a:pt x="31691" y="43066"/>
                  <a:pt x="15816" y="66085"/>
                </a:cubicBezTo>
                <a:cubicBezTo>
                  <a:pt x="-59" y="89104"/>
                  <a:pt x="3380" y="116885"/>
                  <a:pt x="1528" y="139110"/>
                </a:cubicBezTo>
                <a:cubicBezTo>
                  <a:pt x="-324" y="161335"/>
                  <a:pt x="-1647" y="189381"/>
                  <a:pt x="4703" y="199435"/>
                </a:cubicBezTo>
                <a:cubicBezTo>
                  <a:pt x="11053" y="209489"/>
                  <a:pt x="39628" y="199435"/>
                  <a:pt x="39628" y="199435"/>
                </a:cubicBezTo>
                <a:lnTo>
                  <a:pt x="261878" y="201022"/>
                </a:lnTo>
                <a:cubicBezTo>
                  <a:pt x="267964" y="200228"/>
                  <a:pt x="76141" y="194672"/>
                  <a:pt x="76141" y="194672"/>
                </a:cubicBezTo>
                <a:cubicBezTo>
                  <a:pt x="35660" y="192820"/>
                  <a:pt x="29839" y="202610"/>
                  <a:pt x="18991" y="189910"/>
                </a:cubicBezTo>
                <a:cubicBezTo>
                  <a:pt x="8143" y="177210"/>
                  <a:pt x="999" y="147047"/>
                  <a:pt x="11053" y="118472"/>
                </a:cubicBezTo>
                <a:cubicBezTo>
                  <a:pt x="21107" y="89897"/>
                  <a:pt x="95984" y="9728"/>
                  <a:pt x="96778" y="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: 図形 1628">
            <a:extLst>
              <a:ext uri="{FF2B5EF4-FFF2-40B4-BE49-F238E27FC236}">
                <a16:creationId xmlns:a16="http://schemas.microsoft.com/office/drawing/2014/main" id="{78A0C7E2-4FB0-4DED-B00C-9129707EE2C3}"/>
              </a:ext>
            </a:extLst>
          </p:cNvPr>
          <p:cNvSpPr/>
          <p:nvPr/>
        </p:nvSpPr>
        <p:spPr>
          <a:xfrm>
            <a:off x="4000468" y="5382660"/>
            <a:ext cx="115315" cy="130822"/>
          </a:xfrm>
          <a:custGeom>
            <a:avLst/>
            <a:gdLst>
              <a:gd name="connsiteX0" fmla="*/ 114332 w 115315"/>
              <a:gd name="connsiteY0" fmla="*/ 553 h 130822"/>
              <a:gd name="connsiteX1" fmla="*/ 32 w 115315"/>
              <a:gd name="connsiteY1" fmla="*/ 129140 h 130822"/>
              <a:gd name="connsiteX2" fmla="*/ 101632 w 115315"/>
              <a:gd name="connsiteY2" fmla="*/ 70403 h 130822"/>
              <a:gd name="connsiteX3" fmla="*/ 19082 w 115315"/>
              <a:gd name="connsiteY3" fmla="*/ 130728 h 130822"/>
              <a:gd name="connsiteX4" fmla="*/ 54007 w 115315"/>
              <a:gd name="connsiteY4" fmla="*/ 83103 h 130822"/>
              <a:gd name="connsiteX5" fmla="*/ 114332 w 115315"/>
              <a:gd name="connsiteY5" fmla="*/ 553 h 13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315" h="130822">
                <a:moveTo>
                  <a:pt x="114332" y="553"/>
                </a:moveTo>
                <a:cubicBezTo>
                  <a:pt x="105336" y="8226"/>
                  <a:pt x="2149" y="117498"/>
                  <a:pt x="32" y="129140"/>
                </a:cubicBezTo>
                <a:cubicBezTo>
                  <a:pt x="-2085" y="140782"/>
                  <a:pt x="98457" y="70138"/>
                  <a:pt x="101632" y="70403"/>
                </a:cubicBezTo>
                <a:cubicBezTo>
                  <a:pt x="104807" y="70668"/>
                  <a:pt x="27019" y="128611"/>
                  <a:pt x="19082" y="130728"/>
                </a:cubicBezTo>
                <a:cubicBezTo>
                  <a:pt x="11145" y="132845"/>
                  <a:pt x="39984" y="98978"/>
                  <a:pt x="54007" y="83103"/>
                </a:cubicBezTo>
                <a:cubicBezTo>
                  <a:pt x="68030" y="67228"/>
                  <a:pt x="123328" y="-7120"/>
                  <a:pt x="114332" y="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: 図形 1629">
            <a:extLst>
              <a:ext uri="{FF2B5EF4-FFF2-40B4-BE49-F238E27FC236}">
                <a16:creationId xmlns:a16="http://schemas.microsoft.com/office/drawing/2014/main" id="{508231B2-5D1A-4FA6-AEDC-04190F9B441C}"/>
              </a:ext>
            </a:extLst>
          </p:cNvPr>
          <p:cNvSpPr/>
          <p:nvPr/>
        </p:nvSpPr>
        <p:spPr>
          <a:xfrm>
            <a:off x="4375222" y="5754335"/>
            <a:ext cx="324239" cy="35391"/>
          </a:xfrm>
          <a:custGeom>
            <a:avLst/>
            <a:gdLst>
              <a:gd name="connsiteX0" fmla="*/ 1516 w 324239"/>
              <a:gd name="connsiteY0" fmla="*/ 353 h 35391"/>
              <a:gd name="connsiteX1" fmla="*/ 317428 w 324239"/>
              <a:gd name="connsiteY1" fmla="*/ 11465 h 35391"/>
              <a:gd name="connsiteX2" fmla="*/ 214241 w 324239"/>
              <a:gd name="connsiteY2" fmla="*/ 19403 h 35391"/>
              <a:gd name="connsiteX3" fmla="*/ 165028 w 324239"/>
              <a:gd name="connsiteY3" fmla="*/ 35278 h 35391"/>
              <a:gd name="connsiteX4" fmla="*/ 195191 w 324239"/>
              <a:gd name="connsiteY4" fmla="*/ 25753 h 35391"/>
              <a:gd name="connsiteX5" fmla="*/ 1516 w 324239"/>
              <a:gd name="connsiteY5" fmla="*/ 353 h 3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39" h="35391">
                <a:moveTo>
                  <a:pt x="1516" y="353"/>
                </a:moveTo>
                <a:cubicBezTo>
                  <a:pt x="21889" y="-2028"/>
                  <a:pt x="281974" y="8290"/>
                  <a:pt x="317428" y="11465"/>
                </a:cubicBezTo>
                <a:cubicBezTo>
                  <a:pt x="352882" y="14640"/>
                  <a:pt x="239641" y="15434"/>
                  <a:pt x="214241" y="19403"/>
                </a:cubicBezTo>
                <a:cubicBezTo>
                  <a:pt x="188841" y="23372"/>
                  <a:pt x="168203" y="34220"/>
                  <a:pt x="165028" y="35278"/>
                </a:cubicBezTo>
                <a:cubicBezTo>
                  <a:pt x="161853" y="36336"/>
                  <a:pt x="217945" y="29722"/>
                  <a:pt x="195191" y="25753"/>
                </a:cubicBezTo>
                <a:cubicBezTo>
                  <a:pt x="172437" y="21784"/>
                  <a:pt x="-18857" y="2734"/>
                  <a:pt x="1516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: 図形 1630">
            <a:extLst>
              <a:ext uri="{FF2B5EF4-FFF2-40B4-BE49-F238E27FC236}">
                <a16:creationId xmlns:a16="http://schemas.microsoft.com/office/drawing/2014/main" id="{8CDB81C9-D77A-490A-A8D2-A3424FDE75DD}"/>
              </a:ext>
            </a:extLst>
          </p:cNvPr>
          <p:cNvSpPr/>
          <p:nvPr/>
        </p:nvSpPr>
        <p:spPr>
          <a:xfrm>
            <a:off x="4356566" y="5842261"/>
            <a:ext cx="328390" cy="45778"/>
          </a:xfrm>
          <a:custGeom>
            <a:avLst/>
            <a:gdLst>
              <a:gd name="connsiteX0" fmla="*/ 1122 w 328390"/>
              <a:gd name="connsiteY0" fmla="*/ 45777 h 45778"/>
              <a:gd name="connsiteX1" fmla="*/ 320209 w 328390"/>
              <a:gd name="connsiteY1" fmla="*/ 4502 h 45778"/>
              <a:gd name="connsiteX2" fmla="*/ 217022 w 328390"/>
              <a:gd name="connsiteY2" fmla="*/ 6089 h 45778"/>
              <a:gd name="connsiteX3" fmla="*/ 1122 w 328390"/>
              <a:gd name="connsiteY3" fmla="*/ 45777 h 4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390" h="45778">
                <a:moveTo>
                  <a:pt x="1122" y="45777"/>
                </a:moveTo>
                <a:cubicBezTo>
                  <a:pt x="18320" y="45513"/>
                  <a:pt x="284226" y="11117"/>
                  <a:pt x="320209" y="4502"/>
                </a:cubicBezTo>
                <a:cubicBezTo>
                  <a:pt x="356192" y="-2113"/>
                  <a:pt x="264647" y="-1319"/>
                  <a:pt x="217022" y="6089"/>
                </a:cubicBezTo>
                <a:cubicBezTo>
                  <a:pt x="169397" y="13497"/>
                  <a:pt x="-16076" y="46041"/>
                  <a:pt x="1122" y="45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: 図形 1631">
            <a:extLst>
              <a:ext uri="{FF2B5EF4-FFF2-40B4-BE49-F238E27FC236}">
                <a16:creationId xmlns:a16="http://schemas.microsoft.com/office/drawing/2014/main" id="{262D6B31-D024-459D-9E38-3FFF2C98DDEB}"/>
              </a:ext>
            </a:extLst>
          </p:cNvPr>
          <p:cNvSpPr/>
          <p:nvPr/>
        </p:nvSpPr>
        <p:spPr>
          <a:xfrm>
            <a:off x="4363412" y="5997535"/>
            <a:ext cx="445971" cy="135045"/>
          </a:xfrm>
          <a:custGeom>
            <a:avLst/>
            <a:gdLst>
              <a:gd name="connsiteX0" fmla="*/ 626 w 445971"/>
              <a:gd name="connsiteY0" fmla="*/ 40 h 135045"/>
              <a:gd name="connsiteX1" fmla="*/ 260976 w 445971"/>
              <a:gd name="connsiteY1" fmla="*/ 107990 h 135045"/>
              <a:gd name="connsiteX2" fmla="*/ 405438 w 445971"/>
              <a:gd name="connsiteY2" fmla="*/ 103228 h 135045"/>
              <a:gd name="connsiteX3" fmla="*/ 443538 w 445971"/>
              <a:gd name="connsiteY3" fmla="*/ 134978 h 135045"/>
              <a:gd name="connsiteX4" fmla="*/ 351463 w 445971"/>
              <a:gd name="connsiteY4" fmla="*/ 111165 h 135045"/>
              <a:gd name="connsiteX5" fmla="*/ 192713 w 445971"/>
              <a:gd name="connsiteY5" fmla="*/ 95290 h 135045"/>
              <a:gd name="connsiteX6" fmla="*/ 626 w 445971"/>
              <a:gd name="connsiteY6" fmla="*/ 40 h 13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971" h="135045">
                <a:moveTo>
                  <a:pt x="626" y="40"/>
                </a:moveTo>
                <a:cubicBezTo>
                  <a:pt x="12003" y="2157"/>
                  <a:pt x="193507" y="90792"/>
                  <a:pt x="260976" y="107990"/>
                </a:cubicBezTo>
                <a:cubicBezTo>
                  <a:pt x="328445" y="125188"/>
                  <a:pt x="375011" y="98730"/>
                  <a:pt x="405438" y="103228"/>
                </a:cubicBezTo>
                <a:cubicBezTo>
                  <a:pt x="435865" y="107726"/>
                  <a:pt x="452534" y="133655"/>
                  <a:pt x="443538" y="134978"/>
                </a:cubicBezTo>
                <a:cubicBezTo>
                  <a:pt x="434542" y="136301"/>
                  <a:pt x="393267" y="117780"/>
                  <a:pt x="351463" y="111165"/>
                </a:cubicBezTo>
                <a:cubicBezTo>
                  <a:pt x="309659" y="104550"/>
                  <a:pt x="249598" y="111430"/>
                  <a:pt x="192713" y="95290"/>
                </a:cubicBezTo>
                <a:cubicBezTo>
                  <a:pt x="135828" y="79151"/>
                  <a:pt x="-10751" y="-2077"/>
                  <a:pt x="626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: 図形 1632">
            <a:extLst>
              <a:ext uri="{FF2B5EF4-FFF2-40B4-BE49-F238E27FC236}">
                <a16:creationId xmlns:a16="http://schemas.microsoft.com/office/drawing/2014/main" id="{4DE8DE34-143F-40B0-86F3-29C7257A3788}"/>
              </a:ext>
            </a:extLst>
          </p:cNvPr>
          <p:cNvSpPr/>
          <p:nvPr/>
        </p:nvSpPr>
        <p:spPr>
          <a:xfrm>
            <a:off x="4357650" y="6230883"/>
            <a:ext cx="493764" cy="85923"/>
          </a:xfrm>
          <a:custGeom>
            <a:avLst/>
            <a:gdLst>
              <a:gd name="connsiteX0" fmla="*/ 100050 w 493764"/>
              <a:gd name="connsiteY0" fmla="*/ 85780 h 85923"/>
              <a:gd name="connsiteX1" fmla="*/ 258800 w 493764"/>
              <a:gd name="connsiteY1" fmla="*/ 39742 h 85923"/>
              <a:gd name="connsiteX2" fmla="*/ 493750 w 493764"/>
              <a:gd name="connsiteY2" fmla="*/ 1642 h 85923"/>
              <a:gd name="connsiteX3" fmla="*/ 271500 w 493764"/>
              <a:gd name="connsiteY3" fmla="*/ 6405 h 85923"/>
              <a:gd name="connsiteX4" fmla="*/ 38 w 493764"/>
              <a:gd name="connsiteY4" fmla="*/ 19105 h 85923"/>
              <a:gd name="connsiteX5" fmla="*/ 290550 w 493764"/>
              <a:gd name="connsiteY5" fmla="*/ 23867 h 85923"/>
              <a:gd name="connsiteX6" fmla="*/ 100050 w 493764"/>
              <a:gd name="connsiteY6" fmla="*/ 85780 h 8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764" h="85923">
                <a:moveTo>
                  <a:pt x="100050" y="85780"/>
                </a:moveTo>
                <a:cubicBezTo>
                  <a:pt x="94758" y="88426"/>
                  <a:pt x="193183" y="53765"/>
                  <a:pt x="258800" y="39742"/>
                </a:cubicBezTo>
                <a:cubicBezTo>
                  <a:pt x="324417" y="25719"/>
                  <a:pt x="491633" y="7198"/>
                  <a:pt x="493750" y="1642"/>
                </a:cubicBezTo>
                <a:cubicBezTo>
                  <a:pt x="495867" y="-3914"/>
                  <a:pt x="271500" y="6405"/>
                  <a:pt x="271500" y="6405"/>
                </a:cubicBezTo>
                <a:cubicBezTo>
                  <a:pt x="189215" y="9315"/>
                  <a:pt x="-3137" y="16195"/>
                  <a:pt x="38" y="19105"/>
                </a:cubicBezTo>
                <a:cubicBezTo>
                  <a:pt x="3213" y="22015"/>
                  <a:pt x="270706" y="15136"/>
                  <a:pt x="290550" y="23867"/>
                </a:cubicBezTo>
                <a:cubicBezTo>
                  <a:pt x="310394" y="32598"/>
                  <a:pt x="105342" y="83134"/>
                  <a:pt x="100050" y="85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: 図形 1633">
            <a:extLst>
              <a:ext uri="{FF2B5EF4-FFF2-40B4-BE49-F238E27FC236}">
                <a16:creationId xmlns:a16="http://schemas.microsoft.com/office/drawing/2014/main" id="{4B45B9C6-E38B-4DE0-8829-376D1B46E695}"/>
              </a:ext>
            </a:extLst>
          </p:cNvPr>
          <p:cNvSpPr/>
          <p:nvPr/>
        </p:nvSpPr>
        <p:spPr>
          <a:xfrm>
            <a:off x="4337050" y="6259203"/>
            <a:ext cx="543870" cy="147947"/>
          </a:xfrm>
          <a:custGeom>
            <a:avLst/>
            <a:gdLst>
              <a:gd name="connsiteX0" fmla="*/ 0 w 543870"/>
              <a:gd name="connsiteY0" fmla="*/ 147947 h 147947"/>
              <a:gd name="connsiteX1" fmla="*/ 165100 w 543870"/>
              <a:gd name="connsiteY1" fmla="*/ 138422 h 147947"/>
              <a:gd name="connsiteX2" fmla="*/ 520700 w 543870"/>
              <a:gd name="connsiteY2" fmla="*/ 66985 h 147947"/>
              <a:gd name="connsiteX3" fmla="*/ 509588 w 543870"/>
              <a:gd name="connsiteY3" fmla="*/ 310 h 147947"/>
              <a:gd name="connsiteX4" fmla="*/ 512763 w 543870"/>
              <a:gd name="connsiteY4" fmla="*/ 43172 h 147947"/>
              <a:gd name="connsiteX5" fmla="*/ 393700 w 543870"/>
              <a:gd name="connsiteY5" fmla="*/ 70160 h 147947"/>
              <a:gd name="connsiteX6" fmla="*/ 0 w 543870"/>
              <a:gd name="connsiteY6" fmla="*/ 147947 h 14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70" h="147947">
                <a:moveTo>
                  <a:pt x="0" y="147947"/>
                </a:moveTo>
                <a:lnTo>
                  <a:pt x="165100" y="138422"/>
                </a:lnTo>
                <a:cubicBezTo>
                  <a:pt x="251883" y="124928"/>
                  <a:pt x="463285" y="90004"/>
                  <a:pt x="520700" y="66985"/>
                </a:cubicBezTo>
                <a:cubicBezTo>
                  <a:pt x="578115" y="43966"/>
                  <a:pt x="510911" y="4279"/>
                  <a:pt x="509588" y="310"/>
                </a:cubicBezTo>
                <a:cubicBezTo>
                  <a:pt x="508265" y="-3659"/>
                  <a:pt x="532078" y="31530"/>
                  <a:pt x="512763" y="43172"/>
                </a:cubicBezTo>
                <a:cubicBezTo>
                  <a:pt x="493448" y="54814"/>
                  <a:pt x="393700" y="70160"/>
                  <a:pt x="393700" y="70160"/>
                </a:cubicBezTo>
                <a:lnTo>
                  <a:pt x="0" y="1479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: 図形 1634">
            <a:extLst>
              <a:ext uri="{FF2B5EF4-FFF2-40B4-BE49-F238E27FC236}">
                <a16:creationId xmlns:a16="http://schemas.microsoft.com/office/drawing/2014/main" id="{436CC1F2-61EA-4BA2-AE51-EB3EAF342211}"/>
              </a:ext>
            </a:extLst>
          </p:cNvPr>
          <p:cNvSpPr/>
          <p:nvPr/>
        </p:nvSpPr>
        <p:spPr>
          <a:xfrm>
            <a:off x="4318604" y="6388100"/>
            <a:ext cx="565423" cy="57180"/>
          </a:xfrm>
          <a:custGeom>
            <a:avLst/>
            <a:gdLst>
              <a:gd name="connsiteX0" fmla="*/ 283559 w 565423"/>
              <a:gd name="connsiteY0" fmla="*/ 22225 h 57180"/>
              <a:gd name="connsiteX1" fmla="*/ 562959 w 565423"/>
              <a:gd name="connsiteY1" fmla="*/ 0 h 57180"/>
              <a:gd name="connsiteX2" fmla="*/ 396271 w 565423"/>
              <a:gd name="connsiteY2" fmla="*/ 22225 h 57180"/>
              <a:gd name="connsiteX3" fmla="*/ 984 w 565423"/>
              <a:gd name="connsiteY3" fmla="*/ 57150 h 57180"/>
              <a:gd name="connsiteX4" fmla="*/ 283559 w 565423"/>
              <a:gd name="connsiteY4" fmla="*/ 22225 h 5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423" h="57180">
                <a:moveTo>
                  <a:pt x="283559" y="22225"/>
                </a:moveTo>
                <a:cubicBezTo>
                  <a:pt x="377221" y="12700"/>
                  <a:pt x="544174" y="0"/>
                  <a:pt x="562959" y="0"/>
                </a:cubicBezTo>
                <a:cubicBezTo>
                  <a:pt x="581744" y="0"/>
                  <a:pt x="489933" y="12700"/>
                  <a:pt x="396271" y="22225"/>
                </a:cubicBezTo>
                <a:cubicBezTo>
                  <a:pt x="302609" y="31750"/>
                  <a:pt x="17917" y="56092"/>
                  <a:pt x="984" y="57150"/>
                </a:cubicBezTo>
                <a:cubicBezTo>
                  <a:pt x="-15949" y="58208"/>
                  <a:pt x="189897" y="31750"/>
                  <a:pt x="283559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: 図形 1635">
            <a:extLst>
              <a:ext uri="{FF2B5EF4-FFF2-40B4-BE49-F238E27FC236}">
                <a16:creationId xmlns:a16="http://schemas.microsoft.com/office/drawing/2014/main" id="{1F164489-6B7E-4F20-BE0B-982A77D2F6BE}"/>
              </a:ext>
            </a:extLst>
          </p:cNvPr>
          <p:cNvSpPr/>
          <p:nvPr/>
        </p:nvSpPr>
        <p:spPr>
          <a:xfrm>
            <a:off x="4305240" y="6457928"/>
            <a:ext cx="229780" cy="49223"/>
          </a:xfrm>
          <a:custGeom>
            <a:avLst/>
            <a:gdLst>
              <a:gd name="connsiteX0" fmla="*/ 3235 w 229780"/>
              <a:gd name="connsiteY0" fmla="*/ 22 h 49223"/>
              <a:gd name="connsiteX1" fmla="*/ 223898 w 229780"/>
              <a:gd name="connsiteY1" fmla="*/ 47647 h 49223"/>
              <a:gd name="connsiteX2" fmla="*/ 160398 w 229780"/>
              <a:gd name="connsiteY2" fmla="*/ 38122 h 49223"/>
              <a:gd name="connsiteX3" fmla="*/ 96898 w 229780"/>
              <a:gd name="connsiteY3" fmla="*/ 41297 h 49223"/>
              <a:gd name="connsiteX4" fmla="*/ 3235 w 229780"/>
              <a:gd name="connsiteY4" fmla="*/ 22 h 4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780" h="49223">
                <a:moveTo>
                  <a:pt x="3235" y="22"/>
                </a:moveTo>
                <a:cubicBezTo>
                  <a:pt x="24402" y="1080"/>
                  <a:pt x="197704" y="41297"/>
                  <a:pt x="223898" y="47647"/>
                </a:cubicBezTo>
                <a:cubicBezTo>
                  <a:pt x="250092" y="53997"/>
                  <a:pt x="181565" y="39180"/>
                  <a:pt x="160398" y="38122"/>
                </a:cubicBezTo>
                <a:cubicBezTo>
                  <a:pt x="139231" y="37064"/>
                  <a:pt x="123092" y="46853"/>
                  <a:pt x="96898" y="41297"/>
                </a:cubicBezTo>
                <a:cubicBezTo>
                  <a:pt x="70704" y="35741"/>
                  <a:pt x="-17932" y="-1036"/>
                  <a:pt x="323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: 図形 1636">
            <a:extLst>
              <a:ext uri="{FF2B5EF4-FFF2-40B4-BE49-F238E27FC236}">
                <a16:creationId xmlns:a16="http://schemas.microsoft.com/office/drawing/2014/main" id="{D48B3E86-FBCE-487C-85EB-D4630917AA8C}"/>
              </a:ext>
            </a:extLst>
          </p:cNvPr>
          <p:cNvSpPr/>
          <p:nvPr/>
        </p:nvSpPr>
        <p:spPr>
          <a:xfrm>
            <a:off x="4508505" y="6561132"/>
            <a:ext cx="474566" cy="43641"/>
          </a:xfrm>
          <a:custGeom>
            <a:avLst/>
            <a:gdLst>
              <a:gd name="connsiteX0" fmla="*/ 1583 w 474566"/>
              <a:gd name="connsiteY0" fmla="*/ 6 h 43641"/>
              <a:gd name="connsiteX1" fmla="*/ 461958 w 474566"/>
              <a:gd name="connsiteY1" fmla="*/ 38106 h 43641"/>
              <a:gd name="connsiteX2" fmla="*/ 315908 w 474566"/>
              <a:gd name="connsiteY2" fmla="*/ 41281 h 43641"/>
              <a:gd name="connsiteX3" fmla="*/ 1583 w 474566"/>
              <a:gd name="connsiteY3" fmla="*/ 6 h 4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566" h="43641">
                <a:moveTo>
                  <a:pt x="1583" y="6"/>
                </a:moveTo>
                <a:cubicBezTo>
                  <a:pt x="25925" y="-523"/>
                  <a:pt x="409571" y="31227"/>
                  <a:pt x="461958" y="38106"/>
                </a:cubicBezTo>
                <a:cubicBezTo>
                  <a:pt x="514346" y="44985"/>
                  <a:pt x="391314" y="44721"/>
                  <a:pt x="315908" y="41281"/>
                </a:cubicBezTo>
                <a:cubicBezTo>
                  <a:pt x="240502" y="37841"/>
                  <a:pt x="-22759" y="535"/>
                  <a:pt x="158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: 図形 1637">
            <a:extLst>
              <a:ext uri="{FF2B5EF4-FFF2-40B4-BE49-F238E27FC236}">
                <a16:creationId xmlns:a16="http://schemas.microsoft.com/office/drawing/2014/main" id="{6D6D3F4F-B01A-40CB-8CAE-01B3E6F58FCA}"/>
              </a:ext>
            </a:extLst>
          </p:cNvPr>
          <p:cNvSpPr/>
          <p:nvPr/>
        </p:nvSpPr>
        <p:spPr>
          <a:xfrm>
            <a:off x="4569829" y="6753213"/>
            <a:ext cx="315790" cy="246297"/>
          </a:xfrm>
          <a:custGeom>
            <a:avLst/>
            <a:gdLst>
              <a:gd name="connsiteX0" fmla="*/ 584 w 315790"/>
              <a:gd name="connsiteY0" fmla="*/ 12 h 246297"/>
              <a:gd name="connsiteX1" fmla="*/ 100596 w 315790"/>
              <a:gd name="connsiteY1" fmla="*/ 144475 h 246297"/>
              <a:gd name="connsiteX2" fmla="*/ 311734 w 315790"/>
              <a:gd name="connsiteY2" fmla="*/ 244487 h 246297"/>
              <a:gd name="connsiteX3" fmla="*/ 232359 w 315790"/>
              <a:gd name="connsiteY3" fmla="*/ 204800 h 246297"/>
              <a:gd name="connsiteX4" fmla="*/ 141871 w 315790"/>
              <a:gd name="connsiteY4" fmla="*/ 152412 h 246297"/>
              <a:gd name="connsiteX5" fmla="*/ 584 w 315790"/>
              <a:gd name="connsiteY5" fmla="*/ 12 h 24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790" h="246297">
                <a:moveTo>
                  <a:pt x="584" y="12"/>
                </a:moveTo>
                <a:cubicBezTo>
                  <a:pt x="-6295" y="-1311"/>
                  <a:pt x="48738" y="103729"/>
                  <a:pt x="100596" y="144475"/>
                </a:cubicBezTo>
                <a:cubicBezTo>
                  <a:pt x="152454" y="185221"/>
                  <a:pt x="289774" y="234433"/>
                  <a:pt x="311734" y="244487"/>
                </a:cubicBezTo>
                <a:cubicBezTo>
                  <a:pt x="333694" y="254541"/>
                  <a:pt x="260669" y="220146"/>
                  <a:pt x="232359" y="204800"/>
                </a:cubicBezTo>
                <a:cubicBezTo>
                  <a:pt x="204049" y="189454"/>
                  <a:pt x="174415" y="183368"/>
                  <a:pt x="141871" y="152412"/>
                </a:cubicBezTo>
                <a:cubicBezTo>
                  <a:pt x="109327" y="121456"/>
                  <a:pt x="7463" y="1335"/>
                  <a:pt x="58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: 図形 1638">
            <a:extLst>
              <a:ext uri="{FF2B5EF4-FFF2-40B4-BE49-F238E27FC236}">
                <a16:creationId xmlns:a16="http://schemas.microsoft.com/office/drawing/2014/main" id="{875EDD14-6460-4E9D-962C-0416EF42C2FF}"/>
              </a:ext>
            </a:extLst>
          </p:cNvPr>
          <p:cNvSpPr/>
          <p:nvPr/>
        </p:nvSpPr>
        <p:spPr>
          <a:xfrm>
            <a:off x="4694182" y="6702325"/>
            <a:ext cx="308064" cy="104898"/>
          </a:xfrm>
          <a:custGeom>
            <a:avLst/>
            <a:gdLst>
              <a:gd name="connsiteX0" fmla="*/ 56 w 308064"/>
              <a:gd name="connsiteY0" fmla="*/ 104875 h 104898"/>
              <a:gd name="connsiteX1" fmla="*/ 134993 w 308064"/>
              <a:gd name="connsiteY1" fmla="*/ 33438 h 104898"/>
              <a:gd name="connsiteX2" fmla="*/ 308031 w 308064"/>
              <a:gd name="connsiteY2" fmla="*/ 100 h 104898"/>
              <a:gd name="connsiteX3" fmla="*/ 120706 w 308064"/>
              <a:gd name="connsiteY3" fmla="*/ 25500 h 104898"/>
              <a:gd name="connsiteX4" fmla="*/ 56 w 308064"/>
              <a:gd name="connsiteY4" fmla="*/ 104875 h 1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64" h="104898">
                <a:moveTo>
                  <a:pt x="56" y="104875"/>
                </a:moveTo>
                <a:cubicBezTo>
                  <a:pt x="2437" y="106198"/>
                  <a:pt x="83664" y="50900"/>
                  <a:pt x="134993" y="33438"/>
                </a:cubicBezTo>
                <a:cubicBezTo>
                  <a:pt x="186322" y="15976"/>
                  <a:pt x="310412" y="1423"/>
                  <a:pt x="308031" y="100"/>
                </a:cubicBezTo>
                <a:cubicBezTo>
                  <a:pt x="305650" y="-1223"/>
                  <a:pt x="170712" y="10683"/>
                  <a:pt x="120706" y="25500"/>
                </a:cubicBezTo>
                <a:cubicBezTo>
                  <a:pt x="70700" y="40317"/>
                  <a:pt x="-2325" y="103552"/>
                  <a:pt x="56" y="104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: 図形 1639">
            <a:extLst>
              <a:ext uri="{FF2B5EF4-FFF2-40B4-BE49-F238E27FC236}">
                <a16:creationId xmlns:a16="http://schemas.microsoft.com/office/drawing/2014/main" id="{77DF1EF0-13AA-46D9-B836-5B1BA517CCBD}"/>
              </a:ext>
            </a:extLst>
          </p:cNvPr>
          <p:cNvSpPr/>
          <p:nvPr/>
        </p:nvSpPr>
        <p:spPr>
          <a:xfrm>
            <a:off x="4721157" y="6732115"/>
            <a:ext cx="276402" cy="100706"/>
          </a:xfrm>
          <a:custGeom>
            <a:avLst/>
            <a:gdLst>
              <a:gd name="connsiteX0" fmla="*/ 68 w 276402"/>
              <a:gd name="connsiteY0" fmla="*/ 100485 h 100706"/>
              <a:gd name="connsiteX1" fmla="*/ 150881 w 276402"/>
              <a:gd name="connsiteY1" fmla="*/ 49685 h 100706"/>
              <a:gd name="connsiteX2" fmla="*/ 276293 w 276402"/>
              <a:gd name="connsiteY2" fmla="*/ 473 h 100706"/>
              <a:gd name="connsiteX3" fmla="*/ 169931 w 276402"/>
              <a:gd name="connsiteY3" fmla="*/ 29048 h 100706"/>
              <a:gd name="connsiteX4" fmla="*/ 68 w 276402"/>
              <a:gd name="connsiteY4" fmla="*/ 100485 h 10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402" h="100706">
                <a:moveTo>
                  <a:pt x="68" y="100485"/>
                </a:moveTo>
                <a:cubicBezTo>
                  <a:pt x="-3107" y="103925"/>
                  <a:pt x="104844" y="66354"/>
                  <a:pt x="150881" y="49685"/>
                </a:cubicBezTo>
                <a:cubicBezTo>
                  <a:pt x="196919" y="33016"/>
                  <a:pt x="273118" y="3913"/>
                  <a:pt x="276293" y="473"/>
                </a:cubicBezTo>
                <a:cubicBezTo>
                  <a:pt x="279468" y="-2967"/>
                  <a:pt x="212794" y="12908"/>
                  <a:pt x="169931" y="29048"/>
                </a:cubicBezTo>
                <a:cubicBezTo>
                  <a:pt x="127068" y="45188"/>
                  <a:pt x="3243" y="97045"/>
                  <a:pt x="68" y="100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: 図形 1640">
            <a:extLst>
              <a:ext uri="{FF2B5EF4-FFF2-40B4-BE49-F238E27FC236}">
                <a16:creationId xmlns:a16="http://schemas.microsoft.com/office/drawing/2014/main" id="{3CA2FE5C-09B6-47FF-A3E2-4218739A1386}"/>
              </a:ext>
            </a:extLst>
          </p:cNvPr>
          <p:cNvSpPr/>
          <p:nvPr/>
        </p:nvSpPr>
        <p:spPr>
          <a:xfrm>
            <a:off x="4803682" y="7084978"/>
            <a:ext cx="122920" cy="400546"/>
          </a:xfrm>
          <a:custGeom>
            <a:avLst/>
            <a:gdLst>
              <a:gd name="connsiteX0" fmla="*/ 93 w 122920"/>
              <a:gd name="connsiteY0" fmla="*/ 35 h 400546"/>
              <a:gd name="connsiteX1" fmla="*/ 95343 w 122920"/>
              <a:gd name="connsiteY1" fmla="*/ 179422 h 400546"/>
              <a:gd name="connsiteX2" fmla="*/ 119156 w 122920"/>
              <a:gd name="connsiteY2" fmla="*/ 396910 h 400546"/>
              <a:gd name="connsiteX3" fmla="*/ 114393 w 122920"/>
              <a:gd name="connsiteY3" fmla="*/ 304835 h 400546"/>
              <a:gd name="connsiteX4" fmla="*/ 114393 w 122920"/>
              <a:gd name="connsiteY4" fmla="*/ 165135 h 400546"/>
              <a:gd name="connsiteX5" fmla="*/ 93 w 122920"/>
              <a:gd name="connsiteY5" fmla="*/ 35 h 40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920" h="400546">
                <a:moveTo>
                  <a:pt x="93" y="35"/>
                </a:moveTo>
                <a:cubicBezTo>
                  <a:pt x="-3082" y="2416"/>
                  <a:pt x="75499" y="113276"/>
                  <a:pt x="95343" y="179422"/>
                </a:cubicBezTo>
                <a:cubicBezTo>
                  <a:pt x="115187" y="245568"/>
                  <a:pt x="115981" y="376008"/>
                  <a:pt x="119156" y="396910"/>
                </a:cubicBezTo>
                <a:cubicBezTo>
                  <a:pt x="122331" y="417812"/>
                  <a:pt x="115187" y="343464"/>
                  <a:pt x="114393" y="304835"/>
                </a:cubicBezTo>
                <a:cubicBezTo>
                  <a:pt x="113599" y="266206"/>
                  <a:pt x="133972" y="215406"/>
                  <a:pt x="114393" y="165135"/>
                </a:cubicBezTo>
                <a:cubicBezTo>
                  <a:pt x="94814" y="114864"/>
                  <a:pt x="3268" y="-2346"/>
                  <a:pt x="9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: 図形 1641">
            <a:extLst>
              <a:ext uri="{FF2B5EF4-FFF2-40B4-BE49-F238E27FC236}">
                <a16:creationId xmlns:a16="http://schemas.microsoft.com/office/drawing/2014/main" id="{F49B5FA7-399D-4938-B2E3-54724BD09DF7}"/>
              </a:ext>
            </a:extLst>
          </p:cNvPr>
          <p:cNvSpPr/>
          <p:nvPr/>
        </p:nvSpPr>
        <p:spPr>
          <a:xfrm>
            <a:off x="5227873" y="7179468"/>
            <a:ext cx="323397" cy="406813"/>
          </a:xfrm>
          <a:custGeom>
            <a:avLst/>
            <a:gdLst>
              <a:gd name="connsiteX0" fmla="*/ 23577 w 323397"/>
              <a:gd name="connsiteY0" fmla="*/ 795 h 406813"/>
              <a:gd name="connsiteX1" fmla="*/ 87077 w 323397"/>
              <a:gd name="connsiteY1" fmla="*/ 105570 h 406813"/>
              <a:gd name="connsiteX2" fmla="*/ 34690 w 323397"/>
              <a:gd name="connsiteY2" fmla="*/ 267495 h 406813"/>
              <a:gd name="connsiteX3" fmla="*/ 2940 w 323397"/>
              <a:gd name="connsiteY3" fmla="*/ 367507 h 406813"/>
              <a:gd name="connsiteX4" fmla="*/ 109302 w 323397"/>
              <a:gd name="connsiteY4" fmla="*/ 405607 h 406813"/>
              <a:gd name="connsiteX5" fmla="*/ 318852 w 323397"/>
              <a:gd name="connsiteY5" fmla="*/ 327820 h 406813"/>
              <a:gd name="connsiteX6" fmla="*/ 239477 w 323397"/>
              <a:gd name="connsiteY6" fmla="*/ 356395 h 406813"/>
              <a:gd name="connsiteX7" fmla="*/ 77552 w 323397"/>
              <a:gd name="connsiteY7" fmla="*/ 383382 h 406813"/>
              <a:gd name="connsiteX8" fmla="*/ 4527 w 323397"/>
              <a:gd name="connsiteY8" fmla="*/ 307182 h 406813"/>
              <a:gd name="connsiteX9" fmla="*/ 61677 w 323397"/>
              <a:gd name="connsiteY9" fmla="*/ 159545 h 406813"/>
              <a:gd name="connsiteX10" fmla="*/ 23577 w 323397"/>
              <a:gd name="connsiteY10" fmla="*/ 795 h 40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397" h="406813">
                <a:moveTo>
                  <a:pt x="23577" y="795"/>
                </a:moveTo>
                <a:cubicBezTo>
                  <a:pt x="27810" y="-8201"/>
                  <a:pt x="85225" y="61120"/>
                  <a:pt x="87077" y="105570"/>
                </a:cubicBezTo>
                <a:cubicBezTo>
                  <a:pt x="88929" y="150020"/>
                  <a:pt x="48713" y="223839"/>
                  <a:pt x="34690" y="267495"/>
                </a:cubicBezTo>
                <a:cubicBezTo>
                  <a:pt x="20667" y="311151"/>
                  <a:pt x="-9495" y="344488"/>
                  <a:pt x="2940" y="367507"/>
                </a:cubicBezTo>
                <a:cubicBezTo>
                  <a:pt x="15375" y="390526"/>
                  <a:pt x="56650" y="412221"/>
                  <a:pt x="109302" y="405607"/>
                </a:cubicBezTo>
                <a:cubicBezTo>
                  <a:pt x="161954" y="398993"/>
                  <a:pt x="297156" y="336022"/>
                  <a:pt x="318852" y="327820"/>
                </a:cubicBezTo>
                <a:cubicBezTo>
                  <a:pt x="340548" y="319618"/>
                  <a:pt x="279694" y="347135"/>
                  <a:pt x="239477" y="356395"/>
                </a:cubicBezTo>
                <a:cubicBezTo>
                  <a:pt x="199260" y="365655"/>
                  <a:pt x="116710" y="391584"/>
                  <a:pt x="77552" y="383382"/>
                </a:cubicBezTo>
                <a:cubicBezTo>
                  <a:pt x="38394" y="375180"/>
                  <a:pt x="7173" y="344488"/>
                  <a:pt x="4527" y="307182"/>
                </a:cubicBezTo>
                <a:cubicBezTo>
                  <a:pt x="1881" y="269876"/>
                  <a:pt x="57708" y="206905"/>
                  <a:pt x="61677" y="159545"/>
                </a:cubicBezTo>
                <a:cubicBezTo>
                  <a:pt x="65646" y="112185"/>
                  <a:pt x="19344" y="9791"/>
                  <a:pt x="23577" y="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: 図形 1642">
            <a:extLst>
              <a:ext uri="{FF2B5EF4-FFF2-40B4-BE49-F238E27FC236}">
                <a16:creationId xmlns:a16="http://schemas.microsoft.com/office/drawing/2014/main" id="{869AFFFB-715C-41B1-A83F-6BB38FEE3F36}"/>
              </a:ext>
            </a:extLst>
          </p:cNvPr>
          <p:cNvSpPr/>
          <p:nvPr/>
        </p:nvSpPr>
        <p:spPr>
          <a:xfrm>
            <a:off x="5387582" y="7208837"/>
            <a:ext cx="158587" cy="295546"/>
          </a:xfrm>
          <a:custGeom>
            <a:avLst/>
            <a:gdLst>
              <a:gd name="connsiteX0" fmla="*/ 393 w 158587"/>
              <a:gd name="connsiteY0" fmla="*/ 1 h 295546"/>
              <a:gd name="connsiteX1" fmla="*/ 38493 w 158587"/>
              <a:gd name="connsiteY1" fmla="*/ 149226 h 295546"/>
              <a:gd name="connsiteX2" fmla="*/ 154381 w 158587"/>
              <a:gd name="connsiteY2" fmla="*/ 290513 h 295546"/>
              <a:gd name="connsiteX3" fmla="*/ 124218 w 158587"/>
              <a:gd name="connsiteY3" fmla="*/ 258763 h 295546"/>
              <a:gd name="connsiteX4" fmla="*/ 38493 w 158587"/>
              <a:gd name="connsiteY4" fmla="*/ 207963 h 295546"/>
              <a:gd name="connsiteX5" fmla="*/ 19443 w 158587"/>
              <a:gd name="connsiteY5" fmla="*/ 146051 h 295546"/>
              <a:gd name="connsiteX6" fmla="*/ 393 w 158587"/>
              <a:gd name="connsiteY6" fmla="*/ 1 h 29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587" h="295546">
                <a:moveTo>
                  <a:pt x="393" y="1"/>
                </a:moveTo>
                <a:cubicBezTo>
                  <a:pt x="3568" y="530"/>
                  <a:pt x="12828" y="100807"/>
                  <a:pt x="38493" y="149226"/>
                </a:cubicBezTo>
                <a:cubicBezTo>
                  <a:pt x="64158" y="197645"/>
                  <a:pt x="140094" y="272257"/>
                  <a:pt x="154381" y="290513"/>
                </a:cubicBezTo>
                <a:cubicBezTo>
                  <a:pt x="168668" y="308769"/>
                  <a:pt x="143533" y="272521"/>
                  <a:pt x="124218" y="258763"/>
                </a:cubicBezTo>
                <a:cubicBezTo>
                  <a:pt x="104903" y="245005"/>
                  <a:pt x="55956" y="226748"/>
                  <a:pt x="38493" y="207963"/>
                </a:cubicBezTo>
                <a:cubicBezTo>
                  <a:pt x="21030" y="189178"/>
                  <a:pt x="24735" y="183886"/>
                  <a:pt x="19443" y="146051"/>
                </a:cubicBezTo>
                <a:cubicBezTo>
                  <a:pt x="14151" y="108216"/>
                  <a:pt x="-2782" y="-528"/>
                  <a:pt x="39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: 図形 1643">
            <a:extLst>
              <a:ext uri="{FF2B5EF4-FFF2-40B4-BE49-F238E27FC236}">
                <a16:creationId xmlns:a16="http://schemas.microsoft.com/office/drawing/2014/main" id="{648709C4-224A-4F84-B872-23C731DAAE1F}"/>
              </a:ext>
            </a:extLst>
          </p:cNvPr>
          <p:cNvSpPr/>
          <p:nvPr/>
        </p:nvSpPr>
        <p:spPr>
          <a:xfrm>
            <a:off x="5563812" y="7448440"/>
            <a:ext cx="188173" cy="123915"/>
          </a:xfrm>
          <a:custGeom>
            <a:avLst/>
            <a:gdLst>
              <a:gd name="connsiteX0" fmla="*/ 133726 w 188173"/>
              <a:gd name="connsiteY0" fmla="*/ 110 h 123915"/>
              <a:gd name="connsiteX1" fmla="*/ 27363 w 188173"/>
              <a:gd name="connsiteY1" fmla="*/ 31860 h 123915"/>
              <a:gd name="connsiteX2" fmla="*/ 21013 w 188173"/>
              <a:gd name="connsiteY2" fmla="*/ 69960 h 123915"/>
              <a:gd name="connsiteX3" fmla="*/ 184526 w 188173"/>
              <a:gd name="connsiteY3" fmla="*/ 122348 h 123915"/>
              <a:gd name="connsiteX4" fmla="*/ 138488 w 188173"/>
              <a:gd name="connsiteY4" fmla="*/ 111235 h 123915"/>
              <a:gd name="connsiteX5" fmla="*/ 8313 w 188173"/>
              <a:gd name="connsiteY5" fmla="*/ 84248 h 123915"/>
              <a:gd name="connsiteX6" fmla="*/ 28951 w 188173"/>
              <a:gd name="connsiteY6" fmla="*/ 42973 h 123915"/>
              <a:gd name="connsiteX7" fmla="*/ 133726 w 188173"/>
              <a:gd name="connsiteY7" fmla="*/ 110 h 12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173" h="123915">
                <a:moveTo>
                  <a:pt x="133726" y="110"/>
                </a:moveTo>
                <a:cubicBezTo>
                  <a:pt x="133461" y="-1742"/>
                  <a:pt x="46148" y="20218"/>
                  <a:pt x="27363" y="31860"/>
                </a:cubicBezTo>
                <a:cubicBezTo>
                  <a:pt x="8578" y="43502"/>
                  <a:pt x="-5181" y="54879"/>
                  <a:pt x="21013" y="69960"/>
                </a:cubicBezTo>
                <a:cubicBezTo>
                  <a:pt x="47207" y="85041"/>
                  <a:pt x="164947" y="115469"/>
                  <a:pt x="184526" y="122348"/>
                </a:cubicBezTo>
                <a:cubicBezTo>
                  <a:pt x="204105" y="129227"/>
                  <a:pt x="138488" y="111235"/>
                  <a:pt x="138488" y="111235"/>
                </a:cubicBezTo>
                <a:cubicBezTo>
                  <a:pt x="109119" y="104885"/>
                  <a:pt x="26569" y="95625"/>
                  <a:pt x="8313" y="84248"/>
                </a:cubicBezTo>
                <a:cubicBezTo>
                  <a:pt x="-9943" y="72871"/>
                  <a:pt x="4080" y="56202"/>
                  <a:pt x="28951" y="42973"/>
                </a:cubicBezTo>
                <a:cubicBezTo>
                  <a:pt x="53822" y="29744"/>
                  <a:pt x="133991" y="1962"/>
                  <a:pt x="133726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: 図形 1644">
            <a:extLst>
              <a:ext uri="{FF2B5EF4-FFF2-40B4-BE49-F238E27FC236}">
                <a16:creationId xmlns:a16="http://schemas.microsoft.com/office/drawing/2014/main" id="{7F25337A-6E12-4237-B6BE-C9C638AC1372}"/>
              </a:ext>
            </a:extLst>
          </p:cNvPr>
          <p:cNvSpPr/>
          <p:nvPr/>
        </p:nvSpPr>
        <p:spPr>
          <a:xfrm>
            <a:off x="5741988" y="7810475"/>
            <a:ext cx="498250" cy="88928"/>
          </a:xfrm>
          <a:custGeom>
            <a:avLst/>
            <a:gdLst>
              <a:gd name="connsiteX0" fmla="*/ 0 w 498250"/>
              <a:gd name="connsiteY0" fmla="*/ 55588 h 88928"/>
              <a:gd name="connsiteX1" fmla="*/ 273050 w 498250"/>
              <a:gd name="connsiteY1" fmla="*/ 19075 h 88928"/>
              <a:gd name="connsiteX2" fmla="*/ 495300 w 498250"/>
              <a:gd name="connsiteY2" fmla="*/ 88925 h 88928"/>
              <a:gd name="connsiteX3" fmla="*/ 395287 w 498250"/>
              <a:gd name="connsiteY3" fmla="*/ 22250 h 88928"/>
              <a:gd name="connsiteX4" fmla="*/ 317500 w 498250"/>
              <a:gd name="connsiteY4" fmla="*/ 25 h 88928"/>
              <a:gd name="connsiteX5" fmla="*/ 198437 w 498250"/>
              <a:gd name="connsiteY5" fmla="*/ 17488 h 88928"/>
              <a:gd name="connsiteX6" fmla="*/ 0 w 498250"/>
              <a:gd name="connsiteY6" fmla="*/ 55588 h 8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250" h="88928">
                <a:moveTo>
                  <a:pt x="0" y="55588"/>
                </a:moveTo>
                <a:cubicBezTo>
                  <a:pt x="95250" y="34553"/>
                  <a:pt x="190500" y="13519"/>
                  <a:pt x="273050" y="19075"/>
                </a:cubicBezTo>
                <a:cubicBezTo>
                  <a:pt x="355600" y="24631"/>
                  <a:pt x="474927" y="88396"/>
                  <a:pt x="495300" y="88925"/>
                </a:cubicBezTo>
                <a:cubicBezTo>
                  <a:pt x="515673" y="89454"/>
                  <a:pt x="424920" y="37067"/>
                  <a:pt x="395287" y="22250"/>
                </a:cubicBezTo>
                <a:cubicBezTo>
                  <a:pt x="365654" y="7433"/>
                  <a:pt x="350308" y="819"/>
                  <a:pt x="317500" y="25"/>
                </a:cubicBezTo>
                <a:cubicBezTo>
                  <a:pt x="284692" y="-769"/>
                  <a:pt x="198437" y="17488"/>
                  <a:pt x="198437" y="17488"/>
                </a:cubicBezTo>
                <a:lnTo>
                  <a:pt x="0" y="55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: 図形 1645">
            <a:extLst>
              <a:ext uri="{FF2B5EF4-FFF2-40B4-BE49-F238E27FC236}">
                <a16:creationId xmlns:a16="http://schemas.microsoft.com/office/drawing/2014/main" id="{727EABFE-B879-4979-B6CE-1FFDA9989F14}"/>
              </a:ext>
            </a:extLst>
          </p:cNvPr>
          <p:cNvSpPr/>
          <p:nvPr/>
        </p:nvSpPr>
        <p:spPr>
          <a:xfrm>
            <a:off x="5579983" y="7692941"/>
            <a:ext cx="245497" cy="98926"/>
          </a:xfrm>
          <a:custGeom>
            <a:avLst/>
            <a:gdLst>
              <a:gd name="connsiteX0" fmla="*/ 80 w 245497"/>
              <a:gd name="connsiteY0" fmla="*/ 22309 h 98926"/>
              <a:gd name="connsiteX1" fmla="*/ 162005 w 245497"/>
              <a:gd name="connsiteY1" fmla="*/ 84222 h 98926"/>
              <a:gd name="connsiteX2" fmla="*/ 244555 w 245497"/>
              <a:gd name="connsiteY2" fmla="*/ 92159 h 98926"/>
              <a:gd name="connsiteX3" fmla="*/ 111205 w 245497"/>
              <a:gd name="connsiteY3" fmla="*/ 84 h 98926"/>
              <a:gd name="connsiteX4" fmla="*/ 184230 w 245497"/>
              <a:gd name="connsiteY4" fmla="*/ 74697 h 98926"/>
              <a:gd name="connsiteX5" fmla="*/ 80 w 245497"/>
              <a:gd name="connsiteY5" fmla="*/ 22309 h 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497" h="98926">
                <a:moveTo>
                  <a:pt x="80" y="22309"/>
                </a:moveTo>
                <a:cubicBezTo>
                  <a:pt x="-3624" y="23896"/>
                  <a:pt x="121259" y="72580"/>
                  <a:pt x="162005" y="84222"/>
                </a:cubicBezTo>
                <a:cubicBezTo>
                  <a:pt x="202751" y="95864"/>
                  <a:pt x="253022" y="106182"/>
                  <a:pt x="244555" y="92159"/>
                </a:cubicBezTo>
                <a:cubicBezTo>
                  <a:pt x="236088" y="78136"/>
                  <a:pt x="121259" y="2994"/>
                  <a:pt x="111205" y="84"/>
                </a:cubicBezTo>
                <a:cubicBezTo>
                  <a:pt x="101151" y="-2826"/>
                  <a:pt x="203280" y="69935"/>
                  <a:pt x="184230" y="74697"/>
                </a:cubicBezTo>
                <a:cubicBezTo>
                  <a:pt x="165180" y="79459"/>
                  <a:pt x="3784" y="20722"/>
                  <a:pt x="80" y="22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: 図形 1646">
            <a:extLst>
              <a:ext uri="{FF2B5EF4-FFF2-40B4-BE49-F238E27FC236}">
                <a16:creationId xmlns:a16="http://schemas.microsoft.com/office/drawing/2014/main" id="{05CF0165-9586-45CB-AD88-C696800F9C40}"/>
              </a:ext>
            </a:extLst>
          </p:cNvPr>
          <p:cNvSpPr/>
          <p:nvPr/>
        </p:nvSpPr>
        <p:spPr>
          <a:xfrm>
            <a:off x="5801379" y="7613549"/>
            <a:ext cx="230028" cy="121104"/>
          </a:xfrm>
          <a:custGeom>
            <a:avLst/>
            <a:gdLst>
              <a:gd name="connsiteX0" fmla="*/ 934 w 230028"/>
              <a:gd name="connsiteY0" fmla="*/ 101 h 121104"/>
              <a:gd name="connsiteX1" fmla="*/ 221596 w 230028"/>
              <a:gd name="connsiteY1" fmla="*/ 115989 h 121104"/>
              <a:gd name="connsiteX2" fmla="*/ 180321 w 230028"/>
              <a:gd name="connsiteY2" fmla="*/ 100114 h 121104"/>
              <a:gd name="connsiteX3" fmla="*/ 143809 w 230028"/>
              <a:gd name="connsiteY3" fmla="*/ 95351 h 121104"/>
              <a:gd name="connsiteX4" fmla="*/ 934 w 230028"/>
              <a:gd name="connsiteY4" fmla="*/ 101 h 12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028" h="121104">
                <a:moveTo>
                  <a:pt x="934" y="101"/>
                </a:moveTo>
                <a:cubicBezTo>
                  <a:pt x="13898" y="3541"/>
                  <a:pt x="191698" y="99320"/>
                  <a:pt x="221596" y="115989"/>
                </a:cubicBezTo>
                <a:cubicBezTo>
                  <a:pt x="251494" y="132658"/>
                  <a:pt x="193285" y="103554"/>
                  <a:pt x="180321" y="100114"/>
                </a:cubicBezTo>
                <a:cubicBezTo>
                  <a:pt x="167357" y="96674"/>
                  <a:pt x="173972" y="108845"/>
                  <a:pt x="143809" y="95351"/>
                </a:cubicBezTo>
                <a:cubicBezTo>
                  <a:pt x="113647" y="81857"/>
                  <a:pt x="-12030" y="-3339"/>
                  <a:pt x="934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: 図形 1647">
            <a:extLst>
              <a:ext uri="{FF2B5EF4-FFF2-40B4-BE49-F238E27FC236}">
                <a16:creationId xmlns:a16="http://schemas.microsoft.com/office/drawing/2014/main" id="{B224C454-972F-4A7A-BDAD-CC9BAFBC882B}"/>
              </a:ext>
            </a:extLst>
          </p:cNvPr>
          <p:cNvSpPr/>
          <p:nvPr/>
        </p:nvSpPr>
        <p:spPr>
          <a:xfrm>
            <a:off x="5321114" y="3741000"/>
            <a:ext cx="235699" cy="572537"/>
          </a:xfrm>
          <a:custGeom>
            <a:avLst/>
            <a:gdLst>
              <a:gd name="connsiteX0" fmla="*/ 235136 w 235699"/>
              <a:gd name="connsiteY0" fmla="*/ 1267 h 572537"/>
              <a:gd name="connsiteX1" fmla="*/ 99669 w 235699"/>
              <a:gd name="connsiteY1" fmla="*/ 71117 h 572537"/>
              <a:gd name="connsiteX2" fmla="*/ 48869 w 235699"/>
              <a:gd name="connsiteY2" fmla="*/ 200233 h 572537"/>
              <a:gd name="connsiteX3" fmla="*/ 44636 w 235699"/>
              <a:gd name="connsiteY3" fmla="*/ 295483 h 572537"/>
              <a:gd name="connsiteX4" fmla="*/ 82736 w 235699"/>
              <a:gd name="connsiteY4" fmla="*/ 560067 h 572537"/>
              <a:gd name="connsiteX5" fmla="*/ 82736 w 235699"/>
              <a:gd name="connsiteY5" fmla="*/ 500800 h 572537"/>
              <a:gd name="connsiteX6" fmla="*/ 2303 w 235699"/>
              <a:gd name="connsiteY6" fmla="*/ 248917 h 572537"/>
              <a:gd name="connsiteX7" fmla="*/ 42519 w 235699"/>
              <a:gd name="connsiteY7" fmla="*/ 128267 h 572537"/>
              <a:gd name="connsiteX8" fmla="*/ 235136 w 235699"/>
              <a:gd name="connsiteY8" fmla="*/ 1267 h 57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699" h="572537">
                <a:moveTo>
                  <a:pt x="235136" y="1267"/>
                </a:moveTo>
                <a:cubicBezTo>
                  <a:pt x="244661" y="-8258"/>
                  <a:pt x="130713" y="37956"/>
                  <a:pt x="99669" y="71117"/>
                </a:cubicBezTo>
                <a:cubicBezTo>
                  <a:pt x="68625" y="104278"/>
                  <a:pt x="58041" y="162839"/>
                  <a:pt x="48869" y="200233"/>
                </a:cubicBezTo>
                <a:cubicBezTo>
                  <a:pt x="39697" y="237627"/>
                  <a:pt x="38992" y="235511"/>
                  <a:pt x="44636" y="295483"/>
                </a:cubicBezTo>
                <a:cubicBezTo>
                  <a:pt x="50280" y="355455"/>
                  <a:pt x="76386" y="525848"/>
                  <a:pt x="82736" y="560067"/>
                </a:cubicBezTo>
                <a:cubicBezTo>
                  <a:pt x="89086" y="594286"/>
                  <a:pt x="96141" y="552658"/>
                  <a:pt x="82736" y="500800"/>
                </a:cubicBezTo>
                <a:cubicBezTo>
                  <a:pt x="69330" y="448942"/>
                  <a:pt x="9006" y="311006"/>
                  <a:pt x="2303" y="248917"/>
                </a:cubicBezTo>
                <a:cubicBezTo>
                  <a:pt x="-4400" y="186828"/>
                  <a:pt x="1950" y="170953"/>
                  <a:pt x="42519" y="128267"/>
                </a:cubicBezTo>
                <a:cubicBezTo>
                  <a:pt x="83088" y="85581"/>
                  <a:pt x="225611" y="10792"/>
                  <a:pt x="235136" y="1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: 図形 1648">
            <a:extLst>
              <a:ext uri="{FF2B5EF4-FFF2-40B4-BE49-F238E27FC236}">
                <a16:creationId xmlns:a16="http://schemas.microsoft.com/office/drawing/2014/main" id="{1B20A439-EDED-4181-8CC9-497521D15738}"/>
              </a:ext>
            </a:extLst>
          </p:cNvPr>
          <p:cNvSpPr/>
          <p:nvPr/>
        </p:nvSpPr>
        <p:spPr>
          <a:xfrm>
            <a:off x="5175240" y="4394194"/>
            <a:ext cx="218748" cy="374717"/>
          </a:xfrm>
          <a:custGeom>
            <a:avLst/>
            <a:gdLst>
              <a:gd name="connsiteX0" fmla="*/ 218027 w 218748"/>
              <a:gd name="connsiteY0" fmla="*/ 6 h 374717"/>
              <a:gd name="connsiteX1" fmla="*/ 201093 w 218748"/>
              <a:gd name="connsiteY1" fmla="*/ 194739 h 374717"/>
              <a:gd name="connsiteX2" fmla="*/ 184160 w 218748"/>
              <a:gd name="connsiteY2" fmla="*/ 374656 h 374717"/>
              <a:gd name="connsiteX3" fmla="*/ 158760 w 218748"/>
              <a:gd name="connsiteY3" fmla="*/ 213789 h 374717"/>
              <a:gd name="connsiteX4" fmla="*/ 110077 w 218748"/>
              <a:gd name="connsiteY4" fmla="*/ 112189 h 374717"/>
              <a:gd name="connsiteX5" fmla="*/ 10 w 218748"/>
              <a:gd name="connsiteY5" fmla="*/ 150289 h 374717"/>
              <a:gd name="connsiteX6" fmla="*/ 103727 w 218748"/>
              <a:gd name="connsiteY6" fmla="*/ 97373 h 374717"/>
              <a:gd name="connsiteX7" fmla="*/ 148177 w 218748"/>
              <a:gd name="connsiteY7" fmla="*/ 127006 h 374717"/>
              <a:gd name="connsiteX8" fmla="*/ 175693 w 218748"/>
              <a:gd name="connsiteY8" fmla="*/ 201089 h 374717"/>
              <a:gd name="connsiteX9" fmla="*/ 218027 w 218748"/>
              <a:gd name="connsiteY9" fmla="*/ 6 h 37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748" h="374717">
                <a:moveTo>
                  <a:pt x="218027" y="6"/>
                </a:moveTo>
                <a:cubicBezTo>
                  <a:pt x="222260" y="-1052"/>
                  <a:pt x="206737" y="132297"/>
                  <a:pt x="201093" y="194739"/>
                </a:cubicBezTo>
                <a:cubicBezTo>
                  <a:pt x="195448" y="257181"/>
                  <a:pt x="191215" y="371481"/>
                  <a:pt x="184160" y="374656"/>
                </a:cubicBezTo>
                <a:cubicBezTo>
                  <a:pt x="177104" y="377831"/>
                  <a:pt x="171107" y="257533"/>
                  <a:pt x="158760" y="213789"/>
                </a:cubicBezTo>
                <a:cubicBezTo>
                  <a:pt x="146413" y="170045"/>
                  <a:pt x="136535" y="122772"/>
                  <a:pt x="110077" y="112189"/>
                </a:cubicBezTo>
                <a:cubicBezTo>
                  <a:pt x="83619" y="101606"/>
                  <a:pt x="1068" y="152758"/>
                  <a:pt x="10" y="150289"/>
                </a:cubicBezTo>
                <a:cubicBezTo>
                  <a:pt x="-1048" y="147820"/>
                  <a:pt x="79033" y="101253"/>
                  <a:pt x="103727" y="97373"/>
                </a:cubicBezTo>
                <a:cubicBezTo>
                  <a:pt x="128421" y="93493"/>
                  <a:pt x="136183" y="109720"/>
                  <a:pt x="148177" y="127006"/>
                </a:cubicBezTo>
                <a:cubicBezTo>
                  <a:pt x="160171" y="144292"/>
                  <a:pt x="165462" y="215553"/>
                  <a:pt x="175693" y="201089"/>
                </a:cubicBezTo>
                <a:cubicBezTo>
                  <a:pt x="185923" y="186625"/>
                  <a:pt x="213794" y="1064"/>
                  <a:pt x="218027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: 図形 1649">
            <a:extLst>
              <a:ext uri="{FF2B5EF4-FFF2-40B4-BE49-F238E27FC236}">
                <a16:creationId xmlns:a16="http://schemas.microsoft.com/office/drawing/2014/main" id="{C1CF550E-E4D9-42AA-90F9-A4DE82AFA51E}"/>
              </a:ext>
            </a:extLst>
          </p:cNvPr>
          <p:cNvSpPr/>
          <p:nvPr/>
        </p:nvSpPr>
        <p:spPr>
          <a:xfrm>
            <a:off x="5340782" y="4808757"/>
            <a:ext cx="67636" cy="258693"/>
          </a:xfrm>
          <a:custGeom>
            <a:avLst/>
            <a:gdLst>
              <a:gd name="connsiteX0" fmla="*/ 67301 w 67636"/>
              <a:gd name="connsiteY0" fmla="*/ 310 h 258693"/>
              <a:gd name="connsiteX1" fmla="*/ 27085 w 67636"/>
              <a:gd name="connsiteY1" fmla="*/ 129426 h 258693"/>
              <a:gd name="connsiteX2" fmla="*/ 22851 w 67636"/>
              <a:gd name="connsiteY2" fmla="*/ 256426 h 258693"/>
              <a:gd name="connsiteX3" fmla="*/ 20735 w 67636"/>
              <a:gd name="connsiteY3" fmla="*/ 207743 h 258693"/>
              <a:gd name="connsiteX4" fmla="*/ 1685 w 67636"/>
              <a:gd name="connsiteY4" fmla="*/ 167526 h 258693"/>
              <a:gd name="connsiteX5" fmla="*/ 67301 w 67636"/>
              <a:gd name="connsiteY5" fmla="*/ 310 h 25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636" h="258693">
                <a:moveTo>
                  <a:pt x="67301" y="310"/>
                </a:moveTo>
                <a:cubicBezTo>
                  <a:pt x="71534" y="-6040"/>
                  <a:pt x="34493" y="86740"/>
                  <a:pt x="27085" y="129426"/>
                </a:cubicBezTo>
                <a:cubicBezTo>
                  <a:pt x="19677" y="172112"/>
                  <a:pt x="23909" y="243373"/>
                  <a:pt x="22851" y="256426"/>
                </a:cubicBezTo>
                <a:cubicBezTo>
                  <a:pt x="21793" y="269479"/>
                  <a:pt x="24263" y="222560"/>
                  <a:pt x="20735" y="207743"/>
                </a:cubicBezTo>
                <a:cubicBezTo>
                  <a:pt x="17207" y="192926"/>
                  <a:pt x="-6429" y="196101"/>
                  <a:pt x="1685" y="167526"/>
                </a:cubicBezTo>
                <a:cubicBezTo>
                  <a:pt x="9799" y="138951"/>
                  <a:pt x="63068" y="6660"/>
                  <a:pt x="67301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: 図形 1650">
            <a:extLst>
              <a:ext uri="{FF2B5EF4-FFF2-40B4-BE49-F238E27FC236}">
                <a16:creationId xmlns:a16="http://schemas.microsoft.com/office/drawing/2014/main" id="{0D0E1F72-7018-4055-ABC5-2C7BDB4129AF}"/>
              </a:ext>
            </a:extLst>
          </p:cNvPr>
          <p:cNvSpPr/>
          <p:nvPr/>
        </p:nvSpPr>
        <p:spPr>
          <a:xfrm>
            <a:off x="5685289" y="4652397"/>
            <a:ext cx="258425" cy="144332"/>
          </a:xfrm>
          <a:custGeom>
            <a:avLst/>
            <a:gdLst>
              <a:gd name="connsiteX0" fmla="*/ 258311 w 258425"/>
              <a:gd name="connsiteY0" fmla="*/ 36 h 144332"/>
              <a:gd name="connsiteX1" fmla="*/ 135544 w 258425"/>
              <a:gd name="connsiteY1" fmla="*/ 112220 h 144332"/>
              <a:gd name="connsiteX2" fmla="*/ 78 w 258425"/>
              <a:gd name="connsiteY2" fmla="*/ 143970 h 144332"/>
              <a:gd name="connsiteX3" fmla="*/ 116494 w 258425"/>
              <a:gd name="connsiteY3" fmla="*/ 129153 h 144332"/>
              <a:gd name="connsiteX4" fmla="*/ 156711 w 258425"/>
              <a:gd name="connsiteY4" fmla="*/ 124920 h 144332"/>
              <a:gd name="connsiteX5" fmla="*/ 258311 w 258425"/>
              <a:gd name="connsiteY5" fmla="*/ 36 h 14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425" h="144332">
                <a:moveTo>
                  <a:pt x="258311" y="36"/>
                </a:moveTo>
                <a:cubicBezTo>
                  <a:pt x="254783" y="-2081"/>
                  <a:pt x="178583" y="88231"/>
                  <a:pt x="135544" y="112220"/>
                </a:cubicBezTo>
                <a:cubicBezTo>
                  <a:pt x="92505" y="136209"/>
                  <a:pt x="3253" y="141148"/>
                  <a:pt x="78" y="143970"/>
                </a:cubicBezTo>
                <a:cubicBezTo>
                  <a:pt x="-3097" y="146792"/>
                  <a:pt x="90388" y="132328"/>
                  <a:pt x="116494" y="129153"/>
                </a:cubicBezTo>
                <a:cubicBezTo>
                  <a:pt x="142599" y="125978"/>
                  <a:pt x="130605" y="147145"/>
                  <a:pt x="156711" y="124920"/>
                </a:cubicBezTo>
                <a:cubicBezTo>
                  <a:pt x="182817" y="102695"/>
                  <a:pt x="261839" y="2153"/>
                  <a:pt x="258311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: 図形 1651">
            <a:extLst>
              <a:ext uri="{FF2B5EF4-FFF2-40B4-BE49-F238E27FC236}">
                <a16:creationId xmlns:a16="http://schemas.microsoft.com/office/drawing/2014/main" id="{176F7FF8-FC80-40ED-8B85-A66171AF4D65}"/>
              </a:ext>
            </a:extLst>
          </p:cNvPr>
          <p:cNvSpPr/>
          <p:nvPr/>
        </p:nvSpPr>
        <p:spPr>
          <a:xfrm>
            <a:off x="5808071" y="4641406"/>
            <a:ext cx="401377" cy="326959"/>
          </a:xfrm>
          <a:custGeom>
            <a:avLst/>
            <a:gdLst>
              <a:gd name="connsiteX0" fmla="*/ 400112 w 401377"/>
              <a:gd name="connsiteY0" fmla="*/ 444 h 326959"/>
              <a:gd name="connsiteX1" fmla="*/ 148229 w 401377"/>
              <a:gd name="connsiteY1" fmla="*/ 207877 h 326959"/>
              <a:gd name="connsiteX2" fmla="*/ 62 w 401377"/>
              <a:gd name="connsiteY2" fmla="*/ 326411 h 326959"/>
              <a:gd name="connsiteX3" fmla="*/ 131296 w 401377"/>
              <a:gd name="connsiteY3" fmla="*/ 248094 h 326959"/>
              <a:gd name="connsiteX4" fmla="*/ 241362 w 401377"/>
              <a:gd name="connsiteY4" fmla="*/ 154961 h 326959"/>
              <a:gd name="connsiteX5" fmla="*/ 400112 w 401377"/>
              <a:gd name="connsiteY5" fmla="*/ 444 h 32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377" h="326959">
                <a:moveTo>
                  <a:pt x="400112" y="444"/>
                </a:moveTo>
                <a:cubicBezTo>
                  <a:pt x="384590" y="9263"/>
                  <a:pt x="214904" y="153549"/>
                  <a:pt x="148229" y="207877"/>
                </a:cubicBezTo>
                <a:cubicBezTo>
                  <a:pt x="81554" y="262205"/>
                  <a:pt x="2884" y="319708"/>
                  <a:pt x="62" y="326411"/>
                </a:cubicBezTo>
                <a:cubicBezTo>
                  <a:pt x="-2760" y="333114"/>
                  <a:pt x="91079" y="276669"/>
                  <a:pt x="131296" y="248094"/>
                </a:cubicBezTo>
                <a:cubicBezTo>
                  <a:pt x="171513" y="219519"/>
                  <a:pt x="198676" y="193414"/>
                  <a:pt x="241362" y="154961"/>
                </a:cubicBezTo>
                <a:cubicBezTo>
                  <a:pt x="284048" y="116508"/>
                  <a:pt x="415634" y="-8375"/>
                  <a:pt x="400112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: 図形 1652">
            <a:extLst>
              <a:ext uri="{FF2B5EF4-FFF2-40B4-BE49-F238E27FC236}">
                <a16:creationId xmlns:a16="http://schemas.microsoft.com/office/drawing/2014/main" id="{4392569C-1AFD-471A-BFCE-438DE116176A}"/>
              </a:ext>
            </a:extLst>
          </p:cNvPr>
          <p:cNvSpPr/>
          <p:nvPr/>
        </p:nvSpPr>
        <p:spPr>
          <a:xfrm>
            <a:off x="5790350" y="4775174"/>
            <a:ext cx="434767" cy="333343"/>
          </a:xfrm>
          <a:custGeom>
            <a:avLst/>
            <a:gdLst>
              <a:gd name="connsiteX0" fmla="*/ 426300 w 434767"/>
              <a:gd name="connsiteY0" fmla="*/ 26 h 333343"/>
              <a:gd name="connsiteX1" fmla="*/ 62233 w 434767"/>
              <a:gd name="connsiteY1" fmla="*/ 279426 h 333343"/>
              <a:gd name="connsiteX2" fmla="*/ 850 w 434767"/>
              <a:gd name="connsiteY2" fmla="*/ 332343 h 333343"/>
              <a:gd name="connsiteX3" fmla="*/ 68583 w 434767"/>
              <a:gd name="connsiteY3" fmla="*/ 315409 h 333343"/>
              <a:gd name="connsiteX4" fmla="*/ 434767 w 434767"/>
              <a:gd name="connsiteY4" fmla="*/ 237093 h 333343"/>
              <a:gd name="connsiteX5" fmla="*/ 68583 w 434767"/>
              <a:gd name="connsiteY5" fmla="*/ 296359 h 333343"/>
              <a:gd name="connsiteX6" fmla="*/ 426300 w 434767"/>
              <a:gd name="connsiteY6" fmla="*/ 26 h 33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67" h="333343">
                <a:moveTo>
                  <a:pt x="426300" y="26"/>
                </a:moveTo>
                <a:cubicBezTo>
                  <a:pt x="425242" y="-2796"/>
                  <a:pt x="133141" y="224040"/>
                  <a:pt x="62233" y="279426"/>
                </a:cubicBezTo>
                <a:cubicBezTo>
                  <a:pt x="-8675" y="334812"/>
                  <a:pt x="-208" y="326346"/>
                  <a:pt x="850" y="332343"/>
                </a:cubicBezTo>
                <a:cubicBezTo>
                  <a:pt x="1908" y="338340"/>
                  <a:pt x="68583" y="315409"/>
                  <a:pt x="68583" y="315409"/>
                </a:cubicBezTo>
                <a:lnTo>
                  <a:pt x="434767" y="237093"/>
                </a:lnTo>
                <a:cubicBezTo>
                  <a:pt x="434767" y="233918"/>
                  <a:pt x="68936" y="331990"/>
                  <a:pt x="68583" y="296359"/>
                </a:cubicBezTo>
                <a:cubicBezTo>
                  <a:pt x="68230" y="260728"/>
                  <a:pt x="427358" y="2848"/>
                  <a:pt x="426300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: 図形 1653">
            <a:extLst>
              <a:ext uri="{FF2B5EF4-FFF2-40B4-BE49-F238E27FC236}">
                <a16:creationId xmlns:a16="http://schemas.microsoft.com/office/drawing/2014/main" id="{810AB11B-AE88-47E9-8752-764ECD49E7C5}"/>
              </a:ext>
            </a:extLst>
          </p:cNvPr>
          <p:cNvSpPr/>
          <p:nvPr/>
        </p:nvSpPr>
        <p:spPr>
          <a:xfrm>
            <a:off x="6211964" y="4501143"/>
            <a:ext cx="246948" cy="83782"/>
          </a:xfrm>
          <a:custGeom>
            <a:avLst/>
            <a:gdLst>
              <a:gd name="connsiteX0" fmla="*/ 453 w 246948"/>
              <a:gd name="connsiteY0" fmla="*/ 83557 h 83782"/>
              <a:gd name="connsiteX1" fmla="*/ 127453 w 246948"/>
              <a:gd name="connsiteY1" fmla="*/ 1007 h 83782"/>
              <a:gd name="connsiteX2" fmla="*/ 245986 w 246948"/>
              <a:gd name="connsiteY2" fmla="*/ 36990 h 83782"/>
              <a:gd name="connsiteX3" fmla="*/ 174019 w 246948"/>
              <a:gd name="connsiteY3" fmla="*/ 26407 h 83782"/>
              <a:gd name="connsiteX4" fmla="*/ 453 w 246948"/>
              <a:gd name="connsiteY4" fmla="*/ 83557 h 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8" h="83782">
                <a:moveTo>
                  <a:pt x="453" y="83557"/>
                </a:moveTo>
                <a:cubicBezTo>
                  <a:pt x="-7308" y="79324"/>
                  <a:pt x="86531" y="8768"/>
                  <a:pt x="127453" y="1007"/>
                </a:cubicBezTo>
                <a:cubicBezTo>
                  <a:pt x="168375" y="-6754"/>
                  <a:pt x="238225" y="32757"/>
                  <a:pt x="245986" y="36990"/>
                </a:cubicBezTo>
                <a:cubicBezTo>
                  <a:pt x="253747" y="41223"/>
                  <a:pt x="213177" y="21821"/>
                  <a:pt x="174019" y="26407"/>
                </a:cubicBezTo>
                <a:cubicBezTo>
                  <a:pt x="134861" y="30993"/>
                  <a:pt x="8214" y="87790"/>
                  <a:pt x="453" y="83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: 図形 1654">
            <a:extLst>
              <a:ext uri="{FF2B5EF4-FFF2-40B4-BE49-F238E27FC236}">
                <a16:creationId xmlns:a16="http://schemas.microsoft.com/office/drawing/2014/main" id="{FE5A12FD-6A56-4652-A6D9-CD036A91F559}"/>
              </a:ext>
            </a:extLst>
          </p:cNvPr>
          <p:cNvSpPr/>
          <p:nvPr/>
        </p:nvSpPr>
        <p:spPr>
          <a:xfrm>
            <a:off x="5856334" y="5095284"/>
            <a:ext cx="290604" cy="80070"/>
          </a:xfrm>
          <a:custGeom>
            <a:avLst/>
            <a:gdLst>
              <a:gd name="connsiteX0" fmla="*/ 483 w 290604"/>
              <a:gd name="connsiteY0" fmla="*/ 79966 h 80070"/>
              <a:gd name="connsiteX1" fmla="*/ 229083 w 290604"/>
              <a:gd name="connsiteY1" fmla="*/ 18583 h 80070"/>
              <a:gd name="connsiteX2" fmla="*/ 288349 w 290604"/>
              <a:gd name="connsiteY2" fmla="*/ 24933 h 80070"/>
              <a:gd name="connsiteX3" fmla="*/ 171933 w 290604"/>
              <a:gd name="connsiteY3" fmla="*/ 1649 h 80070"/>
              <a:gd name="connsiteX4" fmla="*/ 483 w 290604"/>
              <a:gd name="connsiteY4" fmla="*/ 79966 h 8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604" h="80070">
                <a:moveTo>
                  <a:pt x="483" y="79966"/>
                </a:moveTo>
                <a:cubicBezTo>
                  <a:pt x="10008" y="82788"/>
                  <a:pt x="181105" y="27755"/>
                  <a:pt x="229083" y="18583"/>
                </a:cubicBezTo>
                <a:cubicBezTo>
                  <a:pt x="277061" y="9411"/>
                  <a:pt x="297874" y="27755"/>
                  <a:pt x="288349" y="24933"/>
                </a:cubicBezTo>
                <a:cubicBezTo>
                  <a:pt x="278824" y="22111"/>
                  <a:pt x="219205" y="-7170"/>
                  <a:pt x="171933" y="1649"/>
                </a:cubicBezTo>
                <a:cubicBezTo>
                  <a:pt x="124661" y="10468"/>
                  <a:pt x="-9042" y="77144"/>
                  <a:pt x="483" y="79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: 図形 1655">
            <a:extLst>
              <a:ext uri="{FF2B5EF4-FFF2-40B4-BE49-F238E27FC236}">
                <a16:creationId xmlns:a16="http://schemas.microsoft.com/office/drawing/2014/main" id="{7F6D6AC4-488C-4A4B-B7C2-4FEA4054EA96}"/>
              </a:ext>
            </a:extLst>
          </p:cNvPr>
          <p:cNvSpPr/>
          <p:nvPr/>
        </p:nvSpPr>
        <p:spPr>
          <a:xfrm>
            <a:off x="6085659" y="5496848"/>
            <a:ext cx="480985" cy="118200"/>
          </a:xfrm>
          <a:custGeom>
            <a:avLst/>
            <a:gdLst>
              <a:gd name="connsiteX0" fmla="*/ 10341 w 480985"/>
              <a:gd name="connsiteY0" fmla="*/ 135 h 118200"/>
              <a:gd name="connsiteX1" fmla="*/ 12458 w 480985"/>
              <a:gd name="connsiteY1" fmla="*/ 110202 h 118200"/>
              <a:gd name="connsiteX2" fmla="*/ 164858 w 480985"/>
              <a:gd name="connsiteY2" fmla="*/ 101735 h 118200"/>
              <a:gd name="connsiteX3" fmla="*/ 306674 w 480985"/>
              <a:gd name="connsiteY3" fmla="*/ 38235 h 118200"/>
              <a:gd name="connsiteX4" fmla="*/ 454841 w 480985"/>
              <a:gd name="connsiteY4" fmla="*/ 29769 h 118200"/>
              <a:gd name="connsiteX5" fmla="*/ 478124 w 480985"/>
              <a:gd name="connsiteY5" fmla="*/ 34002 h 118200"/>
              <a:gd name="connsiteX6" fmla="*/ 420974 w 480985"/>
              <a:gd name="connsiteY6" fmla="*/ 6485 h 118200"/>
              <a:gd name="connsiteX7" fmla="*/ 101358 w 480985"/>
              <a:gd name="connsiteY7" fmla="*/ 86919 h 118200"/>
              <a:gd name="connsiteX8" fmla="*/ 23041 w 480985"/>
              <a:gd name="connsiteY8" fmla="*/ 86919 h 118200"/>
              <a:gd name="connsiteX9" fmla="*/ 10341 w 480985"/>
              <a:gd name="connsiteY9" fmla="*/ 135 h 11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985" h="118200">
                <a:moveTo>
                  <a:pt x="10341" y="135"/>
                </a:moveTo>
                <a:cubicBezTo>
                  <a:pt x="8577" y="4015"/>
                  <a:pt x="-13295" y="93269"/>
                  <a:pt x="12458" y="110202"/>
                </a:cubicBezTo>
                <a:cubicBezTo>
                  <a:pt x="38211" y="127135"/>
                  <a:pt x="115822" y="113730"/>
                  <a:pt x="164858" y="101735"/>
                </a:cubicBezTo>
                <a:cubicBezTo>
                  <a:pt x="213894" y="89740"/>
                  <a:pt x="258344" y="50229"/>
                  <a:pt x="306674" y="38235"/>
                </a:cubicBezTo>
                <a:cubicBezTo>
                  <a:pt x="355004" y="26241"/>
                  <a:pt x="426266" y="30475"/>
                  <a:pt x="454841" y="29769"/>
                </a:cubicBezTo>
                <a:cubicBezTo>
                  <a:pt x="483416" y="29064"/>
                  <a:pt x="483769" y="37883"/>
                  <a:pt x="478124" y="34002"/>
                </a:cubicBezTo>
                <a:cubicBezTo>
                  <a:pt x="472480" y="30121"/>
                  <a:pt x="483768" y="-2335"/>
                  <a:pt x="420974" y="6485"/>
                </a:cubicBezTo>
                <a:cubicBezTo>
                  <a:pt x="358180" y="15305"/>
                  <a:pt x="167680" y="73513"/>
                  <a:pt x="101358" y="86919"/>
                </a:cubicBezTo>
                <a:cubicBezTo>
                  <a:pt x="35036" y="100325"/>
                  <a:pt x="38563" y="97150"/>
                  <a:pt x="23041" y="86919"/>
                </a:cubicBezTo>
                <a:cubicBezTo>
                  <a:pt x="7519" y="76688"/>
                  <a:pt x="12105" y="-3745"/>
                  <a:pt x="10341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: 図形 1656">
            <a:extLst>
              <a:ext uri="{FF2B5EF4-FFF2-40B4-BE49-F238E27FC236}">
                <a16:creationId xmlns:a16="http://schemas.microsoft.com/office/drawing/2014/main" id="{8E236992-B0DC-4C9C-9EE3-A00FBCAA0DBC}"/>
              </a:ext>
            </a:extLst>
          </p:cNvPr>
          <p:cNvSpPr/>
          <p:nvPr/>
        </p:nvSpPr>
        <p:spPr>
          <a:xfrm>
            <a:off x="6167834" y="6043867"/>
            <a:ext cx="224521" cy="257454"/>
          </a:xfrm>
          <a:custGeom>
            <a:avLst/>
            <a:gdLst>
              <a:gd name="connsiteX0" fmla="*/ 133 w 224521"/>
              <a:gd name="connsiteY0" fmla="*/ 257450 h 257454"/>
              <a:gd name="connsiteX1" fmla="*/ 50933 w 224521"/>
              <a:gd name="connsiteY1" fmla="*/ 28850 h 257454"/>
              <a:gd name="connsiteX2" fmla="*/ 125016 w 224521"/>
              <a:gd name="connsiteY2" fmla="*/ 5566 h 257454"/>
              <a:gd name="connsiteX3" fmla="*/ 224499 w 224521"/>
              <a:gd name="connsiteY3" fmla="*/ 50016 h 257454"/>
              <a:gd name="connsiteX4" fmla="*/ 133483 w 224521"/>
              <a:gd name="connsiteY4" fmla="*/ 24616 h 257454"/>
              <a:gd name="connsiteX5" fmla="*/ 65749 w 224521"/>
              <a:gd name="connsiteY5" fmla="*/ 35200 h 257454"/>
              <a:gd name="connsiteX6" fmla="*/ 133 w 224521"/>
              <a:gd name="connsiteY6" fmla="*/ 257450 h 25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521" h="257454">
                <a:moveTo>
                  <a:pt x="133" y="257450"/>
                </a:moveTo>
                <a:cubicBezTo>
                  <a:pt x="-2336" y="256392"/>
                  <a:pt x="30119" y="70831"/>
                  <a:pt x="50933" y="28850"/>
                </a:cubicBezTo>
                <a:cubicBezTo>
                  <a:pt x="71747" y="-13131"/>
                  <a:pt x="96088" y="2038"/>
                  <a:pt x="125016" y="5566"/>
                </a:cubicBezTo>
                <a:cubicBezTo>
                  <a:pt x="153944" y="9094"/>
                  <a:pt x="223088" y="46841"/>
                  <a:pt x="224499" y="50016"/>
                </a:cubicBezTo>
                <a:cubicBezTo>
                  <a:pt x="225910" y="53191"/>
                  <a:pt x="159941" y="27085"/>
                  <a:pt x="133483" y="24616"/>
                </a:cubicBezTo>
                <a:cubicBezTo>
                  <a:pt x="107025" y="22147"/>
                  <a:pt x="85505" y="-2547"/>
                  <a:pt x="65749" y="35200"/>
                </a:cubicBezTo>
                <a:cubicBezTo>
                  <a:pt x="45993" y="72947"/>
                  <a:pt x="2602" y="258508"/>
                  <a:pt x="133" y="257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: 図形 1657">
            <a:extLst>
              <a:ext uri="{FF2B5EF4-FFF2-40B4-BE49-F238E27FC236}">
                <a16:creationId xmlns:a16="http://schemas.microsoft.com/office/drawing/2014/main" id="{DF2A1BE6-9AFF-4B0B-8076-DD8CE6F968D9}"/>
              </a:ext>
            </a:extLst>
          </p:cNvPr>
          <p:cNvSpPr/>
          <p:nvPr/>
        </p:nvSpPr>
        <p:spPr>
          <a:xfrm>
            <a:off x="6299149" y="6019195"/>
            <a:ext cx="411957" cy="106144"/>
          </a:xfrm>
          <a:custGeom>
            <a:avLst/>
            <a:gdLst>
              <a:gd name="connsiteX0" fmla="*/ 51 w 411957"/>
              <a:gd name="connsiteY0" fmla="*/ 93738 h 106144"/>
              <a:gd name="connsiteX1" fmla="*/ 129168 w 411957"/>
              <a:gd name="connsiteY1" fmla="*/ 74688 h 106144"/>
              <a:gd name="connsiteX2" fmla="*/ 408568 w 411957"/>
              <a:gd name="connsiteY2" fmla="*/ 605 h 106144"/>
              <a:gd name="connsiteX3" fmla="*/ 275218 w 411957"/>
              <a:gd name="connsiteY3" fmla="*/ 42938 h 106144"/>
              <a:gd name="connsiteX4" fmla="*/ 141868 w 411957"/>
              <a:gd name="connsiteY4" fmla="*/ 102205 h 106144"/>
              <a:gd name="connsiteX5" fmla="*/ 51 w 411957"/>
              <a:gd name="connsiteY5" fmla="*/ 93738 h 10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957" h="106144">
                <a:moveTo>
                  <a:pt x="51" y="93738"/>
                </a:moveTo>
                <a:cubicBezTo>
                  <a:pt x="-2066" y="89152"/>
                  <a:pt x="61082" y="90210"/>
                  <a:pt x="129168" y="74688"/>
                </a:cubicBezTo>
                <a:cubicBezTo>
                  <a:pt x="197254" y="59166"/>
                  <a:pt x="384226" y="5897"/>
                  <a:pt x="408568" y="605"/>
                </a:cubicBezTo>
                <a:cubicBezTo>
                  <a:pt x="432910" y="-4687"/>
                  <a:pt x="319668" y="26005"/>
                  <a:pt x="275218" y="42938"/>
                </a:cubicBezTo>
                <a:cubicBezTo>
                  <a:pt x="230768" y="59871"/>
                  <a:pt x="181379" y="91269"/>
                  <a:pt x="141868" y="102205"/>
                </a:cubicBezTo>
                <a:cubicBezTo>
                  <a:pt x="102357" y="113141"/>
                  <a:pt x="2168" y="98324"/>
                  <a:pt x="51" y="93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: 図形 1658">
            <a:extLst>
              <a:ext uri="{FF2B5EF4-FFF2-40B4-BE49-F238E27FC236}">
                <a16:creationId xmlns:a16="http://schemas.microsoft.com/office/drawing/2014/main" id="{3666AC8C-58E6-45C5-9DE9-C1B264634F2C}"/>
              </a:ext>
            </a:extLst>
          </p:cNvPr>
          <p:cNvSpPr/>
          <p:nvPr/>
        </p:nvSpPr>
        <p:spPr>
          <a:xfrm>
            <a:off x="6267445" y="5924431"/>
            <a:ext cx="252781" cy="115680"/>
          </a:xfrm>
          <a:custGeom>
            <a:avLst/>
            <a:gdLst>
              <a:gd name="connsiteX0" fmla="*/ 5 w 252781"/>
              <a:gd name="connsiteY0" fmla="*/ 119 h 115680"/>
              <a:gd name="connsiteX1" fmla="*/ 103722 w 252781"/>
              <a:gd name="connsiteY1" fmla="*/ 89019 h 115680"/>
              <a:gd name="connsiteX2" fmla="*/ 251888 w 252781"/>
              <a:gd name="connsiteY2" fmla="*/ 99602 h 115680"/>
              <a:gd name="connsiteX3" fmla="*/ 162988 w 252781"/>
              <a:gd name="connsiteY3" fmla="*/ 108069 h 115680"/>
              <a:gd name="connsiteX4" fmla="*/ 107955 w 252781"/>
              <a:gd name="connsiteY4" fmla="*/ 110186 h 115680"/>
              <a:gd name="connsiteX5" fmla="*/ 5 w 252781"/>
              <a:gd name="connsiteY5" fmla="*/ 119 h 11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781" h="115680">
                <a:moveTo>
                  <a:pt x="5" y="119"/>
                </a:moveTo>
                <a:cubicBezTo>
                  <a:pt x="-700" y="-3409"/>
                  <a:pt x="61742" y="72439"/>
                  <a:pt x="103722" y="89019"/>
                </a:cubicBezTo>
                <a:cubicBezTo>
                  <a:pt x="145702" y="105599"/>
                  <a:pt x="242010" y="96427"/>
                  <a:pt x="251888" y="99602"/>
                </a:cubicBezTo>
                <a:cubicBezTo>
                  <a:pt x="261766" y="102777"/>
                  <a:pt x="186977" y="106305"/>
                  <a:pt x="162988" y="108069"/>
                </a:cubicBezTo>
                <a:cubicBezTo>
                  <a:pt x="138999" y="109833"/>
                  <a:pt x="131944" y="122886"/>
                  <a:pt x="107955" y="110186"/>
                </a:cubicBezTo>
                <a:cubicBezTo>
                  <a:pt x="83966" y="97486"/>
                  <a:pt x="710" y="3647"/>
                  <a:pt x="5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: 図形 1659">
            <a:extLst>
              <a:ext uri="{FF2B5EF4-FFF2-40B4-BE49-F238E27FC236}">
                <a16:creationId xmlns:a16="http://schemas.microsoft.com/office/drawing/2014/main" id="{12389018-2AFA-48DB-ABA4-FFE171D3704F}"/>
              </a:ext>
            </a:extLst>
          </p:cNvPr>
          <p:cNvSpPr/>
          <p:nvPr/>
        </p:nvSpPr>
        <p:spPr>
          <a:xfrm>
            <a:off x="6032491" y="6015391"/>
            <a:ext cx="148182" cy="100660"/>
          </a:xfrm>
          <a:custGeom>
            <a:avLst/>
            <a:gdLst>
              <a:gd name="connsiteX0" fmla="*/ 9 w 148182"/>
              <a:gd name="connsiteY0" fmla="*/ 176 h 100660"/>
              <a:gd name="connsiteX1" fmla="*/ 67742 w 148182"/>
              <a:gd name="connsiteY1" fmla="*/ 63676 h 100660"/>
              <a:gd name="connsiteX2" fmla="*/ 148176 w 148182"/>
              <a:gd name="connsiteY2" fmla="*/ 99659 h 100660"/>
              <a:gd name="connsiteX3" fmla="*/ 63509 w 148182"/>
              <a:gd name="connsiteY3" fmla="*/ 84842 h 100660"/>
              <a:gd name="connsiteX4" fmla="*/ 9 w 148182"/>
              <a:gd name="connsiteY4" fmla="*/ 176 h 10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82" h="100660">
                <a:moveTo>
                  <a:pt x="9" y="176"/>
                </a:moveTo>
                <a:cubicBezTo>
                  <a:pt x="714" y="-3352"/>
                  <a:pt x="43048" y="47096"/>
                  <a:pt x="67742" y="63676"/>
                </a:cubicBezTo>
                <a:cubicBezTo>
                  <a:pt x="92436" y="80256"/>
                  <a:pt x="148881" y="96131"/>
                  <a:pt x="148176" y="99659"/>
                </a:cubicBezTo>
                <a:cubicBezTo>
                  <a:pt x="147471" y="103187"/>
                  <a:pt x="87851" y="97189"/>
                  <a:pt x="63509" y="84842"/>
                </a:cubicBezTo>
                <a:cubicBezTo>
                  <a:pt x="39167" y="72495"/>
                  <a:pt x="-696" y="3704"/>
                  <a:pt x="9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: 図形 1660">
            <a:extLst>
              <a:ext uri="{FF2B5EF4-FFF2-40B4-BE49-F238E27FC236}">
                <a16:creationId xmlns:a16="http://schemas.microsoft.com/office/drawing/2014/main" id="{8E62E269-38E2-4025-9E71-B48C81EABE26}"/>
              </a:ext>
            </a:extLst>
          </p:cNvPr>
          <p:cNvSpPr/>
          <p:nvPr/>
        </p:nvSpPr>
        <p:spPr>
          <a:xfrm>
            <a:off x="6483241" y="5795410"/>
            <a:ext cx="504530" cy="116744"/>
          </a:xfrm>
          <a:custGeom>
            <a:avLst/>
            <a:gdLst>
              <a:gd name="connsiteX0" fmla="*/ 109 w 504530"/>
              <a:gd name="connsiteY0" fmla="*/ 40240 h 116744"/>
              <a:gd name="connsiteX1" fmla="*/ 304909 w 504530"/>
              <a:gd name="connsiteY1" fmla="*/ 2140 h 116744"/>
              <a:gd name="connsiteX2" fmla="*/ 498584 w 504530"/>
              <a:gd name="connsiteY2" fmla="*/ 113265 h 116744"/>
              <a:gd name="connsiteX3" fmla="*/ 444609 w 504530"/>
              <a:gd name="connsiteY3" fmla="*/ 84690 h 116744"/>
              <a:gd name="connsiteX4" fmla="*/ 339834 w 504530"/>
              <a:gd name="connsiteY4" fmla="*/ 43415 h 116744"/>
              <a:gd name="connsiteX5" fmla="*/ 109 w 504530"/>
              <a:gd name="connsiteY5" fmla="*/ 40240 h 11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530" h="116744">
                <a:moveTo>
                  <a:pt x="109" y="40240"/>
                </a:moveTo>
                <a:cubicBezTo>
                  <a:pt x="-5712" y="33361"/>
                  <a:pt x="221830" y="-10031"/>
                  <a:pt x="304909" y="2140"/>
                </a:cubicBezTo>
                <a:cubicBezTo>
                  <a:pt x="387988" y="14311"/>
                  <a:pt x="475301" y="99507"/>
                  <a:pt x="498584" y="113265"/>
                </a:cubicBezTo>
                <a:cubicBezTo>
                  <a:pt x="521867" y="127023"/>
                  <a:pt x="471067" y="96332"/>
                  <a:pt x="444609" y="84690"/>
                </a:cubicBezTo>
                <a:cubicBezTo>
                  <a:pt x="418151" y="73048"/>
                  <a:pt x="407038" y="51882"/>
                  <a:pt x="339834" y="43415"/>
                </a:cubicBezTo>
                <a:cubicBezTo>
                  <a:pt x="272630" y="34948"/>
                  <a:pt x="5930" y="47119"/>
                  <a:pt x="109" y="40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: 図形 1661">
            <a:extLst>
              <a:ext uri="{FF2B5EF4-FFF2-40B4-BE49-F238E27FC236}">
                <a16:creationId xmlns:a16="http://schemas.microsoft.com/office/drawing/2014/main" id="{B450A3C0-F6BC-4EEC-A22B-E4E3471A45D3}"/>
              </a:ext>
            </a:extLst>
          </p:cNvPr>
          <p:cNvSpPr/>
          <p:nvPr/>
        </p:nvSpPr>
        <p:spPr>
          <a:xfrm>
            <a:off x="6894796" y="5594248"/>
            <a:ext cx="116232" cy="123635"/>
          </a:xfrm>
          <a:custGeom>
            <a:avLst/>
            <a:gdLst>
              <a:gd name="connsiteX0" fmla="*/ 5537 w 116232"/>
              <a:gd name="connsiteY0" fmla="*/ 102 h 123635"/>
              <a:gd name="connsiteX1" fmla="*/ 28821 w 116232"/>
              <a:gd name="connsiteY1" fmla="*/ 89002 h 123635"/>
              <a:gd name="connsiteX2" fmla="*/ 115604 w 116232"/>
              <a:gd name="connsiteY2" fmla="*/ 122869 h 123635"/>
              <a:gd name="connsiteX3" fmla="*/ 64804 w 116232"/>
              <a:gd name="connsiteY3" fmla="*/ 112285 h 123635"/>
              <a:gd name="connsiteX4" fmla="*/ 5537 w 116232"/>
              <a:gd name="connsiteY4" fmla="*/ 108052 h 123635"/>
              <a:gd name="connsiteX5" fmla="*/ 5537 w 116232"/>
              <a:gd name="connsiteY5" fmla="*/ 102 h 12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232" h="123635">
                <a:moveTo>
                  <a:pt x="5537" y="102"/>
                </a:moveTo>
                <a:cubicBezTo>
                  <a:pt x="9418" y="-3073"/>
                  <a:pt x="10477" y="68541"/>
                  <a:pt x="28821" y="89002"/>
                </a:cubicBezTo>
                <a:cubicBezTo>
                  <a:pt x="47166" y="109463"/>
                  <a:pt x="109607" y="118989"/>
                  <a:pt x="115604" y="122869"/>
                </a:cubicBezTo>
                <a:cubicBezTo>
                  <a:pt x="121601" y="126750"/>
                  <a:pt x="83148" y="114754"/>
                  <a:pt x="64804" y="112285"/>
                </a:cubicBezTo>
                <a:cubicBezTo>
                  <a:pt x="46460" y="109816"/>
                  <a:pt x="15767" y="122163"/>
                  <a:pt x="5537" y="108052"/>
                </a:cubicBezTo>
                <a:cubicBezTo>
                  <a:pt x="-4693" y="93941"/>
                  <a:pt x="1656" y="3277"/>
                  <a:pt x="5537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: 図形 1662">
            <a:extLst>
              <a:ext uri="{FF2B5EF4-FFF2-40B4-BE49-F238E27FC236}">
                <a16:creationId xmlns:a16="http://schemas.microsoft.com/office/drawing/2014/main" id="{ADCBCC26-3E9B-4D7B-90E8-B26FDE52B068}"/>
              </a:ext>
            </a:extLst>
          </p:cNvPr>
          <p:cNvSpPr/>
          <p:nvPr/>
        </p:nvSpPr>
        <p:spPr>
          <a:xfrm>
            <a:off x="5323532" y="5457375"/>
            <a:ext cx="125054" cy="920746"/>
          </a:xfrm>
          <a:custGeom>
            <a:avLst/>
            <a:gdLst>
              <a:gd name="connsiteX0" fmla="*/ 29518 w 125054"/>
              <a:gd name="connsiteY0" fmla="*/ 450 h 920746"/>
              <a:gd name="connsiteX1" fmla="*/ 45393 w 125054"/>
              <a:gd name="connsiteY1" fmla="*/ 349700 h 920746"/>
              <a:gd name="connsiteX2" fmla="*/ 64443 w 125054"/>
              <a:gd name="connsiteY2" fmla="*/ 616400 h 920746"/>
              <a:gd name="connsiteX3" fmla="*/ 124768 w 125054"/>
              <a:gd name="connsiteY3" fmla="*/ 914850 h 920746"/>
              <a:gd name="connsiteX4" fmla="*/ 83493 w 125054"/>
              <a:gd name="connsiteY4" fmla="*/ 784675 h 920746"/>
              <a:gd name="connsiteX5" fmla="*/ 943 w 125054"/>
              <a:gd name="connsiteY5" fmla="*/ 425900 h 920746"/>
              <a:gd name="connsiteX6" fmla="*/ 29518 w 125054"/>
              <a:gd name="connsiteY6" fmla="*/ 450 h 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054" h="920746">
                <a:moveTo>
                  <a:pt x="29518" y="450"/>
                </a:moveTo>
                <a:cubicBezTo>
                  <a:pt x="36926" y="-12250"/>
                  <a:pt x="39572" y="247042"/>
                  <a:pt x="45393" y="349700"/>
                </a:cubicBezTo>
                <a:cubicBezTo>
                  <a:pt x="51214" y="452358"/>
                  <a:pt x="51214" y="522208"/>
                  <a:pt x="64443" y="616400"/>
                </a:cubicBezTo>
                <a:cubicBezTo>
                  <a:pt x="77672" y="710592"/>
                  <a:pt x="121593" y="886804"/>
                  <a:pt x="124768" y="914850"/>
                </a:cubicBezTo>
                <a:cubicBezTo>
                  <a:pt x="127943" y="942896"/>
                  <a:pt x="104130" y="866167"/>
                  <a:pt x="83493" y="784675"/>
                </a:cubicBezTo>
                <a:cubicBezTo>
                  <a:pt x="62856" y="703183"/>
                  <a:pt x="7293" y="555017"/>
                  <a:pt x="943" y="425900"/>
                </a:cubicBezTo>
                <a:cubicBezTo>
                  <a:pt x="-5407" y="296783"/>
                  <a:pt x="22110" y="13150"/>
                  <a:pt x="29518" y="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: 図形 1663">
            <a:extLst>
              <a:ext uri="{FF2B5EF4-FFF2-40B4-BE49-F238E27FC236}">
                <a16:creationId xmlns:a16="http://schemas.microsoft.com/office/drawing/2014/main" id="{F1078F95-85F0-4CDE-AD0D-C97F0005B01B}"/>
              </a:ext>
            </a:extLst>
          </p:cNvPr>
          <p:cNvSpPr/>
          <p:nvPr/>
        </p:nvSpPr>
        <p:spPr>
          <a:xfrm>
            <a:off x="5431827" y="5813173"/>
            <a:ext cx="279586" cy="479432"/>
          </a:xfrm>
          <a:custGeom>
            <a:avLst/>
            <a:gdLst>
              <a:gd name="connsiteX0" fmla="*/ 16473 w 279586"/>
              <a:gd name="connsiteY0" fmla="*/ 252 h 479432"/>
              <a:gd name="connsiteX1" fmla="*/ 54573 w 279586"/>
              <a:gd name="connsiteY1" fmla="*/ 270127 h 479432"/>
              <a:gd name="connsiteX2" fmla="*/ 276823 w 279586"/>
              <a:gd name="connsiteY2" fmla="*/ 473327 h 479432"/>
              <a:gd name="connsiteX3" fmla="*/ 168873 w 279586"/>
              <a:gd name="connsiteY3" fmla="*/ 416177 h 479432"/>
              <a:gd name="connsiteX4" fmla="*/ 19648 w 279586"/>
              <a:gd name="connsiteY4" fmla="*/ 311402 h 479432"/>
              <a:gd name="connsiteX5" fmla="*/ 598 w 279586"/>
              <a:gd name="connsiteY5" fmla="*/ 222502 h 479432"/>
              <a:gd name="connsiteX6" fmla="*/ 16473 w 279586"/>
              <a:gd name="connsiteY6" fmla="*/ 252 h 4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586" h="479432">
                <a:moveTo>
                  <a:pt x="16473" y="252"/>
                </a:moveTo>
                <a:cubicBezTo>
                  <a:pt x="25469" y="8190"/>
                  <a:pt x="11181" y="191281"/>
                  <a:pt x="54573" y="270127"/>
                </a:cubicBezTo>
                <a:cubicBezTo>
                  <a:pt x="97965" y="348973"/>
                  <a:pt x="257773" y="448985"/>
                  <a:pt x="276823" y="473327"/>
                </a:cubicBezTo>
                <a:cubicBezTo>
                  <a:pt x="295873" y="497669"/>
                  <a:pt x="211735" y="443164"/>
                  <a:pt x="168873" y="416177"/>
                </a:cubicBezTo>
                <a:cubicBezTo>
                  <a:pt x="126011" y="389190"/>
                  <a:pt x="47694" y="343681"/>
                  <a:pt x="19648" y="311402"/>
                </a:cubicBezTo>
                <a:cubicBezTo>
                  <a:pt x="-8398" y="279123"/>
                  <a:pt x="3773" y="271185"/>
                  <a:pt x="598" y="222502"/>
                </a:cubicBezTo>
                <a:cubicBezTo>
                  <a:pt x="-2577" y="173819"/>
                  <a:pt x="7477" y="-7686"/>
                  <a:pt x="16473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: 図形 1664">
            <a:extLst>
              <a:ext uri="{FF2B5EF4-FFF2-40B4-BE49-F238E27FC236}">
                <a16:creationId xmlns:a16="http://schemas.microsoft.com/office/drawing/2014/main" id="{1047EE66-3717-48DB-AD91-9C197593A74D}"/>
              </a:ext>
            </a:extLst>
          </p:cNvPr>
          <p:cNvSpPr/>
          <p:nvPr/>
        </p:nvSpPr>
        <p:spPr>
          <a:xfrm>
            <a:off x="5194297" y="6268935"/>
            <a:ext cx="437715" cy="262984"/>
          </a:xfrm>
          <a:custGeom>
            <a:avLst/>
            <a:gdLst>
              <a:gd name="connsiteX0" fmla="*/ 3 w 437715"/>
              <a:gd name="connsiteY0" fmla="*/ 1690 h 262984"/>
              <a:gd name="connsiteX1" fmla="*/ 282578 w 437715"/>
              <a:gd name="connsiteY1" fmla="*/ 115990 h 262984"/>
              <a:gd name="connsiteX2" fmla="*/ 434978 w 437715"/>
              <a:gd name="connsiteY2" fmla="*/ 262040 h 262984"/>
              <a:gd name="connsiteX3" fmla="*/ 377828 w 437715"/>
              <a:gd name="connsiteY3" fmla="*/ 176315 h 262984"/>
              <a:gd name="connsiteX4" fmla="*/ 342903 w 437715"/>
              <a:gd name="connsiteY4" fmla="*/ 125515 h 262984"/>
              <a:gd name="connsiteX5" fmla="*/ 276228 w 437715"/>
              <a:gd name="connsiteY5" fmla="*/ 52490 h 262984"/>
              <a:gd name="connsiteX6" fmla="*/ 3 w 437715"/>
              <a:gd name="connsiteY6" fmla="*/ 1690 h 26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715" h="262984">
                <a:moveTo>
                  <a:pt x="3" y="1690"/>
                </a:moveTo>
                <a:cubicBezTo>
                  <a:pt x="1061" y="12273"/>
                  <a:pt x="210082" y="72598"/>
                  <a:pt x="282578" y="115990"/>
                </a:cubicBezTo>
                <a:cubicBezTo>
                  <a:pt x="355074" y="159382"/>
                  <a:pt x="419103" y="251986"/>
                  <a:pt x="434978" y="262040"/>
                </a:cubicBezTo>
                <a:cubicBezTo>
                  <a:pt x="450853" y="272094"/>
                  <a:pt x="393174" y="199069"/>
                  <a:pt x="377828" y="176315"/>
                </a:cubicBezTo>
                <a:cubicBezTo>
                  <a:pt x="362482" y="153561"/>
                  <a:pt x="359836" y="146153"/>
                  <a:pt x="342903" y="125515"/>
                </a:cubicBezTo>
                <a:cubicBezTo>
                  <a:pt x="325970" y="104878"/>
                  <a:pt x="331791" y="72069"/>
                  <a:pt x="276228" y="52490"/>
                </a:cubicBezTo>
                <a:cubicBezTo>
                  <a:pt x="220666" y="32911"/>
                  <a:pt x="-1055" y="-8893"/>
                  <a:pt x="3" y="1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: 図形 1665">
            <a:extLst>
              <a:ext uri="{FF2B5EF4-FFF2-40B4-BE49-F238E27FC236}">
                <a16:creationId xmlns:a16="http://schemas.microsoft.com/office/drawing/2014/main" id="{B59603D4-B71F-4ABD-95B0-659FDA2C4B97}"/>
              </a:ext>
            </a:extLst>
          </p:cNvPr>
          <p:cNvSpPr/>
          <p:nvPr/>
        </p:nvSpPr>
        <p:spPr>
          <a:xfrm>
            <a:off x="3106701" y="3463808"/>
            <a:ext cx="335014" cy="116032"/>
          </a:xfrm>
          <a:custGeom>
            <a:avLst/>
            <a:gdLst>
              <a:gd name="connsiteX0" fmla="*/ 334999 w 335014"/>
              <a:gd name="connsiteY0" fmla="*/ 63617 h 116032"/>
              <a:gd name="connsiteX1" fmla="*/ 231812 w 335014"/>
              <a:gd name="connsiteY1" fmla="*/ 117 h 116032"/>
              <a:gd name="connsiteX2" fmla="*/ 42899 w 335014"/>
              <a:gd name="connsiteY2" fmla="*/ 82667 h 116032"/>
              <a:gd name="connsiteX3" fmla="*/ 136562 w 335014"/>
              <a:gd name="connsiteY3" fmla="*/ 49330 h 116032"/>
              <a:gd name="connsiteX4" fmla="*/ 215937 w 335014"/>
              <a:gd name="connsiteY4" fmla="*/ 44567 h 116032"/>
              <a:gd name="connsiteX5" fmla="*/ 201649 w 335014"/>
              <a:gd name="connsiteY5" fmla="*/ 87430 h 116032"/>
              <a:gd name="connsiteX6" fmla="*/ 37 w 335014"/>
              <a:gd name="connsiteY6" fmla="*/ 116005 h 116032"/>
              <a:gd name="connsiteX7" fmla="*/ 219112 w 335014"/>
              <a:gd name="connsiteY7" fmla="*/ 92192 h 116032"/>
              <a:gd name="connsiteX8" fmla="*/ 254037 w 335014"/>
              <a:gd name="connsiteY8" fmla="*/ 66792 h 116032"/>
              <a:gd name="connsiteX9" fmla="*/ 239749 w 335014"/>
              <a:gd name="connsiteY9" fmla="*/ 27105 h 116032"/>
              <a:gd name="connsiteX10" fmla="*/ 334999 w 335014"/>
              <a:gd name="connsiteY10" fmla="*/ 63617 h 11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014" h="116032">
                <a:moveTo>
                  <a:pt x="334999" y="63617"/>
                </a:moveTo>
                <a:cubicBezTo>
                  <a:pt x="333676" y="59119"/>
                  <a:pt x="280495" y="-3058"/>
                  <a:pt x="231812" y="117"/>
                </a:cubicBezTo>
                <a:cubicBezTo>
                  <a:pt x="183129" y="3292"/>
                  <a:pt x="58774" y="74465"/>
                  <a:pt x="42899" y="82667"/>
                </a:cubicBezTo>
                <a:cubicBezTo>
                  <a:pt x="27024" y="90869"/>
                  <a:pt x="107722" y="55680"/>
                  <a:pt x="136562" y="49330"/>
                </a:cubicBezTo>
                <a:cubicBezTo>
                  <a:pt x="165402" y="42980"/>
                  <a:pt x="205089" y="38217"/>
                  <a:pt x="215937" y="44567"/>
                </a:cubicBezTo>
                <a:cubicBezTo>
                  <a:pt x="226785" y="50917"/>
                  <a:pt x="237632" y="75524"/>
                  <a:pt x="201649" y="87430"/>
                </a:cubicBezTo>
                <a:cubicBezTo>
                  <a:pt x="165666" y="99336"/>
                  <a:pt x="-2873" y="115211"/>
                  <a:pt x="37" y="116005"/>
                </a:cubicBezTo>
                <a:cubicBezTo>
                  <a:pt x="2947" y="116799"/>
                  <a:pt x="176779" y="100394"/>
                  <a:pt x="219112" y="92192"/>
                </a:cubicBezTo>
                <a:cubicBezTo>
                  <a:pt x="261445" y="83990"/>
                  <a:pt x="250598" y="77640"/>
                  <a:pt x="254037" y="66792"/>
                </a:cubicBezTo>
                <a:cubicBezTo>
                  <a:pt x="257476" y="55944"/>
                  <a:pt x="229430" y="29751"/>
                  <a:pt x="239749" y="27105"/>
                </a:cubicBezTo>
                <a:cubicBezTo>
                  <a:pt x="250068" y="24459"/>
                  <a:pt x="336322" y="68115"/>
                  <a:pt x="334999" y="63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: 図形 1666">
            <a:extLst>
              <a:ext uri="{FF2B5EF4-FFF2-40B4-BE49-F238E27FC236}">
                <a16:creationId xmlns:a16="http://schemas.microsoft.com/office/drawing/2014/main" id="{5A79DBE7-A9DE-40B5-9E36-0D3B72A13C8F}"/>
              </a:ext>
            </a:extLst>
          </p:cNvPr>
          <p:cNvSpPr/>
          <p:nvPr/>
        </p:nvSpPr>
        <p:spPr>
          <a:xfrm>
            <a:off x="3171825" y="3627428"/>
            <a:ext cx="293762" cy="96564"/>
          </a:xfrm>
          <a:custGeom>
            <a:avLst/>
            <a:gdLst>
              <a:gd name="connsiteX0" fmla="*/ 293688 w 293762"/>
              <a:gd name="connsiteY0" fmla="*/ 10 h 96564"/>
              <a:gd name="connsiteX1" fmla="*/ 247650 w 293762"/>
              <a:gd name="connsiteY1" fmla="*/ 92085 h 96564"/>
              <a:gd name="connsiteX2" fmla="*/ 0 w 293762"/>
              <a:gd name="connsiteY2" fmla="*/ 82560 h 96564"/>
              <a:gd name="connsiteX3" fmla="*/ 247650 w 293762"/>
              <a:gd name="connsiteY3" fmla="*/ 85735 h 96564"/>
              <a:gd name="connsiteX4" fmla="*/ 293688 w 293762"/>
              <a:gd name="connsiteY4" fmla="*/ 10 h 9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62" h="96564">
                <a:moveTo>
                  <a:pt x="293688" y="10"/>
                </a:moveTo>
                <a:cubicBezTo>
                  <a:pt x="293688" y="1068"/>
                  <a:pt x="296598" y="78327"/>
                  <a:pt x="247650" y="92085"/>
                </a:cubicBezTo>
                <a:cubicBezTo>
                  <a:pt x="198702" y="105843"/>
                  <a:pt x="0" y="83618"/>
                  <a:pt x="0" y="82560"/>
                </a:cubicBezTo>
                <a:cubicBezTo>
                  <a:pt x="0" y="81502"/>
                  <a:pt x="197644" y="96583"/>
                  <a:pt x="247650" y="85735"/>
                </a:cubicBezTo>
                <a:cubicBezTo>
                  <a:pt x="297656" y="74887"/>
                  <a:pt x="293688" y="-1048"/>
                  <a:pt x="29368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: 図形 1667">
            <a:extLst>
              <a:ext uri="{FF2B5EF4-FFF2-40B4-BE49-F238E27FC236}">
                <a16:creationId xmlns:a16="http://schemas.microsoft.com/office/drawing/2014/main" id="{C53F157F-B964-4A13-BED4-DE38AFEF736A}"/>
              </a:ext>
            </a:extLst>
          </p:cNvPr>
          <p:cNvSpPr/>
          <p:nvPr/>
        </p:nvSpPr>
        <p:spPr>
          <a:xfrm>
            <a:off x="2330406" y="3854369"/>
            <a:ext cx="603332" cy="264664"/>
          </a:xfrm>
          <a:custGeom>
            <a:avLst/>
            <a:gdLst>
              <a:gd name="connsiteX0" fmla="*/ 44 w 603332"/>
              <a:gd name="connsiteY0" fmla="*/ 112264 h 264664"/>
              <a:gd name="connsiteX1" fmla="*/ 311194 w 603332"/>
              <a:gd name="connsiteY1" fmla="*/ 19131 h 264664"/>
              <a:gd name="connsiteX2" fmla="*/ 243461 w 603332"/>
              <a:gd name="connsiteY2" fmla="*/ 152481 h 264664"/>
              <a:gd name="connsiteX3" fmla="*/ 402211 w 603332"/>
              <a:gd name="connsiteY3" fmla="*/ 108031 h 264664"/>
              <a:gd name="connsiteX4" fmla="*/ 315427 w 603332"/>
              <a:gd name="connsiteY4" fmla="*/ 245614 h 264664"/>
              <a:gd name="connsiteX5" fmla="*/ 603294 w 603332"/>
              <a:gd name="connsiteY5" fmla="*/ 165181 h 264664"/>
              <a:gd name="connsiteX6" fmla="*/ 336594 w 603332"/>
              <a:gd name="connsiteY6" fmla="*/ 264664 h 264664"/>
              <a:gd name="connsiteX7" fmla="*/ 408561 w 603332"/>
              <a:gd name="connsiteY7" fmla="*/ 165181 h 264664"/>
              <a:gd name="connsiteX8" fmla="*/ 378927 w 603332"/>
              <a:gd name="connsiteY8" fmla="*/ 152481 h 264664"/>
              <a:gd name="connsiteX9" fmla="*/ 336594 w 603332"/>
              <a:gd name="connsiteY9" fmla="*/ 101681 h 264664"/>
              <a:gd name="connsiteX10" fmla="*/ 273094 w 603332"/>
              <a:gd name="connsiteY10" fmla="*/ 110148 h 264664"/>
              <a:gd name="connsiteX11" fmla="*/ 287911 w 603332"/>
              <a:gd name="connsiteY11" fmla="*/ 81 h 264664"/>
              <a:gd name="connsiteX12" fmla="*/ 44 w 603332"/>
              <a:gd name="connsiteY12" fmla="*/ 112264 h 26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3332" h="264664">
                <a:moveTo>
                  <a:pt x="44" y="112264"/>
                </a:moveTo>
                <a:cubicBezTo>
                  <a:pt x="3924" y="115439"/>
                  <a:pt x="270625" y="12428"/>
                  <a:pt x="311194" y="19131"/>
                </a:cubicBezTo>
                <a:cubicBezTo>
                  <a:pt x="351763" y="25834"/>
                  <a:pt x="228292" y="137664"/>
                  <a:pt x="243461" y="152481"/>
                </a:cubicBezTo>
                <a:cubicBezTo>
                  <a:pt x="258631" y="167298"/>
                  <a:pt x="390217" y="92509"/>
                  <a:pt x="402211" y="108031"/>
                </a:cubicBezTo>
                <a:cubicBezTo>
                  <a:pt x="414205" y="123553"/>
                  <a:pt x="281913" y="236089"/>
                  <a:pt x="315427" y="245614"/>
                </a:cubicBezTo>
                <a:cubicBezTo>
                  <a:pt x="348941" y="255139"/>
                  <a:pt x="599766" y="162006"/>
                  <a:pt x="603294" y="165181"/>
                </a:cubicBezTo>
                <a:cubicBezTo>
                  <a:pt x="606822" y="168356"/>
                  <a:pt x="369049" y="264664"/>
                  <a:pt x="336594" y="264664"/>
                </a:cubicBezTo>
                <a:cubicBezTo>
                  <a:pt x="304139" y="264664"/>
                  <a:pt x="401506" y="183878"/>
                  <a:pt x="408561" y="165181"/>
                </a:cubicBezTo>
                <a:cubicBezTo>
                  <a:pt x="415616" y="146484"/>
                  <a:pt x="390921" y="163064"/>
                  <a:pt x="378927" y="152481"/>
                </a:cubicBezTo>
                <a:cubicBezTo>
                  <a:pt x="366933" y="141898"/>
                  <a:pt x="354233" y="108736"/>
                  <a:pt x="336594" y="101681"/>
                </a:cubicBezTo>
                <a:cubicBezTo>
                  <a:pt x="318955" y="94626"/>
                  <a:pt x="281208" y="127081"/>
                  <a:pt x="273094" y="110148"/>
                </a:cubicBezTo>
                <a:cubicBezTo>
                  <a:pt x="264980" y="93215"/>
                  <a:pt x="329186" y="3609"/>
                  <a:pt x="287911" y="81"/>
                </a:cubicBezTo>
                <a:cubicBezTo>
                  <a:pt x="246636" y="-3447"/>
                  <a:pt x="-3836" y="109089"/>
                  <a:pt x="44" y="112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: 図形 1668">
            <a:extLst>
              <a:ext uri="{FF2B5EF4-FFF2-40B4-BE49-F238E27FC236}">
                <a16:creationId xmlns:a16="http://schemas.microsoft.com/office/drawing/2014/main" id="{8B58A475-60A6-4F91-AD3F-B041C0CCC06B}"/>
              </a:ext>
            </a:extLst>
          </p:cNvPr>
          <p:cNvSpPr/>
          <p:nvPr/>
        </p:nvSpPr>
        <p:spPr>
          <a:xfrm>
            <a:off x="2619524" y="4357774"/>
            <a:ext cx="194134" cy="504353"/>
          </a:xfrm>
          <a:custGeom>
            <a:avLst/>
            <a:gdLst>
              <a:gd name="connsiteX0" fmla="*/ 193526 w 194134"/>
              <a:gd name="connsiteY0" fmla="*/ 2559 h 504353"/>
              <a:gd name="connsiteX1" fmla="*/ 64409 w 194134"/>
              <a:gd name="connsiteY1" fmla="*/ 102043 h 504353"/>
              <a:gd name="connsiteX2" fmla="*/ 39009 w 194134"/>
              <a:gd name="connsiteY2" fmla="*/ 178243 h 504353"/>
              <a:gd name="connsiteX3" fmla="*/ 41126 w 194134"/>
              <a:gd name="connsiteY3" fmla="*/ 497859 h 504353"/>
              <a:gd name="connsiteX4" fmla="*/ 39009 w 194134"/>
              <a:gd name="connsiteY4" fmla="*/ 379326 h 504353"/>
              <a:gd name="connsiteX5" fmla="*/ 5143 w 194134"/>
              <a:gd name="connsiteY5" fmla="*/ 214226 h 504353"/>
              <a:gd name="connsiteX6" fmla="*/ 193526 w 194134"/>
              <a:gd name="connsiteY6" fmla="*/ 2559 h 50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134" h="504353">
                <a:moveTo>
                  <a:pt x="193526" y="2559"/>
                </a:moveTo>
                <a:cubicBezTo>
                  <a:pt x="203404" y="-16138"/>
                  <a:pt x="90162" y="72762"/>
                  <a:pt x="64409" y="102043"/>
                </a:cubicBezTo>
                <a:cubicBezTo>
                  <a:pt x="38656" y="131324"/>
                  <a:pt x="42889" y="112274"/>
                  <a:pt x="39009" y="178243"/>
                </a:cubicBezTo>
                <a:cubicBezTo>
                  <a:pt x="35129" y="244212"/>
                  <a:pt x="41126" y="464345"/>
                  <a:pt x="41126" y="497859"/>
                </a:cubicBezTo>
                <a:cubicBezTo>
                  <a:pt x="41126" y="531373"/>
                  <a:pt x="45006" y="426598"/>
                  <a:pt x="39009" y="379326"/>
                </a:cubicBezTo>
                <a:cubicBezTo>
                  <a:pt x="33012" y="332054"/>
                  <a:pt x="-15671" y="275609"/>
                  <a:pt x="5143" y="214226"/>
                </a:cubicBezTo>
                <a:cubicBezTo>
                  <a:pt x="25957" y="152843"/>
                  <a:pt x="183648" y="21256"/>
                  <a:pt x="193526" y="2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: 図形 1669">
            <a:extLst>
              <a:ext uri="{FF2B5EF4-FFF2-40B4-BE49-F238E27FC236}">
                <a16:creationId xmlns:a16="http://schemas.microsoft.com/office/drawing/2014/main" id="{9D6E6D4F-CA18-4628-90BD-EFFB51A92B9E}"/>
              </a:ext>
            </a:extLst>
          </p:cNvPr>
          <p:cNvSpPr/>
          <p:nvPr/>
        </p:nvSpPr>
        <p:spPr>
          <a:xfrm>
            <a:off x="2767991" y="4495536"/>
            <a:ext cx="162926" cy="305923"/>
          </a:xfrm>
          <a:custGeom>
            <a:avLst/>
            <a:gdLst>
              <a:gd name="connsiteX0" fmla="*/ 2726 w 162926"/>
              <a:gd name="connsiteY0" fmla="*/ 264 h 305923"/>
              <a:gd name="connsiteX1" fmla="*/ 34476 w 162926"/>
              <a:gd name="connsiteY1" fmla="*/ 142081 h 305923"/>
              <a:gd name="connsiteX2" fmla="*/ 159359 w 162926"/>
              <a:gd name="connsiteY2" fmla="*/ 302947 h 305923"/>
              <a:gd name="connsiteX3" fmla="*/ 125492 w 162926"/>
              <a:gd name="connsiteY3" fmla="*/ 241564 h 305923"/>
              <a:gd name="connsiteX4" fmla="*/ 89509 w 162926"/>
              <a:gd name="connsiteY4" fmla="*/ 178064 h 305923"/>
              <a:gd name="connsiteX5" fmla="*/ 2726 w 162926"/>
              <a:gd name="connsiteY5" fmla="*/ 264 h 3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926" h="305923">
                <a:moveTo>
                  <a:pt x="2726" y="264"/>
                </a:moveTo>
                <a:cubicBezTo>
                  <a:pt x="-6446" y="-5733"/>
                  <a:pt x="8371" y="91634"/>
                  <a:pt x="34476" y="142081"/>
                </a:cubicBezTo>
                <a:cubicBezTo>
                  <a:pt x="60582" y="192528"/>
                  <a:pt x="144190" y="286367"/>
                  <a:pt x="159359" y="302947"/>
                </a:cubicBezTo>
                <a:cubicBezTo>
                  <a:pt x="174528" y="319527"/>
                  <a:pt x="137134" y="262378"/>
                  <a:pt x="125492" y="241564"/>
                </a:cubicBezTo>
                <a:cubicBezTo>
                  <a:pt x="113850" y="220750"/>
                  <a:pt x="110676" y="211578"/>
                  <a:pt x="89509" y="178064"/>
                </a:cubicBezTo>
                <a:cubicBezTo>
                  <a:pt x="68342" y="144550"/>
                  <a:pt x="11898" y="6261"/>
                  <a:pt x="2726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: 図形 1670">
            <a:extLst>
              <a:ext uri="{FF2B5EF4-FFF2-40B4-BE49-F238E27FC236}">
                <a16:creationId xmlns:a16="http://schemas.microsoft.com/office/drawing/2014/main" id="{9F577BF7-DE8B-4CEE-BE4C-E41B3D0AA4B4}"/>
              </a:ext>
            </a:extLst>
          </p:cNvPr>
          <p:cNvSpPr/>
          <p:nvPr/>
        </p:nvSpPr>
        <p:spPr>
          <a:xfrm>
            <a:off x="2430085" y="4544098"/>
            <a:ext cx="131861" cy="589616"/>
          </a:xfrm>
          <a:custGeom>
            <a:avLst/>
            <a:gdLst>
              <a:gd name="connsiteX0" fmla="*/ 10432 w 131861"/>
              <a:gd name="connsiteY0" fmla="*/ 385 h 589616"/>
              <a:gd name="connsiteX1" fmla="*/ 6198 w 131861"/>
              <a:gd name="connsiteY1" fmla="*/ 169719 h 589616"/>
              <a:gd name="connsiteX2" fmla="*/ 95098 w 131861"/>
              <a:gd name="connsiteY2" fmla="*/ 332702 h 589616"/>
              <a:gd name="connsiteX3" fmla="*/ 118382 w 131861"/>
              <a:gd name="connsiteY3" fmla="*/ 408902 h 589616"/>
              <a:gd name="connsiteX4" fmla="*/ 124732 w 131861"/>
              <a:gd name="connsiteY4" fmla="*/ 588819 h 589616"/>
              <a:gd name="connsiteX5" fmla="*/ 131082 w 131861"/>
              <a:gd name="connsiteY5" fmla="*/ 468169 h 589616"/>
              <a:gd name="connsiteX6" fmla="*/ 105682 w 131861"/>
              <a:gd name="connsiteY6" fmla="*/ 311535 h 589616"/>
              <a:gd name="connsiteX7" fmla="*/ 33715 w 131861"/>
              <a:gd name="connsiteY7" fmla="*/ 218402 h 589616"/>
              <a:gd name="connsiteX8" fmla="*/ 10432 w 131861"/>
              <a:gd name="connsiteY8" fmla="*/ 385 h 58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861" h="589616">
                <a:moveTo>
                  <a:pt x="10432" y="385"/>
                </a:moveTo>
                <a:cubicBezTo>
                  <a:pt x="5846" y="-7729"/>
                  <a:pt x="-7913" y="114333"/>
                  <a:pt x="6198" y="169719"/>
                </a:cubicBezTo>
                <a:cubicBezTo>
                  <a:pt x="20309" y="225105"/>
                  <a:pt x="76401" y="292838"/>
                  <a:pt x="95098" y="332702"/>
                </a:cubicBezTo>
                <a:cubicBezTo>
                  <a:pt x="113795" y="372566"/>
                  <a:pt x="113443" y="366216"/>
                  <a:pt x="118382" y="408902"/>
                </a:cubicBezTo>
                <a:cubicBezTo>
                  <a:pt x="123321" y="451588"/>
                  <a:pt x="122615" y="578941"/>
                  <a:pt x="124732" y="588819"/>
                </a:cubicBezTo>
                <a:cubicBezTo>
                  <a:pt x="126849" y="598697"/>
                  <a:pt x="134257" y="514383"/>
                  <a:pt x="131082" y="468169"/>
                </a:cubicBezTo>
                <a:cubicBezTo>
                  <a:pt x="127907" y="421955"/>
                  <a:pt x="121910" y="353163"/>
                  <a:pt x="105682" y="311535"/>
                </a:cubicBezTo>
                <a:cubicBezTo>
                  <a:pt x="89454" y="269907"/>
                  <a:pt x="51707" y="267438"/>
                  <a:pt x="33715" y="218402"/>
                </a:cubicBezTo>
                <a:cubicBezTo>
                  <a:pt x="15723" y="169366"/>
                  <a:pt x="15018" y="8499"/>
                  <a:pt x="10432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: 図形 1671">
            <a:extLst>
              <a:ext uri="{FF2B5EF4-FFF2-40B4-BE49-F238E27FC236}">
                <a16:creationId xmlns:a16="http://schemas.microsoft.com/office/drawing/2014/main" id="{F9826830-4A8A-4EB4-964F-246BE7A2CC2D}"/>
              </a:ext>
            </a:extLst>
          </p:cNvPr>
          <p:cNvSpPr/>
          <p:nvPr/>
        </p:nvSpPr>
        <p:spPr>
          <a:xfrm>
            <a:off x="2734302" y="4530580"/>
            <a:ext cx="197970" cy="387323"/>
          </a:xfrm>
          <a:custGeom>
            <a:avLst/>
            <a:gdLst>
              <a:gd name="connsiteX0" fmla="*/ 2548 w 197970"/>
              <a:gd name="connsiteY0" fmla="*/ 18137 h 387323"/>
              <a:gd name="connsiteX1" fmla="*/ 8898 w 197970"/>
              <a:gd name="connsiteY1" fmla="*/ 75287 h 387323"/>
              <a:gd name="connsiteX2" fmla="*/ 63931 w 197970"/>
              <a:gd name="connsiteY2" fmla="*/ 356803 h 387323"/>
              <a:gd name="connsiteX3" fmla="*/ 197281 w 197970"/>
              <a:gd name="connsiteY3" fmla="*/ 371620 h 387323"/>
              <a:gd name="connsiteX4" fmla="*/ 112615 w 197970"/>
              <a:gd name="connsiteY4" fmla="*/ 386437 h 387323"/>
              <a:gd name="connsiteX5" fmla="*/ 34298 w 197970"/>
              <a:gd name="connsiteY5" fmla="*/ 344103 h 387323"/>
              <a:gd name="connsiteX6" fmla="*/ 2548 w 197970"/>
              <a:gd name="connsiteY6" fmla="*/ 18137 h 38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70" h="387323">
                <a:moveTo>
                  <a:pt x="2548" y="18137"/>
                </a:moveTo>
                <a:cubicBezTo>
                  <a:pt x="-1685" y="-26666"/>
                  <a:pt x="-1332" y="18843"/>
                  <a:pt x="8898" y="75287"/>
                </a:cubicBezTo>
                <a:cubicBezTo>
                  <a:pt x="19128" y="131731"/>
                  <a:pt x="32534" y="307414"/>
                  <a:pt x="63931" y="356803"/>
                </a:cubicBezTo>
                <a:cubicBezTo>
                  <a:pt x="95328" y="406192"/>
                  <a:pt x="189167" y="366681"/>
                  <a:pt x="197281" y="371620"/>
                </a:cubicBezTo>
                <a:cubicBezTo>
                  <a:pt x="205395" y="376559"/>
                  <a:pt x="139779" y="391023"/>
                  <a:pt x="112615" y="386437"/>
                </a:cubicBezTo>
                <a:cubicBezTo>
                  <a:pt x="85451" y="381851"/>
                  <a:pt x="53701" y="399489"/>
                  <a:pt x="34298" y="344103"/>
                </a:cubicBezTo>
                <a:cubicBezTo>
                  <a:pt x="14895" y="288717"/>
                  <a:pt x="6781" y="62940"/>
                  <a:pt x="2548" y="18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: 図形 1672">
            <a:extLst>
              <a:ext uri="{FF2B5EF4-FFF2-40B4-BE49-F238E27FC236}">
                <a16:creationId xmlns:a16="http://schemas.microsoft.com/office/drawing/2014/main" id="{6C30B294-3B69-4CED-BECA-63D7DFBEE951}"/>
              </a:ext>
            </a:extLst>
          </p:cNvPr>
          <p:cNvSpPr/>
          <p:nvPr/>
        </p:nvSpPr>
        <p:spPr>
          <a:xfrm>
            <a:off x="2224235" y="5022806"/>
            <a:ext cx="185854" cy="462519"/>
          </a:xfrm>
          <a:custGeom>
            <a:avLst/>
            <a:gdLst>
              <a:gd name="connsiteX0" fmla="*/ 106215 w 185854"/>
              <a:gd name="connsiteY0" fmla="*/ 44 h 462519"/>
              <a:gd name="connsiteX1" fmla="*/ 2498 w 185854"/>
              <a:gd name="connsiteY1" fmla="*/ 211711 h 462519"/>
              <a:gd name="connsiteX2" fmla="*/ 44832 w 185854"/>
              <a:gd name="connsiteY2" fmla="*/ 294261 h 462519"/>
              <a:gd name="connsiteX3" fmla="*/ 182415 w 185854"/>
              <a:gd name="connsiteY3" fmla="*/ 461477 h 462519"/>
              <a:gd name="connsiteX4" fmla="*/ 140082 w 185854"/>
              <a:gd name="connsiteY4" fmla="*/ 359877 h 462519"/>
              <a:gd name="connsiteX5" fmla="*/ 93515 w 185854"/>
              <a:gd name="connsiteY5" fmla="*/ 254044 h 462519"/>
              <a:gd name="connsiteX6" fmla="*/ 123148 w 185854"/>
              <a:gd name="connsiteY6" fmla="*/ 364111 h 462519"/>
              <a:gd name="connsiteX7" fmla="*/ 38482 w 185854"/>
              <a:gd name="connsiteY7" fmla="*/ 254044 h 462519"/>
              <a:gd name="connsiteX8" fmla="*/ 19432 w 185854"/>
              <a:gd name="connsiteY8" fmla="*/ 230761 h 462519"/>
              <a:gd name="connsiteX9" fmla="*/ 106215 w 185854"/>
              <a:gd name="connsiteY9" fmla="*/ 44 h 46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854" h="462519">
                <a:moveTo>
                  <a:pt x="106215" y="44"/>
                </a:moveTo>
                <a:cubicBezTo>
                  <a:pt x="103393" y="-3131"/>
                  <a:pt x="12728" y="162675"/>
                  <a:pt x="2498" y="211711"/>
                </a:cubicBezTo>
                <a:cubicBezTo>
                  <a:pt x="-7732" y="260747"/>
                  <a:pt x="14846" y="252633"/>
                  <a:pt x="44832" y="294261"/>
                </a:cubicBezTo>
                <a:cubicBezTo>
                  <a:pt x="74818" y="335889"/>
                  <a:pt x="166540" y="450541"/>
                  <a:pt x="182415" y="461477"/>
                </a:cubicBezTo>
                <a:cubicBezTo>
                  <a:pt x="198290" y="472413"/>
                  <a:pt x="154899" y="394449"/>
                  <a:pt x="140082" y="359877"/>
                </a:cubicBezTo>
                <a:cubicBezTo>
                  <a:pt x="125265" y="325305"/>
                  <a:pt x="96337" y="253338"/>
                  <a:pt x="93515" y="254044"/>
                </a:cubicBezTo>
                <a:cubicBezTo>
                  <a:pt x="90693" y="254750"/>
                  <a:pt x="132320" y="364111"/>
                  <a:pt x="123148" y="364111"/>
                </a:cubicBezTo>
                <a:cubicBezTo>
                  <a:pt x="113976" y="364111"/>
                  <a:pt x="55768" y="276269"/>
                  <a:pt x="38482" y="254044"/>
                </a:cubicBezTo>
                <a:cubicBezTo>
                  <a:pt x="21196" y="231819"/>
                  <a:pt x="9907" y="267450"/>
                  <a:pt x="19432" y="230761"/>
                </a:cubicBezTo>
                <a:cubicBezTo>
                  <a:pt x="28957" y="194072"/>
                  <a:pt x="109037" y="3219"/>
                  <a:pt x="106215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: 図形 1673">
            <a:extLst>
              <a:ext uri="{FF2B5EF4-FFF2-40B4-BE49-F238E27FC236}">
                <a16:creationId xmlns:a16="http://schemas.microsoft.com/office/drawing/2014/main" id="{19C2EC22-491E-441E-AAD3-F4CDC3BE3438}"/>
              </a:ext>
            </a:extLst>
          </p:cNvPr>
          <p:cNvSpPr/>
          <p:nvPr/>
        </p:nvSpPr>
        <p:spPr>
          <a:xfrm>
            <a:off x="2889245" y="5253650"/>
            <a:ext cx="243426" cy="89007"/>
          </a:xfrm>
          <a:custGeom>
            <a:avLst/>
            <a:gdLst>
              <a:gd name="connsiteX0" fmla="*/ 5 w 243426"/>
              <a:gd name="connsiteY0" fmla="*/ 88817 h 89007"/>
              <a:gd name="connsiteX1" fmla="*/ 112188 w 243426"/>
              <a:gd name="connsiteY1" fmla="*/ 25317 h 89007"/>
              <a:gd name="connsiteX2" fmla="*/ 243422 w 243426"/>
              <a:gd name="connsiteY2" fmla="*/ 23200 h 89007"/>
              <a:gd name="connsiteX3" fmla="*/ 107955 w 243426"/>
              <a:gd name="connsiteY3" fmla="*/ 2033 h 89007"/>
              <a:gd name="connsiteX4" fmla="*/ 5 w 243426"/>
              <a:gd name="connsiteY4" fmla="*/ 88817 h 8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426" h="89007">
                <a:moveTo>
                  <a:pt x="5" y="88817"/>
                </a:moveTo>
                <a:cubicBezTo>
                  <a:pt x="710" y="92698"/>
                  <a:pt x="71619" y="36253"/>
                  <a:pt x="112188" y="25317"/>
                </a:cubicBezTo>
                <a:cubicBezTo>
                  <a:pt x="152758" y="14381"/>
                  <a:pt x="244127" y="27081"/>
                  <a:pt x="243422" y="23200"/>
                </a:cubicBezTo>
                <a:cubicBezTo>
                  <a:pt x="242717" y="19319"/>
                  <a:pt x="148877" y="-7492"/>
                  <a:pt x="107955" y="2033"/>
                </a:cubicBezTo>
                <a:cubicBezTo>
                  <a:pt x="67033" y="11558"/>
                  <a:pt x="-700" y="84936"/>
                  <a:pt x="5" y="88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: 図形 1674">
            <a:extLst>
              <a:ext uri="{FF2B5EF4-FFF2-40B4-BE49-F238E27FC236}">
                <a16:creationId xmlns:a16="http://schemas.microsoft.com/office/drawing/2014/main" id="{A2714839-C8C2-45FD-B87F-167F3716E7A6}"/>
              </a:ext>
            </a:extLst>
          </p:cNvPr>
          <p:cNvSpPr/>
          <p:nvPr/>
        </p:nvSpPr>
        <p:spPr>
          <a:xfrm>
            <a:off x="2872242" y="5410180"/>
            <a:ext cx="278148" cy="165636"/>
          </a:xfrm>
          <a:custGeom>
            <a:avLst/>
            <a:gdLst>
              <a:gd name="connsiteX0" fmla="*/ 75 w 278148"/>
              <a:gd name="connsiteY0" fmla="*/ 20 h 165636"/>
              <a:gd name="connsiteX1" fmla="*/ 277358 w 278148"/>
              <a:gd name="connsiteY1" fmla="*/ 146070 h 165636"/>
              <a:gd name="connsiteX2" fmla="*/ 88975 w 278148"/>
              <a:gd name="connsiteY2" fmla="*/ 163003 h 165636"/>
              <a:gd name="connsiteX3" fmla="*/ 247725 w 278148"/>
              <a:gd name="connsiteY3" fmla="*/ 135487 h 165636"/>
              <a:gd name="connsiteX4" fmla="*/ 75 w 278148"/>
              <a:gd name="connsiteY4" fmla="*/ 20 h 16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48" h="165636">
                <a:moveTo>
                  <a:pt x="75" y="20"/>
                </a:moveTo>
                <a:cubicBezTo>
                  <a:pt x="5014" y="1784"/>
                  <a:pt x="262541" y="118906"/>
                  <a:pt x="277358" y="146070"/>
                </a:cubicBezTo>
                <a:cubicBezTo>
                  <a:pt x="292175" y="173234"/>
                  <a:pt x="93914" y="164767"/>
                  <a:pt x="88975" y="163003"/>
                </a:cubicBezTo>
                <a:cubicBezTo>
                  <a:pt x="84036" y="161239"/>
                  <a:pt x="262189" y="160534"/>
                  <a:pt x="247725" y="135487"/>
                </a:cubicBezTo>
                <a:cubicBezTo>
                  <a:pt x="233261" y="110440"/>
                  <a:pt x="-4864" y="-1744"/>
                  <a:pt x="75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: 図形 1675">
            <a:extLst>
              <a:ext uri="{FF2B5EF4-FFF2-40B4-BE49-F238E27FC236}">
                <a16:creationId xmlns:a16="http://schemas.microsoft.com/office/drawing/2014/main" id="{72E58EC3-D38F-441B-9660-DA1D661ADFD7}"/>
              </a:ext>
            </a:extLst>
          </p:cNvPr>
          <p:cNvSpPr/>
          <p:nvPr/>
        </p:nvSpPr>
        <p:spPr>
          <a:xfrm>
            <a:off x="2388622" y="5708345"/>
            <a:ext cx="369077" cy="175705"/>
          </a:xfrm>
          <a:custGeom>
            <a:avLst/>
            <a:gdLst>
              <a:gd name="connsiteX0" fmla="*/ 9561 w 369077"/>
              <a:gd name="connsiteY0" fmla="*/ 169638 h 175705"/>
              <a:gd name="connsiteX1" fmla="*/ 62478 w 369077"/>
              <a:gd name="connsiteY1" fmla="*/ 131538 h 175705"/>
              <a:gd name="connsiteX2" fmla="*/ 225461 w 369077"/>
              <a:gd name="connsiteY2" fmla="*/ 10888 h 175705"/>
              <a:gd name="connsiteX3" fmla="*/ 367278 w 369077"/>
              <a:gd name="connsiteY3" fmla="*/ 6655 h 175705"/>
              <a:gd name="connsiteX4" fmla="*/ 295311 w 369077"/>
              <a:gd name="connsiteY4" fmla="*/ 19355 h 175705"/>
              <a:gd name="connsiteX5" fmla="*/ 149261 w 369077"/>
              <a:gd name="connsiteY5" fmla="*/ 95555 h 175705"/>
              <a:gd name="connsiteX6" fmla="*/ 242395 w 369077"/>
              <a:gd name="connsiteY6" fmla="*/ 15122 h 175705"/>
              <a:gd name="connsiteX7" fmla="*/ 9561 w 369077"/>
              <a:gd name="connsiteY7" fmla="*/ 169638 h 17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9077" h="175705">
                <a:moveTo>
                  <a:pt x="9561" y="169638"/>
                </a:moveTo>
                <a:cubicBezTo>
                  <a:pt x="-20425" y="189041"/>
                  <a:pt x="26495" y="157996"/>
                  <a:pt x="62478" y="131538"/>
                </a:cubicBezTo>
                <a:cubicBezTo>
                  <a:pt x="98461" y="105080"/>
                  <a:pt x="174661" y="31702"/>
                  <a:pt x="225461" y="10888"/>
                </a:cubicBezTo>
                <a:cubicBezTo>
                  <a:pt x="276261" y="-9926"/>
                  <a:pt x="355636" y="5244"/>
                  <a:pt x="367278" y="6655"/>
                </a:cubicBezTo>
                <a:cubicBezTo>
                  <a:pt x="378920" y="8066"/>
                  <a:pt x="331647" y="4538"/>
                  <a:pt x="295311" y="19355"/>
                </a:cubicBezTo>
                <a:cubicBezTo>
                  <a:pt x="258975" y="34172"/>
                  <a:pt x="158080" y="96261"/>
                  <a:pt x="149261" y="95555"/>
                </a:cubicBezTo>
                <a:cubicBezTo>
                  <a:pt x="140442" y="94849"/>
                  <a:pt x="263562" y="3127"/>
                  <a:pt x="242395" y="15122"/>
                </a:cubicBezTo>
                <a:cubicBezTo>
                  <a:pt x="221228" y="27117"/>
                  <a:pt x="39547" y="150235"/>
                  <a:pt x="9561" y="169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: 図形 1676">
            <a:extLst>
              <a:ext uri="{FF2B5EF4-FFF2-40B4-BE49-F238E27FC236}">
                <a16:creationId xmlns:a16="http://schemas.microsoft.com/office/drawing/2014/main" id="{E933A97C-D69E-4DD4-A45F-A62C1D06CD08}"/>
              </a:ext>
            </a:extLst>
          </p:cNvPr>
          <p:cNvSpPr/>
          <p:nvPr/>
        </p:nvSpPr>
        <p:spPr>
          <a:xfrm>
            <a:off x="2884992" y="5634443"/>
            <a:ext cx="342300" cy="193773"/>
          </a:xfrm>
          <a:custGeom>
            <a:avLst/>
            <a:gdLst>
              <a:gd name="connsiteX0" fmla="*/ 25 w 342300"/>
              <a:gd name="connsiteY0" fmla="*/ 124 h 193773"/>
              <a:gd name="connsiteX1" fmla="*/ 285775 w 342300"/>
              <a:gd name="connsiteY1" fmla="*/ 116540 h 193773"/>
              <a:gd name="connsiteX2" fmla="*/ 340808 w 342300"/>
              <a:gd name="connsiteY2" fmla="*/ 192740 h 193773"/>
              <a:gd name="connsiteX3" fmla="*/ 258258 w 342300"/>
              <a:gd name="connsiteY3" fmla="*/ 158874 h 193773"/>
              <a:gd name="connsiteX4" fmla="*/ 46591 w 342300"/>
              <a:gd name="connsiteY4" fmla="*/ 133474 h 193773"/>
              <a:gd name="connsiteX5" fmla="*/ 302708 w 342300"/>
              <a:gd name="connsiteY5" fmla="*/ 139824 h 193773"/>
              <a:gd name="connsiteX6" fmla="*/ 25 w 342300"/>
              <a:gd name="connsiteY6" fmla="*/ 124 h 19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300" h="193773">
                <a:moveTo>
                  <a:pt x="25" y="124"/>
                </a:moveTo>
                <a:cubicBezTo>
                  <a:pt x="-2797" y="-3757"/>
                  <a:pt x="228978" y="84437"/>
                  <a:pt x="285775" y="116540"/>
                </a:cubicBezTo>
                <a:cubicBezTo>
                  <a:pt x="342572" y="148643"/>
                  <a:pt x="345394" y="185684"/>
                  <a:pt x="340808" y="192740"/>
                </a:cubicBezTo>
                <a:cubicBezTo>
                  <a:pt x="336222" y="199796"/>
                  <a:pt x="307294" y="168752"/>
                  <a:pt x="258258" y="158874"/>
                </a:cubicBezTo>
                <a:cubicBezTo>
                  <a:pt x="209222" y="148996"/>
                  <a:pt x="39183" y="136649"/>
                  <a:pt x="46591" y="133474"/>
                </a:cubicBezTo>
                <a:cubicBezTo>
                  <a:pt x="53999" y="130299"/>
                  <a:pt x="307647" y="159227"/>
                  <a:pt x="302708" y="139824"/>
                </a:cubicBezTo>
                <a:cubicBezTo>
                  <a:pt x="297769" y="120421"/>
                  <a:pt x="2847" y="4005"/>
                  <a:pt x="25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: 図形 1677">
            <a:extLst>
              <a:ext uri="{FF2B5EF4-FFF2-40B4-BE49-F238E27FC236}">
                <a16:creationId xmlns:a16="http://schemas.microsoft.com/office/drawing/2014/main" id="{B0257A33-553F-45AF-8DBF-B8E73052D89D}"/>
              </a:ext>
            </a:extLst>
          </p:cNvPr>
          <p:cNvSpPr/>
          <p:nvPr/>
        </p:nvSpPr>
        <p:spPr>
          <a:xfrm>
            <a:off x="1779833" y="5949288"/>
            <a:ext cx="672563" cy="102293"/>
          </a:xfrm>
          <a:custGeom>
            <a:avLst/>
            <a:gdLst>
              <a:gd name="connsiteX0" fmla="*/ 284 w 672563"/>
              <a:gd name="connsiteY0" fmla="*/ 102262 h 102293"/>
              <a:gd name="connsiteX1" fmla="*/ 286034 w 672563"/>
              <a:gd name="connsiteY1" fmla="*/ 53579 h 102293"/>
              <a:gd name="connsiteX2" fmla="*/ 671267 w 672563"/>
              <a:gd name="connsiteY2" fmla="*/ 81095 h 102293"/>
              <a:gd name="connsiteX3" fmla="*/ 146334 w 672563"/>
              <a:gd name="connsiteY3" fmla="*/ 662 h 102293"/>
              <a:gd name="connsiteX4" fmla="*/ 336834 w 672563"/>
              <a:gd name="connsiteY4" fmla="*/ 45112 h 102293"/>
              <a:gd name="connsiteX5" fmla="*/ 284 w 672563"/>
              <a:gd name="connsiteY5" fmla="*/ 102262 h 10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563" h="102293">
                <a:moveTo>
                  <a:pt x="284" y="102262"/>
                </a:moveTo>
                <a:cubicBezTo>
                  <a:pt x="-8183" y="103673"/>
                  <a:pt x="174204" y="57107"/>
                  <a:pt x="286034" y="53579"/>
                </a:cubicBezTo>
                <a:cubicBezTo>
                  <a:pt x="397865" y="50051"/>
                  <a:pt x="694550" y="89914"/>
                  <a:pt x="671267" y="81095"/>
                </a:cubicBezTo>
                <a:cubicBezTo>
                  <a:pt x="647984" y="72276"/>
                  <a:pt x="202073" y="6659"/>
                  <a:pt x="146334" y="662"/>
                </a:cubicBezTo>
                <a:cubicBezTo>
                  <a:pt x="90595" y="-5335"/>
                  <a:pt x="359412" y="31001"/>
                  <a:pt x="336834" y="45112"/>
                </a:cubicBezTo>
                <a:cubicBezTo>
                  <a:pt x="314256" y="59223"/>
                  <a:pt x="8751" y="100851"/>
                  <a:pt x="284" y="102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: 図形 1678">
            <a:extLst>
              <a:ext uri="{FF2B5EF4-FFF2-40B4-BE49-F238E27FC236}">
                <a16:creationId xmlns:a16="http://schemas.microsoft.com/office/drawing/2014/main" id="{0100C3AB-2EB4-4BEE-AC28-2EDBACEBF67D}"/>
              </a:ext>
            </a:extLst>
          </p:cNvPr>
          <p:cNvSpPr/>
          <p:nvPr/>
        </p:nvSpPr>
        <p:spPr>
          <a:xfrm>
            <a:off x="2160807" y="5494858"/>
            <a:ext cx="550070" cy="196865"/>
          </a:xfrm>
          <a:custGeom>
            <a:avLst/>
            <a:gdLst>
              <a:gd name="connsiteX0" fmla="*/ 310 w 550070"/>
              <a:gd name="connsiteY0" fmla="*/ 116425 h 196865"/>
              <a:gd name="connsiteX1" fmla="*/ 319926 w 550070"/>
              <a:gd name="connsiteY1" fmla="*/ 127009 h 196865"/>
              <a:gd name="connsiteX2" fmla="*/ 548526 w 550070"/>
              <a:gd name="connsiteY2" fmla="*/ 196859 h 196865"/>
              <a:gd name="connsiteX3" fmla="*/ 413060 w 550070"/>
              <a:gd name="connsiteY3" fmla="*/ 122775 h 196865"/>
              <a:gd name="connsiteX4" fmla="*/ 275476 w 550070"/>
              <a:gd name="connsiteY4" fmla="*/ 52925 h 196865"/>
              <a:gd name="connsiteX5" fmla="*/ 195043 w 550070"/>
              <a:gd name="connsiteY5" fmla="*/ 9 h 196865"/>
              <a:gd name="connsiteX6" fmla="*/ 195043 w 550070"/>
              <a:gd name="connsiteY6" fmla="*/ 48692 h 196865"/>
              <a:gd name="connsiteX7" fmla="*/ 120960 w 550070"/>
              <a:gd name="connsiteY7" fmla="*/ 57159 h 196865"/>
              <a:gd name="connsiteX8" fmla="*/ 258543 w 550070"/>
              <a:gd name="connsiteY8" fmla="*/ 103725 h 196865"/>
              <a:gd name="connsiteX9" fmla="*/ 310 w 550070"/>
              <a:gd name="connsiteY9" fmla="*/ 116425 h 19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0070" h="196865">
                <a:moveTo>
                  <a:pt x="310" y="116425"/>
                </a:moveTo>
                <a:cubicBezTo>
                  <a:pt x="10541" y="120306"/>
                  <a:pt x="228557" y="113603"/>
                  <a:pt x="319926" y="127009"/>
                </a:cubicBezTo>
                <a:cubicBezTo>
                  <a:pt x="411295" y="140415"/>
                  <a:pt x="533004" y="197565"/>
                  <a:pt x="548526" y="196859"/>
                </a:cubicBezTo>
                <a:cubicBezTo>
                  <a:pt x="564048" y="196153"/>
                  <a:pt x="458568" y="146764"/>
                  <a:pt x="413060" y="122775"/>
                </a:cubicBezTo>
                <a:cubicBezTo>
                  <a:pt x="367552" y="98786"/>
                  <a:pt x="311812" y="73386"/>
                  <a:pt x="275476" y="52925"/>
                </a:cubicBezTo>
                <a:cubicBezTo>
                  <a:pt x="239140" y="32464"/>
                  <a:pt x="208448" y="714"/>
                  <a:pt x="195043" y="9"/>
                </a:cubicBezTo>
                <a:cubicBezTo>
                  <a:pt x="181638" y="-696"/>
                  <a:pt x="207390" y="39167"/>
                  <a:pt x="195043" y="48692"/>
                </a:cubicBezTo>
                <a:cubicBezTo>
                  <a:pt x="182696" y="58217"/>
                  <a:pt x="110377" y="47987"/>
                  <a:pt x="120960" y="57159"/>
                </a:cubicBezTo>
                <a:cubicBezTo>
                  <a:pt x="131543" y="66331"/>
                  <a:pt x="280768" y="92436"/>
                  <a:pt x="258543" y="103725"/>
                </a:cubicBezTo>
                <a:cubicBezTo>
                  <a:pt x="236318" y="115014"/>
                  <a:pt x="-9921" y="112544"/>
                  <a:pt x="310" y="116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: 図形 1679">
            <a:extLst>
              <a:ext uri="{FF2B5EF4-FFF2-40B4-BE49-F238E27FC236}">
                <a16:creationId xmlns:a16="http://schemas.microsoft.com/office/drawing/2014/main" id="{62950EB1-6045-4D95-B491-9E1F8909DF4C}"/>
              </a:ext>
            </a:extLst>
          </p:cNvPr>
          <p:cNvSpPr/>
          <p:nvPr/>
        </p:nvSpPr>
        <p:spPr>
          <a:xfrm>
            <a:off x="1667464" y="6257171"/>
            <a:ext cx="703475" cy="99472"/>
          </a:xfrm>
          <a:custGeom>
            <a:avLst/>
            <a:gdLst>
              <a:gd name="connsiteX0" fmla="*/ 469 w 703475"/>
              <a:gd name="connsiteY0" fmla="*/ 99179 h 99472"/>
              <a:gd name="connsiteX1" fmla="*/ 351836 w 703475"/>
              <a:gd name="connsiteY1" fmla="*/ 33562 h 99472"/>
              <a:gd name="connsiteX2" fmla="*/ 696853 w 703475"/>
              <a:gd name="connsiteY2" fmla="*/ 29329 h 99472"/>
              <a:gd name="connsiteX3" fmla="*/ 567736 w 703475"/>
              <a:gd name="connsiteY3" fmla="*/ 20862 h 99472"/>
              <a:gd name="connsiteX4" fmla="*/ 428036 w 703475"/>
              <a:gd name="connsiteY4" fmla="*/ 3929 h 99472"/>
              <a:gd name="connsiteX5" fmla="*/ 469 w 703475"/>
              <a:gd name="connsiteY5" fmla="*/ 99179 h 9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475" h="99472">
                <a:moveTo>
                  <a:pt x="469" y="99179"/>
                </a:moveTo>
                <a:cubicBezTo>
                  <a:pt x="-12231" y="104118"/>
                  <a:pt x="235772" y="45204"/>
                  <a:pt x="351836" y="33562"/>
                </a:cubicBezTo>
                <a:cubicBezTo>
                  <a:pt x="467900" y="21920"/>
                  <a:pt x="660870" y="31446"/>
                  <a:pt x="696853" y="29329"/>
                </a:cubicBezTo>
                <a:cubicBezTo>
                  <a:pt x="732836" y="27212"/>
                  <a:pt x="612539" y="25095"/>
                  <a:pt x="567736" y="20862"/>
                </a:cubicBezTo>
                <a:cubicBezTo>
                  <a:pt x="522933" y="16629"/>
                  <a:pt x="518347" y="-9829"/>
                  <a:pt x="428036" y="3929"/>
                </a:cubicBezTo>
                <a:cubicBezTo>
                  <a:pt x="337725" y="17687"/>
                  <a:pt x="13169" y="94240"/>
                  <a:pt x="469" y="99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: 図形 1682">
            <a:extLst>
              <a:ext uri="{FF2B5EF4-FFF2-40B4-BE49-F238E27FC236}">
                <a16:creationId xmlns:a16="http://schemas.microsoft.com/office/drawing/2014/main" id="{52D32DE7-37AB-445B-9604-24287274B0CA}"/>
              </a:ext>
            </a:extLst>
          </p:cNvPr>
          <p:cNvSpPr/>
          <p:nvPr/>
        </p:nvSpPr>
        <p:spPr>
          <a:xfrm>
            <a:off x="1659436" y="6351656"/>
            <a:ext cx="599169" cy="208057"/>
          </a:xfrm>
          <a:custGeom>
            <a:avLst/>
            <a:gdLst>
              <a:gd name="connsiteX0" fmla="*/ 31 w 599169"/>
              <a:gd name="connsiteY0" fmla="*/ 148627 h 208057"/>
              <a:gd name="connsiteX1" fmla="*/ 306947 w 599169"/>
              <a:gd name="connsiteY1" fmla="*/ 91477 h 208057"/>
              <a:gd name="connsiteX2" fmla="*/ 429714 w 599169"/>
              <a:gd name="connsiteY2" fmla="*/ 63961 h 208057"/>
              <a:gd name="connsiteX3" fmla="*/ 599047 w 599169"/>
              <a:gd name="connsiteY3" fmla="*/ 461 h 208057"/>
              <a:gd name="connsiteX4" fmla="*/ 402197 w 599169"/>
              <a:gd name="connsiteY4" fmla="*/ 44911 h 208057"/>
              <a:gd name="connsiteX5" fmla="*/ 179947 w 599169"/>
              <a:gd name="connsiteY5" fmla="*/ 207894 h 208057"/>
              <a:gd name="connsiteX6" fmla="*/ 325997 w 599169"/>
              <a:gd name="connsiteY6" fmla="*/ 76661 h 208057"/>
              <a:gd name="connsiteX7" fmla="*/ 31 w 599169"/>
              <a:gd name="connsiteY7" fmla="*/ 148627 h 20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169" h="208057">
                <a:moveTo>
                  <a:pt x="31" y="148627"/>
                </a:moveTo>
                <a:cubicBezTo>
                  <a:pt x="-3144" y="151096"/>
                  <a:pt x="235333" y="105588"/>
                  <a:pt x="306947" y="91477"/>
                </a:cubicBezTo>
                <a:cubicBezTo>
                  <a:pt x="378561" y="77366"/>
                  <a:pt x="381031" y="79130"/>
                  <a:pt x="429714" y="63961"/>
                </a:cubicBezTo>
                <a:cubicBezTo>
                  <a:pt x="478397" y="48792"/>
                  <a:pt x="603633" y="3636"/>
                  <a:pt x="599047" y="461"/>
                </a:cubicBezTo>
                <a:cubicBezTo>
                  <a:pt x="594461" y="-2714"/>
                  <a:pt x="472047" y="10339"/>
                  <a:pt x="402197" y="44911"/>
                </a:cubicBezTo>
                <a:cubicBezTo>
                  <a:pt x="332347" y="79483"/>
                  <a:pt x="192647" y="202602"/>
                  <a:pt x="179947" y="207894"/>
                </a:cubicBezTo>
                <a:cubicBezTo>
                  <a:pt x="167247" y="213186"/>
                  <a:pt x="355983" y="88303"/>
                  <a:pt x="325997" y="76661"/>
                </a:cubicBezTo>
                <a:cubicBezTo>
                  <a:pt x="296011" y="65019"/>
                  <a:pt x="3206" y="146158"/>
                  <a:pt x="31" y="148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: 図形 1683">
            <a:extLst>
              <a:ext uri="{FF2B5EF4-FFF2-40B4-BE49-F238E27FC236}">
                <a16:creationId xmlns:a16="http://schemas.microsoft.com/office/drawing/2014/main" id="{CD9B51F6-99C4-4247-B333-B1FCB0958387}"/>
              </a:ext>
            </a:extLst>
          </p:cNvPr>
          <p:cNvSpPr/>
          <p:nvPr/>
        </p:nvSpPr>
        <p:spPr>
          <a:xfrm>
            <a:off x="2212809" y="6363588"/>
            <a:ext cx="565042" cy="89892"/>
          </a:xfrm>
          <a:custGeom>
            <a:avLst/>
            <a:gdLst>
              <a:gd name="connsiteX0" fmla="*/ 1224 w 565042"/>
              <a:gd name="connsiteY0" fmla="*/ 88012 h 89892"/>
              <a:gd name="connsiteX1" fmla="*/ 291208 w 565042"/>
              <a:gd name="connsiteY1" fmla="*/ 68962 h 89892"/>
              <a:gd name="connsiteX2" fmla="*/ 560024 w 565042"/>
              <a:gd name="connsiteY2" fmla="*/ 58379 h 89892"/>
              <a:gd name="connsiteX3" fmla="*/ 473241 w 565042"/>
              <a:gd name="connsiteY3" fmla="*/ 45679 h 89892"/>
              <a:gd name="connsiteX4" fmla="*/ 217124 w 565042"/>
              <a:gd name="connsiteY4" fmla="*/ 1229 h 89892"/>
              <a:gd name="connsiteX5" fmla="*/ 407624 w 565042"/>
              <a:gd name="connsiteY5" fmla="*/ 18162 h 89892"/>
              <a:gd name="connsiteX6" fmla="*/ 1224 w 565042"/>
              <a:gd name="connsiteY6" fmla="*/ 88012 h 8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5042" h="89892">
                <a:moveTo>
                  <a:pt x="1224" y="88012"/>
                </a:moveTo>
                <a:cubicBezTo>
                  <a:pt x="-18179" y="96479"/>
                  <a:pt x="198075" y="73901"/>
                  <a:pt x="291208" y="68962"/>
                </a:cubicBezTo>
                <a:cubicBezTo>
                  <a:pt x="384341" y="64023"/>
                  <a:pt x="529685" y="62259"/>
                  <a:pt x="560024" y="58379"/>
                </a:cubicBezTo>
                <a:cubicBezTo>
                  <a:pt x="590363" y="54499"/>
                  <a:pt x="473241" y="45679"/>
                  <a:pt x="473241" y="45679"/>
                </a:cubicBezTo>
                <a:cubicBezTo>
                  <a:pt x="416091" y="36154"/>
                  <a:pt x="228060" y="5815"/>
                  <a:pt x="217124" y="1229"/>
                </a:cubicBezTo>
                <a:cubicBezTo>
                  <a:pt x="206188" y="-3357"/>
                  <a:pt x="443607" y="5462"/>
                  <a:pt x="407624" y="18162"/>
                </a:cubicBezTo>
                <a:cubicBezTo>
                  <a:pt x="371641" y="30862"/>
                  <a:pt x="20627" y="79545"/>
                  <a:pt x="1224" y="88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: 図形 1684">
            <a:extLst>
              <a:ext uri="{FF2B5EF4-FFF2-40B4-BE49-F238E27FC236}">
                <a16:creationId xmlns:a16="http://schemas.microsoft.com/office/drawing/2014/main" id="{B01BD5F9-B963-47C4-97AE-0A0A60CD823A}"/>
              </a:ext>
            </a:extLst>
          </p:cNvPr>
          <p:cNvSpPr/>
          <p:nvPr/>
        </p:nvSpPr>
        <p:spPr>
          <a:xfrm>
            <a:off x="2118779" y="6661645"/>
            <a:ext cx="807749" cy="280316"/>
          </a:xfrm>
          <a:custGeom>
            <a:avLst/>
            <a:gdLst>
              <a:gd name="connsiteX0" fmla="*/ 4 w 807749"/>
              <a:gd name="connsiteY0" fmla="*/ 79938 h 280316"/>
              <a:gd name="connsiteX1" fmla="*/ 226488 w 807749"/>
              <a:gd name="connsiteY1" fmla="*/ 7972 h 280316"/>
              <a:gd name="connsiteX2" fmla="*/ 338671 w 807749"/>
              <a:gd name="connsiteY2" fmla="*/ 7972 h 280316"/>
              <a:gd name="connsiteX3" fmla="*/ 167221 w 807749"/>
              <a:gd name="connsiteY3" fmla="*/ 63005 h 280316"/>
              <a:gd name="connsiteX4" fmla="*/ 317504 w 807749"/>
              <a:gd name="connsiteY4" fmla="*/ 115922 h 280316"/>
              <a:gd name="connsiteX5" fmla="*/ 393704 w 807749"/>
              <a:gd name="connsiteY5" fmla="*/ 154022 h 280316"/>
              <a:gd name="connsiteX6" fmla="*/ 802221 w 807749"/>
              <a:gd name="connsiteY6" fmla="*/ 278905 h 280316"/>
              <a:gd name="connsiteX7" fmla="*/ 599021 w 807749"/>
              <a:gd name="connsiteY7" fmla="*/ 213288 h 280316"/>
              <a:gd name="connsiteX8" fmla="*/ 167221 w 807749"/>
              <a:gd name="connsiteY8" fmla="*/ 90522 h 280316"/>
              <a:gd name="connsiteX9" fmla="*/ 129121 w 807749"/>
              <a:gd name="connsiteY9" fmla="*/ 79938 h 280316"/>
              <a:gd name="connsiteX10" fmla="*/ 220138 w 807749"/>
              <a:gd name="connsiteY10" fmla="*/ 27022 h 280316"/>
              <a:gd name="connsiteX11" fmla="*/ 4 w 807749"/>
              <a:gd name="connsiteY11" fmla="*/ 79938 h 28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7749" h="280316">
                <a:moveTo>
                  <a:pt x="4" y="79938"/>
                </a:moveTo>
                <a:cubicBezTo>
                  <a:pt x="1062" y="76763"/>
                  <a:pt x="170044" y="19966"/>
                  <a:pt x="226488" y="7972"/>
                </a:cubicBezTo>
                <a:cubicBezTo>
                  <a:pt x="282932" y="-4022"/>
                  <a:pt x="348549" y="-1200"/>
                  <a:pt x="338671" y="7972"/>
                </a:cubicBezTo>
                <a:cubicBezTo>
                  <a:pt x="328793" y="17144"/>
                  <a:pt x="170749" y="45013"/>
                  <a:pt x="167221" y="63005"/>
                </a:cubicBezTo>
                <a:cubicBezTo>
                  <a:pt x="163693" y="80997"/>
                  <a:pt x="279757" y="100753"/>
                  <a:pt x="317504" y="115922"/>
                </a:cubicBezTo>
                <a:cubicBezTo>
                  <a:pt x="355251" y="131092"/>
                  <a:pt x="312918" y="126858"/>
                  <a:pt x="393704" y="154022"/>
                </a:cubicBezTo>
                <a:cubicBezTo>
                  <a:pt x="474490" y="181186"/>
                  <a:pt x="768002" y="269027"/>
                  <a:pt x="802221" y="278905"/>
                </a:cubicBezTo>
                <a:cubicBezTo>
                  <a:pt x="836440" y="288783"/>
                  <a:pt x="704854" y="244685"/>
                  <a:pt x="599021" y="213288"/>
                </a:cubicBezTo>
                <a:cubicBezTo>
                  <a:pt x="493188" y="181891"/>
                  <a:pt x="245538" y="112747"/>
                  <a:pt x="167221" y="90522"/>
                </a:cubicBezTo>
                <a:cubicBezTo>
                  <a:pt x="88904" y="68297"/>
                  <a:pt x="120302" y="90521"/>
                  <a:pt x="129121" y="79938"/>
                </a:cubicBezTo>
                <a:cubicBezTo>
                  <a:pt x="137940" y="69355"/>
                  <a:pt x="245185" y="24552"/>
                  <a:pt x="220138" y="27022"/>
                </a:cubicBezTo>
                <a:cubicBezTo>
                  <a:pt x="195091" y="29492"/>
                  <a:pt x="-1054" y="83113"/>
                  <a:pt x="4" y="79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: 図形 1685">
            <a:extLst>
              <a:ext uri="{FF2B5EF4-FFF2-40B4-BE49-F238E27FC236}">
                <a16:creationId xmlns:a16="http://schemas.microsoft.com/office/drawing/2014/main" id="{554992EF-F6DA-4DC5-95D8-897798D8AFCD}"/>
              </a:ext>
            </a:extLst>
          </p:cNvPr>
          <p:cNvSpPr/>
          <p:nvPr/>
        </p:nvSpPr>
        <p:spPr>
          <a:xfrm>
            <a:off x="2113341" y="6529913"/>
            <a:ext cx="314517" cy="222623"/>
          </a:xfrm>
          <a:custGeom>
            <a:avLst/>
            <a:gdLst>
              <a:gd name="connsiteX0" fmla="*/ 314476 w 314517"/>
              <a:gd name="connsiteY0" fmla="*/ 4 h 222623"/>
              <a:gd name="connsiteX1" fmla="*/ 32959 w 314517"/>
              <a:gd name="connsiteY1" fmla="*/ 116420 h 222623"/>
              <a:gd name="connsiteX2" fmla="*/ 5442 w 314517"/>
              <a:gd name="connsiteY2" fmla="*/ 222254 h 222623"/>
              <a:gd name="connsiteX3" fmla="*/ 30842 w 314517"/>
              <a:gd name="connsiteY3" fmla="*/ 150287 h 222623"/>
              <a:gd name="connsiteX4" fmla="*/ 54126 w 314517"/>
              <a:gd name="connsiteY4" fmla="*/ 120654 h 222623"/>
              <a:gd name="connsiteX5" fmla="*/ 314476 w 314517"/>
              <a:gd name="connsiteY5" fmla="*/ 4 h 22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517" h="222623">
                <a:moveTo>
                  <a:pt x="314476" y="4"/>
                </a:moveTo>
                <a:cubicBezTo>
                  <a:pt x="310948" y="-702"/>
                  <a:pt x="84465" y="79378"/>
                  <a:pt x="32959" y="116420"/>
                </a:cubicBezTo>
                <a:cubicBezTo>
                  <a:pt x="-18547" y="153462"/>
                  <a:pt x="5795" y="216610"/>
                  <a:pt x="5442" y="222254"/>
                </a:cubicBezTo>
                <a:cubicBezTo>
                  <a:pt x="5089" y="227898"/>
                  <a:pt x="22728" y="167220"/>
                  <a:pt x="30842" y="150287"/>
                </a:cubicBezTo>
                <a:cubicBezTo>
                  <a:pt x="38956" y="133354"/>
                  <a:pt x="11440" y="144996"/>
                  <a:pt x="54126" y="120654"/>
                </a:cubicBezTo>
                <a:cubicBezTo>
                  <a:pt x="96812" y="96312"/>
                  <a:pt x="318004" y="710"/>
                  <a:pt x="31447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: 図形 1686">
            <a:extLst>
              <a:ext uri="{FF2B5EF4-FFF2-40B4-BE49-F238E27FC236}">
                <a16:creationId xmlns:a16="http://schemas.microsoft.com/office/drawing/2014/main" id="{D2836DBD-80C4-4AD1-B701-4CE1A08B22C1}"/>
              </a:ext>
            </a:extLst>
          </p:cNvPr>
          <p:cNvSpPr/>
          <p:nvPr/>
        </p:nvSpPr>
        <p:spPr>
          <a:xfrm>
            <a:off x="2439573" y="6649348"/>
            <a:ext cx="555561" cy="166650"/>
          </a:xfrm>
          <a:custGeom>
            <a:avLst/>
            <a:gdLst>
              <a:gd name="connsiteX0" fmla="*/ 75027 w 555561"/>
              <a:gd name="connsiteY0" fmla="*/ 16035 h 166650"/>
              <a:gd name="connsiteX1" fmla="*/ 413694 w 555561"/>
              <a:gd name="connsiteY1" fmla="*/ 5452 h 166650"/>
              <a:gd name="connsiteX2" fmla="*/ 479310 w 555561"/>
              <a:gd name="connsiteY2" fmla="*/ 115519 h 166650"/>
              <a:gd name="connsiteX3" fmla="*/ 555510 w 555561"/>
              <a:gd name="connsiteY3" fmla="*/ 166319 h 166650"/>
              <a:gd name="connsiteX4" fmla="*/ 489894 w 555561"/>
              <a:gd name="connsiteY4" fmla="*/ 132452 h 166650"/>
              <a:gd name="connsiteX5" fmla="*/ 413694 w 555561"/>
              <a:gd name="connsiteY5" fmla="*/ 39319 h 166650"/>
              <a:gd name="connsiteX6" fmla="*/ 318444 w 555561"/>
              <a:gd name="connsiteY6" fmla="*/ 16035 h 166650"/>
              <a:gd name="connsiteX7" fmla="*/ 15760 w 555561"/>
              <a:gd name="connsiteY7" fmla="*/ 9685 h 166650"/>
              <a:gd name="connsiteX8" fmla="*/ 75027 w 555561"/>
              <a:gd name="connsiteY8" fmla="*/ 16035 h 16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561" h="166650">
                <a:moveTo>
                  <a:pt x="75027" y="16035"/>
                </a:moveTo>
                <a:cubicBezTo>
                  <a:pt x="141349" y="15329"/>
                  <a:pt x="346314" y="-11129"/>
                  <a:pt x="413694" y="5452"/>
                </a:cubicBezTo>
                <a:cubicBezTo>
                  <a:pt x="481075" y="22033"/>
                  <a:pt x="455674" y="88708"/>
                  <a:pt x="479310" y="115519"/>
                </a:cubicBezTo>
                <a:cubicBezTo>
                  <a:pt x="502946" y="142330"/>
                  <a:pt x="553746" y="163497"/>
                  <a:pt x="555510" y="166319"/>
                </a:cubicBezTo>
                <a:cubicBezTo>
                  <a:pt x="557274" y="169141"/>
                  <a:pt x="513530" y="153619"/>
                  <a:pt x="489894" y="132452"/>
                </a:cubicBezTo>
                <a:cubicBezTo>
                  <a:pt x="466258" y="111285"/>
                  <a:pt x="442269" y="58722"/>
                  <a:pt x="413694" y="39319"/>
                </a:cubicBezTo>
                <a:cubicBezTo>
                  <a:pt x="385119" y="19916"/>
                  <a:pt x="384766" y="20974"/>
                  <a:pt x="318444" y="16035"/>
                </a:cubicBezTo>
                <a:cubicBezTo>
                  <a:pt x="252122" y="11096"/>
                  <a:pt x="52096" y="8979"/>
                  <a:pt x="15760" y="9685"/>
                </a:cubicBezTo>
                <a:cubicBezTo>
                  <a:pt x="-20576" y="10391"/>
                  <a:pt x="8705" y="16741"/>
                  <a:pt x="75027" y="16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: 図形 1687">
            <a:extLst>
              <a:ext uri="{FF2B5EF4-FFF2-40B4-BE49-F238E27FC236}">
                <a16:creationId xmlns:a16="http://schemas.microsoft.com/office/drawing/2014/main" id="{2A966443-F2CB-42AF-8999-4D5C42D341A6}"/>
              </a:ext>
            </a:extLst>
          </p:cNvPr>
          <p:cNvSpPr/>
          <p:nvPr/>
        </p:nvSpPr>
        <p:spPr>
          <a:xfrm>
            <a:off x="1236130" y="5805912"/>
            <a:ext cx="605595" cy="186554"/>
          </a:xfrm>
          <a:custGeom>
            <a:avLst/>
            <a:gdLst>
              <a:gd name="connsiteX0" fmla="*/ 605370 w 605595"/>
              <a:gd name="connsiteY0" fmla="*/ 2221 h 186554"/>
              <a:gd name="connsiteX1" fmla="*/ 400053 w 605595"/>
              <a:gd name="connsiteY1" fmla="*/ 10688 h 186554"/>
              <a:gd name="connsiteX2" fmla="*/ 292103 w 605595"/>
              <a:gd name="connsiteY2" fmla="*/ 91121 h 186554"/>
              <a:gd name="connsiteX3" fmla="*/ 3 w 605595"/>
              <a:gd name="connsiteY3" fmla="*/ 186371 h 186554"/>
              <a:gd name="connsiteX4" fmla="*/ 285753 w 605595"/>
              <a:gd name="connsiteY4" fmla="*/ 65721 h 186554"/>
              <a:gd name="connsiteX5" fmla="*/ 357720 w 605595"/>
              <a:gd name="connsiteY5" fmla="*/ 23388 h 186554"/>
              <a:gd name="connsiteX6" fmla="*/ 605370 w 605595"/>
              <a:gd name="connsiteY6" fmla="*/ 2221 h 1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595" h="186554">
                <a:moveTo>
                  <a:pt x="605370" y="2221"/>
                </a:moveTo>
                <a:cubicBezTo>
                  <a:pt x="612425" y="104"/>
                  <a:pt x="452264" y="-4129"/>
                  <a:pt x="400053" y="10688"/>
                </a:cubicBezTo>
                <a:cubicBezTo>
                  <a:pt x="347842" y="25505"/>
                  <a:pt x="358778" y="61841"/>
                  <a:pt x="292103" y="91121"/>
                </a:cubicBezTo>
                <a:cubicBezTo>
                  <a:pt x="225428" y="120402"/>
                  <a:pt x="1061" y="190604"/>
                  <a:pt x="3" y="186371"/>
                </a:cubicBezTo>
                <a:cubicBezTo>
                  <a:pt x="-1055" y="182138"/>
                  <a:pt x="226133" y="92885"/>
                  <a:pt x="285753" y="65721"/>
                </a:cubicBezTo>
                <a:cubicBezTo>
                  <a:pt x="345372" y="38557"/>
                  <a:pt x="301981" y="31502"/>
                  <a:pt x="357720" y="23388"/>
                </a:cubicBezTo>
                <a:cubicBezTo>
                  <a:pt x="413459" y="15274"/>
                  <a:pt x="598315" y="4338"/>
                  <a:pt x="605370" y="2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: 図形 1688">
            <a:extLst>
              <a:ext uri="{FF2B5EF4-FFF2-40B4-BE49-F238E27FC236}">
                <a16:creationId xmlns:a16="http://schemas.microsoft.com/office/drawing/2014/main" id="{8E97269F-2867-48C3-BC50-F935F79C2564}"/>
              </a:ext>
            </a:extLst>
          </p:cNvPr>
          <p:cNvSpPr/>
          <p:nvPr/>
        </p:nvSpPr>
        <p:spPr>
          <a:xfrm>
            <a:off x="1537755" y="5300097"/>
            <a:ext cx="421677" cy="124921"/>
          </a:xfrm>
          <a:custGeom>
            <a:avLst/>
            <a:gdLst>
              <a:gd name="connsiteX0" fmla="*/ 1062 w 421677"/>
              <a:gd name="connsiteY0" fmla="*/ 57186 h 124921"/>
              <a:gd name="connsiteX1" fmla="*/ 159812 w 421677"/>
              <a:gd name="connsiteY1" fmla="*/ 93170 h 124921"/>
              <a:gd name="connsiteX2" fmla="*/ 420162 w 421677"/>
              <a:gd name="connsiteY2" fmla="*/ 36 h 124921"/>
              <a:gd name="connsiteX3" fmla="*/ 259295 w 421677"/>
              <a:gd name="connsiteY3" fmla="*/ 82586 h 124921"/>
              <a:gd name="connsiteX4" fmla="*/ 98428 w 421677"/>
              <a:gd name="connsiteY4" fmla="*/ 124920 h 124921"/>
              <a:gd name="connsiteX5" fmla="*/ 1062 w 421677"/>
              <a:gd name="connsiteY5" fmla="*/ 57186 h 12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677" h="124921">
                <a:moveTo>
                  <a:pt x="1062" y="57186"/>
                </a:moveTo>
                <a:cubicBezTo>
                  <a:pt x="11293" y="51894"/>
                  <a:pt x="89962" y="102695"/>
                  <a:pt x="159812" y="93170"/>
                </a:cubicBezTo>
                <a:cubicBezTo>
                  <a:pt x="229662" y="83645"/>
                  <a:pt x="403582" y="1800"/>
                  <a:pt x="420162" y="36"/>
                </a:cubicBezTo>
                <a:cubicBezTo>
                  <a:pt x="436743" y="-1728"/>
                  <a:pt x="312917" y="61772"/>
                  <a:pt x="259295" y="82586"/>
                </a:cubicBezTo>
                <a:cubicBezTo>
                  <a:pt x="205673" y="103400"/>
                  <a:pt x="140056" y="124567"/>
                  <a:pt x="98428" y="124920"/>
                </a:cubicBezTo>
                <a:cubicBezTo>
                  <a:pt x="56800" y="125273"/>
                  <a:pt x="-9169" y="62478"/>
                  <a:pt x="1062" y="57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: 図形 1689">
            <a:extLst>
              <a:ext uri="{FF2B5EF4-FFF2-40B4-BE49-F238E27FC236}">
                <a16:creationId xmlns:a16="http://schemas.microsoft.com/office/drawing/2014/main" id="{C632E601-9DAB-40B0-8ABA-783263F4F426}"/>
              </a:ext>
            </a:extLst>
          </p:cNvPr>
          <p:cNvSpPr/>
          <p:nvPr/>
        </p:nvSpPr>
        <p:spPr>
          <a:xfrm>
            <a:off x="1580760" y="4975181"/>
            <a:ext cx="531319" cy="295224"/>
          </a:xfrm>
          <a:custGeom>
            <a:avLst/>
            <a:gdLst>
              <a:gd name="connsiteX0" fmla="*/ 73415 w 531319"/>
              <a:gd name="connsiteY0" fmla="*/ 117519 h 295224"/>
              <a:gd name="connsiteX1" fmla="*/ 390 w 531319"/>
              <a:gd name="connsiteY1" fmla="*/ 250869 h 295224"/>
              <a:gd name="connsiteX2" fmla="*/ 111515 w 531319"/>
              <a:gd name="connsiteY2" fmla="*/ 285794 h 295224"/>
              <a:gd name="connsiteX3" fmla="*/ 527440 w 531319"/>
              <a:gd name="connsiteY3" fmla="*/ 95294 h 295224"/>
              <a:gd name="connsiteX4" fmla="*/ 308365 w 531319"/>
              <a:gd name="connsiteY4" fmla="*/ 184194 h 295224"/>
              <a:gd name="connsiteX5" fmla="*/ 121040 w 531319"/>
              <a:gd name="connsiteY5" fmla="*/ 250869 h 295224"/>
              <a:gd name="connsiteX6" fmla="*/ 270265 w 531319"/>
              <a:gd name="connsiteY6" fmla="*/ 155619 h 295224"/>
              <a:gd name="connsiteX7" fmla="*/ 292490 w 531319"/>
              <a:gd name="connsiteY7" fmla="*/ 44 h 295224"/>
              <a:gd name="connsiteX8" fmla="*/ 194065 w 531319"/>
              <a:gd name="connsiteY8" fmla="*/ 171494 h 295224"/>
              <a:gd name="connsiteX9" fmla="*/ 92465 w 531319"/>
              <a:gd name="connsiteY9" fmla="*/ 247694 h 295224"/>
              <a:gd name="connsiteX10" fmla="*/ 38490 w 531319"/>
              <a:gd name="connsiteY10" fmla="*/ 247694 h 295224"/>
              <a:gd name="connsiteX11" fmla="*/ 73415 w 531319"/>
              <a:gd name="connsiteY11" fmla="*/ 117519 h 2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1319" h="295224">
                <a:moveTo>
                  <a:pt x="73415" y="117519"/>
                </a:moveTo>
                <a:cubicBezTo>
                  <a:pt x="67065" y="118048"/>
                  <a:pt x="-5960" y="222823"/>
                  <a:pt x="390" y="250869"/>
                </a:cubicBezTo>
                <a:cubicBezTo>
                  <a:pt x="6740" y="278915"/>
                  <a:pt x="23673" y="311723"/>
                  <a:pt x="111515" y="285794"/>
                </a:cubicBezTo>
                <a:cubicBezTo>
                  <a:pt x="199357" y="259865"/>
                  <a:pt x="494632" y="112227"/>
                  <a:pt x="527440" y="95294"/>
                </a:cubicBezTo>
                <a:cubicBezTo>
                  <a:pt x="560248" y="78361"/>
                  <a:pt x="376098" y="158265"/>
                  <a:pt x="308365" y="184194"/>
                </a:cubicBezTo>
                <a:cubicBezTo>
                  <a:pt x="240632" y="210123"/>
                  <a:pt x="127390" y="255631"/>
                  <a:pt x="121040" y="250869"/>
                </a:cubicBezTo>
                <a:cubicBezTo>
                  <a:pt x="114690" y="246107"/>
                  <a:pt x="241690" y="197423"/>
                  <a:pt x="270265" y="155619"/>
                </a:cubicBezTo>
                <a:cubicBezTo>
                  <a:pt x="298840" y="113815"/>
                  <a:pt x="305190" y="-2602"/>
                  <a:pt x="292490" y="44"/>
                </a:cubicBezTo>
                <a:cubicBezTo>
                  <a:pt x="279790" y="2690"/>
                  <a:pt x="227402" y="130219"/>
                  <a:pt x="194065" y="171494"/>
                </a:cubicBezTo>
                <a:cubicBezTo>
                  <a:pt x="160728" y="212769"/>
                  <a:pt x="118394" y="234994"/>
                  <a:pt x="92465" y="247694"/>
                </a:cubicBezTo>
                <a:cubicBezTo>
                  <a:pt x="66536" y="260394"/>
                  <a:pt x="46957" y="264627"/>
                  <a:pt x="38490" y="247694"/>
                </a:cubicBezTo>
                <a:cubicBezTo>
                  <a:pt x="30023" y="230761"/>
                  <a:pt x="79765" y="116990"/>
                  <a:pt x="73415" y="117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1" name="フリーフォーム: 図形 1690">
            <a:extLst>
              <a:ext uri="{FF2B5EF4-FFF2-40B4-BE49-F238E27FC236}">
                <a16:creationId xmlns:a16="http://schemas.microsoft.com/office/drawing/2014/main" id="{28FB967A-E725-43E3-977D-E1187E07A36E}"/>
              </a:ext>
            </a:extLst>
          </p:cNvPr>
          <p:cNvSpPr/>
          <p:nvPr/>
        </p:nvSpPr>
        <p:spPr>
          <a:xfrm>
            <a:off x="1377823" y="5286026"/>
            <a:ext cx="140151" cy="263968"/>
          </a:xfrm>
          <a:custGeom>
            <a:avLst/>
            <a:gdLst>
              <a:gd name="connsiteX0" fmla="*/ 136652 w 140151"/>
              <a:gd name="connsiteY0" fmla="*/ 349 h 263968"/>
              <a:gd name="connsiteX1" fmla="*/ 73152 w 140151"/>
              <a:gd name="connsiteY1" fmla="*/ 174974 h 263968"/>
              <a:gd name="connsiteX2" fmla="*/ 127 w 140151"/>
              <a:gd name="connsiteY2" fmla="*/ 263874 h 263968"/>
              <a:gd name="connsiteX3" fmla="*/ 57277 w 140151"/>
              <a:gd name="connsiteY3" fmla="*/ 190849 h 263968"/>
              <a:gd name="connsiteX4" fmla="*/ 123952 w 140151"/>
              <a:gd name="connsiteY4" fmla="*/ 130524 h 263968"/>
              <a:gd name="connsiteX5" fmla="*/ 136652 w 140151"/>
              <a:gd name="connsiteY5" fmla="*/ 349 h 26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151" h="263968">
                <a:moveTo>
                  <a:pt x="136652" y="349"/>
                </a:moveTo>
                <a:cubicBezTo>
                  <a:pt x="128185" y="7757"/>
                  <a:pt x="95906" y="131053"/>
                  <a:pt x="73152" y="174974"/>
                </a:cubicBezTo>
                <a:cubicBezTo>
                  <a:pt x="50398" y="218895"/>
                  <a:pt x="2773" y="261228"/>
                  <a:pt x="127" y="263874"/>
                </a:cubicBezTo>
                <a:cubicBezTo>
                  <a:pt x="-2519" y="266520"/>
                  <a:pt x="36640" y="213074"/>
                  <a:pt x="57277" y="190849"/>
                </a:cubicBezTo>
                <a:cubicBezTo>
                  <a:pt x="77914" y="168624"/>
                  <a:pt x="110723" y="155395"/>
                  <a:pt x="123952" y="130524"/>
                </a:cubicBezTo>
                <a:cubicBezTo>
                  <a:pt x="137181" y="105653"/>
                  <a:pt x="145119" y="-7059"/>
                  <a:pt x="136652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2" name="フリーフォーム: 図形 1691">
            <a:extLst>
              <a:ext uri="{FF2B5EF4-FFF2-40B4-BE49-F238E27FC236}">
                <a16:creationId xmlns:a16="http://schemas.microsoft.com/office/drawing/2014/main" id="{AB4DE30C-6BDF-4220-B732-A22809538A3E}"/>
              </a:ext>
            </a:extLst>
          </p:cNvPr>
          <p:cNvSpPr/>
          <p:nvPr/>
        </p:nvSpPr>
        <p:spPr>
          <a:xfrm>
            <a:off x="3498437" y="8178380"/>
            <a:ext cx="125686" cy="471514"/>
          </a:xfrm>
          <a:custGeom>
            <a:avLst/>
            <a:gdLst>
              <a:gd name="connsiteX0" fmla="*/ 125296 w 125686"/>
              <a:gd name="connsiteY0" fmla="*/ 420 h 471514"/>
              <a:gd name="connsiteX1" fmla="*/ 53330 w 125686"/>
              <a:gd name="connsiteY1" fmla="*/ 180337 h 471514"/>
              <a:gd name="connsiteX2" fmla="*/ 2530 w 125686"/>
              <a:gd name="connsiteY2" fmla="*/ 461853 h 471514"/>
              <a:gd name="connsiteX3" fmla="*/ 8880 w 125686"/>
              <a:gd name="connsiteY3" fmla="*/ 389887 h 471514"/>
              <a:gd name="connsiteX4" fmla="*/ 19463 w 125686"/>
              <a:gd name="connsiteY4" fmla="*/ 229020 h 471514"/>
              <a:gd name="connsiteX5" fmla="*/ 125296 w 125686"/>
              <a:gd name="connsiteY5" fmla="*/ 420 h 4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686" h="471514">
                <a:moveTo>
                  <a:pt x="125296" y="420"/>
                </a:moveTo>
                <a:cubicBezTo>
                  <a:pt x="130940" y="-7694"/>
                  <a:pt x="73791" y="103432"/>
                  <a:pt x="53330" y="180337"/>
                </a:cubicBezTo>
                <a:cubicBezTo>
                  <a:pt x="32869" y="257242"/>
                  <a:pt x="9938" y="426928"/>
                  <a:pt x="2530" y="461853"/>
                </a:cubicBezTo>
                <a:cubicBezTo>
                  <a:pt x="-4878" y="496778"/>
                  <a:pt x="6058" y="428692"/>
                  <a:pt x="8880" y="389887"/>
                </a:cubicBezTo>
                <a:cubicBezTo>
                  <a:pt x="11702" y="351082"/>
                  <a:pt x="-1704" y="290756"/>
                  <a:pt x="19463" y="229020"/>
                </a:cubicBezTo>
                <a:cubicBezTo>
                  <a:pt x="40630" y="167284"/>
                  <a:pt x="119652" y="8534"/>
                  <a:pt x="125296" y="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3" name="フリーフォーム: 図形 1692">
            <a:extLst>
              <a:ext uri="{FF2B5EF4-FFF2-40B4-BE49-F238E27FC236}">
                <a16:creationId xmlns:a16="http://schemas.microsoft.com/office/drawing/2014/main" id="{C6B794EC-5873-4AD4-9A90-B8B92A1E78DF}"/>
              </a:ext>
            </a:extLst>
          </p:cNvPr>
          <p:cNvSpPr/>
          <p:nvPr/>
        </p:nvSpPr>
        <p:spPr>
          <a:xfrm>
            <a:off x="3480148" y="8301444"/>
            <a:ext cx="54693" cy="409348"/>
          </a:xfrm>
          <a:custGeom>
            <a:avLst/>
            <a:gdLst>
              <a:gd name="connsiteX0" fmla="*/ 54685 w 54693"/>
              <a:gd name="connsiteY0" fmla="*/ 123 h 409348"/>
              <a:gd name="connsiteX1" fmla="*/ 1769 w 54693"/>
              <a:gd name="connsiteY1" fmla="*/ 169456 h 409348"/>
              <a:gd name="connsiteX2" fmla="*/ 12352 w 54693"/>
              <a:gd name="connsiteY2" fmla="*/ 408639 h 409348"/>
              <a:gd name="connsiteX3" fmla="*/ 10235 w 54693"/>
              <a:gd name="connsiteY3" fmla="*/ 241423 h 409348"/>
              <a:gd name="connsiteX4" fmla="*/ 6002 w 54693"/>
              <a:gd name="connsiteY4" fmla="*/ 194856 h 409348"/>
              <a:gd name="connsiteX5" fmla="*/ 54685 w 54693"/>
              <a:gd name="connsiteY5" fmla="*/ 123 h 40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93" h="409348">
                <a:moveTo>
                  <a:pt x="54685" y="123"/>
                </a:moveTo>
                <a:cubicBezTo>
                  <a:pt x="53979" y="-4110"/>
                  <a:pt x="8824" y="101370"/>
                  <a:pt x="1769" y="169456"/>
                </a:cubicBezTo>
                <a:cubicBezTo>
                  <a:pt x="-5286" y="237542"/>
                  <a:pt x="10941" y="396645"/>
                  <a:pt x="12352" y="408639"/>
                </a:cubicBezTo>
                <a:cubicBezTo>
                  <a:pt x="13763" y="420633"/>
                  <a:pt x="11293" y="277053"/>
                  <a:pt x="10235" y="241423"/>
                </a:cubicBezTo>
                <a:cubicBezTo>
                  <a:pt x="9177" y="205793"/>
                  <a:pt x="-1406" y="230487"/>
                  <a:pt x="6002" y="194856"/>
                </a:cubicBezTo>
                <a:cubicBezTo>
                  <a:pt x="13410" y="159225"/>
                  <a:pt x="55391" y="4356"/>
                  <a:pt x="54685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4" name="フリーフォーム: 図形 1693">
            <a:extLst>
              <a:ext uri="{FF2B5EF4-FFF2-40B4-BE49-F238E27FC236}">
                <a16:creationId xmlns:a16="http://schemas.microsoft.com/office/drawing/2014/main" id="{3801D0A7-E1DF-42F9-9A94-05284432A3FC}"/>
              </a:ext>
            </a:extLst>
          </p:cNvPr>
          <p:cNvSpPr/>
          <p:nvPr/>
        </p:nvSpPr>
        <p:spPr>
          <a:xfrm>
            <a:off x="3378044" y="8881486"/>
            <a:ext cx="89278" cy="658124"/>
          </a:xfrm>
          <a:custGeom>
            <a:avLst/>
            <a:gdLst>
              <a:gd name="connsiteX0" fmla="*/ 89056 w 89278"/>
              <a:gd name="connsiteY0" fmla="*/ 47 h 658124"/>
              <a:gd name="connsiteX1" fmla="*/ 36139 w 89278"/>
              <a:gd name="connsiteY1" fmla="*/ 302731 h 658124"/>
              <a:gd name="connsiteX2" fmla="*/ 2273 w 89278"/>
              <a:gd name="connsiteY2" fmla="*/ 645631 h 658124"/>
              <a:gd name="connsiteX3" fmla="*/ 8623 w 89278"/>
              <a:gd name="connsiteY3" fmla="*/ 554614 h 658124"/>
              <a:gd name="connsiteX4" fmla="*/ 53073 w 89278"/>
              <a:gd name="connsiteY4" fmla="*/ 281564 h 658124"/>
              <a:gd name="connsiteX5" fmla="*/ 89056 w 89278"/>
              <a:gd name="connsiteY5" fmla="*/ 47 h 65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278" h="658124">
                <a:moveTo>
                  <a:pt x="89056" y="47"/>
                </a:moveTo>
                <a:cubicBezTo>
                  <a:pt x="86234" y="3575"/>
                  <a:pt x="50603" y="195134"/>
                  <a:pt x="36139" y="302731"/>
                </a:cubicBezTo>
                <a:cubicBezTo>
                  <a:pt x="21675" y="410328"/>
                  <a:pt x="6859" y="603651"/>
                  <a:pt x="2273" y="645631"/>
                </a:cubicBezTo>
                <a:cubicBezTo>
                  <a:pt x="-2313" y="687611"/>
                  <a:pt x="156" y="615292"/>
                  <a:pt x="8623" y="554614"/>
                </a:cubicBezTo>
                <a:cubicBezTo>
                  <a:pt x="17090" y="493936"/>
                  <a:pt x="38962" y="371522"/>
                  <a:pt x="53073" y="281564"/>
                </a:cubicBezTo>
                <a:cubicBezTo>
                  <a:pt x="67184" y="191606"/>
                  <a:pt x="91878" y="-3481"/>
                  <a:pt x="89056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5" name="フリーフォーム: 図形 1694">
            <a:extLst>
              <a:ext uri="{FF2B5EF4-FFF2-40B4-BE49-F238E27FC236}">
                <a16:creationId xmlns:a16="http://schemas.microsoft.com/office/drawing/2014/main" id="{03EA860C-0BDE-4EB2-99EF-D9F5349D7E57}"/>
              </a:ext>
            </a:extLst>
          </p:cNvPr>
          <p:cNvSpPr/>
          <p:nvPr/>
        </p:nvSpPr>
        <p:spPr>
          <a:xfrm>
            <a:off x="3376281" y="9248258"/>
            <a:ext cx="71811" cy="475752"/>
          </a:xfrm>
          <a:custGeom>
            <a:avLst/>
            <a:gdLst>
              <a:gd name="connsiteX0" fmla="*/ 71769 w 71811"/>
              <a:gd name="connsiteY0" fmla="*/ 1575 h 475752"/>
              <a:gd name="connsiteX1" fmla="*/ 12502 w 71811"/>
              <a:gd name="connsiteY1" fmla="*/ 376225 h 475752"/>
              <a:gd name="connsiteX2" fmla="*/ 25202 w 71811"/>
              <a:gd name="connsiteY2" fmla="*/ 475709 h 475752"/>
              <a:gd name="connsiteX3" fmla="*/ 23086 w 71811"/>
              <a:gd name="connsiteY3" fmla="*/ 386809 h 475752"/>
              <a:gd name="connsiteX4" fmla="*/ 1919 w 71811"/>
              <a:gd name="connsiteY4" fmla="*/ 247109 h 475752"/>
              <a:gd name="connsiteX5" fmla="*/ 71769 w 71811"/>
              <a:gd name="connsiteY5" fmla="*/ 1575 h 47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11" h="475752">
                <a:moveTo>
                  <a:pt x="71769" y="1575"/>
                </a:moveTo>
                <a:cubicBezTo>
                  <a:pt x="73533" y="23094"/>
                  <a:pt x="20263" y="297203"/>
                  <a:pt x="12502" y="376225"/>
                </a:cubicBezTo>
                <a:cubicBezTo>
                  <a:pt x="4741" y="455247"/>
                  <a:pt x="23438" y="473945"/>
                  <a:pt x="25202" y="475709"/>
                </a:cubicBezTo>
                <a:cubicBezTo>
                  <a:pt x="26966" y="477473"/>
                  <a:pt x="26966" y="424909"/>
                  <a:pt x="23086" y="386809"/>
                </a:cubicBezTo>
                <a:cubicBezTo>
                  <a:pt x="19206" y="348709"/>
                  <a:pt x="-7253" y="309198"/>
                  <a:pt x="1919" y="247109"/>
                </a:cubicBezTo>
                <a:cubicBezTo>
                  <a:pt x="11091" y="185020"/>
                  <a:pt x="70005" y="-19944"/>
                  <a:pt x="71769" y="1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6" name="フリーフォーム: 図形 1695">
            <a:extLst>
              <a:ext uri="{FF2B5EF4-FFF2-40B4-BE49-F238E27FC236}">
                <a16:creationId xmlns:a16="http://schemas.microsoft.com/office/drawing/2014/main" id="{6B7EB313-9F67-43A3-B9BC-6AACD06022EC}"/>
              </a:ext>
            </a:extLst>
          </p:cNvPr>
          <p:cNvSpPr/>
          <p:nvPr/>
        </p:nvSpPr>
        <p:spPr>
          <a:xfrm>
            <a:off x="3536048" y="9253662"/>
            <a:ext cx="73825" cy="634240"/>
          </a:xfrm>
          <a:custGeom>
            <a:avLst/>
            <a:gdLst>
              <a:gd name="connsiteX0" fmla="*/ 72869 w 73825"/>
              <a:gd name="connsiteY0" fmla="*/ 405 h 634240"/>
              <a:gd name="connsiteX1" fmla="*/ 43235 w 73825"/>
              <a:gd name="connsiteY1" fmla="*/ 332721 h 634240"/>
              <a:gd name="connsiteX2" fmla="*/ 58052 w 73825"/>
              <a:gd name="connsiteY2" fmla="*/ 521105 h 634240"/>
              <a:gd name="connsiteX3" fmla="*/ 55935 w 73825"/>
              <a:gd name="connsiteY3" fmla="*/ 633288 h 634240"/>
              <a:gd name="connsiteX4" fmla="*/ 32652 w 73825"/>
              <a:gd name="connsiteY4" fmla="*/ 565555 h 634240"/>
              <a:gd name="connsiteX5" fmla="*/ 902 w 73825"/>
              <a:gd name="connsiteY5" fmla="*/ 404688 h 634240"/>
              <a:gd name="connsiteX6" fmla="*/ 72869 w 73825"/>
              <a:gd name="connsiteY6" fmla="*/ 405 h 63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25" h="634240">
                <a:moveTo>
                  <a:pt x="72869" y="405"/>
                </a:moveTo>
                <a:cubicBezTo>
                  <a:pt x="79924" y="-11589"/>
                  <a:pt x="45704" y="245938"/>
                  <a:pt x="43235" y="332721"/>
                </a:cubicBezTo>
                <a:cubicBezTo>
                  <a:pt x="40766" y="419504"/>
                  <a:pt x="55935" y="471011"/>
                  <a:pt x="58052" y="521105"/>
                </a:cubicBezTo>
                <a:cubicBezTo>
                  <a:pt x="60169" y="571199"/>
                  <a:pt x="60168" y="625880"/>
                  <a:pt x="55935" y="633288"/>
                </a:cubicBezTo>
                <a:cubicBezTo>
                  <a:pt x="51702" y="640696"/>
                  <a:pt x="41824" y="603655"/>
                  <a:pt x="32652" y="565555"/>
                </a:cubicBezTo>
                <a:cubicBezTo>
                  <a:pt x="23480" y="527455"/>
                  <a:pt x="-5448" y="492177"/>
                  <a:pt x="902" y="404688"/>
                </a:cubicBezTo>
                <a:cubicBezTo>
                  <a:pt x="7252" y="317199"/>
                  <a:pt x="65814" y="12399"/>
                  <a:pt x="72869" y="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7" name="フリーフォーム: 図形 1696">
            <a:extLst>
              <a:ext uri="{FF2B5EF4-FFF2-40B4-BE49-F238E27FC236}">
                <a16:creationId xmlns:a16="http://schemas.microsoft.com/office/drawing/2014/main" id="{11D9A404-F00F-4462-9748-6994D506E8B2}"/>
              </a:ext>
            </a:extLst>
          </p:cNvPr>
          <p:cNvSpPr/>
          <p:nvPr/>
        </p:nvSpPr>
        <p:spPr>
          <a:xfrm>
            <a:off x="3684506" y="10091701"/>
            <a:ext cx="229618" cy="630576"/>
          </a:xfrm>
          <a:custGeom>
            <a:avLst/>
            <a:gdLst>
              <a:gd name="connsiteX0" fmla="*/ 229211 w 229618"/>
              <a:gd name="connsiteY0" fmla="*/ 2682 h 630576"/>
              <a:gd name="connsiteX1" fmla="*/ 9077 w 229618"/>
              <a:gd name="connsiteY1" fmla="*/ 616516 h 630576"/>
              <a:gd name="connsiteX2" fmla="*/ 61994 w 229618"/>
              <a:gd name="connsiteY2" fmla="*/ 400616 h 630576"/>
              <a:gd name="connsiteX3" fmla="*/ 229211 w 229618"/>
              <a:gd name="connsiteY3" fmla="*/ 2682 h 63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618" h="630576">
                <a:moveTo>
                  <a:pt x="229211" y="2682"/>
                </a:moveTo>
                <a:cubicBezTo>
                  <a:pt x="220391" y="38665"/>
                  <a:pt x="36946" y="550194"/>
                  <a:pt x="9077" y="616516"/>
                </a:cubicBezTo>
                <a:cubicBezTo>
                  <a:pt x="-18792" y="682838"/>
                  <a:pt x="22836" y="498336"/>
                  <a:pt x="61994" y="400616"/>
                </a:cubicBezTo>
                <a:cubicBezTo>
                  <a:pt x="101152" y="302897"/>
                  <a:pt x="238031" y="-33301"/>
                  <a:pt x="229211" y="2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フリーフォーム: 図形 1697">
            <a:extLst>
              <a:ext uri="{FF2B5EF4-FFF2-40B4-BE49-F238E27FC236}">
                <a16:creationId xmlns:a16="http://schemas.microsoft.com/office/drawing/2014/main" id="{6954E255-1B9E-4784-96FE-A51170E797E0}"/>
              </a:ext>
            </a:extLst>
          </p:cNvPr>
          <p:cNvSpPr/>
          <p:nvPr/>
        </p:nvSpPr>
        <p:spPr>
          <a:xfrm>
            <a:off x="3183457" y="10324980"/>
            <a:ext cx="228305" cy="296454"/>
          </a:xfrm>
          <a:custGeom>
            <a:avLst/>
            <a:gdLst>
              <a:gd name="connsiteX0" fmla="*/ 10 w 228305"/>
              <a:gd name="connsiteY0" fmla="*/ 120 h 296454"/>
              <a:gd name="connsiteX1" fmla="*/ 69860 w 228305"/>
              <a:gd name="connsiteY1" fmla="*/ 120770 h 296454"/>
              <a:gd name="connsiteX2" fmla="*/ 222260 w 228305"/>
              <a:gd name="connsiteY2" fmla="*/ 201203 h 296454"/>
              <a:gd name="connsiteX3" fmla="*/ 184160 w 228305"/>
              <a:gd name="connsiteY3" fmla="*/ 213903 h 296454"/>
              <a:gd name="connsiteX4" fmla="*/ 57160 w 228305"/>
              <a:gd name="connsiteY4" fmla="*/ 296453 h 296454"/>
              <a:gd name="connsiteX5" fmla="*/ 158760 w 228305"/>
              <a:gd name="connsiteY5" fmla="*/ 211787 h 296454"/>
              <a:gd name="connsiteX6" fmla="*/ 74093 w 228305"/>
              <a:gd name="connsiteY6" fmla="*/ 144053 h 296454"/>
              <a:gd name="connsiteX7" fmla="*/ 10 w 228305"/>
              <a:gd name="connsiteY7" fmla="*/ 120 h 29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305" h="296454">
                <a:moveTo>
                  <a:pt x="10" y="120"/>
                </a:moveTo>
                <a:cubicBezTo>
                  <a:pt x="-695" y="-3760"/>
                  <a:pt x="32818" y="87256"/>
                  <a:pt x="69860" y="120770"/>
                </a:cubicBezTo>
                <a:cubicBezTo>
                  <a:pt x="106902" y="154284"/>
                  <a:pt x="203210" y="185681"/>
                  <a:pt x="222260" y="201203"/>
                </a:cubicBezTo>
                <a:cubicBezTo>
                  <a:pt x="241310" y="216725"/>
                  <a:pt x="211677" y="198028"/>
                  <a:pt x="184160" y="213903"/>
                </a:cubicBezTo>
                <a:cubicBezTo>
                  <a:pt x="156643" y="229778"/>
                  <a:pt x="61393" y="296806"/>
                  <a:pt x="57160" y="296453"/>
                </a:cubicBezTo>
                <a:cubicBezTo>
                  <a:pt x="52927" y="296100"/>
                  <a:pt x="155938" y="237187"/>
                  <a:pt x="158760" y="211787"/>
                </a:cubicBezTo>
                <a:cubicBezTo>
                  <a:pt x="161582" y="186387"/>
                  <a:pt x="102315" y="173334"/>
                  <a:pt x="74093" y="144053"/>
                </a:cubicBezTo>
                <a:cubicBezTo>
                  <a:pt x="45871" y="114772"/>
                  <a:pt x="715" y="4000"/>
                  <a:pt x="10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9" name="フリーフォーム: 図形 1698">
            <a:extLst>
              <a:ext uri="{FF2B5EF4-FFF2-40B4-BE49-F238E27FC236}">
                <a16:creationId xmlns:a16="http://schemas.microsoft.com/office/drawing/2014/main" id="{127849F6-8C32-4383-A938-FF51E34A9A89}"/>
              </a:ext>
            </a:extLst>
          </p:cNvPr>
          <p:cNvSpPr/>
          <p:nvPr/>
        </p:nvSpPr>
        <p:spPr>
          <a:xfrm>
            <a:off x="3587750" y="10218723"/>
            <a:ext cx="42590" cy="400637"/>
          </a:xfrm>
          <a:custGeom>
            <a:avLst/>
            <a:gdLst>
              <a:gd name="connsiteX0" fmla="*/ 12700 w 42590"/>
              <a:gd name="connsiteY0" fmla="*/ 2660 h 400637"/>
              <a:gd name="connsiteX1" fmla="*/ 16933 w 42590"/>
              <a:gd name="connsiteY1" fmla="*/ 284177 h 400637"/>
              <a:gd name="connsiteX2" fmla="*/ 0 w 42590"/>
              <a:gd name="connsiteY2" fmla="*/ 400594 h 400637"/>
              <a:gd name="connsiteX3" fmla="*/ 16933 w 42590"/>
              <a:gd name="connsiteY3" fmla="*/ 273594 h 400637"/>
              <a:gd name="connsiteX4" fmla="*/ 42333 w 42590"/>
              <a:gd name="connsiteY4" fmla="*/ 148710 h 400637"/>
              <a:gd name="connsiteX5" fmla="*/ 12700 w 42590"/>
              <a:gd name="connsiteY5" fmla="*/ 2660 h 40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90" h="400637">
                <a:moveTo>
                  <a:pt x="12700" y="2660"/>
                </a:moveTo>
                <a:cubicBezTo>
                  <a:pt x="8467" y="25238"/>
                  <a:pt x="19050" y="217855"/>
                  <a:pt x="16933" y="284177"/>
                </a:cubicBezTo>
                <a:cubicBezTo>
                  <a:pt x="14816" y="350499"/>
                  <a:pt x="0" y="402358"/>
                  <a:pt x="0" y="400594"/>
                </a:cubicBezTo>
                <a:cubicBezTo>
                  <a:pt x="0" y="398830"/>
                  <a:pt x="9877" y="315575"/>
                  <a:pt x="16933" y="273594"/>
                </a:cubicBezTo>
                <a:cubicBezTo>
                  <a:pt x="23989" y="231613"/>
                  <a:pt x="45155" y="189985"/>
                  <a:pt x="42333" y="148710"/>
                </a:cubicBezTo>
                <a:cubicBezTo>
                  <a:pt x="39511" y="107435"/>
                  <a:pt x="16933" y="-19918"/>
                  <a:pt x="12700" y="2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フリーフォーム: 図形 1699">
            <a:extLst>
              <a:ext uri="{FF2B5EF4-FFF2-40B4-BE49-F238E27FC236}">
                <a16:creationId xmlns:a16="http://schemas.microsoft.com/office/drawing/2014/main" id="{FF3FE25C-2C65-48B9-974B-3BDB7FF57A9B}"/>
              </a:ext>
            </a:extLst>
          </p:cNvPr>
          <p:cNvSpPr/>
          <p:nvPr/>
        </p:nvSpPr>
        <p:spPr>
          <a:xfrm>
            <a:off x="4079438" y="8661382"/>
            <a:ext cx="300406" cy="441017"/>
          </a:xfrm>
          <a:custGeom>
            <a:avLst/>
            <a:gdLst>
              <a:gd name="connsiteX0" fmla="*/ 1495 w 300406"/>
              <a:gd name="connsiteY0" fmla="*/ 18 h 441017"/>
              <a:gd name="connsiteX1" fmla="*/ 29012 w 300406"/>
              <a:gd name="connsiteY1" fmla="*/ 232851 h 441017"/>
              <a:gd name="connsiteX2" fmla="*/ 136962 w 300406"/>
              <a:gd name="connsiteY2" fmla="*/ 298468 h 441017"/>
              <a:gd name="connsiteX3" fmla="*/ 297829 w 300406"/>
              <a:gd name="connsiteY3" fmla="*/ 440285 h 441017"/>
              <a:gd name="connsiteX4" fmla="*/ 223745 w 300406"/>
              <a:gd name="connsiteY4" fmla="*/ 349268 h 441017"/>
              <a:gd name="connsiteX5" fmla="*/ 62879 w 300406"/>
              <a:gd name="connsiteY5" fmla="*/ 245551 h 441017"/>
              <a:gd name="connsiteX6" fmla="*/ 1495 w 300406"/>
              <a:gd name="connsiteY6" fmla="*/ 18 h 44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406" h="441017">
                <a:moveTo>
                  <a:pt x="1495" y="18"/>
                </a:moveTo>
                <a:cubicBezTo>
                  <a:pt x="-4149" y="-2099"/>
                  <a:pt x="6434" y="183109"/>
                  <a:pt x="29012" y="232851"/>
                </a:cubicBezTo>
                <a:cubicBezTo>
                  <a:pt x="51590" y="282593"/>
                  <a:pt x="92159" y="263896"/>
                  <a:pt x="136962" y="298468"/>
                </a:cubicBezTo>
                <a:cubicBezTo>
                  <a:pt x="181765" y="333040"/>
                  <a:pt x="283365" y="431818"/>
                  <a:pt x="297829" y="440285"/>
                </a:cubicBezTo>
                <a:cubicBezTo>
                  <a:pt x="312293" y="448752"/>
                  <a:pt x="262903" y="381724"/>
                  <a:pt x="223745" y="349268"/>
                </a:cubicBezTo>
                <a:cubicBezTo>
                  <a:pt x="184587" y="316812"/>
                  <a:pt x="97451" y="300231"/>
                  <a:pt x="62879" y="245551"/>
                </a:cubicBezTo>
                <a:cubicBezTo>
                  <a:pt x="28307" y="190871"/>
                  <a:pt x="7139" y="2135"/>
                  <a:pt x="149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1" name="フリーフォーム: 図形 1700">
            <a:extLst>
              <a:ext uri="{FF2B5EF4-FFF2-40B4-BE49-F238E27FC236}">
                <a16:creationId xmlns:a16="http://schemas.microsoft.com/office/drawing/2014/main" id="{394242FF-60DC-4901-8E2C-5B09648DAB60}"/>
              </a:ext>
            </a:extLst>
          </p:cNvPr>
          <p:cNvSpPr/>
          <p:nvPr/>
        </p:nvSpPr>
        <p:spPr>
          <a:xfrm>
            <a:off x="3600181" y="7880591"/>
            <a:ext cx="256842" cy="527082"/>
          </a:xfrm>
          <a:custGeom>
            <a:avLst/>
            <a:gdLst>
              <a:gd name="connsiteX0" fmla="*/ 188652 w 256842"/>
              <a:gd name="connsiteY0" fmla="*/ 3992 h 527082"/>
              <a:gd name="connsiteX1" fmla="*/ 237336 w 256842"/>
              <a:gd name="connsiteY1" fmla="*/ 124642 h 527082"/>
              <a:gd name="connsiteX2" fmla="*/ 237336 w 256842"/>
              <a:gd name="connsiteY2" fmla="*/ 317259 h 527082"/>
              <a:gd name="connsiteX3" fmla="*/ 269 w 256842"/>
              <a:gd name="connsiteY3" fmla="*/ 526809 h 527082"/>
              <a:gd name="connsiteX4" fmla="*/ 190769 w 256842"/>
              <a:gd name="connsiteY4" fmla="*/ 359592 h 527082"/>
              <a:gd name="connsiteX5" fmla="*/ 216169 w 256842"/>
              <a:gd name="connsiteY5" fmla="*/ 270692 h 527082"/>
              <a:gd name="connsiteX6" fmla="*/ 188652 w 256842"/>
              <a:gd name="connsiteY6" fmla="*/ 3992 h 52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842" h="527082">
                <a:moveTo>
                  <a:pt x="188652" y="3992"/>
                </a:moveTo>
                <a:cubicBezTo>
                  <a:pt x="192180" y="-20350"/>
                  <a:pt x="229222" y="72431"/>
                  <a:pt x="237336" y="124642"/>
                </a:cubicBezTo>
                <a:cubicBezTo>
                  <a:pt x="245450" y="176853"/>
                  <a:pt x="276847" y="250231"/>
                  <a:pt x="237336" y="317259"/>
                </a:cubicBezTo>
                <a:cubicBezTo>
                  <a:pt x="197825" y="384287"/>
                  <a:pt x="8030" y="519753"/>
                  <a:pt x="269" y="526809"/>
                </a:cubicBezTo>
                <a:cubicBezTo>
                  <a:pt x="-7492" y="533865"/>
                  <a:pt x="154786" y="402278"/>
                  <a:pt x="190769" y="359592"/>
                </a:cubicBezTo>
                <a:cubicBezTo>
                  <a:pt x="226752" y="316906"/>
                  <a:pt x="216522" y="328547"/>
                  <a:pt x="216169" y="270692"/>
                </a:cubicBezTo>
                <a:cubicBezTo>
                  <a:pt x="215816" y="212837"/>
                  <a:pt x="185124" y="28334"/>
                  <a:pt x="188652" y="3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2" name="フリーフォーム: 図形 1701">
            <a:extLst>
              <a:ext uri="{FF2B5EF4-FFF2-40B4-BE49-F238E27FC236}">
                <a16:creationId xmlns:a16="http://schemas.microsoft.com/office/drawing/2014/main" id="{81E23E03-5873-449B-A85E-3F1C8A4FAF70}"/>
              </a:ext>
            </a:extLst>
          </p:cNvPr>
          <p:cNvSpPr/>
          <p:nvPr/>
        </p:nvSpPr>
        <p:spPr>
          <a:xfrm>
            <a:off x="3595971" y="8109915"/>
            <a:ext cx="96051" cy="185446"/>
          </a:xfrm>
          <a:custGeom>
            <a:avLst/>
            <a:gdLst>
              <a:gd name="connsiteX0" fmla="*/ 76446 w 96051"/>
              <a:gd name="connsiteY0" fmla="*/ 1152 h 185446"/>
              <a:gd name="connsiteX1" fmla="*/ 44696 w 96051"/>
              <a:gd name="connsiteY1" fmla="*/ 134502 h 185446"/>
              <a:gd name="connsiteX2" fmla="*/ 246 w 96051"/>
              <a:gd name="connsiteY2" fmla="*/ 185302 h 185446"/>
              <a:gd name="connsiteX3" fmla="*/ 65862 w 96051"/>
              <a:gd name="connsiteY3" fmla="*/ 147202 h 185446"/>
              <a:gd name="connsiteX4" fmla="*/ 95496 w 96051"/>
              <a:gd name="connsiteY4" fmla="*/ 73118 h 185446"/>
              <a:gd name="connsiteX5" fmla="*/ 76446 w 96051"/>
              <a:gd name="connsiteY5" fmla="*/ 1152 h 18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051" h="185446">
                <a:moveTo>
                  <a:pt x="76446" y="1152"/>
                </a:moveTo>
                <a:cubicBezTo>
                  <a:pt x="67979" y="11383"/>
                  <a:pt x="57396" y="103810"/>
                  <a:pt x="44696" y="134502"/>
                </a:cubicBezTo>
                <a:cubicBezTo>
                  <a:pt x="31996" y="165194"/>
                  <a:pt x="-3282" y="183185"/>
                  <a:pt x="246" y="185302"/>
                </a:cubicBezTo>
                <a:cubicBezTo>
                  <a:pt x="3774" y="187419"/>
                  <a:pt x="49987" y="165899"/>
                  <a:pt x="65862" y="147202"/>
                </a:cubicBezTo>
                <a:cubicBezTo>
                  <a:pt x="81737" y="128505"/>
                  <a:pt x="91968" y="94637"/>
                  <a:pt x="95496" y="73118"/>
                </a:cubicBezTo>
                <a:cubicBezTo>
                  <a:pt x="99024" y="51599"/>
                  <a:pt x="84913" y="-9079"/>
                  <a:pt x="76446" y="1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3" name="フリーフォーム: 図形 1702">
            <a:extLst>
              <a:ext uri="{FF2B5EF4-FFF2-40B4-BE49-F238E27FC236}">
                <a16:creationId xmlns:a16="http://schemas.microsoft.com/office/drawing/2014/main" id="{46932294-8860-463D-84C0-99277EE9B72B}"/>
              </a:ext>
            </a:extLst>
          </p:cNvPr>
          <p:cNvSpPr/>
          <p:nvPr/>
        </p:nvSpPr>
        <p:spPr>
          <a:xfrm>
            <a:off x="3742102" y="9960945"/>
            <a:ext cx="381417" cy="156972"/>
          </a:xfrm>
          <a:custGeom>
            <a:avLst/>
            <a:gdLst>
              <a:gd name="connsiteX0" fmla="*/ 165 w 381417"/>
              <a:gd name="connsiteY0" fmla="*/ 156722 h 156972"/>
              <a:gd name="connsiteX1" fmla="*/ 232998 w 381417"/>
              <a:gd name="connsiteY1" fmla="*/ 38188 h 156972"/>
              <a:gd name="connsiteX2" fmla="*/ 381165 w 381417"/>
              <a:gd name="connsiteY2" fmla="*/ 105922 h 156972"/>
              <a:gd name="connsiteX3" fmla="*/ 199131 w 381417"/>
              <a:gd name="connsiteY3" fmla="*/ 88 h 156972"/>
              <a:gd name="connsiteX4" fmla="*/ 165 w 381417"/>
              <a:gd name="connsiteY4" fmla="*/ 156722 h 15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417" h="156972">
                <a:moveTo>
                  <a:pt x="165" y="156722"/>
                </a:moveTo>
                <a:cubicBezTo>
                  <a:pt x="5809" y="163072"/>
                  <a:pt x="169498" y="46655"/>
                  <a:pt x="232998" y="38188"/>
                </a:cubicBezTo>
                <a:cubicBezTo>
                  <a:pt x="296498" y="29721"/>
                  <a:pt x="386809" y="112272"/>
                  <a:pt x="381165" y="105922"/>
                </a:cubicBezTo>
                <a:cubicBezTo>
                  <a:pt x="375521" y="99572"/>
                  <a:pt x="263337" y="-3440"/>
                  <a:pt x="199131" y="88"/>
                </a:cubicBezTo>
                <a:cubicBezTo>
                  <a:pt x="134925" y="3616"/>
                  <a:pt x="-5479" y="150372"/>
                  <a:pt x="165" y="156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4" name="フリーフォーム: 図形 1703">
            <a:extLst>
              <a:ext uri="{FF2B5EF4-FFF2-40B4-BE49-F238E27FC236}">
                <a16:creationId xmlns:a16="http://schemas.microsoft.com/office/drawing/2014/main" id="{61672910-1BFB-41D9-9494-1EAA47F12D8F}"/>
              </a:ext>
            </a:extLst>
          </p:cNvPr>
          <p:cNvSpPr/>
          <p:nvPr/>
        </p:nvSpPr>
        <p:spPr>
          <a:xfrm>
            <a:off x="5949808" y="8085837"/>
            <a:ext cx="601276" cy="275433"/>
          </a:xfrm>
          <a:custGeom>
            <a:avLst/>
            <a:gdLst>
              <a:gd name="connsiteX0" fmla="*/ 6492 w 601276"/>
              <a:gd name="connsiteY0" fmla="*/ 8296 h 275433"/>
              <a:gd name="connsiteX1" fmla="*/ 582225 w 601276"/>
              <a:gd name="connsiteY1" fmla="*/ 270763 h 275433"/>
              <a:gd name="connsiteX2" fmla="*/ 446759 w 601276"/>
              <a:gd name="connsiteY2" fmla="*/ 169163 h 275433"/>
              <a:gd name="connsiteX3" fmla="*/ 281659 w 601276"/>
              <a:gd name="connsiteY3" fmla="*/ 76030 h 275433"/>
              <a:gd name="connsiteX4" fmla="*/ 6492 w 601276"/>
              <a:gd name="connsiteY4" fmla="*/ 8296 h 2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6" h="275433">
                <a:moveTo>
                  <a:pt x="6492" y="8296"/>
                </a:moveTo>
                <a:cubicBezTo>
                  <a:pt x="56586" y="40751"/>
                  <a:pt x="508847" y="243952"/>
                  <a:pt x="582225" y="270763"/>
                </a:cubicBezTo>
                <a:cubicBezTo>
                  <a:pt x="655603" y="297574"/>
                  <a:pt x="496853" y="201618"/>
                  <a:pt x="446759" y="169163"/>
                </a:cubicBezTo>
                <a:cubicBezTo>
                  <a:pt x="396665" y="136708"/>
                  <a:pt x="352920" y="104958"/>
                  <a:pt x="281659" y="76030"/>
                </a:cubicBezTo>
                <a:cubicBezTo>
                  <a:pt x="210398" y="47102"/>
                  <a:pt x="-43602" y="-24159"/>
                  <a:pt x="6492" y="8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5" name="フリーフォーム: 図形 1704">
            <a:extLst>
              <a:ext uri="{FF2B5EF4-FFF2-40B4-BE49-F238E27FC236}">
                <a16:creationId xmlns:a16="http://schemas.microsoft.com/office/drawing/2014/main" id="{F329FFFA-EE69-435A-A6BE-526B1CFA1EAC}"/>
              </a:ext>
            </a:extLst>
          </p:cNvPr>
          <p:cNvSpPr/>
          <p:nvPr/>
        </p:nvSpPr>
        <p:spPr>
          <a:xfrm>
            <a:off x="5575192" y="8801007"/>
            <a:ext cx="170929" cy="592524"/>
          </a:xfrm>
          <a:custGeom>
            <a:avLst/>
            <a:gdLst>
              <a:gd name="connsiteX0" fmla="*/ 21275 w 170929"/>
              <a:gd name="connsiteY0" fmla="*/ 93 h 592524"/>
              <a:gd name="connsiteX1" fmla="*/ 29741 w 170929"/>
              <a:gd name="connsiteY1" fmla="*/ 342993 h 592524"/>
              <a:gd name="connsiteX2" fmla="*/ 169441 w 170929"/>
              <a:gd name="connsiteY2" fmla="*/ 588526 h 592524"/>
              <a:gd name="connsiteX3" fmla="*/ 97475 w 170929"/>
              <a:gd name="connsiteY3" fmla="*/ 486926 h 592524"/>
              <a:gd name="connsiteX4" fmla="*/ 4341 w 170929"/>
              <a:gd name="connsiteY4" fmla="*/ 376860 h 592524"/>
              <a:gd name="connsiteX5" fmla="*/ 21275 w 170929"/>
              <a:gd name="connsiteY5" fmla="*/ 93 h 59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929" h="592524">
                <a:moveTo>
                  <a:pt x="21275" y="93"/>
                </a:moveTo>
                <a:cubicBezTo>
                  <a:pt x="25508" y="-5551"/>
                  <a:pt x="5047" y="244921"/>
                  <a:pt x="29741" y="342993"/>
                </a:cubicBezTo>
                <a:cubicBezTo>
                  <a:pt x="54435" y="441065"/>
                  <a:pt x="158152" y="564537"/>
                  <a:pt x="169441" y="588526"/>
                </a:cubicBezTo>
                <a:cubicBezTo>
                  <a:pt x="180730" y="612515"/>
                  <a:pt x="124992" y="522204"/>
                  <a:pt x="97475" y="486926"/>
                </a:cubicBezTo>
                <a:cubicBezTo>
                  <a:pt x="69958" y="451648"/>
                  <a:pt x="19158" y="457293"/>
                  <a:pt x="4341" y="376860"/>
                </a:cubicBezTo>
                <a:cubicBezTo>
                  <a:pt x="-10476" y="296427"/>
                  <a:pt x="17042" y="5737"/>
                  <a:pt x="21275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フリーフォーム: 図形 1705">
            <a:extLst>
              <a:ext uri="{FF2B5EF4-FFF2-40B4-BE49-F238E27FC236}">
                <a16:creationId xmlns:a16="http://schemas.microsoft.com/office/drawing/2014/main" id="{ABDD305F-B47D-475E-9B26-4AE1F2138B1A}"/>
              </a:ext>
            </a:extLst>
          </p:cNvPr>
          <p:cNvSpPr/>
          <p:nvPr/>
        </p:nvSpPr>
        <p:spPr>
          <a:xfrm>
            <a:off x="5858892" y="8961864"/>
            <a:ext cx="101950" cy="388775"/>
          </a:xfrm>
          <a:custGeom>
            <a:avLst/>
            <a:gdLst>
              <a:gd name="connsiteX0" fmla="*/ 80475 w 101950"/>
              <a:gd name="connsiteY0" fmla="*/ 103 h 388775"/>
              <a:gd name="connsiteX1" fmla="*/ 21208 w 101950"/>
              <a:gd name="connsiteY1" fmla="*/ 186369 h 388775"/>
              <a:gd name="connsiteX2" fmla="*/ 101641 w 101950"/>
              <a:gd name="connsiteY2" fmla="*/ 385336 h 388775"/>
              <a:gd name="connsiteX3" fmla="*/ 50841 w 101950"/>
              <a:gd name="connsiteY3" fmla="*/ 317603 h 388775"/>
              <a:gd name="connsiteX4" fmla="*/ 41 w 101950"/>
              <a:gd name="connsiteY4" fmla="*/ 211769 h 388775"/>
              <a:gd name="connsiteX5" fmla="*/ 80475 w 101950"/>
              <a:gd name="connsiteY5" fmla="*/ 103 h 38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50" h="388775">
                <a:moveTo>
                  <a:pt x="80475" y="103"/>
                </a:moveTo>
                <a:cubicBezTo>
                  <a:pt x="84003" y="-4130"/>
                  <a:pt x="17680" y="122164"/>
                  <a:pt x="21208" y="186369"/>
                </a:cubicBezTo>
                <a:cubicBezTo>
                  <a:pt x="24736" y="250574"/>
                  <a:pt x="96702" y="363464"/>
                  <a:pt x="101641" y="385336"/>
                </a:cubicBezTo>
                <a:cubicBezTo>
                  <a:pt x="106580" y="407208"/>
                  <a:pt x="50841" y="317603"/>
                  <a:pt x="50841" y="317603"/>
                </a:cubicBezTo>
                <a:cubicBezTo>
                  <a:pt x="33908" y="288675"/>
                  <a:pt x="-1370" y="260452"/>
                  <a:pt x="41" y="211769"/>
                </a:cubicBezTo>
                <a:cubicBezTo>
                  <a:pt x="1452" y="163086"/>
                  <a:pt x="76947" y="4336"/>
                  <a:pt x="80475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7" name="フリーフォーム: 図形 1706">
            <a:extLst>
              <a:ext uri="{FF2B5EF4-FFF2-40B4-BE49-F238E27FC236}">
                <a16:creationId xmlns:a16="http://schemas.microsoft.com/office/drawing/2014/main" id="{891BD51C-0BB7-4733-B84E-3BD3B2E4EDB4}"/>
              </a:ext>
            </a:extLst>
          </p:cNvPr>
          <p:cNvSpPr/>
          <p:nvPr/>
        </p:nvSpPr>
        <p:spPr>
          <a:xfrm>
            <a:off x="6121837" y="8760269"/>
            <a:ext cx="306499" cy="437280"/>
          </a:xfrm>
          <a:custGeom>
            <a:avLst/>
            <a:gdLst>
              <a:gd name="connsiteX0" fmla="*/ 3796 w 306499"/>
              <a:gd name="connsiteY0" fmla="*/ 2731 h 437280"/>
              <a:gd name="connsiteX1" fmla="*/ 295896 w 306499"/>
              <a:gd name="connsiteY1" fmla="*/ 421831 h 437280"/>
              <a:gd name="connsiteX2" fmla="*/ 232396 w 306499"/>
              <a:gd name="connsiteY2" fmla="*/ 337164 h 437280"/>
              <a:gd name="connsiteX3" fmla="*/ 135030 w 306499"/>
              <a:gd name="connsiteY3" fmla="*/ 244031 h 437280"/>
              <a:gd name="connsiteX4" fmla="*/ 3796 w 306499"/>
              <a:gd name="connsiteY4" fmla="*/ 2731 h 43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499" h="437280">
                <a:moveTo>
                  <a:pt x="3796" y="2731"/>
                </a:moveTo>
                <a:cubicBezTo>
                  <a:pt x="30607" y="32364"/>
                  <a:pt x="257796" y="366092"/>
                  <a:pt x="295896" y="421831"/>
                </a:cubicBezTo>
                <a:cubicBezTo>
                  <a:pt x="333996" y="477570"/>
                  <a:pt x="259207" y="366797"/>
                  <a:pt x="232396" y="337164"/>
                </a:cubicBezTo>
                <a:cubicBezTo>
                  <a:pt x="205585" y="307531"/>
                  <a:pt x="170308" y="294831"/>
                  <a:pt x="135030" y="244031"/>
                </a:cubicBezTo>
                <a:cubicBezTo>
                  <a:pt x="99752" y="193231"/>
                  <a:pt x="-23015" y="-26902"/>
                  <a:pt x="3796" y="2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8" name="フリーフォーム: 図形 1707">
            <a:extLst>
              <a:ext uri="{FF2B5EF4-FFF2-40B4-BE49-F238E27FC236}">
                <a16:creationId xmlns:a16="http://schemas.microsoft.com/office/drawing/2014/main" id="{ABC58E9E-A43E-49FD-93F9-6BCCC23D08B6}"/>
              </a:ext>
            </a:extLst>
          </p:cNvPr>
          <p:cNvSpPr/>
          <p:nvPr/>
        </p:nvSpPr>
        <p:spPr>
          <a:xfrm>
            <a:off x="6192047" y="9908422"/>
            <a:ext cx="329596" cy="61161"/>
          </a:xfrm>
          <a:custGeom>
            <a:avLst/>
            <a:gdLst>
              <a:gd name="connsiteX0" fmla="*/ 5553 w 329596"/>
              <a:gd name="connsiteY0" fmla="*/ 61078 h 61161"/>
              <a:gd name="connsiteX1" fmla="*/ 327286 w 329596"/>
              <a:gd name="connsiteY1" fmla="*/ 14511 h 61161"/>
              <a:gd name="connsiteX2" fmla="*/ 141020 w 329596"/>
              <a:gd name="connsiteY2" fmla="*/ 1811 h 61161"/>
              <a:gd name="connsiteX3" fmla="*/ 5553 w 329596"/>
              <a:gd name="connsiteY3" fmla="*/ 61078 h 6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596" h="61161">
                <a:moveTo>
                  <a:pt x="5553" y="61078"/>
                </a:moveTo>
                <a:cubicBezTo>
                  <a:pt x="36597" y="63195"/>
                  <a:pt x="304708" y="24389"/>
                  <a:pt x="327286" y="14511"/>
                </a:cubicBezTo>
                <a:cubicBezTo>
                  <a:pt x="349864" y="4633"/>
                  <a:pt x="200992" y="-3833"/>
                  <a:pt x="141020" y="1811"/>
                </a:cubicBezTo>
                <a:cubicBezTo>
                  <a:pt x="81048" y="7455"/>
                  <a:pt x="-25491" y="58961"/>
                  <a:pt x="5553" y="61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9" name="フリーフォーム: 図形 1708">
            <a:extLst>
              <a:ext uri="{FF2B5EF4-FFF2-40B4-BE49-F238E27FC236}">
                <a16:creationId xmlns:a16="http://schemas.microsoft.com/office/drawing/2014/main" id="{BE5E89E9-F14E-43A9-8EC7-B5741CFEAC52}"/>
              </a:ext>
            </a:extLst>
          </p:cNvPr>
          <p:cNvSpPr/>
          <p:nvPr/>
        </p:nvSpPr>
        <p:spPr>
          <a:xfrm>
            <a:off x="6611668" y="9923034"/>
            <a:ext cx="435158" cy="466689"/>
          </a:xfrm>
          <a:custGeom>
            <a:avLst/>
            <a:gdLst>
              <a:gd name="connsiteX0" fmla="*/ 21965 w 435158"/>
              <a:gd name="connsiteY0" fmla="*/ 25299 h 466689"/>
              <a:gd name="connsiteX1" fmla="*/ 64299 w 435158"/>
              <a:gd name="connsiteY1" fmla="*/ 63399 h 466689"/>
              <a:gd name="connsiteX2" fmla="*/ 424132 w 435158"/>
              <a:gd name="connsiteY2" fmla="*/ 457099 h 466689"/>
              <a:gd name="connsiteX3" fmla="*/ 339465 w 435158"/>
              <a:gd name="connsiteY3" fmla="*/ 342799 h 466689"/>
              <a:gd name="connsiteX4" fmla="*/ 305599 w 435158"/>
              <a:gd name="connsiteY4" fmla="*/ 313166 h 466689"/>
              <a:gd name="connsiteX5" fmla="*/ 21965 w 435158"/>
              <a:gd name="connsiteY5" fmla="*/ 25299 h 46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158" h="466689">
                <a:moveTo>
                  <a:pt x="21965" y="25299"/>
                </a:moveTo>
                <a:cubicBezTo>
                  <a:pt x="-18252" y="-16329"/>
                  <a:pt x="-2729" y="-8568"/>
                  <a:pt x="64299" y="63399"/>
                </a:cubicBezTo>
                <a:cubicBezTo>
                  <a:pt x="131327" y="135366"/>
                  <a:pt x="378271" y="410532"/>
                  <a:pt x="424132" y="457099"/>
                </a:cubicBezTo>
                <a:cubicBezTo>
                  <a:pt x="469993" y="503666"/>
                  <a:pt x="359220" y="366788"/>
                  <a:pt x="339465" y="342799"/>
                </a:cubicBezTo>
                <a:cubicBezTo>
                  <a:pt x="319710" y="318810"/>
                  <a:pt x="354988" y="363260"/>
                  <a:pt x="305599" y="313166"/>
                </a:cubicBezTo>
                <a:lnTo>
                  <a:pt x="21965" y="2529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0" name="フリーフォーム: 図形 1709">
            <a:extLst>
              <a:ext uri="{FF2B5EF4-FFF2-40B4-BE49-F238E27FC236}">
                <a16:creationId xmlns:a16="http://schemas.microsoft.com/office/drawing/2014/main" id="{4162D27F-25D0-4521-88BD-A846ABA49055}"/>
              </a:ext>
            </a:extLst>
          </p:cNvPr>
          <p:cNvSpPr/>
          <p:nvPr/>
        </p:nvSpPr>
        <p:spPr>
          <a:xfrm>
            <a:off x="4389822" y="7312861"/>
            <a:ext cx="105572" cy="215318"/>
          </a:xfrm>
          <a:custGeom>
            <a:avLst/>
            <a:gdLst>
              <a:gd name="connsiteX0" fmla="*/ 102803 w 105572"/>
              <a:gd name="connsiteY0" fmla="*/ 752 h 215318"/>
              <a:gd name="connsiteX1" fmla="*/ 96453 w 105572"/>
              <a:gd name="connsiteY1" fmla="*/ 72189 h 215318"/>
              <a:gd name="connsiteX2" fmla="*/ 56766 w 105572"/>
              <a:gd name="connsiteY2" fmla="*/ 111877 h 215318"/>
              <a:gd name="connsiteX3" fmla="*/ 31366 w 105572"/>
              <a:gd name="connsiteY3" fmla="*/ 156327 h 215318"/>
              <a:gd name="connsiteX4" fmla="*/ 2791 w 105572"/>
              <a:gd name="connsiteY4" fmla="*/ 215064 h 215318"/>
              <a:gd name="connsiteX5" fmla="*/ 7553 w 105572"/>
              <a:gd name="connsiteY5" fmla="*/ 175377 h 215318"/>
              <a:gd name="connsiteX6" fmla="*/ 59941 w 105572"/>
              <a:gd name="connsiteY6" fmla="*/ 121402 h 215318"/>
              <a:gd name="connsiteX7" fmla="*/ 102803 w 105572"/>
              <a:gd name="connsiteY7" fmla="*/ 752 h 21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572" h="215318">
                <a:moveTo>
                  <a:pt x="102803" y="752"/>
                </a:moveTo>
                <a:cubicBezTo>
                  <a:pt x="108888" y="-7450"/>
                  <a:pt x="104126" y="53668"/>
                  <a:pt x="96453" y="72189"/>
                </a:cubicBezTo>
                <a:cubicBezTo>
                  <a:pt x="88780" y="90710"/>
                  <a:pt x="67614" y="97854"/>
                  <a:pt x="56766" y="111877"/>
                </a:cubicBezTo>
                <a:cubicBezTo>
                  <a:pt x="45918" y="125900"/>
                  <a:pt x="40362" y="139129"/>
                  <a:pt x="31366" y="156327"/>
                </a:cubicBezTo>
                <a:cubicBezTo>
                  <a:pt x="22370" y="173525"/>
                  <a:pt x="6760" y="211889"/>
                  <a:pt x="2791" y="215064"/>
                </a:cubicBezTo>
                <a:cubicBezTo>
                  <a:pt x="-1178" y="218239"/>
                  <a:pt x="-1972" y="190987"/>
                  <a:pt x="7553" y="175377"/>
                </a:cubicBezTo>
                <a:cubicBezTo>
                  <a:pt x="17078" y="159767"/>
                  <a:pt x="44860" y="146273"/>
                  <a:pt x="59941" y="121402"/>
                </a:cubicBezTo>
                <a:cubicBezTo>
                  <a:pt x="75022" y="96531"/>
                  <a:pt x="96718" y="8954"/>
                  <a:pt x="102803" y="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1" name="フリーフォーム: 図形 1710">
            <a:extLst>
              <a:ext uri="{FF2B5EF4-FFF2-40B4-BE49-F238E27FC236}">
                <a16:creationId xmlns:a16="http://schemas.microsoft.com/office/drawing/2014/main" id="{E9BEB2D9-2B2A-42EA-9F2A-E7CCCAECADE1}"/>
              </a:ext>
            </a:extLst>
          </p:cNvPr>
          <p:cNvSpPr/>
          <p:nvPr/>
        </p:nvSpPr>
        <p:spPr>
          <a:xfrm>
            <a:off x="4390758" y="7374770"/>
            <a:ext cx="84413" cy="144923"/>
          </a:xfrm>
          <a:custGeom>
            <a:avLst/>
            <a:gdLst>
              <a:gd name="connsiteX0" fmla="*/ 84405 w 84413"/>
              <a:gd name="connsiteY0" fmla="*/ 755 h 144923"/>
              <a:gd name="connsiteX1" fmla="*/ 16142 w 84413"/>
              <a:gd name="connsiteY1" fmla="*/ 62668 h 144923"/>
              <a:gd name="connsiteX2" fmla="*/ 267 w 84413"/>
              <a:gd name="connsiteY2" fmla="*/ 143630 h 144923"/>
              <a:gd name="connsiteX3" fmla="*/ 11380 w 84413"/>
              <a:gd name="connsiteY3" fmla="*/ 105530 h 144923"/>
              <a:gd name="connsiteX4" fmla="*/ 84405 w 84413"/>
              <a:gd name="connsiteY4" fmla="*/ 755 h 14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13" h="144923">
                <a:moveTo>
                  <a:pt x="84405" y="755"/>
                </a:moveTo>
                <a:cubicBezTo>
                  <a:pt x="85199" y="-6389"/>
                  <a:pt x="30165" y="38856"/>
                  <a:pt x="16142" y="62668"/>
                </a:cubicBezTo>
                <a:cubicBezTo>
                  <a:pt x="2119" y="86480"/>
                  <a:pt x="1061" y="136486"/>
                  <a:pt x="267" y="143630"/>
                </a:cubicBezTo>
                <a:cubicBezTo>
                  <a:pt x="-527" y="150774"/>
                  <a:pt x="-262" y="126961"/>
                  <a:pt x="11380" y="105530"/>
                </a:cubicBezTo>
                <a:cubicBezTo>
                  <a:pt x="23022" y="84099"/>
                  <a:pt x="83611" y="7899"/>
                  <a:pt x="84405" y="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2" name="フリーフォーム: 図形 1711">
            <a:extLst>
              <a:ext uri="{FF2B5EF4-FFF2-40B4-BE49-F238E27FC236}">
                <a16:creationId xmlns:a16="http://schemas.microsoft.com/office/drawing/2014/main" id="{19C9FEBF-94B6-4238-BF6E-B6BA032CB184}"/>
              </a:ext>
            </a:extLst>
          </p:cNvPr>
          <p:cNvSpPr/>
          <p:nvPr/>
        </p:nvSpPr>
        <p:spPr>
          <a:xfrm>
            <a:off x="4325975" y="7383436"/>
            <a:ext cx="117566" cy="142656"/>
          </a:xfrm>
          <a:custGeom>
            <a:avLst/>
            <a:gdLst>
              <a:gd name="connsiteX0" fmla="*/ 117438 w 117566"/>
              <a:gd name="connsiteY0" fmla="*/ 27 h 142656"/>
              <a:gd name="connsiteX1" fmla="*/ 23775 w 117566"/>
              <a:gd name="connsiteY1" fmla="*/ 55589 h 142656"/>
              <a:gd name="connsiteX2" fmla="*/ 3138 w 117566"/>
              <a:gd name="connsiteY2" fmla="*/ 134964 h 142656"/>
              <a:gd name="connsiteX3" fmla="*/ 76163 w 117566"/>
              <a:gd name="connsiteY3" fmla="*/ 138139 h 142656"/>
              <a:gd name="connsiteX4" fmla="*/ 4725 w 117566"/>
              <a:gd name="connsiteY4" fmla="*/ 122264 h 142656"/>
              <a:gd name="connsiteX5" fmla="*/ 42825 w 117566"/>
              <a:gd name="connsiteY5" fmla="*/ 49239 h 142656"/>
              <a:gd name="connsiteX6" fmla="*/ 117438 w 117566"/>
              <a:gd name="connsiteY6" fmla="*/ 27 h 14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66" h="142656">
                <a:moveTo>
                  <a:pt x="117438" y="27"/>
                </a:moveTo>
                <a:cubicBezTo>
                  <a:pt x="114263" y="1085"/>
                  <a:pt x="42825" y="33100"/>
                  <a:pt x="23775" y="55589"/>
                </a:cubicBezTo>
                <a:cubicBezTo>
                  <a:pt x="4725" y="78079"/>
                  <a:pt x="-5593" y="121206"/>
                  <a:pt x="3138" y="134964"/>
                </a:cubicBezTo>
                <a:cubicBezTo>
                  <a:pt x="11869" y="148722"/>
                  <a:pt x="75899" y="140256"/>
                  <a:pt x="76163" y="138139"/>
                </a:cubicBezTo>
                <a:cubicBezTo>
                  <a:pt x="76427" y="136022"/>
                  <a:pt x="10281" y="137081"/>
                  <a:pt x="4725" y="122264"/>
                </a:cubicBezTo>
                <a:cubicBezTo>
                  <a:pt x="-831" y="107447"/>
                  <a:pt x="21658" y="69877"/>
                  <a:pt x="42825" y="49239"/>
                </a:cubicBezTo>
                <a:cubicBezTo>
                  <a:pt x="63992" y="28602"/>
                  <a:pt x="120613" y="-1031"/>
                  <a:pt x="117438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3" name="フリーフォーム: 図形 1712">
            <a:extLst>
              <a:ext uri="{FF2B5EF4-FFF2-40B4-BE49-F238E27FC236}">
                <a16:creationId xmlns:a16="http://schemas.microsoft.com/office/drawing/2014/main" id="{814F07B6-B76E-4CD9-81B7-2F3716585005}"/>
              </a:ext>
            </a:extLst>
          </p:cNvPr>
          <p:cNvSpPr/>
          <p:nvPr/>
        </p:nvSpPr>
        <p:spPr>
          <a:xfrm>
            <a:off x="4340184" y="7440581"/>
            <a:ext cx="85888" cy="17891"/>
          </a:xfrm>
          <a:custGeom>
            <a:avLst/>
            <a:gdLst>
              <a:gd name="connsiteX0" fmla="*/ 41 w 85888"/>
              <a:gd name="connsiteY0" fmla="*/ 15907 h 17891"/>
              <a:gd name="connsiteX1" fmla="*/ 81004 w 85888"/>
              <a:gd name="connsiteY1" fmla="*/ 15907 h 17891"/>
              <a:gd name="connsiteX2" fmla="*/ 69891 w 85888"/>
              <a:gd name="connsiteY2" fmla="*/ 32 h 17891"/>
              <a:gd name="connsiteX3" fmla="*/ 41 w 85888"/>
              <a:gd name="connsiteY3" fmla="*/ 15907 h 1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88" h="17891">
                <a:moveTo>
                  <a:pt x="41" y="15907"/>
                </a:moveTo>
                <a:cubicBezTo>
                  <a:pt x="1893" y="18553"/>
                  <a:pt x="69362" y="18553"/>
                  <a:pt x="81004" y="15907"/>
                </a:cubicBezTo>
                <a:cubicBezTo>
                  <a:pt x="92646" y="13261"/>
                  <a:pt x="81268" y="826"/>
                  <a:pt x="69891" y="32"/>
                </a:cubicBezTo>
                <a:cubicBezTo>
                  <a:pt x="58514" y="-762"/>
                  <a:pt x="-1811" y="13261"/>
                  <a:pt x="41" y="15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4" name="フリーフォーム: 図形 1713">
            <a:extLst>
              <a:ext uri="{FF2B5EF4-FFF2-40B4-BE49-F238E27FC236}">
                <a16:creationId xmlns:a16="http://schemas.microsoft.com/office/drawing/2014/main" id="{34700130-6C7A-405F-9653-2BBE28409C5B}"/>
              </a:ext>
            </a:extLst>
          </p:cNvPr>
          <p:cNvSpPr/>
          <p:nvPr/>
        </p:nvSpPr>
        <p:spPr>
          <a:xfrm>
            <a:off x="4306970" y="7537313"/>
            <a:ext cx="65078" cy="104093"/>
          </a:xfrm>
          <a:custGeom>
            <a:avLst/>
            <a:gdLst>
              <a:gd name="connsiteX0" fmla="*/ 65005 w 65078"/>
              <a:gd name="connsiteY0" fmla="*/ 137 h 104093"/>
              <a:gd name="connsiteX1" fmla="*/ 14205 w 65078"/>
              <a:gd name="connsiteY1" fmla="*/ 82687 h 104093"/>
              <a:gd name="connsiteX2" fmla="*/ 14205 w 65078"/>
              <a:gd name="connsiteY2" fmla="*/ 103325 h 104093"/>
              <a:gd name="connsiteX3" fmla="*/ 1505 w 65078"/>
              <a:gd name="connsiteY3" fmla="*/ 63637 h 104093"/>
              <a:gd name="connsiteX4" fmla="*/ 65005 w 65078"/>
              <a:gd name="connsiteY4" fmla="*/ 137 h 10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78" h="104093">
                <a:moveTo>
                  <a:pt x="65005" y="137"/>
                </a:moveTo>
                <a:cubicBezTo>
                  <a:pt x="67122" y="3312"/>
                  <a:pt x="22672" y="65489"/>
                  <a:pt x="14205" y="82687"/>
                </a:cubicBezTo>
                <a:cubicBezTo>
                  <a:pt x="5738" y="99885"/>
                  <a:pt x="16322" y="106500"/>
                  <a:pt x="14205" y="103325"/>
                </a:cubicBezTo>
                <a:cubicBezTo>
                  <a:pt x="12088" y="100150"/>
                  <a:pt x="-5110" y="77395"/>
                  <a:pt x="1505" y="63637"/>
                </a:cubicBezTo>
                <a:cubicBezTo>
                  <a:pt x="8120" y="49879"/>
                  <a:pt x="62888" y="-3038"/>
                  <a:pt x="65005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5" name="フリーフォーム: 図形 1714">
            <a:extLst>
              <a:ext uri="{FF2B5EF4-FFF2-40B4-BE49-F238E27FC236}">
                <a16:creationId xmlns:a16="http://schemas.microsoft.com/office/drawing/2014/main" id="{529CCD9C-575D-48AD-BAB2-B1F08544FEB2}"/>
              </a:ext>
            </a:extLst>
          </p:cNvPr>
          <p:cNvSpPr/>
          <p:nvPr/>
        </p:nvSpPr>
        <p:spPr>
          <a:xfrm>
            <a:off x="4298486" y="7527842"/>
            <a:ext cx="33909" cy="190700"/>
          </a:xfrm>
          <a:custGeom>
            <a:avLst/>
            <a:gdLst>
              <a:gd name="connsiteX0" fmla="*/ 33802 w 33909"/>
              <a:gd name="connsiteY0" fmla="*/ 83 h 190700"/>
              <a:gd name="connsiteX1" fmla="*/ 5227 w 33909"/>
              <a:gd name="connsiteY1" fmla="*/ 50883 h 190700"/>
              <a:gd name="connsiteX2" fmla="*/ 3639 w 33909"/>
              <a:gd name="connsiteY2" fmla="*/ 85808 h 190700"/>
              <a:gd name="connsiteX3" fmla="*/ 464 w 33909"/>
              <a:gd name="connsiteY3" fmla="*/ 190583 h 190700"/>
              <a:gd name="connsiteX4" fmla="*/ 14752 w 33909"/>
              <a:gd name="connsiteY4" fmla="*/ 63583 h 190700"/>
              <a:gd name="connsiteX5" fmla="*/ 33802 w 33909"/>
              <a:gd name="connsiteY5" fmla="*/ 83 h 1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09" h="190700">
                <a:moveTo>
                  <a:pt x="33802" y="83"/>
                </a:moveTo>
                <a:cubicBezTo>
                  <a:pt x="32214" y="-2034"/>
                  <a:pt x="10254" y="36596"/>
                  <a:pt x="5227" y="50883"/>
                </a:cubicBezTo>
                <a:cubicBezTo>
                  <a:pt x="200" y="65170"/>
                  <a:pt x="4433" y="62525"/>
                  <a:pt x="3639" y="85808"/>
                </a:cubicBezTo>
                <a:cubicBezTo>
                  <a:pt x="2845" y="109091"/>
                  <a:pt x="-1388" y="194287"/>
                  <a:pt x="464" y="190583"/>
                </a:cubicBezTo>
                <a:cubicBezTo>
                  <a:pt x="2316" y="186879"/>
                  <a:pt x="10519" y="92423"/>
                  <a:pt x="14752" y="63583"/>
                </a:cubicBezTo>
                <a:cubicBezTo>
                  <a:pt x="18985" y="34744"/>
                  <a:pt x="35390" y="2200"/>
                  <a:pt x="33802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6" name="フリーフォーム: 図形 1715">
            <a:extLst>
              <a:ext uri="{FF2B5EF4-FFF2-40B4-BE49-F238E27FC236}">
                <a16:creationId xmlns:a16="http://schemas.microsoft.com/office/drawing/2014/main" id="{644196F5-F922-4FCB-8558-12AB60CAB59C}"/>
              </a:ext>
            </a:extLst>
          </p:cNvPr>
          <p:cNvSpPr/>
          <p:nvPr/>
        </p:nvSpPr>
        <p:spPr>
          <a:xfrm>
            <a:off x="4242840" y="7596143"/>
            <a:ext cx="84711" cy="67842"/>
          </a:xfrm>
          <a:custGeom>
            <a:avLst/>
            <a:gdLst>
              <a:gd name="connsiteX0" fmla="*/ 84685 w 84711"/>
              <a:gd name="connsiteY0" fmla="*/ 45 h 67842"/>
              <a:gd name="connsiteX1" fmla="*/ 14835 w 84711"/>
              <a:gd name="connsiteY1" fmla="*/ 58782 h 67842"/>
              <a:gd name="connsiteX2" fmla="*/ 5310 w 84711"/>
              <a:gd name="connsiteY2" fmla="*/ 66720 h 67842"/>
              <a:gd name="connsiteX3" fmla="*/ 5310 w 84711"/>
              <a:gd name="connsiteY3" fmla="*/ 49257 h 67842"/>
              <a:gd name="connsiteX4" fmla="*/ 84685 w 84711"/>
              <a:gd name="connsiteY4" fmla="*/ 45 h 6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11" h="67842">
                <a:moveTo>
                  <a:pt x="84685" y="45"/>
                </a:moveTo>
                <a:cubicBezTo>
                  <a:pt x="86272" y="1632"/>
                  <a:pt x="14835" y="58782"/>
                  <a:pt x="14835" y="58782"/>
                </a:cubicBezTo>
                <a:cubicBezTo>
                  <a:pt x="1606" y="69894"/>
                  <a:pt x="6897" y="68307"/>
                  <a:pt x="5310" y="66720"/>
                </a:cubicBezTo>
                <a:cubicBezTo>
                  <a:pt x="3723" y="65133"/>
                  <a:pt x="-5802" y="59840"/>
                  <a:pt x="5310" y="49257"/>
                </a:cubicBezTo>
                <a:cubicBezTo>
                  <a:pt x="16422" y="38674"/>
                  <a:pt x="83098" y="-1542"/>
                  <a:pt x="84685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7" name="フリーフォーム: 図形 1716">
            <a:extLst>
              <a:ext uri="{FF2B5EF4-FFF2-40B4-BE49-F238E27FC236}">
                <a16:creationId xmlns:a16="http://schemas.microsoft.com/office/drawing/2014/main" id="{6117A74A-4A00-4966-B031-78F82B0A362C}"/>
              </a:ext>
            </a:extLst>
          </p:cNvPr>
          <p:cNvSpPr/>
          <p:nvPr/>
        </p:nvSpPr>
        <p:spPr>
          <a:xfrm>
            <a:off x="4216207" y="7640276"/>
            <a:ext cx="117008" cy="89712"/>
          </a:xfrm>
          <a:custGeom>
            <a:avLst/>
            <a:gdLst>
              <a:gd name="connsiteX0" fmla="*/ 193 w 117008"/>
              <a:gd name="connsiteY0" fmla="*/ 362 h 89712"/>
              <a:gd name="connsiteX1" fmla="*/ 112906 w 117008"/>
              <a:gd name="connsiteY1" fmla="*/ 87674 h 89712"/>
              <a:gd name="connsiteX2" fmla="*/ 85918 w 117008"/>
              <a:gd name="connsiteY2" fmla="*/ 57512 h 89712"/>
              <a:gd name="connsiteX3" fmla="*/ 193 w 117008"/>
              <a:gd name="connsiteY3" fmla="*/ 362 h 8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08" h="89712">
                <a:moveTo>
                  <a:pt x="193" y="362"/>
                </a:moveTo>
                <a:cubicBezTo>
                  <a:pt x="4691" y="5389"/>
                  <a:pt x="98619" y="78149"/>
                  <a:pt x="112906" y="87674"/>
                </a:cubicBezTo>
                <a:cubicBezTo>
                  <a:pt x="127193" y="97199"/>
                  <a:pt x="100735" y="71006"/>
                  <a:pt x="85918" y="57512"/>
                </a:cubicBezTo>
                <a:cubicBezTo>
                  <a:pt x="71101" y="44018"/>
                  <a:pt x="-4305" y="-4665"/>
                  <a:pt x="193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8" name="フリーフォーム: 図形 1717">
            <a:extLst>
              <a:ext uri="{FF2B5EF4-FFF2-40B4-BE49-F238E27FC236}">
                <a16:creationId xmlns:a16="http://schemas.microsoft.com/office/drawing/2014/main" id="{7F2A2DFF-F79B-45CF-BF82-4D213DDBF619}"/>
              </a:ext>
            </a:extLst>
          </p:cNvPr>
          <p:cNvSpPr/>
          <p:nvPr/>
        </p:nvSpPr>
        <p:spPr>
          <a:xfrm>
            <a:off x="4172892" y="7651428"/>
            <a:ext cx="64380" cy="90954"/>
          </a:xfrm>
          <a:custGeom>
            <a:avLst/>
            <a:gdLst>
              <a:gd name="connsiteX0" fmla="*/ 57796 w 64380"/>
              <a:gd name="connsiteY0" fmla="*/ 322 h 90954"/>
              <a:gd name="connsiteX1" fmla="*/ 646 w 64380"/>
              <a:gd name="connsiteY1" fmla="*/ 38422 h 90954"/>
              <a:gd name="connsiteX2" fmla="*/ 29221 w 64380"/>
              <a:gd name="connsiteY2" fmla="*/ 49535 h 90954"/>
              <a:gd name="connsiteX3" fmla="*/ 64146 w 64380"/>
              <a:gd name="connsiteY3" fmla="*/ 90810 h 90954"/>
              <a:gd name="connsiteX4" fmla="*/ 43508 w 64380"/>
              <a:gd name="connsiteY4" fmla="*/ 62235 h 90954"/>
              <a:gd name="connsiteX5" fmla="*/ 57796 w 64380"/>
              <a:gd name="connsiteY5" fmla="*/ 322 h 9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80" h="90954">
                <a:moveTo>
                  <a:pt x="57796" y="322"/>
                </a:moveTo>
                <a:cubicBezTo>
                  <a:pt x="50653" y="-3647"/>
                  <a:pt x="5408" y="30220"/>
                  <a:pt x="646" y="38422"/>
                </a:cubicBezTo>
                <a:cubicBezTo>
                  <a:pt x="-4117" y="46624"/>
                  <a:pt x="18638" y="40804"/>
                  <a:pt x="29221" y="49535"/>
                </a:cubicBezTo>
                <a:cubicBezTo>
                  <a:pt x="39804" y="58266"/>
                  <a:pt x="61765" y="88693"/>
                  <a:pt x="64146" y="90810"/>
                </a:cubicBezTo>
                <a:cubicBezTo>
                  <a:pt x="66527" y="92927"/>
                  <a:pt x="50123" y="71231"/>
                  <a:pt x="43508" y="62235"/>
                </a:cubicBezTo>
                <a:cubicBezTo>
                  <a:pt x="36893" y="53239"/>
                  <a:pt x="64939" y="4291"/>
                  <a:pt x="57796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5" name="フリーフォーム: 図形 1734">
            <a:extLst>
              <a:ext uri="{FF2B5EF4-FFF2-40B4-BE49-F238E27FC236}">
                <a16:creationId xmlns:a16="http://schemas.microsoft.com/office/drawing/2014/main" id="{ABC9B1D2-43F4-48AC-9A26-96750020FFF2}"/>
              </a:ext>
            </a:extLst>
          </p:cNvPr>
          <p:cNvSpPr/>
          <p:nvPr/>
        </p:nvSpPr>
        <p:spPr>
          <a:xfrm>
            <a:off x="4012558" y="7700630"/>
            <a:ext cx="175343" cy="299166"/>
          </a:xfrm>
          <a:custGeom>
            <a:avLst/>
            <a:gdLst>
              <a:gd name="connsiteX0" fmla="*/ 175267 w 175343"/>
              <a:gd name="connsiteY0" fmla="*/ 333 h 299166"/>
              <a:gd name="connsiteX1" fmla="*/ 53030 w 175343"/>
              <a:gd name="connsiteY1" fmla="*/ 136858 h 299166"/>
              <a:gd name="connsiteX2" fmla="*/ 642 w 175343"/>
              <a:gd name="connsiteY2" fmla="*/ 298783 h 299166"/>
              <a:gd name="connsiteX3" fmla="*/ 33980 w 175343"/>
              <a:gd name="connsiteY3" fmla="*/ 176545 h 299166"/>
              <a:gd name="connsiteX4" fmla="*/ 175267 w 175343"/>
              <a:gd name="connsiteY4" fmla="*/ 333 h 29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43" h="299166">
                <a:moveTo>
                  <a:pt x="175267" y="333"/>
                </a:moveTo>
                <a:cubicBezTo>
                  <a:pt x="178442" y="-6282"/>
                  <a:pt x="82134" y="87116"/>
                  <a:pt x="53030" y="136858"/>
                </a:cubicBezTo>
                <a:cubicBezTo>
                  <a:pt x="23926" y="186600"/>
                  <a:pt x="3817" y="292168"/>
                  <a:pt x="642" y="298783"/>
                </a:cubicBezTo>
                <a:cubicBezTo>
                  <a:pt x="-2533" y="305398"/>
                  <a:pt x="5670" y="224964"/>
                  <a:pt x="33980" y="176545"/>
                </a:cubicBezTo>
                <a:cubicBezTo>
                  <a:pt x="62290" y="128126"/>
                  <a:pt x="172092" y="6948"/>
                  <a:pt x="175267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6" name="フリーフォーム: 図形 1735">
            <a:extLst>
              <a:ext uri="{FF2B5EF4-FFF2-40B4-BE49-F238E27FC236}">
                <a16:creationId xmlns:a16="http://schemas.microsoft.com/office/drawing/2014/main" id="{8443E720-B5F7-4F49-835D-8D549834B56C}"/>
              </a:ext>
            </a:extLst>
          </p:cNvPr>
          <p:cNvSpPr/>
          <p:nvPr/>
        </p:nvSpPr>
        <p:spPr>
          <a:xfrm>
            <a:off x="4034752" y="7745324"/>
            <a:ext cx="194349" cy="463157"/>
          </a:xfrm>
          <a:custGeom>
            <a:avLst/>
            <a:gdLst>
              <a:gd name="connsiteX0" fmla="*/ 194348 w 194349"/>
              <a:gd name="connsiteY0" fmla="*/ 89 h 463157"/>
              <a:gd name="connsiteX1" fmla="*/ 49886 w 194349"/>
              <a:gd name="connsiteY1" fmla="*/ 146139 h 463157"/>
              <a:gd name="connsiteX2" fmla="*/ 19723 w 194349"/>
              <a:gd name="connsiteY2" fmla="*/ 225514 h 463157"/>
              <a:gd name="connsiteX3" fmla="*/ 3848 w 194349"/>
              <a:gd name="connsiteY3" fmla="*/ 457289 h 463157"/>
              <a:gd name="connsiteX4" fmla="*/ 3848 w 194349"/>
              <a:gd name="connsiteY4" fmla="*/ 374739 h 463157"/>
              <a:gd name="connsiteX5" fmla="*/ 46711 w 194349"/>
              <a:gd name="connsiteY5" fmla="*/ 168364 h 463157"/>
              <a:gd name="connsiteX6" fmla="*/ 194348 w 194349"/>
              <a:gd name="connsiteY6" fmla="*/ 89 h 46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49" h="463157">
                <a:moveTo>
                  <a:pt x="194348" y="89"/>
                </a:moveTo>
                <a:cubicBezTo>
                  <a:pt x="194877" y="-3615"/>
                  <a:pt x="78990" y="108568"/>
                  <a:pt x="49886" y="146139"/>
                </a:cubicBezTo>
                <a:cubicBezTo>
                  <a:pt x="20782" y="183710"/>
                  <a:pt x="27396" y="173656"/>
                  <a:pt x="19723" y="225514"/>
                </a:cubicBezTo>
                <a:cubicBezTo>
                  <a:pt x="12050" y="277372"/>
                  <a:pt x="6494" y="432418"/>
                  <a:pt x="3848" y="457289"/>
                </a:cubicBezTo>
                <a:cubicBezTo>
                  <a:pt x="1202" y="482160"/>
                  <a:pt x="-3296" y="422893"/>
                  <a:pt x="3848" y="374739"/>
                </a:cubicBezTo>
                <a:cubicBezTo>
                  <a:pt x="10992" y="326585"/>
                  <a:pt x="14696" y="231599"/>
                  <a:pt x="46711" y="168364"/>
                </a:cubicBezTo>
                <a:cubicBezTo>
                  <a:pt x="78726" y="105129"/>
                  <a:pt x="193819" y="3793"/>
                  <a:pt x="194348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7" name="フリーフォーム: 図形 1736">
            <a:extLst>
              <a:ext uri="{FF2B5EF4-FFF2-40B4-BE49-F238E27FC236}">
                <a16:creationId xmlns:a16="http://schemas.microsoft.com/office/drawing/2014/main" id="{0FAEEAD2-E5F1-4EE6-8CBA-384B2AD1409E}"/>
              </a:ext>
            </a:extLst>
          </p:cNvPr>
          <p:cNvSpPr/>
          <p:nvPr/>
        </p:nvSpPr>
        <p:spPr>
          <a:xfrm>
            <a:off x="3975963" y="8029554"/>
            <a:ext cx="38873" cy="362010"/>
          </a:xfrm>
          <a:custGeom>
            <a:avLst/>
            <a:gdLst>
              <a:gd name="connsiteX0" fmla="*/ 38825 w 38873"/>
              <a:gd name="connsiteY0" fmla="*/ 21 h 362010"/>
              <a:gd name="connsiteX1" fmla="*/ 8662 w 38873"/>
              <a:gd name="connsiteY1" fmla="*/ 220684 h 362010"/>
              <a:gd name="connsiteX2" fmla="*/ 7075 w 38873"/>
              <a:gd name="connsiteY2" fmla="*/ 361971 h 362010"/>
              <a:gd name="connsiteX3" fmla="*/ 725 w 38873"/>
              <a:gd name="connsiteY3" fmla="*/ 207984 h 362010"/>
              <a:gd name="connsiteX4" fmla="*/ 38825 w 38873"/>
              <a:gd name="connsiteY4" fmla="*/ 21 h 36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73" h="362010">
                <a:moveTo>
                  <a:pt x="38825" y="21"/>
                </a:moveTo>
                <a:cubicBezTo>
                  <a:pt x="40148" y="2138"/>
                  <a:pt x="13954" y="160359"/>
                  <a:pt x="8662" y="220684"/>
                </a:cubicBezTo>
                <a:cubicBezTo>
                  <a:pt x="3370" y="281009"/>
                  <a:pt x="8398" y="364088"/>
                  <a:pt x="7075" y="361971"/>
                </a:cubicBezTo>
                <a:cubicBezTo>
                  <a:pt x="5752" y="359854"/>
                  <a:pt x="-2450" y="262223"/>
                  <a:pt x="725" y="207984"/>
                </a:cubicBezTo>
                <a:cubicBezTo>
                  <a:pt x="3900" y="153745"/>
                  <a:pt x="37502" y="-2096"/>
                  <a:pt x="38825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8" name="フリーフォーム: 図形 1737">
            <a:extLst>
              <a:ext uri="{FF2B5EF4-FFF2-40B4-BE49-F238E27FC236}">
                <a16:creationId xmlns:a16="http://schemas.microsoft.com/office/drawing/2014/main" id="{5F13842C-EE86-47D0-8137-FA3BCEA3F9ED}"/>
              </a:ext>
            </a:extLst>
          </p:cNvPr>
          <p:cNvSpPr/>
          <p:nvPr/>
        </p:nvSpPr>
        <p:spPr>
          <a:xfrm>
            <a:off x="3949577" y="8164503"/>
            <a:ext cx="82749" cy="368691"/>
          </a:xfrm>
          <a:custGeom>
            <a:avLst/>
            <a:gdLst>
              <a:gd name="connsiteX0" fmla="*/ 82673 w 82749"/>
              <a:gd name="connsiteY0" fmla="*/ 10 h 368691"/>
              <a:gd name="connsiteX1" fmla="*/ 65211 w 82749"/>
              <a:gd name="connsiteY1" fmla="*/ 173047 h 368691"/>
              <a:gd name="connsiteX2" fmla="*/ 31873 w 82749"/>
              <a:gd name="connsiteY2" fmla="*/ 284172 h 368691"/>
              <a:gd name="connsiteX3" fmla="*/ 123 w 82749"/>
              <a:gd name="connsiteY3" fmla="*/ 368310 h 368691"/>
              <a:gd name="connsiteX4" fmla="*/ 22348 w 82749"/>
              <a:gd name="connsiteY4" fmla="*/ 309572 h 368691"/>
              <a:gd name="connsiteX5" fmla="*/ 58861 w 82749"/>
              <a:gd name="connsiteY5" fmla="*/ 180985 h 368691"/>
              <a:gd name="connsiteX6" fmla="*/ 82673 w 82749"/>
              <a:gd name="connsiteY6" fmla="*/ 10 h 36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749" h="368691">
                <a:moveTo>
                  <a:pt x="82673" y="10"/>
                </a:moveTo>
                <a:cubicBezTo>
                  <a:pt x="83731" y="-1313"/>
                  <a:pt x="73678" y="125687"/>
                  <a:pt x="65211" y="173047"/>
                </a:cubicBezTo>
                <a:cubicBezTo>
                  <a:pt x="56744" y="220407"/>
                  <a:pt x="42721" y="251628"/>
                  <a:pt x="31873" y="284172"/>
                </a:cubicBezTo>
                <a:cubicBezTo>
                  <a:pt x="21025" y="316716"/>
                  <a:pt x="1710" y="364077"/>
                  <a:pt x="123" y="368310"/>
                </a:cubicBezTo>
                <a:cubicBezTo>
                  <a:pt x="-1464" y="372543"/>
                  <a:pt x="12558" y="340793"/>
                  <a:pt x="22348" y="309572"/>
                </a:cubicBezTo>
                <a:cubicBezTo>
                  <a:pt x="32138" y="278351"/>
                  <a:pt x="50924" y="227552"/>
                  <a:pt x="58861" y="180985"/>
                </a:cubicBezTo>
                <a:cubicBezTo>
                  <a:pt x="66798" y="134418"/>
                  <a:pt x="81615" y="1333"/>
                  <a:pt x="82673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9" name="フリーフォーム: 図形 1738">
            <a:extLst>
              <a:ext uri="{FF2B5EF4-FFF2-40B4-BE49-F238E27FC236}">
                <a16:creationId xmlns:a16="http://schemas.microsoft.com/office/drawing/2014/main" id="{94820C09-6DC3-4831-ACD8-E275C5156858}"/>
              </a:ext>
            </a:extLst>
          </p:cNvPr>
          <p:cNvSpPr/>
          <p:nvPr/>
        </p:nvSpPr>
        <p:spPr>
          <a:xfrm>
            <a:off x="3981421" y="8151756"/>
            <a:ext cx="68911" cy="381072"/>
          </a:xfrm>
          <a:custGeom>
            <a:avLst/>
            <a:gdLst>
              <a:gd name="connsiteX0" fmla="*/ 61942 w 68911"/>
              <a:gd name="connsiteY0" fmla="*/ 57 h 381072"/>
              <a:gd name="connsiteX1" fmla="*/ 66704 w 68911"/>
              <a:gd name="connsiteY1" fmla="*/ 203257 h 381072"/>
              <a:gd name="connsiteX2" fmla="*/ 27017 w 68911"/>
              <a:gd name="connsiteY2" fmla="*/ 322319 h 381072"/>
              <a:gd name="connsiteX3" fmla="*/ 29 w 68911"/>
              <a:gd name="connsiteY3" fmla="*/ 381057 h 381072"/>
              <a:gd name="connsiteX4" fmla="*/ 22254 w 68911"/>
              <a:gd name="connsiteY4" fmla="*/ 317557 h 381072"/>
              <a:gd name="connsiteX5" fmla="*/ 46067 w 68911"/>
              <a:gd name="connsiteY5" fmla="*/ 223894 h 381072"/>
              <a:gd name="connsiteX6" fmla="*/ 61942 w 68911"/>
              <a:gd name="connsiteY6" fmla="*/ 57 h 38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911" h="381072">
                <a:moveTo>
                  <a:pt x="61942" y="57"/>
                </a:moveTo>
                <a:cubicBezTo>
                  <a:pt x="65381" y="-3382"/>
                  <a:pt x="72525" y="149547"/>
                  <a:pt x="66704" y="203257"/>
                </a:cubicBezTo>
                <a:cubicBezTo>
                  <a:pt x="60883" y="256967"/>
                  <a:pt x="38129" y="292686"/>
                  <a:pt x="27017" y="322319"/>
                </a:cubicBezTo>
                <a:cubicBezTo>
                  <a:pt x="15905" y="351952"/>
                  <a:pt x="823" y="381851"/>
                  <a:pt x="29" y="381057"/>
                </a:cubicBezTo>
                <a:cubicBezTo>
                  <a:pt x="-765" y="380263"/>
                  <a:pt x="14581" y="343751"/>
                  <a:pt x="22254" y="317557"/>
                </a:cubicBezTo>
                <a:cubicBezTo>
                  <a:pt x="29927" y="291363"/>
                  <a:pt x="37865" y="270196"/>
                  <a:pt x="46067" y="223894"/>
                </a:cubicBezTo>
                <a:cubicBezTo>
                  <a:pt x="54269" y="177592"/>
                  <a:pt x="58503" y="3496"/>
                  <a:pt x="61942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0" name="フリーフォーム: 図形 1739">
            <a:extLst>
              <a:ext uri="{FF2B5EF4-FFF2-40B4-BE49-F238E27FC236}">
                <a16:creationId xmlns:a16="http://schemas.microsoft.com/office/drawing/2014/main" id="{8885EDC6-92AE-4E52-8412-25559959A37B}"/>
              </a:ext>
            </a:extLst>
          </p:cNvPr>
          <p:cNvSpPr/>
          <p:nvPr/>
        </p:nvSpPr>
        <p:spPr>
          <a:xfrm>
            <a:off x="3911689" y="8535569"/>
            <a:ext cx="44604" cy="312520"/>
          </a:xfrm>
          <a:custGeom>
            <a:avLst/>
            <a:gdLst>
              <a:gd name="connsiteX0" fmla="*/ 41186 w 44604"/>
              <a:gd name="connsiteY0" fmla="*/ 419 h 312520"/>
              <a:gd name="connsiteX1" fmla="*/ 20549 w 44604"/>
              <a:gd name="connsiteY1" fmla="*/ 102019 h 312520"/>
              <a:gd name="connsiteX2" fmla="*/ 3086 w 44604"/>
              <a:gd name="connsiteY2" fmla="*/ 206794 h 312520"/>
              <a:gd name="connsiteX3" fmla="*/ 1499 w 44604"/>
              <a:gd name="connsiteY3" fmla="*/ 235369 h 312520"/>
              <a:gd name="connsiteX4" fmla="*/ 18961 w 44604"/>
              <a:gd name="connsiteY4" fmla="*/ 311569 h 312520"/>
              <a:gd name="connsiteX5" fmla="*/ 9436 w 44604"/>
              <a:gd name="connsiteY5" fmla="*/ 263944 h 312520"/>
              <a:gd name="connsiteX6" fmla="*/ 41186 w 44604"/>
              <a:gd name="connsiteY6" fmla="*/ 73444 h 312520"/>
              <a:gd name="connsiteX7" fmla="*/ 41186 w 44604"/>
              <a:gd name="connsiteY7" fmla="*/ 419 h 3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04" h="312520">
                <a:moveTo>
                  <a:pt x="41186" y="419"/>
                </a:moveTo>
                <a:cubicBezTo>
                  <a:pt x="37746" y="5182"/>
                  <a:pt x="26899" y="67623"/>
                  <a:pt x="20549" y="102019"/>
                </a:cubicBezTo>
                <a:cubicBezTo>
                  <a:pt x="14199" y="136415"/>
                  <a:pt x="6261" y="184569"/>
                  <a:pt x="3086" y="206794"/>
                </a:cubicBezTo>
                <a:cubicBezTo>
                  <a:pt x="-89" y="229019"/>
                  <a:pt x="-1147" y="217906"/>
                  <a:pt x="1499" y="235369"/>
                </a:cubicBezTo>
                <a:cubicBezTo>
                  <a:pt x="4145" y="252832"/>
                  <a:pt x="17638" y="306807"/>
                  <a:pt x="18961" y="311569"/>
                </a:cubicBezTo>
                <a:cubicBezTo>
                  <a:pt x="20284" y="316331"/>
                  <a:pt x="5732" y="303631"/>
                  <a:pt x="9436" y="263944"/>
                </a:cubicBezTo>
                <a:cubicBezTo>
                  <a:pt x="13140" y="224257"/>
                  <a:pt x="35630" y="114719"/>
                  <a:pt x="41186" y="73444"/>
                </a:cubicBezTo>
                <a:cubicBezTo>
                  <a:pt x="46742" y="32169"/>
                  <a:pt x="44626" y="-4344"/>
                  <a:pt x="41186" y="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1" name="フリーフォーム: 図形 1740">
            <a:extLst>
              <a:ext uri="{FF2B5EF4-FFF2-40B4-BE49-F238E27FC236}">
                <a16:creationId xmlns:a16="http://schemas.microsoft.com/office/drawing/2014/main" id="{7DFFCFC6-999D-48A0-8674-8E03B522705D}"/>
              </a:ext>
            </a:extLst>
          </p:cNvPr>
          <p:cNvSpPr/>
          <p:nvPr/>
        </p:nvSpPr>
        <p:spPr>
          <a:xfrm>
            <a:off x="3954429" y="8309952"/>
            <a:ext cx="21533" cy="194378"/>
          </a:xfrm>
          <a:custGeom>
            <a:avLst/>
            <a:gdLst>
              <a:gd name="connsiteX0" fmla="*/ 15909 w 21533"/>
              <a:gd name="connsiteY0" fmla="*/ 2198 h 194378"/>
              <a:gd name="connsiteX1" fmla="*/ 34 w 21533"/>
              <a:gd name="connsiteY1" fmla="*/ 192698 h 194378"/>
              <a:gd name="connsiteX2" fmla="*/ 20671 w 21533"/>
              <a:gd name="connsiteY2" fmla="*/ 92686 h 194378"/>
              <a:gd name="connsiteX3" fmla="*/ 15909 w 21533"/>
              <a:gd name="connsiteY3" fmla="*/ 2198 h 19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3" h="194378">
                <a:moveTo>
                  <a:pt x="15909" y="2198"/>
                </a:moveTo>
                <a:cubicBezTo>
                  <a:pt x="12470" y="18867"/>
                  <a:pt x="-760" y="177617"/>
                  <a:pt x="34" y="192698"/>
                </a:cubicBezTo>
                <a:cubicBezTo>
                  <a:pt x="828" y="207779"/>
                  <a:pt x="18025" y="117028"/>
                  <a:pt x="20671" y="92686"/>
                </a:cubicBezTo>
                <a:cubicBezTo>
                  <a:pt x="23317" y="68344"/>
                  <a:pt x="19348" y="-14471"/>
                  <a:pt x="15909" y="2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2" name="フリーフォーム: 図形 1741">
            <a:extLst>
              <a:ext uri="{FF2B5EF4-FFF2-40B4-BE49-F238E27FC236}">
                <a16:creationId xmlns:a16="http://schemas.microsoft.com/office/drawing/2014/main" id="{31CE345D-3981-4AE5-859B-CB8A06A366D3}"/>
              </a:ext>
            </a:extLst>
          </p:cNvPr>
          <p:cNvSpPr/>
          <p:nvPr/>
        </p:nvSpPr>
        <p:spPr>
          <a:xfrm>
            <a:off x="3962400" y="8581998"/>
            <a:ext cx="16414" cy="276280"/>
          </a:xfrm>
          <a:custGeom>
            <a:avLst/>
            <a:gdLst>
              <a:gd name="connsiteX0" fmla="*/ 15875 w 16414"/>
              <a:gd name="connsiteY0" fmla="*/ 27 h 276280"/>
              <a:gd name="connsiteX1" fmla="*/ 0 w 16414"/>
              <a:gd name="connsiteY1" fmla="*/ 136552 h 276280"/>
              <a:gd name="connsiteX2" fmla="*/ 15875 w 16414"/>
              <a:gd name="connsiteY2" fmla="*/ 276252 h 276280"/>
              <a:gd name="connsiteX3" fmla="*/ 12700 w 16414"/>
              <a:gd name="connsiteY3" fmla="*/ 147665 h 276280"/>
              <a:gd name="connsiteX4" fmla="*/ 15875 w 16414"/>
              <a:gd name="connsiteY4" fmla="*/ 27 h 27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4" h="276280">
                <a:moveTo>
                  <a:pt x="15875" y="27"/>
                </a:moveTo>
                <a:cubicBezTo>
                  <a:pt x="13758" y="-1825"/>
                  <a:pt x="0" y="90515"/>
                  <a:pt x="0" y="136552"/>
                </a:cubicBezTo>
                <a:cubicBezTo>
                  <a:pt x="0" y="182589"/>
                  <a:pt x="13758" y="274400"/>
                  <a:pt x="15875" y="276252"/>
                </a:cubicBezTo>
                <a:cubicBezTo>
                  <a:pt x="17992" y="278104"/>
                  <a:pt x="13229" y="188675"/>
                  <a:pt x="12700" y="147665"/>
                </a:cubicBezTo>
                <a:cubicBezTo>
                  <a:pt x="12171" y="106655"/>
                  <a:pt x="17992" y="1879"/>
                  <a:pt x="15875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3" name="フリーフォーム: 図形 1742">
            <a:extLst>
              <a:ext uri="{FF2B5EF4-FFF2-40B4-BE49-F238E27FC236}">
                <a16:creationId xmlns:a16="http://schemas.microsoft.com/office/drawing/2014/main" id="{7785F72A-A94B-4374-BA9F-ABAEA6E57F81}"/>
              </a:ext>
            </a:extLst>
          </p:cNvPr>
          <p:cNvSpPr/>
          <p:nvPr/>
        </p:nvSpPr>
        <p:spPr>
          <a:xfrm>
            <a:off x="3901635" y="8806442"/>
            <a:ext cx="96295" cy="290838"/>
          </a:xfrm>
          <a:custGeom>
            <a:avLst/>
            <a:gdLst>
              <a:gd name="connsiteX0" fmla="*/ 2028 w 96295"/>
              <a:gd name="connsiteY0" fmla="*/ 1008 h 290838"/>
              <a:gd name="connsiteX1" fmla="*/ 6790 w 96295"/>
              <a:gd name="connsiteY1" fmla="*/ 67683 h 290838"/>
              <a:gd name="connsiteX2" fmla="*/ 48065 w 96295"/>
              <a:gd name="connsiteY2" fmla="*/ 170871 h 290838"/>
              <a:gd name="connsiteX3" fmla="*/ 95690 w 96295"/>
              <a:gd name="connsiteY3" fmla="*/ 289933 h 290838"/>
              <a:gd name="connsiteX4" fmla="*/ 71878 w 96295"/>
              <a:gd name="connsiteY4" fmla="*/ 220083 h 290838"/>
              <a:gd name="connsiteX5" fmla="*/ 27428 w 96295"/>
              <a:gd name="connsiteY5" fmla="*/ 118483 h 290838"/>
              <a:gd name="connsiteX6" fmla="*/ 2028 w 96295"/>
              <a:gd name="connsiteY6" fmla="*/ 1008 h 29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95" h="290838">
                <a:moveTo>
                  <a:pt x="2028" y="1008"/>
                </a:moveTo>
                <a:cubicBezTo>
                  <a:pt x="-1412" y="-7459"/>
                  <a:pt x="-883" y="39373"/>
                  <a:pt x="6790" y="67683"/>
                </a:cubicBezTo>
                <a:cubicBezTo>
                  <a:pt x="14463" y="95993"/>
                  <a:pt x="33248" y="133829"/>
                  <a:pt x="48065" y="170871"/>
                </a:cubicBezTo>
                <a:cubicBezTo>
                  <a:pt x="62882" y="207913"/>
                  <a:pt x="91721" y="281731"/>
                  <a:pt x="95690" y="289933"/>
                </a:cubicBezTo>
                <a:cubicBezTo>
                  <a:pt x="99659" y="298135"/>
                  <a:pt x="83255" y="248658"/>
                  <a:pt x="71878" y="220083"/>
                </a:cubicBezTo>
                <a:cubicBezTo>
                  <a:pt x="60501" y="191508"/>
                  <a:pt x="38541" y="150762"/>
                  <a:pt x="27428" y="118483"/>
                </a:cubicBezTo>
                <a:cubicBezTo>
                  <a:pt x="16316" y="86204"/>
                  <a:pt x="5468" y="9475"/>
                  <a:pt x="2028" y="1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4" name="フリーフォーム: 図形 1743">
            <a:extLst>
              <a:ext uri="{FF2B5EF4-FFF2-40B4-BE49-F238E27FC236}">
                <a16:creationId xmlns:a16="http://schemas.microsoft.com/office/drawing/2014/main" id="{690740F9-A58B-4A48-B4D0-E2C7F973BD77}"/>
              </a:ext>
            </a:extLst>
          </p:cNvPr>
          <p:cNvSpPr/>
          <p:nvPr/>
        </p:nvSpPr>
        <p:spPr>
          <a:xfrm>
            <a:off x="3930880" y="8775808"/>
            <a:ext cx="104545" cy="350730"/>
          </a:xfrm>
          <a:custGeom>
            <a:avLst/>
            <a:gdLst>
              <a:gd name="connsiteX0" fmla="*/ 12470 w 104545"/>
              <a:gd name="connsiteY0" fmla="*/ 4655 h 350730"/>
              <a:gd name="connsiteX1" fmla="*/ 1358 w 104545"/>
              <a:gd name="connsiteY1" fmla="*/ 93555 h 350730"/>
              <a:gd name="connsiteX2" fmla="*/ 41045 w 104545"/>
              <a:gd name="connsiteY2" fmla="*/ 166580 h 350730"/>
              <a:gd name="connsiteX3" fmla="*/ 104545 w 104545"/>
              <a:gd name="connsiteY3" fmla="*/ 350730 h 350730"/>
              <a:gd name="connsiteX4" fmla="*/ 104545 w 104545"/>
              <a:gd name="connsiteY4" fmla="*/ 350730 h 350730"/>
              <a:gd name="connsiteX5" fmla="*/ 44220 w 104545"/>
              <a:gd name="connsiteY5" fmla="*/ 247542 h 350730"/>
              <a:gd name="connsiteX6" fmla="*/ 12470 w 104545"/>
              <a:gd name="connsiteY6" fmla="*/ 4655 h 35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45" h="350730">
                <a:moveTo>
                  <a:pt x="12470" y="4655"/>
                </a:moveTo>
                <a:cubicBezTo>
                  <a:pt x="5326" y="-21009"/>
                  <a:pt x="-3404" y="66568"/>
                  <a:pt x="1358" y="93555"/>
                </a:cubicBezTo>
                <a:cubicBezTo>
                  <a:pt x="6120" y="120542"/>
                  <a:pt x="23847" y="123718"/>
                  <a:pt x="41045" y="166580"/>
                </a:cubicBezTo>
                <a:cubicBezTo>
                  <a:pt x="58243" y="209442"/>
                  <a:pt x="93962" y="320038"/>
                  <a:pt x="104545" y="350730"/>
                </a:cubicBezTo>
                <a:lnTo>
                  <a:pt x="104545" y="350730"/>
                </a:lnTo>
                <a:cubicBezTo>
                  <a:pt x="94491" y="333532"/>
                  <a:pt x="62212" y="300723"/>
                  <a:pt x="44220" y="247542"/>
                </a:cubicBezTo>
                <a:cubicBezTo>
                  <a:pt x="26228" y="194361"/>
                  <a:pt x="19614" y="30319"/>
                  <a:pt x="12470" y="4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5" name="フリーフォーム: 図形 1744">
            <a:extLst>
              <a:ext uri="{FF2B5EF4-FFF2-40B4-BE49-F238E27FC236}">
                <a16:creationId xmlns:a16="http://schemas.microsoft.com/office/drawing/2014/main" id="{CF221797-5876-4000-8FF3-12B4A724CFFA}"/>
              </a:ext>
            </a:extLst>
          </p:cNvPr>
          <p:cNvSpPr/>
          <p:nvPr/>
        </p:nvSpPr>
        <p:spPr>
          <a:xfrm>
            <a:off x="3979420" y="8918706"/>
            <a:ext cx="98461" cy="457315"/>
          </a:xfrm>
          <a:custGeom>
            <a:avLst/>
            <a:gdLst>
              <a:gd name="connsiteX0" fmla="*/ 443 w 98461"/>
              <a:gd name="connsiteY0" fmla="*/ 3044 h 457315"/>
              <a:gd name="connsiteX1" fmla="*/ 62355 w 98461"/>
              <a:gd name="connsiteY1" fmla="*/ 149094 h 457315"/>
              <a:gd name="connsiteX2" fmla="*/ 87755 w 98461"/>
              <a:gd name="connsiteY2" fmla="*/ 288794 h 457315"/>
              <a:gd name="connsiteX3" fmla="*/ 87755 w 98461"/>
              <a:gd name="connsiteY3" fmla="*/ 344357 h 457315"/>
              <a:gd name="connsiteX4" fmla="*/ 81405 w 98461"/>
              <a:gd name="connsiteY4" fmla="*/ 385632 h 457315"/>
              <a:gd name="connsiteX5" fmla="*/ 25843 w 98461"/>
              <a:gd name="connsiteY5" fmla="*/ 457069 h 457315"/>
              <a:gd name="connsiteX6" fmla="*/ 54418 w 98461"/>
              <a:gd name="connsiteY6" fmla="*/ 404682 h 457315"/>
              <a:gd name="connsiteX7" fmla="*/ 97280 w 98461"/>
              <a:gd name="connsiteY7" fmla="*/ 291969 h 457315"/>
              <a:gd name="connsiteX8" fmla="*/ 443 w 98461"/>
              <a:gd name="connsiteY8" fmla="*/ 3044 h 45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61" h="457315">
                <a:moveTo>
                  <a:pt x="443" y="3044"/>
                </a:moveTo>
                <a:cubicBezTo>
                  <a:pt x="-5378" y="-20769"/>
                  <a:pt x="47803" y="101469"/>
                  <a:pt x="62355" y="149094"/>
                </a:cubicBezTo>
                <a:cubicBezTo>
                  <a:pt x="76907" y="196719"/>
                  <a:pt x="83522" y="256250"/>
                  <a:pt x="87755" y="288794"/>
                </a:cubicBezTo>
                <a:cubicBezTo>
                  <a:pt x="91988" y="321338"/>
                  <a:pt x="88813" y="328217"/>
                  <a:pt x="87755" y="344357"/>
                </a:cubicBezTo>
                <a:cubicBezTo>
                  <a:pt x="86697" y="360497"/>
                  <a:pt x="91724" y="366847"/>
                  <a:pt x="81405" y="385632"/>
                </a:cubicBezTo>
                <a:cubicBezTo>
                  <a:pt x="71086" y="404417"/>
                  <a:pt x="30341" y="453894"/>
                  <a:pt x="25843" y="457069"/>
                </a:cubicBezTo>
                <a:cubicBezTo>
                  <a:pt x="21345" y="460244"/>
                  <a:pt x="42512" y="432199"/>
                  <a:pt x="54418" y="404682"/>
                </a:cubicBezTo>
                <a:cubicBezTo>
                  <a:pt x="66324" y="377165"/>
                  <a:pt x="105747" y="354411"/>
                  <a:pt x="97280" y="291969"/>
                </a:cubicBezTo>
                <a:cubicBezTo>
                  <a:pt x="88813" y="229527"/>
                  <a:pt x="6264" y="26857"/>
                  <a:pt x="443" y="3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6" name="フリーフォーム: 図形 1745">
            <a:extLst>
              <a:ext uri="{FF2B5EF4-FFF2-40B4-BE49-F238E27FC236}">
                <a16:creationId xmlns:a16="http://schemas.microsoft.com/office/drawing/2014/main" id="{47EBF646-A4B5-4740-8907-EBD820FA2B43}"/>
              </a:ext>
            </a:extLst>
          </p:cNvPr>
          <p:cNvSpPr/>
          <p:nvPr/>
        </p:nvSpPr>
        <p:spPr>
          <a:xfrm>
            <a:off x="3919217" y="8949321"/>
            <a:ext cx="134285" cy="418648"/>
          </a:xfrm>
          <a:custGeom>
            <a:avLst/>
            <a:gdLst>
              <a:gd name="connsiteX0" fmla="*/ 321 w 134285"/>
              <a:gd name="connsiteY0" fmla="*/ 1004 h 418648"/>
              <a:gd name="connsiteX1" fmla="*/ 57471 w 134285"/>
              <a:gd name="connsiteY1" fmla="*/ 140704 h 418648"/>
              <a:gd name="connsiteX2" fmla="*/ 103508 w 134285"/>
              <a:gd name="connsiteY2" fmla="*/ 204204 h 418648"/>
              <a:gd name="connsiteX3" fmla="*/ 122558 w 134285"/>
              <a:gd name="connsiteY3" fmla="*/ 247067 h 418648"/>
              <a:gd name="connsiteX4" fmla="*/ 79696 w 134285"/>
              <a:gd name="connsiteY4" fmla="*/ 416929 h 418648"/>
              <a:gd name="connsiteX5" fmla="*/ 113033 w 134285"/>
              <a:gd name="connsiteY5" fmla="*/ 328029 h 418648"/>
              <a:gd name="connsiteX6" fmla="*/ 130496 w 134285"/>
              <a:gd name="connsiteY6" fmla="*/ 218492 h 418648"/>
              <a:gd name="connsiteX7" fmla="*/ 38421 w 134285"/>
              <a:gd name="connsiteY7" fmla="*/ 85142 h 418648"/>
              <a:gd name="connsiteX8" fmla="*/ 321 w 134285"/>
              <a:gd name="connsiteY8" fmla="*/ 1004 h 418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285" h="418648">
                <a:moveTo>
                  <a:pt x="321" y="1004"/>
                </a:moveTo>
                <a:cubicBezTo>
                  <a:pt x="3496" y="10264"/>
                  <a:pt x="40273" y="106837"/>
                  <a:pt x="57471" y="140704"/>
                </a:cubicBezTo>
                <a:cubicBezTo>
                  <a:pt x="74669" y="174571"/>
                  <a:pt x="92660" y="186477"/>
                  <a:pt x="103508" y="204204"/>
                </a:cubicBezTo>
                <a:cubicBezTo>
                  <a:pt x="114356" y="221931"/>
                  <a:pt x="126527" y="211613"/>
                  <a:pt x="122558" y="247067"/>
                </a:cubicBezTo>
                <a:cubicBezTo>
                  <a:pt x="118589" y="282521"/>
                  <a:pt x="81283" y="403435"/>
                  <a:pt x="79696" y="416929"/>
                </a:cubicBezTo>
                <a:cubicBezTo>
                  <a:pt x="78109" y="430423"/>
                  <a:pt x="104566" y="361102"/>
                  <a:pt x="113033" y="328029"/>
                </a:cubicBezTo>
                <a:cubicBezTo>
                  <a:pt x="121500" y="294956"/>
                  <a:pt x="142931" y="258973"/>
                  <a:pt x="130496" y="218492"/>
                </a:cubicBezTo>
                <a:cubicBezTo>
                  <a:pt x="118061" y="178011"/>
                  <a:pt x="58794" y="121654"/>
                  <a:pt x="38421" y="85142"/>
                </a:cubicBezTo>
                <a:cubicBezTo>
                  <a:pt x="18048" y="48630"/>
                  <a:pt x="-2854" y="-8256"/>
                  <a:pt x="321" y="1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7" name="フリーフォーム: 図形 1746">
            <a:extLst>
              <a:ext uri="{FF2B5EF4-FFF2-40B4-BE49-F238E27FC236}">
                <a16:creationId xmlns:a16="http://schemas.microsoft.com/office/drawing/2014/main" id="{30C2FE44-E7FB-42FC-9346-0EE233BDB470}"/>
              </a:ext>
            </a:extLst>
          </p:cNvPr>
          <p:cNvSpPr/>
          <p:nvPr/>
        </p:nvSpPr>
        <p:spPr>
          <a:xfrm>
            <a:off x="3814642" y="9278920"/>
            <a:ext cx="201845" cy="73315"/>
          </a:xfrm>
          <a:custGeom>
            <a:avLst/>
            <a:gdLst>
              <a:gd name="connsiteX0" fmla="*/ 121 w 201845"/>
              <a:gd name="connsiteY0" fmla="*/ 18 h 73315"/>
              <a:gd name="connsiteX1" fmla="*/ 90608 w 201845"/>
              <a:gd name="connsiteY1" fmla="*/ 60343 h 73315"/>
              <a:gd name="connsiteX2" fmla="*/ 201733 w 201845"/>
              <a:gd name="connsiteY2" fmla="*/ 73043 h 73315"/>
              <a:gd name="connsiteX3" fmla="*/ 109658 w 201845"/>
              <a:gd name="connsiteY3" fmla="*/ 53993 h 73315"/>
              <a:gd name="connsiteX4" fmla="*/ 121 w 201845"/>
              <a:gd name="connsiteY4" fmla="*/ 18 h 7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845" h="73315">
                <a:moveTo>
                  <a:pt x="121" y="18"/>
                </a:moveTo>
                <a:cubicBezTo>
                  <a:pt x="-3054" y="1076"/>
                  <a:pt x="57006" y="48172"/>
                  <a:pt x="90608" y="60343"/>
                </a:cubicBezTo>
                <a:cubicBezTo>
                  <a:pt x="124210" y="72514"/>
                  <a:pt x="198558" y="74101"/>
                  <a:pt x="201733" y="73043"/>
                </a:cubicBezTo>
                <a:cubicBezTo>
                  <a:pt x="204908" y="71985"/>
                  <a:pt x="140085" y="64047"/>
                  <a:pt x="109658" y="53993"/>
                </a:cubicBezTo>
                <a:cubicBezTo>
                  <a:pt x="79231" y="43939"/>
                  <a:pt x="3296" y="-1040"/>
                  <a:pt x="12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8" name="フリーフォーム: 図形 1747">
            <a:extLst>
              <a:ext uri="{FF2B5EF4-FFF2-40B4-BE49-F238E27FC236}">
                <a16:creationId xmlns:a16="http://schemas.microsoft.com/office/drawing/2014/main" id="{8688A05E-B370-4B22-8D60-053DB0AB51A3}"/>
              </a:ext>
            </a:extLst>
          </p:cNvPr>
          <p:cNvSpPr/>
          <p:nvPr/>
        </p:nvSpPr>
        <p:spPr>
          <a:xfrm>
            <a:off x="3822476" y="9257560"/>
            <a:ext cx="185036" cy="79203"/>
          </a:xfrm>
          <a:custGeom>
            <a:avLst/>
            <a:gdLst>
              <a:gd name="connsiteX0" fmla="*/ 224 w 185036"/>
              <a:gd name="connsiteY0" fmla="*/ 740 h 79203"/>
              <a:gd name="connsiteX1" fmla="*/ 106587 w 185036"/>
              <a:gd name="connsiteY1" fmla="*/ 26140 h 79203"/>
              <a:gd name="connsiteX2" fmla="*/ 184374 w 185036"/>
              <a:gd name="connsiteY2" fmla="*/ 78528 h 79203"/>
              <a:gd name="connsiteX3" fmla="*/ 136749 w 185036"/>
              <a:gd name="connsiteY3" fmla="*/ 53128 h 79203"/>
              <a:gd name="connsiteX4" fmla="*/ 224 w 185036"/>
              <a:gd name="connsiteY4" fmla="*/ 740 h 7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36" h="79203">
                <a:moveTo>
                  <a:pt x="224" y="740"/>
                </a:moveTo>
                <a:cubicBezTo>
                  <a:pt x="-4803" y="-3758"/>
                  <a:pt x="75895" y="13175"/>
                  <a:pt x="106587" y="26140"/>
                </a:cubicBezTo>
                <a:cubicBezTo>
                  <a:pt x="137279" y="39105"/>
                  <a:pt x="179347" y="74030"/>
                  <a:pt x="184374" y="78528"/>
                </a:cubicBezTo>
                <a:cubicBezTo>
                  <a:pt x="189401" y="83026"/>
                  <a:pt x="165059" y="63976"/>
                  <a:pt x="136749" y="53128"/>
                </a:cubicBezTo>
                <a:cubicBezTo>
                  <a:pt x="108439" y="42280"/>
                  <a:pt x="5251" y="5238"/>
                  <a:pt x="224" y="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9" name="フリーフォーム: 図形 1748">
            <a:extLst>
              <a:ext uri="{FF2B5EF4-FFF2-40B4-BE49-F238E27FC236}">
                <a16:creationId xmlns:a16="http://schemas.microsoft.com/office/drawing/2014/main" id="{C3C37B15-8CEA-4DBF-9A87-4B7F585EF75B}"/>
              </a:ext>
            </a:extLst>
          </p:cNvPr>
          <p:cNvSpPr/>
          <p:nvPr/>
        </p:nvSpPr>
        <p:spPr>
          <a:xfrm>
            <a:off x="3759197" y="9226060"/>
            <a:ext cx="249135" cy="92365"/>
          </a:xfrm>
          <a:custGeom>
            <a:avLst/>
            <a:gdLst>
              <a:gd name="connsiteX0" fmla="*/ 3 w 249135"/>
              <a:gd name="connsiteY0" fmla="*/ 16365 h 92365"/>
              <a:gd name="connsiteX1" fmla="*/ 100016 w 249135"/>
              <a:gd name="connsiteY1" fmla="*/ 3665 h 92365"/>
              <a:gd name="connsiteX2" fmla="*/ 247653 w 249135"/>
              <a:gd name="connsiteY2" fmla="*/ 90978 h 92365"/>
              <a:gd name="connsiteX3" fmla="*/ 171453 w 249135"/>
              <a:gd name="connsiteY3" fmla="*/ 54465 h 92365"/>
              <a:gd name="connsiteX4" fmla="*/ 96841 w 249135"/>
              <a:gd name="connsiteY4" fmla="*/ 16365 h 92365"/>
              <a:gd name="connsiteX5" fmla="*/ 3 w 249135"/>
              <a:gd name="connsiteY5" fmla="*/ 16365 h 9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135" h="92365">
                <a:moveTo>
                  <a:pt x="3" y="16365"/>
                </a:moveTo>
                <a:cubicBezTo>
                  <a:pt x="532" y="14248"/>
                  <a:pt x="58741" y="-8771"/>
                  <a:pt x="100016" y="3665"/>
                </a:cubicBezTo>
                <a:cubicBezTo>
                  <a:pt x="141291" y="16101"/>
                  <a:pt x="235747" y="82511"/>
                  <a:pt x="247653" y="90978"/>
                </a:cubicBezTo>
                <a:cubicBezTo>
                  <a:pt x="259559" y="99445"/>
                  <a:pt x="196588" y="66900"/>
                  <a:pt x="171453" y="54465"/>
                </a:cubicBezTo>
                <a:cubicBezTo>
                  <a:pt x="146318" y="42030"/>
                  <a:pt x="126739" y="21392"/>
                  <a:pt x="96841" y="16365"/>
                </a:cubicBezTo>
                <a:cubicBezTo>
                  <a:pt x="66943" y="11338"/>
                  <a:pt x="-526" y="18482"/>
                  <a:pt x="3" y="16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0" name="フリーフォーム: 図形 1749">
            <a:extLst>
              <a:ext uri="{FF2B5EF4-FFF2-40B4-BE49-F238E27FC236}">
                <a16:creationId xmlns:a16="http://schemas.microsoft.com/office/drawing/2014/main" id="{4BF8F2B3-DB4F-4A5B-B137-79FB1BFB90A1}"/>
              </a:ext>
            </a:extLst>
          </p:cNvPr>
          <p:cNvSpPr/>
          <p:nvPr/>
        </p:nvSpPr>
        <p:spPr>
          <a:xfrm>
            <a:off x="3687625" y="9266344"/>
            <a:ext cx="138637" cy="242790"/>
          </a:xfrm>
          <a:custGeom>
            <a:avLst/>
            <a:gdLst>
              <a:gd name="connsiteX0" fmla="*/ 138250 w 138637"/>
              <a:gd name="connsiteY0" fmla="*/ 1481 h 242790"/>
              <a:gd name="connsiteX1" fmla="*/ 44588 w 138637"/>
              <a:gd name="connsiteY1" fmla="*/ 52281 h 242790"/>
              <a:gd name="connsiteX2" fmla="*/ 16013 w 138637"/>
              <a:gd name="connsiteY2" fmla="*/ 144356 h 242790"/>
              <a:gd name="connsiteX3" fmla="*/ 20775 w 138637"/>
              <a:gd name="connsiteY3" fmla="*/ 196744 h 242790"/>
              <a:gd name="connsiteX4" fmla="*/ 46175 w 138637"/>
              <a:gd name="connsiteY4" fmla="*/ 242781 h 242790"/>
              <a:gd name="connsiteX5" fmla="*/ 23950 w 138637"/>
              <a:gd name="connsiteY5" fmla="*/ 199919 h 242790"/>
              <a:gd name="connsiteX6" fmla="*/ 4900 w 138637"/>
              <a:gd name="connsiteY6" fmla="*/ 107844 h 242790"/>
              <a:gd name="connsiteX7" fmla="*/ 138250 w 138637"/>
              <a:gd name="connsiteY7" fmla="*/ 1481 h 24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637" h="242790">
                <a:moveTo>
                  <a:pt x="138250" y="1481"/>
                </a:moveTo>
                <a:cubicBezTo>
                  <a:pt x="144865" y="-7779"/>
                  <a:pt x="64961" y="28469"/>
                  <a:pt x="44588" y="52281"/>
                </a:cubicBezTo>
                <a:cubicBezTo>
                  <a:pt x="24215" y="76093"/>
                  <a:pt x="19982" y="120279"/>
                  <a:pt x="16013" y="144356"/>
                </a:cubicBezTo>
                <a:cubicBezTo>
                  <a:pt x="12044" y="168433"/>
                  <a:pt x="15748" y="180340"/>
                  <a:pt x="20775" y="196744"/>
                </a:cubicBezTo>
                <a:cubicBezTo>
                  <a:pt x="25802" y="213148"/>
                  <a:pt x="45646" y="242252"/>
                  <a:pt x="46175" y="242781"/>
                </a:cubicBezTo>
                <a:cubicBezTo>
                  <a:pt x="46704" y="243310"/>
                  <a:pt x="30829" y="222409"/>
                  <a:pt x="23950" y="199919"/>
                </a:cubicBezTo>
                <a:cubicBezTo>
                  <a:pt x="17071" y="177430"/>
                  <a:pt x="-11240" y="139329"/>
                  <a:pt x="4900" y="107844"/>
                </a:cubicBezTo>
                <a:cubicBezTo>
                  <a:pt x="21040" y="76359"/>
                  <a:pt x="131635" y="10741"/>
                  <a:pt x="138250" y="1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1" name="フリーフォーム: 図形 1750">
            <a:extLst>
              <a:ext uri="{FF2B5EF4-FFF2-40B4-BE49-F238E27FC236}">
                <a16:creationId xmlns:a16="http://schemas.microsoft.com/office/drawing/2014/main" id="{36DBF3BF-8307-4C80-B671-27FAA904BCCA}"/>
              </a:ext>
            </a:extLst>
          </p:cNvPr>
          <p:cNvSpPr/>
          <p:nvPr/>
        </p:nvSpPr>
        <p:spPr>
          <a:xfrm>
            <a:off x="3628479" y="9249991"/>
            <a:ext cx="130769" cy="292472"/>
          </a:xfrm>
          <a:custGeom>
            <a:avLst/>
            <a:gdLst>
              <a:gd name="connsiteX0" fmla="*/ 130721 w 130769"/>
              <a:gd name="connsiteY0" fmla="*/ 372 h 292472"/>
              <a:gd name="connsiteX1" fmla="*/ 25946 w 130769"/>
              <a:gd name="connsiteY1" fmla="*/ 127372 h 292472"/>
              <a:gd name="connsiteX2" fmla="*/ 2134 w 130769"/>
              <a:gd name="connsiteY2" fmla="*/ 174997 h 292472"/>
              <a:gd name="connsiteX3" fmla="*/ 6896 w 130769"/>
              <a:gd name="connsiteY3" fmla="*/ 213097 h 292472"/>
              <a:gd name="connsiteX4" fmla="*/ 52934 w 130769"/>
              <a:gd name="connsiteY4" fmla="*/ 292472 h 292472"/>
              <a:gd name="connsiteX5" fmla="*/ 18009 w 130769"/>
              <a:gd name="connsiteY5" fmla="*/ 214684 h 292472"/>
              <a:gd name="connsiteX6" fmla="*/ 11659 w 130769"/>
              <a:gd name="connsiteY6" fmla="*/ 171822 h 292472"/>
              <a:gd name="connsiteX7" fmla="*/ 130721 w 130769"/>
              <a:gd name="connsiteY7" fmla="*/ 372 h 29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769" h="292472">
                <a:moveTo>
                  <a:pt x="130721" y="372"/>
                </a:moveTo>
                <a:cubicBezTo>
                  <a:pt x="133102" y="-7036"/>
                  <a:pt x="47377" y="98268"/>
                  <a:pt x="25946" y="127372"/>
                </a:cubicBezTo>
                <a:cubicBezTo>
                  <a:pt x="4515" y="156476"/>
                  <a:pt x="5309" y="160710"/>
                  <a:pt x="2134" y="174997"/>
                </a:cubicBezTo>
                <a:cubicBezTo>
                  <a:pt x="-1041" y="189284"/>
                  <a:pt x="-1571" y="193518"/>
                  <a:pt x="6896" y="213097"/>
                </a:cubicBezTo>
                <a:cubicBezTo>
                  <a:pt x="15363" y="232676"/>
                  <a:pt x="51082" y="292208"/>
                  <a:pt x="52934" y="292472"/>
                </a:cubicBezTo>
                <a:cubicBezTo>
                  <a:pt x="54786" y="292736"/>
                  <a:pt x="24888" y="234792"/>
                  <a:pt x="18009" y="214684"/>
                </a:cubicBezTo>
                <a:cubicBezTo>
                  <a:pt x="11130" y="194576"/>
                  <a:pt x="-6597" y="205689"/>
                  <a:pt x="11659" y="171822"/>
                </a:cubicBezTo>
                <a:cubicBezTo>
                  <a:pt x="29915" y="137955"/>
                  <a:pt x="128340" y="7780"/>
                  <a:pt x="130721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2" name="フリーフォーム: 図形 1751">
            <a:extLst>
              <a:ext uri="{FF2B5EF4-FFF2-40B4-BE49-F238E27FC236}">
                <a16:creationId xmlns:a16="http://schemas.microsoft.com/office/drawing/2014/main" id="{92ED0592-405B-43A6-9820-D76645F0DD0A}"/>
              </a:ext>
            </a:extLst>
          </p:cNvPr>
          <p:cNvSpPr/>
          <p:nvPr/>
        </p:nvSpPr>
        <p:spPr>
          <a:xfrm>
            <a:off x="3728927" y="9363074"/>
            <a:ext cx="92601" cy="162107"/>
          </a:xfrm>
          <a:custGeom>
            <a:avLst/>
            <a:gdLst>
              <a:gd name="connsiteX0" fmla="*/ 74723 w 92601"/>
              <a:gd name="connsiteY0" fmla="*/ 1 h 162107"/>
              <a:gd name="connsiteX1" fmla="*/ 52498 w 92601"/>
              <a:gd name="connsiteY1" fmla="*/ 65089 h 162107"/>
              <a:gd name="connsiteX2" fmla="*/ 71548 w 92601"/>
              <a:gd name="connsiteY2" fmla="*/ 115889 h 162107"/>
              <a:gd name="connsiteX3" fmla="*/ 111 w 92601"/>
              <a:gd name="connsiteY3" fmla="*/ 161926 h 162107"/>
              <a:gd name="connsiteX4" fmla="*/ 90598 w 92601"/>
              <a:gd name="connsiteY4" fmla="*/ 98426 h 162107"/>
              <a:gd name="connsiteX5" fmla="*/ 63611 w 92601"/>
              <a:gd name="connsiteY5" fmla="*/ 63501 h 162107"/>
              <a:gd name="connsiteX6" fmla="*/ 74723 w 92601"/>
              <a:gd name="connsiteY6" fmla="*/ 1 h 16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601" h="162107">
                <a:moveTo>
                  <a:pt x="74723" y="1"/>
                </a:moveTo>
                <a:cubicBezTo>
                  <a:pt x="72871" y="266"/>
                  <a:pt x="53027" y="45774"/>
                  <a:pt x="52498" y="65089"/>
                </a:cubicBezTo>
                <a:cubicBezTo>
                  <a:pt x="51969" y="84404"/>
                  <a:pt x="80279" y="99750"/>
                  <a:pt x="71548" y="115889"/>
                </a:cubicBezTo>
                <a:cubicBezTo>
                  <a:pt x="62817" y="132028"/>
                  <a:pt x="-3064" y="164837"/>
                  <a:pt x="111" y="161926"/>
                </a:cubicBezTo>
                <a:cubicBezTo>
                  <a:pt x="3286" y="159016"/>
                  <a:pt x="80015" y="114830"/>
                  <a:pt x="90598" y="98426"/>
                </a:cubicBezTo>
                <a:cubicBezTo>
                  <a:pt x="101181" y="82022"/>
                  <a:pt x="66521" y="77259"/>
                  <a:pt x="63611" y="63501"/>
                </a:cubicBezTo>
                <a:cubicBezTo>
                  <a:pt x="60701" y="49743"/>
                  <a:pt x="76575" y="-264"/>
                  <a:pt x="7472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3" name="フリーフォーム: 図形 1752">
            <a:extLst>
              <a:ext uri="{FF2B5EF4-FFF2-40B4-BE49-F238E27FC236}">
                <a16:creationId xmlns:a16="http://schemas.microsoft.com/office/drawing/2014/main" id="{08AC0576-65D2-41DE-BBFB-77845C87DE1F}"/>
              </a:ext>
            </a:extLst>
          </p:cNvPr>
          <p:cNvSpPr/>
          <p:nvPr/>
        </p:nvSpPr>
        <p:spPr>
          <a:xfrm>
            <a:off x="3627105" y="9083243"/>
            <a:ext cx="88035" cy="201078"/>
          </a:xfrm>
          <a:custGeom>
            <a:avLst/>
            <a:gdLst>
              <a:gd name="connsiteX0" fmla="*/ 333 w 88035"/>
              <a:gd name="connsiteY0" fmla="*/ 432 h 201078"/>
              <a:gd name="connsiteX1" fmla="*/ 55895 w 88035"/>
              <a:gd name="connsiteY1" fmla="*/ 92507 h 201078"/>
              <a:gd name="connsiteX2" fmla="*/ 76533 w 88035"/>
              <a:gd name="connsiteY2" fmla="*/ 200457 h 201078"/>
              <a:gd name="connsiteX3" fmla="*/ 84470 w 88035"/>
              <a:gd name="connsiteY3" fmla="*/ 130607 h 201078"/>
              <a:gd name="connsiteX4" fmla="*/ 333 w 88035"/>
              <a:gd name="connsiteY4" fmla="*/ 432 h 20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35" h="201078">
                <a:moveTo>
                  <a:pt x="333" y="432"/>
                </a:moveTo>
                <a:cubicBezTo>
                  <a:pt x="-4429" y="-5918"/>
                  <a:pt x="43195" y="59170"/>
                  <a:pt x="55895" y="92507"/>
                </a:cubicBezTo>
                <a:cubicBezTo>
                  <a:pt x="68595" y="125845"/>
                  <a:pt x="71771" y="194107"/>
                  <a:pt x="76533" y="200457"/>
                </a:cubicBezTo>
                <a:cubicBezTo>
                  <a:pt x="81295" y="206807"/>
                  <a:pt x="94260" y="163151"/>
                  <a:pt x="84470" y="130607"/>
                </a:cubicBezTo>
                <a:cubicBezTo>
                  <a:pt x="74680" y="98063"/>
                  <a:pt x="5095" y="6782"/>
                  <a:pt x="333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4" name="フリーフォーム: 図形 1753">
            <a:extLst>
              <a:ext uri="{FF2B5EF4-FFF2-40B4-BE49-F238E27FC236}">
                <a16:creationId xmlns:a16="http://schemas.microsoft.com/office/drawing/2014/main" id="{DDC8B647-4793-4949-B944-7E53D238096E}"/>
              </a:ext>
            </a:extLst>
          </p:cNvPr>
          <p:cNvSpPr/>
          <p:nvPr/>
        </p:nvSpPr>
        <p:spPr>
          <a:xfrm>
            <a:off x="3617802" y="9105865"/>
            <a:ext cx="58128" cy="199307"/>
          </a:xfrm>
          <a:custGeom>
            <a:avLst/>
            <a:gdLst>
              <a:gd name="connsiteX0" fmla="*/ 111 w 58128"/>
              <a:gd name="connsiteY0" fmla="*/ 35 h 199307"/>
              <a:gd name="connsiteX1" fmla="*/ 41386 w 58128"/>
              <a:gd name="connsiteY1" fmla="*/ 82585 h 199307"/>
              <a:gd name="connsiteX2" fmla="*/ 42973 w 58128"/>
              <a:gd name="connsiteY2" fmla="*/ 179423 h 199307"/>
              <a:gd name="connsiteX3" fmla="*/ 47736 w 58128"/>
              <a:gd name="connsiteY3" fmla="*/ 196885 h 199307"/>
              <a:gd name="connsiteX4" fmla="*/ 50911 w 58128"/>
              <a:gd name="connsiteY4" fmla="*/ 144498 h 199307"/>
              <a:gd name="connsiteX5" fmla="*/ 55673 w 58128"/>
              <a:gd name="connsiteY5" fmla="*/ 73060 h 199307"/>
              <a:gd name="connsiteX6" fmla="*/ 111 w 58128"/>
              <a:gd name="connsiteY6" fmla="*/ 35 h 19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28" h="199307">
                <a:moveTo>
                  <a:pt x="111" y="35"/>
                </a:moveTo>
                <a:cubicBezTo>
                  <a:pt x="-2270" y="1623"/>
                  <a:pt x="34242" y="52687"/>
                  <a:pt x="41386" y="82585"/>
                </a:cubicBezTo>
                <a:cubicBezTo>
                  <a:pt x="48530" y="112483"/>
                  <a:pt x="41915" y="160373"/>
                  <a:pt x="42973" y="179423"/>
                </a:cubicBezTo>
                <a:cubicBezTo>
                  <a:pt x="44031" y="198473"/>
                  <a:pt x="46413" y="202706"/>
                  <a:pt x="47736" y="196885"/>
                </a:cubicBezTo>
                <a:cubicBezTo>
                  <a:pt x="49059" y="191064"/>
                  <a:pt x="49588" y="165136"/>
                  <a:pt x="50911" y="144498"/>
                </a:cubicBezTo>
                <a:cubicBezTo>
                  <a:pt x="52234" y="123860"/>
                  <a:pt x="62817" y="95814"/>
                  <a:pt x="55673" y="73060"/>
                </a:cubicBezTo>
                <a:cubicBezTo>
                  <a:pt x="48529" y="50306"/>
                  <a:pt x="2492" y="-1553"/>
                  <a:pt x="111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5" name="フリーフォーム: 図形 1754">
            <a:extLst>
              <a:ext uri="{FF2B5EF4-FFF2-40B4-BE49-F238E27FC236}">
                <a16:creationId xmlns:a16="http://schemas.microsoft.com/office/drawing/2014/main" id="{E7F0129D-4285-4C5D-AE32-C2F57723BA1D}"/>
              </a:ext>
            </a:extLst>
          </p:cNvPr>
          <p:cNvSpPr/>
          <p:nvPr/>
        </p:nvSpPr>
        <p:spPr>
          <a:xfrm>
            <a:off x="3663907" y="9102570"/>
            <a:ext cx="63249" cy="193307"/>
          </a:xfrm>
          <a:custGeom>
            <a:avLst/>
            <a:gdLst>
              <a:gd name="connsiteX0" fmla="*/ 43 w 63249"/>
              <a:gd name="connsiteY0" fmla="*/ 155 h 193307"/>
              <a:gd name="connsiteX1" fmla="*/ 50843 w 63249"/>
              <a:gd name="connsiteY1" fmla="*/ 63655 h 193307"/>
              <a:gd name="connsiteX2" fmla="*/ 58781 w 63249"/>
              <a:gd name="connsiteY2" fmla="*/ 192243 h 193307"/>
              <a:gd name="connsiteX3" fmla="*/ 60368 w 63249"/>
              <a:gd name="connsiteY3" fmla="*/ 120805 h 193307"/>
              <a:gd name="connsiteX4" fmla="*/ 60368 w 63249"/>
              <a:gd name="connsiteY4" fmla="*/ 47780 h 193307"/>
              <a:gd name="connsiteX5" fmla="*/ 43 w 63249"/>
              <a:gd name="connsiteY5" fmla="*/ 155 h 19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49" h="193307">
                <a:moveTo>
                  <a:pt x="43" y="155"/>
                </a:moveTo>
                <a:cubicBezTo>
                  <a:pt x="-1545" y="2801"/>
                  <a:pt x="41053" y="31640"/>
                  <a:pt x="50843" y="63655"/>
                </a:cubicBezTo>
                <a:cubicBezTo>
                  <a:pt x="60633" y="95670"/>
                  <a:pt x="57194" y="182718"/>
                  <a:pt x="58781" y="192243"/>
                </a:cubicBezTo>
                <a:cubicBezTo>
                  <a:pt x="60369" y="201768"/>
                  <a:pt x="60104" y="144882"/>
                  <a:pt x="60368" y="120805"/>
                </a:cubicBezTo>
                <a:cubicBezTo>
                  <a:pt x="60632" y="96728"/>
                  <a:pt x="66718" y="66301"/>
                  <a:pt x="60368" y="47780"/>
                </a:cubicBezTo>
                <a:cubicBezTo>
                  <a:pt x="54018" y="29259"/>
                  <a:pt x="1631" y="-2491"/>
                  <a:pt x="43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6" name="フリーフォーム: 図形 1755">
            <a:extLst>
              <a:ext uri="{FF2B5EF4-FFF2-40B4-BE49-F238E27FC236}">
                <a16:creationId xmlns:a16="http://schemas.microsoft.com/office/drawing/2014/main" id="{68CB1FE5-C578-49AA-BD3C-8BAFFF73E18B}"/>
              </a:ext>
            </a:extLst>
          </p:cNvPr>
          <p:cNvSpPr/>
          <p:nvPr/>
        </p:nvSpPr>
        <p:spPr>
          <a:xfrm>
            <a:off x="3557588" y="9068545"/>
            <a:ext cx="125417" cy="63026"/>
          </a:xfrm>
          <a:custGeom>
            <a:avLst/>
            <a:gdLst>
              <a:gd name="connsiteX0" fmla="*/ 0 w 125417"/>
              <a:gd name="connsiteY0" fmla="*/ 4018 h 63026"/>
              <a:gd name="connsiteX1" fmla="*/ 100012 w 125417"/>
              <a:gd name="connsiteY1" fmla="*/ 26243 h 63026"/>
              <a:gd name="connsiteX2" fmla="*/ 125412 w 125417"/>
              <a:gd name="connsiteY2" fmla="*/ 62755 h 63026"/>
              <a:gd name="connsiteX3" fmla="*/ 101600 w 125417"/>
              <a:gd name="connsiteY3" fmla="*/ 5605 h 63026"/>
              <a:gd name="connsiteX4" fmla="*/ 0 w 125417"/>
              <a:gd name="connsiteY4" fmla="*/ 4018 h 6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17" h="63026">
                <a:moveTo>
                  <a:pt x="0" y="4018"/>
                </a:moveTo>
                <a:cubicBezTo>
                  <a:pt x="-265" y="7458"/>
                  <a:pt x="79110" y="16454"/>
                  <a:pt x="100012" y="26243"/>
                </a:cubicBezTo>
                <a:cubicBezTo>
                  <a:pt x="120914" y="36032"/>
                  <a:pt x="125147" y="66195"/>
                  <a:pt x="125412" y="62755"/>
                </a:cubicBezTo>
                <a:cubicBezTo>
                  <a:pt x="125677" y="59315"/>
                  <a:pt x="116946" y="14865"/>
                  <a:pt x="101600" y="5605"/>
                </a:cubicBezTo>
                <a:cubicBezTo>
                  <a:pt x="86254" y="-3655"/>
                  <a:pt x="265" y="578"/>
                  <a:pt x="0" y="4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7" name="フリーフォーム: 図形 1756">
            <a:extLst>
              <a:ext uri="{FF2B5EF4-FFF2-40B4-BE49-F238E27FC236}">
                <a16:creationId xmlns:a16="http://schemas.microsoft.com/office/drawing/2014/main" id="{C44A9B7D-62AA-47D4-BD26-26F10532D1F1}"/>
              </a:ext>
            </a:extLst>
          </p:cNvPr>
          <p:cNvSpPr/>
          <p:nvPr/>
        </p:nvSpPr>
        <p:spPr>
          <a:xfrm>
            <a:off x="3576601" y="9064551"/>
            <a:ext cx="101675" cy="71345"/>
          </a:xfrm>
          <a:custGeom>
            <a:avLst/>
            <a:gdLst>
              <a:gd name="connsiteX0" fmla="*/ 37 w 101675"/>
              <a:gd name="connsiteY0" fmla="*/ 74 h 71345"/>
              <a:gd name="connsiteX1" fmla="*/ 49249 w 101675"/>
              <a:gd name="connsiteY1" fmla="*/ 69924 h 71345"/>
              <a:gd name="connsiteX2" fmla="*/ 101637 w 101675"/>
              <a:gd name="connsiteY2" fmla="*/ 47699 h 71345"/>
              <a:gd name="connsiteX3" fmla="*/ 57187 w 101675"/>
              <a:gd name="connsiteY3" fmla="*/ 55637 h 71345"/>
              <a:gd name="connsiteX4" fmla="*/ 37 w 101675"/>
              <a:gd name="connsiteY4" fmla="*/ 74 h 7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75" h="71345">
                <a:moveTo>
                  <a:pt x="37" y="74"/>
                </a:moveTo>
                <a:cubicBezTo>
                  <a:pt x="-1286" y="2455"/>
                  <a:pt x="32316" y="61987"/>
                  <a:pt x="49249" y="69924"/>
                </a:cubicBezTo>
                <a:cubicBezTo>
                  <a:pt x="66182" y="77861"/>
                  <a:pt x="100314" y="50080"/>
                  <a:pt x="101637" y="47699"/>
                </a:cubicBezTo>
                <a:cubicBezTo>
                  <a:pt x="102960" y="45318"/>
                  <a:pt x="69623" y="58018"/>
                  <a:pt x="57187" y="55637"/>
                </a:cubicBezTo>
                <a:cubicBezTo>
                  <a:pt x="44752" y="53256"/>
                  <a:pt x="1360" y="-2307"/>
                  <a:pt x="37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8" name="フリーフォーム: 図形 1757">
            <a:extLst>
              <a:ext uri="{FF2B5EF4-FFF2-40B4-BE49-F238E27FC236}">
                <a16:creationId xmlns:a16="http://schemas.microsoft.com/office/drawing/2014/main" id="{C2D1FBF3-5DBB-4BAB-97AF-1D3337D9125C}"/>
              </a:ext>
            </a:extLst>
          </p:cNvPr>
          <p:cNvSpPr/>
          <p:nvPr/>
        </p:nvSpPr>
        <p:spPr>
          <a:xfrm>
            <a:off x="3528948" y="8978791"/>
            <a:ext cx="71787" cy="70865"/>
          </a:xfrm>
          <a:custGeom>
            <a:avLst/>
            <a:gdLst>
              <a:gd name="connsiteX0" fmla="*/ 65 w 71787"/>
              <a:gd name="connsiteY0" fmla="*/ 109 h 70865"/>
              <a:gd name="connsiteX1" fmla="*/ 57215 w 71787"/>
              <a:gd name="connsiteY1" fmla="*/ 58847 h 70865"/>
              <a:gd name="connsiteX2" fmla="*/ 57215 w 71787"/>
              <a:gd name="connsiteY2" fmla="*/ 69959 h 70865"/>
              <a:gd name="connsiteX3" fmla="*/ 69915 w 71787"/>
              <a:gd name="connsiteY3" fmla="*/ 44559 h 70865"/>
              <a:gd name="connsiteX4" fmla="*/ 65 w 71787"/>
              <a:gd name="connsiteY4" fmla="*/ 109 h 7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87" h="70865">
                <a:moveTo>
                  <a:pt x="65" y="109"/>
                </a:moveTo>
                <a:cubicBezTo>
                  <a:pt x="-2052" y="2490"/>
                  <a:pt x="47690" y="47205"/>
                  <a:pt x="57215" y="58847"/>
                </a:cubicBezTo>
                <a:cubicBezTo>
                  <a:pt x="66740" y="70489"/>
                  <a:pt x="55098" y="72340"/>
                  <a:pt x="57215" y="69959"/>
                </a:cubicBezTo>
                <a:cubicBezTo>
                  <a:pt x="59332" y="67578"/>
                  <a:pt x="77588" y="54349"/>
                  <a:pt x="69915" y="44559"/>
                </a:cubicBezTo>
                <a:cubicBezTo>
                  <a:pt x="62242" y="34770"/>
                  <a:pt x="2182" y="-2272"/>
                  <a:pt x="65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9" name="フリーフォーム: 図形 1758">
            <a:extLst>
              <a:ext uri="{FF2B5EF4-FFF2-40B4-BE49-F238E27FC236}">
                <a16:creationId xmlns:a16="http://schemas.microsoft.com/office/drawing/2014/main" id="{B795E066-33E5-4D39-B341-E22709095F41}"/>
              </a:ext>
            </a:extLst>
          </p:cNvPr>
          <p:cNvSpPr/>
          <p:nvPr/>
        </p:nvSpPr>
        <p:spPr>
          <a:xfrm>
            <a:off x="3548002" y="8950319"/>
            <a:ext cx="73124" cy="105127"/>
          </a:xfrm>
          <a:custGeom>
            <a:avLst/>
            <a:gdLst>
              <a:gd name="connsiteX0" fmla="*/ 61 w 73124"/>
              <a:gd name="connsiteY0" fmla="*/ 6 h 105127"/>
              <a:gd name="connsiteX1" fmla="*/ 58798 w 73124"/>
              <a:gd name="connsiteY1" fmla="*/ 50806 h 105127"/>
              <a:gd name="connsiteX2" fmla="*/ 47686 w 73124"/>
              <a:gd name="connsiteY2" fmla="*/ 104781 h 105127"/>
              <a:gd name="connsiteX3" fmla="*/ 61973 w 73124"/>
              <a:gd name="connsiteY3" fmla="*/ 73031 h 105127"/>
              <a:gd name="connsiteX4" fmla="*/ 71498 w 73124"/>
              <a:gd name="connsiteY4" fmla="*/ 53981 h 105127"/>
              <a:gd name="connsiteX5" fmla="*/ 61 w 73124"/>
              <a:gd name="connsiteY5" fmla="*/ 6 h 10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24" h="105127">
                <a:moveTo>
                  <a:pt x="61" y="6"/>
                </a:moveTo>
                <a:cubicBezTo>
                  <a:pt x="-2056" y="-523"/>
                  <a:pt x="50861" y="33344"/>
                  <a:pt x="58798" y="50806"/>
                </a:cubicBezTo>
                <a:cubicBezTo>
                  <a:pt x="66735" y="68268"/>
                  <a:pt x="47157" y="101077"/>
                  <a:pt x="47686" y="104781"/>
                </a:cubicBezTo>
                <a:cubicBezTo>
                  <a:pt x="48215" y="108485"/>
                  <a:pt x="58004" y="81497"/>
                  <a:pt x="61973" y="73031"/>
                </a:cubicBezTo>
                <a:cubicBezTo>
                  <a:pt x="65942" y="64565"/>
                  <a:pt x="77319" y="63241"/>
                  <a:pt x="71498" y="53981"/>
                </a:cubicBezTo>
                <a:cubicBezTo>
                  <a:pt x="65677" y="44721"/>
                  <a:pt x="2178" y="535"/>
                  <a:pt x="6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0" name="フリーフォーム: 図形 1759">
            <a:extLst>
              <a:ext uri="{FF2B5EF4-FFF2-40B4-BE49-F238E27FC236}">
                <a16:creationId xmlns:a16="http://schemas.microsoft.com/office/drawing/2014/main" id="{C612110C-9F7A-4860-9D14-00F0F1AFD362}"/>
              </a:ext>
            </a:extLst>
          </p:cNvPr>
          <p:cNvSpPr/>
          <p:nvPr/>
        </p:nvSpPr>
        <p:spPr>
          <a:xfrm>
            <a:off x="3491865" y="8964317"/>
            <a:ext cx="102292" cy="106691"/>
          </a:xfrm>
          <a:custGeom>
            <a:avLst/>
            <a:gdLst>
              <a:gd name="connsiteX0" fmla="*/ 19685 w 102292"/>
              <a:gd name="connsiteY0" fmla="*/ 296 h 106691"/>
              <a:gd name="connsiteX1" fmla="*/ 3810 w 102292"/>
              <a:gd name="connsiteY1" fmla="*/ 76496 h 106691"/>
              <a:gd name="connsiteX2" fmla="*/ 102235 w 102292"/>
              <a:gd name="connsiteY2" fmla="*/ 106658 h 106691"/>
              <a:gd name="connsiteX3" fmla="*/ 18098 w 102292"/>
              <a:gd name="connsiteY3" fmla="*/ 71733 h 106691"/>
              <a:gd name="connsiteX4" fmla="*/ 14923 w 102292"/>
              <a:gd name="connsiteY4" fmla="*/ 51096 h 106691"/>
              <a:gd name="connsiteX5" fmla="*/ 19685 w 102292"/>
              <a:gd name="connsiteY5" fmla="*/ 296 h 10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292" h="106691">
                <a:moveTo>
                  <a:pt x="19685" y="296"/>
                </a:moveTo>
                <a:cubicBezTo>
                  <a:pt x="17833" y="4529"/>
                  <a:pt x="-9948" y="58769"/>
                  <a:pt x="3810" y="76496"/>
                </a:cubicBezTo>
                <a:cubicBezTo>
                  <a:pt x="17568" y="94223"/>
                  <a:pt x="99854" y="107452"/>
                  <a:pt x="102235" y="106658"/>
                </a:cubicBezTo>
                <a:cubicBezTo>
                  <a:pt x="104616" y="105864"/>
                  <a:pt x="32650" y="80993"/>
                  <a:pt x="18098" y="71733"/>
                </a:cubicBezTo>
                <a:cubicBezTo>
                  <a:pt x="3546" y="62473"/>
                  <a:pt x="12806" y="63796"/>
                  <a:pt x="14923" y="51096"/>
                </a:cubicBezTo>
                <a:cubicBezTo>
                  <a:pt x="17040" y="38396"/>
                  <a:pt x="21537" y="-3937"/>
                  <a:pt x="19685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1" name="フリーフォーム: 図形 1760">
            <a:extLst>
              <a:ext uri="{FF2B5EF4-FFF2-40B4-BE49-F238E27FC236}">
                <a16:creationId xmlns:a16="http://schemas.microsoft.com/office/drawing/2014/main" id="{DAC12EC7-F3D6-437E-90CE-92FC2A8771FF}"/>
              </a:ext>
            </a:extLst>
          </p:cNvPr>
          <p:cNvSpPr/>
          <p:nvPr/>
        </p:nvSpPr>
        <p:spPr>
          <a:xfrm>
            <a:off x="3522787" y="8940099"/>
            <a:ext cx="29171" cy="98839"/>
          </a:xfrm>
          <a:custGeom>
            <a:avLst/>
            <a:gdLst>
              <a:gd name="connsiteX0" fmla="*/ 6226 w 29171"/>
              <a:gd name="connsiteY0" fmla="*/ 701 h 98839"/>
              <a:gd name="connsiteX1" fmla="*/ 1463 w 29171"/>
              <a:gd name="connsiteY1" fmla="*/ 97539 h 98839"/>
              <a:gd name="connsiteX2" fmla="*/ 28451 w 29171"/>
              <a:gd name="connsiteY2" fmla="*/ 54676 h 98839"/>
              <a:gd name="connsiteX3" fmla="*/ 6226 w 29171"/>
              <a:gd name="connsiteY3" fmla="*/ 701 h 9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1" h="98839">
                <a:moveTo>
                  <a:pt x="6226" y="701"/>
                </a:moveTo>
                <a:cubicBezTo>
                  <a:pt x="1728" y="7845"/>
                  <a:pt x="-2241" y="88543"/>
                  <a:pt x="1463" y="97539"/>
                </a:cubicBezTo>
                <a:cubicBezTo>
                  <a:pt x="5167" y="106535"/>
                  <a:pt x="23424" y="66318"/>
                  <a:pt x="28451" y="54676"/>
                </a:cubicBezTo>
                <a:cubicBezTo>
                  <a:pt x="33478" y="43034"/>
                  <a:pt x="10724" y="-6443"/>
                  <a:pt x="6226" y="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2" name="フリーフォーム: 図形 1761">
            <a:extLst>
              <a:ext uri="{FF2B5EF4-FFF2-40B4-BE49-F238E27FC236}">
                <a16:creationId xmlns:a16="http://schemas.microsoft.com/office/drawing/2014/main" id="{8DEA5E34-D39C-4747-8DEA-4664EF0AB4FB}"/>
              </a:ext>
            </a:extLst>
          </p:cNvPr>
          <p:cNvSpPr/>
          <p:nvPr/>
        </p:nvSpPr>
        <p:spPr>
          <a:xfrm>
            <a:off x="3440100" y="8430249"/>
            <a:ext cx="89577" cy="528293"/>
          </a:xfrm>
          <a:custGeom>
            <a:avLst/>
            <a:gdLst>
              <a:gd name="connsiteX0" fmla="*/ 1600 w 89577"/>
              <a:gd name="connsiteY0" fmla="*/ 5726 h 528293"/>
              <a:gd name="connsiteX1" fmla="*/ 6363 w 89577"/>
              <a:gd name="connsiteY1" fmla="*/ 194639 h 528293"/>
              <a:gd name="connsiteX2" fmla="*/ 20650 w 89577"/>
              <a:gd name="connsiteY2" fmla="*/ 324814 h 528293"/>
              <a:gd name="connsiteX3" fmla="*/ 80975 w 89577"/>
              <a:gd name="connsiteY3" fmla="*/ 499439 h 528293"/>
              <a:gd name="connsiteX4" fmla="*/ 84150 w 89577"/>
              <a:gd name="connsiteY4" fmla="*/ 521664 h 528293"/>
              <a:gd name="connsiteX5" fmla="*/ 33350 w 89577"/>
              <a:gd name="connsiteY5" fmla="*/ 431176 h 528293"/>
              <a:gd name="connsiteX6" fmla="*/ 1600 w 89577"/>
              <a:gd name="connsiteY6" fmla="*/ 5726 h 52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77" h="528293">
                <a:moveTo>
                  <a:pt x="1600" y="5726"/>
                </a:moveTo>
                <a:cubicBezTo>
                  <a:pt x="-2898" y="-33697"/>
                  <a:pt x="3188" y="141458"/>
                  <a:pt x="6363" y="194639"/>
                </a:cubicBezTo>
                <a:cubicBezTo>
                  <a:pt x="9538" y="247820"/>
                  <a:pt x="8215" y="274014"/>
                  <a:pt x="20650" y="324814"/>
                </a:cubicBezTo>
                <a:cubicBezTo>
                  <a:pt x="33085" y="375614"/>
                  <a:pt x="70392" y="466631"/>
                  <a:pt x="80975" y="499439"/>
                </a:cubicBezTo>
                <a:cubicBezTo>
                  <a:pt x="91558" y="532247"/>
                  <a:pt x="92087" y="533041"/>
                  <a:pt x="84150" y="521664"/>
                </a:cubicBezTo>
                <a:cubicBezTo>
                  <a:pt x="76213" y="510287"/>
                  <a:pt x="45785" y="516107"/>
                  <a:pt x="33350" y="431176"/>
                </a:cubicBezTo>
                <a:cubicBezTo>
                  <a:pt x="20915" y="346245"/>
                  <a:pt x="6098" y="45149"/>
                  <a:pt x="1600" y="5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3" name="フリーフォーム: 図形 1762">
            <a:extLst>
              <a:ext uri="{FF2B5EF4-FFF2-40B4-BE49-F238E27FC236}">
                <a16:creationId xmlns:a16="http://schemas.microsoft.com/office/drawing/2014/main" id="{35C8DDB7-A101-426F-9A4B-DF5E1E3AC491}"/>
              </a:ext>
            </a:extLst>
          </p:cNvPr>
          <p:cNvSpPr/>
          <p:nvPr/>
        </p:nvSpPr>
        <p:spPr>
          <a:xfrm>
            <a:off x="3400297" y="8471827"/>
            <a:ext cx="81093" cy="396153"/>
          </a:xfrm>
          <a:custGeom>
            <a:avLst/>
            <a:gdLst>
              <a:gd name="connsiteX0" fmla="*/ 3303 w 81093"/>
              <a:gd name="connsiteY0" fmla="*/ 661 h 396153"/>
              <a:gd name="connsiteX1" fmla="*/ 6478 w 81093"/>
              <a:gd name="connsiteY1" fmla="*/ 173698 h 396153"/>
              <a:gd name="connsiteX2" fmla="*/ 42991 w 81093"/>
              <a:gd name="connsiteY2" fmla="*/ 314986 h 396153"/>
              <a:gd name="connsiteX3" fmla="*/ 81091 w 81093"/>
              <a:gd name="connsiteY3" fmla="*/ 394361 h 396153"/>
              <a:gd name="connsiteX4" fmla="*/ 41403 w 81093"/>
              <a:gd name="connsiteY4" fmla="*/ 240373 h 396153"/>
              <a:gd name="connsiteX5" fmla="*/ 3303 w 81093"/>
              <a:gd name="connsiteY5" fmla="*/ 661 h 39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93" h="396153">
                <a:moveTo>
                  <a:pt x="3303" y="661"/>
                </a:moveTo>
                <a:cubicBezTo>
                  <a:pt x="-2518" y="-10451"/>
                  <a:pt x="-137" y="121311"/>
                  <a:pt x="6478" y="173698"/>
                </a:cubicBezTo>
                <a:cubicBezTo>
                  <a:pt x="13093" y="226086"/>
                  <a:pt x="30555" y="278209"/>
                  <a:pt x="42991" y="314986"/>
                </a:cubicBezTo>
                <a:cubicBezTo>
                  <a:pt x="55427" y="351763"/>
                  <a:pt x="81356" y="406796"/>
                  <a:pt x="81091" y="394361"/>
                </a:cubicBezTo>
                <a:cubicBezTo>
                  <a:pt x="80826" y="381926"/>
                  <a:pt x="53045" y="302021"/>
                  <a:pt x="41403" y="240373"/>
                </a:cubicBezTo>
                <a:cubicBezTo>
                  <a:pt x="29761" y="178725"/>
                  <a:pt x="9124" y="11773"/>
                  <a:pt x="3303" y="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4" name="フリーフォーム: 図形 1763">
            <a:extLst>
              <a:ext uri="{FF2B5EF4-FFF2-40B4-BE49-F238E27FC236}">
                <a16:creationId xmlns:a16="http://schemas.microsoft.com/office/drawing/2014/main" id="{04A3A5AC-EF59-4398-A4BC-03E155233605}"/>
              </a:ext>
            </a:extLst>
          </p:cNvPr>
          <p:cNvSpPr/>
          <p:nvPr/>
        </p:nvSpPr>
        <p:spPr>
          <a:xfrm>
            <a:off x="3458133" y="8415250"/>
            <a:ext cx="102674" cy="532017"/>
          </a:xfrm>
          <a:custGeom>
            <a:avLst/>
            <a:gdLst>
              <a:gd name="connsiteX0" fmla="*/ 1030 w 102674"/>
              <a:gd name="connsiteY0" fmla="*/ 1675 h 532017"/>
              <a:gd name="connsiteX1" fmla="*/ 13730 w 102674"/>
              <a:gd name="connsiteY1" fmla="*/ 169950 h 532017"/>
              <a:gd name="connsiteX2" fmla="*/ 37542 w 102674"/>
              <a:gd name="connsiteY2" fmla="*/ 398550 h 532017"/>
              <a:gd name="connsiteX3" fmla="*/ 102630 w 102674"/>
              <a:gd name="connsiteY3" fmla="*/ 531900 h 532017"/>
              <a:gd name="connsiteX4" fmla="*/ 47067 w 102674"/>
              <a:gd name="connsiteY4" fmla="*/ 419188 h 532017"/>
              <a:gd name="connsiteX5" fmla="*/ 5792 w 102674"/>
              <a:gd name="connsiteY5" fmla="*/ 273138 h 532017"/>
              <a:gd name="connsiteX6" fmla="*/ 1030 w 102674"/>
              <a:gd name="connsiteY6" fmla="*/ 1675 h 532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674" h="532017">
                <a:moveTo>
                  <a:pt x="1030" y="1675"/>
                </a:moveTo>
                <a:cubicBezTo>
                  <a:pt x="2353" y="-15523"/>
                  <a:pt x="7645" y="103804"/>
                  <a:pt x="13730" y="169950"/>
                </a:cubicBezTo>
                <a:cubicBezTo>
                  <a:pt x="19815" y="236096"/>
                  <a:pt x="22725" y="338225"/>
                  <a:pt x="37542" y="398550"/>
                </a:cubicBezTo>
                <a:cubicBezTo>
                  <a:pt x="52359" y="458875"/>
                  <a:pt x="101043" y="528460"/>
                  <a:pt x="102630" y="531900"/>
                </a:cubicBezTo>
                <a:cubicBezTo>
                  <a:pt x="104218" y="535340"/>
                  <a:pt x="63207" y="462315"/>
                  <a:pt x="47067" y="419188"/>
                </a:cubicBezTo>
                <a:cubicBezTo>
                  <a:pt x="30927" y="376061"/>
                  <a:pt x="13200" y="339548"/>
                  <a:pt x="5792" y="273138"/>
                </a:cubicBezTo>
                <a:cubicBezTo>
                  <a:pt x="-1616" y="206728"/>
                  <a:pt x="-293" y="18873"/>
                  <a:pt x="1030" y="1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5" name="フリーフォーム: 図形 1764">
            <a:extLst>
              <a:ext uri="{FF2B5EF4-FFF2-40B4-BE49-F238E27FC236}">
                <a16:creationId xmlns:a16="http://schemas.microsoft.com/office/drawing/2014/main" id="{707548B9-E2FF-4C72-ADA2-0AC091FEE18D}"/>
              </a:ext>
            </a:extLst>
          </p:cNvPr>
          <p:cNvSpPr/>
          <p:nvPr/>
        </p:nvSpPr>
        <p:spPr>
          <a:xfrm>
            <a:off x="4242678" y="7674338"/>
            <a:ext cx="109347" cy="559690"/>
          </a:xfrm>
          <a:custGeom>
            <a:avLst/>
            <a:gdLst>
              <a:gd name="connsiteX0" fmla="*/ 710 w 109347"/>
              <a:gd name="connsiteY0" fmla="*/ 1225 h 559690"/>
              <a:gd name="connsiteX1" fmla="*/ 38810 w 109347"/>
              <a:gd name="connsiteY1" fmla="*/ 288562 h 559690"/>
              <a:gd name="connsiteX2" fmla="*/ 108660 w 109347"/>
              <a:gd name="connsiteY2" fmla="*/ 556850 h 559690"/>
              <a:gd name="connsiteX3" fmla="*/ 70560 w 109347"/>
              <a:gd name="connsiteY3" fmla="*/ 404450 h 559690"/>
              <a:gd name="connsiteX4" fmla="*/ 710 w 109347"/>
              <a:gd name="connsiteY4" fmla="*/ 1225 h 55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347" h="559690">
                <a:moveTo>
                  <a:pt x="710" y="1225"/>
                </a:moveTo>
                <a:cubicBezTo>
                  <a:pt x="-4582" y="-18090"/>
                  <a:pt x="20818" y="195958"/>
                  <a:pt x="38810" y="288562"/>
                </a:cubicBezTo>
                <a:cubicBezTo>
                  <a:pt x="56802" y="381166"/>
                  <a:pt x="103368" y="537535"/>
                  <a:pt x="108660" y="556850"/>
                </a:cubicBezTo>
                <a:cubicBezTo>
                  <a:pt x="113952" y="576165"/>
                  <a:pt x="87493" y="493879"/>
                  <a:pt x="70560" y="404450"/>
                </a:cubicBezTo>
                <a:cubicBezTo>
                  <a:pt x="53627" y="315021"/>
                  <a:pt x="6002" y="20540"/>
                  <a:pt x="710" y="1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6" name="フリーフォーム: 図形 1765">
            <a:extLst>
              <a:ext uri="{FF2B5EF4-FFF2-40B4-BE49-F238E27FC236}">
                <a16:creationId xmlns:a16="http://schemas.microsoft.com/office/drawing/2014/main" id="{69F898B8-EE77-4ACB-9F07-F1D5891DA335}"/>
              </a:ext>
            </a:extLst>
          </p:cNvPr>
          <p:cNvSpPr/>
          <p:nvPr/>
        </p:nvSpPr>
        <p:spPr>
          <a:xfrm>
            <a:off x="4222961" y="7675218"/>
            <a:ext cx="120462" cy="658522"/>
          </a:xfrm>
          <a:custGeom>
            <a:avLst/>
            <a:gdLst>
              <a:gd name="connsiteX0" fmla="*/ 4552 w 120462"/>
              <a:gd name="connsiteY0" fmla="*/ 9870 h 658522"/>
              <a:gd name="connsiteX1" fmla="*/ 102977 w 120462"/>
              <a:gd name="connsiteY1" fmla="*/ 570257 h 658522"/>
              <a:gd name="connsiteX2" fmla="*/ 118852 w 120462"/>
              <a:gd name="connsiteY2" fmla="*/ 655982 h 658522"/>
              <a:gd name="connsiteX3" fmla="*/ 109327 w 120462"/>
              <a:gd name="connsiteY3" fmla="*/ 560732 h 658522"/>
              <a:gd name="connsiteX4" fmla="*/ 25189 w 120462"/>
              <a:gd name="connsiteY4" fmla="*/ 236882 h 658522"/>
              <a:gd name="connsiteX5" fmla="*/ 4552 w 120462"/>
              <a:gd name="connsiteY5" fmla="*/ 9870 h 65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462" h="658522">
                <a:moveTo>
                  <a:pt x="4552" y="9870"/>
                </a:moveTo>
                <a:cubicBezTo>
                  <a:pt x="17517" y="65432"/>
                  <a:pt x="83927" y="462572"/>
                  <a:pt x="102977" y="570257"/>
                </a:cubicBezTo>
                <a:cubicBezTo>
                  <a:pt x="122027" y="677942"/>
                  <a:pt x="117794" y="657570"/>
                  <a:pt x="118852" y="655982"/>
                </a:cubicBezTo>
                <a:cubicBezTo>
                  <a:pt x="119910" y="654394"/>
                  <a:pt x="124937" y="630582"/>
                  <a:pt x="109327" y="560732"/>
                </a:cubicBezTo>
                <a:cubicBezTo>
                  <a:pt x="93717" y="490882"/>
                  <a:pt x="41593" y="326311"/>
                  <a:pt x="25189" y="236882"/>
                </a:cubicBezTo>
                <a:cubicBezTo>
                  <a:pt x="8785" y="147453"/>
                  <a:pt x="-8413" y="-45692"/>
                  <a:pt x="4552" y="9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7" name="フリーフォーム: 図形 1766">
            <a:extLst>
              <a:ext uri="{FF2B5EF4-FFF2-40B4-BE49-F238E27FC236}">
                <a16:creationId xmlns:a16="http://schemas.microsoft.com/office/drawing/2014/main" id="{7437C252-9EAC-4512-977B-CF87E35E7BEC}"/>
              </a:ext>
            </a:extLst>
          </p:cNvPr>
          <p:cNvSpPr/>
          <p:nvPr/>
        </p:nvSpPr>
        <p:spPr>
          <a:xfrm>
            <a:off x="4302501" y="7695294"/>
            <a:ext cx="105021" cy="783440"/>
          </a:xfrm>
          <a:custGeom>
            <a:avLst/>
            <a:gdLst>
              <a:gd name="connsiteX0" fmla="*/ 1212 w 105021"/>
              <a:gd name="connsiteY0" fmla="*/ 8844 h 783440"/>
              <a:gd name="connsiteX1" fmla="*/ 101224 w 105021"/>
              <a:gd name="connsiteY1" fmla="*/ 753381 h 783440"/>
              <a:gd name="connsiteX2" fmla="*/ 80587 w 105021"/>
              <a:gd name="connsiteY2" fmla="*/ 610506 h 783440"/>
              <a:gd name="connsiteX3" fmla="*/ 47249 w 105021"/>
              <a:gd name="connsiteY3" fmla="*/ 358094 h 783440"/>
              <a:gd name="connsiteX4" fmla="*/ 1212 w 105021"/>
              <a:gd name="connsiteY4" fmla="*/ 8844 h 78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21" h="783440">
                <a:moveTo>
                  <a:pt x="1212" y="8844"/>
                </a:moveTo>
                <a:cubicBezTo>
                  <a:pt x="10208" y="74725"/>
                  <a:pt x="87995" y="653104"/>
                  <a:pt x="101224" y="753381"/>
                </a:cubicBezTo>
                <a:cubicBezTo>
                  <a:pt x="114453" y="853658"/>
                  <a:pt x="89583" y="676387"/>
                  <a:pt x="80587" y="610506"/>
                </a:cubicBezTo>
                <a:cubicBezTo>
                  <a:pt x="71591" y="544625"/>
                  <a:pt x="58626" y="452550"/>
                  <a:pt x="47249" y="358094"/>
                </a:cubicBezTo>
                <a:cubicBezTo>
                  <a:pt x="35872" y="263638"/>
                  <a:pt x="-7784" y="-57037"/>
                  <a:pt x="1212" y="8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9" name="フリーフォーム: 図形 1768">
            <a:extLst>
              <a:ext uri="{FF2B5EF4-FFF2-40B4-BE49-F238E27FC236}">
                <a16:creationId xmlns:a16="http://schemas.microsoft.com/office/drawing/2014/main" id="{08D39E13-0E64-47D6-BBE6-EBF5B6EE0FAA}"/>
              </a:ext>
            </a:extLst>
          </p:cNvPr>
          <p:cNvSpPr/>
          <p:nvPr/>
        </p:nvSpPr>
        <p:spPr>
          <a:xfrm>
            <a:off x="4380078" y="8347647"/>
            <a:ext cx="75874" cy="639999"/>
          </a:xfrm>
          <a:custGeom>
            <a:avLst/>
            <a:gdLst>
              <a:gd name="connsiteX0" fmla="*/ 10947 w 75874"/>
              <a:gd name="connsiteY0" fmla="*/ 20066 h 639999"/>
              <a:gd name="connsiteX1" fmla="*/ 72860 w 75874"/>
              <a:gd name="connsiteY1" fmla="*/ 612203 h 639999"/>
              <a:gd name="connsiteX2" fmla="*/ 63335 w 75874"/>
              <a:gd name="connsiteY2" fmla="*/ 531241 h 639999"/>
              <a:gd name="connsiteX3" fmla="*/ 37935 w 75874"/>
              <a:gd name="connsiteY3" fmla="*/ 424878 h 639999"/>
              <a:gd name="connsiteX4" fmla="*/ 3010 w 75874"/>
              <a:gd name="connsiteY4" fmla="*/ 164528 h 639999"/>
              <a:gd name="connsiteX5" fmla="*/ 10947 w 75874"/>
              <a:gd name="connsiteY5" fmla="*/ 20066 h 6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874" h="639999">
                <a:moveTo>
                  <a:pt x="10947" y="20066"/>
                </a:moveTo>
                <a:cubicBezTo>
                  <a:pt x="22589" y="94679"/>
                  <a:pt x="64129" y="527007"/>
                  <a:pt x="72860" y="612203"/>
                </a:cubicBezTo>
                <a:cubicBezTo>
                  <a:pt x="81591" y="697399"/>
                  <a:pt x="69156" y="562462"/>
                  <a:pt x="63335" y="531241"/>
                </a:cubicBezTo>
                <a:cubicBezTo>
                  <a:pt x="57514" y="500020"/>
                  <a:pt x="47989" y="485997"/>
                  <a:pt x="37935" y="424878"/>
                </a:cubicBezTo>
                <a:cubicBezTo>
                  <a:pt x="27881" y="363759"/>
                  <a:pt x="8566" y="230938"/>
                  <a:pt x="3010" y="164528"/>
                </a:cubicBezTo>
                <a:cubicBezTo>
                  <a:pt x="-2546" y="98118"/>
                  <a:pt x="-695" y="-54547"/>
                  <a:pt x="10947" y="20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0" name="フリーフォーム: 図形 1769">
            <a:extLst>
              <a:ext uri="{FF2B5EF4-FFF2-40B4-BE49-F238E27FC236}">
                <a16:creationId xmlns:a16="http://schemas.microsoft.com/office/drawing/2014/main" id="{0B34F637-7CE4-44C3-A8B8-345D690B6913}"/>
              </a:ext>
            </a:extLst>
          </p:cNvPr>
          <p:cNvSpPr/>
          <p:nvPr/>
        </p:nvSpPr>
        <p:spPr>
          <a:xfrm>
            <a:off x="4336949" y="8322915"/>
            <a:ext cx="94221" cy="696591"/>
          </a:xfrm>
          <a:custGeom>
            <a:avLst/>
            <a:gdLst>
              <a:gd name="connsiteX0" fmla="*/ 101 w 94221"/>
              <a:gd name="connsiteY0" fmla="*/ 348 h 696591"/>
              <a:gd name="connsiteX1" fmla="*/ 73126 w 94221"/>
              <a:gd name="connsiteY1" fmla="*/ 457548 h 696591"/>
              <a:gd name="connsiteX2" fmla="*/ 93764 w 94221"/>
              <a:gd name="connsiteY2" fmla="*/ 621060 h 696591"/>
              <a:gd name="connsiteX3" fmla="*/ 82651 w 94221"/>
              <a:gd name="connsiteY3" fmla="*/ 694085 h 696591"/>
              <a:gd name="connsiteX4" fmla="*/ 90589 w 94221"/>
              <a:gd name="connsiteY4" fmla="*/ 536923 h 696591"/>
              <a:gd name="connsiteX5" fmla="*/ 101 w 94221"/>
              <a:gd name="connsiteY5" fmla="*/ 348 h 69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221" h="696591">
                <a:moveTo>
                  <a:pt x="101" y="348"/>
                </a:moveTo>
                <a:cubicBezTo>
                  <a:pt x="-2809" y="-12881"/>
                  <a:pt x="57515" y="354096"/>
                  <a:pt x="73126" y="457548"/>
                </a:cubicBezTo>
                <a:cubicBezTo>
                  <a:pt x="88737" y="561000"/>
                  <a:pt x="92177" y="581637"/>
                  <a:pt x="93764" y="621060"/>
                </a:cubicBezTo>
                <a:cubicBezTo>
                  <a:pt x="95352" y="660483"/>
                  <a:pt x="83180" y="708108"/>
                  <a:pt x="82651" y="694085"/>
                </a:cubicBezTo>
                <a:cubicBezTo>
                  <a:pt x="82122" y="680062"/>
                  <a:pt x="102231" y="646990"/>
                  <a:pt x="90589" y="536923"/>
                </a:cubicBezTo>
                <a:cubicBezTo>
                  <a:pt x="78947" y="426856"/>
                  <a:pt x="3011" y="13577"/>
                  <a:pt x="101" y="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1" name="フリーフォーム: 図形 1770">
            <a:extLst>
              <a:ext uri="{FF2B5EF4-FFF2-40B4-BE49-F238E27FC236}">
                <a16:creationId xmlns:a16="http://schemas.microsoft.com/office/drawing/2014/main" id="{C33D6093-C4CF-4D23-929C-EE52815E2F37}"/>
              </a:ext>
            </a:extLst>
          </p:cNvPr>
          <p:cNvSpPr/>
          <p:nvPr/>
        </p:nvSpPr>
        <p:spPr>
          <a:xfrm>
            <a:off x="4355941" y="8841396"/>
            <a:ext cx="85884" cy="459776"/>
          </a:xfrm>
          <a:custGeom>
            <a:avLst/>
            <a:gdLst>
              <a:gd name="connsiteX0" fmla="*/ 66834 w 85884"/>
              <a:gd name="connsiteY0" fmla="*/ 979 h 459776"/>
              <a:gd name="connsiteX1" fmla="*/ 46197 w 85884"/>
              <a:gd name="connsiteY1" fmla="*/ 323242 h 459776"/>
              <a:gd name="connsiteX2" fmla="*/ 159 w 85884"/>
              <a:gd name="connsiteY2" fmla="*/ 459767 h 459776"/>
              <a:gd name="connsiteX3" fmla="*/ 63659 w 85884"/>
              <a:gd name="connsiteY3" fmla="*/ 329592 h 459776"/>
              <a:gd name="connsiteX4" fmla="*/ 85884 w 85884"/>
              <a:gd name="connsiteY4" fmla="*/ 226404 h 459776"/>
              <a:gd name="connsiteX5" fmla="*/ 66834 w 85884"/>
              <a:gd name="connsiteY5" fmla="*/ 979 h 45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884" h="459776">
                <a:moveTo>
                  <a:pt x="66834" y="979"/>
                </a:moveTo>
                <a:cubicBezTo>
                  <a:pt x="60219" y="17119"/>
                  <a:pt x="57309" y="246777"/>
                  <a:pt x="46197" y="323242"/>
                </a:cubicBezTo>
                <a:cubicBezTo>
                  <a:pt x="35084" y="399707"/>
                  <a:pt x="-2751" y="458709"/>
                  <a:pt x="159" y="459767"/>
                </a:cubicBezTo>
                <a:cubicBezTo>
                  <a:pt x="3069" y="460825"/>
                  <a:pt x="49372" y="368486"/>
                  <a:pt x="63659" y="329592"/>
                </a:cubicBezTo>
                <a:cubicBezTo>
                  <a:pt x="77946" y="290698"/>
                  <a:pt x="85884" y="280114"/>
                  <a:pt x="85884" y="226404"/>
                </a:cubicBezTo>
                <a:cubicBezTo>
                  <a:pt x="85884" y="172694"/>
                  <a:pt x="73449" y="-15161"/>
                  <a:pt x="66834" y="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2" name="フリーフォーム: 図形 1771">
            <a:extLst>
              <a:ext uri="{FF2B5EF4-FFF2-40B4-BE49-F238E27FC236}">
                <a16:creationId xmlns:a16="http://schemas.microsoft.com/office/drawing/2014/main" id="{91DE5C1B-5133-4C35-996F-2EB59F14A111}"/>
              </a:ext>
            </a:extLst>
          </p:cNvPr>
          <p:cNvSpPr/>
          <p:nvPr/>
        </p:nvSpPr>
        <p:spPr>
          <a:xfrm>
            <a:off x="4353818" y="8873854"/>
            <a:ext cx="103897" cy="508002"/>
          </a:xfrm>
          <a:custGeom>
            <a:avLst/>
            <a:gdLst>
              <a:gd name="connsiteX0" fmla="*/ 103882 w 103897"/>
              <a:gd name="connsiteY0" fmla="*/ 271 h 508002"/>
              <a:gd name="connsiteX1" fmla="*/ 73720 w 103897"/>
              <a:gd name="connsiteY1" fmla="*/ 374921 h 508002"/>
              <a:gd name="connsiteX2" fmla="*/ 695 w 103897"/>
              <a:gd name="connsiteY2" fmla="*/ 506684 h 508002"/>
              <a:gd name="connsiteX3" fmla="*/ 38795 w 103897"/>
              <a:gd name="connsiteY3" fmla="*/ 435246 h 508002"/>
              <a:gd name="connsiteX4" fmla="*/ 70545 w 103897"/>
              <a:gd name="connsiteY4" fmla="*/ 316184 h 508002"/>
              <a:gd name="connsiteX5" fmla="*/ 103882 w 103897"/>
              <a:gd name="connsiteY5" fmla="*/ 271 h 50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897" h="508002">
                <a:moveTo>
                  <a:pt x="103882" y="271"/>
                </a:moveTo>
                <a:cubicBezTo>
                  <a:pt x="104411" y="10061"/>
                  <a:pt x="90918" y="290519"/>
                  <a:pt x="73720" y="374921"/>
                </a:cubicBezTo>
                <a:cubicBezTo>
                  <a:pt x="56522" y="459323"/>
                  <a:pt x="695" y="506684"/>
                  <a:pt x="695" y="506684"/>
                </a:cubicBezTo>
                <a:cubicBezTo>
                  <a:pt x="-5126" y="516738"/>
                  <a:pt x="27153" y="466996"/>
                  <a:pt x="38795" y="435246"/>
                </a:cubicBezTo>
                <a:cubicBezTo>
                  <a:pt x="50437" y="403496"/>
                  <a:pt x="60226" y="383917"/>
                  <a:pt x="70545" y="316184"/>
                </a:cubicBezTo>
                <a:cubicBezTo>
                  <a:pt x="80864" y="248451"/>
                  <a:pt x="103353" y="-9519"/>
                  <a:pt x="103882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3" name="フリーフォーム: 図形 1772">
            <a:extLst>
              <a:ext uri="{FF2B5EF4-FFF2-40B4-BE49-F238E27FC236}">
                <a16:creationId xmlns:a16="http://schemas.microsoft.com/office/drawing/2014/main" id="{D4942C30-2ACD-4EC3-A76E-B6EFCAB76364}"/>
              </a:ext>
            </a:extLst>
          </p:cNvPr>
          <p:cNvSpPr/>
          <p:nvPr/>
        </p:nvSpPr>
        <p:spPr>
          <a:xfrm>
            <a:off x="4144273" y="9233718"/>
            <a:ext cx="240677" cy="232016"/>
          </a:xfrm>
          <a:custGeom>
            <a:avLst/>
            <a:gdLst>
              <a:gd name="connsiteX0" fmla="*/ 237227 w 240677"/>
              <a:gd name="connsiteY0" fmla="*/ 2357 h 232016"/>
              <a:gd name="connsiteX1" fmla="*/ 57840 w 240677"/>
              <a:gd name="connsiteY1" fmla="*/ 200795 h 232016"/>
              <a:gd name="connsiteX2" fmla="*/ 690 w 240677"/>
              <a:gd name="connsiteY2" fmla="*/ 229370 h 232016"/>
              <a:gd name="connsiteX3" fmla="*/ 88002 w 240677"/>
              <a:gd name="connsiteY3" fmla="*/ 178570 h 232016"/>
              <a:gd name="connsiteX4" fmla="*/ 168965 w 240677"/>
              <a:gd name="connsiteY4" fmla="*/ 97607 h 232016"/>
              <a:gd name="connsiteX5" fmla="*/ 237227 w 240677"/>
              <a:gd name="connsiteY5" fmla="*/ 2357 h 23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677" h="232016">
                <a:moveTo>
                  <a:pt x="237227" y="2357"/>
                </a:moveTo>
                <a:cubicBezTo>
                  <a:pt x="218706" y="19555"/>
                  <a:pt x="97263" y="162960"/>
                  <a:pt x="57840" y="200795"/>
                </a:cubicBezTo>
                <a:cubicBezTo>
                  <a:pt x="18417" y="238631"/>
                  <a:pt x="-4337" y="233074"/>
                  <a:pt x="690" y="229370"/>
                </a:cubicBezTo>
                <a:cubicBezTo>
                  <a:pt x="5717" y="225666"/>
                  <a:pt x="59956" y="200531"/>
                  <a:pt x="88002" y="178570"/>
                </a:cubicBezTo>
                <a:cubicBezTo>
                  <a:pt x="116048" y="156610"/>
                  <a:pt x="143036" y="128563"/>
                  <a:pt x="168965" y="97607"/>
                </a:cubicBezTo>
                <a:cubicBezTo>
                  <a:pt x="194894" y="66651"/>
                  <a:pt x="255748" y="-14841"/>
                  <a:pt x="237227" y="2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4" name="フリーフォーム: 図形 1773">
            <a:extLst>
              <a:ext uri="{FF2B5EF4-FFF2-40B4-BE49-F238E27FC236}">
                <a16:creationId xmlns:a16="http://schemas.microsoft.com/office/drawing/2014/main" id="{CC0E180F-AA38-43D5-934A-9A148D590DB8}"/>
              </a:ext>
            </a:extLst>
          </p:cNvPr>
          <p:cNvSpPr/>
          <p:nvPr/>
        </p:nvSpPr>
        <p:spPr>
          <a:xfrm>
            <a:off x="4179766" y="9238542"/>
            <a:ext cx="221613" cy="245295"/>
          </a:xfrm>
          <a:custGeom>
            <a:avLst/>
            <a:gdLst>
              <a:gd name="connsiteX0" fmla="*/ 219197 w 221613"/>
              <a:gd name="connsiteY0" fmla="*/ 708 h 245295"/>
              <a:gd name="connsiteX1" fmla="*/ 104897 w 221613"/>
              <a:gd name="connsiteY1" fmla="*/ 164221 h 245295"/>
              <a:gd name="connsiteX2" fmla="*/ 122 w 221613"/>
              <a:gd name="connsiteY2" fmla="*/ 245183 h 245295"/>
              <a:gd name="connsiteX3" fmla="*/ 85847 w 221613"/>
              <a:gd name="connsiteY3" fmla="*/ 180096 h 245295"/>
              <a:gd name="connsiteX4" fmla="*/ 176334 w 221613"/>
              <a:gd name="connsiteY4" fmla="*/ 107071 h 245295"/>
              <a:gd name="connsiteX5" fmla="*/ 219197 w 221613"/>
              <a:gd name="connsiteY5" fmla="*/ 708 h 24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613" h="245295">
                <a:moveTo>
                  <a:pt x="219197" y="708"/>
                </a:moveTo>
                <a:cubicBezTo>
                  <a:pt x="207291" y="10233"/>
                  <a:pt x="141409" y="123475"/>
                  <a:pt x="104897" y="164221"/>
                </a:cubicBezTo>
                <a:cubicBezTo>
                  <a:pt x="68385" y="204967"/>
                  <a:pt x="3297" y="242537"/>
                  <a:pt x="122" y="245183"/>
                </a:cubicBezTo>
                <a:cubicBezTo>
                  <a:pt x="-3053" y="247829"/>
                  <a:pt x="56479" y="203115"/>
                  <a:pt x="85847" y="180096"/>
                </a:cubicBezTo>
                <a:cubicBezTo>
                  <a:pt x="115215" y="157077"/>
                  <a:pt x="156490" y="133794"/>
                  <a:pt x="176334" y="107071"/>
                </a:cubicBezTo>
                <a:cubicBezTo>
                  <a:pt x="196178" y="80348"/>
                  <a:pt x="231103" y="-8817"/>
                  <a:pt x="219197" y="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5" name="フリーフォーム: 図形 1774">
            <a:extLst>
              <a:ext uri="{FF2B5EF4-FFF2-40B4-BE49-F238E27FC236}">
                <a16:creationId xmlns:a16="http://schemas.microsoft.com/office/drawing/2014/main" id="{874990E7-2E41-48CD-AFBE-F99F78D95E34}"/>
              </a:ext>
            </a:extLst>
          </p:cNvPr>
          <p:cNvSpPr/>
          <p:nvPr/>
        </p:nvSpPr>
        <p:spPr>
          <a:xfrm>
            <a:off x="4156708" y="9359079"/>
            <a:ext cx="229801" cy="195481"/>
          </a:xfrm>
          <a:custGeom>
            <a:avLst/>
            <a:gdLst>
              <a:gd name="connsiteX0" fmla="*/ 227967 w 229801"/>
              <a:gd name="connsiteY0" fmla="*/ 2409 h 195481"/>
              <a:gd name="connsiteX1" fmla="*/ 7305 w 229801"/>
              <a:gd name="connsiteY1" fmla="*/ 191321 h 195481"/>
              <a:gd name="connsiteX2" fmla="*/ 58105 w 229801"/>
              <a:gd name="connsiteY2" fmla="*/ 129409 h 195481"/>
              <a:gd name="connsiteX3" fmla="*/ 110492 w 229801"/>
              <a:gd name="connsiteY3" fmla="*/ 86546 h 195481"/>
              <a:gd name="connsiteX4" fmla="*/ 227967 w 229801"/>
              <a:gd name="connsiteY4" fmla="*/ 2409 h 19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01" h="195481">
                <a:moveTo>
                  <a:pt x="227967" y="2409"/>
                </a:moveTo>
                <a:cubicBezTo>
                  <a:pt x="210769" y="19872"/>
                  <a:pt x="35615" y="170154"/>
                  <a:pt x="7305" y="191321"/>
                </a:cubicBezTo>
                <a:cubicBezTo>
                  <a:pt x="-21005" y="212488"/>
                  <a:pt x="40907" y="146872"/>
                  <a:pt x="58105" y="129409"/>
                </a:cubicBezTo>
                <a:cubicBezTo>
                  <a:pt x="75303" y="111947"/>
                  <a:pt x="84563" y="105596"/>
                  <a:pt x="110492" y="86546"/>
                </a:cubicBezTo>
                <a:cubicBezTo>
                  <a:pt x="136421" y="67496"/>
                  <a:pt x="245165" y="-15054"/>
                  <a:pt x="227967" y="2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6" name="フリーフォーム: 図形 1775">
            <a:extLst>
              <a:ext uri="{FF2B5EF4-FFF2-40B4-BE49-F238E27FC236}">
                <a16:creationId xmlns:a16="http://schemas.microsoft.com/office/drawing/2014/main" id="{81E44812-2768-4698-8B0E-72204BA6762F}"/>
              </a:ext>
            </a:extLst>
          </p:cNvPr>
          <p:cNvSpPr/>
          <p:nvPr/>
        </p:nvSpPr>
        <p:spPr>
          <a:xfrm>
            <a:off x="3848100" y="9480266"/>
            <a:ext cx="327804" cy="270241"/>
          </a:xfrm>
          <a:custGeom>
            <a:avLst/>
            <a:gdLst>
              <a:gd name="connsiteX0" fmla="*/ 325438 w 327804"/>
              <a:gd name="connsiteY0" fmla="*/ 3459 h 270241"/>
              <a:gd name="connsiteX1" fmla="*/ 98425 w 327804"/>
              <a:gd name="connsiteY1" fmla="*/ 174909 h 270241"/>
              <a:gd name="connsiteX2" fmla="*/ 0 w 327804"/>
              <a:gd name="connsiteY2" fmla="*/ 270159 h 270241"/>
              <a:gd name="connsiteX3" fmla="*/ 96838 w 327804"/>
              <a:gd name="connsiteY3" fmla="*/ 189197 h 270241"/>
              <a:gd name="connsiteX4" fmla="*/ 211138 w 327804"/>
              <a:gd name="connsiteY4" fmla="*/ 68547 h 270241"/>
              <a:gd name="connsiteX5" fmla="*/ 325438 w 327804"/>
              <a:gd name="connsiteY5" fmla="*/ 3459 h 27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804" h="270241">
                <a:moveTo>
                  <a:pt x="325438" y="3459"/>
                </a:moveTo>
                <a:cubicBezTo>
                  <a:pt x="306652" y="21186"/>
                  <a:pt x="152665" y="130459"/>
                  <a:pt x="98425" y="174909"/>
                </a:cubicBezTo>
                <a:cubicBezTo>
                  <a:pt x="44185" y="219359"/>
                  <a:pt x="264" y="267778"/>
                  <a:pt x="0" y="270159"/>
                </a:cubicBezTo>
                <a:cubicBezTo>
                  <a:pt x="-264" y="272540"/>
                  <a:pt x="61648" y="222799"/>
                  <a:pt x="96838" y="189197"/>
                </a:cubicBezTo>
                <a:cubicBezTo>
                  <a:pt x="132028" y="155595"/>
                  <a:pt x="176213" y="96593"/>
                  <a:pt x="211138" y="68547"/>
                </a:cubicBezTo>
                <a:cubicBezTo>
                  <a:pt x="246063" y="40501"/>
                  <a:pt x="344224" y="-14268"/>
                  <a:pt x="325438" y="3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7" name="フリーフォーム: 図形 1776">
            <a:extLst>
              <a:ext uri="{FF2B5EF4-FFF2-40B4-BE49-F238E27FC236}">
                <a16:creationId xmlns:a16="http://schemas.microsoft.com/office/drawing/2014/main" id="{D0886113-D0BB-429B-A9A9-D4D4F574253D}"/>
              </a:ext>
            </a:extLst>
          </p:cNvPr>
          <p:cNvSpPr/>
          <p:nvPr/>
        </p:nvSpPr>
        <p:spPr>
          <a:xfrm>
            <a:off x="3734384" y="9516722"/>
            <a:ext cx="461554" cy="379152"/>
          </a:xfrm>
          <a:custGeom>
            <a:avLst/>
            <a:gdLst>
              <a:gd name="connsiteX0" fmla="*/ 461379 w 461554"/>
              <a:gd name="connsiteY0" fmla="*/ 341 h 379152"/>
              <a:gd name="connsiteX1" fmla="*/ 29579 w 461554"/>
              <a:gd name="connsiteY1" fmla="*/ 360703 h 379152"/>
              <a:gd name="connsiteX2" fmla="*/ 81966 w 461554"/>
              <a:gd name="connsiteY2" fmla="*/ 295616 h 379152"/>
              <a:gd name="connsiteX3" fmla="*/ 461379 w 461554"/>
              <a:gd name="connsiteY3" fmla="*/ 341 h 37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554" h="379152">
                <a:moveTo>
                  <a:pt x="461379" y="341"/>
                </a:moveTo>
                <a:cubicBezTo>
                  <a:pt x="452648" y="11189"/>
                  <a:pt x="92814" y="311491"/>
                  <a:pt x="29579" y="360703"/>
                </a:cubicBezTo>
                <a:cubicBezTo>
                  <a:pt x="-33656" y="409915"/>
                  <a:pt x="14233" y="351179"/>
                  <a:pt x="81966" y="295616"/>
                </a:cubicBezTo>
                <a:cubicBezTo>
                  <a:pt x="149699" y="240053"/>
                  <a:pt x="470110" y="-10507"/>
                  <a:pt x="461379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8" name="フリーフォーム: 図形 1777">
            <a:extLst>
              <a:ext uri="{FF2B5EF4-FFF2-40B4-BE49-F238E27FC236}">
                <a16:creationId xmlns:a16="http://schemas.microsoft.com/office/drawing/2014/main" id="{0FA23D0C-6811-4E5C-B9C2-4980727D8D94}"/>
              </a:ext>
            </a:extLst>
          </p:cNvPr>
          <p:cNvSpPr/>
          <p:nvPr/>
        </p:nvSpPr>
        <p:spPr>
          <a:xfrm>
            <a:off x="3717373" y="9605351"/>
            <a:ext cx="404340" cy="380262"/>
          </a:xfrm>
          <a:custGeom>
            <a:avLst/>
            <a:gdLst>
              <a:gd name="connsiteX0" fmla="*/ 402190 w 404340"/>
              <a:gd name="connsiteY0" fmla="*/ 2199 h 380262"/>
              <a:gd name="connsiteX1" fmla="*/ 43415 w 404340"/>
              <a:gd name="connsiteY1" fmla="*/ 329224 h 380262"/>
              <a:gd name="connsiteX2" fmla="*/ 11665 w 404340"/>
              <a:gd name="connsiteY2" fmla="*/ 372087 h 380262"/>
              <a:gd name="connsiteX3" fmla="*/ 92627 w 404340"/>
              <a:gd name="connsiteY3" fmla="*/ 254612 h 380262"/>
              <a:gd name="connsiteX4" fmla="*/ 187877 w 404340"/>
              <a:gd name="connsiteY4" fmla="*/ 189524 h 380262"/>
              <a:gd name="connsiteX5" fmla="*/ 402190 w 404340"/>
              <a:gd name="connsiteY5" fmla="*/ 2199 h 38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340" h="380262">
                <a:moveTo>
                  <a:pt x="402190" y="2199"/>
                </a:moveTo>
                <a:cubicBezTo>
                  <a:pt x="378113" y="25482"/>
                  <a:pt x="108502" y="267576"/>
                  <a:pt x="43415" y="329224"/>
                </a:cubicBezTo>
                <a:cubicBezTo>
                  <a:pt x="-21672" y="390872"/>
                  <a:pt x="3463" y="384522"/>
                  <a:pt x="11665" y="372087"/>
                </a:cubicBezTo>
                <a:cubicBezTo>
                  <a:pt x="19867" y="359652"/>
                  <a:pt x="63259" y="285039"/>
                  <a:pt x="92627" y="254612"/>
                </a:cubicBezTo>
                <a:cubicBezTo>
                  <a:pt x="121995" y="224185"/>
                  <a:pt x="134431" y="231857"/>
                  <a:pt x="187877" y="189524"/>
                </a:cubicBezTo>
                <a:cubicBezTo>
                  <a:pt x="241323" y="147191"/>
                  <a:pt x="426267" y="-21084"/>
                  <a:pt x="402190" y="2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9" name="フリーフォーム: 図形 1778">
            <a:extLst>
              <a:ext uri="{FF2B5EF4-FFF2-40B4-BE49-F238E27FC236}">
                <a16:creationId xmlns:a16="http://schemas.microsoft.com/office/drawing/2014/main" id="{0516896B-E3C6-4F46-AADB-E000A19E89F2}"/>
              </a:ext>
            </a:extLst>
          </p:cNvPr>
          <p:cNvSpPr/>
          <p:nvPr/>
        </p:nvSpPr>
        <p:spPr>
          <a:xfrm>
            <a:off x="3552471" y="9754029"/>
            <a:ext cx="313355" cy="354458"/>
          </a:xfrm>
          <a:custGeom>
            <a:avLst/>
            <a:gdLst>
              <a:gd name="connsiteX0" fmla="*/ 311504 w 313355"/>
              <a:gd name="connsiteY0" fmla="*/ 2746 h 354458"/>
              <a:gd name="connsiteX1" fmla="*/ 105129 w 313355"/>
              <a:gd name="connsiteY1" fmla="*/ 199596 h 354458"/>
              <a:gd name="connsiteX2" fmla="*/ 354 w 313355"/>
              <a:gd name="connsiteY2" fmla="*/ 353584 h 354458"/>
              <a:gd name="connsiteX3" fmla="*/ 68617 w 313355"/>
              <a:gd name="connsiteY3" fmla="*/ 266271 h 354458"/>
              <a:gd name="connsiteX4" fmla="*/ 198792 w 313355"/>
              <a:gd name="connsiteY4" fmla="*/ 96409 h 354458"/>
              <a:gd name="connsiteX5" fmla="*/ 311504 w 313355"/>
              <a:gd name="connsiteY5" fmla="*/ 2746 h 35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355" h="354458">
                <a:moveTo>
                  <a:pt x="311504" y="2746"/>
                </a:moveTo>
                <a:cubicBezTo>
                  <a:pt x="295894" y="19944"/>
                  <a:pt x="156987" y="141123"/>
                  <a:pt x="105129" y="199596"/>
                </a:cubicBezTo>
                <a:cubicBezTo>
                  <a:pt x="53271" y="258069"/>
                  <a:pt x="6439" y="342472"/>
                  <a:pt x="354" y="353584"/>
                </a:cubicBezTo>
                <a:cubicBezTo>
                  <a:pt x="-5731" y="364697"/>
                  <a:pt x="68617" y="266271"/>
                  <a:pt x="68617" y="266271"/>
                </a:cubicBezTo>
                <a:cubicBezTo>
                  <a:pt x="101690" y="223408"/>
                  <a:pt x="157517" y="139801"/>
                  <a:pt x="198792" y="96409"/>
                </a:cubicBezTo>
                <a:cubicBezTo>
                  <a:pt x="240067" y="53017"/>
                  <a:pt x="327114" y="-14452"/>
                  <a:pt x="311504" y="2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0" name="フリーフォーム: 図形 1779">
            <a:extLst>
              <a:ext uri="{FF2B5EF4-FFF2-40B4-BE49-F238E27FC236}">
                <a16:creationId xmlns:a16="http://schemas.microsoft.com/office/drawing/2014/main" id="{953CA0B9-6FA2-42F6-86E4-E78FE6B47AFF}"/>
              </a:ext>
            </a:extLst>
          </p:cNvPr>
          <p:cNvSpPr/>
          <p:nvPr/>
        </p:nvSpPr>
        <p:spPr>
          <a:xfrm>
            <a:off x="3423202" y="9903631"/>
            <a:ext cx="339646" cy="492926"/>
          </a:xfrm>
          <a:custGeom>
            <a:avLst/>
            <a:gdLst>
              <a:gd name="connsiteX0" fmla="*/ 332823 w 339646"/>
              <a:gd name="connsiteY0" fmla="*/ 8719 h 492926"/>
              <a:gd name="connsiteX1" fmla="*/ 158198 w 339646"/>
              <a:gd name="connsiteY1" fmla="*/ 226207 h 492926"/>
              <a:gd name="connsiteX2" fmla="*/ 107398 w 339646"/>
              <a:gd name="connsiteY2" fmla="*/ 313519 h 492926"/>
              <a:gd name="connsiteX3" fmla="*/ 56598 w 339646"/>
              <a:gd name="connsiteY3" fmla="*/ 410357 h 492926"/>
              <a:gd name="connsiteX4" fmla="*/ 1036 w 339646"/>
              <a:gd name="connsiteY4" fmla="*/ 492907 h 492926"/>
              <a:gd name="connsiteX5" fmla="*/ 26436 w 339646"/>
              <a:gd name="connsiteY5" fmla="*/ 416707 h 492926"/>
              <a:gd name="connsiteX6" fmla="*/ 99461 w 339646"/>
              <a:gd name="connsiteY6" fmla="*/ 278594 h 492926"/>
              <a:gd name="connsiteX7" fmla="*/ 283611 w 339646"/>
              <a:gd name="connsiteY7" fmla="*/ 65869 h 492926"/>
              <a:gd name="connsiteX8" fmla="*/ 332823 w 339646"/>
              <a:gd name="connsiteY8" fmla="*/ 8719 h 49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646" h="492926">
                <a:moveTo>
                  <a:pt x="332823" y="8719"/>
                </a:moveTo>
                <a:cubicBezTo>
                  <a:pt x="311921" y="35442"/>
                  <a:pt x="195769" y="175407"/>
                  <a:pt x="158198" y="226207"/>
                </a:cubicBezTo>
                <a:cubicBezTo>
                  <a:pt x="120627" y="277007"/>
                  <a:pt x="124331" y="282827"/>
                  <a:pt x="107398" y="313519"/>
                </a:cubicBezTo>
                <a:cubicBezTo>
                  <a:pt x="90465" y="344211"/>
                  <a:pt x="74325" y="380459"/>
                  <a:pt x="56598" y="410357"/>
                </a:cubicBezTo>
                <a:cubicBezTo>
                  <a:pt x="38871" y="440255"/>
                  <a:pt x="6063" y="491849"/>
                  <a:pt x="1036" y="492907"/>
                </a:cubicBezTo>
                <a:cubicBezTo>
                  <a:pt x="-3991" y="493965"/>
                  <a:pt x="10032" y="452426"/>
                  <a:pt x="26436" y="416707"/>
                </a:cubicBezTo>
                <a:cubicBezTo>
                  <a:pt x="42840" y="380988"/>
                  <a:pt x="56598" y="337067"/>
                  <a:pt x="99461" y="278594"/>
                </a:cubicBezTo>
                <a:cubicBezTo>
                  <a:pt x="142323" y="220121"/>
                  <a:pt x="243659" y="110584"/>
                  <a:pt x="283611" y="65869"/>
                </a:cubicBezTo>
                <a:cubicBezTo>
                  <a:pt x="323563" y="21155"/>
                  <a:pt x="353725" y="-18004"/>
                  <a:pt x="332823" y="8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1" name="フリーフォーム: 図形 1780">
            <a:extLst>
              <a:ext uri="{FF2B5EF4-FFF2-40B4-BE49-F238E27FC236}">
                <a16:creationId xmlns:a16="http://schemas.microsoft.com/office/drawing/2014/main" id="{C1933D1F-E00F-491A-A5F0-E47BC5F94E2F}"/>
              </a:ext>
            </a:extLst>
          </p:cNvPr>
          <p:cNvSpPr/>
          <p:nvPr/>
        </p:nvSpPr>
        <p:spPr>
          <a:xfrm>
            <a:off x="3314242" y="10116898"/>
            <a:ext cx="221154" cy="247901"/>
          </a:xfrm>
          <a:custGeom>
            <a:avLst/>
            <a:gdLst>
              <a:gd name="connsiteX0" fmla="*/ 221121 w 221154"/>
              <a:gd name="connsiteY0" fmla="*/ 240 h 247901"/>
              <a:gd name="connsiteX1" fmla="*/ 127458 w 221154"/>
              <a:gd name="connsiteY1" fmla="*/ 185977 h 247901"/>
              <a:gd name="connsiteX2" fmla="*/ 95708 w 221154"/>
              <a:gd name="connsiteY2" fmla="*/ 233602 h 247901"/>
              <a:gd name="connsiteX3" fmla="*/ 76658 w 221154"/>
              <a:gd name="connsiteY3" fmla="*/ 247890 h 247901"/>
              <a:gd name="connsiteX4" fmla="*/ 458 w 221154"/>
              <a:gd name="connsiteY4" fmla="*/ 232015 h 247901"/>
              <a:gd name="connsiteX5" fmla="*/ 116346 w 221154"/>
              <a:gd name="connsiteY5" fmla="*/ 228840 h 247901"/>
              <a:gd name="connsiteX6" fmla="*/ 221121 w 221154"/>
              <a:gd name="connsiteY6" fmla="*/ 240 h 24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154" h="247901">
                <a:moveTo>
                  <a:pt x="221121" y="240"/>
                </a:moveTo>
                <a:cubicBezTo>
                  <a:pt x="222973" y="-6904"/>
                  <a:pt x="148360" y="147083"/>
                  <a:pt x="127458" y="185977"/>
                </a:cubicBezTo>
                <a:cubicBezTo>
                  <a:pt x="106556" y="224871"/>
                  <a:pt x="104175" y="223283"/>
                  <a:pt x="95708" y="233602"/>
                </a:cubicBezTo>
                <a:cubicBezTo>
                  <a:pt x="87241" y="243921"/>
                  <a:pt x="92533" y="248154"/>
                  <a:pt x="76658" y="247890"/>
                </a:cubicBezTo>
                <a:cubicBezTo>
                  <a:pt x="60783" y="247626"/>
                  <a:pt x="-6157" y="235190"/>
                  <a:pt x="458" y="232015"/>
                </a:cubicBezTo>
                <a:cubicBezTo>
                  <a:pt x="7073" y="228840"/>
                  <a:pt x="76923" y="267469"/>
                  <a:pt x="116346" y="228840"/>
                </a:cubicBezTo>
                <a:cubicBezTo>
                  <a:pt x="155769" y="190211"/>
                  <a:pt x="219269" y="7384"/>
                  <a:pt x="221121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2" name="フリーフォーム: 図形 1781">
            <a:extLst>
              <a:ext uri="{FF2B5EF4-FFF2-40B4-BE49-F238E27FC236}">
                <a16:creationId xmlns:a16="http://schemas.microsoft.com/office/drawing/2014/main" id="{56D1C924-B45B-4A1F-9DD7-1EE134FC1A2B}"/>
              </a:ext>
            </a:extLst>
          </p:cNvPr>
          <p:cNvSpPr/>
          <p:nvPr/>
        </p:nvSpPr>
        <p:spPr>
          <a:xfrm>
            <a:off x="3236857" y="10175748"/>
            <a:ext cx="190614" cy="241732"/>
          </a:xfrm>
          <a:custGeom>
            <a:avLst/>
            <a:gdLst>
              <a:gd name="connsiteX0" fmla="*/ 56 w 190614"/>
              <a:gd name="connsiteY0" fmla="*/ 127 h 241732"/>
              <a:gd name="connsiteX1" fmla="*/ 20693 w 190614"/>
              <a:gd name="connsiteY1" fmla="*/ 174752 h 241732"/>
              <a:gd name="connsiteX2" fmla="*/ 46093 w 190614"/>
              <a:gd name="connsiteY2" fmla="*/ 206502 h 241732"/>
              <a:gd name="connsiteX3" fmla="*/ 112768 w 190614"/>
              <a:gd name="connsiteY3" fmla="*/ 236665 h 241732"/>
              <a:gd name="connsiteX4" fmla="*/ 190556 w 190614"/>
              <a:gd name="connsiteY4" fmla="*/ 241427 h 241732"/>
              <a:gd name="connsiteX5" fmla="*/ 100068 w 190614"/>
              <a:gd name="connsiteY5" fmla="*/ 233490 h 241732"/>
              <a:gd name="connsiteX6" fmla="*/ 27043 w 190614"/>
              <a:gd name="connsiteY6" fmla="*/ 204915 h 241732"/>
              <a:gd name="connsiteX7" fmla="*/ 56 w 190614"/>
              <a:gd name="connsiteY7" fmla="*/ 127 h 24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614" h="241732">
                <a:moveTo>
                  <a:pt x="56" y="127"/>
                </a:moveTo>
                <a:cubicBezTo>
                  <a:pt x="-1002" y="-4900"/>
                  <a:pt x="13020" y="140356"/>
                  <a:pt x="20693" y="174752"/>
                </a:cubicBezTo>
                <a:cubicBezTo>
                  <a:pt x="28366" y="209148"/>
                  <a:pt x="30747" y="196183"/>
                  <a:pt x="46093" y="206502"/>
                </a:cubicBezTo>
                <a:cubicBezTo>
                  <a:pt x="61439" y="216821"/>
                  <a:pt x="88691" y="230844"/>
                  <a:pt x="112768" y="236665"/>
                </a:cubicBezTo>
                <a:cubicBezTo>
                  <a:pt x="136845" y="242486"/>
                  <a:pt x="192673" y="241956"/>
                  <a:pt x="190556" y="241427"/>
                </a:cubicBezTo>
                <a:cubicBezTo>
                  <a:pt x="188439" y="240898"/>
                  <a:pt x="127320" y="239575"/>
                  <a:pt x="100068" y="233490"/>
                </a:cubicBezTo>
                <a:cubicBezTo>
                  <a:pt x="72816" y="227405"/>
                  <a:pt x="43182" y="239575"/>
                  <a:pt x="27043" y="204915"/>
                </a:cubicBezTo>
                <a:cubicBezTo>
                  <a:pt x="10904" y="170255"/>
                  <a:pt x="1114" y="5154"/>
                  <a:pt x="56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3" name="フリーフォーム: 図形 1782">
            <a:extLst>
              <a:ext uri="{FF2B5EF4-FFF2-40B4-BE49-F238E27FC236}">
                <a16:creationId xmlns:a16="http://schemas.microsoft.com/office/drawing/2014/main" id="{3DC6FA8B-8091-4A93-AE2E-E15D272F8296}"/>
              </a:ext>
            </a:extLst>
          </p:cNvPr>
          <p:cNvSpPr/>
          <p:nvPr/>
        </p:nvSpPr>
        <p:spPr>
          <a:xfrm>
            <a:off x="3311699" y="10123215"/>
            <a:ext cx="82696" cy="271955"/>
          </a:xfrm>
          <a:custGeom>
            <a:avLst/>
            <a:gdLst>
              <a:gd name="connsiteX0" fmla="*/ 15701 w 82696"/>
              <a:gd name="connsiteY0" fmla="*/ 273 h 271955"/>
              <a:gd name="connsiteX1" fmla="*/ 3001 w 82696"/>
              <a:gd name="connsiteY1" fmla="*/ 233635 h 271955"/>
              <a:gd name="connsiteX2" fmla="*/ 82376 w 82696"/>
              <a:gd name="connsiteY2" fmla="*/ 271735 h 271955"/>
              <a:gd name="connsiteX3" fmla="*/ 29989 w 82696"/>
              <a:gd name="connsiteY3" fmla="*/ 246335 h 271955"/>
              <a:gd name="connsiteX4" fmla="*/ 6176 w 82696"/>
              <a:gd name="connsiteY4" fmla="*/ 187598 h 271955"/>
              <a:gd name="connsiteX5" fmla="*/ 15701 w 82696"/>
              <a:gd name="connsiteY5" fmla="*/ 273 h 27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696" h="271955">
                <a:moveTo>
                  <a:pt x="15701" y="273"/>
                </a:moveTo>
                <a:cubicBezTo>
                  <a:pt x="15172" y="7946"/>
                  <a:pt x="-8112" y="188391"/>
                  <a:pt x="3001" y="233635"/>
                </a:cubicBezTo>
                <a:cubicBezTo>
                  <a:pt x="14113" y="278879"/>
                  <a:pt x="77878" y="269618"/>
                  <a:pt x="82376" y="271735"/>
                </a:cubicBezTo>
                <a:cubicBezTo>
                  <a:pt x="86874" y="273852"/>
                  <a:pt x="42689" y="260358"/>
                  <a:pt x="29989" y="246335"/>
                </a:cubicBezTo>
                <a:cubicBezTo>
                  <a:pt x="17289" y="232312"/>
                  <a:pt x="9351" y="226492"/>
                  <a:pt x="6176" y="187598"/>
                </a:cubicBezTo>
                <a:cubicBezTo>
                  <a:pt x="3001" y="148704"/>
                  <a:pt x="16230" y="-7400"/>
                  <a:pt x="15701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4" name="フリーフォーム: 図形 1783">
            <a:extLst>
              <a:ext uri="{FF2B5EF4-FFF2-40B4-BE49-F238E27FC236}">
                <a16:creationId xmlns:a16="http://schemas.microsoft.com/office/drawing/2014/main" id="{BD287662-10F1-413A-BB59-6588C8D41327}"/>
              </a:ext>
            </a:extLst>
          </p:cNvPr>
          <p:cNvSpPr/>
          <p:nvPr/>
        </p:nvSpPr>
        <p:spPr>
          <a:xfrm>
            <a:off x="3255307" y="9649282"/>
            <a:ext cx="74097" cy="638472"/>
          </a:xfrm>
          <a:custGeom>
            <a:avLst/>
            <a:gdLst>
              <a:gd name="connsiteX0" fmla="*/ 29231 w 74097"/>
              <a:gd name="connsiteY0" fmla="*/ 1131 h 638472"/>
              <a:gd name="connsiteX1" fmla="*/ 56218 w 74097"/>
              <a:gd name="connsiteY1" fmla="*/ 186868 h 638472"/>
              <a:gd name="connsiteX2" fmla="*/ 3831 w 74097"/>
              <a:gd name="connsiteY2" fmla="*/ 613906 h 638472"/>
              <a:gd name="connsiteX3" fmla="*/ 11768 w 74097"/>
              <a:gd name="connsiteY3" fmla="*/ 551993 h 638472"/>
              <a:gd name="connsiteX4" fmla="*/ 73681 w 74097"/>
              <a:gd name="connsiteY4" fmla="*/ 263068 h 638472"/>
              <a:gd name="connsiteX5" fmla="*/ 29231 w 74097"/>
              <a:gd name="connsiteY5" fmla="*/ 1131 h 63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97" h="638472">
                <a:moveTo>
                  <a:pt x="29231" y="1131"/>
                </a:moveTo>
                <a:cubicBezTo>
                  <a:pt x="26320" y="-11569"/>
                  <a:pt x="60451" y="84739"/>
                  <a:pt x="56218" y="186868"/>
                </a:cubicBezTo>
                <a:cubicBezTo>
                  <a:pt x="51985" y="288997"/>
                  <a:pt x="11239" y="553052"/>
                  <a:pt x="3831" y="613906"/>
                </a:cubicBezTo>
                <a:cubicBezTo>
                  <a:pt x="-3577" y="674760"/>
                  <a:pt x="126" y="610466"/>
                  <a:pt x="11768" y="551993"/>
                </a:cubicBezTo>
                <a:cubicBezTo>
                  <a:pt x="23410" y="493520"/>
                  <a:pt x="68389" y="350910"/>
                  <a:pt x="73681" y="263068"/>
                </a:cubicBezTo>
                <a:cubicBezTo>
                  <a:pt x="78973" y="175226"/>
                  <a:pt x="32142" y="13831"/>
                  <a:pt x="29231" y="1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5" name="フリーフォーム: 図形 1784">
            <a:extLst>
              <a:ext uri="{FF2B5EF4-FFF2-40B4-BE49-F238E27FC236}">
                <a16:creationId xmlns:a16="http://schemas.microsoft.com/office/drawing/2014/main" id="{8D7268EF-0B7D-4AA0-9B41-E983D8CEF92F}"/>
              </a:ext>
            </a:extLst>
          </p:cNvPr>
          <p:cNvSpPr/>
          <p:nvPr/>
        </p:nvSpPr>
        <p:spPr>
          <a:xfrm>
            <a:off x="3246401" y="9618047"/>
            <a:ext cx="26578" cy="622077"/>
          </a:xfrm>
          <a:custGeom>
            <a:avLst/>
            <a:gdLst>
              <a:gd name="connsiteX0" fmla="*/ 25437 w 26578"/>
              <a:gd name="connsiteY0" fmla="*/ 616 h 622077"/>
              <a:gd name="connsiteX1" fmla="*/ 3212 w 26578"/>
              <a:gd name="connsiteY1" fmla="*/ 445116 h 622077"/>
              <a:gd name="connsiteX2" fmla="*/ 1624 w 26578"/>
              <a:gd name="connsiteY2" fmla="*/ 621328 h 622077"/>
              <a:gd name="connsiteX3" fmla="*/ 17499 w 26578"/>
              <a:gd name="connsiteY3" fmla="*/ 502266 h 622077"/>
              <a:gd name="connsiteX4" fmla="*/ 22262 w 26578"/>
              <a:gd name="connsiteY4" fmla="*/ 351453 h 622077"/>
              <a:gd name="connsiteX5" fmla="*/ 25437 w 26578"/>
              <a:gd name="connsiteY5" fmla="*/ 616 h 622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78" h="622077">
                <a:moveTo>
                  <a:pt x="25437" y="616"/>
                </a:moveTo>
                <a:cubicBezTo>
                  <a:pt x="22262" y="16226"/>
                  <a:pt x="7181" y="341664"/>
                  <a:pt x="3212" y="445116"/>
                </a:cubicBezTo>
                <a:cubicBezTo>
                  <a:pt x="-757" y="548568"/>
                  <a:pt x="-757" y="611803"/>
                  <a:pt x="1624" y="621328"/>
                </a:cubicBezTo>
                <a:cubicBezTo>
                  <a:pt x="4005" y="630853"/>
                  <a:pt x="14059" y="547245"/>
                  <a:pt x="17499" y="502266"/>
                </a:cubicBezTo>
                <a:cubicBezTo>
                  <a:pt x="20939" y="457287"/>
                  <a:pt x="20145" y="432680"/>
                  <a:pt x="22262" y="351453"/>
                </a:cubicBezTo>
                <a:cubicBezTo>
                  <a:pt x="24379" y="270226"/>
                  <a:pt x="28612" y="-14994"/>
                  <a:pt x="25437" y="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6" name="フリーフォーム: 図形 1785">
            <a:extLst>
              <a:ext uri="{FF2B5EF4-FFF2-40B4-BE49-F238E27FC236}">
                <a16:creationId xmlns:a16="http://schemas.microsoft.com/office/drawing/2014/main" id="{67C04F57-EA18-4BD7-8AFF-0191AD025B0B}"/>
              </a:ext>
            </a:extLst>
          </p:cNvPr>
          <p:cNvSpPr/>
          <p:nvPr/>
        </p:nvSpPr>
        <p:spPr>
          <a:xfrm>
            <a:off x="3317823" y="9592938"/>
            <a:ext cx="23940" cy="588133"/>
          </a:xfrm>
          <a:custGeom>
            <a:avLst/>
            <a:gdLst>
              <a:gd name="connsiteX0" fmla="*/ 7990 w 23940"/>
              <a:gd name="connsiteY0" fmla="*/ 325 h 588133"/>
              <a:gd name="connsiteX1" fmla="*/ 23865 w 23940"/>
              <a:gd name="connsiteY1" fmla="*/ 355925 h 588133"/>
              <a:gd name="connsiteX2" fmla="*/ 52 w 23940"/>
              <a:gd name="connsiteY2" fmla="*/ 582937 h 588133"/>
              <a:gd name="connsiteX3" fmla="*/ 17515 w 23940"/>
              <a:gd name="connsiteY3" fmla="*/ 497212 h 588133"/>
              <a:gd name="connsiteX4" fmla="*/ 19102 w 23940"/>
              <a:gd name="connsiteY4" fmla="*/ 295600 h 588133"/>
              <a:gd name="connsiteX5" fmla="*/ 7990 w 23940"/>
              <a:gd name="connsiteY5" fmla="*/ 325 h 58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40" h="588133">
                <a:moveTo>
                  <a:pt x="7990" y="325"/>
                </a:moveTo>
                <a:cubicBezTo>
                  <a:pt x="8784" y="10379"/>
                  <a:pt x="25188" y="258823"/>
                  <a:pt x="23865" y="355925"/>
                </a:cubicBezTo>
                <a:cubicBezTo>
                  <a:pt x="22542" y="453027"/>
                  <a:pt x="1110" y="559389"/>
                  <a:pt x="52" y="582937"/>
                </a:cubicBezTo>
                <a:cubicBezTo>
                  <a:pt x="-1006" y="606485"/>
                  <a:pt x="14340" y="545101"/>
                  <a:pt x="17515" y="497212"/>
                </a:cubicBezTo>
                <a:cubicBezTo>
                  <a:pt x="20690" y="449323"/>
                  <a:pt x="20160" y="374975"/>
                  <a:pt x="19102" y="295600"/>
                </a:cubicBezTo>
                <a:cubicBezTo>
                  <a:pt x="18044" y="216225"/>
                  <a:pt x="7196" y="-9729"/>
                  <a:pt x="7990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7" name="フリーフォーム: 図形 1786">
            <a:extLst>
              <a:ext uri="{FF2B5EF4-FFF2-40B4-BE49-F238E27FC236}">
                <a16:creationId xmlns:a16="http://schemas.microsoft.com/office/drawing/2014/main" id="{F157FDFF-7CE7-46AB-B4A7-03FD98F75FBA}"/>
              </a:ext>
            </a:extLst>
          </p:cNvPr>
          <p:cNvSpPr/>
          <p:nvPr/>
        </p:nvSpPr>
        <p:spPr>
          <a:xfrm>
            <a:off x="3302562" y="9245584"/>
            <a:ext cx="28096" cy="372186"/>
          </a:xfrm>
          <a:custGeom>
            <a:avLst/>
            <a:gdLst>
              <a:gd name="connsiteX0" fmla="*/ 28013 w 28096"/>
              <a:gd name="connsiteY0" fmla="*/ 16 h 372186"/>
              <a:gd name="connsiteX1" fmla="*/ 2613 w 28096"/>
              <a:gd name="connsiteY1" fmla="*/ 152416 h 372186"/>
              <a:gd name="connsiteX2" fmla="*/ 2613 w 28096"/>
              <a:gd name="connsiteY2" fmla="*/ 234966 h 372186"/>
              <a:gd name="connsiteX3" fmla="*/ 18488 w 28096"/>
              <a:gd name="connsiteY3" fmla="*/ 371491 h 372186"/>
              <a:gd name="connsiteX4" fmla="*/ 12138 w 28096"/>
              <a:gd name="connsiteY4" fmla="*/ 282591 h 372186"/>
              <a:gd name="connsiteX5" fmla="*/ 10551 w 28096"/>
              <a:gd name="connsiteY5" fmla="*/ 161941 h 372186"/>
              <a:gd name="connsiteX6" fmla="*/ 28013 w 28096"/>
              <a:gd name="connsiteY6" fmla="*/ 16 h 37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96" h="372186">
                <a:moveTo>
                  <a:pt x="28013" y="16"/>
                </a:moveTo>
                <a:cubicBezTo>
                  <a:pt x="26690" y="-1571"/>
                  <a:pt x="6846" y="113258"/>
                  <a:pt x="2613" y="152416"/>
                </a:cubicBezTo>
                <a:cubicBezTo>
                  <a:pt x="-1620" y="191574"/>
                  <a:pt x="-33" y="198454"/>
                  <a:pt x="2613" y="234966"/>
                </a:cubicBezTo>
                <a:cubicBezTo>
                  <a:pt x="5259" y="271478"/>
                  <a:pt x="16900" y="363553"/>
                  <a:pt x="18488" y="371491"/>
                </a:cubicBezTo>
                <a:cubicBezTo>
                  <a:pt x="20076" y="379429"/>
                  <a:pt x="13461" y="317516"/>
                  <a:pt x="12138" y="282591"/>
                </a:cubicBezTo>
                <a:cubicBezTo>
                  <a:pt x="10815" y="247666"/>
                  <a:pt x="6582" y="205068"/>
                  <a:pt x="10551" y="161941"/>
                </a:cubicBezTo>
                <a:cubicBezTo>
                  <a:pt x="14520" y="118814"/>
                  <a:pt x="29336" y="1603"/>
                  <a:pt x="28013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8" name="フリーフォーム: 図形 1787">
            <a:extLst>
              <a:ext uri="{FF2B5EF4-FFF2-40B4-BE49-F238E27FC236}">
                <a16:creationId xmlns:a16="http://schemas.microsoft.com/office/drawing/2014/main" id="{8C14ACD8-6C88-4DFA-AF08-2B8EA34DBF7F}"/>
              </a:ext>
            </a:extLst>
          </p:cNvPr>
          <p:cNvSpPr/>
          <p:nvPr/>
        </p:nvSpPr>
        <p:spPr>
          <a:xfrm>
            <a:off x="3268384" y="9294605"/>
            <a:ext cx="34379" cy="316650"/>
          </a:xfrm>
          <a:custGeom>
            <a:avLst/>
            <a:gdLst>
              <a:gd name="connsiteX0" fmla="*/ 279 w 34379"/>
              <a:gd name="connsiteY0" fmla="*/ 1795 h 316650"/>
              <a:gd name="connsiteX1" fmla="*/ 17741 w 34379"/>
              <a:gd name="connsiteY1" fmla="*/ 176420 h 316650"/>
              <a:gd name="connsiteX2" fmla="*/ 19329 w 34379"/>
              <a:gd name="connsiteY2" fmla="*/ 316120 h 316650"/>
              <a:gd name="connsiteX3" fmla="*/ 24091 w 34379"/>
              <a:gd name="connsiteY3" fmla="*/ 219283 h 316650"/>
              <a:gd name="connsiteX4" fmla="*/ 33616 w 34379"/>
              <a:gd name="connsiteY4" fmla="*/ 92283 h 316650"/>
              <a:gd name="connsiteX5" fmla="*/ 279 w 34379"/>
              <a:gd name="connsiteY5" fmla="*/ 1795 h 31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79" h="316650">
                <a:moveTo>
                  <a:pt x="279" y="1795"/>
                </a:moveTo>
                <a:cubicBezTo>
                  <a:pt x="-2367" y="15818"/>
                  <a:pt x="14566" y="124033"/>
                  <a:pt x="17741" y="176420"/>
                </a:cubicBezTo>
                <a:cubicBezTo>
                  <a:pt x="20916" y="228807"/>
                  <a:pt x="18271" y="308976"/>
                  <a:pt x="19329" y="316120"/>
                </a:cubicBezTo>
                <a:cubicBezTo>
                  <a:pt x="20387" y="323264"/>
                  <a:pt x="21710" y="256589"/>
                  <a:pt x="24091" y="219283"/>
                </a:cubicBezTo>
                <a:cubicBezTo>
                  <a:pt x="26472" y="181977"/>
                  <a:pt x="37320" y="125091"/>
                  <a:pt x="33616" y="92283"/>
                </a:cubicBezTo>
                <a:cubicBezTo>
                  <a:pt x="29912" y="59475"/>
                  <a:pt x="2925" y="-12228"/>
                  <a:pt x="279" y="1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9" name="フリーフォーム: 図形 1788">
            <a:extLst>
              <a:ext uri="{FF2B5EF4-FFF2-40B4-BE49-F238E27FC236}">
                <a16:creationId xmlns:a16="http://schemas.microsoft.com/office/drawing/2014/main" id="{929E69B2-2723-4413-9F88-9DF210611FEE}"/>
              </a:ext>
            </a:extLst>
          </p:cNvPr>
          <p:cNvSpPr/>
          <p:nvPr/>
        </p:nvSpPr>
        <p:spPr>
          <a:xfrm>
            <a:off x="3258814" y="8765953"/>
            <a:ext cx="49556" cy="413010"/>
          </a:xfrm>
          <a:custGeom>
            <a:avLst/>
            <a:gdLst>
              <a:gd name="connsiteX0" fmla="*/ 25724 w 49556"/>
              <a:gd name="connsiteY0" fmla="*/ 1810 h 413010"/>
              <a:gd name="connsiteX1" fmla="*/ 16199 w 49556"/>
              <a:gd name="connsiteY1" fmla="*/ 312960 h 413010"/>
              <a:gd name="connsiteX2" fmla="*/ 324 w 49556"/>
              <a:gd name="connsiteY2" fmla="*/ 412972 h 413010"/>
              <a:gd name="connsiteX3" fmla="*/ 32074 w 49556"/>
              <a:gd name="connsiteY3" fmla="*/ 305022 h 413010"/>
              <a:gd name="connsiteX4" fmla="*/ 49536 w 49556"/>
              <a:gd name="connsiteY4" fmla="*/ 190722 h 413010"/>
              <a:gd name="connsiteX5" fmla="*/ 25724 w 49556"/>
              <a:gd name="connsiteY5" fmla="*/ 1810 h 41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56" h="413010">
                <a:moveTo>
                  <a:pt x="25724" y="1810"/>
                </a:moveTo>
                <a:cubicBezTo>
                  <a:pt x="20168" y="22183"/>
                  <a:pt x="20432" y="244433"/>
                  <a:pt x="16199" y="312960"/>
                </a:cubicBezTo>
                <a:cubicBezTo>
                  <a:pt x="11966" y="381487"/>
                  <a:pt x="-2322" y="414295"/>
                  <a:pt x="324" y="412972"/>
                </a:cubicBezTo>
                <a:cubicBezTo>
                  <a:pt x="2970" y="411649"/>
                  <a:pt x="23872" y="342064"/>
                  <a:pt x="32074" y="305022"/>
                </a:cubicBezTo>
                <a:cubicBezTo>
                  <a:pt x="40276" y="267980"/>
                  <a:pt x="50065" y="242845"/>
                  <a:pt x="49536" y="190722"/>
                </a:cubicBezTo>
                <a:cubicBezTo>
                  <a:pt x="49007" y="138599"/>
                  <a:pt x="31280" y="-18563"/>
                  <a:pt x="25724" y="1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0" name="フリーフォーム: 図形 1789">
            <a:extLst>
              <a:ext uri="{FF2B5EF4-FFF2-40B4-BE49-F238E27FC236}">
                <a16:creationId xmlns:a16="http://schemas.microsoft.com/office/drawing/2014/main" id="{8BB4E872-7360-4D6F-8DD1-3D1CB7FD06C4}"/>
              </a:ext>
            </a:extLst>
          </p:cNvPr>
          <p:cNvSpPr/>
          <p:nvPr/>
        </p:nvSpPr>
        <p:spPr>
          <a:xfrm>
            <a:off x="3254375" y="8799513"/>
            <a:ext cx="8290" cy="403642"/>
          </a:xfrm>
          <a:custGeom>
            <a:avLst/>
            <a:gdLst>
              <a:gd name="connsiteX0" fmla="*/ 0 w 8290"/>
              <a:gd name="connsiteY0" fmla="*/ 0 h 403642"/>
              <a:gd name="connsiteX1" fmla="*/ 3175 w 8290"/>
              <a:gd name="connsiteY1" fmla="*/ 393700 h 403642"/>
              <a:gd name="connsiteX2" fmla="*/ 7938 w 8290"/>
              <a:gd name="connsiteY2" fmla="*/ 279400 h 403642"/>
              <a:gd name="connsiteX3" fmla="*/ 7938 w 8290"/>
              <a:gd name="connsiteY3" fmla="*/ 211137 h 403642"/>
              <a:gd name="connsiteX4" fmla="*/ 0 w 8290"/>
              <a:gd name="connsiteY4" fmla="*/ 0 h 40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90" h="403642">
                <a:moveTo>
                  <a:pt x="0" y="0"/>
                </a:moveTo>
                <a:cubicBezTo>
                  <a:pt x="926" y="173566"/>
                  <a:pt x="1852" y="347133"/>
                  <a:pt x="3175" y="393700"/>
                </a:cubicBezTo>
                <a:cubicBezTo>
                  <a:pt x="4498" y="440267"/>
                  <a:pt x="7144" y="309827"/>
                  <a:pt x="7938" y="279400"/>
                </a:cubicBezTo>
                <a:cubicBezTo>
                  <a:pt x="8732" y="248973"/>
                  <a:pt x="7938" y="211137"/>
                  <a:pt x="7938" y="21113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1" name="フリーフォーム: 図形 1790">
            <a:extLst>
              <a:ext uri="{FF2B5EF4-FFF2-40B4-BE49-F238E27FC236}">
                <a16:creationId xmlns:a16="http://schemas.microsoft.com/office/drawing/2014/main" id="{9D068971-7F30-4FEC-99BB-1566FA1C7C48}"/>
              </a:ext>
            </a:extLst>
          </p:cNvPr>
          <p:cNvSpPr/>
          <p:nvPr/>
        </p:nvSpPr>
        <p:spPr>
          <a:xfrm>
            <a:off x="3312561" y="8647410"/>
            <a:ext cx="28432" cy="710818"/>
          </a:xfrm>
          <a:custGeom>
            <a:avLst/>
            <a:gdLst>
              <a:gd name="connsiteX0" fmla="*/ 27539 w 28432"/>
              <a:gd name="connsiteY0" fmla="*/ 4465 h 710818"/>
              <a:gd name="connsiteX1" fmla="*/ 8489 w 28432"/>
              <a:gd name="connsiteY1" fmla="*/ 672803 h 710818"/>
              <a:gd name="connsiteX2" fmla="*/ 552 w 28432"/>
              <a:gd name="connsiteY2" fmla="*/ 602953 h 710818"/>
              <a:gd name="connsiteX3" fmla="*/ 22777 w 28432"/>
              <a:gd name="connsiteY3" fmla="*/ 391815 h 710818"/>
              <a:gd name="connsiteX4" fmla="*/ 27539 w 28432"/>
              <a:gd name="connsiteY4" fmla="*/ 4465 h 71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2" h="710818">
                <a:moveTo>
                  <a:pt x="27539" y="4465"/>
                </a:moveTo>
                <a:cubicBezTo>
                  <a:pt x="25158" y="51296"/>
                  <a:pt x="12987" y="573055"/>
                  <a:pt x="8489" y="672803"/>
                </a:cubicBezTo>
                <a:cubicBezTo>
                  <a:pt x="3991" y="772551"/>
                  <a:pt x="-1829" y="649784"/>
                  <a:pt x="552" y="602953"/>
                </a:cubicBezTo>
                <a:cubicBezTo>
                  <a:pt x="2933" y="556122"/>
                  <a:pt x="18279" y="491298"/>
                  <a:pt x="22777" y="391815"/>
                </a:cubicBezTo>
                <a:cubicBezTo>
                  <a:pt x="27275" y="292332"/>
                  <a:pt x="29920" y="-42366"/>
                  <a:pt x="27539" y="4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2" name="フリーフォーム: 図形 1791">
            <a:extLst>
              <a:ext uri="{FF2B5EF4-FFF2-40B4-BE49-F238E27FC236}">
                <a16:creationId xmlns:a16="http://schemas.microsoft.com/office/drawing/2014/main" id="{C00452A3-0709-4C87-98E0-A039ADD6808D}"/>
              </a:ext>
            </a:extLst>
          </p:cNvPr>
          <p:cNvSpPr/>
          <p:nvPr/>
        </p:nvSpPr>
        <p:spPr>
          <a:xfrm>
            <a:off x="3938793" y="3917780"/>
            <a:ext cx="669131" cy="147219"/>
          </a:xfrm>
          <a:custGeom>
            <a:avLst/>
            <a:gdLst>
              <a:gd name="connsiteX0" fmla="*/ 1382 w 669131"/>
              <a:gd name="connsiteY0" fmla="*/ 4933 h 147219"/>
              <a:gd name="connsiteX1" fmla="*/ 188707 w 669131"/>
              <a:gd name="connsiteY1" fmla="*/ 87483 h 147219"/>
              <a:gd name="connsiteX2" fmla="*/ 341107 w 669131"/>
              <a:gd name="connsiteY2" fmla="*/ 127170 h 147219"/>
              <a:gd name="connsiteX3" fmla="*/ 425245 w 669131"/>
              <a:gd name="connsiteY3" fmla="*/ 123995 h 147219"/>
              <a:gd name="connsiteX4" fmla="*/ 499857 w 669131"/>
              <a:gd name="connsiteY4" fmla="*/ 100183 h 147219"/>
              <a:gd name="connsiteX5" fmla="*/ 668132 w 669131"/>
              <a:gd name="connsiteY5" fmla="*/ 170 h 147219"/>
              <a:gd name="connsiteX6" fmla="*/ 561770 w 669131"/>
              <a:gd name="connsiteY6" fmla="*/ 77958 h 147219"/>
              <a:gd name="connsiteX7" fmla="*/ 399845 w 669131"/>
              <a:gd name="connsiteY7" fmla="*/ 143045 h 147219"/>
              <a:gd name="connsiteX8" fmla="*/ 291895 w 669131"/>
              <a:gd name="connsiteY8" fmla="*/ 127170 h 147219"/>
              <a:gd name="connsiteX9" fmla="*/ 1382 w 669131"/>
              <a:gd name="connsiteY9" fmla="*/ 4933 h 14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9131" h="147219">
                <a:moveTo>
                  <a:pt x="1382" y="4933"/>
                </a:moveTo>
                <a:cubicBezTo>
                  <a:pt x="-15816" y="-1682"/>
                  <a:pt x="132086" y="67110"/>
                  <a:pt x="188707" y="87483"/>
                </a:cubicBezTo>
                <a:cubicBezTo>
                  <a:pt x="245328" y="107856"/>
                  <a:pt x="301684" y="121085"/>
                  <a:pt x="341107" y="127170"/>
                </a:cubicBezTo>
                <a:cubicBezTo>
                  <a:pt x="380530" y="133255"/>
                  <a:pt x="398787" y="128493"/>
                  <a:pt x="425245" y="123995"/>
                </a:cubicBezTo>
                <a:cubicBezTo>
                  <a:pt x="451703" y="119497"/>
                  <a:pt x="459376" y="120820"/>
                  <a:pt x="499857" y="100183"/>
                </a:cubicBezTo>
                <a:cubicBezTo>
                  <a:pt x="540338" y="79546"/>
                  <a:pt x="657813" y="3874"/>
                  <a:pt x="668132" y="170"/>
                </a:cubicBezTo>
                <a:cubicBezTo>
                  <a:pt x="678451" y="-3534"/>
                  <a:pt x="606484" y="54146"/>
                  <a:pt x="561770" y="77958"/>
                </a:cubicBezTo>
                <a:cubicBezTo>
                  <a:pt x="517056" y="101770"/>
                  <a:pt x="444824" y="134843"/>
                  <a:pt x="399845" y="143045"/>
                </a:cubicBezTo>
                <a:cubicBezTo>
                  <a:pt x="354866" y="151247"/>
                  <a:pt x="359099" y="148072"/>
                  <a:pt x="291895" y="127170"/>
                </a:cubicBezTo>
                <a:cubicBezTo>
                  <a:pt x="224691" y="106268"/>
                  <a:pt x="18580" y="11548"/>
                  <a:pt x="1382" y="4933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93" name="フリーフォーム: 図形 1792">
            <a:extLst>
              <a:ext uri="{FF2B5EF4-FFF2-40B4-BE49-F238E27FC236}">
                <a16:creationId xmlns:a16="http://schemas.microsoft.com/office/drawing/2014/main" id="{AF943A3B-2B33-43A3-AD91-4336A95FA9DC}"/>
              </a:ext>
            </a:extLst>
          </p:cNvPr>
          <p:cNvSpPr/>
          <p:nvPr/>
        </p:nvSpPr>
        <p:spPr>
          <a:xfrm>
            <a:off x="3896735" y="3961523"/>
            <a:ext cx="689872" cy="113120"/>
          </a:xfrm>
          <a:custGeom>
            <a:avLst/>
            <a:gdLst>
              <a:gd name="connsiteX0" fmla="*/ 10103 w 689872"/>
              <a:gd name="connsiteY0" fmla="*/ 877 h 113120"/>
              <a:gd name="connsiteX1" fmla="*/ 135515 w 689872"/>
              <a:gd name="connsiteY1" fmla="*/ 48502 h 113120"/>
              <a:gd name="connsiteX2" fmla="*/ 197428 w 689872"/>
              <a:gd name="connsiteY2" fmla="*/ 81840 h 113120"/>
              <a:gd name="connsiteX3" fmla="*/ 346653 w 689872"/>
              <a:gd name="connsiteY3" fmla="*/ 105652 h 113120"/>
              <a:gd name="connsiteX4" fmla="*/ 541915 w 689872"/>
              <a:gd name="connsiteY4" fmla="*/ 104065 h 113120"/>
              <a:gd name="connsiteX5" fmla="*/ 689553 w 689872"/>
              <a:gd name="connsiteY5" fmla="*/ 2465 h 113120"/>
              <a:gd name="connsiteX6" fmla="*/ 576840 w 689872"/>
              <a:gd name="connsiteY6" fmla="*/ 62790 h 113120"/>
              <a:gd name="connsiteX7" fmla="*/ 429203 w 689872"/>
              <a:gd name="connsiteY7" fmla="*/ 92952 h 113120"/>
              <a:gd name="connsiteX8" fmla="*/ 10103 w 689872"/>
              <a:gd name="connsiteY8" fmla="*/ 877 h 11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872" h="113120">
                <a:moveTo>
                  <a:pt x="10103" y="877"/>
                </a:moveTo>
                <a:cubicBezTo>
                  <a:pt x="-38845" y="-6531"/>
                  <a:pt x="104294" y="35008"/>
                  <a:pt x="135515" y="48502"/>
                </a:cubicBezTo>
                <a:cubicBezTo>
                  <a:pt x="166736" y="61996"/>
                  <a:pt x="162238" y="72315"/>
                  <a:pt x="197428" y="81840"/>
                </a:cubicBezTo>
                <a:cubicBezTo>
                  <a:pt x="232618" y="91365"/>
                  <a:pt x="289239" y="101948"/>
                  <a:pt x="346653" y="105652"/>
                </a:cubicBezTo>
                <a:cubicBezTo>
                  <a:pt x="404067" y="109356"/>
                  <a:pt x="484765" y="121263"/>
                  <a:pt x="541915" y="104065"/>
                </a:cubicBezTo>
                <a:cubicBezTo>
                  <a:pt x="599065" y="86867"/>
                  <a:pt x="683732" y="9344"/>
                  <a:pt x="689553" y="2465"/>
                </a:cubicBezTo>
                <a:cubicBezTo>
                  <a:pt x="695374" y="-4414"/>
                  <a:pt x="620232" y="47709"/>
                  <a:pt x="576840" y="62790"/>
                </a:cubicBezTo>
                <a:cubicBezTo>
                  <a:pt x="533448" y="77871"/>
                  <a:pt x="520220" y="103006"/>
                  <a:pt x="429203" y="92952"/>
                </a:cubicBezTo>
                <a:cubicBezTo>
                  <a:pt x="338186" y="82898"/>
                  <a:pt x="59051" y="8285"/>
                  <a:pt x="10103" y="87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4" name="フリーフォーム: 図形 1793">
            <a:extLst>
              <a:ext uri="{FF2B5EF4-FFF2-40B4-BE49-F238E27FC236}">
                <a16:creationId xmlns:a16="http://schemas.microsoft.com/office/drawing/2014/main" id="{516D9A68-3385-4562-A536-55DFE45C4DE6}"/>
              </a:ext>
            </a:extLst>
          </p:cNvPr>
          <p:cNvSpPr/>
          <p:nvPr/>
        </p:nvSpPr>
        <p:spPr>
          <a:xfrm>
            <a:off x="4313111" y="3969835"/>
            <a:ext cx="278686" cy="131286"/>
          </a:xfrm>
          <a:custGeom>
            <a:avLst/>
            <a:gdLst>
              <a:gd name="connsiteX0" fmla="*/ 277939 w 278686"/>
              <a:gd name="connsiteY0" fmla="*/ 503 h 131286"/>
              <a:gd name="connsiteX1" fmla="*/ 163639 w 278686"/>
              <a:gd name="connsiteY1" fmla="*/ 83053 h 131286"/>
              <a:gd name="connsiteX2" fmla="*/ 38227 w 278686"/>
              <a:gd name="connsiteY2" fmla="*/ 113215 h 131286"/>
              <a:gd name="connsiteX3" fmla="*/ 3302 w 278686"/>
              <a:gd name="connsiteY3" fmla="*/ 113215 h 131286"/>
              <a:gd name="connsiteX4" fmla="*/ 106489 w 278686"/>
              <a:gd name="connsiteY4" fmla="*/ 125915 h 131286"/>
              <a:gd name="connsiteX5" fmla="*/ 277939 w 278686"/>
              <a:gd name="connsiteY5" fmla="*/ 503 h 13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686" h="131286">
                <a:moveTo>
                  <a:pt x="277939" y="503"/>
                </a:moveTo>
                <a:cubicBezTo>
                  <a:pt x="287464" y="-6641"/>
                  <a:pt x="203591" y="64268"/>
                  <a:pt x="163639" y="83053"/>
                </a:cubicBezTo>
                <a:cubicBezTo>
                  <a:pt x="123687" y="101838"/>
                  <a:pt x="64950" y="108188"/>
                  <a:pt x="38227" y="113215"/>
                </a:cubicBezTo>
                <a:cubicBezTo>
                  <a:pt x="11504" y="118242"/>
                  <a:pt x="-8075" y="111098"/>
                  <a:pt x="3302" y="113215"/>
                </a:cubicBezTo>
                <a:cubicBezTo>
                  <a:pt x="14679" y="115332"/>
                  <a:pt x="63891" y="142584"/>
                  <a:pt x="106489" y="125915"/>
                </a:cubicBezTo>
                <a:cubicBezTo>
                  <a:pt x="149087" y="109246"/>
                  <a:pt x="268414" y="7647"/>
                  <a:pt x="277939" y="503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5" name="フリーフォーム: 図形 1794">
            <a:extLst>
              <a:ext uri="{FF2B5EF4-FFF2-40B4-BE49-F238E27FC236}">
                <a16:creationId xmlns:a16="http://schemas.microsoft.com/office/drawing/2014/main" id="{360DC455-9ACF-4AE0-BD28-434887F316B9}"/>
              </a:ext>
            </a:extLst>
          </p:cNvPr>
          <p:cNvSpPr/>
          <p:nvPr/>
        </p:nvSpPr>
        <p:spPr>
          <a:xfrm>
            <a:off x="3913185" y="4024264"/>
            <a:ext cx="141401" cy="317285"/>
          </a:xfrm>
          <a:custGeom>
            <a:avLst/>
            <a:gdLst>
              <a:gd name="connsiteX0" fmla="*/ 141290 w 141401"/>
              <a:gd name="connsiteY0" fmla="*/ 49 h 317285"/>
              <a:gd name="connsiteX1" fmla="*/ 61915 w 141401"/>
              <a:gd name="connsiteY1" fmla="*/ 168324 h 317285"/>
              <a:gd name="connsiteX2" fmla="*/ 71440 w 141401"/>
              <a:gd name="connsiteY2" fmla="*/ 192136 h 317285"/>
              <a:gd name="connsiteX3" fmla="*/ 3 w 141401"/>
              <a:gd name="connsiteY3" fmla="*/ 315961 h 317285"/>
              <a:gd name="connsiteX4" fmla="*/ 68265 w 141401"/>
              <a:gd name="connsiteY4" fmla="*/ 252461 h 317285"/>
              <a:gd name="connsiteX5" fmla="*/ 87315 w 141401"/>
              <a:gd name="connsiteY5" fmla="*/ 173086 h 317285"/>
              <a:gd name="connsiteX6" fmla="*/ 79378 w 141401"/>
              <a:gd name="connsiteY6" fmla="*/ 150861 h 317285"/>
              <a:gd name="connsiteX7" fmla="*/ 141290 w 141401"/>
              <a:gd name="connsiteY7" fmla="*/ 49 h 31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401" h="317285">
                <a:moveTo>
                  <a:pt x="141290" y="49"/>
                </a:moveTo>
                <a:cubicBezTo>
                  <a:pt x="138380" y="2959"/>
                  <a:pt x="73557" y="136310"/>
                  <a:pt x="61915" y="168324"/>
                </a:cubicBezTo>
                <a:cubicBezTo>
                  <a:pt x="50273" y="200338"/>
                  <a:pt x="81759" y="167530"/>
                  <a:pt x="71440" y="192136"/>
                </a:cubicBezTo>
                <a:cubicBezTo>
                  <a:pt x="61121" y="216742"/>
                  <a:pt x="532" y="305907"/>
                  <a:pt x="3" y="315961"/>
                </a:cubicBezTo>
                <a:cubicBezTo>
                  <a:pt x="-526" y="326015"/>
                  <a:pt x="53713" y="276274"/>
                  <a:pt x="68265" y="252461"/>
                </a:cubicBezTo>
                <a:cubicBezTo>
                  <a:pt x="82817" y="228649"/>
                  <a:pt x="85463" y="190019"/>
                  <a:pt x="87315" y="173086"/>
                </a:cubicBezTo>
                <a:cubicBezTo>
                  <a:pt x="89167" y="156153"/>
                  <a:pt x="69324" y="177584"/>
                  <a:pt x="79378" y="150861"/>
                </a:cubicBezTo>
                <a:cubicBezTo>
                  <a:pt x="89432" y="124138"/>
                  <a:pt x="144200" y="-2861"/>
                  <a:pt x="141290" y="49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6" name="フリーフォーム: 図形 1795">
            <a:extLst>
              <a:ext uri="{FF2B5EF4-FFF2-40B4-BE49-F238E27FC236}">
                <a16:creationId xmlns:a16="http://schemas.microsoft.com/office/drawing/2014/main" id="{05997564-244D-4589-B302-3610E3DDAD48}"/>
              </a:ext>
            </a:extLst>
          </p:cNvPr>
          <p:cNvSpPr/>
          <p:nvPr/>
        </p:nvSpPr>
        <p:spPr>
          <a:xfrm>
            <a:off x="4125393" y="4029611"/>
            <a:ext cx="242977" cy="194206"/>
          </a:xfrm>
          <a:custGeom>
            <a:avLst/>
            <a:gdLst>
              <a:gd name="connsiteX0" fmla="*/ 520 w 242977"/>
              <a:gd name="connsiteY0" fmla="*/ 1052 h 194206"/>
              <a:gd name="connsiteX1" fmla="*/ 133870 w 242977"/>
              <a:gd name="connsiteY1" fmla="*/ 107414 h 194206"/>
              <a:gd name="connsiteX2" fmla="*/ 184670 w 242977"/>
              <a:gd name="connsiteY2" fmla="*/ 158214 h 194206"/>
              <a:gd name="connsiteX3" fmla="*/ 240232 w 242977"/>
              <a:gd name="connsiteY3" fmla="*/ 189964 h 194206"/>
              <a:gd name="connsiteX4" fmla="*/ 92595 w 242977"/>
              <a:gd name="connsiteY4" fmla="*/ 61377 h 194206"/>
              <a:gd name="connsiteX5" fmla="*/ 520 w 242977"/>
              <a:gd name="connsiteY5" fmla="*/ 1052 h 19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977" h="194206">
                <a:moveTo>
                  <a:pt x="520" y="1052"/>
                </a:moveTo>
                <a:cubicBezTo>
                  <a:pt x="7399" y="8725"/>
                  <a:pt x="103178" y="81220"/>
                  <a:pt x="133870" y="107414"/>
                </a:cubicBezTo>
                <a:cubicBezTo>
                  <a:pt x="164562" y="133608"/>
                  <a:pt x="166943" y="144456"/>
                  <a:pt x="184670" y="158214"/>
                </a:cubicBezTo>
                <a:cubicBezTo>
                  <a:pt x="202397" y="171972"/>
                  <a:pt x="255578" y="206103"/>
                  <a:pt x="240232" y="189964"/>
                </a:cubicBezTo>
                <a:cubicBezTo>
                  <a:pt x="224886" y="173825"/>
                  <a:pt x="128578" y="93656"/>
                  <a:pt x="92595" y="61377"/>
                </a:cubicBezTo>
                <a:cubicBezTo>
                  <a:pt x="56612" y="29098"/>
                  <a:pt x="-6359" y="-6621"/>
                  <a:pt x="520" y="1052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7" name="フリーフォーム: 図形 1796">
            <a:extLst>
              <a:ext uri="{FF2B5EF4-FFF2-40B4-BE49-F238E27FC236}">
                <a16:creationId xmlns:a16="http://schemas.microsoft.com/office/drawing/2014/main" id="{9A3E116B-0C04-4E14-91AB-0B34918B3DEF}"/>
              </a:ext>
            </a:extLst>
          </p:cNvPr>
          <p:cNvSpPr/>
          <p:nvPr/>
        </p:nvSpPr>
        <p:spPr>
          <a:xfrm>
            <a:off x="4178041" y="4036916"/>
            <a:ext cx="144985" cy="157319"/>
          </a:xfrm>
          <a:custGeom>
            <a:avLst/>
            <a:gdLst>
              <a:gd name="connsiteX0" fmla="*/ 141547 w 144985"/>
              <a:gd name="connsiteY0" fmla="*/ 19147 h 157319"/>
              <a:gd name="connsiteX1" fmla="*/ 100272 w 144985"/>
              <a:gd name="connsiteY1" fmla="*/ 82647 h 157319"/>
              <a:gd name="connsiteX2" fmla="*/ 144722 w 144985"/>
              <a:gd name="connsiteY2" fmla="*/ 157259 h 157319"/>
              <a:gd name="connsiteX3" fmla="*/ 74872 w 144985"/>
              <a:gd name="connsiteY3" fmla="*/ 69947 h 157319"/>
              <a:gd name="connsiteX4" fmla="*/ 259 w 144985"/>
              <a:gd name="connsiteY4" fmla="*/ 97 h 157319"/>
              <a:gd name="connsiteX5" fmla="*/ 101859 w 144985"/>
              <a:gd name="connsiteY5" fmla="*/ 54072 h 157319"/>
              <a:gd name="connsiteX6" fmla="*/ 141547 w 144985"/>
              <a:gd name="connsiteY6" fmla="*/ 19147 h 15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985" h="157319">
                <a:moveTo>
                  <a:pt x="141547" y="19147"/>
                </a:moveTo>
                <a:cubicBezTo>
                  <a:pt x="141283" y="23909"/>
                  <a:pt x="99743" y="59628"/>
                  <a:pt x="100272" y="82647"/>
                </a:cubicBezTo>
                <a:cubicBezTo>
                  <a:pt x="100801" y="105666"/>
                  <a:pt x="148955" y="159376"/>
                  <a:pt x="144722" y="157259"/>
                </a:cubicBezTo>
                <a:cubicBezTo>
                  <a:pt x="140489" y="155142"/>
                  <a:pt x="98949" y="96141"/>
                  <a:pt x="74872" y="69947"/>
                </a:cubicBezTo>
                <a:cubicBezTo>
                  <a:pt x="50795" y="43753"/>
                  <a:pt x="-4239" y="2743"/>
                  <a:pt x="259" y="97"/>
                </a:cubicBezTo>
                <a:cubicBezTo>
                  <a:pt x="4757" y="-2549"/>
                  <a:pt x="79369" y="49574"/>
                  <a:pt x="101859" y="54072"/>
                </a:cubicBezTo>
                <a:cubicBezTo>
                  <a:pt x="124349" y="58570"/>
                  <a:pt x="141811" y="14385"/>
                  <a:pt x="141547" y="1914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8" name="フリーフォーム: 図形 1797">
            <a:extLst>
              <a:ext uri="{FF2B5EF4-FFF2-40B4-BE49-F238E27FC236}">
                <a16:creationId xmlns:a16="http://schemas.microsoft.com/office/drawing/2014/main" id="{87C8651B-743D-45DC-9546-552B334022A1}"/>
              </a:ext>
            </a:extLst>
          </p:cNvPr>
          <p:cNvSpPr/>
          <p:nvPr/>
        </p:nvSpPr>
        <p:spPr>
          <a:xfrm>
            <a:off x="989346" y="3957902"/>
            <a:ext cx="124021" cy="428795"/>
          </a:xfrm>
          <a:custGeom>
            <a:avLst/>
            <a:gdLst>
              <a:gd name="connsiteX0" fmla="*/ 124021 w 124021"/>
              <a:gd name="connsiteY0" fmla="*/ 265 h 428795"/>
              <a:gd name="connsiteX1" fmla="*/ 18187 w 124021"/>
              <a:gd name="connsiteY1" fmla="*/ 334698 h 428795"/>
              <a:gd name="connsiteX2" fmla="*/ 85921 w 124021"/>
              <a:gd name="connsiteY2" fmla="*/ 427831 h 428795"/>
              <a:gd name="connsiteX3" fmla="*/ 5487 w 124021"/>
              <a:gd name="connsiteY3" fmla="*/ 377031 h 428795"/>
              <a:gd name="connsiteX4" fmla="*/ 18187 w 124021"/>
              <a:gd name="connsiteY4" fmla="*/ 279665 h 428795"/>
              <a:gd name="connsiteX5" fmla="*/ 124021 w 124021"/>
              <a:gd name="connsiteY5" fmla="*/ 265 h 42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21" h="428795">
                <a:moveTo>
                  <a:pt x="124021" y="265"/>
                </a:moveTo>
                <a:cubicBezTo>
                  <a:pt x="124021" y="9437"/>
                  <a:pt x="24537" y="263437"/>
                  <a:pt x="18187" y="334698"/>
                </a:cubicBezTo>
                <a:cubicBezTo>
                  <a:pt x="11837" y="405959"/>
                  <a:pt x="88038" y="420776"/>
                  <a:pt x="85921" y="427831"/>
                </a:cubicBezTo>
                <a:cubicBezTo>
                  <a:pt x="83804" y="434886"/>
                  <a:pt x="16776" y="401725"/>
                  <a:pt x="5487" y="377031"/>
                </a:cubicBezTo>
                <a:cubicBezTo>
                  <a:pt x="-5802" y="352337"/>
                  <a:pt x="1254" y="337520"/>
                  <a:pt x="18187" y="279665"/>
                </a:cubicBezTo>
                <a:cubicBezTo>
                  <a:pt x="35120" y="221810"/>
                  <a:pt x="124021" y="-8907"/>
                  <a:pt x="124021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9" name="フリーフォーム: 図形 1798">
            <a:extLst>
              <a:ext uri="{FF2B5EF4-FFF2-40B4-BE49-F238E27FC236}">
                <a16:creationId xmlns:a16="http://schemas.microsoft.com/office/drawing/2014/main" id="{170AF503-897B-4D48-A9F1-7BD9BF86E6BF}"/>
              </a:ext>
            </a:extLst>
          </p:cNvPr>
          <p:cNvSpPr/>
          <p:nvPr/>
        </p:nvSpPr>
        <p:spPr>
          <a:xfrm>
            <a:off x="1197315" y="3512402"/>
            <a:ext cx="159058" cy="338962"/>
          </a:xfrm>
          <a:custGeom>
            <a:avLst/>
            <a:gdLst>
              <a:gd name="connsiteX0" fmla="*/ 157352 w 159058"/>
              <a:gd name="connsiteY0" fmla="*/ 13965 h 338962"/>
              <a:gd name="connsiteX1" fmla="*/ 119252 w 159058"/>
              <a:gd name="connsiteY1" fmla="*/ 47831 h 338962"/>
              <a:gd name="connsiteX2" fmla="*/ 718 w 159058"/>
              <a:gd name="connsiteY2" fmla="*/ 335698 h 338962"/>
              <a:gd name="connsiteX3" fmla="*/ 72685 w 159058"/>
              <a:gd name="connsiteY3" fmla="*/ 191765 h 338962"/>
              <a:gd name="connsiteX4" fmla="*/ 157352 w 159058"/>
              <a:gd name="connsiteY4" fmla="*/ 13965 h 33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58" h="338962">
                <a:moveTo>
                  <a:pt x="157352" y="13965"/>
                </a:moveTo>
                <a:cubicBezTo>
                  <a:pt x="165113" y="-10024"/>
                  <a:pt x="145358" y="-5791"/>
                  <a:pt x="119252" y="47831"/>
                </a:cubicBezTo>
                <a:cubicBezTo>
                  <a:pt x="93146" y="101453"/>
                  <a:pt x="8479" y="311709"/>
                  <a:pt x="718" y="335698"/>
                </a:cubicBezTo>
                <a:cubicBezTo>
                  <a:pt x="-7043" y="359687"/>
                  <a:pt x="50107" y="245387"/>
                  <a:pt x="72685" y="191765"/>
                </a:cubicBezTo>
                <a:cubicBezTo>
                  <a:pt x="95263" y="138143"/>
                  <a:pt x="149591" y="37954"/>
                  <a:pt x="157352" y="13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0" name="フリーフォーム: 図形 1799">
            <a:extLst>
              <a:ext uri="{FF2B5EF4-FFF2-40B4-BE49-F238E27FC236}">
                <a16:creationId xmlns:a16="http://schemas.microsoft.com/office/drawing/2014/main" id="{277EFD47-0AB1-46BF-B8B2-E7214719299C}"/>
              </a:ext>
            </a:extLst>
          </p:cNvPr>
          <p:cNvSpPr/>
          <p:nvPr/>
        </p:nvSpPr>
        <p:spPr>
          <a:xfrm>
            <a:off x="1445109" y="2831662"/>
            <a:ext cx="112795" cy="251188"/>
          </a:xfrm>
          <a:custGeom>
            <a:avLst/>
            <a:gdLst>
              <a:gd name="connsiteX0" fmla="*/ 112758 w 112795"/>
              <a:gd name="connsiteY0" fmla="*/ 438 h 251188"/>
              <a:gd name="connsiteX1" fmla="*/ 2691 w 112795"/>
              <a:gd name="connsiteY1" fmla="*/ 131671 h 251188"/>
              <a:gd name="connsiteX2" fmla="*/ 32324 w 112795"/>
              <a:gd name="connsiteY2" fmla="*/ 250205 h 251188"/>
              <a:gd name="connsiteX3" fmla="*/ 15391 w 112795"/>
              <a:gd name="connsiteY3" fmla="*/ 178238 h 251188"/>
              <a:gd name="connsiteX4" fmla="*/ 112758 w 112795"/>
              <a:gd name="connsiteY4" fmla="*/ 438 h 25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95" h="251188">
                <a:moveTo>
                  <a:pt x="112758" y="438"/>
                </a:moveTo>
                <a:cubicBezTo>
                  <a:pt x="110641" y="-7323"/>
                  <a:pt x="16097" y="90043"/>
                  <a:pt x="2691" y="131671"/>
                </a:cubicBezTo>
                <a:cubicBezTo>
                  <a:pt x="-10715" y="173299"/>
                  <a:pt x="30207" y="242444"/>
                  <a:pt x="32324" y="250205"/>
                </a:cubicBezTo>
                <a:cubicBezTo>
                  <a:pt x="34441" y="257966"/>
                  <a:pt x="4808" y="218455"/>
                  <a:pt x="15391" y="178238"/>
                </a:cubicBezTo>
                <a:cubicBezTo>
                  <a:pt x="25974" y="138021"/>
                  <a:pt x="114875" y="8199"/>
                  <a:pt x="112758" y="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1" name="フリーフォーム: 図形 1800">
            <a:extLst>
              <a:ext uri="{FF2B5EF4-FFF2-40B4-BE49-F238E27FC236}">
                <a16:creationId xmlns:a16="http://schemas.microsoft.com/office/drawing/2014/main" id="{BDAF9F38-4A13-41D7-9261-69BEDEE0032B}"/>
              </a:ext>
            </a:extLst>
          </p:cNvPr>
          <p:cNvSpPr/>
          <p:nvPr/>
        </p:nvSpPr>
        <p:spPr>
          <a:xfrm>
            <a:off x="6107438" y="6584263"/>
            <a:ext cx="304236" cy="153118"/>
          </a:xfrm>
          <a:custGeom>
            <a:avLst/>
            <a:gdLst>
              <a:gd name="connsiteX0" fmla="*/ 1262 w 304236"/>
              <a:gd name="connsiteY0" fmla="*/ 153087 h 153118"/>
              <a:gd name="connsiteX1" fmla="*/ 242562 w 304236"/>
              <a:gd name="connsiteY1" fmla="*/ 13387 h 153118"/>
              <a:gd name="connsiteX2" fmla="*/ 299712 w 304236"/>
              <a:gd name="connsiteY2" fmla="*/ 7037 h 153118"/>
              <a:gd name="connsiteX3" fmla="*/ 153662 w 304236"/>
              <a:gd name="connsiteY3" fmla="*/ 26087 h 153118"/>
              <a:gd name="connsiteX4" fmla="*/ 1262 w 304236"/>
              <a:gd name="connsiteY4" fmla="*/ 153087 h 15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36" h="153118">
                <a:moveTo>
                  <a:pt x="1262" y="153087"/>
                </a:moveTo>
                <a:cubicBezTo>
                  <a:pt x="16079" y="150970"/>
                  <a:pt x="192820" y="37729"/>
                  <a:pt x="242562" y="13387"/>
                </a:cubicBezTo>
                <a:cubicBezTo>
                  <a:pt x="292304" y="-10955"/>
                  <a:pt x="314529" y="4920"/>
                  <a:pt x="299712" y="7037"/>
                </a:cubicBezTo>
                <a:cubicBezTo>
                  <a:pt x="284895" y="9154"/>
                  <a:pt x="201287" y="3862"/>
                  <a:pt x="153662" y="26087"/>
                </a:cubicBezTo>
                <a:cubicBezTo>
                  <a:pt x="106037" y="48312"/>
                  <a:pt x="-13555" y="155204"/>
                  <a:pt x="1262" y="153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3" name="フリーフォーム: 図形 1802">
            <a:extLst>
              <a:ext uri="{FF2B5EF4-FFF2-40B4-BE49-F238E27FC236}">
                <a16:creationId xmlns:a16="http://schemas.microsoft.com/office/drawing/2014/main" id="{31E27AEF-FEC7-4FB2-B867-18651DF6C224}"/>
              </a:ext>
            </a:extLst>
          </p:cNvPr>
          <p:cNvSpPr/>
          <p:nvPr/>
        </p:nvSpPr>
        <p:spPr>
          <a:xfrm>
            <a:off x="2833722" y="1456978"/>
            <a:ext cx="1243213" cy="229079"/>
          </a:xfrm>
          <a:custGeom>
            <a:avLst/>
            <a:gdLst>
              <a:gd name="connsiteX0" fmla="*/ 1238745 w 1243213"/>
              <a:gd name="connsiteY0" fmla="*/ 223655 h 229079"/>
              <a:gd name="connsiteX1" fmla="*/ 1166778 w 1243213"/>
              <a:gd name="connsiteY1" fmla="*/ 16222 h 229079"/>
              <a:gd name="connsiteX2" fmla="*/ 942411 w 1243213"/>
              <a:gd name="connsiteY2" fmla="*/ 28922 h 229079"/>
              <a:gd name="connsiteX3" fmla="*/ 667245 w 1243213"/>
              <a:gd name="connsiteY3" fmla="*/ 151689 h 229079"/>
              <a:gd name="connsiteX4" fmla="*/ 493678 w 1243213"/>
              <a:gd name="connsiteY4" fmla="*/ 215189 h 229079"/>
              <a:gd name="connsiteX5" fmla="*/ 2611 w 1243213"/>
              <a:gd name="connsiteY5" fmla="*/ 215189 h 229079"/>
              <a:gd name="connsiteX6" fmla="*/ 328578 w 1243213"/>
              <a:gd name="connsiteY6" fmla="*/ 223655 h 229079"/>
              <a:gd name="connsiteX7" fmla="*/ 950878 w 1243213"/>
              <a:gd name="connsiteY7" fmla="*/ 122055 h 229079"/>
              <a:gd name="connsiteX8" fmla="*/ 1056711 w 1243213"/>
              <a:gd name="connsiteY8" fmla="*/ 62789 h 229079"/>
              <a:gd name="connsiteX9" fmla="*/ 1238745 w 1243213"/>
              <a:gd name="connsiteY9" fmla="*/ 223655 h 22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3213" h="229079">
                <a:moveTo>
                  <a:pt x="1238745" y="223655"/>
                </a:moveTo>
                <a:cubicBezTo>
                  <a:pt x="1257089" y="215894"/>
                  <a:pt x="1216167" y="48677"/>
                  <a:pt x="1166778" y="16222"/>
                </a:cubicBezTo>
                <a:cubicBezTo>
                  <a:pt x="1117389" y="-16233"/>
                  <a:pt x="1025666" y="6344"/>
                  <a:pt x="942411" y="28922"/>
                </a:cubicBezTo>
                <a:cubicBezTo>
                  <a:pt x="859156" y="51500"/>
                  <a:pt x="742034" y="120645"/>
                  <a:pt x="667245" y="151689"/>
                </a:cubicBezTo>
                <a:cubicBezTo>
                  <a:pt x="592456" y="182733"/>
                  <a:pt x="604450" y="204606"/>
                  <a:pt x="493678" y="215189"/>
                </a:cubicBezTo>
                <a:cubicBezTo>
                  <a:pt x="382906" y="225772"/>
                  <a:pt x="30128" y="213778"/>
                  <a:pt x="2611" y="215189"/>
                </a:cubicBezTo>
                <a:cubicBezTo>
                  <a:pt x="-24906" y="216600"/>
                  <a:pt x="170534" y="239177"/>
                  <a:pt x="328578" y="223655"/>
                </a:cubicBezTo>
                <a:cubicBezTo>
                  <a:pt x="486622" y="208133"/>
                  <a:pt x="829523" y="148866"/>
                  <a:pt x="950878" y="122055"/>
                </a:cubicBezTo>
                <a:cubicBezTo>
                  <a:pt x="1072233" y="95244"/>
                  <a:pt x="1000972" y="45150"/>
                  <a:pt x="1056711" y="62789"/>
                </a:cubicBezTo>
                <a:cubicBezTo>
                  <a:pt x="1112450" y="80428"/>
                  <a:pt x="1220401" y="231416"/>
                  <a:pt x="1238745" y="223655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4" name="フリーフォーム: 図形 1803">
            <a:extLst>
              <a:ext uri="{FF2B5EF4-FFF2-40B4-BE49-F238E27FC236}">
                <a16:creationId xmlns:a16="http://schemas.microsoft.com/office/drawing/2014/main" id="{C0C5EF04-ED94-4E35-90D8-61F164ABD3CD}"/>
              </a:ext>
            </a:extLst>
          </p:cNvPr>
          <p:cNvSpPr/>
          <p:nvPr/>
        </p:nvSpPr>
        <p:spPr>
          <a:xfrm>
            <a:off x="3901773" y="1330042"/>
            <a:ext cx="408940" cy="295688"/>
          </a:xfrm>
          <a:custGeom>
            <a:avLst/>
            <a:gdLst>
              <a:gd name="connsiteX0" fmla="*/ 407760 w 408940"/>
              <a:gd name="connsiteY0" fmla="*/ 295558 h 295688"/>
              <a:gd name="connsiteX1" fmla="*/ 238427 w 408940"/>
              <a:gd name="connsiteY1" fmla="*/ 7691 h 295688"/>
              <a:gd name="connsiteX2" fmla="*/ 1360 w 408940"/>
              <a:gd name="connsiteY2" fmla="*/ 79658 h 295688"/>
              <a:gd name="connsiteX3" fmla="*/ 153760 w 408940"/>
              <a:gd name="connsiteY3" fmla="*/ 45791 h 295688"/>
              <a:gd name="connsiteX4" fmla="*/ 407760 w 408940"/>
              <a:gd name="connsiteY4" fmla="*/ 295558 h 29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940" h="295688">
                <a:moveTo>
                  <a:pt x="407760" y="295558"/>
                </a:moveTo>
                <a:cubicBezTo>
                  <a:pt x="421871" y="289208"/>
                  <a:pt x="306160" y="43674"/>
                  <a:pt x="238427" y="7691"/>
                </a:cubicBezTo>
                <a:cubicBezTo>
                  <a:pt x="170694" y="-28292"/>
                  <a:pt x="15471" y="73308"/>
                  <a:pt x="1360" y="79658"/>
                </a:cubicBezTo>
                <a:cubicBezTo>
                  <a:pt x="-12751" y="86008"/>
                  <a:pt x="86027" y="16158"/>
                  <a:pt x="153760" y="45791"/>
                </a:cubicBezTo>
                <a:cubicBezTo>
                  <a:pt x="221493" y="75424"/>
                  <a:pt x="393649" y="301908"/>
                  <a:pt x="407760" y="29555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5" name="フリーフォーム: 図形 1804">
            <a:extLst>
              <a:ext uri="{FF2B5EF4-FFF2-40B4-BE49-F238E27FC236}">
                <a16:creationId xmlns:a16="http://schemas.microsoft.com/office/drawing/2014/main" id="{5643DC0C-CA7F-42D4-97E3-1F640DFA888C}"/>
              </a:ext>
            </a:extLst>
          </p:cNvPr>
          <p:cNvSpPr/>
          <p:nvPr/>
        </p:nvSpPr>
        <p:spPr>
          <a:xfrm>
            <a:off x="4190229" y="1348122"/>
            <a:ext cx="482212" cy="307380"/>
          </a:xfrm>
          <a:custGeom>
            <a:avLst/>
            <a:gdLst>
              <a:gd name="connsiteX0" fmla="*/ 771 w 482212"/>
              <a:gd name="connsiteY0" fmla="*/ 307111 h 307380"/>
              <a:gd name="connsiteX1" fmla="*/ 157404 w 482212"/>
              <a:gd name="connsiteY1" fmla="*/ 2311 h 307380"/>
              <a:gd name="connsiteX2" fmla="*/ 479138 w 482212"/>
              <a:gd name="connsiteY2" fmla="*/ 158945 h 307380"/>
              <a:gd name="connsiteX3" fmla="*/ 314038 w 482212"/>
              <a:gd name="connsiteY3" fmla="*/ 78511 h 307380"/>
              <a:gd name="connsiteX4" fmla="*/ 216671 w 482212"/>
              <a:gd name="connsiteY4" fmla="*/ 57345 h 307380"/>
              <a:gd name="connsiteX5" fmla="*/ 771 w 482212"/>
              <a:gd name="connsiteY5" fmla="*/ 307111 h 30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212" h="307380">
                <a:moveTo>
                  <a:pt x="771" y="307111"/>
                </a:moveTo>
                <a:cubicBezTo>
                  <a:pt x="-9107" y="297939"/>
                  <a:pt x="77676" y="27005"/>
                  <a:pt x="157404" y="2311"/>
                </a:cubicBezTo>
                <a:cubicBezTo>
                  <a:pt x="237132" y="-22383"/>
                  <a:pt x="479138" y="158945"/>
                  <a:pt x="479138" y="158945"/>
                </a:cubicBezTo>
                <a:cubicBezTo>
                  <a:pt x="505244" y="171645"/>
                  <a:pt x="357783" y="95444"/>
                  <a:pt x="314038" y="78511"/>
                </a:cubicBezTo>
                <a:cubicBezTo>
                  <a:pt x="270294" y="61578"/>
                  <a:pt x="264649" y="26301"/>
                  <a:pt x="216671" y="57345"/>
                </a:cubicBezTo>
                <a:cubicBezTo>
                  <a:pt x="168693" y="88389"/>
                  <a:pt x="10649" y="316283"/>
                  <a:pt x="771" y="307111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6" name="フリーフォーム: 図形 1805">
            <a:extLst>
              <a:ext uri="{FF2B5EF4-FFF2-40B4-BE49-F238E27FC236}">
                <a16:creationId xmlns:a16="http://schemas.microsoft.com/office/drawing/2014/main" id="{4D558A67-2B0C-4142-B35B-8C64F59DBD00}"/>
              </a:ext>
            </a:extLst>
          </p:cNvPr>
          <p:cNvSpPr/>
          <p:nvPr/>
        </p:nvSpPr>
        <p:spPr>
          <a:xfrm>
            <a:off x="2913189" y="1650640"/>
            <a:ext cx="1159763" cy="509803"/>
          </a:xfrm>
          <a:custGeom>
            <a:avLst/>
            <a:gdLst>
              <a:gd name="connsiteX0" fmla="*/ 1159278 w 1159763"/>
              <a:gd name="connsiteY0" fmla="*/ 97727 h 509803"/>
              <a:gd name="connsiteX1" fmla="*/ 769811 w 1159763"/>
              <a:gd name="connsiteY1" fmla="*/ 17293 h 509803"/>
              <a:gd name="connsiteX2" fmla="*/ 24744 w 1159763"/>
              <a:gd name="connsiteY2" fmla="*/ 499893 h 509803"/>
              <a:gd name="connsiteX3" fmla="*/ 194078 w 1159763"/>
              <a:gd name="connsiteY3" fmla="*/ 326327 h 509803"/>
              <a:gd name="connsiteX4" fmla="*/ 354944 w 1159763"/>
              <a:gd name="connsiteY4" fmla="*/ 127360 h 509803"/>
              <a:gd name="connsiteX5" fmla="*/ 697844 w 1159763"/>
              <a:gd name="connsiteY5" fmla="*/ 4593 h 509803"/>
              <a:gd name="connsiteX6" fmla="*/ 1159278 w 1159763"/>
              <a:gd name="connsiteY6" fmla="*/ 97727 h 50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9763" h="509803">
                <a:moveTo>
                  <a:pt x="1159278" y="97727"/>
                </a:moveTo>
                <a:cubicBezTo>
                  <a:pt x="1171272" y="99844"/>
                  <a:pt x="958900" y="-49735"/>
                  <a:pt x="769811" y="17293"/>
                </a:cubicBezTo>
                <a:cubicBezTo>
                  <a:pt x="580722" y="84321"/>
                  <a:pt x="120699" y="448387"/>
                  <a:pt x="24744" y="499893"/>
                </a:cubicBezTo>
                <a:cubicBezTo>
                  <a:pt x="-71212" y="551399"/>
                  <a:pt x="139045" y="388416"/>
                  <a:pt x="194078" y="326327"/>
                </a:cubicBezTo>
                <a:cubicBezTo>
                  <a:pt x="249111" y="264238"/>
                  <a:pt x="270983" y="180982"/>
                  <a:pt x="354944" y="127360"/>
                </a:cubicBezTo>
                <a:cubicBezTo>
                  <a:pt x="438905" y="73738"/>
                  <a:pt x="560966" y="10237"/>
                  <a:pt x="697844" y="4593"/>
                </a:cubicBezTo>
                <a:cubicBezTo>
                  <a:pt x="834722" y="-1051"/>
                  <a:pt x="1147284" y="95610"/>
                  <a:pt x="1159278" y="9772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7" name="フリーフォーム: 図形 1806">
            <a:extLst>
              <a:ext uri="{FF2B5EF4-FFF2-40B4-BE49-F238E27FC236}">
                <a16:creationId xmlns:a16="http://schemas.microsoft.com/office/drawing/2014/main" id="{912323C9-F0F7-4BD6-8D98-F0E025D8DED5}"/>
              </a:ext>
            </a:extLst>
          </p:cNvPr>
          <p:cNvSpPr/>
          <p:nvPr/>
        </p:nvSpPr>
        <p:spPr>
          <a:xfrm>
            <a:off x="3069134" y="1763753"/>
            <a:ext cx="881205" cy="828537"/>
          </a:xfrm>
          <a:custGeom>
            <a:avLst/>
            <a:gdLst>
              <a:gd name="connsiteX0" fmla="*/ 880566 w 881205"/>
              <a:gd name="connsiteY0" fmla="*/ 1547 h 828537"/>
              <a:gd name="connsiteX1" fmla="*/ 211699 w 881205"/>
              <a:gd name="connsiteY1" fmla="*/ 255547 h 828537"/>
              <a:gd name="connsiteX2" fmla="*/ 8499 w 881205"/>
              <a:gd name="connsiteY2" fmla="*/ 814347 h 828537"/>
              <a:gd name="connsiteX3" fmla="*/ 42366 w 881205"/>
              <a:gd name="connsiteY3" fmla="*/ 636547 h 828537"/>
              <a:gd name="connsiteX4" fmla="*/ 80466 w 881205"/>
              <a:gd name="connsiteY4" fmla="*/ 361380 h 828537"/>
              <a:gd name="connsiteX5" fmla="*/ 880566 w 881205"/>
              <a:gd name="connsiteY5" fmla="*/ 1547 h 82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1205" h="828537">
                <a:moveTo>
                  <a:pt x="880566" y="1547"/>
                </a:moveTo>
                <a:cubicBezTo>
                  <a:pt x="902438" y="-16092"/>
                  <a:pt x="357043" y="120080"/>
                  <a:pt x="211699" y="255547"/>
                </a:cubicBezTo>
                <a:cubicBezTo>
                  <a:pt x="66354" y="391014"/>
                  <a:pt x="36721" y="750847"/>
                  <a:pt x="8499" y="814347"/>
                </a:cubicBezTo>
                <a:cubicBezTo>
                  <a:pt x="-19723" y="877847"/>
                  <a:pt x="30371" y="712042"/>
                  <a:pt x="42366" y="636547"/>
                </a:cubicBezTo>
                <a:cubicBezTo>
                  <a:pt x="54360" y="561053"/>
                  <a:pt x="-53590" y="464391"/>
                  <a:pt x="80466" y="361380"/>
                </a:cubicBezTo>
                <a:cubicBezTo>
                  <a:pt x="214522" y="258369"/>
                  <a:pt x="858694" y="19186"/>
                  <a:pt x="880566" y="154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8" name="フリーフォーム: 図形 1807">
            <a:extLst>
              <a:ext uri="{FF2B5EF4-FFF2-40B4-BE49-F238E27FC236}">
                <a16:creationId xmlns:a16="http://schemas.microsoft.com/office/drawing/2014/main" id="{93C8B134-D2C1-44E4-883D-1FB70A9941DD}"/>
              </a:ext>
            </a:extLst>
          </p:cNvPr>
          <p:cNvSpPr/>
          <p:nvPr/>
        </p:nvSpPr>
        <p:spPr>
          <a:xfrm>
            <a:off x="4106288" y="1560864"/>
            <a:ext cx="1143412" cy="581592"/>
          </a:xfrm>
          <a:custGeom>
            <a:avLst/>
            <a:gdLst>
              <a:gd name="connsiteX0" fmla="*/ 45 w 1143412"/>
              <a:gd name="connsiteY0" fmla="*/ 39336 h 581592"/>
              <a:gd name="connsiteX1" fmla="*/ 719712 w 1143412"/>
              <a:gd name="connsiteY1" fmla="*/ 43569 h 581592"/>
              <a:gd name="connsiteX2" fmla="*/ 1117645 w 1143412"/>
              <a:gd name="connsiteY2" fmla="*/ 560036 h 581592"/>
              <a:gd name="connsiteX3" fmla="*/ 1058379 w 1143412"/>
              <a:gd name="connsiteY3" fmla="*/ 449969 h 581592"/>
              <a:gd name="connsiteX4" fmla="*/ 685845 w 1143412"/>
              <a:gd name="connsiteY4" fmla="*/ 136703 h 581592"/>
              <a:gd name="connsiteX5" fmla="*/ 45 w 1143412"/>
              <a:gd name="connsiteY5" fmla="*/ 39336 h 58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412" h="581592">
                <a:moveTo>
                  <a:pt x="45" y="39336"/>
                </a:moveTo>
                <a:cubicBezTo>
                  <a:pt x="5690" y="23814"/>
                  <a:pt x="533445" y="-43214"/>
                  <a:pt x="719712" y="43569"/>
                </a:cubicBezTo>
                <a:cubicBezTo>
                  <a:pt x="905979" y="130352"/>
                  <a:pt x="1061201" y="492303"/>
                  <a:pt x="1117645" y="560036"/>
                </a:cubicBezTo>
                <a:cubicBezTo>
                  <a:pt x="1174089" y="627769"/>
                  <a:pt x="1130346" y="520525"/>
                  <a:pt x="1058379" y="449969"/>
                </a:cubicBezTo>
                <a:cubicBezTo>
                  <a:pt x="986412" y="379414"/>
                  <a:pt x="856589" y="210081"/>
                  <a:pt x="685845" y="136703"/>
                </a:cubicBezTo>
                <a:cubicBezTo>
                  <a:pt x="515101" y="63325"/>
                  <a:pt x="-5600" y="54858"/>
                  <a:pt x="45" y="39336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9" name="フリーフォーム: 図形 1808">
            <a:extLst>
              <a:ext uri="{FF2B5EF4-FFF2-40B4-BE49-F238E27FC236}">
                <a16:creationId xmlns:a16="http://schemas.microsoft.com/office/drawing/2014/main" id="{AFBEFDEE-3FA4-4C0B-A449-46C71B226C2D}"/>
              </a:ext>
            </a:extLst>
          </p:cNvPr>
          <p:cNvSpPr/>
          <p:nvPr/>
        </p:nvSpPr>
        <p:spPr>
          <a:xfrm>
            <a:off x="3043176" y="1894086"/>
            <a:ext cx="931018" cy="853969"/>
          </a:xfrm>
          <a:custGeom>
            <a:avLst/>
            <a:gdLst>
              <a:gd name="connsiteX0" fmla="*/ 927691 w 931018"/>
              <a:gd name="connsiteY0" fmla="*/ 10914 h 853969"/>
              <a:gd name="connsiteX1" fmla="*/ 432391 w 931018"/>
              <a:gd name="connsiteY1" fmla="*/ 163314 h 853969"/>
              <a:gd name="connsiteX2" fmla="*/ 13291 w 931018"/>
              <a:gd name="connsiteY2" fmla="*/ 836414 h 853969"/>
              <a:gd name="connsiteX3" fmla="*/ 110657 w 931018"/>
              <a:gd name="connsiteY3" fmla="*/ 633214 h 853969"/>
              <a:gd name="connsiteX4" fmla="*/ 174157 w 931018"/>
              <a:gd name="connsiteY4" fmla="*/ 374981 h 853969"/>
              <a:gd name="connsiteX5" fmla="*/ 927691 w 931018"/>
              <a:gd name="connsiteY5" fmla="*/ 10914 h 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1018" h="853969">
                <a:moveTo>
                  <a:pt x="927691" y="10914"/>
                </a:moveTo>
                <a:cubicBezTo>
                  <a:pt x="970730" y="-24364"/>
                  <a:pt x="584791" y="25731"/>
                  <a:pt x="432391" y="163314"/>
                </a:cubicBezTo>
                <a:cubicBezTo>
                  <a:pt x="279991" y="300897"/>
                  <a:pt x="66913" y="758097"/>
                  <a:pt x="13291" y="836414"/>
                </a:cubicBezTo>
                <a:cubicBezTo>
                  <a:pt x="-40331" y="914731"/>
                  <a:pt x="83846" y="710119"/>
                  <a:pt x="110657" y="633214"/>
                </a:cubicBezTo>
                <a:cubicBezTo>
                  <a:pt x="137468" y="556309"/>
                  <a:pt x="40807" y="480814"/>
                  <a:pt x="174157" y="374981"/>
                </a:cubicBezTo>
                <a:cubicBezTo>
                  <a:pt x="307507" y="269148"/>
                  <a:pt x="884652" y="46192"/>
                  <a:pt x="927691" y="10914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0" name="フリーフォーム: 図形 1809">
            <a:extLst>
              <a:ext uri="{FF2B5EF4-FFF2-40B4-BE49-F238E27FC236}">
                <a16:creationId xmlns:a16="http://schemas.microsoft.com/office/drawing/2014/main" id="{C227E603-B971-46E8-AAAC-E8365D0504B2}"/>
              </a:ext>
            </a:extLst>
          </p:cNvPr>
          <p:cNvSpPr/>
          <p:nvPr/>
        </p:nvSpPr>
        <p:spPr>
          <a:xfrm>
            <a:off x="4253950" y="1676274"/>
            <a:ext cx="954892" cy="941049"/>
          </a:xfrm>
          <a:custGeom>
            <a:avLst/>
            <a:gdLst>
              <a:gd name="connsiteX0" fmla="*/ 550 w 954892"/>
              <a:gd name="connsiteY0" fmla="*/ 126 h 941049"/>
              <a:gd name="connsiteX1" fmla="*/ 584750 w 954892"/>
              <a:gd name="connsiteY1" fmla="*/ 194859 h 941049"/>
              <a:gd name="connsiteX2" fmla="*/ 944583 w 954892"/>
              <a:gd name="connsiteY2" fmla="*/ 922993 h 941049"/>
              <a:gd name="connsiteX3" fmla="*/ 842983 w 954892"/>
              <a:gd name="connsiteY3" fmla="*/ 677459 h 941049"/>
              <a:gd name="connsiteX4" fmla="*/ 694817 w 954892"/>
              <a:gd name="connsiteY4" fmla="*/ 211793 h 941049"/>
              <a:gd name="connsiteX5" fmla="*/ 550 w 954892"/>
              <a:gd name="connsiteY5" fmla="*/ 126 h 94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4892" h="941049">
                <a:moveTo>
                  <a:pt x="550" y="126"/>
                </a:moveTo>
                <a:cubicBezTo>
                  <a:pt x="-17794" y="-2696"/>
                  <a:pt x="427411" y="41048"/>
                  <a:pt x="584750" y="194859"/>
                </a:cubicBezTo>
                <a:cubicBezTo>
                  <a:pt x="742089" y="348670"/>
                  <a:pt x="901544" y="842560"/>
                  <a:pt x="944583" y="922993"/>
                </a:cubicBezTo>
                <a:cubicBezTo>
                  <a:pt x="987622" y="1003426"/>
                  <a:pt x="884611" y="795992"/>
                  <a:pt x="842983" y="677459"/>
                </a:cubicBezTo>
                <a:cubicBezTo>
                  <a:pt x="801355" y="558926"/>
                  <a:pt x="833106" y="323271"/>
                  <a:pt x="694817" y="211793"/>
                </a:cubicBezTo>
                <a:cubicBezTo>
                  <a:pt x="556528" y="100315"/>
                  <a:pt x="18894" y="2948"/>
                  <a:pt x="550" y="126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1" name="フリーフォーム: 図形 1810">
            <a:extLst>
              <a:ext uri="{FF2B5EF4-FFF2-40B4-BE49-F238E27FC236}">
                <a16:creationId xmlns:a16="http://schemas.microsoft.com/office/drawing/2014/main" id="{E0E051EB-D2DA-4F3A-8405-79EB75319FFD}"/>
              </a:ext>
            </a:extLst>
          </p:cNvPr>
          <p:cNvSpPr/>
          <p:nvPr/>
        </p:nvSpPr>
        <p:spPr>
          <a:xfrm>
            <a:off x="3856521" y="1704892"/>
            <a:ext cx="816366" cy="225587"/>
          </a:xfrm>
          <a:custGeom>
            <a:avLst/>
            <a:gdLst>
              <a:gd name="connsiteX0" fmla="*/ 46 w 816366"/>
              <a:gd name="connsiteY0" fmla="*/ 123908 h 225587"/>
              <a:gd name="connsiteX1" fmla="*/ 524979 w 816366"/>
              <a:gd name="connsiteY1" fmla="*/ 56175 h 225587"/>
              <a:gd name="connsiteX2" fmla="*/ 812846 w 816366"/>
              <a:gd name="connsiteY2" fmla="*/ 225508 h 225587"/>
              <a:gd name="connsiteX3" fmla="*/ 673146 w 816366"/>
              <a:gd name="connsiteY3" fmla="*/ 77341 h 225587"/>
              <a:gd name="connsiteX4" fmla="*/ 495346 w 816366"/>
              <a:gd name="connsiteY4" fmla="*/ 1141 h 225587"/>
              <a:gd name="connsiteX5" fmla="*/ 46 w 816366"/>
              <a:gd name="connsiteY5" fmla="*/ 123908 h 22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6366" h="225587">
                <a:moveTo>
                  <a:pt x="46" y="123908"/>
                </a:moveTo>
                <a:cubicBezTo>
                  <a:pt x="4985" y="133080"/>
                  <a:pt x="389512" y="39242"/>
                  <a:pt x="524979" y="56175"/>
                </a:cubicBezTo>
                <a:cubicBezTo>
                  <a:pt x="660446" y="73108"/>
                  <a:pt x="788152" y="221980"/>
                  <a:pt x="812846" y="225508"/>
                </a:cubicBezTo>
                <a:cubicBezTo>
                  <a:pt x="837540" y="229036"/>
                  <a:pt x="726063" y="114735"/>
                  <a:pt x="673146" y="77341"/>
                </a:cubicBezTo>
                <a:cubicBezTo>
                  <a:pt x="620229" y="39947"/>
                  <a:pt x="604001" y="-8031"/>
                  <a:pt x="495346" y="1141"/>
                </a:cubicBezTo>
                <a:cubicBezTo>
                  <a:pt x="386691" y="10313"/>
                  <a:pt x="-4893" y="114736"/>
                  <a:pt x="46" y="12390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2" name="フリーフォーム: 図形 1811">
            <a:extLst>
              <a:ext uri="{FF2B5EF4-FFF2-40B4-BE49-F238E27FC236}">
                <a16:creationId xmlns:a16="http://schemas.microsoft.com/office/drawing/2014/main" id="{F4D5F052-C118-4987-A08D-0D96113F4247}"/>
              </a:ext>
            </a:extLst>
          </p:cNvPr>
          <p:cNvSpPr/>
          <p:nvPr/>
        </p:nvSpPr>
        <p:spPr>
          <a:xfrm>
            <a:off x="3926287" y="2154740"/>
            <a:ext cx="635449" cy="436384"/>
          </a:xfrm>
          <a:custGeom>
            <a:avLst/>
            <a:gdLst>
              <a:gd name="connsiteX0" fmla="*/ 48813 w 635449"/>
              <a:gd name="connsiteY0" fmla="*/ 27 h 436384"/>
              <a:gd name="connsiteX1" fmla="*/ 40346 w 635449"/>
              <a:gd name="connsiteY1" fmla="*/ 122793 h 436384"/>
              <a:gd name="connsiteX2" fmla="*/ 611846 w 635449"/>
              <a:gd name="connsiteY2" fmla="*/ 427593 h 436384"/>
              <a:gd name="connsiteX3" fmla="*/ 480613 w 635449"/>
              <a:gd name="connsiteY3" fmla="*/ 334460 h 436384"/>
              <a:gd name="connsiteX4" fmla="*/ 61513 w 635449"/>
              <a:gd name="connsiteY4" fmla="*/ 131260 h 436384"/>
              <a:gd name="connsiteX5" fmla="*/ 48813 w 635449"/>
              <a:gd name="connsiteY5" fmla="*/ 27 h 43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449" h="436384">
                <a:moveTo>
                  <a:pt x="48813" y="27"/>
                </a:moveTo>
                <a:cubicBezTo>
                  <a:pt x="45285" y="-1384"/>
                  <a:pt x="-53493" y="51532"/>
                  <a:pt x="40346" y="122793"/>
                </a:cubicBezTo>
                <a:cubicBezTo>
                  <a:pt x="134185" y="194054"/>
                  <a:pt x="538468" y="392315"/>
                  <a:pt x="611846" y="427593"/>
                </a:cubicBezTo>
                <a:cubicBezTo>
                  <a:pt x="685224" y="462871"/>
                  <a:pt x="572335" y="383849"/>
                  <a:pt x="480613" y="334460"/>
                </a:cubicBezTo>
                <a:cubicBezTo>
                  <a:pt x="388891" y="285071"/>
                  <a:pt x="135596" y="184177"/>
                  <a:pt x="61513" y="131260"/>
                </a:cubicBezTo>
                <a:cubicBezTo>
                  <a:pt x="-12570" y="78343"/>
                  <a:pt x="52341" y="1438"/>
                  <a:pt x="48813" y="2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3" name="フリーフォーム: 図形 1812">
            <a:extLst>
              <a:ext uri="{FF2B5EF4-FFF2-40B4-BE49-F238E27FC236}">
                <a16:creationId xmlns:a16="http://schemas.microsoft.com/office/drawing/2014/main" id="{CF3BA68E-7F55-4A21-A837-5460586668C9}"/>
              </a:ext>
            </a:extLst>
          </p:cNvPr>
          <p:cNvSpPr/>
          <p:nvPr/>
        </p:nvSpPr>
        <p:spPr>
          <a:xfrm>
            <a:off x="3902544" y="1684888"/>
            <a:ext cx="1150708" cy="836569"/>
          </a:xfrm>
          <a:custGeom>
            <a:avLst/>
            <a:gdLst>
              <a:gd name="connsiteX0" fmla="*/ 589 w 1150708"/>
              <a:gd name="connsiteY0" fmla="*/ 38079 h 836569"/>
              <a:gd name="connsiteX1" fmla="*/ 618656 w 1150708"/>
              <a:gd name="connsiteY1" fmla="*/ 105812 h 836569"/>
              <a:gd name="connsiteX2" fmla="*/ 1135123 w 1150708"/>
              <a:gd name="connsiteY2" fmla="*/ 825479 h 836569"/>
              <a:gd name="connsiteX3" fmla="*/ 991189 w 1150708"/>
              <a:gd name="connsiteY3" fmla="*/ 507979 h 836569"/>
              <a:gd name="connsiteX4" fmla="*/ 732956 w 1150708"/>
              <a:gd name="connsiteY4" fmla="*/ 38079 h 836569"/>
              <a:gd name="connsiteX5" fmla="*/ 589 w 1150708"/>
              <a:gd name="connsiteY5" fmla="*/ 38079 h 83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0708" h="836569">
                <a:moveTo>
                  <a:pt x="589" y="38079"/>
                </a:moveTo>
                <a:cubicBezTo>
                  <a:pt x="-18461" y="49368"/>
                  <a:pt x="429567" y="-25421"/>
                  <a:pt x="618656" y="105812"/>
                </a:cubicBezTo>
                <a:cubicBezTo>
                  <a:pt x="807745" y="237045"/>
                  <a:pt x="1073034" y="758451"/>
                  <a:pt x="1135123" y="825479"/>
                </a:cubicBezTo>
                <a:cubicBezTo>
                  <a:pt x="1197212" y="892507"/>
                  <a:pt x="1058217" y="639212"/>
                  <a:pt x="991189" y="507979"/>
                </a:cubicBezTo>
                <a:cubicBezTo>
                  <a:pt x="924161" y="376746"/>
                  <a:pt x="897350" y="117807"/>
                  <a:pt x="732956" y="38079"/>
                </a:cubicBezTo>
                <a:cubicBezTo>
                  <a:pt x="568562" y="-41649"/>
                  <a:pt x="19639" y="26790"/>
                  <a:pt x="589" y="38079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4" name="フリーフォーム: 図形 1813">
            <a:extLst>
              <a:ext uri="{FF2B5EF4-FFF2-40B4-BE49-F238E27FC236}">
                <a16:creationId xmlns:a16="http://schemas.microsoft.com/office/drawing/2014/main" id="{6B87C96D-71BA-4493-9C32-83E5F63469F0}"/>
              </a:ext>
            </a:extLst>
          </p:cNvPr>
          <p:cNvSpPr/>
          <p:nvPr/>
        </p:nvSpPr>
        <p:spPr>
          <a:xfrm>
            <a:off x="3876389" y="1755083"/>
            <a:ext cx="1099717" cy="900688"/>
          </a:xfrm>
          <a:custGeom>
            <a:avLst/>
            <a:gdLst>
              <a:gd name="connsiteX0" fmla="*/ 1344 w 1099717"/>
              <a:gd name="connsiteY0" fmla="*/ 5984 h 900688"/>
              <a:gd name="connsiteX1" fmla="*/ 441611 w 1099717"/>
              <a:gd name="connsiteY1" fmla="*/ 111817 h 900688"/>
              <a:gd name="connsiteX2" fmla="*/ 1076611 w 1099717"/>
              <a:gd name="connsiteY2" fmla="*/ 873817 h 900688"/>
              <a:gd name="connsiteX3" fmla="*/ 941144 w 1099717"/>
              <a:gd name="connsiteY3" fmla="*/ 691784 h 900688"/>
              <a:gd name="connsiteX4" fmla="*/ 750644 w 1099717"/>
              <a:gd name="connsiteY4" fmla="*/ 331950 h 900688"/>
              <a:gd name="connsiteX5" fmla="*/ 581311 w 1099717"/>
              <a:gd name="connsiteY5" fmla="*/ 128750 h 900688"/>
              <a:gd name="connsiteX6" fmla="*/ 1344 w 1099717"/>
              <a:gd name="connsiteY6" fmla="*/ 5984 h 9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717" h="900688">
                <a:moveTo>
                  <a:pt x="1344" y="5984"/>
                </a:moveTo>
                <a:cubicBezTo>
                  <a:pt x="-21939" y="3162"/>
                  <a:pt x="262400" y="-32822"/>
                  <a:pt x="441611" y="111817"/>
                </a:cubicBezTo>
                <a:cubicBezTo>
                  <a:pt x="620822" y="256456"/>
                  <a:pt x="993356" y="777156"/>
                  <a:pt x="1076611" y="873817"/>
                </a:cubicBezTo>
                <a:cubicBezTo>
                  <a:pt x="1159866" y="970478"/>
                  <a:pt x="995472" y="782095"/>
                  <a:pt x="941144" y="691784"/>
                </a:cubicBezTo>
                <a:cubicBezTo>
                  <a:pt x="886816" y="601473"/>
                  <a:pt x="810616" y="425789"/>
                  <a:pt x="750644" y="331950"/>
                </a:cubicBezTo>
                <a:cubicBezTo>
                  <a:pt x="690672" y="238111"/>
                  <a:pt x="711133" y="185900"/>
                  <a:pt x="581311" y="128750"/>
                </a:cubicBezTo>
                <a:cubicBezTo>
                  <a:pt x="451489" y="71600"/>
                  <a:pt x="24627" y="8806"/>
                  <a:pt x="1344" y="5984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5" name="フリーフォーム: 図形 1814">
            <a:extLst>
              <a:ext uri="{FF2B5EF4-FFF2-40B4-BE49-F238E27FC236}">
                <a16:creationId xmlns:a16="http://schemas.microsoft.com/office/drawing/2014/main" id="{D714A79D-AAD8-4D89-B75E-2D48B1137A4F}"/>
              </a:ext>
            </a:extLst>
          </p:cNvPr>
          <p:cNvSpPr/>
          <p:nvPr/>
        </p:nvSpPr>
        <p:spPr>
          <a:xfrm>
            <a:off x="3412036" y="2132922"/>
            <a:ext cx="870011" cy="521891"/>
          </a:xfrm>
          <a:custGeom>
            <a:avLst/>
            <a:gdLst>
              <a:gd name="connsiteX0" fmla="*/ 867864 w 870011"/>
              <a:gd name="connsiteY0" fmla="*/ 678 h 521891"/>
              <a:gd name="connsiteX1" fmla="*/ 368331 w 870011"/>
              <a:gd name="connsiteY1" fmla="*/ 76878 h 521891"/>
              <a:gd name="connsiteX2" fmla="*/ 16964 w 870011"/>
              <a:gd name="connsiteY2" fmla="*/ 521378 h 521891"/>
              <a:gd name="connsiteX3" fmla="*/ 165131 w 870011"/>
              <a:gd name="connsiteY3" fmla="*/ 170011 h 521891"/>
              <a:gd name="connsiteX4" fmla="*/ 31 w 870011"/>
              <a:gd name="connsiteY4" fmla="*/ 368978 h 521891"/>
              <a:gd name="connsiteX5" fmla="*/ 160897 w 870011"/>
              <a:gd name="connsiteY5" fmla="*/ 81111 h 521891"/>
              <a:gd name="connsiteX6" fmla="*/ 867864 w 870011"/>
              <a:gd name="connsiteY6" fmla="*/ 678 h 52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011" h="521891">
                <a:moveTo>
                  <a:pt x="867864" y="678"/>
                </a:moveTo>
                <a:cubicBezTo>
                  <a:pt x="902436" y="-27"/>
                  <a:pt x="510148" y="-9905"/>
                  <a:pt x="368331" y="76878"/>
                </a:cubicBezTo>
                <a:cubicBezTo>
                  <a:pt x="226514" y="163661"/>
                  <a:pt x="50831" y="505856"/>
                  <a:pt x="16964" y="521378"/>
                </a:cubicBezTo>
                <a:cubicBezTo>
                  <a:pt x="-16903" y="536900"/>
                  <a:pt x="167953" y="195411"/>
                  <a:pt x="165131" y="170011"/>
                </a:cubicBezTo>
                <a:cubicBezTo>
                  <a:pt x="162309" y="144611"/>
                  <a:pt x="737" y="383795"/>
                  <a:pt x="31" y="368978"/>
                </a:cubicBezTo>
                <a:cubicBezTo>
                  <a:pt x="-675" y="354161"/>
                  <a:pt x="9203" y="144611"/>
                  <a:pt x="160897" y="81111"/>
                </a:cubicBezTo>
                <a:cubicBezTo>
                  <a:pt x="312591" y="17611"/>
                  <a:pt x="833292" y="1383"/>
                  <a:pt x="867864" y="67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6" name="フリーフォーム: 図形 1815">
            <a:extLst>
              <a:ext uri="{FF2B5EF4-FFF2-40B4-BE49-F238E27FC236}">
                <a16:creationId xmlns:a16="http://schemas.microsoft.com/office/drawing/2014/main" id="{4789C185-669B-474C-83BD-553775A2B8CC}"/>
              </a:ext>
            </a:extLst>
          </p:cNvPr>
          <p:cNvSpPr/>
          <p:nvPr/>
        </p:nvSpPr>
        <p:spPr>
          <a:xfrm>
            <a:off x="3962635" y="1844259"/>
            <a:ext cx="890470" cy="756133"/>
          </a:xfrm>
          <a:custGeom>
            <a:avLst/>
            <a:gdLst>
              <a:gd name="connsiteX0" fmla="*/ 194498 w 890470"/>
              <a:gd name="connsiteY0" fmla="*/ 1474 h 756133"/>
              <a:gd name="connsiteX1" fmla="*/ 105598 w 890470"/>
              <a:gd name="connsiteY1" fmla="*/ 403641 h 756133"/>
              <a:gd name="connsiteX2" fmla="*/ 397698 w 890470"/>
              <a:gd name="connsiteY2" fmla="*/ 577208 h 756133"/>
              <a:gd name="connsiteX3" fmla="*/ 884532 w 890470"/>
              <a:gd name="connsiteY3" fmla="*/ 755008 h 756133"/>
              <a:gd name="connsiteX4" fmla="*/ 681332 w 890470"/>
              <a:gd name="connsiteY4" fmla="*/ 657641 h 756133"/>
              <a:gd name="connsiteX5" fmla="*/ 16698 w 890470"/>
              <a:gd name="connsiteY5" fmla="*/ 280874 h 756133"/>
              <a:gd name="connsiteX6" fmla="*/ 194498 w 890470"/>
              <a:gd name="connsiteY6" fmla="*/ 1474 h 75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0470" h="756133">
                <a:moveTo>
                  <a:pt x="194498" y="1474"/>
                </a:moveTo>
                <a:cubicBezTo>
                  <a:pt x="209315" y="21935"/>
                  <a:pt x="71731" y="307685"/>
                  <a:pt x="105598" y="403641"/>
                </a:cubicBezTo>
                <a:cubicBezTo>
                  <a:pt x="139465" y="499597"/>
                  <a:pt x="267876" y="518647"/>
                  <a:pt x="397698" y="577208"/>
                </a:cubicBezTo>
                <a:cubicBezTo>
                  <a:pt x="527520" y="635769"/>
                  <a:pt x="837260" y="741602"/>
                  <a:pt x="884532" y="755008"/>
                </a:cubicBezTo>
                <a:cubicBezTo>
                  <a:pt x="931804" y="768414"/>
                  <a:pt x="681332" y="657641"/>
                  <a:pt x="681332" y="657641"/>
                </a:cubicBezTo>
                <a:cubicBezTo>
                  <a:pt x="536693" y="578619"/>
                  <a:pt x="98542" y="383179"/>
                  <a:pt x="16698" y="280874"/>
                </a:cubicBezTo>
                <a:cubicBezTo>
                  <a:pt x="-65146" y="178569"/>
                  <a:pt x="179681" y="-18987"/>
                  <a:pt x="194498" y="1474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7" name="フリーフォーム: 図形 1816">
            <a:extLst>
              <a:ext uri="{FF2B5EF4-FFF2-40B4-BE49-F238E27FC236}">
                <a16:creationId xmlns:a16="http://schemas.microsoft.com/office/drawing/2014/main" id="{26264788-B4E2-401D-857F-52E860A91568}"/>
              </a:ext>
            </a:extLst>
          </p:cNvPr>
          <p:cNvSpPr/>
          <p:nvPr/>
        </p:nvSpPr>
        <p:spPr>
          <a:xfrm>
            <a:off x="2808731" y="1976473"/>
            <a:ext cx="570012" cy="866373"/>
          </a:xfrm>
          <a:custGeom>
            <a:avLst/>
            <a:gdLst>
              <a:gd name="connsiteX0" fmla="*/ 463636 w 570012"/>
              <a:gd name="connsiteY0" fmla="*/ 30127 h 866373"/>
              <a:gd name="connsiteX1" fmla="*/ 99569 w 570012"/>
              <a:gd name="connsiteY1" fmla="*/ 334927 h 866373"/>
              <a:gd name="connsiteX2" fmla="*/ 19136 w 570012"/>
              <a:gd name="connsiteY2" fmla="*/ 855627 h 866373"/>
              <a:gd name="connsiteX3" fmla="*/ 36069 w 570012"/>
              <a:gd name="connsiteY3" fmla="*/ 660894 h 866373"/>
              <a:gd name="connsiteX4" fmla="*/ 36069 w 570012"/>
              <a:gd name="connsiteY4" fmla="*/ 351860 h 866373"/>
              <a:gd name="connsiteX5" fmla="*/ 531369 w 570012"/>
              <a:gd name="connsiteY5" fmla="*/ 21660 h 866373"/>
              <a:gd name="connsiteX6" fmla="*/ 531369 w 570012"/>
              <a:gd name="connsiteY6" fmla="*/ 34360 h 866373"/>
              <a:gd name="connsiteX7" fmla="*/ 463636 w 570012"/>
              <a:gd name="connsiteY7" fmla="*/ 30127 h 8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012" h="866373">
                <a:moveTo>
                  <a:pt x="463636" y="30127"/>
                </a:moveTo>
                <a:cubicBezTo>
                  <a:pt x="391669" y="80221"/>
                  <a:pt x="173652" y="197344"/>
                  <a:pt x="99569" y="334927"/>
                </a:cubicBezTo>
                <a:cubicBezTo>
                  <a:pt x="25486" y="472510"/>
                  <a:pt x="29719" y="801299"/>
                  <a:pt x="19136" y="855627"/>
                </a:cubicBezTo>
                <a:cubicBezTo>
                  <a:pt x="8553" y="909955"/>
                  <a:pt x="33247" y="744855"/>
                  <a:pt x="36069" y="660894"/>
                </a:cubicBezTo>
                <a:cubicBezTo>
                  <a:pt x="38891" y="576933"/>
                  <a:pt x="-46481" y="458399"/>
                  <a:pt x="36069" y="351860"/>
                </a:cubicBezTo>
                <a:cubicBezTo>
                  <a:pt x="118619" y="245321"/>
                  <a:pt x="448819" y="74577"/>
                  <a:pt x="531369" y="21660"/>
                </a:cubicBezTo>
                <a:cubicBezTo>
                  <a:pt x="613919" y="-31257"/>
                  <a:pt x="539836" y="28716"/>
                  <a:pt x="531369" y="34360"/>
                </a:cubicBezTo>
                <a:cubicBezTo>
                  <a:pt x="522902" y="40004"/>
                  <a:pt x="535603" y="-19967"/>
                  <a:pt x="463636" y="3012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8" name="フリーフォーム: 図形 1817">
            <a:extLst>
              <a:ext uri="{FF2B5EF4-FFF2-40B4-BE49-F238E27FC236}">
                <a16:creationId xmlns:a16="http://schemas.microsoft.com/office/drawing/2014/main" id="{DB69EC5B-46BA-43B6-96F0-1ADEC29698CA}"/>
              </a:ext>
            </a:extLst>
          </p:cNvPr>
          <p:cNvSpPr/>
          <p:nvPr/>
        </p:nvSpPr>
        <p:spPr>
          <a:xfrm>
            <a:off x="4255127" y="1965721"/>
            <a:ext cx="703684" cy="1512792"/>
          </a:xfrm>
          <a:custGeom>
            <a:avLst/>
            <a:gdLst>
              <a:gd name="connsiteX0" fmla="*/ 3606 w 703684"/>
              <a:gd name="connsiteY0" fmla="*/ 2779 h 1512792"/>
              <a:gd name="connsiteX1" fmla="*/ 566640 w 703684"/>
              <a:gd name="connsiteY1" fmla="*/ 637779 h 1512792"/>
              <a:gd name="connsiteX2" fmla="*/ 596273 w 703684"/>
              <a:gd name="connsiteY2" fmla="*/ 853679 h 1512792"/>
              <a:gd name="connsiteX3" fmla="*/ 549706 w 703684"/>
              <a:gd name="connsiteY3" fmla="*/ 1094979 h 1512792"/>
              <a:gd name="connsiteX4" fmla="*/ 676706 w 703684"/>
              <a:gd name="connsiteY4" fmla="*/ 1509846 h 1512792"/>
              <a:gd name="connsiteX5" fmla="*/ 570873 w 703684"/>
              <a:gd name="connsiteY5" fmla="*/ 1251612 h 1512792"/>
              <a:gd name="connsiteX6" fmla="*/ 697873 w 703684"/>
              <a:gd name="connsiteY6" fmla="*/ 718212 h 1512792"/>
              <a:gd name="connsiteX7" fmla="*/ 342273 w 703684"/>
              <a:gd name="connsiteY7" fmla="*/ 417646 h 1512792"/>
              <a:gd name="connsiteX8" fmla="*/ 3606 w 703684"/>
              <a:gd name="connsiteY8" fmla="*/ 2779 h 151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3684" h="1512792">
                <a:moveTo>
                  <a:pt x="3606" y="2779"/>
                </a:moveTo>
                <a:cubicBezTo>
                  <a:pt x="41001" y="39468"/>
                  <a:pt x="467862" y="495962"/>
                  <a:pt x="566640" y="637779"/>
                </a:cubicBezTo>
                <a:cubicBezTo>
                  <a:pt x="665418" y="779596"/>
                  <a:pt x="599095" y="777479"/>
                  <a:pt x="596273" y="853679"/>
                </a:cubicBezTo>
                <a:cubicBezTo>
                  <a:pt x="593451" y="929879"/>
                  <a:pt x="536301" y="985618"/>
                  <a:pt x="549706" y="1094979"/>
                </a:cubicBezTo>
                <a:cubicBezTo>
                  <a:pt x="563112" y="1204340"/>
                  <a:pt x="673178" y="1483741"/>
                  <a:pt x="676706" y="1509846"/>
                </a:cubicBezTo>
                <a:cubicBezTo>
                  <a:pt x="680234" y="1535951"/>
                  <a:pt x="567345" y="1383551"/>
                  <a:pt x="570873" y="1251612"/>
                </a:cubicBezTo>
                <a:cubicBezTo>
                  <a:pt x="574401" y="1119673"/>
                  <a:pt x="735973" y="857206"/>
                  <a:pt x="697873" y="718212"/>
                </a:cubicBezTo>
                <a:cubicBezTo>
                  <a:pt x="659773" y="579218"/>
                  <a:pt x="455162" y="532652"/>
                  <a:pt x="342273" y="417646"/>
                </a:cubicBezTo>
                <a:cubicBezTo>
                  <a:pt x="229384" y="302641"/>
                  <a:pt x="-33789" y="-33910"/>
                  <a:pt x="3606" y="2779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9" name="フリーフォーム: 図形 1818">
            <a:extLst>
              <a:ext uri="{FF2B5EF4-FFF2-40B4-BE49-F238E27FC236}">
                <a16:creationId xmlns:a16="http://schemas.microsoft.com/office/drawing/2014/main" id="{C435DB6D-DECD-4710-895B-E13964CFF9FF}"/>
              </a:ext>
            </a:extLst>
          </p:cNvPr>
          <p:cNvSpPr/>
          <p:nvPr/>
        </p:nvSpPr>
        <p:spPr>
          <a:xfrm>
            <a:off x="4449218" y="1959776"/>
            <a:ext cx="939316" cy="782812"/>
          </a:xfrm>
          <a:custGeom>
            <a:avLst/>
            <a:gdLst>
              <a:gd name="connsiteX0" fmla="*/ 15 w 939316"/>
              <a:gd name="connsiteY0" fmla="*/ 257 h 782812"/>
              <a:gd name="connsiteX1" fmla="*/ 495315 w 939316"/>
              <a:gd name="connsiteY1" fmla="*/ 228857 h 782812"/>
              <a:gd name="connsiteX2" fmla="*/ 639249 w 939316"/>
              <a:gd name="connsiteY2" fmla="*/ 575991 h 782812"/>
              <a:gd name="connsiteX3" fmla="*/ 931349 w 939316"/>
              <a:gd name="connsiteY3" fmla="*/ 774957 h 782812"/>
              <a:gd name="connsiteX4" fmla="*/ 829749 w 939316"/>
              <a:gd name="connsiteY4" fmla="*/ 715691 h 782812"/>
              <a:gd name="connsiteX5" fmla="*/ 546115 w 939316"/>
              <a:gd name="connsiteY5" fmla="*/ 465924 h 782812"/>
              <a:gd name="connsiteX6" fmla="*/ 478382 w 939316"/>
              <a:gd name="connsiteY6" fmla="*/ 271191 h 782812"/>
              <a:gd name="connsiteX7" fmla="*/ 15 w 939316"/>
              <a:gd name="connsiteY7" fmla="*/ 257 h 78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316" h="782812">
                <a:moveTo>
                  <a:pt x="15" y="257"/>
                </a:moveTo>
                <a:cubicBezTo>
                  <a:pt x="2837" y="-6799"/>
                  <a:pt x="388776" y="132901"/>
                  <a:pt x="495315" y="228857"/>
                </a:cubicBezTo>
                <a:cubicBezTo>
                  <a:pt x="601854" y="324813"/>
                  <a:pt x="566577" y="484974"/>
                  <a:pt x="639249" y="575991"/>
                </a:cubicBezTo>
                <a:cubicBezTo>
                  <a:pt x="711921" y="667008"/>
                  <a:pt x="899599" y="751674"/>
                  <a:pt x="931349" y="774957"/>
                </a:cubicBezTo>
                <a:cubicBezTo>
                  <a:pt x="963099" y="798240"/>
                  <a:pt x="893955" y="767197"/>
                  <a:pt x="829749" y="715691"/>
                </a:cubicBezTo>
                <a:cubicBezTo>
                  <a:pt x="765543" y="664186"/>
                  <a:pt x="604676" y="540007"/>
                  <a:pt x="546115" y="465924"/>
                </a:cubicBezTo>
                <a:cubicBezTo>
                  <a:pt x="487554" y="391841"/>
                  <a:pt x="568693" y="349508"/>
                  <a:pt x="478382" y="271191"/>
                </a:cubicBezTo>
                <a:cubicBezTo>
                  <a:pt x="388071" y="192874"/>
                  <a:pt x="-2807" y="7313"/>
                  <a:pt x="15" y="25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0" name="フリーフォーム: 図形 1819">
            <a:extLst>
              <a:ext uri="{FF2B5EF4-FFF2-40B4-BE49-F238E27FC236}">
                <a16:creationId xmlns:a16="http://schemas.microsoft.com/office/drawing/2014/main" id="{D96D44DF-BB60-44F1-87FE-EF25ED55D935}"/>
              </a:ext>
            </a:extLst>
          </p:cNvPr>
          <p:cNvSpPr/>
          <p:nvPr/>
        </p:nvSpPr>
        <p:spPr>
          <a:xfrm>
            <a:off x="4933893" y="2387141"/>
            <a:ext cx="662631" cy="728953"/>
          </a:xfrm>
          <a:custGeom>
            <a:avLst/>
            <a:gdLst>
              <a:gd name="connsiteX0" fmla="*/ 6407 w 662631"/>
              <a:gd name="connsiteY0" fmla="*/ 459 h 728953"/>
              <a:gd name="connsiteX1" fmla="*/ 48740 w 662631"/>
              <a:gd name="connsiteY1" fmla="*/ 406859 h 728953"/>
              <a:gd name="connsiteX2" fmla="*/ 188440 w 662631"/>
              <a:gd name="connsiteY2" fmla="*/ 635459 h 728953"/>
              <a:gd name="connsiteX3" fmla="*/ 577907 w 662631"/>
              <a:gd name="connsiteY3" fmla="*/ 542326 h 728953"/>
              <a:gd name="connsiteX4" fmla="*/ 141874 w 662631"/>
              <a:gd name="connsiteY4" fmla="*/ 728592 h 728953"/>
              <a:gd name="connsiteX5" fmla="*/ 662574 w 662631"/>
              <a:gd name="connsiteY5" fmla="*/ 593126 h 728953"/>
              <a:gd name="connsiteX6" fmla="*/ 175740 w 662631"/>
              <a:gd name="connsiteY6" fmla="*/ 724359 h 728953"/>
              <a:gd name="connsiteX7" fmla="*/ 171507 w 662631"/>
              <a:gd name="connsiteY7" fmla="*/ 491526 h 728953"/>
              <a:gd name="connsiteX8" fmla="*/ 6407 w 662631"/>
              <a:gd name="connsiteY8" fmla="*/ 459 h 72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631" h="728953">
                <a:moveTo>
                  <a:pt x="6407" y="459"/>
                </a:moveTo>
                <a:cubicBezTo>
                  <a:pt x="-14054" y="-13652"/>
                  <a:pt x="18401" y="301026"/>
                  <a:pt x="48740" y="406859"/>
                </a:cubicBezTo>
                <a:cubicBezTo>
                  <a:pt x="79079" y="512692"/>
                  <a:pt x="100246" y="612881"/>
                  <a:pt x="188440" y="635459"/>
                </a:cubicBezTo>
                <a:cubicBezTo>
                  <a:pt x="276635" y="658037"/>
                  <a:pt x="585668" y="526804"/>
                  <a:pt x="577907" y="542326"/>
                </a:cubicBezTo>
                <a:cubicBezTo>
                  <a:pt x="570146" y="557848"/>
                  <a:pt x="127763" y="720125"/>
                  <a:pt x="141874" y="728592"/>
                </a:cubicBezTo>
                <a:cubicBezTo>
                  <a:pt x="155985" y="737059"/>
                  <a:pt x="656930" y="593832"/>
                  <a:pt x="662574" y="593126"/>
                </a:cubicBezTo>
                <a:cubicBezTo>
                  <a:pt x="668218" y="592421"/>
                  <a:pt x="257585" y="741292"/>
                  <a:pt x="175740" y="724359"/>
                </a:cubicBezTo>
                <a:cubicBezTo>
                  <a:pt x="93896" y="707426"/>
                  <a:pt x="196907" y="612176"/>
                  <a:pt x="171507" y="491526"/>
                </a:cubicBezTo>
                <a:cubicBezTo>
                  <a:pt x="146107" y="370876"/>
                  <a:pt x="26868" y="14570"/>
                  <a:pt x="6407" y="459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1" name="フリーフォーム: 図形 1820">
            <a:extLst>
              <a:ext uri="{FF2B5EF4-FFF2-40B4-BE49-F238E27FC236}">
                <a16:creationId xmlns:a16="http://schemas.microsoft.com/office/drawing/2014/main" id="{233A3802-6D55-4AF2-B46E-1F6F61723659}"/>
              </a:ext>
            </a:extLst>
          </p:cNvPr>
          <p:cNvSpPr/>
          <p:nvPr/>
        </p:nvSpPr>
        <p:spPr>
          <a:xfrm>
            <a:off x="2911105" y="2425331"/>
            <a:ext cx="180605" cy="604283"/>
          </a:xfrm>
          <a:custGeom>
            <a:avLst/>
            <a:gdLst>
              <a:gd name="connsiteX0" fmla="*/ 179228 w 180605"/>
              <a:gd name="connsiteY0" fmla="*/ 369 h 604283"/>
              <a:gd name="connsiteX1" fmla="*/ 86095 w 180605"/>
              <a:gd name="connsiteY1" fmla="*/ 169702 h 604283"/>
              <a:gd name="connsiteX2" fmla="*/ 128428 w 180605"/>
              <a:gd name="connsiteY2" fmla="*/ 597269 h 604283"/>
              <a:gd name="connsiteX3" fmla="*/ 103028 w 180605"/>
              <a:gd name="connsiteY3" fmla="*/ 419469 h 604283"/>
              <a:gd name="connsiteX4" fmla="*/ 1428 w 180605"/>
              <a:gd name="connsiteY4" fmla="*/ 207802 h 604283"/>
              <a:gd name="connsiteX5" fmla="*/ 179228 w 180605"/>
              <a:gd name="connsiteY5" fmla="*/ 369 h 60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605" h="604283">
                <a:moveTo>
                  <a:pt x="179228" y="369"/>
                </a:moveTo>
                <a:cubicBezTo>
                  <a:pt x="193339" y="-5981"/>
                  <a:pt x="94562" y="70219"/>
                  <a:pt x="86095" y="169702"/>
                </a:cubicBezTo>
                <a:cubicBezTo>
                  <a:pt x="77628" y="269185"/>
                  <a:pt x="125606" y="555641"/>
                  <a:pt x="128428" y="597269"/>
                </a:cubicBezTo>
                <a:cubicBezTo>
                  <a:pt x="131250" y="638897"/>
                  <a:pt x="124195" y="484380"/>
                  <a:pt x="103028" y="419469"/>
                </a:cubicBezTo>
                <a:cubicBezTo>
                  <a:pt x="81861" y="354558"/>
                  <a:pt x="-12683" y="272713"/>
                  <a:pt x="1428" y="207802"/>
                </a:cubicBezTo>
                <a:cubicBezTo>
                  <a:pt x="15539" y="142891"/>
                  <a:pt x="165117" y="6719"/>
                  <a:pt x="179228" y="369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2" name="フリーフォーム: 図形 1821">
            <a:extLst>
              <a:ext uri="{FF2B5EF4-FFF2-40B4-BE49-F238E27FC236}">
                <a16:creationId xmlns:a16="http://schemas.microsoft.com/office/drawing/2014/main" id="{B628DC3C-5418-422C-8FDD-FF9B0AC32200}"/>
              </a:ext>
            </a:extLst>
          </p:cNvPr>
          <p:cNvSpPr/>
          <p:nvPr/>
        </p:nvSpPr>
        <p:spPr>
          <a:xfrm>
            <a:off x="4903368" y="2958531"/>
            <a:ext cx="924012" cy="698869"/>
          </a:xfrm>
          <a:custGeom>
            <a:avLst/>
            <a:gdLst>
              <a:gd name="connsiteX0" fmla="*/ 151232 w 924012"/>
              <a:gd name="connsiteY0" fmla="*/ 17502 h 698869"/>
              <a:gd name="connsiteX1" fmla="*/ 36932 w 924012"/>
              <a:gd name="connsiteY1" fmla="*/ 398502 h 698869"/>
              <a:gd name="connsiteX2" fmla="*/ 896299 w 924012"/>
              <a:gd name="connsiteY2" fmla="*/ 682136 h 698869"/>
              <a:gd name="connsiteX3" fmla="*/ 654999 w 924012"/>
              <a:gd name="connsiteY3" fmla="*/ 639802 h 698869"/>
              <a:gd name="connsiteX4" fmla="*/ 75032 w 924012"/>
              <a:gd name="connsiteY4" fmla="*/ 423902 h 698869"/>
              <a:gd name="connsiteX5" fmla="*/ 100432 w 924012"/>
              <a:gd name="connsiteY5" fmla="*/ 97936 h 698869"/>
              <a:gd name="connsiteX6" fmla="*/ 151232 w 924012"/>
              <a:gd name="connsiteY6" fmla="*/ 17502 h 69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4012" h="698869">
                <a:moveTo>
                  <a:pt x="151232" y="17502"/>
                </a:moveTo>
                <a:cubicBezTo>
                  <a:pt x="140649" y="67596"/>
                  <a:pt x="-87246" y="287730"/>
                  <a:pt x="36932" y="398502"/>
                </a:cubicBezTo>
                <a:cubicBezTo>
                  <a:pt x="161110" y="509274"/>
                  <a:pt x="793288" y="641919"/>
                  <a:pt x="896299" y="682136"/>
                </a:cubicBezTo>
                <a:cubicBezTo>
                  <a:pt x="999310" y="722353"/>
                  <a:pt x="791877" y="682841"/>
                  <a:pt x="654999" y="639802"/>
                </a:cubicBezTo>
                <a:cubicBezTo>
                  <a:pt x="518121" y="596763"/>
                  <a:pt x="167460" y="514213"/>
                  <a:pt x="75032" y="423902"/>
                </a:cubicBezTo>
                <a:cubicBezTo>
                  <a:pt x="-17396" y="333591"/>
                  <a:pt x="87732" y="161436"/>
                  <a:pt x="100432" y="97936"/>
                </a:cubicBezTo>
                <a:cubicBezTo>
                  <a:pt x="113132" y="34436"/>
                  <a:pt x="161815" y="-32592"/>
                  <a:pt x="151232" y="17502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3" name="フリーフォーム: 図形 1822">
            <a:extLst>
              <a:ext uri="{FF2B5EF4-FFF2-40B4-BE49-F238E27FC236}">
                <a16:creationId xmlns:a16="http://schemas.microsoft.com/office/drawing/2014/main" id="{3B573D54-7050-46DE-8CC3-435734DDC8A7}"/>
              </a:ext>
            </a:extLst>
          </p:cNvPr>
          <p:cNvSpPr/>
          <p:nvPr/>
        </p:nvSpPr>
        <p:spPr>
          <a:xfrm>
            <a:off x="4875351" y="2868297"/>
            <a:ext cx="658652" cy="455211"/>
          </a:xfrm>
          <a:custGeom>
            <a:avLst/>
            <a:gdLst>
              <a:gd name="connsiteX0" fmla="*/ 153849 w 658652"/>
              <a:gd name="connsiteY0" fmla="*/ 1903 h 455211"/>
              <a:gd name="connsiteX1" fmla="*/ 18382 w 658652"/>
              <a:gd name="connsiteY1" fmla="*/ 205103 h 455211"/>
              <a:gd name="connsiteX2" fmla="*/ 644916 w 658652"/>
              <a:gd name="connsiteY2" fmla="*/ 446403 h 455211"/>
              <a:gd name="connsiteX3" fmla="*/ 416316 w 658652"/>
              <a:gd name="connsiteY3" fmla="*/ 395603 h 455211"/>
              <a:gd name="connsiteX4" fmla="*/ 14149 w 658652"/>
              <a:gd name="connsiteY4" fmla="*/ 327870 h 455211"/>
              <a:gd name="connsiteX5" fmla="*/ 153849 w 658652"/>
              <a:gd name="connsiteY5" fmla="*/ 1903 h 45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652" h="455211">
                <a:moveTo>
                  <a:pt x="153849" y="1903"/>
                </a:moveTo>
                <a:cubicBezTo>
                  <a:pt x="154554" y="-18558"/>
                  <a:pt x="-63463" y="131020"/>
                  <a:pt x="18382" y="205103"/>
                </a:cubicBezTo>
                <a:cubicBezTo>
                  <a:pt x="100226" y="279186"/>
                  <a:pt x="578594" y="414653"/>
                  <a:pt x="644916" y="446403"/>
                </a:cubicBezTo>
                <a:cubicBezTo>
                  <a:pt x="711238" y="478153"/>
                  <a:pt x="521444" y="415358"/>
                  <a:pt x="416316" y="395603"/>
                </a:cubicBezTo>
                <a:cubicBezTo>
                  <a:pt x="311188" y="375848"/>
                  <a:pt x="61421" y="391370"/>
                  <a:pt x="14149" y="327870"/>
                </a:cubicBezTo>
                <a:cubicBezTo>
                  <a:pt x="-33123" y="264370"/>
                  <a:pt x="153144" y="22364"/>
                  <a:pt x="153849" y="190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4" name="フリーフォーム: 図形 1823">
            <a:extLst>
              <a:ext uri="{FF2B5EF4-FFF2-40B4-BE49-F238E27FC236}">
                <a16:creationId xmlns:a16="http://schemas.microsoft.com/office/drawing/2014/main" id="{D3FF0671-ACC3-4CA5-9B2E-586B45288BFB}"/>
              </a:ext>
            </a:extLst>
          </p:cNvPr>
          <p:cNvSpPr/>
          <p:nvPr/>
        </p:nvSpPr>
        <p:spPr>
          <a:xfrm>
            <a:off x="3167504" y="2387458"/>
            <a:ext cx="253482" cy="520846"/>
          </a:xfrm>
          <a:custGeom>
            <a:avLst/>
            <a:gdLst>
              <a:gd name="connsiteX0" fmla="*/ 253029 w 253482"/>
              <a:gd name="connsiteY0" fmla="*/ 142 h 520846"/>
              <a:gd name="connsiteX1" fmla="*/ 75229 w 253482"/>
              <a:gd name="connsiteY1" fmla="*/ 173709 h 520846"/>
              <a:gd name="connsiteX2" fmla="*/ 54063 w 253482"/>
              <a:gd name="connsiteY2" fmla="*/ 516609 h 520846"/>
              <a:gd name="connsiteX3" fmla="*/ 32896 w 253482"/>
              <a:gd name="connsiteY3" fmla="*/ 351509 h 520846"/>
              <a:gd name="connsiteX4" fmla="*/ 15963 w 253482"/>
              <a:gd name="connsiteY4" fmla="*/ 148309 h 520846"/>
              <a:gd name="connsiteX5" fmla="*/ 253029 w 253482"/>
              <a:gd name="connsiteY5" fmla="*/ 142 h 52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482" h="520846">
                <a:moveTo>
                  <a:pt x="253029" y="142"/>
                </a:moveTo>
                <a:cubicBezTo>
                  <a:pt x="262907" y="4375"/>
                  <a:pt x="108390" y="87631"/>
                  <a:pt x="75229" y="173709"/>
                </a:cubicBezTo>
                <a:cubicBezTo>
                  <a:pt x="42068" y="259787"/>
                  <a:pt x="61118" y="486976"/>
                  <a:pt x="54063" y="516609"/>
                </a:cubicBezTo>
                <a:cubicBezTo>
                  <a:pt x="47008" y="546242"/>
                  <a:pt x="39246" y="412892"/>
                  <a:pt x="32896" y="351509"/>
                </a:cubicBezTo>
                <a:cubicBezTo>
                  <a:pt x="26546" y="290126"/>
                  <a:pt x="-25665" y="209692"/>
                  <a:pt x="15963" y="148309"/>
                </a:cubicBezTo>
                <a:cubicBezTo>
                  <a:pt x="57591" y="86926"/>
                  <a:pt x="243151" y="-4091"/>
                  <a:pt x="253029" y="142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5" name="フリーフォーム: 図形 1824">
            <a:extLst>
              <a:ext uri="{FF2B5EF4-FFF2-40B4-BE49-F238E27FC236}">
                <a16:creationId xmlns:a16="http://schemas.microsoft.com/office/drawing/2014/main" id="{F92BFF0D-86DA-4086-A3E8-CED1EC506A5F}"/>
              </a:ext>
            </a:extLst>
          </p:cNvPr>
          <p:cNvSpPr/>
          <p:nvPr/>
        </p:nvSpPr>
        <p:spPr>
          <a:xfrm>
            <a:off x="3482872" y="2505755"/>
            <a:ext cx="507167" cy="77339"/>
          </a:xfrm>
          <a:custGeom>
            <a:avLst/>
            <a:gdLst>
              <a:gd name="connsiteX0" fmla="*/ 103 w 507167"/>
              <a:gd name="connsiteY0" fmla="*/ 73933 h 77339"/>
              <a:gd name="connsiteX1" fmla="*/ 84241 w 507167"/>
              <a:gd name="connsiteY1" fmla="*/ 4083 h 77339"/>
              <a:gd name="connsiteX2" fmla="*/ 319191 w 507167"/>
              <a:gd name="connsiteY2" fmla="*/ 8845 h 77339"/>
              <a:gd name="connsiteX3" fmla="*/ 181078 w 507167"/>
              <a:gd name="connsiteY3" fmla="*/ 13608 h 77339"/>
              <a:gd name="connsiteX4" fmla="*/ 349353 w 507167"/>
              <a:gd name="connsiteY4" fmla="*/ 18370 h 77339"/>
              <a:gd name="connsiteX5" fmla="*/ 506516 w 507167"/>
              <a:gd name="connsiteY5" fmla="*/ 50120 h 77339"/>
              <a:gd name="connsiteX6" fmla="*/ 408091 w 507167"/>
              <a:gd name="connsiteY6" fmla="*/ 50120 h 77339"/>
              <a:gd name="connsiteX7" fmla="*/ 479528 w 507167"/>
              <a:gd name="connsiteY7" fmla="*/ 77108 h 77339"/>
              <a:gd name="connsiteX8" fmla="*/ 227116 w 507167"/>
              <a:gd name="connsiteY8" fmla="*/ 32658 h 77339"/>
              <a:gd name="connsiteX9" fmla="*/ 208066 w 507167"/>
              <a:gd name="connsiteY9" fmla="*/ 32658 h 77339"/>
              <a:gd name="connsiteX10" fmla="*/ 295378 w 507167"/>
              <a:gd name="connsiteY10" fmla="*/ 72345 h 77339"/>
              <a:gd name="connsiteX11" fmla="*/ 125516 w 507167"/>
              <a:gd name="connsiteY11" fmla="*/ 31070 h 77339"/>
              <a:gd name="connsiteX12" fmla="*/ 101703 w 507167"/>
              <a:gd name="connsiteY12" fmla="*/ 75520 h 77339"/>
              <a:gd name="connsiteX13" fmla="*/ 85828 w 507167"/>
              <a:gd name="connsiteY13" fmla="*/ 35833 h 77339"/>
              <a:gd name="connsiteX14" fmla="*/ 66778 w 507167"/>
              <a:gd name="connsiteY14" fmla="*/ 34245 h 77339"/>
              <a:gd name="connsiteX15" fmla="*/ 103 w 507167"/>
              <a:gd name="connsiteY15" fmla="*/ 73933 h 7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7167" h="77339">
                <a:moveTo>
                  <a:pt x="103" y="73933"/>
                </a:moveTo>
                <a:cubicBezTo>
                  <a:pt x="3013" y="68906"/>
                  <a:pt x="31060" y="14931"/>
                  <a:pt x="84241" y="4083"/>
                </a:cubicBezTo>
                <a:cubicBezTo>
                  <a:pt x="137422" y="-6765"/>
                  <a:pt x="303052" y="7257"/>
                  <a:pt x="319191" y="8845"/>
                </a:cubicBezTo>
                <a:cubicBezTo>
                  <a:pt x="335331" y="10432"/>
                  <a:pt x="176051" y="12021"/>
                  <a:pt x="181078" y="13608"/>
                </a:cubicBezTo>
                <a:cubicBezTo>
                  <a:pt x="186105" y="15195"/>
                  <a:pt x="295113" y="12285"/>
                  <a:pt x="349353" y="18370"/>
                </a:cubicBezTo>
                <a:cubicBezTo>
                  <a:pt x="403593" y="24455"/>
                  <a:pt x="496726" y="44828"/>
                  <a:pt x="506516" y="50120"/>
                </a:cubicBezTo>
                <a:cubicBezTo>
                  <a:pt x="516306" y="55412"/>
                  <a:pt x="412589" y="45622"/>
                  <a:pt x="408091" y="50120"/>
                </a:cubicBezTo>
                <a:cubicBezTo>
                  <a:pt x="403593" y="54618"/>
                  <a:pt x="509691" y="80018"/>
                  <a:pt x="479528" y="77108"/>
                </a:cubicBezTo>
                <a:cubicBezTo>
                  <a:pt x="449366" y="74198"/>
                  <a:pt x="272360" y="40066"/>
                  <a:pt x="227116" y="32658"/>
                </a:cubicBezTo>
                <a:cubicBezTo>
                  <a:pt x="181872" y="25250"/>
                  <a:pt x="196689" y="26044"/>
                  <a:pt x="208066" y="32658"/>
                </a:cubicBezTo>
                <a:cubicBezTo>
                  <a:pt x="219443" y="39272"/>
                  <a:pt x="309136" y="72610"/>
                  <a:pt x="295378" y="72345"/>
                </a:cubicBezTo>
                <a:cubicBezTo>
                  <a:pt x="281620" y="72080"/>
                  <a:pt x="157795" y="30541"/>
                  <a:pt x="125516" y="31070"/>
                </a:cubicBezTo>
                <a:cubicBezTo>
                  <a:pt x="93237" y="31599"/>
                  <a:pt x="108318" y="74726"/>
                  <a:pt x="101703" y="75520"/>
                </a:cubicBezTo>
                <a:cubicBezTo>
                  <a:pt x="95088" y="76314"/>
                  <a:pt x="91649" y="42712"/>
                  <a:pt x="85828" y="35833"/>
                </a:cubicBezTo>
                <a:cubicBezTo>
                  <a:pt x="80007" y="28954"/>
                  <a:pt x="76832" y="31335"/>
                  <a:pt x="66778" y="34245"/>
                </a:cubicBezTo>
                <a:cubicBezTo>
                  <a:pt x="56724" y="37155"/>
                  <a:pt x="-2807" y="78960"/>
                  <a:pt x="103" y="7393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6" name="フリーフォーム: 図形 1825">
            <a:extLst>
              <a:ext uri="{FF2B5EF4-FFF2-40B4-BE49-F238E27FC236}">
                <a16:creationId xmlns:a16="http://schemas.microsoft.com/office/drawing/2014/main" id="{AB677517-0E32-4AD1-BF8D-56EBF998EC7F}"/>
              </a:ext>
            </a:extLst>
          </p:cNvPr>
          <p:cNvSpPr/>
          <p:nvPr/>
        </p:nvSpPr>
        <p:spPr>
          <a:xfrm>
            <a:off x="3380195" y="3250085"/>
            <a:ext cx="465330" cy="131306"/>
          </a:xfrm>
          <a:custGeom>
            <a:avLst/>
            <a:gdLst>
              <a:gd name="connsiteX0" fmla="*/ 83730 w 465330"/>
              <a:gd name="connsiteY0" fmla="*/ 131290 h 131306"/>
              <a:gd name="connsiteX1" fmla="*/ 82143 w 465330"/>
              <a:gd name="connsiteY1" fmla="*/ 32865 h 131306"/>
              <a:gd name="connsiteX2" fmla="*/ 196443 w 465330"/>
              <a:gd name="connsiteY2" fmla="*/ 32865 h 131306"/>
              <a:gd name="connsiteX3" fmla="*/ 432980 w 465330"/>
              <a:gd name="connsiteY3" fmla="*/ 80490 h 131306"/>
              <a:gd name="connsiteX4" fmla="*/ 463143 w 465330"/>
              <a:gd name="connsiteY4" fmla="*/ 96365 h 131306"/>
              <a:gd name="connsiteX5" fmla="*/ 326618 w 465330"/>
              <a:gd name="connsiteY5" fmla="*/ 32865 h 131306"/>
              <a:gd name="connsiteX6" fmla="*/ 312330 w 465330"/>
              <a:gd name="connsiteY6" fmla="*/ 21753 h 131306"/>
              <a:gd name="connsiteX7" fmla="*/ 388530 w 465330"/>
              <a:gd name="connsiteY7" fmla="*/ 37628 h 131306"/>
              <a:gd name="connsiteX8" fmla="*/ 210730 w 465330"/>
              <a:gd name="connsiteY8" fmla="*/ 4290 h 131306"/>
              <a:gd name="connsiteX9" fmla="*/ 125005 w 465330"/>
              <a:gd name="connsiteY9" fmla="*/ 1115 h 131306"/>
              <a:gd name="connsiteX10" fmla="*/ 161518 w 465330"/>
              <a:gd name="connsiteY10" fmla="*/ 10640 h 131306"/>
              <a:gd name="connsiteX11" fmla="*/ 5943 w 465330"/>
              <a:gd name="connsiteY11" fmla="*/ 4290 h 131306"/>
              <a:gd name="connsiteX12" fmla="*/ 34518 w 465330"/>
              <a:gd name="connsiteY12" fmla="*/ 28103 h 131306"/>
              <a:gd name="connsiteX13" fmla="*/ 55155 w 465330"/>
              <a:gd name="connsiteY13" fmla="*/ 40803 h 131306"/>
              <a:gd name="connsiteX14" fmla="*/ 83730 w 465330"/>
              <a:gd name="connsiteY14" fmla="*/ 131290 h 13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5330" h="131306">
                <a:moveTo>
                  <a:pt x="83730" y="131290"/>
                </a:moveTo>
                <a:cubicBezTo>
                  <a:pt x="88228" y="129967"/>
                  <a:pt x="63357" y="49269"/>
                  <a:pt x="82143" y="32865"/>
                </a:cubicBezTo>
                <a:cubicBezTo>
                  <a:pt x="100929" y="16461"/>
                  <a:pt x="137970" y="24928"/>
                  <a:pt x="196443" y="32865"/>
                </a:cubicBezTo>
                <a:cubicBezTo>
                  <a:pt x="254916" y="40802"/>
                  <a:pt x="388530" y="69907"/>
                  <a:pt x="432980" y="80490"/>
                </a:cubicBezTo>
                <a:cubicBezTo>
                  <a:pt x="477430" y="91073"/>
                  <a:pt x="463143" y="96365"/>
                  <a:pt x="463143" y="96365"/>
                </a:cubicBezTo>
                <a:cubicBezTo>
                  <a:pt x="445416" y="88428"/>
                  <a:pt x="351754" y="45300"/>
                  <a:pt x="326618" y="32865"/>
                </a:cubicBezTo>
                <a:cubicBezTo>
                  <a:pt x="301483" y="20430"/>
                  <a:pt x="302011" y="20959"/>
                  <a:pt x="312330" y="21753"/>
                </a:cubicBezTo>
                <a:cubicBezTo>
                  <a:pt x="322649" y="22547"/>
                  <a:pt x="405463" y="40538"/>
                  <a:pt x="388530" y="37628"/>
                </a:cubicBezTo>
                <a:cubicBezTo>
                  <a:pt x="371597" y="34718"/>
                  <a:pt x="254651" y="10375"/>
                  <a:pt x="210730" y="4290"/>
                </a:cubicBezTo>
                <a:cubicBezTo>
                  <a:pt x="166809" y="-1795"/>
                  <a:pt x="133207" y="57"/>
                  <a:pt x="125005" y="1115"/>
                </a:cubicBezTo>
                <a:cubicBezTo>
                  <a:pt x="116803" y="2173"/>
                  <a:pt x="181362" y="10111"/>
                  <a:pt x="161518" y="10640"/>
                </a:cubicBezTo>
                <a:cubicBezTo>
                  <a:pt x="141674" y="11169"/>
                  <a:pt x="27110" y="1379"/>
                  <a:pt x="5943" y="4290"/>
                </a:cubicBezTo>
                <a:cubicBezTo>
                  <a:pt x="-15224" y="7200"/>
                  <a:pt x="26316" y="22017"/>
                  <a:pt x="34518" y="28103"/>
                </a:cubicBezTo>
                <a:cubicBezTo>
                  <a:pt x="42720" y="34188"/>
                  <a:pt x="49070" y="28103"/>
                  <a:pt x="55155" y="40803"/>
                </a:cubicBezTo>
                <a:cubicBezTo>
                  <a:pt x="61240" y="53503"/>
                  <a:pt x="79232" y="132613"/>
                  <a:pt x="83730" y="13129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7" name="フリーフォーム: 図形 1826">
            <a:extLst>
              <a:ext uri="{FF2B5EF4-FFF2-40B4-BE49-F238E27FC236}">
                <a16:creationId xmlns:a16="http://schemas.microsoft.com/office/drawing/2014/main" id="{FB16AE01-E895-42F8-8293-3EFA465E3871}"/>
              </a:ext>
            </a:extLst>
          </p:cNvPr>
          <p:cNvSpPr/>
          <p:nvPr/>
        </p:nvSpPr>
        <p:spPr>
          <a:xfrm>
            <a:off x="3508219" y="3452311"/>
            <a:ext cx="319283" cy="237534"/>
          </a:xfrm>
          <a:custGeom>
            <a:avLst/>
            <a:gdLst>
              <a:gd name="connsiteX0" fmla="*/ 16031 w 319283"/>
              <a:gd name="connsiteY0" fmla="*/ 502 h 237534"/>
              <a:gd name="connsiteX1" fmla="*/ 41431 w 319283"/>
              <a:gd name="connsiteY1" fmla="*/ 121152 h 237534"/>
              <a:gd name="connsiteX2" fmla="*/ 90644 w 319283"/>
              <a:gd name="connsiteY2" fmla="*/ 171952 h 237534"/>
              <a:gd name="connsiteX3" fmla="*/ 170019 w 319283"/>
              <a:gd name="connsiteY3" fmla="*/ 146552 h 237534"/>
              <a:gd name="connsiteX4" fmla="*/ 316069 w 319283"/>
              <a:gd name="connsiteY4" fmla="*/ 502 h 237534"/>
              <a:gd name="connsiteX5" fmla="*/ 268444 w 319283"/>
              <a:gd name="connsiteY5" fmla="*/ 100514 h 237534"/>
              <a:gd name="connsiteX6" fmla="*/ 238281 w 319283"/>
              <a:gd name="connsiteY6" fmla="*/ 152902 h 237534"/>
              <a:gd name="connsiteX7" fmla="*/ 174781 w 319283"/>
              <a:gd name="connsiteY7" fmla="*/ 216402 h 237534"/>
              <a:gd name="connsiteX8" fmla="*/ 55719 w 319283"/>
              <a:gd name="connsiteY8" fmla="*/ 235452 h 237534"/>
              <a:gd name="connsiteX9" fmla="*/ 3331 w 319283"/>
              <a:gd name="connsiteY9" fmla="*/ 173539 h 237534"/>
              <a:gd name="connsiteX10" fmla="*/ 6506 w 319283"/>
              <a:gd name="connsiteY10" fmla="*/ 133852 h 237534"/>
              <a:gd name="connsiteX11" fmla="*/ 16031 w 319283"/>
              <a:gd name="connsiteY11" fmla="*/ 502 h 23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9283" h="237534">
                <a:moveTo>
                  <a:pt x="16031" y="502"/>
                </a:moveTo>
                <a:cubicBezTo>
                  <a:pt x="21852" y="-1615"/>
                  <a:pt x="28996" y="92577"/>
                  <a:pt x="41431" y="121152"/>
                </a:cubicBezTo>
                <a:cubicBezTo>
                  <a:pt x="53866" y="149727"/>
                  <a:pt x="69213" y="167719"/>
                  <a:pt x="90644" y="171952"/>
                </a:cubicBezTo>
                <a:cubicBezTo>
                  <a:pt x="112075" y="176185"/>
                  <a:pt x="132448" y="175127"/>
                  <a:pt x="170019" y="146552"/>
                </a:cubicBezTo>
                <a:cubicBezTo>
                  <a:pt x="207590" y="117977"/>
                  <a:pt x="299665" y="8175"/>
                  <a:pt x="316069" y="502"/>
                </a:cubicBezTo>
                <a:cubicBezTo>
                  <a:pt x="332473" y="-7171"/>
                  <a:pt x="281409" y="75114"/>
                  <a:pt x="268444" y="100514"/>
                </a:cubicBezTo>
                <a:cubicBezTo>
                  <a:pt x="255479" y="125914"/>
                  <a:pt x="253891" y="133587"/>
                  <a:pt x="238281" y="152902"/>
                </a:cubicBezTo>
                <a:cubicBezTo>
                  <a:pt x="222671" y="172217"/>
                  <a:pt x="205208" y="202644"/>
                  <a:pt x="174781" y="216402"/>
                </a:cubicBezTo>
                <a:cubicBezTo>
                  <a:pt x="144354" y="230160"/>
                  <a:pt x="84294" y="242596"/>
                  <a:pt x="55719" y="235452"/>
                </a:cubicBezTo>
                <a:cubicBezTo>
                  <a:pt x="27144" y="228308"/>
                  <a:pt x="11533" y="190472"/>
                  <a:pt x="3331" y="173539"/>
                </a:cubicBezTo>
                <a:cubicBezTo>
                  <a:pt x="-4871" y="156606"/>
                  <a:pt x="4389" y="159252"/>
                  <a:pt x="6506" y="133852"/>
                </a:cubicBezTo>
                <a:cubicBezTo>
                  <a:pt x="8623" y="108452"/>
                  <a:pt x="10210" y="2619"/>
                  <a:pt x="16031" y="50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8" name="フリーフォーム: 図形 1827">
            <a:extLst>
              <a:ext uri="{FF2B5EF4-FFF2-40B4-BE49-F238E27FC236}">
                <a16:creationId xmlns:a16="http://schemas.microsoft.com/office/drawing/2014/main" id="{71BB174F-3450-4044-9E2F-F4EBF8B245C0}"/>
              </a:ext>
            </a:extLst>
          </p:cNvPr>
          <p:cNvSpPr/>
          <p:nvPr/>
        </p:nvSpPr>
        <p:spPr>
          <a:xfrm>
            <a:off x="2105100" y="2215186"/>
            <a:ext cx="128082" cy="117327"/>
          </a:xfrm>
          <a:custGeom>
            <a:avLst/>
            <a:gdLst>
              <a:gd name="connsiteX0" fmla="*/ 5217 w 128082"/>
              <a:gd name="connsiteY0" fmla="*/ 964 h 117327"/>
              <a:gd name="connsiteX1" fmla="*/ 26383 w 128082"/>
              <a:gd name="connsiteY1" fmla="*/ 85631 h 117327"/>
              <a:gd name="connsiteX2" fmla="*/ 75067 w 128082"/>
              <a:gd name="connsiteY2" fmla="*/ 106797 h 117327"/>
              <a:gd name="connsiteX3" fmla="*/ 111050 w 128082"/>
              <a:gd name="connsiteY3" fmla="*/ 115264 h 117327"/>
              <a:gd name="connsiteX4" fmla="*/ 111050 w 128082"/>
              <a:gd name="connsiteY4" fmla="*/ 68697 h 117327"/>
              <a:gd name="connsiteX5" fmla="*/ 123750 w 128082"/>
              <a:gd name="connsiteY5" fmla="*/ 41181 h 117327"/>
              <a:gd name="connsiteX6" fmla="*/ 5217 w 128082"/>
              <a:gd name="connsiteY6" fmla="*/ 964 h 11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082" h="117327">
                <a:moveTo>
                  <a:pt x="5217" y="964"/>
                </a:moveTo>
                <a:cubicBezTo>
                  <a:pt x="-11011" y="8372"/>
                  <a:pt x="14741" y="67992"/>
                  <a:pt x="26383" y="85631"/>
                </a:cubicBezTo>
                <a:cubicBezTo>
                  <a:pt x="38025" y="103270"/>
                  <a:pt x="60956" y="101858"/>
                  <a:pt x="75067" y="106797"/>
                </a:cubicBezTo>
                <a:cubicBezTo>
                  <a:pt x="89178" y="111736"/>
                  <a:pt x="105053" y="121614"/>
                  <a:pt x="111050" y="115264"/>
                </a:cubicBezTo>
                <a:cubicBezTo>
                  <a:pt x="117047" y="108914"/>
                  <a:pt x="108933" y="81044"/>
                  <a:pt x="111050" y="68697"/>
                </a:cubicBezTo>
                <a:cubicBezTo>
                  <a:pt x="113167" y="56350"/>
                  <a:pt x="137861" y="51411"/>
                  <a:pt x="123750" y="41181"/>
                </a:cubicBezTo>
                <a:cubicBezTo>
                  <a:pt x="109639" y="30951"/>
                  <a:pt x="21445" y="-6444"/>
                  <a:pt x="5217" y="964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9" name="フリーフォーム: 図形 1828">
            <a:extLst>
              <a:ext uri="{FF2B5EF4-FFF2-40B4-BE49-F238E27FC236}">
                <a16:creationId xmlns:a16="http://schemas.microsoft.com/office/drawing/2014/main" id="{F3B0C03A-EA9B-4815-A1E6-DDDD2FE34F3F}"/>
              </a:ext>
            </a:extLst>
          </p:cNvPr>
          <p:cNvSpPr/>
          <p:nvPr/>
        </p:nvSpPr>
        <p:spPr>
          <a:xfrm>
            <a:off x="1974294" y="2404298"/>
            <a:ext cx="110623" cy="137333"/>
          </a:xfrm>
          <a:custGeom>
            <a:avLst/>
            <a:gdLst>
              <a:gd name="connsiteX0" fmla="*/ 110623 w 110623"/>
              <a:gd name="connsiteY0" fmla="*/ 6585 h 137333"/>
              <a:gd name="connsiteX1" fmla="*/ 51356 w 110623"/>
              <a:gd name="connsiteY1" fmla="*/ 133585 h 137333"/>
              <a:gd name="connsiteX2" fmla="*/ 11139 w 110623"/>
              <a:gd name="connsiteY2" fmla="*/ 101835 h 137333"/>
              <a:gd name="connsiteX3" fmla="*/ 2673 w 110623"/>
              <a:gd name="connsiteY3" fmla="*/ 82785 h 137333"/>
              <a:gd name="connsiteX4" fmla="*/ 51356 w 110623"/>
              <a:gd name="connsiteY4" fmla="*/ 23519 h 137333"/>
              <a:gd name="connsiteX5" fmla="*/ 110623 w 110623"/>
              <a:gd name="connsiteY5" fmla="*/ 6585 h 13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23" h="137333">
                <a:moveTo>
                  <a:pt x="110623" y="6585"/>
                </a:moveTo>
                <a:cubicBezTo>
                  <a:pt x="110623" y="24929"/>
                  <a:pt x="67937" y="117710"/>
                  <a:pt x="51356" y="133585"/>
                </a:cubicBezTo>
                <a:cubicBezTo>
                  <a:pt x="34775" y="149460"/>
                  <a:pt x="19253" y="110302"/>
                  <a:pt x="11139" y="101835"/>
                </a:cubicBezTo>
                <a:cubicBezTo>
                  <a:pt x="3025" y="93368"/>
                  <a:pt x="-4030" y="95838"/>
                  <a:pt x="2673" y="82785"/>
                </a:cubicBezTo>
                <a:cubicBezTo>
                  <a:pt x="9376" y="69732"/>
                  <a:pt x="36892" y="34102"/>
                  <a:pt x="51356" y="23519"/>
                </a:cubicBezTo>
                <a:cubicBezTo>
                  <a:pt x="65820" y="12936"/>
                  <a:pt x="110623" y="-11759"/>
                  <a:pt x="110623" y="6585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0" name="フリーフォーム: 図形 1829">
            <a:extLst>
              <a:ext uri="{FF2B5EF4-FFF2-40B4-BE49-F238E27FC236}">
                <a16:creationId xmlns:a16="http://schemas.microsoft.com/office/drawing/2014/main" id="{DC8081EF-13A3-486E-AA6F-EC522758B885}"/>
              </a:ext>
            </a:extLst>
          </p:cNvPr>
          <p:cNvSpPr/>
          <p:nvPr/>
        </p:nvSpPr>
        <p:spPr>
          <a:xfrm>
            <a:off x="1859282" y="2461701"/>
            <a:ext cx="111985" cy="117339"/>
          </a:xfrm>
          <a:custGeom>
            <a:avLst/>
            <a:gdLst>
              <a:gd name="connsiteX0" fmla="*/ 1268 w 111985"/>
              <a:gd name="connsiteY0" fmla="*/ 114282 h 117339"/>
              <a:gd name="connsiteX1" fmla="*/ 109218 w 111985"/>
              <a:gd name="connsiteY1" fmla="*/ 90999 h 117339"/>
              <a:gd name="connsiteX2" fmla="*/ 77468 w 111985"/>
              <a:gd name="connsiteY2" fmla="*/ 2099 h 117339"/>
              <a:gd name="connsiteX3" fmla="*/ 49951 w 111985"/>
              <a:gd name="connsiteY3" fmla="*/ 33849 h 117339"/>
              <a:gd name="connsiteX4" fmla="*/ 1268 w 111985"/>
              <a:gd name="connsiteY4" fmla="*/ 114282 h 1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85" h="117339">
                <a:moveTo>
                  <a:pt x="1268" y="114282"/>
                </a:moveTo>
                <a:cubicBezTo>
                  <a:pt x="11146" y="123807"/>
                  <a:pt x="96518" y="109696"/>
                  <a:pt x="109218" y="90999"/>
                </a:cubicBezTo>
                <a:cubicBezTo>
                  <a:pt x="121918" y="72302"/>
                  <a:pt x="87346" y="11624"/>
                  <a:pt x="77468" y="2099"/>
                </a:cubicBezTo>
                <a:cubicBezTo>
                  <a:pt x="67590" y="-7426"/>
                  <a:pt x="57712" y="17621"/>
                  <a:pt x="49951" y="33849"/>
                </a:cubicBezTo>
                <a:cubicBezTo>
                  <a:pt x="42190" y="50077"/>
                  <a:pt x="-8610" y="104757"/>
                  <a:pt x="1268" y="11428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1" name="フリーフォーム: 図形 1830">
            <a:extLst>
              <a:ext uri="{FF2B5EF4-FFF2-40B4-BE49-F238E27FC236}">
                <a16:creationId xmlns:a16="http://schemas.microsoft.com/office/drawing/2014/main" id="{1FC59645-FDF2-4636-9717-43969F09C155}"/>
              </a:ext>
            </a:extLst>
          </p:cNvPr>
          <p:cNvSpPr/>
          <p:nvPr/>
        </p:nvSpPr>
        <p:spPr>
          <a:xfrm>
            <a:off x="5098305" y="6977062"/>
            <a:ext cx="108946" cy="137586"/>
          </a:xfrm>
          <a:custGeom>
            <a:avLst/>
            <a:gdLst>
              <a:gd name="connsiteX0" fmla="*/ 745 w 108946"/>
              <a:gd name="connsiteY0" fmla="*/ 1 h 137586"/>
              <a:gd name="connsiteX1" fmla="*/ 99170 w 108946"/>
              <a:gd name="connsiteY1" fmla="*/ 52388 h 137586"/>
              <a:gd name="connsiteX2" fmla="*/ 102345 w 108946"/>
              <a:gd name="connsiteY2" fmla="*/ 136526 h 137586"/>
              <a:gd name="connsiteX3" fmla="*/ 72183 w 108946"/>
              <a:gd name="connsiteY3" fmla="*/ 96838 h 137586"/>
              <a:gd name="connsiteX4" fmla="*/ 53133 w 108946"/>
              <a:gd name="connsiteY4" fmla="*/ 53976 h 137586"/>
              <a:gd name="connsiteX5" fmla="*/ 745 w 108946"/>
              <a:gd name="connsiteY5" fmla="*/ 1 h 13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46" h="137586">
                <a:moveTo>
                  <a:pt x="745" y="1"/>
                </a:moveTo>
                <a:cubicBezTo>
                  <a:pt x="8418" y="-264"/>
                  <a:pt x="82237" y="29634"/>
                  <a:pt x="99170" y="52388"/>
                </a:cubicBezTo>
                <a:cubicBezTo>
                  <a:pt x="116103" y="75142"/>
                  <a:pt x="106843" y="129118"/>
                  <a:pt x="102345" y="136526"/>
                </a:cubicBezTo>
                <a:cubicBezTo>
                  <a:pt x="97847" y="143934"/>
                  <a:pt x="80385" y="110596"/>
                  <a:pt x="72183" y="96838"/>
                </a:cubicBezTo>
                <a:cubicBezTo>
                  <a:pt x="63981" y="83080"/>
                  <a:pt x="59219" y="66147"/>
                  <a:pt x="53133" y="53976"/>
                </a:cubicBezTo>
                <a:cubicBezTo>
                  <a:pt x="47048" y="41805"/>
                  <a:pt x="-6928" y="266"/>
                  <a:pt x="745" y="1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2" name="フリーフォーム: 図形 1831">
            <a:extLst>
              <a:ext uri="{FF2B5EF4-FFF2-40B4-BE49-F238E27FC236}">
                <a16:creationId xmlns:a16="http://schemas.microsoft.com/office/drawing/2014/main" id="{9B000B9A-A240-4D3F-B7E8-F1F4804749B5}"/>
              </a:ext>
            </a:extLst>
          </p:cNvPr>
          <p:cNvSpPr/>
          <p:nvPr/>
        </p:nvSpPr>
        <p:spPr>
          <a:xfrm>
            <a:off x="4330369" y="7365593"/>
            <a:ext cx="143912" cy="157185"/>
          </a:xfrm>
          <a:custGeom>
            <a:avLst/>
            <a:gdLst>
              <a:gd name="connsiteX0" fmla="*/ 143206 w 143912"/>
              <a:gd name="connsiteY0" fmla="*/ 407 h 157185"/>
              <a:gd name="connsiteX1" fmla="*/ 16206 w 143912"/>
              <a:gd name="connsiteY1" fmla="*/ 87720 h 157185"/>
              <a:gd name="connsiteX2" fmla="*/ 8269 w 143912"/>
              <a:gd name="connsiteY2" fmla="*/ 144870 h 157185"/>
              <a:gd name="connsiteX3" fmla="*/ 76531 w 143912"/>
              <a:gd name="connsiteY3" fmla="*/ 155982 h 157185"/>
              <a:gd name="connsiteX4" fmla="*/ 67006 w 143912"/>
              <a:gd name="connsiteY4" fmla="*/ 125820 h 157185"/>
              <a:gd name="connsiteX5" fmla="*/ 143206 w 143912"/>
              <a:gd name="connsiteY5" fmla="*/ 407 h 15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912" h="157185">
                <a:moveTo>
                  <a:pt x="143206" y="407"/>
                </a:moveTo>
                <a:cubicBezTo>
                  <a:pt x="134739" y="-5943"/>
                  <a:pt x="38695" y="63643"/>
                  <a:pt x="16206" y="87720"/>
                </a:cubicBezTo>
                <a:cubicBezTo>
                  <a:pt x="-6283" y="111797"/>
                  <a:pt x="-1785" y="133493"/>
                  <a:pt x="8269" y="144870"/>
                </a:cubicBezTo>
                <a:cubicBezTo>
                  <a:pt x="18323" y="156247"/>
                  <a:pt x="66742" y="159157"/>
                  <a:pt x="76531" y="155982"/>
                </a:cubicBezTo>
                <a:cubicBezTo>
                  <a:pt x="86320" y="152807"/>
                  <a:pt x="52454" y="149103"/>
                  <a:pt x="67006" y="125820"/>
                </a:cubicBezTo>
                <a:cubicBezTo>
                  <a:pt x="81558" y="102537"/>
                  <a:pt x="151673" y="6757"/>
                  <a:pt x="143206" y="40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3" name="フリーフォーム: 図形 1832">
            <a:extLst>
              <a:ext uri="{FF2B5EF4-FFF2-40B4-BE49-F238E27FC236}">
                <a16:creationId xmlns:a16="http://schemas.microsoft.com/office/drawing/2014/main" id="{9733E7AB-4473-43CA-943C-E464A62D2DAE}"/>
              </a:ext>
            </a:extLst>
          </p:cNvPr>
          <p:cNvSpPr/>
          <p:nvPr/>
        </p:nvSpPr>
        <p:spPr>
          <a:xfrm>
            <a:off x="4213906" y="7526884"/>
            <a:ext cx="181241" cy="143935"/>
          </a:xfrm>
          <a:custGeom>
            <a:avLst/>
            <a:gdLst>
              <a:gd name="connsiteX0" fmla="*/ 175532 w 181241"/>
              <a:gd name="connsiteY0" fmla="*/ 1041 h 143935"/>
              <a:gd name="connsiteX1" fmla="*/ 2494 w 181241"/>
              <a:gd name="connsiteY1" fmla="*/ 139154 h 143935"/>
              <a:gd name="connsiteX2" fmla="*/ 77107 w 181241"/>
              <a:gd name="connsiteY2" fmla="*/ 108991 h 143935"/>
              <a:gd name="connsiteX3" fmla="*/ 134257 w 181241"/>
              <a:gd name="connsiteY3" fmla="*/ 77241 h 143935"/>
              <a:gd name="connsiteX4" fmla="*/ 175532 w 181241"/>
              <a:gd name="connsiteY4" fmla="*/ 1041 h 143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241" h="143935">
                <a:moveTo>
                  <a:pt x="175532" y="1041"/>
                </a:moveTo>
                <a:cubicBezTo>
                  <a:pt x="153571" y="11360"/>
                  <a:pt x="18898" y="121162"/>
                  <a:pt x="2494" y="139154"/>
                </a:cubicBezTo>
                <a:cubicBezTo>
                  <a:pt x="-13910" y="157146"/>
                  <a:pt x="55146" y="119310"/>
                  <a:pt x="77107" y="108991"/>
                </a:cubicBezTo>
                <a:cubicBezTo>
                  <a:pt x="99068" y="98672"/>
                  <a:pt x="118382" y="94439"/>
                  <a:pt x="134257" y="77241"/>
                </a:cubicBezTo>
                <a:cubicBezTo>
                  <a:pt x="150132" y="60043"/>
                  <a:pt x="197493" y="-9278"/>
                  <a:pt x="175532" y="1041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4" name="フリーフォーム: 図形 1833">
            <a:extLst>
              <a:ext uri="{FF2B5EF4-FFF2-40B4-BE49-F238E27FC236}">
                <a16:creationId xmlns:a16="http://schemas.microsoft.com/office/drawing/2014/main" id="{3BC40DC5-3179-46B8-B449-34767B543E0D}"/>
              </a:ext>
            </a:extLst>
          </p:cNvPr>
          <p:cNvSpPr/>
          <p:nvPr/>
        </p:nvSpPr>
        <p:spPr>
          <a:xfrm>
            <a:off x="4310697" y="7511985"/>
            <a:ext cx="12099" cy="249398"/>
          </a:xfrm>
          <a:custGeom>
            <a:avLst/>
            <a:gdLst>
              <a:gd name="connsiteX0" fmla="*/ 12066 w 12099"/>
              <a:gd name="connsiteY0" fmla="*/ 65 h 249398"/>
              <a:gd name="connsiteX1" fmla="*/ 953 w 12099"/>
              <a:gd name="connsiteY1" fmla="*/ 133415 h 249398"/>
              <a:gd name="connsiteX2" fmla="*/ 953 w 12099"/>
              <a:gd name="connsiteY2" fmla="*/ 249303 h 249398"/>
              <a:gd name="connsiteX3" fmla="*/ 4128 w 12099"/>
              <a:gd name="connsiteY3" fmla="*/ 150878 h 249398"/>
              <a:gd name="connsiteX4" fmla="*/ 12066 w 12099"/>
              <a:gd name="connsiteY4" fmla="*/ 65 h 24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9" h="249398">
                <a:moveTo>
                  <a:pt x="12066" y="65"/>
                </a:moveTo>
                <a:cubicBezTo>
                  <a:pt x="11537" y="-2846"/>
                  <a:pt x="2805" y="91875"/>
                  <a:pt x="953" y="133415"/>
                </a:cubicBezTo>
                <a:cubicBezTo>
                  <a:pt x="-899" y="174955"/>
                  <a:pt x="424" y="246393"/>
                  <a:pt x="953" y="249303"/>
                </a:cubicBezTo>
                <a:cubicBezTo>
                  <a:pt x="1482" y="252214"/>
                  <a:pt x="1482" y="187655"/>
                  <a:pt x="4128" y="150878"/>
                </a:cubicBezTo>
                <a:cubicBezTo>
                  <a:pt x="6774" y="114101"/>
                  <a:pt x="12595" y="2976"/>
                  <a:pt x="12066" y="65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5" name="フリーフォーム: 図形 1834">
            <a:extLst>
              <a:ext uri="{FF2B5EF4-FFF2-40B4-BE49-F238E27FC236}">
                <a16:creationId xmlns:a16="http://schemas.microsoft.com/office/drawing/2014/main" id="{17FDD12F-4B5B-41F9-B512-EA2D257E68A5}"/>
              </a:ext>
            </a:extLst>
          </p:cNvPr>
          <p:cNvSpPr/>
          <p:nvPr/>
        </p:nvSpPr>
        <p:spPr>
          <a:xfrm>
            <a:off x="4184645" y="7648977"/>
            <a:ext cx="153998" cy="483871"/>
          </a:xfrm>
          <a:custGeom>
            <a:avLst/>
            <a:gdLst>
              <a:gd name="connsiteX0" fmla="*/ 5 w 153998"/>
              <a:gd name="connsiteY0" fmla="*/ 58336 h 483871"/>
              <a:gd name="connsiteX1" fmla="*/ 57155 w 153998"/>
              <a:gd name="connsiteY1" fmla="*/ 1186 h 483871"/>
              <a:gd name="connsiteX2" fmla="*/ 74618 w 153998"/>
              <a:gd name="connsiteY2" fmla="*/ 107548 h 483871"/>
              <a:gd name="connsiteX3" fmla="*/ 131768 w 153998"/>
              <a:gd name="connsiteY3" fmla="*/ 410761 h 483871"/>
              <a:gd name="connsiteX4" fmla="*/ 153993 w 153998"/>
              <a:gd name="connsiteY4" fmla="*/ 477436 h 483871"/>
              <a:gd name="connsiteX5" fmla="*/ 130180 w 153998"/>
              <a:gd name="connsiteY5" fmla="*/ 447273 h 483871"/>
              <a:gd name="connsiteX6" fmla="*/ 53980 w 153998"/>
              <a:gd name="connsiteY6" fmla="*/ 177398 h 483871"/>
              <a:gd name="connsiteX7" fmla="*/ 5 w 153998"/>
              <a:gd name="connsiteY7" fmla="*/ 58336 h 48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998" h="483871">
                <a:moveTo>
                  <a:pt x="5" y="58336"/>
                </a:moveTo>
                <a:cubicBezTo>
                  <a:pt x="534" y="28967"/>
                  <a:pt x="44720" y="-7016"/>
                  <a:pt x="57155" y="1186"/>
                </a:cubicBezTo>
                <a:cubicBezTo>
                  <a:pt x="69591" y="9388"/>
                  <a:pt x="62183" y="39286"/>
                  <a:pt x="74618" y="107548"/>
                </a:cubicBezTo>
                <a:cubicBezTo>
                  <a:pt x="87053" y="175810"/>
                  <a:pt x="118539" y="349113"/>
                  <a:pt x="131768" y="410761"/>
                </a:cubicBezTo>
                <a:cubicBezTo>
                  <a:pt x="144997" y="472409"/>
                  <a:pt x="154258" y="471351"/>
                  <a:pt x="153993" y="477436"/>
                </a:cubicBezTo>
                <a:cubicBezTo>
                  <a:pt x="153728" y="483521"/>
                  <a:pt x="146849" y="497279"/>
                  <a:pt x="130180" y="447273"/>
                </a:cubicBezTo>
                <a:cubicBezTo>
                  <a:pt x="113511" y="397267"/>
                  <a:pt x="72765" y="240898"/>
                  <a:pt x="53980" y="177398"/>
                </a:cubicBezTo>
                <a:cubicBezTo>
                  <a:pt x="35195" y="113898"/>
                  <a:pt x="-524" y="87705"/>
                  <a:pt x="5" y="58336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6" name="フリーフォーム: 図形 1835">
            <a:extLst>
              <a:ext uri="{FF2B5EF4-FFF2-40B4-BE49-F238E27FC236}">
                <a16:creationId xmlns:a16="http://schemas.microsoft.com/office/drawing/2014/main" id="{011CECEC-D69B-47A5-B683-45D85D6A19A6}"/>
              </a:ext>
            </a:extLst>
          </p:cNvPr>
          <p:cNvSpPr/>
          <p:nvPr/>
        </p:nvSpPr>
        <p:spPr>
          <a:xfrm>
            <a:off x="4249951" y="7655176"/>
            <a:ext cx="137741" cy="817377"/>
          </a:xfrm>
          <a:custGeom>
            <a:avLst/>
            <a:gdLst>
              <a:gd name="connsiteX0" fmla="*/ 1374 w 137741"/>
              <a:gd name="connsiteY0" fmla="*/ 9274 h 817377"/>
              <a:gd name="connsiteX1" fmla="*/ 55349 w 137741"/>
              <a:gd name="connsiteY1" fmla="*/ 112462 h 817377"/>
              <a:gd name="connsiteX2" fmla="*/ 128374 w 137741"/>
              <a:gd name="connsiteY2" fmla="*/ 558549 h 817377"/>
              <a:gd name="connsiteX3" fmla="*/ 134724 w 137741"/>
              <a:gd name="connsiteY3" fmla="*/ 806199 h 817377"/>
              <a:gd name="connsiteX4" fmla="*/ 109324 w 137741"/>
              <a:gd name="connsiteY4" fmla="*/ 737937 h 817377"/>
              <a:gd name="connsiteX5" fmla="*/ 58524 w 137741"/>
              <a:gd name="connsiteY5" fmla="*/ 412499 h 817377"/>
              <a:gd name="connsiteX6" fmla="*/ 77574 w 137741"/>
              <a:gd name="connsiteY6" fmla="*/ 485524 h 817377"/>
              <a:gd name="connsiteX7" fmla="*/ 22012 w 137741"/>
              <a:gd name="connsiteY7" fmla="*/ 287087 h 817377"/>
              <a:gd name="connsiteX8" fmla="*/ 1374 w 137741"/>
              <a:gd name="connsiteY8" fmla="*/ 9274 h 81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741" h="817377">
                <a:moveTo>
                  <a:pt x="1374" y="9274"/>
                </a:moveTo>
                <a:cubicBezTo>
                  <a:pt x="6930" y="-19830"/>
                  <a:pt x="34182" y="20916"/>
                  <a:pt x="55349" y="112462"/>
                </a:cubicBezTo>
                <a:cubicBezTo>
                  <a:pt x="76516" y="204008"/>
                  <a:pt x="115145" y="442926"/>
                  <a:pt x="128374" y="558549"/>
                </a:cubicBezTo>
                <a:cubicBezTo>
                  <a:pt x="141603" y="674172"/>
                  <a:pt x="137899" y="776301"/>
                  <a:pt x="134724" y="806199"/>
                </a:cubicBezTo>
                <a:cubicBezTo>
                  <a:pt x="131549" y="836097"/>
                  <a:pt x="122024" y="803554"/>
                  <a:pt x="109324" y="737937"/>
                </a:cubicBezTo>
                <a:cubicBezTo>
                  <a:pt x="96624" y="672320"/>
                  <a:pt x="63816" y="454568"/>
                  <a:pt x="58524" y="412499"/>
                </a:cubicBezTo>
                <a:cubicBezTo>
                  <a:pt x="53232" y="370430"/>
                  <a:pt x="83659" y="506426"/>
                  <a:pt x="77574" y="485524"/>
                </a:cubicBezTo>
                <a:cubicBezTo>
                  <a:pt x="71489" y="464622"/>
                  <a:pt x="36035" y="365933"/>
                  <a:pt x="22012" y="287087"/>
                </a:cubicBezTo>
                <a:cubicBezTo>
                  <a:pt x="7989" y="208241"/>
                  <a:pt x="-4182" y="38378"/>
                  <a:pt x="1374" y="927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7" name="フリーフォーム: 図形 1836">
            <a:extLst>
              <a:ext uri="{FF2B5EF4-FFF2-40B4-BE49-F238E27FC236}">
                <a16:creationId xmlns:a16="http://schemas.microsoft.com/office/drawing/2014/main" id="{EC5CCCE7-687F-415B-B578-F8811ECD586E}"/>
              </a:ext>
            </a:extLst>
          </p:cNvPr>
          <p:cNvSpPr/>
          <p:nvPr/>
        </p:nvSpPr>
        <p:spPr>
          <a:xfrm>
            <a:off x="4160691" y="8381291"/>
            <a:ext cx="275855" cy="1154492"/>
          </a:xfrm>
          <a:custGeom>
            <a:avLst/>
            <a:gdLst>
              <a:gd name="connsiteX0" fmla="*/ 216576 w 275855"/>
              <a:gd name="connsiteY0" fmla="*/ 709 h 1154492"/>
              <a:gd name="connsiteX1" fmla="*/ 250442 w 275855"/>
              <a:gd name="connsiteY1" fmla="*/ 711909 h 1154492"/>
              <a:gd name="connsiteX2" fmla="*/ 676 w 275855"/>
              <a:gd name="connsiteY2" fmla="*/ 1143709 h 1154492"/>
              <a:gd name="connsiteX3" fmla="*/ 178476 w 275855"/>
              <a:gd name="connsiteY3" fmla="*/ 1012476 h 1154492"/>
              <a:gd name="connsiteX4" fmla="*/ 233509 w 275855"/>
              <a:gd name="connsiteY4" fmla="*/ 885476 h 1154492"/>
              <a:gd name="connsiteX5" fmla="*/ 275842 w 275855"/>
              <a:gd name="connsiteY5" fmla="*/ 584909 h 1154492"/>
              <a:gd name="connsiteX6" fmla="*/ 216576 w 275855"/>
              <a:gd name="connsiteY6" fmla="*/ 709 h 11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855" h="1154492">
                <a:moveTo>
                  <a:pt x="216576" y="709"/>
                </a:moveTo>
                <a:cubicBezTo>
                  <a:pt x="212343" y="21876"/>
                  <a:pt x="286425" y="521409"/>
                  <a:pt x="250442" y="711909"/>
                </a:cubicBezTo>
                <a:cubicBezTo>
                  <a:pt x="214459" y="902409"/>
                  <a:pt x="12670" y="1093615"/>
                  <a:pt x="676" y="1143709"/>
                </a:cubicBezTo>
                <a:cubicBezTo>
                  <a:pt x="-11318" y="1193803"/>
                  <a:pt x="139671" y="1055515"/>
                  <a:pt x="178476" y="1012476"/>
                </a:cubicBezTo>
                <a:cubicBezTo>
                  <a:pt x="217281" y="969437"/>
                  <a:pt x="217281" y="956737"/>
                  <a:pt x="233509" y="885476"/>
                </a:cubicBezTo>
                <a:cubicBezTo>
                  <a:pt x="249737" y="814215"/>
                  <a:pt x="276548" y="731665"/>
                  <a:pt x="275842" y="584909"/>
                </a:cubicBezTo>
                <a:cubicBezTo>
                  <a:pt x="275137" y="438153"/>
                  <a:pt x="220809" y="-20458"/>
                  <a:pt x="216576" y="709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8" name="フリーフォーム: 図形 1837">
            <a:extLst>
              <a:ext uri="{FF2B5EF4-FFF2-40B4-BE49-F238E27FC236}">
                <a16:creationId xmlns:a16="http://schemas.microsoft.com/office/drawing/2014/main" id="{184C3449-1DB8-4435-9B25-D9313779751E}"/>
              </a:ext>
            </a:extLst>
          </p:cNvPr>
          <p:cNvSpPr/>
          <p:nvPr/>
        </p:nvSpPr>
        <p:spPr>
          <a:xfrm>
            <a:off x="3427421" y="9385135"/>
            <a:ext cx="951053" cy="1002741"/>
          </a:xfrm>
          <a:custGeom>
            <a:avLst/>
            <a:gdLst>
              <a:gd name="connsiteX0" fmla="*/ 945612 w 951053"/>
              <a:gd name="connsiteY0" fmla="*/ 4398 h 1002741"/>
              <a:gd name="connsiteX1" fmla="*/ 505346 w 951053"/>
              <a:gd name="connsiteY1" fmla="*/ 334598 h 1002741"/>
              <a:gd name="connsiteX2" fmla="*/ 124346 w 951053"/>
              <a:gd name="connsiteY2" fmla="*/ 753698 h 1002741"/>
              <a:gd name="connsiteX3" fmla="*/ 5812 w 951053"/>
              <a:gd name="connsiteY3" fmla="*/ 999232 h 1002741"/>
              <a:gd name="connsiteX4" fmla="*/ 35446 w 951053"/>
              <a:gd name="connsiteY4" fmla="*/ 876465 h 1002741"/>
              <a:gd name="connsiteX5" fmla="*/ 183612 w 951053"/>
              <a:gd name="connsiteY5" fmla="*/ 575898 h 1002741"/>
              <a:gd name="connsiteX6" fmla="*/ 945612 w 951053"/>
              <a:gd name="connsiteY6" fmla="*/ 4398 h 100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1053" h="1002741">
                <a:moveTo>
                  <a:pt x="945612" y="4398"/>
                </a:moveTo>
                <a:cubicBezTo>
                  <a:pt x="999234" y="-35819"/>
                  <a:pt x="642224" y="209715"/>
                  <a:pt x="505346" y="334598"/>
                </a:cubicBezTo>
                <a:cubicBezTo>
                  <a:pt x="368468" y="459481"/>
                  <a:pt x="207602" y="642926"/>
                  <a:pt x="124346" y="753698"/>
                </a:cubicBezTo>
                <a:cubicBezTo>
                  <a:pt x="41090" y="864470"/>
                  <a:pt x="20629" y="978771"/>
                  <a:pt x="5812" y="999232"/>
                </a:cubicBezTo>
                <a:cubicBezTo>
                  <a:pt x="-9005" y="1019693"/>
                  <a:pt x="5813" y="947021"/>
                  <a:pt x="35446" y="876465"/>
                </a:cubicBezTo>
                <a:cubicBezTo>
                  <a:pt x="65079" y="805909"/>
                  <a:pt x="29801" y="724770"/>
                  <a:pt x="183612" y="575898"/>
                </a:cubicBezTo>
                <a:cubicBezTo>
                  <a:pt x="337423" y="427026"/>
                  <a:pt x="891990" y="44615"/>
                  <a:pt x="945612" y="439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9" name="フリーフォーム: 図形 1838">
            <a:extLst>
              <a:ext uri="{FF2B5EF4-FFF2-40B4-BE49-F238E27FC236}">
                <a16:creationId xmlns:a16="http://schemas.microsoft.com/office/drawing/2014/main" id="{8FAB8E30-17F9-46DB-A31E-3ADCD5938F86}"/>
              </a:ext>
            </a:extLst>
          </p:cNvPr>
          <p:cNvSpPr/>
          <p:nvPr/>
        </p:nvSpPr>
        <p:spPr>
          <a:xfrm>
            <a:off x="3245183" y="8620489"/>
            <a:ext cx="247317" cy="1774612"/>
          </a:xfrm>
          <a:custGeom>
            <a:avLst/>
            <a:gdLst>
              <a:gd name="connsiteX0" fmla="*/ 116084 w 247317"/>
              <a:gd name="connsiteY0" fmla="*/ 36678 h 1774612"/>
              <a:gd name="connsiteX1" fmla="*/ 61050 w 247317"/>
              <a:gd name="connsiteY1" fmla="*/ 815611 h 1774612"/>
              <a:gd name="connsiteX2" fmla="*/ 90684 w 247317"/>
              <a:gd name="connsiteY2" fmla="*/ 1179678 h 1774612"/>
              <a:gd name="connsiteX3" fmla="*/ 56817 w 247317"/>
              <a:gd name="connsiteY3" fmla="*/ 1632644 h 1774612"/>
              <a:gd name="connsiteX4" fmla="*/ 137250 w 247317"/>
              <a:gd name="connsiteY4" fmla="*/ 1755411 h 1774612"/>
              <a:gd name="connsiteX5" fmla="*/ 247317 w 247317"/>
              <a:gd name="connsiteY5" fmla="*/ 1721544 h 1774612"/>
              <a:gd name="connsiteX6" fmla="*/ 48350 w 247317"/>
              <a:gd name="connsiteY6" fmla="*/ 1768111 h 1774612"/>
              <a:gd name="connsiteX7" fmla="*/ 1784 w 247317"/>
              <a:gd name="connsiteY7" fmla="*/ 1552211 h 1774612"/>
              <a:gd name="connsiteX8" fmla="*/ 48350 w 247317"/>
              <a:gd name="connsiteY8" fmla="*/ 815611 h 1774612"/>
              <a:gd name="connsiteX9" fmla="*/ 1784 w 247317"/>
              <a:gd name="connsiteY9" fmla="*/ 197544 h 1774612"/>
              <a:gd name="connsiteX10" fmla="*/ 116084 w 247317"/>
              <a:gd name="connsiteY10" fmla="*/ 36678 h 177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317" h="1774612">
                <a:moveTo>
                  <a:pt x="116084" y="36678"/>
                </a:moveTo>
                <a:cubicBezTo>
                  <a:pt x="125962" y="139689"/>
                  <a:pt x="65283" y="625111"/>
                  <a:pt x="61050" y="815611"/>
                </a:cubicBezTo>
                <a:cubicBezTo>
                  <a:pt x="56817" y="1006111"/>
                  <a:pt x="91389" y="1043506"/>
                  <a:pt x="90684" y="1179678"/>
                </a:cubicBezTo>
                <a:cubicBezTo>
                  <a:pt x="89979" y="1315850"/>
                  <a:pt x="49056" y="1536689"/>
                  <a:pt x="56817" y="1632644"/>
                </a:cubicBezTo>
                <a:cubicBezTo>
                  <a:pt x="64578" y="1728599"/>
                  <a:pt x="105500" y="1740594"/>
                  <a:pt x="137250" y="1755411"/>
                </a:cubicBezTo>
                <a:cubicBezTo>
                  <a:pt x="169000" y="1770228"/>
                  <a:pt x="247317" y="1721544"/>
                  <a:pt x="247317" y="1721544"/>
                </a:cubicBezTo>
                <a:cubicBezTo>
                  <a:pt x="232500" y="1723661"/>
                  <a:pt x="89272" y="1796333"/>
                  <a:pt x="48350" y="1768111"/>
                </a:cubicBezTo>
                <a:cubicBezTo>
                  <a:pt x="7428" y="1739889"/>
                  <a:pt x="1784" y="1710961"/>
                  <a:pt x="1784" y="1552211"/>
                </a:cubicBezTo>
                <a:cubicBezTo>
                  <a:pt x="1784" y="1393461"/>
                  <a:pt x="48350" y="1041389"/>
                  <a:pt x="48350" y="815611"/>
                </a:cubicBezTo>
                <a:cubicBezTo>
                  <a:pt x="48350" y="589833"/>
                  <a:pt x="-10916" y="328072"/>
                  <a:pt x="1784" y="197544"/>
                </a:cubicBezTo>
                <a:cubicBezTo>
                  <a:pt x="14484" y="67016"/>
                  <a:pt x="106206" y="-66333"/>
                  <a:pt x="116084" y="3667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0" name="フリーフォーム: 図形 1839">
            <a:extLst>
              <a:ext uri="{FF2B5EF4-FFF2-40B4-BE49-F238E27FC236}">
                <a16:creationId xmlns:a16="http://schemas.microsoft.com/office/drawing/2014/main" id="{2FB10119-1869-4C46-92D7-9DCD34194CB6}"/>
              </a:ext>
            </a:extLst>
          </p:cNvPr>
          <p:cNvSpPr/>
          <p:nvPr/>
        </p:nvSpPr>
        <p:spPr>
          <a:xfrm>
            <a:off x="3923449" y="7717333"/>
            <a:ext cx="318632" cy="1663593"/>
          </a:xfrm>
          <a:custGeom>
            <a:avLst/>
            <a:gdLst>
              <a:gd name="connsiteX0" fmla="*/ 318351 w 318632"/>
              <a:gd name="connsiteY0" fmla="*/ 34 h 1663593"/>
              <a:gd name="connsiteX1" fmla="*/ 132084 w 318632"/>
              <a:gd name="connsiteY1" fmla="*/ 279434 h 1663593"/>
              <a:gd name="connsiteX2" fmla="*/ 85518 w 318632"/>
              <a:gd name="connsiteY2" fmla="*/ 660434 h 1663593"/>
              <a:gd name="connsiteX3" fmla="*/ 30484 w 318632"/>
              <a:gd name="connsiteY3" fmla="*/ 914434 h 1663593"/>
              <a:gd name="connsiteX4" fmla="*/ 30484 w 318632"/>
              <a:gd name="connsiteY4" fmla="*/ 1024500 h 1663593"/>
              <a:gd name="connsiteX5" fmla="*/ 123618 w 318632"/>
              <a:gd name="connsiteY5" fmla="*/ 1469000 h 1663593"/>
              <a:gd name="connsiteX6" fmla="*/ 127851 w 318632"/>
              <a:gd name="connsiteY6" fmla="*/ 1621400 h 1663593"/>
              <a:gd name="connsiteX7" fmla="*/ 64351 w 318632"/>
              <a:gd name="connsiteY7" fmla="*/ 1655267 h 1663593"/>
              <a:gd name="connsiteX8" fmla="*/ 43184 w 318632"/>
              <a:gd name="connsiteY8" fmla="*/ 1490167 h 1663593"/>
              <a:gd name="connsiteX9" fmla="*/ 851 w 318632"/>
              <a:gd name="connsiteY9" fmla="*/ 1037200 h 1663593"/>
              <a:gd name="connsiteX10" fmla="*/ 85518 w 318632"/>
              <a:gd name="connsiteY10" fmla="*/ 296367 h 1663593"/>
              <a:gd name="connsiteX11" fmla="*/ 318351 w 318632"/>
              <a:gd name="connsiteY11" fmla="*/ 34 h 16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632" h="1663593">
                <a:moveTo>
                  <a:pt x="318351" y="34"/>
                </a:moveTo>
                <a:cubicBezTo>
                  <a:pt x="326112" y="-2788"/>
                  <a:pt x="170889" y="169367"/>
                  <a:pt x="132084" y="279434"/>
                </a:cubicBezTo>
                <a:cubicBezTo>
                  <a:pt x="93278" y="389501"/>
                  <a:pt x="102451" y="554601"/>
                  <a:pt x="85518" y="660434"/>
                </a:cubicBezTo>
                <a:cubicBezTo>
                  <a:pt x="68585" y="766267"/>
                  <a:pt x="39656" y="853756"/>
                  <a:pt x="30484" y="914434"/>
                </a:cubicBezTo>
                <a:cubicBezTo>
                  <a:pt x="21312" y="975112"/>
                  <a:pt x="14962" y="932072"/>
                  <a:pt x="30484" y="1024500"/>
                </a:cubicBezTo>
                <a:cubicBezTo>
                  <a:pt x="46006" y="1116928"/>
                  <a:pt x="107390" y="1369517"/>
                  <a:pt x="123618" y="1469000"/>
                </a:cubicBezTo>
                <a:cubicBezTo>
                  <a:pt x="139846" y="1568483"/>
                  <a:pt x="137729" y="1590356"/>
                  <a:pt x="127851" y="1621400"/>
                </a:cubicBezTo>
                <a:cubicBezTo>
                  <a:pt x="117973" y="1652444"/>
                  <a:pt x="78462" y="1677139"/>
                  <a:pt x="64351" y="1655267"/>
                </a:cubicBezTo>
                <a:cubicBezTo>
                  <a:pt x="50240" y="1633395"/>
                  <a:pt x="53767" y="1593178"/>
                  <a:pt x="43184" y="1490167"/>
                </a:cubicBezTo>
                <a:cubicBezTo>
                  <a:pt x="32601" y="1387156"/>
                  <a:pt x="-6205" y="1236167"/>
                  <a:pt x="851" y="1037200"/>
                </a:cubicBezTo>
                <a:cubicBezTo>
                  <a:pt x="7907" y="838233"/>
                  <a:pt x="34012" y="472756"/>
                  <a:pt x="85518" y="296367"/>
                </a:cubicBezTo>
                <a:cubicBezTo>
                  <a:pt x="137023" y="119978"/>
                  <a:pt x="310590" y="2856"/>
                  <a:pt x="318351" y="3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1" name="フリーフォーム: 図形 1840">
            <a:extLst>
              <a:ext uri="{FF2B5EF4-FFF2-40B4-BE49-F238E27FC236}">
                <a16:creationId xmlns:a16="http://schemas.microsoft.com/office/drawing/2014/main" id="{DFD02783-C667-4B09-A8C9-F6C64A46AFE2}"/>
              </a:ext>
            </a:extLst>
          </p:cNvPr>
          <p:cNvSpPr/>
          <p:nvPr/>
        </p:nvSpPr>
        <p:spPr>
          <a:xfrm>
            <a:off x="3385678" y="8343366"/>
            <a:ext cx="367583" cy="975384"/>
          </a:xfrm>
          <a:custGeom>
            <a:avLst/>
            <a:gdLst>
              <a:gd name="connsiteX0" fmla="*/ 115289 w 367583"/>
              <a:gd name="connsiteY0" fmla="*/ 534 h 975384"/>
              <a:gd name="connsiteX1" fmla="*/ 56022 w 367583"/>
              <a:gd name="connsiteY1" fmla="*/ 246067 h 975384"/>
              <a:gd name="connsiteX2" fmla="*/ 170322 w 367583"/>
              <a:gd name="connsiteY2" fmla="*/ 576267 h 975384"/>
              <a:gd name="connsiteX3" fmla="*/ 301555 w 367583"/>
              <a:gd name="connsiteY3" fmla="*/ 821801 h 975384"/>
              <a:gd name="connsiteX4" fmla="*/ 339655 w 367583"/>
              <a:gd name="connsiteY4" fmla="*/ 923401 h 975384"/>
              <a:gd name="connsiteX5" fmla="*/ 365055 w 367583"/>
              <a:gd name="connsiteY5" fmla="*/ 969967 h 975384"/>
              <a:gd name="connsiteX6" fmla="*/ 276155 w 367583"/>
              <a:gd name="connsiteY6" fmla="*/ 800634 h 975384"/>
              <a:gd name="connsiteX7" fmla="*/ 94122 w 367583"/>
              <a:gd name="connsiteY7" fmla="*/ 517001 h 975384"/>
              <a:gd name="connsiteX8" fmla="*/ 989 w 367583"/>
              <a:gd name="connsiteY8" fmla="*/ 191034 h 975384"/>
              <a:gd name="connsiteX9" fmla="*/ 115289 w 367583"/>
              <a:gd name="connsiteY9" fmla="*/ 534 h 97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7583" h="975384">
                <a:moveTo>
                  <a:pt x="115289" y="534"/>
                </a:moveTo>
                <a:cubicBezTo>
                  <a:pt x="124461" y="9706"/>
                  <a:pt x="46850" y="150112"/>
                  <a:pt x="56022" y="246067"/>
                </a:cubicBezTo>
                <a:cubicBezTo>
                  <a:pt x="65194" y="342023"/>
                  <a:pt x="129400" y="480311"/>
                  <a:pt x="170322" y="576267"/>
                </a:cubicBezTo>
                <a:cubicBezTo>
                  <a:pt x="211244" y="672223"/>
                  <a:pt x="273333" y="763945"/>
                  <a:pt x="301555" y="821801"/>
                </a:cubicBezTo>
                <a:cubicBezTo>
                  <a:pt x="329777" y="879657"/>
                  <a:pt x="329072" y="898707"/>
                  <a:pt x="339655" y="923401"/>
                </a:cubicBezTo>
                <a:cubicBezTo>
                  <a:pt x="350238" y="948095"/>
                  <a:pt x="375638" y="990428"/>
                  <a:pt x="365055" y="969967"/>
                </a:cubicBezTo>
                <a:cubicBezTo>
                  <a:pt x="354472" y="949506"/>
                  <a:pt x="321311" y="876128"/>
                  <a:pt x="276155" y="800634"/>
                </a:cubicBezTo>
                <a:cubicBezTo>
                  <a:pt x="231000" y="725140"/>
                  <a:pt x="139983" y="618601"/>
                  <a:pt x="94122" y="517001"/>
                </a:cubicBezTo>
                <a:cubicBezTo>
                  <a:pt x="48261" y="415401"/>
                  <a:pt x="-8183" y="279934"/>
                  <a:pt x="989" y="191034"/>
                </a:cubicBezTo>
                <a:cubicBezTo>
                  <a:pt x="10161" y="102134"/>
                  <a:pt x="106117" y="-8638"/>
                  <a:pt x="115289" y="53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2" name="フリーフォーム: 図形 1841">
            <a:extLst>
              <a:ext uri="{FF2B5EF4-FFF2-40B4-BE49-F238E27FC236}">
                <a16:creationId xmlns:a16="http://schemas.microsoft.com/office/drawing/2014/main" id="{5C3C9E6A-6AF7-41E7-AE7E-68583EC927CD}"/>
              </a:ext>
            </a:extLst>
          </p:cNvPr>
          <p:cNvSpPr/>
          <p:nvPr/>
        </p:nvSpPr>
        <p:spPr>
          <a:xfrm>
            <a:off x="3631596" y="9239946"/>
            <a:ext cx="431821" cy="306975"/>
          </a:xfrm>
          <a:custGeom>
            <a:avLst/>
            <a:gdLst>
              <a:gd name="connsiteX0" fmla="*/ 419704 w 431821"/>
              <a:gd name="connsiteY0" fmla="*/ 86087 h 306975"/>
              <a:gd name="connsiteX1" fmla="*/ 339271 w 431821"/>
              <a:gd name="connsiteY1" fmla="*/ 56454 h 306975"/>
              <a:gd name="connsiteX2" fmla="*/ 106437 w 431821"/>
              <a:gd name="connsiteY2" fmla="*/ 1421 h 306975"/>
              <a:gd name="connsiteX3" fmla="*/ 604 w 431821"/>
              <a:gd name="connsiteY3" fmla="*/ 119954 h 306975"/>
              <a:gd name="connsiteX4" fmla="*/ 68337 w 431821"/>
              <a:gd name="connsiteY4" fmla="*/ 306221 h 306975"/>
              <a:gd name="connsiteX5" fmla="*/ 174171 w 431821"/>
              <a:gd name="connsiteY5" fmla="*/ 183454 h 306975"/>
              <a:gd name="connsiteX6" fmla="*/ 47171 w 431821"/>
              <a:gd name="connsiteY6" fmla="*/ 128421 h 306975"/>
              <a:gd name="connsiteX7" fmla="*/ 97971 w 431821"/>
              <a:gd name="connsiteY7" fmla="*/ 107254 h 306975"/>
              <a:gd name="connsiteX8" fmla="*/ 419704 w 431821"/>
              <a:gd name="connsiteY8" fmla="*/ 86087 h 30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821" h="306975">
                <a:moveTo>
                  <a:pt x="419704" y="86087"/>
                </a:moveTo>
                <a:cubicBezTo>
                  <a:pt x="459920" y="77620"/>
                  <a:pt x="391482" y="70565"/>
                  <a:pt x="339271" y="56454"/>
                </a:cubicBezTo>
                <a:cubicBezTo>
                  <a:pt x="287060" y="42343"/>
                  <a:pt x="162881" y="-9162"/>
                  <a:pt x="106437" y="1421"/>
                </a:cubicBezTo>
                <a:cubicBezTo>
                  <a:pt x="49993" y="12004"/>
                  <a:pt x="6954" y="69154"/>
                  <a:pt x="604" y="119954"/>
                </a:cubicBezTo>
                <a:cubicBezTo>
                  <a:pt x="-5746" y="170754"/>
                  <a:pt x="39409" y="295638"/>
                  <a:pt x="68337" y="306221"/>
                </a:cubicBezTo>
                <a:cubicBezTo>
                  <a:pt x="97265" y="316804"/>
                  <a:pt x="177699" y="213087"/>
                  <a:pt x="174171" y="183454"/>
                </a:cubicBezTo>
                <a:cubicBezTo>
                  <a:pt x="170643" y="153821"/>
                  <a:pt x="59871" y="141121"/>
                  <a:pt x="47171" y="128421"/>
                </a:cubicBezTo>
                <a:cubicBezTo>
                  <a:pt x="34471" y="115721"/>
                  <a:pt x="32354" y="112193"/>
                  <a:pt x="97971" y="107254"/>
                </a:cubicBezTo>
                <a:cubicBezTo>
                  <a:pt x="163588" y="102315"/>
                  <a:pt x="379488" y="94554"/>
                  <a:pt x="419704" y="8608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3" name="フリーフォーム: 図形 1842">
            <a:extLst>
              <a:ext uri="{FF2B5EF4-FFF2-40B4-BE49-F238E27FC236}">
                <a16:creationId xmlns:a16="http://schemas.microsoft.com/office/drawing/2014/main" id="{569F950F-482C-4D3E-8670-BDA024BD8677}"/>
              </a:ext>
            </a:extLst>
          </p:cNvPr>
          <p:cNvSpPr/>
          <p:nvPr/>
        </p:nvSpPr>
        <p:spPr>
          <a:xfrm>
            <a:off x="3576189" y="8982975"/>
            <a:ext cx="178091" cy="347628"/>
          </a:xfrm>
          <a:custGeom>
            <a:avLst/>
            <a:gdLst>
              <a:gd name="connsiteX0" fmla="*/ 978 w 178091"/>
              <a:gd name="connsiteY0" fmla="*/ 158 h 347628"/>
              <a:gd name="connsiteX1" fmla="*/ 170311 w 178091"/>
              <a:gd name="connsiteY1" fmla="*/ 228758 h 347628"/>
              <a:gd name="connsiteX2" fmla="*/ 144911 w 178091"/>
              <a:gd name="connsiteY2" fmla="*/ 347292 h 347628"/>
              <a:gd name="connsiteX3" fmla="*/ 102578 w 178091"/>
              <a:gd name="connsiteY3" fmla="*/ 194892 h 347628"/>
              <a:gd name="connsiteX4" fmla="*/ 978 w 178091"/>
              <a:gd name="connsiteY4" fmla="*/ 158 h 34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91" h="347628">
                <a:moveTo>
                  <a:pt x="978" y="158"/>
                </a:moveTo>
                <a:cubicBezTo>
                  <a:pt x="12267" y="5802"/>
                  <a:pt x="146322" y="170902"/>
                  <a:pt x="170311" y="228758"/>
                </a:cubicBezTo>
                <a:cubicBezTo>
                  <a:pt x="194300" y="286614"/>
                  <a:pt x="156200" y="352936"/>
                  <a:pt x="144911" y="347292"/>
                </a:cubicBezTo>
                <a:cubicBezTo>
                  <a:pt x="133622" y="341648"/>
                  <a:pt x="125861" y="248514"/>
                  <a:pt x="102578" y="194892"/>
                </a:cubicBezTo>
                <a:cubicBezTo>
                  <a:pt x="79295" y="141270"/>
                  <a:pt x="-10311" y="-5486"/>
                  <a:pt x="978" y="15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4" name="フリーフォーム: 図形 1843">
            <a:extLst>
              <a:ext uri="{FF2B5EF4-FFF2-40B4-BE49-F238E27FC236}">
                <a16:creationId xmlns:a16="http://schemas.microsoft.com/office/drawing/2014/main" id="{E3129410-7CD9-4E54-805A-271D7D01C29E}"/>
              </a:ext>
            </a:extLst>
          </p:cNvPr>
          <p:cNvSpPr/>
          <p:nvPr/>
        </p:nvSpPr>
        <p:spPr>
          <a:xfrm>
            <a:off x="4334087" y="2518165"/>
            <a:ext cx="147294" cy="485386"/>
          </a:xfrm>
          <a:custGeom>
            <a:avLst/>
            <a:gdLst>
              <a:gd name="connsiteX0" fmla="*/ 144780 w 147294"/>
              <a:gd name="connsiteY0" fmla="*/ 668 h 485386"/>
              <a:gd name="connsiteX1" fmla="*/ 117263 w 147294"/>
              <a:gd name="connsiteY1" fmla="*/ 87452 h 485386"/>
              <a:gd name="connsiteX2" fmla="*/ 140546 w 147294"/>
              <a:gd name="connsiteY2" fmla="*/ 197518 h 485386"/>
              <a:gd name="connsiteX3" fmla="*/ 49530 w 147294"/>
              <a:gd name="connsiteY3" fmla="*/ 485385 h 485386"/>
              <a:gd name="connsiteX4" fmla="*/ 89746 w 147294"/>
              <a:gd name="connsiteY4" fmla="*/ 193285 h 485386"/>
              <a:gd name="connsiteX5" fmla="*/ 19896 w 147294"/>
              <a:gd name="connsiteY5" fmla="*/ 479035 h 485386"/>
              <a:gd name="connsiteX6" fmla="*/ 2963 w 147294"/>
              <a:gd name="connsiteY6" fmla="*/ 129785 h 485386"/>
              <a:gd name="connsiteX7" fmla="*/ 70696 w 147294"/>
              <a:gd name="connsiteY7" fmla="*/ 286418 h 485386"/>
              <a:gd name="connsiteX8" fmla="*/ 70696 w 147294"/>
              <a:gd name="connsiteY8" fmla="*/ 163652 h 485386"/>
              <a:gd name="connsiteX9" fmla="*/ 41063 w 147294"/>
              <a:gd name="connsiteY9" fmla="*/ 134018 h 485386"/>
              <a:gd name="connsiteX10" fmla="*/ 144780 w 147294"/>
              <a:gd name="connsiteY10" fmla="*/ 668 h 48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294" h="485386">
                <a:moveTo>
                  <a:pt x="144780" y="668"/>
                </a:moveTo>
                <a:cubicBezTo>
                  <a:pt x="157480" y="-7093"/>
                  <a:pt x="117969" y="54644"/>
                  <a:pt x="117263" y="87452"/>
                </a:cubicBezTo>
                <a:cubicBezTo>
                  <a:pt x="116557" y="120260"/>
                  <a:pt x="151835" y="131196"/>
                  <a:pt x="140546" y="197518"/>
                </a:cubicBezTo>
                <a:cubicBezTo>
                  <a:pt x="129257" y="263840"/>
                  <a:pt x="57997" y="486091"/>
                  <a:pt x="49530" y="485385"/>
                </a:cubicBezTo>
                <a:cubicBezTo>
                  <a:pt x="41063" y="484679"/>
                  <a:pt x="94685" y="194343"/>
                  <a:pt x="89746" y="193285"/>
                </a:cubicBezTo>
                <a:cubicBezTo>
                  <a:pt x="84807" y="192227"/>
                  <a:pt x="34360" y="489618"/>
                  <a:pt x="19896" y="479035"/>
                </a:cubicBezTo>
                <a:cubicBezTo>
                  <a:pt x="5432" y="468452"/>
                  <a:pt x="-5504" y="161888"/>
                  <a:pt x="2963" y="129785"/>
                </a:cubicBezTo>
                <a:cubicBezTo>
                  <a:pt x="11430" y="97682"/>
                  <a:pt x="59407" y="280774"/>
                  <a:pt x="70696" y="286418"/>
                </a:cubicBezTo>
                <a:cubicBezTo>
                  <a:pt x="81985" y="292062"/>
                  <a:pt x="75635" y="189052"/>
                  <a:pt x="70696" y="163652"/>
                </a:cubicBezTo>
                <a:cubicBezTo>
                  <a:pt x="65757" y="138252"/>
                  <a:pt x="29069" y="158360"/>
                  <a:pt x="41063" y="134018"/>
                </a:cubicBezTo>
                <a:cubicBezTo>
                  <a:pt x="53057" y="109676"/>
                  <a:pt x="132080" y="8429"/>
                  <a:pt x="144780" y="66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5" name="フリーフォーム: 図形 1844">
            <a:extLst>
              <a:ext uri="{FF2B5EF4-FFF2-40B4-BE49-F238E27FC236}">
                <a16:creationId xmlns:a16="http://schemas.microsoft.com/office/drawing/2014/main" id="{DC80D09B-7331-4ED7-B7CF-B50D9763A79F}"/>
              </a:ext>
            </a:extLst>
          </p:cNvPr>
          <p:cNvSpPr/>
          <p:nvPr/>
        </p:nvSpPr>
        <p:spPr>
          <a:xfrm>
            <a:off x="3562348" y="3329280"/>
            <a:ext cx="275769" cy="249650"/>
          </a:xfrm>
          <a:custGeom>
            <a:avLst/>
            <a:gdLst>
              <a:gd name="connsiteX0" fmla="*/ 63502 w 275769"/>
              <a:gd name="connsiteY0" fmla="*/ 55270 h 249650"/>
              <a:gd name="connsiteX1" fmla="*/ 2 w 275769"/>
              <a:gd name="connsiteY1" fmla="*/ 169570 h 249650"/>
              <a:gd name="connsiteX2" fmla="*/ 61385 w 275769"/>
              <a:gd name="connsiteY2" fmla="*/ 241537 h 249650"/>
              <a:gd name="connsiteX3" fmla="*/ 143935 w 275769"/>
              <a:gd name="connsiteY3" fmla="*/ 222487 h 249650"/>
              <a:gd name="connsiteX4" fmla="*/ 273052 w 275769"/>
              <a:gd name="connsiteY4" fmla="*/ 15053 h 249650"/>
              <a:gd name="connsiteX5" fmla="*/ 220135 w 275769"/>
              <a:gd name="connsiteY5" fmla="*/ 19287 h 249650"/>
              <a:gd name="connsiteX6" fmla="*/ 63502 w 275769"/>
              <a:gd name="connsiteY6" fmla="*/ 55270 h 24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769" h="249650">
                <a:moveTo>
                  <a:pt x="63502" y="55270"/>
                </a:moveTo>
                <a:cubicBezTo>
                  <a:pt x="26813" y="80317"/>
                  <a:pt x="355" y="138526"/>
                  <a:pt x="2" y="169570"/>
                </a:cubicBezTo>
                <a:cubicBezTo>
                  <a:pt x="-351" y="200614"/>
                  <a:pt x="37396" y="232718"/>
                  <a:pt x="61385" y="241537"/>
                </a:cubicBezTo>
                <a:cubicBezTo>
                  <a:pt x="85374" y="250357"/>
                  <a:pt x="108657" y="260234"/>
                  <a:pt x="143935" y="222487"/>
                </a:cubicBezTo>
                <a:cubicBezTo>
                  <a:pt x="179213" y="184740"/>
                  <a:pt x="260352" y="48920"/>
                  <a:pt x="273052" y="15053"/>
                </a:cubicBezTo>
                <a:cubicBezTo>
                  <a:pt x="285752" y="-18814"/>
                  <a:pt x="251532" y="14348"/>
                  <a:pt x="220135" y="19287"/>
                </a:cubicBezTo>
                <a:cubicBezTo>
                  <a:pt x="188738" y="24226"/>
                  <a:pt x="100191" y="30223"/>
                  <a:pt x="63502" y="5527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6" name="フリーフォーム: 図形 1845">
            <a:extLst>
              <a:ext uri="{FF2B5EF4-FFF2-40B4-BE49-F238E27FC236}">
                <a16:creationId xmlns:a16="http://schemas.microsoft.com/office/drawing/2014/main" id="{E898C88F-7FEF-4FB4-9083-DA576ED64372}"/>
              </a:ext>
            </a:extLst>
          </p:cNvPr>
          <p:cNvSpPr/>
          <p:nvPr/>
        </p:nvSpPr>
        <p:spPr>
          <a:xfrm>
            <a:off x="3757128" y="2264266"/>
            <a:ext cx="544204" cy="328581"/>
          </a:xfrm>
          <a:custGeom>
            <a:avLst/>
            <a:gdLst>
              <a:gd name="connsiteX0" fmla="*/ 2072 w 544204"/>
              <a:gd name="connsiteY0" fmla="*/ 9034 h 328581"/>
              <a:gd name="connsiteX1" fmla="*/ 230672 w 544204"/>
              <a:gd name="connsiteY1" fmla="*/ 40784 h 328581"/>
              <a:gd name="connsiteX2" fmla="*/ 535472 w 544204"/>
              <a:gd name="connsiteY2" fmla="*/ 326534 h 328581"/>
              <a:gd name="connsiteX3" fmla="*/ 452922 w 544204"/>
              <a:gd name="connsiteY3" fmla="*/ 161434 h 328581"/>
              <a:gd name="connsiteX4" fmla="*/ 364022 w 544204"/>
              <a:gd name="connsiteY4" fmla="*/ 15384 h 328581"/>
              <a:gd name="connsiteX5" fmla="*/ 2072 w 544204"/>
              <a:gd name="connsiteY5" fmla="*/ 9034 h 32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204" h="328581">
                <a:moveTo>
                  <a:pt x="2072" y="9034"/>
                </a:moveTo>
                <a:cubicBezTo>
                  <a:pt x="-20153" y="13267"/>
                  <a:pt x="141772" y="-12133"/>
                  <a:pt x="230672" y="40784"/>
                </a:cubicBezTo>
                <a:cubicBezTo>
                  <a:pt x="319572" y="93701"/>
                  <a:pt x="498430" y="306426"/>
                  <a:pt x="535472" y="326534"/>
                </a:cubicBezTo>
                <a:cubicBezTo>
                  <a:pt x="572514" y="346642"/>
                  <a:pt x="481497" y="213292"/>
                  <a:pt x="452922" y="161434"/>
                </a:cubicBezTo>
                <a:cubicBezTo>
                  <a:pt x="424347" y="109576"/>
                  <a:pt x="440222" y="42901"/>
                  <a:pt x="364022" y="15384"/>
                </a:cubicBezTo>
                <a:cubicBezTo>
                  <a:pt x="287822" y="-12133"/>
                  <a:pt x="24297" y="4801"/>
                  <a:pt x="2072" y="9034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7" name="フリーフォーム: 図形 1846">
            <a:extLst>
              <a:ext uri="{FF2B5EF4-FFF2-40B4-BE49-F238E27FC236}">
                <a16:creationId xmlns:a16="http://schemas.microsoft.com/office/drawing/2014/main" id="{C8D39176-A2D7-4628-B4F8-75A24710F3EB}"/>
              </a:ext>
            </a:extLst>
          </p:cNvPr>
          <p:cNvSpPr/>
          <p:nvPr/>
        </p:nvSpPr>
        <p:spPr>
          <a:xfrm>
            <a:off x="3911478" y="3955798"/>
            <a:ext cx="683501" cy="98687"/>
          </a:xfrm>
          <a:custGeom>
            <a:avLst/>
            <a:gdLst>
              <a:gd name="connsiteX0" fmla="*/ 1710 w 683501"/>
              <a:gd name="connsiteY0" fmla="*/ 5015 h 98687"/>
              <a:gd name="connsiteX1" fmla="*/ 231897 w 683501"/>
              <a:gd name="connsiteY1" fmla="*/ 76452 h 98687"/>
              <a:gd name="connsiteX2" fmla="*/ 368422 w 683501"/>
              <a:gd name="connsiteY2" fmla="*/ 98677 h 98687"/>
              <a:gd name="connsiteX3" fmla="*/ 504947 w 683501"/>
              <a:gd name="connsiteY3" fmla="*/ 78040 h 98687"/>
              <a:gd name="connsiteX4" fmla="*/ 682747 w 683501"/>
              <a:gd name="connsiteY4" fmla="*/ 252 h 98687"/>
              <a:gd name="connsiteX5" fmla="*/ 560510 w 683501"/>
              <a:gd name="connsiteY5" fmla="*/ 54227 h 98687"/>
              <a:gd name="connsiteX6" fmla="*/ 362072 w 683501"/>
              <a:gd name="connsiteY6" fmla="*/ 84390 h 98687"/>
              <a:gd name="connsiteX7" fmla="*/ 1710 w 683501"/>
              <a:gd name="connsiteY7" fmla="*/ 5015 h 9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3501" h="98687">
                <a:moveTo>
                  <a:pt x="1710" y="5015"/>
                </a:moveTo>
                <a:cubicBezTo>
                  <a:pt x="-19986" y="3692"/>
                  <a:pt x="170778" y="60842"/>
                  <a:pt x="231897" y="76452"/>
                </a:cubicBezTo>
                <a:cubicBezTo>
                  <a:pt x="293016" y="92062"/>
                  <a:pt x="322914" y="98412"/>
                  <a:pt x="368422" y="98677"/>
                </a:cubicBezTo>
                <a:cubicBezTo>
                  <a:pt x="413930" y="98942"/>
                  <a:pt x="452559" y="94444"/>
                  <a:pt x="504947" y="78040"/>
                </a:cubicBezTo>
                <a:cubicBezTo>
                  <a:pt x="557335" y="61636"/>
                  <a:pt x="673487" y="4221"/>
                  <a:pt x="682747" y="252"/>
                </a:cubicBezTo>
                <a:cubicBezTo>
                  <a:pt x="692007" y="-3717"/>
                  <a:pt x="613956" y="40204"/>
                  <a:pt x="560510" y="54227"/>
                </a:cubicBezTo>
                <a:cubicBezTo>
                  <a:pt x="507064" y="68250"/>
                  <a:pt x="453353" y="93121"/>
                  <a:pt x="362072" y="84390"/>
                </a:cubicBezTo>
                <a:cubicBezTo>
                  <a:pt x="270791" y="75659"/>
                  <a:pt x="23406" y="6338"/>
                  <a:pt x="1710" y="50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8" name="フリーフォーム: 図形 1847">
            <a:extLst>
              <a:ext uri="{FF2B5EF4-FFF2-40B4-BE49-F238E27FC236}">
                <a16:creationId xmlns:a16="http://schemas.microsoft.com/office/drawing/2014/main" id="{8CD3F249-1DE3-4892-881F-C07DB90D8FAD}"/>
              </a:ext>
            </a:extLst>
          </p:cNvPr>
          <p:cNvSpPr/>
          <p:nvPr/>
        </p:nvSpPr>
        <p:spPr>
          <a:xfrm>
            <a:off x="3955759" y="3917015"/>
            <a:ext cx="148233" cy="77879"/>
          </a:xfrm>
          <a:custGeom>
            <a:avLst/>
            <a:gdLst>
              <a:gd name="connsiteX0" fmla="*/ 291 w 148233"/>
              <a:gd name="connsiteY0" fmla="*/ 935 h 77879"/>
              <a:gd name="connsiteX1" fmla="*/ 143166 w 148233"/>
              <a:gd name="connsiteY1" fmla="*/ 77135 h 77879"/>
              <a:gd name="connsiteX2" fmla="*/ 106654 w 148233"/>
              <a:gd name="connsiteY2" fmla="*/ 37448 h 77879"/>
              <a:gd name="connsiteX3" fmla="*/ 291 w 148233"/>
              <a:gd name="connsiteY3" fmla="*/ 935 h 7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233" h="77879">
                <a:moveTo>
                  <a:pt x="291" y="935"/>
                </a:moveTo>
                <a:cubicBezTo>
                  <a:pt x="6376" y="7549"/>
                  <a:pt x="125439" y="71050"/>
                  <a:pt x="143166" y="77135"/>
                </a:cubicBezTo>
                <a:cubicBezTo>
                  <a:pt x="160893" y="83220"/>
                  <a:pt x="128085" y="50412"/>
                  <a:pt x="106654" y="37448"/>
                </a:cubicBezTo>
                <a:cubicBezTo>
                  <a:pt x="85223" y="24484"/>
                  <a:pt x="-5794" y="-5679"/>
                  <a:pt x="291" y="93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0" name="フリーフォーム: 図形 1849">
            <a:extLst>
              <a:ext uri="{FF2B5EF4-FFF2-40B4-BE49-F238E27FC236}">
                <a16:creationId xmlns:a16="http://schemas.microsoft.com/office/drawing/2014/main" id="{EFF2272E-7FE3-47AD-8D53-701745CC06B5}"/>
              </a:ext>
            </a:extLst>
          </p:cNvPr>
          <p:cNvSpPr/>
          <p:nvPr/>
        </p:nvSpPr>
        <p:spPr>
          <a:xfrm>
            <a:off x="3931714" y="3993036"/>
            <a:ext cx="445831" cy="247333"/>
          </a:xfrm>
          <a:custGeom>
            <a:avLst/>
            <a:gdLst>
              <a:gd name="connsiteX0" fmla="*/ 524 w 445831"/>
              <a:gd name="connsiteY0" fmla="*/ 1114 h 247333"/>
              <a:gd name="connsiteX1" fmla="*/ 230711 w 445831"/>
              <a:gd name="connsiteY1" fmla="*/ 83664 h 247333"/>
              <a:gd name="connsiteX2" fmla="*/ 445024 w 445831"/>
              <a:gd name="connsiteY2" fmla="*/ 247177 h 247333"/>
              <a:gd name="connsiteX3" fmla="*/ 298974 w 445831"/>
              <a:gd name="connsiteY3" fmla="*/ 112239 h 247333"/>
              <a:gd name="connsiteX4" fmla="*/ 171974 w 445831"/>
              <a:gd name="connsiteY4" fmla="*/ 40802 h 247333"/>
              <a:gd name="connsiteX5" fmla="*/ 524 w 445831"/>
              <a:gd name="connsiteY5" fmla="*/ 1114 h 2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831" h="247333">
                <a:moveTo>
                  <a:pt x="524" y="1114"/>
                </a:moveTo>
                <a:cubicBezTo>
                  <a:pt x="10313" y="8258"/>
                  <a:pt x="156628" y="42654"/>
                  <a:pt x="230711" y="83664"/>
                </a:cubicBezTo>
                <a:cubicBezTo>
                  <a:pt x="304794" y="124675"/>
                  <a:pt x="433647" y="242415"/>
                  <a:pt x="445024" y="247177"/>
                </a:cubicBezTo>
                <a:cubicBezTo>
                  <a:pt x="456401" y="251939"/>
                  <a:pt x="344482" y="146635"/>
                  <a:pt x="298974" y="112239"/>
                </a:cubicBezTo>
                <a:cubicBezTo>
                  <a:pt x="253466" y="77843"/>
                  <a:pt x="223303" y="58794"/>
                  <a:pt x="171974" y="40802"/>
                </a:cubicBezTo>
                <a:cubicBezTo>
                  <a:pt x="120645" y="22810"/>
                  <a:pt x="-9265" y="-6030"/>
                  <a:pt x="524" y="111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1" name="フリーフォーム: 図形 1850">
            <a:extLst>
              <a:ext uri="{FF2B5EF4-FFF2-40B4-BE49-F238E27FC236}">
                <a16:creationId xmlns:a16="http://schemas.microsoft.com/office/drawing/2014/main" id="{73A92D16-D05D-4CDD-8726-0FAB9BC3AF84}"/>
              </a:ext>
            </a:extLst>
          </p:cNvPr>
          <p:cNvSpPr/>
          <p:nvPr/>
        </p:nvSpPr>
        <p:spPr>
          <a:xfrm>
            <a:off x="3908205" y="4035178"/>
            <a:ext cx="156042" cy="329074"/>
          </a:xfrm>
          <a:custGeom>
            <a:avLst/>
            <a:gdLst>
              <a:gd name="connsiteX0" fmla="*/ 155795 w 156042"/>
              <a:gd name="connsiteY0" fmla="*/ 247 h 329074"/>
              <a:gd name="connsiteX1" fmla="*/ 98645 w 156042"/>
              <a:gd name="connsiteY1" fmla="*/ 132010 h 329074"/>
              <a:gd name="connsiteX2" fmla="*/ 95470 w 156042"/>
              <a:gd name="connsiteY2" fmla="*/ 181222 h 329074"/>
              <a:gd name="connsiteX3" fmla="*/ 92295 w 156042"/>
              <a:gd name="connsiteY3" fmla="*/ 228847 h 329074"/>
              <a:gd name="connsiteX4" fmla="*/ 220 w 156042"/>
              <a:gd name="connsiteY4" fmla="*/ 328860 h 329074"/>
              <a:gd name="connsiteX5" fmla="*/ 66895 w 156042"/>
              <a:gd name="connsiteY5" fmla="*/ 254247 h 329074"/>
              <a:gd name="connsiteX6" fmla="*/ 78008 w 156042"/>
              <a:gd name="connsiteY6" fmla="*/ 212972 h 329074"/>
              <a:gd name="connsiteX7" fmla="*/ 73245 w 156042"/>
              <a:gd name="connsiteY7" fmla="*/ 168522 h 329074"/>
              <a:gd name="connsiteX8" fmla="*/ 155795 w 156042"/>
              <a:gd name="connsiteY8" fmla="*/ 247 h 32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042" h="329074">
                <a:moveTo>
                  <a:pt x="155795" y="247"/>
                </a:moveTo>
                <a:cubicBezTo>
                  <a:pt x="160028" y="-5838"/>
                  <a:pt x="108699" y="101848"/>
                  <a:pt x="98645" y="132010"/>
                </a:cubicBezTo>
                <a:cubicBezTo>
                  <a:pt x="88591" y="162172"/>
                  <a:pt x="96528" y="165083"/>
                  <a:pt x="95470" y="181222"/>
                </a:cubicBezTo>
                <a:cubicBezTo>
                  <a:pt x="94412" y="197361"/>
                  <a:pt x="108170" y="204241"/>
                  <a:pt x="92295" y="228847"/>
                </a:cubicBezTo>
                <a:cubicBezTo>
                  <a:pt x="76420" y="253453"/>
                  <a:pt x="4453" y="324627"/>
                  <a:pt x="220" y="328860"/>
                </a:cubicBezTo>
                <a:cubicBezTo>
                  <a:pt x="-4013" y="333093"/>
                  <a:pt x="53930" y="273562"/>
                  <a:pt x="66895" y="254247"/>
                </a:cubicBezTo>
                <a:cubicBezTo>
                  <a:pt x="79860" y="234932"/>
                  <a:pt x="76950" y="227259"/>
                  <a:pt x="78008" y="212972"/>
                </a:cubicBezTo>
                <a:cubicBezTo>
                  <a:pt x="79066" y="198685"/>
                  <a:pt x="59222" y="202653"/>
                  <a:pt x="73245" y="168522"/>
                </a:cubicBezTo>
                <a:cubicBezTo>
                  <a:pt x="87268" y="134391"/>
                  <a:pt x="151562" y="6332"/>
                  <a:pt x="155795" y="2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2" name="フリーフォーム: 図形 1851">
            <a:extLst>
              <a:ext uri="{FF2B5EF4-FFF2-40B4-BE49-F238E27FC236}">
                <a16:creationId xmlns:a16="http://schemas.microsoft.com/office/drawing/2014/main" id="{553A2367-E99C-4F7B-A0BF-0B2AD4838B7D}"/>
              </a:ext>
            </a:extLst>
          </p:cNvPr>
          <p:cNvSpPr/>
          <p:nvPr/>
        </p:nvSpPr>
        <p:spPr>
          <a:xfrm>
            <a:off x="4454389" y="3865563"/>
            <a:ext cx="213037" cy="101607"/>
          </a:xfrm>
          <a:custGeom>
            <a:avLst/>
            <a:gdLst>
              <a:gd name="connsiteX0" fmla="*/ 212861 w 213037"/>
              <a:gd name="connsiteY0" fmla="*/ 0 h 101607"/>
              <a:gd name="connsiteX1" fmla="*/ 125549 w 213037"/>
              <a:gd name="connsiteY1" fmla="*/ 77787 h 101607"/>
              <a:gd name="connsiteX2" fmla="*/ 136 w 213037"/>
              <a:gd name="connsiteY2" fmla="*/ 101600 h 101607"/>
              <a:gd name="connsiteX3" fmla="*/ 103324 w 213037"/>
              <a:gd name="connsiteY3" fmla="*/ 76200 h 101607"/>
              <a:gd name="connsiteX4" fmla="*/ 212861 w 213037"/>
              <a:gd name="connsiteY4" fmla="*/ 0 h 10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037" h="101607">
                <a:moveTo>
                  <a:pt x="212861" y="0"/>
                </a:moveTo>
                <a:cubicBezTo>
                  <a:pt x="216565" y="264"/>
                  <a:pt x="161003" y="60854"/>
                  <a:pt x="125549" y="77787"/>
                </a:cubicBezTo>
                <a:cubicBezTo>
                  <a:pt x="90095" y="94720"/>
                  <a:pt x="3840" y="101864"/>
                  <a:pt x="136" y="101600"/>
                </a:cubicBezTo>
                <a:cubicBezTo>
                  <a:pt x="-3568" y="101336"/>
                  <a:pt x="68928" y="91017"/>
                  <a:pt x="103324" y="76200"/>
                </a:cubicBezTo>
                <a:cubicBezTo>
                  <a:pt x="137720" y="61383"/>
                  <a:pt x="209157" y="-264"/>
                  <a:pt x="21286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3" name="フリーフォーム: 図形 1852">
            <a:extLst>
              <a:ext uri="{FF2B5EF4-FFF2-40B4-BE49-F238E27FC236}">
                <a16:creationId xmlns:a16="http://schemas.microsoft.com/office/drawing/2014/main" id="{0606B421-E69E-4557-95FD-6B2EFB54DA46}"/>
              </a:ext>
            </a:extLst>
          </p:cNvPr>
          <p:cNvSpPr/>
          <p:nvPr/>
        </p:nvSpPr>
        <p:spPr>
          <a:xfrm>
            <a:off x="4213127" y="4003230"/>
            <a:ext cx="369311" cy="154830"/>
          </a:xfrm>
          <a:custGeom>
            <a:avLst/>
            <a:gdLst>
              <a:gd name="connsiteX0" fmla="*/ 98 w 369311"/>
              <a:gd name="connsiteY0" fmla="*/ 43308 h 154830"/>
              <a:gd name="connsiteX1" fmla="*/ 114398 w 369311"/>
              <a:gd name="connsiteY1" fmla="*/ 98870 h 154830"/>
              <a:gd name="connsiteX2" fmla="*/ 177898 w 369311"/>
              <a:gd name="connsiteY2" fmla="*/ 108395 h 154830"/>
              <a:gd name="connsiteX3" fmla="*/ 368398 w 369311"/>
              <a:gd name="connsiteY3" fmla="*/ 445 h 154830"/>
              <a:gd name="connsiteX4" fmla="*/ 242986 w 369311"/>
              <a:gd name="connsiteY4" fmla="*/ 71883 h 154830"/>
              <a:gd name="connsiteX5" fmla="*/ 81061 w 369311"/>
              <a:gd name="connsiteY5" fmla="*/ 117920 h 154830"/>
              <a:gd name="connsiteX6" fmla="*/ 76298 w 369311"/>
              <a:gd name="connsiteY6" fmla="*/ 154433 h 154830"/>
              <a:gd name="connsiteX7" fmla="*/ 93761 w 369311"/>
              <a:gd name="connsiteY7" fmla="*/ 94108 h 154830"/>
              <a:gd name="connsiteX8" fmla="*/ 98 w 369311"/>
              <a:gd name="connsiteY8" fmla="*/ 43308 h 15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311" h="154830">
                <a:moveTo>
                  <a:pt x="98" y="43308"/>
                </a:moveTo>
                <a:cubicBezTo>
                  <a:pt x="3537" y="44102"/>
                  <a:pt x="84765" y="88022"/>
                  <a:pt x="114398" y="98870"/>
                </a:cubicBezTo>
                <a:cubicBezTo>
                  <a:pt x="144031" y="109718"/>
                  <a:pt x="135565" y="124799"/>
                  <a:pt x="177898" y="108395"/>
                </a:cubicBezTo>
                <a:cubicBezTo>
                  <a:pt x="220231" y="91991"/>
                  <a:pt x="368398" y="445"/>
                  <a:pt x="368398" y="445"/>
                </a:cubicBezTo>
                <a:cubicBezTo>
                  <a:pt x="379246" y="-5640"/>
                  <a:pt x="290876" y="52304"/>
                  <a:pt x="242986" y="71883"/>
                </a:cubicBezTo>
                <a:cubicBezTo>
                  <a:pt x="195097" y="91462"/>
                  <a:pt x="108842" y="104162"/>
                  <a:pt x="81061" y="117920"/>
                </a:cubicBezTo>
                <a:cubicBezTo>
                  <a:pt x="53280" y="131678"/>
                  <a:pt x="74181" y="158402"/>
                  <a:pt x="76298" y="154433"/>
                </a:cubicBezTo>
                <a:cubicBezTo>
                  <a:pt x="78415" y="150464"/>
                  <a:pt x="102757" y="112364"/>
                  <a:pt x="93761" y="94108"/>
                </a:cubicBezTo>
                <a:cubicBezTo>
                  <a:pt x="84765" y="75852"/>
                  <a:pt x="-3341" y="42514"/>
                  <a:pt x="98" y="433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4" name="フリーフォーム: 図形 1853">
            <a:extLst>
              <a:ext uri="{FF2B5EF4-FFF2-40B4-BE49-F238E27FC236}">
                <a16:creationId xmlns:a16="http://schemas.microsoft.com/office/drawing/2014/main" id="{53985862-3B92-4046-AB5F-09EF1C61F018}"/>
              </a:ext>
            </a:extLst>
          </p:cNvPr>
          <p:cNvSpPr/>
          <p:nvPr/>
        </p:nvSpPr>
        <p:spPr>
          <a:xfrm>
            <a:off x="4726776" y="2847894"/>
            <a:ext cx="129327" cy="163914"/>
          </a:xfrm>
          <a:custGeom>
            <a:avLst/>
            <a:gdLst>
              <a:gd name="connsiteX0" fmla="*/ 33607 w 129327"/>
              <a:gd name="connsiteY0" fmla="*/ 1139 h 163914"/>
              <a:gd name="connsiteX1" fmla="*/ 128857 w 129327"/>
              <a:gd name="connsiteY1" fmla="*/ 54056 h 163914"/>
              <a:gd name="connsiteX2" fmla="*/ 67474 w 129327"/>
              <a:gd name="connsiteY2" fmla="*/ 145073 h 163914"/>
              <a:gd name="connsiteX3" fmla="*/ 6091 w 129327"/>
              <a:gd name="connsiteY3" fmla="*/ 159889 h 163914"/>
              <a:gd name="connsiteX4" fmla="*/ 8207 w 129327"/>
              <a:gd name="connsiteY4" fmla="*/ 92156 h 163914"/>
              <a:gd name="connsiteX5" fmla="*/ 59007 w 129327"/>
              <a:gd name="connsiteY5" fmla="*/ 102739 h 163914"/>
              <a:gd name="connsiteX6" fmla="*/ 33607 w 129327"/>
              <a:gd name="connsiteY6" fmla="*/ 1139 h 16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327" h="163914">
                <a:moveTo>
                  <a:pt x="33607" y="1139"/>
                </a:moveTo>
                <a:cubicBezTo>
                  <a:pt x="45249" y="-6975"/>
                  <a:pt x="123213" y="30067"/>
                  <a:pt x="128857" y="54056"/>
                </a:cubicBezTo>
                <a:cubicBezTo>
                  <a:pt x="134501" y="78045"/>
                  <a:pt x="87935" y="127434"/>
                  <a:pt x="67474" y="145073"/>
                </a:cubicBezTo>
                <a:cubicBezTo>
                  <a:pt x="47013" y="162712"/>
                  <a:pt x="15969" y="168708"/>
                  <a:pt x="6091" y="159889"/>
                </a:cubicBezTo>
                <a:cubicBezTo>
                  <a:pt x="-3787" y="151070"/>
                  <a:pt x="-612" y="101681"/>
                  <a:pt x="8207" y="92156"/>
                </a:cubicBezTo>
                <a:cubicBezTo>
                  <a:pt x="17026" y="82631"/>
                  <a:pt x="53010" y="112969"/>
                  <a:pt x="59007" y="102739"/>
                </a:cubicBezTo>
                <a:cubicBezTo>
                  <a:pt x="65004" y="92509"/>
                  <a:pt x="21965" y="9253"/>
                  <a:pt x="33607" y="1139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5" name="フリーフォーム: 図形 1854">
            <a:extLst>
              <a:ext uri="{FF2B5EF4-FFF2-40B4-BE49-F238E27FC236}">
                <a16:creationId xmlns:a16="http://schemas.microsoft.com/office/drawing/2014/main" id="{642E81E8-D704-417A-84E3-1EC092FDA06B}"/>
              </a:ext>
            </a:extLst>
          </p:cNvPr>
          <p:cNvSpPr/>
          <p:nvPr/>
        </p:nvSpPr>
        <p:spPr>
          <a:xfrm>
            <a:off x="4577006" y="3043766"/>
            <a:ext cx="50038" cy="194736"/>
          </a:xfrm>
          <a:custGeom>
            <a:avLst/>
            <a:gdLst>
              <a:gd name="connsiteX0" fmla="*/ 9811 w 50038"/>
              <a:gd name="connsiteY0" fmla="*/ 1 h 194736"/>
              <a:gd name="connsiteX1" fmla="*/ 50027 w 50038"/>
              <a:gd name="connsiteY1" fmla="*/ 122767 h 194736"/>
              <a:gd name="connsiteX2" fmla="*/ 5577 w 50038"/>
              <a:gd name="connsiteY2" fmla="*/ 194734 h 194736"/>
              <a:gd name="connsiteX3" fmla="*/ 1344 w 50038"/>
              <a:gd name="connsiteY3" fmla="*/ 124884 h 194736"/>
              <a:gd name="connsiteX4" fmla="*/ 9811 w 50038"/>
              <a:gd name="connsiteY4" fmla="*/ 1 h 19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8" h="194736">
                <a:moveTo>
                  <a:pt x="9811" y="1"/>
                </a:moveTo>
                <a:cubicBezTo>
                  <a:pt x="17925" y="-352"/>
                  <a:pt x="50733" y="90312"/>
                  <a:pt x="50027" y="122767"/>
                </a:cubicBezTo>
                <a:cubicBezTo>
                  <a:pt x="49321" y="155222"/>
                  <a:pt x="13691" y="194381"/>
                  <a:pt x="5577" y="194734"/>
                </a:cubicBezTo>
                <a:cubicBezTo>
                  <a:pt x="-2537" y="195087"/>
                  <a:pt x="286" y="153459"/>
                  <a:pt x="1344" y="124884"/>
                </a:cubicBezTo>
                <a:cubicBezTo>
                  <a:pt x="2402" y="96309"/>
                  <a:pt x="1697" y="354"/>
                  <a:pt x="9811" y="1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6" name="フリーフォーム: 図形 1855">
            <a:extLst>
              <a:ext uri="{FF2B5EF4-FFF2-40B4-BE49-F238E27FC236}">
                <a16:creationId xmlns:a16="http://schemas.microsoft.com/office/drawing/2014/main" id="{87C29AFD-4D20-49E5-814F-DBB230C38664}"/>
              </a:ext>
            </a:extLst>
          </p:cNvPr>
          <p:cNvSpPr/>
          <p:nvPr/>
        </p:nvSpPr>
        <p:spPr>
          <a:xfrm>
            <a:off x="1272104" y="4180075"/>
            <a:ext cx="666828" cy="339090"/>
          </a:xfrm>
          <a:custGeom>
            <a:avLst/>
            <a:gdLst>
              <a:gd name="connsiteX0" fmla="*/ 666763 w 666828"/>
              <a:gd name="connsiteY0" fmla="*/ 342 h 339090"/>
              <a:gd name="connsiteX1" fmla="*/ 440279 w 666828"/>
              <a:gd name="connsiteY1" fmla="*/ 192958 h 339090"/>
              <a:gd name="connsiteX2" fmla="*/ 404296 w 666828"/>
              <a:gd name="connsiteY2" fmla="*/ 303025 h 339090"/>
              <a:gd name="connsiteX3" fmla="*/ 13 w 666828"/>
              <a:gd name="connsiteY3" fmla="*/ 339008 h 339090"/>
              <a:gd name="connsiteX4" fmla="*/ 419113 w 666828"/>
              <a:gd name="connsiteY4" fmla="*/ 313608 h 339090"/>
              <a:gd name="connsiteX5" fmla="*/ 461446 w 666828"/>
              <a:gd name="connsiteY5" fmla="*/ 298792 h 339090"/>
              <a:gd name="connsiteX6" fmla="*/ 463563 w 666828"/>
              <a:gd name="connsiteY6" fmla="*/ 243758 h 339090"/>
              <a:gd name="connsiteX7" fmla="*/ 666763 w 666828"/>
              <a:gd name="connsiteY7" fmla="*/ 342 h 33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828" h="339090">
                <a:moveTo>
                  <a:pt x="666763" y="342"/>
                </a:moveTo>
                <a:cubicBezTo>
                  <a:pt x="662882" y="-8125"/>
                  <a:pt x="484023" y="142511"/>
                  <a:pt x="440279" y="192958"/>
                </a:cubicBezTo>
                <a:cubicBezTo>
                  <a:pt x="396534" y="243405"/>
                  <a:pt x="477674" y="278683"/>
                  <a:pt x="404296" y="303025"/>
                </a:cubicBezTo>
                <a:cubicBezTo>
                  <a:pt x="330918" y="327367"/>
                  <a:pt x="-2456" y="337244"/>
                  <a:pt x="13" y="339008"/>
                </a:cubicBezTo>
                <a:cubicBezTo>
                  <a:pt x="2482" y="340772"/>
                  <a:pt x="419113" y="313608"/>
                  <a:pt x="419113" y="313608"/>
                </a:cubicBezTo>
                <a:cubicBezTo>
                  <a:pt x="496019" y="306905"/>
                  <a:pt x="454038" y="310434"/>
                  <a:pt x="461446" y="298792"/>
                </a:cubicBezTo>
                <a:cubicBezTo>
                  <a:pt x="468854" y="287150"/>
                  <a:pt x="425110" y="294205"/>
                  <a:pt x="463563" y="243758"/>
                </a:cubicBezTo>
                <a:cubicBezTo>
                  <a:pt x="502016" y="193311"/>
                  <a:pt x="670644" y="8809"/>
                  <a:pt x="666763" y="3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C78E43BD-EFA9-41D3-B0B2-0F68C4E0D1CC}"/>
              </a:ext>
            </a:extLst>
          </p:cNvPr>
          <p:cNvSpPr/>
          <p:nvPr/>
        </p:nvSpPr>
        <p:spPr>
          <a:xfrm>
            <a:off x="4486897" y="4480391"/>
            <a:ext cx="193717" cy="479206"/>
          </a:xfrm>
          <a:custGeom>
            <a:avLst/>
            <a:gdLst>
              <a:gd name="connsiteX0" fmla="*/ 436 w 193717"/>
              <a:gd name="connsiteY0" fmla="*/ 592 h 479206"/>
              <a:gd name="connsiteX1" fmla="*/ 186703 w 193717"/>
              <a:gd name="connsiteY1" fmla="*/ 161459 h 479206"/>
              <a:gd name="connsiteX2" fmla="*/ 144370 w 193717"/>
              <a:gd name="connsiteY2" fmla="*/ 328676 h 479206"/>
              <a:gd name="connsiteX3" fmla="*/ 49120 w 193717"/>
              <a:gd name="connsiteY3" fmla="*/ 478959 h 479206"/>
              <a:gd name="connsiteX4" fmla="*/ 99920 w 193717"/>
              <a:gd name="connsiteY4" fmla="*/ 360426 h 479206"/>
              <a:gd name="connsiteX5" fmla="*/ 133786 w 193717"/>
              <a:gd name="connsiteY5" fmla="*/ 220726 h 479206"/>
              <a:gd name="connsiteX6" fmla="*/ 436 w 193717"/>
              <a:gd name="connsiteY6" fmla="*/ 592 h 47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717" h="479206">
                <a:moveTo>
                  <a:pt x="436" y="592"/>
                </a:moveTo>
                <a:cubicBezTo>
                  <a:pt x="9255" y="-9286"/>
                  <a:pt x="162714" y="106778"/>
                  <a:pt x="186703" y="161459"/>
                </a:cubicBezTo>
                <a:cubicBezTo>
                  <a:pt x="210692" y="216140"/>
                  <a:pt x="167300" y="275759"/>
                  <a:pt x="144370" y="328676"/>
                </a:cubicBezTo>
                <a:cubicBezTo>
                  <a:pt x="121440" y="381593"/>
                  <a:pt x="56528" y="473667"/>
                  <a:pt x="49120" y="478959"/>
                </a:cubicBezTo>
                <a:cubicBezTo>
                  <a:pt x="41712" y="484251"/>
                  <a:pt x="85809" y="403465"/>
                  <a:pt x="99920" y="360426"/>
                </a:cubicBezTo>
                <a:cubicBezTo>
                  <a:pt x="114031" y="317387"/>
                  <a:pt x="148250" y="276465"/>
                  <a:pt x="133786" y="220726"/>
                </a:cubicBezTo>
                <a:cubicBezTo>
                  <a:pt x="119322" y="164987"/>
                  <a:pt x="-8383" y="10470"/>
                  <a:pt x="436" y="592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289F121A-B6EB-4337-AFB2-E2BEB5310845}"/>
              </a:ext>
            </a:extLst>
          </p:cNvPr>
          <p:cNvSpPr/>
          <p:nvPr/>
        </p:nvSpPr>
        <p:spPr>
          <a:xfrm>
            <a:off x="4193607" y="4468236"/>
            <a:ext cx="438218" cy="677381"/>
          </a:xfrm>
          <a:custGeom>
            <a:avLst/>
            <a:gdLst>
              <a:gd name="connsiteX0" fmla="*/ 295843 w 438218"/>
              <a:gd name="connsiteY0" fmla="*/ 47 h 677381"/>
              <a:gd name="connsiteX1" fmla="*/ 429193 w 438218"/>
              <a:gd name="connsiteY1" fmla="*/ 203247 h 677381"/>
              <a:gd name="connsiteX2" fmla="*/ 416493 w 438218"/>
              <a:gd name="connsiteY2" fmla="*/ 304847 h 677381"/>
              <a:gd name="connsiteX3" fmla="*/ 338176 w 438218"/>
              <a:gd name="connsiteY3" fmla="*/ 457247 h 677381"/>
              <a:gd name="connsiteX4" fmla="*/ 154026 w 438218"/>
              <a:gd name="connsiteY4" fmla="*/ 624464 h 677381"/>
              <a:gd name="connsiteX5" fmla="*/ 82060 w 438218"/>
              <a:gd name="connsiteY5" fmla="*/ 668914 h 677381"/>
              <a:gd name="connsiteX6" fmla="*/ 73593 w 438218"/>
              <a:gd name="connsiteY6" fmla="*/ 607531 h 677381"/>
              <a:gd name="connsiteX7" fmla="*/ 206943 w 438218"/>
              <a:gd name="connsiteY7" fmla="*/ 493231 h 677381"/>
              <a:gd name="connsiteX8" fmla="*/ 242926 w 438218"/>
              <a:gd name="connsiteY8" fmla="*/ 226531 h 677381"/>
              <a:gd name="connsiteX9" fmla="*/ 175193 w 438218"/>
              <a:gd name="connsiteY9" fmla="*/ 527097 h 677381"/>
              <a:gd name="connsiteX10" fmla="*/ 20676 w 438218"/>
              <a:gd name="connsiteY10" fmla="*/ 609647 h 677381"/>
              <a:gd name="connsiteX11" fmla="*/ 1626 w 438218"/>
              <a:gd name="connsiteY11" fmla="*/ 677381 h 677381"/>
              <a:gd name="connsiteX12" fmla="*/ 1626 w 438218"/>
              <a:gd name="connsiteY12" fmla="*/ 677381 h 677381"/>
              <a:gd name="connsiteX13" fmla="*/ 177310 w 438218"/>
              <a:gd name="connsiteY13" fmla="*/ 645631 h 677381"/>
              <a:gd name="connsiteX14" fmla="*/ 242926 w 438218"/>
              <a:gd name="connsiteY14" fmla="*/ 565197 h 677381"/>
              <a:gd name="connsiteX15" fmla="*/ 268326 w 438218"/>
              <a:gd name="connsiteY15" fmla="*/ 467831 h 677381"/>
              <a:gd name="connsiteX16" fmla="*/ 274676 w 438218"/>
              <a:gd name="connsiteY16" fmla="*/ 245581 h 677381"/>
              <a:gd name="connsiteX17" fmla="*/ 350876 w 438218"/>
              <a:gd name="connsiteY17" fmla="*/ 222297 h 677381"/>
              <a:gd name="connsiteX18" fmla="*/ 295843 w 438218"/>
              <a:gd name="connsiteY18" fmla="*/ 47 h 67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8218" h="677381">
                <a:moveTo>
                  <a:pt x="295843" y="47"/>
                </a:moveTo>
                <a:cubicBezTo>
                  <a:pt x="308896" y="-3128"/>
                  <a:pt x="409085" y="152447"/>
                  <a:pt x="429193" y="203247"/>
                </a:cubicBezTo>
                <a:cubicBezTo>
                  <a:pt x="449301" y="254047"/>
                  <a:pt x="431662" y="262514"/>
                  <a:pt x="416493" y="304847"/>
                </a:cubicBezTo>
                <a:cubicBezTo>
                  <a:pt x="401324" y="347180"/>
                  <a:pt x="381920" y="403978"/>
                  <a:pt x="338176" y="457247"/>
                </a:cubicBezTo>
                <a:cubicBezTo>
                  <a:pt x="294432" y="510516"/>
                  <a:pt x="196712" y="589186"/>
                  <a:pt x="154026" y="624464"/>
                </a:cubicBezTo>
                <a:cubicBezTo>
                  <a:pt x="111340" y="659742"/>
                  <a:pt x="95466" y="671736"/>
                  <a:pt x="82060" y="668914"/>
                </a:cubicBezTo>
                <a:cubicBezTo>
                  <a:pt x="68654" y="666092"/>
                  <a:pt x="52779" y="636812"/>
                  <a:pt x="73593" y="607531"/>
                </a:cubicBezTo>
                <a:cubicBezTo>
                  <a:pt x="94407" y="578250"/>
                  <a:pt x="178721" y="556731"/>
                  <a:pt x="206943" y="493231"/>
                </a:cubicBezTo>
                <a:cubicBezTo>
                  <a:pt x="235165" y="429731"/>
                  <a:pt x="248218" y="220887"/>
                  <a:pt x="242926" y="226531"/>
                </a:cubicBezTo>
                <a:cubicBezTo>
                  <a:pt x="237634" y="232175"/>
                  <a:pt x="212235" y="463244"/>
                  <a:pt x="175193" y="527097"/>
                </a:cubicBezTo>
                <a:cubicBezTo>
                  <a:pt x="138151" y="590950"/>
                  <a:pt x="49604" y="584600"/>
                  <a:pt x="20676" y="609647"/>
                </a:cubicBezTo>
                <a:cubicBezTo>
                  <a:pt x="-8252" y="634694"/>
                  <a:pt x="1626" y="677381"/>
                  <a:pt x="1626" y="677381"/>
                </a:cubicBezTo>
                <a:lnTo>
                  <a:pt x="1626" y="677381"/>
                </a:lnTo>
                <a:cubicBezTo>
                  <a:pt x="30907" y="672089"/>
                  <a:pt x="137093" y="664328"/>
                  <a:pt x="177310" y="645631"/>
                </a:cubicBezTo>
                <a:cubicBezTo>
                  <a:pt x="217527" y="626934"/>
                  <a:pt x="227757" y="594830"/>
                  <a:pt x="242926" y="565197"/>
                </a:cubicBezTo>
                <a:cubicBezTo>
                  <a:pt x="258095" y="535564"/>
                  <a:pt x="263034" y="521100"/>
                  <a:pt x="268326" y="467831"/>
                </a:cubicBezTo>
                <a:cubicBezTo>
                  <a:pt x="273618" y="414562"/>
                  <a:pt x="260918" y="286503"/>
                  <a:pt x="274676" y="245581"/>
                </a:cubicBezTo>
                <a:cubicBezTo>
                  <a:pt x="288434" y="204659"/>
                  <a:pt x="344879" y="257222"/>
                  <a:pt x="350876" y="222297"/>
                </a:cubicBezTo>
                <a:cubicBezTo>
                  <a:pt x="356873" y="187372"/>
                  <a:pt x="282790" y="3222"/>
                  <a:pt x="295843" y="47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7" name="フリーフォーム: 図形 1856">
            <a:extLst>
              <a:ext uri="{FF2B5EF4-FFF2-40B4-BE49-F238E27FC236}">
                <a16:creationId xmlns:a16="http://schemas.microsoft.com/office/drawing/2014/main" id="{E07A7442-CE96-49EB-9A3F-1F5D6B4E5831}"/>
              </a:ext>
            </a:extLst>
          </p:cNvPr>
          <p:cNvSpPr/>
          <p:nvPr/>
        </p:nvSpPr>
        <p:spPr>
          <a:xfrm>
            <a:off x="4254125" y="4489340"/>
            <a:ext cx="312163" cy="612299"/>
          </a:xfrm>
          <a:custGeom>
            <a:avLst/>
            <a:gdLst>
              <a:gd name="connsiteX0" fmla="*/ 250142 w 312163"/>
              <a:gd name="connsiteY0" fmla="*/ 110 h 612299"/>
              <a:gd name="connsiteX1" fmla="*/ 85042 w 312163"/>
              <a:gd name="connsiteY1" fmla="*/ 266810 h 612299"/>
              <a:gd name="connsiteX2" fmla="*/ 76575 w 312163"/>
              <a:gd name="connsiteY2" fmla="*/ 366293 h 612299"/>
              <a:gd name="connsiteX3" fmla="*/ 53292 w 312163"/>
              <a:gd name="connsiteY3" fmla="*/ 501760 h 612299"/>
              <a:gd name="connsiteX4" fmla="*/ 375 w 312163"/>
              <a:gd name="connsiteY4" fmla="*/ 510227 h 612299"/>
              <a:gd name="connsiteX5" fmla="*/ 82925 w 312163"/>
              <a:gd name="connsiteY5" fmla="*/ 478477 h 612299"/>
              <a:gd name="connsiteX6" fmla="*/ 8842 w 312163"/>
              <a:gd name="connsiteY6" fmla="*/ 548327 h 612299"/>
              <a:gd name="connsiteX7" fmla="*/ 97742 w 312163"/>
              <a:gd name="connsiteY7" fmla="*/ 518693 h 612299"/>
              <a:gd name="connsiteX8" fmla="*/ 2492 w 312163"/>
              <a:gd name="connsiteY8" fmla="*/ 611827 h 612299"/>
              <a:gd name="connsiteX9" fmla="*/ 203575 w 312163"/>
              <a:gd name="connsiteY9" fmla="*/ 472127 h 612299"/>
              <a:gd name="connsiteX10" fmla="*/ 233208 w 312163"/>
              <a:gd name="connsiteY10" fmla="*/ 207543 h 612299"/>
              <a:gd name="connsiteX11" fmla="*/ 281892 w 312163"/>
              <a:gd name="connsiteY11" fmla="*/ 345127 h 612299"/>
              <a:gd name="connsiteX12" fmla="*/ 311525 w 312163"/>
              <a:gd name="connsiteY12" fmla="*/ 235060 h 612299"/>
              <a:gd name="connsiteX13" fmla="*/ 250142 w 312163"/>
              <a:gd name="connsiteY13" fmla="*/ 110 h 61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2163" h="612299">
                <a:moveTo>
                  <a:pt x="250142" y="110"/>
                </a:moveTo>
                <a:cubicBezTo>
                  <a:pt x="212395" y="5402"/>
                  <a:pt x="113970" y="205779"/>
                  <a:pt x="85042" y="266810"/>
                </a:cubicBezTo>
                <a:cubicBezTo>
                  <a:pt x="56114" y="327841"/>
                  <a:pt x="81867" y="327135"/>
                  <a:pt x="76575" y="366293"/>
                </a:cubicBezTo>
                <a:cubicBezTo>
                  <a:pt x="71283" y="405451"/>
                  <a:pt x="65992" y="477771"/>
                  <a:pt x="53292" y="501760"/>
                </a:cubicBezTo>
                <a:cubicBezTo>
                  <a:pt x="40592" y="525749"/>
                  <a:pt x="-4564" y="514107"/>
                  <a:pt x="375" y="510227"/>
                </a:cubicBezTo>
                <a:cubicBezTo>
                  <a:pt x="5314" y="506347"/>
                  <a:pt x="81514" y="472127"/>
                  <a:pt x="82925" y="478477"/>
                </a:cubicBezTo>
                <a:cubicBezTo>
                  <a:pt x="84336" y="484827"/>
                  <a:pt x="6373" y="541624"/>
                  <a:pt x="8842" y="548327"/>
                </a:cubicBezTo>
                <a:cubicBezTo>
                  <a:pt x="11311" y="555030"/>
                  <a:pt x="98800" y="508110"/>
                  <a:pt x="97742" y="518693"/>
                </a:cubicBezTo>
                <a:cubicBezTo>
                  <a:pt x="96684" y="529276"/>
                  <a:pt x="-15147" y="619588"/>
                  <a:pt x="2492" y="611827"/>
                </a:cubicBezTo>
                <a:cubicBezTo>
                  <a:pt x="20131" y="604066"/>
                  <a:pt x="165122" y="539508"/>
                  <a:pt x="203575" y="472127"/>
                </a:cubicBezTo>
                <a:cubicBezTo>
                  <a:pt x="242028" y="404746"/>
                  <a:pt x="220155" y="228710"/>
                  <a:pt x="233208" y="207543"/>
                </a:cubicBezTo>
                <a:cubicBezTo>
                  <a:pt x="246261" y="186376"/>
                  <a:pt x="268839" y="340541"/>
                  <a:pt x="281892" y="345127"/>
                </a:cubicBezTo>
                <a:cubicBezTo>
                  <a:pt x="294945" y="349713"/>
                  <a:pt x="316111" y="288682"/>
                  <a:pt x="311525" y="235060"/>
                </a:cubicBezTo>
                <a:cubicBezTo>
                  <a:pt x="306939" y="181438"/>
                  <a:pt x="287889" y="-5182"/>
                  <a:pt x="250142" y="110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8" name="フリーフォーム: 図形 1857">
            <a:extLst>
              <a:ext uri="{FF2B5EF4-FFF2-40B4-BE49-F238E27FC236}">
                <a16:creationId xmlns:a16="http://schemas.microsoft.com/office/drawing/2014/main" id="{C65E07E8-28E7-4362-935C-154B56F4EAF7}"/>
              </a:ext>
            </a:extLst>
          </p:cNvPr>
          <p:cNvSpPr/>
          <p:nvPr/>
        </p:nvSpPr>
        <p:spPr>
          <a:xfrm>
            <a:off x="3678731" y="4019210"/>
            <a:ext cx="199907" cy="995196"/>
          </a:xfrm>
          <a:custGeom>
            <a:avLst/>
            <a:gdLst>
              <a:gd name="connsiteX0" fmla="*/ 36 w 199907"/>
              <a:gd name="connsiteY0" fmla="*/ 163323 h 995196"/>
              <a:gd name="connsiteX1" fmla="*/ 118569 w 199907"/>
              <a:gd name="connsiteY1" fmla="*/ 2457 h 995196"/>
              <a:gd name="connsiteX2" fmla="*/ 184186 w 199907"/>
              <a:gd name="connsiteY2" fmla="*/ 74423 h 995196"/>
              <a:gd name="connsiteX3" fmla="*/ 167252 w 199907"/>
              <a:gd name="connsiteY3" fmla="*/ 188723 h 995196"/>
              <a:gd name="connsiteX4" fmla="*/ 175719 w 199907"/>
              <a:gd name="connsiteY4" fmla="*/ 561257 h 995196"/>
              <a:gd name="connsiteX5" fmla="*/ 199002 w 199907"/>
              <a:gd name="connsiteY5" fmla="*/ 957073 h 995196"/>
              <a:gd name="connsiteX6" fmla="*/ 192652 w 199907"/>
              <a:gd name="connsiteY6" fmla="*/ 686140 h 995196"/>
              <a:gd name="connsiteX7" fmla="*/ 169369 w 199907"/>
              <a:gd name="connsiteY7" fmla="*/ 717890 h 995196"/>
              <a:gd name="connsiteX8" fmla="*/ 194769 w 199907"/>
              <a:gd name="connsiteY8" fmla="*/ 984590 h 995196"/>
              <a:gd name="connsiteX9" fmla="*/ 131269 w 199907"/>
              <a:gd name="connsiteY9" fmla="*/ 931673 h 995196"/>
              <a:gd name="connsiteX10" fmla="*/ 107986 w 199907"/>
              <a:gd name="connsiteY10" fmla="*/ 834307 h 995196"/>
              <a:gd name="connsiteX11" fmla="*/ 118569 w 199907"/>
              <a:gd name="connsiteY11" fmla="*/ 590890 h 995196"/>
              <a:gd name="connsiteX12" fmla="*/ 127036 w 199907"/>
              <a:gd name="connsiteY12" fmla="*/ 140040 h 995196"/>
              <a:gd name="connsiteX13" fmla="*/ 131269 w 199907"/>
              <a:gd name="connsiteY13" fmla="*/ 599357 h 995196"/>
              <a:gd name="connsiteX14" fmla="*/ 118569 w 199907"/>
              <a:gd name="connsiteY14" fmla="*/ 250107 h 995196"/>
              <a:gd name="connsiteX15" fmla="*/ 105869 w 199907"/>
              <a:gd name="connsiteY15" fmla="*/ 176023 h 995196"/>
              <a:gd name="connsiteX16" fmla="*/ 36 w 199907"/>
              <a:gd name="connsiteY16" fmla="*/ 163323 h 99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9907" h="995196">
                <a:moveTo>
                  <a:pt x="36" y="163323"/>
                </a:moveTo>
                <a:cubicBezTo>
                  <a:pt x="2153" y="134395"/>
                  <a:pt x="87877" y="17274"/>
                  <a:pt x="118569" y="2457"/>
                </a:cubicBezTo>
                <a:cubicBezTo>
                  <a:pt x="149261" y="-12360"/>
                  <a:pt x="176072" y="43379"/>
                  <a:pt x="184186" y="74423"/>
                </a:cubicBezTo>
                <a:cubicBezTo>
                  <a:pt x="192300" y="105467"/>
                  <a:pt x="168663" y="107584"/>
                  <a:pt x="167252" y="188723"/>
                </a:cubicBezTo>
                <a:cubicBezTo>
                  <a:pt x="165841" y="269862"/>
                  <a:pt x="170427" y="433199"/>
                  <a:pt x="175719" y="561257"/>
                </a:cubicBezTo>
                <a:cubicBezTo>
                  <a:pt x="181011" y="689315"/>
                  <a:pt x="196180" y="936259"/>
                  <a:pt x="199002" y="957073"/>
                </a:cubicBezTo>
                <a:cubicBezTo>
                  <a:pt x="201824" y="977887"/>
                  <a:pt x="197591" y="726004"/>
                  <a:pt x="192652" y="686140"/>
                </a:cubicBezTo>
                <a:cubicBezTo>
                  <a:pt x="187713" y="646276"/>
                  <a:pt x="169016" y="668148"/>
                  <a:pt x="169369" y="717890"/>
                </a:cubicBezTo>
                <a:cubicBezTo>
                  <a:pt x="169722" y="767632"/>
                  <a:pt x="201119" y="948960"/>
                  <a:pt x="194769" y="984590"/>
                </a:cubicBezTo>
                <a:cubicBezTo>
                  <a:pt x="188419" y="1020220"/>
                  <a:pt x="145733" y="956720"/>
                  <a:pt x="131269" y="931673"/>
                </a:cubicBezTo>
                <a:cubicBezTo>
                  <a:pt x="116805" y="906626"/>
                  <a:pt x="110103" y="891104"/>
                  <a:pt x="107986" y="834307"/>
                </a:cubicBezTo>
                <a:cubicBezTo>
                  <a:pt x="105869" y="777510"/>
                  <a:pt x="115394" y="706601"/>
                  <a:pt x="118569" y="590890"/>
                </a:cubicBezTo>
                <a:cubicBezTo>
                  <a:pt x="121744" y="475179"/>
                  <a:pt x="124919" y="138629"/>
                  <a:pt x="127036" y="140040"/>
                </a:cubicBezTo>
                <a:cubicBezTo>
                  <a:pt x="129153" y="141451"/>
                  <a:pt x="132680" y="581013"/>
                  <a:pt x="131269" y="599357"/>
                </a:cubicBezTo>
                <a:cubicBezTo>
                  <a:pt x="129858" y="617701"/>
                  <a:pt x="122802" y="320663"/>
                  <a:pt x="118569" y="250107"/>
                </a:cubicBezTo>
                <a:cubicBezTo>
                  <a:pt x="114336" y="179551"/>
                  <a:pt x="123155" y="194720"/>
                  <a:pt x="105869" y="176023"/>
                </a:cubicBezTo>
                <a:cubicBezTo>
                  <a:pt x="88583" y="157326"/>
                  <a:pt x="-2081" y="192251"/>
                  <a:pt x="36" y="163323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9" name="フリーフォーム: 図形 1858">
            <a:extLst>
              <a:ext uri="{FF2B5EF4-FFF2-40B4-BE49-F238E27FC236}">
                <a16:creationId xmlns:a16="http://schemas.microsoft.com/office/drawing/2014/main" id="{1B8D9383-D81C-4F26-BD0B-6D03F0F94222}"/>
              </a:ext>
            </a:extLst>
          </p:cNvPr>
          <p:cNvSpPr/>
          <p:nvPr/>
        </p:nvSpPr>
        <p:spPr>
          <a:xfrm>
            <a:off x="3691720" y="4070608"/>
            <a:ext cx="115093" cy="894470"/>
          </a:xfrm>
          <a:custGeom>
            <a:avLst/>
            <a:gdLst>
              <a:gd name="connsiteX0" fmla="*/ 114047 w 115093"/>
              <a:gd name="connsiteY0" fmla="*/ 1859 h 894470"/>
              <a:gd name="connsiteX1" fmla="*/ 88647 w 115093"/>
              <a:gd name="connsiteY1" fmla="*/ 103459 h 894470"/>
              <a:gd name="connsiteX2" fmla="*/ 86530 w 115093"/>
              <a:gd name="connsiteY2" fmla="*/ 211409 h 894470"/>
              <a:gd name="connsiteX3" fmla="*/ 84413 w 115093"/>
              <a:gd name="connsiteY3" fmla="*/ 865459 h 894470"/>
              <a:gd name="connsiteX4" fmla="*/ 54780 w 115093"/>
              <a:gd name="connsiteY4" fmla="*/ 736342 h 894470"/>
              <a:gd name="connsiteX5" fmla="*/ 1863 w 115093"/>
              <a:gd name="connsiteY5" fmla="*/ 346875 h 894470"/>
              <a:gd name="connsiteX6" fmla="*/ 14563 w 115093"/>
              <a:gd name="connsiteY6" fmla="*/ 73825 h 894470"/>
              <a:gd name="connsiteX7" fmla="*/ 39963 w 115093"/>
              <a:gd name="connsiteY7" fmla="*/ 173309 h 894470"/>
              <a:gd name="connsiteX8" fmla="*/ 48430 w 115093"/>
              <a:gd name="connsiteY8" fmla="*/ 46309 h 894470"/>
              <a:gd name="connsiteX9" fmla="*/ 114047 w 115093"/>
              <a:gd name="connsiteY9" fmla="*/ 1859 h 89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093" h="894470">
                <a:moveTo>
                  <a:pt x="114047" y="1859"/>
                </a:moveTo>
                <a:cubicBezTo>
                  <a:pt x="120750" y="11384"/>
                  <a:pt x="93233" y="68534"/>
                  <a:pt x="88647" y="103459"/>
                </a:cubicBezTo>
                <a:cubicBezTo>
                  <a:pt x="84061" y="138384"/>
                  <a:pt x="87236" y="84409"/>
                  <a:pt x="86530" y="211409"/>
                </a:cubicBezTo>
                <a:cubicBezTo>
                  <a:pt x="85824" y="338409"/>
                  <a:pt x="89705" y="777970"/>
                  <a:pt x="84413" y="865459"/>
                </a:cubicBezTo>
                <a:cubicBezTo>
                  <a:pt x="79121" y="952948"/>
                  <a:pt x="68538" y="822773"/>
                  <a:pt x="54780" y="736342"/>
                </a:cubicBezTo>
                <a:cubicBezTo>
                  <a:pt x="41022" y="649911"/>
                  <a:pt x="8566" y="457295"/>
                  <a:pt x="1863" y="346875"/>
                </a:cubicBezTo>
                <a:cubicBezTo>
                  <a:pt x="-4840" y="236456"/>
                  <a:pt x="8213" y="102753"/>
                  <a:pt x="14563" y="73825"/>
                </a:cubicBezTo>
                <a:cubicBezTo>
                  <a:pt x="20913" y="44897"/>
                  <a:pt x="34319" y="177895"/>
                  <a:pt x="39963" y="173309"/>
                </a:cubicBezTo>
                <a:cubicBezTo>
                  <a:pt x="45607" y="168723"/>
                  <a:pt x="35730" y="71356"/>
                  <a:pt x="48430" y="46309"/>
                </a:cubicBezTo>
                <a:cubicBezTo>
                  <a:pt x="61130" y="21262"/>
                  <a:pt x="107344" y="-7666"/>
                  <a:pt x="114047" y="1859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0" name="フリーフォーム: 図形 1859">
            <a:extLst>
              <a:ext uri="{FF2B5EF4-FFF2-40B4-BE49-F238E27FC236}">
                <a16:creationId xmlns:a16="http://schemas.microsoft.com/office/drawing/2014/main" id="{1359EB8A-BEA7-484E-99BE-3A49915AA361}"/>
              </a:ext>
            </a:extLst>
          </p:cNvPr>
          <p:cNvSpPr/>
          <p:nvPr/>
        </p:nvSpPr>
        <p:spPr>
          <a:xfrm>
            <a:off x="3795712" y="4953574"/>
            <a:ext cx="672642" cy="132993"/>
          </a:xfrm>
          <a:custGeom>
            <a:avLst/>
            <a:gdLst>
              <a:gd name="connsiteX0" fmla="*/ 5821 w 672642"/>
              <a:gd name="connsiteY0" fmla="*/ 35409 h 132993"/>
              <a:gd name="connsiteX1" fmla="*/ 344488 w 672642"/>
              <a:gd name="connsiteY1" fmla="*/ 35409 h 132993"/>
              <a:gd name="connsiteX2" fmla="*/ 670455 w 672642"/>
              <a:gd name="connsiteY2" fmla="*/ 3659 h 132993"/>
              <a:gd name="connsiteX3" fmla="*/ 486305 w 672642"/>
              <a:gd name="connsiteY3" fmla="*/ 132776 h 132993"/>
              <a:gd name="connsiteX4" fmla="*/ 473605 w 672642"/>
              <a:gd name="connsiteY4" fmla="*/ 35409 h 132993"/>
              <a:gd name="connsiteX5" fmla="*/ 151871 w 672642"/>
              <a:gd name="connsiteY5" fmla="*/ 73509 h 132993"/>
              <a:gd name="connsiteX6" fmla="*/ 5821 w 672642"/>
              <a:gd name="connsiteY6" fmla="*/ 35409 h 13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2642" h="132993">
                <a:moveTo>
                  <a:pt x="5821" y="35409"/>
                </a:moveTo>
                <a:cubicBezTo>
                  <a:pt x="37924" y="29059"/>
                  <a:pt x="233716" y="40701"/>
                  <a:pt x="344488" y="35409"/>
                </a:cubicBezTo>
                <a:cubicBezTo>
                  <a:pt x="455260" y="30117"/>
                  <a:pt x="646819" y="-12569"/>
                  <a:pt x="670455" y="3659"/>
                </a:cubicBezTo>
                <a:cubicBezTo>
                  <a:pt x="694091" y="19887"/>
                  <a:pt x="519113" y="127484"/>
                  <a:pt x="486305" y="132776"/>
                </a:cubicBezTo>
                <a:cubicBezTo>
                  <a:pt x="453497" y="138068"/>
                  <a:pt x="529344" y="45287"/>
                  <a:pt x="473605" y="35409"/>
                </a:cubicBezTo>
                <a:cubicBezTo>
                  <a:pt x="417866" y="25531"/>
                  <a:pt x="222074" y="71040"/>
                  <a:pt x="151871" y="73509"/>
                </a:cubicBezTo>
                <a:cubicBezTo>
                  <a:pt x="81668" y="75978"/>
                  <a:pt x="-26282" y="41759"/>
                  <a:pt x="5821" y="35409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1" name="フリーフォーム: 図形 1860">
            <a:extLst>
              <a:ext uri="{FF2B5EF4-FFF2-40B4-BE49-F238E27FC236}">
                <a16:creationId xmlns:a16="http://schemas.microsoft.com/office/drawing/2014/main" id="{FDF72AD9-03DF-49A1-884A-A1D5A81F72C1}"/>
              </a:ext>
            </a:extLst>
          </p:cNvPr>
          <p:cNvSpPr/>
          <p:nvPr/>
        </p:nvSpPr>
        <p:spPr>
          <a:xfrm>
            <a:off x="3811710" y="4986715"/>
            <a:ext cx="606124" cy="48918"/>
          </a:xfrm>
          <a:custGeom>
            <a:avLst/>
            <a:gdLst>
              <a:gd name="connsiteX0" fmla="*/ 407 w 606124"/>
              <a:gd name="connsiteY0" fmla="*/ 27668 h 48918"/>
              <a:gd name="connsiteX1" fmla="*/ 161273 w 606124"/>
              <a:gd name="connsiteY1" fmla="*/ 48835 h 48918"/>
              <a:gd name="connsiteX2" fmla="*/ 324257 w 606124"/>
              <a:gd name="connsiteY2" fmla="*/ 19202 h 48918"/>
              <a:gd name="connsiteX3" fmla="*/ 593073 w 606124"/>
              <a:gd name="connsiteY3" fmla="*/ 25552 h 48918"/>
              <a:gd name="connsiteX4" fmla="*/ 527457 w 606124"/>
              <a:gd name="connsiteY4" fmla="*/ 152 h 48918"/>
              <a:gd name="connsiteX5" fmla="*/ 209957 w 606124"/>
              <a:gd name="connsiteY5" fmla="*/ 14968 h 48918"/>
              <a:gd name="connsiteX6" fmla="*/ 407 w 606124"/>
              <a:gd name="connsiteY6" fmla="*/ 27668 h 4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124" h="48918">
                <a:moveTo>
                  <a:pt x="407" y="27668"/>
                </a:moveTo>
                <a:cubicBezTo>
                  <a:pt x="-7707" y="33313"/>
                  <a:pt x="107298" y="50246"/>
                  <a:pt x="161273" y="48835"/>
                </a:cubicBezTo>
                <a:cubicBezTo>
                  <a:pt x="215248" y="47424"/>
                  <a:pt x="252290" y="23083"/>
                  <a:pt x="324257" y="19202"/>
                </a:cubicBezTo>
                <a:cubicBezTo>
                  <a:pt x="396224" y="15321"/>
                  <a:pt x="559206" y="28727"/>
                  <a:pt x="593073" y="25552"/>
                </a:cubicBezTo>
                <a:cubicBezTo>
                  <a:pt x="626940" y="22377"/>
                  <a:pt x="591310" y="1916"/>
                  <a:pt x="527457" y="152"/>
                </a:cubicBezTo>
                <a:cubicBezTo>
                  <a:pt x="463604" y="-1612"/>
                  <a:pt x="298151" y="12499"/>
                  <a:pt x="209957" y="14968"/>
                </a:cubicBezTo>
                <a:cubicBezTo>
                  <a:pt x="121763" y="17437"/>
                  <a:pt x="8521" y="22023"/>
                  <a:pt x="407" y="27668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2" name="フリーフォーム: 図形 1861">
            <a:extLst>
              <a:ext uri="{FF2B5EF4-FFF2-40B4-BE49-F238E27FC236}">
                <a16:creationId xmlns:a16="http://schemas.microsoft.com/office/drawing/2014/main" id="{95B508D5-6234-47B0-92C9-649317BD1155}"/>
              </a:ext>
            </a:extLst>
          </p:cNvPr>
          <p:cNvSpPr/>
          <p:nvPr/>
        </p:nvSpPr>
        <p:spPr>
          <a:xfrm>
            <a:off x="4227441" y="4963399"/>
            <a:ext cx="103963" cy="194825"/>
          </a:xfrm>
          <a:custGeom>
            <a:avLst/>
            <a:gdLst>
              <a:gd name="connsiteX0" fmla="*/ 103259 w 103963"/>
              <a:gd name="connsiteY0" fmla="*/ 184 h 194825"/>
              <a:gd name="connsiteX1" fmla="*/ 3776 w 103963"/>
              <a:gd name="connsiteY1" fmla="*/ 59451 h 194825"/>
              <a:gd name="connsiteX2" fmla="*/ 22826 w 103963"/>
              <a:gd name="connsiteY2" fmla="*/ 192801 h 194825"/>
              <a:gd name="connsiteX3" fmla="*/ 41876 w 103963"/>
              <a:gd name="connsiteY3" fmla="*/ 135651 h 194825"/>
              <a:gd name="connsiteX4" fmla="*/ 48226 w 103963"/>
              <a:gd name="connsiteY4" fmla="*/ 76384 h 194825"/>
              <a:gd name="connsiteX5" fmla="*/ 103259 w 103963"/>
              <a:gd name="connsiteY5" fmla="*/ 184 h 19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963" h="194825">
                <a:moveTo>
                  <a:pt x="103259" y="184"/>
                </a:moveTo>
                <a:cubicBezTo>
                  <a:pt x="95851" y="-2638"/>
                  <a:pt x="17182" y="27348"/>
                  <a:pt x="3776" y="59451"/>
                </a:cubicBezTo>
                <a:cubicBezTo>
                  <a:pt x="-9630" y="91554"/>
                  <a:pt x="16476" y="180101"/>
                  <a:pt x="22826" y="192801"/>
                </a:cubicBezTo>
                <a:cubicBezTo>
                  <a:pt x="29176" y="205501"/>
                  <a:pt x="37643" y="155054"/>
                  <a:pt x="41876" y="135651"/>
                </a:cubicBezTo>
                <a:cubicBezTo>
                  <a:pt x="46109" y="116248"/>
                  <a:pt x="39054" y="96845"/>
                  <a:pt x="48226" y="76384"/>
                </a:cubicBezTo>
                <a:cubicBezTo>
                  <a:pt x="57398" y="55923"/>
                  <a:pt x="110667" y="3006"/>
                  <a:pt x="103259" y="184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3" name="フリーフォーム: 図形 1862">
            <a:extLst>
              <a:ext uri="{FF2B5EF4-FFF2-40B4-BE49-F238E27FC236}">
                <a16:creationId xmlns:a16="http://schemas.microsoft.com/office/drawing/2014/main" id="{71F4B7DF-26D4-4A02-905F-4D1EAAF98759}"/>
              </a:ext>
            </a:extLst>
          </p:cNvPr>
          <p:cNvSpPr/>
          <p:nvPr/>
        </p:nvSpPr>
        <p:spPr>
          <a:xfrm>
            <a:off x="3849552" y="4993520"/>
            <a:ext cx="525678" cy="152025"/>
          </a:xfrm>
          <a:custGeom>
            <a:avLst/>
            <a:gdLst>
              <a:gd name="connsiteX0" fmla="*/ 2781 w 525678"/>
              <a:gd name="connsiteY0" fmla="*/ 16630 h 152025"/>
              <a:gd name="connsiteX1" fmla="*/ 157298 w 525678"/>
              <a:gd name="connsiteY1" fmla="*/ 25097 h 152025"/>
              <a:gd name="connsiteX2" fmla="*/ 364731 w 525678"/>
              <a:gd name="connsiteY2" fmla="*/ 1813 h 152025"/>
              <a:gd name="connsiteX3" fmla="*/ 525598 w 525678"/>
              <a:gd name="connsiteY3" fmla="*/ 3930 h 152025"/>
              <a:gd name="connsiteX4" fmla="*/ 385898 w 525678"/>
              <a:gd name="connsiteY4" fmla="*/ 22980 h 152025"/>
              <a:gd name="connsiteX5" fmla="*/ 343565 w 525678"/>
              <a:gd name="connsiteY5" fmla="*/ 145747 h 152025"/>
              <a:gd name="connsiteX6" fmla="*/ 290648 w 525678"/>
              <a:gd name="connsiteY6" fmla="*/ 124580 h 152025"/>
              <a:gd name="connsiteX7" fmla="*/ 2781 w 525678"/>
              <a:gd name="connsiteY7" fmla="*/ 16630 h 15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678" h="152025">
                <a:moveTo>
                  <a:pt x="2781" y="16630"/>
                </a:moveTo>
                <a:cubicBezTo>
                  <a:pt x="-19444" y="49"/>
                  <a:pt x="96973" y="27566"/>
                  <a:pt x="157298" y="25097"/>
                </a:cubicBezTo>
                <a:cubicBezTo>
                  <a:pt x="217623" y="22628"/>
                  <a:pt x="303348" y="5341"/>
                  <a:pt x="364731" y="1813"/>
                </a:cubicBezTo>
                <a:cubicBezTo>
                  <a:pt x="426114" y="-1715"/>
                  <a:pt x="522070" y="402"/>
                  <a:pt x="525598" y="3930"/>
                </a:cubicBezTo>
                <a:cubicBezTo>
                  <a:pt x="529126" y="7458"/>
                  <a:pt x="416237" y="-656"/>
                  <a:pt x="385898" y="22980"/>
                </a:cubicBezTo>
                <a:cubicBezTo>
                  <a:pt x="355559" y="46616"/>
                  <a:pt x="359440" y="128814"/>
                  <a:pt x="343565" y="145747"/>
                </a:cubicBezTo>
                <a:cubicBezTo>
                  <a:pt x="327690" y="162680"/>
                  <a:pt x="353795" y="141866"/>
                  <a:pt x="290648" y="124580"/>
                </a:cubicBezTo>
                <a:cubicBezTo>
                  <a:pt x="227501" y="107294"/>
                  <a:pt x="25006" y="33211"/>
                  <a:pt x="2781" y="16630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4" name="フリーフォーム: 図形 1863">
            <a:extLst>
              <a:ext uri="{FF2B5EF4-FFF2-40B4-BE49-F238E27FC236}">
                <a16:creationId xmlns:a16="http://schemas.microsoft.com/office/drawing/2014/main" id="{BA6169CB-95D1-4254-A062-1D77C048B787}"/>
              </a:ext>
            </a:extLst>
          </p:cNvPr>
          <p:cNvSpPr/>
          <p:nvPr/>
        </p:nvSpPr>
        <p:spPr>
          <a:xfrm>
            <a:off x="3760326" y="5009688"/>
            <a:ext cx="509021" cy="117740"/>
          </a:xfrm>
          <a:custGeom>
            <a:avLst/>
            <a:gdLst>
              <a:gd name="connsiteX0" fmla="*/ 56024 w 509021"/>
              <a:gd name="connsiteY0" fmla="*/ 4695 h 117740"/>
              <a:gd name="connsiteX1" fmla="*/ 115291 w 509021"/>
              <a:gd name="connsiteY1" fmla="*/ 19512 h 117740"/>
              <a:gd name="connsiteX2" fmla="*/ 504757 w 509021"/>
              <a:gd name="connsiteY2" fmla="*/ 108412 h 117740"/>
              <a:gd name="connsiteX3" fmla="*/ 333307 w 509021"/>
              <a:gd name="connsiteY3" fmla="*/ 91479 h 117740"/>
              <a:gd name="connsiteX4" fmla="*/ 39091 w 509021"/>
              <a:gd name="connsiteY4" fmla="*/ 59729 h 117740"/>
              <a:gd name="connsiteX5" fmla="*/ 5224 w 509021"/>
              <a:gd name="connsiteY5" fmla="*/ 116879 h 117740"/>
              <a:gd name="connsiteX6" fmla="*/ 56024 w 509021"/>
              <a:gd name="connsiteY6" fmla="*/ 4695 h 11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021" h="117740">
                <a:moveTo>
                  <a:pt x="56024" y="4695"/>
                </a:moveTo>
                <a:cubicBezTo>
                  <a:pt x="74369" y="-11533"/>
                  <a:pt x="115291" y="19512"/>
                  <a:pt x="115291" y="19512"/>
                </a:cubicBezTo>
                <a:cubicBezTo>
                  <a:pt x="190080" y="36798"/>
                  <a:pt x="468421" y="96418"/>
                  <a:pt x="504757" y="108412"/>
                </a:cubicBezTo>
                <a:cubicBezTo>
                  <a:pt x="541093" y="120407"/>
                  <a:pt x="333307" y="91479"/>
                  <a:pt x="333307" y="91479"/>
                </a:cubicBezTo>
                <a:cubicBezTo>
                  <a:pt x="255696" y="83365"/>
                  <a:pt x="93771" y="55496"/>
                  <a:pt x="39091" y="59729"/>
                </a:cubicBezTo>
                <a:cubicBezTo>
                  <a:pt x="-15589" y="63962"/>
                  <a:pt x="2049" y="125699"/>
                  <a:pt x="5224" y="116879"/>
                </a:cubicBezTo>
                <a:cubicBezTo>
                  <a:pt x="8399" y="108060"/>
                  <a:pt x="37679" y="20923"/>
                  <a:pt x="56024" y="4695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5" name="フリーフォーム: 図形 1864">
            <a:extLst>
              <a:ext uri="{FF2B5EF4-FFF2-40B4-BE49-F238E27FC236}">
                <a16:creationId xmlns:a16="http://schemas.microsoft.com/office/drawing/2014/main" id="{D8209859-5FEB-4DDE-9EA6-1BC52A2072B8}"/>
              </a:ext>
            </a:extLst>
          </p:cNvPr>
          <p:cNvSpPr/>
          <p:nvPr/>
        </p:nvSpPr>
        <p:spPr>
          <a:xfrm>
            <a:off x="3796308" y="5067290"/>
            <a:ext cx="540980" cy="91500"/>
          </a:xfrm>
          <a:custGeom>
            <a:avLst/>
            <a:gdLst>
              <a:gd name="connsiteX0" fmla="*/ 7342 w 540980"/>
              <a:gd name="connsiteY0" fmla="*/ 10 h 91500"/>
              <a:gd name="connsiteX1" fmla="*/ 70842 w 540980"/>
              <a:gd name="connsiteY1" fmla="*/ 19060 h 91500"/>
              <a:gd name="connsiteX2" fmla="*/ 394692 w 540980"/>
              <a:gd name="connsiteY2" fmla="*/ 88910 h 91500"/>
              <a:gd name="connsiteX3" fmla="*/ 540742 w 540980"/>
              <a:gd name="connsiteY3" fmla="*/ 74093 h 91500"/>
              <a:gd name="connsiteX4" fmla="*/ 365059 w 540980"/>
              <a:gd name="connsiteY4" fmla="*/ 50810 h 91500"/>
              <a:gd name="connsiteX5" fmla="*/ 187259 w 540980"/>
              <a:gd name="connsiteY5" fmla="*/ 16943 h 91500"/>
              <a:gd name="connsiteX6" fmla="*/ 7342 w 540980"/>
              <a:gd name="connsiteY6" fmla="*/ 10 h 9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980" h="91500">
                <a:moveTo>
                  <a:pt x="7342" y="10"/>
                </a:moveTo>
                <a:cubicBezTo>
                  <a:pt x="-12061" y="363"/>
                  <a:pt x="6284" y="4243"/>
                  <a:pt x="70842" y="19060"/>
                </a:cubicBezTo>
                <a:cubicBezTo>
                  <a:pt x="135400" y="33877"/>
                  <a:pt x="316375" y="79738"/>
                  <a:pt x="394692" y="88910"/>
                </a:cubicBezTo>
                <a:cubicBezTo>
                  <a:pt x="473009" y="98082"/>
                  <a:pt x="545681" y="80443"/>
                  <a:pt x="540742" y="74093"/>
                </a:cubicBezTo>
                <a:cubicBezTo>
                  <a:pt x="535803" y="67743"/>
                  <a:pt x="423973" y="60335"/>
                  <a:pt x="365059" y="50810"/>
                </a:cubicBezTo>
                <a:cubicBezTo>
                  <a:pt x="306145" y="41285"/>
                  <a:pt x="242998" y="25410"/>
                  <a:pt x="187259" y="16943"/>
                </a:cubicBezTo>
                <a:cubicBezTo>
                  <a:pt x="131520" y="8476"/>
                  <a:pt x="26745" y="-343"/>
                  <a:pt x="7342" y="10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6" name="フリーフォーム: 図形 1865">
            <a:extLst>
              <a:ext uri="{FF2B5EF4-FFF2-40B4-BE49-F238E27FC236}">
                <a16:creationId xmlns:a16="http://schemas.microsoft.com/office/drawing/2014/main" id="{30A652DC-A049-4967-91B3-0BFBC9D00875}"/>
              </a:ext>
            </a:extLst>
          </p:cNvPr>
          <p:cNvSpPr/>
          <p:nvPr/>
        </p:nvSpPr>
        <p:spPr>
          <a:xfrm>
            <a:off x="3982835" y="5076415"/>
            <a:ext cx="373776" cy="402844"/>
          </a:xfrm>
          <a:custGeom>
            <a:avLst/>
            <a:gdLst>
              <a:gd name="connsiteX0" fmla="*/ 244148 w 373776"/>
              <a:gd name="connsiteY0" fmla="*/ 20518 h 402844"/>
              <a:gd name="connsiteX1" fmla="*/ 159482 w 373776"/>
              <a:gd name="connsiteY1" fmla="*/ 185618 h 402844"/>
              <a:gd name="connsiteX2" fmla="*/ 732 w 373776"/>
              <a:gd name="connsiteY2" fmla="*/ 399402 h 402844"/>
              <a:gd name="connsiteX3" fmla="*/ 98098 w 373776"/>
              <a:gd name="connsiteY3" fmla="*/ 323202 h 402844"/>
              <a:gd name="connsiteX4" fmla="*/ 45182 w 373776"/>
              <a:gd name="connsiteY4" fmla="*/ 399402 h 402844"/>
              <a:gd name="connsiteX5" fmla="*/ 176415 w 373776"/>
              <a:gd name="connsiteY5" fmla="*/ 266052 h 402844"/>
              <a:gd name="connsiteX6" fmla="*/ 373265 w 373776"/>
              <a:gd name="connsiteY6" fmla="*/ 5702 h 402844"/>
              <a:gd name="connsiteX7" fmla="*/ 233565 w 373776"/>
              <a:gd name="connsiteY7" fmla="*/ 84018 h 402844"/>
              <a:gd name="connsiteX8" fmla="*/ 244148 w 373776"/>
              <a:gd name="connsiteY8" fmla="*/ 20518 h 4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776" h="402844">
                <a:moveTo>
                  <a:pt x="244148" y="20518"/>
                </a:moveTo>
                <a:cubicBezTo>
                  <a:pt x="231801" y="37451"/>
                  <a:pt x="200051" y="122471"/>
                  <a:pt x="159482" y="185618"/>
                </a:cubicBezTo>
                <a:cubicBezTo>
                  <a:pt x="118913" y="248765"/>
                  <a:pt x="10963" y="376471"/>
                  <a:pt x="732" y="399402"/>
                </a:cubicBezTo>
                <a:cubicBezTo>
                  <a:pt x="-9499" y="422333"/>
                  <a:pt x="90690" y="323202"/>
                  <a:pt x="98098" y="323202"/>
                </a:cubicBezTo>
                <a:cubicBezTo>
                  <a:pt x="105506" y="323202"/>
                  <a:pt x="32129" y="408927"/>
                  <a:pt x="45182" y="399402"/>
                </a:cubicBezTo>
                <a:cubicBezTo>
                  <a:pt x="58235" y="389877"/>
                  <a:pt x="121735" y="331669"/>
                  <a:pt x="176415" y="266052"/>
                </a:cubicBezTo>
                <a:cubicBezTo>
                  <a:pt x="231095" y="200435"/>
                  <a:pt x="363740" y="36041"/>
                  <a:pt x="373265" y="5702"/>
                </a:cubicBezTo>
                <a:cubicBezTo>
                  <a:pt x="382790" y="-24637"/>
                  <a:pt x="256496" y="75551"/>
                  <a:pt x="233565" y="84018"/>
                </a:cubicBezTo>
                <a:cubicBezTo>
                  <a:pt x="210634" y="92485"/>
                  <a:pt x="256495" y="3585"/>
                  <a:pt x="244148" y="20518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7" name="フリーフォーム: 図形 1866">
            <a:extLst>
              <a:ext uri="{FF2B5EF4-FFF2-40B4-BE49-F238E27FC236}">
                <a16:creationId xmlns:a16="http://schemas.microsoft.com/office/drawing/2014/main" id="{81EE07C3-FDF7-4BAE-8CDB-D11721511804}"/>
              </a:ext>
            </a:extLst>
          </p:cNvPr>
          <p:cNvSpPr/>
          <p:nvPr/>
        </p:nvSpPr>
        <p:spPr>
          <a:xfrm>
            <a:off x="3641247" y="5293170"/>
            <a:ext cx="470371" cy="176207"/>
          </a:xfrm>
          <a:custGeom>
            <a:avLst/>
            <a:gdLst>
              <a:gd name="connsiteX0" fmla="*/ 67153 w 470371"/>
              <a:gd name="connsiteY0" fmla="*/ 613 h 176207"/>
              <a:gd name="connsiteX1" fmla="*/ 323270 w 470371"/>
              <a:gd name="connsiteY1" fmla="*/ 49297 h 176207"/>
              <a:gd name="connsiteX2" fmla="*/ 469320 w 470371"/>
              <a:gd name="connsiteY2" fmla="*/ 61997 h 176207"/>
              <a:gd name="connsiteX3" fmla="*/ 386770 w 470371"/>
              <a:gd name="connsiteY3" fmla="*/ 114913 h 176207"/>
              <a:gd name="connsiteX4" fmla="*/ 344436 w 470371"/>
              <a:gd name="connsiteY4" fmla="*/ 169947 h 176207"/>
              <a:gd name="connsiteX5" fmla="*/ 264003 w 470371"/>
              <a:gd name="connsiteY5" fmla="*/ 165713 h 176207"/>
              <a:gd name="connsiteX6" fmla="*/ 12120 w 470371"/>
              <a:gd name="connsiteY6" fmla="*/ 87397 h 176207"/>
              <a:gd name="connsiteX7" fmla="*/ 67153 w 470371"/>
              <a:gd name="connsiteY7" fmla="*/ 613 h 17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371" h="176207">
                <a:moveTo>
                  <a:pt x="67153" y="613"/>
                </a:moveTo>
                <a:cubicBezTo>
                  <a:pt x="119011" y="-5737"/>
                  <a:pt x="256242" y="39066"/>
                  <a:pt x="323270" y="49297"/>
                </a:cubicBezTo>
                <a:cubicBezTo>
                  <a:pt x="390298" y="59528"/>
                  <a:pt x="458737" y="51061"/>
                  <a:pt x="469320" y="61997"/>
                </a:cubicBezTo>
                <a:cubicBezTo>
                  <a:pt x="479903" y="72933"/>
                  <a:pt x="407584" y="96921"/>
                  <a:pt x="386770" y="114913"/>
                </a:cubicBezTo>
                <a:cubicBezTo>
                  <a:pt x="365956" y="132905"/>
                  <a:pt x="364897" y="161480"/>
                  <a:pt x="344436" y="169947"/>
                </a:cubicBezTo>
                <a:cubicBezTo>
                  <a:pt x="323975" y="178414"/>
                  <a:pt x="319389" y="179471"/>
                  <a:pt x="264003" y="165713"/>
                </a:cubicBezTo>
                <a:cubicBezTo>
                  <a:pt x="208617" y="151955"/>
                  <a:pt x="43870" y="112091"/>
                  <a:pt x="12120" y="87397"/>
                </a:cubicBezTo>
                <a:cubicBezTo>
                  <a:pt x="-19630" y="62703"/>
                  <a:pt x="15295" y="6963"/>
                  <a:pt x="67153" y="613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8" name="フリーフォーム: 図形 1867">
            <a:extLst>
              <a:ext uri="{FF2B5EF4-FFF2-40B4-BE49-F238E27FC236}">
                <a16:creationId xmlns:a16="http://schemas.microsoft.com/office/drawing/2014/main" id="{6D8AF5B6-63B9-47A7-9354-104F41E2398E}"/>
              </a:ext>
            </a:extLst>
          </p:cNvPr>
          <p:cNvSpPr/>
          <p:nvPr/>
        </p:nvSpPr>
        <p:spPr>
          <a:xfrm>
            <a:off x="3678695" y="4975014"/>
            <a:ext cx="562086" cy="399197"/>
          </a:xfrm>
          <a:custGeom>
            <a:avLst/>
            <a:gdLst>
              <a:gd name="connsiteX0" fmla="*/ 144005 w 562086"/>
              <a:gd name="connsiteY0" fmla="*/ 7619 h 399197"/>
              <a:gd name="connsiteX1" fmla="*/ 52988 w 562086"/>
              <a:gd name="connsiteY1" fmla="*/ 215053 h 399197"/>
              <a:gd name="connsiteX2" fmla="*/ 72 w 562086"/>
              <a:gd name="connsiteY2" fmla="*/ 316653 h 399197"/>
              <a:gd name="connsiteX3" fmla="*/ 63572 w 562086"/>
              <a:gd name="connsiteY3" fmla="*/ 299719 h 399197"/>
              <a:gd name="connsiteX4" fmla="*/ 72038 w 562086"/>
              <a:gd name="connsiteY4" fmla="*/ 394969 h 399197"/>
              <a:gd name="connsiteX5" fmla="*/ 294288 w 562086"/>
              <a:gd name="connsiteY5" fmla="*/ 378036 h 399197"/>
              <a:gd name="connsiteX6" fmla="*/ 429755 w 562086"/>
              <a:gd name="connsiteY6" fmla="*/ 337819 h 399197"/>
              <a:gd name="connsiteX7" fmla="*/ 550405 w 562086"/>
              <a:gd name="connsiteY7" fmla="*/ 174836 h 399197"/>
              <a:gd name="connsiteX8" fmla="*/ 124955 w 562086"/>
              <a:gd name="connsiteY8" fmla="*/ 54186 h 399197"/>
              <a:gd name="connsiteX9" fmla="*/ 144005 w 562086"/>
              <a:gd name="connsiteY9" fmla="*/ 7619 h 39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2086" h="399197">
                <a:moveTo>
                  <a:pt x="144005" y="7619"/>
                </a:moveTo>
                <a:cubicBezTo>
                  <a:pt x="132011" y="34430"/>
                  <a:pt x="76977" y="163547"/>
                  <a:pt x="52988" y="215053"/>
                </a:cubicBezTo>
                <a:cubicBezTo>
                  <a:pt x="28999" y="266559"/>
                  <a:pt x="-1692" y="302542"/>
                  <a:pt x="72" y="316653"/>
                </a:cubicBezTo>
                <a:cubicBezTo>
                  <a:pt x="1836" y="330764"/>
                  <a:pt x="51578" y="286666"/>
                  <a:pt x="63572" y="299719"/>
                </a:cubicBezTo>
                <a:cubicBezTo>
                  <a:pt x="75566" y="312772"/>
                  <a:pt x="33585" y="381916"/>
                  <a:pt x="72038" y="394969"/>
                </a:cubicBezTo>
                <a:cubicBezTo>
                  <a:pt x="110491" y="408022"/>
                  <a:pt x="234669" y="387561"/>
                  <a:pt x="294288" y="378036"/>
                </a:cubicBezTo>
                <a:cubicBezTo>
                  <a:pt x="353907" y="368511"/>
                  <a:pt x="387069" y="371686"/>
                  <a:pt x="429755" y="337819"/>
                </a:cubicBezTo>
                <a:cubicBezTo>
                  <a:pt x="472441" y="303952"/>
                  <a:pt x="601205" y="222108"/>
                  <a:pt x="550405" y="174836"/>
                </a:cubicBezTo>
                <a:cubicBezTo>
                  <a:pt x="499605" y="127564"/>
                  <a:pt x="193747" y="76764"/>
                  <a:pt x="124955" y="54186"/>
                </a:cubicBezTo>
                <a:cubicBezTo>
                  <a:pt x="56163" y="31608"/>
                  <a:pt x="155999" y="-19192"/>
                  <a:pt x="144005" y="7619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9" name="フリーフォーム: 図形 1868">
            <a:extLst>
              <a:ext uri="{FF2B5EF4-FFF2-40B4-BE49-F238E27FC236}">
                <a16:creationId xmlns:a16="http://schemas.microsoft.com/office/drawing/2014/main" id="{6D9280E6-6635-4706-9A32-80A603F5A450}"/>
              </a:ext>
            </a:extLst>
          </p:cNvPr>
          <p:cNvSpPr/>
          <p:nvPr/>
        </p:nvSpPr>
        <p:spPr>
          <a:xfrm>
            <a:off x="3508332" y="5501618"/>
            <a:ext cx="463604" cy="330661"/>
          </a:xfrm>
          <a:custGeom>
            <a:avLst/>
            <a:gdLst>
              <a:gd name="connsiteX0" fmla="*/ 463593 w 463604"/>
              <a:gd name="connsiteY0" fmla="*/ 657 h 330661"/>
              <a:gd name="connsiteX1" fmla="*/ 244518 w 463604"/>
              <a:gd name="connsiteY1" fmla="*/ 95907 h 330661"/>
              <a:gd name="connsiteX2" fmla="*/ 174668 w 463604"/>
              <a:gd name="connsiteY2" fmla="*/ 324507 h 330661"/>
              <a:gd name="connsiteX3" fmla="*/ 43 w 463604"/>
              <a:gd name="connsiteY3" fmla="*/ 264182 h 330661"/>
              <a:gd name="connsiteX4" fmla="*/ 158793 w 463604"/>
              <a:gd name="connsiteY4" fmla="*/ 251482 h 330661"/>
              <a:gd name="connsiteX5" fmla="*/ 254043 w 463604"/>
              <a:gd name="connsiteY5" fmla="*/ 137182 h 330661"/>
              <a:gd name="connsiteX6" fmla="*/ 463593 w 463604"/>
              <a:gd name="connsiteY6" fmla="*/ 657 h 33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604" h="330661">
                <a:moveTo>
                  <a:pt x="463593" y="657"/>
                </a:moveTo>
                <a:cubicBezTo>
                  <a:pt x="462006" y="-6222"/>
                  <a:pt x="292672" y="41932"/>
                  <a:pt x="244518" y="95907"/>
                </a:cubicBezTo>
                <a:cubicBezTo>
                  <a:pt x="196364" y="149882"/>
                  <a:pt x="215414" y="296461"/>
                  <a:pt x="174668" y="324507"/>
                </a:cubicBezTo>
                <a:cubicBezTo>
                  <a:pt x="133922" y="352553"/>
                  <a:pt x="2689" y="276353"/>
                  <a:pt x="43" y="264182"/>
                </a:cubicBezTo>
                <a:cubicBezTo>
                  <a:pt x="-2603" y="252011"/>
                  <a:pt x="116460" y="272649"/>
                  <a:pt x="158793" y="251482"/>
                </a:cubicBezTo>
                <a:cubicBezTo>
                  <a:pt x="201126" y="230315"/>
                  <a:pt x="204830" y="176340"/>
                  <a:pt x="254043" y="137182"/>
                </a:cubicBezTo>
                <a:cubicBezTo>
                  <a:pt x="303255" y="98024"/>
                  <a:pt x="465180" y="7536"/>
                  <a:pt x="463593" y="657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0" name="フリーフォーム: 図形 1869">
            <a:extLst>
              <a:ext uri="{FF2B5EF4-FFF2-40B4-BE49-F238E27FC236}">
                <a16:creationId xmlns:a16="http://schemas.microsoft.com/office/drawing/2014/main" id="{2FDD0838-DBF9-4B14-946B-E6308B8EB263}"/>
              </a:ext>
            </a:extLst>
          </p:cNvPr>
          <p:cNvSpPr/>
          <p:nvPr/>
        </p:nvSpPr>
        <p:spPr>
          <a:xfrm>
            <a:off x="2800320" y="5461658"/>
            <a:ext cx="1201233" cy="1075333"/>
          </a:xfrm>
          <a:custGeom>
            <a:avLst/>
            <a:gdLst>
              <a:gd name="connsiteX0" fmla="*/ 1200180 w 1201233"/>
              <a:gd name="connsiteY0" fmla="*/ 2517 h 1075333"/>
              <a:gd name="connsiteX1" fmla="*/ 1022380 w 1201233"/>
              <a:gd name="connsiteY1" fmla="*/ 443842 h 1075333"/>
              <a:gd name="connsiteX2" fmla="*/ 796955 w 1201233"/>
              <a:gd name="connsiteY2" fmla="*/ 767692 h 1075333"/>
              <a:gd name="connsiteX3" fmla="*/ 533430 w 1201233"/>
              <a:gd name="connsiteY3" fmla="*/ 1021692 h 1075333"/>
              <a:gd name="connsiteX4" fmla="*/ 358805 w 1201233"/>
              <a:gd name="connsiteY4" fmla="*/ 1062967 h 1075333"/>
              <a:gd name="connsiteX5" fmla="*/ 30 w 1201233"/>
              <a:gd name="connsiteY5" fmla="*/ 1072492 h 1075333"/>
              <a:gd name="connsiteX6" fmla="*/ 339755 w 1201233"/>
              <a:gd name="connsiteY6" fmla="*/ 1018517 h 1075333"/>
              <a:gd name="connsiteX7" fmla="*/ 590580 w 1201233"/>
              <a:gd name="connsiteY7" fmla="*/ 837542 h 1075333"/>
              <a:gd name="connsiteX8" fmla="*/ 863630 w 1201233"/>
              <a:gd name="connsiteY8" fmla="*/ 453367 h 1075333"/>
              <a:gd name="connsiteX9" fmla="*/ 996980 w 1201233"/>
              <a:gd name="connsiteY9" fmla="*/ 243817 h 1075333"/>
              <a:gd name="connsiteX10" fmla="*/ 663605 w 1201233"/>
              <a:gd name="connsiteY10" fmla="*/ 704192 h 1075333"/>
              <a:gd name="connsiteX11" fmla="*/ 771555 w 1201233"/>
              <a:gd name="connsiteY11" fmla="*/ 408917 h 1075333"/>
              <a:gd name="connsiteX12" fmla="*/ 590580 w 1201233"/>
              <a:gd name="connsiteY12" fmla="*/ 516867 h 1075333"/>
              <a:gd name="connsiteX13" fmla="*/ 892205 w 1201233"/>
              <a:gd name="connsiteY13" fmla="*/ 27917 h 1075333"/>
              <a:gd name="connsiteX14" fmla="*/ 501680 w 1201233"/>
              <a:gd name="connsiteY14" fmla="*/ 802617 h 1075333"/>
              <a:gd name="connsiteX15" fmla="*/ 939830 w 1201233"/>
              <a:gd name="connsiteY15" fmla="*/ 288267 h 1075333"/>
              <a:gd name="connsiteX16" fmla="*/ 1200180 w 1201233"/>
              <a:gd name="connsiteY16" fmla="*/ 2517 h 107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1233" h="1075333">
                <a:moveTo>
                  <a:pt x="1200180" y="2517"/>
                </a:moveTo>
                <a:cubicBezTo>
                  <a:pt x="1213938" y="28446"/>
                  <a:pt x="1089584" y="316313"/>
                  <a:pt x="1022380" y="443842"/>
                </a:cubicBezTo>
                <a:cubicBezTo>
                  <a:pt x="955176" y="571371"/>
                  <a:pt x="878447" y="671384"/>
                  <a:pt x="796955" y="767692"/>
                </a:cubicBezTo>
                <a:cubicBezTo>
                  <a:pt x="715463" y="864000"/>
                  <a:pt x="606455" y="972480"/>
                  <a:pt x="533430" y="1021692"/>
                </a:cubicBezTo>
                <a:cubicBezTo>
                  <a:pt x="460405" y="1070904"/>
                  <a:pt x="447705" y="1054500"/>
                  <a:pt x="358805" y="1062967"/>
                </a:cubicBezTo>
                <a:cubicBezTo>
                  <a:pt x="269905" y="1071434"/>
                  <a:pt x="3205" y="1079900"/>
                  <a:pt x="30" y="1072492"/>
                </a:cubicBezTo>
                <a:cubicBezTo>
                  <a:pt x="-3145" y="1065084"/>
                  <a:pt x="241330" y="1057675"/>
                  <a:pt x="339755" y="1018517"/>
                </a:cubicBezTo>
                <a:cubicBezTo>
                  <a:pt x="438180" y="979359"/>
                  <a:pt x="503268" y="931734"/>
                  <a:pt x="590580" y="837542"/>
                </a:cubicBezTo>
                <a:cubicBezTo>
                  <a:pt x="677892" y="743350"/>
                  <a:pt x="795897" y="552321"/>
                  <a:pt x="863630" y="453367"/>
                </a:cubicBezTo>
                <a:cubicBezTo>
                  <a:pt x="931363" y="354413"/>
                  <a:pt x="1030317" y="202013"/>
                  <a:pt x="996980" y="243817"/>
                </a:cubicBezTo>
                <a:cubicBezTo>
                  <a:pt x="963643" y="285621"/>
                  <a:pt x="701176" y="676675"/>
                  <a:pt x="663605" y="704192"/>
                </a:cubicBezTo>
                <a:cubicBezTo>
                  <a:pt x="626034" y="731709"/>
                  <a:pt x="783726" y="440138"/>
                  <a:pt x="771555" y="408917"/>
                </a:cubicBezTo>
                <a:cubicBezTo>
                  <a:pt x="759384" y="377696"/>
                  <a:pt x="570472" y="580367"/>
                  <a:pt x="590580" y="516867"/>
                </a:cubicBezTo>
                <a:cubicBezTo>
                  <a:pt x="610688" y="453367"/>
                  <a:pt x="907022" y="-19708"/>
                  <a:pt x="892205" y="27917"/>
                </a:cubicBezTo>
                <a:cubicBezTo>
                  <a:pt x="877388" y="75542"/>
                  <a:pt x="493742" y="759225"/>
                  <a:pt x="501680" y="802617"/>
                </a:cubicBezTo>
                <a:cubicBezTo>
                  <a:pt x="509618" y="846009"/>
                  <a:pt x="826059" y="420029"/>
                  <a:pt x="939830" y="288267"/>
                </a:cubicBezTo>
                <a:cubicBezTo>
                  <a:pt x="1053601" y="156505"/>
                  <a:pt x="1186422" y="-23412"/>
                  <a:pt x="1200180" y="2517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1" name="フリーフォーム: 図形 1870">
            <a:extLst>
              <a:ext uri="{FF2B5EF4-FFF2-40B4-BE49-F238E27FC236}">
                <a16:creationId xmlns:a16="http://schemas.microsoft.com/office/drawing/2014/main" id="{AF86E039-051A-4DCB-867A-0922713AF4D1}"/>
              </a:ext>
            </a:extLst>
          </p:cNvPr>
          <p:cNvSpPr/>
          <p:nvPr/>
        </p:nvSpPr>
        <p:spPr>
          <a:xfrm>
            <a:off x="2951332" y="5272956"/>
            <a:ext cx="1012443" cy="1262596"/>
          </a:xfrm>
          <a:custGeom>
            <a:avLst/>
            <a:gdLst>
              <a:gd name="connsiteX0" fmla="*/ 1011068 w 1012443"/>
              <a:gd name="connsiteY0" fmla="*/ 188044 h 1262596"/>
              <a:gd name="connsiteX1" fmla="*/ 664993 w 1012443"/>
              <a:gd name="connsiteY1" fmla="*/ 530944 h 1262596"/>
              <a:gd name="connsiteX2" fmla="*/ 376068 w 1012443"/>
              <a:gd name="connsiteY2" fmla="*/ 1026244 h 1262596"/>
              <a:gd name="connsiteX3" fmla="*/ 649118 w 1012443"/>
              <a:gd name="connsiteY3" fmla="*/ 750019 h 1262596"/>
              <a:gd name="connsiteX4" fmla="*/ 52218 w 1012443"/>
              <a:gd name="connsiteY4" fmla="*/ 1232619 h 1262596"/>
              <a:gd name="connsiteX5" fmla="*/ 61743 w 1012443"/>
              <a:gd name="connsiteY5" fmla="*/ 1165944 h 1262596"/>
              <a:gd name="connsiteX6" fmla="*/ 328443 w 1012443"/>
              <a:gd name="connsiteY6" fmla="*/ 794469 h 1262596"/>
              <a:gd name="connsiteX7" fmla="*/ 760243 w 1012443"/>
              <a:gd name="connsiteY7" fmla="*/ 22944 h 1262596"/>
              <a:gd name="connsiteX8" fmla="*/ 785643 w 1012443"/>
              <a:gd name="connsiteY8" fmla="*/ 203919 h 1262596"/>
              <a:gd name="connsiteX9" fmla="*/ 1011068 w 1012443"/>
              <a:gd name="connsiteY9" fmla="*/ 188044 h 126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2443" h="1262596">
                <a:moveTo>
                  <a:pt x="1011068" y="188044"/>
                </a:moveTo>
                <a:cubicBezTo>
                  <a:pt x="990960" y="242548"/>
                  <a:pt x="770826" y="391244"/>
                  <a:pt x="664993" y="530944"/>
                </a:cubicBezTo>
                <a:cubicBezTo>
                  <a:pt x="559160" y="670644"/>
                  <a:pt x="378714" y="989732"/>
                  <a:pt x="376068" y="1026244"/>
                </a:cubicBezTo>
                <a:cubicBezTo>
                  <a:pt x="373422" y="1062756"/>
                  <a:pt x="703093" y="715623"/>
                  <a:pt x="649118" y="750019"/>
                </a:cubicBezTo>
                <a:cubicBezTo>
                  <a:pt x="595143" y="784415"/>
                  <a:pt x="150114" y="1163298"/>
                  <a:pt x="52218" y="1232619"/>
                </a:cubicBezTo>
                <a:cubicBezTo>
                  <a:pt x="-45678" y="1301940"/>
                  <a:pt x="15705" y="1238969"/>
                  <a:pt x="61743" y="1165944"/>
                </a:cubicBezTo>
                <a:cubicBezTo>
                  <a:pt x="107780" y="1092919"/>
                  <a:pt x="212026" y="984969"/>
                  <a:pt x="328443" y="794469"/>
                </a:cubicBezTo>
                <a:cubicBezTo>
                  <a:pt x="444860" y="603969"/>
                  <a:pt x="684043" y="121369"/>
                  <a:pt x="760243" y="22944"/>
                </a:cubicBezTo>
                <a:cubicBezTo>
                  <a:pt x="836443" y="-75481"/>
                  <a:pt x="746485" y="172698"/>
                  <a:pt x="785643" y="203919"/>
                </a:cubicBezTo>
                <a:cubicBezTo>
                  <a:pt x="824801" y="235140"/>
                  <a:pt x="1031176" y="133540"/>
                  <a:pt x="1011068" y="188044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2" name="フリーフォーム: 図形 1871">
            <a:extLst>
              <a:ext uri="{FF2B5EF4-FFF2-40B4-BE49-F238E27FC236}">
                <a16:creationId xmlns:a16="http://schemas.microsoft.com/office/drawing/2014/main" id="{CB074E6D-C8E2-4A10-B8B7-89ADCEC74025}"/>
              </a:ext>
            </a:extLst>
          </p:cNvPr>
          <p:cNvSpPr/>
          <p:nvPr/>
        </p:nvSpPr>
        <p:spPr>
          <a:xfrm>
            <a:off x="2809690" y="5387575"/>
            <a:ext cx="934036" cy="1103199"/>
          </a:xfrm>
          <a:custGeom>
            <a:avLst/>
            <a:gdLst>
              <a:gd name="connsiteX0" fmla="*/ 933635 w 934036"/>
              <a:gd name="connsiteY0" fmla="*/ 3575 h 1103199"/>
              <a:gd name="connsiteX1" fmla="*/ 666935 w 934036"/>
              <a:gd name="connsiteY1" fmla="*/ 371875 h 1103199"/>
              <a:gd name="connsiteX2" fmla="*/ 247835 w 934036"/>
              <a:gd name="connsiteY2" fmla="*/ 1060850 h 1103199"/>
              <a:gd name="connsiteX3" fmla="*/ 143060 w 934036"/>
              <a:gd name="connsiteY3" fmla="*/ 1006875 h 1103199"/>
              <a:gd name="connsiteX4" fmla="*/ 185 w 934036"/>
              <a:gd name="connsiteY4" fmla="*/ 829075 h 1103199"/>
              <a:gd name="connsiteX5" fmla="*/ 114485 w 934036"/>
              <a:gd name="connsiteY5" fmla="*/ 886225 h 1103199"/>
              <a:gd name="connsiteX6" fmla="*/ 184335 w 934036"/>
              <a:gd name="connsiteY6" fmla="*/ 749700 h 1103199"/>
              <a:gd name="connsiteX7" fmla="*/ 590735 w 934036"/>
              <a:gd name="connsiteY7" fmla="*/ 336950 h 1103199"/>
              <a:gd name="connsiteX8" fmla="*/ 295460 w 934036"/>
              <a:gd name="connsiteY8" fmla="*/ 686200 h 1103199"/>
              <a:gd name="connsiteX9" fmla="*/ 609785 w 934036"/>
              <a:gd name="connsiteY9" fmla="*/ 213125 h 1103199"/>
              <a:gd name="connsiteX10" fmla="*/ 933635 w 934036"/>
              <a:gd name="connsiteY10" fmla="*/ 3575 h 110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4036" h="1103199">
                <a:moveTo>
                  <a:pt x="933635" y="3575"/>
                </a:moveTo>
                <a:cubicBezTo>
                  <a:pt x="943160" y="30033"/>
                  <a:pt x="781235" y="195663"/>
                  <a:pt x="666935" y="371875"/>
                </a:cubicBezTo>
                <a:cubicBezTo>
                  <a:pt x="552635" y="548087"/>
                  <a:pt x="335147" y="955017"/>
                  <a:pt x="247835" y="1060850"/>
                </a:cubicBezTo>
                <a:cubicBezTo>
                  <a:pt x="160522" y="1166683"/>
                  <a:pt x="184335" y="1045504"/>
                  <a:pt x="143060" y="1006875"/>
                </a:cubicBezTo>
                <a:cubicBezTo>
                  <a:pt x="101785" y="968246"/>
                  <a:pt x="4947" y="849183"/>
                  <a:pt x="185" y="829075"/>
                </a:cubicBezTo>
                <a:cubicBezTo>
                  <a:pt x="-4577" y="808967"/>
                  <a:pt x="83793" y="899454"/>
                  <a:pt x="114485" y="886225"/>
                </a:cubicBezTo>
                <a:cubicBezTo>
                  <a:pt x="145177" y="872996"/>
                  <a:pt x="104960" y="841246"/>
                  <a:pt x="184335" y="749700"/>
                </a:cubicBezTo>
                <a:cubicBezTo>
                  <a:pt x="263710" y="658154"/>
                  <a:pt x="572214" y="347533"/>
                  <a:pt x="590735" y="336950"/>
                </a:cubicBezTo>
                <a:cubicBezTo>
                  <a:pt x="609256" y="326367"/>
                  <a:pt x="292285" y="706838"/>
                  <a:pt x="295460" y="686200"/>
                </a:cubicBezTo>
                <a:cubicBezTo>
                  <a:pt x="298635" y="665563"/>
                  <a:pt x="501306" y="323721"/>
                  <a:pt x="609785" y="213125"/>
                </a:cubicBezTo>
                <a:cubicBezTo>
                  <a:pt x="718264" y="102529"/>
                  <a:pt x="924110" y="-22883"/>
                  <a:pt x="933635" y="3575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3" name="フリーフォーム: 図形 1872">
            <a:extLst>
              <a:ext uri="{FF2B5EF4-FFF2-40B4-BE49-F238E27FC236}">
                <a16:creationId xmlns:a16="http://schemas.microsoft.com/office/drawing/2014/main" id="{F0E732C1-C4D6-4F15-90D7-6F51C8D46547}"/>
              </a:ext>
            </a:extLst>
          </p:cNvPr>
          <p:cNvSpPr/>
          <p:nvPr/>
        </p:nvSpPr>
        <p:spPr>
          <a:xfrm>
            <a:off x="2640650" y="5914328"/>
            <a:ext cx="391716" cy="611022"/>
          </a:xfrm>
          <a:custGeom>
            <a:avLst/>
            <a:gdLst>
              <a:gd name="connsiteX0" fmla="*/ 4125 w 391716"/>
              <a:gd name="connsiteY0" fmla="*/ 280097 h 611022"/>
              <a:gd name="connsiteX1" fmla="*/ 239075 w 391716"/>
              <a:gd name="connsiteY1" fmla="*/ 565847 h 611022"/>
              <a:gd name="connsiteX2" fmla="*/ 391475 w 391716"/>
              <a:gd name="connsiteY2" fmla="*/ 600772 h 611022"/>
              <a:gd name="connsiteX3" fmla="*/ 274000 w 391716"/>
              <a:gd name="connsiteY3" fmla="*/ 467422 h 611022"/>
              <a:gd name="connsiteX4" fmla="*/ 258125 w 391716"/>
              <a:gd name="connsiteY4" fmla="*/ 286447 h 611022"/>
              <a:gd name="connsiteX5" fmla="*/ 366075 w 391716"/>
              <a:gd name="connsiteY5" fmla="*/ 172147 h 611022"/>
              <a:gd name="connsiteX6" fmla="*/ 334325 w 391716"/>
              <a:gd name="connsiteY6" fmla="*/ 697 h 611022"/>
              <a:gd name="connsiteX7" fmla="*/ 331150 w 391716"/>
              <a:gd name="connsiteY7" fmla="*/ 111822 h 611022"/>
              <a:gd name="connsiteX8" fmla="*/ 191450 w 391716"/>
              <a:gd name="connsiteY8" fmla="*/ 118172 h 611022"/>
              <a:gd name="connsiteX9" fmla="*/ 96200 w 391716"/>
              <a:gd name="connsiteY9" fmla="*/ 302322 h 611022"/>
              <a:gd name="connsiteX10" fmla="*/ 4125 w 391716"/>
              <a:gd name="connsiteY10" fmla="*/ 280097 h 61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1716" h="611022">
                <a:moveTo>
                  <a:pt x="4125" y="280097"/>
                </a:moveTo>
                <a:cubicBezTo>
                  <a:pt x="27937" y="324018"/>
                  <a:pt x="174517" y="512401"/>
                  <a:pt x="239075" y="565847"/>
                </a:cubicBezTo>
                <a:cubicBezTo>
                  <a:pt x="303633" y="619293"/>
                  <a:pt x="385654" y="617176"/>
                  <a:pt x="391475" y="600772"/>
                </a:cubicBezTo>
                <a:cubicBezTo>
                  <a:pt x="397296" y="584368"/>
                  <a:pt x="296225" y="519809"/>
                  <a:pt x="274000" y="467422"/>
                </a:cubicBezTo>
                <a:cubicBezTo>
                  <a:pt x="251775" y="415035"/>
                  <a:pt x="242779" y="335660"/>
                  <a:pt x="258125" y="286447"/>
                </a:cubicBezTo>
                <a:cubicBezTo>
                  <a:pt x="273471" y="237234"/>
                  <a:pt x="353375" y="219772"/>
                  <a:pt x="366075" y="172147"/>
                </a:cubicBezTo>
                <a:cubicBezTo>
                  <a:pt x="378775" y="124522"/>
                  <a:pt x="340146" y="10751"/>
                  <a:pt x="334325" y="697"/>
                </a:cubicBezTo>
                <a:cubicBezTo>
                  <a:pt x="328504" y="-9357"/>
                  <a:pt x="354962" y="92243"/>
                  <a:pt x="331150" y="111822"/>
                </a:cubicBezTo>
                <a:cubicBezTo>
                  <a:pt x="307338" y="131401"/>
                  <a:pt x="230608" y="86422"/>
                  <a:pt x="191450" y="118172"/>
                </a:cubicBezTo>
                <a:cubicBezTo>
                  <a:pt x="152292" y="149922"/>
                  <a:pt x="126362" y="275864"/>
                  <a:pt x="96200" y="302322"/>
                </a:cubicBezTo>
                <a:cubicBezTo>
                  <a:pt x="66038" y="328780"/>
                  <a:pt x="-19687" y="236176"/>
                  <a:pt x="4125" y="280097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4" name="フリーフォーム: 図形 1873">
            <a:extLst>
              <a:ext uri="{FF2B5EF4-FFF2-40B4-BE49-F238E27FC236}">
                <a16:creationId xmlns:a16="http://schemas.microsoft.com/office/drawing/2014/main" id="{8F77CCCF-521C-4E35-A0DF-76E29EB0A9F4}"/>
              </a:ext>
            </a:extLst>
          </p:cNvPr>
          <p:cNvSpPr/>
          <p:nvPr/>
        </p:nvSpPr>
        <p:spPr>
          <a:xfrm>
            <a:off x="2939269" y="5368758"/>
            <a:ext cx="1005150" cy="1137795"/>
          </a:xfrm>
          <a:custGeom>
            <a:avLst/>
            <a:gdLst>
              <a:gd name="connsiteX0" fmla="*/ 774211 w 1005150"/>
              <a:gd name="connsiteY0" fmla="*/ 16042 h 1137795"/>
              <a:gd name="connsiteX1" fmla="*/ 825011 w 1005150"/>
              <a:gd name="connsiteY1" fmla="*/ 31282 h 1137795"/>
              <a:gd name="connsiteX2" fmla="*/ 1002811 w 1005150"/>
              <a:gd name="connsiteY2" fmla="*/ 107482 h 1137795"/>
              <a:gd name="connsiteX3" fmla="*/ 682771 w 1005150"/>
              <a:gd name="connsiteY3" fmla="*/ 620562 h 1137795"/>
              <a:gd name="connsiteX4" fmla="*/ 444011 w 1005150"/>
              <a:gd name="connsiteY4" fmla="*/ 1016802 h 1137795"/>
              <a:gd name="connsiteX5" fmla="*/ 159531 w 1005150"/>
              <a:gd name="connsiteY5" fmla="*/ 1123482 h 1137795"/>
              <a:gd name="connsiteX6" fmla="*/ 2051 w 1005150"/>
              <a:gd name="connsiteY6" fmla="*/ 1103162 h 1137795"/>
              <a:gd name="connsiteX7" fmla="*/ 266211 w 1005150"/>
              <a:gd name="connsiteY7" fmla="*/ 818682 h 1137795"/>
              <a:gd name="connsiteX8" fmla="*/ 764051 w 1005150"/>
              <a:gd name="connsiteY8" fmla="*/ 254802 h 1137795"/>
              <a:gd name="connsiteX9" fmla="*/ 774211 w 1005150"/>
              <a:gd name="connsiteY9" fmla="*/ 16042 h 113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150" h="1137795">
                <a:moveTo>
                  <a:pt x="774211" y="16042"/>
                </a:moveTo>
                <a:cubicBezTo>
                  <a:pt x="784371" y="-21211"/>
                  <a:pt x="786911" y="16042"/>
                  <a:pt x="825011" y="31282"/>
                </a:cubicBezTo>
                <a:cubicBezTo>
                  <a:pt x="863111" y="46522"/>
                  <a:pt x="1026518" y="9269"/>
                  <a:pt x="1002811" y="107482"/>
                </a:cubicBezTo>
                <a:cubicBezTo>
                  <a:pt x="979104" y="205695"/>
                  <a:pt x="775904" y="469009"/>
                  <a:pt x="682771" y="620562"/>
                </a:cubicBezTo>
                <a:cubicBezTo>
                  <a:pt x="589638" y="772115"/>
                  <a:pt x="531218" y="932982"/>
                  <a:pt x="444011" y="1016802"/>
                </a:cubicBezTo>
                <a:cubicBezTo>
                  <a:pt x="356804" y="1100622"/>
                  <a:pt x="233191" y="1109089"/>
                  <a:pt x="159531" y="1123482"/>
                </a:cubicBezTo>
                <a:cubicBezTo>
                  <a:pt x="85871" y="1137875"/>
                  <a:pt x="-15729" y="1153962"/>
                  <a:pt x="2051" y="1103162"/>
                </a:cubicBezTo>
                <a:cubicBezTo>
                  <a:pt x="19831" y="1052362"/>
                  <a:pt x="139211" y="960075"/>
                  <a:pt x="266211" y="818682"/>
                </a:cubicBezTo>
                <a:cubicBezTo>
                  <a:pt x="393211" y="677289"/>
                  <a:pt x="680231" y="386882"/>
                  <a:pt x="764051" y="254802"/>
                </a:cubicBezTo>
                <a:cubicBezTo>
                  <a:pt x="847871" y="122722"/>
                  <a:pt x="764051" y="53295"/>
                  <a:pt x="774211" y="16042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5" name="フリーフォーム: 図形 1874">
            <a:extLst>
              <a:ext uri="{FF2B5EF4-FFF2-40B4-BE49-F238E27FC236}">
                <a16:creationId xmlns:a16="http://schemas.microsoft.com/office/drawing/2014/main" id="{D9978A87-E8D2-4944-8503-3F9064D75D51}"/>
              </a:ext>
            </a:extLst>
          </p:cNvPr>
          <p:cNvSpPr/>
          <p:nvPr/>
        </p:nvSpPr>
        <p:spPr>
          <a:xfrm>
            <a:off x="2823130" y="5447837"/>
            <a:ext cx="922954" cy="926632"/>
          </a:xfrm>
          <a:custGeom>
            <a:avLst/>
            <a:gdLst>
              <a:gd name="connsiteX0" fmla="*/ 814150 w 922954"/>
              <a:gd name="connsiteY0" fmla="*/ 99523 h 926632"/>
              <a:gd name="connsiteX1" fmla="*/ 92790 w 922954"/>
              <a:gd name="connsiteY1" fmla="*/ 886923 h 926632"/>
              <a:gd name="connsiteX2" fmla="*/ 52150 w 922954"/>
              <a:gd name="connsiteY2" fmla="*/ 805643 h 926632"/>
              <a:gd name="connsiteX3" fmla="*/ 16590 w 922954"/>
              <a:gd name="connsiteY3" fmla="*/ 770083 h 926632"/>
              <a:gd name="connsiteX4" fmla="*/ 341710 w 922954"/>
              <a:gd name="connsiteY4" fmla="*/ 505923 h 926632"/>
              <a:gd name="connsiteX5" fmla="*/ 870030 w 922954"/>
              <a:gd name="connsiteY5" fmla="*/ 53803 h 926632"/>
              <a:gd name="connsiteX6" fmla="*/ 814150 w 922954"/>
              <a:gd name="connsiteY6" fmla="*/ 99523 h 92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954" h="926632">
                <a:moveTo>
                  <a:pt x="814150" y="99523"/>
                </a:moveTo>
                <a:cubicBezTo>
                  <a:pt x="684610" y="238376"/>
                  <a:pt x="219790" y="769237"/>
                  <a:pt x="92790" y="886923"/>
                </a:cubicBezTo>
                <a:cubicBezTo>
                  <a:pt x="-34210" y="1004609"/>
                  <a:pt x="64850" y="825116"/>
                  <a:pt x="52150" y="805643"/>
                </a:cubicBezTo>
                <a:cubicBezTo>
                  <a:pt x="39450" y="786170"/>
                  <a:pt x="-31670" y="820036"/>
                  <a:pt x="16590" y="770083"/>
                </a:cubicBezTo>
                <a:cubicBezTo>
                  <a:pt x="64850" y="720130"/>
                  <a:pt x="199470" y="625303"/>
                  <a:pt x="341710" y="505923"/>
                </a:cubicBezTo>
                <a:cubicBezTo>
                  <a:pt x="483950" y="386543"/>
                  <a:pt x="788750" y="118996"/>
                  <a:pt x="870030" y="53803"/>
                </a:cubicBezTo>
                <a:cubicBezTo>
                  <a:pt x="951310" y="-11390"/>
                  <a:pt x="943690" y="-39330"/>
                  <a:pt x="814150" y="99523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6" name="楕円 1875">
            <a:extLst>
              <a:ext uri="{FF2B5EF4-FFF2-40B4-BE49-F238E27FC236}">
                <a16:creationId xmlns:a16="http://schemas.microsoft.com/office/drawing/2014/main" id="{1307329A-CCFA-4ABE-A955-5DB962911B3F}"/>
              </a:ext>
            </a:extLst>
          </p:cNvPr>
          <p:cNvSpPr/>
          <p:nvPr/>
        </p:nvSpPr>
        <p:spPr>
          <a:xfrm>
            <a:off x="3860800" y="2915920"/>
            <a:ext cx="487680" cy="487680"/>
          </a:xfrm>
          <a:prstGeom prst="ellipse">
            <a:avLst/>
          </a:pr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7" name="フリーフォーム: 図形 1876">
            <a:extLst>
              <a:ext uri="{FF2B5EF4-FFF2-40B4-BE49-F238E27FC236}">
                <a16:creationId xmlns:a16="http://schemas.microsoft.com/office/drawing/2014/main" id="{4B96D614-B755-4A72-88FB-655306111C29}"/>
              </a:ext>
            </a:extLst>
          </p:cNvPr>
          <p:cNvSpPr/>
          <p:nvPr/>
        </p:nvSpPr>
        <p:spPr>
          <a:xfrm>
            <a:off x="3844919" y="7346056"/>
            <a:ext cx="439768" cy="107477"/>
          </a:xfrm>
          <a:custGeom>
            <a:avLst/>
            <a:gdLst>
              <a:gd name="connsiteX0" fmla="*/ 22231 w 439768"/>
              <a:gd name="connsiteY0" fmla="*/ 54869 h 107477"/>
              <a:gd name="connsiteX1" fmla="*/ 428631 w 439768"/>
              <a:gd name="connsiteY1" fmla="*/ 894 h 107477"/>
              <a:gd name="connsiteX2" fmla="*/ 6 w 439768"/>
              <a:gd name="connsiteY2" fmla="*/ 107257 h 107477"/>
              <a:gd name="connsiteX3" fmla="*/ 439744 w 439768"/>
              <a:gd name="connsiteY3" fmla="*/ 29469 h 107477"/>
              <a:gd name="connsiteX4" fmla="*/ 22231 w 439768"/>
              <a:gd name="connsiteY4" fmla="*/ 54869 h 10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768" h="107477">
                <a:moveTo>
                  <a:pt x="22231" y="54869"/>
                </a:moveTo>
                <a:cubicBezTo>
                  <a:pt x="20379" y="50107"/>
                  <a:pt x="432335" y="-7837"/>
                  <a:pt x="428631" y="894"/>
                </a:cubicBezTo>
                <a:cubicBezTo>
                  <a:pt x="424927" y="9625"/>
                  <a:pt x="-1846" y="102495"/>
                  <a:pt x="6" y="107257"/>
                </a:cubicBezTo>
                <a:cubicBezTo>
                  <a:pt x="1858" y="112019"/>
                  <a:pt x="436040" y="38200"/>
                  <a:pt x="439744" y="29469"/>
                </a:cubicBezTo>
                <a:cubicBezTo>
                  <a:pt x="443448" y="20738"/>
                  <a:pt x="24083" y="59631"/>
                  <a:pt x="22231" y="548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8" name="フリーフォーム: 図形 1877">
            <a:extLst>
              <a:ext uri="{FF2B5EF4-FFF2-40B4-BE49-F238E27FC236}">
                <a16:creationId xmlns:a16="http://schemas.microsoft.com/office/drawing/2014/main" id="{FD33EF2C-B63F-411F-B00C-36319F024396}"/>
              </a:ext>
            </a:extLst>
          </p:cNvPr>
          <p:cNvSpPr/>
          <p:nvPr/>
        </p:nvSpPr>
        <p:spPr>
          <a:xfrm>
            <a:off x="4493151" y="7253883"/>
            <a:ext cx="129656" cy="58207"/>
          </a:xfrm>
          <a:custGeom>
            <a:avLst/>
            <a:gdLst>
              <a:gd name="connsiteX0" fmla="*/ 1062 w 129656"/>
              <a:gd name="connsiteY0" fmla="*/ 58142 h 58207"/>
              <a:gd name="connsiteX1" fmla="*/ 128062 w 129656"/>
              <a:gd name="connsiteY1" fmla="*/ 2580 h 58207"/>
              <a:gd name="connsiteX2" fmla="*/ 69324 w 129656"/>
              <a:gd name="connsiteY2" fmla="*/ 13692 h 58207"/>
              <a:gd name="connsiteX3" fmla="*/ 1062 w 129656"/>
              <a:gd name="connsiteY3" fmla="*/ 58142 h 5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56" h="58207">
                <a:moveTo>
                  <a:pt x="1062" y="58142"/>
                </a:moveTo>
                <a:cubicBezTo>
                  <a:pt x="10851" y="56290"/>
                  <a:pt x="116685" y="9988"/>
                  <a:pt x="128062" y="2580"/>
                </a:cubicBezTo>
                <a:cubicBezTo>
                  <a:pt x="139439" y="-4828"/>
                  <a:pt x="86786" y="5225"/>
                  <a:pt x="69324" y="13692"/>
                </a:cubicBezTo>
                <a:cubicBezTo>
                  <a:pt x="51862" y="22159"/>
                  <a:pt x="-8727" y="59994"/>
                  <a:pt x="1062" y="581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9" name="フリーフォーム: 図形 1878">
            <a:extLst>
              <a:ext uri="{FF2B5EF4-FFF2-40B4-BE49-F238E27FC236}">
                <a16:creationId xmlns:a16="http://schemas.microsoft.com/office/drawing/2014/main" id="{87188557-6D28-47A3-AF59-21BDD07A9C0F}"/>
              </a:ext>
            </a:extLst>
          </p:cNvPr>
          <p:cNvSpPr/>
          <p:nvPr/>
        </p:nvSpPr>
        <p:spPr>
          <a:xfrm>
            <a:off x="3875674" y="7421664"/>
            <a:ext cx="410500" cy="90945"/>
          </a:xfrm>
          <a:custGeom>
            <a:avLst/>
            <a:gdLst>
              <a:gd name="connsiteX0" fmla="*/ 1001 w 410500"/>
              <a:gd name="connsiteY0" fmla="*/ 90386 h 90945"/>
              <a:gd name="connsiteX1" fmla="*/ 397876 w 410500"/>
              <a:gd name="connsiteY1" fmla="*/ 1486 h 90945"/>
              <a:gd name="connsiteX2" fmla="*/ 286751 w 410500"/>
              <a:gd name="connsiteY2" fmla="*/ 37999 h 90945"/>
              <a:gd name="connsiteX3" fmla="*/ 1001 w 410500"/>
              <a:gd name="connsiteY3" fmla="*/ 90386 h 9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500" h="90945">
                <a:moveTo>
                  <a:pt x="1001" y="90386"/>
                </a:moveTo>
                <a:cubicBezTo>
                  <a:pt x="19522" y="84301"/>
                  <a:pt x="350251" y="10217"/>
                  <a:pt x="397876" y="1486"/>
                </a:cubicBezTo>
                <a:cubicBezTo>
                  <a:pt x="445501" y="-7245"/>
                  <a:pt x="347340" y="24770"/>
                  <a:pt x="286751" y="37999"/>
                </a:cubicBezTo>
                <a:cubicBezTo>
                  <a:pt x="226162" y="51228"/>
                  <a:pt x="-17520" y="96471"/>
                  <a:pt x="1001" y="9038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0" name="フリーフォーム: 図形 1879">
            <a:extLst>
              <a:ext uri="{FF2B5EF4-FFF2-40B4-BE49-F238E27FC236}">
                <a16:creationId xmlns:a16="http://schemas.microsoft.com/office/drawing/2014/main" id="{FBDFB2E8-150D-41B6-BAD6-E96C6AA9D3CD}"/>
              </a:ext>
            </a:extLst>
          </p:cNvPr>
          <p:cNvSpPr/>
          <p:nvPr/>
        </p:nvSpPr>
        <p:spPr>
          <a:xfrm>
            <a:off x="4395598" y="7254872"/>
            <a:ext cx="63690" cy="117478"/>
          </a:xfrm>
          <a:custGeom>
            <a:avLst/>
            <a:gdLst>
              <a:gd name="connsiteX0" fmla="*/ 63690 w 63690"/>
              <a:gd name="connsiteY0" fmla="*/ 117478 h 117478"/>
              <a:gd name="connsiteX1" fmla="*/ 190 w 63690"/>
              <a:gd name="connsiteY1" fmla="*/ 3 h 117478"/>
              <a:gd name="connsiteX2" fmla="*/ 63690 w 63690"/>
              <a:gd name="connsiteY2" fmla="*/ 117478 h 11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0" h="117478">
                <a:moveTo>
                  <a:pt x="63690" y="117478"/>
                </a:moveTo>
                <a:cubicBezTo>
                  <a:pt x="63690" y="117478"/>
                  <a:pt x="4423" y="797"/>
                  <a:pt x="190" y="3"/>
                </a:cubicBezTo>
                <a:cubicBezTo>
                  <a:pt x="-4043" y="-791"/>
                  <a:pt x="63690" y="117478"/>
                  <a:pt x="63690" y="1174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1" name="フリーフォーム: 図形 1880">
            <a:extLst>
              <a:ext uri="{FF2B5EF4-FFF2-40B4-BE49-F238E27FC236}">
                <a16:creationId xmlns:a16="http://schemas.microsoft.com/office/drawing/2014/main" id="{346A5770-5231-4881-AC74-A9312EBB38FC}"/>
              </a:ext>
            </a:extLst>
          </p:cNvPr>
          <p:cNvSpPr/>
          <p:nvPr/>
        </p:nvSpPr>
        <p:spPr>
          <a:xfrm>
            <a:off x="4383084" y="7257738"/>
            <a:ext cx="44491" cy="128966"/>
          </a:xfrm>
          <a:custGeom>
            <a:avLst/>
            <a:gdLst>
              <a:gd name="connsiteX0" fmla="*/ 4 w 44491"/>
              <a:gd name="connsiteY0" fmla="*/ 312 h 128966"/>
              <a:gd name="connsiteX1" fmla="*/ 44454 w 44491"/>
              <a:gd name="connsiteY1" fmla="*/ 120962 h 128966"/>
              <a:gd name="connsiteX2" fmla="*/ 7941 w 44491"/>
              <a:gd name="connsiteY2" fmla="*/ 101912 h 128966"/>
              <a:gd name="connsiteX3" fmla="*/ 22229 w 44491"/>
              <a:gd name="connsiteY3" fmla="*/ 128900 h 128966"/>
              <a:gd name="connsiteX4" fmla="*/ 4766 w 44491"/>
              <a:gd name="connsiteY4" fmla="*/ 92387 h 128966"/>
              <a:gd name="connsiteX5" fmla="*/ 41279 w 44491"/>
              <a:gd name="connsiteY5" fmla="*/ 86037 h 128966"/>
              <a:gd name="connsiteX6" fmla="*/ 4 w 44491"/>
              <a:gd name="connsiteY6" fmla="*/ 312 h 12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91" h="128966">
                <a:moveTo>
                  <a:pt x="4" y="312"/>
                </a:moveTo>
                <a:cubicBezTo>
                  <a:pt x="533" y="6133"/>
                  <a:pt x="43131" y="104029"/>
                  <a:pt x="44454" y="120962"/>
                </a:cubicBezTo>
                <a:cubicBezTo>
                  <a:pt x="45777" y="137895"/>
                  <a:pt x="11645" y="100589"/>
                  <a:pt x="7941" y="101912"/>
                </a:cubicBezTo>
                <a:cubicBezTo>
                  <a:pt x="4237" y="103235"/>
                  <a:pt x="22758" y="130487"/>
                  <a:pt x="22229" y="128900"/>
                </a:cubicBezTo>
                <a:cubicBezTo>
                  <a:pt x="21700" y="127313"/>
                  <a:pt x="1591" y="99531"/>
                  <a:pt x="4766" y="92387"/>
                </a:cubicBezTo>
                <a:cubicBezTo>
                  <a:pt x="7941" y="85243"/>
                  <a:pt x="40750" y="100325"/>
                  <a:pt x="41279" y="86037"/>
                </a:cubicBezTo>
                <a:cubicBezTo>
                  <a:pt x="41808" y="71750"/>
                  <a:pt x="-525" y="-5509"/>
                  <a:pt x="4" y="3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2" name="フリーフォーム: 図形 1881">
            <a:extLst>
              <a:ext uri="{FF2B5EF4-FFF2-40B4-BE49-F238E27FC236}">
                <a16:creationId xmlns:a16="http://schemas.microsoft.com/office/drawing/2014/main" id="{AD7C27B8-43CC-4284-8EF9-8DDB271FF791}"/>
              </a:ext>
            </a:extLst>
          </p:cNvPr>
          <p:cNvSpPr/>
          <p:nvPr/>
        </p:nvSpPr>
        <p:spPr>
          <a:xfrm>
            <a:off x="1266825" y="4494759"/>
            <a:ext cx="522061" cy="187375"/>
          </a:xfrm>
          <a:custGeom>
            <a:avLst/>
            <a:gdLst>
              <a:gd name="connsiteX0" fmla="*/ 0 w 522061"/>
              <a:gd name="connsiteY0" fmla="*/ 185191 h 187375"/>
              <a:gd name="connsiteX1" fmla="*/ 336550 w 522061"/>
              <a:gd name="connsiteY1" fmla="*/ 159791 h 187375"/>
              <a:gd name="connsiteX2" fmla="*/ 520700 w 522061"/>
              <a:gd name="connsiteY2" fmla="*/ 1041 h 187375"/>
              <a:gd name="connsiteX3" fmla="*/ 415925 w 522061"/>
              <a:gd name="connsiteY3" fmla="*/ 93116 h 187375"/>
              <a:gd name="connsiteX4" fmla="*/ 333375 w 522061"/>
              <a:gd name="connsiteY4" fmla="*/ 134391 h 187375"/>
              <a:gd name="connsiteX5" fmla="*/ 0 w 522061"/>
              <a:gd name="connsiteY5" fmla="*/ 185191 h 18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061" h="187375">
                <a:moveTo>
                  <a:pt x="0" y="185191"/>
                </a:moveTo>
                <a:cubicBezTo>
                  <a:pt x="529" y="189424"/>
                  <a:pt x="249767" y="190483"/>
                  <a:pt x="336550" y="159791"/>
                </a:cubicBezTo>
                <a:cubicBezTo>
                  <a:pt x="423333" y="129099"/>
                  <a:pt x="507471" y="12153"/>
                  <a:pt x="520700" y="1041"/>
                </a:cubicBezTo>
                <a:cubicBezTo>
                  <a:pt x="533929" y="-10071"/>
                  <a:pt x="447146" y="70891"/>
                  <a:pt x="415925" y="93116"/>
                </a:cubicBezTo>
                <a:cubicBezTo>
                  <a:pt x="384704" y="115341"/>
                  <a:pt x="404283" y="119045"/>
                  <a:pt x="333375" y="134391"/>
                </a:cubicBezTo>
                <a:cubicBezTo>
                  <a:pt x="262467" y="149737"/>
                  <a:pt x="-529" y="180958"/>
                  <a:pt x="0" y="18519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3" name="フリーフォーム: 図形 1882">
            <a:extLst>
              <a:ext uri="{FF2B5EF4-FFF2-40B4-BE49-F238E27FC236}">
                <a16:creationId xmlns:a16="http://schemas.microsoft.com/office/drawing/2014/main" id="{2141BF3D-BDE0-47FE-A177-8125C4194495}"/>
              </a:ext>
            </a:extLst>
          </p:cNvPr>
          <p:cNvSpPr/>
          <p:nvPr/>
        </p:nvSpPr>
        <p:spPr>
          <a:xfrm>
            <a:off x="1533927" y="4032493"/>
            <a:ext cx="418469" cy="110966"/>
          </a:xfrm>
          <a:custGeom>
            <a:avLst/>
            <a:gdLst>
              <a:gd name="connsiteX0" fmla="*/ 2773 w 418469"/>
              <a:gd name="connsiteY0" fmla="*/ 21982 h 110966"/>
              <a:gd name="connsiteX1" fmla="*/ 129773 w 418469"/>
              <a:gd name="connsiteY1" fmla="*/ 82307 h 110966"/>
              <a:gd name="connsiteX2" fmla="*/ 380598 w 418469"/>
              <a:gd name="connsiteY2" fmla="*/ 21982 h 110966"/>
              <a:gd name="connsiteX3" fmla="*/ 415523 w 418469"/>
              <a:gd name="connsiteY3" fmla="*/ 110882 h 110966"/>
              <a:gd name="connsiteX4" fmla="*/ 361548 w 418469"/>
              <a:gd name="connsiteY4" fmla="*/ 2932 h 110966"/>
              <a:gd name="connsiteX5" fmla="*/ 244073 w 418469"/>
              <a:gd name="connsiteY5" fmla="*/ 31507 h 110966"/>
              <a:gd name="connsiteX6" fmla="*/ 2773 w 418469"/>
              <a:gd name="connsiteY6" fmla="*/ 21982 h 11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469" h="110966">
                <a:moveTo>
                  <a:pt x="2773" y="21982"/>
                </a:moveTo>
                <a:cubicBezTo>
                  <a:pt x="-16277" y="30449"/>
                  <a:pt x="66802" y="82307"/>
                  <a:pt x="129773" y="82307"/>
                </a:cubicBezTo>
                <a:cubicBezTo>
                  <a:pt x="192744" y="82307"/>
                  <a:pt x="332973" y="17220"/>
                  <a:pt x="380598" y="21982"/>
                </a:cubicBezTo>
                <a:cubicBezTo>
                  <a:pt x="428223" y="26744"/>
                  <a:pt x="418698" y="114057"/>
                  <a:pt x="415523" y="110882"/>
                </a:cubicBezTo>
                <a:cubicBezTo>
                  <a:pt x="412348" y="107707"/>
                  <a:pt x="390123" y="16161"/>
                  <a:pt x="361548" y="2932"/>
                </a:cubicBezTo>
                <a:cubicBezTo>
                  <a:pt x="332973" y="-10297"/>
                  <a:pt x="299106" y="25157"/>
                  <a:pt x="244073" y="31507"/>
                </a:cubicBezTo>
                <a:cubicBezTo>
                  <a:pt x="189040" y="37857"/>
                  <a:pt x="21823" y="13515"/>
                  <a:pt x="2773" y="219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02" name="グループ化 901">
            <a:extLst>
              <a:ext uri="{FF2B5EF4-FFF2-40B4-BE49-F238E27FC236}">
                <a16:creationId xmlns:a16="http://schemas.microsoft.com/office/drawing/2014/main" id="{0009D028-A7A3-4E21-92E5-50CF4B00E866}"/>
              </a:ext>
            </a:extLst>
          </p:cNvPr>
          <p:cNvGrpSpPr/>
          <p:nvPr/>
        </p:nvGrpSpPr>
        <p:grpSpPr>
          <a:xfrm rot="20700000">
            <a:off x="5155804" y="1276274"/>
            <a:ext cx="1686299" cy="1634352"/>
            <a:chOff x="2037954" y="5092624"/>
            <a:chExt cx="1686299" cy="1634352"/>
          </a:xfrm>
          <a:solidFill>
            <a:srgbClr val="D5000C"/>
          </a:solidFill>
        </p:grpSpPr>
        <p:sp>
          <p:nvSpPr>
            <p:cNvPr id="903" name="フリーフォーム: 図形 902">
              <a:extLst>
                <a:ext uri="{FF2B5EF4-FFF2-40B4-BE49-F238E27FC236}">
                  <a16:creationId xmlns:a16="http://schemas.microsoft.com/office/drawing/2014/main" id="{8BE0ACBE-C240-4E57-94A8-BA922330425B}"/>
                </a:ext>
              </a:extLst>
            </p:cNvPr>
            <p:cNvSpPr/>
            <p:nvPr/>
          </p:nvSpPr>
          <p:spPr>
            <a:xfrm>
              <a:off x="2037954" y="5438358"/>
              <a:ext cx="822286" cy="374115"/>
            </a:xfrm>
            <a:custGeom>
              <a:avLst/>
              <a:gdLst>
                <a:gd name="connsiteX0" fmla="*/ 2513 w 822286"/>
                <a:gd name="connsiteY0" fmla="*/ 115775 h 374115"/>
                <a:gd name="connsiteX1" fmla="*/ 320013 w 822286"/>
                <a:gd name="connsiteY1" fmla="*/ 132709 h 374115"/>
                <a:gd name="connsiteX2" fmla="*/ 637513 w 822286"/>
                <a:gd name="connsiteY2" fmla="*/ 1475 h 374115"/>
                <a:gd name="connsiteX3" fmla="*/ 789913 w 822286"/>
                <a:gd name="connsiteY3" fmla="*/ 77675 h 374115"/>
                <a:gd name="connsiteX4" fmla="*/ 806846 w 822286"/>
                <a:gd name="connsiteY4" fmla="*/ 306275 h 374115"/>
                <a:gd name="connsiteX5" fmla="*/ 607879 w 822286"/>
                <a:gd name="connsiteY5" fmla="*/ 268175 h 374115"/>
                <a:gd name="connsiteX6" fmla="*/ 298846 w 822286"/>
                <a:gd name="connsiteY6" fmla="*/ 374009 h 374115"/>
                <a:gd name="connsiteX7" fmla="*/ 176079 w 822286"/>
                <a:gd name="connsiteY7" fmla="*/ 285109 h 374115"/>
                <a:gd name="connsiteX8" fmla="*/ 2513 w 822286"/>
                <a:gd name="connsiteY8" fmla="*/ 115775 h 37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2286" h="374115">
                  <a:moveTo>
                    <a:pt x="2513" y="115775"/>
                  </a:moveTo>
                  <a:cubicBezTo>
                    <a:pt x="26502" y="90375"/>
                    <a:pt x="214180" y="151759"/>
                    <a:pt x="320013" y="132709"/>
                  </a:cubicBezTo>
                  <a:cubicBezTo>
                    <a:pt x="425846" y="113659"/>
                    <a:pt x="559196" y="10647"/>
                    <a:pt x="637513" y="1475"/>
                  </a:cubicBezTo>
                  <a:cubicBezTo>
                    <a:pt x="715830" y="-7697"/>
                    <a:pt x="761691" y="26875"/>
                    <a:pt x="789913" y="77675"/>
                  </a:cubicBezTo>
                  <a:cubicBezTo>
                    <a:pt x="818135" y="128475"/>
                    <a:pt x="837185" y="274525"/>
                    <a:pt x="806846" y="306275"/>
                  </a:cubicBezTo>
                  <a:cubicBezTo>
                    <a:pt x="776507" y="338025"/>
                    <a:pt x="692546" y="256886"/>
                    <a:pt x="607879" y="268175"/>
                  </a:cubicBezTo>
                  <a:cubicBezTo>
                    <a:pt x="523212" y="279464"/>
                    <a:pt x="370813" y="371187"/>
                    <a:pt x="298846" y="374009"/>
                  </a:cubicBezTo>
                  <a:cubicBezTo>
                    <a:pt x="226879" y="376831"/>
                    <a:pt x="219118" y="323209"/>
                    <a:pt x="176079" y="285109"/>
                  </a:cubicBezTo>
                  <a:cubicBezTo>
                    <a:pt x="133040" y="247009"/>
                    <a:pt x="-21476" y="141175"/>
                    <a:pt x="2513" y="1157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4" name="フリーフォーム: 図形 903">
              <a:extLst>
                <a:ext uri="{FF2B5EF4-FFF2-40B4-BE49-F238E27FC236}">
                  <a16:creationId xmlns:a16="http://schemas.microsoft.com/office/drawing/2014/main" id="{F3B87656-4566-437F-A4D0-C112DDB5AC13}"/>
                </a:ext>
              </a:extLst>
            </p:cNvPr>
            <p:cNvSpPr/>
            <p:nvPr/>
          </p:nvSpPr>
          <p:spPr>
            <a:xfrm>
              <a:off x="2246415" y="5146458"/>
              <a:ext cx="454542" cy="1517966"/>
            </a:xfrm>
            <a:custGeom>
              <a:avLst/>
              <a:gdLst>
                <a:gd name="connsiteX0" fmla="*/ 52285 w 454542"/>
                <a:gd name="connsiteY0" fmla="*/ 1275 h 1517966"/>
                <a:gd name="connsiteX1" fmla="*/ 213152 w 454542"/>
                <a:gd name="connsiteY1" fmla="*/ 267975 h 1517966"/>
                <a:gd name="connsiteX2" fmla="*/ 179285 w 454542"/>
                <a:gd name="connsiteY2" fmla="*/ 809842 h 1517966"/>
                <a:gd name="connsiteX3" fmla="*/ 255485 w 454542"/>
                <a:gd name="connsiteY3" fmla="*/ 1334775 h 1517966"/>
                <a:gd name="connsiteX4" fmla="*/ 200452 w 454542"/>
                <a:gd name="connsiteY4" fmla="*/ 1220475 h 1517966"/>
                <a:gd name="connsiteX5" fmla="*/ 5718 w 454542"/>
                <a:gd name="connsiteY5" fmla="*/ 1097709 h 1517966"/>
                <a:gd name="connsiteX6" fmla="*/ 64985 w 454542"/>
                <a:gd name="connsiteY6" fmla="*/ 1178142 h 1517966"/>
                <a:gd name="connsiteX7" fmla="*/ 200452 w 454542"/>
                <a:gd name="connsiteY7" fmla="*/ 1436375 h 1517966"/>
                <a:gd name="connsiteX8" fmla="*/ 361318 w 454542"/>
                <a:gd name="connsiteY8" fmla="*/ 1516809 h 1517966"/>
                <a:gd name="connsiteX9" fmla="*/ 420585 w 454542"/>
                <a:gd name="connsiteY9" fmla="*/ 1389809 h 1517966"/>
                <a:gd name="connsiteX10" fmla="*/ 445985 w 454542"/>
                <a:gd name="connsiteY10" fmla="*/ 974942 h 1517966"/>
                <a:gd name="connsiteX11" fmla="*/ 445985 w 454542"/>
                <a:gd name="connsiteY11" fmla="*/ 238342 h 1517966"/>
                <a:gd name="connsiteX12" fmla="*/ 344385 w 454542"/>
                <a:gd name="connsiteY12" fmla="*/ 170609 h 1517966"/>
                <a:gd name="connsiteX13" fmla="*/ 52285 w 454542"/>
                <a:gd name="connsiteY13" fmla="*/ 1275 h 151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4542" h="1517966">
                  <a:moveTo>
                    <a:pt x="52285" y="1275"/>
                  </a:moveTo>
                  <a:cubicBezTo>
                    <a:pt x="30413" y="17503"/>
                    <a:pt x="191985" y="133214"/>
                    <a:pt x="213152" y="267975"/>
                  </a:cubicBezTo>
                  <a:cubicBezTo>
                    <a:pt x="234319" y="402736"/>
                    <a:pt x="172230" y="632042"/>
                    <a:pt x="179285" y="809842"/>
                  </a:cubicBezTo>
                  <a:cubicBezTo>
                    <a:pt x="186341" y="987642"/>
                    <a:pt x="251957" y="1266336"/>
                    <a:pt x="255485" y="1334775"/>
                  </a:cubicBezTo>
                  <a:cubicBezTo>
                    <a:pt x="259013" y="1403214"/>
                    <a:pt x="242080" y="1259986"/>
                    <a:pt x="200452" y="1220475"/>
                  </a:cubicBezTo>
                  <a:cubicBezTo>
                    <a:pt x="158824" y="1180964"/>
                    <a:pt x="28296" y="1104765"/>
                    <a:pt x="5718" y="1097709"/>
                  </a:cubicBezTo>
                  <a:cubicBezTo>
                    <a:pt x="-16860" y="1090654"/>
                    <a:pt x="32529" y="1121698"/>
                    <a:pt x="64985" y="1178142"/>
                  </a:cubicBezTo>
                  <a:cubicBezTo>
                    <a:pt x="97441" y="1234586"/>
                    <a:pt x="151063" y="1379931"/>
                    <a:pt x="200452" y="1436375"/>
                  </a:cubicBezTo>
                  <a:cubicBezTo>
                    <a:pt x="249841" y="1492819"/>
                    <a:pt x="324629" y="1524570"/>
                    <a:pt x="361318" y="1516809"/>
                  </a:cubicBezTo>
                  <a:cubicBezTo>
                    <a:pt x="398007" y="1509048"/>
                    <a:pt x="406474" y="1480120"/>
                    <a:pt x="420585" y="1389809"/>
                  </a:cubicBezTo>
                  <a:cubicBezTo>
                    <a:pt x="434696" y="1299498"/>
                    <a:pt x="441752" y="1166853"/>
                    <a:pt x="445985" y="974942"/>
                  </a:cubicBezTo>
                  <a:cubicBezTo>
                    <a:pt x="450218" y="783031"/>
                    <a:pt x="462918" y="372398"/>
                    <a:pt x="445985" y="238342"/>
                  </a:cubicBezTo>
                  <a:cubicBezTo>
                    <a:pt x="429052" y="104287"/>
                    <a:pt x="404357" y="212942"/>
                    <a:pt x="344385" y="170609"/>
                  </a:cubicBezTo>
                  <a:cubicBezTo>
                    <a:pt x="284413" y="128276"/>
                    <a:pt x="74157" y="-14953"/>
                    <a:pt x="52285" y="12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5" name="フリーフォーム: 図形 904">
              <a:extLst>
                <a:ext uri="{FF2B5EF4-FFF2-40B4-BE49-F238E27FC236}">
                  <a16:creationId xmlns:a16="http://schemas.microsoft.com/office/drawing/2014/main" id="{E633E86E-BB78-4414-A12F-02730920AB21}"/>
                </a:ext>
              </a:extLst>
            </p:cNvPr>
            <p:cNvSpPr/>
            <p:nvPr/>
          </p:nvSpPr>
          <p:spPr>
            <a:xfrm>
              <a:off x="2109254" y="5647030"/>
              <a:ext cx="427645" cy="733862"/>
            </a:xfrm>
            <a:custGeom>
              <a:avLst/>
              <a:gdLst>
                <a:gd name="connsiteX0" fmla="*/ 422279 w 427645"/>
                <a:gd name="connsiteY0" fmla="*/ 237 h 733862"/>
                <a:gd name="connsiteX1" fmla="*/ 252946 w 427645"/>
                <a:gd name="connsiteY1" fmla="*/ 258470 h 733862"/>
                <a:gd name="connsiteX2" fmla="*/ 3179 w 427645"/>
                <a:gd name="connsiteY2" fmla="*/ 491303 h 733862"/>
                <a:gd name="connsiteX3" fmla="*/ 113246 w 427645"/>
                <a:gd name="connsiteY3" fmla="*/ 702970 h 733862"/>
                <a:gd name="connsiteX4" fmla="*/ 134413 w 427645"/>
                <a:gd name="connsiteY4" fmla="*/ 728370 h 733862"/>
                <a:gd name="connsiteX5" fmla="*/ 189446 w 427645"/>
                <a:gd name="connsiteY5" fmla="*/ 660637 h 733862"/>
                <a:gd name="connsiteX6" fmla="*/ 384179 w 427645"/>
                <a:gd name="connsiteY6" fmla="*/ 465903 h 733862"/>
                <a:gd name="connsiteX7" fmla="*/ 384179 w 427645"/>
                <a:gd name="connsiteY7" fmla="*/ 305037 h 733862"/>
                <a:gd name="connsiteX8" fmla="*/ 422279 w 427645"/>
                <a:gd name="connsiteY8" fmla="*/ 237 h 73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645" h="733862">
                  <a:moveTo>
                    <a:pt x="422279" y="237"/>
                  </a:moveTo>
                  <a:cubicBezTo>
                    <a:pt x="400407" y="-7524"/>
                    <a:pt x="322796" y="176626"/>
                    <a:pt x="252946" y="258470"/>
                  </a:cubicBezTo>
                  <a:cubicBezTo>
                    <a:pt x="183096" y="340314"/>
                    <a:pt x="26462" y="417220"/>
                    <a:pt x="3179" y="491303"/>
                  </a:cubicBezTo>
                  <a:cubicBezTo>
                    <a:pt x="-20104" y="565386"/>
                    <a:pt x="91374" y="663459"/>
                    <a:pt x="113246" y="702970"/>
                  </a:cubicBezTo>
                  <a:cubicBezTo>
                    <a:pt x="135118" y="742481"/>
                    <a:pt x="121713" y="735425"/>
                    <a:pt x="134413" y="728370"/>
                  </a:cubicBezTo>
                  <a:cubicBezTo>
                    <a:pt x="147113" y="721315"/>
                    <a:pt x="147818" y="704382"/>
                    <a:pt x="189446" y="660637"/>
                  </a:cubicBezTo>
                  <a:cubicBezTo>
                    <a:pt x="231074" y="616892"/>
                    <a:pt x="351724" y="525170"/>
                    <a:pt x="384179" y="465903"/>
                  </a:cubicBezTo>
                  <a:cubicBezTo>
                    <a:pt x="416634" y="406636"/>
                    <a:pt x="375712" y="377709"/>
                    <a:pt x="384179" y="305037"/>
                  </a:cubicBezTo>
                  <a:cubicBezTo>
                    <a:pt x="392646" y="232365"/>
                    <a:pt x="444151" y="7998"/>
                    <a:pt x="422279" y="2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6" name="フリーフォーム: 図形 905">
              <a:extLst>
                <a:ext uri="{FF2B5EF4-FFF2-40B4-BE49-F238E27FC236}">
                  <a16:creationId xmlns:a16="http://schemas.microsoft.com/office/drawing/2014/main" id="{B221986C-2F56-463F-AF6C-2400FD6C4F1E}"/>
                </a:ext>
              </a:extLst>
            </p:cNvPr>
            <p:cNvSpPr/>
            <p:nvPr/>
          </p:nvSpPr>
          <p:spPr>
            <a:xfrm>
              <a:off x="2555608" y="5733971"/>
              <a:ext cx="280885" cy="477638"/>
            </a:xfrm>
            <a:custGeom>
              <a:avLst/>
              <a:gdLst>
                <a:gd name="connsiteX0" fmla="*/ 9792 w 280885"/>
                <a:gd name="connsiteY0" fmla="*/ 2196 h 477638"/>
                <a:gd name="connsiteX1" fmla="*/ 259559 w 280885"/>
                <a:gd name="connsiteY1" fmla="*/ 129196 h 477638"/>
                <a:gd name="connsiteX2" fmla="*/ 242625 w 280885"/>
                <a:gd name="connsiteY2" fmla="*/ 167296 h 477638"/>
                <a:gd name="connsiteX3" fmla="*/ 280725 w 280885"/>
                <a:gd name="connsiteY3" fmla="*/ 472096 h 477638"/>
                <a:gd name="connsiteX4" fmla="*/ 251092 w 280885"/>
                <a:gd name="connsiteY4" fmla="*/ 357796 h 477638"/>
                <a:gd name="connsiteX5" fmla="*/ 141025 w 280885"/>
                <a:gd name="connsiteY5" fmla="*/ 277362 h 477638"/>
                <a:gd name="connsiteX6" fmla="*/ 56359 w 280885"/>
                <a:gd name="connsiteY6" fmla="*/ 247729 h 477638"/>
                <a:gd name="connsiteX7" fmla="*/ 9792 w 280885"/>
                <a:gd name="connsiteY7" fmla="*/ 2196 h 47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885" h="477638">
                  <a:moveTo>
                    <a:pt x="9792" y="2196"/>
                  </a:moveTo>
                  <a:cubicBezTo>
                    <a:pt x="43659" y="-17559"/>
                    <a:pt x="220754" y="101679"/>
                    <a:pt x="259559" y="129196"/>
                  </a:cubicBezTo>
                  <a:cubicBezTo>
                    <a:pt x="298365" y="156713"/>
                    <a:pt x="239097" y="110146"/>
                    <a:pt x="242625" y="167296"/>
                  </a:cubicBezTo>
                  <a:cubicBezTo>
                    <a:pt x="246153" y="224446"/>
                    <a:pt x="279314" y="440346"/>
                    <a:pt x="280725" y="472096"/>
                  </a:cubicBezTo>
                  <a:cubicBezTo>
                    <a:pt x="282136" y="503846"/>
                    <a:pt x="274375" y="390252"/>
                    <a:pt x="251092" y="357796"/>
                  </a:cubicBezTo>
                  <a:cubicBezTo>
                    <a:pt x="227809" y="325340"/>
                    <a:pt x="173481" y="295707"/>
                    <a:pt x="141025" y="277362"/>
                  </a:cubicBezTo>
                  <a:cubicBezTo>
                    <a:pt x="108569" y="259017"/>
                    <a:pt x="73292" y="287240"/>
                    <a:pt x="56359" y="247729"/>
                  </a:cubicBezTo>
                  <a:cubicBezTo>
                    <a:pt x="39426" y="208218"/>
                    <a:pt x="-24075" y="21951"/>
                    <a:pt x="9792" y="21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7" name="フリーフォーム: 図形 906">
              <a:extLst>
                <a:ext uri="{FF2B5EF4-FFF2-40B4-BE49-F238E27FC236}">
                  <a16:creationId xmlns:a16="http://schemas.microsoft.com/office/drawing/2014/main" id="{09AE817A-5CFF-4981-A5AD-889C95D47CFB}"/>
                </a:ext>
              </a:extLst>
            </p:cNvPr>
            <p:cNvSpPr/>
            <p:nvPr/>
          </p:nvSpPr>
          <p:spPr>
            <a:xfrm>
              <a:off x="2811681" y="5130795"/>
              <a:ext cx="827390" cy="843302"/>
            </a:xfrm>
            <a:custGeom>
              <a:avLst/>
              <a:gdLst>
                <a:gd name="connsiteX0" fmla="*/ 11952 w 827390"/>
                <a:gd name="connsiteY0" fmla="*/ 237072 h 843302"/>
                <a:gd name="connsiteX1" fmla="*/ 66986 w 827390"/>
                <a:gd name="connsiteY1" fmla="*/ 220138 h 843302"/>
                <a:gd name="connsiteX2" fmla="*/ 397186 w 827390"/>
                <a:gd name="connsiteY2" fmla="*/ 131238 h 843302"/>
                <a:gd name="connsiteX3" fmla="*/ 536886 w 827390"/>
                <a:gd name="connsiteY3" fmla="*/ 5 h 843302"/>
                <a:gd name="connsiteX4" fmla="*/ 591919 w 827390"/>
                <a:gd name="connsiteY4" fmla="*/ 127005 h 843302"/>
                <a:gd name="connsiteX5" fmla="*/ 824752 w 827390"/>
                <a:gd name="connsiteY5" fmla="*/ 381005 h 843302"/>
                <a:gd name="connsiteX6" fmla="*/ 714686 w 827390"/>
                <a:gd name="connsiteY6" fmla="*/ 397938 h 843302"/>
                <a:gd name="connsiteX7" fmla="*/ 668119 w 827390"/>
                <a:gd name="connsiteY7" fmla="*/ 817038 h 843302"/>
                <a:gd name="connsiteX8" fmla="*/ 570752 w 827390"/>
                <a:gd name="connsiteY8" fmla="*/ 791638 h 843302"/>
                <a:gd name="connsiteX9" fmla="*/ 342152 w 827390"/>
                <a:gd name="connsiteY9" fmla="*/ 728138 h 843302"/>
                <a:gd name="connsiteX10" fmla="*/ 452219 w 827390"/>
                <a:gd name="connsiteY10" fmla="*/ 673105 h 843302"/>
                <a:gd name="connsiteX11" fmla="*/ 456452 w 827390"/>
                <a:gd name="connsiteY11" fmla="*/ 321738 h 843302"/>
                <a:gd name="connsiteX12" fmla="*/ 342152 w 827390"/>
                <a:gd name="connsiteY12" fmla="*/ 359838 h 843302"/>
                <a:gd name="connsiteX13" fmla="*/ 11952 w 827390"/>
                <a:gd name="connsiteY13" fmla="*/ 237072 h 84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7390" h="843302">
                  <a:moveTo>
                    <a:pt x="11952" y="237072"/>
                  </a:moveTo>
                  <a:cubicBezTo>
                    <a:pt x="-33909" y="213789"/>
                    <a:pt x="66986" y="220138"/>
                    <a:pt x="66986" y="220138"/>
                  </a:cubicBezTo>
                  <a:cubicBezTo>
                    <a:pt x="131192" y="202499"/>
                    <a:pt x="318869" y="167927"/>
                    <a:pt x="397186" y="131238"/>
                  </a:cubicBezTo>
                  <a:cubicBezTo>
                    <a:pt x="475503" y="94549"/>
                    <a:pt x="504431" y="710"/>
                    <a:pt x="536886" y="5"/>
                  </a:cubicBezTo>
                  <a:cubicBezTo>
                    <a:pt x="569341" y="-700"/>
                    <a:pt x="543941" y="63505"/>
                    <a:pt x="591919" y="127005"/>
                  </a:cubicBezTo>
                  <a:cubicBezTo>
                    <a:pt x="639897" y="190505"/>
                    <a:pt x="804291" y="335850"/>
                    <a:pt x="824752" y="381005"/>
                  </a:cubicBezTo>
                  <a:cubicBezTo>
                    <a:pt x="845213" y="426161"/>
                    <a:pt x="740791" y="325266"/>
                    <a:pt x="714686" y="397938"/>
                  </a:cubicBezTo>
                  <a:cubicBezTo>
                    <a:pt x="688581" y="470610"/>
                    <a:pt x="692108" y="751421"/>
                    <a:pt x="668119" y="817038"/>
                  </a:cubicBezTo>
                  <a:cubicBezTo>
                    <a:pt x="644130" y="882655"/>
                    <a:pt x="625080" y="806455"/>
                    <a:pt x="570752" y="791638"/>
                  </a:cubicBezTo>
                  <a:cubicBezTo>
                    <a:pt x="516424" y="776821"/>
                    <a:pt x="361907" y="747893"/>
                    <a:pt x="342152" y="728138"/>
                  </a:cubicBezTo>
                  <a:cubicBezTo>
                    <a:pt x="322397" y="708383"/>
                    <a:pt x="433169" y="740838"/>
                    <a:pt x="452219" y="673105"/>
                  </a:cubicBezTo>
                  <a:cubicBezTo>
                    <a:pt x="471269" y="605372"/>
                    <a:pt x="474797" y="373949"/>
                    <a:pt x="456452" y="321738"/>
                  </a:cubicBezTo>
                  <a:cubicBezTo>
                    <a:pt x="438108" y="269527"/>
                    <a:pt x="418352" y="368305"/>
                    <a:pt x="342152" y="359838"/>
                  </a:cubicBezTo>
                  <a:cubicBezTo>
                    <a:pt x="265952" y="351371"/>
                    <a:pt x="57813" y="260355"/>
                    <a:pt x="11952" y="2370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8" name="フリーフォーム: 図形 907">
              <a:extLst>
                <a:ext uri="{FF2B5EF4-FFF2-40B4-BE49-F238E27FC236}">
                  <a16:creationId xmlns:a16="http://schemas.microsoft.com/office/drawing/2014/main" id="{29184B5B-D21D-46AF-A188-9F443835C9B3}"/>
                </a:ext>
              </a:extLst>
            </p:cNvPr>
            <p:cNvSpPr/>
            <p:nvPr/>
          </p:nvSpPr>
          <p:spPr>
            <a:xfrm>
              <a:off x="2891985" y="5472193"/>
              <a:ext cx="491399" cy="236910"/>
            </a:xfrm>
            <a:custGeom>
              <a:avLst/>
              <a:gdLst>
                <a:gd name="connsiteX0" fmla="*/ 24782 w 491399"/>
                <a:gd name="connsiteY0" fmla="*/ 103107 h 236910"/>
                <a:gd name="connsiteX1" fmla="*/ 376148 w 491399"/>
                <a:gd name="connsiteY1" fmla="*/ 43840 h 236910"/>
                <a:gd name="connsiteX2" fmla="*/ 490448 w 491399"/>
                <a:gd name="connsiteY2" fmla="*/ 1507 h 236910"/>
                <a:gd name="connsiteX3" fmla="*/ 431182 w 491399"/>
                <a:gd name="connsiteY3" fmla="*/ 26907 h 236910"/>
                <a:gd name="connsiteX4" fmla="*/ 439648 w 491399"/>
                <a:gd name="connsiteY4" fmla="*/ 183540 h 236910"/>
                <a:gd name="connsiteX5" fmla="*/ 75582 w 491399"/>
                <a:gd name="connsiteY5" fmla="*/ 234340 h 236910"/>
                <a:gd name="connsiteX6" fmla="*/ 24782 w 491399"/>
                <a:gd name="connsiteY6" fmla="*/ 103107 h 23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1399" h="236910">
                  <a:moveTo>
                    <a:pt x="24782" y="103107"/>
                  </a:moveTo>
                  <a:cubicBezTo>
                    <a:pt x="74876" y="71357"/>
                    <a:pt x="298537" y="60773"/>
                    <a:pt x="376148" y="43840"/>
                  </a:cubicBezTo>
                  <a:cubicBezTo>
                    <a:pt x="453759" y="26907"/>
                    <a:pt x="481276" y="4329"/>
                    <a:pt x="490448" y="1507"/>
                  </a:cubicBezTo>
                  <a:cubicBezTo>
                    <a:pt x="499620" y="-1315"/>
                    <a:pt x="439649" y="-3432"/>
                    <a:pt x="431182" y="26907"/>
                  </a:cubicBezTo>
                  <a:cubicBezTo>
                    <a:pt x="422715" y="57246"/>
                    <a:pt x="498915" y="148968"/>
                    <a:pt x="439648" y="183540"/>
                  </a:cubicBezTo>
                  <a:cubicBezTo>
                    <a:pt x="380381" y="218112"/>
                    <a:pt x="146138" y="245629"/>
                    <a:pt x="75582" y="234340"/>
                  </a:cubicBezTo>
                  <a:cubicBezTo>
                    <a:pt x="5026" y="223051"/>
                    <a:pt x="-25312" y="134857"/>
                    <a:pt x="24782" y="1031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9" name="フリーフォーム: 図形 908">
              <a:extLst>
                <a:ext uri="{FF2B5EF4-FFF2-40B4-BE49-F238E27FC236}">
                  <a16:creationId xmlns:a16="http://schemas.microsoft.com/office/drawing/2014/main" id="{2AE57E10-DFB0-4C96-BE16-32F7DAC27130}"/>
                </a:ext>
              </a:extLst>
            </p:cNvPr>
            <p:cNvSpPr/>
            <p:nvPr/>
          </p:nvSpPr>
          <p:spPr>
            <a:xfrm>
              <a:off x="2882783" y="5724030"/>
              <a:ext cx="554401" cy="143370"/>
            </a:xfrm>
            <a:custGeom>
              <a:avLst/>
              <a:gdLst>
                <a:gd name="connsiteX0" fmla="*/ 117 w 554401"/>
                <a:gd name="connsiteY0" fmla="*/ 109503 h 143370"/>
                <a:gd name="connsiteX1" fmla="*/ 393817 w 554401"/>
                <a:gd name="connsiteY1" fmla="*/ 29070 h 143370"/>
                <a:gd name="connsiteX2" fmla="*/ 529284 w 554401"/>
                <a:gd name="connsiteY2" fmla="*/ 3670 h 143370"/>
                <a:gd name="connsiteX3" fmla="*/ 546217 w 554401"/>
                <a:gd name="connsiteY3" fmla="*/ 101037 h 143370"/>
                <a:gd name="connsiteX4" fmla="*/ 436150 w 554401"/>
                <a:gd name="connsiteY4" fmla="*/ 143370 h 143370"/>
                <a:gd name="connsiteX5" fmla="*/ 117 w 554401"/>
                <a:gd name="connsiteY5" fmla="*/ 109503 h 14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4401" h="143370">
                  <a:moveTo>
                    <a:pt x="117" y="109503"/>
                  </a:moveTo>
                  <a:cubicBezTo>
                    <a:pt x="-6939" y="90453"/>
                    <a:pt x="305623" y="46709"/>
                    <a:pt x="393817" y="29070"/>
                  </a:cubicBezTo>
                  <a:cubicBezTo>
                    <a:pt x="482012" y="11431"/>
                    <a:pt x="503884" y="-8325"/>
                    <a:pt x="529284" y="3670"/>
                  </a:cubicBezTo>
                  <a:cubicBezTo>
                    <a:pt x="554684" y="15665"/>
                    <a:pt x="561739" y="77754"/>
                    <a:pt x="546217" y="101037"/>
                  </a:cubicBezTo>
                  <a:cubicBezTo>
                    <a:pt x="530695" y="124320"/>
                    <a:pt x="527872" y="143370"/>
                    <a:pt x="436150" y="143370"/>
                  </a:cubicBezTo>
                  <a:cubicBezTo>
                    <a:pt x="344428" y="143370"/>
                    <a:pt x="7173" y="128553"/>
                    <a:pt x="117" y="1095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0" name="フリーフォーム: 図形 909">
              <a:extLst>
                <a:ext uri="{FF2B5EF4-FFF2-40B4-BE49-F238E27FC236}">
                  <a16:creationId xmlns:a16="http://schemas.microsoft.com/office/drawing/2014/main" id="{2935FCF9-357C-471A-A9BF-8DF4C4703F11}"/>
                </a:ext>
              </a:extLst>
            </p:cNvPr>
            <p:cNvSpPr/>
            <p:nvPr/>
          </p:nvSpPr>
          <p:spPr>
            <a:xfrm>
              <a:off x="2665579" y="5092624"/>
              <a:ext cx="894981" cy="1601943"/>
            </a:xfrm>
            <a:custGeom>
              <a:avLst/>
              <a:gdLst>
                <a:gd name="connsiteX0" fmla="*/ 86088 w 894981"/>
                <a:gd name="connsiteY0" fmla="*/ 76 h 1601943"/>
                <a:gd name="connsiteX1" fmla="*/ 276588 w 894981"/>
                <a:gd name="connsiteY1" fmla="*/ 245609 h 1601943"/>
                <a:gd name="connsiteX2" fmla="*/ 293521 w 894981"/>
                <a:gd name="connsiteY2" fmla="*/ 402243 h 1601943"/>
                <a:gd name="connsiteX3" fmla="*/ 276588 w 894981"/>
                <a:gd name="connsiteY3" fmla="*/ 1062643 h 1601943"/>
                <a:gd name="connsiteX4" fmla="*/ 280821 w 894981"/>
                <a:gd name="connsiteY4" fmla="*/ 1308176 h 1601943"/>
                <a:gd name="connsiteX5" fmla="*/ 378188 w 894981"/>
                <a:gd name="connsiteY5" fmla="*/ 1274309 h 1601943"/>
                <a:gd name="connsiteX6" fmla="*/ 627954 w 894981"/>
                <a:gd name="connsiteY6" fmla="*/ 1121909 h 1601943"/>
                <a:gd name="connsiteX7" fmla="*/ 886188 w 894981"/>
                <a:gd name="connsiteY7" fmla="*/ 795943 h 1601943"/>
                <a:gd name="connsiteX8" fmla="*/ 822688 w 894981"/>
                <a:gd name="connsiteY8" fmla="*/ 863676 h 1601943"/>
                <a:gd name="connsiteX9" fmla="*/ 704154 w 894981"/>
                <a:gd name="connsiteY9" fmla="*/ 1126143 h 1601943"/>
                <a:gd name="connsiteX10" fmla="*/ 534821 w 894981"/>
                <a:gd name="connsiteY10" fmla="*/ 1371676 h 1601943"/>
                <a:gd name="connsiteX11" fmla="*/ 335854 w 894981"/>
                <a:gd name="connsiteY11" fmla="*/ 1469043 h 1601943"/>
                <a:gd name="connsiteX12" fmla="*/ 276588 w 894981"/>
                <a:gd name="connsiteY12" fmla="*/ 1600276 h 1601943"/>
                <a:gd name="connsiteX13" fmla="*/ 208854 w 894981"/>
                <a:gd name="connsiteY13" fmla="*/ 1528309 h 1601943"/>
                <a:gd name="connsiteX14" fmla="*/ 1421 w 894981"/>
                <a:gd name="connsiteY14" fmla="*/ 1320876 h 1601943"/>
                <a:gd name="connsiteX15" fmla="*/ 115721 w 894981"/>
                <a:gd name="connsiteY15" fmla="*/ 1380143 h 1601943"/>
                <a:gd name="connsiteX16" fmla="*/ 81854 w 894981"/>
                <a:gd name="connsiteY16" fmla="*/ 1198109 h 1601943"/>
                <a:gd name="connsiteX17" fmla="*/ 124188 w 894981"/>
                <a:gd name="connsiteY17" fmla="*/ 914476 h 1601943"/>
                <a:gd name="connsiteX18" fmla="*/ 145354 w 894981"/>
                <a:gd name="connsiteY18" fmla="*/ 334509 h 1601943"/>
                <a:gd name="connsiteX19" fmla="*/ 107254 w 894981"/>
                <a:gd name="connsiteY19" fmla="*/ 220209 h 1601943"/>
                <a:gd name="connsiteX20" fmla="*/ 86088 w 894981"/>
                <a:gd name="connsiteY20" fmla="*/ 76 h 160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94981" h="1601943">
                  <a:moveTo>
                    <a:pt x="86088" y="76"/>
                  </a:moveTo>
                  <a:cubicBezTo>
                    <a:pt x="114310" y="4309"/>
                    <a:pt x="242016" y="178581"/>
                    <a:pt x="276588" y="245609"/>
                  </a:cubicBezTo>
                  <a:cubicBezTo>
                    <a:pt x="311160" y="312637"/>
                    <a:pt x="293521" y="266071"/>
                    <a:pt x="293521" y="402243"/>
                  </a:cubicBezTo>
                  <a:cubicBezTo>
                    <a:pt x="293521" y="538415"/>
                    <a:pt x="278705" y="911654"/>
                    <a:pt x="276588" y="1062643"/>
                  </a:cubicBezTo>
                  <a:cubicBezTo>
                    <a:pt x="274471" y="1213632"/>
                    <a:pt x="263888" y="1272898"/>
                    <a:pt x="280821" y="1308176"/>
                  </a:cubicBezTo>
                  <a:cubicBezTo>
                    <a:pt x="297754" y="1343454"/>
                    <a:pt x="320333" y="1305353"/>
                    <a:pt x="378188" y="1274309"/>
                  </a:cubicBezTo>
                  <a:cubicBezTo>
                    <a:pt x="436043" y="1243265"/>
                    <a:pt x="543287" y="1201637"/>
                    <a:pt x="627954" y="1121909"/>
                  </a:cubicBezTo>
                  <a:cubicBezTo>
                    <a:pt x="712621" y="1042181"/>
                    <a:pt x="853732" y="838982"/>
                    <a:pt x="886188" y="795943"/>
                  </a:cubicBezTo>
                  <a:cubicBezTo>
                    <a:pt x="918644" y="752904"/>
                    <a:pt x="853027" y="808643"/>
                    <a:pt x="822688" y="863676"/>
                  </a:cubicBezTo>
                  <a:cubicBezTo>
                    <a:pt x="792349" y="918709"/>
                    <a:pt x="752132" y="1041476"/>
                    <a:pt x="704154" y="1126143"/>
                  </a:cubicBezTo>
                  <a:cubicBezTo>
                    <a:pt x="656176" y="1210810"/>
                    <a:pt x="596204" y="1314526"/>
                    <a:pt x="534821" y="1371676"/>
                  </a:cubicBezTo>
                  <a:cubicBezTo>
                    <a:pt x="473438" y="1428826"/>
                    <a:pt x="378893" y="1430943"/>
                    <a:pt x="335854" y="1469043"/>
                  </a:cubicBezTo>
                  <a:cubicBezTo>
                    <a:pt x="292815" y="1507143"/>
                    <a:pt x="297755" y="1590398"/>
                    <a:pt x="276588" y="1600276"/>
                  </a:cubicBezTo>
                  <a:cubicBezTo>
                    <a:pt x="255421" y="1610154"/>
                    <a:pt x="254715" y="1574876"/>
                    <a:pt x="208854" y="1528309"/>
                  </a:cubicBezTo>
                  <a:cubicBezTo>
                    <a:pt x="162993" y="1481742"/>
                    <a:pt x="16943" y="1345570"/>
                    <a:pt x="1421" y="1320876"/>
                  </a:cubicBezTo>
                  <a:cubicBezTo>
                    <a:pt x="-14101" y="1296182"/>
                    <a:pt x="102316" y="1400604"/>
                    <a:pt x="115721" y="1380143"/>
                  </a:cubicBezTo>
                  <a:cubicBezTo>
                    <a:pt x="129127" y="1359682"/>
                    <a:pt x="80443" y="1275720"/>
                    <a:pt x="81854" y="1198109"/>
                  </a:cubicBezTo>
                  <a:cubicBezTo>
                    <a:pt x="83265" y="1120498"/>
                    <a:pt x="113605" y="1058409"/>
                    <a:pt x="124188" y="914476"/>
                  </a:cubicBezTo>
                  <a:cubicBezTo>
                    <a:pt x="134771" y="770543"/>
                    <a:pt x="148176" y="450220"/>
                    <a:pt x="145354" y="334509"/>
                  </a:cubicBezTo>
                  <a:cubicBezTo>
                    <a:pt x="142532" y="218798"/>
                    <a:pt x="115015" y="272420"/>
                    <a:pt x="107254" y="220209"/>
                  </a:cubicBezTo>
                  <a:cubicBezTo>
                    <a:pt x="99493" y="167998"/>
                    <a:pt x="57866" y="-4157"/>
                    <a:pt x="86088" y="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1" name="フリーフォーム: 図形 910">
              <a:extLst>
                <a:ext uri="{FF2B5EF4-FFF2-40B4-BE49-F238E27FC236}">
                  <a16:creationId xmlns:a16="http://schemas.microsoft.com/office/drawing/2014/main" id="{CFB287C5-C5DB-445E-9D0D-DDBC36FC9F47}"/>
                </a:ext>
              </a:extLst>
            </p:cNvPr>
            <p:cNvSpPr/>
            <p:nvPr/>
          </p:nvSpPr>
          <p:spPr>
            <a:xfrm>
              <a:off x="2858107" y="5882693"/>
              <a:ext cx="866146" cy="329554"/>
            </a:xfrm>
            <a:custGeom>
              <a:avLst/>
              <a:gdLst>
                <a:gd name="connsiteX0" fmla="*/ 3626 w 866146"/>
                <a:gd name="connsiteY0" fmla="*/ 247174 h 329554"/>
                <a:gd name="connsiteX1" fmla="*/ 384626 w 866146"/>
                <a:gd name="connsiteY1" fmla="*/ 124407 h 329554"/>
                <a:gd name="connsiteX2" fmla="*/ 507393 w 866146"/>
                <a:gd name="connsiteY2" fmla="*/ 5874 h 329554"/>
                <a:gd name="connsiteX3" fmla="*/ 862993 w 866146"/>
                <a:gd name="connsiteY3" fmla="*/ 319140 h 329554"/>
                <a:gd name="connsiteX4" fmla="*/ 668260 w 866146"/>
                <a:gd name="connsiteY4" fmla="*/ 251407 h 329554"/>
                <a:gd name="connsiteX5" fmla="*/ 439660 w 866146"/>
                <a:gd name="connsiteY5" fmla="*/ 217540 h 329554"/>
                <a:gd name="connsiteX6" fmla="*/ 308426 w 866146"/>
                <a:gd name="connsiteY6" fmla="*/ 281040 h 329554"/>
                <a:gd name="connsiteX7" fmla="*/ 198360 w 866146"/>
                <a:gd name="connsiteY7" fmla="*/ 310674 h 329554"/>
                <a:gd name="connsiteX8" fmla="*/ 3626 w 866146"/>
                <a:gd name="connsiteY8" fmla="*/ 247174 h 32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146" h="329554">
                  <a:moveTo>
                    <a:pt x="3626" y="247174"/>
                  </a:moveTo>
                  <a:cubicBezTo>
                    <a:pt x="34670" y="216129"/>
                    <a:pt x="300665" y="164624"/>
                    <a:pt x="384626" y="124407"/>
                  </a:cubicBezTo>
                  <a:cubicBezTo>
                    <a:pt x="468587" y="84190"/>
                    <a:pt x="427665" y="-26582"/>
                    <a:pt x="507393" y="5874"/>
                  </a:cubicBezTo>
                  <a:cubicBezTo>
                    <a:pt x="587121" y="38329"/>
                    <a:pt x="836182" y="278218"/>
                    <a:pt x="862993" y="319140"/>
                  </a:cubicBezTo>
                  <a:cubicBezTo>
                    <a:pt x="889804" y="360062"/>
                    <a:pt x="738815" y="268340"/>
                    <a:pt x="668260" y="251407"/>
                  </a:cubicBezTo>
                  <a:cubicBezTo>
                    <a:pt x="597705" y="234474"/>
                    <a:pt x="499632" y="212601"/>
                    <a:pt x="439660" y="217540"/>
                  </a:cubicBezTo>
                  <a:cubicBezTo>
                    <a:pt x="379688" y="222479"/>
                    <a:pt x="348642" y="265518"/>
                    <a:pt x="308426" y="281040"/>
                  </a:cubicBezTo>
                  <a:cubicBezTo>
                    <a:pt x="268210" y="296562"/>
                    <a:pt x="247043" y="317024"/>
                    <a:pt x="198360" y="310674"/>
                  </a:cubicBezTo>
                  <a:cubicBezTo>
                    <a:pt x="149677" y="304324"/>
                    <a:pt x="-27418" y="278219"/>
                    <a:pt x="3626" y="2471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2" name="フリーフォーム: 図形 911">
              <a:extLst>
                <a:ext uri="{FF2B5EF4-FFF2-40B4-BE49-F238E27FC236}">
                  <a16:creationId xmlns:a16="http://schemas.microsoft.com/office/drawing/2014/main" id="{01577CAC-71D1-4C8C-9428-79271BF0C1B9}"/>
                </a:ext>
              </a:extLst>
            </p:cNvPr>
            <p:cNvSpPr/>
            <p:nvPr/>
          </p:nvSpPr>
          <p:spPr>
            <a:xfrm>
              <a:off x="3018196" y="5815244"/>
              <a:ext cx="622540" cy="911732"/>
            </a:xfrm>
            <a:custGeom>
              <a:avLst/>
              <a:gdLst>
                <a:gd name="connsiteX0" fmla="*/ 127171 w 622540"/>
                <a:gd name="connsiteY0" fmla="*/ 1356 h 911732"/>
                <a:gd name="connsiteX1" fmla="*/ 144104 w 622540"/>
                <a:gd name="connsiteY1" fmla="*/ 111423 h 911732"/>
                <a:gd name="connsiteX2" fmla="*/ 406571 w 622540"/>
                <a:gd name="connsiteY2" fmla="*/ 492423 h 911732"/>
                <a:gd name="connsiteX3" fmla="*/ 542037 w 622540"/>
                <a:gd name="connsiteY3" fmla="*/ 585556 h 911732"/>
                <a:gd name="connsiteX4" fmla="*/ 622471 w 622540"/>
                <a:gd name="connsiteY4" fmla="*/ 517823 h 911732"/>
                <a:gd name="connsiteX5" fmla="*/ 554737 w 622540"/>
                <a:gd name="connsiteY5" fmla="*/ 644823 h 911732"/>
                <a:gd name="connsiteX6" fmla="*/ 482771 w 622540"/>
                <a:gd name="connsiteY6" fmla="*/ 898823 h 911732"/>
                <a:gd name="connsiteX7" fmla="*/ 372704 w 622540"/>
                <a:gd name="connsiteY7" fmla="*/ 822623 h 911732"/>
                <a:gd name="connsiteX8" fmla="*/ 110237 w 622540"/>
                <a:gd name="connsiteY8" fmla="*/ 382356 h 911732"/>
                <a:gd name="connsiteX9" fmla="*/ 171 w 622540"/>
                <a:gd name="connsiteY9" fmla="*/ 166456 h 911732"/>
                <a:gd name="connsiteX10" fmla="*/ 127171 w 622540"/>
                <a:gd name="connsiteY10" fmla="*/ 1356 h 91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540" h="911732">
                  <a:moveTo>
                    <a:pt x="127171" y="1356"/>
                  </a:moveTo>
                  <a:cubicBezTo>
                    <a:pt x="151160" y="-7816"/>
                    <a:pt x="97537" y="29579"/>
                    <a:pt x="144104" y="111423"/>
                  </a:cubicBezTo>
                  <a:cubicBezTo>
                    <a:pt x="190671" y="193268"/>
                    <a:pt x="340249" y="413401"/>
                    <a:pt x="406571" y="492423"/>
                  </a:cubicBezTo>
                  <a:cubicBezTo>
                    <a:pt x="472893" y="571445"/>
                    <a:pt x="506054" y="581323"/>
                    <a:pt x="542037" y="585556"/>
                  </a:cubicBezTo>
                  <a:cubicBezTo>
                    <a:pt x="578020" y="589789"/>
                    <a:pt x="620354" y="507945"/>
                    <a:pt x="622471" y="517823"/>
                  </a:cubicBezTo>
                  <a:cubicBezTo>
                    <a:pt x="624588" y="527701"/>
                    <a:pt x="578020" y="581323"/>
                    <a:pt x="554737" y="644823"/>
                  </a:cubicBezTo>
                  <a:cubicBezTo>
                    <a:pt x="531454" y="708323"/>
                    <a:pt x="513110" y="869190"/>
                    <a:pt x="482771" y="898823"/>
                  </a:cubicBezTo>
                  <a:cubicBezTo>
                    <a:pt x="452432" y="928456"/>
                    <a:pt x="434793" y="908701"/>
                    <a:pt x="372704" y="822623"/>
                  </a:cubicBezTo>
                  <a:cubicBezTo>
                    <a:pt x="310615" y="736545"/>
                    <a:pt x="172326" y="491717"/>
                    <a:pt x="110237" y="382356"/>
                  </a:cubicBezTo>
                  <a:cubicBezTo>
                    <a:pt x="48148" y="272995"/>
                    <a:pt x="-3357" y="226428"/>
                    <a:pt x="171" y="166456"/>
                  </a:cubicBezTo>
                  <a:cubicBezTo>
                    <a:pt x="3699" y="106484"/>
                    <a:pt x="103182" y="10528"/>
                    <a:pt x="127171" y="13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13" name="グループ化 912">
            <a:extLst>
              <a:ext uri="{FF2B5EF4-FFF2-40B4-BE49-F238E27FC236}">
                <a16:creationId xmlns:a16="http://schemas.microsoft.com/office/drawing/2014/main" id="{F8CA98A4-40CD-49F4-9287-041A18972235}"/>
              </a:ext>
            </a:extLst>
          </p:cNvPr>
          <p:cNvGrpSpPr/>
          <p:nvPr/>
        </p:nvGrpSpPr>
        <p:grpSpPr>
          <a:xfrm rot="20333523">
            <a:off x="5685334" y="2777057"/>
            <a:ext cx="1051506" cy="1147243"/>
            <a:chOff x="3636399" y="5046124"/>
            <a:chExt cx="1473241" cy="1607376"/>
          </a:xfrm>
          <a:solidFill>
            <a:srgbClr val="D5000C"/>
          </a:solidFill>
        </p:grpSpPr>
        <p:sp>
          <p:nvSpPr>
            <p:cNvPr id="914" name="フリーフォーム: 図形 913">
              <a:extLst>
                <a:ext uri="{FF2B5EF4-FFF2-40B4-BE49-F238E27FC236}">
                  <a16:creationId xmlns:a16="http://schemas.microsoft.com/office/drawing/2014/main" id="{4F29B0EC-F33E-40AE-A156-47BFB452F73B}"/>
                </a:ext>
              </a:extLst>
            </p:cNvPr>
            <p:cNvSpPr/>
            <p:nvPr/>
          </p:nvSpPr>
          <p:spPr>
            <a:xfrm>
              <a:off x="3636399" y="5151863"/>
              <a:ext cx="1397989" cy="689180"/>
            </a:xfrm>
            <a:custGeom>
              <a:avLst/>
              <a:gdLst>
                <a:gd name="connsiteX0" fmla="*/ 34 w 1397989"/>
                <a:gd name="connsiteY0" fmla="*/ 448837 h 689180"/>
                <a:gd name="connsiteX1" fmla="*/ 228634 w 1397989"/>
                <a:gd name="connsiteY1" fmla="*/ 677437 h 689180"/>
                <a:gd name="connsiteX2" fmla="*/ 364101 w 1397989"/>
                <a:gd name="connsiteY2" fmla="*/ 647804 h 689180"/>
                <a:gd name="connsiteX3" fmla="*/ 834001 w 1397989"/>
                <a:gd name="connsiteY3" fmla="*/ 575837 h 689180"/>
                <a:gd name="connsiteX4" fmla="*/ 1215001 w 1397989"/>
                <a:gd name="connsiteY4" fmla="*/ 546204 h 689180"/>
                <a:gd name="connsiteX5" fmla="*/ 1397034 w 1397989"/>
                <a:gd name="connsiteY5" fmla="*/ 575837 h 689180"/>
                <a:gd name="connsiteX6" fmla="*/ 1278501 w 1397989"/>
                <a:gd name="connsiteY6" fmla="*/ 393804 h 689180"/>
                <a:gd name="connsiteX7" fmla="*/ 1100701 w 1397989"/>
                <a:gd name="connsiteY7" fmla="*/ 232937 h 689180"/>
                <a:gd name="connsiteX8" fmla="*/ 1240401 w 1397989"/>
                <a:gd name="connsiteY8" fmla="*/ 104 h 689180"/>
                <a:gd name="connsiteX9" fmla="*/ 1037201 w 1397989"/>
                <a:gd name="connsiteY9" fmla="*/ 262570 h 689180"/>
                <a:gd name="connsiteX10" fmla="*/ 863634 w 1397989"/>
                <a:gd name="connsiteY10" fmla="*/ 317604 h 689180"/>
                <a:gd name="connsiteX11" fmla="*/ 245568 w 1397989"/>
                <a:gd name="connsiteY11" fmla="*/ 508104 h 689180"/>
                <a:gd name="connsiteX12" fmla="*/ 34 w 1397989"/>
                <a:gd name="connsiteY12" fmla="*/ 448837 h 68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7989" h="689180">
                  <a:moveTo>
                    <a:pt x="34" y="448837"/>
                  </a:moveTo>
                  <a:cubicBezTo>
                    <a:pt x="-2788" y="477059"/>
                    <a:pt x="167956" y="644276"/>
                    <a:pt x="228634" y="677437"/>
                  </a:cubicBezTo>
                  <a:cubicBezTo>
                    <a:pt x="289312" y="710598"/>
                    <a:pt x="263207" y="664737"/>
                    <a:pt x="364101" y="647804"/>
                  </a:cubicBezTo>
                  <a:cubicBezTo>
                    <a:pt x="464995" y="630871"/>
                    <a:pt x="692184" y="592770"/>
                    <a:pt x="834001" y="575837"/>
                  </a:cubicBezTo>
                  <a:cubicBezTo>
                    <a:pt x="975818" y="558904"/>
                    <a:pt x="1121162" y="546204"/>
                    <a:pt x="1215001" y="546204"/>
                  </a:cubicBezTo>
                  <a:cubicBezTo>
                    <a:pt x="1308840" y="546204"/>
                    <a:pt x="1386451" y="601237"/>
                    <a:pt x="1397034" y="575837"/>
                  </a:cubicBezTo>
                  <a:cubicBezTo>
                    <a:pt x="1407617" y="550437"/>
                    <a:pt x="1327890" y="450954"/>
                    <a:pt x="1278501" y="393804"/>
                  </a:cubicBezTo>
                  <a:cubicBezTo>
                    <a:pt x="1229112" y="336654"/>
                    <a:pt x="1107051" y="298554"/>
                    <a:pt x="1100701" y="232937"/>
                  </a:cubicBezTo>
                  <a:cubicBezTo>
                    <a:pt x="1094351" y="167320"/>
                    <a:pt x="1250984" y="-4835"/>
                    <a:pt x="1240401" y="104"/>
                  </a:cubicBezTo>
                  <a:cubicBezTo>
                    <a:pt x="1229818" y="5043"/>
                    <a:pt x="1099995" y="209653"/>
                    <a:pt x="1037201" y="262570"/>
                  </a:cubicBezTo>
                  <a:cubicBezTo>
                    <a:pt x="974407" y="315487"/>
                    <a:pt x="863634" y="317604"/>
                    <a:pt x="863634" y="317604"/>
                  </a:cubicBezTo>
                  <a:cubicBezTo>
                    <a:pt x="731695" y="358526"/>
                    <a:pt x="386679" y="490465"/>
                    <a:pt x="245568" y="508104"/>
                  </a:cubicBezTo>
                  <a:cubicBezTo>
                    <a:pt x="104457" y="525743"/>
                    <a:pt x="2856" y="420615"/>
                    <a:pt x="34" y="4488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5" name="フリーフォーム: 図形 914">
              <a:extLst>
                <a:ext uri="{FF2B5EF4-FFF2-40B4-BE49-F238E27FC236}">
                  <a16:creationId xmlns:a16="http://schemas.microsoft.com/office/drawing/2014/main" id="{99CDBFD0-E231-4A96-ACE5-1EBF89C09EA5}"/>
                </a:ext>
              </a:extLst>
            </p:cNvPr>
            <p:cNvSpPr/>
            <p:nvPr/>
          </p:nvSpPr>
          <p:spPr>
            <a:xfrm>
              <a:off x="3656344" y="5713792"/>
              <a:ext cx="1453296" cy="512416"/>
            </a:xfrm>
            <a:custGeom>
              <a:avLst/>
              <a:gdLst>
                <a:gd name="connsiteX0" fmla="*/ 60523 w 1453296"/>
                <a:gd name="connsiteY0" fmla="*/ 327175 h 512416"/>
                <a:gd name="connsiteX1" fmla="*/ 276423 w 1453296"/>
                <a:gd name="connsiteY1" fmla="*/ 509208 h 512416"/>
                <a:gd name="connsiteX2" fmla="*/ 500789 w 1453296"/>
                <a:gd name="connsiteY2" fmla="*/ 433008 h 512416"/>
                <a:gd name="connsiteX3" fmla="*/ 1135789 w 1453296"/>
                <a:gd name="connsiteY3" fmla="*/ 301775 h 512416"/>
                <a:gd name="connsiteX4" fmla="*/ 1449056 w 1453296"/>
                <a:gd name="connsiteY4" fmla="*/ 339875 h 512416"/>
                <a:gd name="connsiteX5" fmla="*/ 1305123 w 1453296"/>
                <a:gd name="connsiteY5" fmla="*/ 212875 h 512416"/>
                <a:gd name="connsiteX6" fmla="*/ 1135789 w 1453296"/>
                <a:gd name="connsiteY6" fmla="*/ 5441 h 512416"/>
                <a:gd name="connsiteX7" fmla="*/ 1135789 w 1453296"/>
                <a:gd name="connsiteY7" fmla="*/ 60475 h 512416"/>
                <a:gd name="connsiteX8" fmla="*/ 1034189 w 1453296"/>
                <a:gd name="connsiteY8" fmla="*/ 60475 h 512416"/>
                <a:gd name="connsiteX9" fmla="*/ 759023 w 1453296"/>
                <a:gd name="connsiteY9" fmla="*/ 119741 h 512416"/>
                <a:gd name="connsiteX10" fmla="*/ 454223 w 1453296"/>
                <a:gd name="connsiteY10" fmla="*/ 166308 h 512416"/>
                <a:gd name="connsiteX11" fmla="*/ 428823 w 1453296"/>
                <a:gd name="connsiteY11" fmla="*/ 284841 h 512416"/>
                <a:gd name="connsiteX12" fmla="*/ 30889 w 1453296"/>
                <a:gd name="connsiteY12" fmla="*/ 225575 h 512416"/>
                <a:gd name="connsiteX13" fmla="*/ 60523 w 1453296"/>
                <a:gd name="connsiteY13" fmla="*/ 327175 h 51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53296" h="512416">
                  <a:moveTo>
                    <a:pt x="60523" y="327175"/>
                  </a:moveTo>
                  <a:cubicBezTo>
                    <a:pt x="101445" y="374447"/>
                    <a:pt x="203045" y="491569"/>
                    <a:pt x="276423" y="509208"/>
                  </a:cubicBezTo>
                  <a:cubicBezTo>
                    <a:pt x="349801" y="526847"/>
                    <a:pt x="357561" y="467580"/>
                    <a:pt x="500789" y="433008"/>
                  </a:cubicBezTo>
                  <a:cubicBezTo>
                    <a:pt x="644017" y="398436"/>
                    <a:pt x="977745" y="317297"/>
                    <a:pt x="1135789" y="301775"/>
                  </a:cubicBezTo>
                  <a:cubicBezTo>
                    <a:pt x="1293833" y="286253"/>
                    <a:pt x="1420834" y="354692"/>
                    <a:pt x="1449056" y="339875"/>
                  </a:cubicBezTo>
                  <a:cubicBezTo>
                    <a:pt x="1477278" y="325058"/>
                    <a:pt x="1357334" y="268614"/>
                    <a:pt x="1305123" y="212875"/>
                  </a:cubicBezTo>
                  <a:cubicBezTo>
                    <a:pt x="1252912" y="157136"/>
                    <a:pt x="1164011" y="30841"/>
                    <a:pt x="1135789" y="5441"/>
                  </a:cubicBezTo>
                  <a:cubicBezTo>
                    <a:pt x="1107567" y="-19959"/>
                    <a:pt x="1152722" y="51303"/>
                    <a:pt x="1135789" y="60475"/>
                  </a:cubicBezTo>
                  <a:cubicBezTo>
                    <a:pt x="1118856" y="69647"/>
                    <a:pt x="1096983" y="50597"/>
                    <a:pt x="1034189" y="60475"/>
                  </a:cubicBezTo>
                  <a:cubicBezTo>
                    <a:pt x="971395" y="70353"/>
                    <a:pt x="855684" y="102102"/>
                    <a:pt x="759023" y="119741"/>
                  </a:cubicBezTo>
                  <a:cubicBezTo>
                    <a:pt x="662362" y="137380"/>
                    <a:pt x="509256" y="138791"/>
                    <a:pt x="454223" y="166308"/>
                  </a:cubicBezTo>
                  <a:cubicBezTo>
                    <a:pt x="399190" y="193825"/>
                    <a:pt x="499379" y="274963"/>
                    <a:pt x="428823" y="284841"/>
                  </a:cubicBezTo>
                  <a:cubicBezTo>
                    <a:pt x="358267" y="294719"/>
                    <a:pt x="97211" y="224164"/>
                    <a:pt x="30889" y="225575"/>
                  </a:cubicBezTo>
                  <a:cubicBezTo>
                    <a:pt x="-35433" y="226986"/>
                    <a:pt x="19601" y="279903"/>
                    <a:pt x="60523" y="3271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6" name="フリーフォーム: 図形 915">
              <a:extLst>
                <a:ext uri="{FF2B5EF4-FFF2-40B4-BE49-F238E27FC236}">
                  <a16:creationId xmlns:a16="http://schemas.microsoft.com/office/drawing/2014/main" id="{86D28AAF-2A86-4C9C-BFF9-4C07F370033D}"/>
                </a:ext>
              </a:extLst>
            </p:cNvPr>
            <p:cNvSpPr/>
            <p:nvPr/>
          </p:nvSpPr>
          <p:spPr>
            <a:xfrm>
              <a:off x="3940663" y="5046124"/>
              <a:ext cx="1095510" cy="1607376"/>
            </a:xfrm>
            <a:custGeom>
              <a:avLst/>
              <a:gdLst>
                <a:gd name="connsiteX0" fmla="*/ 309604 w 1095510"/>
                <a:gd name="connsiteY0" fmla="*/ 9 h 1607376"/>
                <a:gd name="connsiteX1" fmla="*/ 343470 w 1095510"/>
                <a:gd name="connsiteY1" fmla="*/ 228609 h 1607376"/>
                <a:gd name="connsiteX2" fmla="*/ 127570 w 1095510"/>
                <a:gd name="connsiteY2" fmla="*/ 419109 h 1607376"/>
                <a:gd name="connsiteX3" fmla="*/ 4804 w 1095510"/>
                <a:gd name="connsiteY3" fmla="*/ 664643 h 1607376"/>
                <a:gd name="connsiteX4" fmla="*/ 47137 w 1095510"/>
                <a:gd name="connsiteY4" fmla="*/ 1151476 h 1607376"/>
                <a:gd name="connsiteX5" fmla="*/ 250337 w 1095510"/>
                <a:gd name="connsiteY5" fmla="*/ 1557876 h 1607376"/>
                <a:gd name="connsiteX6" fmla="*/ 584770 w 1095510"/>
                <a:gd name="connsiteY6" fmla="*/ 1583276 h 1607376"/>
                <a:gd name="connsiteX7" fmla="*/ 1058904 w 1095510"/>
                <a:gd name="connsiteY7" fmla="*/ 1401243 h 1607376"/>
                <a:gd name="connsiteX8" fmla="*/ 1046204 w 1095510"/>
                <a:gd name="connsiteY8" fmla="*/ 1159943 h 1607376"/>
                <a:gd name="connsiteX9" fmla="*/ 906504 w 1095510"/>
                <a:gd name="connsiteY9" fmla="*/ 1049876 h 1607376"/>
                <a:gd name="connsiteX10" fmla="*/ 965770 w 1095510"/>
                <a:gd name="connsiteY10" fmla="*/ 1134543 h 1607376"/>
                <a:gd name="connsiteX11" fmla="*/ 796437 w 1095510"/>
                <a:gd name="connsiteY11" fmla="*/ 1333509 h 1607376"/>
                <a:gd name="connsiteX12" fmla="*/ 305370 w 1095510"/>
                <a:gd name="connsiteY12" fmla="*/ 1214976 h 1607376"/>
                <a:gd name="connsiteX13" fmla="*/ 254570 w 1095510"/>
                <a:gd name="connsiteY13" fmla="*/ 927109 h 1607376"/>
                <a:gd name="connsiteX14" fmla="*/ 512804 w 1095510"/>
                <a:gd name="connsiteY14" fmla="*/ 419109 h 1607376"/>
                <a:gd name="connsiteX15" fmla="*/ 419670 w 1095510"/>
                <a:gd name="connsiteY15" fmla="*/ 237076 h 1607376"/>
                <a:gd name="connsiteX16" fmla="*/ 309604 w 1095510"/>
                <a:gd name="connsiteY16" fmla="*/ 9 h 160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5510" h="1607376">
                  <a:moveTo>
                    <a:pt x="309604" y="9"/>
                  </a:moveTo>
                  <a:cubicBezTo>
                    <a:pt x="296904" y="-1402"/>
                    <a:pt x="373809" y="158759"/>
                    <a:pt x="343470" y="228609"/>
                  </a:cubicBezTo>
                  <a:cubicBezTo>
                    <a:pt x="313131" y="298459"/>
                    <a:pt x="184014" y="346437"/>
                    <a:pt x="127570" y="419109"/>
                  </a:cubicBezTo>
                  <a:cubicBezTo>
                    <a:pt x="71126" y="491781"/>
                    <a:pt x="18209" y="542582"/>
                    <a:pt x="4804" y="664643"/>
                  </a:cubicBezTo>
                  <a:cubicBezTo>
                    <a:pt x="-8601" y="786704"/>
                    <a:pt x="6215" y="1002604"/>
                    <a:pt x="47137" y="1151476"/>
                  </a:cubicBezTo>
                  <a:cubicBezTo>
                    <a:pt x="88059" y="1300348"/>
                    <a:pt x="160732" y="1485909"/>
                    <a:pt x="250337" y="1557876"/>
                  </a:cubicBezTo>
                  <a:cubicBezTo>
                    <a:pt x="339942" y="1629843"/>
                    <a:pt x="450009" y="1609382"/>
                    <a:pt x="584770" y="1583276"/>
                  </a:cubicBezTo>
                  <a:cubicBezTo>
                    <a:pt x="719531" y="1557171"/>
                    <a:pt x="981998" y="1471798"/>
                    <a:pt x="1058904" y="1401243"/>
                  </a:cubicBezTo>
                  <a:cubicBezTo>
                    <a:pt x="1135810" y="1330688"/>
                    <a:pt x="1071604" y="1218504"/>
                    <a:pt x="1046204" y="1159943"/>
                  </a:cubicBezTo>
                  <a:cubicBezTo>
                    <a:pt x="1020804" y="1101382"/>
                    <a:pt x="919910" y="1054109"/>
                    <a:pt x="906504" y="1049876"/>
                  </a:cubicBezTo>
                  <a:cubicBezTo>
                    <a:pt x="893098" y="1045643"/>
                    <a:pt x="984114" y="1087271"/>
                    <a:pt x="965770" y="1134543"/>
                  </a:cubicBezTo>
                  <a:cubicBezTo>
                    <a:pt x="947426" y="1181815"/>
                    <a:pt x="906504" y="1320104"/>
                    <a:pt x="796437" y="1333509"/>
                  </a:cubicBezTo>
                  <a:cubicBezTo>
                    <a:pt x="686370" y="1346915"/>
                    <a:pt x="395681" y="1282709"/>
                    <a:pt x="305370" y="1214976"/>
                  </a:cubicBezTo>
                  <a:cubicBezTo>
                    <a:pt x="215059" y="1147243"/>
                    <a:pt x="219998" y="1059754"/>
                    <a:pt x="254570" y="927109"/>
                  </a:cubicBezTo>
                  <a:cubicBezTo>
                    <a:pt x="289142" y="794465"/>
                    <a:pt x="485287" y="534114"/>
                    <a:pt x="512804" y="419109"/>
                  </a:cubicBezTo>
                  <a:cubicBezTo>
                    <a:pt x="540321" y="304104"/>
                    <a:pt x="454242" y="301987"/>
                    <a:pt x="419670" y="237076"/>
                  </a:cubicBezTo>
                  <a:cubicBezTo>
                    <a:pt x="385098" y="172165"/>
                    <a:pt x="322304" y="1420"/>
                    <a:pt x="309604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17" name="グループ化 916">
            <a:extLst>
              <a:ext uri="{FF2B5EF4-FFF2-40B4-BE49-F238E27FC236}">
                <a16:creationId xmlns:a16="http://schemas.microsoft.com/office/drawing/2014/main" id="{038808A8-C38F-469A-9BCA-5DDF364D17F9}"/>
              </a:ext>
            </a:extLst>
          </p:cNvPr>
          <p:cNvGrpSpPr/>
          <p:nvPr/>
        </p:nvGrpSpPr>
        <p:grpSpPr>
          <a:xfrm rot="20728776">
            <a:off x="6400800" y="3678357"/>
            <a:ext cx="1791325" cy="1525783"/>
            <a:chOff x="4996897" y="5164754"/>
            <a:chExt cx="1791325" cy="1525783"/>
          </a:xfrm>
          <a:solidFill>
            <a:srgbClr val="D5000C"/>
          </a:solidFill>
        </p:grpSpPr>
        <p:sp>
          <p:nvSpPr>
            <p:cNvPr id="918" name="フリーフォーム: 図形 917">
              <a:extLst>
                <a:ext uri="{FF2B5EF4-FFF2-40B4-BE49-F238E27FC236}">
                  <a16:creationId xmlns:a16="http://schemas.microsoft.com/office/drawing/2014/main" id="{498758FB-4EFF-489A-B45D-49DF74EC4E06}"/>
                </a:ext>
              </a:extLst>
            </p:cNvPr>
            <p:cNvSpPr/>
            <p:nvPr/>
          </p:nvSpPr>
          <p:spPr>
            <a:xfrm>
              <a:off x="5096933" y="5204848"/>
              <a:ext cx="1500605" cy="338654"/>
            </a:xfrm>
            <a:custGeom>
              <a:avLst/>
              <a:gdLst>
                <a:gd name="connsiteX0" fmla="*/ 0 w 1500605"/>
                <a:gd name="connsiteY0" fmla="*/ 203235 h 338654"/>
                <a:gd name="connsiteX1" fmla="*/ 213784 w 1500605"/>
                <a:gd name="connsiteY1" fmla="*/ 319652 h 338654"/>
                <a:gd name="connsiteX2" fmla="*/ 317500 w 1500605"/>
                <a:gd name="connsiteY2" fmla="*/ 334469 h 338654"/>
                <a:gd name="connsiteX3" fmla="*/ 624417 w 1500605"/>
                <a:gd name="connsiteY3" fmla="*/ 277319 h 338654"/>
                <a:gd name="connsiteX4" fmla="*/ 1210734 w 1500605"/>
                <a:gd name="connsiteY4" fmla="*/ 266735 h 338654"/>
                <a:gd name="connsiteX5" fmla="*/ 1496484 w 1500605"/>
                <a:gd name="connsiteY5" fmla="*/ 313302 h 338654"/>
                <a:gd name="connsiteX6" fmla="*/ 1377950 w 1500605"/>
                <a:gd name="connsiteY6" fmla="*/ 186302 h 338654"/>
                <a:gd name="connsiteX7" fmla="*/ 1348317 w 1500605"/>
                <a:gd name="connsiteY7" fmla="*/ 52952 h 338654"/>
                <a:gd name="connsiteX8" fmla="*/ 1435100 w 1500605"/>
                <a:gd name="connsiteY8" fmla="*/ 35 h 338654"/>
                <a:gd name="connsiteX9" fmla="*/ 1263650 w 1500605"/>
                <a:gd name="connsiteY9" fmla="*/ 59302 h 338654"/>
                <a:gd name="connsiteX10" fmla="*/ 1056217 w 1500605"/>
                <a:gd name="connsiteY10" fmla="*/ 88935 h 338654"/>
                <a:gd name="connsiteX11" fmla="*/ 719667 w 1500605"/>
                <a:gd name="connsiteY11" fmla="*/ 163019 h 338654"/>
                <a:gd name="connsiteX12" fmla="*/ 393700 w 1500605"/>
                <a:gd name="connsiteY12" fmla="*/ 224402 h 338654"/>
                <a:gd name="connsiteX13" fmla="*/ 211667 w 1500605"/>
                <a:gd name="connsiteY13" fmla="*/ 254035 h 338654"/>
                <a:gd name="connsiteX14" fmla="*/ 0 w 1500605"/>
                <a:gd name="connsiteY14" fmla="*/ 203235 h 33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0605" h="338654">
                  <a:moveTo>
                    <a:pt x="0" y="203235"/>
                  </a:moveTo>
                  <a:cubicBezTo>
                    <a:pt x="353" y="214171"/>
                    <a:pt x="160867" y="297780"/>
                    <a:pt x="213784" y="319652"/>
                  </a:cubicBezTo>
                  <a:cubicBezTo>
                    <a:pt x="266701" y="341524"/>
                    <a:pt x="249061" y="341525"/>
                    <a:pt x="317500" y="334469"/>
                  </a:cubicBezTo>
                  <a:cubicBezTo>
                    <a:pt x="385939" y="327414"/>
                    <a:pt x="475545" y="288608"/>
                    <a:pt x="624417" y="277319"/>
                  </a:cubicBezTo>
                  <a:cubicBezTo>
                    <a:pt x="773289" y="266030"/>
                    <a:pt x="1065390" y="260738"/>
                    <a:pt x="1210734" y="266735"/>
                  </a:cubicBezTo>
                  <a:cubicBezTo>
                    <a:pt x="1356078" y="272732"/>
                    <a:pt x="1468615" y="326708"/>
                    <a:pt x="1496484" y="313302"/>
                  </a:cubicBezTo>
                  <a:cubicBezTo>
                    <a:pt x="1524353" y="299896"/>
                    <a:pt x="1402644" y="229694"/>
                    <a:pt x="1377950" y="186302"/>
                  </a:cubicBezTo>
                  <a:cubicBezTo>
                    <a:pt x="1353256" y="142910"/>
                    <a:pt x="1338792" y="83996"/>
                    <a:pt x="1348317" y="52952"/>
                  </a:cubicBezTo>
                  <a:cubicBezTo>
                    <a:pt x="1357842" y="21908"/>
                    <a:pt x="1449211" y="-1023"/>
                    <a:pt x="1435100" y="35"/>
                  </a:cubicBezTo>
                  <a:cubicBezTo>
                    <a:pt x="1420989" y="1093"/>
                    <a:pt x="1326797" y="44485"/>
                    <a:pt x="1263650" y="59302"/>
                  </a:cubicBezTo>
                  <a:cubicBezTo>
                    <a:pt x="1200503" y="74119"/>
                    <a:pt x="1146881" y="71649"/>
                    <a:pt x="1056217" y="88935"/>
                  </a:cubicBezTo>
                  <a:cubicBezTo>
                    <a:pt x="965553" y="106221"/>
                    <a:pt x="830086" y="140441"/>
                    <a:pt x="719667" y="163019"/>
                  </a:cubicBezTo>
                  <a:cubicBezTo>
                    <a:pt x="609248" y="185597"/>
                    <a:pt x="478367" y="209233"/>
                    <a:pt x="393700" y="224402"/>
                  </a:cubicBezTo>
                  <a:cubicBezTo>
                    <a:pt x="309033" y="239571"/>
                    <a:pt x="274109" y="257915"/>
                    <a:pt x="211667" y="254035"/>
                  </a:cubicBezTo>
                  <a:cubicBezTo>
                    <a:pt x="149225" y="250155"/>
                    <a:pt x="-353" y="192299"/>
                    <a:pt x="0" y="2032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9" name="フリーフォーム: 図形 918">
              <a:extLst>
                <a:ext uri="{FF2B5EF4-FFF2-40B4-BE49-F238E27FC236}">
                  <a16:creationId xmlns:a16="http://schemas.microsoft.com/office/drawing/2014/main" id="{17EEB4F9-D799-4C53-8F15-CD54B34BDB9C}"/>
                </a:ext>
              </a:extLst>
            </p:cNvPr>
            <p:cNvSpPr/>
            <p:nvPr/>
          </p:nvSpPr>
          <p:spPr>
            <a:xfrm>
              <a:off x="5343011" y="5180747"/>
              <a:ext cx="439852" cy="533107"/>
            </a:xfrm>
            <a:custGeom>
              <a:avLst/>
              <a:gdLst>
                <a:gd name="connsiteX0" fmla="*/ 1572 w 439852"/>
                <a:gd name="connsiteY0" fmla="*/ 853 h 533107"/>
                <a:gd name="connsiteX1" fmla="*/ 141272 w 439852"/>
                <a:gd name="connsiteY1" fmla="*/ 129970 h 533107"/>
                <a:gd name="connsiteX2" fmla="*/ 128572 w 439852"/>
                <a:gd name="connsiteY2" fmla="*/ 290836 h 533107"/>
                <a:gd name="connsiteX3" fmla="*/ 249222 w 439852"/>
                <a:gd name="connsiteY3" fmla="*/ 525786 h 533107"/>
                <a:gd name="connsiteX4" fmla="*/ 276739 w 439852"/>
                <a:gd name="connsiteY4" fmla="*/ 451703 h 533107"/>
                <a:gd name="connsiteX5" fmla="*/ 439722 w 439852"/>
                <a:gd name="connsiteY5" fmla="*/ 231570 h 533107"/>
                <a:gd name="connsiteX6" fmla="*/ 247106 w 439852"/>
                <a:gd name="connsiteY6" fmla="*/ 81286 h 533107"/>
                <a:gd name="connsiteX7" fmla="*/ 1572 w 439852"/>
                <a:gd name="connsiteY7" fmla="*/ 853 h 53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852" h="533107">
                  <a:moveTo>
                    <a:pt x="1572" y="853"/>
                  </a:moveTo>
                  <a:cubicBezTo>
                    <a:pt x="-16067" y="8967"/>
                    <a:pt x="120105" y="81640"/>
                    <a:pt x="141272" y="129970"/>
                  </a:cubicBezTo>
                  <a:cubicBezTo>
                    <a:pt x="162439" y="178300"/>
                    <a:pt x="110580" y="224867"/>
                    <a:pt x="128572" y="290836"/>
                  </a:cubicBezTo>
                  <a:cubicBezTo>
                    <a:pt x="146564" y="356805"/>
                    <a:pt x="224528" y="498975"/>
                    <a:pt x="249222" y="525786"/>
                  </a:cubicBezTo>
                  <a:cubicBezTo>
                    <a:pt x="273916" y="552597"/>
                    <a:pt x="244989" y="500739"/>
                    <a:pt x="276739" y="451703"/>
                  </a:cubicBezTo>
                  <a:cubicBezTo>
                    <a:pt x="308489" y="402667"/>
                    <a:pt x="444661" y="293306"/>
                    <a:pt x="439722" y="231570"/>
                  </a:cubicBezTo>
                  <a:cubicBezTo>
                    <a:pt x="434783" y="169834"/>
                    <a:pt x="319778" y="118328"/>
                    <a:pt x="247106" y="81286"/>
                  </a:cubicBezTo>
                  <a:cubicBezTo>
                    <a:pt x="174434" y="44244"/>
                    <a:pt x="19211" y="-7261"/>
                    <a:pt x="1572" y="8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0" name="フリーフォーム: 図形 919">
              <a:extLst>
                <a:ext uri="{FF2B5EF4-FFF2-40B4-BE49-F238E27FC236}">
                  <a16:creationId xmlns:a16="http://schemas.microsoft.com/office/drawing/2014/main" id="{C5BB09A4-C8C5-4746-AFBB-9A0BFDD9C7BC}"/>
                </a:ext>
              </a:extLst>
            </p:cNvPr>
            <p:cNvSpPr/>
            <p:nvPr/>
          </p:nvSpPr>
          <p:spPr>
            <a:xfrm>
              <a:off x="5970367" y="5164754"/>
              <a:ext cx="348655" cy="466482"/>
            </a:xfrm>
            <a:custGeom>
              <a:avLst/>
              <a:gdLst>
                <a:gd name="connsiteX0" fmla="*/ 53666 w 348655"/>
                <a:gd name="connsiteY0" fmla="*/ 4146 h 466482"/>
                <a:gd name="connsiteX1" fmla="*/ 341533 w 348655"/>
                <a:gd name="connsiteY1" fmla="*/ 103629 h 466482"/>
                <a:gd name="connsiteX2" fmla="*/ 248400 w 348655"/>
                <a:gd name="connsiteY2" fmla="*/ 287779 h 466482"/>
                <a:gd name="connsiteX3" fmla="*/ 108700 w 348655"/>
                <a:gd name="connsiteY3" fmla="*/ 440179 h 466482"/>
                <a:gd name="connsiteX4" fmla="*/ 750 w 348655"/>
                <a:gd name="connsiteY4" fmla="*/ 457113 h 466482"/>
                <a:gd name="connsiteX5" fmla="*/ 64250 w 348655"/>
                <a:gd name="connsiteY5" fmla="*/ 340696 h 466482"/>
                <a:gd name="connsiteX6" fmla="*/ 129866 w 348655"/>
                <a:gd name="connsiteY6" fmla="*/ 239096 h 466482"/>
                <a:gd name="connsiteX7" fmla="*/ 53666 w 348655"/>
                <a:gd name="connsiteY7" fmla="*/ 4146 h 4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655" h="466482">
                  <a:moveTo>
                    <a:pt x="53666" y="4146"/>
                  </a:moveTo>
                  <a:cubicBezTo>
                    <a:pt x="88944" y="-18432"/>
                    <a:pt x="309077" y="56357"/>
                    <a:pt x="341533" y="103629"/>
                  </a:cubicBezTo>
                  <a:cubicBezTo>
                    <a:pt x="373989" y="150901"/>
                    <a:pt x="287205" y="231687"/>
                    <a:pt x="248400" y="287779"/>
                  </a:cubicBezTo>
                  <a:cubicBezTo>
                    <a:pt x="209595" y="343871"/>
                    <a:pt x="149975" y="411957"/>
                    <a:pt x="108700" y="440179"/>
                  </a:cubicBezTo>
                  <a:cubicBezTo>
                    <a:pt x="67425" y="468401"/>
                    <a:pt x="8158" y="473693"/>
                    <a:pt x="750" y="457113"/>
                  </a:cubicBezTo>
                  <a:cubicBezTo>
                    <a:pt x="-6658" y="440533"/>
                    <a:pt x="42731" y="377032"/>
                    <a:pt x="64250" y="340696"/>
                  </a:cubicBezTo>
                  <a:cubicBezTo>
                    <a:pt x="85769" y="304360"/>
                    <a:pt x="135863" y="292366"/>
                    <a:pt x="129866" y="239096"/>
                  </a:cubicBezTo>
                  <a:cubicBezTo>
                    <a:pt x="123869" y="185826"/>
                    <a:pt x="18388" y="26724"/>
                    <a:pt x="53666" y="41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1" name="フリーフォーム: 図形 920">
              <a:extLst>
                <a:ext uri="{FF2B5EF4-FFF2-40B4-BE49-F238E27FC236}">
                  <a16:creationId xmlns:a16="http://schemas.microsoft.com/office/drawing/2014/main" id="{1793E51E-45C8-4215-B58E-0BE07296B059}"/>
                </a:ext>
              </a:extLst>
            </p:cNvPr>
            <p:cNvSpPr/>
            <p:nvPr/>
          </p:nvSpPr>
          <p:spPr>
            <a:xfrm>
              <a:off x="5079208" y="5538669"/>
              <a:ext cx="1640306" cy="370974"/>
            </a:xfrm>
            <a:custGeom>
              <a:avLst/>
              <a:gdLst>
                <a:gd name="connsiteX0" fmla="*/ 792 w 1640306"/>
                <a:gd name="connsiteY0" fmla="*/ 231364 h 370974"/>
                <a:gd name="connsiteX1" fmla="*/ 244209 w 1640306"/>
                <a:gd name="connsiteY1" fmla="*/ 368948 h 370974"/>
                <a:gd name="connsiteX2" fmla="*/ 424125 w 1640306"/>
                <a:gd name="connsiteY2" fmla="*/ 305448 h 370974"/>
                <a:gd name="connsiteX3" fmla="*/ 1065475 w 1640306"/>
                <a:gd name="connsiteY3" fmla="*/ 195381 h 370974"/>
                <a:gd name="connsiteX4" fmla="*/ 1611575 w 1640306"/>
                <a:gd name="connsiteY4" fmla="*/ 267348 h 370974"/>
                <a:gd name="connsiteX5" fmla="*/ 1554425 w 1640306"/>
                <a:gd name="connsiteY5" fmla="*/ 163631 h 370974"/>
                <a:gd name="connsiteX6" fmla="*/ 1471875 w 1640306"/>
                <a:gd name="connsiteY6" fmla="*/ 2764 h 370974"/>
                <a:gd name="connsiteX7" fmla="*/ 1323709 w 1640306"/>
                <a:gd name="connsiteY7" fmla="*/ 64148 h 370974"/>
                <a:gd name="connsiteX8" fmla="*/ 1141675 w 1640306"/>
                <a:gd name="connsiteY8" fmla="*/ 93781 h 370974"/>
                <a:gd name="connsiteX9" fmla="*/ 654842 w 1640306"/>
                <a:gd name="connsiteY9" fmla="*/ 178448 h 370974"/>
                <a:gd name="connsiteX10" fmla="*/ 330992 w 1640306"/>
                <a:gd name="connsiteY10" fmla="*/ 256764 h 370974"/>
                <a:gd name="connsiteX11" fmla="*/ 792 w 1640306"/>
                <a:gd name="connsiteY11" fmla="*/ 231364 h 37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0306" h="370974">
                  <a:moveTo>
                    <a:pt x="792" y="231364"/>
                  </a:moveTo>
                  <a:cubicBezTo>
                    <a:pt x="-13672" y="250061"/>
                    <a:pt x="173654" y="356601"/>
                    <a:pt x="244209" y="368948"/>
                  </a:cubicBezTo>
                  <a:cubicBezTo>
                    <a:pt x="314765" y="381295"/>
                    <a:pt x="287247" y="334376"/>
                    <a:pt x="424125" y="305448"/>
                  </a:cubicBezTo>
                  <a:cubicBezTo>
                    <a:pt x="561003" y="276520"/>
                    <a:pt x="867567" y="201731"/>
                    <a:pt x="1065475" y="195381"/>
                  </a:cubicBezTo>
                  <a:cubicBezTo>
                    <a:pt x="1263383" y="189031"/>
                    <a:pt x="1530083" y="272640"/>
                    <a:pt x="1611575" y="267348"/>
                  </a:cubicBezTo>
                  <a:cubicBezTo>
                    <a:pt x="1693067" y="262056"/>
                    <a:pt x="1577708" y="207728"/>
                    <a:pt x="1554425" y="163631"/>
                  </a:cubicBezTo>
                  <a:cubicBezTo>
                    <a:pt x="1531142" y="119534"/>
                    <a:pt x="1510328" y="19345"/>
                    <a:pt x="1471875" y="2764"/>
                  </a:cubicBezTo>
                  <a:cubicBezTo>
                    <a:pt x="1433422" y="-13817"/>
                    <a:pt x="1378742" y="48979"/>
                    <a:pt x="1323709" y="64148"/>
                  </a:cubicBezTo>
                  <a:cubicBezTo>
                    <a:pt x="1268676" y="79317"/>
                    <a:pt x="1141675" y="93781"/>
                    <a:pt x="1141675" y="93781"/>
                  </a:cubicBezTo>
                  <a:cubicBezTo>
                    <a:pt x="1030197" y="112831"/>
                    <a:pt x="789956" y="151284"/>
                    <a:pt x="654842" y="178448"/>
                  </a:cubicBezTo>
                  <a:cubicBezTo>
                    <a:pt x="519728" y="205612"/>
                    <a:pt x="444939" y="251472"/>
                    <a:pt x="330992" y="256764"/>
                  </a:cubicBezTo>
                  <a:cubicBezTo>
                    <a:pt x="217045" y="262056"/>
                    <a:pt x="15256" y="212667"/>
                    <a:pt x="792" y="2313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2" name="フリーフォーム: 図形 921">
              <a:extLst>
                <a:ext uri="{FF2B5EF4-FFF2-40B4-BE49-F238E27FC236}">
                  <a16:creationId xmlns:a16="http://schemas.microsoft.com/office/drawing/2014/main" id="{F8235AA0-D231-4DAA-B6E5-777FD207E99A}"/>
                </a:ext>
              </a:extLst>
            </p:cNvPr>
            <p:cNvSpPr/>
            <p:nvPr/>
          </p:nvSpPr>
          <p:spPr>
            <a:xfrm>
              <a:off x="5932907" y="5482157"/>
              <a:ext cx="423717" cy="468023"/>
            </a:xfrm>
            <a:custGeom>
              <a:avLst/>
              <a:gdLst>
                <a:gd name="connsiteX0" fmla="*/ 131343 w 423717"/>
                <a:gd name="connsiteY0" fmla="*/ 10 h 468023"/>
                <a:gd name="connsiteX1" fmla="*/ 385343 w 423717"/>
                <a:gd name="connsiteY1" fmla="*/ 103726 h 468023"/>
                <a:gd name="connsiteX2" fmla="*/ 423443 w 423717"/>
                <a:gd name="connsiteY2" fmla="*/ 133360 h 468023"/>
                <a:gd name="connsiteX3" fmla="*/ 402276 w 423717"/>
                <a:gd name="connsiteY3" fmla="*/ 302693 h 468023"/>
                <a:gd name="connsiteX4" fmla="*/ 398043 w 423717"/>
                <a:gd name="connsiteY4" fmla="*/ 444510 h 468023"/>
                <a:gd name="connsiteX5" fmla="*/ 237176 w 423717"/>
                <a:gd name="connsiteY5" fmla="*/ 461443 h 468023"/>
                <a:gd name="connsiteX6" fmla="*/ 222360 w 423717"/>
                <a:gd name="connsiteY6" fmla="*/ 376776 h 468023"/>
                <a:gd name="connsiteX7" fmla="*/ 188493 w 423717"/>
                <a:gd name="connsiteY7" fmla="*/ 228610 h 468023"/>
                <a:gd name="connsiteX8" fmla="*/ 184260 w 423717"/>
                <a:gd name="connsiteY8" fmla="*/ 213793 h 468023"/>
                <a:gd name="connsiteX9" fmla="*/ 110 w 423717"/>
                <a:gd name="connsiteY9" fmla="*/ 65626 h 468023"/>
                <a:gd name="connsiteX10" fmla="*/ 156743 w 423717"/>
                <a:gd name="connsiteY10" fmla="*/ 110076 h 468023"/>
                <a:gd name="connsiteX11" fmla="*/ 131343 w 423717"/>
                <a:gd name="connsiteY11" fmla="*/ 10 h 46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3717" h="468023">
                  <a:moveTo>
                    <a:pt x="131343" y="10"/>
                  </a:moveTo>
                  <a:cubicBezTo>
                    <a:pt x="169443" y="-1048"/>
                    <a:pt x="336660" y="81501"/>
                    <a:pt x="385343" y="103726"/>
                  </a:cubicBezTo>
                  <a:cubicBezTo>
                    <a:pt x="434026" y="125951"/>
                    <a:pt x="420621" y="100199"/>
                    <a:pt x="423443" y="133360"/>
                  </a:cubicBezTo>
                  <a:cubicBezTo>
                    <a:pt x="426265" y="166521"/>
                    <a:pt x="406509" y="250835"/>
                    <a:pt x="402276" y="302693"/>
                  </a:cubicBezTo>
                  <a:cubicBezTo>
                    <a:pt x="398043" y="354551"/>
                    <a:pt x="425560" y="418052"/>
                    <a:pt x="398043" y="444510"/>
                  </a:cubicBezTo>
                  <a:cubicBezTo>
                    <a:pt x="370526" y="470968"/>
                    <a:pt x="266456" y="472732"/>
                    <a:pt x="237176" y="461443"/>
                  </a:cubicBezTo>
                  <a:cubicBezTo>
                    <a:pt x="207896" y="450154"/>
                    <a:pt x="230474" y="415581"/>
                    <a:pt x="222360" y="376776"/>
                  </a:cubicBezTo>
                  <a:cubicBezTo>
                    <a:pt x="214246" y="337971"/>
                    <a:pt x="194843" y="255774"/>
                    <a:pt x="188493" y="228610"/>
                  </a:cubicBezTo>
                  <a:cubicBezTo>
                    <a:pt x="182143" y="201446"/>
                    <a:pt x="215657" y="240957"/>
                    <a:pt x="184260" y="213793"/>
                  </a:cubicBezTo>
                  <a:cubicBezTo>
                    <a:pt x="152863" y="186629"/>
                    <a:pt x="4696" y="82912"/>
                    <a:pt x="110" y="65626"/>
                  </a:cubicBezTo>
                  <a:cubicBezTo>
                    <a:pt x="-4476" y="48340"/>
                    <a:pt x="134871" y="117132"/>
                    <a:pt x="156743" y="110076"/>
                  </a:cubicBezTo>
                  <a:cubicBezTo>
                    <a:pt x="178615" y="103020"/>
                    <a:pt x="93243" y="1068"/>
                    <a:pt x="131343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3" name="フリーフォーム: 図形 922">
              <a:extLst>
                <a:ext uri="{FF2B5EF4-FFF2-40B4-BE49-F238E27FC236}">
                  <a16:creationId xmlns:a16="http://schemas.microsoft.com/office/drawing/2014/main" id="{68A67E70-8C49-42B1-A5B9-7ABCAEE55774}"/>
                </a:ext>
              </a:extLst>
            </p:cNvPr>
            <p:cNvSpPr/>
            <p:nvPr/>
          </p:nvSpPr>
          <p:spPr>
            <a:xfrm>
              <a:off x="5708893" y="5589136"/>
              <a:ext cx="711702" cy="316564"/>
            </a:xfrm>
            <a:custGeom>
              <a:avLst/>
              <a:gdLst>
                <a:gd name="connsiteX0" fmla="*/ 6107 w 711702"/>
                <a:gd name="connsiteY0" fmla="*/ 981 h 316564"/>
                <a:gd name="connsiteX1" fmla="*/ 78074 w 711702"/>
                <a:gd name="connsiteY1" fmla="*/ 98347 h 316564"/>
                <a:gd name="connsiteX2" fmla="*/ 14574 w 711702"/>
                <a:gd name="connsiteY2" fmla="*/ 301547 h 316564"/>
                <a:gd name="connsiteX3" fmla="*/ 29390 w 711702"/>
                <a:gd name="connsiteY3" fmla="*/ 288847 h 316564"/>
                <a:gd name="connsiteX4" fmla="*/ 78074 w 711702"/>
                <a:gd name="connsiteY4" fmla="*/ 286731 h 316564"/>
                <a:gd name="connsiteX5" fmla="*/ 349007 w 711702"/>
                <a:gd name="connsiteY5" fmla="*/ 316364 h 316564"/>
                <a:gd name="connsiteX6" fmla="*/ 710957 w 711702"/>
                <a:gd name="connsiteY6" fmla="*/ 269797 h 316564"/>
                <a:gd name="connsiteX7" fmla="*/ 450607 w 711702"/>
                <a:gd name="connsiteY7" fmla="*/ 252864 h 316564"/>
                <a:gd name="connsiteX8" fmla="*/ 257990 w 711702"/>
                <a:gd name="connsiteY8" fmla="*/ 206297 h 316564"/>
                <a:gd name="connsiteX9" fmla="*/ 268574 w 711702"/>
                <a:gd name="connsiteY9" fmla="*/ 58131 h 316564"/>
                <a:gd name="connsiteX10" fmla="*/ 6107 w 711702"/>
                <a:gd name="connsiteY10" fmla="*/ 981 h 316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1702" h="316564">
                  <a:moveTo>
                    <a:pt x="6107" y="981"/>
                  </a:moveTo>
                  <a:cubicBezTo>
                    <a:pt x="-25643" y="7684"/>
                    <a:pt x="76663" y="48253"/>
                    <a:pt x="78074" y="98347"/>
                  </a:cubicBezTo>
                  <a:cubicBezTo>
                    <a:pt x="79485" y="148441"/>
                    <a:pt x="22688" y="269797"/>
                    <a:pt x="14574" y="301547"/>
                  </a:cubicBezTo>
                  <a:cubicBezTo>
                    <a:pt x="6460" y="333297"/>
                    <a:pt x="18807" y="291316"/>
                    <a:pt x="29390" y="288847"/>
                  </a:cubicBezTo>
                  <a:cubicBezTo>
                    <a:pt x="39973" y="286378"/>
                    <a:pt x="24805" y="282145"/>
                    <a:pt x="78074" y="286731"/>
                  </a:cubicBezTo>
                  <a:cubicBezTo>
                    <a:pt x="131344" y="291317"/>
                    <a:pt x="243527" y="319186"/>
                    <a:pt x="349007" y="316364"/>
                  </a:cubicBezTo>
                  <a:cubicBezTo>
                    <a:pt x="454487" y="313542"/>
                    <a:pt x="694024" y="280380"/>
                    <a:pt x="710957" y="269797"/>
                  </a:cubicBezTo>
                  <a:cubicBezTo>
                    <a:pt x="727890" y="259214"/>
                    <a:pt x="450607" y="252864"/>
                    <a:pt x="450607" y="252864"/>
                  </a:cubicBezTo>
                  <a:cubicBezTo>
                    <a:pt x="375113" y="242281"/>
                    <a:pt x="288329" y="238752"/>
                    <a:pt x="257990" y="206297"/>
                  </a:cubicBezTo>
                  <a:cubicBezTo>
                    <a:pt x="227651" y="173842"/>
                    <a:pt x="303852" y="93409"/>
                    <a:pt x="268574" y="58131"/>
                  </a:cubicBezTo>
                  <a:cubicBezTo>
                    <a:pt x="233296" y="22853"/>
                    <a:pt x="37857" y="-5722"/>
                    <a:pt x="6107" y="9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4" name="フリーフォーム: 図形 923">
              <a:extLst>
                <a:ext uri="{FF2B5EF4-FFF2-40B4-BE49-F238E27FC236}">
                  <a16:creationId xmlns:a16="http://schemas.microsoft.com/office/drawing/2014/main" id="{DF0C5450-6B91-4D95-9D7E-D364DAF71CC7}"/>
                </a:ext>
              </a:extLst>
            </p:cNvPr>
            <p:cNvSpPr/>
            <p:nvPr/>
          </p:nvSpPr>
          <p:spPr>
            <a:xfrm>
              <a:off x="5284634" y="5604928"/>
              <a:ext cx="1310787" cy="567680"/>
            </a:xfrm>
            <a:custGeom>
              <a:avLst/>
              <a:gdLst>
                <a:gd name="connsiteX0" fmla="*/ 7033 w 1310787"/>
                <a:gd name="connsiteY0" fmla="*/ 5 h 567680"/>
                <a:gd name="connsiteX1" fmla="*/ 157316 w 1310787"/>
                <a:gd name="connsiteY1" fmla="*/ 137589 h 567680"/>
                <a:gd name="connsiteX2" fmla="*/ 178483 w 1310787"/>
                <a:gd name="connsiteY2" fmla="*/ 404289 h 567680"/>
                <a:gd name="connsiteX3" fmla="*/ 62066 w 1310787"/>
                <a:gd name="connsiteY3" fmla="*/ 402172 h 567680"/>
                <a:gd name="connsiteX4" fmla="*/ 193299 w 1310787"/>
                <a:gd name="connsiteY4" fmla="*/ 452972 h 567680"/>
                <a:gd name="connsiteX5" fmla="*/ 229283 w 1310787"/>
                <a:gd name="connsiteY5" fmla="*/ 567272 h 567680"/>
                <a:gd name="connsiteX6" fmla="*/ 525616 w 1310787"/>
                <a:gd name="connsiteY6" fmla="*/ 488955 h 567680"/>
                <a:gd name="connsiteX7" fmla="*/ 1122516 w 1310787"/>
                <a:gd name="connsiteY7" fmla="*/ 431805 h 567680"/>
                <a:gd name="connsiteX8" fmla="*/ 1308783 w 1310787"/>
                <a:gd name="connsiteY8" fmla="*/ 508005 h 567680"/>
                <a:gd name="connsiteX9" fmla="*/ 1221999 w 1310787"/>
                <a:gd name="connsiteY9" fmla="*/ 423339 h 567680"/>
                <a:gd name="connsiteX10" fmla="*/ 1236816 w 1310787"/>
                <a:gd name="connsiteY10" fmla="*/ 270939 h 567680"/>
                <a:gd name="connsiteX11" fmla="*/ 1137333 w 1310787"/>
                <a:gd name="connsiteY11" fmla="*/ 336555 h 567680"/>
                <a:gd name="connsiteX12" fmla="*/ 845233 w 1310787"/>
                <a:gd name="connsiteY12" fmla="*/ 366189 h 567680"/>
                <a:gd name="connsiteX13" fmla="*/ 578533 w 1310787"/>
                <a:gd name="connsiteY13" fmla="*/ 374655 h 567680"/>
                <a:gd name="connsiteX14" fmla="*/ 368983 w 1310787"/>
                <a:gd name="connsiteY14" fmla="*/ 345022 h 567680"/>
                <a:gd name="connsiteX15" fmla="*/ 413433 w 1310787"/>
                <a:gd name="connsiteY15" fmla="*/ 141822 h 567680"/>
                <a:gd name="connsiteX16" fmla="*/ 7033 w 1310787"/>
                <a:gd name="connsiteY16" fmla="*/ 5 h 56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10787" h="567680">
                  <a:moveTo>
                    <a:pt x="7033" y="5"/>
                  </a:moveTo>
                  <a:cubicBezTo>
                    <a:pt x="-35653" y="-700"/>
                    <a:pt x="128741" y="70208"/>
                    <a:pt x="157316" y="137589"/>
                  </a:cubicBezTo>
                  <a:cubicBezTo>
                    <a:pt x="185891" y="204970"/>
                    <a:pt x="194358" y="360192"/>
                    <a:pt x="178483" y="404289"/>
                  </a:cubicBezTo>
                  <a:cubicBezTo>
                    <a:pt x="162608" y="448386"/>
                    <a:pt x="59597" y="394058"/>
                    <a:pt x="62066" y="402172"/>
                  </a:cubicBezTo>
                  <a:cubicBezTo>
                    <a:pt x="64535" y="410286"/>
                    <a:pt x="165430" y="425456"/>
                    <a:pt x="193299" y="452972"/>
                  </a:cubicBezTo>
                  <a:cubicBezTo>
                    <a:pt x="221168" y="480488"/>
                    <a:pt x="173897" y="561275"/>
                    <a:pt x="229283" y="567272"/>
                  </a:cubicBezTo>
                  <a:cubicBezTo>
                    <a:pt x="284669" y="573269"/>
                    <a:pt x="376744" y="511533"/>
                    <a:pt x="525616" y="488955"/>
                  </a:cubicBezTo>
                  <a:cubicBezTo>
                    <a:pt x="674488" y="466377"/>
                    <a:pt x="991988" y="428630"/>
                    <a:pt x="1122516" y="431805"/>
                  </a:cubicBezTo>
                  <a:cubicBezTo>
                    <a:pt x="1253044" y="434980"/>
                    <a:pt x="1292203" y="509416"/>
                    <a:pt x="1308783" y="508005"/>
                  </a:cubicBezTo>
                  <a:cubicBezTo>
                    <a:pt x="1325363" y="506594"/>
                    <a:pt x="1233993" y="462850"/>
                    <a:pt x="1221999" y="423339"/>
                  </a:cubicBezTo>
                  <a:cubicBezTo>
                    <a:pt x="1210005" y="383828"/>
                    <a:pt x="1250927" y="285403"/>
                    <a:pt x="1236816" y="270939"/>
                  </a:cubicBezTo>
                  <a:cubicBezTo>
                    <a:pt x="1222705" y="256475"/>
                    <a:pt x="1202597" y="320680"/>
                    <a:pt x="1137333" y="336555"/>
                  </a:cubicBezTo>
                  <a:cubicBezTo>
                    <a:pt x="1072069" y="352430"/>
                    <a:pt x="938366" y="359839"/>
                    <a:pt x="845233" y="366189"/>
                  </a:cubicBezTo>
                  <a:cubicBezTo>
                    <a:pt x="752100" y="372539"/>
                    <a:pt x="657908" y="378183"/>
                    <a:pt x="578533" y="374655"/>
                  </a:cubicBezTo>
                  <a:cubicBezTo>
                    <a:pt x="499158" y="371127"/>
                    <a:pt x="396500" y="383828"/>
                    <a:pt x="368983" y="345022"/>
                  </a:cubicBezTo>
                  <a:cubicBezTo>
                    <a:pt x="341466" y="306217"/>
                    <a:pt x="474464" y="200383"/>
                    <a:pt x="413433" y="141822"/>
                  </a:cubicBezTo>
                  <a:cubicBezTo>
                    <a:pt x="352402" y="83261"/>
                    <a:pt x="49719" y="710"/>
                    <a:pt x="7033" y="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5" name="フリーフォーム: 図形 924">
              <a:extLst>
                <a:ext uri="{FF2B5EF4-FFF2-40B4-BE49-F238E27FC236}">
                  <a16:creationId xmlns:a16="http://schemas.microsoft.com/office/drawing/2014/main" id="{861F110F-491C-4FE8-916C-9B1D9A5A0186}"/>
                </a:ext>
              </a:extLst>
            </p:cNvPr>
            <p:cNvSpPr/>
            <p:nvPr/>
          </p:nvSpPr>
          <p:spPr>
            <a:xfrm>
              <a:off x="5251219" y="6101799"/>
              <a:ext cx="1448266" cy="250347"/>
            </a:xfrm>
            <a:custGeom>
              <a:avLst/>
              <a:gdLst>
                <a:gd name="connsiteX0" fmla="*/ 2348 w 1448266"/>
                <a:gd name="connsiteY0" fmla="*/ 127551 h 250347"/>
                <a:gd name="connsiteX1" fmla="*/ 281748 w 1448266"/>
                <a:gd name="connsiteY1" fmla="*/ 140251 h 250347"/>
                <a:gd name="connsiteX2" fmla="*/ 722014 w 1448266"/>
                <a:gd name="connsiteY2" fmla="*/ 15368 h 250347"/>
                <a:gd name="connsiteX3" fmla="*/ 1242714 w 1448266"/>
                <a:gd name="connsiteY3" fmla="*/ 23834 h 250347"/>
                <a:gd name="connsiteX4" fmla="*/ 1435331 w 1448266"/>
                <a:gd name="connsiteY4" fmla="*/ 212218 h 250347"/>
                <a:gd name="connsiteX5" fmla="*/ 1401464 w 1448266"/>
                <a:gd name="connsiteY5" fmla="*/ 174118 h 250347"/>
                <a:gd name="connsiteX6" fmla="*/ 1166514 w 1448266"/>
                <a:gd name="connsiteY6" fmla="*/ 112734 h 250347"/>
                <a:gd name="connsiteX7" fmla="*/ 844781 w 1448266"/>
                <a:gd name="connsiteY7" fmla="*/ 112734 h 250347"/>
                <a:gd name="connsiteX8" fmla="*/ 459548 w 1448266"/>
                <a:gd name="connsiteY8" fmla="*/ 218568 h 250347"/>
                <a:gd name="connsiteX9" fmla="*/ 167448 w 1448266"/>
                <a:gd name="connsiteY9" fmla="*/ 250318 h 250347"/>
                <a:gd name="connsiteX10" fmla="*/ 148398 w 1448266"/>
                <a:gd name="connsiteY10" fmla="*/ 222801 h 250347"/>
                <a:gd name="connsiteX11" fmla="*/ 2348 w 1448266"/>
                <a:gd name="connsiteY11" fmla="*/ 127551 h 25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8266" h="250347">
                  <a:moveTo>
                    <a:pt x="2348" y="127551"/>
                  </a:moveTo>
                  <a:cubicBezTo>
                    <a:pt x="24573" y="113793"/>
                    <a:pt x="161804" y="158948"/>
                    <a:pt x="281748" y="140251"/>
                  </a:cubicBezTo>
                  <a:cubicBezTo>
                    <a:pt x="401692" y="121554"/>
                    <a:pt x="561853" y="34771"/>
                    <a:pt x="722014" y="15368"/>
                  </a:cubicBezTo>
                  <a:cubicBezTo>
                    <a:pt x="882175" y="-4035"/>
                    <a:pt x="1123828" y="-8974"/>
                    <a:pt x="1242714" y="23834"/>
                  </a:cubicBezTo>
                  <a:cubicBezTo>
                    <a:pt x="1361600" y="56642"/>
                    <a:pt x="1408873" y="187171"/>
                    <a:pt x="1435331" y="212218"/>
                  </a:cubicBezTo>
                  <a:cubicBezTo>
                    <a:pt x="1461789" y="237265"/>
                    <a:pt x="1446267" y="190699"/>
                    <a:pt x="1401464" y="174118"/>
                  </a:cubicBezTo>
                  <a:cubicBezTo>
                    <a:pt x="1356661" y="157537"/>
                    <a:pt x="1259295" y="122965"/>
                    <a:pt x="1166514" y="112734"/>
                  </a:cubicBezTo>
                  <a:cubicBezTo>
                    <a:pt x="1073734" y="102503"/>
                    <a:pt x="962609" y="95095"/>
                    <a:pt x="844781" y="112734"/>
                  </a:cubicBezTo>
                  <a:cubicBezTo>
                    <a:pt x="726953" y="130373"/>
                    <a:pt x="572437" y="195637"/>
                    <a:pt x="459548" y="218568"/>
                  </a:cubicBezTo>
                  <a:cubicBezTo>
                    <a:pt x="346659" y="241499"/>
                    <a:pt x="219306" y="249613"/>
                    <a:pt x="167448" y="250318"/>
                  </a:cubicBezTo>
                  <a:cubicBezTo>
                    <a:pt x="115590" y="251024"/>
                    <a:pt x="174504" y="239029"/>
                    <a:pt x="148398" y="222801"/>
                  </a:cubicBezTo>
                  <a:cubicBezTo>
                    <a:pt x="122292" y="206573"/>
                    <a:pt x="-19877" y="141309"/>
                    <a:pt x="2348" y="1275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6" name="フリーフォーム: 図形 925">
              <a:extLst>
                <a:ext uri="{FF2B5EF4-FFF2-40B4-BE49-F238E27FC236}">
                  <a16:creationId xmlns:a16="http://schemas.microsoft.com/office/drawing/2014/main" id="{EFC4E0EB-43CD-4BDA-808C-0200C18F1A96}"/>
                </a:ext>
              </a:extLst>
            </p:cNvPr>
            <p:cNvSpPr/>
            <p:nvPr/>
          </p:nvSpPr>
          <p:spPr>
            <a:xfrm>
              <a:off x="5337461" y="6005217"/>
              <a:ext cx="714216" cy="685320"/>
            </a:xfrm>
            <a:custGeom>
              <a:avLst/>
              <a:gdLst>
                <a:gd name="connsiteX0" fmla="*/ 640006 w 714216"/>
                <a:gd name="connsiteY0" fmla="*/ 1883 h 685320"/>
                <a:gd name="connsiteX1" fmla="*/ 684456 w 714216"/>
                <a:gd name="connsiteY1" fmla="*/ 133116 h 685320"/>
                <a:gd name="connsiteX2" fmla="*/ 707739 w 714216"/>
                <a:gd name="connsiteY2" fmla="*/ 448500 h 685320"/>
                <a:gd name="connsiteX3" fmla="*/ 563806 w 714216"/>
                <a:gd name="connsiteY3" fmla="*/ 677100 h 685320"/>
                <a:gd name="connsiteX4" fmla="*/ 517239 w 714216"/>
                <a:gd name="connsiteY4" fmla="*/ 628416 h 685320"/>
                <a:gd name="connsiteX5" fmla="*/ 421989 w 714216"/>
                <a:gd name="connsiteY5" fmla="*/ 567033 h 685320"/>
                <a:gd name="connsiteX6" fmla="*/ 772 w 714216"/>
                <a:gd name="connsiteY6" fmla="*/ 526816 h 685320"/>
                <a:gd name="connsiteX7" fmla="*/ 320389 w 714216"/>
                <a:gd name="connsiteY7" fmla="*/ 526816 h 685320"/>
                <a:gd name="connsiteX8" fmla="*/ 421989 w 714216"/>
                <a:gd name="connsiteY8" fmla="*/ 524700 h 685320"/>
                <a:gd name="connsiteX9" fmla="*/ 489722 w 714216"/>
                <a:gd name="connsiteY9" fmla="*/ 514116 h 685320"/>
                <a:gd name="connsiteX10" fmla="*/ 519356 w 714216"/>
                <a:gd name="connsiteY10" fmla="*/ 285516 h 685320"/>
                <a:gd name="connsiteX11" fmla="*/ 477022 w 714216"/>
                <a:gd name="connsiteY11" fmla="*/ 52683 h 685320"/>
                <a:gd name="connsiteX12" fmla="*/ 652706 w 714216"/>
                <a:gd name="connsiteY12" fmla="*/ 219900 h 685320"/>
                <a:gd name="connsiteX13" fmla="*/ 640006 w 714216"/>
                <a:gd name="connsiteY13" fmla="*/ 1883 h 68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4216" h="685320">
                  <a:moveTo>
                    <a:pt x="640006" y="1883"/>
                  </a:moveTo>
                  <a:cubicBezTo>
                    <a:pt x="645298" y="-12581"/>
                    <a:pt x="673167" y="58680"/>
                    <a:pt x="684456" y="133116"/>
                  </a:cubicBezTo>
                  <a:cubicBezTo>
                    <a:pt x="695745" y="207552"/>
                    <a:pt x="727847" y="357836"/>
                    <a:pt x="707739" y="448500"/>
                  </a:cubicBezTo>
                  <a:cubicBezTo>
                    <a:pt x="687631" y="539164"/>
                    <a:pt x="595556" y="647114"/>
                    <a:pt x="563806" y="677100"/>
                  </a:cubicBezTo>
                  <a:cubicBezTo>
                    <a:pt x="532056" y="707086"/>
                    <a:pt x="540875" y="646761"/>
                    <a:pt x="517239" y="628416"/>
                  </a:cubicBezTo>
                  <a:cubicBezTo>
                    <a:pt x="493603" y="610072"/>
                    <a:pt x="508067" y="583966"/>
                    <a:pt x="421989" y="567033"/>
                  </a:cubicBezTo>
                  <a:cubicBezTo>
                    <a:pt x="335911" y="550100"/>
                    <a:pt x="17705" y="533519"/>
                    <a:pt x="772" y="526816"/>
                  </a:cubicBezTo>
                  <a:cubicBezTo>
                    <a:pt x="-16161" y="520113"/>
                    <a:pt x="250186" y="527169"/>
                    <a:pt x="320389" y="526816"/>
                  </a:cubicBezTo>
                  <a:cubicBezTo>
                    <a:pt x="390592" y="526463"/>
                    <a:pt x="393767" y="526817"/>
                    <a:pt x="421989" y="524700"/>
                  </a:cubicBezTo>
                  <a:cubicBezTo>
                    <a:pt x="450211" y="522583"/>
                    <a:pt x="473494" y="553980"/>
                    <a:pt x="489722" y="514116"/>
                  </a:cubicBezTo>
                  <a:cubicBezTo>
                    <a:pt x="505950" y="474252"/>
                    <a:pt x="521473" y="362421"/>
                    <a:pt x="519356" y="285516"/>
                  </a:cubicBezTo>
                  <a:cubicBezTo>
                    <a:pt x="517239" y="208611"/>
                    <a:pt x="454797" y="63619"/>
                    <a:pt x="477022" y="52683"/>
                  </a:cubicBezTo>
                  <a:cubicBezTo>
                    <a:pt x="499247" y="41747"/>
                    <a:pt x="623073" y="224839"/>
                    <a:pt x="652706" y="219900"/>
                  </a:cubicBezTo>
                  <a:cubicBezTo>
                    <a:pt x="682339" y="214961"/>
                    <a:pt x="634714" y="16347"/>
                    <a:pt x="640006" y="18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7" name="フリーフォーム: 図形 926">
              <a:extLst>
                <a:ext uri="{FF2B5EF4-FFF2-40B4-BE49-F238E27FC236}">
                  <a16:creationId xmlns:a16="http://schemas.microsoft.com/office/drawing/2014/main" id="{324F4135-6294-417D-BB6F-B53FDB936069}"/>
                </a:ext>
              </a:extLst>
            </p:cNvPr>
            <p:cNvSpPr/>
            <p:nvPr/>
          </p:nvSpPr>
          <p:spPr>
            <a:xfrm>
              <a:off x="4996897" y="6182877"/>
              <a:ext cx="972138" cy="476287"/>
            </a:xfrm>
            <a:custGeom>
              <a:avLst/>
              <a:gdLst>
                <a:gd name="connsiteX0" fmla="*/ 546653 w 972138"/>
                <a:gd name="connsiteY0" fmla="*/ 148073 h 476287"/>
                <a:gd name="connsiteX1" fmla="*/ 339220 w 972138"/>
                <a:gd name="connsiteY1" fmla="*/ 336456 h 476287"/>
                <a:gd name="connsiteX2" fmla="*/ 553 w 972138"/>
                <a:gd name="connsiteY2" fmla="*/ 410540 h 476287"/>
                <a:gd name="connsiteX3" fmla="*/ 263020 w 972138"/>
                <a:gd name="connsiteY3" fmla="*/ 385140 h 476287"/>
                <a:gd name="connsiteX4" fmla="*/ 394253 w 972138"/>
                <a:gd name="connsiteY4" fmla="*/ 459223 h 476287"/>
                <a:gd name="connsiteX5" fmla="*/ 972103 w 972138"/>
                <a:gd name="connsiteY5" fmla="*/ 10490 h 476287"/>
                <a:gd name="connsiteX6" fmla="*/ 421770 w 972138"/>
                <a:gd name="connsiteY6" fmla="*/ 152306 h 476287"/>
                <a:gd name="connsiteX7" fmla="*/ 315936 w 972138"/>
                <a:gd name="connsiteY7" fmla="*/ 266606 h 476287"/>
                <a:gd name="connsiteX8" fmla="*/ 546653 w 972138"/>
                <a:gd name="connsiteY8" fmla="*/ 148073 h 47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2138" h="476287">
                  <a:moveTo>
                    <a:pt x="546653" y="148073"/>
                  </a:moveTo>
                  <a:cubicBezTo>
                    <a:pt x="550534" y="159715"/>
                    <a:pt x="430237" y="292712"/>
                    <a:pt x="339220" y="336456"/>
                  </a:cubicBezTo>
                  <a:cubicBezTo>
                    <a:pt x="248203" y="380200"/>
                    <a:pt x="13253" y="402426"/>
                    <a:pt x="553" y="410540"/>
                  </a:cubicBezTo>
                  <a:cubicBezTo>
                    <a:pt x="-12147" y="418654"/>
                    <a:pt x="197403" y="377026"/>
                    <a:pt x="263020" y="385140"/>
                  </a:cubicBezTo>
                  <a:cubicBezTo>
                    <a:pt x="328637" y="393254"/>
                    <a:pt x="276072" y="521665"/>
                    <a:pt x="394253" y="459223"/>
                  </a:cubicBezTo>
                  <a:cubicBezTo>
                    <a:pt x="512433" y="396781"/>
                    <a:pt x="967517" y="61643"/>
                    <a:pt x="972103" y="10490"/>
                  </a:cubicBezTo>
                  <a:cubicBezTo>
                    <a:pt x="976689" y="-40663"/>
                    <a:pt x="531131" y="109620"/>
                    <a:pt x="421770" y="152306"/>
                  </a:cubicBezTo>
                  <a:cubicBezTo>
                    <a:pt x="312409" y="194992"/>
                    <a:pt x="294417" y="264489"/>
                    <a:pt x="315936" y="266606"/>
                  </a:cubicBezTo>
                  <a:cubicBezTo>
                    <a:pt x="337455" y="268723"/>
                    <a:pt x="542772" y="136431"/>
                    <a:pt x="546653" y="148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8" name="フリーフォーム: 図形 927">
              <a:extLst>
                <a:ext uri="{FF2B5EF4-FFF2-40B4-BE49-F238E27FC236}">
                  <a16:creationId xmlns:a16="http://schemas.microsoft.com/office/drawing/2014/main" id="{E81FA358-A8DE-4AFA-90A9-874EC265C170}"/>
                </a:ext>
              </a:extLst>
            </p:cNvPr>
            <p:cNvSpPr/>
            <p:nvPr/>
          </p:nvSpPr>
          <p:spPr>
            <a:xfrm>
              <a:off x="5962635" y="6200776"/>
              <a:ext cx="825587" cy="367869"/>
            </a:xfrm>
            <a:custGeom>
              <a:avLst/>
              <a:gdLst>
                <a:gd name="connsiteX0" fmla="*/ 31765 w 825587"/>
                <a:gd name="connsiteY0" fmla="*/ 3174 h 367869"/>
                <a:gd name="connsiteX1" fmla="*/ 69865 w 825587"/>
                <a:gd name="connsiteY1" fmla="*/ 51857 h 367869"/>
                <a:gd name="connsiteX2" fmla="*/ 313282 w 825587"/>
                <a:gd name="connsiteY2" fmla="*/ 310091 h 367869"/>
                <a:gd name="connsiteX3" fmla="*/ 596915 w 825587"/>
                <a:gd name="connsiteY3" fmla="*/ 346074 h 367869"/>
                <a:gd name="connsiteX4" fmla="*/ 825515 w 825587"/>
                <a:gd name="connsiteY4" fmla="*/ 37041 h 367869"/>
                <a:gd name="connsiteX5" fmla="*/ 620198 w 825587"/>
                <a:gd name="connsiteY5" fmla="*/ 261407 h 367869"/>
                <a:gd name="connsiteX6" fmla="*/ 491082 w 825587"/>
                <a:gd name="connsiteY6" fmla="*/ 102657 h 367869"/>
                <a:gd name="connsiteX7" fmla="*/ 31765 w 825587"/>
                <a:gd name="connsiteY7" fmla="*/ 3174 h 3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5587" h="367869">
                  <a:moveTo>
                    <a:pt x="31765" y="3174"/>
                  </a:moveTo>
                  <a:cubicBezTo>
                    <a:pt x="-38438" y="-5293"/>
                    <a:pt x="22945" y="704"/>
                    <a:pt x="69865" y="51857"/>
                  </a:cubicBezTo>
                  <a:cubicBezTo>
                    <a:pt x="116785" y="103010"/>
                    <a:pt x="225440" y="261055"/>
                    <a:pt x="313282" y="310091"/>
                  </a:cubicBezTo>
                  <a:cubicBezTo>
                    <a:pt x="401124" y="359127"/>
                    <a:pt x="511543" y="391582"/>
                    <a:pt x="596915" y="346074"/>
                  </a:cubicBezTo>
                  <a:cubicBezTo>
                    <a:pt x="682287" y="300566"/>
                    <a:pt x="821634" y="51152"/>
                    <a:pt x="825515" y="37041"/>
                  </a:cubicBezTo>
                  <a:cubicBezTo>
                    <a:pt x="829396" y="22930"/>
                    <a:pt x="675937" y="250471"/>
                    <a:pt x="620198" y="261407"/>
                  </a:cubicBezTo>
                  <a:cubicBezTo>
                    <a:pt x="564459" y="272343"/>
                    <a:pt x="589860" y="147813"/>
                    <a:pt x="491082" y="102657"/>
                  </a:cubicBezTo>
                  <a:cubicBezTo>
                    <a:pt x="392304" y="57502"/>
                    <a:pt x="101968" y="11641"/>
                    <a:pt x="31765" y="31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29" name="グループ化 928">
            <a:extLst>
              <a:ext uri="{FF2B5EF4-FFF2-40B4-BE49-F238E27FC236}">
                <a16:creationId xmlns:a16="http://schemas.microsoft.com/office/drawing/2014/main" id="{63CBD175-CD0F-421E-BB5A-B6BDCFE3D3F2}"/>
              </a:ext>
            </a:extLst>
          </p:cNvPr>
          <p:cNvGrpSpPr/>
          <p:nvPr/>
        </p:nvGrpSpPr>
        <p:grpSpPr>
          <a:xfrm rot="20021145">
            <a:off x="6962580" y="5121951"/>
            <a:ext cx="1413835" cy="1240749"/>
            <a:chOff x="6695882" y="5083851"/>
            <a:chExt cx="1780447" cy="1562479"/>
          </a:xfrm>
          <a:solidFill>
            <a:srgbClr val="D5000C"/>
          </a:solidFill>
        </p:grpSpPr>
        <p:sp>
          <p:nvSpPr>
            <p:cNvPr id="930" name="フリーフォーム: 図形 929">
              <a:extLst>
                <a:ext uri="{FF2B5EF4-FFF2-40B4-BE49-F238E27FC236}">
                  <a16:creationId xmlns:a16="http://schemas.microsoft.com/office/drawing/2014/main" id="{E874F08C-D449-44C2-9890-F8C81FEF6F07}"/>
                </a:ext>
              </a:extLst>
            </p:cNvPr>
            <p:cNvSpPr/>
            <p:nvPr/>
          </p:nvSpPr>
          <p:spPr>
            <a:xfrm>
              <a:off x="6977943" y="5083851"/>
              <a:ext cx="1498386" cy="1504202"/>
            </a:xfrm>
            <a:custGeom>
              <a:avLst/>
              <a:gdLst>
                <a:gd name="connsiteX0" fmla="*/ 219782 w 1498386"/>
                <a:gd name="connsiteY0" fmla="*/ 18374 h 1504202"/>
                <a:gd name="connsiteX1" fmla="*/ 264232 w 1498386"/>
                <a:gd name="connsiteY1" fmla="*/ 91399 h 1504202"/>
                <a:gd name="connsiteX2" fmla="*/ 334082 w 1498386"/>
                <a:gd name="connsiteY2" fmla="*/ 275549 h 1504202"/>
                <a:gd name="connsiteX3" fmla="*/ 92782 w 1498386"/>
                <a:gd name="connsiteY3" fmla="*/ 548599 h 1504202"/>
                <a:gd name="connsiteX4" fmla="*/ 16582 w 1498386"/>
                <a:gd name="connsiteY4" fmla="*/ 907374 h 1504202"/>
                <a:gd name="connsiteX5" fmla="*/ 391232 w 1498386"/>
                <a:gd name="connsiteY5" fmla="*/ 1462999 h 1504202"/>
                <a:gd name="connsiteX6" fmla="*/ 829382 w 1498386"/>
                <a:gd name="connsiteY6" fmla="*/ 1418549 h 1504202"/>
                <a:gd name="connsiteX7" fmla="*/ 1245307 w 1498386"/>
                <a:gd name="connsiteY7" fmla="*/ 1062949 h 1504202"/>
                <a:gd name="connsiteX8" fmla="*/ 1480257 w 1498386"/>
                <a:gd name="connsiteY8" fmla="*/ 967699 h 1504202"/>
                <a:gd name="connsiteX9" fmla="*/ 762707 w 1498386"/>
                <a:gd name="connsiteY9" fmla="*/ 1332824 h 1504202"/>
                <a:gd name="connsiteX10" fmla="*/ 178507 w 1498386"/>
                <a:gd name="connsiteY10" fmla="*/ 1342349 h 1504202"/>
                <a:gd name="connsiteX11" fmla="*/ 340432 w 1498386"/>
                <a:gd name="connsiteY11" fmla="*/ 770849 h 1504202"/>
                <a:gd name="connsiteX12" fmla="*/ 562682 w 1498386"/>
                <a:gd name="connsiteY12" fmla="*/ 427949 h 1504202"/>
                <a:gd name="connsiteX13" fmla="*/ 219782 w 1498386"/>
                <a:gd name="connsiteY13" fmla="*/ 18374 h 150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8386" h="1504202">
                  <a:moveTo>
                    <a:pt x="219782" y="18374"/>
                  </a:moveTo>
                  <a:cubicBezTo>
                    <a:pt x="170040" y="-37718"/>
                    <a:pt x="245182" y="48537"/>
                    <a:pt x="264232" y="91399"/>
                  </a:cubicBezTo>
                  <a:cubicBezTo>
                    <a:pt x="283282" y="134262"/>
                    <a:pt x="362657" y="199349"/>
                    <a:pt x="334082" y="275549"/>
                  </a:cubicBezTo>
                  <a:cubicBezTo>
                    <a:pt x="305507" y="351749"/>
                    <a:pt x="145699" y="443295"/>
                    <a:pt x="92782" y="548599"/>
                  </a:cubicBezTo>
                  <a:cubicBezTo>
                    <a:pt x="39865" y="653903"/>
                    <a:pt x="-33160" y="754974"/>
                    <a:pt x="16582" y="907374"/>
                  </a:cubicBezTo>
                  <a:cubicBezTo>
                    <a:pt x="66324" y="1059774"/>
                    <a:pt x="255765" y="1377803"/>
                    <a:pt x="391232" y="1462999"/>
                  </a:cubicBezTo>
                  <a:cubicBezTo>
                    <a:pt x="526699" y="1548195"/>
                    <a:pt x="687036" y="1485224"/>
                    <a:pt x="829382" y="1418549"/>
                  </a:cubicBezTo>
                  <a:cubicBezTo>
                    <a:pt x="971728" y="1351874"/>
                    <a:pt x="1136828" y="1138091"/>
                    <a:pt x="1245307" y="1062949"/>
                  </a:cubicBezTo>
                  <a:cubicBezTo>
                    <a:pt x="1353786" y="987807"/>
                    <a:pt x="1560690" y="922720"/>
                    <a:pt x="1480257" y="967699"/>
                  </a:cubicBezTo>
                  <a:cubicBezTo>
                    <a:pt x="1399824" y="1012678"/>
                    <a:pt x="979665" y="1270382"/>
                    <a:pt x="762707" y="1332824"/>
                  </a:cubicBezTo>
                  <a:cubicBezTo>
                    <a:pt x="545749" y="1395266"/>
                    <a:pt x="248886" y="1436011"/>
                    <a:pt x="178507" y="1342349"/>
                  </a:cubicBezTo>
                  <a:cubicBezTo>
                    <a:pt x="108128" y="1248687"/>
                    <a:pt x="276403" y="923249"/>
                    <a:pt x="340432" y="770849"/>
                  </a:cubicBezTo>
                  <a:cubicBezTo>
                    <a:pt x="404461" y="618449"/>
                    <a:pt x="581203" y="547011"/>
                    <a:pt x="562682" y="427949"/>
                  </a:cubicBezTo>
                  <a:cubicBezTo>
                    <a:pt x="544161" y="308887"/>
                    <a:pt x="269524" y="74466"/>
                    <a:pt x="219782" y="183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1" name="フリーフォーム: 図形 930">
              <a:extLst>
                <a:ext uri="{FF2B5EF4-FFF2-40B4-BE49-F238E27FC236}">
                  <a16:creationId xmlns:a16="http://schemas.microsoft.com/office/drawing/2014/main" id="{B11B9063-89F2-444C-91D5-976E753A9B69}"/>
                </a:ext>
              </a:extLst>
            </p:cNvPr>
            <p:cNvSpPr/>
            <p:nvPr/>
          </p:nvSpPr>
          <p:spPr>
            <a:xfrm>
              <a:off x="6695882" y="5402947"/>
              <a:ext cx="1575381" cy="507506"/>
            </a:xfrm>
            <a:custGeom>
              <a:avLst/>
              <a:gdLst>
                <a:gd name="connsiteX0" fmla="*/ 25593 w 1575381"/>
                <a:gd name="connsiteY0" fmla="*/ 143778 h 507506"/>
                <a:gd name="connsiteX1" fmla="*/ 362143 w 1575381"/>
                <a:gd name="connsiteY1" fmla="*/ 248553 h 507506"/>
                <a:gd name="connsiteX2" fmla="*/ 1079693 w 1575381"/>
                <a:gd name="connsiteY2" fmla="*/ 903 h 507506"/>
                <a:gd name="connsiteX3" fmla="*/ 1568643 w 1575381"/>
                <a:gd name="connsiteY3" fmla="*/ 353328 h 507506"/>
                <a:gd name="connsiteX4" fmla="*/ 1317818 w 1575381"/>
                <a:gd name="connsiteY4" fmla="*/ 235853 h 507506"/>
                <a:gd name="connsiteX5" fmla="*/ 679643 w 1575381"/>
                <a:gd name="connsiteY5" fmla="*/ 404128 h 507506"/>
                <a:gd name="connsiteX6" fmla="*/ 308168 w 1575381"/>
                <a:gd name="connsiteY6" fmla="*/ 499378 h 507506"/>
                <a:gd name="connsiteX7" fmla="*/ 54168 w 1575381"/>
                <a:gd name="connsiteY7" fmla="*/ 194578 h 507506"/>
                <a:gd name="connsiteX8" fmla="*/ 25593 w 1575381"/>
                <a:gd name="connsiteY8" fmla="*/ 143778 h 50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381" h="507506">
                  <a:moveTo>
                    <a:pt x="25593" y="143778"/>
                  </a:moveTo>
                  <a:cubicBezTo>
                    <a:pt x="76922" y="152774"/>
                    <a:pt x="186460" y="272365"/>
                    <a:pt x="362143" y="248553"/>
                  </a:cubicBezTo>
                  <a:cubicBezTo>
                    <a:pt x="537826" y="224741"/>
                    <a:pt x="878610" y="-16560"/>
                    <a:pt x="1079693" y="903"/>
                  </a:cubicBezTo>
                  <a:cubicBezTo>
                    <a:pt x="1280776" y="18365"/>
                    <a:pt x="1528956" y="314170"/>
                    <a:pt x="1568643" y="353328"/>
                  </a:cubicBezTo>
                  <a:cubicBezTo>
                    <a:pt x="1608331" y="392486"/>
                    <a:pt x="1465985" y="227386"/>
                    <a:pt x="1317818" y="235853"/>
                  </a:cubicBezTo>
                  <a:cubicBezTo>
                    <a:pt x="1169651" y="244320"/>
                    <a:pt x="847918" y="360207"/>
                    <a:pt x="679643" y="404128"/>
                  </a:cubicBezTo>
                  <a:cubicBezTo>
                    <a:pt x="511368" y="448049"/>
                    <a:pt x="412414" y="534303"/>
                    <a:pt x="308168" y="499378"/>
                  </a:cubicBezTo>
                  <a:cubicBezTo>
                    <a:pt x="203922" y="464453"/>
                    <a:pt x="99676" y="249611"/>
                    <a:pt x="54168" y="194578"/>
                  </a:cubicBezTo>
                  <a:cubicBezTo>
                    <a:pt x="8660" y="139545"/>
                    <a:pt x="-25736" y="134782"/>
                    <a:pt x="25593" y="1437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2" name="フリーフォーム: 図形 931">
              <a:extLst>
                <a:ext uri="{FF2B5EF4-FFF2-40B4-BE49-F238E27FC236}">
                  <a16:creationId xmlns:a16="http://schemas.microsoft.com/office/drawing/2014/main" id="{9EEC7746-644E-4D7B-B7DC-B2F8D98B7BA2}"/>
                </a:ext>
              </a:extLst>
            </p:cNvPr>
            <p:cNvSpPr/>
            <p:nvPr/>
          </p:nvSpPr>
          <p:spPr>
            <a:xfrm>
              <a:off x="6738290" y="5795959"/>
              <a:ext cx="1368854" cy="530831"/>
            </a:xfrm>
            <a:custGeom>
              <a:avLst/>
              <a:gdLst>
                <a:gd name="connsiteX0" fmla="*/ 5410 w 1368854"/>
                <a:gd name="connsiteY0" fmla="*/ 201616 h 530831"/>
                <a:gd name="connsiteX1" fmla="*/ 567385 w 1368854"/>
                <a:gd name="connsiteY1" fmla="*/ 106366 h 530831"/>
                <a:gd name="connsiteX2" fmla="*/ 1202385 w 1368854"/>
                <a:gd name="connsiteY2" fmla="*/ 1591 h 530831"/>
                <a:gd name="connsiteX3" fmla="*/ 1364310 w 1368854"/>
                <a:gd name="connsiteY3" fmla="*/ 192091 h 530831"/>
                <a:gd name="connsiteX4" fmla="*/ 1313510 w 1368854"/>
                <a:gd name="connsiteY4" fmla="*/ 280991 h 530831"/>
                <a:gd name="connsiteX5" fmla="*/ 1202385 w 1368854"/>
                <a:gd name="connsiteY5" fmla="*/ 207966 h 530831"/>
                <a:gd name="connsiteX6" fmla="*/ 954735 w 1368854"/>
                <a:gd name="connsiteY6" fmla="*/ 166691 h 530831"/>
                <a:gd name="connsiteX7" fmla="*/ 538810 w 1368854"/>
                <a:gd name="connsiteY7" fmla="*/ 420691 h 530831"/>
                <a:gd name="connsiteX8" fmla="*/ 297510 w 1368854"/>
                <a:gd name="connsiteY8" fmla="*/ 522291 h 530831"/>
                <a:gd name="connsiteX9" fmla="*/ 5410 w 1368854"/>
                <a:gd name="connsiteY9" fmla="*/ 201616 h 53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8854" h="530831">
                  <a:moveTo>
                    <a:pt x="5410" y="201616"/>
                  </a:moveTo>
                  <a:cubicBezTo>
                    <a:pt x="50389" y="132295"/>
                    <a:pt x="367889" y="139703"/>
                    <a:pt x="567385" y="106366"/>
                  </a:cubicBezTo>
                  <a:cubicBezTo>
                    <a:pt x="766881" y="73029"/>
                    <a:pt x="1069564" y="-12697"/>
                    <a:pt x="1202385" y="1591"/>
                  </a:cubicBezTo>
                  <a:cubicBezTo>
                    <a:pt x="1335206" y="15878"/>
                    <a:pt x="1345789" y="145524"/>
                    <a:pt x="1364310" y="192091"/>
                  </a:cubicBezTo>
                  <a:cubicBezTo>
                    <a:pt x="1382831" y="238658"/>
                    <a:pt x="1340498" y="278345"/>
                    <a:pt x="1313510" y="280991"/>
                  </a:cubicBezTo>
                  <a:cubicBezTo>
                    <a:pt x="1286523" y="283637"/>
                    <a:pt x="1262181" y="227016"/>
                    <a:pt x="1202385" y="207966"/>
                  </a:cubicBezTo>
                  <a:cubicBezTo>
                    <a:pt x="1142589" y="188916"/>
                    <a:pt x="1065331" y="131237"/>
                    <a:pt x="954735" y="166691"/>
                  </a:cubicBezTo>
                  <a:cubicBezTo>
                    <a:pt x="844139" y="202145"/>
                    <a:pt x="648347" y="361424"/>
                    <a:pt x="538810" y="420691"/>
                  </a:cubicBezTo>
                  <a:cubicBezTo>
                    <a:pt x="429273" y="479958"/>
                    <a:pt x="386939" y="556687"/>
                    <a:pt x="297510" y="522291"/>
                  </a:cubicBezTo>
                  <a:cubicBezTo>
                    <a:pt x="208081" y="487895"/>
                    <a:pt x="-39569" y="270937"/>
                    <a:pt x="5410" y="2016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3" name="フリーフォーム: 図形 932">
              <a:extLst>
                <a:ext uri="{FF2B5EF4-FFF2-40B4-BE49-F238E27FC236}">
                  <a16:creationId xmlns:a16="http://schemas.microsoft.com/office/drawing/2014/main" id="{9667C34D-75DB-4167-B7F9-167F2B96C4B7}"/>
                </a:ext>
              </a:extLst>
            </p:cNvPr>
            <p:cNvSpPr/>
            <p:nvPr/>
          </p:nvSpPr>
          <p:spPr>
            <a:xfrm>
              <a:off x="7051950" y="6084237"/>
              <a:ext cx="1057623" cy="562093"/>
            </a:xfrm>
            <a:custGeom>
              <a:avLst/>
              <a:gdLst>
                <a:gd name="connsiteX0" fmla="*/ 263250 w 1057623"/>
                <a:gd name="connsiteY0" fmla="*/ 135588 h 562093"/>
                <a:gd name="connsiteX1" fmla="*/ 612500 w 1057623"/>
                <a:gd name="connsiteY1" fmla="*/ 205438 h 562093"/>
                <a:gd name="connsiteX2" fmla="*/ 907775 w 1057623"/>
                <a:gd name="connsiteY2" fmla="*/ 33988 h 562093"/>
                <a:gd name="connsiteX3" fmla="*/ 1047475 w 1057623"/>
                <a:gd name="connsiteY3" fmla="*/ 300688 h 562093"/>
                <a:gd name="connsiteX4" fmla="*/ 641075 w 1057623"/>
                <a:gd name="connsiteY4" fmla="*/ 561038 h 562093"/>
                <a:gd name="connsiteX5" fmla="*/ 88625 w 1057623"/>
                <a:gd name="connsiteY5" fmla="*/ 376888 h 562093"/>
                <a:gd name="connsiteX6" fmla="*/ 15600 w 1057623"/>
                <a:gd name="connsiteY6" fmla="*/ 5413 h 562093"/>
                <a:gd name="connsiteX7" fmla="*/ 263250 w 1057623"/>
                <a:gd name="connsiteY7" fmla="*/ 135588 h 56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7623" h="562093">
                  <a:moveTo>
                    <a:pt x="263250" y="135588"/>
                  </a:moveTo>
                  <a:cubicBezTo>
                    <a:pt x="362733" y="168925"/>
                    <a:pt x="505079" y="222371"/>
                    <a:pt x="612500" y="205438"/>
                  </a:cubicBezTo>
                  <a:cubicBezTo>
                    <a:pt x="719921" y="188505"/>
                    <a:pt x="835279" y="18113"/>
                    <a:pt x="907775" y="33988"/>
                  </a:cubicBezTo>
                  <a:cubicBezTo>
                    <a:pt x="980271" y="49863"/>
                    <a:pt x="1091925" y="212846"/>
                    <a:pt x="1047475" y="300688"/>
                  </a:cubicBezTo>
                  <a:cubicBezTo>
                    <a:pt x="1003025" y="388530"/>
                    <a:pt x="800883" y="548338"/>
                    <a:pt x="641075" y="561038"/>
                  </a:cubicBezTo>
                  <a:cubicBezTo>
                    <a:pt x="481267" y="573738"/>
                    <a:pt x="192871" y="469492"/>
                    <a:pt x="88625" y="376888"/>
                  </a:cubicBezTo>
                  <a:cubicBezTo>
                    <a:pt x="-15621" y="284284"/>
                    <a:pt x="-9800" y="38750"/>
                    <a:pt x="15600" y="5413"/>
                  </a:cubicBezTo>
                  <a:cubicBezTo>
                    <a:pt x="41000" y="-27924"/>
                    <a:pt x="163767" y="102251"/>
                    <a:pt x="263250" y="1355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84" name="テキスト ボックス 1883">
            <a:extLst>
              <a:ext uri="{FF2B5EF4-FFF2-40B4-BE49-F238E27FC236}">
                <a16:creationId xmlns:a16="http://schemas.microsoft.com/office/drawing/2014/main" id="{E5C5B373-60BA-4524-977F-CED671CC2951}"/>
              </a:ext>
            </a:extLst>
          </p:cNvPr>
          <p:cNvSpPr txBox="1"/>
          <p:nvPr/>
        </p:nvSpPr>
        <p:spPr>
          <a:xfrm rot="18244718">
            <a:off x="7836358" y="4595228"/>
            <a:ext cx="1516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D5000C"/>
                </a:solidFill>
              </a:rPr>
              <a:t>RUMOR</a:t>
            </a:r>
            <a:endParaRPr kumimoji="1" lang="ja-JP" altLang="en-US" sz="3200" dirty="0">
              <a:solidFill>
                <a:srgbClr val="D5000C"/>
              </a:solidFill>
            </a:endParaRPr>
          </a:p>
        </p:txBody>
      </p:sp>
      <p:sp>
        <p:nvSpPr>
          <p:cNvPr id="1885" name="フリーフォーム: 図形 1884">
            <a:extLst>
              <a:ext uri="{FF2B5EF4-FFF2-40B4-BE49-F238E27FC236}">
                <a16:creationId xmlns:a16="http://schemas.microsoft.com/office/drawing/2014/main" id="{31ED681F-5400-41DC-97D0-C6C24BB91BE3}"/>
              </a:ext>
            </a:extLst>
          </p:cNvPr>
          <p:cNvSpPr/>
          <p:nvPr/>
        </p:nvSpPr>
        <p:spPr>
          <a:xfrm>
            <a:off x="8354822" y="3912610"/>
            <a:ext cx="1006053" cy="1726625"/>
          </a:xfrm>
          <a:custGeom>
            <a:avLst/>
            <a:gdLst>
              <a:gd name="connsiteX0" fmla="*/ 966978 w 1006053"/>
              <a:gd name="connsiteY0" fmla="*/ 100590 h 1726625"/>
              <a:gd name="connsiteX1" fmla="*/ 408178 w 1006053"/>
              <a:gd name="connsiteY1" fmla="*/ 1294390 h 1726625"/>
              <a:gd name="connsiteX2" fmla="*/ 1778 w 1006053"/>
              <a:gd name="connsiteY2" fmla="*/ 1726190 h 1726625"/>
              <a:gd name="connsiteX3" fmla="*/ 268478 w 1006053"/>
              <a:gd name="connsiteY3" fmla="*/ 1370590 h 1726625"/>
              <a:gd name="connsiteX4" fmla="*/ 471678 w 1006053"/>
              <a:gd name="connsiteY4" fmla="*/ 1129290 h 1726625"/>
              <a:gd name="connsiteX5" fmla="*/ 814578 w 1006053"/>
              <a:gd name="connsiteY5" fmla="*/ 811790 h 1726625"/>
              <a:gd name="connsiteX6" fmla="*/ 941578 w 1006053"/>
              <a:gd name="connsiteY6" fmla="*/ 151390 h 1726625"/>
              <a:gd name="connsiteX7" fmla="*/ 966978 w 1006053"/>
              <a:gd name="connsiteY7" fmla="*/ 100590 h 172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6053" h="1726625">
                <a:moveTo>
                  <a:pt x="966978" y="100590"/>
                </a:moveTo>
                <a:cubicBezTo>
                  <a:pt x="878078" y="291090"/>
                  <a:pt x="569045" y="1023457"/>
                  <a:pt x="408178" y="1294390"/>
                </a:cubicBezTo>
                <a:cubicBezTo>
                  <a:pt x="247311" y="1565323"/>
                  <a:pt x="25061" y="1713490"/>
                  <a:pt x="1778" y="1726190"/>
                </a:cubicBezTo>
                <a:cubicBezTo>
                  <a:pt x="-21505" y="1738890"/>
                  <a:pt x="190161" y="1470073"/>
                  <a:pt x="268478" y="1370590"/>
                </a:cubicBezTo>
                <a:cubicBezTo>
                  <a:pt x="346795" y="1271107"/>
                  <a:pt x="380661" y="1222423"/>
                  <a:pt x="471678" y="1129290"/>
                </a:cubicBezTo>
                <a:cubicBezTo>
                  <a:pt x="562695" y="1036157"/>
                  <a:pt x="736261" y="974773"/>
                  <a:pt x="814578" y="811790"/>
                </a:cubicBezTo>
                <a:cubicBezTo>
                  <a:pt x="892895" y="648807"/>
                  <a:pt x="914061" y="276273"/>
                  <a:pt x="941578" y="151390"/>
                </a:cubicBezTo>
                <a:cubicBezTo>
                  <a:pt x="969095" y="26507"/>
                  <a:pt x="1055878" y="-89910"/>
                  <a:pt x="966978" y="100590"/>
                </a:cubicBezTo>
                <a:close/>
              </a:path>
            </a:pathLst>
          </a:custGeom>
          <a:solidFill>
            <a:srgbClr val="D5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6" name="フリーフォーム: 図形 1885">
            <a:extLst>
              <a:ext uri="{FF2B5EF4-FFF2-40B4-BE49-F238E27FC236}">
                <a16:creationId xmlns:a16="http://schemas.microsoft.com/office/drawing/2014/main" id="{AA764C8D-D2AA-4C6A-BC03-540F3ADB37AB}"/>
              </a:ext>
            </a:extLst>
          </p:cNvPr>
          <p:cNvSpPr/>
          <p:nvPr/>
        </p:nvSpPr>
        <p:spPr>
          <a:xfrm>
            <a:off x="7999543" y="1729326"/>
            <a:ext cx="897057" cy="3527483"/>
          </a:xfrm>
          <a:custGeom>
            <a:avLst/>
            <a:gdLst>
              <a:gd name="connsiteX0" fmla="*/ 890457 w 897057"/>
              <a:gd name="connsiteY0" fmla="*/ 175674 h 3527483"/>
              <a:gd name="connsiteX1" fmla="*/ 852357 w 897057"/>
              <a:gd name="connsiteY1" fmla="*/ 366174 h 3527483"/>
              <a:gd name="connsiteX2" fmla="*/ 572957 w 897057"/>
              <a:gd name="connsiteY2" fmla="*/ 2448974 h 3527483"/>
              <a:gd name="connsiteX3" fmla="*/ 1457 w 897057"/>
              <a:gd name="connsiteY3" fmla="*/ 3515774 h 3527483"/>
              <a:gd name="connsiteX4" fmla="*/ 420557 w 897057"/>
              <a:gd name="connsiteY4" fmla="*/ 2969674 h 3527483"/>
              <a:gd name="connsiteX5" fmla="*/ 788857 w 897057"/>
              <a:gd name="connsiteY5" fmla="*/ 2220374 h 3527483"/>
              <a:gd name="connsiteX6" fmla="*/ 890457 w 897057"/>
              <a:gd name="connsiteY6" fmla="*/ 175674 h 352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7057" h="3527483">
                <a:moveTo>
                  <a:pt x="890457" y="175674"/>
                </a:moveTo>
                <a:cubicBezTo>
                  <a:pt x="901040" y="-133359"/>
                  <a:pt x="905274" y="-12709"/>
                  <a:pt x="852357" y="366174"/>
                </a:cubicBezTo>
                <a:cubicBezTo>
                  <a:pt x="799440" y="745057"/>
                  <a:pt x="714774" y="1924041"/>
                  <a:pt x="572957" y="2448974"/>
                </a:cubicBezTo>
                <a:cubicBezTo>
                  <a:pt x="431140" y="2973907"/>
                  <a:pt x="26857" y="3428991"/>
                  <a:pt x="1457" y="3515774"/>
                </a:cubicBezTo>
                <a:cubicBezTo>
                  <a:pt x="-23943" y="3602557"/>
                  <a:pt x="289324" y="3185574"/>
                  <a:pt x="420557" y="2969674"/>
                </a:cubicBezTo>
                <a:cubicBezTo>
                  <a:pt x="551790" y="2753774"/>
                  <a:pt x="714774" y="2681807"/>
                  <a:pt x="788857" y="2220374"/>
                </a:cubicBezTo>
                <a:cubicBezTo>
                  <a:pt x="862940" y="1758941"/>
                  <a:pt x="879874" y="484707"/>
                  <a:pt x="890457" y="175674"/>
                </a:cubicBezTo>
                <a:close/>
              </a:path>
            </a:pathLst>
          </a:custGeom>
          <a:solidFill>
            <a:srgbClr val="D5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7" name="フリーフォーム: 図形 1886">
            <a:extLst>
              <a:ext uri="{FF2B5EF4-FFF2-40B4-BE49-F238E27FC236}">
                <a16:creationId xmlns:a16="http://schemas.microsoft.com/office/drawing/2014/main" id="{782F0547-645B-497A-9C57-3D93EE584709}"/>
              </a:ext>
            </a:extLst>
          </p:cNvPr>
          <p:cNvSpPr/>
          <p:nvPr/>
        </p:nvSpPr>
        <p:spPr>
          <a:xfrm>
            <a:off x="3753813" y="7228311"/>
            <a:ext cx="603490" cy="333928"/>
          </a:xfrm>
          <a:custGeom>
            <a:avLst/>
            <a:gdLst>
              <a:gd name="connsiteX0" fmla="*/ 98520 w 603490"/>
              <a:gd name="connsiteY0" fmla="*/ 38206 h 333928"/>
              <a:gd name="connsiteX1" fmla="*/ 530320 w 603490"/>
              <a:gd name="connsiteY1" fmla="*/ 106 h 333928"/>
              <a:gd name="connsiteX2" fmla="*/ 553604 w 603490"/>
              <a:gd name="connsiteY2" fmla="*/ 48789 h 333928"/>
              <a:gd name="connsiteX3" fmla="*/ 602287 w 603490"/>
              <a:gd name="connsiteY3" fmla="*/ 190606 h 333928"/>
              <a:gd name="connsiteX4" fmla="*/ 498570 w 603490"/>
              <a:gd name="connsiteY4" fmla="*/ 216006 h 333928"/>
              <a:gd name="connsiteX5" fmla="*/ 5387 w 603490"/>
              <a:gd name="connsiteY5" fmla="*/ 332422 h 333928"/>
              <a:gd name="connsiteX6" fmla="*/ 225520 w 603490"/>
              <a:gd name="connsiteY6" fmla="*/ 281622 h 333928"/>
              <a:gd name="connsiteX7" fmla="*/ 54070 w 603490"/>
              <a:gd name="connsiteY7" fmla="*/ 273156 h 333928"/>
              <a:gd name="connsiteX8" fmla="*/ 396970 w 603490"/>
              <a:gd name="connsiteY8" fmla="*/ 199072 h 333928"/>
              <a:gd name="connsiteX9" fmla="*/ 109104 w 603490"/>
              <a:gd name="connsiteY9" fmla="*/ 141922 h 333928"/>
              <a:gd name="connsiteX10" fmla="*/ 178954 w 603490"/>
              <a:gd name="connsiteY10" fmla="*/ 116522 h 333928"/>
              <a:gd name="connsiteX11" fmla="*/ 98520 w 603490"/>
              <a:gd name="connsiteY11" fmla="*/ 38206 h 33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3490" h="333928">
                <a:moveTo>
                  <a:pt x="98520" y="38206"/>
                </a:moveTo>
                <a:cubicBezTo>
                  <a:pt x="157081" y="18803"/>
                  <a:pt x="454473" y="-1658"/>
                  <a:pt x="530320" y="106"/>
                </a:cubicBezTo>
                <a:cubicBezTo>
                  <a:pt x="606167" y="1870"/>
                  <a:pt x="541610" y="17039"/>
                  <a:pt x="553604" y="48789"/>
                </a:cubicBezTo>
                <a:cubicBezTo>
                  <a:pt x="565598" y="80539"/>
                  <a:pt x="611459" y="162737"/>
                  <a:pt x="602287" y="190606"/>
                </a:cubicBezTo>
                <a:cubicBezTo>
                  <a:pt x="593115" y="218475"/>
                  <a:pt x="498570" y="216006"/>
                  <a:pt x="498570" y="216006"/>
                </a:cubicBezTo>
                <a:lnTo>
                  <a:pt x="5387" y="332422"/>
                </a:lnTo>
                <a:cubicBezTo>
                  <a:pt x="-40121" y="343358"/>
                  <a:pt x="217406" y="291500"/>
                  <a:pt x="225520" y="281622"/>
                </a:cubicBezTo>
                <a:cubicBezTo>
                  <a:pt x="233634" y="271744"/>
                  <a:pt x="25495" y="286914"/>
                  <a:pt x="54070" y="273156"/>
                </a:cubicBezTo>
                <a:cubicBezTo>
                  <a:pt x="82645" y="259398"/>
                  <a:pt x="387798" y="220944"/>
                  <a:pt x="396970" y="199072"/>
                </a:cubicBezTo>
                <a:cubicBezTo>
                  <a:pt x="406142" y="177200"/>
                  <a:pt x="145440" y="155680"/>
                  <a:pt x="109104" y="141922"/>
                </a:cubicBezTo>
                <a:cubicBezTo>
                  <a:pt x="72768" y="128164"/>
                  <a:pt x="179307" y="130280"/>
                  <a:pt x="178954" y="116522"/>
                </a:cubicBezTo>
                <a:cubicBezTo>
                  <a:pt x="178601" y="102764"/>
                  <a:pt x="39959" y="57609"/>
                  <a:pt x="98520" y="38206"/>
                </a:cubicBezTo>
                <a:close/>
              </a:path>
            </a:pathLst>
          </a:custGeom>
          <a:solidFill>
            <a:schemeClr val="bg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8" name="フリーフォーム: 図形 1887">
            <a:extLst>
              <a:ext uri="{FF2B5EF4-FFF2-40B4-BE49-F238E27FC236}">
                <a16:creationId xmlns:a16="http://schemas.microsoft.com/office/drawing/2014/main" id="{E8B4A5CA-2920-43D4-A994-7D8B6BB5B0C2}"/>
              </a:ext>
            </a:extLst>
          </p:cNvPr>
          <p:cNvSpPr/>
          <p:nvPr/>
        </p:nvSpPr>
        <p:spPr>
          <a:xfrm>
            <a:off x="4389502" y="7112000"/>
            <a:ext cx="320982" cy="312551"/>
          </a:xfrm>
          <a:custGeom>
            <a:avLst/>
            <a:gdLst>
              <a:gd name="connsiteX0" fmla="*/ 465 w 320982"/>
              <a:gd name="connsiteY0" fmla="*/ 55033 h 312551"/>
              <a:gd name="connsiteX1" fmla="*/ 167681 w 320982"/>
              <a:gd name="connsiteY1" fmla="*/ 0 h 312551"/>
              <a:gd name="connsiteX2" fmla="*/ 114765 w 320982"/>
              <a:gd name="connsiteY2" fmla="*/ 55033 h 312551"/>
              <a:gd name="connsiteX3" fmla="*/ 222715 w 320982"/>
              <a:gd name="connsiteY3" fmla="*/ 61383 h 312551"/>
              <a:gd name="connsiteX4" fmla="*/ 218481 w 320982"/>
              <a:gd name="connsiteY4" fmla="*/ 88900 h 312551"/>
              <a:gd name="connsiteX5" fmla="*/ 311615 w 320982"/>
              <a:gd name="connsiteY5" fmla="*/ 249767 h 312551"/>
              <a:gd name="connsiteX6" fmla="*/ 290448 w 320982"/>
              <a:gd name="connsiteY6" fmla="*/ 192617 h 312551"/>
              <a:gd name="connsiteX7" fmla="*/ 70315 w 320982"/>
              <a:gd name="connsiteY7" fmla="*/ 273050 h 312551"/>
              <a:gd name="connsiteX8" fmla="*/ 61848 w 320982"/>
              <a:gd name="connsiteY8" fmla="*/ 311150 h 312551"/>
              <a:gd name="connsiteX9" fmla="*/ 123231 w 320982"/>
              <a:gd name="connsiteY9" fmla="*/ 226483 h 312551"/>
              <a:gd name="connsiteX10" fmla="*/ 85131 w 320982"/>
              <a:gd name="connsiteY10" fmla="*/ 150283 h 312551"/>
              <a:gd name="connsiteX11" fmla="*/ 95715 w 320982"/>
              <a:gd name="connsiteY11" fmla="*/ 93133 h 312551"/>
              <a:gd name="connsiteX12" fmla="*/ 116881 w 320982"/>
              <a:gd name="connsiteY12" fmla="*/ 76200 h 312551"/>
              <a:gd name="connsiteX13" fmla="*/ 465 w 320982"/>
              <a:gd name="connsiteY13" fmla="*/ 55033 h 31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982" h="312551">
                <a:moveTo>
                  <a:pt x="465" y="55033"/>
                </a:moveTo>
                <a:cubicBezTo>
                  <a:pt x="8932" y="42333"/>
                  <a:pt x="148631" y="0"/>
                  <a:pt x="167681" y="0"/>
                </a:cubicBezTo>
                <a:cubicBezTo>
                  <a:pt x="186731" y="0"/>
                  <a:pt x="105593" y="44803"/>
                  <a:pt x="114765" y="55033"/>
                </a:cubicBezTo>
                <a:cubicBezTo>
                  <a:pt x="123937" y="65263"/>
                  <a:pt x="205429" y="55739"/>
                  <a:pt x="222715" y="61383"/>
                </a:cubicBezTo>
                <a:cubicBezTo>
                  <a:pt x="240001" y="67027"/>
                  <a:pt x="203664" y="57503"/>
                  <a:pt x="218481" y="88900"/>
                </a:cubicBezTo>
                <a:cubicBezTo>
                  <a:pt x="233298" y="120297"/>
                  <a:pt x="299620" y="232481"/>
                  <a:pt x="311615" y="249767"/>
                </a:cubicBezTo>
                <a:cubicBezTo>
                  <a:pt x="323610" y="267053"/>
                  <a:pt x="330665" y="188737"/>
                  <a:pt x="290448" y="192617"/>
                </a:cubicBezTo>
                <a:cubicBezTo>
                  <a:pt x="250231" y="196497"/>
                  <a:pt x="108415" y="253295"/>
                  <a:pt x="70315" y="273050"/>
                </a:cubicBezTo>
                <a:cubicBezTo>
                  <a:pt x="32215" y="292805"/>
                  <a:pt x="53029" y="318911"/>
                  <a:pt x="61848" y="311150"/>
                </a:cubicBezTo>
                <a:cubicBezTo>
                  <a:pt x="70667" y="303389"/>
                  <a:pt x="119351" y="253294"/>
                  <a:pt x="123231" y="226483"/>
                </a:cubicBezTo>
                <a:cubicBezTo>
                  <a:pt x="127111" y="199672"/>
                  <a:pt x="89717" y="172508"/>
                  <a:pt x="85131" y="150283"/>
                </a:cubicBezTo>
                <a:cubicBezTo>
                  <a:pt x="80545" y="128058"/>
                  <a:pt x="90423" y="105480"/>
                  <a:pt x="95715" y="93133"/>
                </a:cubicBezTo>
                <a:cubicBezTo>
                  <a:pt x="101007" y="80786"/>
                  <a:pt x="132051" y="82550"/>
                  <a:pt x="116881" y="76200"/>
                </a:cubicBezTo>
                <a:cubicBezTo>
                  <a:pt x="101712" y="69850"/>
                  <a:pt x="-8002" y="67733"/>
                  <a:pt x="465" y="55033"/>
                </a:cubicBezTo>
                <a:close/>
              </a:path>
            </a:pathLst>
          </a:custGeom>
          <a:solidFill>
            <a:schemeClr val="bg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9" name="フリーフォーム: 図形 1888">
            <a:extLst>
              <a:ext uri="{FF2B5EF4-FFF2-40B4-BE49-F238E27FC236}">
                <a16:creationId xmlns:a16="http://schemas.microsoft.com/office/drawing/2014/main" id="{BDCB8BEF-F127-4C5E-A17D-F9F0F7ADE4CC}"/>
              </a:ext>
            </a:extLst>
          </p:cNvPr>
          <p:cNvSpPr/>
          <p:nvPr/>
        </p:nvSpPr>
        <p:spPr>
          <a:xfrm>
            <a:off x="4158139" y="7173154"/>
            <a:ext cx="345166" cy="271863"/>
          </a:xfrm>
          <a:custGeom>
            <a:avLst/>
            <a:gdLst>
              <a:gd name="connsiteX0" fmla="*/ 1111 w 345166"/>
              <a:gd name="connsiteY0" fmla="*/ 44679 h 271863"/>
              <a:gd name="connsiteX1" fmla="*/ 314378 w 345166"/>
              <a:gd name="connsiteY1" fmla="*/ 229 h 271863"/>
              <a:gd name="connsiteX2" fmla="*/ 278394 w 345166"/>
              <a:gd name="connsiteY2" fmla="*/ 38329 h 271863"/>
              <a:gd name="connsiteX3" fmla="*/ 335544 w 345166"/>
              <a:gd name="connsiteY3" fmla="*/ 228829 h 271863"/>
              <a:gd name="connsiteX4" fmla="*/ 43444 w 345166"/>
              <a:gd name="connsiteY4" fmla="*/ 271163 h 271863"/>
              <a:gd name="connsiteX5" fmla="*/ 223361 w 345166"/>
              <a:gd name="connsiteY5" fmla="*/ 252113 h 271863"/>
              <a:gd name="connsiteX6" fmla="*/ 229711 w 345166"/>
              <a:gd name="connsiteY6" fmla="*/ 211896 h 271863"/>
              <a:gd name="connsiteX7" fmla="*/ 197961 w 345166"/>
              <a:gd name="connsiteY7" fmla="*/ 70079 h 271863"/>
              <a:gd name="connsiteX8" fmla="*/ 244528 w 345166"/>
              <a:gd name="connsiteY8" fmla="*/ 116646 h 271863"/>
              <a:gd name="connsiteX9" fmla="*/ 210661 w 345166"/>
              <a:gd name="connsiteY9" fmla="*/ 55263 h 271863"/>
              <a:gd name="connsiteX10" fmla="*/ 1111 w 345166"/>
              <a:gd name="connsiteY10" fmla="*/ 44679 h 27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166" h="271863">
                <a:moveTo>
                  <a:pt x="1111" y="44679"/>
                </a:moveTo>
                <a:cubicBezTo>
                  <a:pt x="18397" y="35507"/>
                  <a:pt x="268164" y="1287"/>
                  <a:pt x="314378" y="229"/>
                </a:cubicBezTo>
                <a:cubicBezTo>
                  <a:pt x="360592" y="-829"/>
                  <a:pt x="274866" y="229"/>
                  <a:pt x="278394" y="38329"/>
                </a:cubicBezTo>
                <a:cubicBezTo>
                  <a:pt x="281922" y="76429"/>
                  <a:pt x="374702" y="190023"/>
                  <a:pt x="335544" y="228829"/>
                </a:cubicBezTo>
                <a:cubicBezTo>
                  <a:pt x="296386" y="267635"/>
                  <a:pt x="62141" y="267282"/>
                  <a:pt x="43444" y="271163"/>
                </a:cubicBezTo>
                <a:cubicBezTo>
                  <a:pt x="24747" y="275044"/>
                  <a:pt x="192317" y="261991"/>
                  <a:pt x="223361" y="252113"/>
                </a:cubicBezTo>
                <a:cubicBezTo>
                  <a:pt x="254405" y="242235"/>
                  <a:pt x="233944" y="242235"/>
                  <a:pt x="229711" y="211896"/>
                </a:cubicBezTo>
                <a:cubicBezTo>
                  <a:pt x="225478" y="181557"/>
                  <a:pt x="195492" y="85954"/>
                  <a:pt x="197961" y="70079"/>
                </a:cubicBezTo>
                <a:cubicBezTo>
                  <a:pt x="200431" y="54204"/>
                  <a:pt x="242411" y="119115"/>
                  <a:pt x="244528" y="116646"/>
                </a:cubicBezTo>
                <a:cubicBezTo>
                  <a:pt x="246645" y="114177"/>
                  <a:pt x="248056" y="70080"/>
                  <a:pt x="210661" y="55263"/>
                </a:cubicBezTo>
                <a:cubicBezTo>
                  <a:pt x="173267" y="40446"/>
                  <a:pt x="-16175" y="53851"/>
                  <a:pt x="1111" y="44679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1" name="フリーフォーム: 図形 1890">
            <a:extLst>
              <a:ext uri="{FF2B5EF4-FFF2-40B4-BE49-F238E27FC236}">
                <a16:creationId xmlns:a16="http://schemas.microsoft.com/office/drawing/2014/main" id="{ECE8D96F-C27F-43C7-A0EA-27ADB1A6610D}"/>
              </a:ext>
            </a:extLst>
          </p:cNvPr>
          <p:cNvSpPr/>
          <p:nvPr/>
        </p:nvSpPr>
        <p:spPr>
          <a:xfrm>
            <a:off x="5599349" y="1750251"/>
            <a:ext cx="266069" cy="1046341"/>
          </a:xfrm>
          <a:custGeom>
            <a:avLst/>
            <a:gdLst>
              <a:gd name="connsiteX0" fmla="*/ 1351 w 266069"/>
              <a:gd name="connsiteY0" fmla="*/ 2349 h 1046341"/>
              <a:gd name="connsiteX1" fmla="*/ 166451 w 266069"/>
              <a:gd name="connsiteY1" fmla="*/ 605599 h 1046341"/>
              <a:gd name="connsiteX2" fmla="*/ 261701 w 266069"/>
              <a:gd name="connsiteY2" fmla="*/ 1031049 h 1046341"/>
              <a:gd name="connsiteX3" fmla="*/ 236301 w 266069"/>
              <a:gd name="connsiteY3" fmla="*/ 923099 h 1046341"/>
              <a:gd name="connsiteX4" fmla="*/ 115651 w 266069"/>
              <a:gd name="connsiteY4" fmla="*/ 643699 h 1046341"/>
              <a:gd name="connsiteX5" fmla="*/ 134701 w 266069"/>
              <a:gd name="connsiteY5" fmla="*/ 713549 h 1046341"/>
              <a:gd name="connsiteX6" fmla="*/ 90251 w 266069"/>
              <a:gd name="connsiteY6" fmla="*/ 408749 h 1046341"/>
              <a:gd name="connsiteX7" fmla="*/ 1351 w 266069"/>
              <a:gd name="connsiteY7" fmla="*/ 2349 h 104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069" h="1046341">
                <a:moveTo>
                  <a:pt x="1351" y="2349"/>
                </a:moveTo>
                <a:cubicBezTo>
                  <a:pt x="14051" y="35157"/>
                  <a:pt x="123059" y="434149"/>
                  <a:pt x="166451" y="605599"/>
                </a:cubicBezTo>
                <a:cubicBezTo>
                  <a:pt x="209843" y="777049"/>
                  <a:pt x="250059" y="978132"/>
                  <a:pt x="261701" y="1031049"/>
                </a:cubicBezTo>
                <a:cubicBezTo>
                  <a:pt x="273343" y="1083966"/>
                  <a:pt x="260643" y="987657"/>
                  <a:pt x="236301" y="923099"/>
                </a:cubicBezTo>
                <a:cubicBezTo>
                  <a:pt x="211959" y="858541"/>
                  <a:pt x="132584" y="678624"/>
                  <a:pt x="115651" y="643699"/>
                </a:cubicBezTo>
                <a:cubicBezTo>
                  <a:pt x="98718" y="608774"/>
                  <a:pt x="138934" y="752707"/>
                  <a:pt x="134701" y="713549"/>
                </a:cubicBezTo>
                <a:cubicBezTo>
                  <a:pt x="130468" y="674391"/>
                  <a:pt x="111418" y="528341"/>
                  <a:pt x="90251" y="408749"/>
                </a:cubicBezTo>
                <a:cubicBezTo>
                  <a:pt x="69084" y="289157"/>
                  <a:pt x="-11349" y="-30459"/>
                  <a:pt x="1351" y="2349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92" name="フリーフォーム: 図形 1891">
            <a:extLst>
              <a:ext uri="{FF2B5EF4-FFF2-40B4-BE49-F238E27FC236}">
                <a16:creationId xmlns:a16="http://schemas.microsoft.com/office/drawing/2014/main" id="{C0795B49-FF79-44E6-BEBB-AF29388DB9C4}"/>
              </a:ext>
            </a:extLst>
          </p:cNvPr>
          <p:cNvSpPr/>
          <p:nvPr/>
        </p:nvSpPr>
        <p:spPr>
          <a:xfrm>
            <a:off x="5975340" y="3111277"/>
            <a:ext cx="136663" cy="462331"/>
          </a:xfrm>
          <a:custGeom>
            <a:avLst/>
            <a:gdLst>
              <a:gd name="connsiteX0" fmla="*/ 120660 w 136663"/>
              <a:gd name="connsiteY0" fmla="*/ 223 h 462331"/>
              <a:gd name="connsiteX1" fmla="*/ 31760 w 136663"/>
              <a:gd name="connsiteY1" fmla="*/ 247873 h 462331"/>
              <a:gd name="connsiteX2" fmla="*/ 133360 w 136663"/>
              <a:gd name="connsiteY2" fmla="*/ 457423 h 462331"/>
              <a:gd name="connsiteX3" fmla="*/ 101610 w 136663"/>
              <a:gd name="connsiteY3" fmla="*/ 387573 h 462331"/>
              <a:gd name="connsiteX4" fmla="*/ 10 w 136663"/>
              <a:gd name="connsiteY4" fmla="*/ 292323 h 462331"/>
              <a:gd name="connsiteX5" fmla="*/ 120660 w 136663"/>
              <a:gd name="connsiteY5" fmla="*/ 223 h 46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663" h="462331">
                <a:moveTo>
                  <a:pt x="120660" y="223"/>
                </a:moveTo>
                <a:cubicBezTo>
                  <a:pt x="125952" y="-7185"/>
                  <a:pt x="29643" y="171673"/>
                  <a:pt x="31760" y="247873"/>
                </a:cubicBezTo>
                <a:cubicBezTo>
                  <a:pt x="33877" y="324073"/>
                  <a:pt x="121718" y="434140"/>
                  <a:pt x="133360" y="457423"/>
                </a:cubicBezTo>
                <a:cubicBezTo>
                  <a:pt x="145002" y="480706"/>
                  <a:pt x="123835" y="415090"/>
                  <a:pt x="101610" y="387573"/>
                </a:cubicBezTo>
                <a:cubicBezTo>
                  <a:pt x="79385" y="360056"/>
                  <a:pt x="-1048" y="350531"/>
                  <a:pt x="10" y="292323"/>
                </a:cubicBezTo>
                <a:cubicBezTo>
                  <a:pt x="1068" y="234115"/>
                  <a:pt x="115368" y="7631"/>
                  <a:pt x="120660" y="223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3" name="フリーフォーム: 図形 1892">
            <a:extLst>
              <a:ext uri="{FF2B5EF4-FFF2-40B4-BE49-F238E27FC236}">
                <a16:creationId xmlns:a16="http://schemas.microsoft.com/office/drawing/2014/main" id="{2E664B21-F54C-4CD3-89A2-4116BC657CF1}"/>
              </a:ext>
            </a:extLst>
          </p:cNvPr>
          <p:cNvSpPr/>
          <p:nvPr/>
        </p:nvSpPr>
        <p:spPr>
          <a:xfrm>
            <a:off x="6209882" y="3638408"/>
            <a:ext cx="451434" cy="172037"/>
          </a:xfrm>
          <a:custGeom>
            <a:avLst/>
            <a:gdLst>
              <a:gd name="connsiteX0" fmla="*/ 13118 w 451434"/>
              <a:gd name="connsiteY0" fmla="*/ 133492 h 172037"/>
              <a:gd name="connsiteX1" fmla="*/ 305218 w 451434"/>
              <a:gd name="connsiteY1" fmla="*/ 69992 h 172037"/>
              <a:gd name="connsiteX2" fmla="*/ 451268 w 451434"/>
              <a:gd name="connsiteY2" fmla="*/ 142 h 172037"/>
              <a:gd name="connsiteX3" fmla="*/ 279818 w 451434"/>
              <a:gd name="connsiteY3" fmla="*/ 89042 h 172037"/>
              <a:gd name="connsiteX4" fmla="*/ 190918 w 451434"/>
              <a:gd name="connsiteY4" fmla="*/ 171592 h 172037"/>
              <a:gd name="connsiteX5" fmla="*/ 63918 w 451434"/>
              <a:gd name="connsiteY5" fmla="*/ 120792 h 172037"/>
              <a:gd name="connsiteX6" fmla="*/ 13118 w 451434"/>
              <a:gd name="connsiteY6" fmla="*/ 133492 h 17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434" h="172037">
                <a:moveTo>
                  <a:pt x="13118" y="133492"/>
                </a:moveTo>
                <a:cubicBezTo>
                  <a:pt x="53334" y="125025"/>
                  <a:pt x="232193" y="92217"/>
                  <a:pt x="305218" y="69992"/>
                </a:cubicBezTo>
                <a:cubicBezTo>
                  <a:pt x="378243" y="47767"/>
                  <a:pt x="455501" y="-3033"/>
                  <a:pt x="451268" y="142"/>
                </a:cubicBezTo>
                <a:cubicBezTo>
                  <a:pt x="447035" y="3317"/>
                  <a:pt x="323210" y="60467"/>
                  <a:pt x="279818" y="89042"/>
                </a:cubicBezTo>
                <a:cubicBezTo>
                  <a:pt x="236426" y="117617"/>
                  <a:pt x="226901" y="166300"/>
                  <a:pt x="190918" y="171592"/>
                </a:cubicBezTo>
                <a:cubicBezTo>
                  <a:pt x="154935" y="176884"/>
                  <a:pt x="92493" y="133492"/>
                  <a:pt x="63918" y="120792"/>
                </a:cubicBezTo>
                <a:cubicBezTo>
                  <a:pt x="35343" y="108092"/>
                  <a:pt x="-27098" y="141959"/>
                  <a:pt x="13118" y="133492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4" name="フリーフォーム: 図形 1893">
            <a:extLst>
              <a:ext uri="{FF2B5EF4-FFF2-40B4-BE49-F238E27FC236}">
                <a16:creationId xmlns:a16="http://schemas.microsoft.com/office/drawing/2014/main" id="{EF8577AF-5139-4CE1-9157-A310DB0B1751}"/>
              </a:ext>
            </a:extLst>
          </p:cNvPr>
          <p:cNvSpPr/>
          <p:nvPr/>
        </p:nvSpPr>
        <p:spPr>
          <a:xfrm>
            <a:off x="6379526" y="1523123"/>
            <a:ext cx="129863" cy="370604"/>
          </a:xfrm>
          <a:custGeom>
            <a:avLst/>
            <a:gdLst>
              <a:gd name="connsiteX0" fmla="*/ 129224 w 129863"/>
              <a:gd name="connsiteY0" fmla="*/ 877 h 370604"/>
              <a:gd name="connsiteX1" fmla="*/ 53024 w 129863"/>
              <a:gd name="connsiteY1" fmla="*/ 121527 h 370604"/>
              <a:gd name="connsiteX2" fmla="*/ 91124 w 129863"/>
              <a:gd name="connsiteY2" fmla="*/ 362827 h 370604"/>
              <a:gd name="connsiteX3" fmla="*/ 65724 w 129863"/>
              <a:gd name="connsiteY3" fmla="*/ 299327 h 370604"/>
              <a:gd name="connsiteX4" fmla="*/ 2224 w 129863"/>
              <a:gd name="connsiteY4" fmla="*/ 178677 h 370604"/>
              <a:gd name="connsiteX5" fmla="*/ 129224 w 129863"/>
              <a:gd name="connsiteY5" fmla="*/ 877 h 37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863" h="370604">
                <a:moveTo>
                  <a:pt x="129224" y="877"/>
                </a:moveTo>
                <a:cubicBezTo>
                  <a:pt x="137691" y="-8648"/>
                  <a:pt x="59374" y="61202"/>
                  <a:pt x="53024" y="121527"/>
                </a:cubicBezTo>
                <a:cubicBezTo>
                  <a:pt x="46674" y="181852"/>
                  <a:pt x="89007" y="333194"/>
                  <a:pt x="91124" y="362827"/>
                </a:cubicBezTo>
                <a:cubicBezTo>
                  <a:pt x="93241" y="392460"/>
                  <a:pt x="80541" y="330019"/>
                  <a:pt x="65724" y="299327"/>
                </a:cubicBezTo>
                <a:cubicBezTo>
                  <a:pt x="50907" y="268635"/>
                  <a:pt x="-12593" y="227360"/>
                  <a:pt x="2224" y="178677"/>
                </a:cubicBezTo>
                <a:cubicBezTo>
                  <a:pt x="17041" y="129994"/>
                  <a:pt x="120757" y="10402"/>
                  <a:pt x="129224" y="877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5" name="フリーフォーム: 図形 1894">
            <a:extLst>
              <a:ext uri="{FF2B5EF4-FFF2-40B4-BE49-F238E27FC236}">
                <a16:creationId xmlns:a16="http://schemas.microsoft.com/office/drawing/2014/main" id="{B3DC0FEC-C8C5-4E09-866C-328E78888B3D}"/>
              </a:ext>
            </a:extLst>
          </p:cNvPr>
          <p:cNvSpPr/>
          <p:nvPr/>
        </p:nvSpPr>
        <p:spPr>
          <a:xfrm>
            <a:off x="7049769" y="4713643"/>
            <a:ext cx="387388" cy="360056"/>
          </a:xfrm>
          <a:custGeom>
            <a:avLst/>
            <a:gdLst>
              <a:gd name="connsiteX0" fmla="*/ 386081 w 387388"/>
              <a:gd name="connsiteY0" fmla="*/ 4407 h 360056"/>
              <a:gd name="connsiteX1" fmla="*/ 49531 w 387388"/>
              <a:gd name="connsiteY1" fmla="*/ 296507 h 360056"/>
              <a:gd name="connsiteX2" fmla="*/ 11431 w 387388"/>
              <a:gd name="connsiteY2" fmla="*/ 353657 h 360056"/>
              <a:gd name="connsiteX3" fmla="*/ 144781 w 387388"/>
              <a:gd name="connsiteY3" fmla="*/ 194907 h 360056"/>
              <a:gd name="connsiteX4" fmla="*/ 163831 w 387388"/>
              <a:gd name="connsiteY4" fmla="*/ 125057 h 360056"/>
              <a:gd name="connsiteX5" fmla="*/ 386081 w 387388"/>
              <a:gd name="connsiteY5" fmla="*/ 4407 h 36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388" h="360056">
                <a:moveTo>
                  <a:pt x="386081" y="4407"/>
                </a:moveTo>
                <a:cubicBezTo>
                  <a:pt x="367031" y="32982"/>
                  <a:pt x="111973" y="238299"/>
                  <a:pt x="49531" y="296507"/>
                </a:cubicBezTo>
                <a:cubicBezTo>
                  <a:pt x="-12911" y="354715"/>
                  <a:pt x="-4444" y="370590"/>
                  <a:pt x="11431" y="353657"/>
                </a:cubicBezTo>
                <a:cubicBezTo>
                  <a:pt x="27306" y="336724"/>
                  <a:pt x="119381" y="233007"/>
                  <a:pt x="144781" y="194907"/>
                </a:cubicBezTo>
                <a:cubicBezTo>
                  <a:pt x="170181" y="156807"/>
                  <a:pt x="117264" y="155749"/>
                  <a:pt x="163831" y="125057"/>
                </a:cubicBezTo>
                <a:cubicBezTo>
                  <a:pt x="210398" y="94365"/>
                  <a:pt x="405131" y="-24168"/>
                  <a:pt x="386081" y="44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6" name="フリーフォーム: 図形 1895">
            <a:extLst>
              <a:ext uri="{FF2B5EF4-FFF2-40B4-BE49-F238E27FC236}">
                <a16:creationId xmlns:a16="http://schemas.microsoft.com/office/drawing/2014/main" id="{A361360D-DB9E-46DA-81E6-6AA8E737D876}"/>
              </a:ext>
            </a:extLst>
          </p:cNvPr>
          <p:cNvSpPr/>
          <p:nvPr/>
        </p:nvSpPr>
        <p:spPr>
          <a:xfrm>
            <a:off x="7274961" y="5560682"/>
            <a:ext cx="906861" cy="722345"/>
          </a:xfrm>
          <a:custGeom>
            <a:avLst/>
            <a:gdLst>
              <a:gd name="connsiteX0" fmla="*/ 65639 w 906861"/>
              <a:gd name="connsiteY0" fmla="*/ 1918 h 722345"/>
              <a:gd name="connsiteX1" fmla="*/ 27539 w 906861"/>
              <a:gd name="connsiteY1" fmla="*/ 344818 h 722345"/>
              <a:gd name="connsiteX2" fmla="*/ 427589 w 906861"/>
              <a:gd name="connsiteY2" fmla="*/ 694068 h 722345"/>
              <a:gd name="connsiteX3" fmla="*/ 751439 w 906861"/>
              <a:gd name="connsiteY3" fmla="*/ 522618 h 722345"/>
              <a:gd name="connsiteX4" fmla="*/ 903839 w 906861"/>
              <a:gd name="connsiteY4" fmla="*/ 395618 h 722345"/>
              <a:gd name="connsiteX5" fmla="*/ 624439 w 906861"/>
              <a:gd name="connsiteY5" fmla="*/ 655968 h 722345"/>
              <a:gd name="connsiteX6" fmla="*/ 364089 w 906861"/>
              <a:gd name="connsiteY6" fmla="*/ 713118 h 722345"/>
              <a:gd name="connsiteX7" fmla="*/ 14839 w 906861"/>
              <a:gd name="connsiteY7" fmla="*/ 503568 h 722345"/>
              <a:gd name="connsiteX8" fmla="*/ 65639 w 906861"/>
              <a:gd name="connsiteY8" fmla="*/ 1918 h 72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861" h="722345">
                <a:moveTo>
                  <a:pt x="65639" y="1918"/>
                </a:moveTo>
                <a:cubicBezTo>
                  <a:pt x="67756" y="-24540"/>
                  <a:pt x="-32786" y="229460"/>
                  <a:pt x="27539" y="344818"/>
                </a:cubicBezTo>
                <a:cubicBezTo>
                  <a:pt x="87864" y="460176"/>
                  <a:pt x="306939" y="664435"/>
                  <a:pt x="427589" y="694068"/>
                </a:cubicBezTo>
                <a:cubicBezTo>
                  <a:pt x="548239" y="723701"/>
                  <a:pt x="672064" y="572360"/>
                  <a:pt x="751439" y="522618"/>
                </a:cubicBezTo>
                <a:cubicBezTo>
                  <a:pt x="830814" y="472876"/>
                  <a:pt x="925006" y="373393"/>
                  <a:pt x="903839" y="395618"/>
                </a:cubicBezTo>
                <a:cubicBezTo>
                  <a:pt x="882672" y="417843"/>
                  <a:pt x="714397" y="603051"/>
                  <a:pt x="624439" y="655968"/>
                </a:cubicBezTo>
                <a:cubicBezTo>
                  <a:pt x="534481" y="708885"/>
                  <a:pt x="465689" y="738518"/>
                  <a:pt x="364089" y="713118"/>
                </a:cubicBezTo>
                <a:cubicBezTo>
                  <a:pt x="262489" y="687718"/>
                  <a:pt x="66697" y="616810"/>
                  <a:pt x="14839" y="503568"/>
                </a:cubicBezTo>
                <a:cubicBezTo>
                  <a:pt x="-37019" y="390326"/>
                  <a:pt x="63522" y="28376"/>
                  <a:pt x="65639" y="1918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7" name="フリーフォーム: 図形 1896">
            <a:extLst>
              <a:ext uri="{FF2B5EF4-FFF2-40B4-BE49-F238E27FC236}">
                <a16:creationId xmlns:a16="http://schemas.microsoft.com/office/drawing/2014/main" id="{E4E55C5F-5B88-424A-ABA5-657938B62D58}"/>
              </a:ext>
            </a:extLst>
          </p:cNvPr>
          <p:cNvSpPr/>
          <p:nvPr/>
        </p:nvSpPr>
        <p:spPr>
          <a:xfrm>
            <a:off x="8673793" y="3119545"/>
            <a:ext cx="141520" cy="1108503"/>
          </a:xfrm>
          <a:custGeom>
            <a:avLst/>
            <a:gdLst>
              <a:gd name="connsiteX0" fmla="*/ 114607 w 141520"/>
              <a:gd name="connsiteY0" fmla="*/ 23705 h 1108503"/>
              <a:gd name="connsiteX1" fmla="*/ 114607 w 141520"/>
              <a:gd name="connsiteY1" fmla="*/ 182455 h 1108503"/>
              <a:gd name="connsiteX2" fmla="*/ 307 w 141520"/>
              <a:gd name="connsiteY2" fmla="*/ 1090505 h 1108503"/>
              <a:gd name="connsiteX3" fmla="*/ 82857 w 141520"/>
              <a:gd name="connsiteY3" fmla="*/ 766655 h 1108503"/>
              <a:gd name="connsiteX4" fmla="*/ 140007 w 141520"/>
              <a:gd name="connsiteY4" fmla="*/ 512655 h 1108503"/>
              <a:gd name="connsiteX5" fmla="*/ 114607 w 141520"/>
              <a:gd name="connsiteY5" fmla="*/ 23705 h 110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520" h="1108503">
                <a:moveTo>
                  <a:pt x="114607" y="23705"/>
                </a:moveTo>
                <a:cubicBezTo>
                  <a:pt x="110374" y="-31328"/>
                  <a:pt x="133657" y="4655"/>
                  <a:pt x="114607" y="182455"/>
                </a:cubicBezTo>
                <a:cubicBezTo>
                  <a:pt x="95557" y="360255"/>
                  <a:pt x="5599" y="993138"/>
                  <a:pt x="307" y="1090505"/>
                </a:cubicBezTo>
                <a:cubicBezTo>
                  <a:pt x="-4985" y="1187872"/>
                  <a:pt x="59574" y="862963"/>
                  <a:pt x="82857" y="766655"/>
                </a:cubicBezTo>
                <a:cubicBezTo>
                  <a:pt x="106140" y="670347"/>
                  <a:pt x="131540" y="635422"/>
                  <a:pt x="140007" y="512655"/>
                </a:cubicBezTo>
                <a:cubicBezTo>
                  <a:pt x="148474" y="389888"/>
                  <a:pt x="118840" y="78738"/>
                  <a:pt x="114607" y="237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8" name="フリーフォーム: 図形 1897">
            <a:extLst>
              <a:ext uri="{FF2B5EF4-FFF2-40B4-BE49-F238E27FC236}">
                <a16:creationId xmlns:a16="http://schemas.microsoft.com/office/drawing/2014/main" id="{84A0FCD1-4CFD-40BD-B6A8-44FFF15B042F}"/>
              </a:ext>
            </a:extLst>
          </p:cNvPr>
          <p:cNvSpPr/>
          <p:nvPr/>
        </p:nvSpPr>
        <p:spPr>
          <a:xfrm>
            <a:off x="9044016" y="4465453"/>
            <a:ext cx="240429" cy="267060"/>
          </a:xfrm>
          <a:custGeom>
            <a:avLst/>
            <a:gdLst>
              <a:gd name="connsiteX0" fmla="*/ 182534 w 240429"/>
              <a:gd name="connsiteY0" fmla="*/ 17647 h 267060"/>
              <a:gd name="connsiteX1" fmla="*/ 4734 w 240429"/>
              <a:gd name="connsiteY1" fmla="*/ 265297 h 267060"/>
              <a:gd name="connsiteX2" fmla="*/ 61884 w 240429"/>
              <a:gd name="connsiteY2" fmla="*/ 125597 h 267060"/>
              <a:gd name="connsiteX3" fmla="*/ 176184 w 240429"/>
              <a:gd name="connsiteY3" fmla="*/ 68447 h 267060"/>
              <a:gd name="connsiteX4" fmla="*/ 239684 w 240429"/>
              <a:gd name="connsiteY4" fmla="*/ 23997 h 267060"/>
              <a:gd name="connsiteX5" fmla="*/ 182534 w 240429"/>
              <a:gd name="connsiteY5" fmla="*/ 17647 h 26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429" h="267060">
                <a:moveTo>
                  <a:pt x="182534" y="17647"/>
                </a:moveTo>
                <a:cubicBezTo>
                  <a:pt x="143376" y="57864"/>
                  <a:pt x="24842" y="247305"/>
                  <a:pt x="4734" y="265297"/>
                </a:cubicBezTo>
                <a:cubicBezTo>
                  <a:pt x="-15374" y="283289"/>
                  <a:pt x="33309" y="158405"/>
                  <a:pt x="61884" y="125597"/>
                </a:cubicBezTo>
                <a:cubicBezTo>
                  <a:pt x="90459" y="92789"/>
                  <a:pt x="146551" y="85380"/>
                  <a:pt x="176184" y="68447"/>
                </a:cubicBezTo>
                <a:cubicBezTo>
                  <a:pt x="205817" y="51514"/>
                  <a:pt x="234392" y="30347"/>
                  <a:pt x="239684" y="23997"/>
                </a:cubicBezTo>
                <a:cubicBezTo>
                  <a:pt x="244976" y="17647"/>
                  <a:pt x="221692" y="-22570"/>
                  <a:pt x="182534" y="176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9" name="フリーフォーム: 図形 1898">
            <a:extLst>
              <a:ext uri="{FF2B5EF4-FFF2-40B4-BE49-F238E27FC236}">
                <a16:creationId xmlns:a16="http://schemas.microsoft.com/office/drawing/2014/main" id="{695A3949-D564-4700-AA0B-51847FC33752}"/>
              </a:ext>
            </a:extLst>
          </p:cNvPr>
          <p:cNvSpPr/>
          <p:nvPr/>
        </p:nvSpPr>
        <p:spPr>
          <a:xfrm>
            <a:off x="-465585" y="264199"/>
            <a:ext cx="10848856" cy="1343427"/>
          </a:xfrm>
          <a:custGeom>
            <a:avLst/>
            <a:gdLst>
              <a:gd name="connsiteX0" fmla="*/ 61324 w 10848856"/>
              <a:gd name="connsiteY0" fmla="*/ 111186 h 1343427"/>
              <a:gd name="connsiteX1" fmla="*/ 1033476 w 10848856"/>
              <a:gd name="connsiteY1" fmla="*/ 159313 h 1343427"/>
              <a:gd name="connsiteX2" fmla="*/ 10196726 w 10848856"/>
              <a:gd name="connsiteY2" fmla="*/ 294066 h 1343427"/>
              <a:gd name="connsiteX3" fmla="*/ 4055808 w 10848856"/>
              <a:gd name="connsiteY3" fmla="*/ 399944 h 1343427"/>
              <a:gd name="connsiteX4" fmla="*/ 350082 w 10848856"/>
              <a:gd name="connsiteY4" fmla="*/ 669452 h 1343427"/>
              <a:gd name="connsiteX5" fmla="*/ 10398857 w 10848856"/>
              <a:gd name="connsiteY5" fmla="*/ 775329 h 1343427"/>
              <a:gd name="connsiteX6" fmla="*/ 4450444 w 10848856"/>
              <a:gd name="connsiteY6" fmla="*/ 736828 h 1343427"/>
              <a:gd name="connsiteX7" fmla="*/ 176827 w 10848856"/>
              <a:gd name="connsiteY7" fmla="*/ 1237342 h 1343427"/>
              <a:gd name="connsiteX8" fmla="*/ 5384094 w 10848856"/>
              <a:gd name="connsiteY8" fmla="*/ 910083 h 1343427"/>
              <a:gd name="connsiteX9" fmla="*/ 5518848 w 10848856"/>
              <a:gd name="connsiteY9" fmla="*/ 1198841 h 1343427"/>
              <a:gd name="connsiteX10" fmla="*/ 5615101 w 10848856"/>
              <a:gd name="connsiteY10" fmla="*/ 1015961 h 1343427"/>
              <a:gd name="connsiteX11" fmla="*/ 5990486 w 10848856"/>
              <a:gd name="connsiteY11" fmla="*/ 1083338 h 1343427"/>
              <a:gd name="connsiteX12" fmla="*/ 6413998 w 10848856"/>
              <a:gd name="connsiteY12" fmla="*/ 910083 h 1343427"/>
              <a:gd name="connsiteX13" fmla="*/ 10475859 w 10848856"/>
              <a:gd name="connsiteY13" fmla="*/ 1218092 h 1343427"/>
              <a:gd name="connsiteX14" fmla="*/ 10523985 w 10848856"/>
              <a:gd name="connsiteY14" fmla="*/ 226689 h 1343427"/>
              <a:gd name="connsiteX15" fmla="*/ 9224574 w 10848856"/>
              <a:gd name="connsiteY15" fmla="*/ 1343220 h 1343427"/>
              <a:gd name="connsiteX16" fmla="*/ 9214949 w 10848856"/>
              <a:gd name="connsiteY16" fmla="*/ 120812 h 1343427"/>
              <a:gd name="connsiteX17" fmla="*/ 61324 w 10848856"/>
              <a:gd name="connsiteY17" fmla="*/ 111186 h 134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848856" h="1343427">
                <a:moveTo>
                  <a:pt x="61324" y="111186"/>
                </a:moveTo>
                <a:cubicBezTo>
                  <a:pt x="-297217" y="120009"/>
                  <a:pt x="1033476" y="159313"/>
                  <a:pt x="1033476" y="159313"/>
                </a:cubicBezTo>
                <a:lnTo>
                  <a:pt x="10196726" y="294066"/>
                </a:lnTo>
                <a:cubicBezTo>
                  <a:pt x="10700448" y="334171"/>
                  <a:pt x="5696915" y="337380"/>
                  <a:pt x="4055808" y="399944"/>
                </a:cubicBezTo>
                <a:cubicBezTo>
                  <a:pt x="2414701" y="462508"/>
                  <a:pt x="-707093" y="606888"/>
                  <a:pt x="350082" y="669452"/>
                </a:cubicBezTo>
                <a:cubicBezTo>
                  <a:pt x="1407257" y="732016"/>
                  <a:pt x="9715463" y="764100"/>
                  <a:pt x="10398857" y="775329"/>
                </a:cubicBezTo>
                <a:cubicBezTo>
                  <a:pt x="11082251" y="786558"/>
                  <a:pt x="6154116" y="659826"/>
                  <a:pt x="4450444" y="736828"/>
                </a:cubicBezTo>
                <a:cubicBezTo>
                  <a:pt x="2746772" y="813830"/>
                  <a:pt x="21219" y="1208466"/>
                  <a:pt x="176827" y="1237342"/>
                </a:cubicBezTo>
                <a:cubicBezTo>
                  <a:pt x="332435" y="1266218"/>
                  <a:pt x="4493757" y="916500"/>
                  <a:pt x="5384094" y="910083"/>
                </a:cubicBezTo>
                <a:cubicBezTo>
                  <a:pt x="6274431" y="903666"/>
                  <a:pt x="5480347" y="1181195"/>
                  <a:pt x="5518848" y="1198841"/>
                </a:cubicBezTo>
                <a:cubicBezTo>
                  <a:pt x="5557349" y="1216487"/>
                  <a:pt x="5536495" y="1035211"/>
                  <a:pt x="5615101" y="1015961"/>
                </a:cubicBezTo>
                <a:cubicBezTo>
                  <a:pt x="5693707" y="996711"/>
                  <a:pt x="5857337" y="1100984"/>
                  <a:pt x="5990486" y="1083338"/>
                </a:cubicBezTo>
                <a:cubicBezTo>
                  <a:pt x="6123635" y="1065692"/>
                  <a:pt x="5666436" y="887624"/>
                  <a:pt x="6413998" y="910083"/>
                </a:cubicBezTo>
                <a:cubicBezTo>
                  <a:pt x="7161560" y="932542"/>
                  <a:pt x="9790861" y="1331991"/>
                  <a:pt x="10475859" y="1218092"/>
                </a:cubicBezTo>
                <a:cubicBezTo>
                  <a:pt x="11160857" y="1104193"/>
                  <a:pt x="10732533" y="205834"/>
                  <a:pt x="10523985" y="226689"/>
                </a:cubicBezTo>
                <a:cubicBezTo>
                  <a:pt x="10315438" y="247544"/>
                  <a:pt x="9442747" y="1360866"/>
                  <a:pt x="9224574" y="1343220"/>
                </a:cubicBezTo>
                <a:cubicBezTo>
                  <a:pt x="9006401" y="1325574"/>
                  <a:pt x="10742157" y="326151"/>
                  <a:pt x="9214949" y="120812"/>
                </a:cubicBezTo>
                <a:cubicBezTo>
                  <a:pt x="7687741" y="-84527"/>
                  <a:pt x="3874532" y="13329"/>
                  <a:pt x="61324" y="111186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0" name="フリーフォーム: 図形 1899">
            <a:extLst>
              <a:ext uri="{FF2B5EF4-FFF2-40B4-BE49-F238E27FC236}">
                <a16:creationId xmlns:a16="http://schemas.microsoft.com/office/drawing/2014/main" id="{64E0FF0F-A83B-43DA-92C4-C8A683A8A3F0}"/>
              </a:ext>
            </a:extLst>
          </p:cNvPr>
          <p:cNvSpPr/>
          <p:nvPr/>
        </p:nvSpPr>
        <p:spPr>
          <a:xfrm>
            <a:off x="-139808" y="1245143"/>
            <a:ext cx="2748422" cy="4606602"/>
          </a:xfrm>
          <a:custGeom>
            <a:avLst/>
            <a:gdLst>
              <a:gd name="connsiteX0" fmla="*/ 2738629 w 2748422"/>
              <a:gd name="connsiteY0" fmla="*/ 314150 h 4606602"/>
              <a:gd name="connsiteX1" fmla="*/ 1545096 w 2748422"/>
              <a:gd name="connsiteY1" fmla="*/ 776162 h 4606602"/>
              <a:gd name="connsiteX2" fmla="*/ 505568 w 2748422"/>
              <a:gd name="connsiteY2" fmla="*/ 3981375 h 4606602"/>
              <a:gd name="connsiteX3" fmla="*/ 640322 w 2748422"/>
              <a:gd name="connsiteY3" fmla="*/ 3461611 h 4606602"/>
              <a:gd name="connsiteX4" fmla="*/ 1083084 w 2748422"/>
              <a:gd name="connsiteY4" fmla="*/ 1151548 h 4606602"/>
              <a:gd name="connsiteX5" fmla="*/ 457442 w 2748422"/>
              <a:gd name="connsiteY5" fmla="*/ 4106503 h 4606602"/>
              <a:gd name="connsiteX6" fmla="*/ 467067 w 2748422"/>
              <a:gd name="connsiteY6" fmla="*/ 1526933 h 4606602"/>
              <a:gd name="connsiteX7" fmla="*/ 5054 w 2748422"/>
              <a:gd name="connsiteY7" fmla="*/ 4597392 h 4606602"/>
              <a:gd name="connsiteX8" fmla="*/ 226435 w 2748422"/>
              <a:gd name="connsiteY8" fmla="*/ 314150 h 4606602"/>
              <a:gd name="connsiteX9" fmla="*/ 313063 w 2748422"/>
              <a:gd name="connsiteY9" fmla="*/ 2999598 h 4606602"/>
              <a:gd name="connsiteX10" fmla="*/ 852077 w 2748422"/>
              <a:gd name="connsiteY10" fmla="*/ 189021 h 4606602"/>
              <a:gd name="connsiteX11" fmla="*/ 2738629 w 2748422"/>
              <a:gd name="connsiteY11" fmla="*/ 314150 h 460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8422" h="4606602">
                <a:moveTo>
                  <a:pt x="2738629" y="314150"/>
                </a:moveTo>
                <a:cubicBezTo>
                  <a:pt x="2854132" y="412007"/>
                  <a:pt x="1917273" y="164958"/>
                  <a:pt x="1545096" y="776162"/>
                </a:cubicBezTo>
                <a:cubicBezTo>
                  <a:pt x="1172919" y="1387366"/>
                  <a:pt x="656364" y="3533800"/>
                  <a:pt x="505568" y="3981375"/>
                </a:cubicBezTo>
                <a:cubicBezTo>
                  <a:pt x="354772" y="4428950"/>
                  <a:pt x="544069" y="3933249"/>
                  <a:pt x="640322" y="3461611"/>
                </a:cubicBezTo>
                <a:cubicBezTo>
                  <a:pt x="736575" y="2989973"/>
                  <a:pt x="1113564" y="1044066"/>
                  <a:pt x="1083084" y="1151548"/>
                </a:cubicBezTo>
                <a:cubicBezTo>
                  <a:pt x="1052604" y="1259030"/>
                  <a:pt x="560111" y="4043939"/>
                  <a:pt x="457442" y="4106503"/>
                </a:cubicBezTo>
                <a:cubicBezTo>
                  <a:pt x="354773" y="4169067"/>
                  <a:pt x="542465" y="1445118"/>
                  <a:pt x="467067" y="1526933"/>
                </a:cubicBezTo>
                <a:cubicBezTo>
                  <a:pt x="391669" y="1608748"/>
                  <a:pt x="45159" y="4799522"/>
                  <a:pt x="5054" y="4597392"/>
                </a:cubicBezTo>
                <a:cubicBezTo>
                  <a:pt x="-35051" y="4395262"/>
                  <a:pt x="175100" y="580449"/>
                  <a:pt x="226435" y="314150"/>
                </a:cubicBezTo>
                <a:cubicBezTo>
                  <a:pt x="277770" y="47851"/>
                  <a:pt x="208789" y="3020453"/>
                  <a:pt x="313063" y="2999598"/>
                </a:cubicBezTo>
                <a:cubicBezTo>
                  <a:pt x="417337" y="2978743"/>
                  <a:pt x="446212" y="636596"/>
                  <a:pt x="852077" y="189021"/>
                </a:cubicBezTo>
                <a:cubicBezTo>
                  <a:pt x="1257942" y="-258554"/>
                  <a:pt x="2623126" y="216293"/>
                  <a:pt x="2738629" y="314150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1" name="フリーフォーム: 図形 1900">
            <a:extLst>
              <a:ext uri="{FF2B5EF4-FFF2-40B4-BE49-F238E27FC236}">
                <a16:creationId xmlns:a16="http://schemas.microsoft.com/office/drawing/2014/main" id="{15336BA7-A4E0-4EC5-9F52-D8CBA05C8C74}"/>
              </a:ext>
            </a:extLst>
          </p:cNvPr>
          <p:cNvSpPr/>
          <p:nvPr/>
        </p:nvSpPr>
        <p:spPr>
          <a:xfrm>
            <a:off x="-1104900" y="63463"/>
            <a:ext cx="11615622" cy="317057"/>
          </a:xfrm>
          <a:custGeom>
            <a:avLst/>
            <a:gdLst>
              <a:gd name="connsiteX0" fmla="*/ 0 w 11615622"/>
              <a:gd name="connsiteY0" fmla="*/ 139737 h 317057"/>
              <a:gd name="connsiteX1" fmla="*/ 558800 w 11615622"/>
              <a:gd name="connsiteY1" fmla="*/ 139737 h 317057"/>
              <a:gd name="connsiteX2" fmla="*/ 11353800 w 11615622"/>
              <a:gd name="connsiteY2" fmla="*/ 139737 h 317057"/>
              <a:gd name="connsiteX3" fmla="*/ 8039100 w 11615622"/>
              <a:gd name="connsiteY3" fmla="*/ 37 h 317057"/>
              <a:gd name="connsiteX4" fmla="*/ 5321300 w 11615622"/>
              <a:gd name="connsiteY4" fmla="*/ 127037 h 317057"/>
              <a:gd name="connsiteX5" fmla="*/ 10807700 w 11615622"/>
              <a:gd name="connsiteY5" fmla="*/ 241337 h 317057"/>
              <a:gd name="connsiteX6" fmla="*/ 3098800 w 11615622"/>
              <a:gd name="connsiteY6" fmla="*/ 304837 h 317057"/>
              <a:gd name="connsiteX7" fmla="*/ 7924800 w 11615622"/>
              <a:gd name="connsiteY7" fmla="*/ 304837 h 317057"/>
              <a:gd name="connsiteX8" fmla="*/ 0 w 11615622"/>
              <a:gd name="connsiteY8" fmla="*/ 139737 h 31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5622" h="317057">
                <a:moveTo>
                  <a:pt x="0" y="139737"/>
                </a:moveTo>
                <a:lnTo>
                  <a:pt x="558800" y="139737"/>
                </a:lnTo>
                <a:lnTo>
                  <a:pt x="11353800" y="139737"/>
                </a:lnTo>
                <a:cubicBezTo>
                  <a:pt x="12600517" y="116454"/>
                  <a:pt x="9044517" y="2154"/>
                  <a:pt x="8039100" y="37"/>
                </a:cubicBezTo>
                <a:cubicBezTo>
                  <a:pt x="7033683" y="-2080"/>
                  <a:pt x="4859867" y="86820"/>
                  <a:pt x="5321300" y="127037"/>
                </a:cubicBezTo>
                <a:cubicBezTo>
                  <a:pt x="5782733" y="167254"/>
                  <a:pt x="11178117" y="211704"/>
                  <a:pt x="10807700" y="241337"/>
                </a:cubicBezTo>
                <a:cubicBezTo>
                  <a:pt x="10437283" y="270970"/>
                  <a:pt x="3579283" y="294254"/>
                  <a:pt x="3098800" y="304837"/>
                </a:cubicBezTo>
                <a:cubicBezTo>
                  <a:pt x="2618317" y="315420"/>
                  <a:pt x="8441267" y="326004"/>
                  <a:pt x="7924800" y="304837"/>
                </a:cubicBezTo>
                <a:cubicBezTo>
                  <a:pt x="7408333" y="283670"/>
                  <a:pt x="3704166" y="230753"/>
                  <a:pt x="0" y="139737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2" name="フリーフォーム: 図形 1901">
            <a:extLst>
              <a:ext uri="{FF2B5EF4-FFF2-40B4-BE49-F238E27FC236}">
                <a16:creationId xmlns:a16="http://schemas.microsoft.com/office/drawing/2014/main" id="{A922C8C5-EE50-43F5-A2C4-3A34D97F170B}"/>
              </a:ext>
            </a:extLst>
          </p:cNvPr>
          <p:cNvSpPr/>
          <p:nvPr/>
        </p:nvSpPr>
        <p:spPr>
          <a:xfrm>
            <a:off x="5852982" y="793227"/>
            <a:ext cx="4469793" cy="3832658"/>
          </a:xfrm>
          <a:custGeom>
            <a:avLst/>
            <a:gdLst>
              <a:gd name="connsiteX0" fmla="*/ 103318 w 4469793"/>
              <a:gd name="connsiteY0" fmla="*/ 6873 h 3832658"/>
              <a:gd name="connsiteX1" fmla="*/ 1398718 w 4469793"/>
              <a:gd name="connsiteY1" fmla="*/ 1086373 h 3832658"/>
              <a:gd name="connsiteX2" fmla="*/ 1754318 w 4469793"/>
              <a:gd name="connsiteY2" fmla="*/ 2356373 h 3832658"/>
              <a:gd name="connsiteX3" fmla="*/ 1525718 w 4469793"/>
              <a:gd name="connsiteY3" fmla="*/ 997473 h 3832658"/>
              <a:gd name="connsiteX4" fmla="*/ 1182818 w 4469793"/>
              <a:gd name="connsiteY4" fmla="*/ 2369073 h 3832658"/>
              <a:gd name="connsiteX5" fmla="*/ 1322518 w 4469793"/>
              <a:gd name="connsiteY5" fmla="*/ 1670573 h 3832658"/>
              <a:gd name="connsiteX6" fmla="*/ 1335218 w 4469793"/>
              <a:gd name="connsiteY6" fmla="*/ 2457973 h 3832658"/>
              <a:gd name="connsiteX7" fmla="*/ 1855918 w 4469793"/>
              <a:gd name="connsiteY7" fmla="*/ 2305573 h 3832658"/>
              <a:gd name="connsiteX8" fmla="*/ 2287718 w 4469793"/>
              <a:gd name="connsiteY8" fmla="*/ 2648473 h 3832658"/>
              <a:gd name="connsiteX9" fmla="*/ 2579818 w 4469793"/>
              <a:gd name="connsiteY9" fmla="*/ 2762773 h 3832658"/>
              <a:gd name="connsiteX10" fmla="*/ 3087818 w 4469793"/>
              <a:gd name="connsiteY10" fmla="*/ 565673 h 3832658"/>
              <a:gd name="connsiteX11" fmla="*/ 2478218 w 4469793"/>
              <a:gd name="connsiteY11" fmla="*/ 3791473 h 3832658"/>
              <a:gd name="connsiteX12" fmla="*/ 2719518 w 4469793"/>
              <a:gd name="connsiteY12" fmla="*/ 2330973 h 3832658"/>
              <a:gd name="connsiteX13" fmla="*/ 2363918 w 4469793"/>
              <a:gd name="connsiteY13" fmla="*/ 1454673 h 3832658"/>
              <a:gd name="connsiteX14" fmla="*/ 3900618 w 4469793"/>
              <a:gd name="connsiteY14" fmla="*/ 514873 h 3832658"/>
              <a:gd name="connsiteX15" fmla="*/ 2084518 w 4469793"/>
              <a:gd name="connsiteY15" fmla="*/ 451373 h 3832658"/>
              <a:gd name="connsiteX16" fmla="*/ 4205418 w 4469793"/>
              <a:gd name="connsiteY16" fmla="*/ 667273 h 3832658"/>
              <a:gd name="connsiteX17" fmla="*/ 2249618 w 4469793"/>
              <a:gd name="connsiteY17" fmla="*/ 1251473 h 3832658"/>
              <a:gd name="connsiteX18" fmla="*/ 814518 w 4469793"/>
              <a:gd name="connsiteY18" fmla="*/ 1530873 h 3832658"/>
              <a:gd name="connsiteX19" fmla="*/ 1271718 w 4469793"/>
              <a:gd name="connsiteY19" fmla="*/ 1276873 h 3832658"/>
              <a:gd name="connsiteX20" fmla="*/ 4459418 w 4469793"/>
              <a:gd name="connsiteY20" fmla="*/ 654573 h 3832658"/>
              <a:gd name="connsiteX21" fmla="*/ 103318 w 4469793"/>
              <a:gd name="connsiteY21" fmla="*/ 6873 h 383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69793" h="3832658">
                <a:moveTo>
                  <a:pt x="103318" y="6873"/>
                </a:moveTo>
                <a:cubicBezTo>
                  <a:pt x="-406799" y="78840"/>
                  <a:pt x="1123551" y="694790"/>
                  <a:pt x="1398718" y="1086373"/>
                </a:cubicBezTo>
                <a:cubicBezTo>
                  <a:pt x="1673885" y="1477956"/>
                  <a:pt x="1733151" y="2371190"/>
                  <a:pt x="1754318" y="2356373"/>
                </a:cubicBezTo>
                <a:cubicBezTo>
                  <a:pt x="1775485" y="2341556"/>
                  <a:pt x="1620968" y="995356"/>
                  <a:pt x="1525718" y="997473"/>
                </a:cubicBezTo>
                <a:cubicBezTo>
                  <a:pt x="1430468" y="999590"/>
                  <a:pt x="1216685" y="2256890"/>
                  <a:pt x="1182818" y="2369073"/>
                </a:cubicBezTo>
                <a:cubicBezTo>
                  <a:pt x="1148951" y="2481256"/>
                  <a:pt x="1297118" y="1655756"/>
                  <a:pt x="1322518" y="1670573"/>
                </a:cubicBezTo>
                <a:cubicBezTo>
                  <a:pt x="1347918" y="1685390"/>
                  <a:pt x="1246318" y="2352140"/>
                  <a:pt x="1335218" y="2457973"/>
                </a:cubicBezTo>
                <a:cubicBezTo>
                  <a:pt x="1424118" y="2563806"/>
                  <a:pt x="1697168" y="2273823"/>
                  <a:pt x="1855918" y="2305573"/>
                </a:cubicBezTo>
                <a:cubicBezTo>
                  <a:pt x="2014668" y="2337323"/>
                  <a:pt x="2167068" y="2572273"/>
                  <a:pt x="2287718" y="2648473"/>
                </a:cubicBezTo>
                <a:cubicBezTo>
                  <a:pt x="2408368" y="2724673"/>
                  <a:pt x="2446468" y="3109906"/>
                  <a:pt x="2579818" y="2762773"/>
                </a:cubicBezTo>
                <a:cubicBezTo>
                  <a:pt x="2713168" y="2415640"/>
                  <a:pt x="3104751" y="394223"/>
                  <a:pt x="3087818" y="565673"/>
                </a:cubicBezTo>
                <a:cubicBezTo>
                  <a:pt x="3070885" y="737123"/>
                  <a:pt x="2539601" y="3497256"/>
                  <a:pt x="2478218" y="3791473"/>
                </a:cubicBezTo>
                <a:cubicBezTo>
                  <a:pt x="2416835" y="4085690"/>
                  <a:pt x="2738568" y="2720440"/>
                  <a:pt x="2719518" y="2330973"/>
                </a:cubicBezTo>
                <a:cubicBezTo>
                  <a:pt x="2700468" y="1941506"/>
                  <a:pt x="2167068" y="1757356"/>
                  <a:pt x="2363918" y="1454673"/>
                </a:cubicBezTo>
                <a:cubicBezTo>
                  <a:pt x="2560768" y="1151990"/>
                  <a:pt x="3947185" y="682090"/>
                  <a:pt x="3900618" y="514873"/>
                </a:cubicBezTo>
                <a:cubicBezTo>
                  <a:pt x="3854051" y="347656"/>
                  <a:pt x="2033718" y="425973"/>
                  <a:pt x="2084518" y="451373"/>
                </a:cubicBezTo>
                <a:cubicBezTo>
                  <a:pt x="2135318" y="476773"/>
                  <a:pt x="4177901" y="533923"/>
                  <a:pt x="4205418" y="667273"/>
                </a:cubicBezTo>
                <a:cubicBezTo>
                  <a:pt x="4232935" y="800623"/>
                  <a:pt x="2814768" y="1107540"/>
                  <a:pt x="2249618" y="1251473"/>
                </a:cubicBezTo>
                <a:cubicBezTo>
                  <a:pt x="1684468" y="1395406"/>
                  <a:pt x="977501" y="1526640"/>
                  <a:pt x="814518" y="1530873"/>
                </a:cubicBezTo>
                <a:cubicBezTo>
                  <a:pt x="651535" y="1535106"/>
                  <a:pt x="664235" y="1422923"/>
                  <a:pt x="1271718" y="1276873"/>
                </a:cubicBezTo>
                <a:cubicBezTo>
                  <a:pt x="1879201" y="1130823"/>
                  <a:pt x="4660501" y="862006"/>
                  <a:pt x="4459418" y="654573"/>
                </a:cubicBezTo>
                <a:cubicBezTo>
                  <a:pt x="4258335" y="447140"/>
                  <a:pt x="613435" y="-65094"/>
                  <a:pt x="103318" y="6873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3" name="フリーフォーム: 図形 1902">
            <a:extLst>
              <a:ext uri="{FF2B5EF4-FFF2-40B4-BE49-F238E27FC236}">
                <a16:creationId xmlns:a16="http://schemas.microsoft.com/office/drawing/2014/main" id="{DB5495A4-6AA3-4B9F-9837-D87D58B93B94}"/>
              </a:ext>
            </a:extLst>
          </p:cNvPr>
          <p:cNvSpPr/>
          <p:nvPr/>
        </p:nvSpPr>
        <p:spPr>
          <a:xfrm>
            <a:off x="1841471" y="739619"/>
            <a:ext cx="2030999" cy="2934290"/>
          </a:xfrm>
          <a:custGeom>
            <a:avLst/>
            <a:gdLst>
              <a:gd name="connsiteX0" fmla="*/ 1320829 w 2030999"/>
              <a:gd name="connsiteY0" fmla="*/ 657381 h 2934290"/>
              <a:gd name="connsiteX1" fmla="*/ 723929 w 2030999"/>
              <a:gd name="connsiteY1" fmla="*/ 1432081 h 2934290"/>
              <a:gd name="connsiteX2" fmla="*/ 254029 w 2030999"/>
              <a:gd name="connsiteY2" fmla="*/ 2346481 h 2934290"/>
              <a:gd name="connsiteX3" fmla="*/ 139729 w 2030999"/>
              <a:gd name="connsiteY3" fmla="*/ 2524281 h 2934290"/>
              <a:gd name="connsiteX4" fmla="*/ 381029 w 2030999"/>
              <a:gd name="connsiteY4" fmla="*/ 2384581 h 2934290"/>
              <a:gd name="connsiteX5" fmla="*/ 190529 w 2030999"/>
              <a:gd name="connsiteY5" fmla="*/ 2790981 h 2934290"/>
              <a:gd name="connsiteX6" fmla="*/ 1028729 w 2030999"/>
              <a:gd name="connsiteY6" fmla="*/ 2282981 h 2934290"/>
              <a:gd name="connsiteX7" fmla="*/ 88929 w 2030999"/>
              <a:gd name="connsiteY7" fmla="*/ 2917981 h 2934290"/>
              <a:gd name="connsiteX8" fmla="*/ 139729 w 2030999"/>
              <a:gd name="connsiteY8" fmla="*/ 2714781 h 2934290"/>
              <a:gd name="connsiteX9" fmla="*/ 977929 w 2030999"/>
              <a:gd name="connsiteY9" fmla="*/ 2371881 h 2934290"/>
              <a:gd name="connsiteX10" fmla="*/ 368329 w 2030999"/>
              <a:gd name="connsiteY10" fmla="*/ 2625881 h 2934290"/>
              <a:gd name="connsiteX11" fmla="*/ 749329 w 2030999"/>
              <a:gd name="connsiteY11" fmla="*/ 2384581 h 2934290"/>
              <a:gd name="connsiteX12" fmla="*/ 596929 w 2030999"/>
              <a:gd name="connsiteY12" fmla="*/ 1940081 h 2934290"/>
              <a:gd name="connsiteX13" fmla="*/ 2019329 w 2030999"/>
              <a:gd name="connsiteY13" fmla="*/ 35081 h 2934290"/>
              <a:gd name="connsiteX14" fmla="*/ 1270029 w 2030999"/>
              <a:gd name="connsiteY14" fmla="*/ 708181 h 2934290"/>
              <a:gd name="connsiteX15" fmla="*/ 1231929 w 2030999"/>
              <a:gd name="connsiteY15" fmla="*/ 758981 h 2934290"/>
              <a:gd name="connsiteX16" fmla="*/ 1320829 w 2030999"/>
              <a:gd name="connsiteY16" fmla="*/ 657381 h 293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0999" h="2934290">
                <a:moveTo>
                  <a:pt x="1320829" y="657381"/>
                </a:moveTo>
                <a:cubicBezTo>
                  <a:pt x="1236162" y="769564"/>
                  <a:pt x="901729" y="1150564"/>
                  <a:pt x="723929" y="1432081"/>
                </a:cubicBezTo>
                <a:cubicBezTo>
                  <a:pt x="546129" y="1713598"/>
                  <a:pt x="351396" y="2164448"/>
                  <a:pt x="254029" y="2346481"/>
                </a:cubicBezTo>
                <a:cubicBezTo>
                  <a:pt x="156662" y="2528514"/>
                  <a:pt x="118562" y="2517931"/>
                  <a:pt x="139729" y="2524281"/>
                </a:cubicBezTo>
                <a:cubicBezTo>
                  <a:pt x="160896" y="2530631"/>
                  <a:pt x="372562" y="2340131"/>
                  <a:pt x="381029" y="2384581"/>
                </a:cubicBezTo>
                <a:cubicBezTo>
                  <a:pt x="389496" y="2429031"/>
                  <a:pt x="82579" y="2807914"/>
                  <a:pt x="190529" y="2790981"/>
                </a:cubicBezTo>
                <a:cubicBezTo>
                  <a:pt x="298479" y="2774048"/>
                  <a:pt x="1045662" y="2261814"/>
                  <a:pt x="1028729" y="2282981"/>
                </a:cubicBezTo>
                <a:cubicBezTo>
                  <a:pt x="1011796" y="2304148"/>
                  <a:pt x="237096" y="2846014"/>
                  <a:pt x="88929" y="2917981"/>
                </a:cubicBezTo>
                <a:cubicBezTo>
                  <a:pt x="-59238" y="2989948"/>
                  <a:pt x="-8438" y="2805798"/>
                  <a:pt x="139729" y="2714781"/>
                </a:cubicBezTo>
                <a:cubicBezTo>
                  <a:pt x="287896" y="2623764"/>
                  <a:pt x="939829" y="2386698"/>
                  <a:pt x="977929" y="2371881"/>
                </a:cubicBezTo>
                <a:cubicBezTo>
                  <a:pt x="1016029" y="2357064"/>
                  <a:pt x="406429" y="2623764"/>
                  <a:pt x="368329" y="2625881"/>
                </a:cubicBezTo>
                <a:cubicBezTo>
                  <a:pt x="330229" y="2627998"/>
                  <a:pt x="711229" y="2498881"/>
                  <a:pt x="749329" y="2384581"/>
                </a:cubicBezTo>
                <a:cubicBezTo>
                  <a:pt x="787429" y="2270281"/>
                  <a:pt x="385262" y="2331664"/>
                  <a:pt x="596929" y="1940081"/>
                </a:cubicBezTo>
                <a:cubicBezTo>
                  <a:pt x="808596" y="1548498"/>
                  <a:pt x="1907146" y="240398"/>
                  <a:pt x="2019329" y="35081"/>
                </a:cubicBezTo>
                <a:cubicBezTo>
                  <a:pt x="2131512" y="-170236"/>
                  <a:pt x="1401262" y="587531"/>
                  <a:pt x="1270029" y="708181"/>
                </a:cubicBezTo>
                <a:cubicBezTo>
                  <a:pt x="1138796" y="828831"/>
                  <a:pt x="1217112" y="769564"/>
                  <a:pt x="1231929" y="758981"/>
                </a:cubicBezTo>
                <a:cubicBezTo>
                  <a:pt x="1246746" y="748398"/>
                  <a:pt x="1405496" y="545198"/>
                  <a:pt x="1320829" y="657381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4" name="フリーフォーム: 図形 1903">
            <a:extLst>
              <a:ext uri="{FF2B5EF4-FFF2-40B4-BE49-F238E27FC236}">
                <a16:creationId xmlns:a16="http://schemas.microsoft.com/office/drawing/2014/main" id="{9FB80B60-6274-4EA8-86F8-56E2EFA0CA55}"/>
              </a:ext>
            </a:extLst>
          </p:cNvPr>
          <p:cNvSpPr/>
          <p:nvPr/>
        </p:nvSpPr>
        <p:spPr>
          <a:xfrm>
            <a:off x="8951880" y="1292972"/>
            <a:ext cx="613125" cy="5666367"/>
          </a:xfrm>
          <a:custGeom>
            <a:avLst/>
            <a:gdLst>
              <a:gd name="connsiteX0" fmla="*/ 1620 w 613125"/>
              <a:gd name="connsiteY0" fmla="*/ 269128 h 5666367"/>
              <a:gd name="connsiteX1" fmla="*/ 268320 w 613125"/>
              <a:gd name="connsiteY1" fmla="*/ 1234328 h 5666367"/>
              <a:gd name="connsiteX2" fmla="*/ 65120 w 613125"/>
              <a:gd name="connsiteY2" fmla="*/ 2504328 h 5666367"/>
              <a:gd name="connsiteX3" fmla="*/ 420720 w 613125"/>
              <a:gd name="connsiteY3" fmla="*/ 777128 h 5666367"/>
              <a:gd name="connsiteX4" fmla="*/ 446120 w 613125"/>
              <a:gd name="connsiteY4" fmla="*/ 5539628 h 5666367"/>
              <a:gd name="connsiteX5" fmla="*/ 573120 w 613125"/>
              <a:gd name="connsiteY5" fmla="*/ 4117228 h 5666367"/>
              <a:gd name="connsiteX6" fmla="*/ 573120 w 613125"/>
              <a:gd name="connsiteY6" fmla="*/ 2212228 h 5666367"/>
              <a:gd name="connsiteX7" fmla="*/ 103220 w 613125"/>
              <a:gd name="connsiteY7" fmla="*/ 2694828 h 5666367"/>
              <a:gd name="connsiteX8" fmla="*/ 192120 w 613125"/>
              <a:gd name="connsiteY8" fmla="*/ 1361328 h 5666367"/>
              <a:gd name="connsiteX9" fmla="*/ 420720 w 613125"/>
              <a:gd name="connsiteY9" fmla="*/ 1818528 h 5666367"/>
              <a:gd name="connsiteX10" fmla="*/ 420720 w 613125"/>
              <a:gd name="connsiteY10" fmla="*/ 116728 h 5666367"/>
              <a:gd name="connsiteX11" fmla="*/ 1620 w 613125"/>
              <a:gd name="connsiteY11" fmla="*/ 269128 h 566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3125" h="5666367">
                <a:moveTo>
                  <a:pt x="1620" y="269128"/>
                </a:moveTo>
                <a:cubicBezTo>
                  <a:pt x="-23780" y="455395"/>
                  <a:pt x="257737" y="861795"/>
                  <a:pt x="268320" y="1234328"/>
                </a:cubicBezTo>
                <a:cubicBezTo>
                  <a:pt x="278903" y="1606861"/>
                  <a:pt x="39720" y="2580528"/>
                  <a:pt x="65120" y="2504328"/>
                </a:cubicBezTo>
                <a:cubicBezTo>
                  <a:pt x="90520" y="2428128"/>
                  <a:pt x="357220" y="271245"/>
                  <a:pt x="420720" y="777128"/>
                </a:cubicBezTo>
                <a:cubicBezTo>
                  <a:pt x="484220" y="1283011"/>
                  <a:pt x="420720" y="4982945"/>
                  <a:pt x="446120" y="5539628"/>
                </a:cubicBezTo>
                <a:cubicBezTo>
                  <a:pt x="471520" y="6096311"/>
                  <a:pt x="551953" y="4671795"/>
                  <a:pt x="573120" y="4117228"/>
                </a:cubicBezTo>
                <a:cubicBezTo>
                  <a:pt x="594287" y="3562661"/>
                  <a:pt x="651437" y="2449295"/>
                  <a:pt x="573120" y="2212228"/>
                </a:cubicBezTo>
                <a:cubicBezTo>
                  <a:pt x="494803" y="1975161"/>
                  <a:pt x="166720" y="2836645"/>
                  <a:pt x="103220" y="2694828"/>
                </a:cubicBezTo>
                <a:cubicBezTo>
                  <a:pt x="39720" y="2553011"/>
                  <a:pt x="139203" y="1507378"/>
                  <a:pt x="192120" y="1361328"/>
                </a:cubicBezTo>
                <a:cubicBezTo>
                  <a:pt x="245037" y="1215278"/>
                  <a:pt x="382620" y="2025961"/>
                  <a:pt x="420720" y="1818528"/>
                </a:cubicBezTo>
                <a:cubicBezTo>
                  <a:pt x="458820" y="1611095"/>
                  <a:pt x="488453" y="374961"/>
                  <a:pt x="420720" y="116728"/>
                </a:cubicBezTo>
                <a:cubicBezTo>
                  <a:pt x="352987" y="-141505"/>
                  <a:pt x="27020" y="82861"/>
                  <a:pt x="1620" y="269128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5" name="フリーフォーム: 図形 1904">
            <a:extLst>
              <a:ext uri="{FF2B5EF4-FFF2-40B4-BE49-F238E27FC236}">
                <a16:creationId xmlns:a16="http://schemas.microsoft.com/office/drawing/2014/main" id="{D0C9CFE0-B15D-48C9-8C1F-22B8EEC872D1}"/>
              </a:ext>
            </a:extLst>
          </p:cNvPr>
          <p:cNvSpPr/>
          <p:nvPr/>
        </p:nvSpPr>
        <p:spPr>
          <a:xfrm>
            <a:off x="-1189945" y="4659971"/>
            <a:ext cx="2539467" cy="3173783"/>
          </a:xfrm>
          <a:custGeom>
            <a:avLst/>
            <a:gdLst>
              <a:gd name="connsiteX0" fmla="*/ 326345 w 2539467"/>
              <a:gd name="connsiteY0" fmla="*/ 2248829 h 3173783"/>
              <a:gd name="connsiteX1" fmla="*/ 389845 w 2539467"/>
              <a:gd name="connsiteY1" fmla="*/ 2083729 h 3173783"/>
              <a:gd name="connsiteX2" fmla="*/ 1456645 w 2539467"/>
              <a:gd name="connsiteY2" fmla="*/ 77129 h 3173783"/>
              <a:gd name="connsiteX3" fmla="*/ 2244045 w 2539467"/>
              <a:gd name="connsiteY3" fmla="*/ 470829 h 3173783"/>
              <a:gd name="connsiteX4" fmla="*/ 1939245 w 2539467"/>
              <a:gd name="connsiteY4" fmla="*/ 1004229 h 3173783"/>
              <a:gd name="connsiteX5" fmla="*/ 1177245 w 2539467"/>
              <a:gd name="connsiteY5" fmla="*/ 1512229 h 3173783"/>
              <a:gd name="connsiteX6" fmla="*/ 2536145 w 2539467"/>
              <a:gd name="connsiteY6" fmla="*/ 3137829 h 3173783"/>
              <a:gd name="connsiteX7" fmla="*/ 1545545 w 2539467"/>
              <a:gd name="connsiteY7" fmla="*/ 2477429 h 3173783"/>
              <a:gd name="connsiteX8" fmla="*/ 1062945 w 2539467"/>
              <a:gd name="connsiteY8" fmla="*/ 1842429 h 3173783"/>
              <a:gd name="connsiteX9" fmla="*/ 2358345 w 2539467"/>
              <a:gd name="connsiteY9" fmla="*/ 953429 h 3173783"/>
              <a:gd name="connsiteX10" fmla="*/ 2307545 w 2539467"/>
              <a:gd name="connsiteY10" fmla="*/ 496229 h 3173783"/>
              <a:gd name="connsiteX11" fmla="*/ 1545545 w 2539467"/>
              <a:gd name="connsiteY11" fmla="*/ 953429 h 3173783"/>
              <a:gd name="connsiteX12" fmla="*/ 1393145 w 2539467"/>
              <a:gd name="connsiteY12" fmla="*/ 1220129 h 3173783"/>
              <a:gd name="connsiteX13" fmla="*/ 1799545 w 2539467"/>
              <a:gd name="connsiteY13" fmla="*/ 331129 h 3173783"/>
              <a:gd name="connsiteX14" fmla="*/ 72345 w 2539467"/>
              <a:gd name="connsiteY14" fmla="*/ 3112429 h 3173783"/>
              <a:gd name="connsiteX15" fmla="*/ 326345 w 2539467"/>
              <a:gd name="connsiteY15" fmla="*/ 2248829 h 317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39467" h="3173783">
                <a:moveTo>
                  <a:pt x="326345" y="2248829"/>
                </a:moveTo>
                <a:cubicBezTo>
                  <a:pt x="379262" y="2077379"/>
                  <a:pt x="201462" y="2445679"/>
                  <a:pt x="389845" y="2083729"/>
                </a:cubicBezTo>
                <a:cubicBezTo>
                  <a:pt x="578228" y="1721779"/>
                  <a:pt x="1147612" y="345946"/>
                  <a:pt x="1456645" y="77129"/>
                </a:cubicBezTo>
                <a:cubicBezTo>
                  <a:pt x="1765678" y="-191688"/>
                  <a:pt x="2163612" y="316312"/>
                  <a:pt x="2244045" y="470829"/>
                </a:cubicBezTo>
                <a:cubicBezTo>
                  <a:pt x="2324478" y="625346"/>
                  <a:pt x="2117045" y="830662"/>
                  <a:pt x="1939245" y="1004229"/>
                </a:cubicBezTo>
                <a:cubicBezTo>
                  <a:pt x="1761445" y="1177796"/>
                  <a:pt x="1077762" y="1156629"/>
                  <a:pt x="1177245" y="1512229"/>
                </a:cubicBezTo>
                <a:cubicBezTo>
                  <a:pt x="1276728" y="1867829"/>
                  <a:pt x="2474762" y="2976962"/>
                  <a:pt x="2536145" y="3137829"/>
                </a:cubicBezTo>
                <a:cubicBezTo>
                  <a:pt x="2597528" y="3298696"/>
                  <a:pt x="1791078" y="2693329"/>
                  <a:pt x="1545545" y="2477429"/>
                </a:cubicBezTo>
                <a:cubicBezTo>
                  <a:pt x="1300012" y="2261529"/>
                  <a:pt x="927478" y="2096429"/>
                  <a:pt x="1062945" y="1842429"/>
                </a:cubicBezTo>
                <a:cubicBezTo>
                  <a:pt x="1198412" y="1588429"/>
                  <a:pt x="2150912" y="1177796"/>
                  <a:pt x="2358345" y="953429"/>
                </a:cubicBezTo>
                <a:cubicBezTo>
                  <a:pt x="2565778" y="729062"/>
                  <a:pt x="2443012" y="496229"/>
                  <a:pt x="2307545" y="496229"/>
                </a:cubicBezTo>
                <a:cubicBezTo>
                  <a:pt x="2172078" y="496229"/>
                  <a:pt x="1697945" y="832779"/>
                  <a:pt x="1545545" y="953429"/>
                </a:cubicBezTo>
                <a:cubicBezTo>
                  <a:pt x="1393145" y="1074079"/>
                  <a:pt x="1350812" y="1323846"/>
                  <a:pt x="1393145" y="1220129"/>
                </a:cubicBezTo>
                <a:cubicBezTo>
                  <a:pt x="1435478" y="1116412"/>
                  <a:pt x="2019678" y="15746"/>
                  <a:pt x="1799545" y="331129"/>
                </a:cubicBezTo>
                <a:cubicBezTo>
                  <a:pt x="1579412" y="646512"/>
                  <a:pt x="315762" y="2794929"/>
                  <a:pt x="72345" y="3112429"/>
                </a:cubicBezTo>
                <a:cubicBezTo>
                  <a:pt x="-171072" y="3429929"/>
                  <a:pt x="273428" y="2420279"/>
                  <a:pt x="326345" y="2248829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6" name="フリーフォーム: 図形 1905">
            <a:extLst>
              <a:ext uri="{FF2B5EF4-FFF2-40B4-BE49-F238E27FC236}">
                <a16:creationId xmlns:a16="http://schemas.microsoft.com/office/drawing/2014/main" id="{E1927087-03E7-4580-AE89-B03830B0F0BD}"/>
              </a:ext>
            </a:extLst>
          </p:cNvPr>
          <p:cNvSpPr/>
          <p:nvPr/>
        </p:nvSpPr>
        <p:spPr>
          <a:xfrm>
            <a:off x="6349202" y="3949558"/>
            <a:ext cx="3506745" cy="4953170"/>
          </a:xfrm>
          <a:custGeom>
            <a:avLst/>
            <a:gdLst>
              <a:gd name="connsiteX0" fmla="*/ 3505998 w 3506745"/>
              <a:gd name="connsiteY0" fmla="*/ 142 h 4953170"/>
              <a:gd name="connsiteX1" fmla="*/ 2591598 w 3506745"/>
              <a:gd name="connsiteY1" fmla="*/ 1549542 h 4953170"/>
              <a:gd name="connsiteX2" fmla="*/ 1639098 w 3506745"/>
              <a:gd name="connsiteY2" fmla="*/ 2540142 h 4953170"/>
              <a:gd name="connsiteX3" fmla="*/ 965998 w 3506745"/>
              <a:gd name="connsiteY3" fmla="*/ 2679842 h 4953170"/>
              <a:gd name="connsiteX4" fmla="*/ 673898 w 3506745"/>
              <a:gd name="connsiteY4" fmla="*/ 3022742 h 4953170"/>
              <a:gd name="connsiteX5" fmla="*/ 798 w 3506745"/>
              <a:gd name="connsiteY5" fmla="*/ 3200542 h 4953170"/>
              <a:gd name="connsiteX6" fmla="*/ 534198 w 3506745"/>
              <a:gd name="connsiteY6" fmla="*/ 3606942 h 4953170"/>
              <a:gd name="connsiteX7" fmla="*/ 381798 w 3506745"/>
              <a:gd name="connsiteY7" fmla="*/ 4953142 h 4953170"/>
              <a:gd name="connsiteX8" fmla="*/ 457998 w 3506745"/>
              <a:gd name="connsiteY8" fmla="*/ 3568842 h 4953170"/>
              <a:gd name="connsiteX9" fmla="*/ 1512098 w 3506745"/>
              <a:gd name="connsiteY9" fmla="*/ 4356242 h 4953170"/>
              <a:gd name="connsiteX10" fmla="*/ 216698 w 3506745"/>
              <a:gd name="connsiteY10" fmla="*/ 3251342 h 4953170"/>
              <a:gd name="connsiteX11" fmla="*/ 1461298 w 3506745"/>
              <a:gd name="connsiteY11" fmla="*/ 3022742 h 4953170"/>
              <a:gd name="connsiteX12" fmla="*/ 1956598 w 3506745"/>
              <a:gd name="connsiteY12" fmla="*/ 3657742 h 4953170"/>
              <a:gd name="connsiteX13" fmla="*/ 2439198 w 3506745"/>
              <a:gd name="connsiteY13" fmla="*/ 1638442 h 4953170"/>
              <a:gd name="connsiteX14" fmla="*/ 3505998 w 3506745"/>
              <a:gd name="connsiteY14" fmla="*/ 142 h 4953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06745" h="4953170">
                <a:moveTo>
                  <a:pt x="3505998" y="142"/>
                </a:moveTo>
                <a:cubicBezTo>
                  <a:pt x="3531398" y="-14675"/>
                  <a:pt x="2902748" y="1126209"/>
                  <a:pt x="2591598" y="1549542"/>
                </a:cubicBezTo>
                <a:cubicBezTo>
                  <a:pt x="2280448" y="1972875"/>
                  <a:pt x="1910031" y="2351759"/>
                  <a:pt x="1639098" y="2540142"/>
                </a:cubicBezTo>
                <a:cubicBezTo>
                  <a:pt x="1368165" y="2728525"/>
                  <a:pt x="1126865" y="2599409"/>
                  <a:pt x="965998" y="2679842"/>
                </a:cubicBezTo>
                <a:cubicBezTo>
                  <a:pt x="805131" y="2760275"/>
                  <a:pt x="834765" y="2935959"/>
                  <a:pt x="673898" y="3022742"/>
                </a:cubicBezTo>
                <a:cubicBezTo>
                  <a:pt x="513031" y="3109525"/>
                  <a:pt x="24081" y="3103175"/>
                  <a:pt x="798" y="3200542"/>
                </a:cubicBezTo>
                <a:cubicBezTo>
                  <a:pt x="-22485" y="3297909"/>
                  <a:pt x="470698" y="3314842"/>
                  <a:pt x="534198" y="3606942"/>
                </a:cubicBezTo>
                <a:cubicBezTo>
                  <a:pt x="597698" y="3899042"/>
                  <a:pt x="394498" y="4959492"/>
                  <a:pt x="381798" y="4953142"/>
                </a:cubicBezTo>
                <a:cubicBezTo>
                  <a:pt x="369098" y="4946792"/>
                  <a:pt x="269615" y="3668325"/>
                  <a:pt x="457998" y="3568842"/>
                </a:cubicBezTo>
                <a:cubicBezTo>
                  <a:pt x="646381" y="3469359"/>
                  <a:pt x="1552315" y="4409159"/>
                  <a:pt x="1512098" y="4356242"/>
                </a:cubicBezTo>
                <a:cubicBezTo>
                  <a:pt x="1471881" y="4303325"/>
                  <a:pt x="225165" y="3473592"/>
                  <a:pt x="216698" y="3251342"/>
                </a:cubicBezTo>
                <a:cubicBezTo>
                  <a:pt x="208231" y="3029092"/>
                  <a:pt x="1171315" y="2955009"/>
                  <a:pt x="1461298" y="3022742"/>
                </a:cubicBezTo>
                <a:cubicBezTo>
                  <a:pt x="1751281" y="3090475"/>
                  <a:pt x="1793615" y="3888459"/>
                  <a:pt x="1956598" y="3657742"/>
                </a:cubicBezTo>
                <a:cubicBezTo>
                  <a:pt x="2119581" y="3427025"/>
                  <a:pt x="2176731" y="2254392"/>
                  <a:pt x="2439198" y="1638442"/>
                </a:cubicBezTo>
                <a:cubicBezTo>
                  <a:pt x="2701665" y="1022492"/>
                  <a:pt x="3480598" y="14959"/>
                  <a:pt x="3505998" y="142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8" name="フリーフォーム: 図形 1907">
            <a:extLst>
              <a:ext uri="{FF2B5EF4-FFF2-40B4-BE49-F238E27FC236}">
                <a16:creationId xmlns:a16="http://schemas.microsoft.com/office/drawing/2014/main" id="{BDC67535-21CA-42E1-91F0-25F35B362042}"/>
              </a:ext>
            </a:extLst>
          </p:cNvPr>
          <p:cNvSpPr/>
          <p:nvPr/>
        </p:nvSpPr>
        <p:spPr>
          <a:xfrm>
            <a:off x="137605" y="6295053"/>
            <a:ext cx="2758709" cy="4944525"/>
          </a:xfrm>
          <a:custGeom>
            <a:avLst/>
            <a:gdLst>
              <a:gd name="connsiteX0" fmla="*/ 90995 w 2758709"/>
              <a:gd name="connsiteY0" fmla="*/ 80347 h 4944525"/>
              <a:gd name="connsiteX1" fmla="*/ 700595 w 2758709"/>
              <a:gd name="connsiteY1" fmla="*/ 512147 h 4944525"/>
              <a:gd name="connsiteX2" fmla="*/ 2440495 w 2758709"/>
              <a:gd name="connsiteY2" fmla="*/ 1007447 h 4944525"/>
              <a:gd name="connsiteX3" fmla="*/ 2021395 w 2758709"/>
              <a:gd name="connsiteY3" fmla="*/ 1223347 h 4944525"/>
              <a:gd name="connsiteX4" fmla="*/ 1780095 w 2758709"/>
              <a:gd name="connsiteY4" fmla="*/ 3064847 h 4944525"/>
              <a:gd name="connsiteX5" fmla="*/ 1792795 w 2758709"/>
              <a:gd name="connsiteY5" fmla="*/ 1337647 h 4944525"/>
              <a:gd name="connsiteX6" fmla="*/ 2135695 w 2758709"/>
              <a:gd name="connsiteY6" fmla="*/ 2683847 h 4944525"/>
              <a:gd name="connsiteX7" fmla="*/ 2338895 w 2758709"/>
              <a:gd name="connsiteY7" fmla="*/ 3064847 h 4944525"/>
              <a:gd name="connsiteX8" fmla="*/ 2592895 w 2758709"/>
              <a:gd name="connsiteY8" fmla="*/ 3636347 h 4944525"/>
              <a:gd name="connsiteX9" fmla="*/ 2719895 w 2758709"/>
              <a:gd name="connsiteY9" fmla="*/ 4055447 h 4944525"/>
              <a:gd name="connsiteX10" fmla="*/ 2757995 w 2758709"/>
              <a:gd name="connsiteY10" fmla="*/ 4944447 h 4944525"/>
              <a:gd name="connsiteX11" fmla="*/ 2694495 w 2758709"/>
              <a:gd name="connsiteY11" fmla="*/ 4004647 h 4944525"/>
              <a:gd name="connsiteX12" fmla="*/ 2478595 w 2758709"/>
              <a:gd name="connsiteY12" fmla="*/ 3395047 h 4944525"/>
              <a:gd name="connsiteX13" fmla="*/ 1487995 w 2758709"/>
              <a:gd name="connsiteY13" fmla="*/ 3610947 h 4944525"/>
              <a:gd name="connsiteX14" fmla="*/ 1843595 w 2758709"/>
              <a:gd name="connsiteY14" fmla="*/ 1312247 h 4944525"/>
              <a:gd name="connsiteX15" fmla="*/ 1818195 w 2758709"/>
              <a:gd name="connsiteY15" fmla="*/ 1236047 h 4944525"/>
              <a:gd name="connsiteX16" fmla="*/ 154495 w 2758709"/>
              <a:gd name="connsiteY16" fmla="*/ 131147 h 4944525"/>
              <a:gd name="connsiteX17" fmla="*/ 65595 w 2758709"/>
              <a:gd name="connsiteY17" fmla="*/ 16847 h 4944525"/>
              <a:gd name="connsiteX18" fmla="*/ 90995 w 2758709"/>
              <a:gd name="connsiteY18" fmla="*/ 80347 h 494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58709" h="4944525">
                <a:moveTo>
                  <a:pt x="90995" y="80347"/>
                </a:moveTo>
                <a:cubicBezTo>
                  <a:pt x="196828" y="162897"/>
                  <a:pt x="309012" y="357630"/>
                  <a:pt x="700595" y="512147"/>
                </a:cubicBezTo>
                <a:cubicBezTo>
                  <a:pt x="1092178" y="666664"/>
                  <a:pt x="2220362" y="888914"/>
                  <a:pt x="2440495" y="1007447"/>
                </a:cubicBezTo>
                <a:cubicBezTo>
                  <a:pt x="2660628" y="1125980"/>
                  <a:pt x="2131462" y="880447"/>
                  <a:pt x="2021395" y="1223347"/>
                </a:cubicBezTo>
                <a:cubicBezTo>
                  <a:pt x="1911328" y="1566247"/>
                  <a:pt x="1818195" y="3045797"/>
                  <a:pt x="1780095" y="3064847"/>
                </a:cubicBezTo>
                <a:cubicBezTo>
                  <a:pt x="1741995" y="3083897"/>
                  <a:pt x="1733528" y="1401147"/>
                  <a:pt x="1792795" y="1337647"/>
                </a:cubicBezTo>
                <a:cubicBezTo>
                  <a:pt x="1852062" y="1274147"/>
                  <a:pt x="2044678" y="2395980"/>
                  <a:pt x="2135695" y="2683847"/>
                </a:cubicBezTo>
                <a:cubicBezTo>
                  <a:pt x="2226712" y="2971714"/>
                  <a:pt x="2262695" y="2906097"/>
                  <a:pt x="2338895" y="3064847"/>
                </a:cubicBezTo>
                <a:cubicBezTo>
                  <a:pt x="2415095" y="3223597"/>
                  <a:pt x="2529395" y="3471247"/>
                  <a:pt x="2592895" y="3636347"/>
                </a:cubicBezTo>
                <a:cubicBezTo>
                  <a:pt x="2656395" y="3801447"/>
                  <a:pt x="2692378" y="3837431"/>
                  <a:pt x="2719895" y="4055447"/>
                </a:cubicBezTo>
                <a:cubicBezTo>
                  <a:pt x="2747412" y="4273463"/>
                  <a:pt x="2762228" y="4952914"/>
                  <a:pt x="2757995" y="4944447"/>
                </a:cubicBezTo>
                <a:cubicBezTo>
                  <a:pt x="2753762" y="4935980"/>
                  <a:pt x="2741062" y="4262880"/>
                  <a:pt x="2694495" y="4004647"/>
                </a:cubicBezTo>
                <a:cubicBezTo>
                  <a:pt x="2647928" y="3746414"/>
                  <a:pt x="2679678" y="3460664"/>
                  <a:pt x="2478595" y="3395047"/>
                </a:cubicBezTo>
                <a:cubicBezTo>
                  <a:pt x="2277512" y="3329430"/>
                  <a:pt x="1593828" y="3958080"/>
                  <a:pt x="1487995" y="3610947"/>
                </a:cubicBezTo>
                <a:cubicBezTo>
                  <a:pt x="1382162" y="3263814"/>
                  <a:pt x="1788562" y="1708064"/>
                  <a:pt x="1843595" y="1312247"/>
                </a:cubicBezTo>
                <a:cubicBezTo>
                  <a:pt x="1898628" y="916430"/>
                  <a:pt x="2099712" y="1432897"/>
                  <a:pt x="1818195" y="1236047"/>
                </a:cubicBezTo>
                <a:cubicBezTo>
                  <a:pt x="1536678" y="1039197"/>
                  <a:pt x="446595" y="334347"/>
                  <a:pt x="154495" y="131147"/>
                </a:cubicBezTo>
                <a:cubicBezTo>
                  <a:pt x="-137605" y="-72053"/>
                  <a:pt x="76178" y="23197"/>
                  <a:pt x="65595" y="16847"/>
                </a:cubicBezTo>
                <a:cubicBezTo>
                  <a:pt x="55012" y="10497"/>
                  <a:pt x="-14838" y="-2203"/>
                  <a:pt x="90995" y="80347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9" name="フリーフォーム: 図形 1908">
            <a:extLst>
              <a:ext uri="{FF2B5EF4-FFF2-40B4-BE49-F238E27FC236}">
                <a16:creationId xmlns:a16="http://schemas.microsoft.com/office/drawing/2014/main" id="{D8D472DF-F891-415A-81D9-AC302F3EEFA0}"/>
              </a:ext>
            </a:extLst>
          </p:cNvPr>
          <p:cNvSpPr/>
          <p:nvPr/>
        </p:nvSpPr>
        <p:spPr>
          <a:xfrm>
            <a:off x="6584670" y="5200205"/>
            <a:ext cx="2853066" cy="5725415"/>
          </a:xfrm>
          <a:custGeom>
            <a:avLst/>
            <a:gdLst>
              <a:gd name="connsiteX0" fmla="*/ 2673630 w 2853066"/>
              <a:gd name="connsiteY0" fmla="*/ 6795 h 5725415"/>
              <a:gd name="connsiteX1" fmla="*/ 2673630 w 2853066"/>
              <a:gd name="connsiteY1" fmla="*/ 641795 h 5725415"/>
              <a:gd name="connsiteX2" fmla="*/ 2838730 w 2853066"/>
              <a:gd name="connsiteY2" fmla="*/ 3283395 h 5725415"/>
              <a:gd name="connsiteX3" fmla="*/ 2838730 w 2853066"/>
              <a:gd name="connsiteY3" fmla="*/ 5645595 h 5725415"/>
              <a:gd name="connsiteX4" fmla="*/ 2787930 w 2853066"/>
              <a:gd name="connsiteY4" fmla="*/ 4769295 h 5725415"/>
              <a:gd name="connsiteX5" fmla="*/ 2533930 w 2853066"/>
              <a:gd name="connsiteY5" fmla="*/ 933895 h 5725415"/>
              <a:gd name="connsiteX6" fmla="*/ 2470430 w 2853066"/>
              <a:gd name="connsiteY6" fmla="*/ 5175695 h 5725415"/>
              <a:gd name="connsiteX7" fmla="*/ 2318030 w 2853066"/>
              <a:gd name="connsiteY7" fmla="*/ 2419795 h 5725415"/>
              <a:gd name="connsiteX8" fmla="*/ 2152930 w 2853066"/>
              <a:gd name="connsiteY8" fmla="*/ 5213795 h 5725415"/>
              <a:gd name="connsiteX9" fmla="*/ 2178330 w 2853066"/>
              <a:gd name="connsiteY9" fmla="*/ 2889695 h 5725415"/>
              <a:gd name="connsiteX10" fmla="*/ 1454430 w 2853066"/>
              <a:gd name="connsiteY10" fmla="*/ 5328095 h 5725415"/>
              <a:gd name="connsiteX11" fmla="*/ 1048030 w 2853066"/>
              <a:gd name="connsiteY11" fmla="*/ 4769295 h 5725415"/>
              <a:gd name="connsiteX12" fmla="*/ 32030 w 2853066"/>
              <a:gd name="connsiteY12" fmla="*/ 3638995 h 5725415"/>
              <a:gd name="connsiteX13" fmla="*/ 336830 w 2853066"/>
              <a:gd name="connsiteY13" fmla="*/ 3867595 h 5725415"/>
              <a:gd name="connsiteX14" fmla="*/ 1162330 w 2853066"/>
              <a:gd name="connsiteY14" fmla="*/ 5353495 h 5725415"/>
              <a:gd name="connsiteX15" fmla="*/ 984530 w 2853066"/>
              <a:gd name="connsiteY15" fmla="*/ 4426395 h 5725415"/>
              <a:gd name="connsiteX16" fmla="*/ 184430 w 2853066"/>
              <a:gd name="connsiteY16" fmla="*/ 3499295 h 5725415"/>
              <a:gd name="connsiteX17" fmla="*/ 1352830 w 2853066"/>
              <a:gd name="connsiteY17" fmla="*/ 3334195 h 5725415"/>
              <a:gd name="connsiteX18" fmla="*/ 1086130 w 2853066"/>
              <a:gd name="connsiteY18" fmla="*/ 2584895 h 5725415"/>
              <a:gd name="connsiteX19" fmla="*/ 489230 w 2853066"/>
              <a:gd name="connsiteY19" fmla="*/ 2165795 h 5725415"/>
              <a:gd name="connsiteX20" fmla="*/ 1873530 w 2853066"/>
              <a:gd name="connsiteY20" fmla="*/ 3118295 h 5725415"/>
              <a:gd name="connsiteX21" fmla="*/ 1276630 w 2853066"/>
              <a:gd name="connsiteY21" fmla="*/ 4439095 h 5725415"/>
              <a:gd name="connsiteX22" fmla="*/ 870230 w 2853066"/>
              <a:gd name="connsiteY22" fmla="*/ 4591495 h 5725415"/>
              <a:gd name="connsiteX23" fmla="*/ 2318030 w 2853066"/>
              <a:gd name="connsiteY23" fmla="*/ 3016695 h 5725415"/>
              <a:gd name="connsiteX24" fmla="*/ 1136930 w 2853066"/>
              <a:gd name="connsiteY24" fmla="*/ 1962595 h 5725415"/>
              <a:gd name="connsiteX25" fmla="*/ 2076730 w 2853066"/>
              <a:gd name="connsiteY25" fmla="*/ 1619695 h 5725415"/>
              <a:gd name="connsiteX26" fmla="*/ 2368830 w 2853066"/>
              <a:gd name="connsiteY26" fmla="*/ 883095 h 5725415"/>
              <a:gd name="connsiteX27" fmla="*/ 2673630 w 2853066"/>
              <a:gd name="connsiteY27" fmla="*/ 6795 h 572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53066" h="5725415">
                <a:moveTo>
                  <a:pt x="2673630" y="6795"/>
                </a:moveTo>
                <a:cubicBezTo>
                  <a:pt x="2724430" y="-33422"/>
                  <a:pt x="2646113" y="95695"/>
                  <a:pt x="2673630" y="641795"/>
                </a:cubicBezTo>
                <a:cubicBezTo>
                  <a:pt x="2701147" y="1187895"/>
                  <a:pt x="2811213" y="2449428"/>
                  <a:pt x="2838730" y="3283395"/>
                </a:cubicBezTo>
                <a:cubicBezTo>
                  <a:pt x="2866247" y="4117362"/>
                  <a:pt x="2847197" y="5397945"/>
                  <a:pt x="2838730" y="5645595"/>
                </a:cubicBezTo>
                <a:cubicBezTo>
                  <a:pt x="2830263" y="5893245"/>
                  <a:pt x="2838730" y="5554578"/>
                  <a:pt x="2787930" y="4769295"/>
                </a:cubicBezTo>
                <a:cubicBezTo>
                  <a:pt x="2737130" y="3984012"/>
                  <a:pt x="2586847" y="866162"/>
                  <a:pt x="2533930" y="933895"/>
                </a:cubicBezTo>
                <a:cubicBezTo>
                  <a:pt x="2481013" y="1001628"/>
                  <a:pt x="2506413" y="4928045"/>
                  <a:pt x="2470430" y="5175695"/>
                </a:cubicBezTo>
                <a:cubicBezTo>
                  <a:pt x="2434447" y="5423345"/>
                  <a:pt x="2370947" y="2413445"/>
                  <a:pt x="2318030" y="2419795"/>
                </a:cubicBezTo>
                <a:cubicBezTo>
                  <a:pt x="2265113" y="2426145"/>
                  <a:pt x="2176213" y="5135478"/>
                  <a:pt x="2152930" y="5213795"/>
                </a:cubicBezTo>
                <a:cubicBezTo>
                  <a:pt x="2129647" y="5292112"/>
                  <a:pt x="2294747" y="2870645"/>
                  <a:pt x="2178330" y="2889695"/>
                </a:cubicBezTo>
                <a:cubicBezTo>
                  <a:pt x="2061913" y="2908745"/>
                  <a:pt x="1642813" y="5014828"/>
                  <a:pt x="1454430" y="5328095"/>
                </a:cubicBezTo>
                <a:cubicBezTo>
                  <a:pt x="1266047" y="5641362"/>
                  <a:pt x="1285097" y="5050812"/>
                  <a:pt x="1048030" y="4769295"/>
                </a:cubicBezTo>
                <a:cubicBezTo>
                  <a:pt x="810963" y="4487778"/>
                  <a:pt x="150563" y="3789278"/>
                  <a:pt x="32030" y="3638995"/>
                </a:cubicBezTo>
                <a:cubicBezTo>
                  <a:pt x="-86503" y="3488712"/>
                  <a:pt x="148447" y="3581845"/>
                  <a:pt x="336830" y="3867595"/>
                </a:cubicBezTo>
                <a:cubicBezTo>
                  <a:pt x="525213" y="4153345"/>
                  <a:pt x="1054380" y="5260362"/>
                  <a:pt x="1162330" y="5353495"/>
                </a:cubicBezTo>
                <a:cubicBezTo>
                  <a:pt x="1270280" y="5446628"/>
                  <a:pt x="1147513" y="4735428"/>
                  <a:pt x="984530" y="4426395"/>
                </a:cubicBezTo>
                <a:cubicBezTo>
                  <a:pt x="821547" y="4117362"/>
                  <a:pt x="123047" y="3681328"/>
                  <a:pt x="184430" y="3499295"/>
                </a:cubicBezTo>
                <a:cubicBezTo>
                  <a:pt x="245813" y="3317262"/>
                  <a:pt x="1202547" y="3486595"/>
                  <a:pt x="1352830" y="3334195"/>
                </a:cubicBezTo>
                <a:cubicBezTo>
                  <a:pt x="1503113" y="3181795"/>
                  <a:pt x="1230063" y="2779628"/>
                  <a:pt x="1086130" y="2584895"/>
                </a:cubicBezTo>
                <a:cubicBezTo>
                  <a:pt x="942197" y="2390162"/>
                  <a:pt x="357997" y="2076895"/>
                  <a:pt x="489230" y="2165795"/>
                </a:cubicBezTo>
                <a:cubicBezTo>
                  <a:pt x="620463" y="2254695"/>
                  <a:pt x="1742297" y="2739412"/>
                  <a:pt x="1873530" y="3118295"/>
                </a:cubicBezTo>
                <a:cubicBezTo>
                  <a:pt x="2004763" y="3497178"/>
                  <a:pt x="1443847" y="4193562"/>
                  <a:pt x="1276630" y="4439095"/>
                </a:cubicBezTo>
                <a:cubicBezTo>
                  <a:pt x="1109413" y="4684628"/>
                  <a:pt x="696663" y="4828562"/>
                  <a:pt x="870230" y="4591495"/>
                </a:cubicBezTo>
                <a:cubicBezTo>
                  <a:pt x="1043797" y="4354428"/>
                  <a:pt x="2273580" y="3454845"/>
                  <a:pt x="2318030" y="3016695"/>
                </a:cubicBezTo>
                <a:cubicBezTo>
                  <a:pt x="2362480" y="2578545"/>
                  <a:pt x="1177147" y="2195428"/>
                  <a:pt x="1136930" y="1962595"/>
                </a:cubicBezTo>
                <a:cubicBezTo>
                  <a:pt x="1096713" y="1729762"/>
                  <a:pt x="1871413" y="1799612"/>
                  <a:pt x="2076730" y="1619695"/>
                </a:cubicBezTo>
                <a:cubicBezTo>
                  <a:pt x="2282047" y="1439778"/>
                  <a:pt x="2368830" y="883095"/>
                  <a:pt x="2368830" y="883095"/>
                </a:cubicBezTo>
                <a:cubicBezTo>
                  <a:pt x="2474663" y="614278"/>
                  <a:pt x="2622830" y="47012"/>
                  <a:pt x="2673630" y="6795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0" name="フリーフォーム: 図形 1909">
            <a:extLst>
              <a:ext uri="{FF2B5EF4-FFF2-40B4-BE49-F238E27FC236}">
                <a16:creationId xmlns:a16="http://schemas.microsoft.com/office/drawing/2014/main" id="{0C7D2128-D4FF-47F8-AD96-F840C433D550}"/>
              </a:ext>
            </a:extLst>
          </p:cNvPr>
          <p:cNvSpPr/>
          <p:nvPr/>
        </p:nvSpPr>
        <p:spPr>
          <a:xfrm>
            <a:off x="-1030120" y="4698288"/>
            <a:ext cx="9751195" cy="8162740"/>
          </a:xfrm>
          <a:custGeom>
            <a:avLst/>
            <a:gdLst>
              <a:gd name="connsiteX0" fmla="*/ 1792120 w 9751195"/>
              <a:gd name="connsiteY0" fmla="*/ 2210512 h 8162740"/>
              <a:gd name="connsiteX1" fmla="*/ 1919120 w 9751195"/>
              <a:gd name="connsiteY1" fmla="*/ 2375612 h 8162740"/>
              <a:gd name="connsiteX2" fmla="*/ 2655720 w 9751195"/>
              <a:gd name="connsiteY2" fmla="*/ 3353512 h 8162740"/>
              <a:gd name="connsiteX3" fmla="*/ 2452520 w 9751195"/>
              <a:gd name="connsiteY3" fmla="*/ 3975812 h 8162740"/>
              <a:gd name="connsiteX4" fmla="*/ 2985920 w 9751195"/>
              <a:gd name="connsiteY4" fmla="*/ 5144212 h 8162740"/>
              <a:gd name="connsiteX5" fmla="*/ 3405020 w 9751195"/>
              <a:gd name="connsiteY5" fmla="*/ 5169612 h 8162740"/>
              <a:gd name="connsiteX6" fmla="*/ 4459120 w 9751195"/>
              <a:gd name="connsiteY6" fmla="*/ 7862012 h 8162740"/>
              <a:gd name="connsiteX7" fmla="*/ 3493920 w 9751195"/>
              <a:gd name="connsiteY7" fmla="*/ 6604712 h 8162740"/>
              <a:gd name="connsiteX8" fmla="*/ 1792120 w 9751195"/>
              <a:gd name="connsiteY8" fmla="*/ 3315412 h 8162740"/>
              <a:gd name="connsiteX9" fmla="*/ 4357520 w 9751195"/>
              <a:gd name="connsiteY9" fmla="*/ 7696912 h 8162740"/>
              <a:gd name="connsiteX10" fmla="*/ 1436520 w 9751195"/>
              <a:gd name="connsiteY10" fmla="*/ 5779212 h 8162740"/>
              <a:gd name="connsiteX11" fmla="*/ 4675020 w 9751195"/>
              <a:gd name="connsiteY11" fmla="*/ 7849312 h 8162740"/>
              <a:gd name="connsiteX12" fmla="*/ 2770020 w 9751195"/>
              <a:gd name="connsiteY12" fmla="*/ 7938212 h 8162740"/>
              <a:gd name="connsiteX13" fmla="*/ 9729620 w 9751195"/>
              <a:gd name="connsiteY13" fmla="*/ 7849312 h 8162740"/>
              <a:gd name="connsiteX14" fmla="*/ 103020 w 9751195"/>
              <a:gd name="connsiteY14" fmla="*/ 7620712 h 8162740"/>
              <a:gd name="connsiteX15" fmla="*/ 4395620 w 9751195"/>
              <a:gd name="connsiteY15" fmla="*/ 7595312 h 8162740"/>
              <a:gd name="connsiteX16" fmla="*/ 255420 w 9751195"/>
              <a:gd name="connsiteY16" fmla="*/ 6782512 h 8162740"/>
              <a:gd name="connsiteX17" fmla="*/ 2782720 w 9751195"/>
              <a:gd name="connsiteY17" fmla="*/ 7023812 h 8162740"/>
              <a:gd name="connsiteX18" fmla="*/ 1157120 w 9751195"/>
              <a:gd name="connsiteY18" fmla="*/ 3734512 h 8162740"/>
              <a:gd name="connsiteX19" fmla="*/ 2516020 w 9751195"/>
              <a:gd name="connsiteY19" fmla="*/ 6426912 h 8162740"/>
              <a:gd name="connsiteX20" fmla="*/ 1817520 w 9751195"/>
              <a:gd name="connsiteY20" fmla="*/ 3582112 h 8162740"/>
              <a:gd name="connsiteX21" fmla="*/ 2389020 w 9751195"/>
              <a:gd name="connsiteY21" fmla="*/ 6350712 h 8162740"/>
              <a:gd name="connsiteX22" fmla="*/ 1144420 w 9751195"/>
              <a:gd name="connsiteY22" fmla="*/ 3137612 h 8162740"/>
              <a:gd name="connsiteX23" fmla="*/ 3493920 w 9751195"/>
              <a:gd name="connsiteY23" fmla="*/ 6401512 h 8162740"/>
              <a:gd name="connsiteX24" fmla="*/ 5500520 w 9751195"/>
              <a:gd name="connsiteY24" fmla="*/ 8103312 h 8162740"/>
              <a:gd name="connsiteX25" fmla="*/ 1881020 w 9751195"/>
              <a:gd name="connsiteY25" fmla="*/ 4344112 h 8162740"/>
              <a:gd name="connsiteX26" fmla="*/ 1309520 w 9751195"/>
              <a:gd name="connsiteY26" fmla="*/ 2489912 h 8162740"/>
              <a:gd name="connsiteX27" fmla="*/ 280820 w 9751195"/>
              <a:gd name="connsiteY27" fmla="*/ 712 h 8162740"/>
              <a:gd name="connsiteX28" fmla="*/ 1792120 w 9751195"/>
              <a:gd name="connsiteY28" fmla="*/ 2210512 h 816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751195" h="8162740">
                <a:moveTo>
                  <a:pt x="1792120" y="2210512"/>
                </a:moveTo>
                <a:cubicBezTo>
                  <a:pt x="2065170" y="2606329"/>
                  <a:pt x="1775187" y="2185112"/>
                  <a:pt x="1919120" y="2375612"/>
                </a:cubicBezTo>
                <a:cubicBezTo>
                  <a:pt x="2063053" y="2566112"/>
                  <a:pt x="2566820" y="3086812"/>
                  <a:pt x="2655720" y="3353512"/>
                </a:cubicBezTo>
                <a:cubicBezTo>
                  <a:pt x="2744620" y="3620212"/>
                  <a:pt x="2397487" y="3677362"/>
                  <a:pt x="2452520" y="3975812"/>
                </a:cubicBezTo>
                <a:cubicBezTo>
                  <a:pt x="2507553" y="4274262"/>
                  <a:pt x="2827170" y="4945245"/>
                  <a:pt x="2985920" y="5144212"/>
                </a:cubicBezTo>
                <a:cubicBezTo>
                  <a:pt x="3144670" y="5343179"/>
                  <a:pt x="3159487" y="4716645"/>
                  <a:pt x="3405020" y="5169612"/>
                </a:cubicBezTo>
                <a:cubicBezTo>
                  <a:pt x="3650553" y="5622579"/>
                  <a:pt x="4444303" y="7622829"/>
                  <a:pt x="4459120" y="7862012"/>
                </a:cubicBezTo>
                <a:cubicBezTo>
                  <a:pt x="4473937" y="8101195"/>
                  <a:pt x="3938420" y="7362479"/>
                  <a:pt x="3493920" y="6604712"/>
                </a:cubicBezTo>
                <a:cubicBezTo>
                  <a:pt x="3049420" y="5846945"/>
                  <a:pt x="1648187" y="3133379"/>
                  <a:pt x="1792120" y="3315412"/>
                </a:cubicBezTo>
                <a:cubicBezTo>
                  <a:pt x="1936053" y="3497445"/>
                  <a:pt x="4416787" y="7286279"/>
                  <a:pt x="4357520" y="7696912"/>
                </a:cubicBezTo>
                <a:cubicBezTo>
                  <a:pt x="4298253" y="8107545"/>
                  <a:pt x="1383603" y="5753812"/>
                  <a:pt x="1436520" y="5779212"/>
                </a:cubicBezTo>
                <a:cubicBezTo>
                  <a:pt x="1489437" y="5804612"/>
                  <a:pt x="4452770" y="7489479"/>
                  <a:pt x="4675020" y="7849312"/>
                </a:cubicBezTo>
                <a:cubicBezTo>
                  <a:pt x="4897270" y="8209145"/>
                  <a:pt x="1927587" y="7938212"/>
                  <a:pt x="2770020" y="7938212"/>
                </a:cubicBezTo>
                <a:cubicBezTo>
                  <a:pt x="3612453" y="7938212"/>
                  <a:pt x="10174120" y="7902229"/>
                  <a:pt x="9729620" y="7849312"/>
                </a:cubicBezTo>
                <a:cubicBezTo>
                  <a:pt x="9285120" y="7796395"/>
                  <a:pt x="992020" y="7663045"/>
                  <a:pt x="103020" y="7620712"/>
                </a:cubicBezTo>
                <a:cubicBezTo>
                  <a:pt x="-785980" y="7578379"/>
                  <a:pt x="4370220" y="7735012"/>
                  <a:pt x="4395620" y="7595312"/>
                </a:cubicBezTo>
                <a:cubicBezTo>
                  <a:pt x="4421020" y="7455612"/>
                  <a:pt x="524237" y="6877762"/>
                  <a:pt x="255420" y="6782512"/>
                </a:cubicBezTo>
                <a:cubicBezTo>
                  <a:pt x="-13397" y="6687262"/>
                  <a:pt x="2632437" y="7531812"/>
                  <a:pt x="2782720" y="7023812"/>
                </a:cubicBezTo>
                <a:cubicBezTo>
                  <a:pt x="2933003" y="6515812"/>
                  <a:pt x="1201570" y="3833995"/>
                  <a:pt x="1157120" y="3734512"/>
                </a:cubicBezTo>
                <a:cubicBezTo>
                  <a:pt x="1112670" y="3635029"/>
                  <a:pt x="2405953" y="6452312"/>
                  <a:pt x="2516020" y="6426912"/>
                </a:cubicBezTo>
                <a:cubicBezTo>
                  <a:pt x="2626087" y="6401512"/>
                  <a:pt x="1838687" y="3594812"/>
                  <a:pt x="1817520" y="3582112"/>
                </a:cubicBezTo>
                <a:cubicBezTo>
                  <a:pt x="1796353" y="3569412"/>
                  <a:pt x="2501203" y="6424795"/>
                  <a:pt x="2389020" y="6350712"/>
                </a:cubicBezTo>
                <a:cubicBezTo>
                  <a:pt x="2276837" y="6276629"/>
                  <a:pt x="960270" y="3129145"/>
                  <a:pt x="1144420" y="3137612"/>
                </a:cubicBezTo>
                <a:cubicBezTo>
                  <a:pt x="1328570" y="3146079"/>
                  <a:pt x="2767903" y="5573895"/>
                  <a:pt x="3493920" y="6401512"/>
                </a:cubicBezTo>
                <a:cubicBezTo>
                  <a:pt x="4219937" y="7229129"/>
                  <a:pt x="5769337" y="8446212"/>
                  <a:pt x="5500520" y="8103312"/>
                </a:cubicBezTo>
                <a:cubicBezTo>
                  <a:pt x="5231703" y="7760412"/>
                  <a:pt x="2579520" y="5279679"/>
                  <a:pt x="1881020" y="4344112"/>
                </a:cubicBezTo>
                <a:cubicBezTo>
                  <a:pt x="1182520" y="3408545"/>
                  <a:pt x="1576220" y="3213812"/>
                  <a:pt x="1309520" y="2489912"/>
                </a:cubicBezTo>
                <a:cubicBezTo>
                  <a:pt x="1042820" y="1766012"/>
                  <a:pt x="200387" y="43045"/>
                  <a:pt x="280820" y="712"/>
                </a:cubicBezTo>
                <a:cubicBezTo>
                  <a:pt x="361253" y="-41621"/>
                  <a:pt x="1519070" y="1814695"/>
                  <a:pt x="1792120" y="2210512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1" name="フリーフォーム: 図形 1910">
            <a:extLst>
              <a:ext uri="{FF2B5EF4-FFF2-40B4-BE49-F238E27FC236}">
                <a16:creationId xmlns:a16="http://schemas.microsoft.com/office/drawing/2014/main" id="{6FBFE53C-662C-4A9B-8476-AB1E298693E2}"/>
              </a:ext>
            </a:extLst>
          </p:cNvPr>
          <p:cNvSpPr/>
          <p:nvPr/>
        </p:nvSpPr>
        <p:spPr>
          <a:xfrm>
            <a:off x="111778" y="10273384"/>
            <a:ext cx="10829404" cy="2530644"/>
          </a:xfrm>
          <a:custGeom>
            <a:avLst/>
            <a:gdLst>
              <a:gd name="connsiteX0" fmla="*/ 167622 w 10829404"/>
              <a:gd name="connsiteY0" fmla="*/ 2147216 h 2530644"/>
              <a:gd name="connsiteX1" fmla="*/ 840722 w 10829404"/>
              <a:gd name="connsiteY1" fmla="*/ 2159916 h 2530644"/>
              <a:gd name="connsiteX2" fmla="*/ 4587222 w 10829404"/>
              <a:gd name="connsiteY2" fmla="*/ 1588416 h 2530644"/>
              <a:gd name="connsiteX3" fmla="*/ 4688822 w 10829404"/>
              <a:gd name="connsiteY3" fmla="*/ 750216 h 2530644"/>
              <a:gd name="connsiteX4" fmla="*/ 8003522 w 10829404"/>
              <a:gd name="connsiteY4" fmla="*/ 1613816 h 2530644"/>
              <a:gd name="connsiteX5" fmla="*/ 4752322 w 10829404"/>
              <a:gd name="connsiteY5" fmla="*/ 1524916 h 2530644"/>
              <a:gd name="connsiteX6" fmla="*/ 3977622 w 10829404"/>
              <a:gd name="connsiteY6" fmla="*/ 1880516 h 2530644"/>
              <a:gd name="connsiteX7" fmla="*/ 4523722 w 10829404"/>
              <a:gd name="connsiteY7" fmla="*/ 686716 h 2530644"/>
              <a:gd name="connsiteX8" fmla="*/ 5539722 w 10829404"/>
              <a:gd name="connsiteY8" fmla="*/ 445416 h 2530644"/>
              <a:gd name="connsiteX9" fmla="*/ 5692122 w 10829404"/>
              <a:gd name="connsiteY9" fmla="*/ 916 h 2530644"/>
              <a:gd name="connsiteX10" fmla="*/ 5895322 w 10829404"/>
              <a:gd name="connsiteY10" fmla="*/ 572416 h 2530644"/>
              <a:gd name="connsiteX11" fmla="*/ 7381222 w 10829404"/>
              <a:gd name="connsiteY11" fmla="*/ 1486816 h 2530644"/>
              <a:gd name="connsiteX12" fmla="*/ 9514822 w 10829404"/>
              <a:gd name="connsiteY12" fmla="*/ 1639216 h 2530644"/>
              <a:gd name="connsiteX13" fmla="*/ 10632422 w 10829404"/>
              <a:gd name="connsiteY13" fmla="*/ 1639216 h 2530644"/>
              <a:gd name="connsiteX14" fmla="*/ 6758922 w 10829404"/>
              <a:gd name="connsiteY14" fmla="*/ 2375816 h 2530644"/>
              <a:gd name="connsiteX15" fmla="*/ 10822922 w 10829404"/>
              <a:gd name="connsiteY15" fmla="*/ 1702716 h 2530644"/>
              <a:gd name="connsiteX16" fmla="*/ 7647922 w 10829404"/>
              <a:gd name="connsiteY16" fmla="*/ 2286916 h 2530644"/>
              <a:gd name="connsiteX17" fmla="*/ 5476222 w 10829404"/>
              <a:gd name="connsiteY17" fmla="*/ 1169316 h 2530644"/>
              <a:gd name="connsiteX18" fmla="*/ 4574522 w 10829404"/>
              <a:gd name="connsiteY18" fmla="*/ 1753516 h 2530644"/>
              <a:gd name="connsiteX19" fmla="*/ 4142722 w 10829404"/>
              <a:gd name="connsiteY19" fmla="*/ 2299616 h 2530644"/>
              <a:gd name="connsiteX20" fmla="*/ 3202922 w 10829404"/>
              <a:gd name="connsiteY20" fmla="*/ 2528216 h 2530644"/>
              <a:gd name="connsiteX21" fmla="*/ 167622 w 10829404"/>
              <a:gd name="connsiteY21" fmla="*/ 2147216 h 253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829404" h="2530644">
                <a:moveTo>
                  <a:pt x="167622" y="2147216"/>
                </a:moveTo>
                <a:cubicBezTo>
                  <a:pt x="-226078" y="2085833"/>
                  <a:pt x="104122" y="2253049"/>
                  <a:pt x="840722" y="2159916"/>
                </a:cubicBezTo>
                <a:cubicBezTo>
                  <a:pt x="1577322" y="2066783"/>
                  <a:pt x="3945872" y="1823366"/>
                  <a:pt x="4587222" y="1588416"/>
                </a:cubicBezTo>
                <a:cubicBezTo>
                  <a:pt x="5228572" y="1353466"/>
                  <a:pt x="4119439" y="745983"/>
                  <a:pt x="4688822" y="750216"/>
                </a:cubicBezTo>
                <a:cubicBezTo>
                  <a:pt x="5258205" y="754449"/>
                  <a:pt x="7992939" y="1484699"/>
                  <a:pt x="8003522" y="1613816"/>
                </a:cubicBezTo>
                <a:cubicBezTo>
                  <a:pt x="8014105" y="1742933"/>
                  <a:pt x="5423305" y="1480466"/>
                  <a:pt x="4752322" y="1524916"/>
                </a:cubicBezTo>
                <a:cubicBezTo>
                  <a:pt x="4081339" y="1569366"/>
                  <a:pt x="4015722" y="2020216"/>
                  <a:pt x="3977622" y="1880516"/>
                </a:cubicBezTo>
                <a:cubicBezTo>
                  <a:pt x="3939522" y="1740816"/>
                  <a:pt x="4263372" y="925899"/>
                  <a:pt x="4523722" y="686716"/>
                </a:cubicBezTo>
                <a:cubicBezTo>
                  <a:pt x="4784072" y="447533"/>
                  <a:pt x="5344989" y="559716"/>
                  <a:pt x="5539722" y="445416"/>
                </a:cubicBezTo>
                <a:cubicBezTo>
                  <a:pt x="5734455" y="331116"/>
                  <a:pt x="5632855" y="-20251"/>
                  <a:pt x="5692122" y="916"/>
                </a:cubicBezTo>
                <a:cubicBezTo>
                  <a:pt x="5751389" y="22083"/>
                  <a:pt x="5613805" y="324766"/>
                  <a:pt x="5895322" y="572416"/>
                </a:cubicBezTo>
                <a:cubicBezTo>
                  <a:pt x="6176839" y="820066"/>
                  <a:pt x="6777972" y="1309016"/>
                  <a:pt x="7381222" y="1486816"/>
                </a:cubicBezTo>
                <a:cubicBezTo>
                  <a:pt x="7984472" y="1664616"/>
                  <a:pt x="8972955" y="1613816"/>
                  <a:pt x="9514822" y="1639216"/>
                </a:cubicBezTo>
                <a:cubicBezTo>
                  <a:pt x="10056689" y="1664616"/>
                  <a:pt x="11091739" y="1516449"/>
                  <a:pt x="10632422" y="1639216"/>
                </a:cubicBezTo>
                <a:cubicBezTo>
                  <a:pt x="10173105" y="1761983"/>
                  <a:pt x="6727172" y="2365233"/>
                  <a:pt x="6758922" y="2375816"/>
                </a:cubicBezTo>
                <a:cubicBezTo>
                  <a:pt x="6790672" y="2386399"/>
                  <a:pt x="10674755" y="1717533"/>
                  <a:pt x="10822922" y="1702716"/>
                </a:cubicBezTo>
                <a:cubicBezTo>
                  <a:pt x="10971089" y="1687899"/>
                  <a:pt x="8539039" y="2375816"/>
                  <a:pt x="7647922" y="2286916"/>
                </a:cubicBezTo>
                <a:cubicBezTo>
                  <a:pt x="6756805" y="2198016"/>
                  <a:pt x="5988455" y="1258216"/>
                  <a:pt x="5476222" y="1169316"/>
                </a:cubicBezTo>
                <a:cubicBezTo>
                  <a:pt x="4963989" y="1080416"/>
                  <a:pt x="4796772" y="1565133"/>
                  <a:pt x="4574522" y="1753516"/>
                </a:cubicBezTo>
                <a:cubicBezTo>
                  <a:pt x="4352272" y="1941899"/>
                  <a:pt x="4371322" y="2170499"/>
                  <a:pt x="4142722" y="2299616"/>
                </a:cubicBezTo>
                <a:cubicBezTo>
                  <a:pt x="3914122" y="2428733"/>
                  <a:pt x="3869672" y="2549383"/>
                  <a:pt x="3202922" y="2528216"/>
                </a:cubicBezTo>
                <a:cubicBezTo>
                  <a:pt x="2536172" y="2507049"/>
                  <a:pt x="561322" y="2208599"/>
                  <a:pt x="167622" y="2147216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13" name="Picture 4" descr="トップ - NO MUSIC NO LIFE. - TOWER RECORDS ONLINE | タワレコ ポスター, タワレコ, ロゴ">
            <a:extLst>
              <a:ext uri="{FF2B5EF4-FFF2-40B4-BE49-F238E27FC236}">
                <a16:creationId xmlns:a16="http://schemas.microsoft.com/office/drawing/2014/main" id="{26D87C5F-BC12-458F-ADF1-9A878A35D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11944350"/>
            <a:ext cx="8191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" name="フリーフォーム: 図形 1913">
            <a:extLst>
              <a:ext uri="{FF2B5EF4-FFF2-40B4-BE49-F238E27FC236}">
                <a16:creationId xmlns:a16="http://schemas.microsoft.com/office/drawing/2014/main" id="{FD51541C-7CD8-4C00-8CA2-9DF3D772CE80}"/>
              </a:ext>
            </a:extLst>
          </p:cNvPr>
          <p:cNvSpPr/>
          <p:nvPr/>
        </p:nvSpPr>
        <p:spPr>
          <a:xfrm>
            <a:off x="7081128" y="12394065"/>
            <a:ext cx="1795073" cy="364108"/>
          </a:xfrm>
          <a:custGeom>
            <a:avLst/>
            <a:gdLst>
              <a:gd name="connsiteX0" fmla="*/ 1789822 w 1795073"/>
              <a:gd name="connsiteY0" fmla="*/ 356735 h 364108"/>
              <a:gd name="connsiteX1" fmla="*/ 1669172 w 1795073"/>
              <a:gd name="connsiteY1" fmla="*/ 102735 h 364108"/>
              <a:gd name="connsiteX2" fmla="*/ 1110372 w 1795073"/>
              <a:gd name="connsiteY2" fmla="*/ 1135 h 364108"/>
              <a:gd name="connsiteX3" fmla="*/ 5472 w 1795073"/>
              <a:gd name="connsiteY3" fmla="*/ 159885 h 364108"/>
              <a:gd name="connsiteX4" fmla="*/ 723022 w 1795073"/>
              <a:gd name="connsiteY4" fmla="*/ 140835 h 364108"/>
              <a:gd name="connsiteX5" fmla="*/ 1561222 w 1795073"/>
              <a:gd name="connsiteY5" fmla="*/ 280535 h 364108"/>
              <a:gd name="connsiteX6" fmla="*/ 1789822 w 1795073"/>
              <a:gd name="connsiteY6" fmla="*/ 356735 h 36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5073" h="364108">
                <a:moveTo>
                  <a:pt x="1789822" y="356735"/>
                </a:moveTo>
                <a:cubicBezTo>
                  <a:pt x="1807814" y="327102"/>
                  <a:pt x="1782414" y="162002"/>
                  <a:pt x="1669172" y="102735"/>
                </a:cubicBezTo>
                <a:cubicBezTo>
                  <a:pt x="1555930" y="43468"/>
                  <a:pt x="1387655" y="-8390"/>
                  <a:pt x="1110372" y="1135"/>
                </a:cubicBezTo>
                <a:cubicBezTo>
                  <a:pt x="833089" y="10660"/>
                  <a:pt x="70030" y="136602"/>
                  <a:pt x="5472" y="159885"/>
                </a:cubicBezTo>
                <a:cubicBezTo>
                  <a:pt x="-59086" y="183168"/>
                  <a:pt x="463730" y="120727"/>
                  <a:pt x="723022" y="140835"/>
                </a:cubicBezTo>
                <a:cubicBezTo>
                  <a:pt x="982314" y="160943"/>
                  <a:pt x="1384480" y="241377"/>
                  <a:pt x="1561222" y="280535"/>
                </a:cubicBezTo>
                <a:cubicBezTo>
                  <a:pt x="1737964" y="319693"/>
                  <a:pt x="1771830" y="386368"/>
                  <a:pt x="1789822" y="356735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5" name="フリーフォーム: 図形 1914">
            <a:extLst>
              <a:ext uri="{FF2B5EF4-FFF2-40B4-BE49-F238E27FC236}">
                <a16:creationId xmlns:a16="http://schemas.microsoft.com/office/drawing/2014/main" id="{2D1D50DA-6CB2-4F1E-9706-861F8D3D172F}"/>
              </a:ext>
            </a:extLst>
          </p:cNvPr>
          <p:cNvSpPr/>
          <p:nvPr/>
        </p:nvSpPr>
        <p:spPr>
          <a:xfrm>
            <a:off x="-1510742" y="7180542"/>
            <a:ext cx="6324065" cy="5491961"/>
          </a:xfrm>
          <a:custGeom>
            <a:avLst/>
            <a:gdLst>
              <a:gd name="connsiteX0" fmla="*/ 1167842 w 6324065"/>
              <a:gd name="connsiteY0" fmla="*/ 7658 h 5491961"/>
              <a:gd name="connsiteX1" fmla="*/ 1269442 w 6324065"/>
              <a:gd name="connsiteY1" fmla="*/ 553758 h 5491961"/>
              <a:gd name="connsiteX2" fmla="*/ 2006042 w 6324065"/>
              <a:gd name="connsiteY2" fmla="*/ 3042958 h 5491961"/>
              <a:gd name="connsiteX3" fmla="*/ 1929842 w 6324065"/>
              <a:gd name="connsiteY3" fmla="*/ 4274858 h 5491961"/>
              <a:gd name="connsiteX4" fmla="*/ 1193242 w 6324065"/>
              <a:gd name="connsiteY4" fmla="*/ 3957358 h 5491961"/>
              <a:gd name="connsiteX5" fmla="*/ 3720542 w 6324065"/>
              <a:gd name="connsiteY5" fmla="*/ 4389158 h 5491961"/>
              <a:gd name="connsiteX6" fmla="*/ 456642 w 6324065"/>
              <a:gd name="connsiteY6" fmla="*/ 4503458 h 5491961"/>
              <a:gd name="connsiteX7" fmla="*/ 659842 w 6324065"/>
              <a:gd name="connsiteY7" fmla="*/ 4947958 h 5491961"/>
              <a:gd name="connsiteX8" fmla="*/ 6324042 w 6324065"/>
              <a:gd name="connsiteY8" fmla="*/ 5481358 h 5491961"/>
              <a:gd name="connsiteX9" fmla="*/ 736042 w 6324065"/>
              <a:gd name="connsiteY9" fmla="*/ 5265458 h 5491961"/>
              <a:gd name="connsiteX10" fmla="*/ 3314142 w 6324065"/>
              <a:gd name="connsiteY10" fmla="*/ 4808258 h 5491961"/>
              <a:gd name="connsiteX11" fmla="*/ 2247342 w 6324065"/>
              <a:gd name="connsiteY11" fmla="*/ 3423958 h 5491961"/>
              <a:gd name="connsiteX12" fmla="*/ 1637742 w 6324065"/>
              <a:gd name="connsiteY12" fmla="*/ 769658 h 5491961"/>
              <a:gd name="connsiteX13" fmla="*/ 1167842 w 6324065"/>
              <a:gd name="connsiteY13" fmla="*/ 7658 h 549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24065" h="5491961">
                <a:moveTo>
                  <a:pt x="1167842" y="7658"/>
                </a:moveTo>
                <a:cubicBezTo>
                  <a:pt x="1106459" y="-28325"/>
                  <a:pt x="1129742" y="47875"/>
                  <a:pt x="1269442" y="553758"/>
                </a:cubicBezTo>
                <a:cubicBezTo>
                  <a:pt x="1409142" y="1059641"/>
                  <a:pt x="1895975" y="2422775"/>
                  <a:pt x="2006042" y="3042958"/>
                </a:cubicBezTo>
                <a:cubicBezTo>
                  <a:pt x="2116109" y="3663141"/>
                  <a:pt x="2065309" y="4122458"/>
                  <a:pt x="1929842" y="4274858"/>
                </a:cubicBezTo>
                <a:cubicBezTo>
                  <a:pt x="1794375" y="4427258"/>
                  <a:pt x="894792" y="3938308"/>
                  <a:pt x="1193242" y="3957358"/>
                </a:cubicBezTo>
                <a:cubicBezTo>
                  <a:pt x="1491692" y="3976408"/>
                  <a:pt x="3843309" y="4298141"/>
                  <a:pt x="3720542" y="4389158"/>
                </a:cubicBezTo>
                <a:cubicBezTo>
                  <a:pt x="3597775" y="4480175"/>
                  <a:pt x="966759" y="4410325"/>
                  <a:pt x="456642" y="4503458"/>
                </a:cubicBezTo>
                <a:cubicBezTo>
                  <a:pt x="-53475" y="4596591"/>
                  <a:pt x="-318058" y="4784975"/>
                  <a:pt x="659842" y="4947958"/>
                </a:cubicBezTo>
                <a:cubicBezTo>
                  <a:pt x="1637742" y="5110941"/>
                  <a:pt x="6311342" y="5428441"/>
                  <a:pt x="6324042" y="5481358"/>
                </a:cubicBezTo>
                <a:cubicBezTo>
                  <a:pt x="6336742" y="5534275"/>
                  <a:pt x="1237692" y="5377641"/>
                  <a:pt x="736042" y="5265458"/>
                </a:cubicBezTo>
                <a:cubicBezTo>
                  <a:pt x="234392" y="5153275"/>
                  <a:pt x="3062259" y="5115175"/>
                  <a:pt x="3314142" y="4808258"/>
                </a:cubicBezTo>
                <a:cubicBezTo>
                  <a:pt x="3566025" y="4501341"/>
                  <a:pt x="2526742" y="4097058"/>
                  <a:pt x="2247342" y="3423958"/>
                </a:cubicBezTo>
                <a:cubicBezTo>
                  <a:pt x="1967942" y="2750858"/>
                  <a:pt x="1824009" y="1341158"/>
                  <a:pt x="1637742" y="769658"/>
                </a:cubicBezTo>
                <a:cubicBezTo>
                  <a:pt x="1451475" y="198158"/>
                  <a:pt x="1229225" y="43641"/>
                  <a:pt x="1167842" y="7658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6" name="フリーフォーム: 図形 1915">
            <a:extLst>
              <a:ext uri="{FF2B5EF4-FFF2-40B4-BE49-F238E27FC236}">
                <a16:creationId xmlns:a16="http://schemas.microsoft.com/office/drawing/2014/main" id="{E0D015FF-13E6-45AC-BF16-A1D44291BC60}"/>
              </a:ext>
            </a:extLst>
          </p:cNvPr>
          <p:cNvSpPr/>
          <p:nvPr/>
        </p:nvSpPr>
        <p:spPr>
          <a:xfrm>
            <a:off x="419100" y="118534"/>
            <a:ext cx="6803033" cy="122766"/>
          </a:xfrm>
          <a:custGeom>
            <a:avLst/>
            <a:gdLst>
              <a:gd name="connsiteX0" fmla="*/ 0 w 6803033"/>
              <a:gd name="connsiteY0" fmla="*/ 59266 h 122766"/>
              <a:gd name="connsiteX1" fmla="*/ 342900 w 6803033"/>
              <a:gd name="connsiteY1" fmla="*/ 59266 h 122766"/>
              <a:gd name="connsiteX2" fmla="*/ 6489700 w 6803033"/>
              <a:gd name="connsiteY2" fmla="*/ 122766 h 122766"/>
              <a:gd name="connsiteX3" fmla="*/ 5740400 w 6803033"/>
              <a:gd name="connsiteY3" fmla="*/ 8466 h 122766"/>
              <a:gd name="connsiteX4" fmla="*/ 4318000 w 6803033"/>
              <a:gd name="connsiteY4" fmla="*/ 8466 h 122766"/>
              <a:gd name="connsiteX5" fmla="*/ 0 w 6803033"/>
              <a:gd name="connsiteY5" fmla="*/ 59266 h 12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3033" h="122766">
                <a:moveTo>
                  <a:pt x="0" y="59266"/>
                </a:moveTo>
                <a:lnTo>
                  <a:pt x="342900" y="59266"/>
                </a:lnTo>
                <a:lnTo>
                  <a:pt x="6489700" y="122766"/>
                </a:lnTo>
                <a:cubicBezTo>
                  <a:pt x="7389283" y="114299"/>
                  <a:pt x="6102350" y="27516"/>
                  <a:pt x="5740400" y="8466"/>
                </a:cubicBezTo>
                <a:cubicBezTo>
                  <a:pt x="5378450" y="-10584"/>
                  <a:pt x="4318000" y="8466"/>
                  <a:pt x="4318000" y="8466"/>
                </a:cubicBezTo>
                <a:lnTo>
                  <a:pt x="0" y="59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7" name="フリーフォーム: 図形 1916">
            <a:extLst>
              <a:ext uri="{FF2B5EF4-FFF2-40B4-BE49-F238E27FC236}">
                <a16:creationId xmlns:a16="http://schemas.microsoft.com/office/drawing/2014/main" id="{5F6821D8-D03A-442C-AAFF-69EF70351A49}"/>
              </a:ext>
            </a:extLst>
          </p:cNvPr>
          <p:cNvSpPr/>
          <p:nvPr/>
        </p:nvSpPr>
        <p:spPr>
          <a:xfrm>
            <a:off x="6852859" y="7083584"/>
            <a:ext cx="3979330" cy="4403946"/>
          </a:xfrm>
          <a:custGeom>
            <a:avLst/>
            <a:gdLst>
              <a:gd name="connsiteX0" fmla="*/ 2545141 w 3979330"/>
              <a:gd name="connsiteY0" fmla="*/ 1107916 h 4403946"/>
              <a:gd name="connsiteX1" fmla="*/ 2837241 w 3979330"/>
              <a:gd name="connsiteY1" fmla="*/ 1006316 h 4403946"/>
              <a:gd name="connsiteX2" fmla="*/ 1808541 w 3979330"/>
              <a:gd name="connsiteY2" fmla="*/ 1628616 h 4403946"/>
              <a:gd name="connsiteX3" fmla="*/ 3789741 w 3979330"/>
              <a:gd name="connsiteY3" fmla="*/ 3051016 h 4403946"/>
              <a:gd name="connsiteX4" fmla="*/ 3611941 w 3979330"/>
              <a:gd name="connsiteY4" fmla="*/ 3228816 h 4403946"/>
              <a:gd name="connsiteX5" fmla="*/ 1249741 w 3979330"/>
              <a:gd name="connsiteY5" fmla="*/ 3254216 h 4403946"/>
              <a:gd name="connsiteX6" fmla="*/ 2481641 w 3979330"/>
              <a:gd name="connsiteY6" fmla="*/ 3381216 h 4403946"/>
              <a:gd name="connsiteX7" fmla="*/ 1910141 w 3979330"/>
              <a:gd name="connsiteY7" fmla="*/ 3597116 h 4403946"/>
              <a:gd name="connsiteX8" fmla="*/ 2532441 w 3979330"/>
              <a:gd name="connsiteY8" fmla="*/ 3635216 h 4403946"/>
              <a:gd name="connsiteX9" fmla="*/ 2697541 w 3979330"/>
              <a:gd name="connsiteY9" fmla="*/ 4244816 h 4403946"/>
              <a:gd name="connsiteX10" fmla="*/ 2672141 w 3979330"/>
              <a:gd name="connsiteY10" fmla="*/ 4346416 h 4403946"/>
              <a:gd name="connsiteX11" fmla="*/ 2849941 w 3979330"/>
              <a:gd name="connsiteY11" fmla="*/ 3470116 h 4403946"/>
              <a:gd name="connsiteX12" fmla="*/ 1541841 w 3979330"/>
              <a:gd name="connsiteY12" fmla="*/ 2771616 h 4403946"/>
              <a:gd name="connsiteX13" fmla="*/ 1224341 w 3979330"/>
              <a:gd name="connsiteY13" fmla="*/ 1933416 h 4403946"/>
              <a:gd name="connsiteX14" fmla="*/ 2164141 w 3979330"/>
              <a:gd name="connsiteY14" fmla="*/ 803116 h 4403946"/>
              <a:gd name="connsiteX15" fmla="*/ 3434141 w 3979330"/>
              <a:gd name="connsiteY15" fmla="*/ 3016 h 4403946"/>
              <a:gd name="connsiteX16" fmla="*/ 1084641 w 3979330"/>
              <a:gd name="connsiteY16" fmla="*/ 511016 h 4403946"/>
              <a:gd name="connsiteX17" fmla="*/ 5141 w 3979330"/>
              <a:gd name="connsiteY17" fmla="*/ 3016 h 4403946"/>
              <a:gd name="connsiteX18" fmla="*/ 1478341 w 3979330"/>
              <a:gd name="connsiteY18" fmla="*/ 777716 h 4403946"/>
              <a:gd name="connsiteX19" fmla="*/ 1656141 w 3979330"/>
              <a:gd name="connsiteY19" fmla="*/ 1260316 h 4403946"/>
              <a:gd name="connsiteX20" fmla="*/ 2608641 w 3979330"/>
              <a:gd name="connsiteY20" fmla="*/ 1082516 h 4403946"/>
              <a:gd name="connsiteX21" fmla="*/ 2545141 w 3979330"/>
              <a:gd name="connsiteY21" fmla="*/ 1107916 h 440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79330" h="4403946">
                <a:moveTo>
                  <a:pt x="2545141" y="1107916"/>
                </a:moveTo>
                <a:cubicBezTo>
                  <a:pt x="2583241" y="1095216"/>
                  <a:pt x="2960008" y="919533"/>
                  <a:pt x="2837241" y="1006316"/>
                </a:cubicBezTo>
                <a:cubicBezTo>
                  <a:pt x="2714474" y="1093099"/>
                  <a:pt x="1649791" y="1287833"/>
                  <a:pt x="1808541" y="1628616"/>
                </a:cubicBezTo>
                <a:cubicBezTo>
                  <a:pt x="1967291" y="1969399"/>
                  <a:pt x="3489174" y="2784316"/>
                  <a:pt x="3789741" y="3051016"/>
                </a:cubicBezTo>
                <a:cubicBezTo>
                  <a:pt x="4090308" y="3317716"/>
                  <a:pt x="4035274" y="3194949"/>
                  <a:pt x="3611941" y="3228816"/>
                </a:cubicBezTo>
                <a:cubicBezTo>
                  <a:pt x="3188608" y="3262683"/>
                  <a:pt x="1438124" y="3228816"/>
                  <a:pt x="1249741" y="3254216"/>
                </a:cubicBezTo>
                <a:cubicBezTo>
                  <a:pt x="1061358" y="3279616"/>
                  <a:pt x="2371574" y="3324066"/>
                  <a:pt x="2481641" y="3381216"/>
                </a:cubicBezTo>
                <a:cubicBezTo>
                  <a:pt x="2591708" y="3438366"/>
                  <a:pt x="1901674" y="3554783"/>
                  <a:pt x="1910141" y="3597116"/>
                </a:cubicBezTo>
                <a:cubicBezTo>
                  <a:pt x="1918608" y="3639449"/>
                  <a:pt x="2401208" y="3527266"/>
                  <a:pt x="2532441" y="3635216"/>
                </a:cubicBezTo>
                <a:cubicBezTo>
                  <a:pt x="2663674" y="3743166"/>
                  <a:pt x="2674258" y="4126283"/>
                  <a:pt x="2697541" y="4244816"/>
                </a:cubicBezTo>
                <a:cubicBezTo>
                  <a:pt x="2720824" y="4363349"/>
                  <a:pt x="2646741" y="4475533"/>
                  <a:pt x="2672141" y="4346416"/>
                </a:cubicBezTo>
                <a:cubicBezTo>
                  <a:pt x="2697541" y="4217299"/>
                  <a:pt x="3038324" y="3732583"/>
                  <a:pt x="2849941" y="3470116"/>
                </a:cubicBezTo>
                <a:cubicBezTo>
                  <a:pt x="2661558" y="3207649"/>
                  <a:pt x="1812774" y="3027733"/>
                  <a:pt x="1541841" y="2771616"/>
                </a:cubicBezTo>
                <a:cubicBezTo>
                  <a:pt x="1270908" y="2515499"/>
                  <a:pt x="1120624" y="2261499"/>
                  <a:pt x="1224341" y="1933416"/>
                </a:cubicBezTo>
                <a:cubicBezTo>
                  <a:pt x="1328058" y="1605333"/>
                  <a:pt x="1795841" y="1124849"/>
                  <a:pt x="2164141" y="803116"/>
                </a:cubicBezTo>
                <a:cubicBezTo>
                  <a:pt x="2532441" y="481383"/>
                  <a:pt x="3614058" y="51699"/>
                  <a:pt x="3434141" y="3016"/>
                </a:cubicBezTo>
                <a:cubicBezTo>
                  <a:pt x="3254224" y="-45667"/>
                  <a:pt x="1656141" y="511016"/>
                  <a:pt x="1084641" y="511016"/>
                </a:cubicBezTo>
                <a:cubicBezTo>
                  <a:pt x="513141" y="511016"/>
                  <a:pt x="-60476" y="-41434"/>
                  <a:pt x="5141" y="3016"/>
                </a:cubicBezTo>
                <a:cubicBezTo>
                  <a:pt x="70758" y="47466"/>
                  <a:pt x="1203174" y="568166"/>
                  <a:pt x="1478341" y="777716"/>
                </a:cubicBezTo>
                <a:cubicBezTo>
                  <a:pt x="1753508" y="987266"/>
                  <a:pt x="1467758" y="1209516"/>
                  <a:pt x="1656141" y="1260316"/>
                </a:cubicBezTo>
                <a:cubicBezTo>
                  <a:pt x="1844524" y="1311116"/>
                  <a:pt x="2456241" y="1103683"/>
                  <a:pt x="2608641" y="1082516"/>
                </a:cubicBezTo>
                <a:cubicBezTo>
                  <a:pt x="2761041" y="1061349"/>
                  <a:pt x="2507041" y="1120616"/>
                  <a:pt x="2545141" y="1107916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8" name="フリーフォーム: 図形 1917">
            <a:extLst>
              <a:ext uri="{FF2B5EF4-FFF2-40B4-BE49-F238E27FC236}">
                <a16:creationId xmlns:a16="http://schemas.microsoft.com/office/drawing/2014/main" id="{B7998D5C-CC88-4799-AD14-CAEB95F0546E}"/>
              </a:ext>
            </a:extLst>
          </p:cNvPr>
          <p:cNvSpPr/>
          <p:nvPr/>
        </p:nvSpPr>
        <p:spPr>
          <a:xfrm>
            <a:off x="8509941" y="12490101"/>
            <a:ext cx="1479214" cy="377196"/>
          </a:xfrm>
          <a:custGeom>
            <a:avLst/>
            <a:gdLst>
              <a:gd name="connsiteX0" fmla="*/ 11759 w 1479214"/>
              <a:gd name="connsiteY0" fmla="*/ 16224 h 377196"/>
              <a:gd name="connsiteX1" fmla="*/ 62559 w 1479214"/>
              <a:gd name="connsiteY1" fmla="*/ 38449 h 377196"/>
              <a:gd name="connsiteX2" fmla="*/ 418159 w 1479214"/>
              <a:gd name="connsiteY2" fmla="*/ 254349 h 377196"/>
              <a:gd name="connsiteX3" fmla="*/ 599134 w 1479214"/>
              <a:gd name="connsiteY3" fmla="*/ 270224 h 377196"/>
              <a:gd name="connsiteX4" fmla="*/ 1138884 w 1479214"/>
              <a:gd name="connsiteY4" fmla="*/ 213074 h 377196"/>
              <a:gd name="connsiteX5" fmla="*/ 1478609 w 1479214"/>
              <a:gd name="connsiteY5" fmla="*/ 155924 h 377196"/>
              <a:gd name="connsiteX6" fmla="*/ 1059509 w 1479214"/>
              <a:gd name="connsiteY6" fmla="*/ 343249 h 377196"/>
              <a:gd name="connsiteX7" fmla="*/ 719784 w 1479214"/>
              <a:gd name="connsiteY7" fmla="*/ 365474 h 377196"/>
              <a:gd name="connsiteX8" fmla="*/ 195909 w 1479214"/>
              <a:gd name="connsiteY8" fmla="*/ 213074 h 377196"/>
              <a:gd name="connsiteX9" fmla="*/ 11759 w 1479214"/>
              <a:gd name="connsiteY9" fmla="*/ 16224 h 37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9214" h="377196">
                <a:moveTo>
                  <a:pt x="11759" y="16224"/>
                </a:moveTo>
                <a:cubicBezTo>
                  <a:pt x="-10466" y="-12880"/>
                  <a:pt x="-5174" y="-1238"/>
                  <a:pt x="62559" y="38449"/>
                </a:cubicBezTo>
                <a:cubicBezTo>
                  <a:pt x="130292" y="78136"/>
                  <a:pt x="328730" y="215720"/>
                  <a:pt x="418159" y="254349"/>
                </a:cubicBezTo>
                <a:cubicBezTo>
                  <a:pt x="507588" y="292978"/>
                  <a:pt x="479013" y="277103"/>
                  <a:pt x="599134" y="270224"/>
                </a:cubicBezTo>
                <a:cubicBezTo>
                  <a:pt x="719255" y="263345"/>
                  <a:pt x="992305" y="232124"/>
                  <a:pt x="1138884" y="213074"/>
                </a:cubicBezTo>
                <a:cubicBezTo>
                  <a:pt x="1285463" y="194024"/>
                  <a:pt x="1491838" y="134228"/>
                  <a:pt x="1478609" y="155924"/>
                </a:cubicBezTo>
                <a:cubicBezTo>
                  <a:pt x="1465380" y="177620"/>
                  <a:pt x="1185980" y="308324"/>
                  <a:pt x="1059509" y="343249"/>
                </a:cubicBezTo>
                <a:cubicBezTo>
                  <a:pt x="933038" y="378174"/>
                  <a:pt x="863717" y="387170"/>
                  <a:pt x="719784" y="365474"/>
                </a:cubicBezTo>
                <a:cubicBezTo>
                  <a:pt x="575851" y="343778"/>
                  <a:pt x="311797" y="270224"/>
                  <a:pt x="195909" y="213074"/>
                </a:cubicBezTo>
                <a:cubicBezTo>
                  <a:pt x="80022" y="155924"/>
                  <a:pt x="33984" y="45328"/>
                  <a:pt x="11759" y="16224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9" name="フリーフォーム: 図形 1918">
            <a:extLst>
              <a:ext uri="{FF2B5EF4-FFF2-40B4-BE49-F238E27FC236}">
                <a16:creationId xmlns:a16="http://schemas.microsoft.com/office/drawing/2014/main" id="{2E5956D4-7292-40CA-9045-E9D27701A0F5}"/>
              </a:ext>
            </a:extLst>
          </p:cNvPr>
          <p:cNvSpPr/>
          <p:nvPr/>
        </p:nvSpPr>
        <p:spPr>
          <a:xfrm>
            <a:off x="-455041" y="1441437"/>
            <a:ext cx="3546779" cy="1183673"/>
          </a:xfrm>
          <a:custGeom>
            <a:avLst/>
            <a:gdLst>
              <a:gd name="connsiteX0" fmla="*/ 54991 w 3546779"/>
              <a:gd name="connsiteY0" fmla="*/ 266713 h 1183673"/>
              <a:gd name="connsiteX1" fmla="*/ 156591 w 3546779"/>
              <a:gd name="connsiteY1" fmla="*/ 330213 h 1183673"/>
              <a:gd name="connsiteX2" fmla="*/ 975741 w 3546779"/>
              <a:gd name="connsiteY2" fmla="*/ 539763 h 1183673"/>
              <a:gd name="connsiteX3" fmla="*/ 2321941 w 3546779"/>
              <a:gd name="connsiteY3" fmla="*/ 495313 h 1183673"/>
              <a:gd name="connsiteX4" fmla="*/ 3318891 w 3546779"/>
              <a:gd name="connsiteY4" fmla="*/ 330213 h 1183673"/>
              <a:gd name="connsiteX5" fmla="*/ 3534791 w 3546779"/>
              <a:gd name="connsiteY5" fmla="*/ 13 h 1183673"/>
              <a:gd name="connsiteX6" fmla="*/ 3083941 w 3546779"/>
              <a:gd name="connsiteY6" fmla="*/ 317513 h 1183673"/>
              <a:gd name="connsiteX7" fmla="*/ 1940941 w 3546779"/>
              <a:gd name="connsiteY7" fmla="*/ 457213 h 1183673"/>
              <a:gd name="connsiteX8" fmla="*/ 848741 w 3546779"/>
              <a:gd name="connsiteY8" fmla="*/ 482613 h 1183673"/>
              <a:gd name="connsiteX9" fmla="*/ 1877441 w 3546779"/>
              <a:gd name="connsiteY9" fmla="*/ 241313 h 1183673"/>
              <a:gd name="connsiteX10" fmla="*/ 1432941 w 3546779"/>
              <a:gd name="connsiteY10" fmla="*/ 336563 h 1183673"/>
              <a:gd name="connsiteX11" fmla="*/ 905891 w 3546779"/>
              <a:gd name="connsiteY11" fmla="*/ 1041413 h 1183673"/>
              <a:gd name="connsiteX12" fmla="*/ 829691 w 3546779"/>
              <a:gd name="connsiteY12" fmla="*/ 1111263 h 1183673"/>
              <a:gd name="connsiteX13" fmla="*/ 1382141 w 3546779"/>
              <a:gd name="connsiteY13" fmla="*/ 215913 h 1183673"/>
              <a:gd name="connsiteX14" fmla="*/ 791591 w 3546779"/>
              <a:gd name="connsiteY14" fmla="*/ 342913 h 1183673"/>
              <a:gd name="connsiteX15" fmla="*/ 54991 w 3546779"/>
              <a:gd name="connsiteY15" fmla="*/ 266713 h 118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46779" h="1183673">
                <a:moveTo>
                  <a:pt x="54991" y="266713"/>
                </a:moveTo>
                <a:cubicBezTo>
                  <a:pt x="-50842" y="264596"/>
                  <a:pt x="3133" y="284705"/>
                  <a:pt x="156591" y="330213"/>
                </a:cubicBezTo>
                <a:cubicBezTo>
                  <a:pt x="310049" y="375721"/>
                  <a:pt x="614849" y="512246"/>
                  <a:pt x="975741" y="539763"/>
                </a:cubicBezTo>
                <a:cubicBezTo>
                  <a:pt x="1336633" y="567280"/>
                  <a:pt x="1931416" y="530238"/>
                  <a:pt x="2321941" y="495313"/>
                </a:cubicBezTo>
                <a:cubicBezTo>
                  <a:pt x="2712466" y="460388"/>
                  <a:pt x="3116749" y="412763"/>
                  <a:pt x="3318891" y="330213"/>
                </a:cubicBezTo>
                <a:cubicBezTo>
                  <a:pt x="3521033" y="247663"/>
                  <a:pt x="3573949" y="2130"/>
                  <a:pt x="3534791" y="13"/>
                </a:cubicBezTo>
                <a:cubicBezTo>
                  <a:pt x="3495633" y="-2104"/>
                  <a:pt x="3349583" y="241313"/>
                  <a:pt x="3083941" y="317513"/>
                </a:cubicBezTo>
                <a:cubicBezTo>
                  <a:pt x="2818299" y="393713"/>
                  <a:pt x="2313474" y="429696"/>
                  <a:pt x="1940941" y="457213"/>
                </a:cubicBezTo>
                <a:cubicBezTo>
                  <a:pt x="1568408" y="484730"/>
                  <a:pt x="859324" y="518596"/>
                  <a:pt x="848741" y="482613"/>
                </a:cubicBezTo>
                <a:cubicBezTo>
                  <a:pt x="838158" y="446630"/>
                  <a:pt x="1780074" y="265655"/>
                  <a:pt x="1877441" y="241313"/>
                </a:cubicBezTo>
                <a:cubicBezTo>
                  <a:pt x="1974808" y="216971"/>
                  <a:pt x="1594866" y="203213"/>
                  <a:pt x="1432941" y="336563"/>
                </a:cubicBezTo>
                <a:cubicBezTo>
                  <a:pt x="1271016" y="469913"/>
                  <a:pt x="1006433" y="912296"/>
                  <a:pt x="905891" y="1041413"/>
                </a:cubicBezTo>
                <a:cubicBezTo>
                  <a:pt x="805349" y="1170530"/>
                  <a:pt x="750316" y="1248846"/>
                  <a:pt x="829691" y="1111263"/>
                </a:cubicBezTo>
                <a:cubicBezTo>
                  <a:pt x="909066" y="973680"/>
                  <a:pt x="1388491" y="343971"/>
                  <a:pt x="1382141" y="215913"/>
                </a:cubicBezTo>
                <a:cubicBezTo>
                  <a:pt x="1375791" y="87855"/>
                  <a:pt x="1010666" y="332330"/>
                  <a:pt x="791591" y="342913"/>
                </a:cubicBezTo>
                <a:cubicBezTo>
                  <a:pt x="572516" y="353496"/>
                  <a:pt x="160824" y="268830"/>
                  <a:pt x="54991" y="266713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6" name="フリーフォーム: 図形 895">
            <a:extLst>
              <a:ext uri="{FF2B5EF4-FFF2-40B4-BE49-F238E27FC236}">
                <a16:creationId xmlns:a16="http://schemas.microsoft.com/office/drawing/2014/main" id="{5C54B5D0-69E1-49CB-93AD-5137A41F9F8E}"/>
              </a:ext>
            </a:extLst>
          </p:cNvPr>
          <p:cNvSpPr/>
          <p:nvPr/>
        </p:nvSpPr>
        <p:spPr>
          <a:xfrm>
            <a:off x="-410713" y="-47295"/>
            <a:ext cx="3327402" cy="2041625"/>
          </a:xfrm>
          <a:custGeom>
            <a:avLst/>
            <a:gdLst>
              <a:gd name="connsiteX0" fmla="*/ 156713 w 3327402"/>
              <a:gd name="connsiteY0" fmla="*/ 15545 h 2041625"/>
              <a:gd name="connsiteX1" fmla="*/ 423413 w 3327402"/>
              <a:gd name="connsiteY1" fmla="*/ 28245 h 2041625"/>
              <a:gd name="connsiteX2" fmla="*/ 1871213 w 3327402"/>
              <a:gd name="connsiteY2" fmla="*/ 104445 h 2041625"/>
              <a:gd name="connsiteX3" fmla="*/ 2595113 w 3327402"/>
              <a:gd name="connsiteY3" fmla="*/ 396545 h 2041625"/>
              <a:gd name="connsiteX4" fmla="*/ 1287013 w 3327402"/>
              <a:gd name="connsiteY4" fmla="*/ 250495 h 2041625"/>
              <a:gd name="connsiteX5" fmla="*/ 1947413 w 3327402"/>
              <a:gd name="connsiteY5" fmla="*/ 390195 h 2041625"/>
              <a:gd name="connsiteX6" fmla="*/ 2163313 w 3327402"/>
              <a:gd name="connsiteY6" fmla="*/ 529895 h 2041625"/>
              <a:gd name="connsiteX7" fmla="*/ 2277613 w 3327402"/>
              <a:gd name="connsiteY7" fmla="*/ 1996745 h 2041625"/>
              <a:gd name="connsiteX8" fmla="*/ 2442713 w 3327402"/>
              <a:gd name="connsiteY8" fmla="*/ 1539545 h 2041625"/>
              <a:gd name="connsiteX9" fmla="*/ 3242813 w 3327402"/>
              <a:gd name="connsiteY9" fmla="*/ 275895 h 2041625"/>
              <a:gd name="connsiteX10" fmla="*/ 156713 w 3327402"/>
              <a:gd name="connsiteY10" fmla="*/ 15545 h 204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27402" h="2041625">
                <a:moveTo>
                  <a:pt x="156713" y="15545"/>
                </a:moveTo>
                <a:cubicBezTo>
                  <a:pt x="-313187" y="-25730"/>
                  <a:pt x="423413" y="28245"/>
                  <a:pt x="423413" y="28245"/>
                </a:cubicBezTo>
                <a:cubicBezTo>
                  <a:pt x="709163" y="43062"/>
                  <a:pt x="1509263" y="43062"/>
                  <a:pt x="1871213" y="104445"/>
                </a:cubicBezTo>
                <a:cubicBezTo>
                  <a:pt x="2233163" y="165828"/>
                  <a:pt x="2692480" y="372203"/>
                  <a:pt x="2595113" y="396545"/>
                </a:cubicBezTo>
                <a:cubicBezTo>
                  <a:pt x="2497746" y="420887"/>
                  <a:pt x="1394963" y="251553"/>
                  <a:pt x="1287013" y="250495"/>
                </a:cubicBezTo>
                <a:cubicBezTo>
                  <a:pt x="1179063" y="249437"/>
                  <a:pt x="1801363" y="343628"/>
                  <a:pt x="1947413" y="390195"/>
                </a:cubicBezTo>
                <a:cubicBezTo>
                  <a:pt x="2093463" y="436762"/>
                  <a:pt x="2108280" y="262137"/>
                  <a:pt x="2163313" y="529895"/>
                </a:cubicBezTo>
                <a:cubicBezTo>
                  <a:pt x="2218346" y="797653"/>
                  <a:pt x="2231046" y="1828470"/>
                  <a:pt x="2277613" y="1996745"/>
                </a:cubicBezTo>
                <a:cubicBezTo>
                  <a:pt x="2324180" y="2165020"/>
                  <a:pt x="2281846" y="1826353"/>
                  <a:pt x="2442713" y="1539545"/>
                </a:cubicBezTo>
                <a:cubicBezTo>
                  <a:pt x="2603580" y="1252737"/>
                  <a:pt x="3623813" y="529895"/>
                  <a:pt x="3242813" y="275895"/>
                </a:cubicBezTo>
                <a:cubicBezTo>
                  <a:pt x="2861813" y="21895"/>
                  <a:pt x="626613" y="56820"/>
                  <a:pt x="156713" y="15545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7" name="フリーフォーム: 図形 896">
            <a:extLst>
              <a:ext uri="{FF2B5EF4-FFF2-40B4-BE49-F238E27FC236}">
                <a16:creationId xmlns:a16="http://schemas.microsoft.com/office/drawing/2014/main" id="{30AAC2CC-48EA-4CF3-B374-F438752A5812}"/>
              </a:ext>
            </a:extLst>
          </p:cNvPr>
          <p:cNvSpPr/>
          <p:nvPr/>
        </p:nvSpPr>
        <p:spPr>
          <a:xfrm>
            <a:off x="5845915" y="1366621"/>
            <a:ext cx="635455" cy="200863"/>
          </a:xfrm>
          <a:custGeom>
            <a:avLst/>
            <a:gdLst>
              <a:gd name="connsiteX0" fmla="*/ 318 w 635455"/>
              <a:gd name="connsiteY0" fmla="*/ 199712 h 200863"/>
              <a:gd name="connsiteX1" fmla="*/ 262785 w 635455"/>
              <a:gd name="connsiteY1" fmla="*/ 144679 h 200863"/>
              <a:gd name="connsiteX2" fmla="*/ 482918 w 635455"/>
              <a:gd name="connsiteY2" fmla="*/ 60012 h 200863"/>
              <a:gd name="connsiteX3" fmla="*/ 635318 w 635455"/>
              <a:gd name="connsiteY3" fmla="*/ 144679 h 200863"/>
              <a:gd name="connsiteX4" fmla="*/ 457518 w 635455"/>
              <a:gd name="connsiteY4" fmla="*/ 746 h 200863"/>
              <a:gd name="connsiteX5" fmla="*/ 317818 w 635455"/>
              <a:gd name="connsiteY5" fmla="*/ 93879 h 200863"/>
              <a:gd name="connsiteX6" fmla="*/ 318 w 635455"/>
              <a:gd name="connsiteY6" fmla="*/ 199712 h 20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455" h="200863">
                <a:moveTo>
                  <a:pt x="318" y="199712"/>
                </a:moveTo>
                <a:cubicBezTo>
                  <a:pt x="-8854" y="208179"/>
                  <a:pt x="182352" y="167962"/>
                  <a:pt x="262785" y="144679"/>
                </a:cubicBezTo>
                <a:cubicBezTo>
                  <a:pt x="343218" y="121396"/>
                  <a:pt x="420829" y="60012"/>
                  <a:pt x="482918" y="60012"/>
                </a:cubicBezTo>
                <a:cubicBezTo>
                  <a:pt x="545007" y="60012"/>
                  <a:pt x="639551" y="154557"/>
                  <a:pt x="635318" y="144679"/>
                </a:cubicBezTo>
                <a:cubicBezTo>
                  <a:pt x="631085" y="134801"/>
                  <a:pt x="510435" y="9213"/>
                  <a:pt x="457518" y="746"/>
                </a:cubicBezTo>
                <a:cubicBezTo>
                  <a:pt x="404601" y="-7721"/>
                  <a:pt x="393312" y="57896"/>
                  <a:pt x="317818" y="93879"/>
                </a:cubicBezTo>
                <a:cubicBezTo>
                  <a:pt x="242324" y="129862"/>
                  <a:pt x="9490" y="191245"/>
                  <a:pt x="318" y="199712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8" name="フリーフォーム: 図形 897">
            <a:extLst>
              <a:ext uri="{FF2B5EF4-FFF2-40B4-BE49-F238E27FC236}">
                <a16:creationId xmlns:a16="http://schemas.microsoft.com/office/drawing/2014/main" id="{733A794A-0ADC-4179-80A5-B3CAB50E159B}"/>
              </a:ext>
            </a:extLst>
          </p:cNvPr>
          <p:cNvSpPr/>
          <p:nvPr/>
        </p:nvSpPr>
        <p:spPr>
          <a:xfrm>
            <a:off x="5196813" y="1793751"/>
            <a:ext cx="715910" cy="251467"/>
          </a:xfrm>
          <a:custGeom>
            <a:avLst/>
            <a:gdLst>
              <a:gd name="connsiteX0" fmla="*/ 27 w 715910"/>
              <a:gd name="connsiteY0" fmla="*/ 202689 h 251467"/>
              <a:gd name="connsiteX1" fmla="*/ 228627 w 715910"/>
              <a:gd name="connsiteY1" fmla="*/ 248409 h 251467"/>
              <a:gd name="connsiteX2" fmla="*/ 335307 w 715910"/>
              <a:gd name="connsiteY2" fmla="*/ 106169 h 251467"/>
              <a:gd name="connsiteX3" fmla="*/ 665507 w 715910"/>
              <a:gd name="connsiteY3" fmla="*/ 80769 h 251467"/>
              <a:gd name="connsiteX4" fmla="*/ 706147 w 715910"/>
              <a:gd name="connsiteY4" fmla="*/ 85849 h 251467"/>
              <a:gd name="connsiteX5" fmla="*/ 579147 w 715910"/>
              <a:gd name="connsiteY5" fmla="*/ 4569 h 251467"/>
              <a:gd name="connsiteX6" fmla="*/ 243867 w 715910"/>
              <a:gd name="connsiteY6" fmla="*/ 243329 h 251467"/>
              <a:gd name="connsiteX7" fmla="*/ 27 w 715910"/>
              <a:gd name="connsiteY7" fmla="*/ 202689 h 25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910" h="251467">
                <a:moveTo>
                  <a:pt x="27" y="202689"/>
                </a:moveTo>
                <a:cubicBezTo>
                  <a:pt x="-2513" y="203536"/>
                  <a:pt x="172747" y="264496"/>
                  <a:pt x="228627" y="248409"/>
                </a:cubicBezTo>
                <a:cubicBezTo>
                  <a:pt x="284507" y="232322"/>
                  <a:pt x="262494" y="134109"/>
                  <a:pt x="335307" y="106169"/>
                </a:cubicBezTo>
                <a:cubicBezTo>
                  <a:pt x="408120" y="78229"/>
                  <a:pt x="603700" y="84156"/>
                  <a:pt x="665507" y="80769"/>
                </a:cubicBezTo>
                <a:cubicBezTo>
                  <a:pt x="727314" y="77382"/>
                  <a:pt x="720540" y="98549"/>
                  <a:pt x="706147" y="85849"/>
                </a:cubicBezTo>
                <a:cubicBezTo>
                  <a:pt x="691754" y="73149"/>
                  <a:pt x="656194" y="-21678"/>
                  <a:pt x="579147" y="4569"/>
                </a:cubicBezTo>
                <a:cubicBezTo>
                  <a:pt x="502100" y="30816"/>
                  <a:pt x="339540" y="211156"/>
                  <a:pt x="243867" y="243329"/>
                </a:cubicBezTo>
                <a:cubicBezTo>
                  <a:pt x="148194" y="275502"/>
                  <a:pt x="2567" y="201842"/>
                  <a:pt x="27" y="202689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9" name="フリーフォーム: 図形 898">
            <a:extLst>
              <a:ext uri="{FF2B5EF4-FFF2-40B4-BE49-F238E27FC236}">
                <a16:creationId xmlns:a16="http://schemas.microsoft.com/office/drawing/2014/main" id="{D7831978-EDDB-4DE9-BAB7-6ADB060A99F1}"/>
              </a:ext>
            </a:extLst>
          </p:cNvPr>
          <p:cNvSpPr/>
          <p:nvPr/>
        </p:nvSpPr>
        <p:spPr>
          <a:xfrm>
            <a:off x="5780991" y="3052761"/>
            <a:ext cx="625427" cy="352218"/>
          </a:xfrm>
          <a:custGeom>
            <a:avLst/>
            <a:gdLst>
              <a:gd name="connsiteX0" fmla="*/ 49 w 625427"/>
              <a:gd name="connsiteY0" fmla="*/ 350839 h 352218"/>
              <a:gd name="connsiteX1" fmla="*/ 360729 w 625427"/>
              <a:gd name="connsiteY1" fmla="*/ 117159 h 352218"/>
              <a:gd name="connsiteX2" fmla="*/ 624889 w 625427"/>
              <a:gd name="connsiteY2" fmla="*/ 319 h 352218"/>
              <a:gd name="connsiteX3" fmla="*/ 426769 w 625427"/>
              <a:gd name="connsiteY3" fmla="*/ 86679 h 352218"/>
              <a:gd name="connsiteX4" fmla="*/ 335329 w 625427"/>
              <a:gd name="connsiteY4" fmla="*/ 208599 h 352218"/>
              <a:gd name="connsiteX5" fmla="*/ 49 w 625427"/>
              <a:gd name="connsiteY5" fmla="*/ 350839 h 35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427" h="352218">
                <a:moveTo>
                  <a:pt x="49" y="350839"/>
                </a:moveTo>
                <a:cubicBezTo>
                  <a:pt x="4282" y="335599"/>
                  <a:pt x="256589" y="175579"/>
                  <a:pt x="360729" y="117159"/>
                </a:cubicBezTo>
                <a:cubicBezTo>
                  <a:pt x="464869" y="58739"/>
                  <a:pt x="613882" y="5399"/>
                  <a:pt x="624889" y="319"/>
                </a:cubicBezTo>
                <a:cubicBezTo>
                  <a:pt x="635896" y="-4761"/>
                  <a:pt x="475029" y="51966"/>
                  <a:pt x="426769" y="86679"/>
                </a:cubicBezTo>
                <a:cubicBezTo>
                  <a:pt x="378509" y="121392"/>
                  <a:pt x="408142" y="166266"/>
                  <a:pt x="335329" y="208599"/>
                </a:cubicBezTo>
                <a:cubicBezTo>
                  <a:pt x="262516" y="250932"/>
                  <a:pt x="-4184" y="366079"/>
                  <a:pt x="49" y="350839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0" name="フリーフォーム: 図形 899">
            <a:extLst>
              <a:ext uri="{FF2B5EF4-FFF2-40B4-BE49-F238E27FC236}">
                <a16:creationId xmlns:a16="http://schemas.microsoft.com/office/drawing/2014/main" id="{617F2BC7-BEBA-4020-8E2E-BE1C08D60670}"/>
              </a:ext>
            </a:extLst>
          </p:cNvPr>
          <p:cNvSpPr/>
          <p:nvPr/>
        </p:nvSpPr>
        <p:spPr>
          <a:xfrm>
            <a:off x="5937249" y="3311480"/>
            <a:ext cx="650253" cy="288987"/>
          </a:xfrm>
          <a:custGeom>
            <a:avLst/>
            <a:gdLst>
              <a:gd name="connsiteX0" fmla="*/ 1 w 650253"/>
              <a:gd name="connsiteY0" fmla="*/ 288970 h 288987"/>
              <a:gd name="connsiteX1" fmla="*/ 269876 w 650253"/>
              <a:gd name="connsiteY1" fmla="*/ 136570 h 288987"/>
              <a:gd name="connsiteX2" fmla="*/ 431801 w 650253"/>
              <a:gd name="connsiteY2" fmla="*/ 19095 h 288987"/>
              <a:gd name="connsiteX3" fmla="*/ 647701 w 650253"/>
              <a:gd name="connsiteY3" fmla="*/ 3220 h 288987"/>
              <a:gd name="connsiteX4" fmla="*/ 539751 w 650253"/>
              <a:gd name="connsiteY4" fmla="*/ 6395 h 288987"/>
              <a:gd name="connsiteX5" fmla="*/ 381001 w 650253"/>
              <a:gd name="connsiteY5" fmla="*/ 9570 h 288987"/>
              <a:gd name="connsiteX6" fmla="*/ 266701 w 650253"/>
              <a:gd name="connsiteY6" fmla="*/ 127045 h 288987"/>
              <a:gd name="connsiteX7" fmla="*/ 1 w 650253"/>
              <a:gd name="connsiteY7" fmla="*/ 288970 h 28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253" h="288987">
                <a:moveTo>
                  <a:pt x="1" y="288970"/>
                </a:moveTo>
                <a:cubicBezTo>
                  <a:pt x="530" y="290557"/>
                  <a:pt x="197909" y="181549"/>
                  <a:pt x="269876" y="136570"/>
                </a:cubicBezTo>
                <a:cubicBezTo>
                  <a:pt x="341843" y="91591"/>
                  <a:pt x="368830" y="41320"/>
                  <a:pt x="431801" y="19095"/>
                </a:cubicBezTo>
                <a:cubicBezTo>
                  <a:pt x="494772" y="-3130"/>
                  <a:pt x="629709" y="5337"/>
                  <a:pt x="647701" y="3220"/>
                </a:cubicBezTo>
                <a:cubicBezTo>
                  <a:pt x="665693" y="1103"/>
                  <a:pt x="584201" y="5337"/>
                  <a:pt x="539751" y="6395"/>
                </a:cubicBezTo>
                <a:cubicBezTo>
                  <a:pt x="495301" y="7453"/>
                  <a:pt x="426509" y="-10538"/>
                  <a:pt x="381001" y="9570"/>
                </a:cubicBezTo>
                <a:cubicBezTo>
                  <a:pt x="335493" y="29678"/>
                  <a:pt x="328613" y="81537"/>
                  <a:pt x="266701" y="127045"/>
                </a:cubicBezTo>
                <a:cubicBezTo>
                  <a:pt x="204789" y="172553"/>
                  <a:pt x="-528" y="287383"/>
                  <a:pt x="1" y="288970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1" name="フリーフォーム: 図形 900">
            <a:extLst>
              <a:ext uri="{FF2B5EF4-FFF2-40B4-BE49-F238E27FC236}">
                <a16:creationId xmlns:a16="http://schemas.microsoft.com/office/drawing/2014/main" id="{5BF96005-353A-43FC-A679-496EBCFDF7F6}"/>
              </a:ext>
            </a:extLst>
          </p:cNvPr>
          <p:cNvSpPr/>
          <p:nvPr/>
        </p:nvSpPr>
        <p:spPr>
          <a:xfrm>
            <a:off x="6060827" y="3600421"/>
            <a:ext cx="254534" cy="193954"/>
          </a:xfrm>
          <a:custGeom>
            <a:avLst/>
            <a:gdLst>
              <a:gd name="connsiteX0" fmla="*/ 248 w 254534"/>
              <a:gd name="connsiteY0" fmla="*/ 29 h 193954"/>
              <a:gd name="connsiteX1" fmla="*/ 117723 w 254534"/>
              <a:gd name="connsiteY1" fmla="*/ 152429 h 193954"/>
              <a:gd name="connsiteX2" fmla="*/ 254248 w 254534"/>
              <a:gd name="connsiteY2" fmla="*/ 193704 h 193954"/>
              <a:gd name="connsiteX3" fmla="*/ 149473 w 254534"/>
              <a:gd name="connsiteY3" fmla="*/ 139729 h 193954"/>
              <a:gd name="connsiteX4" fmla="*/ 248 w 254534"/>
              <a:gd name="connsiteY4" fmla="*/ 29 h 19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534" h="193954">
                <a:moveTo>
                  <a:pt x="248" y="29"/>
                </a:moveTo>
                <a:cubicBezTo>
                  <a:pt x="-5044" y="2146"/>
                  <a:pt x="75390" y="120150"/>
                  <a:pt x="117723" y="152429"/>
                </a:cubicBezTo>
                <a:cubicBezTo>
                  <a:pt x="160056" y="184708"/>
                  <a:pt x="248956" y="195821"/>
                  <a:pt x="254248" y="193704"/>
                </a:cubicBezTo>
                <a:cubicBezTo>
                  <a:pt x="259540" y="191587"/>
                  <a:pt x="190219" y="168833"/>
                  <a:pt x="149473" y="139729"/>
                </a:cubicBezTo>
                <a:cubicBezTo>
                  <a:pt x="108727" y="110625"/>
                  <a:pt x="5540" y="-2088"/>
                  <a:pt x="248" y="29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4" name="フリーフォーム: 図形 933">
            <a:extLst>
              <a:ext uri="{FF2B5EF4-FFF2-40B4-BE49-F238E27FC236}">
                <a16:creationId xmlns:a16="http://schemas.microsoft.com/office/drawing/2014/main" id="{BFF9A513-2D1D-4DDD-87C4-2187AAFFF0F8}"/>
              </a:ext>
            </a:extLst>
          </p:cNvPr>
          <p:cNvSpPr/>
          <p:nvPr/>
        </p:nvSpPr>
        <p:spPr>
          <a:xfrm>
            <a:off x="7063105" y="5393267"/>
            <a:ext cx="853410" cy="468828"/>
          </a:xfrm>
          <a:custGeom>
            <a:avLst/>
            <a:gdLst>
              <a:gd name="connsiteX0" fmla="*/ 19262 w 853410"/>
              <a:gd name="connsiteY0" fmla="*/ 457200 h 468828"/>
              <a:gd name="connsiteX1" fmla="*/ 82762 w 853410"/>
              <a:gd name="connsiteY1" fmla="*/ 452966 h 468828"/>
              <a:gd name="connsiteX2" fmla="*/ 247862 w 853410"/>
              <a:gd name="connsiteY2" fmla="*/ 381000 h 468828"/>
              <a:gd name="connsiteX3" fmla="*/ 383328 w 853410"/>
              <a:gd name="connsiteY3" fmla="*/ 207433 h 468828"/>
              <a:gd name="connsiteX4" fmla="*/ 709295 w 853410"/>
              <a:gd name="connsiteY4" fmla="*/ 42333 h 468828"/>
              <a:gd name="connsiteX5" fmla="*/ 853228 w 853410"/>
              <a:gd name="connsiteY5" fmla="*/ 8466 h 468828"/>
              <a:gd name="connsiteX6" fmla="*/ 683895 w 853410"/>
              <a:gd name="connsiteY6" fmla="*/ 12700 h 468828"/>
              <a:gd name="connsiteX7" fmla="*/ 497628 w 853410"/>
              <a:gd name="connsiteY7" fmla="*/ 143933 h 468828"/>
              <a:gd name="connsiteX8" fmla="*/ 421428 w 853410"/>
              <a:gd name="connsiteY8" fmla="*/ 321733 h 468828"/>
              <a:gd name="connsiteX9" fmla="*/ 19262 w 853410"/>
              <a:gd name="connsiteY9" fmla="*/ 457200 h 46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3410" h="468828">
                <a:moveTo>
                  <a:pt x="19262" y="457200"/>
                </a:moveTo>
                <a:cubicBezTo>
                  <a:pt x="-37182" y="479072"/>
                  <a:pt x="44662" y="465666"/>
                  <a:pt x="82762" y="452966"/>
                </a:cubicBezTo>
                <a:cubicBezTo>
                  <a:pt x="120862" y="440266"/>
                  <a:pt x="197768" y="421922"/>
                  <a:pt x="247862" y="381000"/>
                </a:cubicBezTo>
                <a:cubicBezTo>
                  <a:pt x="297956" y="340078"/>
                  <a:pt x="306423" y="263877"/>
                  <a:pt x="383328" y="207433"/>
                </a:cubicBezTo>
                <a:cubicBezTo>
                  <a:pt x="460233" y="150989"/>
                  <a:pt x="630978" y="75494"/>
                  <a:pt x="709295" y="42333"/>
                </a:cubicBezTo>
                <a:cubicBezTo>
                  <a:pt x="787612" y="9172"/>
                  <a:pt x="857461" y="13405"/>
                  <a:pt x="853228" y="8466"/>
                </a:cubicBezTo>
                <a:cubicBezTo>
                  <a:pt x="848995" y="3527"/>
                  <a:pt x="743162" y="-9878"/>
                  <a:pt x="683895" y="12700"/>
                </a:cubicBezTo>
                <a:cubicBezTo>
                  <a:pt x="624628" y="35278"/>
                  <a:pt x="541373" y="92427"/>
                  <a:pt x="497628" y="143933"/>
                </a:cubicBezTo>
                <a:cubicBezTo>
                  <a:pt x="453884" y="195438"/>
                  <a:pt x="504684" y="268816"/>
                  <a:pt x="421428" y="321733"/>
                </a:cubicBezTo>
                <a:cubicBezTo>
                  <a:pt x="338173" y="374650"/>
                  <a:pt x="75706" y="435328"/>
                  <a:pt x="19262" y="457200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5" name="フリーフォーム: 図形 934">
            <a:extLst>
              <a:ext uri="{FF2B5EF4-FFF2-40B4-BE49-F238E27FC236}">
                <a16:creationId xmlns:a16="http://schemas.microsoft.com/office/drawing/2014/main" id="{29D337FC-DA5B-4F79-8EDE-B7092769037E}"/>
              </a:ext>
            </a:extLst>
          </p:cNvPr>
          <p:cNvSpPr/>
          <p:nvPr/>
        </p:nvSpPr>
        <p:spPr>
          <a:xfrm>
            <a:off x="7201034" y="5650017"/>
            <a:ext cx="790384" cy="573411"/>
          </a:xfrm>
          <a:custGeom>
            <a:avLst/>
            <a:gdLst>
              <a:gd name="connsiteX0" fmla="*/ 4099 w 790384"/>
              <a:gd name="connsiteY0" fmla="*/ 488316 h 573411"/>
              <a:gd name="connsiteX1" fmla="*/ 181899 w 790384"/>
              <a:gd name="connsiteY1" fmla="*/ 553933 h 573411"/>
              <a:gd name="connsiteX2" fmla="*/ 192483 w 790384"/>
              <a:gd name="connsiteY2" fmla="*/ 568750 h 573411"/>
              <a:gd name="connsiteX3" fmla="*/ 99349 w 790384"/>
              <a:gd name="connsiteY3" fmla="*/ 481966 h 573411"/>
              <a:gd name="connsiteX4" fmla="*/ 308899 w 790384"/>
              <a:gd name="connsiteY4" fmla="*/ 431166 h 573411"/>
              <a:gd name="connsiteX5" fmla="*/ 380866 w 790384"/>
              <a:gd name="connsiteY5" fmla="*/ 272416 h 573411"/>
              <a:gd name="connsiteX6" fmla="*/ 719533 w 790384"/>
              <a:gd name="connsiteY6" fmla="*/ 16300 h 573411"/>
              <a:gd name="connsiteX7" fmla="*/ 787266 w 790384"/>
              <a:gd name="connsiteY7" fmla="*/ 26883 h 573411"/>
              <a:gd name="connsiteX8" fmla="*/ 662383 w 790384"/>
              <a:gd name="connsiteY8" fmla="*/ 33233 h 573411"/>
              <a:gd name="connsiteX9" fmla="*/ 357583 w 790384"/>
              <a:gd name="connsiteY9" fmla="*/ 247016 h 573411"/>
              <a:gd name="connsiteX10" fmla="*/ 196716 w 790384"/>
              <a:gd name="connsiteY10" fmla="*/ 431166 h 573411"/>
              <a:gd name="connsiteX11" fmla="*/ 90883 w 790384"/>
              <a:gd name="connsiteY11" fmla="*/ 479850 h 573411"/>
              <a:gd name="connsiteX12" fmla="*/ 59133 w 790384"/>
              <a:gd name="connsiteY12" fmla="*/ 496783 h 573411"/>
              <a:gd name="connsiteX13" fmla="*/ 4099 w 790384"/>
              <a:gd name="connsiteY13" fmla="*/ 488316 h 57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0384" h="573411">
                <a:moveTo>
                  <a:pt x="4099" y="488316"/>
                </a:moveTo>
                <a:cubicBezTo>
                  <a:pt x="24560" y="497841"/>
                  <a:pt x="150502" y="540527"/>
                  <a:pt x="181899" y="553933"/>
                </a:cubicBezTo>
                <a:cubicBezTo>
                  <a:pt x="213296" y="567339"/>
                  <a:pt x="206241" y="580745"/>
                  <a:pt x="192483" y="568750"/>
                </a:cubicBezTo>
                <a:cubicBezTo>
                  <a:pt x="178725" y="556755"/>
                  <a:pt x="79946" y="504897"/>
                  <a:pt x="99349" y="481966"/>
                </a:cubicBezTo>
                <a:cubicBezTo>
                  <a:pt x="118752" y="459035"/>
                  <a:pt x="261980" y="466091"/>
                  <a:pt x="308899" y="431166"/>
                </a:cubicBezTo>
                <a:cubicBezTo>
                  <a:pt x="355818" y="396241"/>
                  <a:pt x="312427" y="341560"/>
                  <a:pt x="380866" y="272416"/>
                </a:cubicBezTo>
                <a:cubicBezTo>
                  <a:pt x="449305" y="203272"/>
                  <a:pt x="651800" y="57222"/>
                  <a:pt x="719533" y="16300"/>
                </a:cubicBezTo>
                <a:cubicBezTo>
                  <a:pt x="787266" y="-24622"/>
                  <a:pt x="796791" y="24061"/>
                  <a:pt x="787266" y="26883"/>
                </a:cubicBezTo>
                <a:cubicBezTo>
                  <a:pt x="777741" y="29705"/>
                  <a:pt x="733997" y="-3456"/>
                  <a:pt x="662383" y="33233"/>
                </a:cubicBezTo>
                <a:cubicBezTo>
                  <a:pt x="590769" y="69922"/>
                  <a:pt x="435194" y="180694"/>
                  <a:pt x="357583" y="247016"/>
                </a:cubicBezTo>
                <a:cubicBezTo>
                  <a:pt x="279972" y="313338"/>
                  <a:pt x="241166" y="392360"/>
                  <a:pt x="196716" y="431166"/>
                </a:cubicBezTo>
                <a:cubicBezTo>
                  <a:pt x="152266" y="469972"/>
                  <a:pt x="113813" y="468914"/>
                  <a:pt x="90883" y="479850"/>
                </a:cubicBezTo>
                <a:cubicBezTo>
                  <a:pt x="67953" y="490786"/>
                  <a:pt x="72539" y="493255"/>
                  <a:pt x="59133" y="496783"/>
                </a:cubicBezTo>
                <a:cubicBezTo>
                  <a:pt x="45727" y="500311"/>
                  <a:pt x="-16362" y="478791"/>
                  <a:pt x="4099" y="488316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12" name="Picture 2" descr="2月20日タワーレコード 渋谷店 GMOST「Fallin」発売記念ミニライブ＆トークイベント&amp;amp;特典会 | GMOST">
            <a:extLst>
              <a:ext uri="{FF2B5EF4-FFF2-40B4-BE49-F238E27FC236}">
                <a16:creationId xmlns:a16="http://schemas.microsoft.com/office/drawing/2014/main" id="{38CFADC5-8083-4BE3-9E60-C1DBA98BB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300"/>
            <a:ext cx="18796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19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693591-4CAA-4D84-91A8-17E5ED2E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325514-09FB-4AD0-8033-D26603AB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4BB640-3A1C-4DA8-960B-800839936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0481"/>
            <a:ext cx="9601200" cy="5100638"/>
          </a:xfrm>
          <a:prstGeom prst="rect">
            <a:avLst/>
          </a:prstGeom>
        </p:spPr>
      </p:pic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DC4499A6-D2D0-47D2-A68C-42C7E5E8F956}"/>
              </a:ext>
            </a:extLst>
          </p:cNvPr>
          <p:cNvSpPr/>
          <p:nvPr/>
        </p:nvSpPr>
        <p:spPr>
          <a:xfrm>
            <a:off x="5134234" y="1546078"/>
            <a:ext cx="2949057" cy="789029"/>
          </a:xfrm>
          <a:custGeom>
            <a:avLst/>
            <a:gdLst>
              <a:gd name="connsiteX0" fmla="*/ 9266 w 2949057"/>
              <a:gd name="connsiteY0" fmla="*/ 778022 h 789029"/>
              <a:gd name="connsiteX1" fmla="*/ 1018916 w 2949057"/>
              <a:gd name="connsiteY1" fmla="*/ 530372 h 789029"/>
              <a:gd name="connsiteX2" fmla="*/ 2942966 w 2949057"/>
              <a:gd name="connsiteY2" fmla="*/ 16022 h 789029"/>
              <a:gd name="connsiteX3" fmla="*/ 1571366 w 2949057"/>
              <a:gd name="connsiteY3" fmla="*/ 187472 h 789029"/>
              <a:gd name="connsiteX4" fmla="*/ 9266 w 2949057"/>
              <a:gd name="connsiteY4" fmla="*/ 778022 h 78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9057" h="789029">
                <a:moveTo>
                  <a:pt x="9266" y="778022"/>
                </a:moveTo>
                <a:cubicBezTo>
                  <a:pt x="-82809" y="835172"/>
                  <a:pt x="529966" y="657372"/>
                  <a:pt x="1018916" y="530372"/>
                </a:cubicBezTo>
                <a:cubicBezTo>
                  <a:pt x="1507866" y="403372"/>
                  <a:pt x="2850891" y="73172"/>
                  <a:pt x="2942966" y="16022"/>
                </a:cubicBezTo>
                <a:cubicBezTo>
                  <a:pt x="3035041" y="-41128"/>
                  <a:pt x="2060316" y="63647"/>
                  <a:pt x="1571366" y="187472"/>
                </a:cubicBezTo>
                <a:cubicBezTo>
                  <a:pt x="1082416" y="311297"/>
                  <a:pt x="101341" y="720872"/>
                  <a:pt x="9266" y="778022"/>
                </a:cubicBezTo>
                <a:close/>
              </a:path>
            </a:pathLst>
          </a:cu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834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岡田奈々らＤリーガーと動画コラボ、本当にどえらかった「どえらいダンス」 - ＡＫＢ４８ : 日刊スポーツ" hidden="1">
            <a:extLst>
              <a:ext uri="{FF2B5EF4-FFF2-40B4-BE49-F238E27FC236}">
                <a16:creationId xmlns:a16="http://schemas.microsoft.com/office/drawing/2014/main" id="{571C24FD-E290-4418-95A7-72F38A850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r="22421"/>
          <a:stretch/>
        </p:blipFill>
        <p:spPr bwMode="auto">
          <a:xfrm>
            <a:off x="0" y="879999"/>
            <a:ext cx="9572662" cy="110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677FE465-2276-44A9-8A3C-B99938F1E264}"/>
              </a:ext>
            </a:extLst>
          </p:cNvPr>
          <p:cNvSpPr/>
          <p:nvPr/>
        </p:nvSpPr>
        <p:spPr>
          <a:xfrm>
            <a:off x="3628976" y="2657497"/>
            <a:ext cx="311435" cy="81016"/>
          </a:xfrm>
          <a:custGeom>
            <a:avLst/>
            <a:gdLst>
              <a:gd name="connsiteX0" fmla="*/ 49 w 311435"/>
              <a:gd name="connsiteY0" fmla="*/ 80941 h 81016"/>
              <a:gd name="connsiteX1" fmla="*/ 23862 w 311435"/>
              <a:gd name="connsiteY1" fmla="*/ 17441 h 81016"/>
              <a:gd name="connsiteX2" fmla="*/ 125462 w 311435"/>
              <a:gd name="connsiteY2" fmla="*/ 14266 h 81016"/>
              <a:gd name="connsiteX3" fmla="*/ 179437 w 311435"/>
              <a:gd name="connsiteY3" fmla="*/ 33316 h 81016"/>
              <a:gd name="connsiteX4" fmla="*/ 309612 w 311435"/>
              <a:gd name="connsiteY4" fmla="*/ 55541 h 81016"/>
              <a:gd name="connsiteX5" fmla="*/ 250874 w 311435"/>
              <a:gd name="connsiteY5" fmla="*/ 44428 h 81016"/>
              <a:gd name="connsiteX6" fmla="*/ 182612 w 311435"/>
              <a:gd name="connsiteY6" fmla="*/ 20616 h 81016"/>
              <a:gd name="connsiteX7" fmla="*/ 131812 w 311435"/>
              <a:gd name="connsiteY7" fmla="*/ 7916 h 81016"/>
              <a:gd name="connsiteX8" fmla="*/ 27037 w 311435"/>
              <a:gd name="connsiteY8" fmla="*/ 3153 h 81016"/>
              <a:gd name="connsiteX9" fmla="*/ 49 w 311435"/>
              <a:gd name="connsiteY9" fmla="*/ 80941 h 8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435" h="81016">
                <a:moveTo>
                  <a:pt x="49" y="80941"/>
                </a:moveTo>
                <a:cubicBezTo>
                  <a:pt x="-480" y="83322"/>
                  <a:pt x="2960" y="28553"/>
                  <a:pt x="23862" y="17441"/>
                </a:cubicBezTo>
                <a:cubicBezTo>
                  <a:pt x="44764" y="6329"/>
                  <a:pt x="99533" y="11620"/>
                  <a:pt x="125462" y="14266"/>
                </a:cubicBezTo>
                <a:cubicBezTo>
                  <a:pt x="151391" y="16912"/>
                  <a:pt x="148745" y="26437"/>
                  <a:pt x="179437" y="33316"/>
                </a:cubicBezTo>
                <a:cubicBezTo>
                  <a:pt x="210129" y="40195"/>
                  <a:pt x="309612" y="55541"/>
                  <a:pt x="309612" y="55541"/>
                </a:cubicBezTo>
                <a:cubicBezTo>
                  <a:pt x="321518" y="57393"/>
                  <a:pt x="272041" y="50249"/>
                  <a:pt x="250874" y="44428"/>
                </a:cubicBezTo>
                <a:cubicBezTo>
                  <a:pt x="229707" y="38607"/>
                  <a:pt x="202456" y="26701"/>
                  <a:pt x="182612" y="20616"/>
                </a:cubicBezTo>
                <a:cubicBezTo>
                  <a:pt x="162768" y="14531"/>
                  <a:pt x="157741" y="10826"/>
                  <a:pt x="131812" y="7916"/>
                </a:cubicBezTo>
                <a:cubicBezTo>
                  <a:pt x="105883" y="5005"/>
                  <a:pt x="50056" y="-5049"/>
                  <a:pt x="27037" y="3153"/>
                </a:cubicBezTo>
                <a:cubicBezTo>
                  <a:pt x="4018" y="11355"/>
                  <a:pt x="578" y="78560"/>
                  <a:pt x="49" y="80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B630652E-C68D-4DB4-B652-FFF94BB3237B}"/>
              </a:ext>
            </a:extLst>
          </p:cNvPr>
          <p:cNvSpPr/>
          <p:nvPr/>
        </p:nvSpPr>
        <p:spPr>
          <a:xfrm>
            <a:off x="3660602" y="2698168"/>
            <a:ext cx="272520" cy="78385"/>
          </a:xfrm>
          <a:custGeom>
            <a:avLst/>
            <a:gdLst>
              <a:gd name="connsiteX0" fmla="*/ 173 w 272520"/>
              <a:gd name="connsiteY0" fmla="*/ 78370 h 78385"/>
              <a:gd name="connsiteX1" fmla="*/ 98598 w 272520"/>
              <a:gd name="connsiteY1" fmla="*/ 40270 h 78385"/>
              <a:gd name="connsiteX2" fmla="*/ 160511 w 272520"/>
              <a:gd name="connsiteY2" fmla="*/ 19632 h 78385"/>
              <a:gd name="connsiteX3" fmla="*/ 271636 w 272520"/>
              <a:gd name="connsiteY3" fmla="*/ 18045 h 78385"/>
              <a:gd name="connsiteX4" fmla="*/ 211311 w 272520"/>
              <a:gd name="connsiteY4" fmla="*/ 3757 h 78385"/>
              <a:gd name="connsiteX5" fmla="*/ 187498 w 272520"/>
              <a:gd name="connsiteY5" fmla="*/ 582 h 78385"/>
              <a:gd name="connsiteX6" fmla="*/ 144636 w 272520"/>
              <a:gd name="connsiteY6" fmla="*/ 13282 h 78385"/>
              <a:gd name="connsiteX7" fmla="*/ 76373 w 272520"/>
              <a:gd name="connsiteY7" fmla="*/ 35507 h 78385"/>
              <a:gd name="connsiteX8" fmla="*/ 173 w 272520"/>
              <a:gd name="connsiteY8" fmla="*/ 78370 h 7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520" h="78385">
                <a:moveTo>
                  <a:pt x="173" y="78370"/>
                </a:moveTo>
                <a:cubicBezTo>
                  <a:pt x="3877" y="79164"/>
                  <a:pt x="71875" y="50060"/>
                  <a:pt x="98598" y="40270"/>
                </a:cubicBezTo>
                <a:cubicBezTo>
                  <a:pt x="125321" y="30480"/>
                  <a:pt x="131671" y="23336"/>
                  <a:pt x="160511" y="19632"/>
                </a:cubicBezTo>
                <a:cubicBezTo>
                  <a:pt x="189351" y="15928"/>
                  <a:pt x="263169" y="20691"/>
                  <a:pt x="271636" y="18045"/>
                </a:cubicBezTo>
                <a:cubicBezTo>
                  <a:pt x="280103" y="15399"/>
                  <a:pt x="225334" y="6667"/>
                  <a:pt x="211311" y="3757"/>
                </a:cubicBezTo>
                <a:cubicBezTo>
                  <a:pt x="197288" y="846"/>
                  <a:pt x="198610" y="-1005"/>
                  <a:pt x="187498" y="582"/>
                </a:cubicBezTo>
                <a:cubicBezTo>
                  <a:pt x="176386" y="2169"/>
                  <a:pt x="163157" y="7461"/>
                  <a:pt x="144636" y="13282"/>
                </a:cubicBezTo>
                <a:cubicBezTo>
                  <a:pt x="126115" y="19103"/>
                  <a:pt x="99656" y="25982"/>
                  <a:pt x="76373" y="35507"/>
                </a:cubicBezTo>
                <a:cubicBezTo>
                  <a:pt x="53090" y="45032"/>
                  <a:pt x="-3531" y="77576"/>
                  <a:pt x="173" y="78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E083D366-FDE6-4545-9115-44C67D523AF4}"/>
              </a:ext>
            </a:extLst>
          </p:cNvPr>
          <p:cNvSpPr/>
          <p:nvPr/>
        </p:nvSpPr>
        <p:spPr>
          <a:xfrm>
            <a:off x="3621088" y="2735263"/>
            <a:ext cx="116352" cy="25416"/>
          </a:xfrm>
          <a:custGeom>
            <a:avLst/>
            <a:gdLst>
              <a:gd name="connsiteX0" fmla="*/ 0 w 116352"/>
              <a:gd name="connsiteY0" fmla="*/ 0 h 25416"/>
              <a:gd name="connsiteX1" fmla="*/ 65087 w 116352"/>
              <a:gd name="connsiteY1" fmla="*/ 9525 h 25416"/>
              <a:gd name="connsiteX2" fmla="*/ 58737 w 116352"/>
              <a:gd name="connsiteY2" fmla="*/ 25400 h 25416"/>
              <a:gd name="connsiteX3" fmla="*/ 115887 w 116352"/>
              <a:gd name="connsiteY3" fmla="*/ 6350 h 25416"/>
              <a:gd name="connsiteX4" fmla="*/ 87312 w 116352"/>
              <a:gd name="connsiteY4" fmla="*/ 4762 h 25416"/>
              <a:gd name="connsiteX5" fmla="*/ 0 w 116352"/>
              <a:gd name="connsiteY5" fmla="*/ 0 h 2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52" h="25416">
                <a:moveTo>
                  <a:pt x="0" y="0"/>
                </a:moveTo>
                <a:cubicBezTo>
                  <a:pt x="27649" y="2646"/>
                  <a:pt x="55298" y="5292"/>
                  <a:pt x="65087" y="9525"/>
                </a:cubicBezTo>
                <a:cubicBezTo>
                  <a:pt x="74876" y="13758"/>
                  <a:pt x="50270" y="25929"/>
                  <a:pt x="58737" y="25400"/>
                </a:cubicBezTo>
                <a:cubicBezTo>
                  <a:pt x="67204" y="24871"/>
                  <a:pt x="111125" y="9790"/>
                  <a:pt x="115887" y="6350"/>
                </a:cubicBezTo>
                <a:cubicBezTo>
                  <a:pt x="120649" y="2910"/>
                  <a:pt x="87312" y="4762"/>
                  <a:pt x="87312" y="476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183BE592-053C-43B8-B236-43D68A4C5E4F}"/>
              </a:ext>
            </a:extLst>
          </p:cNvPr>
          <p:cNvSpPr/>
          <p:nvPr/>
        </p:nvSpPr>
        <p:spPr>
          <a:xfrm>
            <a:off x="3609974" y="2622537"/>
            <a:ext cx="283193" cy="85816"/>
          </a:xfrm>
          <a:custGeom>
            <a:avLst/>
            <a:gdLst>
              <a:gd name="connsiteX0" fmla="*/ 1 w 283193"/>
              <a:gd name="connsiteY0" fmla="*/ 85738 h 85816"/>
              <a:gd name="connsiteX1" fmla="*/ 65089 w 283193"/>
              <a:gd name="connsiteY1" fmla="*/ 17476 h 85816"/>
              <a:gd name="connsiteX2" fmla="*/ 277814 w 283193"/>
              <a:gd name="connsiteY2" fmla="*/ 49226 h 85816"/>
              <a:gd name="connsiteX3" fmla="*/ 206376 w 283193"/>
              <a:gd name="connsiteY3" fmla="*/ 23826 h 85816"/>
              <a:gd name="connsiteX4" fmla="*/ 63501 w 283193"/>
              <a:gd name="connsiteY4" fmla="*/ 1601 h 85816"/>
              <a:gd name="connsiteX5" fmla="*/ 1 w 283193"/>
              <a:gd name="connsiteY5" fmla="*/ 85738 h 8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193" h="85816">
                <a:moveTo>
                  <a:pt x="1" y="85738"/>
                </a:moveTo>
                <a:cubicBezTo>
                  <a:pt x="266" y="88384"/>
                  <a:pt x="18787" y="23561"/>
                  <a:pt x="65089" y="17476"/>
                </a:cubicBezTo>
                <a:cubicBezTo>
                  <a:pt x="111391" y="11391"/>
                  <a:pt x="254266" y="48168"/>
                  <a:pt x="277814" y="49226"/>
                </a:cubicBezTo>
                <a:cubicBezTo>
                  <a:pt x="301362" y="50284"/>
                  <a:pt x="242095" y="31763"/>
                  <a:pt x="206376" y="23826"/>
                </a:cubicBezTo>
                <a:cubicBezTo>
                  <a:pt x="170657" y="15889"/>
                  <a:pt x="96309" y="-6072"/>
                  <a:pt x="63501" y="1601"/>
                </a:cubicBezTo>
                <a:cubicBezTo>
                  <a:pt x="30693" y="9274"/>
                  <a:pt x="-264" y="83092"/>
                  <a:pt x="1" y="85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95C7045C-04E3-475E-B612-33F522FC2995}"/>
              </a:ext>
            </a:extLst>
          </p:cNvPr>
          <p:cNvSpPr/>
          <p:nvPr/>
        </p:nvSpPr>
        <p:spPr>
          <a:xfrm>
            <a:off x="3631251" y="2668642"/>
            <a:ext cx="173226" cy="73342"/>
          </a:xfrm>
          <a:custGeom>
            <a:avLst/>
            <a:gdLst>
              <a:gd name="connsiteX0" fmla="*/ 170812 w 173226"/>
              <a:gd name="connsiteY0" fmla="*/ 6296 h 73342"/>
              <a:gd name="connsiteX1" fmla="*/ 113662 w 173226"/>
              <a:gd name="connsiteY1" fmla="*/ 22171 h 73342"/>
              <a:gd name="connsiteX2" fmla="*/ 110487 w 173226"/>
              <a:gd name="connsiteY2" fmla="*/ 66621 h 73342"/>
              <a:gd name="connsiteX3" fmla="*/ 86674 w 173226"/>
              <a:gd name="connsiteY3" fmla="*/ 72971 h 73342"/>
              <a:gd name="connsiteX4" fmla="*/ 5712 w 173226"/>
              <a:gd name="connsiteY4" fmla="*/ 65033 h 73342"/>
              <a:gd name="connsiteX5" fmla="*/ 21587 w 173226"/>
              <a:gd name="connsiteY5" fmla="*/ 4708 h 73342"/>
              <a:gd name="connsiteX6" fmla="*/ 170812 w 173226"/>
              <a:gd name="connsiteY6" fmla="*/ 6296 h 7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226" h="73342">
                <a:moveTo>
                  <a:pt x="170812" y="6296"/>
                </a:moveTo>
                <a:cubicBezTo>
                  <a:pt x="186158" y="9207"/>
                  <a:pt x="123716" y="12117"/>
                  <a:pt x="113662" y="22171"/>
                </a:cubicBezTo>
                <a:cubicBezTo>
                  <a:pt x="103608" y="32225"/>
                  <a:pt x="114985" y="58154"/>
                  <a:pt x="110487" y="66621"/>
                </a:cubicBezTo>
                <a:cubicBezTo>
                  <a:pt x="105989" y="75088"/>
                  <a:pt x="104136" y="73236"/>
                  <a:pt x="86674" y="72971"/>
                </a:cubicBezTo>
                <a:cubicBezTo>
                  <a:pt x="69212" y="72706"/>
                  <a:pt x="16560" y="76410"/>
                  <a:pt x="5712" y="65033"/>
                </a:cubicBezTo>
                <a:cubicBezTo>
                  <a:pt x="-5136" y="53656"/>
                  <a:pt x="-903" y="14762"/>
                  <a:pt x="21587" y="4708"/>
                </a:cubicBezTo>
                <a:cubicBezTo>
                  <a:pt x="44076" y="-5346"/>
                  <a:pt x="155466" y="3385"/>
                  <a:pt x="170812" y="6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6249B51-A6A8-459B-B6E3-42282A7F91FC}"/>
              </a:ext>
            </a:extLst>
          </p:cNvPr>
          <p:cNvSpPr/>
          <p:nvPr/>
        </p:nvSpPr>
        <p:spPr>
          <a:xfrm>
            <a:off x="3565286" y="2497435"/>
            <a:ext cx="168246" cy="28326"/>
          </a:xfrm>
          <a:custGeom>
            <a:avLst/>
            <a:gdLst>
              <a:gd name="connsiteX0" fmla="*/ 239 w 168246"/>
              <a:gd name="connsiteY0" fmla="*/ 1290 h 28326"/>
              <a:gd name="connsiteX1" fmla="*/ 106602 w 168246"/>
              <a:gd name="connsiteY1" fmla="*/ 2878 h 28326"/>
              <a:gd name="connsiteX2" fmla="*/ 166927 w 168246"/>
              <a:gd name="connsiteY2" fmla="*/ 28278 h 28326"/>
              <a:gd name="connsiteX3" fmla="*/ 138352 w 168246"/>
              <a:gd name="connsiteY3" fmla="*/ 9228 h 28326"/>
              <a:gd name="connsiteX4" fmla="*/ 239 w 168246"/>
              <a:gd name="connsiteY4" fmla="*/ 1290 h 2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46" h="28326">
                <a:moveTo>
                  <a:pt x="239" y="1290"/>
                </a:moveTo>
                <a:cubicBezTo>
                  <a:pt x="-5052" y="232"/>
                  <a:pt x="78821" y="-1620"/>
                  <a:pt x="106602" y="2878"/>
                </a:cubicBezTo>
                <a:cubicBezTo>
                  <a:pt x="134383" y="7376"/>
                  <a:pt x="161636" y="27220"/>
                  <a:pt x="166927" y="28278"/>
                </a:cubicBezTo>
                <a:cubicBezTo>
                  <a:pt x="172218" y="29336"/>
                  <a:pt x="161371" y="12668"/>
                  <a:pt x="138352" y="9228"/>
                </a:cubicBezTo>
                <a:cubicBezTo>
                  <a:pt x="115333" y="5788"/>
                  <a:pt x="5530" y="2348"/>
                  <a:pt x="239" y="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E383EB1A-2558-40BD-B16E-3418AF93E634}"/>
              </a:ext>
            </a:extLst>
          </p:cNvPr>
          <p:cNvSpPr/>
          <p:nvPr/>
        </p:nvSpPr>
        <p:spPr>
          <a:xfrm>
            <a:off x="3521216" y="2517774"/>
            <a:ext cx="41202" cy="45605"/>
          </a:xfrm>
          <a:custGeom>
            <a:avLst/>
            <a:gdLst>
              <a:gd name="connsiteX0" fmla="*/ 41134 w 41202"/>
              <a:gd name="connsiteY0" fmla="*/ 1 h 45605"/>
              <a:gd name="connsiteX1" fmla="*/ 1447 w 41202"/>
              <a:gd name="connsiteY1" fmla="*/ 42864 h 45605"/>
              <a:gd name="connsiteX2" fmla="*/ 10972 w 41202"/>
              <a:gd name="connsiteY2" fmla="*/ 41276 h 45605"/>
              <a:gd name="connsiteX3" fmla="*/ 41134 w 41202"/>
              <a:gd name="connsiteY3" fmla="*/ 1 h 4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02" h="45605">
                <a:moveTo>
                  <a:pt x="41134" y="1"/>
                </a:moveTo>
                <a:cubicBezTo>
                  <a:pt x="39546" y="266"/>
                  <a:pt x="6474" y="35985"/>
                  <a:pt x="1447" y="42864"/>
                </a:cubicBezTo>
                <a:cubicBezTo>
                  <a:pt x="-3580" y="49743"/>
                  <a:pt x="5680" y="41541"/>
                  <a:pt x="10972" y="41276"/>
                </a:cubicBezTo>
                <a:cubicBezTo>
                  <a:pt x="16264" y="41011"/>
                  <a:pt x="42722" y="-264"/>
                  <a:pt x="4113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F21F509F-DF32-4F37-A7C6-0B40D6A8A9AE}"/>
              </a:ext>
            </a:extLst>
          </p:cNvPr>
          <p:cNvSpPr/>
          <p:nvPr/>
        </p:nvSpPr>
        <p:spPr>
          <a:xfrm>
            <a:off x="3548063" y="2535903"/>
            <a:ext cx="159271" cy="49981"/>
          </a:xfrm>
          <a:custGeom>
            <a:avLst/>
            <a:gdLst>
              <a:gd name="connsiteX0" fmla="*/ 158750 w 159271"/>
              <a:gd name="connsiteY0" fmla="*/ 24735 h 49981"/>
              <a:gd name="connsiteX1" fmla="*/ 80962 w 159271"/>
              <a:gd name="connsiteY1" fmla="*/ 2510 h 49981"/>
              <a:gd name="connsiteX2" fmla="*/ 58737 w 159271"/>
              <a:gd name="connsiteY2" fmla="*/ 5685 h 49981"/>
              <a:gd name="connsiteX3" fmla="*/ 41275 w 159271"/>
              <a:gd name="connsiteY3" fmla="*/ 48547 h 49981"/>
              <a:gd name="connsiteX4" fmla="*/ 23812 w 159271"/>
              <a:gd name="connsiteY4" fmla="*/ 39022 h 49981"/>
              <a:gd name="connsiteX5" fmla="*/ 0 w 159271"/>
              <a:gd name="connsiteY5" fmla="*/ 31085 h 49981"/>
              <a:gd name="connsiteX6" fmla="*/ 23812 w 159271"/>
              <a:gd name="connsiteY6" fmla="*/ 31085 h 49981"/>
              <a:gd name="connsiteX7" fmla="*/ 38100 w 159271"/>
              <a:gd name="connsiteY7" fmla="*/ 2510 h 49981"/>
              <a:gd name="connsiteX8" fmla="*/ 158750 w 159271"/>
              <a:gd name="connsiteY8" fmla="*/ 24735 h 4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271" h="49981">
                <a:moveTo>
                  <a:pt x="158750" y="24735"/>
                </a:moveTo>
                <a:cubicBezTo>
                  <a:pt x="165894" y="24735"/>
                  <a:pt x="97631" y="5685"/>
                  <a:pt x="80962" y="2510"/>
                </a:cubicBezTo>
                <a:cubicBezTo>
                  <a:pt x="64293" y="-665"/>
                  <a:pt x="65351" y="-1988"/>
                  <a:pt x="58737" y="5685"/>
                </a:cubicBezTo>
                <a:cubicBezTo>
                  <a:pt x="52122" y="13358"/>
                  <a:pt x="47096" y="42991"/>
                  <a:pt x="41275" y="48547"/>
                </a:cubicBezTo>
                <a:cubicBezTo>
                  <a:pt x="35454" y="54103"/>
                  <a:pt x="30691" y="41932"/>
                  <a:pt x="23812" y="39022"/>
                </a:cubicBezTo>
                <a:cubicBezTo>
                  <a:pt x="16933" y="36112"/>
                  <a:pt x="0" y="32408"/>
                  <a:pt x="0" y="31085"/>
                </a:cubicBezTo>
                <a:cubicBezTo>
                  <a:pt x="0" y="29762"/>
                  <a:pt x="17462" y="35847"/>
                  <a:pt x="23812" y="31085"/>
                </a:cubicBezTo>
                <a:cubicBezTo>
                  <a:pt x="30162" y="26323"/>
                  <a:pt x="20902" y="4627"/>
                  <a:pt x="38100" y="2510"/>
                </a:cubicBezTo>
                <a:cubicBezTo>
                  <a:pt x="55298" y="393"/>
                  <a:pt x="151606" y="24735"/>
                  <a:pt x="158750" y="24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C38ED163-8641-42E8-A32D-E3404E115474}"/>
              </a:ext>
            </a:extLst>
          </p:cNvPr>
          <p:cNvSpPr/>
          <p:nvPr/>
        </p:nvSpPr>
        <p:spPr>
          <a:xfrm>
            <a:off x="3755771" y="2504869"/>
            <a:ext cx="208305" cy="43900"/>
          </a:xfrm>
          <a:custGeom>
            <a:avLst/>
            <a:gdLst>
              <a:gd name="connsiteX0" fmla="*/ 254 w 208305"/>
              <a:gd name="connsiteY0" fmla="*/ 206 h 43900"/>
              <a:gd name="connsiteX1" fmla="*/ 109792 w 208305"/>
              <a:gd name="connsiteY1" fmla="*/ 11319 h 43900"/>
              <a:gd name="connsiteX2" fmla="*/ 139954 w 208305"/>
              <a:gd name="connsiteY2" fmla="*/ 28781 h 43900"/>
              <a:gd name="connsiteX3" fmla="*/ 208217 w 208305"/>
              <a:gd name="connsiteY3" fmla="*/ 43069 h 43900"/>
              <a:gd name="connsiteX4" fmla="*/ 152654 w 208305"/>
              <a:gd name="connsiteY4" fmla="*/ 39894 h 43900"/>
              <a:gd name="connsiteX5" fmla="*/ 81217 w 208305"/>
              <a:gd name="connsiteY5" fmla="*/ 20844 h 43900"/>
              <a:gd name="connsiteX6" fmla="*/ 254 w 208305"/>
              <a:gd name="connsiteY6" fmla="*/ 206 h 4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305" h="43900">
                <a:moveTo>
                  <a:pt x="254" y="206"/>
                </a:moveTo>
                <a:cubicBezTo>
                  <a:pt x="5016" y="-1381"/>
                  <a:pt x="86509" y="6557"/>
                  <a:pt x="109792" y="11319"/>
                </a:cubicBezTo>
                <a:cubicBezTo>
                  <a:pt x="133075" y="16082"/>
                  <a:pt x="123550" y="23489"/>
                  <a:pt x="139954" y="28781"/>
                </a:cubicBezTo>
                <a:cubicBezTo>
                  <a:pt x="156358" y="34073"/>
                  <a:pt x="206100" y="41217"/>
                  <a:pt x="208217" y="43069"/>
                </a:cubicBezTo>
                <a:cubicBezTo>
                  <a:pt x="210334" y="44921"/>
                  <a:pt x="173821" y="43598"/>
                  <a:pt x="152654" y="39894"/>
                </a:cubicBezTo>
                <a:cubicBezTo>
                  <a:pt x="131487" y="36190"/>
                  <a:pt x="103706" y="26136"/>
                  <a:pt x="81217" y="20844"/>
                </a:cubicBezTo>
                <a:cubicBezTo>
                  <a:pt x="58728" y="15552"/>
                  <a:pt x="-4508" y="1793"/>
                  <a:pt x="254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044A971C-FE43-4459-BF69-A5256173854D}"/>
              </a:ext>
            </a:extLst>
          </p:cNvPr>
          <p:cNvSpPr/>
          <p:nvPr/>
        </p:nvSpPr>
        <p:spPr>
          <a:xfrm>
            <a:off x="3687742" y="2538352"/>
            <a:ext cx="246502" cy="39170"/>
          </a:xfrm>
          <a:custGeom>
            <a:avLst/>
            <a:gdLst>
              <a:gd name="connsiteX0" fmla="*/ 21 w 246502"/>
              <a:gd name="connsiteY0" fmla="*/ 61 h 39170"/>
              <a:gd name="connsiteX1" fmla="*/ 161946 w 246502"/>
              <a:gd name="connsiteY1" fmla="*/ 22286 h 39170"/>
              <a:gd name="connsiteX2" fmla="*/ 222271 w 246502"/>
              <a:gd name="connsiteY2" fmla="*/ 36573 h 39170"/>
              <a:gd name="connsiteX3" fmla="*/ 246083 w 246502"/>
              <a:gd name="connsiteY3" fmla="*/ 38161 h 39170"/>
              <a:gd name="connsiteX4" fmla="*/ 204808 w 246502"/>
              <a:gd name="connsiteY4" fmla="*/ 25461 h 39170"/>
              <a:gd name="connsiteX5" fmla="*/ 150833 w 246502"/>
              <a:gd name="connsiteY5" fmla="*/ 15936 h 39170"/>
              <a:gd name="connsiteX6" fmla="*/ 21 w 246502"/>
              <a:gd name="connsiteY6" fmla="*/ 61 h 3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502" h="39170">
                <a:moveTo>
                  <a:pt x="21" y="61"/>
                </a:moveTo>
                <a:cubicBezTo>
                  <a:pt x="1873" y="1119"/>
                  <a:pt x="124904" y="16201"/>
                  <a:pt x="161946" y="22286"/>
                </a:cubicBezTo>
                <a:cubicBezTo>
                  <a:pt x="198988" y="28371"/>
                  <a:pt x="208248" y="33927"/>
                  <a:pt x="222271" y="36573"/>
                </a:cubicBezTo>
                <a:cubicBezTo>
                  <a:pt x="236294" y="39219"/>
                  <a:pt x="248993" y="40013"/>
                  <a:pt x="246083" y="38161"/>
                </a:cubicBezTo>
                <a:cubicBezTo>
                  <a:pt x="243173" y="36309"/>
                  <a:pt x="220683" y="29165"/>
                  <a:pt x="204808" y="25461"/>
                </a:cubicBezTo>
                <a:cubicBezTo>
                  <a:pt x="188933" y="21757"/>
                  <a:pt x="183906" y="19905"/>
                  <a:pt x="150833" y="15936"/>
                </a:cubicBezTo>
                <a:cubicBezTo>
                  <a:pt x="117760" y="11967"/>
                  <a:pt x="-1831" y="-997"/>
                  <a:pt x="21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341D135F-F1EF-4EFD-BCA4-E4B8EA5168CB}"/>
              </a:ext>
            </a:extLst>
          </p:cNvPr>
          <p:cNvSpPr/>
          <p:nvPr/>
        </p:nvSpPr>
        <p:spPr>
          <a:xfrm>
            <a:off x="3205163" y="2647720"/>
            <a:ext cx="181696" cy="97184"/>
          </a:xfrm>
          <a:custGeom>
            <a:avLst/>
            <a:gdLst>
              <a:gd name="connsiteX0" fmla="*/ 0 w 181696"/>
              <a:gd name="connsiteY0" fmla="*/ 17693 h 97184"/>
              <a:gd name="connsiteX1" fmla="*/ 88900 w 181696"/>
              <a:gd name="connsiteY1" fmla="*/ 12930 h 97184"/>
              <a:gd name="connsiteX2" fmla="*/ 146050 w 181696"/>
              <a:gd name="connsiteY2" fmla="*/ 52618 h 97184"/>
              <a:gd name="connsiteX3" fmla="*/ 180975 w 181696"/>
              <a:gd name="connsiteY3" fmla="*/ 97068 h 97184"/>
              <a:gd name="connsiteX4" fmla="*/ 166687 w 181696"/>
              <a:gd name="connsiteY4" fmla="*/ 63730 h 97184"/>
              <a:gd name="connsiteX5" fmla="*/ 131762 w 181696"/>
              <a:gd name="connsiteY5" fmla="*/ 9755 h 97184"/>
              <a:gd name="connsiteX6" fmla="*/ 88900 w 181696"/>
              <a:gd name="connsiteY6" fmla="*/ 230 h 97184"/>
              <a:gd name="connsiteX7" fmla="*/ 0 w 181696"/>
              <a:gd name="connsiteY7" fmla="*/ 17693 h 9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696" h="97184">
                <a:moveTo>
                  <a:pt x="0" y="17693"/>
                </a:moveTo>
                <a:cubicBezTo>
                  <a:pt x="0" y="19810"/>
                  <a:pt x="64558" y="7109"/>
                  <a:pt x="88900" y="12930"/>
                </a:cubicBezTo>
                <a:cubicBezTo>
                  <a:pt x="113242" y="18751"/>
                  <a:pt x="130704" y="38595"/>
                  <a:pt x="146050" y="52618"/>
                </a:cubicBezTo>
                <a:cubicBezTo>
                  <a:pt x="161396" y="66641"/>
                  <a:pt x="177536" y="95216"/>
                  <a:pt x="180975" y="97068"/>
                </a:cubicBezTo>
                <a:cubicBezTo>
                  <a:pt x="184414" y="98920"/>
                  <a:pt x="174889" y="78282"/>
                  <a:pt x="166687" y="63730"/>
                </a:cubicBezTo>
                <a:cubicBezTo>
                  <a:pt x="158485" y="49178"/>
                  <a:pt x="144727" y="20338"/>
                  <a:pt x="131762" y="9755"/>
                </a:cubicBezTo>
                <a:cubicBezTo>
                  <a:pt x="118798" y="-828"/>
                  <a:pt x="106362" y="-299"/>
                  <a:pt x="88900" y="230"/>
                </a:cubicBezTo>
                <a:cubicBezTo>
                  <a:pt x="71438" y="759"/>
                  <a:pt x="0" y="15576"/>
                  <a:pt x="0" y="17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D18C7583-C7CE-400F-9A3F-7A2B523EC42E}"/>
              </a:ext>
            </a:extLst>
          </p:cNvPr>
          <p:cNvSpPr/>
          <p:nvPr/>
        </p:nvSpPr>
        <p:spPr>
          <a:xfrm>
            <a:off x="3240088" y="2740025"/>
            <a:ext cx="138125" cy="26910"/>
          </a:xfrm>
          <a:custGeom>
            <a:avLst/>
            <a:gdLst>
              <a:gd name="connsiteX0" fmla="*/ 0 w 138125"/>
              <a:gd name="connsiteY0" fmla="*/ 12700 h 26910"/>
              <a:gd name="connsiteX1" fmla="*/ 90487 w 138125"/>
              <a:gd name="connsiteY1" fmla="*/ 4763 h 26910"/>
              <a:gd name="connsiteX2" fmla="*/ 138112 w 138125"/>
              <a:gd name="connsiteY2" fmla="*/ 0 h 26910"/>
              <a:gd name="connsiteX3" fmla="*/ 95250 w 138125"/>
              <a:gd name="connsiteY3" fmla="*/ 4763 h 26910"/>
              <a:gd name="connsiteX4" fmla="*/ 79375 w 138125"/>
              <a:gd name="connsiteY4" fmla="*/ 25400 h 26910"/>
              <a:gd name="connsiteX5" fmla="*/ 0 w 138125"/>
              <a:gd name="connsiteY5" fmla="*/ 12700 h 2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125" h="26910">
                <a:moveTo>
                  <a:pt x="0" y="12700"/>
                </a:moveTo>
                <a:lnTo>
                  <a:pt x="90487" y="4763"/>
                </a:lnTo>
                <a:lnTo>
                  <a:pt x="138112" y="0"/>
                </a:lnTo>
                <a:cubicBezTo>
                  <a:pt x="138906" y="0"/>
                  <a:pt x="105039" y="530"/>
                  <a:pt x="95250" y="4763"/>
                </a:cubicBezTo>
                <a:cubicBezTo>
                  <a:pt x="85461" y="8996"/>
                  <a:pt x="91281" y="21961"/>
                  <a:pt x="79375" y="25400"/>
                </a:cubicBezTo>
                <a:cubicBezTo>
                  <a:pt x="67469" y="28839"/>
                  <a:pt x="45640" y="27119"/>
                  <a:pt x="0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BA4D4E24-B9F7-48E3-BF98-0CF5C7045C47}"/>
              </a:ext>
            </a:extLst>
          </p:cNvPr>
          <p:cNvSpPr/>
          <p:nvPr/>
        </p:nvSpPr>
        <p:spPr>
          <a:xfrm>
            <a:off x="3181151" y="2661609"/>
            <a:ext cx="73441" cy="42177"/>
          </a:xfrm>
          <a:custGeom>
            <a:avLst/>
            <a:gdLst>
              <a:gd name="connsiteX0" fmla="*/ 73224 w 73441"/>
              <a:gd name="connsiteY0" fmla="*/ 629 h 42177"/>
              <a:gd name="connsiteX1" fmla="*/ 1787 w 73441"/>
              <a:gd name="connsiteY1" fmla="*/ 41904 h 42177"/>
              <a:gd name="connsiteX2" fmla="*/ 24012 w 73441"/>
              <a:gd name="connsiteY2" fmla="*/ 18091 h 42177"/>
              <a:gd name="connsiteX3" fmla="*/ 73224 w 73441"/>
              <a:gd name="connsiteY3" fmla="*/ 629 h 4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41" h="42177">
                <a:moveTo>
                  <a:pt x="73224" y="629"/>
                </a:moveTo>
                <a:cubicBezTo>
                  <a:pt x="69520" y="4598"/>
                  <a:pt x="9989" y="38994"/>
                  <a:pt x="1787" y="41904"/>
                </a:cubicBezTo>
                <a:cubicBezTo>
                  <a:pt x="-6415" y="44814"/>
                  <a:pt x="15810" y="23647"/>
                  <a:pt x="24012" y="18091"/>
                </a:cubicBezTo>
                <a:cubicBezTo>
                  <a:pt x="32214" y="12535"/>
                  <a:pt x="76928" y="-3340"/>
                  <a:pt x="73224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6F15F619-18EB-48AE-BB10-2CD299607DBE}"/>
              </a:ext>
            </a:extLst>
          </p:cNvPr>
          <p:cNvSpPr/>
          <p:nvPr/>
        </p:nvSpPr>
        <p:spPr>
          <a:xfrm>
            <a:off x="3237260" y="2665178"/>
            <a:ext cx="115671" cy="95959"/>
          </a:xfrm>
          <a:custGeom>
            <a:avLst/>
            <a:gdLst>
              <a:gd name="connsiteX0" fmla="*/ 4415 w 115671"/>
              <a:gd name="connsiteY0" fmla="*/ 1822 h 95959"/>
              <a:gd name="connsiteX1" fmla="*/ 61565 w 115671"/>
              <a:gd name="connsiteY1" fmla="*/ 20872 h 95959"/>
              <a:gd name="connsiteX2" fmla="*/ 63153 w 115671"/>
              <a:gd name="connsiteY2" fmla="*/ 51035 h 95959"/>
              <a:gd name="connsiteX3" fmla="*/ 115540 w 115671"/>
              <a:gd name="connsiteY3" fmla="*/ 78022 h 95959"/>
              <a:gd name="connsiteX4" fmla="*/ 45690 w 115671"/>
              <a:gd name="connsiteY4" fmla="*/ 92310 h 95959"/>
              <a:gd name="connsiteX5" fmla="*/ 4415 w 115671"/>
              <a:gd name="connsiteY5" fmla="*/ 93897 h 95959"/>
              <a:gd name="connsiteX6" fmla="*/ 4415 w 115671"/>
              <a:gd name="connsiteY6" fmla="*/ 66910 h 95959"/>
              <a:gd name="connsiteX7" fmla="*/ 4415 w 115671"/>
              <a:gd name="connsiteY7" fmla="*/ 1822 h 9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671" h="95959">
                <a:moveTo>
                  <a:pt x="4415" y="1822"/>
                </a:moveTo>
                <a:cubicBezTo>
                  <a:pt x="13940" y="-5851"/>
                  <a:pt x="51775" y="12670"/>
                  <a:pt x="61565" y="20872"/>
                </a:cubicBezTo>
                <a:cubicBezTo>
                  <a:pt x="71355" y="29074"/>
                  <a:pt x="54157" y="41510"/>
                  <a:pt x="63153" y="51035"/>
                </a:cubicBezTo>
                <a:cubicBezTo>
                  <a:pt x="72149" y="60560"/>
                  <a:pt x="118451" y="71143"/>
                  <a:pt x="115540" y="78022"/>
                </a:cubicBezTo>
                <a:cubicBezTo>
                  <a:pt x="112630" y="84901"/>
                  <a:pt x="64211" y="89664"/>
                  <a:pt x="45690" y="92310"/>
                </a:cubicBezTo>
                <a:cubicBezTo>
                  <a:pt x="27169" y="94956"/>
                  <a:pt x="11294" y="98130"/>
                  <a:pt x="4415" y="93897"/>
                </a:cubicBezTo>
                <a:cubicBezTo>
                  <a:pt x="-2464" y="89664"/>
                  <a:pt x="5209" y="76435"/>
                  <a:pt x="4415" y="66910"/>
                </a:cubicBezTo>
                <a:cubicBezTo>
                  <a:pt x="3621" y="57385"/>
                  <a:pt x="-5110" y="9495"/>
                  <a:pt x="4415" y="1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74457321-A251-4E1B-B2F7-E5376B10710B}"/>
              </a:ext>
            </a:extLst>
          </p:cNvPr>
          <p:cNvSpPr/>
          <p:nvPr/>
        </p:nvSpPr>
        <p:spPr>
          <a:xfrm>
            <a:off x="3328847" y="2692398"/>
            <a:ext cx="95206" cy="463291"/>
          </a:xfrm>
          <a:custGeom>
            <a:avLst/>
            <a:gdLst>
              <a:gd name="connsiteX0" fmla="*/ 77928 w 95206"/>
              <a:gd name="connsiteY0" fmla="*/ 2 h 463291"/>
              <a:gd name="connsiteX1" fmla="*/ 87453 w 95206"/>
              <a:gd name="connsiteY1" fmla="*/ 112715 h 463291"/>
              <a:gd name="connsiteX2" fmla="*/ 43003 w 95206"/>
              <a:gd name="connsiteY2" fmla="*/ 246065 h 463291"/>
              <a:gd name="connsiteX3" fmla="*/ 16016 w 95206"/>
              <a:gd name="connsiteY3" fmla="*/ 317502 h 463291"/>
              <a:gd name="connsiteX4" fmla="*/ 1728 w 95206"/>
              <a:gd name="connsiteY4" fmla="*/ 392115 h 463291"/>
              <a:gd name="connsiteX5" fmla="*/ 55703 w 95206"/>
              <a:gd name="connsiteY5" fmla="*/ 461965 h 463291"/>
              <a:gd name="connsiteX6" fmla="*/ 43003 w 95206"/>
              <a:gd name="connsiteY6" fmla="*/ 434977 h 463291"/>
              <a:gd name="connsiteX7" fmla="*/ 12841 w 95206"/>
              <a:gd name="connsiteY7" fmla="*/ 398465 h 463291"/>
              <a:gd name="connsiteX8" fmla="*/ 16016 w 95206"/>
              <a:gd name="connsiteY8" fmla="*/ 350840 h 463291"/>
              <a:gd name="connsiteX9" fmla="*/ 85866 w 95206"/>
              <a:gd name="connsiteY9" fmla="*/ 158752 h 463291"/>
              <a:gd name="connsiteX10" fmla="*/ 93803 w 95206"/>
              <a:gd name="connsiteY10" fmla="*/ 115890 h 463291"/>
              <a:gd name="connsiteX11" fmla="*/ 77928 w 95206"/>
              <a:gd name="connsiteY11" fmla="*/ 2 h 46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06" h="463291">
                <a:moveTo>
                  <a:pt x="77928" y="2"/>
                </a:moveTo>
                <a:cubicBezTo>
                  <a:pt x="76870" y="-527"/>
                  <a:pt x="93274" y="71704"/>
                  <a:pt x="87453" y="112715"/>
                </a:cubicBezTo>
                <a:cubicBezTo>
                  <a:pt x="81632" y="153726"/>
                  <a:pt x="54909" y="211934"/>
                  <a:pt x="43003" y="246065"/>
                </a:cubicBezTo>
                <a:cubicBezTo>
                  <a:pt x="31097" y="280196"/>
                  <a:pt x="22895" y="293160"/>
                  <a:pt x="16016" y="317502"/>
                </a:cubicBezTo>
                <a:cubicBezTo>
                  <a:pt x="9137" y="341844"/>
                  <a:pt x="-4886" y="368038"/>
                  <a:pt x="1728" y="392115"/>
                </a:cubicBezTo>
                <a:cubicBezTo>
                  <a:pt x="8342" y="416192"/>
                  <a:pt x="48824" y="454821"/>
                  <a:pt x="55703" y="461965"/>
                </a:cubicBezTo>
                <a:cubicBezTo>
                  <a:pt x="62582" y="469109"/>
                  <a:pt x="50147" y="445560"/>
                  <a:pt x="43003" y="434977"/>
                </a:cubicBezTo>
                <a:cubicBezTo>
                  <a:pt x="35859" y="424394"/>
                  <a:pt x="17339" y="412488"/>
                  <a:pt x="12841" y="398465"/>
                </a:cubicBezTo>
                <a:cubicBezTo>
                  <a:pt x="8343" y="384442"/>
                  <a:pt x="3845" y="390792"/>
                  <a:pt x="16016" y="350840"/>
                </a:cubicBezTo>
                <a:cubicBezTo>
                  <a:pt x="28187" y="310888"/>
                  <a:pt x="72902" y="197910"/>
                  <a:pt x="85866" y="158752"/>
                </a:cubicBezTo>
                <a:cubicBezTo>
                  <a:pt x="98830" y="119594"/>
                  <a:pt x="94861" y="137321"/>
                  <a:pt x="93803" y="115890"/>
                </a:cubicBezTo>
                <a:cubicBezTo>
                  <a:pt x="92745" y="94459"/>
                  <a:pt x="78986" y="531"/>
                  <a:pt x="7792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330B9122-775F-492D-A18D-479ADFA0C6D4}"/>
              </a:ext>
            </a:extLst>
          </p:cNvPr>
          <p:cNvSpPr/>
          <p:nvPr/>
        </p:nvSpPr>
        <p:spPr>
          <a:xfrm>
            <a:off x="3559096" y="3003431"/>
            <a:ext cx="80160" cy="93824"/>
          </a:xfrm>
          <a:custGeom>
            <a:avLst/>
            <a:gdLst>
              <a:gd name="connsiteX0" fmla="*/ 79 w 80160"/>
              <a:gd name="connsiteY0" fmla="*/ 119 h 93824"/>
              <a:gd name="connsiteX1" fmla="*/ 61992 w 80160"/>
              <a:gd name="connsiteY1" fmla="*/ 36632 h 93824"/>
              <a:gd name="connsiteX2" fmla="*/ 74692 w 80160"/>
              <a:gd name="connsiteY2" fmla="*/ 93782 h 93824"/>
              <a:gd name="connsiteX3" fmla="*/ 76279 w 80160"/>
              <a:gd name="connsiteY3" fmla="*/ 27107 h 93824"/>
              <a:gd name="connsiteX4" fmla="*/ 79 w 80160"/>
              <a:gd name="connsiteY4" fmla="*/ 119 h 9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60" h="93824">
                <a:moveTo>
                  <a:pt x="79" y="119"/>
                </a:moveTo>
                <a:cubicBezTo>
                  <a:pt x="-2302" y="1707"/>
                  <a:pt x="49557" y="21022"/>
                  <a:pt x="61992" y="36632"/>
                </a:cubicBezTo>
                <a:cubicBezTo>
                  <a:pt x="74427" y="52242"/>
                  <a:pt x="72311" y="95370"/>
                  <a:pt x="74692" y="93782"/>
                </a:cubicBezTo>
                <a:cubicBezTo>
                  <a:pt x="77073" y="92195"/>
                  <a:pt x="84746" y="41130"/>
                  <a:pt x="76279" y="27107"/>
                </a:cubicBezTo>
                <a:cubicBezTo>
                  <a:pt x="67812" y="13084"/>
                  <a:pt x="2460" y="-1469"/>
                  <a:pt x="79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BA743983-31CC-41C1-A451-0B8D9CB33B35}"/>
              </a:ext>
            </a:extLst>
          </p:cNvPr>
          <p:cNvSpPr/>
          <p:nvPr/>
        </p:nvSpPr>
        <p:spPr>
          <a:xfrm>
            <a:off x="3435320" y="3106622"/>
            <a:ext cx="108024" cy="39969"/>
          </a:xfrm>
          <a:custGeom>
            <a:avLst/>
            <a:gdLst>
              <a:gd name="connsiteX0" fmla="*/ 30 w 108024"/>
              <a:gd name="connsiteY0" fmla="*/ 39803 h 39969"/>
              <a:gd name="connsiteX1" fmla="*/ 58768 w 108024"/>
              <a:gd name="connsiteY1" fmla="*/ 14403 h 39969"/>
              <a:gd name="connsiteX2" fmla="*/ 107980 w 108024"/>
              <a:gd name="connsiteY2" fmla="*/ 15991 h 39969"/>
              <a:gd name="connsiteX3" fmla="*/ 66705 w 108024"/>
              <a:gd name="connsiteY3" fmla="*/ 116 h 39969"/>
              <a:gd name="connsiteX4" fmla="*/ 30 w 108024"/>
              <a:gd name="connsiteY4" fmla="*/ 39803 h 3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24" h="39969">
                <a:moveTo>
                  <a:pt x="30" y="39803"/>
                </a:moveTo>
                <a:cubicBezTo>
                  <a:pt x="-1293" y="42184"/>
                  <a:pt x="40776" y="18372"/>
                  <a:pt x="58768" y="14403"/>
                </a:cubicBezTo>
                <a:cubicBezTo>
                  <a:pt x="76760" y="10434"/>
                  <a:pt x="106657" y="18372"/>
                  <a:pt x="107980" y="15991"/>
                </a:cubicBezTo>
                <a:cubicBezTo>
                  <a:pt x="109303" y="13610"/>
                  <a:pt x="80992" y="-1471"/>
                  <a:pt x="66705" y="116"/>
                </a:cubicBezTo>
                <a:cubicBezTo>
                  <a:pt x="52418" y="1703"/>
                  <a:pt x="1353" y="37422"/>
                  <a:pt x="30" y="39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923E93A5-6B40-41B0-91F1-6DA469E2E4D6}"/>
              </a:ext>
            </a:extLst>
          </p:cNvPr>
          <p:cNvSpPr/>
          <p:nvPr/>
        </p:nvSpPr>
        <p:spPr>
          <a:xfrm>
            <a:off x="3438293" y="2812950"/>
            <a:ext cx="41677" cy="262232"/>
          </a:xfrm>
          <a:custGeom>
            <a:avLst/>
            <a:gdLst>
              <a:gd name="connsiteX0" fmla="*/ 41507 w 41677"/>
              <a:gd name="connsiteY0" fmla="*/ 100 h 262232"/>
              <a:gd name="connsiteX1" fmla="*/ 232 w 41677"/>
              <a:gd name="connsiteY1" fmla="*/ 163613 h 262232"/>
              <a:gd name="connsiteX2" fmla="*/ 24045 w 41677"/>
              <a:gd name="connsiteY2" fmla="*/ 223938 h 262232"/>
              <a:gd name="connsiteX3" fmla="*/ 8170 w 41677"/>
              <a:gd name="connsiteY3" fmla="*/ 262038 h 262232"/>
              <a:gd name="connsiteX4" fmla="*/ 19282 w 41677"/>
              <a:gd name="connsiteY4" fmla="*/ 238225 h 262232"/>
              <a:gd name="connsiteX5" fmla="*/ 31982 w 41677"/>
              <a:gd name="connsiteY5" fmla="*/ 225525 h 262232"/>
              <a:gd name="connsiteX6" fmla="*/ 16107 w 41677"/>
              <a:gd name="connsiteY6" fmla="*/ 189013 h 262232"/>
              <a:gd name="connsiteX7" fmla="*/ 41507 w 41677"/>
              <a:gd name="connsiteY7" fmla="*/ 100 h 26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77" h="262232">
                <a:moveTo>
                  <a:pt x="41507" y="100"/>
                </a:moveTo>
                <a:cubicBezTo>
                  <a:pt x="38861" y="-4133"/>
                  <a:pt x="3142" y="126307"/>
                  <a:pt x="232" y="163613"/>
                </a:cubicBezTo>
                <a:cubicBezTo>
                  <a:pt x="-2678" y="200919"/>
                  <a:pt x="22722" y="207534"/>
                  <a:pt x="24045" y="223938"/>
                </a:cubicBezTo>
                <a:cubicBezTo>
                  <a:pt x="25368" y="240342"/>
                  <a:pt x="8964" y="259657"/>
                  <a:pt x="8170" y="262038"/>
                </a:cubicBezTo>
                <a:cubicBezTo>
                  <a:pt x="7376" y="264419"/>
                  <a:pt x="15313" y="244310"/>
                  <a:pt x="19282" y="238225"/>
                </a:cubicBezTo>
                <a:cubicBezTo>
                  <a:pt x="23251" y="232140"/>
                  <a:pt x="32511" y="233727"/>
                  <a:pt x="31982" y="225525"/>
                </a:cubicBezTo>
                <a:cubicBezTo>
                  <a:pt x="31453" y="217323"/>
                  <a:pt x="17165" y="222350"/>
                  <a:pt x="16107" y="189013"/>
                </a:cubicBezTo>
                <a:cubicBezTo>
                  <a:pt x="15049" y="155676"/>
                  <a:pt x="44153" y="4333"/>
                  <a:pt x="41507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CD8964B1-9BCE-4C12-A1A5-D79F906C6BD6}"/>
              </a:ext>
            </a:extLst>
          </p:cNvPr>
          <p:cNvSpPr/>
          <p:nvPr/>
        </p:nvSpPr>
        <p:spPr>
          <a:xfrm>
            <a:off x="3384549" y="3043127"/>
            <a:ext cx="73031" cy="58084"/>
          </a:xfrm>
          <a:custGeom>
            <a:avLst/>
            <a:gdLst>
              <a:gd name="connsiteX0" fmla="*/ 1 w 73031"/>
              <a:gd name="connsiteY0" fmla="*/ 111 h 58084"/>
              <a:gd name="connsiteX1" fmla="*/ 52389 w 73031"/>
              <a:gd name="connsiteY1" fmla="*/ 54086 h 58084"/>
              <a:gd name="connsiteX2" fmla="*/ 73026 w 73031"/>
              <a:gd name="connsiteY2" fmla="*/ 52498 h 58084"/>
              <a:gd name="connsiteX3" fmla="*/ 50801 w 73031"/>
              <a:gd name="connsiteY3" fmla="*/ 39798 h 58084"/>
              <a:gd name="connsiteX4" fmla="*/ 1 w 73031"/>
              <a:gd name="connsiteY4" fmla="*/ 111 h 5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31" h="58084">
                <a:moveTo>
                  <a:pt x="1" y="111"/>
                </a:moveTo>
                <a:cubicBezTo>
                  <a:pt x="266" y="2492"/>
                  <a:pt x="40218" y="45355"/>
                  <a:pt x="52389" y="54086"/>
                </a:cubicBezTo>
                <a:cubicBezTo>
                  <a:pt x="64560" y="62817"/>
                  <a:pt x="73291" y="54879"/>
                  <a:pt x="73026" y="52498"/>
                </a:cubicBezTo>
                <a:cubicBezTo>
                  <a:pt x="72761" y="50117"/>
                  <a:pt x="57945" y="45354"/>
                  <a:pt x="50801" y="39798"/>
                </a:cubicBezTo>
                <a:cubicBezTo>
                  <a:pt x="43657" y="34242"/>
                  <a:pt x="-264" y="-2270"/>
                  <a:pt x="1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78E4AF1A-CF28-43FD-9CF4-46031DCE29EF}"/>
              </a:ext>
            </a:extLst>
          </p:cNvPr>
          <p:cNvSpPr/>
          <p:nvPr/>
        </p:nvSpPr>
        <p:spPr>
          <a:xfrm>
            <a:off x="3460700" y="3254064"/>
            <a:ext cx="175832" cy="20999"/>
          </a:xfrm>
          <a:custGeom>
            <a:avLst/>
            <a:gdLst>
              <a:gd name="connsiteX0" fmla="*/ 50 w 175832"/>
              <a:gd name="connsiteY0" fmla="*/ 1899 h 20999"/>
              <a:gd name="connsiteX1" fmla="*/ 92125 w 175832"/>
              <a:gd name="connsiteY1" fmla="*/ 9836 h 20999"/>
              <a:gd name="connsiteX2" fmla="*/ 174675 w 175832"/>
              <a:gd name="connsiteY2" fmla="*/ 20949 h 20999"/>
              <a:gd name="connsiteX3" fmla="*/ 138163 w 175832"/>
              <a:gd name="connsiteY3" fmla="*/ 5074 h 20999"/>
              <a:gd name="connsiteX4" fmla="*/ 104825 w 175832"/>
              <a:gd name="connsiteY4" fmla="*/ 311 h 20999"/>
              <a:gd name="connsiteX5" fmla="*/ 50 w 175832"/>
              <a:gd name="connsiteY5" fmla="*/ 1899 h 2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32" h="20999">
                <a:moveTo>
                  <a:pt x="50" y="1899"/>
                </a:moveTo>
                <a:cubicBezTo>
                  <a:pt x="-2067" y="3487"/>
                  <a:pt x="63021" y="6661"/>
                  <a:pt x="92125" y="9836"/>
                </a:cubicBezTo>
                <a:cubicBezTo>
                  <a:pt x="121229" y="13011"/>
                  <a:pt x="167002" y="21743"/>
                  <a:pt x="174675" y="20949"/>
                </a:cubicBezTo>
                <a:cubicBezTo>
                  <a:pt x="182348" y="20155"/>
                  <a:pt x="149805" y="8514"/>
                  <a:pt x="138163" y="5074"/>
                </a:cubicBezTo>
                <a:cubicBezTo>
                  <a:pt x="126521" y="1634"/>
                  <a:pt x="124404" y="1105"/>
                  <a:pt x="104825" y="311"/>
                </a:cubicBezTo>
                <a:cubicBezTo>
                  <a:pt x="85246" y="-483"/>
                  <a:pt x="2167" y="311"/>
                  <a:pt x="50" y="1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8E8E29E7-8ECD-4C91-9A65-BFC0AB6D925B}"/>
              </a:ext>
            </a:extLst>
          </p:cNvPr>
          <p:cNvSpPr/>
          <p:nvPr/>
        </p:nvSpPr>
        <p:spPr>
          <a:xfrm>
            <a:off x="3379645" y="3243050"/>
            <a:ext cx="74796" cy="87529"/>
          </a:xfrm>
          <a:custGeom>
            <a:avLst/>
            <a:gdLst>
              <a:gd name="connsiteX0" fmla="*/ 74755 w 74796"/>
              <a:gd name="connsiteY0" fmla="*/ 9738 h 87529"/>
              <a:gd name="connsiteX1" fmla="*/ 19193 w 74796"/>
              <a:gd name="connsiteY1" fmla="*/ 213 h 87529"/>
              <a:gd name="connsiteX2" fmla="*/ 143 w 74796"/>
              <a:gd name="connsiteY2" fmla="*/ 19263 h 87529"/>
              <a:gd name="connsiteX3" fmla="*/ 27130 w 74796"/>
              <a:gd name="connsiteY3" fmla="*/ 51013 h 87529"/>
              <a:gd name="connsiteX4" fmla="*/ 49355 w 74796"/>
              <a:gd name="connsiteY4" fmla="*/ 63713 h 87529"/>
              <a:gd name="connsiteX5" fmla="*/ 71580 w 74796"/>
              <a:gd name="connsiteY5" fmla="*/ 87525 h 87529"/>
              <a:gd name="connsiteX6" fmla="*/ 50943 w 74796"/>
              <a:gd name="connsiteY6" fmla="*/ 65300 h 87529"/>
              <a:gd name="connsiteX7" fmla="*/ 9668 w 74796"/>
              <a:gd name="connsiteY7" fmla="*/ 20850 h 87529"/>
              <a:gd name="connsiteX8" fmla="*/ 74755 w 74796"/>
              <a:gd name="connsiteY8" fmla="*/ 9738 h 8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796" h="87529">
                <a:moveTo>
                  <a:pt x="74755" y="9738"/>
                </a:moveTo>
                <a:cubicBezTo>
                  <a:pt x="76342" y="6299"/>
                  <a:pt x="31628" y="-1374"/>
                  <a:pt x="19193" y="213"/>
                </a:cubicBezTo>
                <a:cubicBezTo>
                  <a:pt x="6758" y="1800"/>
                  <a:pt x="-1180" y="10796"/>
                  <a:pt x="143" y="19263"/>
                </a:cubicBezTo>
                <a:cubicBezTo>
                  <a:pt x="1466" y="27730"/>
                  <a:pt x="18928" y="43605"/>
                  <a:pt x="27130" y="51013"/>
                </a:cubicBezTo>
                <a:cubicBezTo>
                  <a:pt x="35332" y="58421"/>
                  <a:pt x="41947" y="57628"/>
                  <a:pt x="49355" y="63713"/>
                </a:cubicBezTo>
                <a:cubicBezTo>
                  <a:pt x="56763" y="69798"/>
                  <a:pt x="71315" y="87261"/>
                  <a:pt x="71580" y="87525"/>
                </a:cubicBezTo>
                <a:cubicBezTo>
                  <a:pt x="71845" y="87789"/>
                  <a:pt x="61262" y="76413"/>
                  <a:pt x="50943" y="65300"/>
                </a:cubicBezTo>
                <a:cubicBezTo>
                  <a:pt x="40624" y="54187"/>
                  <a:pt x="10726" y="30639"/>
                  <a:pt x="9668" y="20850"/>
                </a:cubicBezTo>
                <a:cubicBezTo>
                  <a:pt x="8610" y="11061"/>
                  <a:pt x="73168" y="13177"/>
                  <a:pt x="74755" y="9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C750F8A4-4EB0-4B9E-A609-6EAF03A3C2F5}"/>
              </a:ext>
            </a:extLst>
          </p:cNvPr>
          <p:cNvSpPr/>
          <p:nvPr/>
        </p:nvSpPr>
        <p:spPr>
          <a:xfrm>
            <a:off x="3421059" y="3269960"/>
            <a:ext cx="154389" cy="27487"/>
          </a:xfrm>
          <a:custGeom>
            <a:avLst/>
            <a:gdLst>
              <a:gd name="connsiteX0" fmla="*/ 4 w 154389"/>
              <a:gd name="connsiteY0" fmla="*/ 27278 h 27487"/>
              <a:gd name="connsiteX1" fmla="*/ 65091 w 154389"/>
              <a:gd name="connsiteY1" fmla="*/ 290 h 27487"/>
              <a:gd name="connsiteX2" fmla="*/ 153991 w 154389"/>
              <a:gd name="connsiteY2" fmla="*/ 12990 h 27487"/>
              <a:gd name="connsiteX3" fmla="*/ 100016 w 154389"/>
              <a:gd name="connsiteY3" fmla="*/ 12990 h 27487"/>
              <a:gd name="connsiteX4" fmla="*/ 61916 w 154389"/>
              <a:gd name="connsiteY4" fmla="*/ 12990 h 27487"/>
              <a:gd name="connsiteX5" fmla="*/ 4 w 154389"/>
              <a:gd name="connsiteY5" fmla="*/ 27278 h 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389" h="27487">
                <a:moveTo>
                  <a:pt x="4" y="27278"/>
                </a:moveTo>
                <a:cubicBezTo>
                  <a:pt x="533" y="25161"/>
                  <a:pt x="39427" y="2671"/>
                  <a:pt x="65091" y="290"/>
                </a:cubicBezTo>
                <a:cubicBezTo>
                  <a:pt x="90756" y="-2091"/>
                  <a:pt x="148170" y="10873"/>
                  <a:pt x="153991" y="12990"/>
                </a:cubicBezTo>
                <a:cubicBezTo>
                  <a:pt x="159812" y="15107"/>
                  <a:pt x="100016" y="12990"/>
                  <a:pt x="100016" y="12990"/>
                </a:cubicBezTo>
                <a:cubicBezTo>
                  <a:pt x="84670" y="12990"/>
                  <a:pt x="75674" y="11138"/>
                  <a:pt x="61916" y="12990"/>
                </a:cubicBezTo>
                <a:cubicBezTo>
                  <a:pt x="48158" y="14842"/>
                  <a:pt x="-525" y="29395"/>
                  <a:pt x="4" y="27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07C15888-ED04-4ACB-A9EF-67743802FEF6}"/>
              </a:ext>
            </a:extLst>
          </p:cNvPr>
          <p:cNvSpPr/>
          <p:nvPr/>
        </p:nvSpPr>
        <p:spPr>
          <a:xfrm>
            <a:off x="3652705" y="3276301"/>
            <a:ext cx="193510" cy="102859"/>
          </a:xfrm>
          <a:custGeom>
            <a:avLst/>
            <a:gdLst>
              <a:gd name="connsiteX0" fmla="*/ 133 w 193510"/>
              <a:gd name="connsiteY0" fmla="*/ 299 h 102859"/>
              <a:gd name="connsiteX1" fmla="*/ 120783 w 193510"/>
              <a:gd name="connsiteY1" fmla="*/ 16174 h 102859"/>
              <a:gd name="connsiteX2" fmla="*/ 163645 w 193510"/>
              <a:gd name="connsiteY2" fmla="*/ 35224 h 102859"/>
              <a:gd name="connsiteX3" fmla="*/ 192220 w 193510"/>
              <a:gd name="connsiteY3" fmla="*/ 101899 h 102859"/>
              <a:gd name="connsiteX4" fmla="*/ 184283 w 193510"/>
              <a:gd name="connsiteY4" fmla="*/ 71737 h 102859"/>
              <a:gd name="connsiteX5" fmla="*/ 146183 w 193510"/>
              <a:gd name="connsiteY5" fmla="*/ 30462 h 102859"/>
              <a:gd name="connsiteX6" fmla="*/ 133 w 193510"/>
              <a:gd name="connsiteY6" fmla="*/ 299 h 10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510" h="102859">
                <a:moveTo>
                  <a:pt x="133" y="299"/>
                </a:moveTo>
                <a:cubicBezTo>
                  <a:pt x="-4100" y="-2082"/>
                  <a:pt x="93531" y="10353"/>
                  <a:pt x="120783" y="16174"/>
                </a:cubicBezTo>
                <a:cubicBezTo>
                  <a:pt x="148035" y="21995"/>
                  <a:pt x="151739" y="20937"/>
                  <a:pt x="163645" y="35224"/>
                </a:cubicBezTo>
                <a:cubicBezTo>
                  <a:pt x="175551" y="49511"/>
                  <a:pt x="188780" y="95814"/>
                  <a:pt x="192220" y="101899"/>
                </a:cubicBezTo>
                <a:cubicBezTo>
                  <a:pt x="195660" y="107984"/>
                  <a:pt x="191956" y="83643"/>
                  <a:pt x="184283" y="71737"/>
                </a:cubicBezTo>
                <a:cubicBezTo>
                  <a:pt x="176610" y="59831"/>
                  <a:pt x="173700" y="41045"/>
                  <a:pt x="146183" y="30462"/>
                </a:cubicBezTo>
                <a:cubicBezTo>
                  <a:pt x="118666" y="19879"/>
                  <a:pt x="4366" y="2680"/>
                  <a:pt x="133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F784862B-154E-4F00-8F6E-C0ABDF10A21E}"/>
              </a:ext>
            </a:extLst>
          </p:cNvPr>
          <p:cNvSpPr/>
          <p:nvPr/>
        </p:nvSpPr>
        <p:spPr>
          <a:xfrm>
            <a:off x="3592253" y="3286119"/>
            <a:ext cx="183799" cy="30174"/>
          </a:xfrm>
          <a:custGeom>
            <a:avLst/>
            <a:gdLst>
              <a:gd name="connsiteX0" fmla="*/ 260 w 183799"/>
              <a:gd name="connsiteY0" fmla="*/ 6 h 30174"/>
              <a:gd name="connsiteX1" fmla="*/ 109797 w 183799"/>
              <a:gd name="connsiteY1" fmla="*/ 12706 h 30174"/>
              <a:gd name="connsiteX2" fmla="*/ 182822 w 183799"/>
              <a:gd name="connsiteY2" fmla="*/ 30169 h 30174"/>
              <a:gd name="connsiteX3" fmla="*/ 143135 w 183799"/>
              <a:gd name="connsiteY3" fmla="*/ 14294 h 30174"/>
              <a:gd name="connsiteX4" fmla="*/ 260 w 183799"/>
              <a:gd name="connsiteY4" fmla="*/ 6 h 3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99" h="30174">
                <a:moveTo>
                  <a:pt x="260" y="6"/>
                </a:moveTo>
                <a:cubicBezTo>
                  <a:pt x="-5296" y="-259"/>
                  <a:pt x="79370" y="7679"/>
                  <a:pt x="109797" y="12706"/>
                </a:cubicBezTo>
                <a:cubicBezTo>
                  <a:pt x="140224" y="17733"/>
                  <a:pt x="177266" y="29904"/>
                  <a:pt x="182822" y="30169"/>
                </a:cubicBezTo>
                <a:cubicBezTo>
                  <a:pt x="188378" y="30434"/>
                  <a:pt x="169593" y="20115"/>
                  <a:pt x="143135" y="14294"/>
                </a:cubicBezTo>
                <a:cubicBezTo>
                  <a:pt x="116677" y="8473"/>
                  <a:pt x="5816" y="271"/>
                  <a:pt x="26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7B7116F6-973B-4EAC-AFDC-9124DEDDFF80}"/>
              </a:ext>
            </a:extLst>
          </p:cNvPr>
          <p:cNvSpPr/>
          <p:nvPr/>
        </p:nvSpPr>
        <p:spPr>
          <a:xfrm>
            <a:off x="3824228" y="3287660"/>
            <a:ext cx="72301" cy="105465"/>
          </a:xfrm>
          <a:custGeom>
            <a:avLst/>
            <a:gdLst>
              <a:gd name="connsiteX0" fmla="*/ 60 w 72301"/>
              <a:gd name="connsiteY0" fmla="*/ 53 h 105465"/>
              <a:gd name="connsiteX1" fmla="*/ 58797 w 72301"/>
              <a:gd name="connsiteY1" fmla="*/ 39740 h 105465"/>
              <a:gd name="connsiteX2" fmla="*/ 42922 w 72301"/>
              <a:gd name="connsiteY2" fmla="*/ 104828 h 105465"/>
              <a:gd name="connsiteX3" fmla="*/ 55622 w 72301"/>
              <a:gd name="connsiteY3" fmla="*/ 71490 h 105465"/>
              <a:gd name="connsiteX4" fmla="*/ 71497 w 72301"/>
              <a:gd name="connsiteY4" fmla="*/ 47678 h 105465"/>
              <a:gd name="connsiteX5" fmla="*/ 60 w 72301"/>
              <a:gd name="connsiteY5" fmla="*/ 53 h 10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01" h="105465">
                <a:moveTo>
                  <a:pt x="60" y="53"/>
                </a:moveTo>
                <a:cubicBezTo>
                  <a:pt x="-2057" y="-1270"/>
                  <a:pt x="51653" y="22278"/>
                  <a:pt x="58797" y="39740"/>
                </a:cubicBezTo>
                <a:cubicBezTo>
                  <a:pt x="65941" y="57202"/>
                  <a:pt x="43451" y="99536"/>
                  <a:pt x="42922" y="104828"/>
                </a:cubicBezTo>
                <a:cubicBezTo>
                  <a:pt x="42393" y="110120"/>
                  <a:pt x="50859" y="81015"/>
                  <a:pt x="55622" y="71490"/>
                </a:cubicBezTo>
                <a:cubicBezTo>
                  <a:pt x="60385" y="61965"/>
                  <a:pt x="75995" y="56938"/>
                  <a:pt x="71497" y="47678"/>
                </a:cubicBezTo>
                <a:cubicBezTo>
                  <a:pt x="66999" y="38418"/>
                  <a:pt x="2177" y="1376"/>
                  <a:pt x="60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9FA900E3-2421-450C-B5D8-8ECA3B659F01}"/>
              </a:ext>
            </a:extLst>
          </p:cNvPr>
          <p:cNvSpPr/>
          <p:nvPr/>
        </p:nvSpPr>
        <p:spPr>
          <a:xfrm>
            <a:off x="3509953" y="3152754"/>
            <a:ext cx="58412" cy="73222"/>
          </a:xfrm>
          <a:custGeom>
            <a:avLst/>
            <a:gdLst>
              <a:gd name="connsiteX0" fmla="*/ 11122 w 58412"/>
              <a:gd name="connsiteY0" fmla="*/ 21 h 73222"/>
              <a:gd name="connsiteX1" fmla="*/ 44460 w 58412"/>
              <a:gd name="connsiteY1" fmla="*/ 50821 h 73222"/>
              <a:gd name="connsiteX2" fmla="*/ 10 w 58412"/>
              <a:gd name="connsiteY2" fmla="*/ 73046 h 73222"/>
              <a:gd name="connsiteX3" fmla="*/ 49222 w 58412"/>
              <a:gd name="connsiteY3" fmla="*/ 60346 h 73222"/>
              <a:gd name="connsiteX4" fmla="*/ 57160 w 58412"/>
              <a:gd name="connsiteY4" fmla="*/ 44471 h 73222"/>
              <a:gd name="connsiteX5" fmla="*/ 11122 w 58412"/>
              <a:gd name="connsiteY5" fmla="*/ 21 h 7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12" h="73222">
                <a:moveTo>
                  <a:pt x="11122" y="21"/>
                </a:moveTo>
                <a:cubicBezTo>
                  <a:pt x="9005" y="1079"/>
                  <a:pt x="46312" y="38650"/>
                  <a:pt x="44460" y="50821"/>
                </a:cubicBezTo>
                <a:cubicBezTo>
                  <a:pt x="42608" y="62992"/>
                  <a:pt x="-784" y="71459"/>
                  <a:pt x="10" y="73046"/>
                </a:cubicBezTo>
                <a:cubicBezTo>
                  <a:pt x="804" y="74634"/>
                  <a:pt x="39697" y="65109"/>
                  <a:pt x="49222" y="60346"/>
                </a:cubicBezTo>
                <a:cubicBezTo>
                  <a:pt x="58747" y="55583"/>
                  <a:pt x="59806" y="51086"/>
                  <a:pt x="57160" y="44471"/>
                </a:cubicBezTo>
                <a:cubicBezTo>
                  <a:pt x="54514" y="37857"/>
                  <a:pt x="13239" y="-1037"/>
                  <a:pt x="11122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357CD584-BBEE-4D5F-886F-5B307208C6F6}"/>
              </a:ext>
            </a:extLst>
          </p:cNvPr>
          <p:cNvSpPr/>
          <p:nvPr/>
        </p:nvSpPr>
        <p:spPr>
          <a:xfrm>
            <a:off x="3452259" y="3160695"/>
            <a:ext cx="29251" cy="59567"/>
          </a:xfrm>
          <a:custGeom>
            <a:avLst/>
            <a:gdLst>
              <a:gd name="connsiteX0" fmla="*/ 554 w 29251"/>
              <a:gd name="connsiteY0" fmla="*/ 18 h 59567"/>
              <a:gd name="connsiteX1" fmla="*/ 11666 w 29251"/>
              <a:gd name="connsiteY1" fmla="*/ 52405 h 59567"/>
              <a:gd name="connsiteX2" fmla="*/ 29129 w 29251"/>
              <a:gd name="connsiteY2" fmla="*/ 58755 h 59567"/>
              <a:gd name="connsiteX3" fmla="*/ 554 w 29251"/>
              <a:gd name="connsiteY3" fmla="*/ 18 h 5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51" h="59567">
                <a:moveTo>
                  <a:pt x="554" y="18"/>
                </a:moveTo>
                <a:cubicBezTo>
                  <a:pt x="-2356" y="-1040"/>
                  <a:pt x="6904" y="42616"/>
                  <a:pt x="11666" y="52405"/>
                </a:cubicBezTo>
                <a:cubicBezTo>
                  <a:pt x="16428" y="62194"/>
                  <a:pt x="30716" y="59284"/>
                  <a:pt x="29129" y="58755"/>
                </a:cubicBezTo>
                <a:cubicBezTo>
                  <a:pt x="27542" y="58226"/>
                  <a:pt x="3464" y="1076"/>
                  <a:pt x="554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14A44E88-55C1-41D4-A000-0CA761DC6512}"/>
              </a:ext>
            </a:extLst>
          </p:cNvPr>
          <p:cNvSpPr/>
          <p:nvPr/>
        </p:nvSpPr>
        <p:spPr>
          <a:xfrm>
            <a:off x="3776344" y="3396903"/>
            <a:ext cx="67165" cy="112850"/>
          </a:xfrm>
          <a:custGeom>
            <a:avLst/>
            <a:gdLst>
              <a:gd name="connsiteX0" fmla="*/ 65406 w 67165"/>
              <a:gd name="connsiteY0" fmla="*/ 347 h 112850"/>
              <a:gd name="connsiteX1" fmla="*/ 1906 w 67165"/>
              <a:gd name="connsiteY1" fmla="*/ 108297 h 112850"/>
              <a:gd name="connsiteX2" fmla="*/ 19369 w 67165"/>
              <a:gd name="connsiteY2" fmla="*/ 90835 h 112850"/>
              <a:gd name="connsiteX3" fmla="*/ 47944 w 67165"/>
              <a:gd name="connsiteY3" fmla="*/ 73372 h 112850"/>
              <a:gd name="connsiteX4" fmla="*/ 65406 w 67165"/>
              <a:gd name="connsiteY4" fmla="*/ 347 h 1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65" h="112850">
                <a:moveTo>
                  <a:pt x="65406" y="347"/>
                </a:moveTo>
                <a:cubicBezTo>
                  <a:pt x="57733" y="6168"/>
                  <a:pt x="9579" y="93216"/>
                  <a:pt x="1906" y="108297"/>
                </a:cubicBezTo>
                <a:cubicBezTo>
                  <a:pt x="-5767" y="123378"/>
                  <a:pt x="11696" y="96656"/>
                  <a:pt x="19369" y="90835"/>
                </a:cubicBezTo>
                <a:cubicBezTo>
                  <a:pt x="27042" y="85014"/>
                  <a:pt x="42388" y="83162"/>
                  <a:pt x="47944" y="73372"/>
                </a:cubicBezTo>
                <a:cubicBezTo>
                  <a:pt x="53500" y="63582"/>
                  <a:pt x="73079" y="-5474"/>
                  <a:pt x="65406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0881BE58-1C58-428E-B6FD-13D4135C7FAA}"/>
              </a:ext>
            </a:extLst>
          </p:cNvPr>
          <p:cNvSpPr/>
          <p:nvPr/>
        </p:nvSpPr>
        <p:spPr>
          <a:xfrm>
            <a:off x="3578196" y="3532188"/>
            <a:ext cx="222300" cy="146116"/>
          </a:xfrm>
          <a:custGeom>
            <a:avLst/>
            <a:gdLst>
              <a:gd name="connsiteX0" fmla="*/ 222279 w 222300"/>
              <a:gd name="connsiteY0" fmla="*/ 0 h 146116"/>
              <a:gd name="connsiteX1" fmla="*/ 142904 w 222300"/>
              <a:gd name="connsiteY1" fmla="*/ 80962 h 146116"/>
              <a:gd name="connsiteX2" fmla="*/ 100042 w 222300"/>
              <a:gd name="connsiteY2" fmla="*/ 125412 h 146116"/>
              <a:gd name="connsiteX3" fmla="*/ 77817 w 222300"/>
              <a:gd name="connsiteY3" fmla="*/ 131762 h 146116"/>
              <a:gd name="connsiteX4" fmla="*/ 29 w 222300"/>
              <a:gd name="connsiteY4" fmla="*/ 146050 h 146116"/>
              <a:gd name="connsiteX5" fmla="*/ 87342 w 222300"/>
              <a:gd name="connsiteY5" fmla="*/ 125412 h 146116"/>
              <a:gd name="connsiteX6" fmla="*/ 134967 w 222300"/>
              <a:gd name="connsiteY6" fmla="*/ 79375 h 146116"/>
              <a:gd name="connsiteX7" fmla="*/ 222279 w 222300"/>
              <a:gd name="connsiteY7" fmla="*/ 0 h 14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300" h="146116">
                <a:moveTo>
                  <a:pt x="222279" y="0"/>
                </a:moveTo>
                <a:cubicBezTo>
                  <a:pt x="223602" y="264"/>
                  <a:pt x="163277" y="60060"/>
                  <a:pt x="142904" y="80962"/>
                </a:cubicBezTo>
                <a:cubicBezTo>
                  <a:pt x="122531" y="101864"/>
                  <a:pt x="110890" y="116945"/>
                  <a:pt x="100042" y="125412"/>
                </a:cubicBezTo>
                <a:cubicBezTo>
                  <a:pt x="89194" y="133879"/>
                  <a:pt x="94486" y="128322"/>
                  <a:pt x="77817" y="131762"/>
                </a:cubicBezTo>
                <a:cubicBezTo>
                  <a:pt x="61148" y="135202"/>
                  <a:pt x="-1559" y="147108"/>
                  <a:pt x="29" y="146050"/>
                </a:cubicBezTo>
                <a:cubicBezTo>
                  <a:pt x="1617" y="144992"/>
                  <a:pt x="64852" y="136525"/>
                  <a:pt x="87342" y="125412"/>
                </a:cubicBezTo>
                <a:cubicBezTo>
                  <a:pt x="109832" y="114300"/>
                  <a:pt x="112477" y="98690"/>
                  <a:pt x="134967" y="79375"/>
                </a:cubicBezTo>
                <a:cubicBezTo>
                  <a:pt x="157456" y="60061"/>
                  <a:pt x="220956" y="-264"/>
                  <a:pt x="22227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4FDC0AD8-D264-4E11-8BF4-2A3EDBF16576}"/>
              </a:ext>
            </a:extLst>
          </p:cNvPr>
          <p:cNvSpPr/>
          <p:nvPr/>
        </p:nvSpPr>
        <p:spPr>
          <a:xfrm>
            <a:off x="3522659" y="3651000"/>
            <a:ext cx="96939" cy="20904"/>
          </a:xfrm>
          <a:custGeom>
            <a:avLst/>
            <a:gdLst>
              <a:gd name="connsiteX0" fmla="*/ 4 w 96939"/>
              <a:gd name="connsiteY0" fmla="*/ 250 h 20904"/>
              <a:gd name="connsiteX1" fmla="*/ 61916 w 96939"/>
              <a:gd name="connsiteY1" fmla="*/ 19300 h 20904"/>
              <a:gd name="connsiteX2" fmla="*/ 74616 w 96939"/>
              <a:gd name="connsiteY2" fmla="*/ 19300 h 20904"/>
              <a:gd name="connsiteX3" fmla="*/ 96841 w 96939"/>
              <a:gd name="connsiteY3" fmla="*/ 14538 h 20904"/>
              <a:gd name="connsiteX4" fmla="*/ 65091 w 96939"/>
              <a:gd name="connsiteY4" fmla="*/ 8188 h 20904"/>
              <a:gd name="connsiteX5" fmla="*/ 4 w 96939"/>
              <a:gd name="connsiteY5" fmla="*/ 250 h 2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39" h="20904">
                <a:moveTo>
                  <a:pt x="4" y="250"/>
                </a:moveTo>
                <a:cubicBezTo>
                  <a:pt x="-525" y="2102"/>
                  <a:pt x="49481" y="16125"/>
                  <a:pt x="61916" y="19300"/>
                </a:cubicBezTo>
                <a:cubicBezTo>
                  <a:pt x="74351" y="22475"/>
                  <a:pt x="68795" y="20094"/>
                  <a:pt x="74616" y="19300"/>
                </a:cubicBezTo>
                <a:cubicBezTo>
                  <a:pt x="80437" y="18506"/>
                  <a:pt x="98428" y="16390"/>
                  <a:pt x="96841" y="14538"/>
                </a:cubicBezTo>
                <a:cubicBezTo>
                  <a:pt x="95254" y="12686"/>
                  <a:pt x="77791" y="8982"/>
                  <a:pt x="65091" y="8188"/>
                </a:cubicBezTo>
                <a:cubicBezTo>
                  <a:pt x="52391" y="7394"/>
                  <a:pt x="533" y="-1602"/>
                  <a:pt x="4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045FA91F-B0C8-40B3-803B-01ECF8516CF7}"/>
              </a:ext>
            </a:extLst>
          </p:cNvPr>
          <p:cNvSpPr/>
          <p:nvPr/>
        </p:nvSpPr>
        <p:spPr>
          <a:xfrm>
            <a:off x="3489284" y="3401677"/>
            <a:ext cx="41690" cy="216242"/>
          </a:xfrm>
          <a:custGeom>
            <a:avLst/>
            <a:gdLst>
              <a:gd name="connsiteX0" fmla="*/ 41 w 41690"/>
              <a:gd name="connsiteY0" fmla="*/ 336 h 216242"/>
              <a:gd name="connsiteX1" fmla="*/ 33379 w 41690"/>
              <a:gd name="connsiteY1" fmla="*/ 82886 h 216242"/>
              <a:gd name="connsiteX2" fmla="*/ 23854 w 41690"/>
              <a:gd name="connsiteY2" fmla="*/ 140036 h 216242"/>
              <a:gd name="connsiteX3" fmla="*/ 23854 w 41690"/>
              <a:gd name="connsiteY3" fmla="*/ 173373 h 216242"/>
              <a:gd name="connsiteX4" fmla="*/ 31791 w 41690"/>
              <a:gd name="connsiteY4" fmla="*/ 216236 h 216242"/>
              <a:gd name="connsiteX5" fmla="*/ 30204 w 41690"/>
              <a:gd name="connsiteY5" fmla="*/ 170198 h 216242"/>
              <a:gd name="connsiteX6" fmla="*/ 41316 w 41690"/>
              <a:gd name="connsiteY6" fmla="*/ 116223 h 216242"/>
              <a:gd name="connsiteX7" fmla="*/ 41 w 41690"/>
              <a:gd name="connsiteY7" fmla="*/ 336 h 2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90" h="216242">
                <a:moveTo>
                  <a:pt x="41" y="336"/>
                </a:moveTo>
                <a:cubicBezTo>
                  <a:pt x="-1282" y="-5220"/>
                  <a:pt x="29410" y="59603"/>
                  <a:pt x="33379" y="82886"/>
                </a:cubicBezTo>
                <a:cubicBezTo>
                  <a:pt x="37348" y="106169"/>
                  <a:pt x="25441" y="124955"/>
                  <a:pt x="23854" y="140036"/>
                </a:cubicBezTo>
                <a:cubicBezTo>
                  <a:pt x="22267" y="155117"/>
                  <a:pt x="22531" y="160673"/>
                  <a:pt x="23854" y="173373"/>
                </a:cubicBezTo>
                <a:cubicBezTo>
                  <a:pt x="25177" y="186073"/>
                  <a:pt x="30733" y="216765"/>
                  <a:pt x="31791" y="216236"/>
                </a:cubicBezTo>
                <a:cubicBezTo>
                  <a:pt x="32849" y="215707"/>
                  <a:pt x="28617" y="186867"/>
                  <a:pt x="30204" y="170198"/>
                </a:cubicBezTo>
                <a:cubicBezTo>
                  <a:pt x="31791" y="153529"/>
                  <a:pt x="43962" y="138448"/>
                  <a:pt x="41316" y="116223"/>
                </a:cubicBezTo>
                <a:cubicBezTo>
                  <a:pt x="38670" y="93998"/>
                  <a:pt x="1364" y="5892"/>
                  <a:pt x="41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7DE478D0-3311-430F-BDB7-F07D8FA7158D}"/>
              </a:ext>
            </a:extLst>
          </p:cNvPr>
          <p:cNvSpPr/>
          <p:nvPr/>
        </p:nvSpPr>
        <p:spPr>
          <a:xfrm>
            <a:off x="3552825" y="3535329"/>
            <a:ext cx="205112" cy="105566"/>
          </a:xfrm>
          <a:custGeom>
            <a:avLst/>
            <a:gdLst>
              <a:gd name="connsiteX0" fmla="*/ 0 w 205112"/>
              <a:gd name="connsiteY0" fmla="*/ 96871 h 105566"/>
              <a:gd name="connsiteX1" fmla="*/ 73025 w 205112"/>
              <a:gd name="connsiteY1" fmla="*/ 104809 h 105566"/>
              <a:gd name="connsiteX2" fmla="*/ 120650 w 205112"/>
              <a:gd name="connsiteY2" fmla="*/ 76234 h 105566"/>
              <a:gd name="connsiteX3" fmla="*/ 204788 w 205112"/>
              <a:gd name="connsiteY3" fmla="*/ 34 h 105566"/>
              <a:gd name="connsiteX4" fmla="*/ 147638 w 205112"/>
              <a:gd name="connsiteY4" fmla="*/ 66709 h 105566"/>
              <a:gd name="connsiteX5" fmla="*/ 95250 w 205112"/>
              <a:gd name="connsiteY5" fmla="*/ 92109 h 105566"/>
              <a:gd name="connsiteX6" fmla="*/ 71438 w 205112"/>
              <a:gd name="connsiteY6" fmla="*/ 92109 h 105566"/>
              <a:gd name="connsiteX7" fmla="*/ 0 w 205112"/>
              <a:gd name="connsiteY7" fmla="*/ 96871 h 10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112" h="105566">
                <a:moveTo>
                  <a:pt x="0" y="96871"/>
                </a:moveTo>
                <a:cubicBezTo>
                  <a:pt x="264" y="98988"/>
                  <a:pt x="52917" y="108248"/>
                  <a:pt x="73025" y="104809"/>
                </a:cubicBezTo>
                <a:cubicBezTo>
                  <a:pt x="93133" y="101370"/>
                  <a:pt x="98690" y="93696"/>
                  <a:pt x="120650" y="76234"/>
                </a:cubicBezTo>
                <a:cubicBezTo>
                  <a:pt x="142610" y="58772"/>
                  <a:pt x="200290" y="1621"/>
                  <a:pt x="204788" y="34"/>
                </a:cubicBezTo>
                <a:cubicBezTo>
                  <a:pt x="209286" y="-1554"/>
                  <a:pt x="165894" y="51363"/>
                  <a:pt x="147638" y="66709"/>
                </a:cubicBezTo>
                <a:cubicBezTo>
                  <a:pt x="129382" y="82055"/>
                  <a:pt x="107950" y="87876"/>
                  <a:pt x="95250" y="92109"/>
                </a:cubicBezTo>
                <a:cubicBezTo>
                  <a:pt x="82550" y="96342"/>
                  <a:pt x="82021" y="91315"/>
                  <a:pt x="71438" y="92109"/>
                </a:cubicBezTo>
                <a:cubicBezTo>
                  <a:pt x="60855" y="92903"/>
                  <a:pt x="-264" y="94754"/>
                  <a:pt x="0" y="96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A48777EC-163C-4BAC-810E-38DCE66289E5}"/>
              </a:ext>
            </a:extLst>
          </p:cNvPr>
          <p:cNvSpPr/>
          <p:nvPr/>
        </p:nvSpPr>
        <p:spPr>
          <a:xfrm>
            <a:off x="3460605" y="3291969"/>
            <a:ext cx="8131" cy="89327"/>
          </a:xfrm>
          <a:custGeom>
            <a:avLst/>
            <a:gdLst>
              <a:gd name="connsiteX0" fmla="*/ 145 w 8131"/>
              <a:gd name="connsiteY0" fmla="*/ 506 h 89327"/>
              <a:gd name="connsiteX1" fmla="*/ 3320 w 8131"/>
              <a:gd name="connsiteY1" fmla="*/ 87819 h 89327"/>
              <a:gd name="connsiteX2" fmla="*/ 8083 w 8131"/>
              <a:gd name="connsiteY2" fmla="*/ 52894 h 89327"/>
              <a:gd name="connsiteX3" fmla="*/ 145 w 8131"/>
              <a:gd name="connsiteY3" fmla="*/ 506 h 8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1" h="89327">
                <a:moveTo>
                  <a:pt x="145" y="506"/>
                </a:moveTo>
                <a:cubicBezTo>
                  <a:pt x="-649" y="6327"/>
                  <a:pt x="1997" y="79088"/>
                  <a:pt x="3320" y="87819"/>
                </a:cubicBezTo>
                <a:cubicBezTo>
                  <a:pt x="4643" y="96550"/>
                  <a:pt x="8612" y="65065"/>
                  <a:pt x="8083" y="52894"/>
                </a:cubicBezTo>
                <a:cubicBezTo>
                  <a:pt x="7554" y="40723"/>
                  <a:pt x="939" y="-5315"/>
                  <a:pt x="145" y="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920F80F7-EC70-4C12-B121-3C116FAF00B4}"/>
              </a:ext>
            </a:extLst>
          </p:cNvPr>
          <p:cNvSpPr/>
          <p:nvPr/>
        </p:nvSpPr>
        <p:spPr>
          <a:xfrm>
            <a:off x="3501607" y="3281356"/>
            <a:ext cx="76788" cy="105032"/>
          </a:xfrm>
          <a:custGeom>
            <a:avLst/>
            <a:gdLst>
              <a:gd name="connsiteX0" fmla="*/ 3593 w 76788"/>
              <a:gd name="connsiteY0" fmla="*/ 7 h 105032"/>
              <a:gd name="connsiteX1" fmla="*/ 418 w 76788"/>
              <a:gd name="connsiteY1" fmla="*/ 80969 h 105032"/>
              <a:gd name="connsiteX2" fmla="*/ 3593 w 76788"/>
              <a:gd name="connsiteY2" fmla="*/ 90494 h 105032"/>
              <a:gd name="connsiteX3" fmla="*/ 32168 w 76788"/>
              <a:gd name="connsiteY3" fmla="*/ 100019 h 105032"/>
              <a:gd name="connsiteX4" fmla="*/ 76618 w 76788"/>
              <a:gd name="connsiteY4" fmla="*/ 96844 h 105032"/>
              <a:gd name="connsiteX5" fmla="*/ 14706 w 76788"/>
              <a:gd name="connsiteY5" fmla="*/ 104782 h 105032"/>
              <a:gd name="connsiteX6" fmla="*/ 9943 w 76788"/>
              <a:gd name="connsiteY6" fmla="*/ 85732 h 105032"/>
              <a:gd name="connsiteX7" fmla="*/ 3593 w 76788"/>
              <a:gd name="connsiteY7" fmla="*/ 7 h 10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88" h="105032">
                <a:moveTo>
                  <a:pt x="3593" y="7"/>
                </a:moveTo>
                <a:cubicBezTo>
                  <a:pt x="2006" y="-787"/>
                  <a:pt x="418" y="65888"/>
                  <a:pt x="418" y="80969"/>
                </a:cubicBezTo>
                <a:cubicBezTo>
                  <a:pt x="418" y="96050"/>
                  <a:pt x="-1699" y="87319"/>
                  <a:pt x="3593" y="90494"/>
                </a:cubicBezTo>
                <a:cubicBezTo>
                  <a:pt x="8885" y="93669"/>
                  <a:pt x="19997" y="98961"/>
                  <a:pt x="32168" y="100019"/>
                </a:cubicBezTo>
                <a:cubicBezTo>
                  <a:pt x="44339" y="101077"/>
                  <a:pt x="79528" y="96050"/>
                  <a:pt x="76618" y="96844"/>
                </a:cubicBezTo>
                <a:cubicBezTo>
                  <a:pt x="73708" y="97638"/>
                  <a:pt x="25819" y="106634"/>
                  <a:pt x="14706" y="104782"/>
                </a:cubicBezTo>
                <a:cubicBezTo>
                  <a:pt x="3594" y="102930"/>
                  <a:pt x="10208" y="100549"/>
                  <a:pt x="9943" y="85732"/>
                </a:cubicBezTo>
                <a:cubicBezTo>
                  <a:pt x="9678" y="70915"/>
                  <a:pt x="5180" y="801"/>
                  <a:pt x="3593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B2475383-9306-428D-8151-32A0846A883A}"/>
              </a:ext>
            </a:extLst>
          </p:cNvPr>
          <p:cNvSpPr/>
          <p:nvPr/>
        </p:nvSpPr>
        <p:spPr>
          <a:xfrm>
            <a:off x="3471863" y="3373438"/>
            <a:ext cx="62237" cy="16048"/>
          </a:xfrm>
          <a:custGeom>
            <a:avLst/>
            <a:gdLst>
              <a:gd name="connsiteX0" fmla="*/ 0 w 62237"/>
              <a:gd name="connsiteY0" fmla="*/ 0 h 16048"/>
              <a:gd name="connsiteX1" fmla="*/ 61912 w 62237"/>
              <a:gd name="connsiteY1" fmla="*/ 15875 h 16048"/>
              <a:gd name="connsiteX2" fmla="*/ 0 w 62237"/>
              <a:gd name="connsiteY2" fmla="*/ 0 h 1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237" h="16048">
                <a:moveTo>
                  <a:pt x="0" y="0"/>
                </a:moveTo>
                <a:cubicBezTo>
                  <a:pt x="0" y="0"/>
                  <a:pt x="56356" y="17992"/>
                  <a:pt x="61912" y="15875"/>
                </a:cubicBezTo>
                <a:cubicBezTo>
                  <a:pt x="67468" y="13758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7CED69DC-BB3A-400F-9BB9-D9FC7F396911}"/>
              </a:ext>
            </a:extLst>
          </p:cNvPr>
          <p:cNvSpPr/>
          <p:nvPr/>
        </p:nvSpPr>
        <p:spPr>
          <a:xfrm>
            <a:off x="3585632" y="3287707"/>
            <a:ext cx="73956" cy="86965"/>
          </a:xfrm>
          <a:custGeom>
            <a:avLst/>
            <a:gdLst>
              <a:gd name="connsiteX0" fmla="*/ 531 w 73956"/>
              <a:gd name="connsiteY0" fmla="*/ 6 h 86965"/>
              <a:gd name="connsiteX1" fmla="*/ 3706 w 73956"/>
              <a:gd name="connsiteY1" fmla="*/ 80968 h 86965"/>
              <a:gd name="connsiteX2" fmla="*/ 24343 w 73956"/>
              <a:gd name="connsiteY2" fmla="*/ 80968 h 86965"/>
              <a:gd name="connsiteX3" fmla="*/ 68793 w 73956"/>
              <a:gd name="connsiteY3" fmla="*/ 80968 h 86965"/>
              <a:gd name="connsiteX4" fmla="*/ 73556 w 73956"/>
              <a:gd name="connsiteY4" fmla="*/ 52393 h 86965"/>
              <a:gd name="connsiteX5" fmla="*/ 73556 w 73956"/>
              <a:gd name="connsiteY5" fmla="*/ 36518 h 86965"/>
              <a:gd name="connsiteX6" fmla="*/ 68793 w 73956"/>
              <a:gd name="connsiteY6" fmla="*/ 34931 h 86965"/>
              <a:gd name="connsiteX7" fmla="*/ 59268 w 73956"/>
              <a:gd name="connsiteY7" fmla="*/ 63506 h 86965"/>
              <a:gd name="connsiteX8" fmla="*/ 38631 w 73956"/>
              <a:gd name="connsiteY8" fmla="*/ 71443 h 86965"/>
              <a:gd name="connsiteX9" fmla="*/ 10056 w 73956"/>
              <a:gd name="connsiteY9" fmla="*/ 76206 h 86965"/>
              <a:gd name="connsiteX10" fmla="*/ 531 w 73956"/>
              <a:gd name="connsiteY10" fmla="*/ 6 h 8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956" h="86965">
                <a:moveTo>
                  <a:pt x="531" y="6"/>
                </a:moveTo>
                <a:cubicBezTo>
                  <a:pt x="-527" y="800"/>
                  <a:pt x="-263" y="67474"/>
                  <a:pt x="3706" y="80968"/>
                </a:cubicBezTo>
                <a:cubicBezTo>
                  <a:pt x="7675" y="94462"/>
                  <a:pt x="24343" y="80968"/>
                  <a:pt x="24343" y="80968"/>
                </a:cubicBezTo>
                <a:cubicBezTo>
                  <a:pt x="35191" y="80968"/>
                  <a:pt x="60591" y="85731"/>
                  <a:pt x="68793" y="80968"/>
                </a:cubicBezTo>
                <a:cubicBezTo>
                  <a:pt x="76995" y="76206"/>
                  <a:pt x="72762" y="59801"/>
                  <a:pt x="73556" y="52393"/>
                </a:cubicBezTo>
                <a:cubicBezTo>
                  <a:pt x="74350" y="44985"/>
                  <a:pt x="73556" y="36518"/>
                  <a:pt x="73556" y="36518"/>
                </a:cubicBezTo>
                <a:cubicBezTo>
                  <a:pt x="72762" y="33608"/>
                  <a:pt x="71174" y="30433"/>
                  <a:pt x="68793" y="34931"/>
                </a:cubicBezTo>
                <a:cubicBezTo>
                  <a:pt x="66412" y="39429"/>
                  <a:pt x="64295" y="57421"/>
                  <a:pt x="59268" y="63506"/>
                </a:cubicBezTo>
                <a:cubicBezTo>
                  <a:pt x="54241" y="69591"/>
                  <a:pt x="46833" y="69326"/>
                  <a:pt x="38631" y="71443"/>
                </a:cubicBezTo>
                <a:cubicBezTo>
                  <a:pt x="30429" y="73560"/>
                  <a:pt x="15348" y="84408"/>
                  <a:pt x="10056" y="76206"/>
                </a:cubicBezTo>
                <a:cubicBezTo>
                  <a:pt x="4764" y="68004"/>
                  <a:pt x="1589" y="-788"/>
                  <a:pt x="53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854177AE-1408-45CD-9AF3-B3FEFED6BBD1}"/>
              </a:ext>
            </a:extLst>
          </p:cNvPr>
          <p:cNvSpPr/>
          <p:nvPr/>
        </p:nvSpPr>
        <p:spPr>
          <a:xfrm>
            <a:off x="3647204" y="3294055"/>
            <a:ext cx="167588" cy="68740"/>
          </a:xfrm>
          <a:custGeom>
            <a:avLst/>
            <a:gdLst>
              <a:gd name="connsiteX0" fmla="*/ 871 w 167588"/>
              <a:gd name="connsiteY0" fmla="*/ 8 h 68740"/>
              <a:gd name="connsiteX1" fmla="*/ 46909 w 167588"/>
              <a:gd name="connsiteY1" fmla="*/ 66683 h 68740"/>
              <a:gd name="connsiteX2" fmla="*/ 83421 w 167588"/>
              <a:gd name="connsiteY2" fmla="*/ 47633 h 68740"/>
              <a:gd name="connsiteX3" fmla="*/ 135809 w 167588"/>
              <a:gd name="connsiteY3" fmla="*/ 58745 h 68740"/>
              <a:gd name="connsiteX4" fmla="*/ 167559 w 167588"/>
              <a:gd name="connsiteY4" fmla="*/ 34933 h 68740"/>
              <a:gd name="connsiteX5" fmla="*/ 140571 w 167588"/>
              <a:gd name="connsiteY5" fmla="*/ 49220 h 68740"/>
              <a:gd name="connsiteX6" fmla="*/ 92946 w 167588"/>
              <a:gd name="connsiteY6" fmla="*/ 36520 h 68740"/>
              <a:gd name="connsiteX7" fmla="*/ 19921 w 167588"/>
              <a:gd name="connsiteY7" fmla="*/ 66683 h 68740"/>
              <a:gd name="connsiteX8" fmla="*/ 16746 w 167588"/>
              <a:gd name="connsiteY8" fmla="*/ 61920 h 68740"/>
              <a:gd name="connsiteX9" fmla="*/ 871 w 167588"/>
              <a:gd name="connsiteY9" fmla="*/ 8 h 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88" h="68740">
                <a:moveTo>
                  <a:pt x="871" y="8"/>
                </a:moveTo>
                <a:cubicBezTo>
                  <a:pt x="5898" y="802"/>
                  <a:pt x="33151" y="58746"/>
                  <a:pt x="46909" y="66683"/>
                </a:cubicBezTo>
                <a:cubicBezTo>
                  <a:pt x="60667" y="74621"/>
                  <a:pt x="68604" y="48956"/>
                  <a:pt x="83421" y="47633"/>
                </a:cubicBezTo>
                <a:cubicBezTo>
                  <a:pt x="98238" y="46310"/>
                  <a:pt x="121786" y="60862"/>
                  <a:pt x="135809" y="58745"/>
                </a:cubicBezTo>
                <a:cubicBezTo>
                  <a:pt x="149832" y="56628"/>
                  <a:pt x="166765" y="36521"/>
                  <a:pt x="167559" y="34933"/>
                </a:cubicBezTo>
                <a:cubicBezTo>
                  <a:pt x="168353" y="33346"/>
                  <a:pt x="153006" y="48956"/>
                  <a:pt x="140571" y="49220"/>
                </a:cubicBezTo>
                <a:cubicBezTo>
                  <a:pt x="128136" y="49484"/>
                  <a:pt x="113054" y="33610"/>
                  <a:pt x="92946" y="36520"/>
                </a:cubicBezTo>
                <a:cubicBezTo>
                  <a:pt x="72838" y="39430"/>
                  <a:pt x="32621" y="62450"/>
                  <a:pt x="19921" y="66683"/>
                </a:cubicBezTo>
                <a:cubicBezTo>
                  <a:pt x="7221" y="70916"/>
                  <a:pt x="19392" y="68270"/>
                  <a:pt x="16746" y="61920"/>
                </a:cubicBezTo>
                <a:cubicBezTo>
                  <a:pt x="14100" y="55570"/>
                  <a:pt x="-4156" y="-786"/>
                  <a:pt x="87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B82A5658-EB4C-4AA7-83DE-C06D152252FC}"/>
              </a:ext>
            </a:extLst>
          </p:cNvPr>
          <p:cNvSpPr/>
          <p:nvPr/>
        </p:nvSpPr>
        <p:spPr>
          <a:xfrm>
            <a:off x="3567574" y="3387322"/>
            <a:ext cx="181288" cy="190675"/>
          </a:xfrm>
          <a:custGeom>
            <a:avLst/>
            <a:gdLst>
              <a:gd name="connsiteX0" fmla="*/ 80501 w 181288"/>
              <a:gd name="connsiteY0" fmla="*/ 403 h 190675"/>
              <a:gd name="connsiteX1" fmla="*/ 9064 w 181288"/>
              <a:gd name="connsiteY1" fmla="*/ 98828 h 190675"/>
              <a:gd name="connsiteX2" fmla="*/ 2714 w 181288"/>
              <a:gd name="connsiteY2" fmla="*/ 133753 h 190675"/>
              <a:gd name="connsiteX3" fmla="*/ 24939 w 181288"/>
              <a:gd name="connsiteY3" fmla="*/ 181378 h 190675"/>
              <a:gd name="connsiteX4" fmla="*/ 96376 w 181288"/>
              <a:gd name="connsiteY4" fmla="*/ 184553 h 190675"/>
              <a:gd name="connsiteX5" fmla="*/ 178926 w 181288"/>
              <a:gd name="connsiteY5" fmla="*/ 114703 h 190675"/>
              <a:gd name="connsiteX6" fmla="*/ 151939 w 181288"/>
              <a:gd name="connsiteY6" fmla="*/ 146453 h 190675"/>
              <a:gd name="connsiteX7" fmla="*/ 80501 w 181288"/>
              <a:gd name="connsiteY7" fmla="*/ 173441 h 190675"/>
              <a:gd name="connsiteX8" fmla="*/ 24939 w 181288"/>
              <a:gd name="connsiteY8" fmla="*/ 152803 h 190675"/>
              <a:gd name="connsiteX9" fmla="*/ 18589 w 181288"/>
              <a:gd name="connsiteY9" fmla="*/ 140103 h 190675"/>
              <a:gd name="connsiteX10" fmla="*/ 80501 w 181288"/>
              <a:gd name="connsiteY10" fmla="*/ 403 h 19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288" h="190675">
                <a:moveTo>
                  <a:pt x="80501" y="403"/>
                </a:moveTo>
                <a:cubicBezTo>
                  <a:pt x="78914" y="-6476"/>
                  <a:pt x="22028" y="76603"/>
                  <a:pt x="9064" y="98828"/>
                </a:cubicBezTo>
                <a:cubicBezTo>
                  <a:pt x="-3901" y="121053"/>
                  <a:pt x="68" y="119995"/>
                  <a:pt x="2714" y="133753"/>
                </a:cubicBezTo>
                <a:cubicBezTo>
                  <a:pt x="5360" y="147511"/>
                  <a:pt x="9329" y="172911"/>
                  <a:pt x="24939" y="181378"/>
                </a:cubicBezTo>
                <a:cubicBezTo>
                  <a:pt x="40549" y="189845"/>
                  <a:pt x="70712" y="195665"/>
                  <a:pt x="96376" y="184553"/>
                </a:cubicBezTo>
                <a:cubicBezTo>
                  <a:pt x="122040" y="173441"/>
                  <a:pt x="169666" y="121053"/>
                  <a:pt x="178926" y="114703"/>
                </a:cubicBezTo>
                <a:cubicBezTo>
                  <a:pt x="188187" y="108353"/>
                  <a:pt x="168343" y="136663"/>
                  <a:pt x="151939" y="146453"/>
                </a:cubicBezTo>
                <a:cubicBezTo>
                  <a:pt x="135535" y="156243"/>
                  <a:pt x="101668" y="172383"/>
                  <a:pt x="80501" y="173441"/>
                </a:cubicBezTo>
                <a:cubicBezTo>
                  <a:pt x="59334" y="174499"/>
                  <a:pt x="35258" y="158359"/>
                  <a:pt x="24939" y="152803"/>
                </a:cubicBezTo>
                <a:cubicBezTo>
                  <a:pt x="14620" y="147247"/>
                  <a:pt x="10916" y="159417"/>
                  <a:pt x="18589" y="140103"/>
                </a:cubicBezTo>
                <a:cubicBezTo>
                  <a:pt x="26262" y="120789"/>
                  <a:pt x="82088" y="7282"/>
                  <a:pt x="80501" y="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7BF010DF-EC86-4286-B1C7-717AB8CE4414}"/>
              </a:ext>
            </a:extLst>
          </p:cNvPr>
          <p:cNvSpPr/>
          <p:nvPr/>
        </p:nvSpPr>
        <p:spPr>
          <a:xfrm>
            <a:off x="3696594" y="3378200"/>
            <a:ext cx="111782" cy="135464"/>
          </a:xfrm>
          <a:custGeom>
            <a:avLst/>
            <a:gdLst>
              <a:gd name="connsiteX0" fmla="*/ 110231 w 111782"/>
              <a:gd name="connsiteY0" fmla="*/ 0 h 135464"/>
              <a:gd name="connsiteX1" fmla="*/ 73719 w 111782"/>
              <a:gd name="connsiteY1" fmla="*/ 71438 h 135464"/>
              <a:gd name="connsiteX2" fmla="*/ 694 w 111782"/>
              <a:gd name="connsiteY2" fmla="*/ 134938 h 135464"/>
              <a:gd name="connsiteX3" fmla="*/ 40381 w 111782"/>
              <a:gd name="connsiteY3" fmla="*/ 100013 h 135464"/>
              <a:gd name="connsiteX4" fmla="*/ 97531 w 111782"/>
              <a:gd name="connsiteY4" fmla="*/ 69850 h 135464"/>
              <a:gd name="connsiteX5" fmla="*/ 110231 w 111782"/>
              <a:gd name="connsiteY5" fmla="*/ 0 h 13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82" h="135464">
                <a:moveTo>
                  <a:pt x="110231" y="0"/>
                </a:moveTo>
                <a:cubicBezTo>
                  <a:pt x="106262" y="265"/>
                  <a:pt x="91975" y="48948"/>
                  <a:pt x="73719" y="71438"/>
                </a:cubicBezTo>
                <a:cubicBezTo>
                  <a:pt x="55463" y="93928"/>
                  <a:pt x="6250" y="130176"/>
                  <a:pt x="694" y="134938"/>
                </a:cubicBezTo>
                <a:cubicBezTo>
                  <a:pt x="-4862" y="139701"/>
                  <a:pt x="24242" y="110861"/>
                  <a:pt x="40381" y="100013"/>
                </a:cubicBezTo>
                <a:cubicBezTo>
                  <a:pt x="56520" y="89165"/>
                  <a:pt x="84302" y="83079"/>
                  <a:pt x="97531" y="69850"/>
                </a:cubicBezTo>
                <a:cubicBezTo>
                  <a:pt x="110760" y="56621"/>
                  <a:pt x="114200" y="-265"/>
                  <a:pt x="11023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DDB86CE0-4DFA-4145-8D39-CE6A7C9DAB40}"/>
              </a:ext>
            </a:extLst>
          </p:cNvPr>
          <p:cNvSpPr/>
          <p:nvPr/>
        </p:nvSpPr>
        <p:spPr>
          <a:xfrm>
            <a:off x="3542496" y="3574923"/>
            <a:ext cx="168844" cy="62139"/>
          </a:xfrm>
          <a:custGeom>
            <a:avLst/>
            <a:gdLst>
              <a:gd name="connsiteX0" fmla="*/ 804 w 168844"/>
              <a:gd name="connsiteY0" fmla="*/ 127 h 62139"/>
              <a:gd name="connsiteX1" fmla="*/ 32554 w 168844"/>
              <a:gd name="connsiteY1" fmla="*/ 55690 h 62139"/>
              <a:gd name="connsiteX2" fmla="*/ 46842 w 168844"/>
              <a:gd name="connsiteY2" fmla="*/ 60452 h 62139"/>
              <a:gd name="connsiteX3" fmla="*/ 88117 w 168844"/>
              <a:gd name="connsiteY3" fmla="*/ 50927 h 62139"/>
              <a:gd name="connsiteX4" fmla="*/ 108754 w 168844"/>
              <a:gd name="connsiteY4" fmla="*/ 44577 h 62139"/>
              <a:gd name="connsiteX5" fmla="*/ 165904 w 168844"/>
              <a:gd name="connsiteY5" fmla="*/ 17590 h 62139"/>
              <a:gd name="connsiteX6" fmla="*/ 161142 w 168844"/>
              <a:gd name="connsiteY6" fmla="*/ 17590 h 62139"/>
              <a:gd name="connsiteX7" fmla="*/ 118279 w 168844"/>
              <a:gd name="connsiteY7" fmla="*/ 17590 h 62139"/>
              <a:gd name="connsiteX8" fmla="*/ 116692 w 168844"/>
              <a:gd name="connsiteY8" fmla="*/ 22352 h 62139"/>
              <a:gd name="connsiteX9" fmla="*/ 111929 w 168844"/>
              <a:gd name="connsiteY9" fmla="*/ 31877 h 62139"/>
              <a:gd name="connsiteX10" fmla="*/ 97642 w 168844"/>
              <a:gd name="connsiteY10" fmla="*/ 39815 h 62139"/>
              <a:gd name="connsiteX11" fmla="*/ 69067 w 168844"/>
              <a:gd name="connsiteY11" fmla="*/ 39815 h 62139"/>
              <a:gd name="connsiteX12" fmla="*/ 804 w 168844"/>
              <a:gd name="connsiteY12" fmla="*/ 127 h 6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844" h="62139">
                <a:moveTo>
                  <a:pt x="804" y="127"/>
                </a:moveTo>
                <a:cubicBezTo>
                  <a:pt x="-5281" y="2773"/>
                  <a:pt x="24881" y="45636"/>
                  <a:pt x="32554" y="55690"/>
                </a:cubicBezTo>
                <a:cubicBezTo>
                  <a:pt x="40227" y="65744"/>
                  <a:pt x="37582" y="61246"/>
                  <a:pt x="46842" y="60452"/>
                </a:cubicBezTo>
                <a:cubicBezTo>
                  <a:pt x="56102" y="59658"/>
                  <a:pt x="77798" y="53573"/>
                  <a:pt x="88117" y="50927"/>
                </a:cubicBezTo>
                <a:cubicBezTo>
                  <a:pt x="98436" y="48281"/>
                  <a:pt x="95789" y="50133"/>
                  <a:pt x="108754" y="44577"/>
                </a:cubicBezTo>
                <a:cubicBezTo>
                  <a:pt x="121719" y="39021"/>
                  <a:pt x="165904" y="17590"/>
                  <a:pt x="165904" y="17590"/>
                </a:cubicBezTo>
                <a:cubicBezTo>
                  <a:pt x="174635" y="13092"/>
                  <a:pt x="161142" y="17590"/>
                  <a:pt x="161142" y="17590"/>
                </a:cubicBezTo>
                <a:cubicBezTo>
                  <a:pt x="153205" y="17590"/>
                  <a:pt x="125687" y="16796"/>
                  <a:pt x="118279" y="17590"/>
                </a:cubicBezTo>
                <a:cubicBezTo>
                  <a:pt x="110871" y="18384"/>
                  <a:pt x="116692" y="22352"/>
                  <a:pt x="116692" y="22352"/>
                </a:cubicBezTo>
                <a:cubicBezTo>
                  <a:pt x="115634" y="24733"/>
                  <a:pt x="115104" y="28967"/>
                  <a:pt x="111929" y="31877"/>
                </a:cubicBezTo>
                <a:cubicBezTo>
                  <a:pt x="108754" y="34788"/>
                  <a:pt x="104785" y="38492"/>
                  <a:pt x="97642" y="39815"/>
                </a:cubicBezTo>
                <a:cubicBezTo>
                  <a:pt x="90499" y="41138"/>
                  <a:pt x="83090" y="42726"/>
                  <a:pt x="69067" y="39815"/>
                </a:cubicBezTo>
                <a:cubicBezTo>
                  <a:pt x="55044" y="36905"/>
                  <a:pt x="6889" y="-2519"/>
                  <a:pt x="804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6388D874-6627-4E4C-9BE4-C89B242054F5}"/>
              </a:ext>
            </a:extLst>
          </p:cNvPr>
          <p:cNvSpPr/>
          <p:nvPr/>
        </p:nvSpPr>
        <p:spPr>
          <a:xfrm>
            <a:off x="3663950" y="267335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425BD88C-77F9-4A3A-AA96-EB949F819F34}"/>
              </a:ext>
            </a:extLst>
          </p:cNvPr>
          <p:cNvSpPr/>
          <p:nvPr/>
        </p:nvSpPr>
        <p:spPr>
          <a:xfrm>
            <a:off x="3249083" y="269663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624B1967-4F75-48CE-87BE-E82892D150B3}"/>
              </a:ext>
            </a:extLst>
          </p:cNvPr>
          <p:cNvSpPr/>
          <p:nvPr/>
        </p:nvSpPr>
        <p:spPr>
          <a:xfrm>
            <a:off x="3652204" y="2762165"/>
            <a:ext cx="220895" cy="46689"/>
          </a:xfrm>
          <a:custGeom>
            <a:avLst/>
            <a:gdLst>
              <a:gd name="connsiteX0" fmla="*/ 634 w 220895"/>
              <a:gd name="connsiteY0" fmla="*/ 33423 h 46689"/>
              <a:gd name="connsiteX1" fmla="*/ 91121 w 220895"/>
              <a:gd name="connsiteY1" fmla="*/ 28660 h 46689"/>
              <a:gd name="connsiteX2" fmla="*/ 218121 w 220895"/>
              <a:gd name="connsiteY2" fmla="*/ 85 h 46689"/>
              <a:gd name="connsiteX3" fmla="*/ 168909 w 220895"/>
              <a:gd name="connsiteY3" fmla="*/ 20723 h 46689"/>
              <a:gd name="connsiteX4" fmla="*/ 56196 w 220895"/>
              <a:gd name="connsiteY4" fmla="*/ 46123 h 46689"/>
              <a:gd name="connsiteX5" fmla="*/ 634 w 220895"/>
              <a:gd name="connsiteY5" fmla="*/ 33423 h 4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895" h="46689">
                <a:moveTo>
                  <a:pt x="634" y="33423"/>
                </a:moveTo>
                <a:cubicBezTo>
                  <a:pt x="6455" y="30512"/>
                  <a:pt x="54873" y="34216"/>
                  <a:pt x="91121" y="28660"/>
                </a:cubicBezTo>
                <a:cubicBezTo>
                  <a:pt x="127369" y="23104"/>
                  <a:pt x="205156" y="1408"/>
                  <a:pt x="218121" y="85"/>
                </a:cubicBezTo>
                <a:cubicBezTo>
                  <a:pt x="231086" y="-1238"/>
                  <a:pt x="195897" y="13050"/>
                  <a:pt x="168909" y="20723"/>
                </a:cubicBezTo>
                <a:cubicBezTo>
                  <a:pt x="141922" y="28396"/>
                  <a:pt x="82125" y="42683"/>
                  <a:pt x="56196" y="46123"/>
                </a:cubicBezTo>
                <a:cubicBezTo>
                  <a:pt x="30267" y="49563"/>
                  <a:pt x="-5187" y="36334"/>
                  <a:pt x="634" y="33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7C77F2F5-5DA5-467B-B177-5A4146B26CD1}"/>
              </a:ext>
            </a:extLst>
          </p:cNvPr>
          <p:cNvSpPr/>
          <p:nvPr/>
        </p:nvSpPr>
        <p:spPr>
          <a:xfrm>
            <a:off x="3241675" y="2785800"/>
            <a:ext cx="125416" cy="14652"/>
          </a:xfrm>
          <a:custGeom>
            <a:avLst/>
            <a:gdLst>
              <a:gd name="connsiteX0" fmla="*/ 0 w 125416"/>
              <a:gd name="connsiteY0" fmla="*/ 263 h 14652"/>
              <a:gd name="connsiteX1" fmla="*/ 93663 w 125416"/>
              <a:gd name="connsiteY1" fmla="*/ 14550 h 14652"/>
              <a:gd name="connsiteX2" fmla="*/ 125413 w 125416"/>
              <a:gd name="connsiteY2" fmla="*/ 6613 h 14652"/>
              <a:gd name="connsiteX3" fmla="*/ 95250 w 125416"/>
              <a:gd name="connsiteY3" fmla="*/ 5025 h 14652"/>
              <a:gd name="connsiteX4" fmla="*/ 0 w 125416"/>
              <a:gd name="connsiteY4" fmla="*/ 263 h 1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16" h="14652">
                <a:moveTo>
                  <a:pt x="0" y="263"/>
                </a:moveTo>
                <a:cubicBezTo>
                  <a:pt x="-264" y="1850"/>
                  <a:pt x="72761" y="13492"/>
                  <a:pt x="93663" y="14550"/>
                </a:cubicBezTo>
                <a:cubicBezTo>
                  <a:pt x="114565" y="15608"/>
                  <a:pt x="125149" y="8200"/>
                  <a:pt x="125413" y="6613"/>
                </a:cubicBezTo>
                <a:cubicBezTo>
                  <a:pt x="125677" y="5026"/>
                  <a:pt x="109273" y="5290"/>
                  <a:pt x="95250" y="5025"/>
                </a:cubicBezTo>
                <a:cubicBezTo>
                  <a:pt x="81227" y="4760"/>
                  <a:pt x="264" y="-1324"/>
                  <a:pt x="0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F0E929D1-8413-42B3-A077-81106950094A}"/>
              </a:ext>
            </a:extLst>
          </p:cNvPr>
          <p:cNvSpPr/>
          <p:nvPr/>
        </p:nvSpPr>
        <p:spPr>
          <a:xfrm>
            <a:off x="3221347" y="2797369"/>
            <a:ext cx="59792" cy="349974"/>
          </a:xfrm>
          <a:custGeom>
            <a:avLst/>
            <a:gdLst>
              <a:gd name="connsiteX0" fmla="*/ 12391 w 59792"/>
              <a:gd name="connsiteY0" fmla="*/ 2981 h 349974"/>
              <a:gd name="connsiteX1" fmla="*/ 7628 w 59792"/>
              <a:gd name="connsiteY1" fmla="*/ 83944 h 349974"/>
              <a:gd name="connsiteX2" fmla="*/ 13978 w 59792"/>
              <a:gd name="connsiteY2" fmla="*/ 176019 h 349974"/>
              <a:gd name="connsiteX3" fmla="*/ 58428 w 59792"/>
              <a:gd name="connsiteY3" fmla="*/ 345881 h 349974"/>
              <a:gd name="connsiteX4" fmla="*/ 44141 w 59792"/>
              <a:gd name="connsiteY4" fmla="*/ 288731 h 349974"/>
              <a:gd name="connsiteX5" fmla="*/ 1278 w 59792"/>
              <a:gd name="connsiteY5" fmla="*/ 193481 h 349974"/>
              <a:gd name="connsiteX6" fmla="*/ 12391 w 59792"/>
              <a:gd name="connsiteY6" fmla="*/ 2981 h 34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92" h="349974">
                <a:moveTo>
                  <a:pt x="12391" y="2981"/>
                </a:moveTo>
                <a:cubicBezTo>
                  <a:pt x="13449" y="-15275"/>
                  <a:pt x="7364" y="55104"/>
                  <a:pt x="7628" y="83944"/>
                </a:cubicBezTo>
                <a:cubicBezTo>
                  <a:pt x="7892" y="112784"/>
                  <a:pt x="5511" y="132363"/>
                  <a:pt x="13978" y="176019"/>
                </a:cubicBezTo>
                <a:cubicBezTo>
                  <a:pt x="22445" y="219675"/>
                  <a:pt x="53401" y="327096"/>
                  <a:pt x="58428" y="345881"/>
                </a:cubicBezTo>
                <a:cubicBezTo>
                  <a:pt x="63455" y="364666"/>
                  <a:pt x="53666" y="314131"/>
                  <a:pt x="44141" y="288731"/>
                </a:cubicBezTo>
                <a:cubicBezTo>
                  <a:pt x="34616" y="263331"/>
                  <a:pt x="7099" y="237402"/>
                  <a:pt x="1278" y="193481"/>
                </a:cubicBezTo>
                <a:cubicBezTo>
                  <a:pt x="-4543" y="149560"/>
                  <a:pt x="11333" y="21237"/>
                  <a:pt x="12391" y="2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E67DB6A5-C8CE-46C8-B83E-BF8B5078227C}"/>
              </a:ext>
            </a:extLst>
          </p:cNvPr>
          <p:cNvSpPr/>
          <p:nvPr/>
        </p:nvSpPr>
        <p:spPr>
          <a:xfrm>
            <a:off x="3247883" y="3090852"/>
            <a:ext cx="223616" cy="429609"/>
          </a:xfrm>
          <a:custGeom>
            <a:avLst/>
            <a:gdLst>
              <a:gd name="connsiteX0" fmla="*/ 142 w 223616"/>
              <a:gd name="connsiteY0" fmla="*/ 11 h 429609"/>
              <a:gd name="connsiteX1" fmla="*/ 39830 w 223616"/>
              <a:gd name="connsiteY1" fmla="*/ 100023 h 429609"/>
              <a:gd name="connsiteX2" fmla="*/ 84280 w 223616"/>
              <a:gd name="connsiteY2" fmla="*/ 155586 h 429609"/>
              <a:gd name="connsiteX3" fmla="*/ 216042 w 223616"/>
              <a:gd name="connsiteY3" fmla="*/ 417523 h 429609"/>
              <a:gd name="connsiteX4" fmla="*/ 204930 w 223616"/>
              <a:gd name="connsiteY4" fmla="*/ 377836 h 429609"/>
              <a:gd name="connsiteX5" fmla="*/ 182705 w 223616"/>
              <a:gd name="connsiteY5" fmla="*/ 306398 h 429609"/>
              <a:gd name="connsiteX6" fmla="*/ 100155 w 223616"/>
              <a:gd name="connsiteY6" fmla="*/ 134948 h 429609"/>
              <a:gd name="connsiteX7" fmla="*/ 54117 w 223616"/>
              <a:gd name="connsiteY7" fmla="*/ 106373 h 429609"/>
              <a:gd name="connsiteX8" fmla="*/ 142 w 223616"/>
              <a:gd name="connsiteY8" fmla="*/ 11 h 42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616" h="429609">
                <a:moveTo>
                  <a:pt x="142" y="11"/>
                </a:moveTo>
                <a:cubicBezTo>
                  <a:pt x="-2239" y="-1047"/>
                  <a:pt x="25807" y="74094"/>
                  <a:pt x="39830" y="100023"/>
                </a:cubicBezTo>
                <a:cubicBezTo>
                  <a:pt x="53853" y="125952"/>
                  <a:pt x="54911" y="102669"/>
                  <a:pt x="84280" y="155586"/>
                </a:cubicBezTo>
                <a:cubicBezTo>
                  <a:pt x="113649" y="208503"/>
                  <a:pt x="195934" y="380481"/>
                  <a:pt x="216042" y="417523"/>
                </a:cubicBezTo>
                <a:cubicBezTo>
                  <a:pt x="236150" y="454565"/>
                  <a:pt x="210486" y="396357"/>
                  <a:pt x="204930" y="377836"/>
                </a:cubicBezTo>
                <a:cubicBezTo>
                  <a:pt x="199374" y="359315"/>
                  <a:pt x="200168" y="346879"/>
                  <a:pt x="182705" y="306398"/>
                </a:cubicBezTo>
                <a:cubicBezTo>
                  <a:pt x="165242" y="265917"/>
                  <a:pt x="121586" y="168286"/>
                  <a:pt x="100155" y="134948"/>
                </a:cubicBezTo>
                <a:cubicBezTo>
                  <a:pt x="78724" y="101611"/>
                  <a:pt x="68669" y="124894"/>
                  <a:pt x="54117" y="106373"/>
                </a:cubicBezTo>
                <a:cubicBezTo>
                  <a:pt x="39565" y="87852"/>
                  <a:pt x="2523" y="1069"/>
                  <a:pt x="142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92C127D3-61B2-491B-AC53-320C23B2971E}"/>
              </a:ext>
            </a:extLst>
          </p:cNvPr>
          <p:cNvSpPr/>
          <p:nvPr/>
        </p:nvSpPr>
        <p:spPr>
          <a:xfrm>
            <a:off x="4126523" y="3143223"/>
            <a:ext cx="372652" cy="590436"/>
          </a:xfrm>
          <a:custGeom>
            <a:avLst/>
            <a:gdLst>
              <a:gd name="connsiteX0" fmla="*/ 372452 w 372652"/>
              <a:gd name="connsiteY0" fmla="*/ 27 h 590436"/>
              <a:gd name="connsiteX1" fmla="*/ 312127 w 372652"/>
              <a:gd name="connsiteY1" fmla="*/ 249265 h 590436"/>
              <a:gd name="connsiteX2" fmla="*/ 202590 w 372652"/>
              <a:gd name="connsiteY2" fmla="*/ 384202 h 590436"/>
              <a:gd name="connsiteX3" fmla="*/ 93052 w 372652"/>
              <a:gd name="connsiteY3" fmla="*/ 474690 h 590436"/>
              <a:gd name="connsiteX4" fmla="*/ 2565 w 372652"/>
              <a:gd name="connsiteY4" fmla="*/ 588990 h 590436"/>
              <a:gd name="connsiteX5" fmla="*/ 40665 w 372652"/>
              <a:gd name="connsiteY5" fmla="*/ 530252 h 590436"/>
              <a:gd name="connsiteX6" fmla="*/ 201002 w 372652"/>
              <a:gd name="connsiteY6" fmla="*/ 403252 h 590436"/>
              <a:gd name="connsiteX7" fmla="*/ 293077 w 372652"/>
              <a:gd name="connsiteY7" fmla="*/ 265140 h 590436"/>
              <a:gd name="connsiteX8" fmla="*/ 372452 w 372652"/>
              <a:gd name="connsiteY8" fmla="*/ 27 h 59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652" h="590436">
                <a:moveTo>
                  <a:pt x="372452" y="27"/>
                </a:moveTo>
                <a:cubicBezTo>
                  <a:pt x="375627" y="-2619"/>
                  <a:pt x="340437" y="185236"/>
                  <a:pt x="312127" y="249265"/>
                </a:cubicBezTo>
                <a:cubicBezTo>
                  <a:pt x="283817" y="313294"/>
                  <a:pt x="239102" y="346631"/>
                  <a:pt x="202590" y="384202"/>
                </a:cubicBezTo>
                <a:cubicBezTo>
                  <a:pt x="166077" y="421773"/>
                  <a:pt x="126390" y="440559"/>
                  <a:pt x="93052" y="474690"/>
                </a:cubicBezTo>
                <a:cubicBezTo>
                  <a:pt x="59714" y="508821"/>
                  <a:pt x="11296" y="579730"/>
                  <a:pt x="2565" y="588990"/>
                </a:cubicBezTo>
                <a:cubicBezTo>
                  <a:pt x="-6166" y="598250"/>
                  <a:pt x="7592" y="561208"/>
                  <a:pt x="40665" y="530252"/>
                </a:cubicBezTo>
                <a:cubicBezTo>
                  <a:pt x="73738" y="499296"/>
                  <a:pt x="158933" y="447437"/>
                  <a:pt x="201002" y="403252"/>
                </a:cubicBezTo>
                <a:cubicBezTo>
                  <a:pt x="243071" y="359067"/>
                  <a:pt x="264502" y="328375"/>
                  <a:pt x="293077" y="265140"/>
                </a:cubicBezTo>
                <a:cubicBezTo>
                  <a:pt x="321652" y="201905"/>
                  <a:pt x="369277" y="2673"/>
                  <a:pt x="372452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D53F0684-3980-451C-B798-3962F9001345}"/>
              </a:ext>
            </a:extLst>
          </p:cNvPr>
          <p:cNvSpPr/>
          <p:nvPr/>
        </p:nvSpPr>
        <p:spPr>
          <a:xfrm>
            <a:off x="3545660" y="3709208"/>
            <a:ext cx="100523" cy="203141"/>
          </a:xfrm>
          <a:custGeom>
            <a:avLst/>
            <a:gdLst>
              <a:gd name="connsiteX0" fmla="*/ 815 w 100523"/>
              <a:gd name="connsiteY0" fmla="*/ 780 h 203141"/>
              <a:gd name="connsiteX1" fmla="*/ 35740 w 100523"/>
              <a:gd name="connsiteY1" fmla="*/ 76980 h 203141"/>
              <a:gd name="connsiteX2" fmla="*/ 53203 w 100523"/>
              <a:gd name="connsiteY2" fmla="*/ 132542 h 203141"/>
              <a:gd name="connsiteX3" fmla="*/ 99240 w 100523"/>
              <a:gd name="connsiteY3" fmla="*/ 200805 h 203141"/>
              <a:gd name="connsiteX4" fmla="*/ 86540 w 100523"/>
              <a:gd name="connsiteY4" fmla="*/ 181755 h 203141"/>
              <a:gd name="connsiteX5" fmla="*/ 73840 w 100523"/>
              <a:gd name="connsiteY5" fmla="*/ 127780 h 203141"/>
              <a:gd name="connsiteX6" fmla="*/ 815 w 100523"/>
              <a:gd name="connsiteY6" fmla="*/ 780 h 20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23" h="203141">
                <a:moveTo>
                  <a:pt x="815" y="780"/>
                </a:moveTo>
                <a:cubicBezTo>
                  <a:pt x="-5535" y="-7687"/>
                  <a:pt x="27009" y="55020"/>
                  <a:pt x="35740" y="76980"/>
                </a:cubicBezTo>
                <a:cubicBezTo>
                  <a:pt x="44471" y="98940"/>
                  <a:pt x="42620" y="111905"/>
                  <a:pt x="53203" y="132542"/>
                </a:cubicBezTo>
                <a:cubicBezTo>
                  <a:pt x="63786" y="153180"/>
                  <a:pt x="93684" y="192603"/>
                  <a:pt x="99240" y="200805"/>
                </a:cubicBezTo>
                <a:cubicBezTo>
                  <a:pt x="104796" y="209007"/>
                  <a:pt x="90773" y="193926"/>
                  <a:pt x="86540" y="181755"/>
                </a:cubicBezTo>
                <a:cubicBezTo>
                  <a:pt x="82307" y="169584"/>
                  <a:pt x="86011" y="157149"/>
                  <a:pt x="73840" y="127780"/>
                </a:cubicBezTo>
                <a:cubicBezTo>
                  <a:pt x="61669" y="98411"/>
                  <a:pt x="7165" y="9247"/>
                  <a:pt x="815" y="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BA607FE6-F711-45E9-9AFD-3EE5945D4EF0}"/>
              </a:ext>
            </a:extLst>
          </p:cNvPr>
          <p:cNvSpPr/>
          <p:nvPr/>
        </p:nvSpPr>
        <p:spPr>
          <a:xfrm>
            <a:off x="3625345" y="3583422"/>
            <a:ext cx="191863" cy="143273"/>
          </a:xfrm>
          <a:custGeom>
            <a:avLst/>
            <a:gdLst>
              <a:gd name="connsiteX0" fmla="*/ 505 w 191863"/>
              <a:gd name="connsiteY0" fmla="*/ 142441 h 143273"/>
              <a:gd name="connsiteX1" fmla="*/ 71943 w 191863"/>
              <a:gd name="connsiteY1" fmla="*/ 121803 h 143273"/>
              <a:gd name="connsiteX2" fmla="*/ 189418 w 191863"/>
              <a:gd name="connsiteY2" fmla="*/ 2741 h 143273"/>
              <a:gd name="connsiteX3" fmla="*/ 148143 w 191863"/>
              <a:gd name="connsiteY3" fmla="*/ 44016 h 143273"/>
              <a:gd name="connsiteX4" fmla="*/ 106868 w 191863"/>
              <a:gd name="connsiteY4" fmla="*/ 110691 h 143273"/>
              <a:gd name="connsiteX5" fmla="*/ 505 w 191863"/>
              <a:gd name="connsiteY5" fmla="*/ 142441 h 14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863" h="143273">
                <a:moveTo>
                  <a:pt x="505" y="142441"/>
                </a:moveTo>
                <a:cubicBezTo>
                  <a:pt x="-5316" y="144293"/>
                  <a:pt x="40458" y="145086"/>
                  <a:pt x="71943" y="121803"/>
                </a:cubicBezTo>
                <a:cubicBezTo>
                  <a:pt x="103428" y="98520"/>
                  <a:pt x="176718" y="15705"/>
                  <a:pt x="189418" y="2741"/>
                </a:cubicBezTo>
                <a:cubicBezTo>
                  <a:pt x="202118" y="-10223"/>
                  <a:pt x="161901" y="26024"/>
                  <a:pt x="148143" y="44016"/>
                </a:cubicBezTo>
                <a:cubicBezTo>
                  <a:pt x="134385" y="62008"/>
                  <a:pt x="128828" y="93758"/>
                  <a:pt x="106868" y="110691"/>
                </a:cubicBezTo>
                <a:cubicBezTo>
                  <a:pt x="84908" y="127624"/>
                  <a:pt x="6326" y="140589"/>
                  <a:pt x="505" y="142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19F12630-4F9B-4CD1-9472-E6BEF017B5A4}"/>
              </a:ext>
            </a:extLst>
          </p:cNvPr>
          <p:cNvSpPr/>
          <p:nvPr/>
        </p:nvSpPr>
        <p:spPr>
          <a:xfrm>
            <a:off x="3630613" y="3756444"/>
            <a:ext cx="428805" cy="93633"/>
          </a:xfrm>
          <a:custGeom>
            <a:avLst/>
            <a:gdLst>
              <a:gd name="connsiteX0" fmla="*/ 0 w 428805"/>
              <a:gd name="connsiteY0" fmla="*/ 86894 h 93633"/>
              <a:gd name="connsiteX1" fmla="*/ 115887 w 428805"/>
              <a:gd name="connsiteY1" fmla="*/ 85306 h 93633"/>
              <a:gd name="connsiteX2" fmla="*/ 414337 w 428805"/>
              <a:gd name="connsiteY2" fmla="*/ 4344 h 93633"/>
              <a:gd name="connsiteX3" fmla="*/ 374650 w 428805"/>
              <a:gd name="connsiteY3" fmla="*/ 12281 h 93633"/>
              <a:gd name="connsiteX4" fmla="*/ 309562 w 428805"/>
              <a:gd name="connsiteY4" fmla="*/ 23394 h 93633"/>
              <a:gd name="connsiteX5" fmla="*/ 258762 w 428805"/>
              <a:gd name="connsiteY5" fmla="*/ 34506 h 93633"/>
              <a:gd name="connsiteX6" fmla="*/ 0 w 428805"/>
              <a:gd name="connsiteY6" fmla="*/ 86894 h 9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805" h="93633">
                <a:moveTo>
                  <a:pt x="0" y="86894"/>
                </a:moveTo>
                <a:cubicBezTo>
                  <a:pt x="23415" y="92979"/>
                  <a:pt x="46831" y="99064"/>
                  <a:pt x="115887" y="85306"/>
                </a:cubicBezTo>
                <a:cubicBezTo>
                  <a:pt x="184943" y="71548"/>
                  <a:pt x="371210" y="16515"/>
                  <a:pt x="414337" y="4344"/>
                </a:cubicBezTo>
                <a:cubicBezTo>
                  <a:pt x="457464" y="-7827"/>
                  <a:pt x="392113" y="9106"/>
                  <a:pt x="374650" y="12281"/>
                </a:cubicBezTo>
                <a:cubicBezTo>
                  <a:pt x="357188" y="15456"/>
                  <a:pt x="328876" y="19690"/>
                  <a:pt x="309562" y="23394"/>
                </a:cubicBezTo>
                <a:cubicBezTo>
                  <a:pt x="290248" y="27098"/>
                  <a:pt x="258762" y="34506"/>
                  <a:pt x="258762" y="34506"/>
                </a:cubicBezTo>
                <a:lnTo>
                  <a:pt x="0" y="8689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6AB12B74-ED18-474E-AF1F-1DA0A36EFC91}"/>
              </a:ext>
            </a:extLst>
          </p:cNvPr>
          <p:cNvSpPr/>
          <p:nvPr/>
        </p:nvSpPr>
        <p:spPr>
          <a:xfrm>
            <a:off x="3428968" y="3289265"/>
            <a:ext cx="58835" cy="117579"/>
          </a:xfrm>
          <a:custGeom>
            <a:avLst/>
            <a:gdLst>
              <a:gd name="connsiteX0" fmla="*/ 32 w 58835"/>
              <a:gd name="connsiteY0" fmla="*/ 35 h 117579"/>
              <a:gd name="connsiteX1" fmla="*/ 38132 w 58835"/>
              <a:gd name="connsiteY1" fmla="*/ 69885 h 117579"/>
              <a:gd name="connsiteX2" fmla="*/ 58770 w 58835"/>
              <a:gd name="connsiteY2" fmla="*/ 117510 h 117579"/>
              <a:gd name="connsiteX3" fmla="*/ 31782 w 58835"/>
              <a:gd name="connsiteY3" fmla="*/ 79410 h 117579"/>
              <a:gd name="connsiteX4" fmla="*/ 32 w 58835"/>
              <a:gd name="connsiteY4" fmla="*/ 35 h 11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5" h="117579">
                <a:moveTo>
                  <a:pt x="32" y="35"/>
                </a:moveTo>
                <a:cubicBezTo>
                  <a:pt x="1090" y="-1553"/>
                  <a:pt x="28342" y="50306"/>
                  <a:pt x="38132" y="69885"/>
                </a:cubicBezTo>
                <a:cubicBezTo>
                  <a:pt x="47922" y="89464"/>
                  <a:pt x="59828" y="115922"/>
                  <a:pt x="58770" y="117510"/>
                </a:cubicBezTo>
                <a:cubicBezTo>
                  <a:pt x="57712" y="119098"/>
                  <a:pt x="39720" y="93168"/>
                  <a:pt x="31782" y="79410"/>
                </a:cubicBezTo>
                <a:cubicBezTo>
                  <a:pt x="23845" y="65652"/>
                  <a:pt x="-1026" y="1623"/>
                  <a:pt x="32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21DC0573-951F-42C2-8BE7-2E15DF877E6C}"/>
              </a:ext>
            </a:extLst>
          </p:cNvPr>
          <p:cNvSpPr/>
          <p:nvPr/>
        </p:nvSpPr>
        <p:spPr>
          <a:xfrm>
            <a:off x="4529093" y="2581833"/>
            <a:ext cx="288844" cy="157113"/>
          </a:xfrm>
          <a:custGeom>
            <a:avLst/>
            <a:gdLst>
              <a:gd name="connsiteX0" fmla="*/ 45 w 288844"/>
              <a:gd name="connsiteY0" fmla="*/ 156605 h 157113"/>
              <a:gd name="connsiteX1" fmla="*/ 100057 w 288844"/>
              <a:gd name="connsiteY1" fmla="*/ 85167 h 157113"/>
              <a:gd name="connsiteX2" fmla="*/ 182607 w 288844"/>
              <a:gd name="connsiteY2" fmla="*/ 18492 h 157113"/>
              <a:gd name="connsiteX3" fmla="*/ 287382 w 288844"/>
              <a:gd name="connsiteY3" fmla="*/ 15317 h 157113"/>
              <a:gd name="connsiteX4" fmla="*/ 234995 w 288844"/>
              <a:gd name="connsiteY4" fmla="*/ 1030 h 157113"/>
              <a:gd name="connsiteX5" fmla="*/ 112757 w 288844"/>
              <a:gd name="connsiteY5" fmla="*/ 47067 h 157113"/>
              <a:gd name="connsiteX6" fmla="*/ 45 w 288844"/>
              <a:gd name="connsiteY6" fmla="*/ 156605 h 15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44" h="157113">
                <a:moveTo>
                  <a:pt x="45" y="156605"/>
                </a:moveTo>
                <a:cubicBezTo>
                  <a:pt x="-2072" y="162955"/>
                  <a:pt x="69630" y="108186"/>
                  <a:pt x="100057" y="85167"/>
                </a:cubicBezTo>
                <a:cubicBezTo>
                  <a:pt x="130484" y="62148"/>
                  <a:pt x="151386" y="30134"/>
                  <a:pt x="182607" y="18492"/>
                </a:cubicBezTo>
                <a:cubicBezTo>
                  <a:pt x="213828" y="6850"/>
                  <a:pt x="278651" y="18227"/>
                  <a:pt x="287382" y="15317"/>
                </a:cubicBezTo>
                <a:cubicBezTo>
                  <a:pt x="296113" y="12407"/>
                  <a:pt x="264099" y="-4262"/>
                  <a:pt x="234995" y="1030"/>
                </a:cubicBezTo>
                <a:cubicBezTo>
                  <a:pt x="205891" y="6322"/>
                  <a:pt x="148211" y="24048"/>
                  <a:pt x="112757" y="47067"/>
                </a:cubicBezTo>
                <a:cubicBezTo>
                  <a:pt x="77303" y="70086"/>
                  <a:pt x="2162" y="150255"/>
                  <a:pt x="45" y="156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3606A792-7D54-4E7D-892B-692AE2AC8F34}"/>
              </a:ext>
            </a:extLst>
          </p:cNvPr>
          <p:cNvSpPr/>
          <p:nvPr/>
        </p:nvSpPr>
        <p:spPr>
          <a:xfrm>
            <a:off x="4836905" y="2613923"/>
            <a:ext cx="66837" cy="267758"/>
          </a:xfrm>
          <a:custGeom>
            <a:avLst/>
            <a:gdLst>
              <a:gd name="connsiteX0" fmla="*/ 208 w 66837"/>
              <a:gd name="connsiteY0" fmla="*/ 690 h 267758"/>
              <a:gd name="connsiteX1" fmla="*/ 44658 w 66837"/>
              <a:gd name="connsiteY1" fmla="*/ 70540 h 267758"/>
              <a:gd name="connsiteX2" fmla="*/ 46245 w 66837"/>
              <a:gd name="connsiteY2" fmla="*/ 162615 h 267758"/>
              <a:gd name="connsiteX3" fmla="*/ 27195 w 66837"/>
              <a:gd name="connsiteY3" fmla="*/ 265802 h 267758"/>
              <a:gd name="connsiteX4" fmla="*/ 47833 w 66837"/>
              <a:gd name="connsiteY4" fmla="*/ 221352 h 267758"/>
              <a:gd name="connsiteX5" fmla="*/ 65295 w 66837"/>
              <a:gd name="connsiteY5" fmla="*/ 113402 h 267758"/>
              <a:gd name="connsiteX6" fmla="*/ 208 w 66837"/>
              <a:gd name="connsiteY6" fmla="*/ 690 h 26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837" h="267758">
                <a:moveTo>
                  <a:pt x="208" y="690"/>
                </a:moveTo>
                <a:cubicBezTo>
                  <a:pt x="-3232" y="-6454"/>
                  <a:pt x="36985" y="43552"/>
                  <a:pt x="44658" y="70540"/>
                </a:cubicBezTo>
                <a:cubicBezTo>
                  <a:pt x="52331" y="97528"/>
                  <a:pt x="49156" y="130071"/>
                  <a:pt x="46245" y="162615"/>
                </a:cubicBezTo>
                <a:cubicBezTo>
                  <a:pt x="43335" y="195159"/>
                  <a:pt x="26930" y="256013"/>
                  <a:pt x="27195" y="265802"/>
                </a:cubicBezTo>
                <a:cubicBezTo>
                  <a:pt x="27460" y="275591"/>
                  <a:pt x="41483" y="246752"/>
                  <a:pt x="47833" y="221352"/>
                </a:cubicBezTo>
                <a:cubicBezTo>
                  <a:pt x="54183" y="195952"/>
                  <a:pt x="72174" y="150179"/>
                  <a:pt x="65295" y="113402"/>
                </a:cubicBezTo>
                <a:cubicBezTo>
                  <a:pt x="58416" y="76625"/>
                  <a:pt x="3648" y="7834"/>
                  <a:pt x="208" y="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524B28C7-4C99-4E9D-9952-B0CAF1EB4C4E}"/>
              </a:ext>
            </a:extLst>
          </p:cNvPr>
          <p:cNvSpPr/>
          <p:nvPr/>
        </p:nvSpPr>
        <p:spPr>
          <a:xfrm>
            <a:off x="4638224" y="3006722"/>
            <a:ext cx="135530" cy="128601"/>
          </a:xfrm>
          <a:custGeom>
            <a:avLst/>
            <a:gdLst>
              <a:gd name="connsiteX0" fmla="*/ 135389 w 135530"/>
              <a:gd name="connsiteY0" fmla="*/ 3 h 128601"/>
              <a:gd name="connsiteX1" fmla="*/ 56014 w 135530"/>
              <a:gd name="connsiteY1" fmla="*/ 88903 h 128601"/>
              <a:gd name="connsiteX2" fmla="*/ 451 w 135530"/>
              <a:gd name="connsiteY2" fmla="*/ 128591 h 128601"/>
              <a:gd name="connsiteX3" fmla="*/ 35376 w 135530"/>
              <a:gd name="connsiteY3" fmla="*/ 85728 h 128601"/>
              <a:gd name="connsiteX4" fmla="*/ 135389 w 135530"/>
              <a:gd name="connsiteY4" fmla="*/ 3 h 12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530" h="128601">
                <a:moveTo>
                  <a:pt x="135389" y="3"/>
                </a:moveTo>
                <a:cubicBezTo>
                  <a:pt x="138829" y="532"/>
                  <a:pt x="78504" y="67472"/>
                  <a:pt x="56014" y="88903"/>
                </a:cubicBezTo>
                <a:cubicBezTo>
                  <a:pt x="33524" y="110334"/>
                  <a:pt x="3891" y="129120"/>
                  <a:pt x="451" y="128591"/>
                </a:cubicBezTo>
                <a:cubicBezTo>
                  <a:pt x="-2989" y="128062"/>
                  <a:pt x="13680" y="105572"/>
                  <a:pt x="35376" y="85728"/>
                </a:cubicBezTo>
                <a:cubicBezTo>
                  <a:pt x="57072" y="65884"/>
                  <a:pt x="131949" y="-526"/>
                  <a:pt x="13538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77CB76F6-ED31-4187-8134-AB1B90349A96}"/>
              </a:ext>
            </a:extLst>
          </p:cNvPr>
          <p:cNvSpPr/>
          <p:nvPr/>
        </p:nvSpPr>
        <p:spPr>
          <a:xfrm>
            <a:off x="4503696" y="2887453"/>
            <a:ext cx="48064" cy="258093"/>
          </a:xfrm>
          <a:custGeom>
            <a:avLst/>
            <a:gdLst>
              <a:gd name="connsiteX0" fmla="*/ 47667 w 48064"/>
              <a:gd name="connsiteY0" fmla="*/ 210 h 258093"/>
              <a:gd name="connsiteX1" fmla="*/ 22267 w 48064"/>
              <a:gd name="connsiteY1" fmla="*/ 124035 h 258093"/>
              <a:gd name="connsiteX2" fmla="*/ 12742 w 48064"/>
              <a:gd name="connsiteY2" fmla="*/ 200235 h 258093"/>
              <a:gd name="connsiteX3" fmla="*/ 46079 w 48064"/>
              <a:gd name="connsiteY3" fmla="*/ 257385 h 258093"/>
              <a:gd name="connsiteX4" fmla="*/ 25442 w 48064"/>
              <a:gd name="connsiteY4" fmla="*/ 227222 h 258093"/>
              <a:gd name="connsiteX5" fmla="*/ 42 w 48064"/>
              <a:gd name="connsiteY5" fmla="*/ 155785 h 258093"/>
              <a:gd name="connsiteX6" fmla="*/ 47667 w 48064"/>
              <a:gd name="connsiteY6" fmla="*/ 210 h 25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64" h="258093">
                <a:moveTo>
                  <a:pt x="47667" y="210"/>
                </a:moveTo>
                <a:cubicBezTo>
                  <a:pt x="51371" y="-5082"/>
                  <a:pt x="28088" y="90698"/>
                  <a:pt x="22267" y="124035"/>
                </a:cubicBezTo>
                <a:cubicBezTo>
                  <a:pt x="16446" y="157372"/>
                  <a:pt x="8773" y="178010"/>
                  <a:pt x="12742" y="200235"/>
                </a:cubicBezTo>
                <a:cubicBezTo>
                  <a:pt x="16711" y="222460"/>
                  <a:pt x="43962" y="252887"/>
                  <a:pt x="46079" y="257385"/>
                </a:cubicBezTo>
                <a:cubicBezTo>
                  <a:pt x="48196" y="261883"/>
                  <a:pt x="33115" y="244155"/>
                  <a:pt x="25442" y="227222"/>
                </a:cubicBezTo>
                <a:cubicBezTo>
                  <a:pt x="17769" y="210289"/>
                  <a:pt x="-1016" y="188858"/>
                  <a:pt x="42" y="155785"/>
                </a:cubicBezTo>
                <a:cubicBezTo>
                  <a:pt x="1100" y="122712"/>
                  <a:pt x="43963" y="5502"/>
                  <a:pt x="47667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5D70B45A-27D3-433B-B254-A628583433D5}"/>
              </a:ext>
            </a:extLst>
          </p:cNvPr>
          <p:cNvSpPr/>
          <p:nvPr/>
        </p:nvSpPr>
        <p:spPr>
          <a:xfrm>
            <a:off x="4643365" y="2627324"/>
            <a:ext cx="213357" cy="187410"/>
          </a:xfrm>
          <a:custGeom>
            <a:avLst/>
            <a:gdLst>
              <a:gd name="connsiteX0" fmla="*/ 73 w 213357"/>
              <a:gd name="connsiteY0" fmla="*/ 187314 h 187410"/>
              <a:gd name="connsiteX1" fmla="*/ 33410 w 213357"/>
              <a:gd name="connsiteY1" fmla="*/ 42851 h 187410"/>
              <a:gd name="connsiteX2" fmla="*/ 144535 w 213357"/>
              <a:gd name="connsiteY2" fmla="*/ 15864 h 187410"/>
              <a:gd name="connsiteX3" fmla="*/ 188985 w 213357"/>
              <a:gd name="connsiteY3" fmla="*/ 53964 h 187410"/>
              <a:gd name="connsiteX4" fmla="*/ 203273 w 213357"/>
              <a:gd name="connsiteY4" fmla="*/ 180964 h 187410"/>
              <a:gd name="connsiteX5" fmla="*/ 211210 w 213357"/>
              <a:gd name="connsiteY5" fmla="*/ 96826 h 187410"/>
              <a:gd name="connsiteX6" fmla="*/ 209623 w 213357"/>
              <a:gd name="connsiteY6" fmla="*/ 60314 h 187410"/>
              <a:gd name="connsiteX7" fmla="*/ 171523 w 213357"/>
              <a:gd name="connsiteY7" fmla="*/ 6339 h 187410"/>
              <a:gd name="connsiteX8" fmla="*/ 39760 w 213357"/>
              <a:gd name="connsiteY8" fmla="*/ 19039 h 187410"/>
              <a:gd name="connsiteX9" fmla="*/ 73 w 213357"/>
              <a:gd name="connsiteY9" fmla="*/ 187314 h 18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57" h="187410">
                <a:moveTo>
                  <a:pt x="73" y="187314"/>
                </a:moveTo>
                <a:cubicBezTo>
                  <a:pt x="-985" y="191283"/>
                  <a:pt x="9333" y="71426"/>
                  <a:pt x="33410" y="42851"/>
                </a:cubicBezTo>
                <a:cubicBezTo>
                  <a:pt x="57487" y="14276"/>
                  <a:pt x="118606" y="14012"/>
                  <a:pt x="144535" y="15864"/>
                </a:cubicBezTo>
                <a:cubicBezTo>
                  <a:pt x="170464" y="17716"/>
                  <a:pt x="179195" y="26447"/>
                  <a:pt x="188985" y="53964"/>
                </a:cubicBezTo>
                <a:cubicBezTo>
                  <a:pt x="198775" y="81481"/>
                  <a:pt x="199569" y="173820"/>
                  <a:pt x="203273" y="180964"/>
                </a:cubicBezTo>
                <a:cubicBezTo>
                  <a:pt x="206977" y="188108"/>
                  <a:pt x="210152" y="116934"/>
                  <a:pt x="211210" y="96826"/>
                </a:cubicBezTo>
                <a:cubicBezTo>
                  <a:pt x="212268" y="76718"/>
                  <a:pt x="216237" y="75395"/>
                  <a:pt x="209623" y="60314"/>
                </a:cubicBezTo>
                <a:cubicBezTo>
                  <a:pt x="203009" y="45233"/>
                  <a:pt x="199834" y="13218"/>
                  <a:pt x="171523" y="6339"/>
                </a:cubicBezTo>
                <a:cubicBezTo>
                  <a:pt x="143212" y="-540"/>
                  <a:pt x="68335" y="-7684"/>
                  <a:pt x="39760" y="19039"/>
                </a:cubicBezTo>
                <a:cubicBezTo>
                  <a:pt x="11185" y="45762"/>
                  <a:pt x="1131" y="183345"/>
                  <a:pt x="73" y="187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A4DFEAD3-1776-4F7A-A8A8-DD582F71F230}"/>
              </a:ext>
            </a:extLst>
          </p:cNvPr>
          <p:cNvSpPr/>
          <p:nvPr/>
        </p:nvSpPr>
        <p:spPr>
          <a:xfrm>
            <a:off x="4591280" y="2806048"/>
            <a:ext cx="112553" cy="149947"/>
          </a:xfrm>
          <a:custGeom>
            <a:avLst/>
            <a:gdLst>
              <a:gd name="connsiteX0" fmla="*/ 9295 w 112553"/>
              <a:gd name="connsiteY0" fmla="*/ 149877 h 149947"/>
              <a:gd name="connsiteX1" fmla="*/ 1358 w 112553"/>
              <a:gd name="connsiteY1" fmla="*/ 10177 h 149947"/>
              <a:gd name="connsiteX2" fmla="*/ 37870 w 112553"/>
              <a:gd name="connsiteY2" fmla="*/ 22877 h 149947"/>
              <a:gd name="connsiteX3" fmla="*/ 112483 w 112553"/>
              <a:gd name="connsiteY3" fmla="*/ 119715 h 149947"/>
              <a:gd name="connsiteX4" fmla="*/ 23583 w 112553"/>
              <a:gd name="connsiteY4" fmla="*/ 30815 h 149947"/>
              <a:gd name="connsiteX5" fmla="*/ 9295 w 112553"/>
              <a:gd name="connsiteY5" fmla="*/ 149877 h 14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553" h="149947">
                <a:moveTo>
                  <a:pt x="9295" y="149877"/>
                </a:moveTo>
                <a:cubicBezTo>
                  <a:pt x="5591" y="146437"/>
                  <a:pt x="-3404" y="31344"/>
                  <a:pt x="1358" y="10177"/>
                </a:cubicBezTo>
                <a:cubicBezTo>
                  <a:pt x="6120" y="-10990"/>
                  <a:pt x="19349" y="4621"/>
                  <a:pt x="37870" y="22877"/>
                </a:cubicBezTo>
                <a:cubicBezTo>
                  <a:pt x="56391" y="41133"/>
                  <a:pt x="114864" y="118392"/>
                  <a:pt x="112483" y="119715"/>
                </a:cubicBezTo>
                <a:cubicBezTo>
                  <a:pt x="110102" y="121038"/>
                  <a:pt x="41310" y="31609"/>
                  <a:pt x="23583" y="30815"/>
                </a:cubicBezTo>
                <a:cubicBezTo>
                  <a:pt x="5856" y="30021"/>
                  <a:pt x="12999" y="153317"/>
                  <a:pt x="9295" y="149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D7E0AB66-16AC-497F-AB88-9A4D522C6966}"/>
              </a:ext>
            </a:extLst>
          </p:cNvPr>
          <p:cNvSpPr/>
          <p:nvPr/>
        </p:nvSpPr>
        <p:spPr>
          <a:xfrm>
            <a:off x="4713253" y="2677936"/>
            <a:ext cx="59570" cy="104969"/>
          </a:xfrm>
          <a:custGeom>
            <a:avLst/>
            <a:gdLst>
              <a:gd name="connsiteX0" fmla="*/ 35 w 59570"/>
              <a:gd name="connsiteY0" fmla="*/ 177 h 104969"/>
              <a:gd name="connsiteX1" fmla="*/ 44485 w 59570"/>
              <a:gd name="connsiteY1" fmla="*/ 62089 h 104969"/>
              <a:gd name="connsiteX2" fmla="*/ 58772 w 59570"/>
              <a:gd name="connsiteY2" fmla="*/ 104952 h 104969"/>
              <a:gd name="connsiteX3" fmla="*/ 57185 w 59570"/>
              <a:gd name="connsiteY3" fmla="*/ 57327 h 104969"/>
              <a:gd name="connsiteX4" fmla="*/ 52422 w 59570"/>
              <a:gd name="connsiteY4" fmla="*/ 43039 h 104969"/>
              <a:gd name="connsiteX5" fmla="*/ 35 w 59570"/>
              <a:gd name="connsiteY5" fmla="*/ 177 h 10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70" h="104969">
                <a:moveTo>
                  <a:pt x="35" y="177"/>
                </a:moveTo>
                <a:cubicBezTo>
                  <a:pt x="-1288" y="3352"/>
                  <a:pt x="34696" y="44627"/>
                  <a:pt x="44485" y="62089"/>
                </a:cubicBezTo>
                <a:cubicBezTo>
                  <a:pt x="54275" y="79552"/>
                  <a:pt x="56655" y="105746"/>
                  <a:pt x="58772" y="104952"/>
                </a:cubicBezTo>
                <a:cubicBezTo>
                  <a:pt x="60889" y="104158"/>
                  <a:pt x="58243" y="67646"/>
                  <a:pt x="57185" y="57327"/>
                </a:cubicBezTo>
                <a:cubicBezTo>
                  <a:pt x="56127" y="47008"/>
                  <a:pt x="58507" y="48595"/>
                  <a:pt x="52422" y="43039"/>
                </a:cubicBezTo>
                <a:cubicBezTo>
                  <a:pt x="46337" y="37483"/>
                  <a:pt x="1358" y="-2998"/>
                  <a:pt x="35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AC1D3183-7D0A-4765-9E3C-02DB978254B7}"/>
              </a:ext>
            </a:extLst>
          </p:cNvPr>
          <p:cNvSpPr/>
          <p:nvPr/>
        </p:nvSpPr>
        <p:spPr>
          <a:xfrm>
            <a:off x="4660715" y="2728823"/>
            <a:ext cx="101970" cy="155666"/>
          </a:xfrm>
          <a:custGeom>
            <a:avLst/>
            <a:gdLst>
              <a:gd name="connsiteX0" fmla="*/ 185 w 101970"/>
              <a:gd name="connsiteY0" fmla="*/ 115977 h 155666"/>
              <a:gd name="connsiteX1" fmla="*/ 20823 w 101970"/>
              <a:gd name="connsiteY1" fmla="*/ 19140 h 155666"/>
              <a:gd name="connsiteX2" fmla="*/ 81148 w 101970"/>
              <a:gd name="connsiteY2" fmla="*/ 93752 h 155666"/>
              <a:gd name="connsiteX3" fmla="*/ 101785 w 101970"/>
              <a:gd name="connsiteY3" fmla="*/ 114390 h 155666"/>
              <a:gd name="connsiteX4" fmla="*/ 71623 w 101970"/>
              <a:gd name="connsiteY4" fmla="*/ 155665 h 155666"/>
              <a:gd name="connsiteX5" fmla="*/ 90673 w 101970"/>
              <a:gd name="connsiteY5" fmla="*/ 115977 h 155666"/>
              <a:gd name="connsiteX6" fmla="*/ 93848 w 101970"/>
              <a:gd name="connsiteY6" fmla="*/ 73115 h 155666"/>
              <a:gd name="connsiteX7" fmla="*/ 30348 w 101970"/>
              <a:gd name="connsiteY7" fmla="*/ 90 h 155666"/>
              <a:gd name="connsiteX8" fmla="*/ 185 w 101970"/>
              <a:gd name="connsiteY8" fmla="*/ 115977 h 15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70" h="155666">
                <a:moveTo>
                  <a:pt x="185" y="115977"/>
                </a:moveTo>
                <a:cubicBezTo>
                  <a:pt x="-1402" y="119152"/>
                  <a:pt x="7329" y="22844"/>
                  <a:pt x="20823" y="19140"/>
                </a:cubicBezTo>
                <a:cubicBezTo>
                  <a:pt x="34317" y="15436"/>
                  <a:pt x="67654" y="77877"/>
                  <a:pt x="81148" y="93752"/>
                </a:cubicBezTo>
                <a:cubicBezTo>
                  <a:pt x="94642" y="109627"/>
                  <a:pt x="103373" y="104071"/>
                  <a:pt x="101785" y="114390"/>
                </a:cubicBezTo>
                <a:cubicBezTo>
                  <a:pt x="100198" y="124709"/>
                  <a:pt x="73475" y="155401"/>
                  <a:pt x="71623" y="155665"/>
                </a:cubicBezTo>
                <a:cubicBezTo>
                  <a:pt x="69771" y="155929"/>
                  <a:pt x="86969" y="129735"/>
                  <a:pt x="90673" y="115977"/>
                </a:cubicBezTo>
                <a:cubicBezTo>
                  <a:pt x="94377" y="102219"/>
                  <a:pt x="103902" y="92429"/>
                  <a:pt x="93848" y="73115"/>
                </a:cubicBezTo>
                <a:cubicBezTo>
                  <a:pt x="83794" y="53800"/>
                  <a:pt x="46752" y="-2556"/>
                  <a:pt x="30348" y="90"/>
                </a:cubicBezTo>
                <a:cubicBezTo>
                  <a:pt x="13944" y="2736"/>
                  <a:pt x="1772" y="112802"/>
                  <a:pt x="185" y="115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8FA9E53C-00BB-42AA-B13E-5BE6C7ECAAFD}"/>
              </a:ext>
            </a:extLst>
          </p:cNvPr>
          <p:cNvSpPr/>
          <p:nvPr/>
        </p:nvSpPr>
        <p:spPr>
          <a:xfrm>
            <a:off x="4764049" y="2678094"/>
            <a:ext cx="62335" cy="142938"/>
          </a:xfrm>
          <a:custGeom>
            <a:avLst/>
            <a:gdLst>
              <a:gd name="connsiteX0" fmla="*/ 39 w 62335"/>
              <a:gd name="connsiteY0" fmla="*/ 19 h 142938"/>
              <a:gd name="connsiteX1" fmla="*/ 52426 w 62335"/>
              <a:gd name="connsiteY1" fmla="*/ 92094 h 142938"/>
              <a:gd name="connsiteX2" fmla="*/ 46076 w 62335"/>
              <a:gd name="connsiteY2" fmla="*/ 142894 h 142938"/>
              <a:gd name="connsiteX3" fmla="*/ 61951 w 62335"/>
              <a:gd name="connsiteY3" fmla="*/ 84156 h 142938"/>
              <a:gd name="connsiteX4" fmla="*/ 39 w 62335"/>
              <a:gd name="connsiteY4" fmla="*/ 19 h 14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35" h="142938">
                <a:moveTo>
                  <a:pt x="39" y="19"/>
                </a:moveTo>
                <a:cubicBezTo>
                  <a:pt x="-1548" y="1342"/>
                  <a:pt x="44753" y="68282"/>
                  <a:pt x="52426" y="92094"/>
                </a:cubicBezTo>
                <a:cubicBezTo>
                  <a:pt x="60099" y="115906"/>
                  <a:pt x="44489" y="144217"/>
                  <a:pt x="46076" y="142894"/>
                </a:cubicBezTo>
                <a:cubicBezTo>
                  <a:pt x="47663" y="141571"/>
                  <a:pt x="65126" y="102412"/>
                  <a:pt x="61951" y="84156"/>
                </a:cubicBezTo>
                <a:cubicBezTo>
                  <a:pt x="58776" y="65900"/>
                  <a:pt x="1626" y="-1304"/>
                  <a:pt x="39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988BD268-609B-4904-BF8D-F9286A7481D2}"/>
              </a:ext>
            </a:extLst>
          </p:cNvPr>
          <p:cNvSpPr/>
          <p:nvPr/>
        </p:nvSpPr>
        <p:spPr>
          <a:xfrm>
            <a:off x="4552930" y="2941332"/>
            <a:ext cx="130256" cy="62637"/>
          </a:xfrm>
          <a:custGeom>
            <a:avLst/>
            <a:gdLst>
              <a:gd name="connsiteX0" fmla="*/ 20 w 130256"/>
              <a:gd name="connsiteY0" fmla="*/ 57456 h 62637"/>
              <a:gd name="connsiteX1" fmla="*/ 82570 w 130256"/>
              <a:gd name="connsiteY1" fmla="*/ 57456 h 62637"/>
              <a:gd name="connsiteX2" fmla="*/ 130195 w 130256"/>
              <a:gd name="connsiteY2" fmla="*/ 306 h 62637"/>
              <a:gd name="connsiteX3" fmla="*/ 90508 w 130256"/>
              <a:gd name="connsiteY3" fmla="*/ 35231 h 62637"/>
              <a:gd name="connsiteX4" fmla="*/ 20 w 130256"/>
              <a:gd name="connsiteY4" fmla="*/ 57456 h 6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56" h="62637">
                <a:moveTo>
                  <a:pt x="20" y="57456"/>
                </a:moveTo>
                <a:cubicBezTo>
                  <a:pt x="-1303" y="61160"/>
                  <a:pt x="60874" y="66981"/>
                  <a:pt x="82570" y="57456"/>
                </a:cubicBezTo>
                <a:cubicBezTo>
                  <a:pt x="104266" y="47931"/>
                  <a:pt x="128872" y="4010"/>
                  <a:pt x="130195" y="306"/>
                </a:cubicBezTo>
                <a:cubicBezTo>
                  <a:pt x="131518" y="-3398"/>
                  <a:pt x="111146" y="27558"/>
                  <a:pt x="90508" y="35231"/>
                </a:cubicBezTo>
                <a:cubicBezTo>
                  <a:pt x="69871" y="42904"/>
                  <a:pt x="1343" y="53752"/>
                  <a:pt x="20" y="57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1E621855-DAFE-42CF-AA35-2716F3887358}"/>
              </a:ext>
            </a:extLst>
          </p:cNvPr>
          <p:cNvSpPr/>
          <p:nvPr/>
        </p:nvSpPr>
        <p:spPr>
          <a:xfrm>
            <a:off x="4773612" y="2860475"/>
            <a:ext cx="82554" cy="45484"/>
          </a:xfrm>
          <a:custGeom>
            <a:avLst/>
            <a:gdLst>
              <a:gd name="connsiteX0" fmla="*/ 1 w 82554"/>
              <a:gd name="connsiteY0" fmla="*/ 3375 h 45484"/>
              <a:gd name="connsiteX1" fmla="*/ 57151 w 82554"/>
              <a:gd name="connsiteY1" fmla="*/ 4963 h 45484"/>
              <a:gd name="connsiteX2" fmla="*/ 82551 w 82554"/>
              <a:gd name="connsiteY2" fmla="*/ 44650 h 45484"/>
              <a:gd name="connsiteX3" fmla="*/ 58738 w 82554"/>
              <a:gd name="connsiteY3" fmla="*/ 30363 h 45484"/>
              <a:gd name="connsiteX4" fmla="*/ 1 w 82554"/>
              <a:gd name="connsiteY4" fmla="*/ 3375 h 4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4" h="45484">
                <a:moveTo>
                  <a:pt x="1" y="3375"/>
                </a:moveTo>
                <a:cubicBezTo>
                  <a:pt x="-263" y="-858"/>
                  <a:pt x="43393" y="-1916"/>
                  <a:pt x="57151" y="4963"/>
                </a:cubicBezTo>
                <a:cubicBezTo>
                  <a:pt x="70909" y="11842"/>
                  <a:pt x="82287" y="40417"/>
                  <a:pt x="82551" y="44650"/>
                </a:cubicBezTo>
                <a:cubicBezTo>
                  <a:pt x="82815" y="48883"/>
                  <a:pt x="67734" y="35919"/>
                  <a:pt x="58738" y="30363"/>
                </a:cubicBezTo>
                <a:cubicBezTo>
                  <a:pt x="49742" y="24807"/>
                  <a:pt x="265" y="7608"/>
                  <a:pt x="1" y="3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5D2894EF-D1A6-4F3C-8066-008BD254CD63}"/>
              </a:ext>
            </a:extLst>
          </p:cNvPr>
          <p:cNvSpPr/>
          <p:nvPr/>
        </p:nvSpPr>
        <p:spPr>
          <a:xfrm>
            <a:off x="4756010" y="2897119"/>
            <a:ext cx="77986" cy="52540"/>
          </a:xfrm>
          <a:custGeom>
            <a:avLst/>
            <a:gdLst>
              <a:gd name="connsiteX0" fmla="*/ 140 w 77986"/>
              <a:gd name="connsiteY0" fmla="*/ 69 h 52540"/>
              <a:gd name="connsiteX1" fmla="*/ 66815 w 77986"/>
              <a:gd name="connsiteY1" fmla="*/ 25469 h 52540"/>
              <a:gd name="connsiteX2" fmla="*/ 76340 w 77986"/>
              <a:gd name="connsiteY2" fmla="*/ 52456 h 52540"/>
              <a:gd name="connsiteX3" fmla="*/ 49353 w 77986"/>
              <a:gd name="connsiteY3" fmla="*/ 33406 h 52540"/>
              <a:gd name="connsiteX4" fmla="*/ 140 w 77986"/>
              <a:gd name="connsiteY4" fmla="*/ 69 h 5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86" h="52540">
                <a:moveTo>
                  <a:pt x="140" y="69"/>
                </a:moveTo>
                <a:cubicBezTo>
                  <a:pt x="3050" y="-1254"/>
                  <a:pt x="54115" y="16738"/>
                  <a:pt x="66815" y="25469"/>
                </a:cubicBezTo>
                <a:cubicBezTo>
                  <a:pt x="79515" y="34200"/>
                  <a:pt x="79250" y="51133"/>
                  <a:pt x="76340" y="52456"/>
                </a:cubicBezTo>
                <a:cubicBezTo>
                  <a:pt x="73430" y="53779"/>
                  <a:pt x="58349" y="39227"/>
                  <a:pt x="49353" y="33406"/>
                </a:cubicBezTo>
                <a:cubicBezTo>
                  <a:pt x="40357" y="27585"/>
                  <a:pt x="-2770" y="1392"/>
                  <a:pt x="140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78E7702A-9B42-49EB-B693-85C85F2A2A0A}"/>
              </a:ext>
            </a:extLst>
          </p:cNvPr>
          <p:cNvSpPr/>
          <p:nvPr/>
        </p:nvSpPr>
        <p:spPr>
          <a:xfrm>
            <a:off x="4739928" y="2916202"/>
            <a:ext cx="65901" cy="60607"/>
          </a:xfrm>
          <a:custGeom>
            <a:avLst/>
            <a:gdLst>
              <a:gd name="connsiteX0" fmla="*/ 347 w 65901"/>
              <a:gd name="connsiteY0" fmla="*/ 36 h 60607"/>
              <a:gd name="connsiteX1" fmla="*/ 27335 w 65901"/>
              <a:gd name="connsiteY1" fmla="*/ 47661 h 60607"/>
              <a:gd name="connsiteX2" fmla="*/ 65435 w 65901"/>
              <a:gd name="connsiteY2" fmla="*/ 60361 h 60607"/>
              <a:gd name="connsiteX3" fmla="*/ 46385 w 65901"/>
              <a:gd name="connsiteY3" fmla="*/ 39723 h 60607"/>
              <a:gd name="connsiteX4" fmla="*/ 347 w 65901"/>
              <a:gd name="connsiteY4" fmla="*/ 36 h 6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01" h="60607">
                <a:moveTo>
                  <a:pt x="347" y="36"/>
                </a:moveTo>
                <a:cubicBezTo>
                  <a:pt x="-2828" y="1359"/>
                  <a:pt x="16487" y="37607"/>
                  <a:pt x="27335" y="47661"/>
                </a:cubicBezTo>
                <a:cubicBezTo>
                  <a:pt x="38183" y="57715"/>
                  <a:pt x="62260" y="61684"/>
                  <a:pt x="65435" y="60361"/>
                </a:cubicBezTo>
                <a:cubicBezTo>
                  <a:pt x="68610" y="59038"/>
                  <a:pt x="54852" y="46073"/>
                  <a:pt x="46385" y="39723"/>
                </a:cubicBezTo>
                <a:cubicBezTo>
                  <a:pt x="37918" y="33373"/>
                  <a:pt x="3522" y="-1287"/>
                  <a:pt x="347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6D54F47E-EEF2-4216-B7E7-6D3705F731F0}"/>
              </a:ext>
            </a:extLst>
          </p:cNvPr>
          <p:cNvSpPr/>
          <p:nvPr/>
        </p:nvSpPr>
        <p:spPr>
          <a:xfrm>
            <a:off x="4717983" y="2932113"/>
            <a:ext cx="49794" cy="82552"/>
          </a:xfrm>
          <a:custGeom>
            <a:avLst/>
            <a:gdLst>
              <a:gd name="connsiteX0" fmla="*/ 3242 w 49794"/>
              <a:gd name="connsiteY0" fmla="*/ 0 h 82552"/>
              <a:gd name="connsiteX1" fmla="*/ 4830 w 49794"/>
              <a:gd name="connsiteY1" fmla="*/ 61912 h 82552"/>
              <a:gd name="connsiteX2" fmla="*/ 49280 w 49794"/>
              <a:gd name="connsiteY2" fmla="*/ 82550 h 82552"/>
              <a:gd name="connsiteX3" fmla="*/ 30230 w 49794"/>
              <a:gd name="connsiteY3" fmla="*/ 63500 h 82552"/>
              <a:gd name="connsiteX4" fmla="*/ 3242 w 49794"/>
              <a:gd name="connsiteY4" fmla="*/ 0 h 8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94" h="82552">
                <a:moveTo>
                  <a:pt x="3242" y="0"/>
                </a:moveTo>
                <a:cubicBezTo>
                  <a:pt x="199" y="24077"/>
                  <a:pt x="-2843" y="48154"/>
                  <a:pt x="4830" y="61912"/>
                </a:cubicBezTo>
                <a:cubicBezTo>
                  <a:pt x="12503" y="75670"/>
                  <a:pt x="45047" y="82285"/>
                  <a:pt x="49280" y="82550"/>
                </a:cubicBezTo>
                <a:cubicBezTo>
                  <a:pt x="53513" y="82815"/>
                  <a:pt x="30230" y="63500"/>
                  <a:pt x="30230" y="63500"/>
                </a:cubicBezTo>
                <a:lnTo>
                  <a:pt x="324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E1ACD9F9-6D00-45CE-80F8-59B7E686BE5F}"/>
              </a:ext>
            </a:extLst>
          </p:cNvPr>
          <p:cNvSpPr/>
          <p:nvPr/>
        </p:nvSpPr>
        <p:spPr>
          <a:xfrm>
            <a:off x="4760962" y="2883645"/>
            <a:ext cx="100537" cy="122029"/>
          </a:xfrm>
          <a:custGeom>
            <a:avLst/>
            <a:gdLst>
              <a:gd name="connsiteX0" fmla="*/ 98376 w 100537"/>
              <a:gd name="connsiteY0" fmla="*/ 843 h 122029"/>
              <a:gd name="connsiteX1" fmla="*/ 80913 w 100537"/>
              <a:gd name="connsiteY1" fmla="*/ 53230 h 122029"/>
              <a:gd name="connsiteX2" fmla="*/ 69801 w 100537"/>
              <a:gd name="connsiteY2" fmla="*/ 80218 h 122029"/>
              <a:gd name="connsiteX3" fmla="*/ 1538 w 100537"/>
              <a:gd name="connsiteY3" fmla="*/ 121493 h 122029"/>
              <a:gd name="connsiteX4" fmla="*/ 26938 w 100537"/>
              <a:gd name="connsiteY4" fmla="*/ 99268 h 122029"/>
              <a:gd name="connsiteX5" fmla="*/ 98376 w 100537"/>
              <a:gd name="connsiteY5" fmla="*/ 843 h 12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37" h="122029">
                <a:moveTo>
                  <a:pt x="98376" y="843"/>
                </a:moveTo>
                <a:cubicBezTo>
                  <a:pt x="107372" y="-6830"/>
                  <a:pt x="85675" y="40001"/>
                  <a:pt x="80913" y="53230"/>
                </a:cubicBezTo>
                <a:cubicBezTo>
                  <a:pt x="76151" y="66459"/>
                  <a:pt x="83030" y="68841"/>
                  <a:pt x="69801" y="80218"/>
                </a:cubicBezTo>
                <a:cubicBezTo>
                  <a:pt x="56572" y="91595"/>
                  <a:pt x="8682" y="118318"/>
                  <a:pt x="1538" y="121493"/>
                </a:cubicBezTo>
                <a:cubicBezTo>
                  <a:pt x="-5606" y="124668"/>
                  <a:pt x="13709" y="113291"/>
                  <a:pt x="26938" y="99268"/>
                </a:cubicBezTo>
                <a:cubicBezTo>
                  <a:pt x="40167" y="85245"/>
                  <a:pt x="89380" y="8516"/>
                  <a:pt x="98376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AA96FF4C-7B93-427B-838E-60CA91C8FF82}"/>
              </a:ext>
            </a:extLst>
          </p:cNvPr>
          <p:cNvSpPr/>
          <p:nvPr/>
        </p:nvSpPr>
        <p:spPr>
          <a:xfrm>
            <a:off x="4715452" y="2874646"/>
            <a:ext cx="61419" cy="65075"/>
          </a:xfrm>
          <a:custGeom>
            <a:avLst/>
            <a:gdLst>
              <a:gd name="connsiteX0" fmla="*/ 61336 w 61419"/>
              <a:gd name="connsiteY0" fmla="*/ 317 h 65075"/>
              <a:gd name="connsiteX1" fmla="*/ 2598 w 61419"/>
              <a:gd name="connsiteY1" fmla="*/ 63817 h 65075"/>
              <a:gd name="connsiteX2" fmla="*/ 15298 w 61419"/>
              <a:gd name="connsiteY2" fmla="*/ 40004 h 65075"/>
              <a:gd name="connsiteX3" fmla="*/ 61336 w 61419"/>
              <a:gd name="connsiteY3" fmla="*/ 317 h 6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19" h="65075">
                <a:moveTo>
                  <a:pt x="61336" y="317"/>
                </a:moveTo>
                <a:cubicBezTo>
                  <a:pt x="59219" y="4286"/>
                  <a:pt x="10271" y="57203"/>
                  <a:pt x="2598" y="63817"/>
                </a:cubicBezTo>
                <a:cubicBezTo>
                  <a:pt x="-5075" y="70432"/>
                  <a:pt x="5773" y="49264"/>
                  <a:pt x="15298" y="40004"/>
                </a:cubicBezTo>
                <a:cubicBezTo>
                  <a:pt x="24823" y="30744"/>
                  <a:pt x="63453" y="-3652"/>
                  <a:pt x="61336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20A5269A-98B9-4B85-A7A1-929476CD3BF3}"/>
              </a:ext>
            </a:extLst>
          </p:cNvPr>
          <p:cNvSpPr/>
          <p:nvPr/>
        </p:nvSpPr>
        <p:spPr>
          <a:xfrm>
            <a:off x="4594219" y="3081013"/>
            <a:ext cx="20682" cy="124512"/>
          </a:xfrm>
          <a:custGeom>
            <a:avLst/>
            <a:gdLst>
              <a:gd name="connsiteX0" fmla="*/ 9531 w 20682"/>
              <a:gd name="connsiteY0" fmla="*/ 325 h 124512"/>
              <a:gd name="connsiteX1" fmla="*/ 20644 w 20682"/>
              <a:gd name="connsiteY1" fmla="*/ 100337 h 124512"/>
              <a:gd name="connsiteX2" fmla="*/ 12706 w 20682"/>
              <a:gd name="connsiteY2" fmla="*/ 114625 h 124512"/>
              <a:gd name="connsiteX3" fmla="*/ 6 w 20682"/>
              <a:gd name="connsiteY3" fmla="*/ 124150 h 124512"/>
              <a:gd name="connsiteX4" fmla="*/ 11119 w 20682"/>
              <a:gd name="connsiteY4" fmla="*/ 101925 h 124512"/>
              <a:gd name="connsiteX5" fmla="*/ 19056 w 20682"/>
              <a:gd name="connsiteY5" fmla="*/ 68587 h 124512"/>
              <a:gd name="connsiteX6" fmla="*/ 9531 w 20682"/>
              <a:gd name="connsiteY6" fmla="*/ 325 h 12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" h="124512">
                <a:moveTo>
                  <a:pt x="9531" y="325"/>
                </a:moveTo>
                <a:cubicBezTo>
                  <a:pt x="9796" y="5617"/>
                  <a:pt x="20115" y="81287"/>
                  <a:pt x="20644" y="100337"/>
                </a:cubicBezTo>
                <a:cubicBezTo>
                  <a:pt x="21173" y="119387"/>
                  <a:pt x="16146" y="110656"/>
                  <a:pt x="12706" y="114625"/>
                </a:cubicBezTo>
                <a:cubicBezTo>
                  <a:pt x="9266" y="118594"/>
                  <a:pt x="270" y="126267"/>
                  <a:pt x="6" y="124150"/>
                </a:cubicBezTo>
                <a:cubicBezTo>
                  <a:pt x="-258" y="122033"/>
                  <a:pt x="7944" y="111185"/>
                  <a:pt x="11119" y="101925"/>
                </a:cubicBezTo>
                <a:cubicBezTo>
                  <a:pt x="14294" y="92665"/>
                  <a:pt x="17733" y="81287"/>
                  <a:pt x="19056" y="68587"/>
                </a:cubicBezTo>
                <a:cubicBezTo>
                  <a:pt x="20379" y="55887"/>
                  <a:pt x="9266" y="-4967"/>
                  <a:pt x="9531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9D5C1D99-7635-43A4-A942-F8B3A77E0C9A}"/>
              </a:ext>
            </a:extLst>
          </p:cNvPr>
          <p:cNvSpPr/>
          <p:nvPr/>
        </p:nvSpPr>
        <p:spPr>
          <a:xfrm>
            <a:off x="4571846" y="3073086"/>
            <a:ext cx="28955" cy="136045"/>
          </a:xfrm>
          <a:custGeom>
            <a:avLst/>
            <a:gdLst>
              <a:gd name="connsiteX0" fmla="*/ 28729 w 28955"/>
              <a:gd name="connsiteY0" fmla="*/ 314 h 136045"/>
              <a:gd name="connsiteX1" fmla="*/ 154 w 28955"/>
              <a:gd name="connsiteY1" fmla="*/ 44764 h 136045"/>
              <a:gd name="connsiteX2" fmla="*/ 17617 w 28955"/>
              <a:gd name="connsiteY2" fmla="*/ 135252 h 136045"/>
              <a:gd name="connsiteX3" fmla="*/ 23967 w 28955"/>
              <a:gd name="connsiteY3" fmla="*/ 87627 h 136045"/>
              <a:gd name="connsiteX4" fmla="*/ 14442 w 28955"/>
              <a:gd name="connsiteY4" fmla="*/ 65402 h 136045"/>
              <a:gd name="connsiteX5" fmla="*/ 28729 w 28955"/>
              <a:gd name="connsiteY5" fmla="*/ 314 h 13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55" h="136045">
                <a:moveTo>
                  <a:pt x="28729" y="314"/>
                </a:moveTo>
                <a:cubicBezTo>
                  <a:pt x="26348" y="-3126"/>
                  <a:pt x="2006" y="22274"/>
                  <a:pt x="154" y="44764"/>
                </a:cubicBezTo>
                <a:cubicBezTo>
                  <a:pt x="-1698" y="67254"/>
                  <a:pt x="13648" y="128108"/>
                  <a:pt x="17617" y="135252"/>
                </a:cubicBezTo>
                <a:cubicBezTo>
                  <a:pt x="21586" y="142396"/>
                  <a:pt x="24496" y="99269"/>
                  <a:pt x="23967" y="87627"/>
                </a:cubicBezTo>
                <a:cubicBezTo>
                  <a:pt x="23438" y="75985"/>
                  <a:pt x="14971" y="74662"/>
                  <a:pt x="14442" y="65402"/>
                </a:cubicBezTo>
                <a:cubicBezTo>
                  <a:pt x="13913" y="56142"/>
                  <a:pt x="31110" y="3754"/>
                  <a:pt x="28729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B51DF3DB-7F16-42C3-8F56-BD7E7D2A2926}"/>
              </a:ext>
            </a:extLst>
          </p:cNvPr>
          <p:cNvSpPr/>
          <p:nvPr/>
        </p:nvSpPr>
        <p:spPr>
          <a:xfrm>
            <a:off x="3117418" y="1748207"/>
            <a:ext cx="781701" cy="1058233"/>
          </a:xfrm>
          <a:custGeom>
            <a:avLst/>
            <a:gdLst>
              <a:gd name="connsiteX0" fmla="*/ 781482 w 781701"/>
              <a:gd name="connsiteY0" fmla="*/ 160 h 1058233"/>
              <a:gd name="connsiteX1" fmla="*/ 336982 w 781701"/>
              <a:gd name="connsiteY1" fmla="*/ 271093 h 1058233"/>
              <a:gd name="connsiteX2" fmla="*/ 15249 w 781701"/>
              <a:gd name="connsiteY2" fmla="*/ 791793 h 1058233"/>
              <a:gd name="connsiteX3" fmla="*/ 49115 w 781701"/>
              <a:gd name="connsiteY3" fmla="*/ 1054260 h 1058233"/>
              <a:gd name="connsiteX4" fmla="*/ 23715 w 781701"/>
              <a:gd name="connsiteY4" fmla="*/ 935726 h 1058233"/>
              <a:gd name="connsiteX5" fmla="*/ 61815 w 781701"/>
              <a:gd name="connsiteY5" fmla="*/ 740993 h 1058233"/>
              <a:gd name="connsiteX6" fmla="*/ 392015 w 781701"/>
              <a:gd name="connsiteY6" fmla="*/ 304960 h 1058233"/>
              <a:gd name="connsiteX7" fmla="*/ 781482 w 781701"/>
              <a:gd name="connsiteY7" fmla="*/ 160 h 105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701" h="1058233">
                <a:moveTo>
                  <a:pt x="781482" y="160"/>
                </a:moveTo>
                <a:cubicBezTo>
                  <a:pt x="772310" y="-5485"/>
                  <a:pt x="464687" y="139154"/>
                  <a:pt x="336982" y="271093"/>
                </a:cubicBezTo>
                <a:cubicBezTo>
                  <a:pt x="209277" y="403032"/>
                  <a:pt x="63227" y="661265"/>
                  <a:pt x="15249" y="791793"/>
                </a:cubicBezTo>
                <a:cubicBezTo>
                  <a:pt x="-32729" y="922321"/>
                  <a:pt x="47704" y="1030271"/>
                  <a:pt x="49115" y="1054260"/>
                </a:cubicBezTo>
                <a:cubicBezTo>
                  <a:pt x="50526" y="1078249"/>
                  <a:pt x="21598" y="987937"/>
                  <a:pt x="23715" y="935726"/>
                </a:cubicBezTo>
                <a:cubicBezTo>
                  <a:pt x="25832" y="883515"/>
                  <a:pt x="432" y="846121"/>
                  <a:pt x="61815" y="740993"/>
                </a:cubicBezTo>
                <a:cubicBezTo>
                  <a:pt x="123198" y="635865"/>
                  <a:pt x="274187" y="423493"/>
                  <a:pt x="392015" y="304960"/>
                </a:cubicBezTo>
                <a:cubicBezTo>
                  <a:pt x="509843" y="186427"/>
                  <a:pt x="790654" y="5805"/>
                  <a:pt x="781482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4DC8EDAE-787F-4924-BAE1-CD62B1FC0BE6}"/>
              </a:ext>
            </a:extLst>
          </p:cNvPr>
          <p:cNvSpPr/>
          <p:nvPr/>
        </p:nvSpPr>
        <p:spPr>
          <a:xfrm>
            <a:off x="3142109" y="1479432"/>
            <a:ext cx="1012568" cy="246742"/>
          </a:xfrm>
          <a:custGeom>
            <a:avLst/>
            <a:gdLst>
              <a:gd name="connsiteX0" fmla="*/ 995974 w 1012568"/>
              <a:gd name="connsiteY0" fmla="*/ 188501 h 246742"/>
              <a:gd name="connsiteX1" fmla="*/ 845691 w 1012568"/>
              <a:gd name="connsiteY1" fmla="*/ 31868 h 246742"/>
              <a:gd name="connsiteX2" fmla="*/ 51941 w 1012568"/>
              <a:gd name="connsiteY2" fmla="*/ 230835 h 246742"/>
              <a:gd name="connsiteX3" fmla="*/ 151424 w 1012568"/>
              <a:gd name="connsiteY3" fmla="*/ 209668 h 246742"/>
              <a:gd name="connsiteX4" fmla="*/ 758908 w 1012568"/>
              <a:gd name="connsiteY4" fmla="*/ 12818 h 246742"/>
              <a:gd name="connsiteX5" fmla="*/ 981158 w 1012568"/>
              <a:gd name="connsiteY5" fmla="*/ 36101 h 246742"/>
              <a:gd name="connsiteX6" fmla="*/ 995974 w 1012568"/>
              <a:gd name="connsiteY6" fmla="*/ 188501 h 24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2568" h="246742">
                <a:moveTo>
                  <a:pt x="995974" y="188501"/>
                </a:moveTo>
                <a:cubicBezTo>
                  <a:pt x="973396" y="187796"/>
                  <a:pt x="1003030" y="24812"/>
                  <a:pt x="845691" y="31868"/>
                </a:cubicBezTo>
                <a:cubicBezTo>
                  <a:pt x="688352" y="38924"/>
                  <a:pt x="167652" y="201202"/>
                  <a:pt x="51941" y="230835"/>
                </a:cubicBezTo>
                <a:cubicBezTo>
                  <a:pt x="-63770" y="260468"/>
                  <a:pt x="33596" y="246004"/>
                  <a:pt x="151424" y="209668"/>
                </a:cubicBezTo>
                <a:cubicBezTo>
                  <a:pt x="269252" y="173332"/>
                  <a:pt x="620619" y="41746"/>
                  <a:pt x="758908" y="12818"/>
                </a:cubicBezTo>
                <a:cubicBezTo>
                  <a:pt x="897197" y="-16110"/>
                  <a:pt x="940236" y="9290"/>
                  <a:pt x="981158" y="36101"/>
                </a:cubicBezTo>
                <a:cubicBezTo>
                  <a:pt x="1022080" y="62912"/>
                  <a:pt x="1018552" y="189206"/>
                  <a:pt x="995974" y="188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E781EA37-A6FB-4889-A6BC-0E1947275693}"/>
              </a:ext>
            </a:extLst>
          </p:cNvPr>
          <p:cNvSpPr/>
          <p:nvPr/>
        </p:nvSpPr>
        <p:spPr>
          <a:xfrm>
            <a:off x="3852898" y="1288591"/>
            <a:ext cx="420671" cy="309336"/>
          </a:xfrm>
          <a:custGeom>
            <a:avLst/>
            <a:gdLst>
              <a:gd name="connsiteX0" fmla="*/ 414302 w 420671"/>
              <a:gd name="connsiteY0" fmla="*/ 307376 h 309336"/>
              <a:gd name="connsiteX1" fmla="*/ 287302 w 420671"/>
              <a:gd name="connsiteY1" fmla="*/ 32209 h 309336"/>
              <a:gd name="connsiteX2" fmla="*/ 7902 w 420671"/>
              <a:gd name="connsiteY2" fmla="*/ 161326 h 309336"/>
              <a:gd name="connsiteX3" fmla="*/ 96802 w 420671"/>
              <a:gd name="connsiteY3" fmla="*/ 104176 h 309336"/>
              <a:gd name="connsiteX4" fmla="*/ 306352 w 420671"/>
              <a:gd name="connsiteY4" fmla="*/ 459 h 309336"/>
              <a:gd name="connsiteX5" fmla="*/ 393135 w 420671"/>
              <a:gd name="connsiteY5" fmla="*/ 148626 h 309336"/>
              <a:gd name="connsiteX6" fmla="*/ 414302 w 420671"/>
              <a:gd name="connsiteY6" fmla="*/ 307376 h 30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671" h="309336">
                <a:moveTo>
                  <a:pt x="414302" y="307376"/>
                </a:moveTo>
                <a:cubicBezTo>
                  <a:pt x="396663" y="287973"/>
                  <a:pt x="355035" y="56551"/>
                  <a:pt x="287302" y="32209"/>
                </a:cubicBezTo>
                <a:cubicBezTo>
                  <a:pt x="219569" y="7867"/>
                  <a:pt x="39652" y="149332"/>
                  <a:pt x="7902" y="161326"/>
                </a:cubicBezTo>
                <a:cubicBezTo>
                  <a:pt x="-23848" y="173320"/>
                  <a:pt x="47060" y="130987"/>
                  <a:pt x="96802" y="104176"/>
                </a:cubicBezTo>
                <a:cubicBezTo>
                  <a:pt x="146544" y="77365"/>
                  <a:pt x="256963" y="-6949"/>
                  <a:pt x="306352" y="459"/>
                </a:cubicBezTo>
                <a:cubicBezTo>
                  <a:pt x="355741" y="7867"/>
                  <a:pt x="377260" y="100296"/>
                  <a:pt x="393135" y="148626"/>
                </a:cubicBezTo>
                <a:cubicBezTo>
                  <a:pt x="409010" y="196956"/>
                  <a:pt x="431941" y="326779"/>
                  <a:pt x="414302" y="307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9FC90AE7-EB78-427F-84D2-380941A17B45}"/>
              </a:ext>
            </a:extLst>
          </p:cNvPr>
          <p:cNvSpPr/>
          <p:nvPr/>
        </p:nvSpPr>
        <p:spPr>
          <a:xfrm>
            <a:off x="4317514" y="1315459"/>
            <a:ext cx="139725" cy="234034"/>
          </a:xfrm>
          <a:custGeom>
            <a:avLst/>
            <a:gdLst>
              <a:gd name="connsiteX0" fmla="*/ 13186 w 139725"/>
              <a:gd name="connsiteY0" fmla="*/ 233941 h 234034"/>
              <a:gd name="connsiteX1" fmla="*/ 8953 w 139725"/>
              <a:gd name="connsiteY1" fmla="*/ 11691 h 234034"/>
              <a:gd name="connsiteX2" fmla="*/ 138069 w 139725"/>
              <a:gd name="connsiteY2" fmla="*/ 28624 h 234034"/>
              <a:gd name="connsiteX3" fmla="*/ 78803 w 139725"/>
              <a:gd name="connsiteY3" fmla="*/ 7458 h 234034"/>
              <a:gd name="connsiteX4" fmla="*/ 30119 w 139725"/>
              <a:gd name="connsiteY4" fmla="*/ 39208 h 234034"/>
              <a:gd name="connsiteX5" fmla="*/ 13186 w 139725"/>
              <a:gd name="connsiteY5" fmla="*/ 233941 h 23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725" h="234034">
                <a:moveTo>
                  <a:pt x="13186" y="233941"/>
                </a:moveTo>
                <a:cubicBezTo>
                  <a:pt x="9658" y="229355"/>
                  <a:pt x="-11861" y="45910"/>
                  <a:pt x="8953" y="11691"/>
                </a:cubicBezTo>
                <a:cubicBezTo>
                  <a:pt x="29767" y="-22528"/>
                  <a:pt x="126427" y="29329"/>
                  <a:pt x="138069" y="28624"/>
                </a:cubicBezTo>
                <a:cubicBezTo>
                  <a:pt x="149711" y="27918"/>
                  <a:pt x="96794" y="5694"/>
                  <a:pt x="78803" y="7458"/>
                </a:cubicBezTo>
                <a:cubicBezTo>
                  <a:pt x="60812" y="9222"/>
                  <a:pt x="41408" y="4989"/>
                  <a:pt x="30119" y="39208"/>
                </a:cubicBezTo>
                <a:cubicBezTo>
                  <a:pt x="18830" y="73427"/>
                  <a:pt x="16714" y="238527"/>
                  <a:pt x="13186" y="233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605FEDFF-DA92-4351-981C-949579AA3440}"/>
              </a:ext>
            </a:extLst>
          </p:cNvPr>
          <p:cNvSpPr/>
          <p:nvPr/>
        </p:nvSpPr>
        <p:spPr>
          <a:xfrm>
            <a:off x="4402667" y="1428561"/>
            <a:ext cx="336561" cy="139908"/>
          </a:xfrm>
          <a:custGeom>
            <a:avLst/>
            <a:gdLst>
              <a:gd name="connsiteX0" fmla="*/ 0 w 336561"/>
              <a:gd name="connsiteY0" fmla="*/ 99672 h 139908"/>
              <a:gd name="connsiteX1" fmla="*/ 133350 w 336561"/>
              <a:gd name="connsiteY1" fmla="*/ 189 h 139908"/>
              <a:gd name="connsiteX2" fmla="*/ 224366 w 336561"/>
              <a:gd name="connsiteY2" fmla="*/ 76389 h 139908"/>
              <a:gd name="connsiteX3" fmla="*/ 336550 w 336561"/>
              <a:gd name="connsiteY3" fmla="*/ 139889 h 139908"/>
              <a:gd name="connsiteX4" fmla="*/ 230716 w 336561"/>
              <a:gd name="connsiteY4" fmla="*/ 82739 h 139908"/>
              <a:gd name="connsiteX5" fmla="*/ 131233 w 336561"/>
              <a:gd name="connsiteY5" fmla="*/ 38289 h 139908"/>
              <a:gd name="connsiteX6" fmla="*/ 0 w 336561"/>
              <a:gd name="connsiteY6" fmla="*/ 99672 h 13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561" h="139908">
                <a:moveTo>
                  <a:pt x="0" y="99672"/>
                </a:moveTo>
                <a:cubicBezTo>
                  <a:pt x="353" y="93322"/>
                  <a:pt x="95956" y="4069"/>
                  <a:pt x="133350" y="189"/>
                </a:cubicBezTo>
                <a:cubicBezTo>
                  <a:pt x="170744" y="-3691"/>
                  <a:pt x="190499" y="53106"/>
                  <a:pt x="224366" y="76389"/>
                </a:cubicBezTo>
                <a:cubicBezTo>
                  <a:pt x="258233" y="99672"/>
                  <a:pt x="335492" y="138831"/>
                  <a:pt x="336550" y="139889"/>
                </a:cubicBezTo>
                <a:cubicBezTo>
                  <a:pt x="337608" y="140947"/>
                  <a:pt x="264936" y="99672"/>
                  <a:pt x="230716" y="82739"/>
                </a:cubicBezTo>
                <a:cubicBezTo>
                  <a:pt x="196497" y="65806"/>
                  <a:pt x="167216" y="34409"/>
                  <a:pt x="131233" y="38289"/>
                </a:cubicBezTo>
                <a:cubicBezTo>
                  <a:pt x="95250" y="42169"/>
                  <a:pt x="-353" y="106022"/>
                  <a:pt x="0" y="99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5CDEF1ED-051F-4D94-8501-7F965C83AAAC}"/>
              </a:ext>
            </a:extLst>
          </p:cNvPr>
          <p:cNvSpPr/>
          <p:nvPr/>
        </p:nvSpPr>
        <p:spPr>
          <a:xfrm>
            <a:off x="3264897" y="1794404"/>
            <a:ext cx="662077" cy="924124"/>
          </a:xfrm>
          <a:custGeom>
            <a:avLst/>
            <a:gdLst>
              <a:gd name="connsiteX0" fmla="*/ 627653 w 662077"/>
              <a:gd name="connsiteY0" fmla="*/ 529 h 924124"/>
              <a:gd name="connsiteX1" fmla="*/ 619186 w 662077"/>
              <a:gd name="connsiteY1" fmla="*/ 218546 h 924124"/>
              <a:gd name="connsiteX2" fmla="*/ 85786 w 662077"/>
              <a:gd name="connsiteY2" fmla="*/ 675746 h 924124"/>
              <a:gd name="connsiteX3" fmla="*/ 34986 w 662077"/>
              <a:gd name="connsiteY3" fmla="*/ 912813 h 924124"/>
              <a:gd name="connsiteX4" fmla="*/ 30753 w 662077"/>
              <a:gd name="connsiteY4" fmla="*/ 868363 h 924124"/>
              <a:gd name="connsiteX5" fmla="*/ 26520 w 662077"/>
              <a:gd name="connsiteY5" fmla="*/ 711729 h 924124"/>
              <a:gd name="connsiteX6" fmla="*/ 399053 w 662077"/>
              <a:gd name="connsiteY6" fmla="*/ 383646 h 924124"/>
              <a:gd name="connsiteX7" fmla="*/ 608603 w 662077"/>
              <a:gd name="connsiteY7" fmla="*/ 163513 h 924124"/>
              <a:gd name="connsiteX8" fmla="*/ 627653 w 662077"/>
              <a:gd name="connsiteY8" fmla="*/ 529 h 92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077" h="924124">
                <a:moveTo>
                  <a:pt x="627653" y="529"/>
                </a:moveTo>
                <a:cubicBezTo>
                  <a:pt x="629417" y="9701"/>
                  <a:pt x="709497" y="106010"/>
                  <a:pt x="619186" y="218546"/>
                </a:cubicBezTo>
                <a:cubicBezTo>
                  <a:pt x="528875" y="331082"/>
                  <a:pt x="183153" y="560035"/>
                  <a:pt x="85786" y="675746"/>
                </a:cubicBezTo>
                <a:cubicBezTo>
                  <a:pt x="-11581" y="791457"/>
                  <a:pt x="44158" y="880710"/>
                  <a:pt x="34986" y="912813"/>
                </a:cubicBezTo>
                <a:cubicBezTo>
                  <a:pt x="25814" y="944916"/>
                  <a:pt x="32164" y="901877"/>
                  <a:pt x="30753" y="868363"/>
                </a:cubicBezTo>
                <a:cubicBezTo>
                  <a:pt x="29342" y="834849"/>
                  <a:pt x="-34863" y="792515"/>
                  <a:pt x="26520" y="711729"/>
                </a:cubicBezTo>
                <a:cubicBezTo>
                  <a:pt x="87903" y="630943"/>
                  <a:pt x="302039" y="475015"/>
                  <a:pt x="399053" y="383646"/>
                </a:cubicBezTo>
                <a:cubicBezTo>
                  <a:pt x="496067" y="292277"/>
                  <a:pt x="571209" y="223485"/>
                  <a:pt x="608603" y="163513"/>
                </a:cubicBezTo>
                <a:cubicBezTo>
                  <a:pt x="645997" y="103541"/>
                  <a:pt x="625889" y="-8643"/>
                  <a:pt x="627653" y="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5599D6DE-6E9B-403F-B72C-05236A411F48}"/>
              </a:ext>
            </a:extLst>
          </p:cNvPr>
          <p:cNvSpPr/>
          <p:nvPr/>
        </p:nvSpPr>
        <p:spPr>
          <a:xfrm>
            <a:off x="4294469" y="1527687"/>
            <a:ext cx="808814" cy="423880"/>
          </a:xfrm>
          <a:custGeom>
            <a:avLst/>
            <a:gdLst>
              <a:gd name="connsiteX0" fmla="*/ 248 w 808814"/>
              <a:gd name="connsiteY0" fmla="*/ 19596 h 423880"/>
              <a:gd name="connsiteX1" fmla="*/ 421464 w 808814"/>
              <a:gd name="connsiteY1" fmla="*/ 36530 h 423880"/>
              <a:gd name="connsiteX2" fmla="*/ 808814 w 808814"/>
              <a:gd name="connsiteY2" fmla="*/ 423880 h 423880"/>
              <a:gd name="connsiteX3" fmla="*/ 781298 w 808814"/>
              <a:gd name="connsiteY3" fmla="*/ 396363 h 423880"/>
              <a:gd name="connsiteX4" fmla="*/ 525181 w 808814"/>
              <a:gd name="connsiteY4" fmla="*/ 152946 h 423880"/>
              <a:gd name="connsiteX5" fmla="*/ 362198 w 808814"/>
              <a:gd name="connsiteY5" fmla="*/ 66163 h 423880"/>
              <a:gd name="connsiteX6" fmla="*/ 248 w 808814"/>
              <a:gd name="connsiteY6" fmla="*/ 19596 h 42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814" h="423880">
                <a:moveTo>
                  <a:pt x="248" y="19596"/>
                </a:moveTo>
                <a:cubicBezTo>
                  <a:pt x="10126" y="14657"/>
                  <a:pt x="286703" y="-30851"/>
                  <a:pt x="421464" y="36530"/>
                </a:cubicBezTo>
                <a:cubicBezTo>
                  <a:pt x="556225" y="103911"/>
                  <a:pt x="748842" y="363908"/>
                  <a:pt x="808814" y="423880"/>
                </a:cubicBezTo>
                <a:lnTo>
                  <a:pt x="781298" y="396363"/>
                </a:lnTo>
                <a:cubicBezTo>
                  <a:pt x="734026" y="351207"/>
                  <a:pt x="595031" y="207979"/>
                  <a:pt x="525181" y="152946"/>
                </a:cubicBezTo>
                <a:cubicBezTo>
                  <a:pt x="455331" y="97913"/>
                  <a:pt x="446512" y="90857"/>
                  <a:pt x="362198" y="66163"/>
                </a:cubicBezTo>
                <a:cubicBezTo>
                  <a:pt x="277884" y="41469"/>
                  <a:pt x="-9630" y="24535"/>
                  <a:pt x="248" y="19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4CB6D003-0BFC-4058-8FE3-276F0F6A0032}"/>
              </a:ext>
            </a:extLst>
          </p:cNvPr>
          <p:cNvSpPr/>
          <p:nvPr/>
        </p:nvSpPr>
        <p:spPr>
          <a:xfrm>
            <a:off x="4106314" y="1612887"/>
            <a:ext cx="595043" cy="266810"/>
          </a:xfrm>
          <a:custGeom>
            <a:avLst/>
            <a:gdLst>
              <a:gd name="connsiteX0" fmla="*/ 19 w 595043"/>
              <a:gd name="connsiteY0" fmla="*/ 35996 h 266810"/>
              <a:gd name="connsiteX1" fmla="*/ 302703 w 595043"/>
              <a:gd name="connsiteY1" fmla="*/ 55046 h 266810"/>
              <a:gd name="connsiteX2" fmla="*/ 586336 w 595043"/>
              <a:gd name="connsiteY2" fmla="*/ 260363 h 266810"/>
              <a:gd name="connsiteX3" fmla="*/ 508019 w 595043"/>
              <a:gd name="connsiteY3" fmla="*/ 198980 h 266810"/>
              <a:gd name="connsiteX4" fmla="*/ 361969 w 595043"/>
              <a:gd name="connsiteY4" fmla="*/ 35996 h 266810"/>
              <a:gd name="connsiteX5" fmla="*/ 287886 w 595043"/>
              <a:gd name="connsiteY5" fmla="*/ 13 h 266810"/>
              <a:gd name="connsiteX6" fmla="*/ 19 w 595043"/>
              <a:gd name="connsiteY6" fmla="*/ 35996 h 26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043" h="266810">
                <a:moveTo>
                  <a:pt x="19" y="35996"/>
                </a:moveTo>
                <a:cubicBezTo>
                  <a:pt x="2489" y="45168"/>
                  <a:pt x="204983" y="17651"/>
                  <a:pt x="302703" y="55046"/>
                </a:cubicBezTo>
                <a:cubicBezTo>
                  <a:pt x="400423" y="92441"/>
                  <a:pt x="552117" y="236374"/>
                  <a:pt x="586336" y="260363"/>
                </a:cubicBezTo>
                <a:cubicBezTo>
                  <a:pt x="620555" y="284352"/>
                  <a:pt x="545413" y="236374"/>
                  <a:pt x="508019" y="198980"/>
                </a:cubicBezTo>
                <a:cubicBezTo>
                  <a:pt x="470625" y="161586"/>
                  <a:pt x="398658" y="69157"/>
                  <a:pt x="361969" y="35996"/>
                </a:cubicBezTo>
                <a:cubicBezTo>
                  <a:pt x="325280" y="2835"/>
                  <a:pt x="348211" y="718"/>
                  <a:pt x="287886" y="13"/>
                </a:cubicBezTo>
                <a:cubicBezTo>
                  <a:pt x="227561" y="-693"/>
                  <a:pt x="-2451" y="26824"/>
                  <a:pt x="19" y="35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47B2347E-766A-42E6-A469-E9F121895EB3}"/>
              </a:ext>
            </a:extLst>
          </p:cNvPr>
          <p:cNvSpPr/>
          <p:nvPr/>
        </p:nvSpPr>
        <p:spPr>
          <a:xfrm>
            <a:off x="4139759" y="1689446"/>
            <a:ext cx="601201" cy="406857"/>
          </a:xfrm>
          <a:custGeom>
            <a:avLst/>
            <a:gdLst>
              <a:gd name="connsiteX0" fmla="*/ 441 w 601201"/>
              <a:gd name="connsiteY0" fmla="*/ 10237 h 406857"/>
              <a:gd name="connsiteX1" fmla="*/ 313708 w 601201"/>
              <a:gd name="connsiteY1" fmla="*/ 80087 h 406857"/>
              <a:gd name="connsiteX2" fmla="*/ 586758 w 601201"/>
              <a:gd name="connsiteY2" fmla="*/ 393354 h 406857"/>
              <a:gd name="connsiteX3" fmla="*/ 546541 w 601201"/>
              <a:gd name="connsiteY3" fmla="*/ 325621 h 406857"/>
              <a:gd name="connsiteX4" fmla="*/ 402608 w 601201"/>
              <a:gd name="connsiteY4" fmla="*/ 105487 h 406857"/>
              <a:gd name="connsiteX5" fmla="*/ 248091 w 601201"/>
              <a:gd name="connsiteY5" fmla="*/ 10237 h 406857"/>
              <a:gd name="connsiteX6" fmla="*/ 441 w 601201"/>
              <a:gd name="connsiteY6" fmla="*/ 10237 h 40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1201" h="406857">
                <a:moveTo>
                  <a:pt x="441" y="10237"/>
                </a:moveTo>
                <a:cubicBezTo>
                  <a:pt x="11377" y="21879"/>
                  <a:pt x="215989" y="16234"/>
                  <a:pt x="313708" y="80087"/>
                </a:cubicBezTo>
                <a:cubicBezTo>
                  <a:pt x="411427" y="143940"/>
                  <a:pt x="547953" y="352432"/>
                  <a:pt x="586758" y="393354"/>
                </a:cubicBezTo>
                <a:cubicBezTo>
                  <a:pt x="625564" y="434276"/>
                  <a:pt x="577233" y="373599"/>
                  <a:pt x="546541" y="325621"/>
                </a:cubicBezTo>
                <a:cubicBezTo>
                  <a:pt x="515849" y="277643"/>
                  <a:pt x="452350" y="158051"/>
                  <a:pt x="402608" y="105487"/>
                </a:cubicBezTo>
                <a:cubicBezTo>
                  <a:pt x="352866" y="52923"/>
                  <a:pt x="311591" y="25759"/>
                  <a:pt x="248091" y="10237"/>
                </a:cubicBezTo>
                <a:cubicBezTo>
                  <a:pt x="184591" y="-5285"/>
                  <a:pt x="-10495" y="-1405"/>
                  <a:pt x="441" y="10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C56575C4-4FF4-4A9E-8F6B-A64D039A71C6}"/>
              </a:ext>
            </a:extLst>
          </p:cNvPr>
          <p:cNvSpPr/>
          <p:nvPr/>
        </p:nvSpPr>
        <p:spPr>
          <a:xfrm>
            <a:off x="4817295" y="2163220"/>
            <a:ext cx="362118" cy="752929"/>
          </a:xfrm>
          <a:custGeom>
            <a:avLst/>
            <a:gdLst>
              <a:gd name="connsiteX0" fmla="*/ 238 w 362118"/>
              <a:gd name="connsiteY0" fmla="*/ 13 h 752929"/>
              <a:gd name="connsiteX1" fmla="*/ 21405 w 362118"/>
              <a:gd name="connsiteY1" fmla="*/ 167230 h 752929"/>
              <a:gd name="connsiteX2" fmla="*/ 108188 w 362118"/>
              <a:gd name="connsiteY2" fmla="*/ 332330 h 752929"/>
              <a:gd name="connsiteX3" fmla="*/ 353722 w 362118"/>
              <a:gd name="connsiteY3" fmla="*/ 740847 h 752929"/>
              <a:gd name="connsiteX4" fmla="*/ 292338 w 362118"/>
              <a:gd name="connsiteY4" fmla="*/ 618080 h 752929"/>
              <a:gd name="connsiteX5" fmla="*/ 167455 w 362118"/>
              <a:gd name="connsiteY5" fmla="*/ 342913 h 752929"/>
              <a:gd name="connsiteX6" fmla="*/ 29872 w 362118"/>
              <a:gd name="connsiteY6" fmla="*/ 158763 h 752929"/>
              <a:gd name="connsiteX7" fmla="*/ 238 w 362118"/>
              <a:gd name="connsiteY7" fmla="*/ 13 h 75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118" h="752929">
                <a:moveTo>
                  <a:pt x="238" y="13"/>
                </a:moveTo>
                <a:cubicBezTo>
                  <a:pt x="-1173" y="1424"/>
                  <a:pt x="3413" y="111844"/>
                  <a:pt x="21405" y="167230"/>
                </a:cubicBezTo>
                <a:cubicBezTo>
                  <a:pt x="39397" y="222616"/>
                  <a:pt x="52802" y="236727"/>
                  <a:pt x="108188" y="332330"/>
                </a:cubicBezTo>
                <a:cubicBezTo>
                  <a:pt x="163574" y="427933"/>
                  <a:pt x="323030" y="693222"/>
                  <a:pt x="353722" y="740847"/>
                </a:cubicBezTo>
                <a:cubicBezTo>
                  <a:pt x="384414" y="788472"/>
                  <a:pt x="323383" y="684402"/>
                  <a:pt x="292338" y="618080"/>
                </a:cubicBezTo>
                <a:cubicBezTo>
                  <a:pt x="261294" y="551758"/>
                  <a:pt x="211199" y="419466"/>
                  <a:pt x="167455" y="342913"/>
                </a:cubicBezTo>
                <a:cubicBezTo>
                  <a:pt x="123711" y="266360"/>
                  <a:pt x="57389" y="211680"/>
                  <a:pt x="29872" y="158763"/>
                </a:cubicBezTo>
                <a:cubicBezTo>
                  <a:pt x="2355" y="105846"/>
                  <a:pt x="1649" y="-1398"/>
                  <a:pt x="23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BA54126C-E88F-4F24-8834-80CDC5DAA7A5}"/>
              </a:ext>
            </a:extLst>
          </p:cNvPr>
          <p:cNvSpPr/>
          <p:nvPr/>
        </p:nvSpPr>
        <p:spPr>
          <a:xfrm>
            <a:off x="4975722" y="2765732"/>
            <a:ext cx="502871" cy="331024"/>
          </a:xfrm>
          <a:custGeom>
            <a:avLst/>
            <a:gdLst>
              <a:gd name="connsiteX0" fmla="*/ 6911 w 502871"/>
              <a:gd name="connsiteY0" fmla="*/ 751 h 331024"/>
              <a:gd name="connsiteX1" fmla="*/ 167778 w 502871"/>
              <a:gd name="connsiteY1" fmla="*/ 286501 h 331024"/>
              <a:gd name="connsiteX2" fmla="*/ 491628 w 502871"/>
              <a:gd name="connsiteY2" fmla="*/ 142568 h 331024"/>
              <a:gd name="connsiteX3" fmla="*/ 402728 w 502871"/>
              <a:gd name="connsiteY3" fmla="*/ 189135 h 331024"/>
              <a:gd name="connsiteX4" fmla="*/ 150845 w 502871"/>
              <a:gd name="connsiteY4" fmla="*/ 330951 h 331024"/>
              <a:gd name="connsiteX5" fmla="*/ 40778 w 502871"/>
              <a:gd name="connsiteY5" fmla="*/ 206068 h 331024"/>
              <a:gd name="connsiteX6" fmla="*/ 6911 w 502871"/>
              <a:gd name="connsiteY6" fmla="*/ 751 h 33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2871" h="331024">
                <a:moveTo>
                  <a:pt x="6911" y="751"/>
                </a:moveTo>
                <a:cubicBezTo>
                  <a:pt x="28078" y="14156"/>
                  <a:pt x="86992" y="262865"/>
                  <a:pt x="167778" y="286501"/>
                </a:cubicBezTo>
                <a:cubicBezTo>
                  <a:pt x="248564" y="310137"/>
                  <a:pt x="452470" y="158796"/>
                  <a:pt x="491628" y="142568"/>
                </a:cubicBezTo>
                <a:cubicBezTo>
                  <a:pt x="530786" y="126340"/>
                  <a:pt x="459525" y="157738"/>
                  <a:pt x="402728" y="189135"/>
                </a:cubicBezTo>
                <a:cubicBezTo>
                  <a:pt x="345931" y="220532"/>
                  <a:pt x="211170" y="328129"/>
                  <a:pt x="150845" y="330951"/>
                </a:cubicBezTo>
                <a:cubicBezTo>
                  <a:pt x="90520" y="333773"/>
                  <a:pt x="63709" y="255104"/>
                  <a:pt x="40778" y="206068"/>
                </a:cubicBezTo>
                <a:cubicBezTo>
                  <a:pt x="17847" y="157032"/>
                  <a:pt x="-14256" y="-12654"/>
                  <a:pt x="6911" y="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B838B216-2208-4E1C-B4E9-14D1D89A3210}"/>
              </a:ext>
            </a:extLst>
          </p:cNvPr>
          <p:cNvSpPr/>
          <p:nvPr/>
        </p:nvSpPr>
        <p:spPr>
          <a:xfrm>
            <a:off x="4951392" y="2978003"/>
            <a:ext cx="494263" cy="327144"/>
          </a:xfrm>
          <a:custGeom>
            <a:avLst/>
            <a:gdLst>
              <a:gd name="connsiteX0" fmla="*/ 31241 w 494263"/>
              <a:gd name="connsiteY0" fmla="*/ 147 h 327144"/>
              <a:gd name="connsiteX1" fmla="*/ 88391 w 494263"/>
              <a:gd name="connsiteY1" fmla="*/ 226630 h 327144"/>
              <a:gd name="connsiteX2" fmla="*/ 482091 w 494263"/>
              <a:gd name="connsiteY2" fmla="*/ 321880 h 327144"/>
              <a:gd name="connsiteX3" fmla="*/ 401658 w 494263"/>
              <a:gd name="connsiteY3" fmla="*/ 315530 h 327144"/>
              <a:gd name="connsiteX4" fmla="*/ 31241 w 494263"/>
              <a:gd name="connsiteY4" fmla="*/ 262614 h 327144"/>
              <a:gd name="connsiteX5" fmla="*/ 31241 w 494263"/>
              <a:gd name="connsiteY5" fmla="*/ 147 h 32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263" h="327144">
                <a:moveTo>
                  <a:pt x="31241" y="147"/>
                </a:moveTo>
                <a:cubicBezTo>
                  <a:pt x="40766" y="-5850"/>
                  <a:pt x="13249" y="173008"/>
                  <a:pt x="88391" y="226630"/>
                </a:cubicBezTo>
                <a:cubicBezTo>
                  <a:pt x="163533" y="280252"/>
                  <a:pt x="429880" y="307063"/>
                  <a:pt x="482091" y="321880"/>
                </a:cubicBezTo>
                <a:cubicBezTo>
                  <a:pt x="534302" y="336697"/>
                  <a:pt x="401658" y="315530"/>
                  <a:pt x="401658" y="315530"/>
                </a:cubicBezTo>
                <a:cubicBezTo>
                  <a:pt x="326516" y="305652"/>
                  <a:pt x="96505" y="310592"/>
                  <a:pt x="31241" y="262614"/>
                </a:cubicBezTo>
                <a:cubicBezTo>
                  <a:pt x="-34023" y="214636"/>
                  <a:pt x="21716" y="6144"/>
                  <a:pt x="31241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F25DF632-4B7A-4FE4-8579-94D0087B299E}"/>
              </a:ext>
            </a:extLst>
          </p:cNvPr>
          <p:cNvSpPr/>
          <p:nvPr/>
        </p:nvSpPr>
        <p:spPr>
          <a:xfrm>
            <a:off x="4761977" y="3020464"/>
            <a:ext cx="300057" cy="658460"/>
          </a:xfrm>
          <a:custGeom>
            <a:avLst/>
            <a:gdLst>
              <a:gd name="connsiteX0" fmla="*/ 83073 w 300057"/>
              <a:gd name="connsiteY0" fmla="*/ 19 h 658460"/>
              <a:gd name="connsiteX1" fmla="*/ 28040 w 300057"/>
              <a:gd name="connsiteY1" fmla="*/ 184169 h 658460"/>
              <a:gd name="connsiteX2" fmla="*/ 284156 w 300057"/>
              <a:gd name="connsiteY2" fmla="*/ 632903 h 658460"/>
              <a:gd name="connsiteX3" fmla="*/ 262990 w 300057"/>
              <a:gd name="connsiteY3" fmla="*/ 592686 h 658460"/>
              <a:gd name="connsiteX4" fmla="*/ 182556 w 300057"/>
              <a:gd name="connsiteY4" fmla="*/ 505903 h 658460"/>
              <a:gd name="connsiteX5" fmla="*/ 44973 w 300057"/>
              <a:gd name="connsiteY5" fmla="*/ 359853 h 658460"/>
              <a:gd name="connsiteX6" fmla="*/ 523 w 300057"/>
              <a:gd name="connsiteY6" fmla="*/ 173586 h 658460"/>
              <a:gd name="connsiteX7" fmla="*/ 83073 w 300057"/>
              <a:gd name="connsiteY7" fmla="*/ 19 h 65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057" h="658460">
                <a:moveTo>
                  <a:pt x="83073" y="19"/>
                </a:moveTo>
                <a:cubicBezTo>
                  <a:pt x="87659" y="1783"/>
                  <a:pt x="-5474" y="78688"/>
                  <a:pt x="28040" y="184169"/>
                </a:cubicBezTo>
                <a:cubicBezTo>
                  <a:pt x="61554" y="289650"/>
                  <a:pt x="244998" y="564817"/>
                  <a:pt x="284156" y="632903"/>
                </a:cubicBezTo>
                <a:cubicBezTo>
                  <a:pt x="323314" y="700989"/>
                  <a:pt x="279923" y="613853"/>
                  <a:pt x="262990" y="592686"/>
                </a:cubicBezTo>
                <a:cubicBezTo>
                  <a:pt x="246057" y="571519"/>
                  <a:pt x="218892" y="544708"/>
                  <a:pt x="182556" y="505903"/>
                </a:cubicBezTo>
                <a:cubicBezTo>
                  <a:pt x="146220" y="467098"/>
                  <a:pt x="75312" y="415239"/>
                  <a:pt x="44973" y="359853"/>
                </a:cubicBezTo>
                <a:cubicBezTo>
                  <a:pt x="14634" y="304467"/>
                  <a:pt x="-3358" y="229325"/>
                  <a:pt x="523" y="173586"/>
                </a:cubicBezTo>
                <a:cubicBezTo>
                  <a:pt x="4403" y="117847"/>
                  <a:pt x="78487" y="-1745"/>
                  <a:pt x="83073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29155B9C-F8A8-425E-A524-B53D5E5A82D8}"/>
              </a:ext>
            </a:extLst>
          </p:cNvPr>
          <p:cNvSpPr/>
          <p:nvPr/>
        </p:nvSpPr>
        <p:spPr>
          <a:xfrm>
            <a:off x="4927347" y="3206738"/>
            <a:ext cx="754710" cy="436881"/>
          </a:xfrm>
          <a:custGeom>
            <a:avLst/>
            <a:gdLst>
              <a:gd name="connsiteX0" fmla="*/ 10836 w 754710"/>
              <a:gd name="connsiteY0" fmla="*/ 12 h 436881"/>
              <a:gd name="connsiteX1" fmla="*/ 108203 w 754710"/>
              <a:gd name="connsiteY1" fmla="*/ 251895 h 436881"/>
              <a:gd name="connsiteX2" fmla="*/ 715686 w 754710"/>
              <a:gd name="connsiteY2" fmla="*/ 421229 h 436881"/>
              <a:gd name="connsiteX3" fmla="*/ 652186 w 754710"/>
              <a:gd name="connsiteY3" fmla="*/ 421229 h 436881"/>
              <a:gd name="connsiteX4" fmla="*/ 311403 w 754710"/>
              <a:gd name="connsiteY4" fmla="*/ 349262 h 436881"/>
              <a:gd name="connsiteX5" fmla="*/ 36236 w 754710"/>
              <a:gd name="connsiteY5" fmla="*/ 241312 h 436881"/>
              <a:gd name="connsiteX6" fmla="*/ 10836 w 754710"/>
              <a:gd name="connsiteY6" fmla="*/ 12 h 43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4710" h="436881">
                <a:moveTo>
                  <a:pt x="10836" y="12"/>
                </a:moveTo>
                <a:cubicBezTo>
                  <a:pt x="22831" y="1776"/>
                  <a:pt x="-9272" y="181692"/>
                  <a:pt x="108203" y="251895"/>
                </a:cubicBezTo>
                <a:cubicBezTo>
                  <a:pt x="225678" y="322098"/>
                  <a:pt x="625022" y="393007"/>
                  <a:pt x="715686" y="421229"/>
                </a:cubicBezTo>
                <a:cubicBezTo>
                  <a:pt x="806350" y="449451"/>
                  <a:pt x="719566" y="433223"/>
                  <a:pt x="652186" y="421229"/>
                </a:cubicBezTo>
                <a:cubicBezTo>
                  <a:pt x="584806" y="409235"/>
                  <a:pt x="414061" y="379248"/>
                  <a:pt x="311403" y="349262"/>
                </a:cubicBezTo>
                <a:cubicBezTo>
                  <a:pt x="208745" y="319276"/>
                  <a:pt x="86331" y="294229"/>
                  <a:pt x="36236" y="241312"/>
                </a:cubicBezTo>
                <a:cubicBezTo>
                  <a:pt x="-13859" y="188395"/>
                  <a:pt x="-1159" y="-1752"/>
                  <a:pt x="10836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1C8F8F09-426B-40B3-B09A-21A21226D24E}"/>
              </a:ext>
            </a:extLst>
          </p:cNvPr>
          <p:cNvSpPr/>
          <p:nvPr/>
        </p:nvSpPr>
        <p:spPr>
          <a:xfrm>
            <a:off x="4573445" y="3153433"/>
            <a:ext cx="102312" cy="710874"/>
          </a:xfrm>
          <a:custGeom>
            <a:avLst/>
            <a:gdLst>
              <a:gd name="connsiteX0" fmla="*/ 102272 w 102312"/>
              <a:gd name="connsiteY0" fmla="*/ 400 h 710874"/>
              <a:gd name="connsiteX1" fmla="*/ 672 w 102312"/>
              <a:gd name="connsiteY1" fmla="*/ 245934 h 710874"/>
              <a:gd name="connsiteX2" fmla="*/ 57822 w 102312"/>
              <a:gd name="connsiteY2" fmla="*/ 694667 h 710874"/>
              <a:gd name="connsiteX3" fmla="*/ 51472 w 102312"/>
              <a:gd name="connsiteY3" fmla="*/ 582484 h 710874"/>
              <a:gd name="connsiteX4" fmla="*/ 13372 w 102312"/>
              <a:gd name="connsiteY4" fmla="*/ 298850 h 710874"/>
              <a:gd name="connsiteX5" fmla="*/ 102272 w 102312"/>
              <a:gd name="connsiteY5" fmla="*/ 400 h 71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12" h="710874">
                <a:moveTo>
                  <a:pt x="102272" y="400"/>
                </a:moveTo>
                <a:cubicBezTo>
                  <a:pt x="100155" y="-8419"/>
                  <a:pt x="8080" y="130223"/>
                  <a:pt x="672" y="245934"/>
                </a:cubicBezTo>
                <a:cubicBezTo>
                  <a:pt x="-6736" y="361645"/>
                  <a:pt x="49355" y="638575"/>
                  <a:pt x="57822" y="694667"/>
                </a:cubicBezTo>
                <a:cubicBezTo>
                  <a:pt x="66289" y="750759"/>
                  <a:pt x="58880" y="648454"/>
                  <a:pt x="51472" y="582484"/>
                </a:cubicBezTo>
                <a:cubicBezTo>
                  <a:pt x="44064" y="516514"/>
                  <a:pt x="4905" y="391983"/>
                  <a:pt x="13372" y="298850"/>
                </a:cubicBezTo>
                <a:cubicBezTo>
                  <a:pt x="21839" y="205717"/>
                  <a:pt x="104389" y="9219"/>
                  <a:pt x="102272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15BAFD3B-72A7-4FE1-BF5A-889BF7E52831}"/>
              </a:ext>
            </a:extLst>
          </p:cNvPr>
          <p:cNvSpPr/>
          <p:nvPr/>
        </p:nvSpPr>
        <p:spPr>
          <a:xfrm>
            <a:off x="4304998" y="2569016"/>
            <a:ext cx="108341" cy="455837"/>
          </a:xfrm>
          <a:custGeom>
            <a:avLst/>
            <a:gdLst>
              <a:gd name="connsiteX0" fmla="*/ 302 w 108341"/>
              <a:gd name="connsiteY0" fmla="*/ 1147 h 455837"/>
              <a:gd name="connsiteX1" fmla="*/ 59040 w 108341"/>
              <a:gd name="connsiteY1" fmla="*/ 118622 h 455837"/>
              <a:gd name="connsiteX2" fmla="*/ 79677 w 108341"/>
              <a:gd name="connsiteY2" fmla="*/ 263084 h 455837"/>
              <a:gd name="connsiteX3" fmla="*/ 70152 w 108341"/>
              <a:gd name="connsiteY3" fmla="*/ 453584 h 455837"/>
              <a:gd name="connsiteX4" fmla="*/ 86027 w 108341"/>
              <a:gd name="connsiteY4" fmla="*/ 356747 h 455837"/>
              <a:gd name="connsiteX5" fmla="*/ 106665 w 108341"/>
              <a:gd name="connsiteY5" fmla="*/ 193234 h 455837"/>
              <a:gd name="connsiteX6" fmla="*/ 38402 w 108341"/>
              <a:gd name="connsiteY6" fmla="*/ 64647 h 455837"/>
              <a:gd name="connsiteX7" fmla="*/ 302 w 108341"/>
              <a:gd name="connsiteY7" fmla="*/ 1147 h 45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41" h="455837">
                <a:moveTo>
                  <a:pt x="302" y="1147"/>
                </a:moveTo>
                <a:cubicBezTo>
                  <a:pt x="3742" y="10143"/>
                  <a:pt x="45811" y="74966"/>
                  <a:pt x="59040" y="118622"/>
                </a:cubicBezTo>
                <a:cubicBezTo>
                  <a:pt x="72269" y="162278"/>
                  <a:pt x="77825" y="207257"/>
                  <a:pt x="79677" y="263084"/>
                </a:cubicBezTo>
                <a:cubicBezTo>
                  <a:pt x="81529" y="318911"/>
                  <a:pt x="69094" y="437974"/>
                  <a:pt x="70152" y="453584"/>
                </a:cubicBezTo>
                <a:cubicBezTo>
                  <a:pt x="71210" y="469194"/>
                  <a:pt x="79942" y="400139"/>
                  <a:pt x="86027" y="356747"/>
                </a:cubicBezTo>
                <a:cubicBezTo>
                  <a:pt x="92112" y="313355"/>
                  <a:pt x="114602" y="241917"/>
                  <a:pt x="106665" y="193234"/>
                </a:cubicBezTo>
                <a:cubicBezTo>
                  <a:pt x="98728" y="144551"/>
                  <a:pt x="53219" y="91105"/>
                  <a:pt x="38402" y="64647"/>
                </a:cubicBezTo>
                <a:cubicBezTo>
                  <a:pt x="23585" y="38189"/>
                  <a:pt x="-3138" y="-7849"/>
                  <a:pt x="302" y="1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1FEA1A5F-6550-41EA-BF95-3879FB825386}"/>
              </a:ext>
            </a:extLst>
          </p:cNvPr>
          <p:cNvSpPr/>
          <p:nvPr/>
        </p:nvSpPr>
        <p:spPr>
          <a:xfrm>
            <a:off x="4405224" y="2525713"/>
            <a:ext cx="119499" cy="477731"/>
          </a:xfrm>
          <a:custGeom>
            <a:avLst/>
            <a:gdLst>
              <a:gd name="connsiteX0" fmla="*/ 73114 w 119499"/>
              <a:gd name="connsiteY0" fmla="*/ 0 h 477731"/>
              <a:gd name="connsiteX1" fmla="*/ 39776 w 119499"/>
              <a:gd name="connsiteY1" fmla="*/ 123825 h 477731"/>
              <a:gd name="connsiteX2" fmla="*/ 92164 w 119499"/>
              <a:gd name="connsiteY2" fmla="*/ 254000 h 477731"/>
              <a:gd name="connsiteX3" fmla="*/ 1676 w 119499"/>
              <a:gd name="connsiteY3" fmla="*/ 473075 h 477731"/>
              <a:gd name="connsiteX4" fmla="*/ 39776 w 119499"/>
              <a:gd name="connsiteY4" fmla="*/ 388937 h 477731"/>
              <a:gd name="connsiteX5" fmla="*/ 119151 w 119499"/>
              <a:gd name="connsiteY5" fmla="*/ 217487 h 477731"/>
              <a:gd name="connsiteX6" fmla="*/ 68351 w 119499"/>
              <a:gd name="connsiteY6" fmla="*/ 123825 h 477731"/>
              <a:gd name="connsiteX7" fmla="*/ 73114 w 119499"/>
              <a:gd name="connsiteY7" fmla="*/ 0 h 47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499" h="477731">
                <a:moveTo>
                  <a:pt x="73114" y="0"/>
                </a:moveTo>
                <a:cubicBezTo>
                  <a:pt x="68352" y="0"/>
                  <a:pt x="36601" y="81492"/>
                  <a:pt x="39776" y="123825"/>
                </a:cubicBezTo>
                <a:cubicBezTo>
                  <a:pt x="42951" y="166158"/>
                  <a:pt x="98514" y="195792"/>
                  <a:pt x="92164" y="254000"/>
                </a:cubicBezTo>
                <a:cubicBezTo>
                  <a:pt x="85814" y="312208"/>
                  <a:pt x="10407" y="450585"/>
                  <a:pt x="1676" y="473075"/>
                </a:cubicBezTo>
                <a:cubicBezTo>
                  <a:pt x="-7055" y="495565"/>
                  <a:pt x="20197" y="431535"/>
                  <a:pt x="39776" y="388937"/>
                </a:cubicBezTo>
                <a:cubicBezTo>
                  <a:pt x="59355" y="346339"/>
                  <a:pt x="114389" y="261672"/>
                  <a:pt x="119151" y="217487"/>
                </a:cubicBezTo>
                <a:cubicBezTo>
                  <a:pt x="123913" y="173302"/>
                  <a:pt x="78405" y="157163"/>
                  <a:pt x="68351" y="123825"/>
                </a:cubicBezTo>
                <a:cubicBezTo>
                  <a:pt x="58297" y="90487"/>
                  <a:pt x="77876" y="0"/>
                  <a:pt x="731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4E51D07D-ECCE-4DE1-8FF8-E3E96FAEA8B5}"/>
              </a:ext>
            </a:extLst>
          </p:cNvPr>
          <p:cNvSpPr/>
          <p:nvPr/>
        </p:nvSpPr>
        <p:spPr>
          <a:xfrm>
            <a:off x="4048976" y="2101321"/>
            <a:ext cx="537123" cy="576067"/>
          </a:xfrm>
          <a:custGeom>
            <a:avLst/>
            <a:gdLst>
              <a:gd name="connsiteX0" fmla="*/ 73762 w 537123"/>
              <a:gd name="connsiteY0" fmla="*/ 529 h 576067"/>
              <a:gd name="connsiteX1" fmla="*/ 65824 w 537123"/>
              <a:gd name="connsiteY1" fmla="*/ 192617 h 576067"/>
              <a:gd name="connsiteX2" fmla="*/ 496037 w 537123"/>
              <a:gd name="connsiteY2" fmla="*/ 548217 h 576067"/>
              <a:gd name="connsiteX3" fmla="*/ 489687 w 537123"/>
              <a:gd name="connsiteY3" fmla="*/ 535517 h 576067"/>
              <a:gd name="connsiteX4" fmla="*/ 230924 w 537123"/>
              <a:gd name="connsiteY4" fmla="*/ 395817 h 576067"/>
              <a:gd name="connsiteX5" fmla="*/ 5499 w 537123"/>
              <a:gd name="connsiteY5" fmla="*/ 143404 h 576067"/>
              <a:gd name="connsiteX6" fmla="*/ 73762 w 537123"/>
              <a:gd name="connsiteY6" fmla="*/ 529 h 57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123" h="576067">
                <a:moveTo>
                  <a:pt x="73762" y="529"/>
                </a:moveTo>
                <a:cubicBezTo>
                  <a:pt x="83816" y="8731"/>
                  <a:pt x="-4555" y="101336"/>
                  <a:pt x="65824" y="192617"/>
                </a:cubicBezTo>
                <a:cubicBezTo>
                  <a:pt x="136203" y="283898"/>
                  <a:pt x="425393" y="491067"/>
                  <a:pt x="496037" y="548217"/>
                </a:cubicBezTo>
                <a:cubicBezTo>
                  <a:pt x="566681" y="605367"/>
                  <a:pt x="533873" y="560917"/>
                  <a:pt x="489687" y="535517"/>
                </a:cubicBezTo>
                <a:cubicBezTo>
                  <a:pt x="445502" y="510117"/>
                  <a:pt x="311622" y="461169"/>
                  <a:pt x="230924" y="395817"/>
                </a:cubicBezTo>
                <a:cubicBezTo>
                  <a:pt x="150226" y="330465"/>
                  <a:pt x="33280" y="205581"/>
                  <a:pt x="5499" y="143404"/>
                </a:cubicBezTo>
                <a:cubicBezTo>
                  <a:pt x="-22282" y="81227"/>
                  <a:pt x="63708" y="-7673"/>
                  <a:pt x="73762" y="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34F50480-3C5F-49BD-ADE6-FEF925F8AAD3}"/>
              </a:ext>
            </a:extLst>
          </p:cNvPr>
          <p:cNvSpPr/>
          <p:nvPr/>
        </p:nvSpPr>
        <p:spPr>
          <a:xfrm>
            <a:off x="3984523" y="1715378"/>
            <a:ext cx="817521" cy="622168"/>
          </a:xfrm>
          <a:custGeom>
            <a:avLst/>
            <a:gdLst>
              <a:gd name="connsiteX0" fmla="*/ 102 w 817521"/>
              <a:gd name="connsiteY0" fmla="*/ 3885 h 622168"/>
              <a:gd name="connsiteX1" fmla="*/ 368402 w 817521"/>
              <a:gd name="connsiteY1" fmla="*/ 78497 h 622168"/>
              <a:gd name="connsiteX2" fmla="*/ 792265 w 817521"/>
              <a:gd name="connsiteY2" fmla="*/ 592847 h 622168"/>
              <a:gd name="connsiteX3" fmla="*/ 750990 w 817521"/>
              <a:gd name="connsiteY3" fmla="*/ 538872 h 622168"/>
              <a:gd name="connsiteX4" fmla="*/ 601765 w 817521"/>
              <a:gd name="connsiteY4" fmla="*/ 372185 h 622168"/>
              <a:gd name="connsiteX5" fmla="*/ 333477 w 817521"/>
              <a:gd name="connsiteY5" fmla="*/ 97547 h 622168"/>
              <a:gd name="connsiteX6" fmla="*/ 102 w 817521"/>
              <a:gd name="connsiteY6" fmla="*/ 3885 h 62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521" h="622168">
                <a:moveTo>
                  <a:pt x="102" y="3885"/>
                </a:moveTo>
                <a:cubicBezTo>
                  <a:pt x="5923" y="710"/>
                  <a:pt x="236375" y="-19663"/>
                  <a:pt x="368402" y="78497"/>
                </a:cubicBezTo>
                <a:cubicBezTo>
                  <a:pt x="500429" y="176657"/>
                  <a:pt x="728500" y="516118"/>
                  <a:pt x="792265" y="592847"/>
                </a:cubicBezTo>
                <a:cubicBezTo>
                  <a:pt x="856030" y="669576"/>
                  <a:pt x="782740" y="575649"/>
                  <a:pt x="750990" y="538872"/>
                </a:cubicBezTo>
                <a:cubicBezTo>
                  <a:pt x="719240" y="502095"/>
                  <a:pt x="671350" y="445739"/>
                  <a:pt x="601765" y="372185"/>
                </a:cubicBezTo>
                <a:cubicBezTo>
                  <a:pt x="532180" y="298631"/>
                  <a:pt x="428727" y="159724"/>
                  <a:pt x="333477" y="97547"/>
                </a:cubicBezTo>
                <a:cubicBezTo>
                  <a:pt x="238227" y="35370"/>
                  <a:pt x="-5719" y="7060"/>
                  <a:pt x="102" y="3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E62050D4-911F-4789-993F-DF5C13DDDAD0}"/>
              </a:ext>
            </a:extLst>
          </p:cNvPr>
          <p:cNvSpPr/>
          <p:nvPr/>
        </p:nvSpPr>
        <p:spPr>
          <a:xfrm>
            <a:off x="4157717" y="1850973"/>
            <a:ext cx="599761" cy="701433"/>
          </a:xfrm>
          <a:custGeom>
            <a:avLst/>
            <a:gdLst>
              <a:gd name="connsiteX0" fmla="*/ 7883 w 599761"/>
              <a:gd name="connsiteY0" fmla="*/ 3227 h 701433"/>
              <a:gd name="connsiteX1" fmla="*/ 79321 w 599761"/>
              <a:gd name="connsiteY1" fmla="*/ 257227 h 701433"/>
              <a:gd name="connsiteX2" fmla="*/ 576208 w 599761"/>
              <a:gd name="connsiteY2" fmla="*/ 679502 h 701433"/>
              <a:gd name="connsiteX3" fmla="*/ 509533 w 599761"/>
              <a:gd name="connsiteY3" fmla="*/ 630290 h 701433"/>
              <a:gd name="connsiteX4" fmla="*/ 420633 w 599761"/>
              <a:gd name="connsiteY4" fmla="*/ 535040 h 701433"/>
              <a:gd name="connsiteX5" fmla="*/ 277758 w 599761"/>
              <a:gd name="connsiteY5" fmla="*/ 369940 h 701433"/>
              <a:gd name="connsiteX6" fmla="*/ 31696 w 599761"/>
              <a:gd name="connsiteY6" fmla="*/ 128640 h 701433"/>
              <a:gd name="connsiteX7" fmla="*/ 7883 w 599761"/>
              <a:gd name="connsiteY7" fmla="*/ 3227 h 70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761" h="701433">
                <a:moveTo>
                  <a:pt x="7883" y="3227"/>
                </a:moveTo>
                <a:cubicBezTo>
                  <a:pt x="15820" y="24658"/>
                  <a:pt x="-15400" y="144515"/>
                  <a:pt x="79321" y="257227"/>
                </a:cubicBezTo>
                <a:cubicBezTo>
                  <a:pt x="174042" y="369939"/>
                  <a:pt x="504506" y="617325"/>
                  <a:pt x="576208" y="679502"/>
                </a:cubicBezTo>
                <a:cubicBezTo>
                  <a:pt x="647910" y="741679"/>
                  <a:pt x="535462" y="654367"/>
                  <a:pt x="509533" y="630290"/>
                </a:cubicBezTo>
                <a:cubicBezTo>
                  <a:pt x="483604" y="606213"/>
                  <a:pt x="459262" y="578432"/>
                  <a:pt x="420633" y="535040"/>
                </a:cubicBezTo>
                <a:cubicBezTo>
                  <a:pt x="382004" y="491648"/>
                  <a:pt x="342581" y="437673"/>
                  <a:pt x="277758" y="369940"/>
                </a:cubicBezTo>
                <a:cubicBezTo>
                  <a:pt x="212935" y="302207"/>
                  <a:pt x="75881" y="185261"/>
                  <a:pt x="31696" y="128640"/>
                </a:cubicBezTo>
                <a:cubicBezTo>
                  <a:pt x="-12489" y="72019"/>
                  <a:pt x="-54" y="-18204"/>
                  <a:pt x="7883" y="3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3350118E-0BF9-48FA-A1A3-2E65BF93C9EC}"/>
              </a:ext>
            </a:extLst>
          </p:cNvPr>
          <p:cNvSpPr/>
          <p:nvPr/>
        </p:nvSpPr>
        <p:spPr>
          <a:xfrm>
            <a:off x="4576143" y="1701257"/>
            <a:ext cx="639726" cy="867165"/>
          </a:xfrm>
          <a:custGeom>
            <a:avLst/>
            <a:gdLst>
              <a:gd name="connsiteX0" fmla="*/ 90 w 639726"/>
              <a:gd name="connsiteY0" fmla="*/ 543 h 867165"/>
              <a:gd name="connsiteX1" fmla="*/ 296424 w 639726"/>
              <a:gd name="connsiteY1" fmla="*/ 119076 h 867165"/>
              <a:gd name="connsiteX2" fmla="*/ 620274 w 639726"/>
              <a:gd name="connsiteY2" fmla="*/ 821810 h 867165"/>
              <a:gd name="connsiteX3" fmla="*/ 596990 w 639726"/>
              <a:gd name="connsiteY3" fmla="*/ 758310 h 867165"/>
              <a:gd name="connsiteX4" fmla="*/ 546190 w 639726"/>
              <a:gd name="connsiteY4" fmla="*/ 438693 h 867165"/>
              <a:gd name="connsiteX5" fmla="*/ 326057 w 639726"/>
              <a:gd name="connsiteY5" fmla="*/ 114843 h 867165"/>
              <a:gd name="connsiteX6" fmla="*/ 90 w 639726"/>
              <a:gd name="connsiteY6" fmla="*/ 543 h 86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726" h="867165">
                <a:moveTo>
                  <a:pt x="90" y="543"/>
                </a:moveTo>
                <a:cubicBezTo>
                  <a:pt x="-4849" y="1248"/>
                  <a:pt x="193060" y="-17802"/>
                  <a:pt x="296424" y="119076"/>
                </a:cubicBezTo>
                <a:cubicBezTo>
                  <a:pt x="399788" y="255954"/>
                  <a:pt x="570180" y="715271"/>
                  <a:pt x="620274" y="821810"/>
                </a:cubicBezTo>
                <a:cubicBezTo>
                  <a:pt x="670368" y="928349"/>
                  <a:pt x="609337" y="822163"/>
                  <a:pt x="596990" y="758310"/>
                </a:cubicBezTo>
                <a:cubicBezTo>
                  <a:pt x="584643" y="694457"/>
                  <a:pt x="591346" y="545938"/>
                  <a:pt x="546190" y="438693"/>
                </a:cubicBezTo>
                <a:cubicBezTo>
                  <a:pt x="501035" y="331449"/>
                  <a:pt x="412487" y="188573"/>
                  <a:pt x="326057" y="114843"/>
                </a:cubicBezTo>
                <a:cubicBezTo>
                  <a:pt x="239627" y="41113"/>
                  <a:pt x="5029" y="-162"/>
                  <a:pt x="90" y="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4E253E44-4BA6-4DA0-B6F6-8EAD86069A9D}"/>
              </a:ext>
            </a:extLst>
          </p:cNvPr>
          <p:cNvSpPr/>
          <p:nvPr/>
        </p:nvSpPr>
        <p:spPr>
          <a:xfrm>
            <a:off x="4863918" y="1966379"/>
            <a:ext cx="365158" cy="798726"/>
          </a:xfrm>
          <a:custGeom>
            <a:avLst/>
            <a:gdLst>
              <a:gd name="connsiteX0" fmla="*/ 182 w 365158"/>
              <a:gd name="connsiteY0" fmla="*/ 4 h 798726"/>
              <a:gd name="connsiteX1" fmla="*/ 127182 w 365158"/>
              <a:gd name="connsiteY1" fmla="*/ 433921 h 798726"/>
              <a:gd name="connsiteX2" fmla="*/ 351549 w 365158"/>
              <a:gd name="connsiteY2" fmla="*/ 778938 h 798726"/>
              <a:gd name="connsiteX3" fmla="*/ 326149 w 365158"/>
              <a:gd name="connsiteY3" fmla="*/ 742954 h 798726"/>
              <a:gd name="connsiteX4" fmla="*/ 209732 w 365158"/>
              <a:gd name="connsiteY4" fmla="*/ 628654 h 798726"/>
              <a:gd name="connsiteX5" fmla="*/ 101782 w 365158"/>
              <a:gd name="connsiteY5" fmla="*/ 442388 h 798726"/>
              <a:gd name="connsiteX6" fmla="*/ 182 w 365158"/>
              <a:gd name="connsiteY6" fmla="*/ 4 h 79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158" h="798726">
                <a:moveTo>
                  <a:pt x="182" y="4"/>
                </a:moveTo>
                <a:cubicBezTo>
                  <a:pt x="4415" y="-1407"/>
                  <a:pt x="68621" y="304099"/>
                  <a:pt x="127182" y="433921"/>
                </a:cubicBezTo>
                <a:cubicBezTo>
                  <a:pt x="185743" y="563743"/>
                  <a:pt x="318388" y="727433"/>
                  <a:pt x="351549" y="778938"/>
                </a:cubicBezTo>
                <a:cubicBezTo>
                  <a:pt x="384710" y="830443"/>
                  <a:pt x="349785" y="768001"/>
                  <a:pt x="326149" y="742954"/>
                </a:cubicBezTo>
                <a:cubicBezTo>
                  <a:pt x="302513" y="717907"/>
                  <a:pt x="247126" y="678748"/>
                  <a:pt x="209732" y="628654"/>
                </a:cubicBezTo>
                <a:cubicBezTo>
                  <a:pt x="172338" y="578560"/>
                  <a:pt x="137060" y="542577"/>
                  <a:pt x="101782" y="442388"/>
                </a:cubicBezTo>
                <a:cubicBezTo>
                  <a:pt x="66504" y="342199"/>
                  <a:pt x="-4051" y="1415"/>
                  <a:pt x="18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800AE0C4-712D-4101-8ABA-71F58567D8C9}"/>
              </a:ext>
            </a:extLst>
          </p:cNvPr>
          <p:cNvSpPr/>
          <p:nvPr/>
        </p:nvSpPr>
        <p:spPr>
          <a:xfrm>
            <a:off x="4233333" y="1849967"/>
            <a:ext cx="590108" cy="634345"/>
          </a:xfrm>
          <a:custGeom>
            <a:avLst/>
            <a:gdLst>
              <a:gd name="connsiteX0" fmla="*/ 0 w 590108"/>
              <a:gd name="connsiteY0" fmla="*/ 0 h 634345"/>
              <a:gd name="connsiteX1" fmla="*/ 215900 w 590108"/>
              <a:gd name="connsiteY1" fmla="*/ 158750 h 634345"/>
              <a:gd name="connsiteX2" fmla="*/ 571500 w 590108"/>
              <a:gd name="connsiteY2" fmla="*/ 611716 h 634345"/>
              <a:gd name="connsiteX3" fmla="*/ 510117 w 590108"/>
              <a:gd name="connsiteY3" fmla="*/ 535516 h 634345"/>
              <a:gd name="connsiteX4" fmla="*/ 254000 w 590108"/>
              <a:gd name="connsiteY4" fmla="*/ 268816 h 634345"/>
              <a:gd name="connsiteX5" fmla="*/ 0 w 590108"/>
              <a:gd name="connsiteY5" fmla="*/ 0 h 63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108" h="634345">
                <a:moveTo>
                  <a:pt x="0" y="0"/>
                </a:moveTo>
                <a:cubicBezTo>
                  <a:pt x="60325" y="28398"/>
                  <a:pt x="120650" y="56797"/>
                  <a:pt x="215900" y="158750"/>
                </a:cubicBezTo>
                <a:cubicBezTo>
                  <a:pt x="311150" y="260703"/>
                  <a:pt x="522464" y="548922"/>
                  <a:pt x="571500" y="611716"/>
                </a:cubicBezTo>
                <a:cubicBezTo>
                  <a:pt x="620536" y="674510"/>
                  <a:pt x="563034" y="592666"/>
                  <a:pt x="510117" y="535516"/>
                </a:cubicBezTo>
                <a:cubicBezTo>
                  <a:pt x="457200" y="478366"/>
                  <a:pt x="254000" y="268816"/>
                  <a:pt x="254000" y="268816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2369D71B-A26C-4F8B-BB1A-CF3EF814337F}"/>
              </a:ext>
            </a:extLst>
          </p:cNvPr>
          <p:cNvSpPr/>
          <p:nvPr/>
        </p:nvSpPr>
        <p:spPr>
          <a:xfrm>
            <a:off x="3539301" y="1432848"/>
            <a:ext cx="462107" cy="173118"/>
          </a:xfrm>
          <a:custGeom>
            <a:avLst/>
            <a:gdLst>
              <a:gd name="connsiteX0" fmla="*/ 461199 w 462107"/>
              <a:gd name="connsiteY0" fmla="*/ 30827 h 173118"/>
              <a:gd name="connsiteX1" fmla="*/ 191324 w 462107"/>
              <a:gd name="connsiteY1" fmla="*/ 8602 h 173118"/>
              <a:gd name="connsiteX2" fmla="*/ 3999 w 462107"/>
              <a:gd name="connsiteY2" fmla="*/ 170527 h 173118"/>
              <a:gd name="connsiteX3" fmla="*/ 92899 w 462107"/>
              <a:gd name="connsiteY3" fmla="*/ 103852 h 173118"/>
              <a:gd name="connsiteX4" fmla="*/ 461199 w 462107"/>
              <a:gd name="connsiteY4" fmla="*/ 30827 h 17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107" h="173118">
                <a:moveTo>
                  <a:pt x="461199" y="30827"/>
                </a:moveTo>
                <a:cubicBezTo>
                  <a:pt x="477603" y="14952"/>
                  <a:pt x="267524" y="-14681"/>
                  <a:pt x="191324" y="8602"/>
                </a:cubicBezTo>
                <a:cubicBezTo>
                  <a:pt x="115124" y="31885"/>
                  <a:pt x="20403" y="154652"/>
                  <a:pt x="3999" y="170527"/>
                </a:cubicBezTo>
                <a:cubicBezTo>
                  <a:pt x="-12405" y="186402"/>
                  <a:pt x="22520" y="125019"/>
                  <a:pt x="92899" y="103852"/>
                </a:cubicBezTo>
                <a:cubicBezTo>
                  <a:pt x="163278" y="82685"/>
                  <a:pt x="444795" y="46702"/>
                  <a:pt x="461199" y="30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9C90930B-AEAF-41DB-AB9C-6236A644CE21}"/>
              </a:ext>
            </a:extLst>
          </p:cNvPr>
          <p:cNvSpPr/>
          <p:nvPr/>
        </p:nvSpPr>
        <p:spPr>
          <a:xfrm>
            <a:off x="2860972" y="2219176"/>
            <a:ext cx="257369" cy="564857"/>
          </a:xfrm>
          <a:custGeom>
            <a:avLst/>
            <a:gdLst>
              <a:gd name="connsiteX0" fmla="*/ 256878 w 257369"/>
              <a:gd name="connsiteY0" fmla="*/ 149 h 564857"/>
              <a:gd name="connsiteX1" fmla="*/ 107653 w 257369"/>
              <a:gd name="connsiteY1" fmla="*/ 174774 h 564857"/>
              <a:gd name="connsiteX2" fmla="*/ 9228 w 257369"/>
              <a:gd name="connsiteY2" fmla="*/ 555774 h 564857"/>
              <a:gd name="connsiteX3" fmla="*/ 9228 w 257369"/>
              <a:gd name="connsiteY3" fmla="*/ 425599 h 564857"/>
              <a:gd name="connsiteX4" fmla="*/ 53678 w 257369"/>
              <a:gd name="connsiteY4" fmla="*/ 200174 h 564857"/>
              <a:gd name="connsiteX5" fmla="*/ 256878 w 257369"/>
              <a:gd name="connsiteY5" fmla="*/ 149 h 56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369" h="564857">
                <a:moveTo>
                  <a:pt x="256878" y="149"/>
                </a:moveTo>
                <a:cubicBezTo>
                  <a:pt x="265874" y="-4084"/>
                  <a:pt x="148928" y="82170"/>
                  <a:pt x="107653" y="174774"/>
                </a:cubicBezTo>
                <a:cubicBezTo>
                  <a:pt x="66378" y="267378"/>
                  <a:pt x="25632" y="513970"/>
                  <a:pt x="9228" y="555774"/>
                </a:cubicBezTo>
                <a:cubicBezTo>
                  <a:pt x="-7176" y="597578"/>
                  <a:pt x="1820" y="484866"/>
                  <a:pt x="9228" y="425599"/>
                </a:cubicBezTo>
                <a:cubicBezTo>
                  <a:pt x="16636" y="366332"/>
                  <a:pt x="11874" y="271611"/>
                  <a:pt x="53678" y="200174"/>
                </a:cubicBezTo>
                <a:cubicBezTo>
                  <a:pt x="95482" y="128737"/>
                  <a:pt x="247882" y="4382"/>
                  <a:pt x="256878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9D4A726A-13F9-45C6-A6B0-28C772B33340}"/>
              </a:ext>
            </a:extLst>
          </p:cNvPr>
          <p:cNvSpPr/>
          <p:nvPr/>
        </p:nvSpPr>
        <p:spPr>
          <a:xfrm>
            <a:off x="2794245" y="1673010"/>
            <a:ext cx="603713" cy="182013"/>
          </a:xfrm>
          <a:custGeom>
            <a:avLst/>
            <a:gdLst>
              <a:gd name="connsiteX0" fmla="*/ 603005 w 603713"/>
              <a:gd name="connsiteY0" fmla="*/ 215 h 182013"/>
              <a:gd name="connsiteX1" fmla="*/ 444255 w 603713"/>
              <a:gd name="connsiteY1" fmla="*/ 136740 h 182013"/>
              <a:gd name="connsiteX2" fmla="*/ 9280 w 603713"/>
              <a:gd name="connsiteY2" fmla="*/ 171665 h 182013"/>
              <a:gd name="connsiteX3" fmla="*/ 136280 w 603713"/>
              <a:gd name="connsiteY3" fmla="*/ 171665 h 182013"/>
              <a:gd name="connsiteX4" fmla="*/ 393455 w 603713"/>
              <a:gd name="connsiteY4" fmla="*/ 171665 h 182013"/>
              <a:gd name="connsiteX5" fmla="*/ 603005 w 603713"/>
              <a:gd name="connsiteY5" fmla="*/ 215 h 18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713" h="182013">
                <a:moveTo>
                  <a:pt x="603005" y="215"/>
                </a:moveTo>
                <a:cubicBezTo>
                  <a:pt x="611472" y="-5606"/>
                  <a:pt x="543209" y="108165"/>
                  <a:pt x="444255" y="136740"/>
                </a:cubicBezTo>
                <a:cubicBezTo>
                  <a:pt x="345301" y="165315"/>
                  <a:pt x="60609" y="165844"/>
                  <a:pt x="9280" y="171665"/>
                </a:cubicBezTo>
                <a:cubicBezTo>
                  <a:pt x="-42049" y="177486"/>
                  <a:pt x="136280" y="171665"/>
                  <a:pt x="136280" y="171665"/>
                </a:cubicBezTo>
                <a:cubicBezTo>
                  <a:pt x="200309" y="171665"/>
                  <a:pt x="317784" y="194948"/>
                  <a:pt x="393455" y="171665"/>
                </a:cubicBezTo>
                <a:cubicBezTo>
                  <a:pt x="469126" y="148382"/>
                  <a:pt x="594538" y="6036"/>
                  <a:pt x="603005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C86F4DFA-98BD-4A89-99A6-7F560B405F2C}"/>
              </a:ext>
            </a:extLst>
          </p:cNvPr>
          <p:cNvSpPr/>
          <p:nvPr/>
        </p:nvSpPr>
        <p:spPr>
          <a:xfrm>
            <a:off x="4635394" y="1748480"/>
            <a:ext cx="146614" cy="283530"/>
          </a:xfrm>
          <a:custGeom>
            <a:avLst/>
            <a:gdLst>
              <a:gd name="connsiteX0" fmla="*/ 106 w 146614"/>
              <a:gd name="connsiteY0" fmla="*/ 945 h 283530"/>
              <a:gd name="connsiteX1" fmla="*/ 114406 w 146614"/>
              <a:gd name="connsiteY1" fmla="*/ 172395 h 283530"/>
              <a:gd name="connsiteX2" fmla="*/ 146156 w 146614"/>
              <a:gd name="connsiteY2" fmla="*/ 283520 h 283530"/>
              <a:gd name="connsiteX3" fmla="*/ 133456 w 146614"/>
              <a:gd name="connsiteY3" fmla="*/ 178745 h 283530"/>
              <a:gd name="connsiteX4" fmla="*/ 136631 w 146614"/>
              <a:gd name="connsiteY4" fmla="*/ 105720 h 283530"/>
              <a:gd name="connsiteX5" fmla="*/ 106 w 146614"/>
              <a:gd name="connsiteY5" fmla="*/ 945 h 28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614" h="283530">
                <a:moveTo>
                  <a:pt x="106" y="945"/>
                </a:moveTo>
                <a:cubicBezTo>
                  <a:pt x="-3598" y="12057"/>
                  <a:pt x="90064" y="125299"/>
                  <a:pt x="114406" y="172395"/>
                </a:cubicBezTo>
                <a:cubicBezTo>
                  <a:pt x="138748" y="219491"/>
                  <a:pt x="142981" y="282462"/>
                  <a:pt x="146156" y="283520"/>
                </a:cubicBezTo>
                <a:cubicBezTo>
                  <a:pt x="149331" y="284578"/>
                  <a:pt x="135043" y="208378"/>
                  <a:pt x="133456" y="178745"/>
                </a:cubicBezTo>
                <a:cubicBezTo>
                  <a:pt x="131869" y="149112"/>
                  <a:pt x="158856" y="131649"/>
                  <a:pt x="136631" y="105720"/>
                </a:cubicBezTo>
                <a:cubicBezTo>
                  <a:pt x="114406" y="79791"/>
                  <a:pt x="3810" y="-10167"/>
                  <a:pt x="106" y="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103D68A7-2E3E-4491-AF74-739310872881}"/>
              </a:ext>
            </a:extLst>
          </p:cNvPr>
          <p:cNvSpPr/>
          <p:nvPr/>
        </p:nvSpPr>
        <p:spPr>
          <a:xfrm>
            <a:off x="3290999" y="1768161"/>
            <a:ext cx="463869" cy="435700"/>
          </a:xfrm>
          <a:custGeom>
            <a:avLst/>
            <a:gdLst>
              <a:gd name="connsiteX0" fmla="*/ 463439 w 463869"/>
              <a:gd name="connsiteY0" fmla="*/ 314 h 435700"/>
              <a:gd name="connsiteX1" fmla="*/ 139589 w 463869"/>
              <a:gd name="connsiteY1" fmla="*/ 141602 h 435700"/>
              <a:gd name="connsiteX2" fmla="*/ 7826 w 463869"/>
              <a:gd name="connsiteY2" fmla="*/ 427352 h 435700"/>
              <a:gd name="connsiteX3" fmla="*/ 20526 w 463869"/>
              <a:gd name="connsiteY3" fmla="*/ 343214 h 435700"/>
              <a:gd name="connsiteX4" fmla="*/ 64976 w 463869"/>
              <a:gd name="connsiteY4" fmla="*/ 176527 h 435700"/>
              <a:gd name="connsiteX5" fmla="*/ 463439 w 463869"/>
              <a:gd name="connsiteY5" fmla="*/ 314 h 43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869" h="435700">
                <a:moveTo>
                  <a:pt x="463439" y="314"/>
                </a:moveTo>
                <a:cubicBezTo>
                  <a:pt x="475875" y="-5507"/>
                  <a:pt x="215524" y="70429"/>
                  <a:pt x="139589" y="141602"/>
                </a:cubicBezTo>
                <a:cubicBezTo>
                  <a:pt x="63654" y="212775"/>
                  <a:pt x="27670" y="393750"/>
                  <a:pt x="7826" y="427352"/>
                </a:cubicBezTo>
                <a:cubicBezTo>
                  <a:pt x="-12018" y="460954"/>
                  <a:pt x="11001" y="385018"/>
                  <a:pt x="20526" y="343214"/>
                </a:cubicBezTo>
                <a:cubicBezTo>
                  <a:pt x="30051" y="301410"/>
                  <a:pt x="-5139" y="232090"/>
                  <a:pt x="64976" y="176527"/>
                </a:cubicBezTo>
                <a:cubicBezTo>
                  <a:pt x="135091" y="120965"/>
                  <a:pt x="451003" y="6135"/>
                  <a:pt x="463439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B906BC6C-8D1D-4142-802E-6560AD80B30E}"/>
              </a:ext>
            </a:extLst>
          </p:cNvPr>
          <p:cNvSpPr/>
          <p:nvPr/>
        </p:nvSpPr>
        <p:spPr>
          <a:xfrm>
            <a:off x="3336104" y="1887250"/>
            <a:ext cx="449368" cy="530661"/>
          </a:xfrm>
          <a:custGeom>
            <a:avLst/>
            <a:gdLst>
              <a:gd name="connsiteX0" fmla="*/ 448496 w 449368"/>
              <a:gd name="connsiteY0" fmla="*/ 288 h 530661"/>
              <a:gd name="connsiteX1" fmla="*/ 324671 w 449368"/>
              <a:gd name="connsiteY1" fmla="*/ 178088 h 530661"/>
              <a:gd name="connsiteX2" fmla="*/ 100834 w 449368"/>
              <a:gd name="connsiteY2" fmla="*/ 346363 h 530661"/>
              <a:gd name="connsiteX3" fmla="*/ 8759 w 449368"/>
              <a:gd name="connsiteY3" fmla="*/ 528925 h 530661"/>
              <a:gd name="connsiteX4" fmla="*/ 43684 w 449368"/>
              <a:gd name="connsiteY4" fmla="*/ 425738 h 530661"/>
              <a:gd name="connsiteX5" fmla="*/ 361184 w 449368"/>
              <a:gd name="connsiteY5" fmla="*/ 220950 h 530661"/>
              <a:gd name="connsiteX6" fmla="*/ 448496 w 449368"/>
              <a:gd name="connsiteY6" fmla="*/ 288 h 53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368" h="530661">
                <a:moveTo>
                  <a:pt x="448496" y="288"/>
                </a:moveTo>
                <a:cubicBezTo>
                  <a:pt x="442411" y="-6856"/>
                  <a:pt x="382615" y="120409"/>
                  <a:pt x="324671" y="178088"/>
                </a:cubicBezTo>
                <a:cubicBezTo>
                  <a:pt x="266727" y="235767"/>
                  <a:pt x="153486" y="287890"/>
                  <a:pt x="100834" y="346363"/>
                </a:cubicBezTo>
                <a:cubicBezTo>
                  <a:pt x="48182" y="404836"/>
                  <a:pt x="18284" y="515696"/>
                  <a:pt x="8759" y="528925"/>
                </a:cubicBezTo>
                <a:cubicBezTo>
                  <a:pt x="-766" y="542154"/>
                  <a:pt x="-15053" y="477067"/>
                  <a:pt x="43684" y="425738"/>
                </a:cubicBezTo>
                <a:cubicBezTo>
                  <a:pt x="102421" y="374409"/>
                  <a:pt x="293186" y="289213"/>
                  <a:pt x="361184" y="220950"/>
                </a:cubicBezTo>
                <a:cubicBezTo>
                  <a:pt x="429182" y="152688"/>
                  <a:pt x="454581" y="7432"/>
                  <a:pt x="448496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8F5217BD-BA5F-4189-AF93-FC2036F65404}"/>
              </a:ext>
            </a:extLst>
          </p:cNvPr>
          <p:cNvSpPr/>
          <p:nvPr/>
        </p:nvSpPr>
        <p:spPr>
          <a:xfrm>
            <a:off x="3403218" y="2003737"/>
            <a:ext cx="603587" cy="637602"/>
          </a:xfrm>
          <a:custGeom>
            <a:avLst/>
            <a:gdLst>
              <a:gd name="connsiteX0" fmla="*/ 600457 w 603587"/>
              <a:gd name="connsiteY0" fmla="*/ 1276 h 637602"/>
              <a:gd name="connsiteX1" fmla="*/ 302007 w 603587"/>
              <a:gd name="connsiteY1" fmla="*/ 207651 h 637602"/>
              <a:gd name="connsiteX2" fmla="*/ 19432 w 603587"/>
              <a:gd name="connsiteY2" fmla="*/ 610876 h 637602"/>
              <a:gd name="connsiteX3" fmla="*/ 35307 w 603587"/>
              <a:gd name="connsiteY3" fmla="*/ 577538 h 637602"/>
              <a:gd name="connsiteX4" fmla="*/ 121032 w 603587"/>
              <a:gd name="connsiteY4" fmla="*/ 398151 h 637602"/>
              <a:gd name="connsiteX5" fmla="*/ 438532 w 603587"/>
              <a:gd name="connsiteY5" fmla="*/ 133038 h 637602"/>
              <a:gd name="connsiteX6" fmla="*/ 600457 w 603587"/>
              <a:gd name="connsiteY6" fmla="*/ 1276 h 6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587" h="637602">
                <a:moveTo>
                  <a:pt x="600457" y="1276"/>
                </a:moveTo>
                <a:cubicBezTo>
                  <a:pt x="577703" y="13711"/>
                  <a:pt x="398844" y="106051"/>
                  <a:pt x="302007" y="207651"/>
                </a:cubicBezTo>
                <a:cubicBezTo>
                  <a:pt x="205170" y="309251"/>
                  <a:pt x="63882" y="549228"/>
                  <a:pt x="19432" y="610876"/>
                </a:cubicBezTo>
                <a:cubicBezTo>
                  <a:pt x="-25018" y="672524"/>
                  <a:pt x="18374" y="612992"/>
                  <a:pt x="35307" y="577538"/>
                </a:cubicBezTo>
                <a:cubicBezTo>
                  <a:pt x="52240" y="542084"/>
                  <a:pt x="53828" y="472234"/>
                  <a:pt x="121032" y="398151"/>
                </a:cubicBezTo>
                <a:cubicBezTo>
                  <a:pt x="188236" y="324068"/>
                  <a:pt x="359951" y="196274"/>
                  <a:pt x="438532" y="133038"/>
                </a:cubicBezTo>
                <a:cubicBezTo>
                  <a:pt x="517113" y="69802"/>
                  <a:pt x="623211" y="-11159"/>
                  <a:pt x="600457" y="1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CFBD38F5-B57B-49A7-B4EE-FEA48B680FD1}"/>
              </a:ext>
            </a:extLst>
          </p:cNvPr>
          <p:cNvSpPr/>
          <p:nvPr/>
        </p:nvSpPr>
        <p:spPr>
          <a:xfrm>
            <a:off x="3216453" y="2390774"/>
            <a:ext cx="110970" cy="324138"/>
          </a:xfrm>
          <a:custGeom>
            <a:avLst/>
            <a:gdLst>
              <a:gd name="connsiteX0" fmla="*/ 110947 w 110970"/>
              <a:gd name="connsiteY0" fmla="*/ 1 h 324138"/>
              <a:gd name="connsiteX1" fmla="*/ 17285 w 110970"/>
              <a:gd name="connsiteY1" fmla="*/ 161926 h 324138"/>
              <a:gd name="connsiteX2" fmla="*/ 7760 w 110970"/>
              <a:gd name="connsiteY2" fmla="*/ 317501 h 324138"/>
              <a:gd name="connsiteX3" fmla="*/ 7760 w 110970"/>
              <a:gd name="connsiteY3" fmla="*/ 282576 h 324138"/>
              <a:gd name="connsiteX4" fmla="*/ 7760 w 110970"/>
              <a:gd name="connsiteY4" fmla="*/ 165101 h 324138"/>
              <a:gd name="connsiteX5" fmla="*/ 110947 w 110970"/>
              <a:gd name="connsiteY5" fmla="*/ 1 h 3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70" h="324138">
                <a:moveTo>
                  <a:pt x="110947" y="1"/>
                </a:moveTo>
                <a:cubicBezTo>
                  <a:pt x="112534" y="-528"/>
                  <a:pt x="34483" y="109009"/>
                  <a:pt x="17285" y="161926"/>
                </a:cubicBezTo>
                <a:cubicBezTo>
                  <a:pt x="87" y="214843"/>
                  <a:pt x="9347" y="297393"/>
                  <a:pt x="7760" y="317501"/>
                </a:cubicBezTo>
                <a:cubicBezTo>
                  <a:pt x="6172" y="337609"/>
                  <a:pt x="7760" y="307976"/>
                  <a:pt x="7760" y="282576"/>
                </a:cubicBezTo>
                <a:cubicBezTo>
                  <a:pt x="7760" y="257176"/>
                  <a:pt x="-9702" y="211138"/>
                  <a:pt x="7760" y="165101"/>
                </a:cubicBezTo>
                <a:cubicBezTo>
                  <a:pt x="25222" y="119064"/>
                  <a:pt x="109360" y="530"/>
                  <a:pt x="11094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CFA35706-4000-4D28-98E4-08537232734A}"/>
              </a:ext>
            </a:extLst>
          </p:cNvPr>
          <p:cNvSpPr/>
          <p:nvPr/>
        </p:nvSpPr>
        <p:spPr>
          <a:xfrm>
            <a:off x="3148757" y="2317651"/>
            <a:ext cx="183573" cy="585682"/>
          </a:xfrm>
          <a:custGeom>
            <a:avLst/>
            <a:gdLst>
              <a:gd name="connsiteX0" fmla="*/ 183406 w 183573"/>
              <a:gd name="connsiteY0" fmla="*/ 99 h 585682"/>
              <a:gd name="connsiteX1" fmla="*/ 40531 w 183573"/>
              <a:gd name="connsiteY1" fmla="*/ 257274 h 585682"/>
              <a:gd name="connsiteX2" fmla="*/ 23068 w 183573"/>
              <a:gd name="connsiteY2" fmla="*/ 571599 h 585682"/>
              <a:gd name="connsiteX3" fmla="*/ 26243 w 183573"/>
              <a:gd name="connsiteY3" fmla="*/ 506512 h 585682"/>
              <a:gd name="connsiteX4" fmla="*/ 8781 w 183573"/>
              <a:gd name="connsiteY4" fmla="*/ 285849 h 585682"/>
              <a:gd name="connsiteX5" fmla="*/ 183406 w 183573"/>
              <a:gd name="connsiteY5" fmla="*/ 99 h 58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573" h="585682">
                <a:moveTo>
                  <a:pt x="183406" y="99"/>
                </a:moveTo>
                <a:cubicBezTo>
                  <a:pt x="188698" y="-4664"/>
                  <a:pt x="67254" y="162024"/>
                  <a:pt x="40531" y="257274"/>
                </a:cubicBezTo>
                <a:cubicBezTo>
                  <a:pt x="13808" y="352524"/>
                  <a:pt x="23068" y="571599"/>
                  <a:pt x="23068" y="571599"/>
                </a:cubicBezTo>
                <a:cubicBezTo>
                  <a:pt x="20687" y="613139"/>
                  <a:pt x="28624" y="554137"/>
                  <a:pt x="26243" y="506512"/>
                </a:cubicBezTo>
                <a:cubicBezTo>
                  <a:pt x="23862" y="458887"/>
                  <a:pt x="-17677" y="364960"/>
                  <a:pt x="8781" y="285849"/>
                </a:cubicBezTo>
                <a:cubicBezTo>
                  <a:pt x="35239" y="206739"/>
                  <a:pt x="178114" y="4862"/>
                  <a:pt x="183406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4E59B5CE-E045-43EA-A441-01521F8F83F3}"/>
              </a:ext>
            </a:extLst>
          </p:cNvPr>
          <p:cNvSpPr/>
          <p:nvPr/>
        </p:nvSpPr>
        <p:spPr>
          <a:xfrm>
            <a:off x="3343310" y="1693278"/>
            <a:ext cx="620143" cy="210082"/>
          </a:xfrm>
          <a:custGeom>
            <a:avLst/>
            <a:gdLst>
              <a:gd name="connsiteX0" fmla="*/ 619090 w 620143"/>
              <a:gd name="connsiteY0" fmla="*/ 8522 h 210082"/>
              <a:gd name="connsiteX1" fmla="*/ 180940 w 620143"/>
              <a:gd name="connsiteY1" fmla="*/ 19105 h 210082"/>
              <a:gd name="connsiteX2" fmla="*/ 5257 w 620143"/>
              <a:gd name="connsiteY2" fmla="*/ 207489 h 210082"/>
              <a:gd name="connsiteX3" fmla="*/ 68757 w 620143"/>
              <a:gd name="connsiteY3" fmla="*/ 122822 h 210082"/>
              <a:gd name="connsiteX4" fmla="*/ 297357 w 620143"/>
              <a:gd name="connsiteY4" fmla="*/ 38155 h 210082"/>
              <a:gd name="connsiteX5" fmla="*/ 619090 w 620143"/>
              <a:gd name="connsiteY5" fmla="*/ 8522 h 21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143" h="210082">
                <a:moveTo>
                  <a:pt x="619090" y="8522"/>
                </a:moveTo>
                <a:cubicBezTo>
                  <a:pt x="599687" y="5347"/>
                  <a:pt x="283245" y="-14056"/>
                  <a:pt x="180940" y="19105"/>
                </a:cubicBezTo>
                <a:cubicBezTo>
                  <a:pt x="78635" y="52266"/>
                  <a:pt x="23954" y="190203"/>
                  <a:pt x="5257" y="207489"/>
                </a:cubicBezTo>
                <a:cubicBezTo>
                  <a:pt x="-13440" y="224775"/>
                  <a:pt x="20074" y="151044"/>
                  <a:pt x="68757" y="122822"/>
                </a:cubicBezTo>
                <a:cubicBezTo>
                  <a:pt x="117440" y="94600"/>
                  <a:pt x="210221" y="56147"/>
                  <a:pt x="297357" y="38155"/>
                </a:cubicBezTo>
                <a:cubicBezTo>
                  <a:pt x="384493" y="20163"/>
                  <a:pt x="638493" y="11697"/>
                  <a:pt x="619090" y="8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FD5B307A-F438-4B0E-9980-64BFAA425D5E}"/>
              </a:ext>
            </a:extLst>
          </p:cNvPr>
          <p:cNvSpPr/>
          <p:nvPr/>
        </p:nvSpPr>
        <p:spPr>
          <a:xfrm>
            <a:off x="2989874" y="2205433"/>
            <a:ext cx="263733" cy="752355"/>
          </a:xfrm>
          <a:custGeom>
            <a:avLst/>
            <a:gdLst>
              <a:gd name="connsiteX0" fmla="*/ 263443 w 263733"/>
              <a:gd name="connsiteY0" fmla="*/ 2250 h 752355"/>
              <a:gd name="connsiteX1" fmla="*/ 108926 w 263733"/>
              <a:gd name="connsiteY1" fmla="*/ 228734 h 752355"/>
              <a:gd name="connsiteX2" fmla="*/ 5209 w 263733"/>
              <a:gd name="connsiteY2" fmla="*/ 721917 h 752355"/>
              <a:gd name="connsiteX3" fmla="*/ 17909 w 263733"/>
              <a:gd name="connsiteY3" fmla="*/ 664767 h 752355"/>
              <a:gd name="connsiteX4" fmla="*/ 39076 w 263733"/>
              <a:gd name="connsiteY4" fmla="*/ 381134 h 752355"/>
              <a:gd name="connsiteX5" fmla="*/ 144909 w 263733"/>
              <a:gd name="connsiteY5" fmla="*/ 129250 h 752355"/>
              <a:gd name="connsiteX6" fmla="*/ 263443 w 263733"/>
              <a:gd name="connsiteY6" fmla="*/ 2250 h 75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733" h="752355">
                <a:moveTo>
                  <a:pt x="263443" y="2250"/>
                </a:moveTo>
                <a:cubicBezTo>
                  <a:pt x="257446" y="18831"/>
                  <a:pt x="151965" y="108790"/>
                  <a:pt x="108926" y="228734"/>
                </a:cubicBezTo>
                <a:cubicBezTo>
                  <a:pt x="65887" y="348679"/>
                  <a:pt x="20378" y="649245"/>
                  <a:pt x="5209" y="721917"/>
                </a:cubicBezTo>
                <a:cubicBezTo>
                  <a:pt x="-9960" y="794589"/>
                  <a:pt x="12265" y="721564"/>
                  <a:pt x="17909" y="664767"/>
                </a:cubicBezTo>
                <a:cubicBezTo>
                  <a:pt x="23553" y="607970"/>
                  <a:pt x="17909" y="470387"/>
                  <a:pt x="39076" y="381134"/>
                </a:cubicBezTo>
                <a:cubicBezTo>
                  <a:pt x="60243" y="291881"/>
                  <a:pt x="108926" y="194514"/>
                  <a:pt x="144909" y="129250"/>
                </a:cubicBezTo>
                <a:cubicBezTo>
                  <a:pt x="180892" y="63986"/>
                  <a:pt x="269440" y="-14331"/>
                  <a:pt x="263443" y="2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EC61069F-641E-41B1-9D04-B6FA71933B35}"/>
              </a:ext>
            </a:extLst>
          </p:cNvPr>
          <p:cNvSpPr/>
          <p:nvPr/>
        </p:nvSpPr>
        <p:spPr>
          <a:xfrm>
            <a:off x="2648973" y="2028945"/>
            <a:ext cx="603802" cy="349563"/>
          </a:xfrm>
          <a:custGeom>
            <a:avLst/>
            <a:gdLst>
              <a:gd name="connsiteX0" fmla="*/ 593760 w 603802"/>
              <a:gd name="connsiteY0" fmla="*/ 938 h 349563"/>
              <a:gd name="connsiteX1" fmla="*/ 435010 w 603802"/>
              <a:gd name="connsiteY1" fmla="*/ 189322 h 349563"/>
              <a:gd name="connsiteX2" fmla="*/ 20144 w 603802"/>
              <a:gd name="connsiteY2" fmla="*/ 341722 h 349563"/>
              <a:gd name="connsiteX3" fmla="*/ 60360 w 603802"/>
              <a:gd name="connsiteY3" fmla="*/ 329022 h 349563"/>
              <a:gd name="connsiteX4" fmla="*/ 303777 w 603802"/>
              <a:gd name="connsiteY4" fmla="*/ 263405 h 349563"/>
              <a:gd name="connsiteX5" fmla="*/ 557777 w 603802"/>
              <a:gd name="connsiteY5" fmla="*/ 121588 h 349563"/>
              <a:gd name="connsiteX6" fmla="*/ 593760 w 603802"/>
              <a:gd name="connsiteY6" fmla="*/ 938 h 34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802" h="349563">
                <a:moveTo>
                  <a:pt x="593760" y="938"/>
                </a:moveTo>
                <a:cubicBezTo>
                  <a:pt x="573299" y="12227"/>
                  <a:pt x="530613" y="132525"/>
                  <a:pt x="435010" y="189322"/>
                </a:cubicBezTo>
                <a:cubicBezTo>
                  <a:pt x="339407" y="246119"/>
                  <a:pt x="82586" y="318439"/>
                  <a:pt x="20144" y="341722"/>
                </a:cubicBezTo>
                <a:cubicBezTo>
                  <a:pt x="-42298" y="365005"/>
                  <a:pt x="60360" y="329022"/>
                  <a:pt x="60360" y="329022"/>
                </a:cubicBezTo>
                <a:cubicBezTo>
                  <a:pt x="107632" y="315969"/>
                  <a:pt x="220874" y="297977"/>
                  <a:pt x="303777" y="263405"/>
                </a:cubicBezTo>
                <a:cubicBezTo>
                  <a:pt x="386680" y="228833"/>
                  <a:pt x="511563" y="160041"/>
                  <a:pt x="557777" y="121588"/>
                </a:cubicBezTo>
                <a:cubicBezTo>
                  <a:pt x="603991" y="83135"/>
                  <a:pt x="614221" y="-10351"/>
                  <a:pt x="593760" y="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9B280509-C639-4E7E-B7E6-39CB6BA1B9EE}"/>
              </a:ext>
            </a:extLst>
          </p:cNvPr>
          <p:cNvSpPr/>
          <p:nvPr/>
        </p:nvSpPr>
        <p:spPr>
          <a:xfrm>
            <a:off x="2854633" y="1758658"/>
            <a:ext cx="562583" cy="489237"/>
          </a:xfrm>
          <a:custGeom>
            <a:avLst/>
            <a:gdLst>
              <a:gd name="connsiteX0" fmla="*/ 548967 w 562583"/>
              <a:gd name="connsiteY0" fmla="*/ 4525 h 489237"/>
              <a:gd name="connsiteX1" fmla="*/ 278034 w 562583"/>
              <a:gd name="connsiteY1" fmla="*/ 167509 h 489237"/>
              <a:gd name="connsiteX2" fmla="*/ 15567 w 562583"/>
              <a:gd name="connsiteY2" fmla="*/ 472309 h 489237"/>
              <a:gd name="connsiteX3" fmla="*/ 49434 w 562583"/>
              <a:gd name="connsiteY3" fmla="*/ 429975 h 489237"/>
              <a:gd name="connsiteX4" fmla="*/ 208184 w 562583"/>
              <a:gd name="connsiteY4" fmla="*/ 260642 h 489237"/>
              <a:gd name="connsiteX5" fmla="*/ 485467 w 562583"/>
              <a:gd name="connsiteY5" fmla="*/ 65909 h 489237"/>
              <a:gd name="connsiteX6" fmla="*/ 548967 w 562583"/>
              <a:gd name="connsiteY6" fmla="*/ 4525 h 48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583" h="489237">
                <a:moveTo>
                  <a:pt x="548967" y="4525"/>
                </a:moveTo>
                <a:cubicBezTo>
                  <a:pt x="514395" y="21458"/>
                  <a:pt x="366934" y="89545"/>
                  <a:pt x="278034" y="167509"/>
                </a:cubicBezTo>
                <a:cubicBezTo>
                  <a:pt x="189134" y="245473"/>
                  <a:pt x="53667" y="428565"/>
                  <a:pt x="15567" y="472309"/>
                </a:cubicBezTo>
                <a:cubicBezTo>
                  <a:pt x="-22533" y="516053"/>
                  <a:pt x="17331" y="465253"/>
                  <a:pt x="49434" y="429975"/>
                </a:cubicBezTo>
                <a:cubicBezTo>
                  <a:pt x="81537" y="394697"/>
                  <a:pt x="135512" y="321320"/>
                  <a:pt x="208184" y="260642"/>
                </a:cubicBezTo>
                <a:cubicBezTo>
                  <a:pt x="280856" y="199964"/>
                  <a:pt x="422320" y="111417"/>
                  <a:pt x="485467" y="65909"/>
                </a:cubicBezTo>
                <a:cubicBezTo>
                  <a:pt x="548614" y="20401"/>
                  <a:pt x="583539" y="-12408"/>
                  <a:pt x="548967" y="4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C2832C02-7DFC-4FB4-A439-05D76EA9335B}"/>
              </a:ext>
            </a:extLst>
          </p:cNvPr>
          <p:cNvSpPr/>
          <p:nvPr/>
        </p:nvSpPr>
        <p:spPr>
          <a:xfrm>
            <a:off x="3838421" y="1750849"/>
            <a:ext cx="256545" cy="443712"/>
          </a:xfrm>
          <a:custGeom>
            <a:avLst/>
            <a:gdLst>
              <a:gd name="connsiteX0" fmla="*/ 130329 w 256545"/>
              <a:gd name="connsiteY0" fmla="*/ 1751 h 443712"/>
              <a:gd name="connsiteX1" fmla="*/ 229812 w 256545"/>
              <a:gd name="connsiteY1" fmla="*/ 162618 h 443712"/>
              <a:gd name="connsiteX2" fmla="*/ 13912 w 256545"/>
              <a:gd name="connsiteY2" fmla="*/ 431434 h 443712"/>
              <a:gd name="connsiteX3" fmla="*/ 45662 w 256545"/>
              <a:gd name="connsiteY3" fmla="*/ 380634 h 443712"/>
              <a:gd name="connsiteX4" fmla="*/ 242512 w 256545"/>
              <a:gd name="connsiteY4" fmla="*/ 224001 h 443712"/>
              <a:gd name="connsiteX5" fmla="*/ 229812 w 256545"/>
              <a:gd name="connsiteY5" fmla="*/ 86418 h 443712"/>
              <a:gd name="connsiteX6" fmla="*/ 130329 w 256545"/>
              <a:gd name="connsiteY6" fmla="*/ 1751 h 44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545" h="443712">
                <a:moveTo>
                  <a:pt x="130329" y="1751"/>
                </a:moveTo>
                <a:cubicBezTo>
                  <a:pt x="130329" y="14451"/>
                  <a:pt x="249215" y="91004"/>
                  <a:pt x="229812" y="162618"/>
                </a:cubicBezTo>
                <a:cubicBezTo>
                  <a:pt x="210409" y="234232"/>
                  <a:pt x="44604" y="395098"/>
                  <a:pt x="13912" y="431434"/>
                </a:cubicBezTo>
                <a:cubicBezTo>
                  <a:pt x="-16780" y="467770"/>
                  <a:pt x="7562" y="415206"/>
                  <a:pt x="45662" y="380634"/>
                </a:cubicBezTo>
                <a:cubicBezTo>
                  <a:pt x="83762" y="346062"/>
                  <a:pt x="211820" y="273037"/>
                  <a:pt x="242512" y="224001"/>
                </a:cubicBezTo>
                <a:cubicBezTo>
                  <a:pt x="273204" y="174965"/>
                  <a:pt x="246393" y="124518"/>
                  <a:pt x="229812" y="86418"/>
                </a:cubicBezTo>
                <a:cubicBezTo>
                  <a:pt x="213232" y="48318"/>
                  <a:pt x="130329" y="-10949"/>
                  <a:pt x="130329" y="1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693384FA-79F4-469B-8DDF-B89D80EB66D7}"/>
              </a:ext>
            </a:extLst>
          </p:cNvPr>
          <p:cNvSpPr/>
          <p:nvPr/>
        </p:nvSpPr>
        <p:spPr>
          <a:xfrm>
            <a:off x="3500253" y="2064661"/>
            <a:ext cx="575367" cy="471296"/>
          </a:xfrm>
          <a:custGeom>
            <a:avLst/>
            <a:gdLst>
              <a:gd name="connsiteX0" fmla="*/ 574330 w 575367"/>
              <a:gd name="connsiteY0" fmla="*/ 1206 h 471296"/>
              <a:gd name="connsiteX1" fmla="*/ 244130 w 575367"/>
              <a:gd name="connsiteY1" fmla="*/ 219222 h 471296"/>
              <a:gd name="connsiteX2" fmla="*/ 11297 w 575367"/>
              <a:gd name="connsiteY2" fmla="*/ 460522 h 471296"/>
              <a:gd name="connsiteX3" fmla="*/ 47280 w 575367"/>
              <a:gd name="connsiteY3" fmla="*/ 413956 h 471296"/>
              <a:gd name="connsiteX4" fmla="*/ 142530 w 575367"/>
              <a:gd name="connsiteY4" fmla="*/ 276372 h 471296"/>
              <a:gd name="connsiteX5" fmla="*/ 341497 w 575367"/>
              <a:gd name="connsiteY5" fmla="*/ 136672 h 471296"/>
              <a:gd name="connsiteX6" fmla="*/ 574330 w 575367"/>
              <a:gd name="connsiteY6" fmla="*/ 1206 h 47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367" h="471296">
                <a:moveTo>
                  <a:pt x="574330" y="1206"/>
                </a:moveTo>
                <a:cubicBezTo>
                  <a:pt x="558102" y="14964"/>
                  <a:pt x="337969" y="142669"/>
                  <a:pt x="244130" y="219222"/>
                </a:cubicBezTo>
                <a:cubicBezTo>
                  <a:pt x="150291" y="295775"/>
                  <a:pt x="44105" y="428066"/>
                  <a:pt x="11297" y="460522"/>
                </a:cubicBezTo>
                <a:cubicBezTo>
                  <a:pt x="-21511" y="492978"/>
                  <a:pt x="25408" y="444648"/>
                  <a:pt x="47280" y="413956"/>
                </a:cubicBezTo>
                <a:cubicBezTo>
                  <a:pt x="69152" y="383264"/>
                  <a:pt x="93494" y="322586"/>
                  <a:pt x="142530" y="276372"/>
                </a:cubicBezTo>
                <a:cubicBezTo>
                  <a:pt x="191566" y="230158"/>
                  <a:pt x="270941" y="178300"/>
                  <a:pt x="341497" y="136672"/>
                </a:cubicBezTo>
                <a:cubicBezTo>
                  <a:pt x="412053" y="95044"/>
                  <a:pt x="590558" y="-12552"/>
                  <a:pt x="574330" y="1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595C95A2-0FF6-432F-B604-D6045BA917F0}"/>
              </a:ext>
            </a:extLst>
          </p:cNvPr>
          <p:cNvSpPr/>
          <p:nvPr/>
        </p:nvSpPr>
        <p:spPr>
          <a:xfrm>
            <a:off x="3817503" y="2265335"/>
            <a:ext cx="440200" cy="269014"/>
          </a:xfrm>
          <a:custGeom>
            <a:avLst/>
            <a:gdLst>
              <a:gd name="connsiteX0" fmla="*/ 435 w 440200"/>
              <a:gd name="connsiteY0" fmla="*/ 28 h 269014"/>
              <a:gd name="connsiteX1" fmla="*/ 211572 w 440200"/>
              <a:gd name="connsiteY1" fmla="*/ 49240 h 269014"/>
              <a:gd name="connsiteX2" fmla="*/ 430647 w 440200"/>
              <a:gd name="connsiteY2" fmla="*/ 258790 h 269014"/>
              <a:gd name="connsiteX3" fmla="*/ 387785 w 440200"/>
              <a:gd name="connsiteY3" fmla="*/ 217515 h 269014"/>
              <a:gd name="connsiteX4" fmla="*/ 268722 w 440200"/>
              <a:gd name="connsiteY4" fmla="*/ 52415 h 269014"/>
              <a:gd name="connsiteX5" fmla="*/ 435 w 440200"/>
              <a:gd name="connsiteY5" fmla="*/ 28 h 26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200" h="269014">
                <a:moveTo>
                  <a:pt x="435" y="28"/>
                </a:moveTo>
                <a:cubicBezTo>
                  <a:pt x="-9090" y="-501"/>
                  <a:pt x="139870" y="6113"/>
                  <a:pt x="211572" y="49240"/>
                </a:cubicBezTo>
                <a:cubicBezTo>
                  <a:pt x="283274" y="92367"/>
                  <a:pt x="401278" y="230744"/>
                  <a:pt x="430647" y="258790"/>
                </a:cubicBezTo>
                <a:cubicBezTo>
                  <a:pt x="460016" y="286836"/>
                  <a:pt x="414772" y="251911"/>
                  <a:pt x="387785" y="217515"/>
                </a:cubicBezTo>
                <a:cubicBezTo>
                  <a:pt x="360798" y="183119"/>
                  <a:pt x="331428" y="88134"/>
                  <a:pt x="268722" y="52415"/>
                </a:cubicBezTo>
                <a:cubicBezTo>
                  <a:pt x="206016" y="16696"/>
                  <a:pt x="9960" y="557"/>
                  <a:pt x="435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E063643A-FFA0-41F5-9D81-494181DD0CF0}"/>
              </a:ext>
            </a:extLst>
          </p:cNvPr>
          <p:cNvSpPr/>
          <p:nvPr/>
        </p:nvSpPr>
        <p:spPr>
          <a:xfrm>
            <a:off x="4126776" y="1960498"/>
            <a:ext cx="402758" cy="549954"/>
          </a:xfrm>
          <a:custGeom>
            <a:avLst/>
            <a:gdLst>
              <a:gd name="connsiteX0" fmla="*/ 724 w 402758"/>
              <a:gd name="connsiteY0" fmla="*/ 65 h 549954"/>
              <a:gd name="connsiteX1" fmla="*/ 62637 w 402758"/>
              <a:gd name="connsiteY1" fmla="*/ 223902 h 549954"/>
              <a:gd name="connsiteX2" fmla="*/ 388074 w 402758"/>
              <a:gd name="connsiteY2" fmla="*/ 533465 h 549954"/>
              <a:gd name="connsiteX3" fmla="*/ 334099 w 402758"/>
              <a:gd name="connsiteY3" fmla="*/ 490602 h 549954"/>
              <a:gd name="connsiteX4" fmla="*/ 219799 w 402758"/>
              <a:gd name="connsiteY4" fmla="*/ 346140 h 549954"/>
              <a:gd name="connsiteX5" fmla="*/ 76924 w 402758"/>
              <a:gd name="connsiteY5" fmla="*/ 201677 h 549954"/>
              <a:gd name="connsiteX6" fmla="*/ 724 w 402758"/>
              <a:gd name="connsiteY6" fmla="*/ 65 h 54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758" h="549954">
                <a:moveTo>
                  <a:pt x="724" y="65"/>
                </a:moveTo>
                <a:cubicBezTo>
                  <a:pt x="-1657" y="3769"/>
                  <a:pt x="-1921" y="135002"/>
                  <a:pt x="62637" y="223902"/>
                </a:cubicBezTo>
                <a:cubicBezTo>
                  <a:pt x="127195" y="312802"/>
                  <a:pt x="342830" y="489015"/>
                  <a:pt x="388074" y="533465"/>
                </a:cubicBezTo>
                <a:cubicBezTo>
                  <a:pt x="433318" y="577915"/>
                  <a:pt x="362145" y="521823"/>
                  <a:pt x="334099" y="490602"/>
                </a:cubicBezTo>
                <a:cubicBezTo>
                  <a:pt x="306053" y="459381"/>
                  <a:pt x="262661" y="394294"/>
                  <a:pt x="219799" y="346140"/>
                </a:cubicBezTo>
                <a:cubicBezTo>
                  <a:pt x="176937" y="297986"/>
                  <a:pt x="114495" y="253271"/>
                  <a:pt x="76924" y="201677"/>
                </a:cubicBezTo>
                <a:cubicBezTo>
                  <a:pt x="39353" y="150083"/>
                  <a:pt x="3105" y="-3639"/>
                  <a:pt x="724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51DC8E77-77B9-4DAB-9980-545B9E437100}"/>
              </a:ext>
            </a:extLst>
          </p:cNvPr>
          <p:cNvSpPr/>
          <p:nvPr/>
        </p:nvSpPr>
        <p:spPr>
          <a:xfrm>
            <a:off x="4454413" y="2503409"/>
            <a:ext cx="330545" cy="82752"/>
          </a:xfrm>
          <a:custGeom>
            <a:avLst/>
            <a:gdLst>
              <a:gd name="connsiteX0" fmla="*/ 112 w 330545"/>
              <a:gd name="connsiteY0" fmla="*/ 14366 h 82752"/>
              <a:gd name="connsiteX1" fmla="*/ 233475 w 330545"/>
              <a:gd name="connsiteY1" fmla="*/ 33416 h 82752"/>
              <a:gd name="connsiteX2" fmla="*/ 330312 w 330545"/>
              <a:gd name="connsiteY2" fmla="*/ 82629 h 82752"/>
              <a:gd name="connsiteX3" fmla="*/ 258875 w 330545"/>
              <a:gd name="connsiteY3" fmla="*/ 17541 h 82752"/>
              <a:gd name="connsiteX4" fmla="*/ 203312 w 330545"/>
              <a:gd name="connsiteY4" fmla="*/ 79 h 82752"/>
              <a:gd name="connsiteX5" fmla="*/ 112 w 330545"/>
              <a:gd name="connsiteY5" fmla="*/ 14366 h 8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545" h="82752">
                <a:moveTo>
                  <a:pt x="112" y="14366"/>
                </a:moveTo>
                <a:cubicBezTo>
                  <a:pt x="5139" y="19922"/>
                  <a:pt x="178442" y="22039"/>
                  <a:pt x="233475" y="33416"/>
                </a:cubicBezTo>
                <a:cubicBezTo>
                  <a:pt x="288508" y="44793"/>
                  <a:pt x="326079" y="85275"/>
                  <a:pt x="330312" y="82629"/>
                </a:cubicBezTo>
                <a:cubicBezTo>
                  <a:pt x="334545" y="79983"/>
                  <a:pt x="280042" y="31299"/>
                  <a:pt x="258875" y="17541"/>
                </a:cubicBezTo>
                <a:cubicBezTo>
                  <a:pt x="237708" y="3783"/>
                  <a:pt x="246439" y="1137"/>
                  <a:pt x="203312" y="79"/>
                </a:cubicBezTo>
                <a:cubicBezTo>
                  <a:pt x="160185" y="-979"/>
                  <a:pt x="-4915" y="8810"/>
                  <a:pt x="112" y="14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6F77DCA5-3053-4793-A8E7-3BA546B52F4D}"/>
              </a:ext>
            </a:extLst>
          </p:cNvPr>
          <p:cNvSpPr/>
          <p:nvPr/>
        </p:nvSpPr>
        <p:spPr>
          <a:xfrm>
            <a:off x="3585497" y="2601912"/>
            <a:ext cx="62579" cy="103966"/>
          </a:xfrm>
          <a:custGeom>
            <a:avLst/>
            <a:gdLst>
              <a:gd name="connsiteX0" fmla="*/ 62578 w 62579"/>
              <a:gd name="connsiteY0" fmla="*/ 1 h 103966"/>
              <a:gd name="connsiteX1" fmla="*/ 8603 w 62579"/>
              <a:gd name="connsiteY1" fmla="*/ 57151 h 103966"/>
              <a:gd name="connsiteX2" fmla="*/ 7016 w 62579"/>
              <a:gd name="connsiteY2" fmla="*/ 103188 h 103966"/>
              <a:gd name="connsiteX3" fmla="*/ 666 w 62579"/>
              <a:gd name="connsiteY3" fmla="*/ 84138 h 103966"/>
              <a:gd name="connsiteX4" fmla="*/ 7016 w 62579"/>
              <a:gd name="connsiteY4" fmla="*/ 58738 h 103966"/>
              <a:gd name="connsiteX5" fmla="*/ 62578 w 62579"/>
              <a:gd name="connsiteY5" fmla="*/ 1 h 10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79" h="103966">
                <a:moveTo>
                  <a:pt x="62578" y="1"/>
                </a:moveTo>
                <a:cubicBezTo>
                  <a:pt x="62842" y="-263"/>
                  <a:pt x="17863" y="39953"/>
                  <a:pt x="8603" y="57151"/>
                </a:cubicBezTo>
                <a:cubicBezTo>
                  <a:pt x="-657" y="74349"/>
                  <a:pt x="8339" y="98690"/>
                  <a:pt x="7016" y="103188"/>
                </a:cubicBezTo>
                <a:cubicBezTo>
                  <a:pt x="5693" y="107686"/>
                  <a:pt x="666" y="91546"/>
                  <a:pt x="666" y="84138"/>
                </a:cubicBezTo>
                <a:cubicBezTo>
                  <a:pt x="666" y="76730"/>
                  <a:pt x="-3038" y="71703"/>
                  <a:pt x="7016" y="58738"/>
                </a:cubicBezTo>
                <a:cubicBezTo>
                  <a:pt x="17070" y="45774"/>
                  <a:pt x="62314" y="265"/>
                  <a:pt x="6257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47694BFE-E6AC-4295-B8F1-E923C7A9DBA8}"/>
              </a:ext>
            </a:extLst>
          </p:cNvPr>
          <p:cNvSpPr/>
          <p:nvPr/>
        </p:nvSpPr>
        <p:spPr>
          <a:xfrm>
            <a:off x="3480460" y="2628900"/>
            <a:ext cx="26375" cy="122760"/>
          </a:xfrm>
          <a:custGeom>
            <a:avLst/>
            <a:gdLst>
              <a:gd name="connsiteX0" fmla="*/ 26328 w 26375"/>
              <a:gd name="connsiteY0" fmla="*/ 0 h 122760"/>
              <a:gd name="connsiteX1" fmla="*/ 7278 w 26375"/>
              <a:gd name="connsiteY1" fmla="*/ 58738 h 122760"/>
              <a:gd name="connsiteX2" fmla="*/ 7278 w 26375"/>
              <a:gd name="connsiteY2" fmla="*/ 122238 h 122760"/>
              <a:gd name="connsiteX3" fmla="*/ 5690 w 26375"/>
              <a:gd name="connsiteY3" fmla="*/ 87313 h 122760"/>
              <a:gd name="connsiteX4" fmla="*/ 928 w 26375"/>
              <a:gd name="connsiteY4" fmla="*/ 58738 h 122760"/>
              <a:gd name="connsiteX5" fmla="*/ 26328 w 26375"/>
              <a:gd name="connsiteY5" fmla="*/ 0 h 12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75" h="122760">
                <a:moveTo>
                  <a:pt x="26328" y="0"/>
                </a:moveTo>
                <a:cubicBezTo>
                  <a:pt x="27386" y="0"/>
                  <a:pt x="10453" y="38365"/>
                  <a:pt x="7278" y="58738"/>
                </a:cubicBezTo>
                <a:cubicBezTo>
                  <a:pt x="4103" y="79111"/>
                  <a:pt x="7543" y="117476"/>
                  <a:pt x="7278" y="122238"/>
                </a:cubicBezTo>
                <a:cubicBezTo>
                  <a:pt x="7013" y="127000"/>
                  <a:pt x="6748" y="97896"/>
                  <a:pt x="5690" y="87313"/>
                </a:cubicBezTo>
                <a:cubicBezTo>
                  <a:pt x="4632" y="76730"/>
                  <a:pt x="-2512" y="70644"/>
                  <a:pt x="928" y="58738"/>
                </a:cubicBezTo>
                <a:cubicBezTo>
                  <a:pt x="4368" y="46832"/>
                  <a:pt x="25270" y="0"/>
                  <a:pt x="263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60940608-4C94-4F3A-85D6-A1D9EDA30D13}"/>
              </a:ext>
            </a:extLst>
          </p:cNvPr>
          <p:cNvSpPr/>
          <p:nvPr/>
        </p:nvSpPr>
        <p:spPr>
          <a:xfrm>
            <a:off x="3403524" y="2633463"/>
            <a:ext cx="37154" cy="94536"/>
          </a:xfrm>
          <a:custGeom>
            <a:avLst/>
            <a:gdLst>
              <a:gd name="connsiteX0" fmla="*/ 76 w 37154"/>
              <a:gd name="connsiteY0" fmla="*/ 200 h 94536"/>
              <a:gd name="connsiteX1" fmla="*/ 27064 w 37154"/>
              <a:gd name="connsiteY1" fmla="*/ 71637 h 94536"/>
              <a:gd name="connsiteX2" fmla="*/ 30239 w 37154"/>
              <a:gd name="connsiteY2" fmla="*/ 93862 h 94536"/>
              <a:gd name="connsiteX3" fmla="*/ 36589 w 37154"/>
              <a:gd name="connsiteY3" fmla="*/ 51000 h 94536"/>
              <a:gd name="connsiteX4" fmla="*/ 76 w 37154"/>
              <a:gd name="connsiteY4" fmla="*/ 200 h 9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4" h="94536">
                <a:moveTo>
                  <a:pt x="76" y="200"/>
                </a:moveTo>
                <a:cubicBezTo>
                  <a:pt x="-1511" y="3639"/>
                  <a:pt x="22037" y="56027"/>
                  <a:pt x="27064" y="71637"/>
                </a:cubicBezTo>
                <a:cubicBezTo>
                  <a:pt x="32091" y="87247"/>
                  <a:pt x="28652" y="97301"/>
                  <a:pt x="30239" y="93862"/>
                </a:cubicBezTo>
                <a:cubicBezTo>
                  <a:pt x="31826" y="90423"/>
                  <a:pt x="39235" y="63435"/>
                  <a:pt x="36589" y="51000"/>
                </a:cubicBezTo>
                <a:cubicBezTo>
                  <a:pt x="33943" y="38565"/>
                  <a:pt x="1663" y="-3239"/>
                  <a:pt x="76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EFCFA569-C198-4DB2-ADB2-C3BD63ACDE45}"/>
              </a:ext>
            </a:extLst>
          </p:cNvPr>
          <p:cNvSpPr/>
          <p:nvPr/>
        </p:nvSpPr>
        <p:spPr>
          <a:xfrm>
            <a:off x="3738537" y="2885955"/>
            <a:ext cx="152918" cy="54118"/>
          </a:xfrm>
          <a:custGeom>
            <a:avLst/>
            <a:gdLst>
              <a:gd name="connsiteX0" fmla="*/ 26 w 152918"/>
              <a:gd name="connsiteY0" fmla="*/ 120 h 54118"/>
              <a:gd name="connsiteX1" fmla="*/ 41301 w 152918"/>
              <a:gd name="connsiteY1" fmla="*/ 42983 h 54118"/>
              <a:gd name="connsiteX2" fmla="*/ 150838 w 152918"/>
              <a:gd name="connsiteY2" fmla="*/ 54095 h 54118"/>
              <a:gd name="connsiteX3" fmla="*/ 115913 w 152918"/>
              <a:gd name="connsiteY3" fmla="*/ 46158 h 54118"/>
              <a:gd name="connsiteX4" fmla="*/ 46063 w 152918"/>
              <a:gd name="connsiteY4" fmla="*/ 30283 h 54118"/>
              <a:gd name="connsiteX5" fmla="*/ 26 w 152918"/>
              <a:gd name="connsiteY5" fmla="*/ 120 h 5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918" h="54118">
                <a:moveTo>
                  <a:pt x="26" y="120"/>
                </a:moveTo>
                <a:cubicBezTo>
                  <a:pt x="-768" y="2237"/>
                  <a:pt x="16166" y="33987"/>
                  <a:pt x="41301" y="42983"/>
                </a:cubicBezTo>
                <a:cubicBezTo>
                  <a:pt x="66436" y="51979"/>
                  <a:pt x="138403" y="53566"/>
                  <a:pt x="150838" y="54095"/>
                </a:cubicBezTo>
                <a:cubicBezTo>
                  <a:pt x="163273" y="54624"/>
                  <a:pt x="115913" y="46158"/>
                  <a:pt x="115913" y="46158"/>
                </a:cubicBezTo>
                <a:cubicBezTo>
                  <a:pt x="98450" y="42189"/>
                  <a:pt x="63525" y="36104"/>
                  <a:pt x="46063" y="30283"/>
                </a:cubicBezTo>
                <a:cubicBezTo>
                  <a:pt x="28601" y="24462"/>
                  <a:pt x="820" y="-1997"/>
                  <a:pt x="26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A558D5E3-A887-4C17-AD72-2602CAB889F7}"/>
              </a:ext>
            </a:extLst>
          </p:cNvPr>
          <p:cNvSpPr/>
          <p:nvPr/>
        </p:nvSpPr>
        <p:spPr>
          <a:xfrm>
            <a:off x="3304852" y="2889245"/>
            <a:ext cx="43275" cy="60352"/>
          </a:xfrm>
          <a:custGeom>
            <a:avLst/>
            <a:gdLst>
              <a:gd name="connsiteX0" fmla="*/ 43186 w 43275"/>
              <a:gd name="connsiteY0" fmla="*/ 5 h 60352"/>
              <a:gd name="connsiteX1" fmla="*/ 17786 w 43275"/>
              <a:gd name="connsiteY1" fmla="*/ 46043 h 60352"/>
              <a:gd name="connsiteX2" fmla="*/ 323 w 43275"/>
              <a:gd name="connsiteY2" fmla="*/ 60330 h 60352"/>
              <a:gd name="connsiteX3" fmla="*/ 8261 w 43275"/>
              <a:gd name="connsiteY3" fmla="*/ 49218 h 60352"/>
              <a:gd name="connsiteX4" fmla="*/ 43186 w 43275"/>
              <a:gd name="connsiteY4" fmla="*/ 5 h 6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75" h="60352">
                <a:moveTo>
                  <a:pt x="43186" y="5"/>
                </a:moveTo>
                <a:cubicBezTo>
                  <a:pt x="44773" y="-524"/>
                  <a:pt x="24930" y="35989"/>
                  <a:pt x="17786" y="46043"/>
                </a:cubicBezTo>
                <a:cubicBezTo>
                  <a:pt x="10642" y="56097"/>
                  <a:pt x="1910" y="59801"/>
                  <a:pt x="323" y="60330"/>
                </a:cubicBezTo>
                <a:cubicBezTo>
                  <a:pt x="-1264" y="60859"/>
                  <a:pt x="3234" y="51864"/>
                  <a:pt x="8261" y="49218"/>
                </a:cubicBezTo>
                <a:cubicBezTo>
                  <a:pt x="13288" y="46572"/>
                  <a:pt x="41599" y="534"/>
                  <a:pt x="4318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1FC5C470-6378-40A6-844D-42FEC0799BE0}"/>
              </a:ext>
            </a:extLst>
          </p:cNvPr>
          <p:cNvSpPr/>
          <p:nvPr/>
        </p:nvSpPr>
        <p:spPr>
          <a:xfrm>
            <a:off x="3117311" y="3384550"/>
            <a:ext cx="293000" cy="40979"/>
          </a:xfrm>
          <a:custGeom>
            <a:avLst/>
            <a:gdLst>
              <a:gd name="connsiteX0" fmla="*/ 539 w 293000"/>
              <a:gd name="connsiteY0" fmla="*/ 0 h 40979"/>
              <a:gd name="connsiteX1" fmla="*/ 156114 w 293000"/>
              <a:gd name="connsiteY1" fmla="*/ 28575 h 40979"/>
              <a:gd name="connsiteX2" fmla="*/ 287877 w 293000"/>
              <a:gd name="connsiteY2" fmla="*/ 30163 h 40979"/>
              <a:gd name="connsiteX3" fmla="*/ 260889 w 293000"/>
              <a:gd name="connsiteY3" fmla="*/ 39688 h 40979"/>
              <a:gd name="connsiteX4" fmla="*/ 211677 w 293000"/>
              <a:gd name="connsiteY4" fmla="*/ 39688 h 40979"/>
              <a:gd name="connsiteX5" fmla="*/ 108489 w 293000"/>
              <a:gd name="connsiteY5" fmla="*/ 28575 h 40979"/>
              <a:gd name="connsiteX6" fmla="*/ 539 w 293000"/>
              <a:gd name="connsiteY6" fmla="*/ 0 h 4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000" h="40979">
                <a:moveTo>
                  <a:pt x="539" y="0"/>
                </a:moveTo>
                <a:cubicBezTo>
                  <a:pt x="8476" y="0"/>
                  <a:pt x="108224" y="23548"/>
                  <a:pt x="156114" y="28575"/>
                </a:cubicBezTo>
                <a:cubicBezTo>
                  <a:pt x="204004" y="33602"/>
                  <a:pt x="270415" y="28311"/>
                  <a:pt x="287877" y="30163"/>
                </a:cubicBezTo>
                <a:cubicBezTo>
                  <a:pt x="305339" y="32015"/>
                  <a:pt x="273589" y="38101"/>
                  <a:pt x="260889" y="39688"/>
                </a:cubicBezTo>
                <a:cubicBezTo>
                  <a:pt x="248189" y="41275"/>
                  <a:pt x="237077" y="41540"/>
                  <a:pt x="211677" y="39688"/>
                </a:cubicBezTo>
                <a:cubicBezTo>
                  <a:pt x="186277" y="37836"/>
                  <a:pt x="142620" y="35454"/>
                  <a:pt x="108489" y="28575"/>
                </a:cubicBezTo>
                <a:cubicBezTo>
                  <a:pt x="74358" y="21696"/>
                  <a:pt x="-7398" y="0"/>
                  <a:pt x="5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E20A33B7-6996-4C36-9D8F-598E7325BB34}"/>
              </a:ext>
            </a:extLst>
          </p:cNvPr>
          <p:cNvSpPr/>
          <p:nvPr/>
        </p:nvSpPr>
        <p:spPr>
          <a:xfrm>
            <a:off x="3063693" y="3376002"/>
            <a:ext cx="54609" cy="289497"/>
          </a:xfrm>
          <a:custGeom>
            <a:avLst/>
            <a:gdLst>
              <a:gd name="connsiteX0" fmla="*/ 46220 w 54609"/>
              <a:gd name="connsiteY0" fmla="*/ 611 h 289497"/>
              <a:gd name="connsiteX1" fmla="*/ 38282 w 54609"/>
              <a:gd name="connsiteY1" fmla="*/ 113323 h 289497"/>
              <a:gd name="connsiteX2" fmla="*/ 28757 w 54609"/>
              <a:gd name="connsiteY2" fmla="*/ 194286 h 289497"/>
              <a:gd name="connsiteX3" fmla="*/ 182 w 54609"/>
              <a:gd name="connsiteY3" fmla="*/ 286361 h 289497"/>
              <a:gd name="connsiteX4" fmla="*/ 17645 w 54609"/>
              <a:gd name="connsiteY4" fmla="*/ 259373 h 289497"/>
              <a:gd name="connsiteX5" fmla="*/ 39870 w 54609"/>
              <a:gd name="connsiteY5" fmla="*/ 175236 h 289497"/>
              <a:gd name="connsiteX6" fmla="*/ 54157 w 54609"/>
              <a:gd name="connsiteY6" fmla="*/ 72048 h 289497"/>
              <a:gd name="connsiteX7" fmla="*/ 46220 w 54609"/>
              <a:gd name="connsiteY7" fmla="*/ 611 h 28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09" h="289497">
                <a:moveTo>
                  <a:pt x="46220" y="611"/>
                </a:moveTo>
                <a:cubicBezTo>
                  <a:pt x="43574" y="7490"/>
                  <a:pt x="41192" y="81044"/>
                  <a:pt x="38282" y="113323"/>
                </a:cubicBezTo>
                <a:cubicBezTo>
                  <a:pt x="35372" y="145602"/>
                  <a:pt x="35107" y="165446"/>
                  <a:pt x="28757" y="194286"/>
                </a:cubicBezTo>
                <a:cubicBezTo>
                  <a:pt x="22407" y="223126"/>
                  <a:pt x="2034" y="275513"/>
                  <a:pt x="182" y="286361"/>
                </a:cubicBezTo>
                <a:cubicBezTo>
                  <a:pt x="-1670" y="297209"/>
                  <a:pt x="11030" y="277894"/>
                  <a:pt x="17645" y="259373"/>
                </a:cubicBezTo>
                <a:cubicBezTo>
                  <a:pt x="24260" y="240852"/>
                  <a:pt x="33785" y="206457"/>
                  <a:pt x="39870" y="175236"/>
                </a:cubicBezTo>
                <a:cubicBezTo>
                  <a:pt x="45955" y="144015"/>
                  <a:pt x="51776" y="97448"/>
                  <a:pt x="54157" y="72048"/>
                </a:cubicBezTo>
                <a:cubicBezTo>
                  <a:pt x="56538" y="46648"/>
                  <a:pt x="48866" y="-6268"/>
                  <a:pt x="46220" y="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6BF0B9B9-C80F-4388-83C1-F33C997B9E0E}"/>
              </a:ext>
            </a:extLst>
          </p:cNvPr>
          <p:cNvSpPr/>
          <p:nvPr/>
        </p:nvSpPr>
        <p:spPr>
          <a:xfrm>
            <a:off x="3051074" y="3676397"/>
            <a:ext cx="333478" cy="243644"/>
          </a:xfrm>
          <a:custGeom>
            <a:avLst/>
            <a:gdLst>
              <a:gd name="connsiteX0" fmla="*/ 101 w 333478"/>
              <a:gd name="connsiteY0" fmla="*/ 253 h 243644"/>
              <a:gd name="connsiteX1" fmla="*/ 179489 w 333478"/>
              <a:gd name="connsiteY1" fmla="*/ 70103 h 243644"/>
              <a:gd name="connsiteX2" fmla="*/ 276326 w 333478"/>
              <a:gd name="connsiteY2" fmla="*/ 117728 h 243644"/>
              <a:gd name="connsiteX3" fmla="*/ 322364 w 333478"/>
              <a:gd name="connsiteY3" fmla="*/ 162178 h 243644"/>
              <a:gd name="connsiteX4" fmla="*/ 328714 w 333478"/>
              <a:gd name="connsiteY4" fmla="*/ 189166 h 243644"/>
              <a:gd name="connsiteX5" fmla="*/ 271564 w 333478"/>
              <a:gd name="connsiteY5" fmla="*/ 243141 h 243644"/>
              <a:gd name="connsiteX6" fmla="*/ 298551 w 333478"/>
              <a:gd name="connsiteY6" fmla="*/ 212978 h 243644"/>
              <a:gd name="connsiteX7" fmla="*/ 333476 w 333478"/>
              <a:gd name="connsiteY7" fmla="*/ 160591 h 243644"/>
              <a:gd name="connsiteX8" fmla="*/ 296964 w 333478"/>
              <a:gd name="connsiteY8" fmla="*/ 119316 h 243644"/>
              <a:gd name="connsiteX9" fmla="*/ 155676 w 333478"/>
              <a:gd name="connsiteY9" fmla="*/ 49466 h 243644"/>
              <a:gd name="connsiteX10" fmla="*/ 101 w 333478"/>
              <a:gd name="connsiteY10" fmla="*/ 253 h 24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478" h="243644">
                <a:moveTo>
                  <a:pt x="101" y="253"/>
                </a:moveTo>
                <a:cubicBezTo>
                  <a:pt x="4070" y="3692"/>
                  <a:pt x="133452" y="50524"/>
                  <a:pt x="179489" y="70103"/>
                </a:cubicBezTo>
                <a:cubicBezTo>
                  <a:pt x="225527" y="89682"/>
                  <a:pt x="252514" y="102382"/>
                  <a:pt x="276326" y="117728"/>
                </a:cubicBezTo>
                <a:cubicBezTo>
                  <a:pt x="300138" y="133074"/>
                  <a:pt x="313633" y="150272"/>
                  <a:pt x="322364" y="162178"/>
                </a:cubicBezTo>
                <a:cubicBezTo>
                  <a:pt x="331095" y="174084"/>
                  <a:pt x="337181" y="175672"/>
                  <a:pt x="328714" y="189166"/>
                </a:cubicBezTo>
                <a:cubicBezTo>
                  <a:pt x="320247" y="202660"/>
                  <a:pt x="276591" y="239172"/>
                  <a:pt x="271564" y="243141"/>
                </a:cubicBezTo>
                <a:cubicBezTo>
                  <a:pt x="266537" y="247110"/>
                  <a:pt x="288232" y="226736"/>
                  <a:pt x="298551" y="212978"/>
                </a:cubicBezTo>
                <a:cubicBezTo>
                  <a:pt x="308870" y="199220"/>
                  <a:pt x="333740" y="176201"/>
                  <a:pt x="333476" y="160591"/>
                </a:cubicBezTo>
                <a:cubicBezTo>
                  <a:pt x="333212" y="144981"/>
                  <a:pt x="326597" y="137837"/>
                  <a:pt x="296964" y="119316"/>
                </a:cubicBezTo>
                <a:cubicBezTo>
                  <a:pt x="267331" y="100795"/>
                  <a:pt x="201184" y="69839"/>
                  <a:pt x="155676" y="49466"/>
                </a:cubicBezTo>
                <a:cubicBezTo>
                  <a:pt x="110168" y="29093"/>
                  <a:pt x="-3868" y="-3186"/>
                  <a:pt x="101" y="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E3EECA45-EECD-4CA5-8638-DDEC8B8D1AF1}"/>
              </a:ext>
            </a:extLst>
          </p:cNvPr>
          <p:cNvSpPr/>
          <p:nvPr/>
        </p:nvSpPr>
        <p:spPr>
          <a:xfrm>
            <a:off x="3331101" y="3743283"/>
            <a:ext cx="218549" cy="164244"/>
          </a:xfrm>
          <a:custGeom>
            <a:avLst/>
            <a:gdLst>
              <a:gd name="connsiteX0" fmla="*/ 218549 w 218549"/>
              <a:gd name="connsiteY0" fmla="*/ 42 h 164244"/>
              <a:gd name="connsiteX1" fmla="*/ 94724 w 218549"/>
              <a:gd name="connsiteY1" fmla="*/ 87355 h 164244"/>
              <a:gd name="connsiteX2" fmla="*/ 1062 w 218549"/>
              <a:gd name="connsiteY2" fmla="*/ 163555 h 164244"/>
              <a:gd name="connsiteX3" fmla="*/ 47099 w 218549"/>
              <a:gd name="connsiteY3" fmla="*/ 122280 h 164244"/>
              <a:gd name="connsiteX4" fmla="*/ 93137 w 218549"/>
              <a:gd name="connsiteY4" fmla="*/ 76242 h 164244"/>
              <a:gd name="connsiteX5" fmla="*/ 218549 w 218549"/>
              <a:gd name="connsiteY5" fmla="*/ 42 h 16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49" h="164244">
                <a:moveTo>
                  <a:pt x="218549" y="42"/>
                </a:moveTo>
                <a:cubicBezTo>
                  <a:pt x="218813" y="1894"/>
                  <a:pt x="130972" y="60103"/>
                  <a:pt x="94724" y="87355"/>
                </a:cubicBezTo>
                <a:cubicBezTo>
                  <a:pt x="58476" y="114607"/>
                  <a:pt x="8999" y="157734"/>
                  <a:pt x="1062" y="163555"/>
                </a:cubicBezTo>
                <a:cubicBezTo>
                  <a:pt x="-6875" y="169376"/>
                  <a:pt x="31753" y="136832"/>
                  <a:pt x="47099" y="122280"/>
                </a:cubicBezTo>
                <a:cubicBezTo>
                  <a:pt x="62445" y="107728"/>
                  <a:pt x="68002" y="95027"/>
                  <a:pt x="93137" y="76242"/>
                </a:cubicBezTo>
                <a:cubicBezTo>
                  <a:pt x="118272" y="57457"/>
                  <a:pt x="218285" y="-1810"/>
                  <a:pt x="218549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4ECF6670-B98B-4756-9A31-DC813CDDA3AB}"/>
              </a:ext>
            </a:extLst>
          </p:cNvPr>
          <p:cNvSpPr/>
          <p:nvPr/>
        </p:nvSpPr>
        <p:spPr>
          <a:xfrm>
            <a:off x="3116263" y="3370263"/>
            <a:ext cx="282963" cy="36589"/>
          </a:xfrm>
          <a:custGeom>
            <a:avLst/>
            <a:gdLst>
              <a:gd name="connsiteX0" fmla="*/ 0 w 282963"/>
              <a:gd name="connsiteY0" fmla="*/ 0 h 36589"/>
              <a:gd name="connsiteX1" fmla="*/ 139700 w 282963"/>
              <a:gd name="connsiteY1" fmla="*/ 26987 h 36589"/>
              <a:gd name="connsiteX2" fmla="*/ 279400 w 282963"/>
              <a:gd name="connsiteY2" fmla="*/ 36512 h 36589"/>
              <a:gd name="connsiteX3" fmla="*/ 244475 w 282963"/>
              <a:gd name="connsiteY3" fmla="*/ 31750 h 36589"/>
              <a:gd name="connsiteX4" fmla="*/ 187325 w 282963"/>
              <a:gd name="connsiteY4" fmla="*/ 23812 h 36589"/>
              <a:gd name="connsiteX5" fmla="*/ 0 w 282963"/>
              <a:gd name="connsiteY5" fmla="*/ 0 h 3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963" h="36589">
                <a:moveTo>
                  <a:pt x="0" y="0"/>
                </a:moveTo>
                <a:cubicBezTo>
                  <a:pt x="46566" y="10451"/>
                  <a:pt x="93133" y="20902"/>
                  <a:pt x="139700" y="26987"/>
                </a:cubicBezTo>
                <a:cubicBezTo>
                  <a:pt x="186267" y="33072"/>
                  <a:pt x="261938" y="35718"/>
                  <a:pt x="279400" y="36512"/>
                </a:cubicBezTo>
                <a:cubicBezTo>
                  <a:pt x="296862" y="37306"/>
                  <a:pt x="244475" y="31750"/>
                  <a:pt x="244475" y="31750"/>
                </a:cubicBezTo>
                <a:lnTo>
                  <a:pt x="187325" y="2381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A1E165BD-5576-4CF0-B7F7-4EA59A464163}"/>
              </a:ext>
            </a:extLst>
          </p:cNvPr>
          <p:cNvSpPr/>
          <p:nvPr/>
        </p:nvSpPr>
        <p:spPr>
          <a:xfrm>
            <a:off x="3037189" y="3367337"/>
            <a:ext cx="66795" cy="307517"/>
          </a:xfrm>
          <a:custGeom>
            <a:avLst/>
            <a:gdLst>
              <a:gd name="connsiteX0" fmla="*/ 58436 w 66795"/>
              <a:gd name="connsiteY0" fmla="*/ 1338 h 307517"/>
              <a:gd name="connsiteX1" fmla="*/ 63199 w 66795"/>
              <a:gd name="connsiteY1" fmla="*/ 109288 h 307517"/>
              <a:gd name="connsiteX2" fmla="*/ 1286 w 66795"/>
              <a:gd name="connsiteY2" fmla="*/ 299788 h 307517"/>
              <a:gd name="connsiteX3" fmla="*/ 23511 w 66795"/>
              <a:gd name="connsiteY3" fmla="*/ 261688 h 307517"/>
              <a:gd name="connsiteX4" fmla="*/ 50499 w 66795"/>
              <a:gd name="connsiteY4" fmla="*/ 180726 h 307517"/>
              <a:gd name="connsiteX5" fmla="*/ 58436 w 66795"/>
              <a:gd name="connsiteY5" fmla="*/ 1338 h 30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95" h="307517">
                <a:moveTo>
                  <a:pt x="58436" y="1338"/>
                </a:moveTo>
                <a:cubicBezTo>
                  <a:pt x="60553" y="-10568"/>
                  <a:pt x="72724" y="59546"/>
                  <a:pt x="63199" y="109288"/>
                </a:cubicBezTo>
                <a:cubicBezTo>
                  <a:pt x="53674" y="159030"/>
                  <a:pt x="7901" y="274388"/>
                  <a:pt x="1286" y="299788"/>
                </a:cubicBezTo>
                <a:cubicBezTo>
                  <a:pt x="-5329" y="325188"/>
                  <a:pt x="15309" y="281531"/>
                  <a:pt x="23511" y="261688"/>
                </a:cubicBezTo>
                <a:cubicBezTo>
                  <a:pt x="31713" y="241845"/>
                  <a:pt x="44414" y="219884"/>
                  <a:pt x="50499" y="180726"/>
                </a:cubicBezTo>
                <a:cubicBezTo>
                  <a:pt x="56584" y="141568"/>
                  <a:pt x="56319" y="13244"/>
                  <a:pt x="58436" y="1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D60C0EDC-7F76-4FA8-95CC-E44DAD749B1F}"/>
              </a:ext>
            </a:extLst>
          </p:cNvPr>
          <p:cNvSpPr/>
          <p:nvPr/>
        </p:nvSpPr>
        <p:spPr>
          <a:xfrm>
            <a:off x="2740025" y="3575050"/>
            <a:ext cx="629575" cy="266581"/>
          </a:xfrm>
          <a:custGeom>
            <a:avLst/>
            <a:gdLst>
              <a:gd name="connsiteX0" fmla="*/ 0 w 629575"/>
              <a:gd name="connsiteY0" fmla="*/ 0 h 266581"/>
              <a:gd name="connsiteX1" fmla="*/ 293688 w 629575"/>
              <a:gd name="connsiteY1" fmla="*/ 100013 h 266581"/>
              <a:gd name="connsiteX2" fmla="*/ 558800 w 629575"/>
              <a:gd name="connsiteY2" fmla="*/ 220663 h 266581"/>
              <a:gd name="connsiteX3" fmla="*/ 628650 w 629575"/>
              <a:gd name="connsiteY3" fmla="*/ 265113 h 266581"/>
              <a:gd name="connsiteX4" fmla="*/ 584200 w 629575"/>
              <a:gd name="connsiteY4" fmla="*/ 246063 h 266581"/>
              <a:gd name="connsiteX5" fmla="*/ 393700 w 629575"/>
              <a:gd name="connsiteY5" fmla="*/ 152400 h 266581"/>
              <a:gd name="connsiteX6" fmla="*/ 134938 w 629575"/>
              <a:gd name="connsiteY6" fmla="*/ 55563 h 266581"/>
              <a:gd name="connsiteX7" fmla="*/ 0 w 629575"/>
              <a:gd name="connsiteY7" fmla="*/ 0 h 26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9575" h="266581">
                <a:moveTo>
                  <a:pt x="0" y="0"/>
                </a:moveTo>
                <a:cubicBezTo>
                  <a:pt x="100277" y="31618"/>
                  <a:pt x="200555" y="63236"/>
                  <a:pt x="293688" y="100013"/>
                </a:cubicBezTo>
                <a:cubicBezTo>
                  <a:pt x="386821" y="136790"/>
                  <a:pt x="502973" y="193146"/>
                  <a:pt x="558800" y="220663"/>
                </a:cubicBezTo>
                <a:cubicBezTo>
                  <a:pt x="614627" y="248180"/>
                  <a:pt x="624417" y="260880"/>
                  <a:pt x="628650" y="265113"/>
                </a:cubicBezTo>
                <a:cubicBezTo>
                  <a:pt x="632883" y="269346"/>
                  <a:pt x="623358" y="264849"/>
                  <a:pt x="584200" y="246063"/>
                </a:cubicBezTo>
                <a:cubicBezTo>
                  <a:pt x="545042" y="227278"/>
                  <a:pt x="468577" y="184150"/>
                  <a:pt x="393700" y="152400"/>
                </a:cubicBezTo>
                <a:cubicBezTo>
                  <a:pt x="318823" y="120650"/>
                  <a:pt x="134938" y="55563"/>
                  <a:pt x="134938" y="5556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95A67548-E0FC-4DE8-8B1D-87496D8A03C4}"/>
              </a:ext>
            </a:extLst>
          </p:cNvPr>
          <p:cNvSpPr/>
          <p:nvPr/>
        </p:nvSpPr>
        <p:spPr>
          <a:xfrm>
            <a:off x="2039357" y="3577236"/>
            <a:ext cx="677682" cy="631389"/>
          </a:xfrm>
          <a:custGeom>
            <a:avLst/>
            <a:gdLst>
              <a:gd name="connsiteX0" fmla="*/ 674210 w 677682"/>
              <a:gd name="connsiteY0" fmla="*/ 6281 h 631389"/>
              <a:gd name="connsiteX1" fmla="*/ 405393 w 677682"/>
              <a:gd name="connsiteY1" fmla="*/ 239114 h 631389"/>
              <a:gd name="connsiteX2" fmla="*/ 24393 w 677682"/>
              <a:gd name="connsiteY2" fmla="*/ 609531 h 631389"/>
              <a:gd name="connsiteX3" fmla="*/ 60376 w 677682"/>
              <a:gd name="connsiteY3" fmla="*/ 565081 h 631389"/>
              <a:gd name="connsiteX4" fmla="*/ 240293 w 677682"/>
              <a:gd name="connsiteY4" fmla="*/ 372464 h 631389"/>
              <a:gd name="connsiteX5" fmla="*/ 536626 w 677682"/>
              <a:gd name="connsiteY5" fmla="*/ 93064 h 631389"/>
              <a:gd name="connsiteX6" fmla="*/ 674210 w 677682"/>
              <a:gd name="connsiteY6" fmla="*/ 6281 h 63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682" h="631389">
                <a:moveTo>
                  <a:pt x="674210" y="6281"/>
                </a:moveTo>
                <a:cubicBezTo>
                  <a:pt x="652338" y="30623"/>
                  <a:pt x="513696" y="138572"/>
                  <a:pt x="405393" y="239114"/>
                </a:cubicBezTo>
                <a:cubicBezTo>
                  <a:pt x="297090" y="339656"/>
                  <a:pt x="81896" y="555203"/>
                  <a:pt x="24393" y="609531"/>
                </a:cubicBezTo>
                <a:cubicBezTo>
                  <a:pt x="-33110" y="663859"/>
                  <a:pt x="24393" y="604592"/>
                  <a:pt x="60376" y="565081"/>
                </a:cubicBezTo>
                <a:cubicBezTo>
                  <a:pt x="96359" y="525570"/>
                  <a:pt x="160918" y="451134"/>
                  <a:pt x="240293" y="372464"/>
                </a:cubicBezTo>
                <a:cubicBezTo>
                  <a:pt x="319668" y="293795"/>
                  <a:pt x="462896" y="154094"/>
                  <a:pt x="536626" y="93064"/>
                </a:cubicBezTo>
                <a:cubicBezTo>
                  <a:pt x="610356" y="32034"/>
                  <a:pt x="696082" y="-18061"/>
                  <a:pt x="674210" y="6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813DAB9E-28EB-4FFA-BBDC-B867A977C8C8}"/>
              </a:ext>
            </a:extLst>
          </p:cNvPr>
          <p:cNvSpPr/>
          <p:nvPr/>
        </p:nvSpPr>
        <p:spPr>
          <a:xfrm>
            <a:off x="1402673" y="4196304"/>
            <a:ext cx="658472" cy="975546"/>
          </a:xfrm>
          <a:custGeom>
            <a:avLst/>
            <a:gdLst>
              <a:gd name="connsiteX0" fmla="*/ 642027 w 658472"/>
              <a:gd name="connsiteY0" fmla="*/ 17979 h 975546"/>
              <a:gd name="connsiteX1" fmla="*/ 303360 w 658472"/>
              <a:gd name="connsiteY1" fmla="*/ 449779 h 975546"/>
              <a:gd name="connsiteX2" fmla="*/ 131910 w 658472"/>
              <a:gd name="connsiteY2" fmla="*/ 714363 h 975546"/>
              <a:gd name="connsiteX3" fmla="*/ 4910 w 658472"/>
              <a:gd name="connsiteY3" fmla="*/ 957779 h 975546"/>
              <a:gd name="connsiteX4" fmla="*/ 45127 w 658472"/>
              <a:gd name="connsiteY4" fmla="*/ 917563 h 975546"/>
              <a:gd name="connsiteX5" fmla="*/ 220810 w 658472"/>
              <a:gd name="connsiteY5" fmla="*/ 604296 h 975546"/>
              <a:gd name="connsiteX6" fmla="*/ 565827 w 658472"/>
              <a:gd name="connsiteY6" fmla="*/ 132279 h 975546"/>
              <a:gd name="connsiteX7" fmla="*/ 642027 w 658472"/>
              <a:gd name="connsiteY7" fmla="*/ 17979 h 97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472" h="975546">
                <a:moveTo>
                  <a:pt x="642027" y="17979"/>
                </a:moveTo>
                <a:cubicBezTo>
                  <a:pt x="598282" y="70896"/>
                  <a:pt x="388379" y="333715"/>
                  <a:pt x="303360" y="449779"/>
                </a:cubicBezTo>
                <a:cubicBezTo>
                  <a:pt x="218340" y="565843"/>
                  <a:pt x="181652" y="629696"/>
                  <a:pt x="131910" y="714363"/>
                </a:cubicBezTo>
                <a:cubicBezTo>
                  <a:pt x="82168" y="799030"/>
                  <a:pt x="19374" y="923912"/>
                  <a:pt x="4910" y="957779"/>
                </a:cubicBezTo>
                <a:cubicBezTo>
                  <a:pt x="-9554" y="991646"/>
                  <a:pt x="9144" y="976477"/>
                  <a:pt x="45127" y="917563"/>
                </a:cubicBezTo>
                <a:cubicBezTo>
                  <a:pt x="81110" y="858649"/>
                  <a:pt x="134027" y="735177"/>
                  <a:pt x="220810" y="604296"/>
                </a:cubicBezTo>
                <a:cubicBezTo>
                  <a:pt x="307593" y="473415"/>
                  <a:pt x="495624" y="227882"/>
                  <a:pt x="565827" y="132279"/>
                </a:cubicBezTo>
                <a:cubicBezTo>
                  <a:pt x="636030" y="36676"/>
                  <a:pt x="685772" y="-34938"/>
                  <a:pt x="642027" y="17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3B3BD5ED-1046-4924-B063-8DDD1B8A0FE0}"/>
              </a:ext>
            </a:extLst>
          </p:cNvPr>
          <p:cNvSpPr/>
          <p:nvPr/>
        </p:nvSpPr>
        <p:spPr>
          <a:xfrm>
            <a:off x="2725539" y="3884050"/>
            <a:ext cx="608220" cy="430936"/>
          </a:xfrm>
          <a:custGeom>
            <a:avLst/>
            <a:gdLst>
              <a:gd name="connsiteX0" fmla="*/ 608211 w 608220"/>
              <a:gd name="connsiteY0" fmla="*/ 33 h 430936"/>
              <a:gd name="connsiteX1" fmla="*/ 263194 w 608220"/>
              <a:gd name="connsiteY1" fmla="*/ 254033 h 430936"/>
              <a:gd name="connsiteX2" fmla="*/ 9194 w 608220"/>
              <a:gd name="connsiteY2" fmla="*/ 425483 h 430936"/>
              <a:gd name="connsiteX3" fmla="*/ 51528 w 608220"/>
              <a:gd name="connsiteY3" fmla="*/ 391617 h 430936"/>
              <a:gd name="connsiteX4" fmla="*/ 252611 w 608220"/>
              <a:gd name="connsiteY4" fmla="*/ 237100 h 430936"/>
              <a:gd name="connsiteX5" fmla="*/ 608211 w 608220"/>
              <a:gd name="connsiteY5" fmla="*/ 33 h 43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20" h="430936">
                <a:moveTo>
                  <a:pt x="608211" y="33"/>
                </a:moveTo>
                <a:cubicBezTo>
                  <a:pt x="609975" y="2855"/>
                  <a:pt x="363030" y="183125"/>
                  <a:pt x="263194" y="254033"/>
                </a:cubicBezTo>
                <a:cubicBezTo>
                  <a:pt x="163358" y="324941"/>
                  <a:pt x="44472" y="402552"/>
                  <a:pt x="9194" y="425483"/>
                </a:cubicBezTo>
                <a:cubicBezTo>
                  <a:pt x="-26084" y="448414"/>
                  <a:pt x="51528" y="391617"/>
                  <a:pt x="51528" y="391617"/>
                </a:cubicBezTo>
                <a:cubicBezTo>
                  <a:pt x="92098" y="360220"/>
                  <a:pt x="160889" y="301306"/>
                  <a:pt x="252611" y="237100"/>
                </a:cubicBezTo>
                <a:cubicBezTo>
                  <a:pt x="344333" y="172894"/>
                  <a:pt x="606447" y="-2789"/>
                  <a:pt x="608211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4E4F7770-881A-494B-BE32-1AB50D0C33FE}"/>
              </a:ext>
            </a:extLst>
          </p:cNvPr>
          <p:cNvSpPr/>
          <p:nvPr/>
        </p:nvSpPr>
        <p:spPr>
          <a:xfrm>
            <a:off x="2140548" y="4299198"/>
            <a:ext cx="618306" cy="426304"/>
          </a:xfrm>
          <a:custGeom>
            <a:avLst/>
            <a:gdLst>
              <a:gd name="connsiteX0" fmla="*/ 1519 w 618306"/>
              <a:gd name="connsiteY0" fmla="*/ 425202 h 426304"/>
              <a:gd name="connsiteX1" fmla="*/ 272452 w 618306"/>
              <a:gd name="connsiteY1" fmla="*/ 205069 h 426304"/>
              <a:gd name="connsiteX2" fmla="*/ 602652 w 618306"/>
              <a:gd name="connsiteY2" fmla="*/ 10335 h 426304"/>
              <a:gd name="connsiteX3" fmla="*/ 568785 w 618306"/>
              <a:gd name="connsiteY3" fmla="*/ 25152 h 426304"/>
              <a:gd name="connsiteX4" fmla="*/ 395219 w 618306"/>
              <a:gd name="connsiteY4" fmla="*/ 107702 h 426304"/>
              <a:gd name="connsiteX5" fmla="*/ 1519 w 618306"/>
              <a:gd name="connsiteY5" fmla="*/ 425202 h 42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306" h="426304">
                <a:moveTo>
                  <a:pt x="1519" y="425202"/>
                </a:moveTo>
                <a:cubicBezTo>
                  <a:pt x="-18942" y="441430"/>
                  <a:pt x="172263" y="274213"/>
                  <a:pt x="272452" y="205069"/>
                </a:cubicBezTo>
                <a:cubicBezTo>
                  <a:pt x="372641" y="135925"/>
                  <a:pt x="553263" y="40321"/>
                  <a:pt x="602652" y="10335"/>
                </a:cubicBezTo>
                <a:cubicBezTo>
                  <a:pt x="652041" y="-19651"/>
                  <a:pt x="568785" y="25152"/>
                  <a:pt x="568785" y="25152"/>
                </a:cubicBezTo>
                <a:cubicBezTo>
                  <a:pt x="534213" y="41380"/>
                  <a:pt x="485883" y="43849"/>
                  <a:pt x="395219" y="107702"/>
                </a:cubicBezTo>
                <a:cubicBezTo>
                  <a:pt x="304555" y="171555"/>
                  <a:pt x="21980" y="408974"/>
                  <a:pt x="1519" y="425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64ED1A68-D919-416A-9752-7618910A039C}"/>
              </a:ext>
            </a:extLst>
          </p:cNvPr>
          <p:cNvSpPr/>
          <p:nvPr/>
        </p:nvSpPr>
        <p:spPr>
          <a:xfrm>
            <a:off x="1645274" y="4726236"/>
            <a:ext cx="497960" cy="392206"/>
          </a:xfrm>
          <a:custGeom>
            <a:avLst/>
            <a:gdLst>
              <a:gd name="connsiteX0" fmla="*/ 496793 w 497960"/>
              <a:gd name="connsiteY0" fmla="*/ 281 h 392206"/>
              <a:gd name="connsiteX1" fmla="*/ 297826 w 497960"/>
              <a:gd name="connsiteY1" fmla="*/ 165381 h 392206"/>
              <a:gd name="connsiteX2" fmla="*/ 149659 w 497960"/>
              <a:gd name="connsiteY2" fmla="*/ 269097 h 392206"/>
              <a:gd name="connsiteX3" fmla="*/ 18426 w 497960"/>
              <a:gd name="connsiteY3" fmla="*/ 374931 h 392206"/>
              <a:gd name="connsiteX4" fmla="*/ 20543 w 497960"/>
              <a:gd name="connsiteY4" fmla="*/ 374931 h 392206"/>
              <a:gd name="connsiteX5" fmla="*/ 200459 w 497960"/>
              <a:gd name="connsiteY5" fmla="*/ 207714 h 392206"/>
              <a:gd name="connsiteX6" fmla="*/ 496793 w 497960"/>
              <a:gd name="connsiteY6" fmla="*/ 281 h 39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960" h="392206">
                <a:moveTo>
                  <a:pt x="496793" y="281"/>
                </a:moveTo>
                <a:cubicBezTo>
                  <a:pt x="513021" y="-6775"/>
                  <a:pt x="355682" y="120578"/>
                  <a:pt x="297826" y="165381"/>
                </a:cubicBezTo>
                <a:cubicBezTo>
                  <a:pt x="239970" y="210184"/>
                  <a:pt x="196226" y="234172"/>
                  <a:pt x="149659" y="269097"/>
                </a:cubicBezTo>
                <a:cubicBezTo>
                  <a:pt x="103092" y="304022"/>
                  <a:pt x="18426" y="374931"/>
                  <a:pt x="18426" y="374931"/>
                </a:cubicBezTo>
                <a:cubicBezTo>
                  <a:pt x="-3093" y="392570"/>
                  <a:pt x="-9796" y="402800"/>
                  <a:pt x="20543" y="374931"/>
                </a:cubicBezTo>
                <a:cubicBezTo>
                  <a:pt x="50882" y="347062"/>
                  <a:pt x="121437" y="270861"/>
                  <a:pt x="200459" y="207714"/>
                </a:cubicBezTo>
                <a:cubicBezTo>
                  <a:pt x="279481" y="144567"/>
                  <a:pt x="480565" y="7337"/>
                  <a:pt x="496793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CC580A60-FF56-442D-A039-A69842841576}"/>
              </a:ext>
            </a:extLst>
          </p:cNvPr>
          <p:cNvSpPr/>
          <p:nvPr/>
        </p:nvSpPr>
        <p:spPr>
          <a:xfrm>
            <a:off x="2238869" y="4545351"/>
            <a:ext cx="148305" cy="464556"/>
          </a:xfrm>
          <a:custGeom>
            <a:avLst/>
            <a:gdLst>
              <a:gd name="connsiteX0" fmla="*/ 142381 w 148305"/>
              <a:gd name="connsiteY0" fmla="*/ 9187 h 464556"/>
              <a:gd name="connsiteX1" fmla="*/ 4269 w 148305"/>
              <a:gd name="connsiteY1" fmla="*/ 445749 h 464556"/>
              <a:gd name="connsiteX2" fmla="*/ 42369 w 148305"/>
              <a:gd name="connsiteY2" fmla="*/ 363199 h 464556"/>
              <a:gd name="connsiteX3" fmla="*/ 115394 w 148305"/>
              <a:gd name="connsiteY3" fmla="*/ 163174 h 464556"/>
              <a:gd name="connsiteX4" fmla="*/ 142381 w 148305"/>
              <a:gd name="connsiteY4" fmla="*/ 9187 h 46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305" h="464556">
                <a:moveTo>
                  <a:pt x="142381" y="9187"/>
                </a:moveTo>
                <a:cubicBezTo>
                  <a:pt x="123860" y="56283"/>
                  <a:pt x="20938" y="386747"/>
                  <a:pt x="4269" y="445749"/>
                </a:cubicBezTo>
                <a:cubicBezTo>
                  <a:pt x="-12400" y="504751"/>
                  <a:pt x="23848" y="410295"/>
                  <a:pt x="42369" y="363199"/>
                </a:cubicBezTo>
                <a:cubicBezTo>
                  <a:pt x="60890" y="316103"/>
                  <a:pt x="99255" y="217678"/>
                  <a:pt x="115394" y="163174"/>
                </a:cubicBezTo>
                <a:cubicBezTo>
                  <a:pt x="131533" y="108670"/>
                  <a:pt x="160902" y="-37909"/>
                  <a:pt x="142381" y="9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43C1D44A-2AF3-4250-B371-DFF45E78164C}"/>
              </a:ext>
            </a:extLst>
          </p:cNvPr>
          <p:cNvSpPr/>
          <p:nvPr/>
        </p:nvSpPr>
        <p:spPr>
          <a:xfrm>
            <a:off x="2197123" y="4562487"/>
            <a:ext cx="144140" cy="557554"/>
          </a:xfrm>
          <a:custGeom>
            <a:avLst/>
            <a:gdLst>
              <a:gd name="connsiteX0" fmla="*/ 141265 w 144140"/>
              <a:gd name="connsiteY0" fmla="*/ 6338 h 557554"/>
              <a:gd name="connsiteX1" fmla="*/ 7915 w 144140"/>
              <a:gd name="connsiteY1" fmla="*/ 525451 h 557554"/>
              <a:gd name="connsiteX2" fmla="*/ 23790 w 144140"/>
              <a:gd name="connsiteY2" fmla="*/ 474651 h 557554"/>
              <a:gd name="connsiteX3" fmla="*/ 93640 w 144140"/>
              <a:gd name="connsiteY3" fmla="*/ 250813 h 557554"/>
              <a:gd name="connsiteX4" fmla="*/ 141265 w 144140"/>
              <a:gd name="connsiteY4" fmla="*/ 6338 h 55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140" h="557554">
                <a:moveTo>
                  <a:pt x="141265" y="6338"/>
                </a:moveTo>
                <a:cubicBezTo>
                  <a:pt x="126978" y="52111"/>
                  <a:pt x="27494" y="447399"/>
                  <a:pt x="7915" y="525451"/>
                </a:cubicBezTo>
                <a:cubicBezTo>
                  <a:pt x="-11664" y="603503"/>
                  <a:pt x="9503" y="520424"/>
                  <a:pt x="23790" y="474651"/>
                </a:cubicBezTo>
                <a:cubicBezTo>
                  <a:pt x="38077" y="428878"/>
                  <a:pt x="74326" y="326484"/>
                  <a:pt x="93640" y="250813"/>
                </a:cubicBezTo>
                <a:cubicBezTo>
                  <a:pt x="112954" y="175142"/>
                  <a:pt x="155552" y="-39435"/>
                  <a:pt x="141265" y="6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4239A905-C09D-41F1-B3D3-4EA2E61210BE}"/>
              </a:ext>
            </a:extLst>
          </p:cNvPr>
          <p:cNvSpPr/>
          <p:nvPr/>
        </p:nvSpPr>
        <p:spPr>
          <a:xfrm>
            <a:off x="2084849" y="5089520"/>
            <a:ext cx="123599" cy="420612"/>
          </a:xfrm>
          <a:custGeom>
            <a:avLst/>
            <a:gdLst>
              <a:gd name="connsiteX0" fmla="*/ 123364 w 123599"/>
              <a:gd name="connsiteY0" fmla="*/ 5 h 420612"/>
              <a:gd name="connsiteX1" fmla="*/ 61451 w 123599"/>
              <a:gd name="connsiteY1" fmla="*/ 217493 h 420612"/>
              <a:gd name="connsiteX2" fmla="*/ 1126 w 123599"/>
              <a:gd name="connsiteY2" fmla="*/ 415930 h 420612"/>
              <a:gd name="connsiteX3" fmla="*/ 26526 w 123599"/>
              <a:gd name="connsiteY3" fmla="*/ 346080 h 420612"/>
              <a:gd name="connsiteX4" fmla="*/ 80501 w 123599"/>
              <a:gd name="connsiteY4" fmla="*/ 211143 h 420612"/>
              <a:gd name="connsiteX5" fmla="*/ 123364 w 123599"/>
              <a:gd name="connsiteY5" fmla="*/ 5 h 42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599" h="420612">
                <a:moveTo>
                  <a:pt x="123364" y="5"/>
                </a:moveTo>
                <a:cubicBezTo>
                  <a:pt x="120189" y="1063"/>
                  <a:pt x="81824" y="148172"/>
                  <a:pt x="61451" y="217493"/>
                </a:cubicBezTo>
                <a:cubicBezTo>
                  <a:pt x="41078" y="286814"/>
                  <a:pt x="6947" y="394499"/>
                  <a:pt x="1126" y="415930"/>
                </a:cubicBezTo>
                <a:cubicBezTo>
                  <a:pt x="-4695" y="437361"/>
                  <a:pt x="13297" y="380211"/>
                  <a:pt x="26526" y="346080"/>
                </a:cubicBezTo>
                <a:cubicBezTo>
                  <a:pt x="39755" y="311949"/>
                  <a:pt x="64097" y="266176"/>
                  <a:pt x="80501" y="211143"/>
                </a:cubicBezTo>
                <a:cubicBezTo>
                  <a:pt x="96905" y="156110"/>
                  <a:pt x="126539" y="-1053"/>
                  <a:pt x="12336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1FAF4A72-318E-4935-84A2-A4F583C437CD}"/>
              </a:ext>
            </a:extLst>
          </p:cNvPr>
          <p:cNvSpPr/>
          <p:nvPr/>
        </p:nvSpPr>
        <p:spPr>
          <a:xfrm>
            <a:off x="1746689" y="5549181"/>
            <a:ext cx="325281" cy="428759"/>
          </a:xfrm>
          <a:custGeom>
            <a:avLst/>
            <a:gdLst>
              <a:gd name="connsiteX0" fmla="*/ 324999 w 325281"/>
              <a:gd name="connsiteY0" fmla="*/ 719 h 428759"/>
              <a:gd name="connsiteX1" fmla="*/ 226574 w 325281"/>
              <a:gd name="connsiteY1" fmla="*/ 197569 h 428759"/>
              <a:gd name="connsiteX2" fmla="*/ 7499 w 325281"/>
              <a:gd name="connsiteY2" fmla="*/ 419819 h 428759"/>
              <a:gd name="connsiteX3" fmla="*/ 64649 w 325281"/>
              <a:gd name="connsiteY3" fmla="*/ 373782 h 428759"/>
              <a:gd name="connsiteX4" fmla="*/ 199586 w 325281"/>
              <a:gd name="connsiteY4" fmla="*/ 269007 h 428759"/>
              <a:gd name="connsiteX5" fmla="*/ 324999 w 325281"/>
              <a:gd name="connsiteY5" fmla="*/ 719 h 42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281" h="428759">
                <a:moveTo>
                  <a:pt x="324999" y="719"/>
                </a:moveTo>
                <a:cubicBezTo>
                  <a:pt x="329497" y="-11187"/>
                  <a:pt x="279491" y="127719"/>
                  <a:pt x="226574" y="197569"/>
                </a:cubicBezTo>
                <a:cubicBezTo>
                  <a:pt x="173657" y="267419"/>
                  <a:pt x="34487" y="390450"/>
                  <a:pt x="7499" y="419819"/>
                </a:cubicBezTo>
                <a:cubicBezTo>
                  <a:pt x="-19489" y="449188"/>
                  <a:pt x="32635" y="398917"/>
                  <a:pt x="64649" y="373782"/>
                </a:cubicBezTo>
                <a:cubicBezTo>
                  <a:pt x="96663" y="348647"/>
                  <a:pt x="153019" y="329332"/>
                  <a:pt x="199586" y="269007"/>
                </a:cubicBezTo>
                <a:cubicBezTo>
                  <a:pt x="246153" y="208682"/>
                  <a:pt x="320501" y="12625"/>
                  <a:pt x="324999" y="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763E319D-7B4C-49BB-8D3F-CD67319DF90D}"/>
              </a:ext>
            </a:extLst>
          </p:cNvPr>
          <p:cNvSpPr/>
          <p:nvPr/>
        </p:nvSpPr>
        <p:spPr>
          <a:xfrm>
            <a:off x="1046020" y="5967749"/>
            <a:ext cx="737629" cy="436248"/>
          </a:xfrm>
          <a:custGeom>
            <a:avLst/>
            <a:gdLst>
              <a:gd name="connsiteX0" fmla="*/ 143 w 737629"/>
              <a:gd name="connsiteY0" fmla="*/ 436226 h 436248"/>
              <a:gd name="connsiteX1" fmla="*/ 325580 w 737629"/>
              <a:gd name="connsiteY1" fmla="*/ 272714 h 436248"/>
              <a:gd name="connsiteX2" fmla="*/ 508143 w 737629"/>
              <a:gd name="connsiteY2" fmla="*/ 131426 h 436248"/>
              <a:gd name="connsiteX3" fmla="*/ 733568 w 737629"/>
              <a:gd name="connsiteY3" fmla="*/ 2839 h 436248"/>
              <a:gd name="connsiteX4" fmla="*/ 658955 w 737629"/>
              <a:gd name="connsiteY4" fmla="*/ 39351 h 436248"/>
              <a:gd name="connsiteX5" fmla="*/ 541480 w 737629"/>
              <a:gd name="connsiteY5" fmla="*/ 94914 h 436248"/>
              <a:gd name="connsiteX6" fmla="*/ 416068 w 737629"/>
              <a:gd name="connsiteY6" fmla="*/ 174289 h 436248"/>
              <a:gd name="connsiteX7" fmla="*/ 285893 w 737629"/>
              <a:gd name="connsiteY7" fmla="*/ 261601 h 436248"/>
              <a:gd name="connsiteX8" fmla="*/ 143 w 737629"/>
              <a:gd name="connsiteY8" fmla="*/ 436226 h 43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7629" h="436248">
                <a:moveTo>
                  <a:pt x="143" y="436226"/>
                </a:moveTo>
                <a:cubicBezTo>
                  <a:pt x="6758" y="438078"/>
                  <a:pt x="240913" y="323514"/>
                  <a:pt x="325580" y="272714"/>
                </a:cubicBezTo>
                <a:cubicBezTo>
                  <a:pt x="410247" y="221914"/>
                  <a:pt x="440145" y="176405"/>
                  <a:pt x="508143" y="131426"/>
                </a:cubicBezTo>
                <a:cubicBezTo>
                  <a:pt x="576141" y="86447"/>
                  <a:pt x="708433" y="18185"/>
                  <a:pt x="733568" y="2839"/>
                </a:cubicBezTo>
                <a:cubicBezTo>
                  <a:pt x="758703" y="-12507"/>
                  <a:pt x="658955" y="39351"/>
                  <a:pt x="658955" y="39351"/>
                </a:cubicBezTo>
                <a:cubicBezTo>
                  <a:pt x="626940" y="54697"/>
                  <a:pt x="581961" y="72424"/>
                  <a:pt x="541480" y="94914"/>
                </a:cubicBezTo>
                <a:cubicBezTo>
                  <a:pt x="500999" y="117404"/>
                  <a:pt x="458666" y="146508"/>
                  <a:pt x="416068" y="174289"/>
                </a:cubicBezTo>
                <a:cubicBezTo>
                  <a:pt x="373470" y="202070"/>
                  <a:pt x="354420" y="219268"/>
                  <a:pt x="285893" y="261601"/>
                </a:cubicBezTo>
                <a:cubicBezTo>
                  <a:pt x="217366" y="303934"/>
                  <a:pt x="-6472" y="434374"/>
                  <a:pt x="143" y="436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56AE3A32-0AAA-4652-B231-6AB3A75022BB}"/>
              </a:ext>
            </a:extLst>
          </p:cNvPr>
          <p:cNvSpPr/>
          <p:nvPr/>
        </p:nvSpPr>
        <p:spPr>
          <a:xfrm>
            <a:off x="1203069" y="5184287"/>
            <a:ext cx="235222" cy="560110"/>
          </a:xfrm>
          <a:custGeom>
            <a:avLst/>
            <a:gdLst>
              <a:gd name="connsiteX0" fmla="*/ 235206 w 235222"/>
              <a:gd name="connsiteY0" fmla="*/ 488 h 560110"/>
              <a:gd name="connsiteX1" fmla="*/ 166944 w 235222"/>
              <a:gd name="connsiteY1" fmla="*/ 90976 h 560110"/>
              <a:gd name="connsiteX2" fmla="*/ 120906 w 235222"/>
              <a:gd name="connsiteY2" fmla="*/ 214801 h 560110"/>
              <a:gd name="connsiteX3" fmla="*/ 63756 w 235222"/>
              <a:gd name="connsiteY3" fmla="*/ 367201 h 560110"/>
              <a:gd name="connsiteX4" fmla="*/ 256 w 235222"/>
              <a:gd name="connsiteY4" fmla="*/ 556113 h 560110"/>
              <a:gd name="connsiteX5" fmla="*/ 44706 w 235222"/>
              <a:gd name="connsiteY5" fmla="*/ 476738 h 560110"/>
              <a:gd name="connsiteX6" fmla="*/ 124081 w 235222"/>
              <a:gd name="connsiteY6" fmla="*/ 254488 h 560110"/>
              <a:gd name="connsiteX7" fmla="*/ 160594 w 235222"/>
              <a:gd name="connsiteY7" fmla="*/ 63988 h 560110"/>
              <a:gd name="connsiteX8" fmla="*/ 235206 w 235222"/>
              <a:gd name="connsiteY8" fmla="*/ 488 h 56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222" h="560110">
                <a:moveTo>
                  <a:pt x="235206" y="488"/>
                </a:moveTo>
                <a:cubicBezTo>
                  <a:pt x="236264" y="4986"/>
                  <a:pt x="185994" y="55257"/>
                  <a:pt x="166944" y="90976"/>
                </a:cubicBezTo>
                <a:cubicBezTo>
                  <a:pt x="147894" y="126695"/>
                  <a:pt x="138104" y="168764"/>
                  <a:pt x="120906" y="214801"/>
                </a:cubicBezTo>
                <a:cubicBezTo>
                  <a:pt x="103708" y="260838"/>
                  <a:pt x="83864" y="310316"/>
                  <a:pt x="63756" y="367201"/>
                </a:cubicBezTo>
                <a:cubicBezTo>
                  <a:pt x="43648" y="424086"/>
                  <a:pt x="3431" y="537857"/>
                  <a:pt x="256" y="556113"/>
                </a:cubicBezTo>
                <a:cubicBezTo>
                  <a:pt x="-2919" y="574369"/>
                  <a:pt x="24069" y="527009"/>
                  <a:pt x="44706" y="476738"/>
                </a:cubicBezTo>
                <a:cubicBezTo>
                  <a:pt x="65343" y="426467"/>
                  <a:pt x="104766" y="323280"/>
                  <a:pt x="124081" y="254488"/>
                </a:cubicBezTo>
                <a:cubicBezTo>
                  <a:pt x="143396" y="185696"/>
                  <a:pt x="144190" y="104998"/>
                  <a:pt x="160594" y="63988"/>
                </a:cubicBezTo>
                <a:cubicBezTo>
                  <a:pt x="176998" y="22978"/>
                  <a:pt x="234148" y="-4010"/>
                  <a:pt x="235206" y="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695B50D7-7FBB-415C-9FEC-E492661FCBFF}"/>
              </a:ext>
            </a:extLst>
          </p:cNvPr>
          <p:cNvSpPr/>
          <p:nvPr/>
        </p:nvSpPr>
        <p:spPr>
          <a:xfrm>
            <a:off x="1100110" y="5735422"/>
            <a:ext cx="119292" cy="265001"/>
          </a:xfrm>
          <a:custGeom>
            <a:avLst/>
            <a:gdLst>
              <a:gd name="connsiteX0" fmla="*/ 119090 w 119292"/>
              <a:gd name="connsiteY0" fmla="*/ 1803 h 265001"/>
              <a:gd name="connsiteX1" fmla="*/ 28603 w 119292"/>
              <a:gd name="connsiteY1" fmla="*/ 220878 h 265001"/>
              <a:gd name="connsiteX2" fmla="*/ 28 w 119292"/>
              <a:gd name="connsiteY2" fmla="*/ 263741 h 265001"/>
              <a:gd name="connsiteX3" fmla="*/ 23840 w 119292"/>
              <a:gd name="connsiteY3" fmla="*/ 197066 h 265001"/>
              <a:gd name="connsiteX4" fmla="*/ 52415 w 119292"/>
              <a:gd name="connsiteY4" fmla="*/ 119278 h 265001"/>
              <a:gd name="connsiteX5" fmla="*/ 119090 w 119292"/>
              <a:gd name="connsiteY5" fmla="*/ 1803 h 26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292" h="265001">
                <a:moveTo>
                  <a:pt x="119090" y="1803"/>
                </a:moveTo>
                <a:cubicBezTo>
                  <a:pt x="115121" y="18736"/>
                  <a:pt x="48447" y="177222"/>
                  <a:pt x="28603" y="220878"/>
                </a:cubicBezTo>
                <a:cubicBezTo>
                  <a:pt x="8759" y="264534"/>
                  <a:pt x="822" y="267710"/>
                  <a:pt x="28" y="263741"/>
                </a:cubicBezTo>
                <a:cubicBezTo>
                  <a:pt x="-766" y="259772"/>
                  <a:pt x="15109" y="221143"/>
                  <a:pt x="23840" y="197066"/>
                </a:cubicBezTo>
                <a:cubicBezTo>
                  <a:pt x="32571" y="172989"/>
                  <a:pt x="37334" y="146530"/>
                  <a:pt x="52415" y="119278"/>
                </a:cubicBezTo>
                <a:cubicBezTo>
                  <a:pt x="67496" y="92026"/>
                  <a:pt x="123059" y="-15130"/>
                  <a:pt x="119090" y="1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08D9A32F-0360-46E3-9407-99CE44EE83FA}"/>
              </a:ext>
            </a:extLst>
          </p:cNvPr>
          <p:cNvSpPr/>
          <p:nvPr/>
        </p:nvSpPr>
        <p:spPr>
          <a:xfrm>
            <a:off x="719403" y="6008890"/>
            <a:ext cx="399648" cy="204081"/>
          </a:xfrm>
          <a:custGeom>
            <a:avLst/>
            <a:gdLst>
              <a:gd name="connsiteX0" fmla="*/ 1322 w 399648"/>
              <a:gd name="connsiteY0" fmla="*/ 202998 h 204081"/>
              <a:gd name="connsiteX1" fmla="*/ 150547 w 399648"/>
              <a:gd name="connsiteY1" fmla="*/ 166485 h 204081"/>
              <a:gd name="connsiteX2" fmla="*/ 228335 w 399648"/>
              <a:gd name="connsiteY2" fmla="*/ 107748 h 204081"/>
              <a:gd name="connsiteX3" fmla="*/ 396610 w 399648"/>
              <a:gd name="connsiteY3" fmla="*/ 1385 h 204081"/>
              <a:gd name="connsiteX4" fmla="*/ 329935 w 399648"/>
              <a:gd name="connsiteY4" fmla="*/ 52185 h 204081"/>
              <a:gd name="connsiteX5" fmla="*/ 244210 w 399648"/>
              <a:gd name="connsiteY5" fmla="*/ 125210 h 204081"/>
              <a:gd name="connsiteX6" fmla="*/ 1322 w 399648"/>
              <a:gd name="connsiteY6" fmla="*/ 202998 h 20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648" h="204081">
                <a:moveTo>
                  <a:pt x="1322" y="202998"/>
                </a:moveTo>
                <a:cubicBezTo>
                  <a:pt x="-14288" y="209877"/>
                  <a:pt x="112711" y="182360"/>
                  <a:pt x="150547" y="166485"/>
                </a:cubicBezTo>
                <a:cubicBezTo>
                  <a:pt x="188383" y="150610"/>
                  <a:pt x="187325" y="135265"/>
                  <a:pt x="228335" y="107748"/>
                </a:cubicBezTo>
                <a:cubicBezTo>
                  <a:pt x="269345" y="80231"/>
                  <a:pt x="379677" y="10645"/>
                  <a:pt x="396610" y="1385"/>
                </a:cubicBezTo>
                <a:cubicBezTo>
                  <a:pt x="413543" y="-7875"/>
                  <a:pt x="355335" y="31547"/>
                  <a:pt x="329935" y="52185"/>
                </a:cubicBezTo>
                <a:cubicBezTo>
                  <a:pt x="304535" y="72823"/>
                  <a:pt x="294746" y="100339"/>
                  <a:pt x="244210" y="125210"/>
                </a:cubicBezTo>
                <a:cubicBezTo>
                  <a:pt x="193674" y="150081"/>
                  <a:pt x="16932" y="196119"/>
                  <a:pt x="1322" y="202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0E5ECAB6-B07B-4887-B1BD-5D751A92B625}"/>
              </a:ext>
            </a:extLst>
          </p:cNvPr>
          <p:cNvSpPr/>
          <p:nvPr/>
        </p:nvSpPr>
        <p:spPr>
          <a:xfrm>
            <a:off x="336463" y="5991659"/>
            <a:ext cx="775398" cy="291890"/>
          </a:xfrm>
          <a:custGeom>
            <a:avLst/>
            <a:gdLst>
              <a:gd name="connsiteX0" fmla="*/ 87 w 775398"/>
              <a:gd name="connsiteY0" fmla="*/ 291666 h 291890"/>
              <a:gd name="connsiteX1" fmla="*/ 277900 w 775398"/>
              <a:gd name="connsiteY1" fmla="*/ 229754 h 291890"/>
              <a:gd name="connsiteX2" fmla="*/ 514437 w 775398"/>
              <a:gd name="connsiteY2" fmla="*/ 163079 h 291890"/>
              <a:gd name="connsiteX3" fmla="*/ 589050 w 775398"/>
              <a:gd name="connsiteY3" fmla="*/ 118629 h 291890"/>
              <a:gd name="connsiteX4" fmla="*/ 770025 w 775398"/>
              <a:gd name="connsiteY4" fmla="*/ 2741 h 291890"/>
              <a:gd name="connsiteX5" fmla="*/ 708112 w 775398"/>
              <a:gd name="connsiteY5" fmla="*/ 47191 h 291890"/>
              <a:gd name="connsiteX6" fmla="*/ 509675 w 775398"/>
              <a:gd name="connsiteY6" fmla="*/ 166254 h 291890"/>
              <a:gd name="connsiteX7" fmla="*/ 250912 w 775398"/>
              <a:gd name="connsiteY7" fmla="*/ 247216 h 291890"/>
              <a:gd name="connsiteX8" fmla="*/ 87 w 775398"/>
              <a:gd name="connsiteY8" fmla="*/ 291666 h 2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5398" h="291890">
                <a:moveTo>
                  <a:pt x="87" y="291666"/>
                </a:moveTo>
                <a:cubicBezTo>
                  <a:pt x="4585" y="288756"/>
                  <a:pt x="192175" y="251185"/>
                  <a:pt x="277900" y="229754"/>
                </a:cubicBezTo>
                <a:cubicBezTo>
                  <a:pt x="363625" y="208323"/>
                  <a:pt x="462579" y="181600"/>
                  <a:pt x="514437" y="163079"/>
                </a:cubicBezTo>
                <a:cubicBezTo>
                  <a:pt x="566295" y="144558"/>
                  <a:pt x="546452" y="145352"/>
                  <a:pt x="589050" y="118629"/>
                </a:cubicBezTo>
                <a:cubicBezTo>
                  <a:pt x="631648" y="91906"/>
                  <a:pt x="750181" y="14647"/>
                  <a:pt x="770025" y="2741"/>
                </a:cubicBezTo>
                <a:cubicBezTo>
                  <a:pt x="789869" y="-9165"/>
                  <a:pt x="751504" y="19939"/>
                  <a:pt x="708112" y="47191"/>
                </a:cubicBezTo>
                <a:cubicBezTo>
                  <a:pt x="664720" y="74443"/>
                  <a:pt x="585875" y="132917"/>
                  <a:pt x="509675" y="166254"/>
                </a:cubicBezTo>
                <a:cubicBezTo>
                  <a:pt x="433475" y="199591"/>
                  <a:pt x="336108" y="225785"/>
                  <a:pt x="250912" y="247216"/>
                </a:cubicBezTo>
                <a:cubicBezTo>
                  <a:pt x="165716" y="268647"/>
                  <a:pt x="-4411" y="294576"/>
                  <a:pt x="87" y="291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BB70B8C8-8714-4FA4-936C-6D5974A73524}"/>
              </a:ext>
            </a:extLst>
          </p:cNvPr>
          <p:cNvSpPr/>
          <p:nvPr/>
        </p:nvSpPr>
        <p:spPr>
          <a:xfrm>
            <a:off x="331779" y="6280089"/>
            <a:ext cx="354048" cy="60472"/>
          </a:xfrm>
          <a:custGeom>
            <a:avLst/>
            <a:gdLst>
              <a:gd name="connsiteX0" fmla="*/ 9 w 354048"/>
              <a:gd name="connsiteY0" fmla="*/ 30224 h 60472"/>
              <a:gd name="connsiteX1" fmla="*/ 250834 w 354048"/>
              <a:gd name="connsiteY1" fmla="*/ 12761 h 60472"/>
              <a:gd name="connsiteX2" fmla="*/ 352434 w 354048"/>
              <a:gd name="connsiteY2" fmla="*/ 60386 h 60472"/>
              <a:gd name="connsiteX3" fmla="*/ 309571 w 354048"/>
              <a:gd name="connsiteY3" fmla="*/ 23874 h 60472"/>
              <a:gd name="connsiteX4" fmla="*/ 260359 w 354048"/>
              <a:gd name="connsiteY4" fmla="*/ 61 h 60472"/>
              <a:gd name="connsiteX5" fmla="*/ 9 w 354048"/>
              <a:gd name="connsiteY5" fmla="*/ 30224 h 6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048" h="60472">
                <a:moveTo>
                  <a:pt x="9" y="30224"/>
                </a:moveTo>
                <a:cubicBezTo>
                  <a:pt x="-1579" y="32341"/>
                  <a:pt x="192097" y="7734"/>
                  <a:pt x="250834" y="12761"/>
                </a:cubicBezTo>
                <a:cubicBezTo>
                  <a:pt x="309572" y="17788"/>
                  <a:pt x="342645" y="58534"/>
                  <a:pt x="352434" y="60386"/>
                </a:cubicBezTo>
                <a:cubicBezTo>
                  <a:pt x="362223" y="62238"/>
                  <a:pt x="324917" y="33928"/>
                  <a:pt x="309571" y="23874"/>
                </a:cubicBezTo>
                <a:cubicBezTo>
                  <a:pt x="294225" y="13820"/>
                  <a:pt x="311688" y="1648"/>
                  <a:pt x="260359" y="61"/>
                </a:cubicBezTo>
                <a:cubicBezTo>
                  <a:pt x="209030" y="-1526"/>
                  <a:pt x="1597" y="28107"/>
                  <a:pt x="9" y="30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CC5FCD26-1683-4500-A54F-73DA9C45951B}"/>
              </a:ext>
            </a:extLst>
          </p:cNvPr>
          <p:cNvSpPr/>
          <p:nvPr/>
        </p:nvSpPr>
        <p:spPr>
          <a:xfrm>
            <a:off x="974709" y="6491255"/>
            <a:ext cx="350862" cy="63588"/>
          </a:xfrm>
          <a:custGeom>
            <a:avLst/>
            <a:gdLst>
              <a:gd name="connsiteX0" fmla="*/ 350854 w 350862"/>
              <a:gd name="connsiteY0" fmla="*/ 63533 h 63588"/>
              <a:gd name="connsiteX1" fmla="*/ 133366 w 350862"/>
              <a:gd name="connsiteY1" fmla="*/ 39720 h 63588"/>
              <a:gd name="connsiteX2" fmla="*/ 16 w 350862"/>
              <a:gd name="connsiteY2" fmla="*/ 33 h 63588"/>
              <a:gd name="connsiteX3" fmla="*/ 141304 w 350862"/>
              <a:gd name="connsiteY3" fmla="*/ 33370 h 63588"/>
              <a:gd name="connsiteX4" fmla="*/ 350854 w 350862"/>
              <a:gd name="connsiteY4" fmla="*/ 63533 h 6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862" h="63588">
                <a:moveTo>
                  <a:pt x="350854" y="63533"/>
                </a:moveTo>
                <a:cubicBezTo>
                  <a:pt x="349531" y="64591"/>
                  <a:pt x="191839" y="50303"/>
                  <a:pt x="133366" y="39720"/>
                </a:cubicBezTo>
                <a:cubicBezTo>
                  <a:pt x="74893" y="29137"/>
                  <a:pt x="-1307" y="1091"/>
                  <a:pt x="16" y="33"/>
                </a:cubicBezTo>
                <a:cubicBezTo>
                  <a:pt x="1339" y="-1025"/>
                  <a:pt x="86800" y="23316"/>
                  <a:pt x="141304" y="33370"/>
                </a:cubicBezTo>
                <a:cubicBezTo>
                  <a:pt x="195808" y="43424"/>
                  <a:pt x="352177" y="62475"/>
                  <a:pt x="350854" y="63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714FB165-9558-4F91-AB14-CFB988042584}"/>
              </a:ext>
            </a:extLst>
          </p:cNvPr>
          <p:cNvSpPr/>
          <p:nvPr/>
        </p:nvSpPr>
        <p:spPr>
          <a:xfrm>
            <a:off x="683978" y="6340455"/>
            <a:ext cx="304540" cy="163606"/>
          </a:xfrm>
          <a:custGeom>
            <a:avLst/>
            <a:gdLst>
              <a:gd name="connsiteX0" fmla="*/ 235 w 304540"/>
              <a:gd name="connsiteY0" fmla="*/ 20 h 163606"/>
              <a:gd name="connsiteX1" fmla="*/ 157397 w 304540"/>
              <a:gd name="connsiteY1" fmla="*/ 88920 h 163606"/>
              <a:gd name="connsiteX2" fmla="*/ 300272 w 304540"/>
              <a:gd name="connsiteY2" fmla="*/ 161945 h 163606"/>
              <a:gd name="connsiteX3" fmla="*/ 260585 w 304540"/>
              <a:gd name="connsiteY3" fmla="*/ 136545 h 163606"/>
              <a:gd name="connsiteX4" fmla="*/ 193910 w 304540"/>
              <a:gd name="connsiteY4" fmla="*/ 96858 h 163606"/>
              <a:gd name="connsiteX5" fmla="*/ 235 w 304540"/>
              <a:gd name="connsiteY5" fmla="*/ 20 h 16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540" h="163606">
                <a:moveTo>
                  <a:pt x="235" y="20"/>
                </a:moveTo>
                <a:cubicBezTo>
                  <a:pt x="-5850" y="-1303"/>
                  <a:pt x="107391" y="61932"/>
                  <a:pt x="157397" y="88920"/>
                </a:cubicBezTo>
                <a:cubicBezTo>
                  <a:pt x="207403" y="115908"/>
                  <a:pt x="283074" y="154008"/>
                  <a:pt x="300272" y="161945"/>
                </a:cubicBezTo>
                <a:cubicBezTo>
                  <a:pt x="317470" y="169882"/>
                  <a:pt x="278312" y="147393"/>
                  <a:pt x="260585" y="136545"/>
                </a:cubicBezTo>
                <a:cubicBezTo>
                  <a:pt x="242858" y="125697"/>
                  <a:pt x="235714" y="118554"/>
                  <a:pt x="193910" y="96858"/>
                </a:cubicBezTo>
                <a:cubicBezTo>
                  <a:pt x="152106" y="75162"/>
                  <a:pt x="6320" y="1343"/>
                  <a:pt x="235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4C15187E-BAA7-40F3-8C96-40CC00FC6152}"/>
              </a:ext>
            </a:extLst>
          </p:cNvPr>
          <p:cNvSpPr/>
          <p:nvPr/>
        </p:nvSpPr>
        <p:spPr>
          <a:xfrm>
            <a:off x="1016186" y="6365865"/>
            <a:ext cx="168157" cy="121126"/>
          </a:xfrm>
          <a:custGeom>
            <a:avLst/>
            <a:gdLst>
              <a:gd name="connsiteX0" fmla="*/ 168089 w 168157"/>
              <a:gd name="connsiteY0" fmla="*/ 120660 h 121126"/>
              <a:gd name="connsiteX1" fmla="*/ 52202 w 168157"/>
              <a:gd name="connsiteY1" fmla="*/ 88910 h 121126"/>
              <a:gd name="connsiteX2" fmla="*/ 1402 w 168157"/>
              <a:gd name="connsiteY2" fmla="*/ 58748 h 121126"/>
              <a:gd name="connsiteX3" fmla="*/ 103002 w 168157"/>
              <a:gd name="connsiteY3" fmla="*/ 10 h 121126"/>
              <a:gd name="connsiteX4" fmla="*/ 34739 w 168157"/>
              <a:gd name="connsiteY4" fmla="*/ 63510 h 121126"/>
              <a:gd name="connsiteX5" fmla="*/ 168089 w 168157"/>
              <a:gd name="connsiteY5" fmla="*/ 120660 h 12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57" h="121126">
                <a:moveTo>
                  <a:pt x="168089" y="120660"/>
                </a:moveTo>
                <a:cubicBezTo>
                  <a:pt x="170999" y="124893"/>
                  <a:pt x="79983" y="99229"/>
                  <a:pt x="52202" y="88910"/>
                </a:cubicBezTo>
                <a:cubicBezTo>
                  <a:pt x="24421" y="78591"/>
                  <a:pt x="-7065" y="73565"/>
                  <a:pt x="1402" y="58748"/>
                </a:cubicBezTo>
                <a:cubicBezTo>
                  <a:pt x="9869" y="43931"/>
                  <a:pt x="97446" y="-784"/>
                  <a:pt x="103002" y="10"/>
                </a:cubicBezTo>
                <a:cubicBezTo>
                  <a:pt x="108558" y="804"/>
                  <a:pt x="22304" y="42608"/>
                  <a:pt x="34739" y="63510"/>
                </a:cubicBezTo>
                <a:cubicBezTo>
                  <a:pt x="47174" y="84412"/>
                  <a:pt x="165179" y="116427"/>
                  <a:pt x="168089" y="120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3F54498A-A64A-423F-9C69-E7FE613AD168}"/>
              </a:ext>
            </a:extLst>
          </p:cNvPr>
          <p:cNvSpPr/>
          <p:nvPr/>
        </p:nvSpPr>
        <p:spPr>
          <a:xfrm>
            <a:off x="1301673" y="6473598"/>
            <a:ext cx="474875" cy="141641"/>
          </a:xfrm>
          <a:custGeom>
            <a:avLst/>
            <a:gdLst>
              <a:gd name="connsiteX0" fmla="*/ 77 w 474875"/>
              <a:gd name="connsiteY0" fmla="*/ 75369 h 141641"/>
              <a:gd name="connsiteX1" fmla="*/ 177877 w 474875"/>
              <a:gd name="connsiteY1" fmla="*/ 22452 h 141641"/>
              <a:gd name="connsiteX2" fmla="*/ 421294 w 474875"/>
              <a:gd name="connsiteY2" fmla="*/ 111352 h 141641"/>
              <a:gd name="connsiteX3" fmla="*/ 474210 w 474875"/>
              <a:gd name="connsiteY3" fmla="*/ 140985 h 141641"/>
              <a:gd name="connsiteX4" fmla="*/ 402244 w 474875"/>
              <a:gd name="connsiteY4" fmla="*/ 88069 h 141641"/>
              <a:gd name="connsiteX5" fmla="*/ 254077 w 474875"/>
              <a:gd name="connsiteY5" fmla="*/ 18219 h 141641"/>
              <a:gd name="connsiteX6" fmla="*/ 156710 w 474875"/>
              <a:gd name="connsiteY6" fmla="*/ 3402 h 141641"/>
              <a:gd name="connsiteX7" fmla="*/ 77 w 474875"/>
              <a:gd name="connsiteY7" fmla="*/ 75369 h 14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875" h="141641">
                <a:moveTo>
                  <a:pt x="77" y="75369"/>
                </a:moveTo>
                <a:cubicBezTo>
                  <a:pt x="3605" y="78544"/>
                  <a:pt x="107674" y="16455"/>
                  <a:pt x="177877" y="22452"/>
                </a:cubicBezTo>
                <a:cubicBezTo>
                  <a:pt x="248080" y="28449"/>
                  <a:pt x="371905" y="91597"/>
                  <a:pt x="421294" y="111352"/>
                </a:cubicBezTo>
                <a:cubicBezTo>
                  <a:pt x="470683" y="131108"/>
                  <a:pt x="477385" y="144865"/>
                  <a:pt x="474210" y="140985"/>
                </a:cubicBezTo>
                <a:cubicBezTo>
                  <a:pt x="471035" y="137105"/>
                  <a:pt x="438933" y="108530"/>
                  <a:pt x="402244" y="88069"/>
                </a:cubicBezTo>
                <a:cubicBezTo>
                  <a:pt x="365555" y="67608"/>
                  <a:pt x="294999" y="32330"/>
                  <a:pt x="254077" y="18219"/>
                </a:cubicBezTo>
                <a:cubicBezTo>
                  <a:pt x="213155" y="4108"/>
                  <a:pt x="199396" y="-5417"/>
                  <a:pt x="156710" y="3402"/>
                </a:cubicBezTo>
                <a:cubicBezTo>
                  <a:pt x="114024" y="12221"/>
                  <a:pt x="-3451" y="72194"/>
                  <a:pt x="77" y="75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0575EC06-15F0-4550-AC95-3937B60F1D4E}"/>
              </a:ext>
            </a:extLst>
          </p:cNvPr>
          <p:cNvSpPr/>
          <p:nvPr/>
        </p:nvSpPr>
        <p:spPr>
          <a:xfrm>
            <a:off x="1783840" y="6612402"/>
            <a:ext cx="454933" cy="244588"/>
          </a:xfrm>
          <a:custGeom>
            <a:avLst/>
            <a:gdLst>
              <a:gd name="connsiteX0" fmla="*/ 510 w 454933"/>
              <a:gd name="connsiteY0" fmla="*/ 65 h 244588"/>
              <a:gd name="connsiteX1" fmla="*/ 252393 w 454933"/>
              <a:gd name="connsiteY1" fmla="*/ 160931 h 244588"/>
              <a:gd name="connsiteX2" fmla="*/ 445010 w 454933"/>
              <a:gd name="connsiteY2" fmla="*/ 241365 h 244588"/>
              <a:gd name="connsiteX3" fmla="*/ 402677 w 454933"/>
              <a:gd name="connsiteY3" fmla="*/ 220198 h 244588"/>
              <a:gd name="connsiteX4" fmla="*/ 193127 w 454933"/>
              <a:gd name="connsiteY4" fmla="*/ 141881 h 244588"/>
              <a:gd name="connsiteX5" fmla="*/ 510 w 454933"/>
              <a:gd name="connsiteY5" fmla="*/ 65 h 24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933" h="244588">
                <a:moveTo>
                  <a:pt x="510" y="65"/>
                </a:moveTo>
                <a:cubicBezTo>
                  <a:pt x="10388" y="3240"/>
                  <a:pt x="178310" y="120714"/>
                  <a:pt x="252393" y="160931"/>
                </a:cubicBezTo>
                <a:cubicBezTo>
                  <a:pt x="326476" y="201148"/>
                  <a:pt x="419963" y="231487"/>
                  <a:pt x="445010" y="241365"/>
                </a:cubicBezTo>
                <a:cubicBezTo>
                  <a:pt x="470057" y="251243"/>
                  <a:pt x="444658" y="236779"/>
                  <a:pt x="402677" y="220198"/>
                </a:cubicBezTo>
                <a:cubicBezTo>
                  <a:pt x="360697" y="203617"/>
                  <a:pt x="259802" y="173984"/>
                  <a:pt x="193127" y="141881"/>
                </a:cubicBezTo>
                <a:cubicBezTo>
                  <a:pt x="126452" y="109778"/>
                  <a:pt x="-9368" y="-3110"/>
                  <a:pt x="510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98E494F7-0722-493D-A7E4-5B93F8031849}"/>
              </a:ext>
            </a:extLst>
          </p:cNvPr>
          <p:cNvSpPr/>
          <p:nvPr/>
        </p:nvSpPr>
        <p:spPr>
          <a:xfrm>
            <a:off x="2097614" y="6813327"/>
            <a:ext cx="771396" cy="332636"/>
          </a:xfrm>
          <a:custGeom>
            <a:avLst/>
            <a:gdLst>
              <a:gd name="connsiteX0" fmla="*/ 3 w 771396"/>
              <a:gd name="connsiteY0" fmla="*/ 223 h 332636"/>
              <a:gd name="connsiteX1" fmla="*/ 345019 w 771396"/>
              <a:gd name="connsiteY1" fmla="*/ 167440 h 332636"/>
              <a:gd name="connsiteX2" fmla="*/ 751419 w 771396"/>
              <a:gd name="connsiteY2" fmla="*/ 326190 h 332636"/>
              <a:gd name="connsiteX3" fmla="*/ 690036 w 771396"/>
              <a:gd name="connsiteY3" fmla="*/ 294440 h 332636"/>
              <a:gd name="connsiteX4" fmla="*/ 524936 w 771396"/>
              <a:gd name="connsiteY4" fmla="*/ 226706 h 332636"/>
              <a:gd name="connsiteX5" fmla="*/ 338669 w 771396"/>
              <a:gd name="connsiteY5" fmla="*/ 133573 h 332636"/>
              <a:gd name="connsiteX6" fmla="*/ 3 w 771396"/>
              <a:gd name="connsiteY6" fmla="*/ 223 h 33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396" h="332636">
                <a:moveTo>
                  <a:pt x="3" y="223"/>
                </a:moveTo>
                <a:cubicBezTo>
                  <a:pt x="1061" y="5867"/>
                  <a:pt x="219783" y="113112"/>
                  <a:pt x="345019" y="167440"/>
                </a:cubicBezTo>
                <a:cubicBezTo>
                  <a:pt x="470255" y="221768"/>
                  <a:pt x="693916" y="305023"/>
                  <a:pt x="751419" y="326190"/>
                </a:cubicBezTo>
                <a:cubicBezTo>
                  <a:pt x="808922" y="347357"/>
                  <a:pt x="727783" y="311021"/>
                  <a:pt x="690036" y="294440"/>
                </a:cubicBezTo>
                <a:cubicBezTo>
                  <a:pt x="652289" y="277859"/>
                  <a:pt x="583497" y="253517"/>
                  <a:pt x="524936" y="226706"/>
                </a:cubicBezTo>
                <a:cubicBezTo>
                  <a:pt x="466375" y="199895"/>
                  <a:pt x="423688" y="169909"/>
                  <a:pt x="338669" y="133573"/>
                </a:cubicBezTo>
                <a:cubicBezTo>
                  <a:pt x="253650" y="97237"/>
                  <a:pt x="-1055" y="-5421"/>
                  <a:pt x="3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1559F6B1-BEB6-4AFF-85DA-712E9D0C3036}"/>
              </a:ext>
            </a:extLst>
          </p:cNvPr>
          <p:cNvSpPr/>
          <p:nvPr/>
        </p:nvSpPr>
        <p:spPr>
          <a:xfrm>
            <a:off x="1324666" y="6552998"/>
            <a:ext cx="434534" cy="260101"/>
          </a:xfrm>
          <a:custGeom>
            <a:avLst/>
            <a:gdLst>
              <a:gd name="connsiteX0" fmla="*/ 367 w 434534"/>
              <a:gd name="connsiteY0" fmla="*/ 202 h 260101"/>
              <a:gd name="connsiteX1" fmla="*/ 133717 w 434534"/>
              <a:gd name="connsiteY1" fmla="*/ 55235 h 260101"/>
              <a:gd name="connsiteX2" fmla="*/ 425817 w 434534"/>
              <a:gd name="connsiteY2" fmla="*/ 256319 h 260101"/>
              <a:gd name="connsiteX3" fmla="*/ 341151 w 434534"/>
              <a:gd name="connsiteY3" fmla="*/ 175885 h 260101"/>
              <a:gd name="connsiteX4" fmla="*/ 169701 w 434534"/>
              <a:gd name="connsiteY4" fmla="*/ 42535 h 260101"/>
              <a:gd name="connsiteX5" fmla="*/ 367 w 434534"/>
              <a:gd name="connsiteY5" fmla="*/ 202 h 26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534" h="260101">
                <a:moveTo>
                  <a:pt x="367" y="202"/>
                </a:moveTo>
                <a:cubicBezTo>
                  <a:pt x="-5630" y="2319"/>
                  <a:pt x="62809" y="12549"/>
                  <a:pt x="133717" y="55235"/>
                </a:cubicBezTo>
                <a:cubicBezTo>
                  <a:pt x="204625" y="97921"/>
                  <a:pt x="391245" y="236211"/>
                  <a:pt x="425817" y="256319"/>
                </a:cubicBezTo>
                <a:cubicBezTo>
                  <a:pt x="460389" y="276427"/>
                  <a:pt x="383837" y="211516"/>
                  <a:pt x="341151" y="175885"/>
                </a:cubicBezTo>
                <a:cubicBezTo>
                  <a:pt x="298465" y="140254"/>
                  <a:pt x="227204" y="72521"/>
                  <a:pt x="169701" y="42535"/>
                </a:cubicBezTo>
                <a:cubicBezTo>
                  <a:pt x="112198" y="12549"/>
                  <a:pt x="6364" y="-1915"/>
                  <a:pt x="367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899F8954-8E28-445E-B9EE-6F6C670125E2}"/>
              </a:ext>
            </a:extLst>
          </p:cNvPr>
          <p:cNvSpPr/>
          <p:nvPr/>
        </p:nvSpPr>
        <p:spPr>
          <a:xfrm>
            <a:off x="1751860" y="6829277"/>
            <a:ext cx="509101" cy="268822"/>
          </a:xfrm>
          <a:custGeom>
            <a:avLst/>
            <a:gdLst>
              <a:gd name="connsiteX0" fmla="*/ 2857 w 509101"/>
              <a:gd name="connsiteY0" fmla="*/ 3323 h 268822"/>
              <a:gd name="connsiteX1" fmla="*/ 485457 w 509101"/>
              <a:gd name="connsiteY1" fmla="*/ 259440 h 268822"/>
              <a:gd name="connsiteX2" fmla="*/ 419840 w 509101"/>
              <a:gd name="connsiteY2" fmla="*/ 204406 h 268822"/>
              <a:gd name="connsiteX3" fmla="*/ 290723 w 509101"/>
              <a:gd name="connsiteY3" fmla="*/ 119740 h 268822"/>
              <a:gd name="connsiteX4" fmla="*/ 2857 w 509101"/>
              <a:gd name="connsiteY4" fmla="*/ 3323 h 26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01" h="268822">
                <a:moveTo>
                  <a:pt x="2857" y="3323"/>
                </a:moveTo>
                <a:cubicBezTo>
                  <a:pt x="35313" y="26606"/>
                  <a:pt x="415960" y="225926"/>
                  <a:pt x="485457" y="259440"/>
                </a:cubicBezTo>
                <a:cubicBezTo>
                  <a:pt x="554954" y="292954"/>
                  <a:pt x="452296" y="227689"/>
                  <a:pt x="419840" y="204406"/>
                </a:cubicBezTo>
                <a:cubicBezTo>
                  <a:pt x="387384" y="181123"/>
                  <a:pt x="357751" y="153959"/>
                  <a:pt x="290723" y="119740"/>
                </a:cubicBezTo>
                <a:cubicBezTo>
                  <a:pt x="223695" y="85521"/>
                  <a:pt x="-29599" y="-19960"/>
                  <a:pt x="2857" y="3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8995BF64-719E-4B91-A999-FBFD1F5AD78B}"/>
              </a:ext>
            </a:extLst>
          </p:cNvPr>
          <p:cNvSpPr/>
          <p:nvPr/>
        </p:nvSpPr>
        <p:spPr>
          <a:xfrm>
            <a:off x="2248915" y="7100686"/>
            <a:ext cx="498872" cy="222319"/>
          </a:xfrm>
          <a:custGeom>
            <a:avLst/>
            <a:gdLst>
              <a:gd name="connsiteX0" fmla="*/ 3218 w 498872"/>
              <a:gd name="connsiteY0" fmla="*/ 2847 h 222319"/>
              <a:gd name="connsiteX1" fmla="*/ 441368 w 498872"/>
              <a:gd name="connsiteY1" fmla="*/ 199697 h 222319"/>
              <a:gd name="connsiteX2" fmla="*/ 492168 w 498872"/>
              <a:gd name="connsiteY2" fmla="*/ 216631 h 222319"/>
              <a:gd name="connsiteX3" fmla="*/ 426552 w 498872"/>
              <a:gd name="connsiteY3" fmla="*/ 186997 h 222319"/>
              <a:gd name="connsiteX4" fmla="*/ 250868 w 498872"/>
              <a:gd name="connsiteY4" fmla="*/ 89631 h 222319"/>
              <a:gd name="connsiteX5" fmla="*/ 3218 w 498872"/>
              <a:gd name="connsiteY5" fmla="*/ 2847 h 22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872" h="222319">
                <a:moveTo>
                  <a:pt x="3218" y="2847"/>
                </a:moveTo>
                <a:cubicBezTo>
                  <a:pt x="34968" y="21191"/>
                  <a:pt x="359876" y="164066"/>
                  <a:pt x="441368" y="199697"/>
                </a:cubicBezTo>
                <a:cubicBezTo>
                  <a:pt x="522860" y="235328"/>
                  <a:pt x="494637" y="218748"/>
                  <a:pt x="492168" y="216631"/>
                </a:cubicBezTo>
                <a:cubicBezTo>
                  <a:pt x="489699" y="214514"/>
                  <a:pt x="466769" y="208164"/>
                  <a:pt x="426552" y="186997"/>
                </a:cubicBezTo>
                <a:cubicBezTo>
                  <a:pt x="386335" y="165830"/>
                  <a:pt x="318249" y="119617"/>
                  <a:pt x="250868" y="89631"/>
                </a:cubicBezTo>
                <a:cubicBezTo>
                  <a:pt x="183487" y="59645"/>
                  <a:pt x="-28532" y="-15497"/>
                  <a:pt x="3218" y="2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30378BF5-B6B5-4717-A0E5-1F01092ACD4D}"/>
              </a:ext>
            </a:extLst>
          </p:cNvPr>
          <p:cNvSpPr/>
          <p:nvPr/>
        </p:nvSpPr>
        <p:spPr>
          <a:xfrm>
            <a:off x="3132099" y="3945400"/>
            <a:ext cx="163667" cy="948016"/>
          </a:xfrm>
          <a:custGeom>
            <a:avLst/>
            <a:gdLst>
              <a:gd name="connsiteX0" fmla="*/ 163551 w 163667"/>
              <a:gd name="connsiteY0" fmla="*/ 67 h 948016"/>
              <a:gd name="connsiteX1" fmla="*/ 61951 w 163667"/>
              <a:gd name="connsiteY1" fmla="*/ 268883 h 948016"/>
              <a:gd name="connsiteX2" fmla="*/ 11151 w 163667"/>
              <a:gd name="connsiteY2" fmla="*/ 419167 h 948016"/>
              <a:gd name="connsiteX3" fmla="*/ 2684 w 163667"/>
              <a:gd name="connsiteY3" fmla="*/ 649883 h 948016"/>
              <a:gd name="connsiteX4" fmla="*/ 47134 w 163667"/>
              <a:gd name="connsiteY4" fmla="*/ 931400 h 948016"/>
              <a:gd name="connsiteX5" fmla="*/ 55601 w 163667"/>
              <a:gd name="connsiteY5" fmla="*/ 874250 h 948016"/>
              <a:gd name="connsiteX6" fmla="*/ 30201 w 163667"/>
              <a:gd name="connsiteY6" fmla="*/ 535583 h 948016"/>
              <a:gd name="connsiteX7" fmla="*/ 81001 w 163667"/>
              <a:gd name="connsiteY7" fmla="*/ 245600 h 948016"/>
              <a:gd name="connsiteX8" fmla="*/ 163551 w 163667"/>
              <a:gd name="connsiteY8" fmla="*/ 67 h 948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667" h="948016">
                <a:moveTo>
                  <a:pt x="163551" y="67"/>
                </a:moveTo>
                <a:cubicBezTo>
                  <a:pt x="160376" y="3947"/>
                  <a:pt x="87351" y="199033"/>
                  <a:pt x="61951" y="268883"/>
                </a:cubicBezTo>
                <a:cubicBezTo>
                  <a:pt x="36551" y="338733"/>
                  <a:pt x="21029" y="355667"/>
                  <a:pt x="11151" y="419167"/>
                </a:cubicBezTo>
                <a:cubicBezTo>
                  <a:pt x="1273" y="482667"/>
                  <a:pt x="-3313" y="564511"/>
                  <a:pt x="2684" y="649883"/>
                </a:cubicBezTo>
                <a:cubicBezTo>
                  <a:pt x="8681" y="735255"/>
                  <a:pt x="38315" y="894006"/>
                  <a:pt x="47134" y="931400"/>
                </a:cubicBezTo>
                <a:cubicBezTo>
                  <a:pt x="55953" y="968794"/>
                  <a:pt x="58423" y="940219"/>
                  <a:pt x="55601" y="874250"/>
                </a:cubicBezTo>
                <a:cubicBezTo>
                  <a:pt x="52779" y="808281"/>
                  <a:pt x="25968" y="640358"/>
                  <a:pt x="30201" y="535583"/>
                </a:cubicBezTo>
                <a:cubicBezTo>
                  <a:pt x="34434" y="430808"/>
                  <a:pt x="57718" y="331678"/>
                  <a:pt x="81001" y="245600"/>
                </a:cubicBezTo>
                <a:cubicBezTo>
                  <a:pt x="104284" y="159522"/>
                  <a:pt x="166726" y="-3813"/>
                  <a:pt x="163551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918CF253-ACC7-4DFE-B8C4-D64AD93D3B2E}"/>
              </a:ext>
            </a:extLst>
          </p:cNvPr>
          <p:cNvSpPr/>
          <p:nvPr/>
        </p:nvSpPr>
        <p:spPr>
          <a:xfrm>
            <a:off x="3171571" y="3930146"/>
            <a:ext cx="107378" cy="360350"/>
          </a:xfrm>
          <a:custGeom>
            <a:avLst/>
            <a:gdLst>
              <a:gd name="connsiteX0" fmla="*/ 107146 w 107378"/>
              <a:gd name="connsiteY0" fmla="*/ 504 h 360350"/>
              <a:gd name="connsiteX1" fmla="*/ 9779 w 107378"/>
              <a:gd name="connsiteY1" fmla="*/ 265087 h 360350"/>
              <a:gd name="connsiteX2" fmla="*/ 5546 w 107378"/>
              <a:gd name="connsiteY2" fmla="*/ 360337 h 360350"/>
              <a:gd name="connsiteX3" fmla="*/ 28829 w 107378"/>
              <a:gd name="connsiteY3" fmla="*/ 271437 h 360350"/>
              <a:gd name="connsiteX4" fmla="*/ 37296 w 107378"/>
              <a:gd name="connsiteY4" fmla="*/ 199471 h 360350"/>
              <a:gd name="connsiteX5" fmla="*/ 107146 w 107378"/>
              <a:gd name="connsiteY5" fmla="*/ 504 h 3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78" h="360350">
                <a:moveTo>
                  <a:pt x="107146" y="504"/>
                </a:moveTo>
                <a:cubicBezTo>
                  <a:pt x="102560" y="11440"/>
                  <a:pt x="26712" y="205115"/>
                  <a:pt x="9779" y="265087"/>
                </a:cubicBezTo>
                <a:cubicBezTo>
                  <a:pt x="-7154" y="325059"/>
                  <a:pt x="2371" y="359279"/>
                  <a:pt x="5546" y="360337"/>
                </a:cubicBezTo>
                <a:cubicBezTo>
                  <a:pt x="8721" y="361395"/>
                  <a:pt x="23537" y="298248"/>
                  <a:pt x="28829" y="271437"/>
                </a:cubicBezTo>
                <a:cubicBezTo>
                  <a:pt x="34121" y="244626"/>
                  <a:pt x="27418" y="239335"/>
                  <a:pt x="37296" y="199471"/>
                </a:cubicBezTo>
                <a:cubicBezTo>
                  <a:pt x="47174" y="159607"/>
                  <a:pt x="111732" y="-10432"/>
                  <a:pt x="107146" y="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F83C8129-48A5-430E-840E-CB29C9A98740}"/>
              </a:ext>
            </a:extLst>
          </p:cNvPr>
          <p:cNvSpPr/>
          <p:nvPr/>
        </p:nvSpPr>
        <p:spPr>
          <a:xfrm>
            <a:off x="3088934" y="4015066"/>
            <a:ext cx="92536" cy="853618"/>
          </a:xfrm>
          <a:custGeom>
            <a:avLst/>
            <a:gdLst>
              <a:gd name="connsiteX0" fmla="*/ 92416 w 92536"/>
              <a:gd name="connsiteY0" fmla="*/ 251 h 853618"/>
              <a:gd name="connsiteX1" fmla="*/ 18333 w 92536"/>
              <a:gd name="connsiteY1" fmla="*/ 296584 h 853618"/>
              <a:gd name="connsiteX2" fmla="*/ 3516 w 92536"/>
              <a:gd name="connsiteY2" fmla="*/ 478617 h 853618"/>
              <a:gd name="connsiteX3" fmla="*/ 71249 w 92536"/>
              <a:gd name="connsiteY3" fmla="*/ 842684 h 853618"/>
              <a:gd name="connsiteX4" fmla="*/ 56433 w 92536"/>
              <a:gd name="connsiteY4" fmla="*/ 734734 h 853618"/>
              <a:gd name="connsiteX5" fmla="*/ 28916 w 92536"/>
              <a:gd name="connsiteY5" fmla="*/ 491317 h 853618"/>
              <a:gd name="connsiteX6" fmla="*/ 35266 w 92536"/>
              <a:gd name="connsiteY6" fmla="*/ 349501 h 853618"/>
              <a:gd name="connsiteX7" fmla="*/ 92416 w 92536"/>
              <a:gd name="connsiteY7" fmla="*/ 251 h 85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36" h="853618">
                <a:moveTo>
                  <a:pt x="92416" y="251"/>
                </a:moveTo>
                <a:cubicBezTo>
                  <a:pt x="89594" y="-8568"/>
                  <a:pt x="33150" y="216856"/>
                  <a:pt x="18333" y="296584"/>
                </a:cubicBezTo>
                <a:cubicBezTo>
                  <a:pt x="3516" y="376312"/>
                  <a:pt x="-5303" y="387600"/>
                  <a:pt x="3516" y="478617"/>
                </a:cubicBezTo>
                <a:cubicBezTo>
                  <a:pt x="12335" y="569634"/>
                  <a:pt x="62429" y="799998"/>
                  <a:pt x="71249" y="842684"/>
                </a:cubicBezTo>
                <a:cubicBezTo>
                  <a:pt x="80068" y="885370"/>
                  <a:pt x="63489" y="793295"/>
                  <a:pt x="56433" y="734734"/>
                </a:cubicBezTo>
                <a:cubicBezTo>
                  <a:pt x="49377" y="676173"/>
                  <a:pt x="32444" y="555522"/>
                  <a:pt x="28916" y="491317"/>
                </a:cubicBezTo>
                <a:cubicBezTo>
                  <a:pt x="25388" y="427112"/>
                  <a:pt x="22919" y="427465"/>
                  <a:pt x="35266" y="349501"/>
                </a:cubicBezTo>
                <a:cubicBezTo>
                  <a:pt x="47613" y="271537"/>
                  <a:pt x="95238" y="9070"/>
                  <a:pt x="92416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7C912174-B2BB-44C9-B0A2-C1B455C51593}"/>
              </a:ext>
            </a:extLst>
          </p:cNvPr>
          <p:cNvSpPr/>
          <p:nvPr/>
        </p:nvSpPr>
        <p:spPr>
          <a:xfrm>
            <a:off x="2982344" y="4372787"/>
            <a:ext cx="150824" cy="367035"/>
          </a:xfrm>
          <a:custGeom>
            <a:avLst/>
            <a:gdLst>
              <a:gd name="connsiteX0" fmla="*/ 39 w 150824"/>
              <a:gd name="connsiteY0" fmla="*/ 246 h 367035"/>
              <a:gd name="connsiteX1" fmla="*/ 105873 w 150824"/>
              <a:gd name="connsiteY1" fmla="*/ 264830 h 367035"/>
              <a:gd name="connsiteX2" fmla="*/ 150323 w 150824"/>
              <a:gd name="connsiteY2" fmla="*/ 366430 h 367035"/>
              <a:gd name="connsiteX3" fmla="*/ 129156 w 150824"/>
              <a:gd name="connsiteY3" fmla="*/ 302930 h 367035"/>
              <a:gd name="connsiteX4" fmla="*/ 118573 w 150824"/>
              <a:gd name="connsiteY4" fmla="*/ 218263 h 367035"/>
              <a:gd name="connsiteX5" fmla="*/ 39 w 150824"/>
              <a:gd name="connsiteY5" fmla="*/ 246 h 36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824" h="367035">
                <a:moveTo>
                  <a:pt x="39" y="246"/>
                </a:moveTo>
                <a:cubicBezTo>
                  <a:pt x="-2078" y="8007"/>
                  <a:pt x="80826" y="203799"/>
                  <a:pt x="105873" y="264830"/>
                </a:cubicBezTo>
                <a:cubicBezTo>
                  <a:pt x="130920" y="325861"/>
                  <a:pt x="146443" y="360080"/>
                  <a:pt x="150323" y="366430"/>
                </a:cubicBezTo>
                <a:cubicBezTo>
                  <a:pt x="154204" y="372780"/>
                  <a:pt x="134448" y="327624"/>
                  <a:pt x="129156" y="302930"/>
                </a:cubicBezTo>
                <a:cubicBezTo>
                  <a:pt x="123864" y="278236"/>
                  <a:pt x="137270" y="266594"/>
                  <a:pt x="118573" y="218263"/>
                </a:cubicBezTo>
                <a:cubicBezTo>
                  <a:pt x="99876" y="169932"/>
                  <a:pt x="2156" y="-7515"/>
                  <a:pt x="39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38CFC6B9-82F0-4D56-BA96-228AA212ACC8}"/>
              </a:ext>
            </a:extLst>
          </p:cNvPr>
          <p:cNvSpPr/>
          <p:nvPr/>
        </p:nvSpPr>
        <p:spPr>
          <a:xfrm>
            <a:off x="2984475" y="4343361"/>
            <a:ext cx="116599" cy="195568"/>
          </a:xfrm>
          <a:custGeom>
            <a:avLst/>
            <a:gdLst>
              <a:gd name="connsiteX0" fmla="*/ 25 w 116599"/>
              <a:gd name="connsiteY0" fmla="*/ 39 h 195568"/>
              <a:gd name="connsiteX1" fmla="*/ 78342 w 116599"/>
              <a:gd name="connsiteY1" fmla="*/ 88939 h 195568"/>
              <a:gd name="connsiteX2" fmla="*/ 116442 w 116599"/>
              <a:gd name="connsiteY2" fmla="*/ 194772 h 195568"/>
              <a:gd name="connsiteX3" fmla="*/ 91042 w 116599"/>
              <a:gd name="connsiteY3" fmla="*/ 135506 h 195568"/>
              <a:gd name="connsiteX4" fmla="*/ 69875 w 116599"/>
              <a:gd name="connsiteY4" fmla="*/ 99522 h 195568"/>
              <a:gd name="connsiteX5" fmla="*/ 25 w 116599"/>
              <a:gd name="connsiteY5" fmla="*/ 39 h 1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99" h="195568">
                <a:moveTo>
                  <a:pt x="25" y="39"/>
                </a:moveTo>
                <a:cubicBezTo>
                  <a:pt x="1436" y="-1725"/>
                  <a:pt x="58939" y="56484"/>
                  <a:pt x="78342" y="88939"/>
                </a:cubicBezTo>
                <a:cubicBezTo>
                  <a:pt x="97745" y="121394"/>
                  <a:pt x="114325" y="187011"/>
                  <a:pt x="116442" y="194772"/>
                </a:cubicBezTo>
                <a:cubicBezTo>
                  <a:pt x="118559" y="202533"/>
                  <a:pt x="98803" y="151381"/>
                  <a:pt x="91042" y="135506"/>
                </a:cubicBezTo>
                <a:cubicBezTo>
                  <a:pt x="83281" y="119631"/>
                  <a:pt x="82928" y="116455"/>
                  <a:pt x="69875" y="99522"/>
                </a:cubicBezTo>
                <a:cubicBezTo>
                  <a:pt x="56822" y="82589"/>
                  <a:pt x="-1386" y="1803"/>
                  <a:pt x="25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B954EBF4-4F6E-4AAA-ACA1-F8BB7EDE01F2}"/>
              </a:ext>
            </a:extLst>
          </p:cNvPr>
          <p:cNvSpPr/>
          <p:nvPr/>
        </p:nvSpPr>
        <p:spPr>
          <a:xfrm>
            <a:off x="3168498" y="4948688"/>
            <a:ext cx="62233" cy="856568"/>
          </a:xfrm>
          <a:custGeom>
            <a:avLst/>
            <a:gdLst>
              <a:gd name="connsiteX0" fmla="*/ 152 w 62233"/>
              <a:gd name="connsiteY0" fmla="*/ 79 h 856568"/>
              <a:gd name="connsiteX1" fmla="*/ 27669 w 62233"/>
              <a:gd name="connsiteY1" fmla="*/ 249845 h 856568"/>
              <a:gd name="connsiteX2" fmla="*/ 10735 w 62233"/>
              <a:gd name="connsiteY2" fmla="*/ 362029 h 856568"/>
              <a:gd name="connsiteX3" fmla="*/ 10735 w 62233"/>
              <a:gd name="connsiteY3" fmla="*/ 442462 h 856568"/>
              <a:gd name="connsiteX4" fmla="*/ 10735 w 62233"/>
              <a:gd name="connsiteY4" fmla="*/ 575812 h 856568"/>
              <a:gd name="connsiteX5" fmla="*/ 59419 w 62233"/>
              <a:gd name="connsiteY5" fmla="*/ 846745 h 856568"/>
              <a:gd name="connsiteX6" fmla="*/ 53069 w 62233"/>
              <a:gd name="connsiteY6" fmla="*/ 766312 h 856568"/>
              <a:gd name="connsiteX7" fmla="*/ 25552 w 62233"/>
              <a:gd name="connsiteY7" fmla="*/ 474212 h 856568"/>
              <a:gd name="connsiteX8" fmla="*/ 42485 w 62233"/>
              <a:gd name="connsiteY8" fmla="*/ 277362 h 856568"/>
              <a:gd name="connsiteX9" fmla="*/ 152 w 62233"/>
              <a:gd name="connsiteY9" fmla="*/ 79 h 85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33" h="856568">
                <a:moveTo>
                  <a:pt x="152" y="79"/>
                </a:moveTo>
                <a:cubicBezTo>
                  <a:pt x="-2317" y="-4507"/>
                  <a:pt x="25905" y="189520"/>
                  <a:pt x="27669" y="249845"/>
                </a:cubicBezTo>
                <a:cubicBezTo>
                  <a:pt x="29433" y="310170"/>
                  <a:pt x="13557" y="329926"/>
                  <a:pt x="10735" y="362029"/>
                </a:cubicBezTo>
                <a:cubicBezTo>
                  <a:pt x="7913" y="394132"/>
                  <a:pt x="10735" y="442462"/>
                  <a:pt x="10735" y="442462"/>
                </a:cubicBezTo>
                <a:cubicBezTo>
                  <a:pt x="10735" y="478092"/>
                  <a:pt x="2621" y="508432"/>
                  <a:pt x="10735" y="575812"/>
                </a:cubicBezTo>
                <a:cubicBezTo>
                  <a:pt x="18849" y="643192"/>
                  <a:pt x="52363" y="814995"/>
                  <a:pt x="59419" y="846745"/>
                </a:cubicBezTo>
                <a:cubicBezTo>
                  <a:pt x="66475" y="878495"/>
                  <a:pt x="58713" y="828401"/>
                  <a:pt x="53069" y="766312"/>
                </a:cubicBezTo>
                <a:cubicBezTo>
                  <a:pt x="47425" y="704223"/>
                  <a:pt x="27316" y="555704"/>
                  <a:pt x="25552" y="474212"/>
                </a:cubicBezTo>
                <a:cubicBezTo>
                  <a:pt x="23788" y="392720"/>
                  <a:pt x="43896" y="357442"/>
                  <a:pt x="42485" y="277362"/>
                </a:cubicBezTo>
                <a:cubicBezTo>
                  <a:pt x="41074" y="197282"/>
                  <a:pt x="2621" y="4665"/>
                  <a:pt x="152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02FB8D7F-A431-44A5-A025-19A12BFBF74E}"/>
              </a:ext>
            </a:extLst>
          </p:cNvPr>
          <p:cNvSpPr/>
          <p:nvPr/>
        </p:nvSpPr>
        <p:spPr>
          <a:xfrm>
            <a:off x="2979123" y="6556550"/>
            <a:ext cx="276645" cy="410414"/>
          </a:xfrm>
          <a:custGeom>
            <a:avLst/>
            <a:gdLst>
              <a:gd name="connsiteX0" fmla="*/ 276310 w 276645"/>
              <a:gd name="connsiteY0" fmla="*/ 883 h 410414"/>
              <a:gd name="connsiteX1" fmla="*/ 214927 w 276645"/>
              <a:gd name="connsiteY1" fmla="*/ 172333 h 410414"/>
              <a:gd name="connsiteX2" fmla="*/ 102744 w 276645"/>
              <a:gd name="connsiteY2" fmla="*/ 297217 h 410414"/>
              <a:gd name="connsiteX3" fmla="*/ 30777 w 276645"/>
              <a:gd name="connsiteY3" fmla="*/ 379767 h 410414"/>
              <a:gd name="connsiteX4" fmla="*/ 1144 w 276645"/>
              <a:gd name="connsiteY4" fmla="*/ 409400 h 410414"/>
              <a:gd name="connsiteX5" fmla="*/ 66760 w 276645"/>
              <a:gd name="connsiteY5" fmla="*/ 348017 h 410414"/>
              <a:gd name="connsiteX6" fmla="*/ 189527 w 276645"/>
              <a:gd name="connsiteY6" fmla="*/ 250650 h 410414"/>
              <a:gd name="connsiteX7" fmla="*/ 276310 w 276645"/>
              <a:gd name="connsiteY7" fmla="*/ 883 h 41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45" h="410414">
                <a:moveTo>
                  <a:pt x="276310" y="883"/>
                </a:moveTo>
                <a:cubicBezTo>
                  <a:pt x="280543" y="-12170"/>
                  <a:pt x="243855" y="122944"/>
                  <a:pt x="214927" y="172333"/>
                </a:cubicBezTo>
                <a:cubicBezTo>
                  <a:pt x="185999" y="221722"/>
                  <a:pt x="133436" y="262645"/>
                  <a:pt x="102744" y="297217"/>
                </a:cubicBezTo>
                <a:cubicBezTo>
                  <a:pt x="72052" y="331789"/>
                  <a:pt x="30777" y="379767"/>
                  <a:pt x="30777" y="379767"/>
                </a:cubicBezTo>
                <a:cubicBezTo>
                  <a:pt x="13844" y="398464"/>
                  <a:pt x="-4853" y="414692"/>
                  <a:pt x="1144" y="409400"/>
                </a:cubicBezTo>
                <a:cubicBezTo>
                  <a:pt x="7141" y="404108"/>
                  <a:pt x="35363" y="374475"/>
                  <a:pt x="66760" y="348017"/>
                </a:cubicBezTo>
                <a:cubicBezTo>
                  <a:pt x="98157" y="321559"/>
                  <a:pt x="154955" y="306036"/>
                  <a:pt x="189527" y="250650"/>
                </a:cubicBezTo>
                <a:cubicBezTo>
                  <a:pt x="224099" y="195264"/>
                  <a:pt x="272077" y="13936"/>
                  <a:pt x="276310" y="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A0F173B8-46B2-4545-8095-133275593D0A}"/>
              </a:ext>
            </a:extLst>
          </p:cNvPr>
          <p:cNvSpPr/>
          <p:nvPr/>
        </p:nvSpPr>
        <p:spPr>
          <a:xfrm>
            <a:off x="2723737" y="6929323"/>
            <a:ext cx="304704" cy="423337"/>
          </a:xfrm>
          <a:custGeom>
            <a:avLst/>
            <a:gdLst>
              <a:gd name="connsiteX0" fmla="*/ 303096 w 304704"/>
              <a:gd name="connsiteY0" fmla="*/ 644 h 423337"/>
              <a:gd name="connsiteX1" fmla="*/ 125296 w 304704"/>
              <a:gd name="connsiteY1" fmla="*/ 231360 h 423337"/>
              <a:gd name="connsiteX2" fmla="*/ 413 w 304704"/>
              <a:gd name="connsiteY2" fmla="*/ 421860 h 423337"/>
              <a:gd name="connsiteX3" fmla="*/ 89313 w 304704"/>
              <a:gd name="connsiteY3" fmla="*/ 311794 h 423337"/>
              <a:gd name="connsiteX4" fmla="*/ 205730 w 304704"/>
              <a:gd name="connsiteY4" fmla="*/ 167860 h 423337"/>
              <a:gd name="connsiteX5" fmla="*/ 303096 w 304704"/>
              <a:gd name="connsiteY5" fmla="*/ 644 h 42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704" h="423337">
                <a:moveTo>
                  <a:pt x="303096" y="644"/>
                </a:moveTo>
                <a:cubicBezTo>
                  <a:pt x="289690" y="11227"/>
                  <a:pt x="175743" y="161157"/>
                  <a:pt x="125296" y="231360"/>
                </a:cubicBezTo>
                <a:cubicBezTo>
                  <a:pt x="74849" y="301563"/>
                  <a:pt x="6410" y="408454"/>
                  <a:pt x="413" y="421860"/>
                </a:cubicBezTo>
                <a:cubicBezTo>
                  <a:pt x="-5584" y="435266"/>
                  <a:pt x="55093" y="354127"/>
                  <a:pt x="89313" y="311794"/>
                </a:cubicBezTo>
                <a:cubicBezTo>
                  <a:pt x="123533" y="269461"/>
                  <a:pt x="168688" y="223246"/>
                  <a:pt x="205730" y="167860"/>
                </a:cubicBezTo>
                <a:cubicBezTo>
                  <a:pt x="242772" y="112474"/>
                  <a:pt x="316502" y="-9939"/>
                  <a:pt x="303096" y="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D86BE372-6C8E-4CED-9182-4E022B53512D}"/>
              </a:ext>
            </a:extLst>
          </p:cNvPr>
          <p:cNvSpPr/>
          <p:nvPr/>
        </p:nvSpPr>
        <p:spPr>
          <a:xfrm>
            <a:off x="2466256" y="7363183"/>
            <a:ext cx="264320" cy="446487"/>
          </a:xfrm>
          <a:custGeom>
            <a:avLst/>
            <a:gdLst>
              <a:gd name="connsiteX0" fmla="*/ 262127 w 264320"/>
              <a:gd name="connsiteY0" fmla="*/ 2817 h 446487"/>
              <a:gd name="connsiteX1" fmla="*/ 97027 w 264320"/>
              <a:gd name="connsiteY1" fmla="*/ 263167 h 446487"/>
              <a:gd name="connsiteX2" fmla="*/ 1777 w 264320"/>
              <a:gd name="connsiteY2" fmla="*/ 440967 h 446487"/>
              <a:gd name="connsiteX3" fmla="*/ 46227 w 264320"/>
              <a:gd name="connsiteY3" fmla="*/ 377467 h 446487"/>
              <a:gd name="connsiteX4" fmla="*/ 181694 w 264320"/>
              <a:gd name="connsiteY4" fmla="*/ 140400 h 446487"/>
              <a:gd name="connsiteX5" fmla="*/ 262127 w 264320"/>
              <a:gd name="connsiteY5" fmla="*/ 2817 h 44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320" h="446487">
                <a:moveTo>
                  <a:pt x="262127" y="2817"/>
                </a:moveTo>
                <a:cubicBezTo>
                  <a:pt x="248016" y="23278"/>
                  <a:pt x="140419" y="190142"/>
                  <a:pt x="97027" y="263167"/>
                </a:cubicBezTo>
                <a:cubicBezTo>
                  <a:pt x="53635" y="336192"/>
                  <a:pt x="10244" y="421917"/>
                  <a:pt x="1777" y="440967"/>
                </a:cubicBezTo>
                <a:cubicBezTo>
                  <a:pt x="-6690" y="460017"/>
                  <a:pt x="16241" y="427561"/>
                  <a:pt x="46227" y="377467"/>
                </a:cubicBezTo>
                <a:cubicBezTo>
                  <a:pt x="76213" y="327373"/>
                  <a:pt x="144299" y="202842"/>
                  <a:pt x="181694" y="140400"/>
                </a:cubicBezTo>
                <a:cubicBezTo>
                  <a:pt x="219088" y="77958"/>
                  <a:pt x="276238" y="-17644"/>
                  <a:pt x="262127" y="2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0869F810-367D-45EB-B2AA-F9BBB609C215}"/>
              </a:ext>
            </a:extLst>
          </p:cNvPr>
          <p:cNvSpPr/>
          <p:nvPr/>
        </p:nvSpPr>
        <p:spPr>
          <a:xfrm>
            <a:off x="2356784" y="7349063"/>
            <a:ext cx="367405" cy="657890"/>
          </a:xfrm>
          <a:custGeom>
            <a:avLst/>
            <a:gdLst>
              <a:gd name="connsiteX0" fmla="*/ 367366 w 367405"/>
              <a:gd name="connsiteY0" fmla="*/ 4 h 657890"/>
              <a:gd name="connsiteX1" fmla="*/ 109133 w 367405"/>
              <a:gd name="connsiteY1" fmla="*/ 406404 h 657890"/>
              <a:gd name="connsiteX2" fmla="*/ 1183 w 367405"/>
              <a:gd name="connsiteY2" fmla="*/ 654054 h 657890"/>
              <a:gd name="connsiteX3" fmla="*/ 56216 w 367405"/>
              <a:gd name="connsiteY3" fmla="*/ 546104 h 657890"/>
              <a:gd name="connsiteX4" fmla="*/ 128183 w 367405"/>
              <a:gd name="connsiteY4" fmla="*/ 397937 h 657890"/>
              <a:gd name="connsiteX5" fmla="*/ 367366 w 367405"/>
              <a:gd name="connsiteY5" fmla="*/ 4 h 65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405" h="657890">
                <a:moveTo>
                  <a:pt x="367366" y="4"/>
                </a:moveTo>
                <a:cubicBezTo>
                  <a:pt x="364191" y="1415"/>
                  <a:pt x="170163" y="297396"/>
                  <a:pt x="109133" y="406404"/>
                </a:cubicBezTo>
                <a:cubicBezTo>
                  <a:pt x="48103" y="515412"/>
                  <a:pt x="10002" y="630771"/>
                  <a:pt x="1183" y="654054"/>
                </a:cubicBezTo>
                <a:cubicBezTo>
                  <a:pt x="-7636" y="677337"/>
                  <a:pt x="35049" y="588790"/>
                  <a:pt x="56216" y="546104"/>
                </a:cubicBezTo>
                <a:cubicBezTo>
                  <a:pt x="77383" y="503418"/>
                  <a:pt x="75972" y="484368"/>
                  <a:pt x="128183" y="397937"/>
                </a:cubicBezTo>
                <a:cubicBezTo>
                  <a:pt x="180394" y="311506"/>
                  <a:pt x="370541" y="-1407"/>
                  <a:pt x="36736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FF3F6996-276C-43CD-A42A-B2130E849D9E}"/>
              </a:ext>
            </a:extLst>
          </p:cNvPr>
          <p:cNvSpPr/>
          <p:nvPr/>
        </p:nvSpPr>
        <p:spPr>
          <a:xfrm>
            <a:off x="2158059" y="8079277"/>
            <a:ext cx="199930" cy="478459"/>
          </a:xfrm>
          <a:custGeom>
            <a:avLst/>
            <a:gdLst>
              <a:gd name="connsiteX0" fmla="*/ 199908 w 199930"/>
              <a:gd name="connsiteY0" fmla="*/ 40 h 478459"/>
              <a:gd name="connsiteX1" fmla="*/ 19991 w 199930"/>
              <a:gd name="connsiteY1" fmla="*/ 334473 h 478459"/>
              <a:gd name="connsiteX2" fmla="*/ 7291 w 199930"/>
              <a:gd name="connsiteY2" fmla="*/ 372573 h 478459"/>
              <a:gd name="connsiteX3" fmla="*/ 45391 w 199930"/>
              <a:gd name="connsiteY3" fmla="*/ 478406 h 478459"/>
              <a:gd name="connsiteX4" fmla="*/ 32691 w 199930"/>
              <a:gd name="connsiteY4" fmla="*/ 357756 h 478459"/>
              <a:gd name="connsiteX5" fmla="*/ 199908 w 199930"/>
              <a:gd name="connsiteY5" fmla="*/ 40 h 47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930" h="478459">
                <a:moveTo>
                  <a:pt x="199908" y="40"/>
                </a:moveTo>
                <a:cubicBezTo>
                  <a:pt x="197791" y="-3840"/>
                  <a:pt x="52094" y="272384"/>
                  <a:pt x="19991" y="334473"/>
                </a:cubicBezTo>
                <a:cubicBezTo>
                  <a:pt x="-12112" y="396562"/>
                  <a:pt x="3058" y="348584"/>
                  <a:pt x="7291" y="372573"/>
                </a:cubicBezTo>
                <a:cubicBezTo>
                  <a:pt x="11524" y="396562"/>
                  <a:pt x="41158" y="480875"/>
                  <a:pt x="45391" y="478406"/>
                </a:cubicBezTo>
                <a:cubicBezTo>
                  <a:pt x="49624" y="475937"/>
                  <a:pt x="8702" y="434662"/>
                  <a:pt x="32691" y="357756"/>
                </a:cubicBezTo>
                <a:cubicBezTo>
                  <a:pt x="56680" y="280851"/>
                  <a:pt x="202025" y="3920"/>
                  <a:pt x="199908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5629F0E3-3593-487A-A8BC-296C85CA7571}"/>
              </a:ext>
            </a:extLst>
          </p:cNvPr>
          <p:cNvSpPr/>
          <p:nvPr/>
        </p:nvSpPr>
        <p:spPr>
          <a:xfrm>
            <a:off x="2119076" y="8034867"/>
            <a:ext cx="222027" cy="548801"/>
          </a:xfrm>
          <a:custGeom>
            <a:avLst/>
            <a:gdLst>
              <a:gd name="connsiteX0" fmla="*/ 221957 w 222027"/>
              <a:gd name="connsiteY0" fmla="*/ 0 h 548801"/>
              <a:gd name="connsiteX1" fmla="*/ 16641 w 222027"/>
              <a:gd name="connsiteY1" fmla="*/ 404283 h 548801"/>
              <a:gd name="connsiteX2" fmla="*/ 18757 w 222027"/>
              <a:gd name="connsiteY2" fmla="*/ 438150 h 548801"/>
              <a:gd name="connsiteX3" fmla="*/ 71674 w 222027"/>
              <a:gd name="connsiteY3" fmla="*/ 548216 h 548801"/>
              <a:gd name="connsiteX4" fmla="*/ 56857 w 222027"/>
              <a:gd name="connsiteY4" fmla="*/ 478366 h 548801"/>
              <a:gd name="connsiteX5" fmla="*/ 39924 w 222027"/>
              <a:gd name="connsiteY5" fmla="*/ 404283 h 548801"/>
              <a:gd name="connsiteX6" fmla="*/ 221957 w 222027"/>
              <a:gd name="connsiteY6" fmla="*/ 0 h 54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027" h="548801">
                <a:moveTo>
                  <a:pt x="221957" y="0"/>
                </a:moveTo>
                <a:cubicBezTo>
                  <a:pt x="218077" y="0"/>
                  <a:pt x="50508" y="331258"/>
                  <a:pt x="16641" y="404283"/>
                </a:cubicBezTo>
                <a:cubicBezTo>
                  <a:pt x="-17226" y="477308"/>
                  <a:pt x="9585" y="414161"/>
                  <a:pt x="18757" y="438150"/>
                </a:cubicBezTo>
                <a:cubicBezTo>
                  <a:pt x="27929" y="462139"/>
                  <a:pt x="65324" y="541513"/>
                  <a:pt x="71674" y="548216"/>
                </a:cubicBezTo>
                <a:cubicBezTo>
                  <a:pt x="78024" y="554919"/>
                  <a:pt x="62149" y="502355"/>
                  <a:pt x="56857" y="478366"/>
                </a:cubicBezTo>
                <a:cubicBezTo>
                  <a:pt x="51565" y="454377"/>
                  <a:pt x="10643" y="484364"/>
                  <a:pt x="39924" y="404283"/>
                </a:cubicBezTo>
                <a:cubicBezTo>
                  <a:pt x="69205" y="324203"/>
                  <a:pt x="225837" y="0"/>
                  <a:pt x="2219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4A3159FB-D591-4B56-AF56-4A81C3C5FF2B}"/>
              </a:ext>
            </a:extLst>
          </p:cNvPr>
          <p:cNvSpPr/>
          <p:nvPr/>
        </p:nvSpPr>
        <p:spPr>
          <a:xfrm>
            <a:off x="2179968" y="8580896"/>
            <a:ext cx="496920" cy="322444"/>
          </a:xfrm>
          <a:custGeom>
            <a:avLst/>
            <a:gdLst>
              <a:gd name="connsiteX0" fmla="*/ 2315 w 496920"/>
              <a:gd name="connsiteY0" fmla="*/ 2187 h 322444"/>
              <a:gd name="connsiteX1" fmla="*/ 355799 w 496920"/>
              <a:gd name="connsiteY1" fmla="*/ 194804 h 322444"/>
              <a:gd name="connsiteX2" fmla="*/ 495499 w 496920"/>
              <a:gd name="connsiteY2" fmla="*/ 321804 h 322444"/>
              <a:gd name="connsiteX3" fmla="*/ 423532 w 496920"/>
              <a:gd name="connsiteY3" fmla="*/ 241371 h 322444"/>
              <a:gd name="connsiteX4" fmla="*/ 349449 w 496920"/>
              <a:gd name="connsiteY4" fmla="*/ 182104 h 322444"/>
              <a:gd name="connsiteX5" fmla="*/ 209749 w 496920"/>
              <a:gd name="connsiteY5" fmla="*/ 97437 h 322444"/>
              <a:gd name="connsiteX6" fmla="*/ 2315 w 496920"/>
              <a:gd name="connsiteY6" fmla="*/ 2187 h 32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920" h="322444">
                <a:moveTo>
                  <a:pt x="2315" y="2187"/>
                </a:moveTo>
                <a:cubicBezTo>
                  <a:pt x="26657" y="18415"/>
                  <a:pt x="273602" y="141535"/>
                  <a:pt x="355799" y="194804"/>
                </a:cubicBezTo>
                <a:cubicBezTo>
                  <a:pt x="437996" y="248073"/>
                  <a:pt x="484210" y="314043"/>
                  <a:pt x="495499" y="321804"/>
                </a:cubicBezTo>
                <a:cubicBezTo>
                  <a:pt x="506788" y="329565"/>
                  <a:pt x="447874" y="264654"/>
                  <a:pt x="423532" y="241371"/>
                </a:cubicBezTo>
                <a:cubicBezTo>
                  <a:pt x="399190" y="218088"/>
                  <a:pt x="385079" y="206093"/>
                  <a:pt x="349449" y="182104"/>
                </a:cubicBezTo>
                <a:cubicBezTo>
                  <a:pt x="313819" y="158115"/>
                  <a:pt x="267252" y="130598"/>
                  <a:pt x="209749" y="97437"/>
                </a:cubicBezTo>
                <a:cubicBezTo>
                  <a:pt x="152246" y="64276"/>
                  <a:pt x="-22027" y="-14041"/>
                  <a:pt x="2315" y="2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96BB2E87-0EF3-4D92-9126-A5556F65AB1C}"/>
              </a:ext>
            </a:extLst>
          </p:cNvPr>
          <p:cNvSpPr/>
          <p:nvPr/>
        </p:nvSpPr>
        <p:spPr>
          <a:xfrm>
            <a:off x="2244868" y="8584971"/>
            <a:ext cx="347110" cy="182646"/>
          </a:xfrm>
          <a:custGeom>
            <a:avLst/>
            <a:gdLst>
              <a:gd name="connsiteX0" fmla="*/ 915 w 347110"/>
              <a:gd name="connsiteY0" fmla="*/ 229 h 182646"/>
              <a:gd name="connsiteX1" fmla="*/ 189299 w 347110"/>
              <a:gd name="connsiteY1" fmla="*/ 91246 h 182646"/>
              <a:gd name="connsiteX2" fmla="*/ 343815 w 347110"/>
              <a:gd name="connsiteY2" fmla="*/ 182262 h 182646"/>
              <a:gd name="connsiteX3" fmla="*/ 271849 w 347110"/>
              <a:gd name="connsiteY3" fmla="*/ 118762 h 182646"/>
              <a:gd name="connsiteX4" fmla="*/ 915 w 347110"/>
              <a:gd name="connsiteY4" fmla="*/ 229 h 18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110" h="182646">
                <a:moveTo>
                  <a:pt x="915" y="229"/>
                </a:moveTo>
                <a:cubicBezTo>
                  <a:pt x="-12843" y="-4357"/>
                  <a:pt x="132149" y="60907"/>
                  <a:pt x="189299" y="91246"/>
                </a:cubicBezTo>
                <a:cubicBezTo>
                  <a:pt x="246449" y="121585"/>
                  <a:pt x="330057" y="177676"/>
                  <a:pt x="343815" y="182262"/>
                </a:cubicBezTo>
                <a:cubicBezTo>
                  <a:pt x="357573" y="186848"/>
                  <a:pt x="327235" y="149454"/>
                  <a:pt x="271849" y="118762"/>
                </a:cubicBezTo>
                <a:cubicBezTo>
                  <a:pt x="216463" y="88070"/>
                  <a:pt x="14673" y="4815"/>
                  <a:pt x="915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D320E85A-6FC7-44DD-AE52-EB8AD2C63DD2}"/>
              </a:ext>
            </a:extLst>
          </p:cNvPr>
          <p:cNvSpPr/>
          <p:nvPr/>
        </p:nvSpPr>
        <p:spPr>
          <a:xfrm>
            <a:off x="2600653" y="8794058"/>
            <a:ext cx="134087" cy="576700"/>
          </a:xfrm>
          <a:custGeom>
            <a:avLst/>
            <a:gdLst>
              <a:gd name="connsiteX0" fmla="*/ 134080 w 134087"/>
              <a:gd name="connsiteY0" fmla="*/ 692 h 576700"/>
              <a:gd name="connsiteX1" fmla="*/ 68464 w 134087"/>
              <a:gd name="connsiteY1" fmla="*/ 165792 h 576700"/>
              <a:gd name="connsiteX2" fmla="*/ 43064 w 134087"/>
              <a:gd name="connsiteY2" fmla="*/ 280092 h 576700"/>
              <a:gd name="connsiteX3" fmla="*/ 730 w 134087"/>
              <a:gd name="connsiteY3" fmla="*/ 565842 h 576700"/>
              <a:gd name="connsiteX4" fmla="*/ 19780 w 134087"/>
              <a:gd name="connsiteY4" fmla="*/ 489642 h 576700"/>
              <a:gd name="connsiteX5" fmla="*/ 64230 w 134087"/>
              <a:gd name="connsiteY5" fmla="*/ 233525 h 576700"/>
              <a:gd name="connsiteX6" fmla="*/ 134080 w 134087"/>
              <a:gd name="connsiteY6" fmla="*/ 692 h 5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087" h="576700">
                <a:moveTo>
                  <a:pt x="134080" y="692"/>
                </a:moveTo>
                <a:cubicBezTo>
                  <a:pt x="134786" y="-10597"/>
                  <a:pt x="83633" y="119225"/>
                  <a:pt x="68464" y="165792"/>
                </a:cubicBezTo>
                <a:cubicBezTo>
                  <a:pt x="53295" y="212359"/>
                  <a:pt x="54353" y="213417"/>
                  <a:pt x="43064" y="280092"/>
                </a:cubicBezTo>
                <a:cubicBezTo>
                  <a:pt x="31775" y="346767"/>
                  <a:pt x="4611" y="530917"/>
                  <a:pt x="730" y="565842"/>
                </a:cubicBezTo>
                <a:cubicBezTo>
                  <a:pt x="-3151" y="600767"/>
                  <a:pt x="9197" y="545028"/>
                  <a:pt x="19780" y="489642"/>
                </a:cubicBezTo>
                <a:cubicBezTo>
                  <a:pt x="30363" y="434256"/>
                  <a:pt x="45886" y="309725"/>
                  <a:pt x="64230" y="233525"/>
                </a:cubicBezTo>
                <a:cubicBezTo>
                  <a:pt x="82574" y="157325"/>
                  <a:pt x="133374" y="11981"/>
                  <a:pt x="134080" y="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3C812DA1-91C5-4E17-8F70-799FC3ED018C}"/>
              </a:ext>
            </a:extLst>
          </p:cNvPr>
          <p:cNvSpPr/>
          <p:nvPr/>
        </p:nvSpPr>
        <p:spPr>
          <a:xfrm>
            <a:off x="2573429" y="8834964"/>
            <a:ext cx="140231" cy="542609"/>
          </a:xfrm>
          <a:custGeom>
            <a:avLst/>
            <a:gdLst>
              <a:gd name="connsiteX0" fmla="*/ 140138 w 140231"/>
              <a:gd name="connsiteY0" fmla="*/ 3 h 542609"/>
              <a:gd name="connsiteX1" fmla="*/ 61821 w 140231"/>
              <a:gd name="connsiteY1" fmla="*/ 182036 h 542609"/>
              <a:gd name="connsiteX2" fmla="*/ 438 w 140231"/>
              <a:gd name="connsiteY2" fmla="*/ 535519 h 542609"/>
              <a:gd name="connsiteX3" fmla="*/ 36421 w 140231"/>
              <a:gd name="connsiteY3" fmla="*/ 400053 h 542609"/>
              <a:gd name="connsiteX4" fmla="*/ 76638 w 140231"/>
              <a:gd name="connsiteY4" fmla="*/ 177803 h 542609"/>
              <a:gd name="connsiteX5" fmla="*/ 140138 w 140231"/>
              <a:gd name="connsiteY5" fmla="*/ 3 h 54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231" h="542609">
                <a:moveTo>
                  <a:pt x="140138" y="3"/>
                </a:moveTo>
                <a:cubicBezTo>
                  <a:pt x="137668" y="709"/>
                  <a:pt x="85104" y="92783"/>
                  <a:pt x="61821" y="182036"/>
                </a:cubicBezTo>
                <a:cubicBezTo>
                  <a:pt x="38538" y="271289"/>
                  <a:pt x="4671" y="499183"/>
                  <a:pt x="438" y="535519"/>
                </a:cubicBezTo>
                <a:cubicBezTo>
                  <a:pt x="-3795" y="571855"/>
                  <a:pt x="23721" y="459672"/>
                  <a:pt x="36421" y="400053"/>
                </a:cubicBezTo>
                <a:cubicBezTo>
                  <a:pt x="49121" y="340434"/>
                  <a:pt x="57941" y="239186"/>
                  <a:pt x="76638" y="177803"/>
                </a:cubicBezTo>
                <a:cubicBezTo>
                  <a:pt x="95335" y="116420"/>
                  <a:pt x="142608" y="-703"/>
                  <a:pt x="14013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8A12F14D-7050-4935-A451-6C21E25C28AF}"/>
              </a:ext>
            </a:extLst>
          </p:cNvPr>
          <p:cNvSpPr/>
          <p:nvPr/>
        </p:nvSpPr>
        <p:spPr>
          <a:xfrm>
            <a:off x="2584450" y="9370483"/>
            <a:ext cx="194939" cy="96404"/>
          </a:xfrm>
          <a:custGeom>
            <a:avLst/>
            <a:gdLst>
              <a:gd name="connsiteX0" fmla="*/ 0 w 194939"/>
              <a:gd name="connsiteY0" fmla="*/ 0 h 96404"/>
              <a:gd name="connsiteX1" fmla="*/ 150283 w 194939"/>
              <a:gd name="connsiteY1" fmla="*/ 91017 h 96404"/>
              <a:gd name="connsiteX2" fmla="*/ 194733 w 194939"/>
              <a:gd name="connsiteY2" fmla="*/ 82550 h 96404"/>
              <a:gd name="connsiteX3" fmla="*/ 137583 w 194939"/>
              <a:gd name="connsiteY3" fmla="*/ 55034 h 96404"/>
              <a:gd name="connsiteX4" fmla="*/ 0 w 194939"/>
              <a:gd name="connsiteY4" fmla="*/ 0 h 9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39" h="96404">
                <a:moveTo>
                  <a:pt x="0" y="0"/>
                </a:moveTo>
                <a:cubicBezTo>
                  <a:pt x="58914" y="38629"/>
                  <a:pt x="117828" y="77259"/>
                  <a:pt x="150283" y="91017"/>
                </a:cubicBezTo>
                <a:cubicBezTo>
                  <a:pt x="182738" y="104775"/>
                  <a:pt x="196850" y="88547"/>
                  <a:pt x="194733" y="82550"/>
                </a:cubicBezTo>
                <a:cubicBezTo>
                  <a:pt x="192616" y="76553"/>
                  <a:pt x="137583" y="55034"/>
                  <a:pt x="137583" y="55034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0EA17FA7-4ECE-4003-80E8-A269ED994496}"/>
              </a:ext>
            </a:extLst>
          </p:cNvPr>
          <p:cNvSpPr/>
          <p:nvPr/>
        </p:nvSpPr>
        <p:spPr>
          <a:xfrm>
            <a:off x="4008473" y="6392276"/>
            <a:ext cx="254708" cy="461848"/>
          </a:xfrm>
          <a:custGeom>
            <a:avLst/>
            <a:gdLst>
              <a:gd name="connsiteX0" fmla="*/ 254494 w 254708"/>
              <a:gd name="connsiteY0" fmla="*/ 57 h 461848"/>
              <a:gd name="connsiteX1" fmla="*/ 229094 w 254708"/>
              <a:gd name="connsiteY1" fmla="*/ 152457 h 461848"/>
              <a:gd name="connsiteX2" fmla="*/ 146544 w 254708"/>
              <a:gd name="connsiteY2" fmla="*/ 207491 h 461848"/>
              <a:gd name="connsiteX3" fmla="*/ 55527 w 254708"/>
              <a:gd name="connsiteY3" fmla="*/ 323907 h 461848"/>
              <a:gd name="connsiteX4" fmla="*/ 494 w 254708"/>
              <a:gd name="connsiteY4" fmla="*/ 461491 h 461848"/>
              <a:gd name="connsiteX5" fmla="*/ 32244 w 254708"/>
              <a:gd name="connsiteY5" fmla="*/ 359891 h 461848"/>
              <a:gd name="connsiteX6" fmla="*/ 95744 w 254708"/>
              <a:gd name="connsiteY6" fmla="*/ 241357 h 461848"/>
              <a:gd name="connsiteX7" fmla="*/ 218510 w 254708"/>
              <a:gd name="connsiteY7" fmla="*/ 135524 h 461848"/>
              <a:gd name="connsiteX8" fmla="*/ 254494 w 254708"/>
              <a:gd name="connsiteY8" fmla="*/ 57 h 46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708" h="461848">
                <a:moveTo>
                  <a:pt x="254494" y="57"/>
                </a:moveTo>
                <a:cubicBezTo>
                  <a:pt x="256258" y="2879"/>
                  <a:pt x="247086" y="117885"/>
                  <a:pt x="229094" y="152457"/>
                </a:cubicBezTo>
                <a:cubicBezTo>
                  <a:pt x="211102" y="187029"/>
                  <a:pt x="175472" y="178916"/>
                  <a:pt x="146544" y="207491"/>
                </a:cubicBezTo>
                <a:cubicBezTo>
                  <a:pt x="117616" y="236066"/>
                  <a:pt x="79869" y="281574"/>
                  <a:pt x="55527" y="323907"/>
                </a:cubicBezTo>
                <a:cubicBezTo>
                  <a:pt x="31185" y="366240"/>
                  <a:pt x="4374" y="455494"/>
                  <a:pt x="494" y="461491"/>
                </a:cubicBezTo>
                <a:cubicBezTo>
                  <a:pt x="-3387" y="467488"/>
                  <a:pt x="16369" y="396580"/>
                  <a:pt x="32244" y="359891"/>
                </a:cubicBezTo>
                <a:cubicBezTo>
                  <a:pt x="48119" y="323202"/>
                  <a:pt x="64700" y="278751"/>
                  <a:pt x="95744" y="241357"/>
                </a:cubicBezTo>
                <a:cubicBezTo>
                  <a:pt x="126788" y="203963"/>
                  <a:pt x="192757" y="171507"/>
                  <a:pt x="218510" y="135524"/>
                </a:cubicBezTo>
                <a:cubicBezTo>
                  <a:pt x="244263" y="99541"/>
                  <a:pt x="252730" y="-2765"/>
                  <a:pt x="254494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49E81F13-D80A-41CE-97DC-4732A63F143A}"/>
              </a:ext>
            </a:extLst>
          </p:cNvPr>
          <p:cNvSpPr/>
          <p:nvPr/>
        </p:nvSpPr>
        <p:spPr>
          <a:xfrm>
            <a:off x="3838113" y="6923225"/>
            <a:ext cx="158213" cy="454068"/>
          </a:xfrm>
          <a:custGeom>
            <a:avLst/>
            <a:gdLst>
              <a:gd name="connsiteX0" fmla="*/ 158154 w 158213"/>
              <a:gd name="connsiteY0" fmla="*/ 2508 h 454068"/>
              <a:gd name="connsiteX1" fmla="*/ 69254 w 158213"/>
              <a:gd name="connsiteY1" fmla="*/ 226875 h 454068"/>
              <a:gd name="connsiteX2" fmla="*/ 1520 w 158213"/>
              <a:gd name="connsiteY2" fmla="*/ 449125 h 454068"/>
              <a:gd name="connsiteX3" fmla="*/ 26920 w 158213"/>
              <a:gd name="connsiteY3" fmla="*/ 360225 h 454068"/>
              <a:gd name="connsiteX4" fmla="*/ 81954 w 158213"/>
              <a:gd name="connsiteY4" fmla="*/ 123158 h 454068"/>
              <a:gd name="connsiteX5" fmla="*/ 158154 w 158213"/>
              <a:gd name="connsiteY5" fmla="*/ 2508 h 45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213" h="454068">
                <a:moveTo>
                  <a:pt x="158154" y="2508"/>
                </a:moveTo>
                <a:cubicBezTo>
                  <a:pt x="156037" y="19794"/>
                  <a:pt x="95360" y="152439"/>
                  <a:pt x="69254" y="226875"/>
                </a:cubicBezTo>
                <a:cubicBezTo>
                  <a:pt x="43148" y="301311"/>
                  <a:pt x="8576" y="426900"/>
                  <a:pt x="1520" y="449125"/>
                </a:cubicBezTo>
                <a:cubicBezTo>
                  <a:pt x="-5536" y="471350"/>
                  <a:pt x="13514" y="414553"/>
                  <a:pt x="26920" y="360225"/>
                </a:cubicBezTo>
                <a:cubicBezTo>
                  <a:pt x="40326" y="305897"/>
                  <a:pt x="58671" y="185600"/>
                  <a:pt x="81954" y="123158"/>
                </a:cubicBezTo>
                <a:cubicBezTo>
                  <a:pt x="105237" y="60716"/>
                  <a:pt x="160271" y="-14778"/>
                  <a:pt x="158154" y="2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9A45708D-1FFA-4926-9225-A7889AFC6261}"/>
              </a:ext>
            </a:extLst>
          </p:cNvPr>
          <p:cNvSpPr/>
          <p:nvPr/>
        </p:nvSpPr>
        <p:spPr>
          <a:xfrm>
            <a:off x="3764751" y="7346837"/>
            <a:ext cx="93939" cy="447297"/>
          </a:xfrm>
          <a:custGeom>
            <a:avLst/>
            <a:gdLst>
              <a:gd name="connsiteX0" fmla="*/ 93932 w 93939"/>
              <a:gd name="connsiteY0" fmla="*/ 113 h 447297"/>
              <a:gd name="connsiteX1" fmla="*/ 28316 w 93939"/>
              <a:gd name="connsiteY1" fmla="*/ 294330 h 447297"/>
              <a:gd name="connsiteX2" fmla="*/ 2916 w 93939"/>
              <a:gd name="connsiteY2" fmla="*/ 444613 h 447297"/>
              <a:gd name="connsiteX3" fmla="*/ 2916 w 93939"/>
              <a:gd name="connsiteY3" fmla="*/ 381113 h 447297"/>
              <a:gd name="connsiteX4" fmla="*/ 24082 w 93939"/>
              <a:gd name="connsiteY4" fmla="*/ 260463 h 447297"/>
              <a:gd name="connsiteX5" fmla="*/ 93932 w 93939"/>
              <a:gd name="connsiteY5" fmla="*/ 113 h 447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39" h="447297">
                <a:moveTo>
                  <a:pt x="93932" y="113"/>
                </a:moveTo>
                <a:cubicBezTo>
                  <a:pt x="94638" y="5758"/>
                  <a:pt x="43485" y="220247"/>
                  <a:pt x="28316" y="294330"/>
                </a:cubicBezTo>
                <a:cubicBezTo>
                  <a:pt x="13147" y="368413"/>
                  <a:pt x="7149" y="430149"/>
                  <a:pt x="2916" y="444613"/>
                </a:cubicBezTo>
                <a:cubicBezTo>
                  <a:pt x="-1317" y="459077"/>
                  <a:pt x="-612" y="411805"/>
                  <a:pt x="2916" y="381113"/>
                </a:cubicBezTo>
                <a:cubicBezTo>
                  <a:pt x="6444" y="350421"/>
                  <a:pt x="10324" y="320788"/>
                  <a:pt x="24082" y="260463"/>
                </a:cubicBezTo>
                <a:cubicBezTo>
                  <a:pt x="37840" y="200138"/>
                  <a:pt x="93226" y="-5532"/>
                  <a:pt x="93932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90EA2F44-C784-4CFD-B3D1-3C6A37BF5E91}"/>
              </a:ext>
            </a:extLst>
          </p:cNvPr>
          <p:cNvSpPr/>
          <p:nvPr/>
        </p:nvSpPr>
        <p:spPr>
          <a:xfrm>
            <a:off x="3554225" y="7846619"/>
            <a:ext cx="209044" cy="393555"/>
          </a:xfrm>
          <a:custGeom>
            <a:avLst/>
            <a:gdLst>
              <a:gd name="connsiteX0" fmla="*/ 204975 w 209044"/>
              <a:gd name="connsiteY0" fmla="*/ 4098 h 393555"/>
              <a:gd name="connsiteX1" fmla="*/ 6008 w 209044"/>
              <a:gd name="connsiteY1" fmla="*/ 380864 h 393555"/>
              <a:gd name="connsiteX2" fmla="*/ 58925 w 209044"/>
              <a:gd name="connsiteY2" fmla="*/ 294081 h 393555"/>
              <a:gd name="connsiteX3" fmla="*/ 133008 w 209044"/>
              <a:gd name="connsiteY3" fmla="*/ 188248 h 393555"/>
              <a:gd name="connsiteX4" fmla="*/ 204975 w 209044"/>
              <a:gd name="connsiteY4" fmla="*/ 4098 h 39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44" h="393555">
                <a:moveTo>
                  <a:pt x="204975" y="4098"/>
                </a:moveTo>
                <a:cubicBezTo>
                  <a:pt x="183808" y="36201"/>
                  <a:pt x="30350" y="332534"/>
                  <a:pt x="6008" y="380864"/>
                </a:cubicBezTo>
                <a:cubicBezTo>
                  <a:pt x="-18334" y="429194"/>
                  <a:pt x="37758" y="326184"/>
                  <a:pt x="58925" y="294081"/>
                </a:cubicBezTo>
                <a:cubicBezTo>
                  <a:pt x="80092" y="261978"/>
                  <a:pt x="106903" y="239048"/>
                  <a:pt x="133008" y="188248"/>
                </a:cubicBezTo>
                <a:cubicBezTo>
                  <a:pt x="159113" y="137448"/>
                  <a:pt x="226142" y="-28005"/>
                  <a:pt x="204975" y="4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C668E1AD-7404-48FF-93E6-41B61356D28C}"/>
              </a:ext>
            </a:extLst>
          </p:cNvPr>
          <p:cNvSpPr/>
          <p:nvPr/>
        </p:nvSpPr>
        <p:spPr>
          <a:xfrm>
            <a:off x="3323880" y="8247432"/>
            <a:ext cx="238806" cy="425471"/>
          </a:xfrm>
          <a:custGeom>
            <a:avLst/>
            <a:gdLst>
              <a:gd name="connsiteX0" fmla="*/ 238470 w 238806"/>
              <a:gd name="connsiteY0" fmla="*/ 1218 h 425471"/>
              <a:gd name="connsiteX1" fmla="*/ 62787 w 238806"/>
              <a:gd name="connsiteY1" fmla="*/ 255218 h 425471"/>
              <a:gd name="connsiteX2" fmla="*/ 1403 w 238806"/>
              <a:gd name="connsiteY2" fmla="*/ 422435 h 425471"/>
              <a:gd name="connsiteX3" fmla="*/ 26803 w 238806"/>
              <a:gd name="connsiteY3" fmla="*/ 348351 h 425471"/>
              <a:gd name="connsiteX4" fmla="*/ 105120 w 238806"/>
              <a:gd name="connsiteY4" fmla="*/ 166318 h 425471"/>
              <a:gd name="connsiteX5" fmla="*/ 238470 w 238806"/>
              <a:gd name="connsiteY5" fmla="*/ 1218 h 42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806" h="425471">
                <a:moveTo>
                  <a:pt x="238470" y="1218"/>
                </a:moveTo>
                <a:cubicBezTo>
                  <a:pt x="231415" y="16035"/>
                  <a:pt x="102298" y="185015"/>
                  <a:pt x="62787" y="255218"/>
                </a:cubicBezTo>
                <a:cubicBezTo>
                  <a:pt x="23276" y="325421"/>
                  <a:pt x="7400" y="406913"/>
                  <a:pt x="1403" y="422435"/>
                </a:cubicBezTo>
                <a:cubicBezTo>
                  <a:pt x="-4594" y="437957"/>
                  <a:pt x="9517" y="391037"/>
                  <a:pt x="26803" y="348351"/>
                </a:cubicBezTo>
                <a:cubicBezTo>
                  <a:pt x="44089" y="305665"/>
                  <a:pt x="70548" y="222057"/>
                  <a:pt x="105120" y="166318"/>
                </a:cubicBezTo>
                <a:cubicBezTo>
                  <a:pt x="139692" y="110579"/>
                  <a:pt x="245525" y="-13599"/>
                  <a:pt x="238470" y="1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D6F00B00-07AC-4853-8B52-53D674E3F1BC}"/>
              </a:ext>
            </a:extLst>
          </p:cNvPr>
          <p:cNvSpPr/>
          <p:nvPr/>
        </p:nvSpPr>
        <p:spPr>
          <a:xfrm>
            <a:off x="2851386" y="8653613"/>
            <a:ext cx="472744" cy="673907"/>
          </a:xfrm>
          <a:custGeom>
            <a:avLst/>
            <a:gdLst>
              <a:gd name="connsiteX0" fmla="*/ 3997 w 472744"/>
              <a:gd name="connsiteY0" fmla="*/ 668187 h 673907"/>
              <a:gd name="connsiteX1" fmla="*/ 150047 w 472744"/>
              <a:gd name="connsiteY1" fmla="*/ 503087 h 673907"/>
              <a:gd name="connsiteX2" fmla="*/ 315147 w 472744"/>
              <a:gd name="connsiteY2" fmla="*/ 270254 h 673907"/>
              <a:gd name="connsiteX3" fmla="*/ 469664 w 472744"/>
              <a:gd name="connsiteY3" fmla="*/ 3554 h 673907"/>
              <a:gd name="connsiteX4" fmla="*/ 410397 w 472744"/>
              <a:gd name="connsiteY4" fmla="*/ 128437 h 673907"/>
              <a:gd name="connsiteX5" fmla="*/ 315147 w 472744"/>
              <a:gd name="connsiteY5" fmla="*/ 293537 h 673907"/>
              <a:gd name="connsiteX6" fmla="*/ 3997 w 472744"/>
              <a:gd name="connsiteY6" fmla="*/ 668187 h 67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744" h="673907">
                <a:moveTo>
                  <a:pt x="3997" y="668187"/>
                </a:moveTo>
                <a:cubicBezTo>
                  <a:pt x="-23520" y="703112"/>
                  <a:pt x="98189" y="569409"/>
                  <a:pt x="150047" y="503087"/>
                </a:cubicBezTo>
                <a:cubicBezTo>
                  <a:pt x="201905" y="436765"/>
                  <a:pt x="261878" y="353509"/>
                  <a:pt x="315147" y="270254"/>
                </a:cubicBezTo>
                <a:cubicBezTo>
                  <a:pt x="368416" y="186999"/>
                  <a:pt x="453789" y="27190"/>
                  <a:pt x="469664" y="3554"/>
                </a:cubicBezTo>
                <a:cubicBezTo>
                  <a:pt x="485539" y="-20082"/>
                  <a:pt x="436150" y="80107"/>
                  <a:pt x="410397" y="128437"/>
                </a:cubicBezTo>
                <a:cubicBezTo>
                  <a:pt x="384644" y="176767"/>
                  <a:pt x="379705" y="201462"/>
                  <a:pt x="315147" y="293537"/>
                </a:cubicBezTo>
                <a:cubicBezTo>
                  <a:pt x="250589" y="385612"/>
                  <a:pt x="31514" y="633262"/>
                  <a:pt x="3997" y="668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A550F7F3-5483-4A4B-8678-6FF22FFD6987}"/>
              </a:ext>
            </a:extLst>
          </p:cNvPr>
          <p:cNvSpPr/>
          <p:nvPr/>
        </p:nvSpPr>
        <p:spPr>
          <a:xfrm>
            <a:off x="4329284" y="3720795"/>
            <a:ext cx="499548" cy="567309"/>
          </a:xfrm>
          <a:custGeom>
            <a:avLst/>
            <a:gdLst>
              <a:gd name="connsiteX0" fmla="*/ 496716 w 499548"/>
              <a:gd name="connsiteY0" fmla="*/ 1893 h 567309"/>
              <a:gd name="connsiteX1" fmla="*/ 242716 w 499548"/>
              <a:gd name="connsiteY1" fmla="*/ 284468 h 567309"/>
              <a:gd name="connsiteX2" fmla="*/ 139529 w 499548"/>
              <a:gd name="connsiteY2" fmla="*/ 435280 h 567309"/>
              <a:gd name="connsiteX3" fmla="*/ 1416 w 499548"/>
              <a:gd name="connsiteY3" fmla="*/ 563868 h 567309"/>
              <a:gd name="connsiteX4" fmla="*/ 77616 w 499548"/>
              <a:gd name="connsiteY4" fmla="*/ 513068 h 567309"/>
              <a:gd name="connsiteX5" fmla="*/ 231604 w 499548"/>
              <a:gd name="connsiteY5" fmla="*/ 332093 h 567309"/>
              <a:gd name="connsiteX6" fmla="*/ 369716 w 499548"/>
              <a:gd name="connsiteY6" fmla="*/ 168580 h 567309"/>
              <a:gd name="connsiteX7" fmla="*/ 496716 w 499548"/>
              <a:gd name="connsiteY7" fmla="*/ 1893 h 56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548" h="567309">
                <a:moveTo>
                  <a:pt x="496716" y="1893"/>
                </a:moveTo>
                <a:cubicBezTo>
                  <a:pt x="475549" y="21208"/>
                  <a:pt x="302247" y="212237"/>
                  <a:pt x="242716" y="284468"/>
                </a:cubicBezTo>
                <a:cubicBezTo>
                  <a:pt x="183185" y="356699"/>
                  <a:pt x="179746" y="388713"/>
                  <a:pt x="139529" y="435280"/>
                </a:cubicBezTo>
                <a:cubicBezTo>
                  <a:pt x="99312" y="481847"/>
                  <a:pt x="11735" y="550903"/>
                  <a:pt x="1416" y="563868"/>
                </a:cubicBezTo>
                <a:cubicBezTo>
                  <a:pt x="-8903" y="576833"/>
                  <a:pt x="39251" y="551697"/>
                  <a:pt x="77616" y="513068"/>
                </a:cubicBezTo>
                <a:cubicBezTo>
                  <a:pt x="115981" y="474439"/>
                  <a:pt x="231604" y="332093"/>
                  <a:pt x="231604" y="332093"/>
                </a:cubicBezTo>
                <a:cubicBezTo>
                  <a:pt x="280287" y="274678"/>
                  <a:pt x="324472" y="220968"/>
                  <a:pt x="369716" y="168580"/>
                </a:cubicBezTo>
                <a:cubicBezTo>
                  <a:pt x="414960" y="116193"/>
                  <a:pt x="517883" y="-17422"/>
                  <a:pt x="496716" y="1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7DC6886F-9307-4D0D-B92E-3996BA0D10E6}"/>
              </a:ext>
            </a:extLst>
          </p:cNvPr>
          <p:cNvSpPr/>
          <p:nvPr/>
        </p:nvSpPr>
        <p:spPr>
          <a:xfrm>
            <a:off x="4213221" y="4312947"/>
            <a:ext cx="225516" cy="100463"/>
          </a:xfrm>
          <a:custGeom>
            <a:avLst/>
            <a:gdLst>
              <a:gd name="connsiteX0" fmla="*/ 4 w 225516"/>
              <a:gd name="connsiteY0" fmla="*/ 100303 h 100463"/>
              <a:gd name="connsiteX1" fmla="*/ 125417 w 225516"/>
              <a:gd name="connsiteY1" fmla="*/ 28866 h 100463"/>
              <a:gd name="connsiteX2" fmla="*/ 150817 w 225516"/>
              <a:gd name="connsiteY2" fmla="*/ 19341 h 100463"/>
              <a:gd name="connsiteX3" fmla="*/ 225429 w 225516"/>
              <a:gd name="connsiteY3" fmla="*/ 89191 h 100463"/>
              <a:gd name="connsiteX4" fmla="*/ 165104 w 225516"/>
              <a:gd name="connsiteY4" fmla="*/ 12991 h 100463"/>
              <a:gd name="connsiteX5" fmla="*/ 130179 w 225516"/>
              <a:gd name="connsiteY5" fmla="*/ 6641 h 100463"/>
              <a:gd name="connsiteX6" fmla="*/ 4 w 225516"/>
              <a:gd name="connsiteY6" fmla="*/ 100303 h 10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516" h="100463">
                <a:moveTo>
                  <a:pt x="4" y="100303"/>
                </a:moveTo>
                <a:cubicBezTo>
                  <a:pt x="-790" y="104007"/>
                  <a:pt x="100281" y="42360"/>
                  <a:pt x="125417" y="28866"/>
                </a:cubicBezTo>
                <a:cubicBezTo>
                  <a:pt x="150553" y="15372"/>
                  <a:pt x="134148" y="9287"/>
                  <a:pt x="150817" y="19341"/>
                </a:cubicBezTo>
                <a:cubicBezTo>
                  <a:pt x="167486" y="29395"/>
                  <a:pt x="223048" y="90249"/>
                  <a:pt x="225429" y="89191"/>
                </a:cubicBezTo>
                <a:cubicBezTo>
                  <a:pt x="227810" y="88133"/>
                  <a:pt x="180979" y="26749"/>
                  <a:pt x="165104" y="12991"/>
                </a:cubicBezTo>
                <a:cubicBezTo>
                  <a:pt x="149229" y="-767"/>
                  <a:pt x="157696" y="-4736"/>
                  <a:pt x="130179" y="6641"/>
                </a:cubicBezTo>
                <a:cubicBezTo>
                  <a:pt x="102662" y="18018"/>
                  <a:pt x="798" y="96599"/>
                  <a:pt x="4" y="100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46039364-1A93-46D4-B9D5-90F14E24684F}"/>
              </a:ext>
            </a:extLst>
          </p:cNvPr>
          <p:cNvSpPr/>
          <p:nvPr/>
        </p:nvSpPr>
        <p:spPr>
          <a:xfrm>
            <a:off x="4435932" y="4392583"/>
            <a:ext cx="269821" cy="279449"/>
          </a:xfrm>
          <a:custGeom>
            <a:avLst/>
            <a:gdLst>
              <a:gd name="connsiteX0" fmla="*/ 1131 w 269821"/>
              <a:gd name="connsiteY0" fmla="*/ 1617 h 279449"/>
              <a:gd name="connsiteX1" fmla="*/ 193218 w 269821"/>
              <a:gd name="connsiteY1" fmla="*/ 204817 h 279449"/>
              <a:gd name="connsiteX2" fmla="*/ 269418 w 269821"/>
              <a:gd name="connsiteY2" fmla="*/ 279430 h 279449"/>
              <a:gd name="connsiteX3" fmla="*/ 218618 w 269821"/>
              <a:gd name="connsiteY3" fmla="*/ 211167 h 279449"/>
              <a:gd name="connsiteX4" fmla="*/ 118606 w 269821"/>
              <a:gd name="connsiteY4" fmla="*/ 114330 h 279449"/>
              <a:gd name="connsiteX5" fmla="*/ 1131 w 269821"/>
              <a:gd name="connsiteY5" fmla="*/ 1617 h 27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821" h="279449">
                <a:moveTo>
                  <a:pt x="1131" y="1617"/>
                </a:moveTo>
                <a:cubicBezTo>
                  <a:pt x="13566" y="16698"/>
                  <a:pt x="148504" y="158515"/>
                  <a:pt x="193218" y="204817"/>
                </a:cubicBezTo>
                <a:cubicBezTo>
                  <a:pt x="237933" y="251119"/>
                  <a:pt x="265185" y="278372"/>
                  <a:pt x="269418" y="279430"/>
                </a:cubicBezTo>
                <a:cubicBezTo>
                  <a:pt x="273651" y="280488"/>
                  <a:pt x="243753" y="238684"/>
                  <a:pt x="218618" y="211167"/>
                </a:cubicBezTo>
                <a:cubicBezTo>
                  <a:pt x="193483" y="183650"/>
                  <a:pt x="155119" y="147668"/>
                  <a:pt x="118606" y="114330"/>
                </a:cubicBezTo>
                <a:cubicBezTo>
                  <a:pt x="82094" y="80993"/>
                  <a:pt x="-11304" y="-13464"/>
                  <a:pt x="1131" y="1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C459EB10-A089-4738-8C09-3D96481FE680}"/>
              </a:ext>
            </a:extLst>
          </p:cNvPr>
          <p:cNvSpPr/>
          <p:nvPr/>
        </p:nvSpPr>
        <p:spPr>
          <a:xfrm>
            <a:off x="4167958" y="4287838"/>
            <a:ext cx="174103" cy="85196"/>
          </a:xfrm>
          <a:custGeom>
            <a:avLst/>
            <a:gdLst>
              <a:gd name="connsiteX0" fmla="*/ 173855 w 174103"/>
              <a:gd name="connsiteY0" fmla="*/ 0 h 85196"/>
              <a:gd name="connsiteX1" fmla="*/ 27805 w 174103"/>
              <a:gd name="connsiteY1" fmla="*/ 79375 h 85196"/>
              <a:gd name="connsiteX2" fmla="*/ 2405 w 174103"/>
              <a:gd name="connsiteY2" fmla="*/ 79375 h 85196"/>
              <a:gd name="connsiteX3" fmla="*/ 61142 w 174103"/>
              <a:gd name="connsiteY3" fmla="*/ 80962 h 85196"/>
              <a:gd name="connsiteX4" fmla="*/ 173855 w 174103"/>
              <a:gd name="connsiteY4" fmla="*/ 0 h 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103" h="85196">
                <a:moveTo>
                  <a:pt x="173855" y="0"/>
                </a:moveTo>
                <a:cubicBezTo>
                  <a:pt x="168299" y="-265"/>
                  <a:pt x="56380" y="66146"/>
                  <a:pt x="27805" y="79375"/>
                </a:cubicBezTo>
                <a:cubicBezTo>
                  <a:pt x="-770" y="92604"/>
                  <a:pt x="-3151" y="79111"/>
                  <a:pt x="2405" y="79375"/>
                </a:cubicBezTo>
                <a:cubicBezTo>
                  <a:pt x="7961" y="79640"/>
                  <a:pt x="32038" y="90752"/>
                  <a:pt x="61142" y="80962"/>
                </a:cubicBezTo>
                <a:cubicBezTo>
                  <a:pt x="90246" y="71172"/>
                  <a:pt x="179411" y="265"/>
                  <a:pt x="1738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483D7370-0AA7-4397-BB99-598444F62E1E}"/>
              </a:ext>
            </a:extLst>
          </p:cNvPr>
          <p:cNvSpPr/>
          <p:nvPr/>
        </p:nvSpPr>
        <p:spPr>
          <a:xfrm>
            <a:off x="4134790" y="4350892"/>
            <a:ext cx="72164" cy="636244"/>
          </a:xfrm>
          <a:custGeom>
            <a:avLst/>
            <a:gdLst>
              <a:gd name="connsiteX0" fmla="*/ 45098 w 72164"/>
              <a:gd name="connsiteY0" fmla="*/ 19496 h 636244"/>
              <a:gd name="connsiteX1" fmla="*/ 72085 w 72164"/>
              <a:gd name="connsiteY1" fmla="*/ 70296 h 636244"/>
              <a:gd name="connsiteX2" fmla="*/ 53035 w 72164"/>
              <a:gd name="connsiteY2" fmla="*/ 73471 h 636244"/>
              <a:gd name="connsiteX3" fmla="*/ 43510 w 72164"/>
              <a:gd name="connsiteY3" fmla="*/ 84583 h 636244"/>
              <a:gd name="connsiteX4" fmla="*/ 648 w 72164"/>
              <a:gd name="connsiteY4" fmla="*/ 249683 h 636244"/>
              <a:gd name="connsiteX5" fmla="*/ 18110 w 72164"/>
              <a:gd name="connsiteY5" fmla="*/ 494158 h 636244"/>
              <a:gd name="connsiteX6" fmla="*/ 24460 w 72164"/>
              <a:gd name="connsiteY6" fmla="*/ 633858 h 636244"/>
              <a:gd name="connsiteX7" fmla="*/ 27635 w 72164"/>
              <a:gd name="connsiteY7" fmla="*/ 571946 h 636244"/>
              <a:gd name="connsiteX8" fmla="*/ 32398 w 72164"/>
              <a:gd name="connsiteY8" fmla="*/ 440183 h 636244"/>
              <a:gd name="connsiteX9" fmla="*/ 45098 w 72164"/>
              <a:gd name="connsiteY9" fmla="*/ 19496 h 63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164" h="636244">
                <a:moveTo>
                  <a:pt x="45098" y="19496"/>
                </a:moveTo>
                <a:cubicBezTo>
                  <a:pt x="51712" y="-42152"/>
                  <a:pt x="70762" y="61300"/>
                  <a:pt x="72085" y="70296"/>
                </a:cubicBezTo>
                <a:cubicBezTo>
                  <a:pt x="73408" y="79292"/>
                  <a:pt x="57797" y="71090"/>
                  <a:pt x="53035" y="73471"/>
                </a:cubicBezTo>
                <a:cubicBezTo>
                  <a:pt x="48273" y="75852"/>
                  <a:pt x="52241" y="55214"/>
                  <a:pt x="43510" y="84583"/>
                </a:cubicBezTo>
                <a:cubicBezTo>
                  <a:pt x="34779" y="113952"/>
                  <a:pt x="4881" y="181421"/>
                  <a:pt x="648" y="249683"/>
                </a:cubicBezTo>
                <a:cubicBezTo>
                  <a:pt x="-3585" y="317945"/>
                  <a:pt x="14141" y="430129"/>
                  <a:pt x="18110" y="494158"/>
                </a:cubicBezTo>
                <a:cubicBezTo>
                  <a:pt x="22079" y="558187"/>
                  <a:pt x="22873" y="620893"/>
                  <a:pt x="24460" y="633858"/>
                </a:cubicBezTo>
                <a:cubicBezTo>
                  <a:pt x="26047" y="646823"/>
                  <a:pt x="26312" y="604225"/>
                  <a:pt x="27635" y="571946"/>
                </a:cubicBezTo>
                <a:cubicBezTo>
                  <a:pt x="28958" y="539667"/>
                  <a:pt x="30281" y="524585"/>
                  <a:pt x="32398" y="440183"/>
                </a:cubicBezTo>
                <a:cubicBezTo>
                  <a:pt x="34515" y="355781"/>
                  <a:pt x="38484" y="81144"/>
                  <a:pt x="45098" y="19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42FBC4E3-257B-4C29-9A0A-71AEAE1435AA}"/>
              </a:ext>
            </a:extLst>
          </p:cNvPr>
          <p:cNvSpPr/>
          <p:nvPr/>
        </p:nvSpPr>
        <p:spPr>
          <a:xfrm>
            <a:off x="4298092" y="4468623"/>
            <a:ext cx="193287" cy="512952"/>
          </a:xfrm>
          <a:custGeom>
            <a:avLst/>
            <a:gdLst>
              <a:gd name="connsiteX0" fmla="*/ 192946 w 193287"/>
              <a:gd name="connsiteY0" fmla="*/ 190 h 512952"/>
              <a:gd name="connsiteX1" fmla="*/ 111983 w 193287"/>
              <a:gd name="connsiteY1" fmla="*/ 143065 h 512952"/>
              <a:gd name="connsiteX2" fmla="*/ 56421 w 193287"/>
              <a:gd name="connsiteY2" fmla="*/ 252602 h 512952"/>
              <a:gd name="connsiteX3" fmla="*/ 24671 w 193287"/>
              <a:gd name="connsiteY3" fmla="*/ 360552 h 512952"/>
              <a:gd name="connsiteX4" fmla="*/ 13558 w 193287"/>
              <a:gd name="connsiteY4" fmla="*/ 484377 h 512952"/>
              <a:gd name="connsiteX5" fmla="*/ 13558 w 193287"/>
              <a:gd name="connsiteY5" fmla="*/ 512952 h 512952"/>
              <a:gd name="connsiteX6" fmla="*/ 10383 w 193287"/>
              <a:gd name="connsiteY6" fmla="*/ 474852 h 512952"/>
              <a:gd name="connsiteX7" fmla="*/ 4033 w 193287"/>
              <a:gd name="connsiteY7" fmla="*/ 381190 h 512952"/>
              <a:gd name="connsiteX8" fmla="*/ 78646 w 193287"/>
              <a:gd name="connsiteY8" fmla="*/ 174815 h 512952"/>
              <a:gd name="connsiteX9" fmla="*/ 192946 w 193287"/>
              <a:gd name="connsiteY9" fmla="*/ 190 h 51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287" h="512952">
                <a:moveTo>
                  <a:pt x="192946" y="190"/>
                </a:moveTo>
                <a:cubicBezTo>
                  <a:pt x="198502" y="-5102"/>
                  <a:pt x="134737" y="100996"/>
                  <a:pt x="111983" y="143065"/>
                </a:cubicBezTo>
                <a:cubicBezTo>
                  <a:pt x="89229" y="185134"/>
                  <a:pt x="70973" y="216354"/>
                  <a:pt x="56421" y="252602"/>
                </a:cubicBezTo>
                <a:cubicBezTo>
                  <a:pt x="41869" y="288850"/>
                  <a:pt x="31815" y="321923"/>
                  <a:pt x="24671" y="360552"/>
                </a:cubicBezTo>
                <a:cubicBezTo>
                  <a:pt x="17527" y="399181"/>
                  <a:pt x="15410" y="458977"/>
                  <a:pt x="13558" y="484377"/>
                </a:cubicBezTo>
                <a:cubicBezTo>
                  <a:pt x="11706" y="509777"/>
                  <a:pt x="13558" y="512952"/>
                  <a:pt x="13558" y="512952"/>
                </a:cubicBezTo>
                <a:cubicBezTo>
                  <a:pt x="13029" y="511365"/>
                  <a:pt x="11970" y="496812"/>
                  <a:pt x="10383" y="474852"/>
                </a:cubicBezTo>
                <a:cubicBezTo>
                  <a:pt x="8796" y="452892"/>
                  <a:pt x="-7344" y="431196"/>
                  <a:pt x="4033" y="381190"/>
                </a:cubicBezTo>
                <a:cubicBezTo>
                  <a:pt x="15410" y="331184"/>
                  <a:pt x="49013" y="238580"/>
                  <a:pt x="78646" y="174815"/>
                </a:cubicBezTo>
                <a:cubicBezTo>
                  <a:pt x="108279" y="111050"/>
                  <a:pt x="187390" y="5482"/>
                  <a:pt x="192946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6CB41680-D18A-4B4F-9D05-4CFC5377C98E}"/>
              </a:ext>
            </a:extLst>
          </p:cNvPr>
          <p:cNvSpPr/>
          <p:nvPr/>
        </p:nvSpPr>
        <p:spPr>
          <a:xfrm>
            <a:off x="4149724" y="4984362"/>
            <a:ext cx="163862" cy="17962"/>
          </a:xfrm>
          <a:custGeom>
            <a:avLst/>
            <a:gdLst>
              <a:gd name="connsiteX0" fmla="*/ 1 w 163862"/>
              <a:gd name="connsiteY0" fmla="*/ 16263 h 17962"/>
              <a:gd name="connsiteX1" fmla="*/ 139701 w 163862"/>
              <a:gd name="connsiteY1" fmla="*/ 16263 h 17962"/>
              <a:gd name="connsiteX2" fmla="*/ 163514 w 163862"/>
              <a:gd name="connsiteY2" fmla="*/ 388 h 17962"/>
              <a:gd name="connsiteX3" fmla="*/ 136526 w 163862"/>
              <a:gd name="connsiteY3" fmla="*/ 5151 h 17962"/>
              <a:gd name="connsiteX4" fmla="*/ 1 w 163862"/>
              <a:gd name="connsiteY4" fmla="*/ 16263 h 1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62" h="17962">
                <a:moveTo>
                  <a:pt x="1" y="16263"/>
                </a:moveTo>
                <a:cubicBezTo>
                  <a:pt x="530" y="18115"/>
                  <a:pt x="112449" y="18909"/>
                  <a:pt x="139701" y="16263"/>
                </a:cubicBezTo>
                <a:cubicBezTo>
                  <a:pt x="166953" y="13617"/>
                  <a:pt x="164043" y="2240"/>
                  <a:pt x="163514" y="388"/>
                </a:cubicBezTo>
                <a:cubicBezTo>
                  <a:pt x="162985" y="-1464"/>
                  <a:pt x="160603" y="3828"/>
                  <a:pt x="136526" y="5151"/>
                </a:cubicBezTo>
                <a:cubicBezTo>
                  <a:pt x="112449" y="6474"/>
                  <a:pt x="-528" y="14411"/>
                  <a:pt x="1" y="16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956F0BA4-CD40-41F6-A4E2-C414C73D2826}"/>
              </a:ext>
            </a:extLst>
          </p:cNvPr>
          <p:cNvSpPr/>
          <p:nvPr/>
        </p:nvSpPr>
        <p:spPr>
          <a:xfrm>
            <a:off x="3514110" y="3811299"/>
            <a:ext cx="65958" cy="559956"/>
          </a:xfrm>
          <a:custGeom>
            <a:avLst/>
            <a:gdLst>
              <a:gd name="connsiteX0" fmla="*/ 60940 w 65958"/>
              <a:gd name="connsiteY0" fmla="*/ 1876 h 559956"/>
              <a:gd name="connsiteX1" fmla="*/ 10140 w 65958"/>
              <a:gd name="connsiteY1" fmla="*/ 149514 h 559956"/>
              <a:gd name="connsiteX2" fmla="*/ 11728 w 65958"/>
              <a:gd name="connsiteY2" fmla="*/ 235239 h 559956"/>
              <a:gd name="connsiteX3" fmla="*/ 65703 w 65958"/>
              <a:gd name="connsiteY3" fmla="*/ 552739 h 559956"/>
              <a:gd name="connsiteX4" fmla="*/ 30778 w 65958"/>
              <a:gd name="connsiteY4" fmla="*/ 441614 h 559956"/>
              <a:gd name="connsiteX5" fmla="*/ 615 w 65958"/>
              <a:gd name="connsiteY5" fmla="*/ 262226 h 559956"/>
              <a:gd name="connsiteX6" fmla="*/ 60940 w 65958"/>
              <a:gd name="connsiteY6" fmla="*/ 1876 h 5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958" h="559956">
                <a:moveTo>
                  <a:pt x="60940" y="1876"/>
                </a:moveTo>
                <a:cubicBezTo>
                  <a:pt x="62527" y="-16909"/>
                  <a:pt x="18342" y="110620"/>
                  <a:pt x="10140" y="149514"/>
                </a:cubicBezTo>
                <a:cubicBezTo>
                  <a:pt x="1938" y="188408"/>
                  <a:pt x="2467" y="168035"/>
                  <a:pt x="11728" y="235239"/>
                </a:cubicBezTo>
                <a:cubicBezTo>
                  <a:pt x="20988" y="302443"/>
                  <a:pt x="62528" y="518343"/>
                  <a:pt x="65703" y="552739"/>
                </a:cubicBezTo>
                <a:cubicBezTo>
                  <a:pt x="68878" y="587135"/>
                  <a:pt x="41626" y="490033"/>
                  <a:pt x="30778" y="441614"/>
                </a:cubicBezTo>
                <a:cubicBezTo>
                  <a:pt x="19930" y="393195"/>
                  <a:pt x="-4147" y="331547"/>
                  <a:pt x="615" y="262226"/>
                </a:cubicBezTo>
                <a:cubicBezTo>
                  <a:pt x="5377" y="192905"/>
                  <a:pt x="59353" y="20661"/>
                  <a:pt x="60940" y="1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D198F365-C040-4047-B76B-E601415CBB50}"/>
              </a:ext>
            </a:extLst>
          </p:cNvPr>
          <p:cNvSpPr/>
          <p:nvPr/>
        </p:nvSpPr>
        <p:spPr>
          <a:xfrm>
            <a:off x="3885913" y="3895717"/>
            <a:ext cx="76552" cy="270190"/>
          </a:xfrm>
          <a:custGeom>
            <a:avLst/>
            <a:gdLst>
              <a:gd name="connsiteX0" fmla="*/ 287 w 76552"/>
              <a:gd name="connsiteY0" fmla="*/ 8 h 270190"/>
              <a:gd name="connsiteX1" fmla="*/ 27275 w 76552"/>
              <a:gd name="connsiteY1" fmla="*/ 131771 h 270190"/>
              <a:gd name="connsiteX2" fmla="*/ 30450 w 76552"/>
              <a:gd name="connsiteY2" fmla="*/ 179396 h 270190"/>
              <a:gd name="connsiteX3" fmla="*/ 76487 w 76552"/>
              <a:gd name="connsiteY3" fmla="*/ 269883 h 270190"/>
              <a:gd name="connsiteX4" fmla="*/ 39975 w 76552"/>
              <a:gd name="connsiteY4" fmla="*/ 206383 h 270190"/>
              <a:gd name="connsiteX5" fmla="*/ 14575 w 76552"/>
              <a:gd name="connsiteY5" fmla="*/ 138121 h 270190"/>
              <a:gd name="connsiteX6" fmla="*/ 287 w 76552"/>
              <a:gd name="connsiteY6" fmla="*/ 8 h 27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52" h="270190">
                <a:moveTo>
                  <a:pt x="287" y="8"/>
                </a:moveTo>
                <a:cubicBezTo>
                  <a:pt x="2404" y="-1050"/>
                  <a:pt x="22248" y="101873"/>
                  <a:pt x="27275" y="131771"/>
                </a:cubicBezTo>
                <a:cubicBezTo>
                  <a:pt x="32302" y="161669"/>
                  <a:pt x="22248" y="156377"/>
                  <a:pt x="30450" y="179396"/>
                </a:cubicBezTo>
                <a:cubicBezTo>
                  <a:pt x="38652" y="202415"/>
                  <a:pt x="74900" y="265385"/>
                  <a:pt x="76487" y="269883"/>
                </a:cubicBezTo>
                <a:cubicBezTo>
                  <a:pt x="78074" y="274381"/>
                  <a:pt x="50294" y="228343"/>
                  <a:pt x="39975" y="206383"/>
                </a:cubicBezTo>
                <a:cubicBezTo>
                  <a:pt x="29656" y="184423"/>
                  <a:pt x="20925" y="165373"/>
                  <a:pt x="14575" y="138121"/>
                </a:cubicBezTo>
                <a:cubicBezTo>
                  <a:pt x="8225" y="110869"/>
                  <a:pt x="-1830" y="1066"/>
                  <a:pt x="287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A41E1552-7CA0-4513-B953-7D50A1B62228}"/>
              </a:ext>
            </a:extLst>
          </p:cNvPr>
          <p:cNvSpPr/>
          <p:nvPr/>
        </p:nvSpPr>
        <p:spPr>
          <a:xfrm>
            <a:off x="3581346" y="4025821"/>
            <a:ext cx="203316" cy="352507"/>
          </a:xfrm>
          <a:custGeom>
            <a:avLst/>
            <a:gdLst>
              <a:gd name="connsiteX0" fmla="*/ 54 w 203316"/>
              <a:gd name="connsiteY0" fmla="*/ 352504 h 352507"/>
              <a:gd name="connsiteX1" fmla="*/ 95304 w 203316"/>
              <a:gd name="connsiteY1" fmla="*/ 165179 h 352507"/>
              <a:gd name="connsiteX2" fmla="*/ 166742 w 203316"/>
              <a:gd name="connsiteY2" fmla="*/ 66754 h 352507"/>
              <a:gd name="connsiteX3" fmla="*/ 203254 w 203316"/>
              <a:gd name="connsiteY3" fmla="*/ 79 h 352507"/>
              <a:gd name="connsiteX4" fmla="*/ 158804 w 203316"/>
              <a:gd name="connsiteY4" fmla="*/ 55642 h 352507"/>
              <a:gd name="connsiteX5" fmla="*/ 82604 w 203316"/>
              <a:gd name="connsiteY5" fmla="*/ 160417 h 352507"/>
              <a:gd name="connsiteX6" fmla="*/ 54 w 203316"/>
              <a:gd name="connsiteY6" fmla="*/ 352504 h 35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316" h="352507">
                <a:moveTo>
                  <a:pt x="54" y="352504"/>
                </a:moveTo>
                <a:cubicBezTo>
                  <a:pt x="2171" y="353298"/>
                  <a:pt x="67523" y="212804"/>
                  <a:pt x="95304" y="165179"/>
                </a:cubicBezTo>
                <a:cubicBezTo>
                  <a:pt x="123085" y="117554"/>
                  <a:pt x="148750" y="94271"/>
                  <a:pt x="166742" y="66754"/>
                </a:cubicBezTo>
                <a:cubicBezTo>
                  <a:pt x="184734" y="39237"/>
                  <a:pt x="204577" y="1931"/>
                  <a:pt x="203254" y="79"/>
                </a:cubicBezTo>
                <a:cubicBezTo>
                  <a:pt x="201931" y="-1773"/>
                  <a:pt x="178912" y="28919"/>
                  <a:pt x="158804" y="55642"/>
                </a:cubicBezTo>
                <a:cubicBezTo>
                  <a:pt x="138696" y="82365"/>
                  <a:pt x="107210" y="115438"/>
                  <a:pt x="82604" y="160417"/>
                </a:cubicBezTo>
                <a:cubicBezTo>
                  <a:pt x="57998" y="205396"/>
                  <a:pt x="-2063" y="351710"/>
                  <a:pt x="54" y="352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2EA82994-1673-4906-B52B-40E2AA274CEB}"/>
              </a:ext>
            </a:extLst>
          </p:cNvPr>
          <p:cNvSpPr/>
          <p:nvPr/>
        </p:nvSpPr>
        <p:spPr>
          <a:xfrm>
            <a:off x="3860664" y="4090964"/>
            <a:ext cx="87697" cy="160633"/>
          </a:xfrm>
          <a:custGeom>
            <a:avLst/>
            <a:gdLst>
              <a:gd name="connsiteX0" fmla="*/ 136 w 87697"/>
              <a:gd name="connsiteY0" fmla="*/ 24 h 160633"/>
              <a:gd name="connsiteX1" fmla="*/ 63636 w 87697"/>
              <a:gd name="connsiteY1" fmla="*/ 65111 h 160633"/>
              <a:gd name="connsiteX2" fmla="*/ 81099 w 87697"/>
              <a:gd name="connsiteY2" fmla="*/ 84161 h 160633"/>
              <a:gd name="connsiteX3" fmla="*/ 74749 w 87697"/>
              <a:gd name="connsiteY3" fmla="*/ 125436 h 160633"/>
              <a:gd name="connsiteX4" fmla="*/ 52524 w 87697"/>
              <a:gd name="connsiteY4" fmla="*/ 160361 h 160633"/>
              <a:gd name="connsiteX5" fmla="*/ 81099 w 87697"/>
              <a:gd name="connsiteY5" fmla="*/ 106386 h 160633"/>
              <a:gd name="connsiteX6" fmla="*/ 82686 w 87697"/>
              <a:gd name="connsiteY6" fmla="*/ 73049 h 160633"/>
              <a:gd name="connsiteX7" fmla="*/ 136 w 87697"/>
              <a:gd name="connsiteY7" fmla="*/ 24 h 16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697" h="160633">
                <a:moveTo>
                  <a:pt x="136" y="24"/>
                </a:moveTo>
                <a:cubicBezTo>
                  <a:pt x="-3039" y="-1299"/>
                  <a:pt x="50142" y="51088"/>
                  <a:pt x="63636" y="65111"/>
                </a:cubicBezTo>
                <a:cubicBezTo>
                  <a:pt x="77130" y="79134"/>
                  <a:pt x="79247" y="74107"/>
                  <a:pt x="81099" y="84161"/>
                </a:cubicBezTo>
                <a:cubicBezTo>
                  <a:pt x="82951" y="94215"/>
                  <a:pt x="79512" y="112736"/>
                  <a:pt x="74749" y="125436"/>
                </a:cubicBezTo>
                <a:cubicBezTo>
                  <a:pt x="69986" y="138136"/>
                  <a:pt x="51466" y="163536"/>
                  <a:pt x="52524" y="160361"/>
                </a:cubicBezTo>
                <a:cubicBezTo>
                  <a:pt x="53582" y="157186"/>
                  <a:pt x="76072" y="120938"/>
                  <a:pt x="81099" y="106386"/>
                </a:cubicBezTo>
                <a:cubicBezTo>
                  <a:pt x="86126" y="91834"/>
                  <a:pt x="92211" y="90512"/>
                  <a:pt x="82686" y="73049"/>
                </a:cubicBezTo>
                <a:cubicBezTo>
                  <a:pt x="73161" y="55587"/>
                  <a:pt x="3311" y="1347"/>
                  <a:pt x="13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47E49702-4B0C-40A9-A53E-9AD3D47E113D}"/>
              </a:ext>
            </a:extLst>
          </p:cNvPr>
          <p:cNvSpPr/>
          <p:nvPr/>
        </p:nvSpPr>
        <p:spPr>
          <a:xfrm>
            <a:off x="3786183" y="4003902"/>
            <a:ext cx="98438" cy="93456"/>
          </a:xfrm>
          <a:custGeom>
            <a:avLst/>
            <a:gdLst>
              <a:gd name="connsiteX0" fmla="*/ 5 w 98438"/>
              <a:gd name="connsiteY0" fmla="*/ 6123 h 93456"/>
              <a:gd name="connsiteX1" fmla="*/ 57155 w 98438"/>
              <a:gd name="connsiteY1" fmla="*/ 15648 h 93456"/>
              <a:gd name="connsiteX2" fmla="*/ 98430 w 98438"/>
              <a:gd name="connsiteY2" fmla="*/ 93436 h 93456"/>
              <a:gd name="connsiteX3" fmla="*/ 60330 w 98438"/>
              <a:gd name="connsiteY3" fmla="*/ 7711 h 93456"/>
              <a:gd name="connsiteX4" fmla="*/ 5 w 98438"/>
              <a:gd name="connsiteY4" fmla="*/ 6123 h 93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38" h="93456">
                <a:moveTo>
                  <a:pt x="5" y="6123"/>
                </a:moveTo>
                <a:cubicBezTo>
                  <a:pt x="-524" y="7446"/>
                  <a:pt x="40751" y="1096"/>
                  <a:pt x="57155" y="15648"/>
                </a:cubicBezTo>
                <a:cubicBezTo>
                  <a:pt x="73559" y="30200"/>
                  <a:pt x="97901" y="94759"/>
                  <a:pt x="98430" y="93436"/>
                </a:cubicBezTo>
                <a:cubicBezTo>
                  <a:pt x="98959" y="92113"/>
                  <a:pt x="74088" y="23322"/>
                  <a:pt x="60330" y="7711"/>
                </a:cubicBezTo>
                <a:cubicBezTo>
                  <a:pt x="46572" y="-7900"/>
                  <a:pt x="534" y="4800"/>
                  <a:pt x="5" y="6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DE6E04B9-D9AA-4AD9-919D-2E3A56B4F314}"/>
              </a:ext>
            </a:extLst>
          </p:cNvPr>
          <p:cNvSpPr/>
          <p:nvPr/>
        </p:nvSpPr>
        <p:spPr>
          <a:xfrm>
            <a:off x="3813112" y="4014706"/>
            <a:ext cx="59684" cy="135138"/>
          </a:xfrm>
          <a:custGeom>
            <a:avLst/>
            <a:gdLst>
              <a:gd name="connsiteX0" fmla="*/ 63 w 59684"/>
              <a:gd name="connsiteY0" fmla="*/ 82 h 135138"/>
              <a:gd name="connsiteX1" fmla="*/ 46101 w 59684"/>
              <a:gd name="connsiteY1" fmla="*/ 81044 h 135138"/>
              <a:gd name="connsiteX2" fmla="*/ 54038 w 59684"/>
              <a:gd name="connsiteY2" fmla="*/ 135019 h 135138"/>
              <a:gd name="connsiteX3" fmla="*/ 57213 w 59684"/>
              <a:gd name="connsiteY3" fmla="*/ 66757 h 135138"/>
              <a:gd name="connsiteX4" fmla="*/ 63 w 59684"/>
              <a:gd name="connsiteY4" fmla="*/ 82 h 13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84" h="135138">
                <a:moveTo>
                  <a:pt x="63" y="82"/>
                </a:moveTo>
                <a:cubicBezTo>
                  <a:pt x="-1789" y="2463"/>
                  <a:pt x="37105" y="58555"/>
                  <a:pt x="46101" y="81044"/>
                </a:cubicBezTo>
                <a:cubicBezTo>
                  <a:pt x="55097" y="103533"/>
                  <a:pt x="52186" y="137400"/>
                  <a:pt x="54038" y="135019"/>
                </a:cubicBezTo>
                <a:cubicBezTo>
                  <a:pt x="55890" y="132638"/>
                  <a:pt x="63563" y="86071"/>
                  <a:pt x="57213" y="66757"/>
                </a:cubicBezTo>
                <a:cubicBezTo>
                  <a:pt x="50863" y="47443"/>
                  <a:pt x="1915" y="-2299"/>
                  <a:pt x="63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A971C444-C8AF-4E84-8942-0B9896934E42}"/>
              </a:ext>
            </a:extLst>
          </p:cNvPr>
          <p:cNvSpPr/>
          <p:nvPr/>
        </p:nvSpPr>
        <p:spPr>
          <a:xfrm>
            <a:off x="3876819" y="4156074"/>
            <a:ext cx="85607" cy="440278"/>
          </a:xfrm>
          <a:custGeom>
            <a:avLst/>
            <a:gdLst>
              <a:gd name="connsiteX0" fmla="*/ 85581 w 85607"/>
              <a:gd name="connsiteY0" fmla="*/ 1 h 440278"/>
              <a:gd name="connsiteX1" fmla="*/ 64944 w 85607"/>
              <a:gd name="connsiteY1" fmla="*/ 73026 h 440278"/>
              <a:gd name="connsiteX2" fmla="*/ 26844 w 85607"/>
              <a:gd name="connsiteY2" fmla="*/ 107951 h 440278"/>
              <a:gd name="connsiteX3" fmla="*/ 28431 w 85607"/>
              <a:gd name="connsiteY3" fmla="*/ 188914 h 440278"/>
              <a:gd name="connsiteX4" fmla="*/ 12556 w 85607"/>
              <a:gd name="connsiteY4" fmla="*/ 252414 h 440278"/>
              <a:gd name="connsiteX5" fmla="*/ 30019 w 85607"/>
              <a:gd name="connsiteY5" fmla="*/ 428626 h 440278"/>
              <a:gd name="connsiteX6" fmla="*/ 30019 w 85607"/>
              <a:gd name="connsiteY6" fmla="*/ 403226 h 440278"/>
              <a:gd name="connsiteX7" fmla="*/ 1444 w 85607"/>
              <a:gd name="connsiteY7" fmla="*/ 238126 h 440278"/>
              <a:gd name="connsiteX8" fmla="*/ 10969 w 85607"/>
              <a:gd name="connsiteY8" fmla="*/ 163514 h 440278"/>
              <a:gd name="connsiteX9" fmla="*/ 68119 w 85607"/>
              <a:gd name="connsiteY9" fmla="*/ 71439 h 440278"/>
              <a:gd name="connsiteX10" fmla="*/ 85581 w 85607"/>
              <a:gd name="connsiteY10" fmla="*/ 1 h 4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607" h="440278">
                <a:moveTo>
                  <a:pt x="85581" y="1"/>
                </a:moveTo>
                <a:cubicBezTo>
                  <a:pt x="85052" y="266"/>
                  <a:pt x="74733" y="55034"/>
                  <a:pt x="64944" y="73026"/>
                </a:cubicBezTo>
                <a:cubicBezTo>
                  <a:pt x="55154" y="91018"/>
                  <a:pt x="32929" y="88636"/>
                  <a:pt x="26844" y="107951"/>
                </a:cubicBezTo>
                <a:cubicBezTo>
                  <a:pt x="20758" y="127266"/>
                  <a:pt x="30812" y="164837"/>
                  <a:pt x="28431" y="188914"/>
                </a:cubicBezTo>
                <a:cubicBezTo>
                  <a:pt x="26050" y="212991"/>
                  <a:pt x="12291" y="212462"/>
                  <a:pt x="12556" y="252414"/>
                </a:cubicBezTo>
                <a:cubicBezTo>
                  <a:pt x="12821" y="292366"/>
                  <a:pt x="27108" y="403491"/>
                  <a:pt x="30019" y="428626"/>
                </a:cubicBezTo>
                <a:cubicBezTo>
                  <a:pt x="32929" y="453761"/>
                  <a:pt x="34781" y="434976"/>
                  <a:pt x="30019" y="403226"/>
                </a:cubicBezTo>
                <a:cubicBezTo>
                  <a:pt x="25257" y="371476"/>
                  <a:pt x="4619" y="278078"/>
                  <a:pt x="1444" y="238126"/>
                </a:cubicBezTo>
                <a:cubicBezTo>
                  <a:pt x="-1731" y="198174"/>
                  <a:pt x="-143" y="191295"/>
                  <a:pt x="10969" y="163514"/>
                </a:cubicBezTo>
                <a:cubicBezTo>
                  <a:pt x="22081" y="135733"/>
                  <a:pt x="57536" y="97368"/>
                  <a:pt x="68119" y="71439"/>
                </a:cubicBezTo>
                <a:cubicBezTo>
                  <a:pt x="78702" y="45510"/>
                  <a:pt x="86110" y="-264"/>
                  <a:pt x="8558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00AD32E9-B19B-4B51-9F1D-BA75FD520AF9}"/>
              </a:ext>
            </a:extLst>
          </p:cNvPr>
          <p:cNvSpPr/>
          <p:nvPr/>
        </p:nvSpPr>
        <p:spPr>
          <a:xfrm>
            <a:off x="3922186" y="4600378"/>
            <a:ext cx="164117" cy="371681"/>
          </a:xfrm>
          <a:custGeom>
            <a:avLst/>
            <a:gdLst>
              <a:gd name="connsiteX0" fmla="*/ 527 w 164117"/>
              <a:gd name="connsiteY0" fmla="*/ 197 h 371681"/>
              <a:gd name="connsiteX1" fmla="*/ 71964 w 164117"/>
              <a:gd name="connsiteY1" fmla="*/ 166885 h 371681"/>
              <a:gd name="connsiteX2" fmla="*/ 124352 w 164117"/>
              <a:gd name="connsiteY2" fmla="*/ 290710 h 371681"/>
              <a:gd name="connsiteX3" fmla="*/ 164039 w 164117"/>
              <a:gd name="connsiteY3" fmla="*/ 371672 h 371681"/>
              <a:gd name="connsiteX4" fmla="*/ 133877 w 164117"/>
              <a:gd name="connsiteY4" fmla="*/ 295472 h 371681"/>
              <a:gd name="connsiteX5" fmla="*/ 111652 w 164117"/>
              <a:gd name="connsiteY5" fmla="*/ 201810 h 371681"/>
              <a:gd name="connsiteX6" fmla="*/ 527 w 164117"/>
              <a:gd name="connsiteY6" fmla="*/ 197 h 37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117" h="371681">
                <a:moveTo>
                  <a:pt x="527" y="197"/>
                </a:moveTo>
                <a:cubicBezTo>
                  <a:pt x="-6088" y="-5624"/>
                  <a:pt x="51327" y="118466"/>
                  <a:pt x="71964" y="166885"/>
                </a:cubicBezTo>
                <a:cubicBezTo>
                  <a:pt x="92601" y="215304"/>
                  <a:pt x="109006" y="256579"/>
                  <a:pt x="124352" y="290710"/>
                </a:cubicBezTo>
                <a:cubicBezTo>
                  <a:pt x="139698" y="324841"/>
                  <a:pt x="162452" y="370878"/>
                  <a:pt x="164039" y="371672"/>
                </a:cubicBezTo>
                <a:cubicBezTo>
                  <a:pt x="165627" y="372466"/>
                  <a:pt x="142608" y="323782"/>
                  <a:pt x="133877" y="295472"/>
                </a:cubicBezTo>
                <a:cubicBezTo>
                  <a:pt x="125146" y="267162"/>
                  <a:pt x="132819" y="248377"/>
                  <a:pt x="111652" y="201810"/>
                </a:cubicBezTo>
                <a:cubicBezTo>
                  <a:pt x="90485" y="155243"/>
                  <a:pt x="7142" y="6018"/>
                  <a:pt x="527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D510D4CC-C534-4732-886E-F4EE334E8346}"/>
              </a:ext>
            </a:extLst>
          </p:cNvPr>
          <p:cNvSpPr/>
          <p:nvPr/>
        </p:nvSpPr>
        <p:spPr>
          <a:xfrm>
            <a:off x="3866647" y="4531263"/>
            <a:ext cx="208001" cy="472376"/>
          </a:xfrm>
          <a:custGeom>
            <a:avLst/>
            <a:gdLst>
              <a:gd name="connsiteX0" fmla="*/ 6853 w 208001"/>
              <a:gd name="connsiteY0" fmla="*/ 4225 h 472376"/>
              <a:gd name="connsiteX1" fmla="*/ 8441 w 208001"/>
              <a:gd name="connsiteY1" fmla="*/ 109000 h 472376"/>
              <a:gd name="connsiteX2" fmla="*/ 73528 w 208001"/>
              <a:gd name="connsiteY2" fmla="*/ 280450 h 472376"/>
              <a:gd name="connsiteX3" fmla="*/ 90991 w 208001"/>
              <a:gd name="connsiteY3" fmla="*/ 455075 h 472376"/>
              <a:gd name="connsiteX4" fmla="*/ 154491 w 208001"/>
              <a:gd name="connsiteY4" fmla="*/ 464600 h 472376"/>
              <a:gd name="connsiteX5" fmla="*/ 206878 w 208001"/>
              <a:gd name="connsiteY5" fmla="*/ 470950 h 472376"/>
              <a:gd name="connsiteX6" fmla="*/ 103691 w 208001"/>
              <a:gd name="connsiteY6" fmla="*/ 436025 h 472376"/>
              <a:gd name="connsiteX7" fmla="*/ 94166 w 208001"/>
              <a:gd name="connsiteY7" fmla="*/ 356650 h 472376"/>
              <a:gd name="connsiteX8" fmla="*/ 64003 w 208001"/>
              <a:gd name="connsiteY8" fmla="*/ 251875 h 472376"/>
              <a:gd name="connsiteX9" fmla="*/ 6853 w 208001"/>
              <a:gd name="connsiteY9" fmla="*/ 4225 h 47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001" h="472376">
                <a:moveTo>
                  <a:pt x="6853" y="4225"/>
                </a:moveTo>
                <a:cubicBezTo>
                  <a:pt x="-2407" y="-19587"/>
                  <a:pt x="-2671" y="62963"/>
                  <a:pt x="8441" y="109000"/>
                </a:cubicBezTo>
                <a:cubicBezTo>
                  <a:pt x="19553" y="155037"/>
                  <a:pt x="59770" y="222771"/>
                  <a:pt x="73528" y="280450"/>
                </a:cubicBezTo>
                <a:cubicBezTo>
                  <a:pt x="87286" y="338129"/>
                  <a:pt x="77497" y="424383"/>
                  <a:pt x="90991" y="455075"/>
                </a:cubicBezTo>
                <a:cubicBezTo>
                  <a:pt x="104485" y="485767"/>
                  <a:pt x="135177" y="461954"/>
                  <a:pt x="154491" y="464600"/>
                </a:cubicBezTo>
                <a:cubicBezTo>
                  <a:pt x="173805" y="467246"/>
                  <a:pt x="215345" y="475713"/>
                  <a:pt x="206878" y="470950"/>
                </a:cubicBezTo>
                <a:cubicBezTo>
                  <a:pt x="198411" y="466187"/>
                  <a:pt x="122476" y="455075"/>
                  <a:pt x="103691" y="436025"/>
                </a:cubicBezTo>
                <a:cubicBezTo>
                  <a:pt x="84906" y="416975"/>
                  <a:pt x="100781" y="387342"/>
                  <a:pt x="94166" y="356650"/>
                </a:cubicBezTo>
                <a:cubicBezTo>
                  <a:pt x="87551" y="325958"/>
                  <a:pt x="79878" y="305056"/>
                  <a:pt x="64003" y="251875"/>
                </a:cubicBezTo>
                <a:cubicBezTo>
                  <a:pt x="48128" y="198694"/>
                  <a:pt x="16113" y="28037"/>
                  <a:pt x="6853" y="4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6D09C0E6-D607-45BC-B63E-B051EA86CEEB}"/>
              </a:ext>
            </a:extLst>
          </p:cNvPr>
          <p:cNvSpPr/>
          <p:nvPr/>
        </p:nvSpPr>
        <p:spPr>
          <a:xfrm>
            <a:off x="3851073" y="4166476"/>
            <a:ext cx="21163" cy="362589"/>
          </a:xfrm>
          <a:custGeom>
            <a:avLst/>
            <a:gdLst>
              <a:gd name="connsiteX0" fmla="*/ 17665 w 21163"/>
              <a:gd name="connsiteY0" fmla="*/ 712 h 362589"/>
              <a:gd name="connsiteX1" fmla="*/ 202 w 21163"/>
              <a:gd name="connsiteY1" fmla="*/ 124537 h 362589"/>
              <a:gd name="connsiteX2" fmla="*/ 8140 w 21163"/>
              <a:gd name="connsiteY2" fmla="*/ 356312 h 362589"/>
              <a:gd name="connsiteX3" fmla="*/ 8140 w 21163"/>
              <a:gd name="connsiteY3" fmla="*/ 286462 h 362589"/>
              <a:gd name="connsiteX4" fmla="*/ 20840 w 21163"/>
              <a:gd name="connsiteY4" fmla="*/ 176924 h 362589"/>
              <a:gd name="connsiteX5" fmla="*/ 17665 w 21163"/>
              <a:gd name="connsiteY5" fmla="*/ 712 h 36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3" h="362589">
                <a:moveTo>
                  <a:pt x="17665" y="712"/>
                </a:moveTo>
                <a:cubicBezTo>
                  <a:pt x="14225" y="-8019"/>
                  <a:pt x="1789" y="65270"/>
                  <a:pt x="202" y="124537"/>
                </a:cubicBezTo>
                <a:cubicBezTo>
                  <a:pt x="-1385" y="183804"/>
                  <a:pt x="6817" y="329325"/>
                  <a:pt x="8140" y="356312"/>
                </a:cubicBezTo>
                <a:cubicBezTo>
                  <a:pt x="9463" y="383299"/>
                  <a:pt x="6023" y="316360"/>
                  <a:pt x="8140" y="286462"/>
                </a:cubicBezTo>
                <a:cubicBezTo>
                  <a:pt x="10257" y="256564"/>
                  <a:pt x="20046" y="218464"/>
                  <a:pt x="20840" y="176924"/>
                </a:cubicBezTo>
                <a:cubicBezTo>
                  <a:pt x="21634" y="135384"/>
                  <a:pt x="21105" y="9443"/>
                  <a:pt x="17665" y="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B84628E9-BE0C-4DD7-9EEB-145CA7645846}"/>
              </a:ext>
            </a:extLst>
          </p:cNvPr>
          <p:cNvSpPr/>
          <p:nvPr/>
        </p:nvSpPr>
        <p:spPr>
          <a:xfrm>
            <a:off x="4260202" y="4653272"/>
            <a:ext cx="405512" cy="485871"/>
          </a:xfrm>
          <a:custGeom>
            <a:avLst/>
            <a:gdLst>
              <a:gd name="connsiteX0" fmla="*/ 405461 w 405512"/>
              <a:gd name="connsiteY0" fmla="*/ 2866 h 485871"/>
              <a:gd name="connsiteX1" fmla="*/ 341961 w 405512"/>
              <a:gd name="connsiteY1" fmla="*/ 179078 h 485871"/>
              <a:gd name="connsiteX2" fmla="*/ 292748 w 405512"/>
              <a:gd name="connsiteY2" fmla="*/ 272741 h 485871"/>
              <a:gd name="connsiteX3" fmla="*/ 251473 w 405512"/>
              <a:gd name="connsiteY3" fmla="*/ 331478 h 485871"/>
              <a:gd name="connsiteX4" fmla="*/ 168923 w 405512"/>
              <a:gd name="connsiteY4" fmla="*/ 402916 h 485871"/>
              <a:gd name="connsiteX5" fmla="*/ 2236 w 405512"/>
              <a:gd name="connsiteY5" fmla="*/ 483878 h 485871"/>
              <a:gd name="connsiteX6" fmla="*/ 86373 w 405512"/>
              <a:gd name="connsiteY6" fmla="*/ 445778 h 485871"/>
              <a:gd name="connsiteX7" fmla="*/ 275286 w 405512"/>
              <a:gd name="connsiteY7" fmla="*/ 283853 h 485871"/>
              <a:gd name="connsiteX8" fmla="*/ 351486 w 405512"/>
              <a:gd name="connsiteY8" fmla="*/ 85416 h 485871"/>
              <a:gd name="connsiteX9" fmla="*/ 405461 w 405512"/>
              <a:gd name="connsiteY9" fmla="*/ 2866 h 48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5512" h="485871">
                <a:moveTo>
                  <a:pt x="405461" y="2866"/>
                </a:moveTo>
                <a:cubicBezTo>
                  <a:pt x="403873" y="18476"/>
                  <a:pt x="360746" y="134099"/>
                  <a:pt x="341961" y="179078"/>
                </a:cubicBezTo>
                <a:cubicBezTo>
                  <a:pt x="323176" y="224057"/>
                  <a:pt x="307829" y="247341"/>
                  <a:pt x="292748" y="272741"/>
                </a:cubicBezTo>
                <a:cubicBezTo>
                  <a:pt x="277667" y="298141"/>
                  <a:pt x="272110" y="309782"/>
                  <a:pt x="251473" y="331478"/>
                </a:cubicBezTo>
                <a:cubicBezTo>
                  <a:pt x="230835" y="353174"/>
                  <a:pt x="210462" y="377516"/>
                  <a:pt x="168923" y="402916"/>
                </a:cubicBezTo>
                <a:cubicBezTo>
                  <a:pt x="127384" y="428316"/>
                  <a:pt x="15994" y="476734"/>
                  <a:pt x="2236" y="483878"/>
                </a:cubicBezTo>
                <a:cubicBezTo>
                  <a:pt x="-11522" y="491022"/>
                  <a:pt x="40865" y="479115"/>
                  <a:pt x="86373" y="445778"/>
                </a:cubicBezTo>
                <a:cubicBezTo>
                  <a:pt x="131881" y="412441"/>
                  <a:pt x="231100" y="343913"/>
                  <a:pt x="275286" y="283853"/>
                </a:cubicBezTo>
                <a:cubicBezTo>
                  <a:pt x="319472" y="223793"/>
                  <a:pt x="331378" y="132512"/>
                  <a:pt x="351486" y="85416"/>
                </a:cubicBezTo>
                <a:cubicBezTo>
                  <a:pt x="371594" y="38320"/>
                  <a:pt x="407049" y="-12744"/>
                  <a:pt x="405461" y="2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7B57EEEA-CE88-4F74-A19E-FDE54914FEBD}"/>
              </a:ext>
            </a:extLst>
          </p:cNvPr>
          <p:cNvSpPr/>
          <p:nvPr/>
        </p:nvSpPr>
        <p:spPr>
          <a:xfrm>
            <a:off x="4343233" y="4756146"/>
            <a:ext cx="91464" cy="233635"/>
          </a:xfrm>
          <a:custGeom>
            <a:avLst/>
            <a:gdLst>
              <a:gd name="connsiteX0" fmla="*/ 87480 w 91464"/>
              <a:gd name="connsiteY0" fmla="*/ 4 h 233635"/>
              <a:gd name="connsiteX1" fmla="*/ 73192 w 91464"/>
              <a:gd name="connsiteY1" fmla="*/ 141292 h 233635"/>
              <a:gd name="connsiteX2" fmla="*/ 55730 w 91464"/>
              <a:gd name="connsiteY2" fmla="*/ 168279 h 233635"/>
              <a:gd name="connsiteX3" fmla="*/ 167 w 91464"/>
              <a:gd name="connsiteY3" fmla="*/ 233367 h 233635"/>
              <a:gd name="connsiteX4" fmla="*/ 39855 w 91464"/>
              <a:gd name="connsiteY4" fmla="*/ 190504 h 233635"/>
              <a:gd name="connsiteX5" fmla="*/ 77955 w 91464"/>
              <a:gd name="connsiteY5" fmla="*/ 168279 h 233635"/>
              <a:gd name="connsiteX6" fmla="*/ 90655 w 91464"/>
              <a:gd name="connsiteY6" fmla="*/ 146054 h 233635"/>
              <a:gd name="connsiteX7" fmla="*/ 87480 w 91464"/>
              <a:gd name="connsiteY7" fmla="*/ 4 h 23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64" h="233635">
                <a:moveTo>
                  <a:pt x="87480" y="4"/>
                </a:moveTo>
                <a:cubicBezTo>
                  <a:pt x="84570" y="-790"/>
                  <a:pt x="78484" y="113246"/>
                  <a:pt x="73192" y="141292"/>
                </a:cubicBezTo>
                <a:cubicBezTo>
                  <a:pt x="67900" y="169338"/>
                  <a:pt x="67901" y="152933"/>
                  <a:pt x="55730" y="168279"/>
                </a:cubicBezTo>
                <a:cubicBezTo>
                  <a:pt x="43559" y="183625"/>
                  <a:pt x="2813" y="229663"/>
                  <a:pt x="167" y="233367"/>
                </a:cubicBezTo>
                <a:cubicBezTo>
                  <a:pt x="-2479" y="237071"/>
                  <a:pt x="26890" y="201352"/>
                  <a:pt x="39855" y="190504"/>
                </a:cubicBezTo>
                <a:cubicBezTo>
                  <a:pt x="52820" y="179656"/>
                  <a:pt x="69488" y="175687"/>
                  <a:pt x="77955" y="168279"/>
                </a:cubicBezTo>
                <a:cubicBezTo>
                  <a:pt x="86422" y="160871"/>
                  <a:pt x="88538" y="170131"/>
                  <a:pt x="90655" y="146054"/>
                </a:cubicBezTo>
                <a:cubicBezTo>
                  <a:pt x="92772" y="121977"/>
                  <a:pt x="90390" y="798"/>
                  <a:pt x="8748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8667AEEB-346A-493A-A787-EDA9291935D9}"/>
              </a:ext>
            </a:extLst>
          </p:cNvPr>
          <p:cNvSpPr/>
          <p:nvPr/>
        </p:nvSpPr>
        <p:spPr>
          <a:xfrm>
            <a:off x="4182218" y="5125616"/>
            <a:ext cx="142856" cy="35652"/>
          </a:xfrm>
          <a:custGeom>
            <a:avLst/>
            <a:gdLst>
              <a:gd name="connsiteX0" fmla="*/ 845 w 142856"/>
              <a:gd name="connsiteY0" fmla="*/ 27409 h 35652"/>
              <a:gd name="connsiteX1" fmla="*/ 131020 w 142856"/>
              <a:gd name="connsiteY1" fmla="*/ 35347 h 35652"/>
              <a:gd name="connsiteX2" fmla="*/ 137370 w 142856"/>
              <a:gd name="connsiteY2" fmla="*/ 30584 h 35652"/>
              <a:gd name="connsiteX3" fmla="*/ 135782 w 142856"/>
              <a:gd name="connsiteY3" fmla="*/ 422 h 35652"/>
              <a:gd name="connsiteX4" fmla="*/ 121495 w 142856"/>
              <a:gd name="connsiteY4" fmla="*/ 13122 h 35652"/>
              <a:gd name="connsiteX5" fmla="*/ 75457 w 142856"/>
              <a:gd name="connsiteY5" fmla="*/ 16297 h 35652"/>
              <a:gd name="connsiteX6" fmla="*/ 845 w 142856"/>
              <a:gd name="connsiteY6" fmla="*/ 27409 h 3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56" h="35652">
                <a:moveTo>
                  <a:pt x="845" y="27409"/>
                </a:moveTo>
                <a:cubicBezTo>
                  <a:pt x="10105" y="30584"/>
                  <a:pt x="131020" y="35347"/>
                  <a:pt x="131020" y="35347"/>
                </a:cubicBezTo>
                <a:cubicBezTo>
                  <a:pt x="153774" y="35876"/>
                  <a:pt x="136576" y="36405"/>
                  <a:pt x="137370" y="30584"/>
                </a:cubicBezTo>
                <a:cubicBezTo>
                  <a:pt x="138164" y="24763"/>
                  <a:pt x="138428" y="3332"/>
                  <a:pt x="135782" y="422"/>
                </a:cubicBezTo>
                <a:cubicBezTo>
                  <a:pt x="133136" y="-2488"/>
                  <a:pt x="131549" y="10476"/>
                  <a:pt x="121495" y="13122"/>
                </a:cubicBezTo>
                <a:cubicBezTo>
                  <a:pt x="111441" y="15768"/>
                  <a:pt x="89744" y="15503"/>
                  <a:pt x="75457" y="16297"/>
                </a:cubicBezTo>
                <a:cubicBezTo>
                  <a:pt x="61170" y="17091"/>
                  <a:pt x="-8415" y="24234"/>
                  <a:pt x="845" y="27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8E637499-5037-49F6-AA95-49D84D066AE7}"/>
              </a:ext>
            </a:extLst>
          </p:cNvPr>
          <p:cNvSpPr/>
          <p:nvPr/>
        </p:nvSpPr>
        <p:spPr>
          <a:xfrm>
            <a:off x="4217861" y="5007850"/>
            <a:ext cx="79556" cy="131551"/>
          </a:xfrm>
          <a:custGeom>
            <a:avLst/>
            <a:gdLst>
              <a:gd name="connsiteX0" fmla="*/ 79502 w 79556"/>
              <a:gd name="connsiteY0" fmla="*/ 15000 h 131551"/>
              <a:gd name="connsiteX1" fmla="*/ 23939 w 79556"/>
              <a:gd name="connsiteY1" fmla="*/ 713 h 131551"/>
              <a:gd name="connsiteX2" fmla="*/ 12827 w 79556"/>
              <a:gd name="connsiteY2" fmla="*/ 40400 h 131551"/>
              <a:gd name="connsiteX3" fmla="*/ 11239 w 79556"/>
              <a:gd name="connsiteY3" fmla="*/ 88025 h 131551"/>
              <a:gd name="connsiteX4" fmla="*/ 9652 w 79556"/>
              <a:gd name="connsiteY4" fmla="*/ 130888 h 131551"/>
              <a:gd name="connsiteX5" fmla="*/ 6477 w 79556"/>
              <a:gd name="connsiteY5" fmla="*/ 108663 h 131551"/>
              <a:gd name="connsiteX6" fmla="*/ 127 w 79556"/>
              <a:gd name="connsiteY6" fmla="*/ 38813 h 131551"/>
              <a:gd name="connsiteX7" fmla="*/ 12827 w 79556"/>
              <a:gd name="connsiteY7" fmla="*/ 16588 h 131551"/>
              <a:gd name="connsiteX8" fmla="*/ 79502 w 79556"/>
              <a:gd name="connsiteY8" fmla="*/ 15000 h 13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6" h="131551">
                <a:moveTo>
                  <a:pt x="79502" y="15000"/>
                </a:moveTo>
                <a:cubicBezTo>
                  <a:pt x="81354" y="12354"/>
                  <a:pt x="35051" y="-3520"/>
                  <a:pt x="23939" y="713"/>
                </a:cubicBezTo>
                <a:cubicBezTo>
                  <a:pt x="12826" y="4946"/>
                  <a:pt x="14944" y="25848"/>
                  <a:pt x="12827" y="40400"/>
                </a:cubicBezTo>
                <a:cubicBezTo>
                  <a:pt x="10710" y="54952"/>
                  <a:pt x="11768" y="72944"/>
                  <a:pt x="11239" y="88025"/>
                </a:cubicBezTo>
                <a:cubicBezTo>
                  <a:pt x="10710" y="103106"/>
                  <a:pt x="10446" y="127448"/>
                  <a:pt x="9652" y="130888"/>
                </a:cubicBezTo>
                <a:cubicBezTo>
                  <a:pt x="8858" y="134328"/>
                  <a:pt x="8064" y="124009"/>
                  <a:pt x="6477" y="108663"/>
                </a:cubicBezTo>
                <a:cubicBezTo>
                  <a:pt x="4889" y="93317"/>
                  <a:pt x="-931" y="54159"/>
                  <a:pt x="127" y="38813"/>
                </a:cubicBezTo>
                <a:cubicBezTo>
                  <a:pt x="1185" y="23467"/>
                  <a:pt x="5683" y="23732"/>
                  <a:pt x="12827" y="16588"/>
                </a:cubicBezTo>
                <a:cubicBezTo>
                  <a:pt x="19971" y="9444"/>
                  <a:pt x="77650" y="17646"/>
                  <a:pt x="79502" y="15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349797B8-B743-4B6E-B7CA-8537FF6E04EE}"/>
              </a:ext>
            </a:extLst>
          </p:cNvPr>
          <p:cNvSpPr/>
          <p:nvPr/>
        </p:nvSpPr>
        <p:spPr>
          <a:xfrm>
            <a:off x="4239318" y="4981459"/>
            <a:ext cx="131074" cy="150963"/>
          </a:xfrm>
          <a:custGeom>
            <a:avLst/>
            <a:gdLst>
              <a:gd name="connsiteX0" fmla="*/ 131070 w 131074"/>
              <a:gd name="connsiteY0" fmla="*/ 116 h 150963"/>
              <a:gd name="connsiteX1" fmla="*/ 13595 w 131074"/>
              <a:gd name="connsiteY1" fmla="*/ 65204 h 150963"/>
              <a:gd name="connsiteX2" fmla="*/ 2482 w 131074"/>
              <a:gd name="connsiteY2" fmla="*/ 93779 h 150963"/>
              <a:gd name="connsiteX3" fmla="*/ 13595 w 131074"/>
              <a:gd name="connsiteY3" fmla="*/ 122354 h 150963"/>
              <a:gd name="connsiteX4" fmla="*/ 35820 w 131074"/>
              <a:gd name="connsiteY4" fmla="*/ 150929 h 150963"/>
              <a:gd name="connsiteX5" fmla="*/ 21532 w 131074"/>
              <a:gd name="connsiteY5" fmla="*/ 127116 h 150963"/>
              <a:gd name="connsiteX6" fmla="*/ 8832 w 131074"/>
              <a:gd name="connsiteY6" fmla="*/ 82666 h 150963"/>
              <a:gd name="connsiteX7" fmla="*/ 131070 w 131074"/>
              <a:gd name="connsiteY7" fmla="*/ 116 h 15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074" h="150963">
                <a:moveTo>
                  <a:pt x="131070" y="116"/>
                </a:moveTo>
                <a:cubicBezTo>
                  <a:pt x="131864" y="-2794"/>
                  <a:pt x="35026" y="49594"/>
                  <a:pt x="13595" y="65204"/>
                </a:cubicBezTo>
                <a:cubicBezTo>
                  <a:pt x="-7836" y="80815"/>
                  <a:pt x="2482" y="84254"/>
                  <a:pt x="2482" y="93779"/>
                </a:cubicBezTo>
                <a:cubicBezTo>
                  <a:pt x="2482" y="103304"/>
                  <a:pt x="8039" y="112829"/>
                  <a:pt x="13595" y="122354"/>
                </a:cubicBezTo>
                <a:cubicBezTo>
                  <a:pt x="19151" y="131879"/>
                  <a:pt x="34497" y="150135"/>
                  <a:pt x="35820" y="150929"/>
                </a:cubicBezTo>
                <a:cubicBezTo>
                  <a:pt x="37143" y="151723"/>
                  <a:pt x="26030" y="138493"/>
                  <a:pt x="21532" y="127116"/>
                </a:cubicBezTo>
                <a:cubicBezTo>
                  <a:pt x="17034" y="115739"/>
                  <a:pt x="-7572" y="103568"/>
                  <a:pt x="8832" y="82666"/>
                </a:cubicBezTo>
                <a:cubicBezTo>
                  <a:pt x="25236" y="61764"/>
                  <a:pt x="130276" y="3026"/>
                  <a:pt x="131070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971B121B-598A-4E86-995C-FC79EF475C39}"/>
              </a:ext>
            </a:extLst>
          </p:cNvPr>
          <p:cNvSpPr/>
          <p:nvPr/>
        </p:nvSpPr>
        <p:spPr>
          <a:xfrm>
            <a:off x="3830638" y="5011678"/>
            <a:ext cx="187325" cy="39747"/>
          </a:xfrm>
          <a:custGeom>
            <a:avLst/>
            <a:gdLst>
              <a:gd name="connsiteX0" fmla="*/ 0 w 187325"/>
              <a:gd name="connsiteY0" fmla="*/ 60 h 39747"/>
              <a:gd name="connsiteX1" fmla="*/ 98425 w 187325"/>
              <a:gd name="connsiteY1" fmla="*/ 30222 h 39747"/>
              <a:gd name="connsiteX2" fmla="*/ 187325 w 187325"/>
              <a:gd name="connsiteY2" fmla="*/ 11172 h 39747"/>
              <a:gd name="connsiteX3" fmla="*/ 100012 w 187325"/>
              <a:gd name="connsiteY3" fmla="*/ 39747 h 39747"/>
              <a:gd name="connsiteX4" fmla="*/ 0 w 187325"/>
              <a:gd name="connsiteY4" fmla="*/ 60 h 3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25" h="39747">
                <a:moveTo>
                  <a:pt x="0" y="60"/>
                </a:moveTo>
                <a:cubicBezTo>
                  <a:pt x="-264" y="-1527"/>
                  <a:pt x="67204" y="28370"/>
                  <a:pt x="98425" y="30222"/>
                </a:cubicBezTo>
                <a:cubicBezTo>
                  <a:pt x="129646" y="32074"/>
                  <a:pt x="187061" y="9585"/>
                  <a:pt x="187325" y="11172"/>
                </a:cubicBezTo>
                <a:cubicBezTo>
                  <a:pt x="187589" y="12759"/>
                  <a:pt x="130439" y="39747"/>
                  <a:pt x="100012" y="39747"/>
                </a:cubicBezTo>
                <a:cubicBezTo>
                  <a:pt x="69585" y="39747"/>
                  <a:pt x="264" y="1647"/>
                  <a:pt x="0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7173B3F3-7F3E-4607-8B22-730BE505B30C}"/>
              </a:ext>
            </a:extLst>
          </p:cNvPr>
          <p:cNvSpPr/>
          <p:nvPr/>
        </p:nvSpPr>
        <p:spPr>
          <a:xfrm>
            <a:off x="3898845" y="5005147"/>
            <a:ext cx="390759" cy="22532"/>
          </a:xfrm>
          <a:custGeom>
            <a:avLst/>
            <a:gdLst>
              <a:gd name="connsiteX0" fmla="*/ 55 w 390759"/>
              <a:gd name="connsiteY0" fmla="*/ 22466 h 22532"/>
              <a:gd name="connsiteX1" fmla="*/ 161980 w 390759"/>
              <a:gd name="connsiteY1" fmla="*/ 8178 h 22532"/>
              <a:gd name="connsiteX2" fmla="*/ 249293 w 390759"/>
              <a:gd name="connsiteY2" fmla="*/ 1828 h 22532"/>
              <a:gd name="connsiteX3" fmla="*/ 362005 w 390759"/>
              <a:gd name="connsiteY3" fmla="*/ 1828 h 22532"/>
              <a:gd name="connsiteX4" fmla="*/ 388993 w 390759"/>
              <a:gd name="connsiteY4" fmla="*/ 11353 h 22532"/>
              <a:gd name="connsiteX5" fmla="*/ 325493 w 390759"/>
              <a:gd name="connsiteY5" fmla="*/ 11353 h 22532"/>
              <a:gd name="connsiteX6" fmla="*/ 214368 w 390759"/>
              <a:gd name="connsiteY6" fmla="*/ 6591 h 22532"/>
              <a:gd name="connsiteX7" fmla="*/ 144518 w 390759"/>
              <a:gd name="connsiteY7" fmla="*/ 1828 h 22532"/>
              <a:gd name="connsiteX8" fmla="*/ 55 w 390759"/>
              <a:gd name="connsiteY8" fmla="*/ 22466 h 2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759" h="22532">
                <a:moveTo>
                  <a:pt x="55" y="22466"/>
                </a:moveTo>
                <a:cubicBezTo>
                  <a:pt x="2965" y="23524"/>
                  <a:pt x="120440" y="11618"/>
                  <a:pt x="161980" y="8178"/>
                </a:cubicBezTo>
                <a:cubicBezTo>
                  <a:pt x="203520" y="4738"/>
                  <a:pt x="215956" y="2886"/>
                  <a:pt x="249293" y="1828"/>
                </a:cubicBezTo>
                <a:cubicBezTo>
                  <a:pt x="282630" y="770"/>
                  <a:pt x="338722" y="240"/>
                  <a:pt x="362005" y="1828"/>
                </a:cubicBezTo>
                <a:cubicBezTo>
                  <a:pt x="385288" y="3415"/>
                  <a:pt x="395078" y="9766"/>
                  <a:pt x="388993" y="11353"/>
                </a:cubicBezTo>
                <a:cubicBezTo>
                  <a:pt x="382908" y="12940"/>
                  <a:pt x="354597" y="12147"/>
                  <a:pt x="325493" y="11353"/>
                </a:cubicBezTo>
                <a:cubicBezTo>
                  <a:pt x="296389" y="10559"/>
                  <a:pt x="244530" y="8178"/>
                  <a:pt x="214368" y="6591"/>
                </a:cubicBezTo>
                <a:cubicBezTo>
                  <a:pt x="184206" y="5004"/>
                  <a:pt x="179443" y="-3728"/>
                  <a:pt x="144518" y="1828"/>
                </a:cubicBezTo>
                <a:cubicBezTo>
                  <a:pt x="109593" y="7384"/>
                  <a:pt x="-2855" y="21408"/>
                  <a:pt x="55" y="22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80DB1AA5-27DB-4840-88BA-707A3BBA65BC}"/>
              </a:ext>
            </a:extLst>
          </p:cNvPr>
          <p:cNvSpPr/>
          <p:nvPr/>
        </p:nvSpPr>
        <p:spPr>
          <a:xfrm>
            <a:off x="3938204" y="5068489"/>
            <a:ext cx="265565" cy="58082"/>
          </a:xfrm>
          <a:custGeom>
            <a:avLst/>
            <a:gdLst>
              <a:gd name="connsiteX0" fmla="*/ 384 w 265565"/>
              <a:gd name="connsiteY0" fmla="*/ 399 h 58082"/>
              <a:gd name="connsiteX1" fmla="*/ 241684 w 265565"/>
              <a:gd name="connsiteY1" fmla="*/ 57549 h 58082"/>
              <a:gd name="connsiteX2" fmla="*/ 236921 w 265565"/>
              <a:gd name="connsiteY2" fmla="*/ 27386 h 58082"/>
              <a:gd name="connsiteX3" fmla="*/ 265496 w 265565"/>
              <a:gd name="connsiteY3" fmla="*/ 399 h 58082"/>
              <a:gd name="connsiteX4" fmla="*/ 227396 w 265565"/>
              <a:gd name="connsiteY4" fmla="*/ 35324 h 58082"/>
              <a:gd name="connsiteX5" fmla="*/ 186121 w 265565"/>
              <a:gd name="connsiteY5" fmla="*/ 32149 h 58082"/>
              <a:gd name="connsiteX6" fmla="*/ 384 w 265565"/>
              <a:gd name="connsiteY6" fmla="*/ 399 h 5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565" h="58082">
                <a:moveTo>
                  <a:pt x="384" y="399"/>
                </a:moveTo>
                <a:cubicBezTo>
                  <a:pt x="9644" y="4632"/>
                  <a:pt x="202261" y="53051"/>
                  <a:pt x="241684" y="57549"/>
                </a:cubicBezTo>
                <a:cubicBezTo>
                  <a:pt x="281107" y="62047"/>
                  <a:pt x="232952" y="36911"/>
                  <a:pt x="236921" y="27386"/>
                </a:cubicBezTo>
                <a:cubicBezTo>
                  <a:pt x="240890" y="17861"/>
                  <a:pt x="267083" y="-924"/>
                  <a:pt x="265496" y="399"/>
                </a:cubicBezTo>
                <a:cubicBezTo>
                  <a:pt x="263909" y="1722"/>
                  <a:pt x="240625" y="30032"/>
                  <a:pt x="227396" y="35324"/>
                </a:cubicBezTo>
                <a:cubicBezTo>
                  <a:pt x="214167" y="40616"/>
                  <a:pt x="220252" y="37441"/>
                  <a:pt x="186121" y="32149"/>
                </a:cubicBezTo>
                <a:cubicBezTo>
                  <a:pt x="151990" y="26857"/>
                  <a:pt x="-8876" y="-3834"/>
                  <a:pt x="384" y="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F04E7C92-BB38-40B5-969B-91E036CFF39A}"/>
              </a:ext>
            </a:extLst>
          </p:cNvPr>
          <p:cNvSpPr/>
          <p:nvPr/>
        </p:nvSpPr>
        <p:spPr>
          <a:xfrm>
            <a:off x="3802520" y="5049742"/>
            <a:ext cx="426780" cy="110828"/>
          </a:xfrm>
          <a:custGeom>
            <a:avLst/>
            <a:gdLst>
              <a:gd name="connsiteX0" fmla="*/ 1130 w 426780"/>
              <a:gd name="connsiteY0" fmla="*/ 96 h 110828"/>
              <a:gd name="connsiteX1" fmla="*/ 163055 w 426780"/>
              <a:gd name="connsiteY1" fmla="*/ 49308 h 110828"/>
              <a:gd name="connsiteX2" fmla="*/ 417055 w 426780"/>
              <a:gd name="connsiteY2" fmla="*/ 109633 h 110828"/>
              <a:gd name="connsiteX3" fmla="*/ 361493 w 426780"/>
              <a:gd name="connsiteY3" fmla="*/ 87408 h 110828"/>
              <a:gd name="connsiteX4" fmla="*/ 242430 w 426780"/>
              <a:gd name="connsiteY4" fmla="*/ 62008 h 110828"/>
              <a:gd name="connsiteX5" fmla="*/ 1130 w 426780"/>
              <a:gd name="connsiteY5" fmla="*/ 96 h 11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780" h="110828">
                <a:moveTo>
                  <a:pt x="1130" y="96"/>
                </a:moveTo>
                <a:cubicBezTo>
                  <a:pt x="-12099" y="-2021"/>
                  <a:pt x="93734" y="31052"/>
                  <a:pt x="163055" y="49308"/>
                </a:cubicBezTo>
                <a:cubicBezTo>
                  <a:pt x="232376" y="67564"/>
                  <a:pt x="383982" y="103283"/>
                  <a:pt x="417055" y="109633"/>
                </a:cubicBezTo>
                <a:cubicBezTo>
                  <a:pt x="450128" y="115983"/>
                  <a:pt x="390597" y="95345"/>
                  <a:pt x="361493" y="87408"/>
                </a:cubicBezTo>
                <a:cubicBezTo>
                  <a:pt x="332389" y="79471"/>
                  <a:pt x="299316" y="76825"/>
                  <a:pt x="242430" y="62008"/>
                </a:cubicBezTo>
                <a:lnTo>
                  <a:pt x="1130" y="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236C472A-CA57-497F-AC97-B8A00FC8859B}"/>
              </a:ext>
            </a:extLst>
          </p:cNvPr>
          <p:cNvSpPr/>
          <p:nvPr/>
        </p:nvSpPr>
        <p:spPr>
          <a:xfrm>
            <a:off x="3849384" y="4527417"/>
            <a:ext cx="41588" cy="482891"/>
          </a:xfrm>
          <a:custGeom>
            <a:avLst/>
            <a:gdLst>
              <a:gd name="connsiteX0" fmla="*/ 304 w 41588"/>
              <a:gd name="connsiteY0" fmla="*/ 133 h 482891"/>
              <a:gd name="connsiteX1" fmla="*/ 16179 w 41588"/>
              <a:gd name="connsiteY1" fmla="*/ 217621 h 482891"/>
              <a:gd name="connsiteX2" fmla="*/ 36816 w 41588"/>
              <a:gd name="connsiteY2" fmla="*/ 322396 h 482891"/>
              <a:gd name="connsiteX3" fmla="*/ 16179 w 41588"/>
              <a:gd name="connsiteY3" fmla="*/ 406533 h 482891"/>
              <a:gd name="connsiteX4" fmla="*/ 16179 w 41588"/>
              <a:gd name="connsiteY4" fmla="*/ 481146 h 482891"/>
              <a:gd name="connsiteX5" fmla="*/ 32054 w 41588"/>
              <a:gd name="connsiteY5" fmla="*/ 449396 h 482891"/>
              <a:gd name="connsiteX6" fmla="*/ 41579 w 41588"/>
              <a:gd name="connsiteY6" fmla="*/ 341446 h 482891"/>
              <a:gd name="connsiteX7" fmla="*/ 30466 w 41588"/>
              <a:gd name="connsiteY7" fmla="*/ 250958 h 482891"/>
              <a:gd name="connsiteX8" fmla="*/ 304 w 41588"/>
              <a:gd name="connsiteY8" fmla="*/ 133 h 48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88" h="482891">
                <a:moveTo>
                  <a:pt x="304" y="133"/>
                </a:moveTo>
                <a:cubicBezTo>
                  <a:pt x="-2077" y="-5423"/>
                  <a:pt x="10094" y="163911"/>
                  <a:pt x="16179" y="217621"/>
                </a:cubicBezTo>
                <a:cubicBezTo>
                  <a:pt x="22264" y="271332"/>
                  <a:pt x="36816" y="290911"/>
                  <a:pt x="36816" y="322396"/>
                </a:cubicBezTo>
                <a:cubicBezTo>
                  <a:pt x="36816" y="353881"/>
                  <a:pt x="19618" y="380075"/>
                  <a:pt x="16179" y="406533"/>
                </a:cubicBezTo>
                <a:cubicBezTo>
                  <a:pt x="12740" y="432991"/>
                  <a:pt x="13533" y="474002"/>
                  <a:pt x="16179" y="481146"/>
                </a:cubicBezTo>
                <a:cubicBezTo>
                  <a:pt x="18825" y="488290"/>
                  <a:pt x="27821" y="472679"/>
                  <a:pt x="32054" y="449396"/>
                </a:cubicBezTo>
                <a:cubicBezTo>
                  <a:pt x="36287" y="426113"/>
                  <a:pt x="41844" y="374519"/>
                  <a:pt x="41579" y="341446"/>
                </a:cubicBezTo>
                <a:cubicBezTo>
                  <a:pt x="41314" y="308373"/>
                  <a:pt x="37345" y="304933"/>
                  <a:pt x="30466" y="250958"/>
                </a:cubicBezTo>
                <a:cubicBezTo>
                  <a:pt x="23587" y="196983"/>
                  <a:pt x="2685" y="5689"/>
                  <a:pt x="304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416634E3-5C06-4096-A24C-AE0CF675372E}"/>
              </a:ext>
            </a:extLst>
          </p:cNvPr>
          <p:cNvSpPr/>
          <p:nvPr/>
        </p:nvSpPr>
        <p:spPr>
          <a:xfrm>
            <a:off x="3687736" y="4182997"/>
            <a:ext cx="20694" cy="315782"/>
          </a:xfrm>
          <a:custGeom>
            <a:avLst/>
            <a:gdLst>
              <a:gd name="connsiteX0" fmla="*/ 3202 w 20694"/>
              <a:gd name="connsiteY0" fmla="*/ 1653 h 315782"/>
              <a:gd name="connsiteX1" fmla="*/ 1614 w 20694"/>
              <a:gd name="connsiteY1" fmla="*/ 309628 h 315782"/>
              <a:gd name="connsiteX2" fmla="*/ 20664 w 20694"/>
              <a:gd name="connsiteY2" fmla="*/ 192153 h 315782"/>
              <a:gd name="connsiteX3" fmla="*/ 3202 w 20694"/>
              <a:gd name="connsiteY3" fmla="*/ 1653 h 31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94" h="315782">
                <a:moveTo>
                  <a:pt x="3202" y="1653"/>
                </a:moveTo>
                <a:cubicBezTo>
                  <a:pt x="27" y="21232"/>
                  <a:pt x="-1296" y="277878"/>
                  <a:pt x="1614" y="309628"/>
                </a:cubicBezTo>
                <a:cubicBezTo>
                  <a:pt x="4524" y="341378"/>
                  <a:pt x="19870" y="242424"/>
                  <a:pt x="20664" y="192153"/>
                </a:cubicBezTo>
                <a:cubicBezTo>
                  <a:pt x="21458" y="141882"/>
                  <a:pt x="6377" y="-17926"/>
                  <a:pt x="3202" y="1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0C7102D0-45D9-4011-A2D9-08D04E23E7B3}"/>
              </a:ext>
            </a:extLst>
          </p:cNvPr>
          <p:cNvSpPr/>
          <p:nvPr/>
        </p:nvSpPr>
        <p:spPr>
          <a:xfrm>
            <a:off x="3702050" y="4530228"/>
            <a:ext cx="94276" cy="485810"/>
          </a:xfrm>
          <a:custGeom>
            <a:avLst/>
            <a:gdLst>
              <a:gd name="connsiteX0" fmla="*/ 0 w 94276"/>
              <a:gd name="connsiteY0" fmla="*/ 497 h 485810"/>
              <a:gd name="connsiteX1" fmla="*/ 23813 w 94276"/>
              <a:gd name="connsiteY1" fmla="*/ 179885 h 485810"/>
              <a:gd name="connsiteX2" fmla="*/ 69850 w 94276"/>
              <a:gd name="connsiteY2" fmla="*/ 356097 h 485810"/>
              <a:gd name="connsiteX3" fmla="*/ 93663 w 94276"/>
              <a:gd name="connsiteY3" fmla="*/ 483097 h 485810"/>
              <a:gd name="connsiteX4" fmla="*/ 46038 w 94276"/>
              <a:gd name="connsiteY4" fmla="*/ 235447 h 485810"/>
              <a:gd name="connsiteX5" fmla="*/ 23813 w 94276"/>
              <a:gd name="connsiteY5" fmla="*/ 130672 h 485810"/>
              <a:gd name="connsiteX6" fmla="*/ 0 w 94276"/>
              <a:gd name="connsiteY6" fmla="*/ 497 h 48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276" h="485810">
                <a:moveTo>
                  <a:pt x="0" y="497"/>
                </a:moveTo>
                <a:cubicBezTo>
                  <a:pt x="0" y="8699"/>
                  <a:pt x="12171" y="120618"/>
                  <a:pt x="23813" y="179885"/>
                </a:cubicBezTo>
                <a:cubicBezTo>
                  <a:pt x="35455" y="239152"/>
                  <a:pt x="58208" y="305562"/>
                  <a:pt x="69850" y="356097"/>
                </a:cubicBezTo>
                <a:cubicBezTo>
                  <a:pt x="81492" y="406632"/>
                  <a:pt x="97632" y="503205"/>
                  <a:pt x="93663" y="483097"/>
                </a:cubicBezTo>
                <a:cubicBezTo>
                  <a:pt x="89694" y="462989"/>
                  <a:pt x="57680" y="294185"/>
                  <a:pt x="46038" y="235447"/>
                </a:cubicBezTo>
                <a:cubicBezTo>
                  <a:pt x="34396" y="176710"/>
                  <a:pt x="32015" y="173799"/>
                  <a:pt x="23813" y="130672"/>
                </a:cubicBezTo>
                <a:cubicBezTo>
                  <a:pt x="15611" y="87545"/>
                  <a:pt x="0" y="-7705"/>
                  <a:pt x="0" y="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17ACE93D-3517-4AD3-81E5-4FBFF1E29F93}"/>
              </a:ext>
            </a:extLst>
          </p:cNvPr>
          <p:cNvSpPr/>
          <p:nvPr/>
        </p:nvSpPr>
        <p:spPr>
          <a:xfrm>
            <a:off x="3781976" y="4150104"/>
            <a:ext cx="27529" cy="757546"/>
          </a:xfrm>
          <a:custGeom>
            <a:avLst/>
            <a:gdLst>
              <a:gd name="connsiteX0" fmla="*/ 5799 w 27529"/>
              <a:gd name="connsiteY0" fmla="*/ 1209 h 757546"/>
              <a:gd name="connsiteX1" fmla="*/ 13737 w 27529"/>
              <a:gd name="connsiteY1" fmla="*/ 237746 h 757546"/>
              <a:gd name="connsiteX2" fmla="*/ 20087 w 27529"/>
              <a:gd name="connsiteY2" fmla="*/ 358396 h 757546"/>
              <a:gd name="connsiteX3" fmla="*/ 1037 w 27529"/>
              <a:gd name="connsiteY3" fmla="*/ 521909 h 757546"/>
              <a:gd name="connsiteX4" fmla="*/ 4212 w 27529"/>
              <a:gd name="connsiteY4" fmla="*/ 755271 h 757546"/>
              <a:gd name="connsiteX5" fmla="*/ 18499 w 27529"/>
              <a:gd name="connsiteY5" fmla="*/ 625096 h 757546"/>
              <a:gd name="connsiteX6" fmla="*/ 26437 w 27529"/>
              <a:gd name="connsiteY6" fmla="*/ 374271 h 757546"/>
              <a:gd name="connsiteX7" fmla="*/ 24849 w 27529"/>
              <a:gd name="connsiteY7" fmla="*/ 155196 h 757546"/>
              <a:gd name="connsiteX8" fmla="*/ 5799 w 27529"/>
              <a:gd name="connsiteY8" fmla="*/ 1209 h 75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29" h="757546">
                <a:moveTo>
                  <a:pt x="5799" y="1209"/>
                </a:moveTo>
                <a:cubicBezTo>
                  <a:pt x="3947" y="14967"/>
                  <a:pt x="11356" y="178215"/>
                  <a:pt x="13737" y="237746"/>
                </a:cubicBezTo>
                <a:cubicBezTo>
                  <a:pt x="16118" y="297277"/>
                  <a:pt x="22204" y="311036"/>
                  <a:pt x="20087" y="358396"/>
                </a:cubicBezTo>
                <a:cubicBezTo>
                  <a:pt x="17970" y="405756"/>
                  <a:pt x="3683" y="455763"/>
                  <a:pt x="1037" y="521909"/>
                </a:cubicBezTo>
                <a:cubicBezTo>
                  <a:pt x="-1609" y="588055"/>
                  <a:pt x="1302" y="738073"/>
                  <a:pt x="4212" y="755271"/>
                </a:cubicBezTo>
                <a:cubicBezTo>
                  <a:pt x="7122" y="772469"/>
                  <a:pt x="14795" y="688596"/>
                  <a:pt x="18499" y="625096"/>
                </a:cubicBezTo>
                <a:cubicBezTo>
                  <a:pt x="22203" y="561596"/>
                  <a:pt x="25379" y="452588"/>
                  <a:pt x="26437" y="374271"/>
                </a:cubicBezTo>
                <a:cubicBezTo>
                  <a:pt x="27495" y="295954"/>
                  <a:pt x="28818" y="216050"/>
                  <a:pt x="24849" y="155196"/>
                </a:cubicBezTo>
                <a:cubicBezTo>
                  <a:pt x="20880" y="94342"/>
                  <a:pt x="7651" y="-12549"/>
                  <a:pt x="5799" y="1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20AEA420-9FE2-4CB7-B975-41A0D7B24ACB}"/>
              </a:ext>
            </a:extLst>
          </p:cNvPr>
          <p:cNvSpPr/>
          <p:nvPr/>
        </p:nvSpPr>
        <p:spPr>
          <a:xfrm>
            <a:off x="3782683" y="4924349"/>
            <a:ext cx="41644" cy="163665"/>
          </a:xfrm>
          <a:custGeom>
            <a:avLst/>
            <a:gdLst>
              <a:gd name="connsiteX0" fmla="*/ 8267 w 41644"/>
              <a:gd name="connsiteY0" fmla="*/ 76 h 163665"/>
              <a:gd name="connsiteX1" fmla="*/ 41605 w 41644"/>
              <a:gd name="connsiteY1" fmla="*/ 96914 h 163665"/>
              <a:gd name="connsiteX2" fmla="*/ 330 w 41644"/>
              <a:gd name="connsiteY2" fmla="*/ 163589 h 163665"/>
              <a:gd name="connsiteX3" fmla="*/ 22555 w 41644"/>
              <a:gd name="connsiteY3" fmla="*/ 109614 h 163665"/>
              <a:gd name="connsiteX4" fmla="*/ 28905 w 41644"/>
              <a:gd name="connsiteY4" fmla="*/ 81039 h 163665"/>
              <a:gd name="connsiteX5" fmla="*/ 8267 w 41644"/>
              <a:gd name="connsiteY5" fmla="*/ 76 h 16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44" h="163665">
                <a:moveTo>
                  <a:pt x="8267" y="76"/>
                </a:moveTo>
                <a:cubicBezTo>
                  <a:pt x="10384" y="2722"/>
                  <a:pt x="42928" y="69662"/>
                  <a:pt x="41605" y="96914"/>
                </a:cubicBezTo>
                <a:cubicBezTo>
                  <a:pt x="40282" y="124166"/>
                  <a:pt x="3505" y="161472"/>
                  <a:pt x="330" y="163589"/>
                </a:cubicBezTo>
                <a:cubicBezTo>
                  <a:pt x="-2845" y="165706"/>
                  <a:pt x="17793" y="123372"/>
                  <a:pt x="22555" y="109614"/>
                </a:cubicBezTo>
                <a:cubicBezTo>
                  <a:pt x="27317" y="95856"/>
                  <a:pt x="30228" y="97708"/>
                  <a:pt x="28905" y="81039"/>
                </a:cubicBezTo>
                <a:cubicBezTo>
                  <a:pt x="27582" y="64370"/>
                  <a:pt x="6150" y="-2570"/>
                  <a:pt x="8267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02BB74C2-63D5-4235-B2FA-EE5BD3362C3B}"/>
              </a:ext>
            </a:extLst>
          </p:cNvPr>
          <p:cNvSpPr/>
          <p:nvPr/>
        </p:nvSpPr>
        <p:spPr>
          <a:xfrm>
            <a:off x="3664851" y="5029504"/>
            <a:ext cx="121447" cy="338430"/>
          </a:xfrm>
          <a:custGeom>
            <a:avLst/>
            <a:gdLst>
              <a:gd name="connsiteX0" fmla="*/ 121337 w 121447"/>
              <a:gd name="connsiteY0" fmla="*/ 1284 h 338430"/>
              <a:gd name="connsiteX1" fmla="*/ 99112 w 121447"/>
              <a:gd name="connsiteY1" fmla="*/ 104471 h 338430"/>
              <a:gd name="connsiteX2" fmla="*/ 687 w 121447"/>
              <a:gd name="connsiteY2" fmla="*/ 337834 h 338430"/>
              <a:gd name="connsiteX3" fmla="*/ 57837 w 121447"/>
              <a:gd name="connsiteY3" fmla="*/ 167971 h 338430"/>
              <a:gd name="connsiteX4" fmla="*/ 105462 w 121447"/>
              <a:gd name="connsiteY4" fmla="*/ 53671 h 338430"/>
              <a:gd name="connsiteX5" fmla="*/ 121337 w 121447"/>
              <a:gd name="connsiteY5" fmla="*/ 1284 h 33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47" h="338430">
                <a:moveTo>
                  <a:pt x="121337" y="1284"/>
                </a:moveTo>
                <a:cubicBezTo>
                  <a:pt x="120279" y="9751"/>
                  <a:pt x="119220" y="48379"/>
                  <a:pt x="99112" y="104471"/>
                </a:cubicBezTo>
                <a:cubicBezTo>
                  <a:pt x="79004" y="160563"/>
                  <a:pt x="7566" y="327251"/>
                  <a:pt x="687" y="337834"/>
                </a:cubicBezTo>
                <a:cubicBezTo>
                  <a:pt x="-6192" y="348417"/>
                  <a:pt x="40375" y="215331"/>
                  <a:pt x="57837" y="167971"/>
                </a:cubicBezTo>
                <a:cubicBezTo>
                  <a:pt x="75299" y="120611"/>
                  <a:pt x="95143" y="79335"/>
                  <a:pt x="105462" y="53671"/>
                </a:cubicBezTo>
                <a:cubicBezTo>
                  <a:pt x="115781" y="28007"/>
                  <a:pt x="122395" y="-7183"/>
                  <a:pt x="121337" y="1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F6BFA836-93AA-4598-89A9-E7CD7DC51469}"/>
              </a:ext>
            </a:extLst>
          </p:cNvPr>
          <p:cNvSpPr/>
          <p:nvPr/>
        </p:nvSpPr>
        <p:spPr>
          <a:xfrm>
            <a:off x="3979468" y="5159311"/>
            <a:ext cx="315447" cy="319276"/>
          </a:xfrm>
          <a:custGeom>
            <a:avLst/>
            <a:gdLst>
              <a:gd name="connsiteX0" fmla="*/ 308370 w 315447"/>
              <a:gd name="connsiteY0" fmla="*/ 11177 h 319276"/>
              <a:gd name="connsiteX1" fmla="*/ 82945 w 315447"/>
              <a:gd name="connsiteY1" fmla="*/ 244539 h 319276"/>
              <a:gd name="connsiteX2" fmla="*/ 395 w 315447"/>
              <a:gd name="connsiteY2" fmla="*/ 319152 h 319276"/>
              <a:gd name="connsiteX3" fmla="*/ 49607 w 315447"/>
              <a:gd name="connsiteY3" fmla="*/ 263589 h 319276"/>
              <a:gd name="connsiteX4" fmla="*/ 240107 w 315447"/>
              <a:gd name="connsiteY4" fmla="*/ 60389 h 319276"/>
              <a:gd name="connsiteX5" fmla="*/ 308370 w 315447"/>
              <a:gd name="connsiteY5" fmla="*/ 11177 h 31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447" h="319276">
                <a:moveTo>
                  <a:pt x="308370" y="11177"/>
                </a:moveTo>
                <a:cubicBezTo>
                  <a:pt x="282176" y="41869"/>
                  <a:pt x="134274" y="193210"/>
                  <a:pt x="82945" y="244539"/>
                </a:cubicBezTo>
                <a:cubicBezTo>
                  <a:pt x="31616" y="295868"/>
                  <a:pt x="5951" y="315977"/>
                  <a:pt x="395" y="319152"/>
                </a:cubicBezTo>
                <a:cubicBezTo>
                  <a:pt x="-5161" y="322327"/>
                  <a:pt x="49607" y="263589"/>
                  <a:pt x="49607" y="263589"/>
                </a:cubicBezTo>
                <a:cubicBezTo>
                  <a:pt x="89559" y="220462"/>
                  <a:pt x="197509" y="102458"/>
                  <a:pt x="240107" y="60389"/>
                </a:cubicBezTo>
                <a:cubicBezTo>
                  <a:pt x="282705" y="18320"/>
                  <a:pt x="334564" y="-19515"/>
                  <a:pt x="308370" y="11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8FD2792E-C84B-4A3C-92DB-886D65EEA0AA}"/>
              </a:ext>
            </a:extLst>
          </p:cNvPr>
          <p:cNvSpPr/>
          <p:nvPr/>
        </p:nvSpPr>
        <p:spPr>
          <a:xfrm>
            <a:off x="4074734" y="5161149"/>
            <a:ext cx="141195" cy="217405"/>
          </a:xfrm>
          <a:custGeom>
            <a:avLst/>
            <a:gdLst>
              <a:gd name="connsiteX0" fmla="*/ 140079 w 141195"/>
              <a:gd name="connsiteY0" fmla="*/ 2989 h 217405"/>
              <a:gd name="connsiteX1" fmla="*/ 1966 w 141195"/>
              <a:gd name="connsiteY1" fmla="*/ 215714 h 217405"/>
              <a:gd name="connsiteX2" fmla="*/ 63879 w 141195"/>
              <a:gd name="connsiteY2" fmla="*/ 98239 h 217405"/>
              <a:gd name="connsiteX3" fmla="*/ 140079 w 141195"/>
              <a:gd name="connsiteY3" fmla="*/ 2989 h 21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195" h="217405">
                <a:moveTo>
                  <a:pt x="140079" y="2989"/>
                </a:moveTo>
                <a:cubicBezTo>
                  <a:pt x="129760" y="22568"/>
                  <a:pt x="14666" y="199839"/>
                  <a:pt x="1966" y="215714"/>
                </a:cubicBezTo>
                <a:cubicBezTo>
                  <a:pt x="-10734" y="231589"/>
                  <a:pt x="41389" y="131312"/>
                  <a:pt x="63879" y="98239"/>
                </a:cubicBezTo>
                <a:cubicBezTo>
                  <a:pt x="86369" y="65166"/>
                  <a:pt x="150398" y="-16590"/>
                  <a:pt x="140079" y="2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58781750-2D1C-4CA5-9A90-148D548C2B20}"/>
              </a:ext>
            </a:extLst>
          </p:cNvPr>
          <p:cNvSpPr/>
          <p:nvPr/>
        </p:nvSpPr>
        <p:spPr>
          <a:xfrm>
            <a:off x="3743316" y="5333869"/>
            <a:ext cx="266747" cy="52107"/>
          </a:xfrm>
          <a:custGeom>
            <a:avLst/>
            <a:gdLst>
              <a:gd name="connsiteX0" fmla="*/ 9 w 266747"/>
              <a:gd name="connsiteY0" fmla="*/ 131 h 52107"/>
              <a:gd name="connsiteX1" fmla="*/ 179397 w 266747"/>
              <a:gd name="connsiteY1" fmla="*/ 44581 h 52107"/>
              <a:gd name="connsiteX2" fmla="*/ 266709 w 266747"/>
              <a:gd name="connsiteY2" fmla="*/ 50931 h 52107"/>
              <a:gd name="connsiteX3" fmla="*/ 187334 w 266747"/>
              <a:gd name="connsiteY3" fmla="*/ 31881 h 52107"/>
              <a:gd name="connsiteX4" fmla="*/ 9 w 266747"/>
              <a:gd name="connsiteY4" fmla="*/ 131 h 5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47" h="52107">
                <a:moveTo>
                  <a:pt x="9" y="131"/>
                </a:moveTo>
                <a:cubicBezTo>
                  <a:pt x="-1314" y="2248"/>
                  <a:pt x="134947" y="36114"/>
                  <a:pt x="179397" y="44581"/>
                </a:cubicBezTo>
                <a:cubicBezTo>
                  <a:pt x="223847" y="53048"/>
                  <a:pt x="265386" y="53048"/>
                  <a:pt x="266709" y="50931"/>
                </a:cubicBezTo>
                <a:cubicBezTo>
                  <a:pt x="268032" y="48814"/>
                  <a:pt x="235223" y="41670"/>
                  <a:pt x="187334" y="31881"/>
                </a:cubicBezTo>
                <a:cubicBezTo>
                  <a:pt x="139445" y="22092"/>
                  <a:pt x="1332" y="-1986"/>
                  <a:pt x="9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33AB02E9-5E89-448E-B7E1-13B2835B6942}"/>
              </a:ext>
            </a:extLst>
          </p:cNvPr>
          <p:cNvSpPr/>
          <p:nvPr/>
        </p:nvSpPr>
        <p:spPr>
          <a:xfrm>
            <a:off x="3652780" y="5375051"/>
            <a:ext cx="358363" cy="108905"/>
          </a:xfrm>
          <a:custGeom>
            <a:avLst/>
            <a:gdLst>
              <a:gd name="connsiteX0" fmla="*/ 58 w 358363"/>
              <a:gd name="connsiteY0" fmla="*/ 224 h 108905"/>
              <a:gd name="connsiteX1" fmla="*/ 228658 w 358363"/>
              <a:gd name="connsiteY1" fmla="*/ 74837 h 108905"/>
              <a:gd name="connsiteX2" fmla="*/ 357245 w 358363"/>
              <a:gd name="connsiteY2" fmla="*/ 89124 h 108905"/>
              <a:gd name="connsiteX3" fmla="*/ 288983 w 358363"/>
              <a:gd name="connsiteY3" fmla="*/ 101824 h 108905"/>
              <a:gd name="connsiteX4" fmla="*/ 250883 w 358363"/>
              <a:gd name="connsiteY4" fmla="*/ 101824 h 108905"/>
              <a:gd name="connsiteX5" fmla="*/ 58 w 358363"/>
              <a:gd name="connsiteY5" fmla="*/ 224 h 108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363" h="108905">
                <a:moveTo>
                  <a:pt x="58" y="224"/>
                </a:moveTo>
                <a:cubicBezTo>
                  <a:pt x="-3646" y="-4274"/>
                  <a:pt x="169127" y="60020"/>
                  <a:pt x="228658" y="74837"/>
                </a:cubicBezTo>
                <a:cubicBezTo>
                  <a:pt x="288189" y="89654"/>
                  <a:pt x="347191" y="84626"/>
                  <a:pt x="357245" y="89124"/>
                </a:cubicBezTo>
                <a:cubicBezTo>
                  <a:pt x="367299" y="93622"/>
                  <a:pt x="306710" y="99707"/>
                  <a:pt x="288983" y="101824"/>
                </a:cubicBezTo>
                <a:cubicBezTo>
                  <a:pt x="271256" y="103941"/>
                  <a:pt x="297714" y="116641"/>
                  <a:pt x="250883" y="101824"/>
                </a:cubicBezTo>
                <a:cubicBezTo>
                  <a:pt x="204052" y="87007"/>
                  <a:pt x="3762" y="4722"/>
                  <a:pt x="58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88E16C10-F2C0-4C33-A5AE-D934657E5977}"/>
              </a:ext>
            </a:extLst>
          </p:cNvPr>
          <p:cNvSpPr/>
          <p:nvPr/>
        </p:nvSpPr>
        <p:spPr>
          <a:xfrm>
            <a:off x="3719401" y="5507150"/>
            <a:ext cx="270595" cy="562877"/>
          </a:xfrm>
          <a:custGeom>
            <a:avLst/>
            <a:gdLst>
              <a:gd name="connsiteX0" fmla="*/ 270516 w 270595"/>
              <a:gd name="connsiteY0" fmla="*/ 417 h 562877"/>
              <a:gd name="connsiteX1" fmla="*/ 175266 w 270595"/>
              <a:gd name="connsiteY1" fmla="*/ 269233 h 562877"/>
              <a:gd name="connsiteX2" fmla="*/ 1699 w 270595"/>
              <a:gd name="connsiteY2" fmla="*/ 561333 h 562877"/>
              <a:gd name="connsiteX3" fmla="*/ 92716 w 270595"/>
              <a:gd name="connsiteY3" fmla="*/ 377183 h 562877"/>
              <a:gd name="connsiteX4" fmla="*/ 190082 w 270595"/>
              <a:gd name="connsiteY4" fmla="*/ 212083 h 562877"/>
              <a:gd name="connsiteX5" fmla="*/ 270516 w 270595"/>
              <a:gd name="connsiteY5" fmla="*/ 417 h 56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595" h="562877">
                <a:moveTo>
                  <a:pt x="270516" y="417"/>
                </a:moveTo>
                <a:cubicBezTo>
                  <a:pt x="268047" y="9942"/>
                  <a:pt x="220069" y="175747"/>
                  <a:pt x="175266" y="269233"/>
                </a:cubicBezTo>
                <a:cubicBezTo>
                  <a:pt x="130463" y="362719"/>
                  <a:pt x="15457" y="543341"/>
                  <a:pt x="1699" y="561333"/>
                </a:cubicBezTo>
                <a:cubicBezTo>
                  <a:pt x="-12059" y="579325"/>
                  <a:pt x="61319" y="435391"/>
                  <a:pt x="92716" y="377183"/>
                </a:cubicBezTo>
                <a:cubicBezTo>
                  <a:pt x="124113" y="318975"/>
                  <a:pt x="162918" y="277347"/>
                  <a:pt x="190082" y="212083"/>
                </a:cubicBezTo>
                <a:cubicBezTo>
                  <a:pt x="217246" y="146819"/>
                  <a:pt x="272985" y="-9108"/>
                  <a:pt x="270516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FE495AC1-8288-4D41-BC01-4C02C501CC01}"/>
              </a:ext>
            </a:extLst>
          </p:cNvPr>
          <p:cNvSpPr/>
          <p:nvPr/>
        </p:nvSpPr>
        <p:spPr>
          <a:xfrm>
            <a:off x="3445924" y="5396864"/>
            <a:ext cx="222273" cy="354381"/>
          </a:xfrm>
          <a:custGeom>
            <a:avLst/>
            <a:gdLst>
              <a:gd name="connsiteX0" fmla="*/ 222259 w 222273"/>
              <a:gd name="connsiteY0" fmla="*/ 636 h 354381"/>
              <a:gd name="connsiteX1" fmla="*/ 129126 w 222273"/>
              <a:gd name="connsiteY1" fmla="*/ 110703 h 354381"/>
              <a:gd name="connsiteX2" fmla="*/ 9 w 222273"/>
              <a:gd name="connsiteY2" fmla="*/ 354119 h 354381"/>
              <a:gd name="connsiteX3" fmla="*/ 122776 w 222273"/>
              <a:gd name="connsiteY3" fmla="*/ 155153 h 354381"/>
              <a:gd name="connsiteX4" fmla="*/ 222259 w 222273"/>
              <a:gd name="connsiteY4" fmla="*/ 636 h 35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73" h="354381">
                <a:moveTo>
                  <a:pt x="222259" y="636"/>
                </a:moveTo>
                <a:cubicBezTo>
                  <a:pt x="223317" y="-6772"/>
                  <a:pt x="166168" y="51789"/>
                  <a:pt x="129126" y="110703"/>
                </a:cubicBezTo>
                <a:cubicBezTo>
                  <a:pt x="92084" y="169617"/>
                  <a:pt x="1067" y="346711"/>
                  <a:pt x="9" y="354119"/>
                </a:cubicBezTo>
                <a:cubicBezTo>
                  <a:pt x="-1049" y="361527"/>
                  <a:pt x="88556" y="209834"/>
                  <a:pt x="122776" y="155153"/>
                </a:cubicBezTo>
                <a:cubicBezTo>
                  <a:pt x="156996" y="100472"/>
                  <a:pt x="221201" y="8044"/>
                  <a:pt x="222259" y="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F582BD46-17E5-409C-AA1C-E9739C1E8776}"/>
              </a:ext>
            </a:extLst>
          </p:cNvPr>
          <p:cNvSpPr/>
          <p:nvPr/>
        </p:nvSpPr>
        <p:spPr>
          <a:xfrm>
            <a:off x="3269900" y="6040717"/>
            <a:ext cx="460419" cy="504943"/>
          </a:xfrm>
          <a:custGeom>
            <a:avLst/>
            <a:gdLst>
              <a:gd name="connsiteX0" fmla="*/ 459667 w 460419"/>
              <a:gd name="connsiteY0" fmla="*/ 250 h 504943"/>
              <a:gd name="connsiteX1" fmla="*/ 226833 w 460419"/>
              <a:gd name="connsiteY1" fmla="*/ 292350 h 504943"/>
              <a:gd name="connsiteX2" fmla="*/ 82900 w 460419"/>
              <a:gd name="connsiteY2" fmla="*/ 448983 h 504943"/>
              <a:gd name="connsiteX3" fmla="*/ 2467 w 460419"/>
              <a:gd name="connsiteY3" fmla="*/ 501900 h 504943"/>
              <a:gd name="connsiteX4" fmla="*/ 173917 w 460419"/>
              <a:gd name="connsiteY4" fmla="*/ 370666 h 504943"/>
              <a:gd name="connsiteX5" fmla="*/ 296683 w 460419"/>
              <a:gd name="connsiteY5" fmla="*/ 243666 h 504943"/>
              <a:gd name="connsiteX6" fmla="*/ 459667 w 460419"/>
              <a:gd name="connsiteY6" fmla="*/ 250 h 50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419" h="504943">
                <a:moveTo>
                  <a:pt x="459667" y="250"/>
                </a:moveTo>
                <a:cubicBezTo>
                  <a:pt x="448025" y="8364"/>
                  <a:pt x="289627" y="217561"/>
                  <a:pt x="226833" y="292350"/>
                </a:cubicBezTo>
                <a:cubicBezTo>
                  <a:pt x="164039" y="367139"/>
                  <a:pt x="120294" y="414058"/>
                  <a:pt x="82900" y="448983"/>
                </a:cubicBezTo>
                <a:cubicBezTo>
                  <a:pt x="45506" y="483908"/>
                  <a:pt x="-12702" y="514953"/>
                  <a:pt x="2467" y="501900"/>
                </a:cubicBezTo>
                <a:cubicBezTo>
                  <a:pt x="17636" y="488847"/>
                  <a:pt x="124881" y="413705"/>
                  <a:pt x="173917" y="370666"/>
                </a:cubicBezTo>
                <a:cubicBezTo>
                  <a:pt x="222953" y="327627"/>
                  <a:pt x="248705" y="303991"/>
                  <a:pt x="296683" y="243666"/>
                </a:cubicBezTo>
                <a:cubicBezTo>
                  <a:pt x="344661" y="183341"/>
                  <a:pt x="471309" y="-7864"/>
                  <a:pt x="459667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5D333E1D-D847-4549-8A2B-953FF2A439BC}"/>
              </a:ext>
            </a:extLst>
          </p:cNvPr>
          <p:cNvSpPr/>
          <p:nvPr/>
        </p:nvSpPr>
        <p:spPr>
          <a:xfrm>
            <a:off x="2834209" y="5763377"/>
            <a:ext cx="595178" cy="765851"/>
          </a:xfrm>
          <a:custGeom>
            <a:avLst/>
            <a:gdLst>
              <a:gd name="connsiteX0" fmla="*/ 594791 w 595178"/>
              <a:gd name="connsiteY0" fmla="*/ 306 h 765851"/>
              <a:gd name="connsiteX1" fmla="*/ 467791 w 595178"/>
              <a:gd name="connsiteY1" fmla="*/ 245840 h 765851"/>
              <a:gd name="connsiteX2" fmla="*/ 232841 w 595178"/>
              <a:gd name="connsiteY2" fmla="*/ 592973 h 765851"/>
              <a:gd name="connsiteX3" fmla="*/ 169341 w 595178"/>
              <a:gd name="connsiteY3" fmla="*/ 686106 h 765851"/>
              <a:gd name="connsiteX4" fmla="*/ 124891 w 595178"/>
              <a:gd name="connsiteY4" fmla="*/ 747490 h 765851"/>
              <a:gd name="connsiteX5" fmla="*/ 63508 w 595178"/>
              <a:gd name="connsiteY5" fmla="*/ 760190 h 765851"/>
              <a:gd name="connsiteX6" fmla="*/ 8 w 595178"/>
              <a:gd name="connsiteY6" fmla="*/ 664940 h 765851"/>
              <a:gd name="connsiteX7" fmla="*/ 59274 w 595178"/>
              <a:gd name="connsiteY7" fmla="*/ 730556 h 765851"/>
              <a:gd name="connsiteX8" fmla="*/ 110074 w 595178"/>
              <a:gd name="connsiteY8" fmla="*/ 728440 h 765851"/>
              <a:gd name="connsiteX9" fmla="*/ 184158 w 595178"/>
              <a:gd name="connsiteY9" fmla="*/ 628956 h 765851"/>
              <a:gd name="connsiteX10" fmla="*/ 429691 w 595178"/>
              <a:gd name="connsiteY10" fmla="*/ 294523 h 765851"/>
              <a:gd name="connsiteX11" fmla="*/ 594791 w 595178"/>
              <a:gd name="connsiteY11" fmla="*/ 306 h 76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5178" h="765851">
                <a:moveTo>
                  <a:pt x="594791" y="306"/>
                </a:moveTo>
                <a:cubicBezTo>
                  <a:pt x="601141" y="-7808"/>
                  <a:pt x="528116" y="147062"/>
                  <a:pt x="467791" y="245840"/>
                </a:cubicBezTo>
                <a:cubicBezTo>
                  <a:pt x="407466" y="344618"/>
                  <a:pt x="282583" y="519595"/>
                  <a:pt x="232841" y="592973"/>
                </a:cubicBezTo>
                <a:cubicBezTo>
                  <a:pt x="183099" y="666351"/>
                  <a:pt x="187333" y="660353"/>
                  <a:pt x="169341" y="686106"/>
                </a:cubicBezTo>
                <a:cubicBezTo>
                  <a:pt x="151349" y="711859"/>
                  <a:pt x="142530" y="735143"/>
                  <a:pt x="124891" y="747490"/>
                </a:cubicBezTo>
                <a:cubicBezTo>
                  <a:pt x="107252" y="759837"/>
                  <a:pt x="84322" y="773948"/>
                  <a:pt x="63508" y="760190"/>
                </a:cubicBezTo>
                <a:cubicBezTo>
                  <a:pt x="42694" y="746432"/>
                  <a:pt x="714" y="669879"/>
                  <a:pt x="8" y="664940"/>
                </a:cubicBezTo>
                <a:cubicBezTo>
                  <a:pt x="-698" y="660001"/>
                  <a:pt x="40930" y="719973"/>
                  <a:pt x="59274" y="730556"/>
                </a:cubicBezTo>
                <a:cubicBezTo>
                  <a:pt x="77618" y="741139"/>
                  <a:pt x="89260" y="745373"/>
                  <a:pt x="110074" y="728440"/>
                </a:cubicBezTo>
                <a:cubicBezTo>
                  <a:pt x="130888" y="711507"/>
                  <a:pt x="184158" y="628956"/>
                  <a:pt x="184158" y="628956"/>
                </a:cubicBezTo>
                <a:cubicBezTo>
                  <a:pt x="237427" y="556637"/>
                  <a:pt x="361958" y="395417"/>
                  <a:pt x="429691" y="294523"/>
                </a:cubicBezTo>
                <a:cubicBezTo>
                  <a:pt x="497424" y="193629"/>
                  <a:pt x="588441" y="8420"/>
                  <a:pt x="594791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1C576734-99CB-44C9-9E61-7DC8DB011F0D}"/>
              </a:ext>
            </a:extLst>
          </p:cNvPr>
          <p:cNvSpPr/>
          <p:nvPr/>
        </p:nvSpPr>
        <p:spPr>
          <a:xfrm>
            <a:off x="2679635" y="6224654"/>
            <a:ext cx="175945" cy="251692"/>
          </a:xfrm>
          <a:custGeom>
            <a:avLst/>
            <a:gdLst>
              <a:gd name="connsiteX0" fmla="*/ 65 w 175945"/>
              <a:gd name="connsiteY0" fmla="*/ 463 h 251692"/>
              <a:gd name="connsiteX1" fmla="*/ 152465 w 175945"/>
              <a:gd name="connsiteY1" fmla="*/ 220596 h 251692"/>
              <a:gd name="connsiteX2" fmla="*/ 175748 w 175945"/>
              <a:gd name="connsiteY2" fmla="*/ 248113 h 251692"/>
              <a:gd name="connsiteX3" fmla="*/ 156698 w 175945"/>
              <a:gd name="connsiteY3" fmla="*/ 201546 h 251692"/>
              <a:gd name="connsiteX4" fmla="*/ 133415 w 175945"/>
              <a:gd name="connsiteY4" fmla="*/ 163446 h 251692"/>
              <a:gd name="connsiteX5" fmla="*/ 65 w 175945"/>
              <a:gd name="connsiteY5" fmla="*/ 463 h 25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945" h="251692">
                <a:moveTo>
                  <a:pt x="65" y="463"/>
                </a:moveTo>
                <a:cubicBezTo>
                  <a:pt x="3240" y="9988"/>
                  <a:pt x="123185" y="179321"/>
                  <a:pt x="152465" y="220596"/>
                </a:cubicBezTo>
                <a:cubicBezTo>
                  <a:pt x="181745" y="261871"/>
                  <a:pt x="175043" y="251288"/>
                  <a:pt x="175748" y="248113"/>
                </a:cubicBezTo>
                <a:cubicBezTo>
                  <a:pt x="176453" y="244938"/>
                  <a:pt x="163753" y="215657"/>
                  <a:pt x="156698" y="201546"/>
                </a:cubicBezTo>
                <a:cubicBezTo>
                  <a:pt x="149643" y="187435"/>
                  <a:pt x="157404" y="195902"/>
                  <a:pt x="133415" y="163446"/>
                </a:cubicBezTo>
                <a:cubicBezTo>
                  <a:pt x="109426" y="130991"/>
                  <a:pt x="-3110" y="-9062"/>
                  <a:pt x="65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58035CAC-69F6-4093-B1FC-01932B824F16}"/>
              </a:ext>
            </a:extLst>
          </p:cNvPr>
          <p:cNvSpPr/>
          <p:nvPr/>
        </p:nvSpPr>
        <p:spPr>
          <a:xfrm>
            <a:off x="2675436" y="5985859"/>
            <a:ext cx="296823" cy="243847"/>
          </a:xfrm>
          <a:custGeom>
            <a:avLst/>
            <a:gdLst>
              <a:gd name="connsiteX0" fmla="*/ 31 w 296823"/>
              <a:gd name="connsiteY0" fmla="*/ 243491 h 243847"/>
              <a:gd name="connsiteX1" fmla="*/ 135497 w 296823"/>
              <a:gd name="connsiteY1" fmla="*/ 154591 h 243847"/>
              <a:gd name="connsiteX2" fmla="*/ 192647 w 296823"/>
              <a:gd name="connsiteY2" fmla="*/ 101674 h 243847"/>
              <a:gd name="connsiteX3" fmla="*/ 296364 w 296823"/>
              <a:gd name="connsiteY3" fmla="*/ 74 h 243847"/>
              <a:gd name="connsiteX4" fmla="*/ 148197 w 296823"/>
              <a:gd name="connsiteY4" fmla="*/ 118608 h 243847"/>
              <a:gd name="connsiteX5" fmla="*/ 31 w 296823"/>
              <a:gd name="connsiteY5" fmla="*/ 243491 h 24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823" h="243847">
                <a:moveTo>
                  <a:pt x="31" y="243491"/>
                </a:moveTo>
                <a:cubicBezTo>
                  <a:pt x="-2086" y="249488"/>
                  <a:pt x="103394" y="178227"/>
                  <a:pt x="135497" y="154591"/>
                </a:cubicBezTo>
                <a:cubicBezTo>
                  <a:pt x="167600" y="130955"/>
                  <a:pt x="165836" y="127427"/>
                  <a:pt x="192647" y="101674"/>
                </a:cubicBezTo>
                <a:cubicBezTo>
                  <a:pt x="219458" y="75921"/>
                  <a:pt x="303772" y="-2748"/>
                  <a:pt x="296364" y="74"/>
                </a:cubicBezTo>
                <a:cubicBezTo>
                  <a:pt x="288956" y="2896"/>
                  <a:pt x="194411" y="80508"/>
                  <a:pt x="148197" y="118608"/>
                </a:cubicBezTo>
                <a:cubicBezTo>
                  <a:pt x="101983" y="156708"/>
                  <a:pt x="2148" y="237494"/>
                  <a:pt x="31" y="243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8DDBCCE0-E55E-4A6F-A348-CC0117E4FA48}"/>
              </a:ext>
            </a:extLst>
          </p:cNvPr>
          <p:cNvSpPr/>
          <p:nvPr/>
        </p:nvSpPr>
        <p:spPr>
          <a:xfrm>
            <a:off x="2935688" y="6425952"/>
            <a:ext cx="480626" cy="119211"/>
          </a:xfrm>
          <a:custGeom>
            <a:avLst/>
            <a:gdLst>
              <a:gd name="connsiteX0" fmla="*/ 129 w 480626"/>
              <a:gd name="connsiteY0" fmla="*/ 110315 h 119211"/>
              <a:gd name="connsiteX1" fmla="*/ 222379 w 480626"/>
              <a:gd name="connsiteY1" fmla="*/ 112431 h 119211"/>
              <a:gd name="connsiteX2" fmla="*/ 334562 w 480626"/>
              <a:gd name="connsiteY2" fmla="*/ 110315 h 119211"/>
              <a:gd name="connsiteX3" fmla="*/ 480612 w 480626"/>
              <a:gd name="connsiteY3" fmla="*/ 248 h 119211"/>
              <a:gd name="connsiteX4" fmla="*/ 343029 w 480626"/>
              <a:gd name="connsiteY4" fmla="*/ 80681 h 119211"/>
              <a:gd name="connsiteX5" fmla="*/ 260479 w 480626"/>
              <a:gd name="connsiteY5" fmla="*/ 91265 h 119211"/>
              <a:gd name="connsiteX6" fmla="*/ 129 w 480626"/>
              <a:gd name="connsiteY6" fmla="*/ 110315 h 11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626" h="119211">
                <a:moveTo>
                  <a:pt x="129" y="110315"/>
                </a:moveTo>
                <a:cubicBezTo>
                  <a:pt x="-6221" y="113843"/>
                  <a:pt x="222379" y="112431"/>
                  <a:pt x="222379" y="112431"/>
                </a:cubicBezTo>
                <a:cubicBezTo>
                  <a:pt x="278118" y="112431"/>
                  <a:pt x="291523" y="129012"/>
                  <a:pt x="334562" y="110315"/>
                </a:cubicBezTo>
                <a:cubicBezTo>
                  <a:pt x="377601" y="91618"/>
                  <a:pt x="479201" y="5187"/>
                  <a:pt x="480612" y="248"/>
                </a:cubicBezTo>
                <a:cubicBezTo>
                  <a:pt x="482023" y="-4691"/>
                  <a:pt x="379718" y="65511"/>
                  <a:pt x="343029" y="80681"/>
                </a:cubicBezTo>
                <a:cubicBezTo>
                  <a:pt x="306340" y="95850"/>
                  <a:pt x="319040" y="87737"/>
                  <a:pt x="260479" y="91265"/>
                </a:cubicBezTo>
                <a:cubicBezTo>
                  <a:pt x="201918" y="94793"/>
                  <a:pt x="6479" y="106787"/>
                  <a:pt x="129" y="110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6C00C4A1-75F9-4324-97A9-36165D074CE9}"/>
              </a:ext>
            </a:extLst>
          </p:cNvPr>
          <p:cNvSpPr/>
          <p:nvPr/>
        </p:nvSpPr>
        <p:spPr>
          <a:xfrm>
            <a:off x="2978065" y="5389033"/>
            <a:ext cx="677418" cy="702734"/>
          </a:xfrm>
          <a:custGeom>
            <a:avLst/>
            <a:gdLst>
              <a:gd name="connsiteX0" fmla="*/ 677418 w 677418"/>
              <a:gd name="connsiteY0" fmla="*/ 0 h 702734"/>
              <a:gd name="connsiteX1" fmla="*/ 438235 w 677418"/>
              <a:gd name="connsiteY1" fmla="*/ 211667 h 702734"/>
              <a:gd name="connsiteX2" fmla="*/ 287952 w 677418"/>
              <a:gd name="connsiteY2" fmla="*/ 414867 h 702734"/>
              <a:gd name="connsiteX3" fmla="*/ 93218 w 677418"/>
              <a:gd name="connsiteY3" fmla="*/ 615950 h 702734"/>
              <a:gd name="connsiteX4" fmla="*/ 23368 w 677418"/>
              <a:gd name="connsiteY4" fmla="*/ 702734 h 702734"/>
              <a:gd name="connsiteX5" fmla="*/ 85 w 677418"/>
              <a:gd name="connsiteY5" fmla="*/ 615950 h 702734"/>
              <a:gd name="connsiteX6" fmla="*/ 29718 w 677418"/>
              <a:gd name="connsiteY6" fmla="*/ 685800 h 702734"/>
              <a:gd name="connsiteX7" fmla="*/ 154602 w 677418"/>
              <a:gd name="connsiteY7" fmla="*/ 596900 h 702734"/>
              <a:gd name="connsiteX8" fmla="*/ 292185 w 677418"/>
              <a:gd name="connsiteY8" fmla="*/ 444500 h 702734"/>
              <a:gd name="connsiteX9" fmla="*/ 677418 w 677418"/>
              <a:gd name="connsiteY9" fmla="*/ 0 h 70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7418" h="702734">
                <a:moveTo>
                  <a:pt x="677418" y="0"/>
                </a:moveTo>
                <a:cubicBezTo>
                  <a:pt x="590282" y="71261"/>
                  <a:pt x="503146" y="142523"/>
                  <a:pt x="438235" y="211667"/>
                </a:cubicBezTo>
                <a:cubicBezTo>
                  <a:pt x="373324" y="280811"/>
                  <a:pt x="345455" y="347487"/>
                  <a:pt x="287952" y="414867"/>
                </a:cubicBezTo>
                <a:cubicBezTo>
                  <a:pt x="230449" y="482247"/>
                  <a:pt x="137315" y="567972"/>
                  <a:pt x="93218" y="615950"/>
                </a:cubicBezTo>
                <a:cubicBezTo>
                  <a:pt x="49121" y="663928"/>
                  <a:pt x="38890" y="702734"/>
                  <a:pt x="23368" y="702734"/>
                </a:cubicBezTo>
                <a:cubicBezTo>
                  <a:pt x="7846" y="702734"/>
                  <a:pt x="-973" y="618772"/>
                  <a:pt x="85" y="615950"/>
                </a:cubicBezTo>
                <a:cubicBezTo>
                  <a:pt x="1143" y="613128"/>
                  <a:pt x="3965" y="688975"/>
                  <a:pt x="29718" y="685800"/>
                </a:cubicBezTo>
                <a:cubicBezTo>
                  <a:pt x="55471" y="682625"/>
                  <a:pt x="110857" y="637117"/>
                  <a:pt x="154602" y="596900"/>
                </a:cubicBezTo>
                <a:cubicBezTo>
                  <a:pt x="198347" y="556683"/>
                  <a:pt x="292185" y="444500"/>
                  <a:pt x="292185" y="444500"/>
                </a:cubicBezTo>
                <a:lnTo>
                  <a:pt x="67741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C859D1EC-1D7F-4001-A334-43C22CF2E66D}"/>
              </a:ext>
            </a:extLst>
          </p:cNvPr>
          <p:cNvSpPr/>
          <p:nvPr/>
        </p:nvSpPr>
        <p:spPr>
          <a:xfrm>
            <a:off x="2814770" y="6085400"/>
            <a:ext cx="188803" cy="359854"/>
          </a:xfrm>
          <a:custGeom>
            <a:avLst/>
            <a:gdLst>
              <a:gd name="connsiteX0" fmla="*/ 188780 w 188803"/>
              <a:gd name="connsiteY0" fmla="*/ 17 h 359854"/>
              <a:gd name="connsiteX1" fmla="*/ 13097 w 188803"/>
              <a:gd name="connsiteY1" fmla="*/ 167233 h 359854"/>
              <a:gd name="connsiteX2" fmla="*/ 19447 w 188803"/>
              <a:gd name="connsiteY2" fmla="*/ 201100 h 359854"/>
              <a:gd name="connsiteX3" fmla="*/ 72363 w 188803"/>
              <a:gd name="connsiteY3" fmla="*/ 292117 h 359854"/>
              <a:gd name="connsiteX4" fmla="*/ 91413 w 188803"/>
              <a:gd name="connsiteY4" fmla="*/ 328100 h 359854"/>
              <a:gd name="connsiteX5" fmla="*/ 159147 w 188803"/>
              <a:gd name="connsiteY5" fmla="*/ 359850 h 359854"/>
              <a:gd name="connsiteX6" fmla="*/ 127397 w 188803"/>
              <a:gd name="connsiteY6" fmla="*/ 325983 h 359854"/>
              <a:gd name="connsiteX7" fmla="*/ 70247 w 188803"/>
              <a:gd name="connsiteY7" fmla="*/ 249783 h 359854"/>
              <a:gd name="connsiteX8" fmla="*/ 25797 w 188803"/>
              <a:gd name="connsiteY8" fmla="*/ 177817 h 359854"/>
              <a:gd name="connsiteX9" fmla="*/ 188780 w 188803"/>
              <a:gd name="connsiteY9" fmla="*/ 17 h 35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803" h="359854">
                <a:moveTo>
                  <a:pt x="188780" y="17"/>
                </a:moveTo>
                <a:cubicBezTo>
                  <a:pt x="186663" y="-1747"/>
                  <a:pt x="41319" y="133719"/>
                  <a:pt x="13097" y="167233"/>
                </a:cubicBezTo>
                <a:cubicBezTo>
                  <a:pt x="-15125" y="200747"/>
                  <a:pt x="9569" y="180286"/>
                  <a:pt x="19447" y="201100"/>
                </a:cubicBezTo>
                <a:cubicBezTo>
                  <a:pt x="29325" y="221914"/>
                  <a:pt x="60369" y="270950"/>
                  <a:pt x="72363" y="292117"/>
                </a:cubicBezTo>
                <a:cubicBezTo>
                  <a:pt x="84357" y="313284"/>
                  <a:pt x="76949" y="316811"/>
                  <a:pt x="91413" y="328100"/>
                </a:cubicBezTo>
                <a:cubicBezTo>
                  <a:pt x="105877" y="339389"/>
                  <a:pt x="153150" y="360203"/>
                  <a:pt x="159147" y="359850"/>
                </a:cubicBezTo>
                <a:cubicBezTo>
                  <a:pt x="165144" y="359497"/>
                  <a:pt x="142214" y="344328"/>
                  <a:pt x="127397" y="325983"/>
                </a:cubicBezTo>
                <a:cubicBezTo>
                  <a:pt x="112580" y="307639"/>
                  <a:pt x="87180" y="274477"/>
                  <a:pt x="70247" y="249783"/>
                </a:cubicBezTo>
                <a:cubicBezTo>
                  <a:pt x="53314" y="225089"/>
                  <a:pt x="4278" y="214506"/>
                  <a:pt x="25797" y="177817"/>
                </a:cubicBezTo>
                <a:cubicBezTo>
                  <a:pt x="47316" y="141128"/>
                  <a:pt x="190897" y="1781"/>
                  <a:pt x="188780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80D17054-AB23-4F44-9D02-F36E9496C8EE}"/>
              </a:ext>
            </a:extLst>
          </p:cNvPr>
          <p:cNvSpPr/>
          <p:nvPr/>
        </p:nvSpPr>
        <p:spPr>
          <a:xfrm>
            <a:off x="2821517" y="6120852"/>
            <a:ext cx="63280" cy="80005"/>
          </a:xfrm>
          <a:custGeom>
            <a:avLst/>
            <a:gdLst>
              <a:gd name="connsiteX0" fmla="*/ 0 w 63280"/>
              <a:gd name="connsiteY0" fmla="*/ 548 h 80005"/>
              <a:gd name="connsiteX1" fmla="*/ 57150 w 63280"/>
              <a:gd name="connsiteY1" fmla="*/ 78865 h 80005"/>
              <a:gd name="connsiteX2" fmla="*/ 57150 w 63280"/>
              <a:gd name="connsiteY2" fmla="*/ 44998 h 80005"/>
              <a:gd name="connsiteX3" fmla="*/ 0 w 63280"/>
              <a:gd name="connsiteY3" fmla="*/ 548 h 8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80" h="80005">
                <a:moveTo>
                  <a:pt x="0" y="548"/>
                </a:moveTo>
                <a:cubicBezTo>
                  <a:pt x="0" y="6192"/>
                  <a:pt x="47625" y="71457"/>
                  <a:pt x="57150" y="78865"/>
                </a:cubicBezTo>
                <a:cubicBezTo>
                  <a:pt x="66675" y="86273"/>
                  <a:pt x="63853" y="55581"/>
                  <a:pt x="57150" y="44998"/>
                </a:cubicBezTo>
                <a:cubicBezTo>
                  <a:pt x="50447" y="34415"/>
                  <a:pt x="0" y="-5096"/>
                  <a:pt x="0" y="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58F1F0CB-AB94-44E7-A194-12835ED8706D}"/>
              </a:ext>
            </a:extLst>
          </p:cNvPr>
          <p:cNvSpPr/>
          <p:nvPr/>
        </p:nvSpPr>
        <p:spPr>
          <a:xfrm>
            <a:off x="4755705" y="3738033"/>
            <a:ext cx="91462" cy="694822"/>
          </a:xfrm>
          <a:custGeom>
            <a:avLst/>
            <a:gdLst>
              <a:gd name="connsiteX0" fmla="*/ 91462 w 91462"/>
              <a:gd name="connsiteY0" fmla="*/ 0 h 694822"/>
              <a:gd name="connsiteX1" fmla="*/ 44895 w 91462"/>
              <a:gd name="connsiteY1" fmla="*/ 423334 h 694822"/>
              <a:gd name="connsiteX2" fmla="*/ 445 w 91462"/>
              <a:gd name="connsiteY2" fmla="*/ 694267 h 694822"/>
              <a:gd name="connsiteX3" fmla="*/ 23728 w 91462"/>
              <a:gd name="connsiteY3" fmla="*/ 488950 h 694822"/>
              <a:gd name="connsiteX4" fmla="*/ 51245 w 91462"/>
              <a:gd name="connsiteY4" fmla="*/ 317500 h 694822"/>
              <a:gd name="connsiteX5" fmla="*/ 91462 w 91462"/>
              <a:gd name="connsiteY5" fmla="*/ 0 h 69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62" h="694822">
                <a:moveTo>
                  <a:pt x="91462" y="0"/>
                </a:moveTo>
                <a:cubicBezTo>
                  <a:pt x="75763" y="153811"/>
                  <a:pt x="60064" y="307623"/>
                  <a:pt x="44895" y="423334"/>
                </a:cubicBezTo>
                <a:cubicBezTo>
                  <a:pt x="29726" y="539045"/>
                  <a:pt x="3973" y="683331"/>
                  <a:pt x="445" y="694267"/>
                </a:cubicBezTo>
                <a:cubicBezTo>
                  <a:pt x="-3083" y="705203"/>
                  <a:pt x="15261" y="551745"/>
                  <a:pt x="23728" y="488950"/>
                </a:cubicBezTo>
                <a:cubicBezTo>
                  <a:pt x="32195" y="426155"/>
                  <a:pt x="38898" y="394405"/>
                  <a:pt x="51245" y="317500"/>
                </a:cubicBezTo>
                <a:lnTo>
                  <a:pt x="9146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5FE75326-219F-424E-8E85-2D945338C764}"/>
              </a:ext>
            </a:extLst>
          </p:cNvPr>
          <p:cNvSpPr/>
          <p:nvPr/>
        </p:nvSpPr>
        <p:spPr>
          <a:xfrm>
            <a:off x="5278237" y="3595492"/>
            <a:ext cx="98848" cy="754894"/>
          </a:xfrm>
          <a:custGeom>
            <a:avLst/>
            <a:gdLst>
              <a:gd name="connsiteX0" fmla="*/ 7080 w 98848"/>
              <a:gd name="connsiteY0" fmla="*/ 2841 h 754894"/>
              <a:gd name="connsiteX1" fmla="*/ 9196 w 98848"/>
              <a:gd name="connsiteY1" fmla="*/ 233558 h 754894"/>
              <a:gd name="connsiteX2" fmla="*/ 19780 w 98848"/>
              <a:gd name="connsiteY2" fmla="*/ 447341 h 754894"/>
              <a:gd name="connsiteX3" fmla="*/ 95980 w 98848"/>
              <a:gd name="connsiteY3" fmla="*/ 739441 h 754894"/>
              <a:gd name="connsiteX4" fmla="*/ 76930 w 98848"/>
              <a:gd name="connsiteY4" fmla="*/ 701341 h 754894"/>
              <a:gd name="connsiteX5" fmla="*/ 21896 w 98848"/>
              <a:gd name="connsiteY5" fmla="*/ 589158 h 754894"/>
              <a:gd name="connsiteX6" fmla="*/ 730 w 98848"/>
              <a:gd name="connsiteY6" fmla="*/ 400775 h 754894"/>
              <a:gd name="connsiteX7" fmla="*/ 7080 w 98848"/>
              <a:gd name="connsiteY7" fmla="*/ 2841 h 75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848" h="754894">
                <a:moveTo>
                  <a:pt x="7080" y="2841"/>
                </a:moveTo>
                <a:cubicBezTo>
                  <a:pt x="8491" y="-25028"/>
                  <a:pt x="7079" y="159475"/>
                  <a:pt x="9196" y="233558"/>
                </a:cubicBezTo>
                <a:cubicBezTo>
                  <a:pt x="11313" y="307641"/>
                  <a:pt x="5316" y="363027"/>
                  <a:pt x="19780" y="447341"/>
                </a:cubicBezTo>
                <a:cubicBezTo>
                  <a:pt x="34244" y="531655"/>
                  <a:pt x="86455" y="697108"/>
                  <a:pt x="95980" y="739441"/>
                </a:cubicBezTo>
                <a:cubicBezTo>
                  <a:pt x="105505" y="781774"/>
                  <a:pt x="89277" y="726388"/>
                  <a:pt x="76930" y="701341"/>
                </a:cubicBezTo>
                <a:cubicBezTo>
                  <a:pt x="64583" y="676294"/>
                  <a:pt x="34596" y="639252"/>
                  <a:pt x="21896" y="589158"/>
                </a:cubicBezTo>
                <a:cubicBezTo>
                  <a:pt x="9196" y="539064"/>
                  <a:pt x="3905" y="495320"/>
                  <a:pt x="730" y="400775"/>
                </a:cubicBezTo>
                <a:cubicBezTo>
                  <a:pt x="-2445" y="306231"/>
                  <a:pt x="5669" y="30710"/>
                  <a:pt x="7080" y="2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1112652A-0CB1-4793-9782-82EE14A0F31D}"/>
              </a:ext>
            </a:extLst>
          </p:cNvPr>
          <p:cNvSpPr/>
          <p:nvPr/>
        </p:nvSpPr>
        <p:spPr>
          <a:xfrm>
            <a:off x="5039174" y="4335307"/>
            <a:ext cx="329748" cy="261978"/>
          </a:xfrm>
          <a:custGeom>
            <a:avLst/>
            <a:gdLst>
              <a:gd name="connsiteX0" fmla="*/ 328693 w 329748"/>
              <a:gd name="connsiteY0" fmla="*/ 1743 h 261978"/>
              <a:gd name="connsiteX1" fmla="*/ 9076 w 329748"/>
              <a:gd name="connsiteY1" fmla="*/ 257860 h 261978"/>
              <a:gd name="connsiteX2" fmla="*/ 108559 w 329748"/>
              <a:gd name="connsiteY2" fmla="*/ 149910 h 261978"/>
              <a:gd name="connsiteX3" fmla="*/ 328693 w 329748"/>
              <a:gd name="connsiteY3" fmla="*/ 1743 h 26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748" h="261978">
                <a:moveTo>
                  <a:pt x="328693" y="1743"/>
                </a:moveTo>
                <a:cubicBezTo>
                  <a:pt x="312113" y="19735"/>
                  <a:pt x="45765" y="233166"/>
                  <a:pt x="9076" y="257860"/>
                </a:cubicBezTo>
                <a:cubicBezTo>
                  <a:pt x="-27613" y="282555"/>
                  <a:pt x="55290" y="189774"/>
                  <a:pt x="108559" y="149910"/>
                </a:cubicBezTo>
                <a:cubicBezTo>
                  <a:pt x="161828" y="110046"/>
                  <a:pt x="345273" y="-16249"/>
                  <a:pt x="328693" y="1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948D1EB9-B8C1-4585-8FF1-2BCE29C1CD1C}"/>
              </a:ext>
            </a:extLst>
          </p:cNvPr>
          <p:cNvSpPr/>
          <p:nvPr/>
        </p:nvSpPr>
        <p:spPr>
          <a:xfrm>
            <a:off x="4736151" y="4469121"/>
            <a:ext cx="649233" cy="292340"/>
          </a:xfrm>
          <a:custGeom>
            <a:avLst/>
            <a:gdLst>
              <a:gd name="connsiteX0" fmla="*/ 5182 w 649233"/>
              <a:gd name="connsiteY0" fmla="*/ 1279 h 292340"/>
              <a:gd name="connsiteX1" fmla="*/ 525882 w 649233"/>
              <a:gd name="connsiteY1" fmla="*/ 244696 h 292340"/>
              <a:gd name="connsiteX2" fmla="*/ 646532 w 649233"/>
              <a:gd name="connsiteY2" fmla="*/ 291262 h 292340"/>
              <a:gd name="connsiteX3" fmla="*/ 612666 w 649233"/>
              <a:gd name="connsiteY3" fmla="*/ 278562 h 292340"/>
              <a:gd name="connsiteX4" fmla="*/ 280349 w 649233"/>
              <a:gd name="connsiteY4" fmla="*/ 153679 h 292340"/>
              <a:gd name="connsiteX5" fmla="*/ 5182 w 649233"/>
              <a:gd name="connsiteY5" fmla="*/ 1279 h 29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233" h="292340">
                <a:moveTo>
                  <a:pt x="5182" y="1279"/>
                </a:moveTo>
                <a:cubicBezTo>
                  <a:pt x="46104" y="16448"/>
                  <a:pt x="418990" y="196366"/>
                  <a:pt x="525882" y="244696"/>
                </a:cubicBezTo>
                <a:cubicBezTo>
                  <a:pt x="632774" y="293026"/>
                  <a:pt x="632068" y="285618"/>
                  <a:pt x="646532" y="291262"/>
                </a:cubicBezTo>
                <a:cubicBezTo>
                  <a:pt x="660996" y="296906"/>
                  <a:pt x="612666" y="278562"/>
                  <a:pt x="612666" y="278562"/>
                </a:cubicBezTo>
                <a:cubicBezTo>
                  <a:pt x="551636" y="255632"/>
                  <a:pt x="384771" y="197423"/>
                  <a:pt x="280349" y="153679"/>
                </a:cubicBezTo>
                <a:cubicBezTo>
                  <a:pt x="175927" y="109935"/>
                  <a:pt x="-35740" y="-13890"/>
                  <a:pt x="5182" y="1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A59C3A64-1785-4B3A-9F84-F116CF08CBEC}"/>
              </a:ext>
            </a:extLst>
          </p:cNvPr>
          <p:cNvSpPr/>
          <p:nvPr/>
        </p:nvSpPr>
        <p:spPr>
          <a:xfrm>
            <a:off x="4679252" y="4482128"/>
            <a:ext cx="65825" cy="624923"/>
          </a:xfrm>
          <a:custGeom>
            <a:avLst/>
            <a:gdLst>
              <a:gd name="connsiteX0" fmla="*/ 65786 w 65825"/>
              <a:gd name="connsiteY0" fmla="*/ 2560 h 624923"/>
              <a:gd name="connsiteX1" fmla="*/ 38798 w 65825"/>
              <a:gd name="connsiteY1" fmla="*/ 135910 h 624923"/>
              <a:gd name="connsiteX2" fmla="*/ 5461 w 65825"/>
              <a:gd name="connsiteY2" fmla="*/ 602635 h 624923"/>
              <a:gd name="connsiteX3" fmla="*/ 3873 w 65825"/>
              <a:gd name="connsiteY3" fmla="*/ 516910 h 624923"/>
              <a:gd name="connsiteX4" fmla="*/ 43561 w 65825"/>
              <a:gd name="connsiteY4" fmla="*/ 223222 h 624923"/>
              <a:gd name="connsiteX5" fmla="*/ 65786 w 65825"/>
              <a:gd name="connsiteY5" fmla="*/ 2560 h 62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25" h="624923">
                <a:moveTo>
                  <a:pt x="65786" y="2560"/>
                </a:moveTo>
                <a:cubicBezTo>
                  <a:pt x="64992" y="-11992"/>
                  <a:pt x="48852" y="35898"/>
                  <a:pt x="38798" y="135910"/>
                </a:cubicBezTo>
                <a:cubicBezTo>
                  <a:pt x="28744" y="235922"/>
                  <a:pt x="11282" y="539135"/>
                  <a:pt x="5461" y="602635"/>
                </a:cubicBezTo>
                <a:cubicBezTo>
                  <a:pt x="-360" y="666135"/>
                  <a:pt x="-2477" y="580145"/>
                  <a:pt x="3873" y="516910"/>
                </a:cubicBezTo>
                <a:cubicBezTo>
                  <a:pt x="10223" y="453675"/>
                  <a:pt x="31919" y="307624"/>
                  <a:pt x="43561" y="223222"/>
                </a:cubicBezTo>
                <a:cubicBezTo>
                  <a:pt x="55203" y="138820"/>
                  <a:pt x="66580" y="17112"/>
                  <a:pt x="65786" y="2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5C0F6636-C021-4E43-BD28-6D589DFABBC4}"/>
              </a:ext>
            </a:extLst>
          </p:cNvPr>
          <p:cNvSpPr/>
          <p:nvPr/>
        </p:nvSpPr>
        <p:spPr>
          <a:xfrm>
            <a:off x="5119569" y="4779233"/>
            <a:ext cx="256767" cy="691147"/>
          </a:xfrm>
          <a:custGeom>
            <a:avLst/>
            <a:gdLst>
              <a:gd name="connsiteX0" fmla="*/ 256764 w 256767"/>
              <a:gd name="connsiteY0" fmla="*/ 200 h 691147"/>
              <a:gd name="connsiteX1" fmla="*/ 100131 w 256767"/>
              <a:gd name="connsiteY1" fmla="*/ 429884 h 691147"/>
              <a:gd name="connsiteX2" fmla="*/ 6998 w 256767"/>
              <a:gd name="connsiteY2" fmla="*/ 677534 h 691147"/>
              <a:gd name="connsiteX3" fmla="*/ 17581 w 256767"/>
              <a:gd name="connsiteY3" fmla="*/ 628850 h 691147"/>
              <a:gd name="connsiteX4" fmla="*/ 104364 w 256767"/>
              <a:gd name="connsiteY4" fmla="*/ 376967 h 691147"/>
              <a:gd name="connsiteX5" fmla="*/ 256764 w 256767"/>
              <a:gd name="connsiteY5" fmla="*/ 200 h 69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767" h="691147">
                <a:moveTo>
                  <a:pt x="256764" y="200"/>
                </a:moveTo>
                <a:cubicBezTo>
                  <a:pt x="256058" y="9020"/>
                  <a:pt x="141759" y="316995"/>
                  <a:pt x="100131" y="429884"/>
                </a:cubicBezTo>
                <a:cubicBezTo>
                  <a:pt x="58503" y="542773"/>
                  <a:pt x="20756" y="644373"/>
                  <a:pt x="6998" y="677534"/>
                </a:cubicBezTo>
                <a:cubicBezTo>
                  <a:pt x="-6760" y="710695"/>
                  <a:pt x="1353" y="678945"/>
                  <a:pt x="17581" y="628850"/>
                </a:cubicBezTo>
                <a:cubicBezTo>
                  <a:pt x="33809" y="578755"/>
                  <a:pt x="66970" y="478214"/>
                  <a:pt x="104364" y="376967"/>
                </a:cubicBezTo>
                <a:cubicBezTo>
                  <a:pt x="141758" y="275720"/>
                  <a:pt x="257470" y="-8620"/>
                  <a:pt x="256764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6E5EE4AE-D02D-464F-86A5-F450728B061F}"/>
              </a:ext>
            </a:extLst>
          </p:cNvPr>
          <p:cNvSpPr/>
          <p:nvPr/>
        </p:nvSpPr>
        <p:spPr>
          <a:xfrm>
            <a:off x="4679228" y="5173126"/>
            <a:ext cx="38510" cy="542882"/>
          </a:xfrm>
          <a:custGeom>
            <a:avLst/>
            <a:gdLst>
              <a:gd name="connsiteX0" fmla="*/ 722 w 38510"/>
              <a:gd name="connsiteY0" fmla="*/ 7 h 542882"/>
              <a:gd name="connsiteX1" fmla="*/ 13422 w 38510"/>
              <a:gd name="connsiteY1" fmla="*/ 270941 h 542882"/>
              <a:gd name="connsiteX2" fmla="*/ 36705 w 38510"/>
              <a:gd name="connsiteY2" fmla="*/ 537641 h 542882"/>
              <a:gd name="connsiteX3" fmla="*/ 36705 w 38510"/>
              <a:gd name="connsiteY3" fmla="*/ 433924 h 542882"/>
              <a:gd name="connsiteX4" fmla="*/ 34589 w 38510"/>
              <a:gd name="connsiteY4" fmla="*/ 262474 h 542882"/>
              <a:gd name="connsiteX5" fmla="*/ 722 w 38510"/>
              <a:gd name="connsiteY5" fmla="*/ 7 h 54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10" h="542882">
                <a:moveTo>
                  <a:pt x="722" y="7"/>
                </a:moveTo>
                <a:cubicBezTo>
                  <a:pt x="-2806" y="1418"/>
                  <a:pt x="7425" y="181335"/>
                  <a:pt x="13422" y="270941"/>
                </a:cubicBezTo>
                <a:cubicBezTo>
                  <a:pt x="19419" y="360547"/>
                  <a:pt x="32825" y="510477"/>
                  <a:pt x="36705" y="537641"/>
                </a:cubicBezTo>
                <a:cubicBezTo>
                  <a:pt x="40585" y="564805"/>
                  <a:pt x="37058" y="479785"/>
                  <a:pt x="36705" y="433924"/>
                </a:cubicBezTo>
                <a:cubicBezTo>
                  <a:pt x="36352" y="388063"/>
                  <a:pt x="41645" y="330913"/>
                  <a:pt x="34589" y="262474"/>
                </a:cubicBezTo>
                <a:cubicBezTo>
                  <a:pt x="27534" y="194035"/>
                  <a:pt x="4250" y="-1404"/>
                  <a:pt x="72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37EE5A99-4208-49BA-8681-057D11CA0438}"/>
              </a:ext>
            </a:extLst>
          </p:cNvPr>
          <p:cNvSpPr/>
          <p:nvPr/>
        </p:nvSpPr>
        <p:spPr>
          <a:xfrm>
            <a:off x="5013803" y="5475701"/>
            <a:ext cx="110652" cy="325192"/>
          </a:xfrm>
          <a:custGeom>
            <a:avLst/>
            <a:gdLst>
              <a:gd name="connsiteX0" fmla="*/ 110647 w 110652"/>
              <a:gd name="connsiteY0" fmla="*/ 116 h 325192"/>
              <a:gd name="connsiteX1" fmla="*/ 32330 w 110652"/>
              <a:gd name="connsiteY1" fmla="*/ 205432 h 325192"/>
              <a:gd name="connsiteX2" fmla="*/ 11164 w 110652"/>
              <a:gd name="connsiteY2" fmla="*/ 245649 h 325192"/>
              <a:gd name="connsiteX3" fmla="*/ 580 w 110652"/>
              <a:gd name="connsiteY3" fmla="*/ 323966 h 325192"/>
              <a:gd name="connsiteX4" fmla="*/ 28097 w 110652"/>
              <a:gd name="connsiteY4" fmla="*/ 177916 h 325192"/>
              <a:gd name="connsiteX5" fmla="*/ 110647 w 110652"/>
              <a:gd name="connsiteY5" fmla="*/ 116 h 32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52" h="325192">
                <a:moveTo>
                  <a:pt x="110647" y="116"/>
                </a:moveTo>
                <a:cubicBezTo>
                  <a:pt x="111353" y="4702"/>
                  <a:pt x="48910" y="164510"/>
                  <a:pt x="32330" y="205432"/>
                </a:cubicBezTo>
                <a:cubicBezTo>
                  <a:pt x="15749" y="246354"/>
                  <a:pt x="16456" y="225893"/>
                  <a:pt x="11164" y="245649"/>
                </a:cubicBezTo>
                <a:cubicBezTo>
                  <a:pt x="5872" y="265405"/>
                  <a:pt x="-2242" y="335255"/>
                  <a:pt x="580" y="323966"/>
                </a:cubicBezTo>
                <a:cubicBezTo>
                  <a:pt x="3402" y="312677"/>
                  <a:pt x="11516" y="228716"/>
                  <a:pt x="28097" y="177916"/>
                </a:cubicBezTo>
                <a:cubicBezTo>
                  <a:pt x="44678" y="127116"/>
                  <a:pt x="109941" y="-4470"/>
                  <a:pt x="110647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75394CBB-5C16-4FA0-A464-9681DE47175F}"/>
              </a:ext>
            </a:extLst>
          </p:cNvPr>
          <p:cNvSpPr/>
          <p:nvPr/>
        </p:nvSpPr>
        <p:spPr>
          <a:xfrm>
            <a:off x="4983493" y="5467350"/>
            <a:ext cx="117849" cy="828240"/>
          </a:xfrm>
          <a:custGeom>
            <a:avLst/>
            <a:gdLst>
              <a:gd name="connsiteX0" fmla="*/ 117674 w 117849"/>
              <a:gd name="connsiteY0" fmla="*/ 0 h 828240"/>
              <a:gd name="connsiteX1" fmla="*/ 33007 w 117849"/>
              <a:gd name="connsiteY1" fmla="*/ 234950 h 828240"/>
              <a:gd name="connsiteX2" fmla="*/ 26657 w 117849"/>
              <a:gd name="connsiteY2" fmla="*/ 340783 h 828240"/>
              <a:gd name="connsiteX3" fmla="*/ 28774 w 117849"/>
              <a:gd name="connsiteY3" fmla="*/ 804333 h 828240"/>
              <a:gd name="connsiteX4" fmla="*/ 30890 w 117849"/>
              <a:gd name="connsiteY4" fmla="*/ 728133 h 828240"/>
              <a:gd name="connsiteX5" fmla="*/ 13957 w 117849"/>
              <a:gd name="connsiteY5" fmla="*/ 440267 h 828240"/>
              <a:gd name="connsiteX6" fmla="*/ 7607 w 117849"/>
              <a:gd name="connsiteY6" fmla="*/ 234950 h 828240"/>
              <a:gd name="connsiteX7" fmla="*/ 117674 w 117849"/>
              <a:gd name="connsiteY7" fmla="*/ 0 h 82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849" h="828240">
                <a:moveTo>
                  <a:pt x="117674" y="0"/>
                </a:moveTo>
                <a:cubicBezTo>
                  <a:pt x="121907" y="0"/>
                  <a:pt x="48176" y="178153"/>
                  <a:pt x="33007" y="234950"/>
                </a:cubicBezTo>
                <a:cubicBezTo>
                  <a:pt x="17837" y="291747"/>
                  <a:pt x="27362" y="245886"/>
                  <a:pt x="26657" y="340783"/>
                </a:cubicBezTo>
                <a:cubicBezTo>
                  <a:pt x="25952" y="435680"/>
                  <a:pt x="28069" y="739775"/>
                  <a:pt x="28774" y="804333"/>
                </a:cubicBezTo>
                <a:cubicBezTo>
                  <a:pt x="29479" y="868891"/>
                  <a:pt x="33359" y="788811"/>
                  <a:pt x="30890" y="728133"/>
                </a:cubicBezTo>
                <a:cubicBezTo>
                  <a:pt x="28421" y="667455"/>
                  <a:pt x="17837" y="522464"/>
                  <a:pt x="13957" y="440267"/>
                </a:cubicBezTo>
                <a:cubicBezTo>
                  <a:pt x="10076" y="358070"/>
                  <a:pt x="-11090" y="312561"/>
                  <a:pt x="7607" y="234950"/>
                </a:cubicBezTo>
                <a:cubicBezTo>
                  <a:pt x="26304" y="157339"/>
                  <a:pt x="113441" y="0"/>
                  <a:pt x="11767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6AEA0DF5-52BA-4536-921D-5FD7536DB07E}"/>
              </a:ext>
            </a:extLst>
          </p:cNvPr>
          <p:cNvSpPr/>
          <p:nvPr/>
        </p:nvSpPr>
        <p:spPr>
          <a:xfrm>
            <a:off x="4719843" y="5756968"/>
            <a:ext cx="287491" cy="823329"/>
          </a:xfrm>
          <a:custGeom>
            <a:avLst/>
            <a:gdLst>
              <a:gd name="connsiteX0" fmla="*/ 324 w 287491"/>
              <a:gd name="connsiteY0" fmla="*/ 2482 h 823329"/>
              <a:gd name="connsiteX1" fmla="*/ 161190 w 287491"/>
              <a:gd name="connsiteY1" fmla="*/ 495665 h 823329"/>
              <a:gd name="connsiteX2" fmla="*/ 283957 w 287491"/>
              <a:gd name="connsiteY2" fmla="*/ 817399 h 823329"/>
              <a:gd name="connsiteX3" fmla="*/ 247974 w 287491"/>
              <a:gd name="connsiteY3" fmla="*/ 690399 h 823329"/>
              <a:gd name="connsiteX4" fmla="*/ 182357 w 287491"/>
              <a:gd name="connsiteY4" fmla="*/ 514715 h 823329"/>
              <a:gd name="connsiteX5" fmla="*/ 120974 w 287491"/>
              <a:gd name="connsiteY5" fmla="*/ 313632 h 823329"/>
              <a:gd name="connsiteX6" fmla="*/ 324 w 287491"/>
              <a:gd name="connsiteY6" fmla="*/ 2482 h 82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491" h="823329">
                <a:moveTo>
                  <a:pt x="324" y="2482"/>
                </a:moveTo>
                <a:cubicBezTo>
                  <a:pt x="7027" y="32821"/>
                  <a:pt x="113918" y="359846"/>
                  <a:pt x="161190" y="495665"/>
                </a:cubicBezTo>
                <a:cubicBezTo>
                  <a:pt x="208462" y="631484"/>
                  <a:pt x="269493" y="784943"/>
                  <a:pt x="283957" y="817399"/>
                </a:cubicBezTo>
                <a:cubicBezTo>
                  <a:pt x="298421" y="849855"/>
                  <a:pt x="264907" y="740846"/>
                  <a:pt x="247974" y="690399"/>
                </a:cubicBezTo>
                <a:cubicBezTo>
                  <a:pt x="231041" y="639952"/>
                  <a:pt x="203524" y="577510"/>
                  <a:pt x="182357" y="514715"/>
                </a:cubicBezTo>
                <a:cubicBezTo>
                  <a:pt x="161190" y="451920"/>
                  <a:pt x="149196" y="399004"/>
                  <a:pt x="120974" y="313632"/>
                </a:cubicBezTo>
                <a:cubicBezTo>
                  <a:pt x="92752" y="228260"/>
                  <a:pt x="-6379" y="-27857"/>
                  <a:pt x="324" y="2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9342317F-0FFF-4DCD-8E85-30B3956EA549}"/>
              </a:ext>
            </a:extLst>
          </p:cNvPr>
          <p:cNvSpPr/>
          <p:nvPr/>
        </p:nvSpPr>
        <p:spPr>
          <a:xfrm>
            <a:off x="4983538" y="6106029"/>
            <a:ext cx="92824" cy="653268"/>
          </a:xfrm>
          <a:custGeom>
            <a:avLst/>
            <a:gdLst>
              <a:gd name="connsiteX0" fmla="*/ 9679 w 92824"/>
              <a:gd name="connsiteY0" fmla="*/ 2671 h 653268"/>
              <a:gd name="connsiteX1" fmla="*/ 22379 w 92824"/>
              <a:gd name="connsiteY1" fmla="*/ 426004 h 653268"/>
              <a:gd name="connsiteX2" fmla="*/ 22379 w 92824"/>
              <a:gd name="connsiteY2" fmla="*/ 464104 h 653268"/>
              <a:gd name="connsiteX3" fmla="*/ 52012 w 92824"/>
              <a:gd name="connsiteY3" fmla="*/ 536071 h 653268"/>
              <a:gd name="connsiteX4" fmla="*/ 92229 w 92824"/>
              <a:gd name="connsiteY4" fmla="*/ 652488 h 653268"/>
              <a:gd name="connsiteX5" fmla="*/ 71062 w 92824"/>
              <a:gd name="connsiteY5" fmla="*/ 580521 h 653268"/>
              <a:gd name="connsiteX6" fmla="*/ 5445 w 92824"/>
              <a:gd name="connsiteY6" fmla="*/ 457754 h 653268"/>
              <a:gd name="connsiteX7" fmla="*/ 3329 w 92824"/>
              <a:gd name="connsiteY7" fmla="*/ 254554 h 653268"/>
              <a:gd name="connsiteX8" fmla="*/ 9679 w 92824"/>
              <a:gd name="connsiteY8" fmla="*/ 2671 h 65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24" h="653268">
                <a:moveTo>
                  <a:pt x="9679" y="2671"/>
                </a:moveTo>
                <a:cubicBezTo>
                  <a:pt x="12854" y="31246"/>
                  <a:pt x="20262" y="349099"/>
                  <a:pt x="22379" y="426004"/>
                </a:cubicBezTo>
                <a:cubicBezTo>
                  <a:pt x="24496" y="502909"/>
                  <a:pt x="17440" y="445760"/>
                  <a:pt x="22379" y="464104"/>
                </a:cubicBezTo>
                <a:cubicBezTo>
                  <a:pt x="27318" y="482448"/>
                  <a:pt x="40370" y="504674"/>
                  <a:pt x="52012" y="536071"/>
                </a:cubicBezTo>
                <a:cubicBezTo>
                  <a:pt x="63654" y="567468"/>
                  <a:pt x="89054" y="645080"/>
                  <a:pt x="92229" y="652488"/>
                </a:cubicBezTo>
                <a:cubicBezTo>
                  <a:pt x="95404" y="659896"/>
                  <a:pt x="85526" y="612977"/>
                  <a:pt x="71062" y="580521"/>
                </a:cubicBezTo>
                <a:cubicBezTo>
                  <a:pt x="56598" y="548065"/>
                  <a:pt x="16734" y="512082"/>
                  <a:pt x="5445" y="457754"/>
                </a:cubicBezTo>
                <a:cubicBezTo>
                  <a:pt x="-5844" y="403426"/>
                  <a:pt x="4034" y="326521"/>
                  <a:pt x="3329" y="254554"/>
                </a:cubicBezTo>
                <a:cubicBezTo>
                  <a:pt x="2623" y="182587"/>
                  <a:pt x="6504" y="-25904"/>
                  <a:pt x="9679" y="2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42670196-AC54-44E1-8315-4851B49536D0}"/>
              </a:ext>
            </a:extLst>
          </p:cNvPr>
          <p:cNvSpPr/>
          <p:nvPr/>
        </p:nvSpPr>
        <p:spPr>
          <a:xfrm>
            <a:off x="5027072" y="6166139"/>
            <a:ext cx="65633" cy="518311"/>
          </a:xfrm>
          <a:custGeom>
            <a:avLst/>
            <a:gdLst>
              <a:gd name="connsiteX0" fmla="*/ 11 w 65633"/>
              <a:gd name="connsiteY0" fmla="*/ 3944 h 518311"/>
              <a:gd name="connsiteX1" fmla="*/ 14828 w 65633"/>
              <a:gd name="connsiteY1" fmla="*/ 332028 h 518311"/>
              <a:gd name="connsiteX2" fmla="*/ 42345 w 65633"/>
              <a:gd name="connsiteY2" fmla="*/ 403994 h 518311"/>
              <a:gd name="connsiteX3" fmla="*/ 44461 w 65633"/>
              <a:gd name="connsiteY3" fmla="*/ 518294 h 518311"/>
              <a:gd name="connsiteX4" fmla="*/ 65628 w 65633"/>
              <a:gd name="connsiteY4" fmla="*/ 395528 h 518311"/>
              <a:gd name="connsiteX5" fmla="*/ 42345 w 65633"/>
              <a:gd name="connsiteY5" fmla="*/ 308744 h 518311"/>
              <a:gd name="connsiteX6" fmla="*/ 12711 w 65633"/>
              <a:gd name="connsiteY6" fmla="*/ 162694 h 518311"/>
              <a:gd name="connsiteX7" fmla="*/ 11 w 65633"/>
              <a:gd name="connsiteY7" fmla="*/ 3944 h 5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33" h="518311">
                <a:moveTo>
                  <a:pt x="11" y="3944"/>
                </a:moveTo>
                <a:cubicBezTo>
                  <a:pt x="364" y="32166"/>
                  <a:pt x="7772" y="265353"/>
                  <a:pt x="14828" y="332028"/>
                </a:cubicBezTo>
                <a:cubicBezTo>
                  <a:pt x="21884" y="398703"/>
                  <a:pt x="37406" y="372950"/>
                  <a:pt x="42345" y="403994"/>
                </a:cubicBezTo>
                <a:cubicBezTo>
                  <a:pt x="47284" y="435038"/>
                  <a:pt x="40581" y="519705"/>
                  <a:pt x="44461" y="518294"/>
                </a:cubicBezTo>
                <a:cubicBezTo>
                  <a:pt x="48342" y="516883"/>
                  <a:pt x="65981" y="430453"/>
                  <a:pt x="65628" y="395528"/>
                </a:cubicBezTo>
                <a:cubicBezTo>
                  <a:pt x="65275" y="360603"/>
                  <a:pt x="51164" y="347550"/>
                  <a:pt x="42345" y="308744"/>
                </a:cubicBezTo>
                <a:cubicBezTo>
                  <a:pt x="33526" y="269938"/>
                  <a:pt x="18003" y="219138"/>
                  <a:pt x="12711" y="162694"/>
                </a:cubicBezTo>
                <a:cubicBezTo>
                  <a:pt x="7419" y="106250"/>
                  <a:pt x="-342" y="-24278"/>
                  <a:pt x="11" y="3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DFE1780B-6190-43DD-AA0B-1E359770F529}"/>
              </a:ext>
            </a:extLst>
          </p:cNvPr>
          <p:cNvSpPr/>
          <p:nvPr/>
        </p:nvSpPr>
        <p:spPr>
          <a:xfrm>
            <a:off x="5292031" y="3565916"/>
            <a:ext cx="726330" cy="355082"/>
          </a:xfrm>
          <a:custGeom>
            <a:avLst/>
            <a:gdLst>
              <a:gd name="connsiteX0" fmla="*/ 1752 w 726330"/>
              <a:gd name="connsiteY0" fmla="*/ 667 h 355082"/>
              <a:gd name="connsiteX1" fmla="*/ 181669 w 726330"/>
              <a:gd name="connsiteY1" fmla="*/ 127667 h 355082"/>
              <a:gd name="connsiteX2" fmla="*/ 249402 w 726330"/>
              <a:gd name="connsiteY2" fmla="*/ 161534 h 355082"/>
              <a:gd name="connsiteX3" fmla="*/ 310786 w 726330"/>
              <a:gd name="connsiteY3" fmla="*/ 195401 h 355082"/>
              <a:gd name="connsiteX4" fmla="*/ 372169 w 726330"/>
              <a:gd name="connsiteY4" fmla="*/ 227151 h 355082"/>
              <a:gd name="connsiteX5" fmla="*/ 439902 w 726330"/>
              <a:gd name="connsiteY5" fmla="*/ 241967 h 355082"/>
              <a:gd name="connsiteX6" fmla="*/ 564786 w 726330"/>
              <a:gd name="connsiteY6" fmla="*/ 332984 h 355082"/>
              <a:gd name="connsiteX7" fmla="*/ 725652 w 726330"/>
              <a:gd name="connsiteY7" fmla="*/ 352034 h 355082"/>
              <a:gd name="connsiteX8" fmla="*/ 613469 w 726330"/>
              <a:gd name="connsiteY8" fmla="*/ 343567 h 355082"/>
              <a:gd name="connsiteX9" fmla="*/ 401802 w 726330"/>
              <a:gd name="connsiteY9" fmla="*/ 246201 h 355082"/>
              <a:gd name="connsiteX10" fmla="*/ 302319 w 726330"/>
              <a:gd name="connsiteY10" fmla="*/ 189051 h 355082"/>
              <a:gd name="connsiteX11" fmla="*/ 1752 w 726330"/>
              <a:gd name="connsiteY11" fmla="*/ 667 h 35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6330" h="355082">
                <a:moveTo>
                  <a:pt x="1752" y="667"/>
                </a:moveTo>
                <a:cubicBezTo>
                  <a:pt x="-18356" y="-9564"/>
                  <a:pt x="140394" y="100856"/>
                  <a:pt x="181669" y="127667"/>
                </a:cubicBezTo>
                <a:cubicBezTo>
                  <a:pt x="222944" y="154478"/>
                  <a:pt x="227883" y="150245"/>
                  <a:pt x="249402" y="161534"/>
                </a:cubicBezTo>
                <a:cubicBezTo>
                  <a:pt x="270921" y="172823"/>
                  <a:pt x="290325" y="184465"/>
                  <a:pt x="310786" y="195401"/>
                </a:cubicBezTo>
                <a:cubicBezTo>
                  <a:pt x="331247" y="206337"/>
                  <a:pt x="350650" y="219390"/>
                  <a:pt x="372169" y="227151"/>
                </a:cubicBezTo>
                <a:cubicBezTo>
                  <a:pt x="393688" y="234912"/>
                  <a:pt x="407799" y="224328"/>
                  <a:pt x="439902" y="241967"/>
                </a:cubicBezTo>
                <a:cubicBezTo>
                  <a:pt x="472005" y="259606"/>
                  <a:pt x="517161" y="314640"/>
                  <a:pt x="564786" y="332984"/>
                </a:cubicBezTo>
                <a:cubicBezTo>
                  <a:pt x="612411" y="351329"/>
                  <a:pt x="717538" y="350270"/>
                  <a:pt x="725652" y="352034"/>
                </a:cubicBezTo>
                <a:cubicBezTo>
                  <a:pt x="733766" y="353798"/>
                  <a:pt x="667444" y="361206"/>
                  <a:pt x="613469" y="343567"/>
                </a:cubicBezTo>
                <a:cubicBezTo>
                  <a:pt x="559494" y="325928"/>
                  <a:pt x="453660" y="271954"/>
                  <a:pt x="401802" y="246201"/>
                </a:cubicBezTo>
                <a:cubicBezTo>
                  <a:pt x="349944" y="220448"/>
                  <a:pt x="365466" y="228209"/>
                  <a:pt x="302319" y="189051"/>
                </a:cubicBezTo>
                <a:lnTo>
                  <a:pt x="1752" y="6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E2F3A9B2-BCC9-4E22-AD3A-6E4E07000A37}"/>
              </a:ext>
            </a:extLst>
          </p:cNvPr>
          <p:cNvSpPr/>
          <p:nvPr/>
        </p:nvSpPr>
        <p:spPr>
          <a:xfrm>
            <a:off x="5619201" y="3794518"/>
            <a:ext cx="266321" cy="141000"/>
          </a:xfrm>
          <a:custGeom>
            <a:avLst/>
            <a:gdLst>
              <a:gd name="connsiteX0" fmla="*/ 549 w 266321"/>
              <a:gd name="connsiteY0" fmla="*/ 665 h 141000"/>
              <a:gd name="connsiteX1" fmla="*/ 256666 w 266321"/>
              <a:gd name="connsiteY1" fmla="*/ 136132 h 141000"/>
              <a:gd name="connsiteX2" fmla="*/ 210099 w 266321"/>
              <a:gd name="connsiteY2" fmla="*/ 108615 h 141000"/>
              <a:gd name="connsiteX3" fmla="*/ 188932 w 266321"/>
              <a:gd name="connsiteY3" fmla="*/ 85332 h 141000"/>
              <a:gd name="connsiteX4" fmla="*/ 549 w 266321"/>
              <a:gd name="connsiteY4" fmla="*/ 665 h 14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321" h="141000">
                <a:moveTo>
                  <a:pt x="549" y="665"/>
                </a:moveTo>
                <a:cubicBezTo>
                  <a:pt x="11838" y="9132"/>
                  <a:pt x="221741" y="118140"/>
                  <a:pt x="256666" y="136132"/>
                </a:cubicBezTo>
                <a:cubicBezTo>
                  <a:pt x="291591" y="154124"/>
                  <a:pt x="221388" y="117082"/>
                  <a:pt x="210099" y="108615"/>
                </a:cubicBezTo>
                <a:cubicBezTo>
                  <a:pt x="198810" y="100148"/>
                  <a:pt x="222446" y="103676"/>
                  <a:pt x="188932" y="85332"/>
                </a:cubicBezTo>
                <a:cubicBezTo>
                  <a:pt x="155418" y="66988"/>
                  <a:pt x="-10740" y="-7802"/>
                  <a:pt x="549" y="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4B6C571A-FCED-4801-9B17-7B8C1A04FEAC}"/>
              </a:ext>
            </a:extLst>
          </p:cNvPr>
          <p:cNvSpPr/>
          <p:nvPr/>
        </p:nvSpPr>
        <p:spPr>
          <a:xfrm>
            <a:off x="5757432" y="3930157"/>
            <a:ext cx="313743" cy="255551"/>
          </a:xfrm>
          <a:custGeom>
            <a:avLst/>
            <a:gdLst>
              <a:gd name="connsiteX0" fmla="*/ 313168 w 313743"/>
              <a:gd name="connsiteY0" fmla="*/ 4726 h 255551"/>
              <a:gd name="connsiteX1" fmla="*/ 152301 w 313743"/>
              <a:gd name="connsiteY1" fmla="*/ 30126 h 255551"/>
              <a:gd name="connsiteX2" fmla="*/ 8368 w 313743"/>
              <a:gd name="connsiteY2" fmla="*/ 248143 h 255551"/>
              <a:gd name="connsiteX3" fmla="*/ 25301 w 313743"/>
              <a:gd name="connsiteY3" fmla="*/ 190993 h 255551"/>
              <a:gd name="connsiteX4" fmla="*/ 93035 w 313743"/>
              <a:gd name="connsiteY4" fmla="*/ 57643 h 255551"/>
              <a:gd name="connsiteX5" fmla="*/ 313168 w 313743"/>
              <a:gd name="connsiteY5" fmla="*/ 4726 h 25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743" h="255551">
                <a:moveTo>
                  <a:pt x="313168" y="4726"/>
                </a:moveTo>
                <a:cubicBezTo>
                  <a:pt x="323046" y="140"/>
                  <a:pt x="203101" y="-10443"/>
                  <a:pt x="152301" y="30126"/>
                </a:cubicBezTo>
                <a:cubicBezTo>
                  <a:pt x="101501" y="70695"/>
                  <a:pt x="29535" y="221332"/>
                  <a:pt x="8368" y="248143"/>
                </a:cubicBezTo>
                <a:cubicBezTo>
                  <a:pt x="-12799" y="274954"/>
                  <a:pt x="11190" y="222743"/>
                  <a:pt x="25301" y="190993"/>
                </a:cubicBezTo>
                <a:cubicBezTo>
                  <a:pt x="39412" y="159243"/>
                  <a:pt x="46468" y="89040"/>
                  <a:pt x="93035" y="57643"/>
                </a:cubicBezTo>
                <a:cubicBezTo>
                  <a:pt x="139602" y="26246"/>
                  <a:pt x="303290" y="9312"/>
                  <a:pt x="313168" y="4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904132CC-46B4-4378-95DC-7D7D47DE0C02}"/>
              </a:ext>
            </a:extLst>
          </p:cNvPr>
          <p:cNvSpPr/>
          <p:nvPr/>
        </p:nvSpPr>
        <p:spPr>
          <a:xfrm>
            <a:off x="5620381" y="4201295"/>
            <a:ext cx="135189" cy="509981"/>
          </a:xfrm>
          <a:custGeom>
            <a:avLst/>
            <a:gdLst>
              <a:gd name="connsiteX0" fmla="*/ 134836 w 135189"/>
              <a:gd name="connsiteY0" fmla="*/ 288 h 509981"/>
              <a:gd name="connsiteX1" fmla="*/ 60752 w 135189"/>
              <a:gd name="connsiteY1" fmla="*/ 171738 h 509981"/>
              <a:gd name="connsiteX2" fmla="*/ 37469 w 135189"/>
              <a:gd name="connsiteY2" fmla="*/ 247938 h 509981"/>
              <a:gd name="connsiteX3" fmla="*/ 3602 w 135189"/>
              <a:gd name="connsiteY3" fmla="*/ 504055 h 509981"/>
              <a:gd name="connsiteX4" fmla="*/ 3602 w 135189"/>
              <a:gd name="connsiteY4" fmla="*/ 410922 h 509981"/>
              <a:gd name="connsiteX5" fmla="*/ 26886 w 135189"/>
              <a:gd name="connsiteY5" fmla="*/ 216188 h 509981"/>
              <a:gd name="connsiteX6" fmla="*/ 134836 w 135189"/>
              <a:gd name="connsiteY6" fmla="*/ 288 h 50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189" h="509981">
                <a:moveTo>
                  <a:pt x="134836" y="288"/>
                </a:moveTo>
                <a:cubicBezTo>
                  <a:pt x="140480" y="-7120"/>
                  <a:pt x="76980" y="130463"/>
                  <a:pt x="60752" y="171738"/>
                </a:cubicBezTo>
                <a:cubicBezTo>
                  <a:pt x="44524" y="213013"/>
                  <a:pt x="46994" y="192552"/>
                  <a:pt x="37469" y="247938"/>
                </a:cubicBezTo>
                <a:cubicBezTo>
                  <a:pt x="27944" y="303324"/>
                  <a:pt x="9246" y="476891"/>
                  <a:pt x="3602" y="504055"/>
                </a:cubicBezTo>
                <a:cubicBezTo>
                  <a:pt x="-2043" y="531219"/>
                  <a:pt x="-279" y="458900"/>
                  <a:pt x="3602" y="410922"/>
                </a:cubicBezTo>
                <a:cubicBezTo>
                  <a:pt x="7483" y="362944"/>
                  <a:pt x="6425" y="285333"/>
                  <a:pt x="26886" y="216188"/>
                </a:cubicBezTo>
                <a:cubicBezTo>
                  <a:pt x="47347" y="147044"/>
                  <a:pt x="129192" y="7696"/>
                  <a:pt x="134836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89C5EE8F-6336-4B86-9EC1-E6B3CF779500}"/>
              </a:ext>
            </a:extLst>
          </p:cNvPr>
          <p:cNvSpPr/>
          <p:nvPr/>
        </p:nvSpPr>
        <p:spPr>
          <a:xfrm>
            <a:off x="5250864" y="4964198"/>
            <a:ext cx="438873" cy="191010"/>
          </a:xfrm>
          <a:custGeom>
            <a:avLst/>
            <a:gdLst>
              <a:gd name="connsiteX0" fmla="*/ 586 w 438873"/>
              <a:gd name="connsiteY0" fmla="*/ 190415 h 191010"/>
              <a:gd name="connsiteX1" fmla="*/ 227599 w 438873"/>
              <a:gd name="connsiteY1" fmla="*/ 130090 h 191010"/>
              <a:gd name="connsiteX2" fmla="*/ 308561 w 438873"/>
              <a:gd name="connsiteY2" fmla="*/ 87227 h 191010"/>
              <a:gd name="connsiteX3" fmla="*/ 435561 w 438873"/>
              <a:gd name="connsiteY3" fmla="*/ 1502 h 191010"/>
              <a:gd name="connsiteX4" fmla="*/ 392699 w 438873"/>
              <a:gd name="connsiteY4" fmla="*/ 38015 h 191010"/>
              <a:gd name="connsiteX5" fmla="*/ 295861 w 438873"/>
              <a:gd name="connsiteY5" fmla="*/ 106277 h 191010"/>
              <a:gd name="connsiteX6" fmla="*/ 165686 w 438873"/>
              <a:gd name="connsiteY6" fmla="*/ 157077 h 191010"/>
              <a:gd name="connsiteX7" fmla="*/ 586 w 438873"/>
              <a:gd name="connsiteY7" fmla="*/ 190415 h 19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873" h="191010">
                <a:moveTo>
                  <a:pt x="586" y="190415"/>
                </a:moveTo>
                <a:cubicBezTo>
                  <a:pt x="10905" y="185917"/>
                  <a:pt x="176270" y="147288"/>
                  <a:pt x="227599" y="130090"/>
                </a:cubicBezTo>
                <a:cubicBezTo>
                  <a:pt x="278928" y="112892"/>
                  <a:pt x="273901" y="108658"/>
                  <a:pt x="308561" y="87227"/>
                </a:cubicBezTo>
                <a:cubicBezTo>
                  <a:pt x="343221" y="65796"/>
                  <a:pt x="421538" y="9704"/>
                  <a:pt x="435561" y="1502"/>
                </a:cubicBezTo>
                <a:cubicBezTo>
                  <a:pt x="449584" y="-6700"/>
                  <a:pt x="415982" y="20552"/>
                  <a:pt x="392699" y="38015"/>
                </a:cubicBezTo>
                <a:cubicBezTo>
                  <a:pt x="369416" y="55477"/>
                  <a:pt x="333696" y="86433"/>
                  <a:pt x="295861" y="106277"/>
                </a:cubicBezTo>
                <a:cubicBezTo>
                  <a:pt x="258026" y="126121"/>
                  <a:pt x="212517" y="141202"/>
                  <a:pt x="165686" y="157077"/>
                </a:cubicBezTo>
                <a:cubicBezTo>
                  <a:pt x="118855" y="172952"/>
                  <a:pt x="-9733" y="194913"/>
                  <a:pt x="586" y="190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F140D1AF-9D9A-48D5-A26F-C9CBDEAA90A5}"/>
              </a:ext>
            </a:extLst>
          </p:cNvPr>
          <p:cNvSpPr/>
          <p:nvPr/>
        </p:nvSpPr>
        <p:spPr>
          <a:xfrm>
            <a:off x="5260009" y="4952075"/>
            <a:ext cx="411516" cy="182175"/>
          </a:xfrm>
          <a:custGeom>
            <a:avLst/>
            <a:gdLst>
              <a:gd name="connsiteX0" fmla="*/ 966 w 411516"/>
              <a:gd name="connsiteY0" fmla="*/ 181900 h 182175"/>
              <a:gd name="connsiteX1" fmla="*/ 162891 w 411516"/>
              <a:gd name="connsiteY1" fmla="*/ 135863 h 182175"/>
              <a:gd name="connsiteX2" fmla="*/ 264491 w 411516"/>
              <a:gd name="connsiteY2" fmla="*/ 91413 h 182175"/>
              <a:gd name="connsiteX3" fmla="*/ 408954 w 411516"/>
              <a:gd name="connsiteY3" fmla="*/ 925 h 182175"/>
              <a:gd name="connsiteX4" fmla="*/ 348629 w 411516"/>
              <a:gd name="connsiteY4" fmla="*/ 48550 h 182175"/>
              <a:gd name="connsiteX5" fmla="*/ 243854 w 411516"/>
              <a:gd name="connsiteY5" fmla="*/ 113638 h 182175"/>
              <a:gd name="connsiteX6" fmla="*/ 966 w 411516"/>
              <a:gd name="connsiteY6" fmla="*/ 181900 h 18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516" h="182175">
                <a:moveTo>
                  <a:pt x="966" y="181900"/>
                </a:moveTo>
                <a:cubicBezTo>
                  <a:pt x="-12528" y="185604"/>
                  <a:pt x="118970" y="150944"/>
                  <a:pt x="162891" y="135863"/>
                </a:cubicBezTo>
                <a:cubicBezTo>
                  <a:pt x="206812" y="120782"/>
                  <a:pt x="223481" y="113903"/>
                  <a:pt x="264491" y="91413"/>
                </a:cubicBezTo>
                <a:cubicBezTo>
                  <a:pt x="305501" y="68923"/>
                  <a:pt x="394931" y="8069"/>
                  <a:pt x="408954" y="925"/>
                </a:cubicBezTo>
                <a:cubicBezTo>
                  <a:pt x="422977" y="-6219"/>
                  <a:pt x="376146" y="29765"/>
                  <a:pt x="348629" y="48550"/>
                </a:cubicBezTo>
                <a:cubicBezTo>
                  <a:pt x="321112" y="67335"/>
                  <a:pt x="300739" y="91413"/>
                  <a:pt x="243854" y="113638"/>
                </a:cubicBezTo>
                <a:cubicBezTo>
                  <a:pt x="186969" y="135863"/>
                  <a:pt x="14460" y="178196"/>
                  <a:pt x="966" y="181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AB5FBBCF-75BB-4F77-8F1F-762953C8CEAC}"/>
              </a:ext>
            </a:extLst>
          </p:cNvPr>
          <p:cNvSpPr/>
          <p:nvPr/>
        </p:nvSpPr>
        <p:spPr>
          <a:xfrm>
            <a:off x="5677530" y="4956149"/>
            <a:ext cx="36733" cy="168225"/>
          </a:xfrm>
          <a:custGeom>
            <a:avLst/>
            <a:gdLst>
              <a:gd name="connsiteX0" fmla="*/ 4133 w 36733"/>
              <a:gd name="connsiteY0" fmla="*/ 26 h 168225"/>
              <a:gd name="connsiteX1" fmla="*/ 10483 w 36733"/>
              <a:gd name="connsiteY1" fmla="*/ 95276 h 168225"/>
              <a:gd name="connsiteX2" fmla="*/ 35883 w 36733"/>
              <a:gd name="connsiteY2" fmla="*/ 165126 h 168225"/>
              <a:gd name="connsiteX3" fmla="*/ 27945 w 36733"/>
              <a:gd name="connsiteY3" fmla="*/ 150839 h 168225"/>
              <a:gd name="connsiteX4" fmla="*/ 958 w 36733"/>
              <a:gd name="connsiteY4" fmla="*/ 104801 h 168225"/>
              <a:gd name="connsiteX5" fmla="*/ 4133 w 36733"/>
              <a:gd name="connsiteY5" fmla="*/ 26 h 16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33" h="168225">
                <a:moveTo>
                  <a:pt x="4133" y="26"/>
                </a:moveTo>
                <a:cubicBezTo>
                  <a:pt x="5720" y="-1561"/>
                  <a:pt x="5191" y="67759"/>
                  <a:pt x="10483" y="95276"/>
                </a:cubicBezTo>
                <a:cubicBezTo>
                  <a:pt x="15775" y="122793"/>
                  <a:pt x="32973" y="155866"/>
                  <a:pt x="35883" y="165126"/>
                </a:cubicBezTo>
                <a:cubicBezTo>
                  <a:pt x="38793" y="174387"/>
                  <a:pt x="33766" y="160893"/>
                  <a:pt x="27945" y="150839"/>
                </a:cubicBezTo>
                <a:cubicBezTo>
                  <a:pt x="22124" y="140785"/>
                  <a:pt x="3868" y="126232"/>
                  <a:pt x="958" y="104801"/>
                </a:cubicBezTo>
                <a:cubicBezTo>
                  <a:pt x="-1952" y="83370"/>
                  <a:pt x="2546" y="1613"/>
                  <a:pt x="413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FD3A6554-759C-4644-B349-58EC5609E1B0}"/>
              </a:ext>
            </a:extLst>
          </p:cNvPr>
          <p:cNvSpPr/>
          <p:nvPr/>
        </p:nvSpPr>
        <p:spPr>
          <a:xfrm>
            <a:off x="5170478" y="5259088"/>
            <a:ext cx="352232" cy="102385"/>
          </a:xfrm>
          <a:custGeom>
            <a:avLst/>
            <a:gdLst>
              <a:gd name="connsiteX0" fmla="*/ 10 w 352232"/>
              <a:gd name="connsiteY0" fmla="*/ 101900 h 102385"/>
              <a:gd name="connsiteX1" fmla="*/ 184160 w 352232"/>
              <a:gd name="connsiteY1" fmla="*/ 51100 h 102385"/>
              <a:gd name="connsiteX2" fmla="*/ 347672 w 352232"/>
              <a:gd name="connsiteY2" fmla="*/ 300 h 102385"/>
              <a:gd name="connsiteX3" fmla="*/ 296872 w 352232"/>
              <a:gd name="connsiteY3" fmla="*/ 32050 h 102385"/>
              <a:gd name="connsiteX4" fmla="*/ 192097 w 352232"/>
              <a:gd name="connsiteY4" fmla="*/ 73325 h 102385"/>
              <a:gd name="connsiteX5" fmla="*/ 10 w 352232"/>
              <a:gd name="connsiteY5" fmla="*/ 101900 h 10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232" h="102385">
                <a:moveTo>
                  <a:pt x="10" y="101900"/>
                </a:moveTo>
                <a:cubicBezTo>
                  <a:pt x="-1313" y="98196"/>
                  <a:pt x="126216" y="68033"/>
                  <a:pt x="184160" y="51100"/>
                </a:cubicBezTo>
                <a:cubicBezTo>
                  <a:pt x="242104" y="34167"/>
                  <a:pt x="328887" y="3475"/>
                  <a:pt x="347672" y="300"/>
                </a:cubicBezTo>
                <a:cubicBezTo>
                  <a:pt x="366457" y="-2875"/>
                  <a:pt x="322801" y="19879"/>
                  <a:pt x="296872" y="32050"/>
                </a:cubicBezTo>
                <a:cubicBezTo>
                  <a:pt x="270943" y="44221"/>
                  <a:pt x="241045" y="59302"/>
                  <a:pt x="192097" y="73325"/>
                </a:cubicBezTo>
                <a:cubicBezTo>
                  <a:pt x="143149" y="87348"/>
                  <a:pt x="1333" y="105604"/>
                  <a:pt x="10" y="101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97E3DB23-7884-49D0-992B-2EE284DDBB38}"/>
              </a:ext>
            </a:extLst>
          </p:cNvPr>
          <p:cNvSpPr/>
          <p:nvPr/>
        </p:nvSpPr>
        <p:spPr>
          <a:xfrm>
            <a:off x="5511800" y="5124218"/>
            <a:ext cx="200614" cy="139932"/>
          </a:xfrm>
          <a:custGeom>
            <a:avLst/>
            <a:gdLst>
              <a:gd name="connsiteX0" fmla="*/ 0 w 200614"/>
              <a:gd name="connsiteY0" fmla="*/ 139932 h 139932"/>
              <a:gd name="connsiteX1" fmla="*/ 79375 w 200614"/>
              <a:gd name="connsiteY1" fmla="*/ 70082 h 139932"/>
              <a:gd name="connsiteX2" fmla="*/ 168275 w 200614"/>
              <a:gd name="connsiteY2" fmla="*/ 19282 h 139932"/>
              <a:gd name="connsiteX3" fmla="*/ 198438 w 200614"/>
              <a:gd name="connsiteY3" fmla="*/ 1820 h 139932"/>
              <a:gd name="connsiteX4" fmla="*/ 115888 w 200614"/>
              <a:gd name="connsiteY4" fmla="*/ 58970 h 139932"/>
              <a:gd name="connsiteX5" fmla="*/ 0 w 200614"/>
              <a:gd name="connsiteY5" fmla="*/ 139932 h 13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614" h="139932">
                <a:moveTo>
                  <a:pt x="0" y="139932"/>
                </a:moveTo>
                <a:cubicBezTo>
                  <a:pt x="25664" y="115061"/>
                  <a:pt x="51329" y="90190"/>
                  <a:pt x="79375" y="70082"/>
                </a:cubicBezTo>
                <a:cubicBezTo>
                  <a:pt x="107421" y="49974"/>
                  <a:pt x="148431" y="30659"/>
                  <a:pt x="168275" y="19282"/>
                </a:cubicBezTo>
                <a:cubicBezTo>
                  <a:pt x="188119" y="7905"/>
                  <a:pt x="207169" y="-4795"/>
                  <a:pt x="198438" y="1820"/>
                </a:cubicBezTo>
                <a:cubicBezTo>
                  <a:pt x="189707" y="8435"/>
                  <a:pt x="115888" y="58970"/>
                  <a:pt x="115888" y="58970"/>
                </a:cubicBezTo>
                <a:lnTo>
                  <a:pt x="0" y="13993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DC0B711F-8B74-4820-AE49-7BBCE87963B3}"/>
              </a:ext>
            </a:extLst>
          </p:cNvPr>
          <p:cNvSpPr/>
          <p:nvPr/>
        </p:nvSpPr>
        <p:spPr>
          <a:xfrm>
            <a:off x="6076878" y="3940927"/>
            <a:ext cx="121715" cy="343423"/>
          </a:xfrm>
          <a:custGeom>
            <a:avLst/>
            <a:gdLst>
              <a:gd name="connsiteX0" fmla="*/ 72 w 121715"/>
              <a:gd name="connsiteY0" fmla="*/ 306 h 343423"/>
              <a:gd name="connsiteX1" fmla="*/ 95322 w 121715"/>
              <a:gd name="connsiteY1" fmla="*/ 129423 h 343423"/>
              <a:gd name="connsiteX2" fmla="*/ 105905 w 121715"/>
              <a:gd name="connsiteY2" fmla="*/ 184456 h 343423"/>
              <a:gd name="connsiteX3" fmla="*/ 72039 w 121715"/>
              <a:gd name="connsiteY3" fmla="*/ 338973 h 343423"/>
              <a:gd name="connsiteX4" fmla="*/ 80505 w 121715"/>
              <a:gd name="connsiteY4" fmla="*/ 294523 h 343423"/>
              <a:gd name="connsiteX5" fmla="*/ 114372 w 121715"/>
              <a:gd name="connsiteY5" fmla="*/ 220440 h 343423"/>
              <a:gd name="connsiteX6" fmla="*/ 112255 w 121715"/>
              <a:gd name="connsiteY6" fmla="*/ 169640 h 343423"/>
              <a:gd name="connsiteX7" fmla="*/ 72 w 121715"/>
              <a:gd name="connsiteY7" fmla="*/ 306 h 34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15" h="343423">
                <a:moveTo>
                  <a:pt x="72" y="306"/>
                </a:moveTo>
                <a:cubicBezTo>
                  <a:pt x="-2750" y="-6397"/>
                  <a:pt x="77683" y="98731"/>
                  <a:pt x="95322" y="129423"/>
                </a:cubicBezTo>
                <a:cubicBezTo>
                  <a:pt x="112961" y="160115"/>
                  <a:pt x="109785" y="149531"/>
                  <a:pt x="105905" y="184456"/>
                </a:cubicBezTo>
                <a:cubicBezTo>
                  <a:pt x="102025" y="219381"/>
                  <a:pt x="76272" y="320629"/>
                  <a:pt x="72039" y="338973"/>
                </a:cubicBezTo>
                <a:cubicBezTo>
                  <a:pt x="67806" y="357318"/>
                  <a:pt x="73450" y="314279"/>
                  <a:pt x="80505" y="294523"/>
                </a:cubicBezTo>
                <a:cubicBezTo>
                  <a:pt x="87561" y="274768"/>
                  <a:pt x="109080" y="241254"/>
                  <a:pt x="114372" y="220440"/>
                </a:cubicBezTo>
                <a:cubicBezTo>
                  <a:pt x="119664" y="199626"/>
                  <a:pt x="128835" y="203154"/>
                  <a:pt x="112255" y="169640"/>
                </a:cubicBezTo>
                <a:cubicBezTo>
                  <a:pt x="95675" y="136126"/>
                  <a:pt x="2894" y="7009"/>
                  <a:pt x="72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FD3F822D-DEFE-42E5-A310-3658A29028C6}"/>
              </a:ext>
            </a:extLst>
          </p:cNvPr>
          <p:cNvSpPr/>
          <p:nvPr/>
        </p:nvSpPr>
        <p:spPr>
          <a:xfrm>
            <a:off x="5841859" y="4225922"/>
            <a:ext cx="108246" cy="257180"/>
          </a:xfrm>
          <a:custGeom>
            <a:avLst/>
            <a:gdLst>
              <a:gd name="connsiteX0" fmla="*/ 90629 w 108246"/>
              <a:gd name="connsiteY0" fmla="*/ 3 h 257180"/>
              <a:gd name="connsiteX1" fmla="*/ 103329 w 108246"/>
              <a:gd name="connsiteY1" fmla="*/ 112716 h 257180"/>
              <a:gd name="connsiteX2" fmla="*/ 141 w 108246"/>
              <a:gd name="connsiteY2" fmla="*/ 257178 h 257180"/>
              <a:gd name="connsiteX3" fmla="*/ 81104 w 108246"/>
              <a:gd name="connsiteY3" fmla="*/ 109541 h 257180"/>
              <a:gd name="connsiteX4" fmla="*/ 90629 w 108246"/>
              <a:gd name="connsiteY4" fmla="*/ 3 h 25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46" h="257180">
                <a:moveTo>
                  <a:pt x="90629" y="3"/>
                </a:moveTo>
                <a:cubicBezTo>
                  <a:pt x="94333" y="532"/>
                  <a:pt x="118410" y="69854"/>
                  <a:pt x="103329" y="112716"/>
                </a:cubicBezTo>
                <a:cubicBezTo>
                  <a:pt x="88248" y="155578"/>
                  <a:pt x="3845" y="257707"/>
                  <a:pt x="141" y="257178"/>
                </a:cubicBezTo>
                <a:cubicBezTo>
                  <a:pt x="-3563" y="256649"/>
                  <a:pt x="66552" y="150816"/>
                  <a:pt x="81104" y="109541"/>
                </a:cubicBezTo>
                <a:cubicBezTo>
                  <a:pt x="95656" y="68266"/>
                  <a:pt x="86925" y="-526"/>
                  <a:pt x="9062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8872CC26-68D3-4507-BDD7-A398C748E6C3}"/>
              </a:ext>
            </a:extLst>
          </p:cNvPr>
          <p:cNvSpPr/>
          <p:nvPr/>
        </p:nvSpPr>
        <p:spPr>
          <a:xfrm>
            <a:off x="5983010" y="4071450"/>
            <a:ext cx="192155" cy="75140"/>
          </a:xfrm>
          <a:custGeom>
            <a:avLst/>
            <a:gdLst>
              <a:gd name="connsiteX0" fmla="*/ 278 w 192155"/>
              <a:gd name="connsiteY0" fmla="*/ 75100 h 75140"/>
              <a:gd name="connsiteX1" fmla="*/ 84415 w 192155"/>
              <a:gd name="connsiteY1" fmla="*/ 13188 h 75140"/>
              <a:gd name="connsiteX2" fmla="*/ 189190 w 192155"/>
              <a:gd name="connsiteY2" fmla="*/ 63988 h 75140"/>
              <a:gd name="connsiteX3" fmla="*/ 159028 w 192155"/>
              <a:gd name="connsiteY3" fmla="*/ 21125 h 75140"/>
              <a:gd name="connsiteX4" fmla="*/ 112990 w 192155"/>
              <a:gd name="connsiteY4" fmla="*/ 2075 h 75140"/>
              <a:gd name="connsiteX5" fmla="*/ 278 w 192155"/>
              <a:gd name="connsiteY5" fmla="*/ 75100 h 7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155" h="75140">
                <a:moveTo>
                  <a:pt x="278" y="75100"/>
                </a:moveTo>
                <a:cubicBezTo>
                  <a:pt x="-4484" y="76952"/>
                  <a:pt x="52930" y="15040"/>
                  <a:pt x="84415" y="13188"/>
                </a:cubicBezTo>
                <a:cubicBezTo>
                  <a:pt x="115900" y="11336"/>
                  <a:pt x="176754" y="62665"/>
                  <a:pt x="189190" y="63988"/>
                </a:cubicBezTo>
                <a:cubicBezTo>
                  <a:pt x="201626" y="65311"/>
                  <a:pt x="171728" y="31444"/>
                  <a:pt x="159028" y="21125"/>
                </a:cubicBezTo>
                <a:cubicBezTo>
                  <a:pt x="146328" y="10806"/>
                  <a:pt x="139977" y="-5862"/>
                  <a:pt x="112990" y="2075"/>
                </a:cubicBezTo>
                <a:cubicBezTo>
                  <a:pt x="86003" y="10012"/>
                  <a:pt x="5040" y="73248"/>
                  <a:pt x="278" y="75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46ED07B7-66BA-4EA8-8961-F194F665616B}"/>
              </a:ext>
            </a:extLst>
          </p:cNvPr>
          <p:cNvSpPr/>
          <p:nvPr/>
        </p:nvSpPr>
        <p:spPr>
          <a:xfrm>
            <a:off x="5980077" y="3985844"/>
            <a:ext cx="162363" cy="80069"/>
          </a:xfrm>
          <a:custGeom>
            <a:avLst/>
            <a:gdLst>
              <a:gd name="connsiteX0" fmla="*/ 36 w 162363"/>
              <a:gd name="connsiteY0" fmla="*/ 79744 h 80069"/>
              <a:gd name="connsiteX1" fmla="*/ 77823 w 162363"/>
              <a:gd name="connsiteY1" fmla="*/ 32119 h 80069"/>
              <a:gd name="connsiteX2" fmla="*/ 161961 w 162363"/>
              <a:gd name="connsiteY2" fmla="*/ 59106 h 80069"/>
              <a:gd name="connsiteX3" fmla="*/ 107986 w 162363"/>
              <a:gd name="connsiteY3" fmla="*/ 17831 h 80069"/>
              <a:gd name="connsiteX4" fmla="*/ 68298 w 162363"/>
              <a:gd name="connsiteY4" fmla="*/ 3544 h 80069"/>
              <a:gd name="connsiteX5" fmla="*/ 36 w 162363"/>
              <a:gd name="connsiteY5" fmla="*/ 79744 h 8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363" h="80069">
                <a:moveTo>
                  <a:pt x="36" y="79744"/>
                </a:moveTo>
                <a:cubicBezTo>
                  <a:pt x="1623" y="84506"/>
                  <a:pt x="50836" y="35559"/>
                  <a:pt x="77823" y="32119"/>
                </a:cubicBezTo>
                <a:cubicBezTo>
                  <a:pt x="104810" y="28679"/>
                  <a:pt x="156934" y="61487"/>
                  <a:pt x="161961" y="59106"/>
                </a:cubicBezTo>
                <a:cubicBezTo>
                  <a:pt x="166988" y="56725"/>
                  <a:pt x="123597" y="27091"/>
                  <a:pt x="107986" y="17831"/>
                </a:cubicBezTo>
                <a:cubicBezTo>
                  <a:pt x="92376" y="8571"/>
                  <a:pt x="87083" y="-7039"/>
                  <a:pt x="68298" y="3544"/>
                </a:cubicBezTo>
                <a:cubicBezTo>
                  <a:pt x="49513" y="14127"/>
                  <a:pt x="-1551" y="74982"/>
                  <a:pt x="36" y="79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EAC1864B-A835-4E40-A391-E3AB4B0F633C}"/>
              </a:ext>
            </a:extLst>
          </p:cNvPr>
          <p:cNvSpPr/>
          <p:nvPr/>
        </p:nvSpPr>
        <p:spPr>
          <a:xfrm>
            <a:off x="4978356" y="3534614"/>
            <a:ext cx="223113" cy="536053"/>
          </a:xfrm>
          <a:custGeom>
            <a:avLst/>
            <a:gdLst>
              <a:gd name="connsiteX0" fmla="*/ 44 w 223113"/>
              <a:gd name="connsiteY0" fmla="*/ 219 h 536053"/>
              <a:gd name="connsiteX1" fmla="*/ 179961 w 223113"/>
              <a:gd name="connsiteY1" fmla="*/ 106053 h 536053"/>
              <a:gd name="connsiteX2" fmla="*/ 91061 w 223113"/>
              <a:gd name="connsiteY2" fmla="*/ 516686 h 536053"/>
              <a:gd name="connsiteX3" fmla="*/ 107994 w 223113"/>
              <a:gd name="connsiteY3" fmla="*/ 438369 h 536053"/>
              <a:gd name="connsiteX4" fmla="*/ 211711 w 223113"/>
              <a:gd name="connsiteY4" fmla="*/ 165319 h 536053"/>
              <a:gd name="connsiteX5" fmla="*/ 199011 w 223113"/>
              <a:gd name="connsiteY5" fmla="*/ 80653 h 536053"/>
              <a:gd name="connsiteX6" fmla="*/ 44 w 223113"/>
              <a:gd name="connsiteY6" fmla="*/ 219 h 53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113" h="536053">
                <a:moveTo>
                  <a:pt x="44" y="219"/>
                </a:moveTo>
                <a:cubicBezTo>
                  <a:pt x="-3131" y="4452"/>
                  <a:pt x="164792" y="19975"/>
                  <a:pt x="179961" y="106053"/>
                </a:cubicBezTo>
                <a:cubicBezTo>
                  <a:pt x="195131" y="192131"/>
                  <a:pt x="103056" y="461300"/>
                  <a:pt x="91061" y="516686"/>
                </a:cubicBezTo>
                <a:cubicBezTo>
                  <a:pt x="79067" y="572072"/>
                  <a:pt x="87886" y="496930"/>
                  <a:pt x="107994" y="438369"/>
                </a:cubicBezTo>
                <a:cubicBezTo>
                  <a:pt x="128102" y="379808"/>
                  <a:pt x="196542" y="224938"/>
                  <a:pt x="211711" y="165319"/>
                </a:cubicBezTo>
                <a:cubicBezTo>
                  <a:pt x="226880" y="105700"/>
                  <a:pt x="230761" y="107111"/>
                  <a:pt x="199011" y="80653"/>
                </a:cubicBezTo>
                <a:cubicBezTo>
                  <a:pt x="167261" y="54195"/>
                  <a:pt x="3219" y="-4014"/>
                  <a:pt x="44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518D1E99-2177-496D-A651-BD3F8519C2C0}"/>
              </a:ext>
            </a:extLst>
          </p:cNvPr>
          <p:cNvSpPr/>
          <p:nvPr/>
        </p:nvSpPr>
        <p:spPr>
          <a:xfrm>
            <a:off x="5240545" y="3538651"/>
            <a:ext cx="484045" cy="123577"/>
          </a:xfrm>
          <a:custGeom>
            <a:avLst/>
            <a:gdLst>
              <a:gd name="connsiteX0" fmla="*/ 322 w 484045"/>
              <a:gd name="connsiteY0" fmla="*/ 61799 h 123577"/>
              <a:gd name="connsiteX1" fmla="*/ 184472 w 484045"/>
              <a:gd name="connsiteY1" fmla="*/ 104132 h 123577"/>
              <a:gd name="connsiteX2" fmla="*/ 474455 w 484045"/>
              <a:gd name="connsiteY2" fmla="*/ 2532 h 123577"/>
              <a:gd name="connsiteX3" fmla="*/ 389788 w 484045"/>
              <a:gd name="connsiteY3" fmla="*/ 38516 h 123577"/>
              <a:gd name="connsiteX4" fmla="*/ 146372 w 484045"/>
              <a:gd name="connsiteY4" fmla="*/ 123182 h 123577"/>
              <a:gd name="connsiteX5" fmla="*/ 322 w 484045"/>
              <a:gd name="connsiteY5" fmla="*/ 61799 h 12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045" h="123577">
                <a:moveTo>
                  <a:pt x="322" y="61799"/>
                </a:moveTo>
                <a:cubicBezTo>
                  <a:pt x="6672" y="58624"/>
                  <a:pt x="105450" y="114010"/>
                  <a:pt x="184472" y="104132"/>
                </a:cubicBezTo>
                <a:cubicBezTo>
                  <a:pt x="263494" y="94254"/>
                  <a:pt x="440236" y="13468"/>
                  <a:pt x="474455" y="2532"/>
                </a:cubicBezTo>
                <a:cubicBezTo>
                  <a:pt x="508674" y="-8404"/>
                  <a:pt x="444468" y="18408"/>
                  <a:pt x="389788" y="38516"/>
                </a:cubicBezTo>
                <a:cubicBezTo>
                  <a:pt x="335108" y="58624"/>
                  <a:pt x="209872" y="117185"/>
                  <a:pt x="146372" y="123182"/>
                </a:cubicBezTo>
                <a:cubicBezTo>
                  <a:pt x="82872" y="129179"/>
                  <a:pt x="-6028" y="64974"/>
                  <a:pt x="322" y="61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C86D41C3-5832-4EAE-BD6A-9D3BBD07A1C7}"/>
              </a:ext>
            </a:extLst>
          </p:cNvPr>
          <p:cNvSpPr/>
          <p:nvPr/>
        </p:nvSpPr>
        <p:spPr>
          <a:xfrm>
            <a:off x="5098498" y="3089175"/>
            <a:ext cx="475732" cy="150675"/>
          </a:xfrm>
          <a:custGeom>
            <a:avLst/>
            <a:gdLst>
              <a:gd name="connsiteX0" fmla="*/ 552 w 475732"/>
              <a:gd name="connsiteY0" fmla="*/ 102758 h 150675"/>
              <a:gd name="connsiteX1" fmla="*/ 176235 w 475732"/>
              <a:gd name="connsiteY1" fmla="*/ 136625 h 150675"/>
              <a:gd name="connsiteX2" fmla="*/ 468335 w 475732"/>
              <a:gd name="connsiteY2" fmla="*/ 3275 h 150675"/>
              <a:gd name="connsiteX3" fmla="*/ 375202 w 475732"/>
              <a:gd name="connsiteY3" fmla="*/ 49842 h 150675"/>
              <a:gd name="connsiteX4" fmla="*/ 231269 w 475732"/>
              <a:gd name="connsiteY4" fmla="*/ 149325 h 150675"/>
              <a:gd name="connsiteX5" fmla="*/ 552 w 475732"/>
              <a:gd name="connsiteY5" fmla="*/ 102758 h 15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732" h="150675">
                <a:moveTo>
                  <a:pt x="552" y="102758"/>
                </a:moveTo>
                <a:cubicBezTo>
                  <a:pt x="-8620" y="100641"/>
                  <a:pt x="98271" y="153206"/>
                  <a:pt x="176235" y="136625"/>
                </a:cubicBezTo>
                <a:cubicBezTo>
                  <a:pt x="254199" y="120045"/>
                  <a:pt x="435174" y="17739"/>
                  <a:pt x="468335" y="3275"/>
                </a:cubicBezTo>
                <a:cubicBezTo>
                  <a:pt x="501496" y="-11189"/>
                  <a:pt x="414713" y="25500"/>
                  <a:pt x="375202" y="49842"/>
                </a:cubicBezTo>
                <a:cubicBezTo>
                  <a:pt x="335691" y="74184"/>
                  <a:pt x="287713" y="138742"/>
                  <a:pt x="231269" y="149325"/>
                </a:cubicBezTo>
                <a:cubicBezTo>
                  <a:pt x="174825" y="159908"/>
                  <a:pt x="9724" y="104875"/>
                  <a:pt x="552" y="102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0B4E0BFF-3BA9-4BD9-A1D7-1B73E7B3E77B}"/>
              </a:ext>
            </a:extLst>
          </p:cNvPr>
          <p:cNvSpPr/>
          <p:nvPr/>
        </p:nvSpPr>
        <p:spPr>
          <a:xfrm>
            <a:off x="3303168" y="2431919"/>
            <a:ext cx="184872" cy="273722"/>
          </a:xfrm>
          <a:custGeom>
            <a:avLst/>
            <a:gdLst>
              <a:gd name="connsiteX0" fmla="*/ 184570 w 184872"/>
              <a:gd name="connsiteY0" fmla="*/ 131 h 273722"/>
              <a:gd name="connsiteX1" fmla="*/ 73445 w 184872"/>
              <a:gd name="connsiteY1" fmla="*/ 87444 h 273722"/>
              <a:gd name="connsiteX2" fmla="*/ 5182 w 184872"/>
              <a:gd name="connsiteY2" fmla="*/ 266831 h 273722"/>
              <a:gd name="connsiteX3" fmla="*/ 8357 w 184872"/>
              <a:gd name="connsiteY3" fmla="*/ 223969 h 273722"/>
              <a:gd name="connsiteX4" fmla="*/ 36932 w 184872"/>
              <a:gd name="connsiteY4" fmla="*/ 104906 h 273722"/>
              <a:gd name="connsiteX5" fmla="*/ 184570 w 184872"/>
              <a:gd name="connsiteY5" fmla="*/ 131 h 27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872" h="273722">
                <a:moveTo>
                  <a:pt x="184570" y="131"/>
                </a:moveTo>
                <a:cubicBezTo>
                  <a:pt x="190655" y="-2779"/>
                  <a:pt x="103343" y="42994"/>
                  <a:pt x="73445" y="87444"/>
                </a:cubicBezTo>
                <a:cubicBezTo>
                  <a:pt x="43547" y="131894"/>
                  <a:pt x="16030" y="244077"/>
                  <a:pt x="5182" y="266831"/>
                </a:cubicBezTo>
                <a:cubicBezTo>
                  <a:pt x="-5666" y="289585"/>
                  <a:pt x="3065" y="250957"/>
                  <a:pt x="8357" y="223969"/>
                </a:cubicBezTo>
                <a:cubicBezTo>
                  <a:pt x="13649" y="196982"/>
                  <a:pt x="8357" y="138244"/>
                  <a:pt x="36932" y="104906"/>
                </a:cubicBezTo>
                <a:cubicBezTo>
                  <a:pt x="65507" y="71569"/>
                  <a:pt x="178485" y="3041"/>
                  <a:pt x="184570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23896630-5B51-42DE-B946-C04749F2D4BA}"/>
              </a:ext>
            </a:extLst>
          </p:cNvPr>
          <p:cNvSpPr/>
          <p:nvPr/>
        </p:nvSpPr>
        <p:spPr>
          <a:xfrm>
            <a:off x="5455921" y="4200347"/>
            <a:ext cx="170390" cy="232160"/>
          </a:xfrm>
          <a:custGeom>
            <a:avLst/>
            <a:gdLst>
              <a:gd name="connsiteX0" fmla="*/ 170179 w 170390"/>
              <a:gd name="connsiteY0" fmla="*/ 231953 h 232160"/>
              <a:gd name="connsiteX1" fmla="*/ 119379 w 170390"/>
              <a:gd name="connsiteY1" fmla="*/ 62620 h 232160"/>
              <a:gd name="connsiteX2" fmla="*/ 93979 w 170390"/>
              <a:gd name="connsiteY2" fmla="*/ 26636 h 232160"/>
              <a:gd name="connsiteX3" fmla="*/ 41062 w 170390"/>
              <a:gd name="connsiteY3" fmla="*/ 20286 h 232160"/>
              <a:gd name="connsiteX4" fmla="*/ 846 w 170390"/>
              <a:gd name="connsiteY4" fmla="*/ 94370 h 232160"/>
              <a:gd name="connsiteX5" fmla="*/ 15662 w 170390"/>
              <a:gd name="connsiteY5" fmla="*/ 54153 h 232160"/>
              <a:gd name="connsiteX6" fmla="*/ 38946 w 170390"/>
              <a:gd name="connsiteY6" fmla="*/ 5470 h 232160"/>
              <a:gd name="connsiteX7" fmla="*/ 98212 w 170390"/>
              <a:gd name="connsiteY7" fmla="*/ 24520 h 232160"/>
              <a:gd name="connsiteX8" fmla="*/ 170179 w 170390"/>
              <a:gd name="connsiteY8" fmla="*/ 231953 h 23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390" h="232160">
                <a:moveTo>
                  <a:pt x="170179" y="231953"/>
                </a:moveTo>
                <a:cubicBezTo>
                  <a:pt x="173707" y="238303"/>
                  <a:pt x="132079" y="96839"/>
                  <a:pt x="119379" y="62620"/>
                </a:cubicBezTo>
                <a:cubicBezTo>
                  <a:pt x="106679" y="28401"/>
                  <a:pt x="107032" y="33692"/>
                  <a:pt x="93979" y="26636"/>
                </a:cubicBezTo>
                <a:cubicBezTo>
                  <a:pt x="80926" y="19580"/>
                  <a:pt x="56584" y="8997"/>
                  <a:pt x="41062" y="20286"/>
                </a:cubicBezTo>
                <a:cubicBezTo>
                  <a:pt x="25540" y="31575"/>
                  <a:pt x="5079" y="88726"/>
                  <a:pt x="846" y="94370"/>
                </a:cubicBezTo>
                <a:cubicBezTo>
                  <a:pt x="-3387" y="100014"/>
                  <a:pt x="9312" y="68970"/>
                  <a:pt x="15662" y="54153"/>
                </a:cubicBezTo>
                <a:cubicBezTo>
                  <a:pt x="22012" y="39336"/>
                  <a:pt x="25188" y="10409"/>
                  <a:pt x="38946" y="5470"/>
                </a:cubicBezTo>
                <a:cubicBezTo>
                  <a:pt x="52704" y="531"/>
                  <a:pt x="75634" y="-10052"/>
                  <a:pt x="98212" y="24520"/>
                </a:cubicBezTo>
                <a:cubicBezTo>
                  <a:pt x="120790" y="59092"/>
                  <a:pt x="166651" y="225603"/>
                  <a:pt x="170179" y="2319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E10D3439-0386-46DE-AC15-6B6FFF8B1DD4}"/>
              </a:ext>
            </a:extLst>
          </p:cNvPr>
          <p:cNvSpPr/>
          <p:nvPr/>
        </p:nvSpPr>
        <p:spPr>
          <a:xfrm>
            <a:off x="5506893" y="4258851"/>
            <a:ext cx="41584" cy="146462"/>
          </a:xfrm>
          <a:custGeom>
            <a:avLst/>
            <a:gdLst>
              <a:gd name="connsiteX0" fmla="*/ 145 w 41584"/>
              <a:gd name="connsiteY0" fmla="*/ 412 h 146462"/>
              <a:gd name="connsiteX1" fmla="*/ 27132 w 41584"/>
              <a:gd name="connsiteY1" fmla="*/ 94074 h 146462"/>
              <a:gd name="connsiteX2" fmla="*/ 11257 w 41584"/>
              <a:gd name="connsiteY2" fmla="*/ 146462 h 146462"/>
              <a:gd name="connsiteX3" fmla="*/ 23957 w 41584"/>
              <a:gd name="connsiteY3" fmla="*/ 94074 h 146462"/>
              <a:gd name="connsiteX4" fmla="*/ 41420 w 41584"/>
              <a:gd name="connsiteY4" fmla="*/ 60737 h 146462"/>
              <a:gd name="connsiteX5" fmla="*/ 145 w 41584"/>
              <a:gd name="connsiteY5" fmla="*/ 412 h 14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84" h="146462">
                <a:moveTo>
                  <a:pt x="145" y="412"/>
                </a:moveTo>
                <a:cubicBezTo>
                  <a:pt x="-2236" y="5968"/>
                  <a:pt x="25280" y="69732"/>
                  <a:pt x="27132" y="94074"/>
                </a:cubicBezTo>
                <a:cubicBezTo>
                  <a:pt x="28984" y="118416"/>
                  <a:pt x="11786" y="146462"/>
                  <a:pt x="11257" y="146462"/>
                </a:cubicBezTo>
                <a:cubicBezTo>
                  <a:pt x="10728" y="146462"/>
                  <a:pt x="18930" y="108361"/>
                  <a:pt x="23957" y="94074"/>
                </a:cubicBezTo>
                <a:cubicBezTo>
                  <a:pt x="28984" y="79787"/>
                  <a:pt x="43272" y="74495"/>
                  <a:pt x="41420" y="60737"/>
                </a:cubicBezTo>
                <a:cubicBezTo>
                  <a:pt x="39568" y="46979"/>
                  <a:pt x="2526" y="-5144"/>
                  <a:pt x="145" y="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7F260070-AD03-4699-A7D8-966FAB466EFB}"/>
              </a:ext>
            </a:extLst>
          </p:cNvPr>
          <p:cNvSpPr/>
          <p:nvPr/>
        </p:nvSpPr>
        <p:spPr>
          <a:xfrm>
            <a:off x="5483703" y="4336153"/>
            <a:ext cx="173770" cy="617500"/>
          </a:xfrm>
          <a:custGeom>
            <a:avLst/>
            <a:gdLst>
              <a:gd name="connsiteX0" fmla="*/ 1110 w 173770"/>
              <a:gd name="connsiteY0" fmla="*/ 897 h 617500"/>
              <a:gd name="connsiteX1" fmla="*/ 55085 w 173770"/>
              <a:gd name="connsiteY1" fmla="*/ 246960 h 617500"/>
              <a:gd name="connsiteX2" fmla="*/ 169385 w 173770"/>
              <a:gd name="connsiteY2" fmla="*/ 605735 h 617500"/>
              <a:gd name="connsiteX3" fmla="*/ 151922 w 173770"/>
              <a:gd name="connsiteY3" fmla="*/ 537472 h 617500"/>
              <a:gd name="connsiteX4" fmla="*/ 128110 w 173770"/>
              <a:gd name="connsiteY4" fmla="*/ 445397 h 617500"/>
              <a:gd name="connsiteX5" fmla="*/ 101122 w 173770"/>
              <a:gd name="connsiteY5" fmla="*/ 332685 h 617500"/>
              <a:gd name="connsiteX6" fmla="*/ 1110 w 173770"/>
              <a:gd name="connsiteY6" fmla="*/ 897 h 6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770" h="617500">
                <a:moveTo>
                  <a:pt x="1110" y="897"/>
                </a:moveTo>
                <a:cubicBezTo>
                  <a:pt x="-6563" y="-13391"/>
                  <a:pt x="27039" y="146154"/>
                  <a:pt x="55085" y="246960"/>
                </a:cubicBezTo>
                <a:cubicBezTo>
                  <a:pt x="83131" y="347766"/>
                  <a:pt x="153246" y="557316"/>
                  <a:pt x="169385" y="605735"/>
                </a:cubicBezTo>
                <a:cubicBezTo>
                  <a:pt x="185524" y="654154"/>
                  <a:pt x="151922" y="537472"/>
                  <a:pt x="151922" y="537472"/>
                </a:cubicBezTo>
                <a:cubicBezTo>
                  <a:pt x="145043" y="510749"/>
                  <a:pt x="136577" y="479528"/>
                  <a:pt x="128110" y="445397"/>
                </a:cubicBezTo>
                <a:cubicBezTo>
                  <a:pt x="119643" y="411266"/>
                  <a:pt x="120437" y="403329"/>
                  <a:pt x="101122" y="332685"/>
                </a:cubicBezTo>
                <a:cubicBezTo>
                  <a:pt x="81807" y="262041"/>
                  <a:pt x="8783" y="15185"/>
                  <a:pt x="1110" y="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89973803-E8B0-42C4-BB68-7B42913F681F}"/>
              </a:ext>
            </a:extLst>
          </p:cNvPr>
          <p:cNvSpPr/>
          <p:nvPr/>
        </p:nvSpPr>
        <p:spPr>
          <a:xfrm>
            <a:off x="5485735" y="4452189"/>
            <a:ext cx="101214" cy="375189"/>
          </a:xfrm>
          <a:custGeom>
            <a:avLst/>
            <a:gdLst>
              <a:gd name="connsiteX0" fmla="*/ 665 w 101214"/>
              <a:gd name="connsiteY0" fmla="*/ 749 h 375189"/>
              <a:gd name="connsiteX1" fmla="*/ 57815 w 101214"/>
              <a:gd name="connsiteY1" fmla="*/ 205536 h 375189"/>
              <a:gd name="connsiteX2" fmla="*/ 100678 w 101214"/>
              <a:gd name="connsiteY2" fmla="*/ 369049 h 375189"/>
              <a:gd name="connsiteX3" fmla="*/ 78453 w 101214"/>
              <a:gd name="connsiteY3" fmla="*/ 321424 h 375189"/>
              <a:gd name="connsiteX4" fmla="*/ 29240 w 101214"/>
              <a:gd name="connsiteY4" fmla="*/ 142036 h 375189"/>
              <a:gd name="connsiteX5" fmla="*/ 665 w 101214"/>
              <a:gd name="connsiteY5" fmla="*/ 749 h 37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214" h="375189">
                <a:moveTo>
                  <a:pt x="665" y="749"/>
                </a:moveTo>
                <a:cubicBezTo>
                  <a:pt x="5428" y="11332"/>
                  <a:pt x="41146" y="144153"/>
                  <a:pt x="57815" y="205536"/>
                </a:cubicBezTo>
                <a:cubicBezTo>
                  <a:pt x="74484" y="266919"/>
                  <a:pt x="97238" y="349734"/>
                  <a:pt x="100678" y="369049"/>
                </a:cubicBezTo>
                <a:cubicBezTo>
                  <a:pt x="104118" y="388364"/>
                  <a:pt x="90359" y="359260"/>
                  <a:pt x="78453" y="321424"/>
                </a:cubicBezTo>
                <a:cubicBezTo>
                  <a:pt x="66547" y="283589"/>
                  <a:pt x="40617" y="189661"/>
                  <a:pt x="29240" y="142036"/>
                </a:cubicBezTo>
                <a:cubicBezTo>
                  <a:pt x="17863" y="94411"/>
                  <a:pt x="-4098" y="-9834"/>
                  <a:pt x="665" y="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896D4C7C-B758-4C48-99B1-D8440FF18ED9}"/>
              </a:ext>
            </a:extLst>
          </p:cNvPr>
          <p:cNvSpPr/>
          <p:nvPr/>
        </p:nvSpPr>
        <p:spPr>
          <a:xfrm>
            <a:off x="5684247" y="5157950"/>
            <a:ext cx="80563" cy="481942"/>
          </a:xfrm>
          <a:custGeom>
            <a:avLst/>
            <a:gdLst>
              <a:gd name="connsiteX0" fmla="*/ 591 w 80563"/>
              <a:gd name="connsiteY0" fmla="*/ 1425 h 481942"/>
              <a:gd name="connsiteX1" fmla="*/ 40278 w 80563"/>
              <a:gd name="connsiteY1" fmla="*/ 164938 h 481942"/>
              <a:gd name="connsiteX2" fmla="*/ 60916 w 80563"/>
              <a:gd name="connsiteY2" fmla="*/ 277650 h 481942"/>
              <a:gd name="connsiteX3" fmla="*/ 73616 w 80563"/>
              <a:gd name="connsiteY3" fmla="*/ 474500 h 481942"/>
              <a:gd name="connsiteX4" fmla="*/ 76791 w 80563"/>
              <a:gd name="connsiteY4" fmla="*/ 423700 h 481942"/>
              <a:gd name="connsiteX5" fmla="*/ 73616 w 80563"/>
              <a:gd name="connsiteY5" fmla="*/ 264950 h 481942"/>
              <a:gd name="connsiteX6" fmla="*/ 591 w 80563"/>
              <a:gd name="connsiteY6" fmla="*/ 1425 h 48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63" h="481942">
                <a:moveTo>
                  <a:pt x="591" y="1425"/>
                </a:moveTo>
                <a:cubicBezTo>
                  <a:pt x="-4965" y="-15244"/>
                  <a:pt x="30224" y="118901"/>
                  <a:pt x="40278" y="164938"/>
                </a:cubicBezTo>
                <a:cubicBezTo>
                  <a:pt x="50332" y="210976"/>
                  <a:pt x="55360" y="226056"/>
                  <a:pt x="60916" y="277650"/>
                </a:cubicBezTo>
                <a:cubicBezTo>
                  <a:pt x="66472" y="329244"/>
                  <a:pt x="70970" y="450158"/>
                  <a:pt x="73616" y="474500"/>
                </a:cubicBezTo>
                <a:cubicBezTo>
                  <a:pt x="76262" y="498842"/>
                  <a:pt x="76791" y="458625"/>
                  <a:pt x="76791" y="423700"/>
                </a:cubicBezTo>
                <a:cubicBezTo>
                  <a:pt x="76791" y="388775"/>
                  <a:pt x="87110" y="335064"/>
                  <a:pt x="73616" y="264950"/>
                </a:cubicBezTo>
                <a:cubicBezTo>
                  <a:pt x="60122" y="194836"/>
                  <a:pt x="6147" y="18094"/>
                  <a:pt x="591" y="1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A0074186-A09C-43B6-987F-02EFC2F7081F}"/>
              </a:ext>
            </a:extLst>
          </p:cNvPr>
          <p:cNvSpPr/>
          <p:nvPr/>
        </p:nvSpPr>
        <p:spPr>
          <a:xfrm>
            <a:off x="5735638" y="5695682"/>
            <a:ext cx="38117" cy="272478"/>
          </a:xfrm>
          <a:custGeom>
            <a:avLst/>
            <a:gdLst>
              <a:gd name="connsiteX0" fmla="*/ 23812 w 38117"/>
              <a:gd name="connsiteY0" fmla="*/ 268 h 272478"/>
              <a:gd name="connsiteX1" fmla="*/ 19050 w 38117"/>
              <a:gd name="connsiteY1" fmla="*/ 160606 h 272478"/>
              <a:gd name="connsiteX2" fmla="*/ 0 w 38117"/>
              <a:gd name="connsiteY2" fmla="*/ 271731 h 272478"/>
              <a:gd name="connsiteX3" fmla="*/ 19050 w 38117"/>
              <a:gd name="connsiteY3" fmla="*/ 205056 h 272478"/>
              <a:gd name="connsiteX4" fmla="*/ 38100 w 38117"/>
              <a:gd name="connsiteY4" fmla="*/ 124093 h 272478"/>
              <a:gd name="connsiteX5" fmla="*/ 23812 w 38117"/>
              <a:gd name="connsiteY5" fmla="*/ 268 h 27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17" h="272478">
                <a:moveTo>
                  <a:pt x="23812" y="268"/>
                </a:moveTo>
                <a:cubicBezTo>
                  <a:pt x="20637" y="6353"/>
                  <a:pt x="23019" y="115362"/>
                  <a:pt x="19050" y="160606"/>
                </a:cubicBezTo>
                <a:cubicBezTo>
                  <a:pt x="15081" y="205850"/>
                  <a:pt x="0" y="264323"/>
                  <a:pt x="0" y="271731"/>
                </a:cubicBezTo>
                <a:cubicBezTo>
                  <a:pt x="0" y="279139"/>
                  <a:pt x="12700" y="229662"/>
                  <a:pt x="19050" y="205056"/>
                </a:cubicBezTo>
                <a:cubicBezTo>
                  <a:pt x="25400" y="180450"/>
                  <a:pt x="37571" y="155049"/>
                  <a:pt x="38100" y="124093"/>
                </a:cubicBezTo>
                <a:cubicBezTo>
                  <a:pt x="38629" y="93137"/>
                  <a:pt x="26987" y="-5817"/>
                  <a:pt x="23812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C812E20A-5CEC-468E-9382-1C7C71358D85}"/>
              </a:ext>
            </a:extLst>
          </p:cNvPr>
          <p:cNvSpPr/>
          <p:nvPr/>
        </p:nvSpPr>
        <p:spPr>
          <a:xfrm>
            <a:off x="5700360" y="5852814"/>
            <a:ext cx="74928" cy="394683"/>
          </a:xfrm>
          <a:custGeom>
            <a:avLst/>
            <a:gdLst>
              <a:gd name="connsiteX0" fmla="*/ 28928 w 74928"/>
              <a:gd name="connsiteY0" fmla="*/ 299 h 394683"/>
              <a:gd name="connsiteX1" fmla="*/ 11465 w 74928"/>
              <a:gd name="connsiteY1" fmla="*/ 173336 h 394683"/>
              <a:gd name="connsiteX2" fmla="*/ 17815 w 74928"/>
              <a:gd name="connsiteY2" fmla="*/ 232074 h 394683"/>
              <a:gd name="connsiteX3" fmla="*/ 73378 w 74928"/>
              <a:gd name="connsiteY3" fmla="*/ 390824 h 394683"/>
              <a:gd name="connsiteX4" fmla="*/ 54328 w 74928"/>
              <a:gd name="connsiteY4" fmla="*/ 335261 h 394683"/>
              <a:gd name="connsiteX5" fmla="*/ 353 w 74928"/>
              <a:gd name="connsiteY5" fmla="*/ 219374 h 394683"/>
              <a:gd name="connsiteX6" fmla="*/ 28928 w 74928"/>
              <a:gd name="connsiteY6" fmla="*/ 299 h 39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928" h="394683">
                <a:moveTo>
                  <a:pt x="28928" y="299"/>
                </a:moveTo>
                <a:cubicBezTo>
                  <a:pt x="30780" y="-7374"/>
                  <a:pt x="13317" y="134707"/>
                  <a:pt x="11465" y="173336"/>
                </a:cubicBezTo>
                <a:cubicBezTo>
                  <a:pt x="9613" y="211965"/>
                  <a:pt x="7496" y="195826"/>
                  <a:pt x="17815" y="232074"/>
                </a:cubicBezTo>
                <a:cubicBezTo>
                  <a:pt x="28134" y="268322"/>
                  <a:pt x="67293" y="373626"/>
                  <a:pt x="73378" y="390824"/>
                </a:cubicBezTo>
                <a:cubicBezTo>
                  <a:pt x="79463" y="408022"/>
                  <a:pt x="66499" y="363836"/>
                  <a:pt x="54328" y="335261"/>
                </a:cubicBezTo>
                <a:cubicBezTo>
                  <a:pt x="42157" y="306686"/>
                  <a:pt x="4322" y="272820"/>
                  <a:pt x="353" y="219374"/>
                </a:cubicBezTo>
                <a:cubicBezTo>
                  <a:pt x="-3616" y="165928"/>
                  <a:pt x="27076" y="7972"/>
                  <a:pt x="28928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1B1A57FC-CE4E-4FFA-950A-48767CF7FBA3}"/>
              </a:ext>
            </a:extLst>
          </p:cNvPr>
          <p:cNvSpPr/>
          <p:nvPr/>
        </p:nvSpPr>
        <p:spPr>
          <a:xfrm>
            <a:off x="5726776" y="6179748"/>
            <a:ext cx="161852" cy="289414"/>
          </a:xfrm>
          <a:custGeom>
            <a:avLst/>
            <a:gdLst>
              <a:gd name="connsiteX0" fmla="*/ 5687 w 161852"/>
              <a:gd name="connsiteY0" fmla="*/ 390 h 289414"/>
              <a:gd name="connsiteX1" fmla="*/ 19974 w 161852"/>
              <a:gd name="connsiteY1" fmla="*/ 108340 h 289414"/>
              <a:gd name="connsiteX2" fmla="*/ 159674 w 161852"/>
              <a:gd name="connsiteY2" fmla="*/ 286140 h 289414"/>
              <a:gd name="connsiteX3" fmla="*/ 102524 w 161852"/>
              <a:gd name="connsiteY3" fmla="*/ 217877 h 289414"/>
              <a:gd name="connsiteX4" fmla="*/ 66012 w 161852"/>
              <a:gd name="connsiteY4" fmla="*/ 144852 h 289414"/>
              <a:gd name="connsiteX5" fmla="*/ 5687 w 161852"/>
              <a:gd name="connsiteY5" fmla="*/ 390 h 28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852" h="289414">
                <a:moveTo>
                  <a:pt x="5687" y="390"/>
                </a:moveTo>
                <a:cubicBezTo>
                  <a:pt x="-1986" y="-5695"/>
                  <a:pt x="-5691" y="60715"/>
                  <a:pt x="19974" y="108340"/>
                </a:cubicBezTo>
                <a:cubicBezTo>
                  <a:pt x="45639" y="155965"/>
                  <a:pt x="145916" y="267884"/>
                  <a:pt x="159674" y="286140"/>
                </a:cubicBezTo>
                <a:cubicBezTo>
                  <a:pt x="173432" y="304396"/>
                  <a:pt x="118134" y="241425"/>
                  <a:pt x="102524" y="217877"/>
                </a:cubicBezTo>
                <a:cubicBezTo>
                  <a:pt x="86914" y="194329"/>
                  <a:pt x="81358" y="177660"/>
                  <a:pt x="66012" y="144852"/>
                </a:cubicBezTo>
                <a:cubicBezTo>
                  <a:pt x="50666" y="112044"/>
                  <a:pt x="13360" y="6475"/>
                  <a:pt x="5687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D7B747D2-6110-4047-B440-80F5FB4634E3}"/>
              </a:ext>
            </a:extLst>
          </p:cNvPr>
          <p:cNvSpPr/>
          <p:nvPr/>
        </p:nvSpPr>
        <p:spPr>
          <a:xfrm>
            <a:off x="5983804" y="4133035"/>
            <a:ext cx="203241" cy="250723"/>
          </a:xfrm>
          <a:custGeom>
            <a:avLst/>
            <a:gdLst>
              <a:gd name="connsiteX0" fmla="*/ 13 w 203241"/>
              <a:gd name="connsiteY0" fmla="*/ 815 h 250723"/>
              <a:gd name="connsiteX1" fmla="*/ 88913 w 203241"/>
              <a:gd name="connsiteY1" fmla="*/ 51615 h 250723"/>
              <a:gd name="connsiteX2" fmla="*/ 201096 w 203241"/>
              <a:gd name="connsiteY2" fmla="*/ 246348 h 250723"/>
              <a:gd name="connsiteX3" fmla="*/ 156646 w 203241"/>
              <a:gd name="connsiteY3" fmla="*/ 178615 h 250723"/>
              <a:gd name="connsiteX4" fmla="*/ 82563 w 203241"/>
              <a:gd name="connsiteY4" fmla="*/ 79132 h 250723"/>
              <a:gd name="connsiteX5" fmla="*/ 13 w 203241"/>
              <a:gd name="connsiteY5" fmla="*/ 815 h 25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241" h="250723">
                <a:moveTo>
                  <a:pt x="13" y="815"/>
                </a:moveTo>
                <a:cubicBezTo>
                  <a:pt x="1071" y="-3771"/>
                  <a:pt x="55399" y="10693"/>
                  <a:pt x="88913" y="51615"/>
                </a:cubicBezTo>
                <a:cubicBezTo>
                  <a:pt x="122427" y="92537"/>
                  <a:pt x="189807" y="225181"/>
                  <a:pt x="201096" y="246348"/>
                </a:cubicBezTo>
                <a:cubicBezTo>
                  <a:pt x="212385" y="267515"/>
                  <a:pt x="176401" y="206484"/>
                  <a:pt x="156646" y="178615"/>
                </a:cubicBezTo>
                <a:cubicBezTo>
                  <a:pt x="136891" y="150746"/>
                  <a:pt x="106552" y="106296"/>
                  <a:pt x="82563" y="79132"/>
                </a:cubicBezTo>
                <a:cubicBezTo>
                  <a:pt x="58574" y="51968"/>
                  <a:pt x="-1045" y="5401"/>
                  <a:pt x="13" y="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899EE324-14E1-4F96-A219-CFAB8657467F}"/>
              </a:ext>
            </a:extLst>
          </p:cNvPr>
          <p:cNvSpPr/>
          <p:nvPr/>
        </p:nvSpPr>
        <p:spPr>
          <a:xfrm>
            <a:off x="6121400" y="4252383"/>
            <a:ext cx="399011" cy="353578"/>
          </a:xfrm>
          <a:custGeom>
            <a:avLst/>
            <a:gdLst>
              <a:gd name="connsiteX0" fmla="*/ 0 w 399011"/>
              <a:gd name="connsiteY0" fmla="*/ 0 h 353578"/>
              <a:gd name="connsiteX1" fmla="*/ 205317 w 399011"/>
              <a:gd name="connsiteY1" fmla="*/ 154517 h 353578"/>
              <a:gd name="connsiteX2" fmla="*/ 319617 w 399011"/>
              <a:gd name="connsiteY2" fmla="*/ 237067 h 353578"/>
              <a:gd name="connsiteX3" fmla="*/ 395817 w 399011"/>
              <a:gd name="connsiteY3" fmla="*/ 351367 h 353578"/>
              <a:gd name="connsiteX4" fmla="*/ 368300 w 399011"/>
              <a:gd name="connsiteY4" fmla="*/ 302684 h 353578"/>
              <a:gd name="connsiteX5" fmla="*/ 222250 w 399011"/>
              <a:gd name="connsiteY5" fmla="*/ 184150 h 353578"/>
              <a:gd name="connsiteX6" fmla="*/ 0 w 399011"/>
              <a:gd name="connsiteY6" fmla="*/ 0 h 35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011" h="353578">
                <a:moveTo>
                  <a:pt x="0" y="0"/>
                </a:moveTo>
                <a:lnTo>
                  <a:pt x="205317" y="154517"/>
                </a:lnTo>
                <a:cubicBezTo>
                  <a:pt x="258586" y="194028"/>
                  <a:pt x="287867" y="204259"/>
                  <a:pt x="319617" y="237067"/>
                </a:cubicBezTo>
                <a:cubicBezTo>
                  <a:pt x="351367" y="269875"/>
                  <a:pt x="387703" y="340431"/>
                  <a:pt x="395817" y="351367"/>
                </a:cubicBezTo>
                <a:cubicBezTo>
                  <a:pt x="403931" y="362303"/>
                  <a:pt x="397228" y="330553"/>
                  <a:pt x="368300" y="302684"/>
                </a:cubicBezTo>
                <a:cubicBezTo>
                  <a:pt x="339372" y="274815"/>
                  <a:pt x="222250" y="184150"/>
                  <a:pt x="222250" y="1841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C72D6A56-C4E6-40D5-8640-02487CB1C7D9}"/>
              </a:ext>
            </a:extLst>
          </p:cNvPr>
          <p:cNvSpPr/>
          <p:nvPr/>
        </p:nvSpPr>
        <p:spPr>
          <a:xfrm>
            <a:off x="6458474" y="4619619"/>
            <a:ext cx="75964" cy="368798"/>
          </a:xfrm>
          <a:custGeom>
            <a:avLst/>
            <a:gdLst>
              <a:gd name="connsiteX0" fmla="*/ 55039 w 75964"/>
              <a:gd name="connsiteY0" fmla="*/ 6 h 368798"/>
              <a:gd name="connsiteX1" fmla="*/ 74089 w 75964"/>
              <a:gd name="connsiteY1" fmla="*/ 177806 h 368798"/>
              <a:gd name="connsiteX2" fmla="*/ 1064 w 75964"/>
              <a:gd name="connsiteY2" fmla="*/ 365131 h 368798"/>
              <a:gd name="connsiteX3" fmla="*/ 32814 w 75964"/>
              <a:gd name="connsiteY3" fmla="*/ 292106 h 368798"/>
              <a:gd name="connsiteX4" fmla="*/ 62976 w 75964"/>
              <a:gd name="connsiteY4" fmla="*/ 171456 h 368798"/>
              <a:gd name="connsiteX5" fmla="*/ 55039 w 75964"/>
              <a:gd name="connsiteY5" fmla="*/ 6 h 36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964" h="368798">
                <a:moveTo>
                  <a:pt x="55039" y="6"/>
                </a:moveTo>
                <a:cubicBezTo>
                  <a:pt x="56891" y="1064"/>
                  <a:pt x="83085" y="116952"/>
                  <a:pt x="74089" y="177806"/>
                </a:cubicBezTo>
                <a:cubicBezTo>
                  <a:pt x="65093" y="238660"/>
                  <a:pt x="7943" y="346081"/>
                  <a:pt x="1064" y="365131"/>
                </a:cubicBezTo>
                <a:cubicBezTo>
                  <a:pt x="-5815" y="384181"/>
                  <a:pt x="22495" y="324385"/>
                  <a:pt x="32814" y="292106"/>
                </a:cubicBezTo>
                <a:cubicBezTo>
                  <a:pt x="43133" y="259827"/>
                  <a:pt x="60330" y="218552"/>
                  <a:pt x="62976" y="171456"/>
                </a:cubicBezTo>
                <a:cubicBezTo>
                  <a:pt x="65622" y="124360"/>
                  <a:pt x="53187" y="-1052"/>
                  <a:pt x="5503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FAE2BBA2-5C96-48EA-86CB-92A74D0FB3B1}"/>
              </a:ext>
            </a:extLst>
          </p:cNvPr>
          <p:cNvSpPr/>
          <p:nvPr/>
        </p:nvSpPr>
        <p:spPr>
          <a:xfrm>
            <a:off x="6510283" y="4809501"/>
            <a:ext cx="51507" cy="358169"/>
          </a:xfrm>
          <a:custGeom>
            <a:avLst/>
            <a:gdLst>
              <a:gd name="connsiteX0" fmla="*/ 39742 w 51507"/>
              <a:gd name="connsiteY0" fmla="*/ 624 h 358169"/>
              <a:gd name="connsiteX1" fmla="*/ 19105 w 51507"/>
              <a:gd name="connsiteY1" fmla="*/ 103812 h 358169"/>
              <a:gd name="connsiteX2" fmla="*/ 20692 w 51507"/>
              <a:gd name="connsiteY2" fmla="*/ 129212 h 358169"/>
              <a:gd name="connsiteX3" fmla="*/ 30217 w 51507"/>
              <a:gd name="connsiteY3" fmla="*/ 173662 h 358169"/>
              <a:gd name="connsiteX4" fmla="*/ 41330 w 51507"/>
              <a:gd name="connsiteY4" fmla="*/ 227637 h 358169"/>
              <a:gd name="connsiteX5" fmla="*/ 50855 w 51507"/>
              <a:gd name="connsiteY5" fmla="*/ 260974 h 358169"/>
              <a:gd name="connsiteX6" fmla="*/ 22280 w 51507"/>
              <a:gd name="connsiteY6" fmla="*/ 357812 h 358169"/>
              <a:gd name="connsiteX7" fmla="*/ 44505 w 51507"/>
              <a:gd name="connsiteY7" fmla="*/ 291137 h 358169"/>
              <a:gd name="connsiteX8" fmla="*/ 28630 w 51507"/>
              <a:gd name="connsiteY8" fmla="*/ 222874 h 358169"/>
              <a:gd name="connsiteX9" fmla="*/ 55 w 51507"/>
              <a:gd name="connsiteY9" fmla="*/ 157787 h 358169"/>
              <a:gd name="connsiteX10" fmla="*/ 39742 w 51507"/>
              <a:gd name="connsiteY10" fmla="*/ 624 h 35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507" h="358169">
                <a:moveTo>
                  <a:pt x="39742" y="624"/>
                </a:moveTo>
                <a:cubicBezTo>
                  <a:pt x="42917" y="-8372"/>
                  <a:pt x="22280" y="82381"/>
                  <a:pt x="19105" y="103812"/>
                </a:cubicBezTo>
                <a:cubicBezTo>
                  <a:pt x="15930" y="125243"/>
                  <a:pt x="18840" y="117570"/>
                  <a:pt x="20692" y="129212"/>
                </a:cubicBezTo>
                <a:cubicBezTo>
                  <a:pt x="22544" y="140854"/>
                  <a:pt x="26777" y="157258"/>
                  <a:pt x="30217" y="173662"/>
                </a:cubicBezTo>
                <a:cubicBezTo>
                  <a:pt x="33657" y="190066"/>
                  <a:pt x="37890" y="213085"/>
                  <a:pt x="41330" y="227637"/>
                </a:cubicBezTo>
                <a:cubicBezTo>
                  <a:pt x="44770" y="242189"/>
                  <a:pt x="54030" y="239278"/>
                  <a:pt x="50855" y="260974"/>
                </a:cubicBezTo>
                <a:cubicBezTo>
                  <a:pt x="47680" y="282670"/>
                  <a:pt x="23338" y="352785"/>
                  <a:pt x="22280" y="357812"/>
                </a:cubicBezTo>
                <a:cubicBezTo>
                  <a:pt x="21222" y="362839"/>
                  <a:pt x="43447" y="313627"/>
                  <a:pt x="44505" y="291137"/>
                </a:cubicBezTo>
                <a:cubicBezTo>
                  <a:pt x="45563" y="268647"/>
                  <a:pt x="36038" y="245099"/>
                  <a:pt x="28630" y="222874"/>
                </a:cubicBezTo>
                <a:cubicBezTo>
                  <a:pt x="21222" y="200649"/>
                  <a:pt x="-1268" y="191918"/>
                  <a:pt x="55" y="157787"/>
                </a:cubicBezTo>
                <a:cubicBezTo>
                  <a:pt x="1378" y="123656"/>
                  <a:pt x="36567" y="9620"/>
                  <a:pt x="39742" y="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FA9876F9-1411-400E-A45C-51E5BD9DE6B4}"/>
              </a:ext>
            </a:extLst>
          </p:cNvPr>
          <p:cNvSpPr/>
          <p:nvPr/>
        </p:nvSpPr>
        <p:spPr>
          <a:xfrm>
            <a:off x="6562725" y="5164138"/>
            <a:ext cx="250170" cy="265126"/>
          </a:xfrm>
          <a:custGeom>
            <a:avLst/>
            <a:gdLst>
              <a:gd name="connsiteX0" fmla="*/ 0 w 250170"/>
              <a:gd name="connsiteY0" fmla="*/ 0 h 265126"/>
              <a:gd name="connsiteX1" fmla="*/ 185738 w 250170"/>
              <a:gd name="connsiteY1" fmla="*/ 117475 h 265126"/>
              <a:gd name="connsiteX2" fmla="*/ 238125 w 250170"/>
              <a:gd name="connsiteY2" fmla="*/ 149225 h 265126"/>
              <a:gd name="connsiteX3" fmla="*/ 239713 w 250170"/>
              <a:gd name="connsiteY3" fmla="*/ 265112 h 265126"/>
              <a:gd name="connsiteX4" fmla="*/ 242888 w 250170"/>
              <a:gd name="connsiteY4" fmla="*/ 141287 h 265126"/>
              <a:gd name="connsiteX5" fmla="*/ 133350 w 250170"/>
              <a:gd name="connsiteY5" fmla="*/ 79375 h 265126"/>
              <a:gd name="connsiteX6" fmla="*/ 0 w 250170"/>
              <a:gd name="connsiteY6" fmla="*/ 0 h 2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170" h="265126">
                <a:moveTo>
                  <a:pt x="0" y="0"/>
                </a:moveTo>
                <a:lnTo>
                  <a:pt x="185738" y="117475"/>
                </a:lnTo>
                <a:cubicBezTo>
                  <a:pt x="225425" y="142346"/>
                  <a:pt x="229129" y="124619"/>
                  <a:pt x="238125" y="149225"/>
                </a:cubicBezTo>
                <a:cubicBezTo>
                  <a:pt x="247121" y="173831"/>
                  <a:pt x="238919" y="266435"/>
                  <a:pt x="239713" y="265112"/>
                </a:cubicBezTo>
                <a:cubicBezTo>
                  <a:pt x="240507" y="263789"/>
                  <a:pt x="260615" y="172243"/>
                  <a:pt x="242888" y="141287"/>
                </a:cubicBezTo>
                <a:cubicBezTo>
                  <a:pt x="225161" y="110331"/>
                  <a:pt x="133350" y="79375"/>
                  <a:pt x="133350" y="79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9D5EB90B-D5E2-4C87-9BB0-D2856B6CD001}"/>
              </a:ext>
            </a:extLst>
          </p:cNvPr>
          <p:cNvSpPr/>
          <p:nvPr/>
        </p:nvSpPr>
        <p:spPr>
          <a:xfrm>
            <a:off x="6568448" y="5136818"/>
            <a:ext cx="260535" cy="306757"/>
          </a:xfrm>
          <a:custGeom>
            <a:avLst/>
            <a:gdLst>
              <a:gd name="connsiteX0" fmla="*/ 627 w 260535"/>
              <a:gd name="connsiteY0" fmla="*/ 332 h 306757"/>
              <a:gd name="connsiteX1" fmla="*/ 229227 w 260535"/>
              <a:gd name="connsiteY1" fmla="*/ 152732 h 306757"/>
              <a:gd name="connsiteX2" fmla="*/ 249865 w 260535"/>
              <a:gd name="connsiteY2" fmla="*/ 184482 h 306757"/>
              <a:gd name="connsiteX3" fmla="*/ 251452 w 260535"/>
              <a:gd name="connsiteY3" fmla="*/ 305132 h 306757"/>
              <a:gd name="connsiteX4" fmla="*/ 259390 w 260535"/>
              <a:gd name="connsiteY4" fmla="*/ 247982 h 306757"/>
              <a:gd name="connsiteX5" fmla="*/ 249865 w 260535"/>
              <a:gd name="connsiteY5" fmla="*/ 160670 h 306757"/>
              <a:gd name="connsiteX6" fmla="*/ 164140 w 260535"/>
              <a:gd name="connsiteY6" fmla="*/ 113045 h 306757"/>
              <a:gd name="connsiteX7" fmla="*/ 627 w 260535"/>
              <a:gd name="connsiteY7" fmla="*/ 332 h 30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535" h="306757">
                <a:moveTo>
                  <a:pt x="627" y="332"/>
                </a:moveTo>
                <a:cubicBezTo>
                  <a:pt x="11475" y="6946"/>
                  <a:pt x="187687" y="122040"/>
                  <a:pt x="229227" y="152732"/>
                </a:cubicBezTo>
                <a:cubicBezTo>
                  <a:pt x="270767" y="183424"/>
                  <a:pt x="246161" y="159082"/>
                  <a:pt x="249865" y="184482"/>
                </a:cubicBezTo>
                <a:cubicBezTo>
                  <a:pt x="253569" y="209882"/>
                  <a:pt x="249865" y="294549"/>
                  <a:pt x="251452" y="305132"/>
                </a:cubicBezTo>
                <a:cubicBezTo>
                  <a:pt x="253040" y="315715"/>
                  <a:pt x="259655" y="272059"/>
                  <a:pt x="259390" y="247982"/>
                </a:cubicBezTo>
                <a:cubicBezTo>
                  <a:pt x="259126" y="223905"/>
                  <a:pt x="265740" y="183160"/>
                  <a:pt x="249865" y="160670"/>
                </a:cubicBezTo>
                <a:cubicBezTo>
                  <a:pt x="233990" y="138180"/>
                  <a:pt x="205680" y="138445"/>
                  <a:pt x="164140" y="113045"/>
                </a:cubicBezTo>
                <a:cubicBezTo>
                  <a:pt x="122600" y="87645"/>
                  <a:pt x="-10221" y="-6282"/>
                  <a:pt x="627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78284A99-D582-4A53-8C66-0AD84035BB3A}"/>
              </a:ext>
            </a:extLst>
          </p:cNvPr>
          <p:cNvSpPr/>
          <p:nvPr/>
        </p:nvSpPr>
        <p:spPr>
          <a:xfrm>
            <a:off x="6237027" y="5336778"/>
            <a:ext cx="548446" cy="151231"/>
          </a:xfrm>
          <a:custGeom>
            <a:avLst/>
            <a:gdLst>
              <a:gd name="connsiteX0" fmla="*/ 1848 w 548446"/>
              <a:gd name="connsiteY0" fmla="*/ 151210 h 151231"/>
              <a:gd name="connsiteX1" fmla="*/ 266961 w 548446"/>
              <a:gd name="connsiteY1" fmla="*/ 33735 h 151231"/>
              <a:gd name="connsiteX2" fmla="*/ 536836 w 548446"/>
              <a:gd name="connsiteY2" fmla="*/ 24210 h 151231"/>
              <a:gd name="connsiteX3" fmla="*/ 479686 w 548446"/>
              <a:gd name="connsiteY3" fmla="*/ 8335 h 151231"/>
              <a:gd name="connsiteX4" fmla="*/ 301886 w 548446"/>
              <a:gd name="connsiteY4" fmla="*/ 1985 h 151231"/>
              <a:gd name="connsiteX5" fmla="*/ 155836 w 548446"/>
              <a:gd name="connsiteY5" fmla="*/ 43260 h 151231"/>
              <a:gd name="connsiteX6" fmla="*/ 1848 w 548446"/>
              <a:gd name="connsiteY6" fmla="*/ 151210 h 15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446" h="151231">
                <a:moveTo>
                  <a:pt x="1848" y="151210"/>
                </a:moveTo>
                <a:cubicBezTo>
                  <a:pt x="20369" y="149623"/>
                  <a:pt x="177796" y="54902"/>
                  <a:pt x="266961" y="33735"/>
                </a:cubicBezTo>
                <a:cubicBezTo>
                  <a:pt x="356126" y="12568"/>
                  <a:pt x="501382" y="28443"/>
                  <a:pt x="536836" y="24210"/>
                </a:cubicBezTo>
                <a:cubicBezTo>
                  <a:pt x="572290" y="19977"/>
                  <a:pt x="518844" y="12039"/>
                  <a:pt x="479686" y="8335"/>
                </a:cubicBezTo>
                <a:cubicBezTo>
                  <a:pt x="440528" y="4631"/>
                  <a:pt x="355861" y="-3836"/>
                  <a:pt x="301886" y="1985"/>
                </a:cubicBezTo>
                <a:cubicBezTo>
                  <a:pt x="247911" y="7806"/>
                  <a:pt x="202667" y="20241"/>
                  <a:pt x="155836" y="43260"/>
                </a:cubicBezTo>
                <a:cubicBezTo>
                  <a:pt x="109005" y="66279"/>
                  <a:pt x="-16673" y="152797"/>
                  <a:pt x="1848" y="151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F5989506-EF3A-4C4E-B80D-9CB55DB6C12C}"/>
              </a:ext>
            </a:extLst>
          </p:cNvPr>
          <p:cNvSpPr/>
          <p:nvPr/>
        </p:nvSpPr>
        <p:spPr>
          <a:xfrm>
            <a:off x="5842999" y="5401309"/>
            <a:ext cx="390188" cy="141038"/>
          </a:xfrm>
          <a:custGeom>
            <a:avLst/>
            <a:gdLst>
              <a:gd name="connsiteX0" fmla="*/ 589 w 390188"/>
              <a:gd name="connsiteY0" fmla="*/ 140654 h 141038"/>
              <a:gd name="connsiteX1" fmla="*/ 127589 w 390188"/>
              <a:gd name="connsiteY1" fmla="*/ 46991 h 141038"/>
              <a:gd name="connsiteX2" fmla="*/ 272051 w 390188"/>
              <a:gd name="connsiteY2" fmla="*/ 23179 h 141038"/>
              <a:gd name="connsiteX3" fmla="*/ 389526 w 390188"/>
              <a:gd name="connsiteY3" fmla="*/ 23179 h 141038"/>
              <a:gd name="connsiteX4" fmla="*/ 313326 w 390188"/>
              <a:gd name="connsiteY4" fmla="*/ 13654 h 141038"/>
              <a:gd name="connsiteX5" fmla="*/ 179976 w 390188"/>
              <a:gd name="connsiteY5" fmla="*/ 7304 h 141038"/>
              <a:gd name="connsiteX6" fmla="*/ 589 w 390188"/>
              <a:gd name="connsiteY6" fmla="*/ 140654 h 14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188" h="141038">
                <a:moveTo>
                  <a:pt x="589" y="140654"/>
                </a:moveTo>
                <a:cubicBezTo>
                  <a:pt x="-8142" y="147268"/>
                  <a:pt x="82345" y="66570"/>
                  <a:pt x="127589" y="46991"/>
                </a:cubicBezTo>
                <a:cubicBezTo>
                  <a:pt x="172833" y="27412"/>
                  <a:pt x="228395" y="27148"/>
                  <a:pt x="272051" y="23179"/>
                </a:cubicBezTo>
                <a:cubicBezTo>
                  <a:pt x="315707" y="19210"/>
                  <a:pt x="382647" y="24766"/>
                  <a:pt x="389526" y="23179"/>
                </a:cubicBezTo>
                <a:cubicBezTo>
                  <a:pt x="396405" y="21592"/>
                  <a:pt x="348251" y="16300"/>
                  <a:pt x="313326" y="13654"/>
                </a:cubicBezTo>
                <a:cubicBezTo>
                  <a:pt x="278401" y="11008"/>
                  <a:pt x="230776" y="-11217"/>
                  <a:pt x="179976" y="7304"/>
                </a:cubicBezTo>
                <a:cubicBezTo>
                  <a:pt x="129176" y="25825"/>
                  <a:pt x="9320" y="134040"/>
                  <a:pt x="589" y="140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7DF440C3-D7B3-499C-B4D5-99DF9060561E}"/>
              </a:ext>
            </a:extLst>
          </p:cNvPr>
          <p:cNvSpPr/>
          <p:nvPr/>
        </p:nvSpPr>
        <p:spPr>
          <a:xfrm>
            <a:off x="5779493" y="5536058"/>
            <a:ext cx="205742" cy="150168"/>
          </a:xfrm>
          <a:custGeom>
            <a:avLst/>
            <a:gdLst>
              <a:gd name="connsiteX0" fmla="*/ 595 w 205742"/>
              <a:gd name="connsiteY0" fmla="*/ 1142 h 150168"/>
              <a:gd name="connsiteX1" fmla="*/ 154582 w 205742"/>
              <a:gd name="connsiteY1" fmla="*/ 83692 h 150168"/>
              <a:gd name="connsiteX2" fmla="*/ 181570 w 205742"/>
              <a:gd name="connsiteY2" fmla="*/ 107505 h 150168"/>
              <a:gd name="connsiteX3" fmla="*/ 205382 w 205742"/>
              <a:gd name="connsiteY3" fmla="*/ 148780 h 150168"/>
              <a:gd name="connsiteX4" fmla="*/ 194270 w 205742"/>
              <a:gd name="connsiteY4" fmla="*/ 51942 h 150168"/>
              <a:gd name="connsiteX5" fmla="*/ 172045 w 205742"/>
              <a:gd name="connsiteY5" fmla="*/ 74167 h 150168"/>
              <a:gd name="connsiteX6" fmla="*/ 103782 w 205742"/>
              <a:gd name="connsiteY6" fmla="*/ 37655 h 150168"/>
              <a:gd name="connsiteX7" fmla="*/ 595 w 205742"/>
              <a:gd name="connsiteY7" fmla="*/ 1142 h 15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742" h="150168">
                <a:moveTo>
                  <a:pt x="595" y="1142"/>
                </a:moveTo>
                <a:cubicBezTo>
                  <a:pt x="9062" y="8815"/>
                  <a:pt x="124420" y="65965"/>
                  <a:pt x="154582" y="83692"/>
                </a:cubicBezTo>
                <a:cubicBezTo>
                  <a:pt x="184745" y="101419"/>
                  <a:pt x="173103" y="96657"/>
                  <a:pt x="181570" y="107505"/>
                </a:cubicBezTo>
                <a:cubicBezTo>
                  <a:pt x="190037" y="118353"/>
                  <a:pt x="203265" y="158040"/>
                  <a:pt x="205382" y="148780"/>
                </a:cubicBezTo>
                <a:cubicBezTo>
                  <a:pt x="207499" y="139520"/>
                  <a:pt x="199826" y="64377"/>
                  <a:pt x="194270" y="51942"/>
                </a:cubicBezTo>
                <a:cubicBezTo>
                  <a:pt x="188714" y="39507"/>
                  <a:pt x="187126" y="76548"/>
                  <a:pt x="172045" y="74167"/>
                </a:cubicBezTo>
                <a:cubicBezTo>
                  <a:pt x="156964" y="71786"/>
                  <a:pt x="131299" y="48767"/>
                  <a:pt x="103782" y="37655"/>
                </a:cubicBezTo>
                <a:cubicBezTo>
                  <a:pt x="76265" y="26543"/>
                  <a:pt x="-7872" y="-6531"/>
                  <a:pt x="595" y="1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F1C5BACA-8DAA-451F-A863-99817A947360}"/>
              </a:ext>
            </a:extLst>
          </p:cNvPr>
          <p:cNvSpPr/>
          <p:nvPr/>
        </p:nvSpPr>
        <p:spPr>
          <a:xfrm>
            <a:off x="5998898" y="5676870"/>
            <a:ext cx="82726" cy="165901"/>
          </a:xfrm>
          <a:custGeom>
            <a:avLst/>
            <a:gdLst>
              <a:gd name="connsiteX0" fmla="*/ 265 w 82726"/>
              <a:gd name="connsiteY0" fmla="*/ 30 h 165901"/>
              <a:gd name="connsiteX1" fmla="*/ 54240 w 82726"/>
              <a:gd name="connsiteY1" fmla="*/ 88930 h 165901"/>
              <a:gd name="connsiteX2" fmla="*/ 27252 w 82726"/>
              <a:gd name="connsiteY2" fmla="*/ 165130 h 165901"/>
              <a:gd name="connsiteX3" fmla="*/ 60590 w 82726"/>
              <a:gd name="connsiteY3" fmla="*/ 125443 h 165901"/>
              <a:gd name="connsiteX4" fmla="*/ 81227 w 82726"/>
              <a:gd name="connsiteY4" fmla="*/ 79405 h 165901"/>
              <a:gd name="connsiteX5" fmla="*/ 265 w 82726"/>
              <a:gd name="connsiteY5" fmla="*/ 30 h 16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726" h="165901">
                <a:moveTo>
                  <a:pt x="265" y="30"/>
                </a:moveTo>
                <a:cubicBezTo>
                  <a:pt x="-4233" y="1617"/>
                  <a:pt x="49742" y="61413"/>
                  <a:pt x="54240" y="88930"/>
                </a:cubicBezTo>
                <a:cubicBezTo>
                  <a:pt x="58738" y="116447"/>
                  <a:pt x="26194" y="159045"/>
                  <a:pt x="27252" y="165130"/>
                </a:cubicBezTo>
                <a:cubicBezTo>
                  <a:pt x="28310" y="171216"/>
                  <a:pt x="51594" y="139730"/>
                  <a:pt x="60590" y="125443"/>
                </a:cubicBezTo>
                <a:cubicBezTo>
                  <a:pt x="69586" y="111156"/>
                  <a:pt x="88106" y="100307"/>
                  <a:pt x="81227" y="79405"/>
                </a:cubicBezTo>
                <a:cubicBezTo>
                  <a:pt x="74348" y="58503"/>
                  <a:pt x="4763" y="-1557"/>
                  <a:pt x="265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6E5A70C3-1C60-45DA-A1AC-9C8D7DEC217E}"/>
              </a:ext>
            </a:extLst>
          </p:cNvPr>
          <p:cNvSpPr/>
          <p:nvPr/>
        </p:nvSpPr>
        <p:spPr>
          <a:xfrm>
            <a:off x="6046925" y="5095873"/>
            <a:ext cx="463180" cy="179182"/>
          </a:xfrm>
          <a:custGeom>
            <a:avLst/>
            <a:gdLst>
              <a:gd name="connsiteX0" fmla="*/ 177663 w 463180"/>
              <a:gd name="connsiteY0" fmla="*/ 2 h 179182"/>
              <a:gd name="connsiteX1" fmla="*/ 334825 w 463180"/>
              <a:gd name="connsiteY1" fmla="*/ 22227 h 179182"/>
              <a:gd name="connsiteX2" fmla="*/ 423725 w 463180"/>
              <a:gd name="connsiteY2" fmla="*/ 23815 h 179182"/>
              <a:gd name="connsiteX3" fmla="*/ 361813 w 463180"/>
              <a:gd name="connsiteY3" fmla="*/ 53977 h 179182"/>
              <a:gd name="connsiteX4" fmla="*/ 261800 w 463180"/>
              <a:gd name="connsiteY4" fmla="*/ 95252 h 179182"/>
              <a:gd name="connsiteX5" fmla="*/ 1450 w 463180"/>
              <a:gd name="connsiteY5" fmla="*/ 177802 h 179182"/>
              <a:gd name="connsiteX6" fmla="*/ 169725 w 463180"/>
              <a:gd name="connsiteY6" fmla="*/ 139702 h 179182"/>
              <a:gd name="connsiteX7" fmla="*/ 444363 w 463180"/>
              <a:gd name="connsiteY7" fmla="*/ 47627 h 179182"/>
              <a:gd name="connsiteX8" fmla="*/ 411025 w 463180"/>
              <a:gd name="connsiteY8" fmla="*/ 23815 h 179182"/>
              <a:gd name="connsiteX9" fmla="*/ 177663 w 463180"/>
              <a:gd name="connsiteY9" fmla="*/ 2 h 17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3180" h="179182">
                <a:moveTo>
                  <a:pt x="177663" y="2"/>
                </a:moveTo>
                <a:cubicBezTo>
                  <a:pt x="164963" y="-263"/>
                  <a:pt x="293815" y="18258"/>
                  <a:pt x="334825" y="22227"/>
                </a:cubicBezTo>
                <a:cubicBezTo>
                  <a:pt x="375835" y="26196"/>
                  <a:pt x="419227" y="18523"/>
                  <a:pt x="423725" y="23815"/>
                </a:cubicBezTo>
                <a:cubicBezTo>
                  <a:pt x="428223" y="29107"/>
                  <a:pt x="388800" y="42071"/>
                  <a:pt x="361813" y="53977"/>
                </a:cubicBezTo>
                <a:cubicBezTo>
                  <a:pt x="334826" y="65883"/>
                  <a:pt x="321861" y="74614"/>
                  <a:pt x="261800" y="95252"/>
                </a:cubicBezTo>
                <a:cubicBezTo>
                  <a:pt x="201739" y="115890"/>
                  <a:pt x="16796" y="170394"/>
                  <a:pt x="1450" y="177802"/>
                </a:cubicBezTo>
                <a:cubicBezTo>
                  <a:pt x="-13896" y="185210"/>
                  <a:pt x="95906" y="161398"/>
                  <a:pt x="169725" y="139702"/>
                </a:cubicBezTo>
                <a:cubicBezTo>
                  <a:pt x="243544" y="118006"/>
                  <a:pt x="404146" y="66941"/>
                  <a:pt x="444363" y="47627"/>
                </a:cubicBezTo>
                <a:cubicBezTo>
                  <a:pt x="484580" y="28313"/>
                  <a:pt x="454152" y="30959"/>
                  <a:pt x="411025" y="23815"/>
                </a:cubicBezTo>
                <a:cubicBezTo>
                  <a:pt x="367898" y="16671"/>
                  <a:pt x="190363" y="267"/>
                  <a:pt x="17766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9DE3238C-618F-41ED-8873-AE0BBCC25DA3}"/>
              </a:ext>
            </a:extLst>
          </p:cNvPr>
          <p:cNvSpPr/>
          <p:nvPr/>
        </p:nvSpPr>
        <p:spPr>
          <a:xfrm>
            <a:off x="6522927" y="5403842"/>
            <a:ext cx="131422" cy="199515"/>
          </a:xfrm>
          <a:custGeom>
            <a:avLst/>
            <a:gdLst>
              <a:gd name="connsiteX0" fmla="*/ 39798 w 131422"/>
              <a:gd name="connsiteY0" fmla="*/ 8 h 199515"/>
              <a:gd name="connsiteX1" fmla="*/ 115998 w 131422"/>
              <a:gd name="connsiteY1" fmla="*/ 90496 h 199515"/>
              <a:gd name="connsiteX2" fmla="*/ 111 w 131422"/>
              <a:gd name="connsiteY2" fmla="*/ 198446 h 199515"/>
              <a:gd name="connsiteX3" fmla="*/ 95361 w 131422"/>
              <a:gd name="connsiteY3" fmla="*/ 142883 h 199515"/>
              <a:gd name="connsiteX4" fmla="*/ 130286 w 131422"/>
              <a:gd name="connsiteY4" fmla="*/ 95258 h 199515"/>
              <a:gd name="connsiteX5" fmla="*/ 39798 w 131422"/>
              <a:gd name="connsiteY5" fmla="*/ 8 h 19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422" h="199515">
                <a:moveTo>
                  <a:pt x="39798" y="8"/>
                </a:moveTo>
                <a:cubicBezTo>
                  <a:pt x="37417" y="-786"/>
                  <a:pt x="122613" y="57423"/>
                  <a:pt x="115998" y="90496"/>
                </a:cubicBezTo>
                <a:cubicBezTo>
                  <a:pt x="109383" y="123569"/>
                  <a:pt x="3550" y="189715"/>
                  <a:pt x="111" y="198446"/>
                </a:cubicBezTo>
                <a:cubicBezTo>
                  <a:pt x="-3329" y="207177"/>
                  <a:pt x="73665" y="160081"/>
                  <a:pt x="95361" y="142883"/>
                </a:cubicBezTo>
                <a:cubicBezTo>
                  <a:pt x="117057" y="125685"/>
                  <a:pt x="136371" y="119335"/>
                  <a:pt x="130286" y="95258"/>
                </a:cubicBezTo>
                <a:cubicBezTo>
                  <a:pt x="124201" y="71181"/>
                  <a:pt x="42179" y="802"/>
                  <a:pt x="39798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ECA3F13A-64E0-4645-AFF8-2B66E5C5541F}"/>
              </a:ext>
            </a:extLst>
          </p:cNvPr>
          <p:cNvSpPr/>
          <p:nvPr/>
        </p:nvSpPr>
        <p:spPr>
          <a:xfrm>
            <a:off x="6070417" y="5621275"/>
            <a:ext cx="337046" cy="205156"/>
          </a:xfrm>
          <a:custGeom>
            <a:avLst/>
            <a:gdLst>
              <a:gd name="connsiteX0" fmla="*/ 183 w 337046"/>
              <a:gd name="connsiteY0" fmla="*/ 204850 h 205156"/>
              <a:gd name="connsiteX1" fmla="*/ 181158 w 337046"/>
              <a:gd name="connsiteY1" fmla="*/ 128650 h 205156"/>
              <a:gd name="connsiteX2" fmla="*/ 314508 w 337046"/>
              <a:gd name="connsiteY2" fmla="*/ 30225 h 205156"/>
              <a:gd name="connsiteX3" fmla="*/ 331971 w 337046"/>
              <a:gd name="connsiteY3" fmla="*/ 1650 h 205156"/>
              <a:gd name="connsiteX4" fmla="*/ 260533 w 337046"/>
              <a:gd name="connsiteY4" fmla="*/ 69913 h 205156"/>
              <a:gd name="connsiteX5" fmla="*/ 216083 w 337046"/>
              <a:gd name="connsiteY5" fmla="*/ 100075 h 205156"/>
              <a:gd name="connsiteX6" fmla="*/ 183 w 337046"/>
              <a:gd name="connsiteY6" fmla="*/ 204850 h 20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046" h="205156">
                <a:moveTo>
                  <a:pt x="183" y="204850"/>
                </a:moveTo>
                <a:cubicBezTo>
                  <a:pt x="-5638" y="209612"/>
                  <a:pt x="128771" y="157754"/>
                  <a:pt x="181158" y="128650"/>
                </a:cubicBezTo>
                <a:cubicBezTo>
                  <a:pt x="233545" y="99546"/>
                  <a:pt x="289373" y="51392"/>
                  <a:pt x="314508" y="30225"/>
                </a:cubicBezTo>
                <a:cubicBezTo>
                  <a:pt x="339643" y="9058"/>
                  <a:pt x="340967" y="-4965"/>
                  <a:pt x="331971" y="1650"/>
                </a:cubicBezTo>
                <a:cubicBezTo>
                  <a:pt x="322975" y="8265"/>
                  <a:pt x="279848" y="53509"/>
                  <a:pt x="260533" y="69913"/>
                </a:cubicBezTo>
                <a:cubicBezTo>
                  <a:pt x="241218" y="86317"/>
                  <a:pt x="257887" y="79173"/>
                  <a:pt x="216083" y="100075"/>
                </a:cubicBezTo>
                <a:cubicBezTo>
                  <a:pt x="174279" y="120977"/>
                  <a:pt x="6004" y="200088"/>
                  <a:pt x="183" y="204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871DCA73-E420-4C1A-8875-9EF237E08342}"/>
              </a:ext>
            </a:extLst>
          </p:cNvPr>
          <p:cNvSpPr/>
          <p:nvPr/>
        </p:nvSpPr>
        <p:spPr>
          <a:xfrm>
            <a:off x="6418865" y="5614958"/>
            <a:ext cx="213789" cy="101056"/>
          </a:xfrm>
          <a:custGeom>
            <a:avLst/>
            <a:gdLst>
              <a:gd name="connsiteX0" fmla="*/ 213710 w 213789"/>
              <a:gd name="connsiteY0" fmla="*/ 30 h 101056"/>
              <a:gd name="connsiteX1" fmla="*/ 129573 w 213789"/>
              <a:gd name="connsiteY1" fmla="*/ 57180 h 101056"/>
              <a:gd name="connsiteX2" fmla="*/ 985 w 213789"/>
              <a:gd name="connsiteY2" fmla="*/ 100042 h 101056"/>
              <a:gd name="connsiteX3" fmla="*/ 74010 w 213789"/>
              <a:gd name="connsiteY3" fmla="*/ 85755 h 101056"/>
              <a:gd name="connsiteX4" fmla="*/ 143860 w 213789"/>
              <a:gd name="connsiteY4" fmla="*/ 65117 h 101056"/>
              <a:gd name="connsiteX5" fmla="*/ 213710 w 213789"/>
              <a:gd name="connsiteY5" fmla="*/ 30 h 10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789" h="101056">
                <a:moveTo>
                  <a:pt x="213710" y="30"/>
                </a:moveTo>
                <a:cubicBezTo>
                  <a:pt x="211329" y="-1293"/>
                  <a:pt x="165027" y="40511"/>
                  <a:pt x="129573" y="57180"/>
                </a:cubicBezTo>
                <a:cubicBezTo>
                  <a:pt x="94119" y="73849"/>
                  <a:pt x="10245" y="95280"/>
                  <a:pt x="985" y="100042"/>
                </a:cubicBezTo>
                <a:cubicBezTo>
                  <a:pt x="-8276" y="104805"/>
                  <a:pt x="50197" y="91576"/>
                  <a:pt x="74010" y="85755"/>
                </a:cubicBezTo>
                <a:cubicBezTo>
                  <a:pt x="97823" y="79934"/>
                  <a:pt x="123487" y="75700"/>
                  <a:pt x="143860" y="65117"/>
                </a:cubicBezTo>
                <a:cubicBezTo>
                  <a:pt x="164233" y="54534"/>
                  <a:pt x="216091" y="1353"/>
                  <a:pt x="213710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C7FFDD85-7C05-4C2B-851B-F05B4C595448}"/>
              </a:ext>
            </a:extLst>
          </p:cNvPr>
          <p:cNvSpPr/>
          <p:nvPr/>
        </p:nvSpPr>
        <p:spPr>
          <a:xfrm>
            <a:off x="6381049" y="5639998"/>
            <a:ext cx="105625" cy="82876"/>
          </a:xfrm>
          <a:custGeom>
            <a:avLst/>
            <a:gdLst>
              <a:gd name="connsiteX0" fmla="*/ 105476 w 105625"/>
              <a:gd name="connsiteY0" fmla="*/ 75002 h 82876"/>
              <a:gd name="connsiteX1" fmla="*/ 51501 w 105625"/>
              <a:gd name="connsiteY1" fmla="*/ 71827 h 82876"/>
              <a:gd name="connsiteX2" fmla="*/ 5464 w 105625"/>
              <a:gd name="connsiteY2" fmla="*/ 28965 h 82876"/>
              <a:gd name="connsiteX3" fmla="*/ 701 w 105625"/>
              <a:gd name="connsiteY3" fmla="*/ 390 h 82876"/>
              <a:gd name="connsiteX4" fmla="*/ 3876 w 105625"/>
              <a:gd name="connsiteY4" fmla="*/ 49602 h 82876"/>
              <a:gd name="connsiteX5" fmla="*/ 34039 w 105625"/>
              <a:gd name="connsiteY5" fmla="*/ 81352 h 82876"/>
              <a:gd name="connsiteX6" fmla="*/ 105476 w 105625"/>
              <a:gd name="connsiteY6" fmla="*/ 75002 h 8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625" h="82876">
                <a:moveTo>
                  <a:pt x="105476" y="75002"/>
                </a:moveTo>
                <a:cubicBezTo>
                  <a:pt x="108386" y="73415"/>
                  <a:pt x="68170" y="79500"/>
                  <a:pt x="51501" y="71827"/>
                </a:cubicBezTo>
                <a:cubicBezTo>
                  <a:pt x="34832" y="64154"/>
                  <a:pt x="13931" y="40871"/>
                  <a:pt x="5464" y="28965"/>
                </a:cubicBezTo>
                <a:cubicBezTo>
                  <a:pt x="-3003" y="17059"/>
                  <a:pt x="966" y="-3049"/>
                  <a:pt x="701" y="390"/>
                </a:cubicBezTo>
                <a:cubicBezTo>
                  <a:pt x="436" y="3829"/>
                  <a:pt x="-1680" y="36108"/>
                  <a:pt x="3876" y="49602"/>
                </a:cubicBezTo>
                <a:cubicBezTo>
                  <a:pt x="9432" y="63096"/>
                  <a:pt x="21604" y="76060"/>
                  <a:pt x="34039" y="81352"/>
                </a:cubicBezTo>
                <a:cubicBezTo>
                  <a:pt x="46474" y="86644"/>
                  <a:pt x="102566" y="76589"/>
                  <a:pt x="105476" y="75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378844A3-C67A-41A1-8065-DED50BFFF377}"/>
              </a:ext>
            </a:extLst>
          </p:cNvPr>
          <p:cNvSpPr/>
          <p:nvPr/>
        </p:nvSpPr>
        <p:spPr>
          <a:xfrm>
            <a:off x="6429292" y="5525951"/>
            <a:ext cx="281183" cy="105560"/>
          </a:xfrm>
          <a:custGeom>
            <a:avLst/>
            <a:gdLst>
              <a:gd name="connsiteX0" fmla="*/ 83 w 281183"/>
              <a:gd name="connsiteY0" fmla="*/ 103324 h 105560"/>
              <a:gd name="connsiteX1" fmla="*/ 112796 w 281183"/>
              <a:gd name="connsiteY1" fmla="*/ 93799 h 105560"/>
              <a:gd name="connsiteX2" fmla="*/ 281071 w 281183"/>
              <a:gd name="connsiteY2" fmla="*/ 137 h 105560"/>
              <a:gd name="connsiteX3" fmla="*/ 138196 w 281183"/>
              <a:gd name="connsiteY3" fmla="*/ 73162 h 105560"/>
              <a:gd name="connsiteX4" fmla="*/ 95333 w 281183"/>
              <a:gd name="connsiteY4" fmla="*/ 85862 h 105560"/>
              <a:gd name="connsiteX5" fmla="*/ 83 w 281183"/>
              <a:gd name="connsiteY5" fmla="*/ 103324 h 10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183" h="105560">
                <a:moveTo>
                  <a:pt x="83" y="103324"/>
                </a:moveTo>
                <a:cubicBezTo>
                  <a:pt x="2994" y="104647"/>
                  <a:pt x="65965" y="110997"/>
                  <a:pt x="112796" y="93799"/>
                </a:cubicBezTo>
                <a:cubicBezTo>
                  <a:pt x="159627" y="76601"/>
                  <a:pt x="276838" y="3576"/>
                  <a:pt x="281071" y="137"/>
                </a:cubicBezTo>
                <a:cubicBezTo>
                  <a:pt x="285304" y="-3302"/>
                  <a:pt x="169152" y="58874"/>
                  <a:pt x="138196" y="73162"/>
                </a:cubicBezTo>
                <a:cubicBezTo>
                  <a:pt x="107240" y="87449"/>
                  <a:pt x="119145" y="82952"/>
                  <a:pt x="95333" y="85862"/>
                </a:cubicBezTo>
                <a:cubicBezTo>
                  <a:pt x="71521" y="88772"/>
                  <a:pt x="-2828" y="102001"/>
                  <a:pt x="83" y="103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4840385D-5EF6-46DC-A2CB-4E75CF4300AA}"/>
              </a:ext>
            </a:extLst>
          </p:cNvPr>
          <p:cNvSpPr/>
          <p:nvPr/>
        </p:nvSpPr>
        <p:spPr>
          <a:xfrm>
            <a:off x="6406363" y="5598757"/>
            <a:ext cx="129823" cy="11886"/>
          </a:xfrm>
          <a:custGeom>
            <a:avLst/>
            <a:gdLst>
              <a:gd name="connsiteX0" fmla="*/ 787 w 129823"/>
              <a:gd name="connsiteY0" fmla="*/ 3531 h 11886"/>
              <a:gd name="connsiteX1" fmla="*/ 127787 w 129823"/>
              <a:gd name="connsiteY1" fmla="*/ 356 h 11886"/>
              <a:gd name="connsiteX2" fmla="*/ 75400 w 129823"/>
              <a:gd name="connsiteY2" fmla="*/ 11468 h 11886"/>
              <a:gd name="connsiteX3" fmla="*/ 787 w 129823"/>
              <a:gd name="connsiteY3" fmla="*/ 3531 h 1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823" h="11886">
                <a:moveTo>
                  <a:pt x="787" y="3531"/>
                </a:moveTo>
                <a:cubicBezTo>
                  <a:pt x="9518" y="1679"/>
                  <a:pt x="115351" y="-967"/>
                  <a:pt x="127787" y="356"/>
                </a:cubicBezTo>
                <a:cubicBezTo>
                  <a:pt x="140223" y="1679"/>
                  <a:pt x="92333" y="9087"/>
                  <a:pt x="75400" y="11468"/>
                </a:cubicBezTo>
                <a:cubicBezTo>
                  <a:pt x="58467" y="13849"/>
                  <a:pt x="-7944" y="5383"/>
                  <a:pt x="787" y="3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B6C714C5-27BB-42E8-9C39-ECA63BB66477}"/>
              </a:ext>
            </a:extLst>
          </p:cNvPr>
          <p:cNvSpPr/>
          <p:nvPr/>
        </p:nvSpPr>
        <p:spPr>
          <a:xfrm>
            <a:off x="6408114" y="5546586"/>
            <a:ext cx="297759" cy="140964"/>
          </a:xfrm>
          <a:custGeom>
            <a:avLst/>
            <a:gdLst>
              <a:gd name="connsiteX0" fmla="*/ 297486 w 297759"/>
              <a:gd name="connsiteY0" fmla="*/ 139 h 140964"/>
              <a:gd name="connsiteX1" fmla="*/ 83174 w 297759"/>
              <a:gd name="connsiteY1" fmla="*/ 103327 h 140964"/>
              <a:gd name="connsiteX2" fmla="*/ 13324 w 297759"/>
              <a:gd name="connsiteY2" fmla="*/ 85864 h 140964"/>
              <a:gd name="connsiteX3" fmla="*/ 624 w 297759"/>
              <a:gd name="connsiteY3" fmla="*/ 103327 h 140964"/>
              <a:gd name="connsiteX4" fmla="*/ 22849 w 297759"/>
              <a:gd name="connsiteY4" fmla="*/ 135077 h 140964"/>
              <a:gd name="connsiteX5" fmla="*/ 95874 w 297759"/>
              <a:gd name="connsiteY5" fmla="*/ 135077 h 140964"/>
              <a:gd name="connsiteX6" fmla="*/ 184774 w 297759"/>
              <a:gd name="connsiteY6" fmla="*/ 74752 h 140964"/>
              <a:gd name="connsiteX7" fmla="*/ 113336 w 297759"/>
              <a:gd name="connsiteY7" fmla="*/ 119202 h 140964"/>
              <a:gd name="connsiteX8" fmla="*/ 48249 w 297759"/>
              <a:gd name="connsiteY8" fmla="*/ 123964 h 140964"/>
              <a:gd name="connsiteX9" fmla="*/ 19674 w 297759"/>
              <a:gd name="connsiteY9" fmla="*/ 101739 h 140964"/>
              <a:gd name="connsiteX10" fmla="*/ 126036 w 297759"/>
              <a:gd name="connsiteY10" fmla="*/ 81102 h 140964"/>
              <a:gd name="connsiteX11" fmla="*/ 297486 w 297759"/>
              <a:gd name="connsiteY11" fmla="*/ 139 h 14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7759" h="140964">
                <a:moveTo>
                  <a:pt x="297486" y="139"/>
                </a:moveTo>
                <a:cubicBezTo>
                  <a:pt x="290342" y="3843"/>
                  <a:pt x="130534" y="89039"/>
                  <a:pt x="83174" y="103327"/>
                </a:cubicBezTo>
                <a:cubicBezTo>
                  <a:pt x="35814" y="117615"/>
                  <a:pt x="27082" y="85864"/>
                  <a:pt x="13324" y="85864"/>
                </a:cubicBezTo>
                <a:cubicBezTo>
                  <a:pt x="-434" y="85864"/>
                  <a:pt x="-964" y="95125"/>
                  <a:pt x="624" y="103327"/>
                </a:cubicBezTo>
                <a:cubicBezTo>
                  <a:pt x="2212" y="111529"/>
                  <a:pt x="6974" y="129785"/>
                  <a:pt x="22849" y="135077"/>
                </a:cubicBezTo>
                <a:cubicBezTo>
                  <a:pt x="38724" y="140369"/>
                  <a:pt x="68886" y="145131"/>
                  <a:pt x="95874" y="135077"/>
                </a:cubicBezTo>
                <a:cubicBezTo>
                  <a:pt x="122861" y="125023"/>
                  <a:pt x="181864" y="77398"/>
                  <a:pt x="184774" y="74752"/>
                </a:cubicBezTo>
                <a:cubicBezTo>
                  <a:pt x="187684" y="72106"/>
                  <a:pt x="136090" y="111000"/>
                  <a:pt x="113336" y="119202"/>
                </a:cubicBezTo>
                <a:cubicBezTo>
                  <a:pt x="90582" y="127404"/>
                  <a:pt x="63859" y="126875"/>
                  <a:pt x="48249" y="123964"/>
                </a:cubicBezTo>
                <a:cubicBezTo>
                  <a:pt x="32639" y="121054"/>
                  <a:pt x="6710" y="108883"/>
                  <a:pt x="19674" y="101739"/>
                </a:cubicBezTo>
                <a:cubicBezTo>
                  <a:pt x="32638" y="94595"/>
                  <a:pt x="82380" y="94860"/>
                  <a:pt x="126036" y="81102"/>
                </a:cubicBezTo>
                <a:cubicBezTo>
                  <a:pt x="169692" y="67344"/>
                  <a:pt x="304630" y="-3565"/>
                  <a:pt x="297486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A739A3E0-4A0E-41FF-AFE7-32AE4D2646C7}"/>
              </a:ext>
            </a:extLst>
          </p:cNvPr>
          <p:cNvSpPr/>
          <p:nvPr/>
        </p:nvSpPr>
        <p:spPr>
          <a:xfrm>
            <a:off x="6735760" y="5401513"/>
            <a:ext cx="95284" cy="113615"/>
          </a:xfrm>
          <a:custGeom>
            <a:avLst/>
            <a:gdLst>
              <a:gd name="connsiteX0" fmla="*/ 3 w 95284"/>
              <a:gd name="connsiteY0" fmla="*/ 750 h 113615"/>
              <a:gd name="connsiteX1" fmla="*/ 73028 w 95284"/>
              <a:gd name="connsiteY1" fmla="*/ 24562 h 113615"/>
              <a:gd name="connsiteX2" fmla="*/ 95253 w 95284"/>
              <a:gd name="connsiteY2" fmla="*/ 113462 h 113615"/>
              <a:gd name="connsiteX3" fmla="*/ 76203 w 95284"/>
              <a:gd name="connsiteY3" fmla="*/ 45200 h 113615"/>
              <a:gd name="connsiteX4" fmla="*/ 3 w 95284"/>
              <a:gd name="connsiteY4" fmla="*/ 750 h 11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84" h="113615">
                <a:moveTo>
                  <a:pt x="3" y="750"/>
                </a:moveTo>
                <a:cubicBezTo>
                  <a:pt x="-526" y="-2690"/>
                  <a:pt x="57153" y="5777"/>
                  <a:pt x="73028" y="24562"/>
                </a:cubicBezTo>
                <a:cubicBezTo>
                  <a:pt x="88903" y="43347"/>
                  <a:pt x="94724" y="110022"/>
                  <a:pt x="95253" y="113462"/>
                </a:cubicBezTo>
                <a:cubicBezTo>
                  <a:pt x="95782" y="116902"/>
                  <a:pt x="89697" y="61604"/>
                  <a:pt x="76203" y="45200"/>
                </a:cubicBezTo>
                <a:cubicBezTo>
                  <a:pt x="62709" y="28796"/>
                  <a:pt x="532" y="4190"/>
                  <a:pt x="3" y="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1063CDCE-7074-4154-B394-000E49691808}"/>
              </a:ext>
            </a:extLst>
          </p:cNvPr>
          <p:cNvSpPr/>
          <p:nvPr/>
        </p:nvSpPr>
        <p:spPr>
          <a:xfrm>
            <a:off x="6669795" y="5498498"/>
            <a:ext cx="111950" cy="120381"/>
          </a:xfrm>
          <a:custGeom>
            <a:avLst/>
            <a:gdLst>
              <a:gd name="connsiteX0" fmla="*/ 110418 w 111950"/>
              <a:gd name="connsiteY0" fmla="*/ 602 h 120381"/>
              <a:gd name="connsiteX1" fmla="*/ 880 w 111950"/>
              <a:gd name="connsiteY1" fmla="*/ 118077 h 120381"/>
              <a:gd name="connsiteX2" fmla="*/ 61205 w 111950"/>
              <a:gd name="connsiteY2" fmla="*/ 73627 h 120381"/>
              <a:gd name="connsiteX3" fmla="*/ 110418 w 111950"/>
              <a:gd name="connsiteY3" fmla="*/ 602 h 12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50" h="120381">
                <a:moveTo>
                  <a:pt x="110418" y="602"/>
                </a:moveTo>
                <a:cubicBezTo>
                  <a:pt x="100364" y="8010"/>
                  <a:pt x="9082" y="105906"/>
                  <a:pt x="880" y="118077"/>
                </a:cubicBezTo>
                <a:cubicBezTo>
                  <a:pt x="-7322" y="130248"/>
                  <a:pt x="44007" y="91090"/>
                  <a:pt x="61205" y="73627"/>
                </a:cubicBezTo>
                <a:cubicBezTo>
                  <a:pt x="78403" y="56165"/>
                  <a:pt x="120472" y="-6806"/>
                  <a:pt x="110418" y="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433EC614-B441-4299-8472-44685F437ED5}"/>
              </a:ext>
            </a:extLst>
          </p:cNvPr>
          <p:cNvSpPr/>
          <p:nvPr/>
        </p:nvSpPr>
        <p:spPr>
          <a:xfrm>
            <a:off x="5907274" y="5754401"/>
            <a:ext cx="142595" cy="114986"/>
          </a:xfrm>
          <a:custGeom>
            <a:avLst/>
            <a:gdLst>
              <a:gd name="connsiteX0" fmla="*/ 141101 w 142595"/>
              <a:gd name="connsiteY0" fmla="*/ 1874 h 114986"/>
              <a:gd name="connsiteX1" fmla="*/ 4576 w 142595"/>
              <a:gd name="connsiteY1" fmla="*/ 109824 h 114986"/>
              <a:gd name="connsiteX2" fmla="*/ 36326 w 142595"/>
              <a:gd name="connsiteY2" fmla="*/ 92362 h 114986"/>
              <a:gd name="connsiteX3" fmla="*/ 76014 w 142595"/>
              <a:gd name="connsiteY3" fmla="*/ 44737 h 114986"/>
              <a:gd name="connsiteX4" fmla="*/ 141101 w 142595"/>
              <a:gd name="connsiteY4" fmla="*/ 1874 h 11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95" h="114986">
                <a:moveTo>
                  <a:pt x="141101" y="1874"/>
                </a:moveTo>
                <a:cubicBezTo>
                  <a:pt x="129195" y="12722"/>
                  <a:pt x="22038" y="94743"/>
                  <a:pt x="4576" y="109824"/>
                </a:cubicBezTo>
                <a:cubicBezTo>
                  <a:pt x="-12887" y="124905"/>
                  <a:pt x="24420" y="103210"/>
                  <a:pt x="36326" y="92362"/>
                </a:cubicBezTo>
                <a:cubicBezTo>
                  <a:pt x="48232" y="81514"/>
                  <a:pt x="61727" y="59289"/>
                  <a:pt x="76014" y="44737"/>
                </a:cubicBezTo>
                <a:cubicBezTo>
                  <a:pt x="90301" y="30185"/>
                  <a:pt x="153007" y="-8974"/>
                  <a:pt x="141101" y="1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1F96243D-3EE1-43DD-9AB2-1E05EC7F8E45}"/>
              </a:ext>
            </a:extLst>
          </p:cNvPr>
          <p:cNvSpPr/>
          <p:nvPr/>
        </p:nvSpPr>
        <p:spPr>
          <a:xfrm>
            <a:off x="5956820" y="5772135"/>
            <a:ext cx="208035" cy="93683"/>
          </a:xfrm>
          <a:custGeom>
            <a:avLst/>
            <a:gdLst>
              <a:gd name="connsiteX0" fmla="*/ 112193 w 208035"/>
              <a:gd name="connsiteY0" fmla="*/ 15 h 93683"/>
              <a:gd name="connsiteX1" fmla="*/ 20118 w 208035"/>
              <a:gd name="connsiteY1" fmla="*/ 68278 h 93683"/>
              <a:gd name="connsiteX2" fmla="*/ 58218 w 208035"/>
              <a:gd name="connsiteY2" fmla="*/ 88915 h 93683"/>
              <a:gd name="connsiteX3" fmla="*/ 205855 w 208035"/>
              <a:gd name="connsiteY3" fmla="*/ 47640 h 93683"/>
              <a:gd name="connsiteX4" fmla="*/ 137593 w 208035"/>
              <a:gd name="connsiteY4" fmla="*/ 76215 h 93683"/>
              <a:gd name="connsiteX5" fmla="*/ 16943 w 208035"/>
              <a:gd name="connsiteY5" fmla="*/ 93678 h 93683"/>
              <a:gd name="connsiteX6" fmla="*/ 7418 w 208035"/>
              <a:gd name="connsiteY6" fmla="*/ 74628 h 93683"/>
              <a:gd name="connsiteX7" fmla="*/ 112193 w 208035"/>
              <a:gd name="connsiteY7" fmla="*/ 15 h 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35" h="93683">
                <a:moveTo>
                  <a:pt x="112193" y="15"/>
                </a:moveTo>
                <a:cubicBezTo>
                  <a:pt x="114310" y="-1043"/>
                  <a:pt x="29114" y="53461"/>
                  <a:pt x="20118" y="68278"/>
                </a:cubicBezTo>
                <a:cubicBezTo>
                  <a:pt x="11122" y="83095"/>
                  <a:pt x="27262" y="92355"/>
                  <a:pt x="58218" y="88915"/>
                </a:cubicBezTo>
                <a:cubicBezTo>
                  <a:pt x="89174" y="85475"/>
                  <a:pt x="192626" y="49757"/>
                  <a:pt x="205855" y="47640"/>
                </a:cubicBezTo>
                <a:cubicBezTo>
                  <a:pt x="219084" y="45523"/>
                  <a:pt x="169078" y="68542"/>
                  <a:pt x="137593" y="76215"/>
                </a:cubicBezTo>
                <a:cubicBezTo>
                  <a:pt x="106108" y="83888"/>
                  <a:pt x="38639" y="93942"/>
                  <a:pt x="16943" y="93678"/>
                </a:cubicBezTo>
                <a:cubicBezTo>
                  <a:pt x="-4753" y="93414"/>
                  <a:pt x="-2901" y="88122"/>
                  <a:pt x="7418" y="74628"/>
                </a:cubicBezTo>
                <a:cubicBezTo>
                  <a:pt x="17737" y="61134"/>
                  <a:pt x="110076" y="1073"/>
                  <a:pt x="11219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4A0F9A22-4FC5-4060-B2DB-EBF861B5CC7B}"/>
              </a:ext>
            </a:extLst>
          </p:cNvPr>
          <p:cNvSpPr/>
          <p:nvPr/>
        </p:nvSpPr>
        <p:spPr>
          <a:xfrm>
            <a:off x="5921317" y="5775804"/>
            <a:ext cx="407057" cy="116464"/>
          </a:xfrm>
          <a:custGeom>
            <a:avLst/>
            <a:gdLst>
              <a:gd name="connsiteX0" fmla="*/ 1646 w 407057"/>
              <a:gd name="connsiteY0" fmla="*/ 94771 h 116464"/>
              <a:gd name="connsiteX1" fmla="*/ 112771 w 407057"/>
              <a:gd name="connsiteY1" fmla="*/ 112234 h 116464"/>
              <a:gd name="connsiteX2" fmla="*/ 398521 w 407057"/>
              <a:gd name="connsiteY2" fmla="*/ 2696 h 116464"/>
              <a:gd name="connsiteX3" fmla="*/ 319146 w 407057"/>
              <a:gd name="connsiteY3" fmla="*/ 39209 h 116464"/>
              <a:gd name="connsiteX4" fmla="*/ 185796 w 407057"/>
              <a:gd name="connsiteY4" fmla="*/ 102709 h 116464"/>
              <a:gd name="connsiteX5" fmla="*/ 1646 w 407057"/>
              <a:gd name="connsiteY5" fmla="*/ 94771 h 11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057" h="116464">
                <a:moveTo>
                  <a:pt x="1646" y="94771"/>
                </a:moveTo>
                <a:cubicBezTo>
                  <a:pt x="-10525" y="96358"/>
                  <a:pt x="46625" y="127580"/>
                  <a:pt x="112771" y="112234"/>
                </a:cubicBezTo>
                <a:cubicBezTo>
                  <a:pt x="178917" y="96888"/>
                  <a:pt x="364125" y="14867"/>
                  <a:pt x="398521" y="2696"/>
                </a:cubicBezTo>
                <a:cubicBezTo>
                  <a:pt x="432917" y="-9475"/>
                  <a:pt x="354600" y="22540"/>
                  <a:pt x="319146" y="39209"/>
                </a:cubicBezTo>
                <a:cubicBezTo>
                  <a:pt x="283692" y="55878"/>
                  <a:pt x="232363" y="91861"/>
                  <a:pt x="185796" y="102709"/>
                </a:cubicBezTo>
                <a:cubicBezTo>
                  <a:pt x="139229" y="113557"/>
                  <a:pt x="13817" y="93184"/>
                  <a:pt x="1646" y="94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68766B13-CBC9-40BF-996F-880194EB4BB8}"/>
              </a:ext>
            </a:extLst>
          </p:cNvPr>
          <p:cNvSpPr/>
          <p:nvPr/>
        </p:nvSpPr>
        <p:spPr>
          <a:xfrm>
            <a:off x="6181725" y="5659354"/>
            <a:ext cx="477613" cy="152484"/>
          </a:xfrm>
          <a:custGeom>
            <a:avLst/>
            <a:gdLst>
              <a:gd name="connsiteX0" fmla="*/ 0 w 477613"/>
              <a:gd name="connsiteY0" fmla="*/ 152484 h 152484"/>
              <a:gd name="connsiteX1" fmla="*/ 269875 w 477613"/>
              <a:gd name="connsiteY1" fmla="*/ 58821 h 152484"/>
              <a:gd name="connsiteX2" fmla="*/ 476250 w 477613"/>
              <a:gd name="connsiteY2" fmla="*/ 84 h 152484"/>
              <a:gd name="connsiteX3" fmla="*/ 346075 w 477613"/>
              <a:gd name="connsiteY3" fmla="*/ 47709 h 152484"/>
              <a:gd name="connsiteX4" fmla="*/ 90488 w 477613"/>
              <a:gd name="connsiteY4" fmla="*/ 123909 h 152484"/>
              <a:gd name="connsiteX5" fmla="*/ 0 w 477613"/>
              <a:gd name="connsiteY5" fmla="*/ 152484 h 15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613" h="152484">
                <a:moveTo>
                  <a:pt x="0" y="152484"/>
                </a:moveTo>
                <a:cubicBezTo>
                  <a:pt x="95250" y="118352"/>
                  <a:pt x="190500" y="84221"/>
                  <a:pt x="269875" y="58821"/>
                </a:cubicBezTo>
                <a:cubicBezTo>
                  <a:pt x="349250" y="33421"/>
                  <a:pt x="463550" y="1936"/>
                  <a:pt x="476250" y="84"/>
                </a:cubicBezTo>
                <a:cubicBezTo>
                  <a:pt x="488950" y="-1768"/>
                  <a:pt x="410369" y="27072"/>
                  <a:pt x="346075" y="47709"/>
                </a:cubicBezTo>
                <a:cubicBezTo>
                  <a:pt x="281781" y="68346"/>
                  <a:pt x="149490" y="106182"/>
                  <a:pt x="90488" y="123909"/>
                </a:cubicBezTo>
                <a:lnTo>
                  <a:pt x="0" y="1524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C2285346-0F5D-4BBC-AA52-8892119FD8B7}"/>
              </a:ext>
            </a:extLst>
          </p:cNvPr>
          <p:cNvSpPr/>
          <p:nvPr/>
        </p:nvSpPr>
        <p:spPr>
          <a:xfrm>
            <a:off x="6340121" y="5678571"/>
            <a:ext cx="340654" cy="101793"/>
          </a:xfrm>
          <a:custGeom>
            <a:avLst/>
            <a:gdLst>
              <a:gd name="connsiteX0" fmla="*/ 354 w 340654"/>
              <a:gd name="connsiteY0" fmla="*/ 101517 h 101793"/>
              <a:gd name="connsiteX1" fmla="*/ 324204 w 340654"/>
              <a:gd name="connsiteY1" fmla="*/ 3092 h 101793"/>
              <a:gd name="connsiteX2" fmla="*/ 262292 w 340654"/>
              <a:gd name="connsiteY2" fmla="*/ 31667 h 101793"/>
              <a:gd name="connsiteX3" fmla="*/ 354 w 340654"/>
              <a:gd name="connsiteY3" fmla="*/ 101517 h 10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654" h="101793">
                <a:moveTo>
                  <a:pt x="354" y="101517"/>
                </a:moveTo>
                <a:cubicBezTo>
                  <a:pt x="10673" y="96755"/>
                  <a:pt x="280548" y="14734"/>
                  <a:pt x="324204" y="3092"/>
                </a:cubicBezTo>
                <a:cubicBezTo>
                  <a:pt x="367860" y="-8550"/>
                  <a:pt x="316796" y="15263"/>
                  <a:pt x="262292" y="31667"/>
                </a:cubicBezTo>
                <a:cubicBezTo>
                  <a:pt x="207788" y="48071"/>
                  <a:pt x="-9965" y="106279"/>
                  <a:pt x="354" y="101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9B33E1F8-6976-45DB-A362-BD573C9AEE53}"/>
              </a:ext>
            </a:extLst>
          </p:cNvPr>
          <p:cNvSpPr/>
          <p:nvPr/>
        </p:nvSpPr>
        <p:spPr>
          <a:xfrm>
            <a:off x="6683086" y="5463282"/>
            <a:ext cx="288798" cy="204493"/>
          </a:xfrm>
          <a:custGeom>
            <a:avLst/>
            <a:gdLst>
              <a:gd name="connsiteX0" fmla="*/ 289 w 288798"/>
              <a:gd name="connsiteY0" fmla="*/ 204093 h 204493"/>
              <a:gd name="connsiteX1" fmla="*/ 166977 w 288798"/>
              <a:gd name="connsiteY1" fmla="*/ 48518 h 204493"/>
              <a:gd name="connsiteX2" fmla="*/ 287627 w 288798"/>
              <a:gd name="connsiteY2" fmla="*/ 893 h 204493"/>
              <a:gd name="connsiteX3" fmla="*/ 222539 w 288798"/>
              <a:gd name="connsiteY3" fmla="*/ 23118 h 204493"/>
              <a:gd name="connsiteX4" fmla="*/ 128877 w 288798"/>
              <a:gd name="connsiteY4" fmla="*/ 91381 h 204493"/>
              <a:gd name="connsiteX5" fmla="*/ 289 w 288798"/>
              <a:gd name="connsiteY5" fmla="*/ 204093 h 20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798" h="204493">
                <a:moveTo>
                  <a:pt x="289" y="204093"/>
                </a:moveTo>
                <a:cubicBezTo>
                  <a:pt x="6639" y="196949"/>
                  <a:pt x="119087" y="82385"/>
                  <a:pt x="166977" y="48518"/>
                </a:cubicBezTo>
                <a:cubicBezTo>
                  <a:pt x="214867" y="14651"/>
                  <a:pt x="278367" y="5126"/>
                  <a:pt x="287627" y="893"/>
                </a:cubicBezTo>
                <a:cubicBezTo>
                  <a:pt x="296887" y="-3340"/>
                  <a:pt x="248997" y="8037"/>
                  <a:pt x="222539" y="23118"/>
                </a:cubicBezTo>
                <a:cubicBezTo>
                  <a:pt x="196081" y="38199"/>
                  <a:pt x="163802" y="62012"/>
                  <a:pt x="128877" y="91381"/>
                </a:cubicBezTo>
                <a:cubicBezTo>
                  <a:pt x="93952" y="120750"/>
                  <a:pt x="-6061" y="211237"/>
                  <a:pt x="289" y="204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8755A858-8FEB-4177-9B5B-2777A35A71AA}"/>
              </a:ext>
            </a:extLst>
          </p:cNvPr>
          <p:cNvSpPr/>
          <p:nvPr/>
        </p:nvSpPr>
        <p:spPr>
          <a:xfrm>
            <a:off x="6658931" y="5431383"/>
            <a:ext cx="383844" cy="225409"/>
          </a:xfrm>
          <a:custGeom>
            <a:avLst/>
            <a:gdLst>
              <a:gd name="connsiteX0" fmla="*/ 2219 w 383844"/>
              <a:gd name="connsiteY0" fmla="*/ 224880 h 225409"/>
              <a:gd name="connsiteX1" fmla="*/ 175257 w 383844"/>
              <a:gd name="connsiteY1" fmla="*/ 69305 h 225409"/>
              <a:gd name="connsiteX2" fmla="*/ 289557 w 383844"/>
              <a:gd name="connsiteY2" fmla="*/ 5805 h 225409"/>
              <a:gd name="connsiteX3" fmla="*/ 380044 w 383844"/>
              <a:gd name="connsiteY3" fmla="*/ 77242 h 225409"/>
              <a:gd name="connsiteX4" fmla="*/ 360994 w 383844"/>
              <a:gd name="connsiteY4" fmla="*/ 34380 h 225409"/>
              <a:gd name="connsiteX5" fmla="*/ 307019 w 383844"/>
              <a:gd name="connsiteY5" fmla="*/ 10567 h 225409"/>
              <a:gd name="connsiteX6" fmla="*/ 2219 w 383844"/>
              <a:gd name="connsiteY6" fmla="*/ 224880 h 22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844" h="225409">
                <a:moveTo>
                  <a:pt x="2219" y="224880"/>
                </a:moveTo>
                <a:cubicBezTo>
                  <a:pt x="-19741" y="234670"/>
                  <a:pt x="127367" y="105817"/>
                  <a:pt x="175257" y="69305"/>
                </a:cubicBezTo>
                <a:cubicBezTo>
                  <a:pt x="223147" y="32793"/>
                  <a:pt x="255426" y="4482"/>
                  <a:pt x="289557" y="5805"/>
                </a:cubicBezTo>
                <a:cubicBezTo>
                  <a:pt x="323688" y="7128"/>
                  <a:pt x="368138" y="72479"/>
                  <a:pt x="380044" y="77242"/>
                </a:cubicBezTo>
                <a:cubicBezTo>
                  <a:pt x="391950" y="82004"/>
                  <a:pt x="373165" y="45493"/>
                  <a:pt x="360994" y="34380"/>
                </a:cubicBezTo>
                <a:cubicBezTo>
                  <a:pt x="348823" y="23267"/>
                  <a:pt x="362052" y="-19596"/>
                  <a:pt x="307019" y="10567"/>
                </a:cubicBezTo>
                <a:cubicBezTo>
                  <a:pt x="251986" y="40729"/>
                  <a:pt x="24179" y="215090"/>
                  <a:pt x="2219" y="224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E5F75579-8DA8-4CE6-83F9-E52F80758B6F}"/>
              </a:ext>
            </a:extLst>
          </p:cNvPr>
          <p:cNvSpPr/>
          <p:nvPr/>
        </p:nvSpPr>
        <p:spPr>
          <a:xfrm>
            <a:off x="5920751" y="5873503"/>
            <a:ext cx="275844" cy="519086"/>
          </a:xfrm>
          <a:custGeom>
            <a:avLst/>
            <a:gdLst>
              <a:gd name="connsiteX0" fmla="*/ 624 w 275844"/>
              <a:gd name="connsiteY0" fmla="*/ 247 h 519086"/>
              <a:gd name="connsiteX1" fmla="*/ 46662 w 275844"/>
              <a:gd name="connsiteY1" fmla="*/ 120897 h 519086"/>
              <a:gd name="connsiteX2" fmla="*/ 113337 w 275844"/>
              <a:gd name="connsiteY2" fmla="*/ 271710 h 519086"/>
              <a:gd name="connsiteX3" fmla="*/ 173662 w 275844"/>
              <a:gd name="connsiteY3" fmla="*/ 398710 h 519086"/>
              <a:gd name="connsiteX4" fmla="*/ 273674 w 275844"/>
              <a:gd name="connsiteY4" fmla="*/ 517772 h 519086"/>
              <a:gd name="connsiteX5" fmla="*/ 237162 w 275844"/>
              <a:gd name="connsiteY5" fmla="*/ 455860 h 519086"/>
              <a:gd name="connsiteX6" fmla="*/ 175249 w 275844"/>
              <a:gd name="connsiteY6" fmla="*/ 355847 h 519086"/>
              <a:gd name="connsiteX7" fmla="*/ 79999 w 275844"/>
              <a:gd name="connsiteY7" fmla="*/ 152647 h 519086"/>
              <a:gd name="connsiteX8" fmla="*/ 624 w 275844"/>
              <a:gd name="connsiteY8" fmla="*/ 247 h 51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844" h="519086">
                <a:moveTo>
                  <a:pt x="624" y="247"/>
                </a:moveTo>
                <a:cubicBezTo>
                  <a:pt x="-4932" y="-5045"/>
                  <a:pt x="27877" y="75653"/>
                  <a:pt x="46662" y="120897"/>
                </a:cubicBezTo>
                <a:cubicBezTo>
                  <a:pt x="65447" y="166141"/>
                  <a:pt x="92170" y="225408"/>
                  <a:pt x="113337" y="271710"/>
                </a:cubicBezTo>
                <a:cubicBezTo>
                  <a:pt x="134504" y="318012"/>
                  <a:pt x="146939" y="357700"/>
                  <a:pt x="173662" y="398710"/>
                </a:cubicBezTo>
                <a:cubicBezTo>
                  <a:pt x="200385" y="439720"/>
                  <a:pt x="263091" y="508247"/>
                  <a:pt x="273674" y="517772"/>
                </a:cubicBezTo>
                <a:cubicBezTo>
                  <a:pt x="284257" y="527297"/>
                  <a:pt x="253566" y="482847"/>
                  <a:pt x="237162" y="455860"/>
                </a:cubicBezTo>
                <a:cubicBezTo>
                  <a:pt x="220758" y="428873"/>
                  <a:pt x="201443" y="406382"/>
                  <a:pt x="175249" y="355847"/>
                </a:cubicBezTo>
                <a:cubicBezTo>
                  <a:pt x="149055" y="305312"/>
                  <a:pt x="109103" y="209532"/>
                  <a:pt x="79999" y="152647"/>
                </a:cubicBezTo>
                <a:cubicBezTo>
                  <a:pt x="50895" y="95762"/>
                  <a:pt x="6180" y="5539"/>
                  <a:pt x="624" y="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31B7B476-5D2C-4C90-ACC7-2E94249D766F}"/>
              </a:ext>
            </a:extLst>
          </p:cNvPr>
          <p:cNvSpPr/>
          <p:nvPr/>
        </p:nvSpPr>
        <p:spPr>
          <a:xfrm>
            <a:off x="7019891" y="5503377"/>
            <a:ext cx="41365" cy="278301"/>
          </a:xfrm>
          <a:custGeom>
            <a:avLst/>
            <a:gdLst>
              <a:gd name="connsiteX0" fmla="*/ 19084 w 41365"/>
              <a:gd name="connsiteY0" fmla="*/ 486 h 278301"/>
              <a:gd name="connsiteX1" fmla="*/ 25434 w 41365"/>
              <a:gd name="connsiteY1" fmla="*/ 181461 h 278301"/>
              <a:gd name="connsiteX2" fmla="*/ 34 w 41365"/>
              <a:gd name="connsiteY2" fmla="*/ 278298 h 278301"/>
              <a:gd name="connsiteX3" fmla="*/ 31784 w 41365"/>
              <a:gd name="connsiteY3" fmla="*/ 184636 h 278301"/>
              <a:gd name="connsiteX4" fmla="*/ 41309 w 41365"/>
              <a:gd name="connsiteY4" fmla="*/ 129073 h 278301"/>
              <a:gd name="connsiteX5" fmla="*/ 19084 w 41365"/>
              <a:gd name="connsiteY5" fmla="*/ 486 h 27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65" h="278301">
                <a:moveTo>
                  <a:pt x="19084" y="486"/>
                </a:moveTo>
                <a:cubicBezTo>
                  <a:pt x="16438" y="9217"/>
                  <a:pt x="28609" y="135159"/>
                  <a:pt x="25434" y="181461"/>
                </a:cubicBezTo>
                <a:cubicBezTo>
                  <a:pt x="22259" y="227763"/>
                  <a:pt x="-1024" y="277769"/>
                  <a:pt x="34" y="278298"/>
                </a:cubicBezTo>
                <a:cubicBezTo>
                  <a:pt x="1092" y="278827"/>
                  <a:pt x="24905" y="209507"/>
                  <a:pt x="31784" y="184636"/>
                </a:cubicBezTo>
                <a:cubicBezTo>
                  <a:pt x="38663" y="159765"/>
                  <a:pt x="41838" y="155002"/>
                  <a:pt x="41309" y="129073"/>
                </a:cubicBezTo>
                <a:cubicBezTo>
                  <a:pt x="40780" y="103144"/>
                  <a:pt x="21730" y="-8245"/>
                  <a:pt x="19084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6655A044-E77E-4D81-8C51-E68427CF306C}"/>
              </a:ext>
            </a:extLst>
          </p:cNvPr>
          <p:cNvSpPr/>
          <p:nvPr/>
        </p:nvSpPr>
        <p:spPr>
          <a:xfrm>
            <a:off x="6822928" y="5724522"/>
            <a:ext cx="204284" cy="542026"/>
          </a:xfrm>
          <a:custGeom>
            <a:avLst/>
            <a:gdLst>
              <a:gd name="connsiteX0" fmla="*/ 195410 w 204284"/>
              <a:gd name="connsiteY0" fmla="*/ 3 h 542026"/>
              <a:gd name="connsiteX1" fmla="*/ 203347 w 204284"/>
              <a:gd name="connsiteY1" fmla="*/ 220666 h 542026"/>
              <a:gd name="connsiteX2" fmla="*/ 171597 w 204284"/>
              <a:gd name="connsiteY2" fmla="*/ 322266 h 542026"/>
              <a:gd name="connsiteX3" fmla="*/ 82697 w 204284"/>
              <a:gd name="connsiteY3" fmla="*/ 454028 h 542026"/>
              <a:gd name="connsiteX4" fmla="*/ 147 w 204284"/>
              <a:gd name="connsiteY4" fmla="*/ 541341 h 542026"/>
              <a:gd name="connsiteX5" fmla="*/ 103335 w 204284"/>
              <a:gd name="connsiteY5" fmla="*/ 407991 h 542026"/>
              <a:gd name="connsiteX6" fmla="*/ 190647 w 204284"/>
              <a:gd name="connsiteY6" fmla="*/ 215903 h 542026"/>
              <a:gd name="connsiteX7" fmla="*/ 195410 w 204284"/>
              <a:gd name="connsiteY7" fmla="*/ 3 h 54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284" h="542026">
                <a:moveTo>
                  <a:pt x="195410" y="3"/>
                </a:moveTo>
                <a:cubicBezTo>
                  <a:pt x="197527" y="797"/>
                  <a:pt x="207316" y="166956"/>
                  <a:pt x="203347" y="220666"/>
                </a:cubicBezTo>
                <a:cubicBezTo>
                  <a:pt x="199378" y="274376"/>
                  <a:pt x="191705" y="283372"/>
                  <a:pt x="171597" y="322266"/>
                </a:cubicBezTo>
                <a:cubicBezTo>
                  <a:pt x="151489" y="361160"/>
                  <a:pt x="111272" y="417516"/>
                  <a:pt x="82697" y="454028"/>
                </a:cubicBezTo>
                <a:cubicBezTo>
                  <a:pt x="54122" y="490540"/>
                  <a:pt x="-3293" y="549014"/>
                  <a:pt x="147" y="541341"/>
                </a:cubicBezTo>
                <a:cubicBezTo>
                  <a:pt x="3587" y="533668"/>
                  <a:pt x="71585" y="462231"/>
                  <a:pt x="103335" y="407991"/>
                </a:cubicBezTo>
                <a:cubicBezTo>
                  <a:pt x="135085" y="353751"/>
                  <a:pt x="174772" y="278874"/>
                  <a:pt x="190647" y="215903"/>
                </a:cubicBezTo>
                <a:cubicBezTo>
                  <a:pt x="206522" y="152932"/>
                  <a:pt x="193293" y="-791"/>
                  <a:pt x="19541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: 図形 1262">
            <a:extLst>
              <a:ext uri="{FF2B5EF4-FFF2-40B4-BE49-F238E27FC236}">
                <a16:creationId xmlns:a16="http://schemas.microsoft.com/office/drawing/2014/main" id="{F88581BE-ECA2-4389-B727-CE3172AC8802}"/>
              </a:ext>
            </a:extLst>
          </p:cNvPr>
          <p:cNvSpPr/>
          <p:nvPr/>
        </p:nvSpPr>
        <p:spPr>
          <a:xfrm>
            <a:off x="6199458" y="6187456"/>
            <a:ext cx="664016" cy="206196"/>
          </a:xfrm>
          <a:custGeom>
            <a:avLst/>
            <a:gdLst>
              <a:gd name="connsiteX0" fmla="*/ 4492 w 664016"/>
              <a:gd name="connsiteY0" fmla="*/ 205407 h 206196"/>
              <a:gd name="connsiteX1" fmla="*/ 106092 w 664016"/>
              <a:gd name="connsiteY1" fmla="*/ 121269 h 206196"/>
              <a:gd name="connsiteX2" fmla="*/ 341042 w 664016"/>
              <a:gd name="connsiteY2" fmla="*/ 68882 h 206196"/>
              <a:gd name="connsiteX3" fmla="*/ 509317 w 664016"/>
              <a:gd name="connsiteY3" fmla="*/ 100632 h 206196"/>
              <a:gd name="connsiteX4" fmla="*/ 661717 w 664016"/>
              <a:gd name="connsiteY4" fmla="*/ 619 h 206196"/>
              <a:gd name="connsiteX5" fmla="*/ 601392 w 664016"/>
              <a:gd name="connsiteY5" fmla="*/ 59357 h 206196"/>
              <a:gd name="connsiteX6" fmla="*/ 604567 w 664016"/>
              <a:gd name="connsiteY6" fmla="*/ 79994 h 206196"/>
              <a:gd name="connsiteX7" fmla="*/ 545830 w 664016"/>
              <a:gd name="connsiteY7" fmla="*/ 67294 h 206196"/>
              <a:gd name="connsiteX8" fmla="*/ 496617 w 664016"/>
              <a:gd name="connsiteY8" fmla="*/ 78407 h 206196"/>
              <a:gd name="connsiteX9" fmla="*/ 371205 w 664016"/>
              <a:gd name="connsiteY9" fmla="*/ 49832 h 206196"/>
              <a:gd name="connsiteX10" fmla="*/ 242617 w 664016"/>
              <a:gd name="connsiteY10" fmla="*/ 67294 h 206196"/>
              <a:gd name="connsiteX11" fmla="*/ 4492 w 664016"/>
              <a:gd name="connsiteY11" fmla="*/ 205407 h 20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4016" h="206196">
                <a:moveTo>
                  <a:pt x="4492" y="205407"/>
                </a:moveTo>
                <a:cubicBezTo>
                  <a:pt x="-18262" y="214403"/>
                  <a:pt x="50000" y="144023"/>
                  <a:pt x="106092" y="121269"/>
                </a:cubicBezTo>
                <a:cubicBezTo>
                  <a:pt x="162184" y="98515"/>
                  <a:pt x="273838" y="72321"/>
                  <a:pt x="341042" y="68882"/>
                </a:cubicBezTo>
                <a:cubicBezTo>
                  <a:pt x="408246" y="65443"/>
                  <a:pt x="455871" y="112009"/>
                  <a:pt x="509317" y="100632"/>
                </a:cubicBezTo>
                <a:cubicBezTo>
                  <a:pt x="562763" y="89255"/>
                  <a:pt x="646371" y="7498"/>
                  <a:pt x="661717" y="619"/>
                </a:cubicBezTo>
                <a:cubicBezTo>
                  <a:pt x="677063" y="-6260"/>
                  <a:pt x="610917" y="46128"/>
                  <a:pt x="601392" y="59357"/>
                </a:cubicBezTo>
                <a:cubicBezTo>
                  <a:pt x="591867" y="72586"/>
                  <a:pt x="613827" y="78671"/>
                  <a:pt x="604567" y="79994"/>
                </a:cubicBezTo>
                <a:cubicBezTo>
                  <a:pt x="595307" y="81317"/>
                  <a:pt x="563822" y="67558"/>
                  <a:pt x="545830" y="67294"/>
                </a:cubicBezTo>
                <a:cubicBezTo>
                  <a:pt x="527838" y="67030"/>
                  <a:pt x="525721" y="81317"/>
                  <a:pt x="496617" y="78407"/>
                </a:cubicBezTo>
                <a:cubicBezTo>
                  <a:pt x="467513" y="75497"/>
                  <a:pt x="413538" y="51684"/>
                  <a:pt x="371205" y="49832"/>
                </a:cubicBezTo>
                <a:cubicBezTo>
                  <a:pt x="328872" y="47980"/>
                  <a:pt x="305323" y="43482"/>
                  <a:pt x="242617" y="67294"/>
                </a:cubicBezTo>
                <a:cubicBezTo>
                  <a:pt x="179911" y="91106"/>
                  <a:pt x="27246" y="196411"/>
                  <a:pt x="4492" y="205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E7BA26E2-A65B-4602-96F9-5DE9D1A6C8C6}"/>
              </a:ext>
            </a:extLst>
          </p:cNvPr>
          <p:cNvSpPr/>
          <p:nvPr/>
        </p:nvSpPr>
        <p:spPr>
          <a:xfrm>
            <a:off x="3093968" y="3190494"/>
            <a:ext cx="191806" cy="16676"/>
          </a:xfrm>
          <a:custGeom>
            <a:avLst/>
            <a:gdLst>
              <a:gd name="connsiteX0" fmla="*/ 70 w 191806"/>
              <a:gd name="connsiteY0" fmla="*/ 381 h 16676"/>
              <a:gd name="connsiteX1" fmla="*/ 169932 w 191806"/>
              <a:gd name="connsiteY1" fmla="*/ 5144 h 16676"/>
              <a:gd name="connsiteX2" fmla="*/ 187395 w 191806"/>
              <a:gd name="connsiteY2" fmla="*/ 16256 h 16676"/>
              <a:gd name="connsiteX3" fmla="*/ 149295 w 191806"/>
              <a:gd name="connsiteY3" fmla="*/ 14669 h 16676"/>
              <a:gd name="connsiteX4" fmla="*/ 70 w 191806"/>
              <a:gd name="connsiteY4" fmla="*/ 381 h 1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806" h="16676">
                <a:moveTo>
                  <a:pt x="70" y="381"/>
                </a:moveTo>
                <a:cubicBezTo>
                  <a:pt x="3509" y="-1206"/>
                  <a:pt x="138711" y="2498"/>
                  <a:pt x="169932" y="5144"/>
                </a:cubicBezTo>
                <a:cubicBezTo>
                  <a:pt x="201153" y="7790"/>
                  <a:pt x="190834" y="14669"/>
                  <a:pt x="187395" y="16256"/>
                </a:cubicBezTo>
                <a:cubicBezTo>
                  <a:pt x="183956" y="17843"/>
                  <a:pt x="178135" y="14404"/>
                  <a:pt x="149295" y="14669"/>
                </a:cubicBezTo>
                <a:cubicBezTo>
                  <a:pt x="120455" y="14934"/>
                  <a:pt x="-3369" y="1968"/>
                  <a:pt x="70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CD36F41B-A00E-410E-A7AD-A439CDC57969}"/>
              </a:ext>
            </a:extLst>
          </p:cNvPr>
          <p:cNvSpPr/>
          <p:nvPr/>
        </p:nvSpPr>
        <p:spPr>
          <a:xfrm>
            <a:off x="3049337" y="3246251"/>
            <a:ext cx="253947" cy="157920"/>
          </a:xfrm>
          <a:custGeom>
            <a:avLst/>
            <a:gdLst>
              <a:gd name="connsiteX0" fmla="*/ 252663 w 253947"/>
              <a:gd name="connsiteY0" fmla="*/ 187 h 157920"/>
              <a:gd name="connsiteX1" fmla="*/ 82801 w 253947"/>
              <a:gd name="connsiteY1" fmla="*/ 87499 h 157920"/>
              <a:gd name="connsiteX2" fmla="*/ 251 w 253947"/>
              <a:gd name="connsiteY2" fmla="*/ 157349 h 157920"/>
              <a:gd name="connsiteX3" fmla="*/ 60576 w 253947"/>
              <a:gd name="connsiteY3" fmla="*/ 117662 h 157920"/>
              <a:gd name="connsiteX4" fmla="*/ 155826 w 253947"/>
              <a:gd name="connsiteY4" fmla="*/ 65274 h 157920"/>
              <a:gd name="connsiteX5" fmla="*/ 252663 w 253947"/>
              <a:gd name="connsiteY5" fmla="*/ 187 h 15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947" h="157920">
                <a:moveTo>
                  <a:pt x="252663" y="187"/>
                </a:moveTo>
                <a:cubicBezTo>
                  <a:pt x="240492" y="3891"/>
                  <a:pt x="124870" y="61305"/>
                  <a:pt x="82801" y="87499"/>
                </a:cubicBezTo>
                <a:cubicBezTo>
                  <a:pt x="40732" y="113693"/>
                  <a:pt x="3955" y="152322"/>
                  <a:pt x="251" y="157349"/>
                </a:cubicBezTo>
                <a:cubicBezTo>
                  <a:pt x="-3453" y="162376"/>
                  <a:pt x="34647" y="133008"/>
                  <a:pt x="60576" y="117662"/>
                </a:cubicBezTo>
                <a:cubicBezTo>
                  <a:pt x="86505" y="102316"/>
                  <a:pt x="124341" y="81943"/>
                  <a:pt x="155826" y="65274"/>
                </a:cubicBezTo>
                <a:cubicBezTo>
                  <a:pt x="187311" y="48605"/>
                  <a:pt x="264834" y="-3517"/>
                  <a:pt x="252663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A9D62578-6311-4B1A-8E0F-BC99932078B1}"/>
              </a:ext>
            </a:extLst>
          </p:cNvPr>
          <p:cNvSpPr/>
          <p:nvPr/>
        </p:nvSpPr>
        <p:spPr>
          <a:xfrm>
            <a:off x="2797175" y="3208139"/>
            <a:ext cx="445213" cy="354211"/>
          </a:xfrm>
          <a:custGeom>
            <a:avLst/>
            <a:gdLst>
              <a:gd name="connsiteX0" fmla="*/ 0 w 445213"/>
              <a:gd name="connsiteY0" fmla="*/ 354211 h 354211"/>
              <a:gd name="connsiteX1" fmla="*/ 136525 w 445213"/>
              <a:gd name="connsiteY1" fmla="*/ 300236 h 354211"/>
              <a:gd name="connsiteX2" fmla="*/ 220663 w 445213"/>
              <a:gd name="connsiteY2" fmla="*/ 201811 h 354211"/>
              <a:gd name="connsiteX3" fmla="*/ 347663 w 445213"/>
              <a:gd name="connsiteY3" fmla="*/ 95449 h 354211"/>
              <a:gd name="connsiteX4" fmla="*/ 428625 w 445213"/>
              <a:gd name="connsiteY4" fmla="*/ 22424 h 354211"/>
              <a:gd name="connsiteX5" fmla="*/ 444500 w 445213"/>
              <a:gd name="connsiteY5" fmla="*/ 199 h 354211"/>
              <a:gd name="connsiteX6" fmla="*/ 415925 w 445213"/>
              <a:gd name="connsiteY6" fmla="*/ 31949 h 354211"/>
              <a:gd name="connsiteX7" fmla="*/ 315913 w 445213"/>
              <a:gd name="connsiteY7" fmla="*/ 97036 h 354211"/>
              <a:gd name="connsiteX8" fmla="*/ 192088 w 445213"/>
              <a:gd name="connsiteY8" fmla="*/ 203399 h 354211"/>
              <a:gd name="connsiteX9" fmla="*/ 0 w 445213"/>
              <a:gd name="connsiteY9" fmla="*/ 354211 h 35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5213" h="354211">
                <a:moveTo>
                  <a:pt x="0" y="354211"/>
                </a:moveTo>
                <a:cubicBezTo>
                  <a:pt x="49874" y="339923"/>
                  <a:pt x="99748" y="325636"/>
                  <a:pt x="136525" y="300236"/>
                </a:cubicBezTo>
                <a:cubicBezTo>
                  <a:pt x="173302" y="274836"/>
                  <a:pt x="185473" y="235942"/>
                  <a:pt x="220663" y="201811"/>
                </a:cubicBezTo>
                <a:cubicBezTo>
                  <a:pt x="255853" y="167680"/>
                  <a:pt x="313003" y="125347"/>
                  <a:pt x="347663" y="95449"/>
                </a:cubicBezTo>
                <a:cubicBezTo>
                  <a:pt x="382323" y="65551"/>
                  <a:pt x="412485" y="38299"/>
                  <a:pt x="428625" y="22424"/>
                </a:cubicBezTo>
                <a:cubicBezTo>
                  <a:pt x="444765" y="6549"/>
                  <a:pt x="446617" y="-1389"/>
                  <a:pt x="444500" y="199"/>
                </a:cubicBezTo>
                <a:cubicBezTo>
                  <a:pt x="442383" y="1787"/>
                  <a:pt x="437356" y="15809"/>
                  <a:pt x="415925" y="31949"/>
                </a:cubicBezTo>
                <a:cubicBezTo>
                  <a:pt x="394494" y="48088"/>
                  <a:pt x="353219" y="68461"/>
                  <a:pt x="315913" y="97036"/>
                </a:cubicBezTo>
                <a:cubicBezTo>
                  <a:pt x="278607" y="125611"/>
                  <a:pt x="192088" y="203399"/>
                  <a:pt x="192088" y="203399"/>
                </a:cubicBezTo>
                <a:lnTo>
                  <a:pt x="0" y="3542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: 図形 1266">
            <a:extLst>
              <a:ext uri="{FF2B5EF4-FFF2-40B4-BE49-F238E27FC236}">
                <a16:creationId xmlns:a16="http://schemas.microsoft.com/office/drawing/2014/main" id="{A471D8BF-A75C-40CF-93F7-8297D8D2F4A6}"/>
              </a:ext>
            </a:extLst>
          </p:cNvPr>
          <p:cNvSpPr/>
          <p:nvPr/>
        </p:nvSpPr>
        <p:spPr>
          <a:xfrm>
            <a:off x="2936073" y="3147710"/>
            <a:ext cx="215622" cy="302170"/>
          </a:xfrm>
          <a:custGeom>
            <a:avLst/>
            <a:gdLst>
              <a:gd name="connsiteX0" fmla="*/ 215115 w 215622"/>
              <a:gd name="connsiteY0" fmla="*/ 41578 h 302170"/>
              <a:gd name="connsiteX1" fmla="*/ 148440 w 215622"/>
              <a:gd name="connsiteY1" fmla="*/ 9828 h 302170"/>
              <a:gd name="connsiteX2" fmla="*/ 107165 w 215622"/>
              <a:gd name="connsiteY2" fmla="*/ 17765 h 302170"/>
              <a:gd name="connsiteX3" fmla="*/ 42077 w 215622"/>
              <a:gd name="connsiteY3" fmla="*/ 84440 h 302170"/>
              <a:gd name="connsiteX4" fmla="*/ 34140 w 215622"/>
              <a:gd name="connsiteY4" fmla="*/ 127303 h 302170"/>
              <a:gd name="connsiteX5" fmla="*/ 802 w 215622"/>
              <a:gd name="connsiteY5" fmla="*/ 301928 h 302170"/>
              <a:gd name="connsiteX6" fmla="*/ 11915 w 215622"/>
              <a:gd name="connsiteY6" fmla="*/ 163815 h 302170"/>
              <a:gd name="connsiteX7" fmla="*/ 29377 w 215622"/>
              <a:gd name="connsiteY7" fmla="*/ 97140 h 302170"/>
              <a:gd name="connsiteX8" fmla="*/ 110340 w 215622"/>
              <a:gd name="connsiteY8" fmla="*/ 1890 h 302170"/>
              <a:gd name="connsiteX9" fmla="*/ 215115 w 215622"/>
              <a:gd name="connsiteY9" fmla="*/ 41578 h 3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622" h="302170">
                <a:moveTo>
                  <a:pt x="215115" y="41578"/>
                </a:moveTo>
                <a:cubicBezTo>
                  <a:pt x="221465" y="42901"/>
                  <a:pt x="166432" y="13797"/>
                  <a:pt x="148440" y="9828"/>
                </a:cubicBezTo>
                <a:cubicBezTo>
                  <a:pt x="130448" y="5859"/>
                  <a:pt x="124892" y="5330"/>
                  <a:pt x="107165" y="17765"/>
                </a:cubicBezTo>
                <a:cubicBezTo>
                  <a:pt x="89438" y="30200"/>
                  <a:pt x="54248" y="66184"/>
                  <a:pt x="42077" y="84440"/>
                </a:cubicBezTo>
                <a:cubicBezTo>
                  <a:pt x="29906" y="102696"/>
                  <a:pt x="41019" y="91055"/>
                  <a:pt x="34140" y="127303"/>
                </a:cubicBezTo>
                <a:cubicBezTo>
                  <a:pt x="27261" y="163551"/>
                  <a:pt x="4506" y="295843"/>
                  <a:pt x="802" y="301928"/>
                </a:cubicBezTo>
                <a:cubicBezTo>
                  <a:pt x="-2902" y="308013"/>
                  <a:pt x="7153" y="197946"/>
                  <a:pt x="11915" y="163815"/>
                </a:cubicBezTo>
                <a:cubicBezTo>
                  <a:pt x="16677" y="129684"/>
                  <a:pt x="12973" y="124127"/>
                  <a:pt x="29377" y="97140"/>
                </a:cubicBezTo>
                <a:cubicBezTo>
                  <a:pt x="45781" y="70153"/>
                  <a:pt x="81500" y="14061"/>
                  <a:pt x="110340" y="1890"/>
                </a:cubicBezTo>
                <a:cubicBezTo>
                  <a:pt x="139180" y="-10281"/>
                  <a:pt x="208765" y="40255"/>
                  <a:pt x="215115" y="41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8F4B16E2-537E-4690-8B7D-FEAD1DA43525}"/>
              </a:ext>
            </a:extLst>
          </p:cNvPr>
          <p:cNvSpPr/>
          <p:nvPr/>
        </p:nvSpPr>
        <p:spPr>
          <a:xfrm>
            <a:off x="3021600" y="3180000"/>
            <a:ext cx="103492" cy="196930"/>
          </a:xfrm>
          <a:custGeom>
            <a:avLst/>
            <a:gdLst>
              <a:gd name="connsiteX0" fmla="*/ 102600 w 103492"/>
              <a:gd name="connsiteY0" fmla="*/ 1350 h 196930"/>
              <a:gd name="connsiteX1" fmla="*/ 51800 w 103492"/>
              <a:gd name="connsiteY1" fmla="*/ 37863 h 196930"/>
              <a:gd name="connsiteX2" fmla="*/ 15288 w 103492"/>
              <a:gd name="connsiteY2" fmla="*/ 117238 h 196930"/>
              <a:gd name="connsiteX3" fmla="*/ 2588 w 103492"/>
              <a:gd name="connsiteY3" fmla="*/ 196613 h 196930"/>
              <a:gd name="connsiteX4" fmla="*/ 5763 w 103492"/>
              <a:gd name="connsiteY4" fmla="*/ 142638 h 196930"/>
              <a:gd name="connsiteX5" fmla="*/ 5763 w 103492"/>
              <a:gd name="connsiteY5" fmla="*/ 82313 h 196930"/>
              <a:gd name="connsiteX6" fmla="*/ 102600 w 103492"/>
              <a:gd name="connsiteY6" fmla="*/ 1350 h 19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92" h="196930">
                <a:moveTo>
                  <a:pt x="102600" y="1350"/>
                </a:moveTo>
                <a:cubicBezTo>
                  <a:pt x="110273" y="-6058"/>
                  <a:pt x="66352" y="18548"/>
                  <a:pt x="51800" y="37863"/>
                </a:cubicBezTo>
                <a:cubicBezTo>
                  <a:pt x="37248" y="57178"/>
                  <a:pt x="23490" y="90780"/>
                  <a:pt x="15288" y="117238"/>
                </a:cubicBezTo>
                <a:cubicBezTo>
                  <a:pt x="7086" y="143696"/>
                  <a:pt x="4175" y="192380"/>
                  <a:pt x="2588" y="196613"/>
                </a:cubicBezTo>
                <a:cubicBezTo>
                  <a:pt x="1001" y="200846"/>
                  <a:pt x="5234" y="161688"/>
                  <a:pt x="5763" y="142638"/>
                </a:cubicBezTo>
                <a:cubicBezTo>
                  <a:pt x="6292" y="123588"/>
                  <a:pt x="-7466" y="105596"/>
                  <a:pt x="5763" y="82313"/>
                </a:cubicBezTo>
                <a:cubicBezTo>
                  <a:pt x="18992" y="59030"/>
                  <a:pt x="94927" y="8758"/>
                  <a:pt x="102600" y="1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221A01A3-DCAC-49B0-98ED-EEBCB6BF01DF}"/>
              </a:ext>
            </a:extLst>
          </p:cNvPr>
          <p:cNvSpPr/>
          <p:nvPr/>
        </p:nvSpPr>
        <p:spPr>
          <a:xfrm>
            <a:off x="2072093" y="3720783"/>
            <a:ext cx="424997" cy="86067"/>
          </a:xfrm>
          <a:custGeom>
            <a:avLst/>
            <a:gdLst>
              <a:gd name="connsiteX0" fmla="*/ 1182 w 424997"/>
              <a:gd name="connsiteY0" fmla="*/ 86042 h 86067"/>
              <a:gd name="connsiteX1" fmla="*/ 91670 w 424997"/>
              <a:gd name="connsiteY1" fmla="*/ 41592 h 86067"/>
              <a:gd name="connsiteX2" fmla="*/ 267882 w 424997"/>
              <a:gd name="connsiteY2" fmla="*/ 3492 h 86067"/>
              <a:gd name="connsiteX3" fmla="*/ 420282 w 424997"/>
              <a:gd name="connsiteY3" fmla="*/ 1905 h 86067"/>
              <a:gd name="connsiteX4" fmla="*/ 374245 w 424997"/>
              <a:gd name="connsiteY4" fmla="*/ 5080 h 86067"/>
              <a:gd name="connsiteX5" fmla="*/ 253595 w 424997"/>
              <a:gd name="connsiteY5" fmla="*/ 19367 h 86067"/>
              <a:gd name="connsiteX6" fmla="*/ 151995 w 424997"/>
              <a:gd name="connsiteY6" fmla="*/ 35242 h 86067"/>
              <a:gd name="connsiteX7" fmla="*/ 1182 w 424997"/>
              <a:gd name="connsiteY7" fmla="*/ 86042 h 8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997" h="86067">
                <a:moveTo>
                  <a:pt x="1182" y="86042"/>
                </a:moveTo>
                <a:cubicBezTo>
                  <a:pt x="-8872" y="87100"/>
                  <a:pt x="47220" y="55350"/>
                  <a:pt x="91670" y="41592"/>
                </a:cubicBezTo>
                <a:cubicBezTo>
                  <a:pt x="136120" y="27834"/>
                  <a:pt x="213113" y="10106"/>
                  <a:pt x="267882" y="3492"/>
                </a:cubicBezTo>
                <a:cubicBezTo>
                  <a:pt x="322651" y="-3122"/>
                  <a:pt x="402555" y="1640"/>
                  <a:pt x="420282" y="1905"/>
                </a:cubicBezTo>
                <a:cubicBezTo>
                  <a:pt x="438009" y="2170"/>
                  <a:pt x="402026" y="2170"/>
                  <a:pt x="374245" y="5080"/>
                </a:cubicBezTo>
                <a:cubicBezTo>
                  <a:pt x="346464" y="7990"/>
                  <a:pt x="290637" y="14340"/>
                  <a:pt x="253595" y="19367"/>
                </a:cubicBezTo>
                <a:cubicBezTo>
                  <a:pt x="216553" y="24394"/>
                  <a:pt x="190095" y="25188"/>
                  <a:pt x="151995" y="35242"/>
                </a:cubicBezTo>
                <a:cubicBezTo>
                  <a:pt x="113895" y="45296"/>
                  <a:pt x="11236" y="84984"/>
                  <a:pt x="1182" y="86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8D0AE7D8-6A7D-4B73-ACC0-CF18C3B1A088}"/>
              </a:ext>
            </a:extLst>
          </p:cNvPr>
          <p:cNvSpPr/>
          <p:nvPr/>
        </p:nvSpPr>
        <p:spPr>
          <a:xfrm>
            <a:off x="1998072" y="3735129"/>
            <a:ext cx="261515" cy="497742"/>
          </a:xfrm>
          <a:custGeom>
            <a:avLst/>
            <a:gdLst>
              <a:gd name="connsiteX0" fmla="*/ 259353 w 261515"/>
              <a:gd name="connsiteY0" fmla="*/ 6609 h 497742"/>
              <a:gd name="connsiteX1" fmla="*/ 145053 w 261515"/>
              <a:gd name="connsiteY1" fmla="*/ 12959 h 497742"/>
              <a:gd name="connsiteX2" fmla="*/ 43453 w 261515"/>
              <a:gd name="connsiteY2" fmla="*/ 70109 h 497742"/>
              <a:gd name="connsiteX3" fmla="*/ 24403 w 261515"/>
              <a:gd name="connsiteY3" fmla="*/ 100271 h 497742"/>
              <a:gd name="connsiteX4" fmla="*/ 10116 w 261515"/>
              <a:gd name="connsiteY4" fmla="*/ 201871 h 497742"/>
              <a:gd name="connsiteX5" fmla="*/ 591 w 261515"/>
              <a:gd name="connsiteY5" fmla="*/ 293946 h 497742"/>
              <a:gd name="connsiteX6" fmla="*/ 2178 w 261515"/>
              <a:gd name="connsiteY6" fmla="*/ 489209 h 497742"/>
              <a:gd name="connsiteX7" fmla="*/ 11703 w 261515"/>
              <a:gd name="connsiteY7" fmla="*/ 435234 h 497742"/>
              <a:gd name="connsiteX8" fmla="*/ 25991 w 261515"/>
              <a:gd name="connsiteY8" fmla="*/ 189171 h 497742"/>
              <a:gd name="connsiteX9" fmla="*/ 38691 w 261515"/>
              <a:gd name="connsiteY9" fmla="*/ 92334 h 497742"/>
              <a:gd name="connsiteX10" fmla="*/ 259353 w 261515"/>
              <a:gd name="connsiteY10" fmla="*/ 6609 h 49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515" h="497742">
                <a:moveTo>
                  <a:pt x="259353" y="6609"/>
                </a:moveTo>
                <a:cubicBezTo>
                  <a:pt x="277080" y="-6620"/>
                  <a:pt x="181036" y="2376"/>
                  <a:pt x="145053" y="12959"/>
                </a:cubicBezTo>
                <a:cubicBezTo>
                  <a:pt x="109070" y="23542"/>
                  <a:pt x="63561" y="55557"/>
                  <a:pt x="43453" y="70109"/>
                </a:cubicBezTo>
                <a:cubicBezTo>
                  <a:pt x="23345" y="84661"/>
                  <a:pt x="29959" y="78311"/>
                  <a:pt x="24403" y="100271"/>
                </a:cubicBezTo>
                <a:cubicBezTo>
                  <a:pt x="18847" y="122231"/>
                  <a:pt x="14085" y="169592"/>
                  <a:pt x="10116" y="201871"/>
                </a:cubicBezTo>
                <a:cubicBezTo>
                  <a:pt x="6147" y="234150"/>
                  <a:pt x="1914" y="246056"/>
                  <a:pt x="591" y="293946"/>
                </a:cubicBezTo>
                <a:cubicBezTo>
                  <a:pt x="-732" y="341836"/>
                  <a:pt x="326" y="465661"/>
                  <a:pt x="2178" y="489209"/>
                </a:cubicBezTo>
                <a:cubicBezTo>
                  <a:pt x="4030" y="512757"/>
                  <a:pt x="7734" y="485240"/>
                  <a:pt x="11703" y="435234"/>
                </a:cubicBezTo>
                <a:cubicBezTo>
                  <a:pt x="15672" y="385228"/>
                  <a:pt x="21493" y="246321"/>
                  <a:pt x="25991" y="189171"/>
                </a:cubicBezTo>
                <a:cubicBezTo>
                  <a:pt x="30489" y="132021"/>
                  <a:pt x="2708" y="122232"/>
                  <a:pt x="38691" y="92334"/>
                </a:cubicBezTo>
                <a:cubicBezTo>
                  <a:pt x="74674" y="62436"/>
                  <a:pt x="241626" y="19838"/>
                  <a:pt x="259353" y="6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: 図形 1271">
            <a:extLst>
              <a:ext uri="{FF2B5EF4-FFF2-40B4-BE49-F238E27FC236}">
                <a16:creationId xmlns:a16="http://schemas.microsoft.com/office/drawing/2014/main" id="{70E57C3D-82D2-4216-B22E-DAC5C2F65354}"/>
              </a:ext>
            </a:extLst>
          </p:cNvPr>
          <p:cNvSpPr/>
          <p:nvPr/>
        </p:nvSpPr>
        <p:spPr>
          <a:xfrm>
            <a:off x="2061607" y="3821988"/>
            <a:ext cx="91211" cy="314470"/>
          </a:xfrm>
          <a:custGeom>
            <a:avLst/>
            <a:gdLst>
              <a:gd name="connsiteX0" fmla="*/ 91043 w 91211"/>
              <a:gd name="connsiteY0" fmla="*/ 53100 h 314470"/>
              <a:gd name="connsiteX1" fmla="*/ 19606 w 91211"/>
              <a:gd name="connsiteY1" fmla="*/ 15000 h 314470"/>
              <a:gd name="connsiteX2" fmla="*/ 18018 w 91211"/>
              <a:gd name="connsiteY2" fmla="*/ 70562 h 314470"/>
              <a:gd name="connsiteX3" fmla="*/ 22781 w 91211"/>
              <a:gd name="connsiteY3" fmla="*/ 303925 h 314470"/>
              <a:gd name="connsiteX4" fmla="*/ 16431 w 91211"/>
              <a:gd name="connsiteY4" fmla="*/ 249950 h 314470"/>
              <a:gd name="connsiteX5" fmla="*/ 556 w 91211"/>
              <a:gd name="connsiteY5" fmla="*/ 32462 h 314470"/>
              <a:gd name="connsiteX6" fmla="*/ 38656 w 91211"/>
              <a:gd name="connsiteY6" fmla="*/ 2300 h 314470"/>
              <a:gd name="connsiteX7" fmla="*/ 91043 w 91211"/>
              <a:gd name="connsiteY7" fmla="*/ 53100 h 31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211" h="314470">
                <a:moveTo>
                  <a:pt x="91043" y="53100"/>
                </a:moveTo>
                <a:cubicBezTo>
                  <a:pt x="87868" y="55217"/>
                  <a:pt x="31777" y="12090"/>
                  <a:pt x="19606" y="15000"/>
                </a:cubicBezTo>
                <a:cubicBezTo>
                  <a:pt x="7435" y="17910"/>
                  <a:pt x="17489" y="22408"/>
                  <a:pt x="18018" y="70562"/>
                </a:cubicBezTo>
                <a:cubicBezTo>
                  <a:pt x="18547" y="118716"/>
                  <a:pt x="23045" y="274027"/>
                  <a:pt x="22781" y="303925"/>
                </a:cubicBezTo>
                <a:cubicBezTo>
                  <a:pt x="22517" y="333823"/>
                  <a:pt x="20135" y="295194"/>
                  <a:pt x="16431" y="249950"/>
                </a:cubicBezTo>
                <a:cubicBezTo>
                  <a:pt x="12727" y="204706"/>
                  <a:pt x="-3148" y="73737"/>
                  <a:pt x="556" y="32462"/>
                </a:cubicBezTo>
                <a:cubicBezTo>
                  <a:pt x="4260" y="-8813"/>
                  <a:pt x="25691" y="183"/>
                  <a:pt x="38656" y="2300"/>
                </a:cubicBezTo>
                <a:cubicBezTo>
                  <a:pt x="51621" y="4417"/>
                  <a:pt x="94218" y="50983"/>
                  <a:pt x="91043" y="53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5475677D-25F4-4B04-9F80-161DE23965B5}"/>
              </a:ext>
            </a:extLst>
          </p:cNvPr>
          <p:cNvSpPr/>
          <p:nvPr/>
        </p:nvSpPr>
        <p:spPr>
          <a:xfrm>
            <a:off x="1493562" y="3927487"/>
            <a:ext cx="480296" cy="90685"/>
          </a:xfrm>
          <a:custGeom>
            <a:avLst/>
            <a:gdLst>
              <a:gd name="connsiteX0" fmla="*/ 276 w 480296"/>
              <a:gd name="connsiteY0" fmla="*/ 23801 h 90685"/>
              <a:gd name="connsiteX1" fmla="*/ 187601 w 480296"/>
              <a:gd name="connsiteY1" fmla="*/ 61901 h 90685"/>
              <a:gd name="connsiteX2" fmla="*/ 224113 w 480296"/>
              <a:gd name="connsiteY2" fmla="*/ 61901 h 90685"/>
              <a:gd name="connsiteX3" fmla="*/ 467001 w 480296"/>
              <a:gd name="connsiteY3" fmla="*/ 1576 h 90685"/>
              <a:gd name="connsiteX4" fmla="*/ 427313 w 480296"/>
              <a:gd name="connsiteY4" fmla="*/ 22213 h 90685"/>
              <a:gd name="connsiteX5" fmla="*/ 249513 w 480296"/>
              <a:gd name="connsiteY5" fmla="*/ 71426 h 90685"/>
              <a:gd name="connsiteX6" fmla="*/ 147913 w 480296"/>
              <a:gd name="connsiteY6" fmla="*/ 88888 h 90685"/>
              <a:gd name="connsiteX7" fmla="*/ 276 w 480296"/>
              <a:gd name="connsiteY7" fmla="*/ 23801 h 9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296" h="90685">
                <a:moveTo>
                  <a:pt x="276" y="23801"/>
                </a:moveTo>
                <a:cubicBezTo>
                  <a:pt x="6891" y="19303"/>
                  <a:pt x="150295" y="55551"/>
                  <a:pt x="187601" y="61901"/>
                </a:cubicBezTo>
                <a:cubicBezTo>
                  <a:pt x="224907" y="68251"/>
                  <a:pt x="177546" y="71955"/>
                  <a:pt x="224113" y="61901"/>
                </a:cubicBezTo>
                <a:cubicBezTo>
                  <a:pt x="270680" y="51847"/>
                  <a:pt x="433134" y="8191"/>
                  <a:pt x="467001" y="1576"/>
                </a:cubicBezTo>
                <a:cubicBezTo>
                  <a:pt x="500868" y="-5039"/>
                  <a:pt x="463561" y="10571"/>
                  <a:pt x="427313" y="22213"/>
                </a:cubicBezTo>
                <a:cubicBezTo>
                  <a:pt x="391065" y="33855"/>
                  <a:pt x="296080" y="60314"/>
                  <a:pt x="249513" y="71426"/>
                </a:cubicBezTo>
                <a:cubicBezTo>
                  <a:pt x="202946" y="82538"/>
                  <a:pt x="188130" y="95503"/>
                  <a:pt x="147913" y="88888"/>
                </a:cubicBezTo>
                <a:cubicBezTo>
                  <a:pt x="107696" y="82273"/>
                  <a:pt x="-6339" y="28299"/>
                  <a:pt x="276" y="23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5E7507FF-0738-47D9-A8B6-D9BDBE561132}"/>
              </a:ext>
            </a:extLst>
          </p:cNvPr>
          <p:cNvSpPr/>
          <p:nvPr/>
        </p:nvSpPr>
        <p:spPr>
          <a:xfrm>
            <a:off x="1711319" y="3907587"/>
            <a:ext cx="305067" cy="67533"/>
          </a:xfrm>
          <a:custGeom>
            <a:avLst/>
            <a:gdLst>
              <a:gd name="connsiteX0" fmla="*/ 6 w 305067"/>
              <a:gd name="connsiteY0" fmla="*/ 67513 h 67533"/>
              <a:gd name="connsiteX1" fmla="*/ 180981 w 305067"/>
              <a:gd name="connsiteY1" fmla="*/ 18301 h 67533"/>
              <a:gd name="connsiteX2" fmla="*/ 260356 w 305067"/>
              <a:gd name="connsiteY2" fmla="*/ 8776 h 67533"/>
              <a:gd name="connsiteX3" fmla="*/ 304806 w 305067"/>
              <a:gd name="connsiteY3" fmla="*/ 43701 h 67533"/>
              <a:gd name="connsiteX4" fmla="*/ 276231 w 305067"/>
              <a:gd name="connsiteY4" fmla="*/ 2426 h 67533"/>
              <a:gd name="connsiteX5" fmla="*/ 225431 w 305067"/>
              <a:gd name="connsiteY5" fmla="*/ 5601 h 67533"/>
              <a:gd name="connsiteX6" fmla="*/ 174631 w 305067"/>
              <a:gd name="connsiteY6" fmla="*/ 11951 h 67533"/>
              <a:gd name="connsiteX7" fmla="*/ 6 w 305067"/>
              <a:gd name="connsiteY7" fmla="*/ 67513 h 6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067" h="67533">
                <a:moveTo>
                  <a:pt x="6" y="67513"/>
                </a:moveTo>
                <a:cubicBezTo>
                  <a:pt x="1064" y="68571"/>
                  <a:pt x="137589" y="28090"/>
                  <a:pt x="180981" y="18301"/>
                </a:cubicBezTo>
                <a:cubicBezTo>
                  <a:pt x="224373" y="8511"/>
                  <a:pt x="239719" y="4543"/>
                  <a:pt x="260356" y="8776"/>
                </a:cubicBezTo>
                <a:cubicBezTo>
                  <a:pt x="280993" y="13009"/>
                  <a:pt x="302160" y="44759"/>
                  <a:pt x="304806" y="43701"/>
                </a:cubicBezTo>
                <a:cubicBezTo>
                  <a:pt x="307452" y="42643"/>
                  <a:pt x="289460" y="8776"/>
                  <a:pt x="276231" y="2426"/>
                </a:cubicBezTo>
                <a:cubicBezTo>
                  <a:pt x="263002" y="-3924"/>
                  <a:pt x="242364" y="4013"/>
                  <a:pt x="225431" y="5601"/>
                </a:cubicBezTo>
                <a:cubicBezTo>
                  <a:pt x="208498" y="7188"/>
                  <a:pt x="213789" y="3220"/>
                  <a:pt x="174631" y="11951"/>
                </a:cubicBezTo>
                <a:cubicBezTo>
                  <a:pt x="135473" y="20682"/>
                  <a:pt x="-1052" y="66455"/>
                  <a:pt x="6" y="67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: 図形 1274">
            <a:extLst>
              <a:ext uri="{FF2B5EF4-FFF2-40B4-BE49-F238E27FC236}">
                <a16:creationId xmlns:a16="http://schemas.microsoft.com/office/drawing/2014/main" id="{7626F597-40B8-4038-B911-387F3CA400ED}"/>
              </a:ext>
            </a:extLst>
          </p:cNvPr>
          <p:cNvSpPr/>
          <p:nvPr/>
        </p:nvSpPr>
        <p:spPr>
          <a:xfrm>
            <a:off x="1955800" y="3934478"/>
            <a:ext cx="62206" cy="312206"/>
          </a:xfrm>
          <a:custGeom>
            <a:avLst/>
            <a:gdLst>
              <a:gd name="connsiteX0" fmla="*/ 61913 w 62206"/>
              <a:gd name="connsiteY0" fmla="*/ 73960 h 312206"/>
              <a:gd name="connsiteX1" fmla="*/ 31750 w 62206"/>
              <a:gd name="connsiteY1" fmla="*/ 5697 h 312206"/>
              <a:gd name="connsiteX2" fmla="*/ 26988 w 62206"/>
              <a:gd name="connsiteY2" fmla="*/ 16810 h 312206"/>
              <a:gd name="connsiteX3" fmla="*/ 20638 w 62206"/>
              <a:gd name="connsiteY3" fmla="*/ 119997 h 312206"/>
              <a:gd name="connsiteX4" fmla="*/ 36513 w 62206"/>
              <a:gd name="connsiteY4" fmla="*/ 159685 h 312206"/>
              <a:gd name="connsiteX5" fmla="*/ 39688 w 62206"/>
              <a:gd name="connsiteY5" fmla="*/ 308910 h 312206"/>
              <a:gd name="connsiteX6" fmla="*/ 41275 w 62206"/>
              <a:gd name="connsiteY6" fmla="*/ 253347 h 312206"/>
              <a:gd name="connsiteX7" fmla="*/ 11113 w 62206"/>
              <a:gd name="connsiteY7" fmla="*/ 142222 h 312206"/>
              <a:gd name="connsiteX8" fmla="*/ 0 w 62206"/>
              <a:gd name="connsiteY8" fmla="*/ 56497 h 312206"/>
              <a:gd name="connsiteX9" fmla="*/ 11113 w 62206"/>
              <a:gd name="connsiteY9" fmla="*/ 7285 h 312206"/>
              <a:gd name="connsiteX10" fmla="*/ 61913 w 62206"/>
              <a:gd name="connsiteY10" fmla="*/ 73960 h 31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206" h="312206">
                <a:moveTo>
                  <a:pt x="61913" y="73960"/>
                </a:moveTo>
                <a:cubicBezTo>
                  <a:pt x="65352" y="73695"/>
                  <a:pt x="37571" y="15222"/>
                  <a:pt x="31750" y="5697"/>
                </a:cubicBezTo>
                <a:cubicBezTo>
                  <a:pt x="25929" y="-3828"/>
                  <a:pt x="28840" y="-2240"/>
                  <a:pt x="26988" y="16810"/>
                </a:cubicBezTo>
                <a:cubicBezTo>
                  <a:pt x="25136" y="35860"/>
                  <a:pt x="19050" y="96184"/>
                  <a:pt x="20638" y="119997"/>
                </a:cubicBezTo>
                <a:cubicBezTo>
                  <a:pt x="22226" y="143810"/>
                  <a:pt x="33338" y="128200"/>
                  <a:pt x="36513" y="159685"/>
                </a:cubicBezTo>
                <a:cubicBezTo>
                  <a:pt x="39688" y="191170"/>
                  <a:pt x="38894" y="293300"/>
                  <a:pt x="39688" y="308910"/>
                </a:cubicBezTo>
                <a:cubicBezTo>
                  <a:pt x="40482" y="324520"/>
                  <a:pt x="46037" y="281128"/>
                  <a:pt x="41275" y="253347"/>
                </a:cubicBezTo>
                <a:cubicBezTo>
                  <a:pt x="36512" y="225566"/>
                  <a:pt x="17992" y="175030"/>
                  <a:pt x="11113" y="142222"/>
                </a:cubicBezTo>
                <a:cubicBezTo>
                  <a:pt x="4234" y="109414"/>
                  <a:pt x="0" y="78986"/>
                  <a:pt x="0" y="56497"/>
                </a:cubicBezTo>
                <a:cubicBezTo>
                  <a:pt x="0" y="34008"/>
                  <a:pt x="3969" y="10989"/>
                  <a:pt x="11113" y="7285"/>
                </a:cubicBezTo>
                <a:cubicBezTo>
                  <a:pt x="18257" y="3581"/>
                  <a:pt x="58474" y="74225"/>
                  <a:pt x="61913" y="73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: 図形 1275">
            <a:extLst>
              <a:ext uri="{FF2B5EF4-FFF2-40B4-BE49-F238E27FC236}">
                <a16:creationId xmlns:a16="http://schemas.microsoft.com/office/drawing/2014/main" id="{68BDD0C6-1CBD-4650-8872-3C6D1C2402BD}"/>
              </a:ext>
            </a:extLst>
          </p:cNvPr>
          <p:cNvSpPr/>
          <p:nvPr/>
        </p:nvSpPr>
        <p:spPr>
          <a:xfrm>
            <a:off x="1205615" y="3946082"/>
            <a:ext cx="279297" cy="525532"/>
          </a:xfrm>
          <a:custGeom>
            <a:avLst/>
            <a:gdLst>
              <a:gd name="connsiteX0" fmla="*/ 275523 w 279297"/>
              <a:gd name="connsiteY0" fmla="*/ 443 h 525532"/>
              <a:gd name="connsiteX1" fmla="*/ 275523 w 279297"/>
              <a:gd name="connsiteY1" fmla="*/ 82993 h 525532"/>
              <a:gd name="connsiteX2" fmla="*/ 227898 w 279297"/>
              <a:gd name="connsiteY2" fmla="*/ 152843 h 525532"/>
              <a:gd name="connsiteX3" fmla="*/ 88198 w 279297"/>
              <a:gd name="connsiteY3" fmla="*/ 389381 h 525532"/>
              <a:gd name="connsiteX4" fmla="*/ 885 w 279297"/>
              <a:gd name="connsiteY4" fmla="*/ 522731 h 525532"/>
              <a:gd name="connsiteX5" fmla="*/ 51685 w 279297"/>
              <a:gd name="connsiteY5" fmla="*/ 462406 h 525532"/>
              <a:gd name="connsiteX6" fmla="*/ 185035 w 279297"/>
              <a:gd name="connsiteY6" fmla="*/ 260793 h 525532"/>
              <a:gd name="connsiteX7" fmla="*/ 269173 w 279297"/>
              <a:gd name="connsiteY7" fmla="*/ 121093 h 525532"/>
              <a:gd name="connsiteX8" fmla="*/ 275523 w 279297"/>
              <a:gd name="connsiteY8" fmla="*/ 443 h 52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97" h="525532">
                <a:moveTo>
                  <a:pt x="275523" y="443"/>
                </a:moveTo>
                <a:cubicBezTo>
                  <a:pt x="276581" y="-5907"/>
                  <a:pt x="283460" y="57593"/>
                  <a:pt x="275523" y="82993"/>
                </a:cubicBezTo>
                <a:cubicBezTo>
                  <a:pt x="267586" y="108393"/>
                  <a:pt x="259119" y="101778"/>
                  <a:pt x="227898" y="152843"/>
                </a:cubicBezTo>
                <a:cubicBezTo>
                  <a:pt x="196677" y="203908"/>
                  <a:pt x="126033" y="327733"/>
                  <a:pt x="88198" y="389381"/>
                </a:cubicBezTo>
                <a:cubicBezTo>
                  <a:pt x="50362" y="451029"/>
                  <a:pt x="6970" y="510560"/>
                  <a:pt x="885" y="522731"/>
                </a:cubicBezTo>
                <a:cubicBezTo>
                  <a:pt x="-5201" y="534902"/>
                  <a:pt x="20993" y="506062"/>
                  <a:pt x="51685" y="462406"/>
                </a:cubicBezTo>
                <a:cubicBezTo>
                  <a:pt x="82377" y="418750"/>
                  <a:pt x="148787" y="317678"/>
                  <a:pt x="185035" y="260793"/>
                </a:cubicBezTo>
                <a:cubicBezTo>
                  <a:pt x="221283" y="203908"/>
                  <a:pt x="252240" y="161574"/>
                  <a:pt x="269173" y="121093"/>
                </a:cubicBezTo>
                <a:cubicBezTo>
                  <a:pt x="286106" y="80612"/>
                  <a:pt x="274465" y="6793"/>
                  <a:pt x="275523" y="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5F06C55D-7AF0-4307-A79B-B2D099CE23DC}"/>
              </a:ext>
            </a:extLst>
          </p:cNvPr>
          <p:cNvSpPr/>
          <p:nvPr/>
        </p:nvSpPr>
        <p:spPr>
          <a:xfrm>
            <a:off x="1242064" y="4073068"/>
            <a:ext cx="260393" cy="393002"/>
          </a:xfrm>
          <a:custGeom>
            <a:avLst/>
            <a:gdLst>
              <a:gd name="connsiteX0" fmla="*/ 259711 w 260393"/>
              <a:gd name="connsiteY0" fmla="*/ 457 h 393002"/>
              <a:gd name="connsiteX1" fmla="*/ 139061 w 260393"/>
              <a:gd name="connsiteY1" fmla="*/ 189370 h 393002"/>
              <a:gd name="connsiteX2" fmla="*/ 4124 w 260393"/>
              <a:gd name="connsiteY2" fmla="*/ 387807 h 393002"/>
              <a:gd name="connsiteX3" fmla="*/ 39049 w 260393"/>
              <a:gd name="connsiteY3" fmla="*/ 327482 h 393002"/>
              <a:gd name="connsiteX4" fmla="*/ 83499 w 260393"/>
              <a:gd name="connsiteY4" fmla="*/ 244932 h 393002"/>
              <a:gd name="connsiteX5" fmla="*/ 259711 w 260393"/>
              <a:gd name="connsiteY5" fmla="*/ 457 h 39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393" h="393002">
                <a:moveTo>
                  <a:pt x="259711" y="457"/>
                </a:moveTo>
                <a:cubicBezTo>
                  <a:pt x="268971" y="-8803"/>
                  <a:pt x="181659" y="124812"/>
                  <a:pt x="139061" y="189370"/>
                </a:cubicBezTo>
                <a:cubicBezTo>
                  <a:pt x="96463" y="253928"/>
                  <a:pt x="20793" y="364788"/>
                  <a:pt x="4124" y="387807"/>
                </a:cubicBezTo>
                <a:cubicBezTo>
                  <a:pt x="-12545" y="410826"/>
                  <a:pt x="25820" y="351294"/>
                  <a:pt x="39049" y="327482"/>
                </a:cubicBezTo>
                <a:cubicBezTo>
                  <a:pt x="52278" y="303670"/>
                  <a:pt x="48574" y="297849"/>
                  <a:pt x="83499" y="244932"/>
                </a:cubicBezTo>
                <a:cubicBezTo>
                  <a:pt x="118424" y="192015"/>
                  <a:pt x="250451" y="9717"/>
                  <a:pt x="259711" y="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: 図形 1277">
            <a:extLst>
              <a:ext uri="{FF2B5EF4-FFF2-40B4-BE49-F238E27FC236}">
                <a16:creationId xmlns:a16="http://schemas.microsoft.com/office/drawing/2014/main" id="{FE134C96-AD94-46F8-B240-D5EF8C7041FA}"/>
              </a:ext>
            </a:extLst>
          </p:cNvPr>
          <p:cNvSpPr/>
          <p:nvPr/>
        </p:nvSpPr>
        <p:spPr>
          <a:xfrm>
            <a:off x="1192151" y="4469772"/>
            <a:ext cx="40080" cy="412252"/>
          </a:xfrm>
          <a:custGeom>
            <a:avLst/>
            <a:gdLst>
              <a:gd name="connsiteX0" fmla="*/ 20699 w 40080"/>
              <a:gd name="connsiteY0" fmla="*/ 628 h 412252"/>
              <a:gd name="connsiteX1" fmla="*/ 30224 w 40080"/>
              <a:gd name="connsiteY1" fmla="*/ 111753 h 412252"/>
              <a:gd name="connsiteX2" fmla="*/ 62 w 40080"/>
              <a:gd name="connsiteY2" fmla="*/ 329241 h 412252"/>
              <a:gd name="connsiteX3" fmla="*/ 22287 w 40080"/>
              <a:gd name="connsiteY3" fmla="*/ 411791 h 412252"/>
              <a:gd name="connsiteX4" fmla="*/ 20699 w 40080"/>
              <a:gd name="connsiteY4" fmla="*/ 359403 h 412252"/>
              <a:gd name="connsiteX5" fmla="*/ 19112 w 40080"/>
              <a:gd name="connsiteY5" fmla="*/ 291141 h 412252"/>
              <a:gd name="connsiteX6" fmla="*/ 39749 w 40080"/>
              <a:gd name="connsiteY6" fmla="*/ 157791 h 412252"/>
              <a:gd name="connsiteX7" fmla="*/ 20699 w 40080"/>
              <a:gd name="connsiteY7" fmla="*/ 628 h 41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80" h="412252">
                <a:moveTo>
                  <a:pt x="20699" y="628"/>
                </a:moveTo>
                <a:cubicBezTo>
                  <a:pt x="19112" y="-7045"/>
                  <a:pt x="33663" y="56984"/>
                  <a:pt x="30224" y="111753"/>
                </a:cubicBezTo>
                <a:cubicBezTo>
                  <a:pt x="26785" y="166522"/>
                  <a:pt x="1385" y="279235"/>
                  <a:pt x="62" y="329241"/>
                </a:cubicBezTo>
                <a:cubicBezTo>
                  <a:pt x="-1261" y="379247"/>
                  <a:pt x="18848" y="406764"/>
                  <a:pt x="22287" y="411791"/>
                </a:cubicBezTo>
                <a:cubicBezTo>
                  <a:pt x="25726" y="416818"/>
                  <a:pt x="21228" y="379511"/>
                  <a:pt x="20699" y="359403"/>
                </a:cubicBezTo>
                <a:cubicBezTo>
                  <a:pt x="20170" y="339295"/>
                  <a:pt x="15937" y="324743"/>
                  <a:pt x="19112" y="291141"/>
                </a:cubicBezTo>
                <a:cubicBezTo>
                  <a:pt x="22287" y="257539"/>
                  <a:pt x="36574" y="203299"/>
                  <a:pt x="39749" y="157791"/>
                </a:cubicBezTo>
                <a:cubicBezTo>
                  <a:pt x="42924" y="112283"/>
                  <a:pt x="22286" y="8301"/>
                  <a:pt x="20699" y="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: 図形 1278">
            <a:extLst>
              <a:ext uri="{FF2B5EF4-FFF2-40B4-BE49-F238E27FC236}">
                <a16:creationId xmlns:a16="http://schemas.microsoft.com/office/drawing/2014/main" id="{C242E4A4-B833-49D2-A90C-1081C580CAAD}"/>
              </a:ext>
            </a:extLst>
          </p:cNvPr>
          <p:cNvSpPr/>
          <p:nvPr/>
        </p:nvSpPr>
        <p:spPr>
          <a:xfrm>
            <a:off x="1163638" y="4471623"/>
            <a:ext cx="40151" cy="411831"/>
          </a:xfrm>
          <a:custGeom>
            <a:avLst/>
            <a:gdLst>
              <a:gd name="connsiteX0" fmla="*/ 36512 w 40151"/>
              <a:gd name="connsiteY0" fmla="*/ 365 h 411831"/>
              <a:gd name="connsiteX1" fmla="*/ 34925 w 40151"/>
              <a:gd name="connsiteY1" fmla="*/ 132127 h 411831"/>
              <a:gd name="connsiteX2" fmla="*/ 6350 w 40151"/>
              <a:gd name="connsiteY2" fmla="*/ 281352 h 411831"/>
              <a:gd name="connsiteX3" fmla="*/ 0 w 40151"/>
              <a:gd name="connsiteY3" fmla="*/ 351202 h 411831"/>
              <a:gd name="connsiteX4" fmla="*/ 6350 w 40151"/>
              <a:gd name="connsiteY4" fmla="*/ 411527 h 411831"/>
              <a:gd name="connsiteX5" fmla="*/ 14287 w 40151"/>
              <a:gd name="connsiteY5" fmla="*/ 371840 h 411831"/>
              <a:gd name="connsiteX6" fmla="*/ 17462 w 40151"/>
              <a:gd name="connsiteY6" fmla="*/ 311515 h 411831"/>
              <a:gd name="connsiteX7" fmla="*/ 39687 w 40151"/>
              <a:gd name="connsiteY7" fmla="*/ 173402 h 411831"/>
              <a:gd name="connsiteX8" fmla="*/ 36512 w 40151"/>
              <a:gd name="connsiteY8" fmla="*/ 365 h 41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51" h="411831">
                <a:moveTo>
                  <a:pt x="36512" y="365"/>
                </a:moveTo>
                <a:cubicBezTo>
                  <a:pt x="35718" y="-6514"/>
                  <a:pt x="39952" y="85296"/>
                  <a:pt x="34925" y="132127"/>
                </a:cubicBezTo>
                <a:cubicBezTo>
                  <a:pt x="29898" y="178958"/>
                  <a:pt x="12171" y="244840"/>
                  <a:pt x="6350" y="281352"/>
                </a:cubicBezTo>
                <a:cubicBezTo>
                  <a:pt x="529" y="317864"/>
                  <a:pt x="0" y="329506"/>
                  <a:pt x="0" y="351202"/>
                </a:cubicBezTo>
                <a:cubicBezTo>
                  <a:pt x="0" y="372898"/>
                  <a:pt x="3969" y="408087"/>
                  <a:pt x="6350" y="411527"/>
                </a:cubicBezTo>
                <a:cubicBezTo>
                  <a:pt x="8731" y="414967"/>
                  <a:pt x="12435" y="388508"/>
                  <a:pt x="14287" y="371840"/>
                </a:cubicBezTo>
                <a:cubicBezTo>
                  <a:pt x="16139" y="355172"/>
                  <a:pt x="13229" y="344588"/>
                  <a:pt x="17462" y="311515"/>
                </a:cubicBezTo>
                <a:cubicBezTo>
                  <a:pt x="21695" y="278442"/>
                  <a:pt x="37835" y="221027"/>
                  <a:pt x="39687" y="173402"/>
                </a:cubicBezTo>
                <a:cubicBezTo>
                  <a:pt x="41539" y="125777"/>
                  <a:pt x="37306" y="7244"/>
                  <a:pt x="36512" y="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: 図形 1279">
            <a:extLst>
              <a:ext uri="{FF2B5EF4-FFF2-40B4-BE49-F238E27FC236}">
                <a16:creationId xmlns:a16="http://schemas.microsoft.com/office/drawing/2014/main" id="{49BCA4AE-325F-4980-BFA3-11AA55D45DE5}"/>
              </a:ext>
            </a:extLst>
          </p:cNvPr>
          <p:cNvSpPr/>
          <p:nvPr/>
        </p:nvSpPr>
        <p:spPr>
          <a:xfrm>
            <a:off x="1165009" y="4890724"/>
            <a:ext cx="385365" cy="28944"/>
          </a:xfrm>
          <a:custGeom>
            <a:avLst/>
            <a:gdLst>
              <a:gd name="connsiteX0" fmla="*/ 216 w 385365"/>
              <a:gd name="connsiteY0" fmla="*/ 364 h 28944"/>
              <a:gd name="connsiteX1" fmla="*/ 178016 w 385365"/>
              <a:gd name="connsiteY1" fmla="*/ 14651 h 28944"/>
              <a:gd name="connsiteX2" fmla="*/ 379629 w 385365"/>
              <a:gd name="connsiteY2" fmla="*/ 28939 h 28944"/>
              <a:gd name="connsiteX3" fmla="*/ 320891 w 385365"/>
              <a:gd name="connsiteY3" fmla="*/ 13064 h 28944"/>
              <a:gd name="connsiteX4" fmla="*/ 222466 w 385365"/>
              <a:gd name="connsiteY4" fmla="*/ 5126 h 28944"/>
              <a:gd name="connsiteX5" fmla="*/ 216 w 385365"/>
              <a:gd name="connsiteY5" fmla="*/ 364 h 2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365" h="28944">
                <a:moveTo>
                  <a:pt x="216" y="364"/>
                </a:moveTo>
                <a:cubicBezTo>
                  <a:pt x="-7192" y="1951"/>
                  <a:pt x="178016" y="14651"/>
                  <a:pt x="178016" y="14651"/>
                </a:cubicBezTo>
                <a:cubicBezTo>
                  <a:pt x="241251" y="19413"/>
                  <a:pt x="355817" y="29204"/>
                  <a:pt x="379629" y="28939"/>
                </a:cubicBezTo>
                <a:cubicBezTo>
                  <a:pt x="403442" y="28675"/>
                  <a:pt x="347085" y="17033"/>
                  <a:pt x="320891" y="13064"/>
                </a:cubicBezTo>
                <a:cubicBezTo>
                  <a:pt x="294697" y="9095"/>
                  <a:pt x="274059" y="7507"/>
                  <a:pt x="222466" y="5126"/>
                </a:cubicBezTo>
                <a:cubicBezTo>
                  <a:pt x="170873" y="2745"/>
                  <a:pt x="7624" y="-1223"/>
                  <a:pt x="216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: 図形 1280">
            <a:extLst>
              <a:ext uri="{FF2B5EF4-FFF2-40B4-BE49-F238E27FC236}">
                <a16:creationId xmlns:a16="http://schemas.microsoft.com/office/drawing/2014/main" id="{1534D76F-ABBF-4271-913D-1399BA332D0D}"/>
              </a:ext>
            </a:extLst>
          </p:cNvPr>
          <p:cNvSpPr/>
          <p:nvPr/>
        </p:nvSpPr>
        <p:spPr>
          <a:xfrm>
            <a:off x="703216" y="4741659"/>
            <a:ext cx="471005" cy="127405"/>
          </a:xfrm>
          <a:custGeom>
            <a:avLst/>
            <a:gdLst>
              <a:gd name="connsiteX0" fmla="*/ 47 w 471005"/>
              <a:gd name="connsiteY0" fmla="*/ 204 h 127405"/>
              <a:gd name="connsiteX1" fmla="*/ 155622 w 471005"/>
              <a:gd name="connsiteY1" fmla="*/ 98629 h 127405"/>
              <a:gd name="connsiteX2" fmla="*/ 255634 w 471005"/>
              <a:gd name="connsiteY2" fmla="*/ 124029 h 127405"/>
              <a:gd name="connsiteX3" fmla="*/ 349297 w 471005"/>
              <a:gd name="connsiteY3" fmla="*/ 124029 h 127405"/>
              <a:gd name="connsiteX4" fmla="*/ 469947 w 471005"/>
              <a:gd name="connsiteY4" fmla="*/ 95454 h 127405"/>
              <a:gd name="connsiteX5" fmla="*/ 404859 w 471005"/>
              <a:gd name="connsiteY5" fmla="*/ 111329 h 127405"/>
              <a:gd name="connsiteX6" fmla="*/ 347709 w 471005"/>
              <a:gd name="connsiteY6" fmla="*/ 114504 h 127405"/>
              <a:gd name="connsiteX7" fmla="*/ 225472 w 471005"/>
              <a:gd name="connsiteY7" fmla="*/ 101804 h 127405"/>
              <a:gd name="connsiteX8" fmla="*/ 139747 w 471005"/>
              <a:gd name="connsiteY8" fmla="*/ 73229 h 127405"/>
              <a:gd name="connsiteX9" fmla="*/ 47 w 471005"/>
              <a:gd name="connsiteY9" fmla="*/ 204 h 12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005" h="127405">
                <a:moveTo>
                  <a:pt x="47" y="204"/>
                </a:moveTo>
                <a:cubicBezTo>
                  <a:pt x="2693" y="4437"/>
                  <a:pt x="113024" y="77992"/>
                  <a:pt x="155622" y="98629"/>
                </a:cubicBezTo>
                <a:cubicBezTo>
                  <a:pt x="198220" y="119266"/>
                  <a:pt x="223355" y="119796"/>
                  <a:pt x="255634" y="124029"/>
                </a:cubicBezTo>
                <a:cubicBezTo>
                  <a:pt x="287913" y="128262"/>
                  <a:pt x="313578" y="128791"/>
                  <a:pt x="349297" y="124029"/>
                </a:cubicBezTo>
                <a:cubicBezTo>
                  <a:pt x="385016" y="119267"/>
                  <a:pt x="460687" y="97571"/>
                  <a:pt x="469947" y="95454"/>
                </a:cubicBezTo>
                <a:cubicBezTo>
                  <a:pt x="479207" y="93337"/>
                  <a:pt x="425232" y="108154"/>
                  <a:pt x="404859" y="111329"/>
                </a:cubicBezTo>
                <a:cubicBezTo>
                  <a:pt x="384486" y="114504"/>
                  <a:pt x="377607" y="116091"/>
                  <a:pt x="347709" y="114504"/>
                </a:cubicBezTo>
                <a:cubicBezTo>
                  <a:pt x="317811" y="112917"/>
                  <a:pt x="260132" y="108683"/>
                  <a:pt x="225472" y="101804"/>
                </a:cubicBezTo>
                <a:cubicBezTo>
                  <a:pt x="190812" y="94925"/>
                  <a:pt x="174407" y="87781"/>
                  <a:pt x="139747" y="73229"/>
                </a:cubicBezTo>
                <a:cubicBezTo>
                  <a:pt x="105087" y="58677"/>
                  <a:pt x="-2599" y="-4029"/>
                  <a:pt x="47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: 図形 1281">
            <a:extLst>
              <a:ext uri="{FF2B5EF4-FFF2-40B4-BE49-F238E27FC236}">
                <a16:creationId xmlns:a16="http://schemas.microsoft.com/office/drawing/2014/main" id="{6EC9F30D-712D-4016-9075-269AB49DEAC0}"/>
              </a:ext>
            </a:extLst>
          </p:cNvPr>
          <p:cNvSpPr/>
          <p:nvPr/>
        </p:nvSpPr>
        <p:spPr>
          <a:xfrm>
            <a:off x="709927" y="4206797"/>
            <a:ext cx="93249" cy="383100"/>
          </a:xfrm>
          <a:custGeom>
            <a:avLst/>
            <a:gdLst>
              <a:gd name="connsiteX0" fmla="*/ 79061 w 93249"/>
              <a:gd name="connsiteY0" fmla="*/ 78 h 383100"/>
              <a:gd name="connsiteX1" fmla="*/ 91761 w 93249"/>
              <a:gd name="connsiteY1" fmla="*/ 114378 h 383100"/>
              <a:gd name="connsiteX2" fmla="*/ 39373 w 93249"/>
              <a:gd name="connsiteY2" fmla="*/ 141366 h 383100"/>
              <a:gd name="connsiteX3" fmla="*/ 12386 w 93249"/>
              <a:gd name="connsiteY3" fmla="*/ 196928 h 383100"/>
              <a:gd name="connsiteX4" fmla="*/ 2861 w 93249"/>
              <a:gd name="connsiteY4" fmla="*/ 379491 h 383100"/>
              <a:gd name="connsiteX5" fmla="*/ 2861 w 93249"/>
              <a:gd name="connsiteY5" fmla="*/ 308053 h 383100"/>
              <a:gd name="connsiteX6" fmla="*/ 36198 w 93249"/>
              <a:gd name="connsiteY6" fmla="*/ 182641 h 383100"/>
              <a:gd name="connsiteX7" fmla="*/ 80648 w 93249"/>
              <a:gd name="connsiteY7" fmla="*/ 133428 h 383100"/>
              <a:gd name="connsiteX8" fmla="*/ 79061 w 93249"/>
              <a:gd name="connsiteY8" fmla="*/ 78 h 38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249" h="383100">
                <a:moveTo>
                  <a:pt x="79061" y="78"/>
                </a:moveTo>
                <a:cubicBezTo>
                  <a:pt x="80913" y="-3097"/>
                  <a:pt x="98376" y="90830"/>
                  <a:pt x="91761" y="114378"/>
                </a:cubicBezTo>
                <a:cubicBezTo>
                  <a:pt x="85146" y="137926"/>
                  <a:pt x="52602" y="127608"/>
                  <a:pt x="39373" y="141366"/>
                </a:cubicBezTo>
                <a:cubicBezTo>
                  <a:pt x="26144" y="155124"/>
                  <a:pt x="18471" y="157241"/>
                  <a:pt x="12386" y="196928"/>
                </a:cubicBezTo>
                <a:cubicBezTo>
                  <a:pt x="6301" y="236615"/>
                  <a:pt x="4448" y="360970"/>
                  <a:pt x="2861" y="379491"/>
                </a:cubicBezTo>
                <a:cubicBezTo>
                  <a:pt x="1274" y="398012"/>
                  <a:pt x="-2695" y="340861"/>
                  <a:pt x="2861" y="308053"/>
                </a:cubicBezTo>
                <a:cubicBezTo>
                  <a:pt x="8417" y="275245"/>
                  <a:pt x="23234" y="211745"/>
                  <a:pt x="36198" y="182641"/>
                </a:cubicBezTo>
                <a:cubicBezTo>
                  <a:pt x="49162" y="153537"/>
                  <a:pt x="71917" y="159622"/>
                  <a:pt x="80648" y="133428"/>
                </a:cubicBezTo>
                <a:cubicBezTo>
                  <a:pt x="89379" y="107234"/>
                  <a:pt x="77209" y="3253"/>
                  <a:pt x="79061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: 図形 1282">
            <a:extLst>
              <a:ext uri="{FF2B5EF4-FFF2-40B4-BE49-F238E27FC236}">
                <a16:creationId xmlns:a16="http://schemas.microsoft.com/office/drawing/2014/main" id="{940C14D9-968F-4B1F-AB5A-F7C184946E8D}"/>
              </a:ext>
            </a:extLst>
          </p:cNvPr>
          <p:cNvSpPr/>
          <p:nvPr/>
        </p:nvSpPr>
        <p:spPr>
          <a:xfrm>
            <a:off x="680459" y="4571850"/>
            <a:ext cx="53140" cy="170221"/>
          </a:xfrm>
          <a:custGeom>
            <a:avLst/>
            <a:gdLst>
              <a:gd name="connsiteX0" fmla="*/ 52966 w 53140"/>
              <a:gd name="connsiteY0" fmla="*/ 150 h 170221"/>
              <a:gd name="connsiteX1" fmla="*/ 18041 w 53140"/>
              <a:gd name="connsiteY1" fmla="*/ 85875 h 170221"/>
              <a:gd name="connsiteX2" fmla="*/ 32329 w 53140"/>
              <a:gd name="connsiteY2" fmla="*/ 168425 h 170221"/>
              <a:gd name="connsiteX3" fmla="*/ 24391 w 53140"/>
              <a:gd name="connsiteY3" fmla="*/ 136675 h 170221"/>
              <a:gd name="connsiteX4" fmla="*/ 579 w 53140"/>
              <a:gd name="connsiteY4" fmla="*/ 66825 h 170221"/>
              <a:gd name="connsiteX5" fmla="*/ 52966 w 53140"/>
              <a:gd name="connsiteY5" fmla="*/ 150 h 17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40" h="170221">
                <a:moveTo>
                  <a:pt x="52966" y="150"/>
                </a:moveTo>
                <a:cubicBezTo>
                  <a:pt x="55876" y="3325"/>
                  <a:pt x="21480" y="57829"/>
                  <a:pt x="18041" y="85875"/>
                </a:cubicBezTo>
                <a:cubicBezTo>
                  <a:pt x="14602" y="113921"/>
                  <a:pt x="31271" y="159958"/>
                  <a:pt x="32329" y="168425"/>
                </a:cubicBezTo>
                <a:cubicBezTo>
                  <a:pt x="33387" y="176892"/>
                  <a:pt x="29683" y="153608"/>
                  <a:pt x="24391" y="136675"/>
                </a:cubicBezTo>
                <a:cubicBezTo>
                  <a:pt x="19099" y="119742"/>
                  <a:pt x="-3919" y="88785"/>
                  <a:pt x="579" y="66825"/>
                </a:cubicBezTo>
                <a:cubicBezTo>
                  <a:pt x="5077" y="44865"/>
                  <a:pt x="50056" y="-3025"/>
                  <a:pt x="52966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: 図形 1283">
            <a:extLst>
              <a:ext uri="{FF2B5EF4-FFF2-40B4-BE49-F238E27FC236}">
                <a16:creationId xmlns:a16="http://schemas.microsoft.com/office/drawing/2014/main" id="{7E6D8103-FEE9-411A-80E2-45CE11CB9935}"/>
              </a:ext>
            </a:extLst>
          </p:cNvPr>
          <p:cNvSpPr/>
          <p:nvPr/>
        </p:nvSpPr>
        <p:spPr>
          <a:xfrm>
            <a:off x="798511" y="4724341"/>
            <a:ext cx="274823" cy="92883"/>
          </a:xfrm>
          <a:custGeom>
            <a:avLst/>
            <a:gdLst>
              <a:gd name="connsiteX0" fmla="*/ 2 w 274823"/>
              <a:gd name="connsiteY0" fmla="*/ 59 h 92883"/>
              <a:gd name="connsiteX1" fmla="*/ 133352 w 274823"/>
              <a:gd name="connsiteY1" fmla="*/ 68322 h 92883"/>
              <a:gd name="connsiteX2" fmla="*/ 273052 w 274823"/>
              <a:gd name="connsiteY2" fmla="*/ 92134 h 92883"/>
              <a:gd name="connsiteX3" fmla="*/ 215902 w 274823"/>
              <a:gd name="connsiteY3" fmla="*/ 87372 h 92883"/>
              <a:gd name="connsiteX4" fmla="*/ 130177 w 274823"/>
              <a:gd name="connsiteY4" fmla="*/ 81022 h 92883"/>
              <a:gd name="connsiteX5" fmla="*/ 2 w 274823"/>
              <a:gd name="connsiteY5" fmla="*/ 59 h 9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823" h="92883">
                <a:moveTo>
                  <a:pt x="2" y="59"/>
                </a:moveTo>
                <a:cubicBezTo>
                  <a:pt x="531" y="-2058"/>
                  <a:pt x="87844" y="52976"/>
                  <a:pt x="133352" y="68322"/>
                </a:cubicBezTo>
                <a:cubicBezTo>
                  <a:pt x="178860" y="83668"/>
                  <a:pt x="259294" y="88959"/>
                  <a:pt x="273052" y="92134"/>
                </a:cubicBezTo>
                <a:cubicBezTo>
                  <a:pt x="286810" y="95309"/>
                  <a:pt x="215902" y="87372"/>
                  <a:pt x="215902" y="87372"/>
                </a:cubicBezTo>
                <a:cubicBezTo>
                  <a:pt x="192090" y="85520"/>
                  <a:pt x="162456" y="93987"/>
                  <a:pt x="130177" y="81022"/>
                </a:cubicBezTo>
                <a:cubicBezTo>
                  <a:pt x="97898" y="68057"/>
                  <a:pt x="-527" y="2176"/>
                  <a:pt x="2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: 図形 1284">
            <a:extLst>
              <a:ext uri="{FF2B5EF4-FFF2-40B4-BE49-F238E27FC236}">
                <a16:creationId xmlns:a16="http://schemas.microsoft.com/office/drawing/2014/main" id="{BA4617F3-1BBD-4C68-B258-FD2A89E2C1A8}"/>
              </a:ext>
            </a:extLst>
          </p:cNvPr>
          <p:cNvSpPr/>
          <p:nvPr/>
        </p:nvSpPr>
        <p:spPr>
          <a:xfrm>
            <a:off x="1469337" y="3597144"/>
            <a:ext cx="70542" cy="360293"/>
          </a:xfrm>
          <a:custGeom>
            <a:avLst/>
            <a:gdLst>
              <a:gd name="connsiteX0" fmla="*/ 70538 w 70542"/>
              <a:gd name="connsiteY0" fmla="*/ 131 h 360293"/>
              <a:gd name="connsiteX1" fmla="*/ 18151 w 70542"/>
              <a:gd name="connsiteY1" fmla="*/ 149356 h 360293"/>
              <a:gd name="connsiteX2" fmla="*/ 16563 w 70542"/>
              <a:gd name="connsiteY2" fmla="*/ 200156 h 360293"/>
              <a:gd name="connsiteX3" fmla="*/ 34026 w 70542"/>
              <a:gd name="connsiteY3" fmla="*/ 352556 h 360293"/>
              <a:gd name="connsiteX4" fmla="*/ 30851 w 70542"/>
              <a:gd name="connsiteY4" fmla="*/ 322394 h 360293"/>
              <a:gd name="connsiteX5" fmla="*/ 688 w 70542"/>
              <a:gd name="connsiteY5" fmla="*/ 189044 h 360293"/>
              <a:gd name="connsiteX6" fmla="*/ 14976 w 70542"/>
              <a:gd name="connsiteY6" fmla="*/ 123956 h 360293"/>
              <a:gd name="connsiteX7" fmla="*/ 70538 w 70542"/>
              <a:gd name="connsiteY7" fmla="*/ 131 h 36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542" h="360293">
                <a:moveTo>
                  <a:pt x="70538" y="131"/>
                </a:moveTo>
                <a:cubicBezTo>
                  <a:pt x="71067" y="4364"/>
                  <a:pt x="27147" y="116019"/>
                  <a:pt x="18151" y="149356"/>
                </a:cubicBezTo>
                <a:cubicBezTo>
                  <a:pt x="9155" y="182693"/>
                  <a:pt x="13917" y="166289"/>
                  <a:pt x="16563" y="200156"/>
                </a:cubicBezTo>
                <a:cubicBezTo>
                  <a:pt x="19209" y="234023"/>
                  <a:pt x="31645" y="332183"/>
                  <a:pt x="34026" y="352556"/>
                </a:cubicBezTo>
                <a:cubicBezTo>
                  <a:pt x="36407" y="372929"/>
                  <a:pt x="36407" y="349646"/>
                  <a:pt x="30851" y="322394"/>
                </a:cubicBezTo>
                <a:cubicBezTo>
                  <a:pt x="25295" y="295142"/>
                  <a:pt x="3334" y="222117"/>
                  <a:pt x="688" y="189044"/>
                </a:cubicBezTo>
                <a:cubicBezTo>
                  <a:pt x="-1958" y="155971"/>
                  <a:pt x="3070" y="153060"/>
                  <a:pt x="14976" y="123956"/>
                </a:cubicBezTo>
                <a:cubicBezTo>
                  <a:pt x="26882" y="94852"/>
                  <a:pt x="70009" y="-4102"/>
                  <a:pt x="70538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: 図形 1285">
            <a:extLst>
              <a:ext uri="{FF2B5EF4-FFF2-40B4-BE49-F238E27FC236}">
                <a16:creationId xmlns:a16="http://schemas.microsoft.com/office/drawing/2014/main" id="{C48284BD-1F0C-4D45-AB07-1EDD6B9569BC}"/>
              </a:ext>
            </a:extLst>
          </p:cNvPr>
          <p:cNvSpPr/>
          <p:nvPr/>
        </p:nvSpPr>
        <p:spPr>
          <a:xfrm>
            <a:off x="799893" y="3458390"/>
            <a:ext cx="326825" cy="750544"/>
          </a:xfrm>
          <a:custGeom>
            <a:avLst/>
            <a:gdLst>
              <a:gd name="connsiteX0" fmla="*/ 325645 w 326825"/>
              <a:gd name="connsiteY0" fmla="*/ 2360 h 750544"/>
              <a:gd name="connsiteX1" fmla="*/ 162132 w 326825"/>
              <a:gd name="connsiteY1" fmla="*/ 318273 h 750544"/>
              <a:gd name="connsiteX2" fmla="*/ 31957 w 326825"/>
              <a:gd name="connsiteY2" fmla="*/ 678635 h 750544"/>
              <a:gd name="connsiteX3" fmla="*/ 4970 w 326825"/>
              <a:gd name="connsiteY3" fmla="*/ 742135 h 750544"/>
              <a:gd name="connsiteX4" fmla="*/ 12907 w 326825"/>
              <a:gd name="connsiteY4" fmla="*/ 719910 h 750544"/>
              <a:gd name="connsiteX5" fmla="*/ 128795 w 326825"/>
              <a:gd name="connsiteY5" fmla="*/ 472260 h 750544"/>
              <a:gd name="connsiteX6" fmla="*/ 230395 w 326825"/>
              <a:gd name="connsiteY6" fmla="*/ 188098 h 750544"/>
              <a:gd name="connsiteX7" fmla="*/ 325645 w 326825"/>
              <a:gd name="connsiteY7" fmla="*/ 2360 h 7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825" h="750544">
                <a:moveTo>
                  <a:pt x="325645" y="2360"/>
                </a:moveTo>
                <a:cubicBezTo>
                  <a:pt x="314268" y="24056"/>
                  <a:pt x="211080" y="205561"/>
                  <a:pt x="162132" y="318273"/>
                </a:cubicBezTo>
                <a:cubicBezTo>
                  <a:pt x="113184" y="430986"/>
                  <a:pt x="58151" y="607991"/>
                  <a:pt x="31957" y="678635"/>
                </a:cubicBezTo>
                <a:cubicBezTo>
                  <a:pt x="5763" y="749279"/>
                  <a:pt x="8145" y="735256"/>
                  <a:pt x="4970" y="742135"/>
                </a:cubicBezTo>
                <a:cubicBezTo>
                  <a:pt x="1795" y="749014"/>
                  <a:pt x="-7730" y="764889"/>
                  <a:pt x="12907" y="719910"/>
                </a:cubicBezTo>
                <a:cubicBezTo>
                  <a:pt x="33544" y="674931"/>
                  <a:pt x="92547" y="560895"/>
                  <a:pt x="128795" y="472260"/>
                </a:cubicBezTo>
                <a:cubicBezTo>
                  <a:pt x="165043" y="383625"/>
                  <a:pt x="197587" y="262446"/>
                  <a:pt x="230395" y="188098"/>
                </a:cubicBezTo>
                <a:cubicBezTo>
                  <a:pt x="263203" y="113750"/>
                  <a:pt x="337022" y="-19336"/>
                  <a:pt x="325645" y="2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: 図形 1286">
            <a:extLst>
              <a:ext uri="{FF2B5EF4-FFF2-40B4-BE49-F238E27FC236}">
                <a16:creationId xmlns:a16="http://schemas.microsoft.com/office/drawing/2014/main" id="{331857E7-6942-486F-BDD0-4483EECEDE35}"/>
              </a:ext>
            </a:extLst>
          </p:cNvPr>
          <p:cNvSpPr/>
          <p:nvPr/>
        </p:nvSpPr>
        <p:spPr>
          <a:xfrm>
            <a:off x="1497068" y="3196546"/>
            <a:ext cx="194517" cy="487628"/>
          </a:xfrm>
          <a:custGeom>
            <a:avLst/>
            <a:gdLst>
              <a:gd name="connsiteX0" fmla="*/ 193620 w 194517"/>
              <a:gd name="connsiteY0" fmla="*/ 3854 h 487628"/>
              <a:gd name="connsiteX1" fmla="*/ 14232 w 194517"/>
              <a:gd name="connsiteY1" fmla="*/ 461054 h 487628"/>
              <a:gd name="connsiteX2" fmla="*/ 18995 w 194517"/>
              <a:gd name="connsiteY2" fmla="*/ 413429 h 487628"/>
              <a:gd name="connsiteX3" fmla="*/ 80907 w 194517"/>
              <a:gd name="connsiteY3" fmla="*/ 249917 h 487628"/>
              <a:gd name="connsiteX4" fmla="*/ 193620 w 194517"/>
              <a:gd name="connsiteY4" fmla="*/ 3854 h 48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17" h="487628">
                <a:moveTo>
                  <a:pt x="193620" y="3854"/>
                </a:moveTo>
                <a:cubicBezTo>
                  <a:pt x="182508" y="39043"/>
                  <a:pt x="43336" y="392792"/>
                  <a:pt x="14232" y="461054"/>
                </a:cubicBezTo>
                <a:cubicBezTo>
                  <a:pt x="-14872" y="529317"/>
                  <a:pt x="7883" y="448618"/>
                  <a:pt x="18995" y="413429"/>
                </a:cubicBezTo>
                <a:cubicBezTo>
                  <a:pt x="30107" y="378240"/>
                  <a:pt x="52332" y="315534"/>
                  <a:pt x="80907" y="249917"/>
                </a:cubicBezTo>
                <a:cubicBezTo>
                  <a:pt x="109482" y="184300"/>
                  <a:pt x="204732" y="-31335"/>
                  <a:pt x="193620" y="3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: 図形 1287">
            <a:extLst>
              <a:ext uri="{FF2B5EF4-FFF2-40B4-BE49-F238E27FC236}">
                <a16:creationId xmlns:a16="http://schemas.microsoft.com/office/drawing/2014/main" id="{3235110E-80A2-4370-9372-7674D6914C4D}"/>
              </a:ext>
            </a:extLst>
          </p:cNvPr>
          <p:cNvSpPr/>
          <p:nvPr/>
        </p:nvSpPr>
        <p:spPr>
          <a:xfrm>
            <a:off x="1045972" y="2950617"/>
            <a:ext cx="335201" cy="687561"/>
          </a:xfrm>
          <a:custGeom>
            <a:avLst/>
            <a:gdLst>
              <a:gd name="connsiteX0" fmla="*/ 335153 w 335201"/>
              <a:gd name="connsiteY0" fmla="*/ 546 h 687561"/>
              <a:gd name="connsiteX1" fmla="*/ 130366 w 335201"/>
              <a:gd name="connsiteY1" fmla="*/ 399008 h 687561"/>
              <a:gd name="connsiteX2" fmla="*/ 3366 w 335201"/>
              <a:gd name="connsiteY2" fmla="*/ 675233 h 687561"/>
              <a:gd name="connsiteX3" fmla="*/ 43053 w 335201"/>
              <a:gd name="connsiteY3" fmla="*/ 624433 h 687561"/>
              <a:gd name="connsiteX4" fmla="*/ 111316 w 335201"/>
              <a:gd name="connsiteY4" fmla="*/ 489496 h 687561"/>
              <a:gd name="connsiteX5" fmla="*/ 335153 w 335201"/>
              <a:gd name="connsiteY5" fmla="*/ 546 h 687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201" h="687561">
                <a:moveTo>
                  <a:pt x="335153" y="546"/>
                </a:moveTo>
                <a:cubicBezTo>
                  <a:pt x="338328" y="-14535"/>
                  <a:pt x="185664" y="286560"/>
                  <a:pt x="130366" y="399008"/>
                </a:cubicBezTo>
                <a:cubicBezTo>
                  <a:pt x="75068" y="511456"/>
                  <a:pt x="17918" y="637662"/>
                  <a:pt x="3366" y="675233"/>
                </a:cubicBezTo>
                <a:cubicBezTo>
                  <a:pt x="-11186" y="712804"/>
                  <a:pt x="25061" y="655389"/>
                  <a:pt x="43053" y="624433"/>
                </a:cubicBezTo>
                <a:cubicBezTo>
                  <a:pt x="61045" y="593477"/>
                  <a:pt x="63956" y="588185"/>
                  <a:pt x="111316" y="489496"/>
                </a:cubicBezTo>
                <a:cubicBezTo>
                  <a:pt x="158676" y="390807"/>
                  <a:pt x="331978" y="15627"/>
                  <a:pt x="335153" y="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: 図形 1288">
            <a:extLst>
              <a:ext uri="{FF2B5EF4-FFF2-40B4-BE49-F238E27FC236}">
                <a16:creationId xmlns:a16="http://schemas.microsoft.com/office/drawing/2014/main" id="{D02A24AC-DD99-493E-B84C-6B18893D3CB3}"/>
              </a:ext>
            </a:extLst>
          </p:cNvPr>
          <p:cNvSpPr/>
          <p:nvPr/>
        </p:nvSpPr>
        <p:spPr>
          <a:xfrm>
            <a:off x="1378003" y="2722002"/>
            <a:ext cx="103288" cy="277195"/>
          </a:xfrm>
          <a:custGeom>
            <a:avLst/>
            <a:gdLst>
              <a:gd name="connsiteX0" fmla="*/ 103135 w 103288"/>
              <a:gd name="connsiteY0" fmla="*/ 561 h 277195"/>
              <a:gd name="connsiteX1" fmla="*/ 28522 w 103288"/>
              <a:gd name="connsiteY1" fmla="*/ 83111 h 277195"/>
              <a:gd name="connsiteX2" fmla="*/ 20585 w 103288"/>
              <a:gd name="connsiteY2" fmla="*/ 132323 h 277195"/>
              <a:gd name="connsiteX3" fmla="*/ 12647 w 103288"/>
              <a:gd name="connsiteY3" fmla="*/ 275198 h 277195"/>
              <a:gd name="connsiteX4" fmla="*/ 7885 w 103288"/>
              <a:gd name="connsiteY4" fmla="*/ 210111 h 277195"/>
              <a:gd name="connsiteX5" fmla="*/ 6297 w 103288"/>
              <a:gd name="connsiteY5" fmla="*/ 127561 h 277195"/>
              <a:gd name="connsiteX6" fmla="*/ 103135 w 103288"/>
              <a:gd name="connsiteY6" fmla="*/ 561 h 27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288" h="277195">
                <a:moveTo>
                  <a:pt x="103135" y="561"/>
                </a:moveTo>
                <a:cubicBezTo>
                  <a:pt x="106839" y="-6847"/>
                  <a:pt x="42280" y="61151"/>
                  <a:pt x="28522" y="83111"/>
                </a:cubicBezTo>
                <a:cubicBezTo>
                  <a:pt x="14764" y="105071"/>
                  <a:pt x="23231" y="100308"/>
                  <a:pt x="20585" y="132323"/>
                </a:cubicBezTo>
                <a:cubicBezTo>
                  <a:pt x="17939" y="164338"/>
                  <a:pt x="14764" y="262233"/>
                  <a:pt x="12647" y="275198"/>
                </a:cubicBezTo>
                <a:cubicBezTo>
                  <a:pt x="10530" y="288163"/>
                  <a:pt x="8943" y="234717"/>
                  <a:pt x="7885" y="210111"/>
                </a:cubicBezTo>
                <a:cubicBezTo>
                  <a:pt x="6827" y="185505"/>
                  <a:pt x="-8255" y="160898"/>
                  <a:pt x="6297" y="127561"/>
                </a:cubicBezTo>
                <a:cubicBezTo>
                  <a:pt x="20849" y="94224"/>
                  <a:pt x="99431" y="7969"/>
                  <a:pt x="103135" y="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: 図形 1289">
            <a:extLst>
              <a:ext uri="{FF2B5EF4-FFF2-40B4-BE49-F238E27FC236}">
                <a16:creationId xmlns:a16="http://schemas.microsoft.com/office/drawing/2014/main" id="{A181156F-8D0C-442A-ADC9-2C25F836FFDF}"/>
              </a:ext>
            </a:extLst>
          </p:cNvPr>
          <p:cNvSpPr/>
          <p:nvPr/>
        </p:nvSpPr>
        <p:spPr>
          <a:xfrm>
            <a:off x="1681244" y="2842115"/>
            <a:ext cx="219925" cy="375658"/>
          </a:xfrm>
          <a:custGeom>
            <a:avLst/>
            <a:gdLst>
              <a:gd name="connsiteX0" fmla="*/ 218994 w 219925"/>
              <a:gd name="connsiteY0" fmla="*/ 2685 h 375658"/>
              <a:gd name="connsiteX1" fmla="*/ 103106 w 219925"/>
              <a:gd name="connsiteY1" fmla="*/ 151910 h 375658"/>
              <a:gd name="connsiteX2" fmla="*/ 4681 w 219925"/>
              <a:gd name="connsiteY2" fmla="*/ 370985 h 375658"/>
              <a:gd name="connsiteX3" fmla="*/ 36431 w 219925"/>
              <a:gd name="connsiteY3" fmla="*/ 278910 h 375658"/>
              <a:gd name="connsiteX4" fmla="*/ 218994 w 219925"/>
              <a:gd name="connsiteY4" fmla="*/ 2685 h 3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925" h="375658">
                <a:moveTo>
                  <a:pt x="218994" y="2685"/>
                </a:moveTo>
                <a:cubicBezTo>
                  <a:pt x="230107" y="-18482"/>
                  <a:pt x="138825" y="90527"/>
                  <a:pt x="103106" y="151910"/>
                </a:cubicBezTo>
                <a:cubicBezTo>
                  <a:pt x="67387" y="213293"/>
                  <a:pt x="15793" y="349818"/>
                  <a:pt x="4681" y="370985"/>
                </a:cubicBezTo>
                <a:cubicBezTo>
                  <a:pt x="-6432" y="392152"/>
                  <a:pt x="1506" y="337912"/>
                  <a:pt x="36431" y="278910"/>
                </a:cubicBezTo>
                <a:cubicBezTo>
                  <a:pt x="71356" y="219908"/>
                  <a:pt x="207881" y="23852"/>
                  <a:pt x="218994" y="2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: 図形 1290">
            <a:extLst>
              <a:ext uri="{FF2B5EF4-FFF2-40B4-BE49-F238E27FC236}">
                <a16:creationId xmlns:a16="http://schemas.microsoft.com/office/drawing/2014/main" id="{1F0A6C45-7DEF-4E50-968A-280F424D2A31}"/>
              </a:ext>
            </a:extLst>
          </p:cNvPr>
          <p:cNvSpPr/>
          <p:nvPr/>
        </p:nvSpPr>
        <p:spPr>
          <a:xfrm>
            <a:off x="1530396" y="2744409"/>
            <a:ext cx="302934" cy="98768"/>
          </a:xfrm>
          <a:custGeom>
            <a:avLst/>
            <a:gdLst>
              <a:gd name="connsiteX0" fmla="*/ 1542 w 302934"/>
              <a:gd name="connsiteY0" fmla="*/ 379 h 98768"/>
              <a:gd name="connsiteX1" fmla="*/ 79329 w 302934"/>
              <a:gd name="connsiteY1" fmla="*/ 57529 h 98768"/>
              <a:gd name="connsiteX2" fmla="*/ 298404 w 302934"/>
              <a:gd name="connsiteY2" fmla="*/ 95629 h 98768"/>
              <a:gd name="connsiteX3" fmla="*/ 220617 w 302934"/>
              <a:gd name="connsiteY3" fmla="*/ 95629 h 98768"/>
              <a:gd name="connsiteX4" fmla="*/ 138067 w 302934"/>
              <a:gd name="connsiteY4" fmla="*/ 87691 h 98768"/>
              <a:gd name="connsiteX5" fmla="*/ 1542 w 302934"/>
              <a:gd name="connsiteY5" fmla="*/ 379 h 9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934" h="98768">
                <a:moveTo>
                  <a:pt x="1542" y="379"/>
                </a:moveTo>
                <a:cubicBezTo>
                  <a:pt x="-8248" y="-4648"/>
                  <a:pt x="29852" y="41654"/>
                  <a:pt x="79329" y="57529"/>
                </a:cubicBezTo>
                <a:cubicBezTo>
                  <a:pt x="128806" y="73404"/>
                  <a:pt x="274856" y="89279"/>
                  <a:pt x="298404" y="95629"/>
                </a:cubicBezTo>
                <a:cubicBezTo>
                  <a:pt x="321952" y="101979"/>
                  <a:pt x="247340" y="96952"/>
                  <a:pt x="220617" y="95629"/>
                </a:cubicBezTo>
                <a:cubicBezTo>
                  <a:pt x="193894" y="94306"/>
                  <a:pt x="172992" y="100391"/>
                  <a:pt x="138067" y="87691"/>
                </a:cubicBezTo>
                <a:cubicBezTo>
                  <a:pt x="103142" y="74991"/>
                  <a:pt x="11332" y="5406"/>
                  <a:pt x="1542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: 図形 1291">
            <a:extLst>
              <a:ext uri="{FF2B5EF4-FFF2-40B4-BE49-F238E27FC236}">
                <a16:creationId xmlns:a16="http://schemas.microsoft.com/office/drawing/2014/main" id="{C683C2A6-77FF-4939-9E50-6058D11EEB48}"/>
              </a:ext>
            </a:extLst>
          </p:cNvPr>
          <p:cNvSpPr/>
          <p:nvPr/>
        </p:nvSpPr>
        <p:spPr>
          <a:xfrm>
            <a:off x="1481415" y="2463672"/>
            <a:ext cx="69384" cy="239195"/>
          </a:xfrm>
          <a:custGeom>
            <a:avLst/>
            <a:gdLst>
              <a:gd name="connsiteX0" fmla="*/ 66398 w 69384"/>
              <a:gd name="connsiteY0" fmla="*/ 128 h 239195"/>
              <a:gd name="connsiteX1" fmla="*/ 47348 w 69384"/>
              <a:gd name="connsiteY1" fmla="*/ 92203 h 239195"/>
              <a:gd name="connsiteX2" fmla="*/ 1310 w 69384"/>
              <a:gd name="connsiteY2" fmla="*/ 233491 h 239195"/>
              <a:gd name="connsiteX3" fmla="*/ 17185 w 69384"/>
              <a:gd name="connsiteY3" fmla="*/ 201741 h 239195"/>
              <a:gd name="connsiteX4" fmla="*/ 64810 w 69384"/>
              <a:gd name="connsiteY4" fmla="*/ 111253 h 239195"/>
              <a:gd name="connsiteX5" fmla="*/ 66398 w 69384"/>
              <a:gd name="connsiteY5" fmla="*/ 128 h 23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84" h="239195">
                <a:moveTo>
                  <a:pt x="66398" y="128"/>
                </a:moveTo>
                <a:cubicBezTo>
                  <a:pt x="63488" y="-3047"/>
                  <a:pt x="58196" y="53309"/>
                  <a:pt x="47348" y="92203"/>
                </a:cubicBezTo>
                <a:cubicBezTo>
                  <a:pt x="36500" y="131097"/>
                  <a:pt x="6337" y="215235"/>
                  <a:pt x="1310" y="233491"/>
                </a:cubicBezTo>
                <a:cubicBezTo>
                  <a:pt x="-3717" y="251747"/>
                  <a:pt x="6602" y="222114"/>
                  <a:pt x="17185" y="201741"/>
                </a:cubicBezTo>
                <a:cubicBezTo>
                  <a:pt x="27768" y="181368"/>
                  <a:pt x="57666" y="138770"/>
                  <a:pt x="64810" y="111253"/>
                </a:cubicBezTo>
                <a:cubicBezTo>
                  <a:pt x="71954" y="83736"/>
                  <a:pt x="69308" y="3303"/>
                  <a:pt x="66398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: 図形 1292">
            <a:extLst>
              <a:ext uri="{FF2B5EF4-FFF2-40B4-BE49-F238E27FC236}">
                <a16:creationId xmlns:a16="http://schemas.microsoft.com/office/drawing/2014/main" id="{DEB28AA4-884B-4E3C-B899-ECE34226AA0A}"/>
              </a:ext>
            </a:extLst>
          </p:cNvPr>
          <p:cNvSpPr/>
          <p:nvPr/>
        </p:nvSpPr>
        <p:spPr>
          <a:xfrm>
            <a:off x="1555750" y="2180646"/>
            <a:ext cx="33698" cy="273303"/>
          </a:xfrm>
          <a:custGeom>
            <a:avLst/>
            <a:gdLst>
              <a:gd name="connsiteX0" fmla="*/ 33338 w 33698"/>
              <a:gd name="connsiteY0" fmla="*/ 579 h 273303"/>
              <a:gd name="connsiteX1" fmla="*/ 4763 w 33698"/>
              <a:gd name="connsiteY1" fmla="*/ 60904 h 273303"/>
              <a:gd name="connsiteX2" fmla="*/ 6350 w 33698"/>
              <a:gd name="connsiteY2" fmla="*/ 91067 h 273303"/>
              <a:gd name="connsiteX3" fmla="*/ 0 w 33698"/>
              <a:gd name="connsiteY3" fmla="*/ 270454 h 273303"/>
              <a:gd name="connsiteX4" fmla="*/ 6350 w 33698"/>
              <a:gd name="connsiteY4" fmla="*/ 194254 h 273303"/>
              <a:gd name="connsiteX5" fmla="*/ 20638 w 33698"/>
              <a:gd name="connsiteY5" fmla="*/ 100592 h 273303"/>
              <a:gd name="connsiteX6" fmla="*/ 33338 w 33698"/>
              <a:gd name="connsiteY6" fmla="*/ 579 h 27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98" h="273303">
                <a:moveTo>
                  <a:pt x="33338" y="579"/>
                </a:moveTo>
                <a:cubicBezTo>
                  <a:pt x="30692" y="-6036"/>
                  <a:pt x="9261" y="45823"/>
                  <a:pt x="4763" y="60904"/>
                </a:cubicBezTo>
                <a:cubicBezTo>
                  <a:pt x="265" y="75985"/>
                  <a:pt x="7144" y="56142"/>
                  <a:pt x="6350" y="91067"/>
                </a:cubicBezTo>
                <a:cubicBezTo>
                  <a:pt x="5556" y="125992"/>
                  <a:pt x="0" y="253256"/>
                  <a:pt x="0" y="270454"/>
                </a:cubicBezTo>
                <a:cubicBezTo>
                  <a:pt x="0" y="287652"/>
                  <a:pt x="2910" y="222564"/>
                  <a:pt x="6350" y="194254"/>
                </a:cubicBezTo>
                <a:cubicBezTo>
                  <a:pt x="9790" y="165944"/>
                  <a:pt x="17992" y="128373"/>
                  <a:pt x="20638" y="100592"/>
                </a:cubicBezTo>
                <a:cubicBezTo>
                  <a:pt x="23284" y="72811"/>
                  <a:pt x="35984" y="7194"/>
                  <a:pt x="33338" y="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: 図形 1293">
            <a:extLst>
              <a:ext uri="{FF2B5EF4-FFF2-40B4-BE49-F238E27FC236}">
                <a16:creationId xmlns:a16="http://schemas.microsoft.com/office/drawing/2014/main" id="{46891605-9B9D-4052-A832-52553F3C3A34}"/>
              </a:ext>
            </a:extLst>
          </p:cNvPr>
          <p:cNvSpPr/>
          <p:nvPr/>
        </p:nvSpPr>
        <p:spPr>
          <a:xfrm>
            <a:off x="1905897" y="2652705"/>
            <a:ext cx="191599" cy="174904"/>
          </a:xfrm>
          <a:custGeom>
            <a:avLst/>
            <a:gdLst>
              <a:gd name="connsiteX0" fmla="*/ 191191 w 191599"/>
              <a:gd name="connsiteY0" fmla="*/ 8 h 174904"/>
              <a:gd name="connsiteX1" fmla="*/ 122928 w 191599"/>
              <a:gd name="connsiteY1" fmla="*/ 73033 h 174904"/>
              <a:gd name="connsiteX2" fmla="*/ 64191 w 191599"/>
              <a:gd name="connsiteY2" fmla="*/ 104783 h 174904"/>
              <a:gd name="connsiteX3" fmla="*/ 691 w 191599"/>
              <a:gd name="connsiteY3" fmla="*/ 174633 h 174904"/>
              <a:gd name="connsiteX4" fmla="*/ 34028 w 191599"/>
              <a:gd name="connsiteY4" fmla="*/ 127008 h 174904"/>
              <a:gd name="connsiteX5" fmla="*/ 89591 w 191599"/>
              <a:gd name="connsiteY5" fmla="*/ 77795 h 174904"/>
              <a:gd name="connsiteX6" fmla="*/ 191191 w 191599"/>
              <a:gd name="connsiteY6" fmla="*/ 8 h 1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599" h="174904">
                <a:moveTo>
                  <a:pt x="191191" y="8"/>
                </a:moveTo>
                <a:cubicBezTo>
                  <a:pt x="196747" y="-786"/>
                  <a:pt x="144095" y="55571"/>
                  <a:pt x="122928" y="73033"/>
                </a:cubicBezTo>
                <a:cubicBezTo>
                  <a:pt x="101761" y="90495"/>
                  <a:pt x="84564" y="87850"/>
                  <a:pt x="64191" y="104783"/>
                </a:cubicBezTo>
                <a:cubicBezTo>
                  <a:pt x="43818" y="121716"/>
                  <a:pt x="5718" y="170929"/>
                  <a:pt x="691" y="174633"/>
                </a:cubicBezTo>
                <a:cubicBezTo>
                  <a:pt x="-4336" y="178337"/>
                  <a:pt x="19211" y="143148"/>
                  <a:pt x="34028" y="127008"/>
                </a:cubicBezTo>
                <a:cubicBezTo>
                  <a:pt x="48845" y="110868"/>
                  <a:pt x="64985" y="97374"/>
                  <a:pt x="89591" y="77795"/>
                </a:cubicBezTo>
                <a:cubicBezTo>
                  <a:pt x="114197" y="58216"/>
                  <a:pt x="185635" y="802"/>
                  <a:pt x="19119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: 図形 1294">
            <a:extLst>
              <a:ext uri="{FF2B5EF4-FFF2-40B4-BE49-F238E27FC236}">
                <a16:creationId xmlns:a16="http://schemas.microsoft.com/office/drawing/2014/main" id="{558017E9-0308-4A0E-8ACE-9A10B2D8C975}"/>
              </a:ext>
            </a:extLst>
          </p:cNvPr>
          <p:cNvSpPr/>
          <p:nvPr/>
        </p:nvSpPr>
        <p:spPr>
          <a:xfrm>
            <a:off x="2194901" y="2419350"/>
            <a:ext cx="112039" cy="138117"/>
          </a:xfrm>
          <a:custGeom>
            <a:avLst/>
            <a:gdLst>
              <a:gd name="connsiteX0" fmla="*/ 111737 w 112039"/>
              <a:gd name="connsiteY0" fmla="*/ 0 h 138117"/>
              <a:gd name="connsiteX1" fmla="*/ 56174 w 112039"/>
              <a:gd name="connsiteY1" fmla="*/ 103188 h 138117"/>
              <a:gd name="connsiteX2" fmla="*/ 612 w 112039"/>
              <a:gd name="connsiteY2" fmla="*/ 138113 h 138117"/>
              <a:gd name="connsiteX3" fmla="*/ 30774 w 112039"/>
              <a:gd name="connsiteY3" fmla="*/ 101600 h 138117"/>
              <a:gd name="connsiteX4" fmla="*/ 111737 w 112039"/>
              <a:gd name="connsiteY4" fmla="*/ 0 h 13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39" h="138117">
                <a:moveTo>
                  <a:pt x="111737" y="0"/>
                </a:moveTo>
                <a:cubicBezTo>
                  <a:pt x="115970" y="265"/>
                  <a:pt x="74695" y="80169"/>
                  <a:pt x="56174" y="103188"/>
                </a:cubicBezTo>
                <a:cubicBezTo>
                  <a:pt x="37653" y="126207"/>
                  <a:pt x="4845" y="138378"/>
                  <a:pt x="612" y="138113"/>
                </a:cubicBezTo>
                <a:cubicBezTo>
                  <a:pt x="-3621" y="137848"/>
                  <a:pt x="14899" y="121973"/>
                  <a:pt x="30774" y="101600"/>
                </a:cubicBezTo>
                <a:cubicBezTo>
                  <a:pt x="46649" y="81227"/>
                  <a:pt x="107504" y="-265"/>
                  <a:pt x="11173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: 図形 1295">
            <a:extLst>
              <a:ext uri="{FF2B5EF4-FFF2-40B4-BE49-F238E27FC236}">
                <a16:creationId xmlns:a16="http://schemas.microsoft.com/office/drawing/2014/main" id="{6D11CE76-6461-4130-9DBB-7B6C6C62AF45}"/>
              </a:ext>
            </a:extLst>
          </p:cNvPr>
          <p:cNvSpPr/>
          <p:nvPr/>
        </p:nvSpPr>
        <p:spPr>
          <a:xfrm>
            <a:off x="2092263" y="2544740"/>
            <a:ext cx="125525" cy="100460"/>
          </a:xfrm>
          <a:custGeom>
            <a:avLst/>
            <a:gdLst>
              <a:gd name="connsiteX0" fmla="*/ 125475 w 125525"/>
              <a:gd name="connsiteY0" fmla="*/ 23 h 100460"/>
              <a:gd name="connsiteX1" fmla="*/ 41337 w 125525"/>
              <a:gd name="connsiteY1" fmla="*/ 50823 h 100460"/>
              <a:gd name="connsiteX2" fmla="*/ 1650 w 125525"/>
              <a:gd name="connsiteY2" fmla="*/ 100035 h 100460"/>
              <a:gd name="connsiteX3" fmla="*/ 9587 w 125525"/>
              <a:gd name="connsiteY3" fmla="*/ 73048 h 100460"/>
              <a:gd name="connsiteX4" fmla="*/ 28637 w 125525"/>
              <a:gd name="connsiteY4" fmla="*/ 44473 h 100460"/>
              <a:gd name="connsiteX5" fmla="*/ 125475 w 125525"/>
              <a:gd name="connsiteY5" fmla="*/ 23 h 10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525" h="100460">
                <a:moveTo>
                  <a:pt x="125475" y="23"/>
                </a:moveTo>
                <a:cubicBezTo>
                  <a:pt x="127592" y="1081"/>
                  <a:pt x="61974" y="34154"/>
                  <a:pt x="41337" y="50823"/>
                </a:cubicBezTo>
                <a:cubicBezTo>
                  <a:pt x="20700" y="67492"/>
                  <a:pt x="6942" y="96331"/>
                  <a:pt x="1650" y="100035"/>
                </a:cubicBezTo>
                <a:cubicBezTo>
                  <a:pt x="-3642" y="103739"/>
                  <a:pt x="5089" y="82308"/>
                  <a:pt x="9587" y="73048"/>
                </a:cubicBezTo>
                <a:cubicBezTo>
                  <a:pt x="14085" y="63788"/>
                  <a:pt x="12497" y="55321"/>
                  <a:pt x="28637" y="44473"/>
                </a:cubicBezTo>
                <a:cubicBezTo>
                  <a:pt x="44777" y="33625"/>
                  <a:pt x="123358" y="-1035"/>
                  <a:pt x="125475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: 図形 1296">
            <a:extLst>
              <a:ext uri="{FF2B5EF4-FFF2-40B4-BE49-F238E27FC236}">
                <a16:creationId xmlns:a16="http://schemas.microsoft.com/office/drawing/2014/main" id="{880A6F1D-B892-41F2-B6F0-68396BA97DCB}"/>
              </a:ext>
            </a:extLst>
          </p:cNvPr>
          <p:cNvSpPr/>
          <p:nvPr/>
        </p:nvSpPr>
        <p:spPr>
          <a:xfrm>
            <a:off x="1589032" y="2103135"/>
            <a:ext cx="139038" cy="70193"/>
          </a:xfrm>
          <a:custGeom>
            <a:avLst/>
            <a:gdLst>
              <a:gd name="connsiteX0" fmla="*/ 56 w 139038"/>
              <a:gd name="connsiteY0" fmla="*/ 70153 h 70193"/>
              <a:gd name="connsiteX1" fmla="*/ 69906 w 139038"/>
              <a:gd name="connsiteY1" fmla="*/ 9828 h 70193"/>
              <a:gd name="connsiteX2" fmla="*/ 85781 w 139038"/>
              <a:gd name="connsiteY2" fmla="*/ 1890 h 70193"/>
              <a:gd name="connsiteX3" fmla="*/ 138168 w 139038"/>
              <a:gd name="connsiteY3" fmla="*/ 28878 h 70193"/>
              <a:gd name="connsiteX4" fmla="*/ 115943 w 139038"/>
              <a:gd name="connsiteY4" fmla="*/ 22528 h 70193"/>
              <a:gd name="connsiteX5" fmla="*/ 82606 w 139038"/>
              <a:gd name="connsiteY5" fmla="*/ 19353 h 70193"/>
              <a:gd name="connsiteX6" fmla="*/ 56 w 139038"/>
              <a:gd name="connsiteY6" fmla="*/ 70153 h 7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038" h="70193">
                <a:moveTo>
                  <a:pt x="56" y="70153"/>
                </a:moveTo>
                <a:cubicBezTo>
                  <a:pt x="-2061" y="68565"/>
                  <a:pt x="55619" y="21205"/>
                  <a:pt x="69906" y="9828"/>
                </a:cubicBezTo>
                <a:cubicBezTo>
                  <a:pt x="84193" y="-1549"/>
                  <a:pt x="74404" y="-1285"/>
                  <a:pt x="85781" y="1890"/>
                </a:cubicBezTo>
                <a:cubicBezTo>
                  <a:pt x="97158" y="5065"/>
                  <a:pt x="133141" y="25438"/>
                  <a:pt x="138168" y="28878"/>
                </a:cubicBezTo>
                <a:cubicBezTo>
                  <a:pt x="143195" y="32318"/>
                  <a:pt x="125203" y="24115"/>
                  <a:pt x="115943" y="22528"/>
                </a:cubicBezTo>
                <a:cubicBezTo>
                  <a:pt x="106683" y="20940"/>
                  <a:pt x="99539" y="12738"/>
                  <a:pt x="82606" y="19353"/>
                </a:cubicBezTo>
                <a:cubicBezTo>
                  <a:pt x="65673" y="25967"/>
                  <a:pt x="2173" y="71741"/>
                  <a:pt x="56" y="70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: 図形 1297">
            <a:extLst>
              <a:ext uri="{FF2B5EF4-FFF2-40B4-BE49-F238E27FC236}">
                <a16:creationId xmlns:a16="http://schemas.microsoft.com/office/drawing/2014/main" id="{7C28BCBA-5506-4A1B-ACC1-9C59D056CC3B}"/>
              </a:ext>
            </a:extLst>
          </p:cNvPr>
          <p:cNvSpPr/>
          <p:nvPr/>
        </p:nvSpPr>
        <p:spPr>
          <a:xfrm>
            <a:off x="1726502" y="2155042"/>
            <a:ext cx="173110" cy="57655"/>
          </a:xfrm>
          <a:custGeom>
            <a:avLst/>
            <a:gdLst>
              <a:gd name="connsiteX0" fmla="*/ 698 w 173110"/>
              <a:gd name="connsiteY0" fmla="*/ 783 h 57655"/>
              <a:gd name="connsiteX1" fmla="*/ 165798 w 173110"/>
              <a:gd name="connsiteY1" fmla="*/ 56346 h 57655"/>
              <a:gd name="connsiteX2" fmla="*/ 140398 w 173110"/>
              <a:gd name="connsiteY2" fmla="*/ 38883 h 57655"/>
              <a:gd name="connsiteX3" fmla="*/ 107061 w 173110"/>
              <a:gd name="connsiteY3" fmla="*/ 24596 h 57655"/>
              <a:gd name="connsiteX4" fmla="*/ 698 w 173110"/>
              <a:gd name="connsiteY4" fmla="*/ 783 h 5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110" h="57655">
                <a:moveTo>
                  <a:pt x="698" y="783"/>
                </a:moveTo>
                <a:cubicBezTo>
                  <a:pt x="10487" y="6075"/>
                  <a:pt x="142515" y="49996"/>
                  <a:pt x="165798" y="56346"/>
                </a:cubicBezTo>
                <a:cubicBezTo>
                  <a:pt x="189081" y="62696"/>
                  <a:pt x="150187" y="44175"/>
                  <a:pt x="140398" y="38883"/>
                </a:cubicBezTo>
                <a:cubicBezTo>
                  <a:pt x="130609" y="33591"/>
                  <a:pt x="127169" y="30681"/>
                  <a:pt x="107061" y="24596"/>
                </a:cubicBezTo>
                <a:cubicBezTo>
                  <a:pt x="86953" y="18511"/>
                  <a:pt x="-9091" y="-4509"/>
                  <a:pt x="698" y="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: 図形 1298">
            <a:extLst>
              <a:ext uri="{FF2B5EF4-FFF2-40B4-BE49-F238E27FC236}">
                <a16:creationId xmlns:a16="http://schemas.microsoft.com/office/drawing/2014/main" id="{B9E6A39D-5F29-4A72-B238-424DF2DA8A42}"/>
              </a:ext>
            </a:extLst>
          </p:cNvPr>
          <p:cNvSpPr/>
          <p:nvPr/>
        </p:nvSpPr>
        <p:spPr>
          <a:xfrm>
            <a:off x="1674808" y="2246183"/>
            <a:ext cx="133404" cy="52633"/>
          </a:xfrm>
          <a:custGeom>
            <a:avLst/>
            <a:gdLst>
              <a:gd name="connsiteX0" fmla="*/ 5 w 133404"/>
              <a:gd name="connsiteY0" fmla="*/ 130 h 52633"/>
              <a:gd name="connsiteX1" fmla="*/ 101605 w 133404"/>
              <a:gd name="connsiteY1" fmla="*/ 30292 h 52633"/>
              <a:gd name="connsiteX2" fmla="*/ 133355 w 133404"/>
              <a:gd name="connsiteY2" fmla="*/ 52517 h 52633"/>
              <a:gd name="connsiteX3" fmla="*/ 106367 w 133404"/>
              <a:gd name="connsiteY3" fmla="*/ 20767 h 52633"/>
              <a:gd name="connsiteX4" fmla="*/ 5 w 133404"/>
              <a:gd name="connsiteY4" fmla="*/ 130 h 5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04" h="52633">
                <a:moveTo>
                  <a:pt x="5" y="130"/>
                </a:moveTo>
                <a:cubicBezTo>
                  <a:pt x="-789" y="1718"/>
                  <a:pt x="79380" y="21561"/>
                  <a:pt x="101605" y="30292"/>
                </a:cubicBezTo>
                <a:cubicBezTo>
                  <a:pt x="123830" y="39023"/>
                  <a:pt x="132561" y="54105"/>
                  <a:pt x="133355" y="52517"/>
                </a:cubicBezTo>
                <a:cubicBezTo>
                  <a:pt x="134149" y="50930"/>
                  <a:pt x="125417" y="29763"/>
                  <a:pt x="106367" y="20767"/>
                </a:cubicBezTo>
                <a:cubicBezTo>
                  <a:pt x="87317" y="11771"/>
                  <a:pt x="799" y="-1458"/>
                  <a:pt x="5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: 図形 1299">
            <a:extLst>
              <a:ext uri="{FF2B5EF4-FFF2-40B4-BE49-F238E27FC236}">
                <a16:creationId xmlns:a16="http://schemas.microsoft.com/office/drawing/2014/main" id="{D3D0291A-C4B5-47A0-8AD4-B02F10F2EDA6}"/>
              </a:ext>
            </a:extLst>
          </p:cNvPr>
          <p:cNvSpPr/>
          <p:nvPr/>
        </p:nvSpPr>
        <p:spPr>
          <a:xfrm>
            <a:off x="1787209" y="2200273"/>
            <a:ext cx="102958" cy="26189"/>
          </a:xfrm>
          <a:custGeom>
            <a:avLst/>
            <a:gdLst>
              <a:gd name="connsiteX0" fmla="*/ 316 w 102958"/>
              <a:gd name="connsiteY0" fmla="*/ 25402 h 26189"/>
              <a:gd name="connsiteX1" fmla="*/ 57466 w 102958"/>
              <a:gd name="connsiteY1" fmla="*/ 2 h 26189"/>
              <a:gd name="connsiteX2" fmla="*/ 101916 w 102958"/>
              <a:gd name="connsiteY2" fmla="*/ 23815 h 26189"/>
              <a:gd name="connsiteX3" fmla="*/ 84454 w 102958"/>
              <a:gd name="connsiteY3" fmla="*/ 20640 h 26189"/>
              <a:gd name="connsiteX4" fmla="*/ 316 w 102958"/>
              <a:gd name="connsiteY4" fmla="*/ 25402 h 2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58" h="26189">
                <a:moveTo>
                  <a:pt x="316" y="25402"/>
                </a:moveTo>
                <a:cubicBezTo>
                  <a:pt x="-4182" y="21962"/>
                  <a:pt x="40533" y="266"/>
                  <a:pt x="57466" y="2"/>
                </a:cubicBezTo>
                <a:cubicBezTo>
                  <a:pt x="74399" y="-263"/>
                  <a:pt x="97418" y="20375"/>
                  <a:pt x="101916" y="23815"/>
                </a:cubicBezTo>
                <a:cubicBezTo>
                  <a:pt x="106414" y="27255"/>
                  <a:pt x="95566" y="21434"/>
                  <a:pt x="84454" y="20640"/>
                </a:cubicBezTo>
                <a:cubicBezTo>
                  <a:pt x="73342" y="19846"/>
                  <a:pt x="4814" y="28842"/>
                  <a:pt x="316" y="25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: 図形 1300">
            <a:extLst>
              <a:ext uri="{FF2B5EF4-FFF2-40B4-BE49-F238E27FC236}">
                <a16:creationId xmlns:a16="http://schemas.microsoft.com/office/drawing/2014/main" id="{206DEF53-A6A9-4630-A147-76695FFC00E3}"/>
              </a:ext>
            </a:extLst>
          </p:cNvPr>
          <p:cNvSpPr/>
          <p:nvPr/>
        </p:nvSpPr>
        <p:spPr>
          <a:xfrm>
            <a:off x="1907469" y="2238003"/>
            <a:ext cx="59172" cy="152782"/>
          </a:xfrm>
          <a:custGeom>
            <a:avLst/>
            <a:gdLst>
              <a:gd name="connsiteX0" fmla="*/ 706 w 59172"/>
              <a:gd name="connsiteY0" fmla="*/ 372 h 152782"/>
              <a:gd name="connsiteX1" fmla="*/ 51506 w 59172"/>
              <a:gd name="connsiteY1" fmla="*/ 108322 h 152782"/>
              <a:gd name="connsiteX2" fmla="*/ 57856 w 59172"/>
              <a:gd name="connsiteY2" fmla="*/ 152772 h 152782"/>
              <a:gd name="connsiteX3" fmla="*/ 40394 w 59172"/>
              <a:gd name="connsiteY3" fmla="*/ 105147 h 152782"/>
              <a:gd name="connsiteX4" fmla="*/ 22931 w 59172"/>
              <a:gd name="connsiteY4" fmla="*/ 73397 h 152782"/>
              <a:gd name="connsiteX5" fmla="*/ 706 w 59172"/>
              <a:gd name="connsiteY5" fmla="*/ 372 h 15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72" h="152782">
                <a:moveTo>
                  <a:pt x="706" y="372"/>
                </a:moveTo>
                <a:cubicBezTo>
                  <a:pt x="5468" y="6193"/>
                  <a:pt x="41981" y="82922"/>
                  <a:pt x="51506" y="108322"/>
                </a:cubicBezTo>
                <a:cubicBezTo>
                  <a:pt x="61031" y="133722"/>
                  <a:pt x="59708" y="153301"/>
                  <a:pt x="57856" y="152772"/>
                </a:cubicBezTo>
                <a:cubicBezTo>
                  <a:pt x="56004" y="152243"/>
                  <a:pt x="46215" y="118376"/>
                  <a:pt x="40394" y="105147"/>
                </a:cubicBezTo>
                <a:cubicBezTo>
                  <a:pt x="34573" y="91918"/>
                  <a:pt x="29281" y="88214"/>
                  <a:pt x="22931" y="73397"/>
                </a:cubicBezTo>
                <a:cubicBezTo>
                  <a:pt x="16581" y="58580"/>
                  <a:pt x="-4056" y="-5449"/>
                  <a:pt x="706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: 図形 1301">
            <a:extLst>
              <a:ext uri="{FF2B5EF4-FFF2-40B4-BE49-F238E27FC236}">
                <a16:creationId xmlns:a16="http://schemas.microsoft.com/office/drawing/2014/main" id="{BF974E3E-86B3-4D3F-AB4C-D45D28562E73}"/>
              </a:ext>
            </a:extLst>
          </p:cNvPr>
          <p:cNvSpPr/>
          <p:nvPr/>
        </p:nvSpPr>
        <p:spPr>
          <a:xfrm>
            <a:off x="1822429" y="2312803"/>
            <a:ext cx="68403" cy="100559"/>
          </a:xfrm>
          <a:custGeom>
            <a:avLst/>
            <a:gdLst>
              <a:gd name="connsiteX0" fmla="*/ 21 w 68403"/>
              <a:gd name="connsiteY0" fmla="*/ 185 h 100559"/>
              <a:gd name="connsiteX1" fmla="*/ 49234 w 68403"/>
              <a:gd name="connsiteY1" fmla="*/ 68447 h 100559"/>
              <a:gd name="connsiteX2" fmla="*/ 68284 w 68403"/>
              <a:gd name="connsiteY2" fmla="*/ 100197 h 100559"/>
              <a:gd name="connsiteX3" fmla="*/ 55584 w 68403"/>
              <a:gd name="connsiteY3" fmla="*/ 49397 h 100559"/>
              <a:gd name="connsiteX4" fmla="*/ 21 w 68403"/>
              <a:gd name="connsiteY4" fmla="*/ 185 h 100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03" h="100559">
                <a:moveTo>
                  <a:pt x="21" y="185"/>
                </a:moveTo>
                <a:cubicBezTo>
                  <a:pt x="-1037" y="3360"/>
                  <a:pt x="37857" y="51778"/>
                  <a:pt x="49234" y="68447"/>
                </a:cubicBezTo>
                <a:cubicBezTo>
                  <a:pt x="60611" y="85116"/>
                  <a:pt x="67226" y="103372"/>
                  <a:pt x="68284" y="100197"/>
                </a:cubicBezTo>
                <a:cubicBezTo>
                  <a:pt x="69342" y="97022"/>
                  <a:pt x="63257" y="63420"/>
                  <a:pt x="55584" y="49397"/>
                </a:cubicBezTo>
                <a:cubicBezTo>
                  <a:pt x="47911" y="35374"/>
                  <a:pt x="1079" y="-2990"/>
                  <a:pt x="21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: 図形 1302">
            <a:extLst>
              <a:ext uri="{FF2B5EF4-FFF2-40B4-BE49-F238E27FC236}">
                <a16:creationId xmlns:a16="http://schemas.microsoft.com/office/drawing/2014/main" id="{14FFB97B-C760-4C69-B198-C74F2D1D84CC}"/>
              </a:ext>
            </a:extLst>
          </p:cNvPr>
          <p:cNvSpPr/>
          <p:nvPr/>
        </p:nvSpPr>
        <p:spPr>
          <a:xfrm>
            <a:off x="1787510" y="2322410"/>
            <a:ext cx="103473" cy="241200"/>
          </a:xfrm>
          <a:custGeom>
            <a:avLst/>
            <a:gdLst>
              <a:gd name="connsiteX0" fmla="*/ 15 w 103473"/>
              <a:gd name="connsiteY0" fmla="*/ 103 h 241200"/>
              <a:gd name="connsiteX1" fmla="*/ 63515 w 103473"/>
              <a:gd name="connsiteY1" fmla="*/ 90590 h 241200"/>
              <a:gd name="connsiteX2" fmla="*/ 63515 w 103473"/>
              <a:gd name="connsiteY2" fmla="*/ 144565 h 241200"/>
              <a:gd name="connsiteX3" fmla="*/ 103203 w 103473"/>
              <a:gd name="connsiteY3" fmla="*/ 239815 h 241200"/>
              <a:gd name="connsiteX4" fmla="*/ 80978 w 103473"/>
              <a:gd name="connsiteY4" fmla="*/ 195365 h 241200"/>
              <a:gd name="connsiteX5" fmla="*/ 80978 w 103473"/>
              <a:gd name="connsiteY5" fmla="*/ 115990 h 241200"/>
              <a:gd name="connsiteX6" fmla="*/ 69865 w 103473"/>
              <a:gd name="connsiteY6" fmla="*/ 73128 h 241200"/>
              <a:gd name="connsiteX7" fmla="*/ 15 w 103473"/>
              <a:gd name="connsiteY7" fmla="*/ 103 h 2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473" h="241200">
                <a:moveTo>
                  <a:pt x="15" y="103"/>
                </a:moveTo>
                <a:cubicBezTo>
                  <a:pt x="-1043" y="3013"/>
                  <a:pt x="52932" y="66513"/>
                  <a:pt x="63515" y="90590"/>
                </a:cubicBezTo>
                <a:cubicBezTo>
                  <a:pt x="74098" y="114667"/>
                  <a:pt x="56900" y="119694"/>
                  <a:pt x="63515" y="144565"/>
                </a:cubicBezTo>
                <a:cubicBezTo>
                  <a:pt x="70130" y="169436"/>
                  <a:pt x="100293" y="231348"/>
                  <a:pt x="103203" y="239815"/>
                </a:cubicBezTo>
                <a:cubicBezTo>
                  <a:pt x="106113" y="248282"/>
                  <a:pt x="84682" y="216003"/>
                  <a:pt x="80978" y="195365"/>
                </a:cubicBezTo>
                <a:cubicBezTo>
                  <a:pt x="77274" y="174727"/>
                  <a:pt x="82830" y="136363"/>
                  <a:pt x="80978" y="115990"/>
                </a:cubicBezTo>
                <a:cubicBezTo>
                  <a:pt x="79126" y="95617"/>
                  <a:pt x="79655" y="89532"/>
                  <a:pt x="69865" y="73128"/>
                </a:cubicBezTo>
                <a:cubicBezTo>
                  <a:pt x="60075" y="56724"/>
                  <a:pt x="1073" y="-2807"/>
                  <a:pt x="15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: 図形 1303">
            <a:extLst>
              <a:ext uri="{FF2B5EF4-FFF2-40B4-BE49-F238E27FC236}">
                <a16:creationId xmlns:a16="http://schemas.microsoft.com/office/drawing/2014/main" id="{6E3B06E5-1B44-4061-9EB7-CA613870152B}"/>
              </a:ext>
            </a:extLst>
          </p:cNvPr>
          <p:cNvSpPr/>
          <p:nvPr/>
        </p:nvSpPr>
        <p:spPr>
          <a:xfrm>
            <a:off x="1954213" y="2363788"/>
            <a:ext cx="19234" cy="92346"/>
          </a:xfrm>
          <a:custGeom>
            <a:avLst/>
            <a:gdLst>
              <a:gd name="connsiteX0" fmla="*/ 0 w 19234"/>
              <a:gd name="connsiteY0" fmla="*/ 0 h 92346"/>
              <a:gd name="connsiteX1" fmla="*/ 19050 w 19234"/>
              <a:gd name="connsiteY1" fmla="*/ 92075 h 92346"/>
              <a:gd name="connsiteX2" fmla="*/ 0 w 19234"/>
              <a:gd name="connsiteY2" fmla="*/ 0 h 9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34" h="92346">
                <a:moveTo>
                  <a:pt x="0" y="0"/>
                </a:moveTo>
                <a:cubicBezTo>
                  <a:pt x="0" y="0"/>
                  <a:pt x="16669" y="85990"/>
                  <a:pt x="19050" y="92075"/>
                </a:cubicBezTo>
                <a:cubicBezTo>
                  <a:pt x="21431" y="98160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: 図形 1304">
            <a:extLst>
              <a:ext uri="{FF2B5EF4-FFF2-40B4-BE49-F238E27FC236}">
                <a16:creationId xmlns:a16="http://schemas.microsoft.com/office/drawing/2014/main" id="{E09DEEB9-3471-4016-BC26-9894EF7A9454}"/>
              </a:ext>
            </a:extLst>
          </p:cNvPr>
          <p:cNvSpPr/>
          <p:nvPr/>
        </p:nvSpPr>
        <p:spPr>
          <a:xfrm>
            <a:off x="1885935" y="2552064"/>
            <a:ext cx="89048" cy="25194"/>
          </a:xfrm>
          <a:custGeom>
            <a:avLst/>
            <a:gdLst>
              <a:gd name="connsiteX0" fmla="*/ 15 w 89048"/>
              <a:gd name="connsiteY0" fmla="*/ 18099 h 25194"/>
              <a:gd name="connsiteX1" fmla="*/ 68278 w 89048"/>
              <a:gd name="connsiteY1" fmla="*/ 24449 h 25194"/>
              <a:gd name="connsiteX2" fmla="*/ 88915 w 89048"/>
              <a:gd name="connsiteY2" fmla="*/ 636 h 25194"/>
              <a:gd name="connsiteX3" fmla="*/ 74628 w 89048"/>
              <a:gd name="connsiteY3" fmla="*/ 6986 h 25194"/>
              <a:gd name="connsiteX4" fmla="*/ 15 w 89048"/>
              <a:gd name="connsiteY4" fmla="*/ 18099 h 2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48" h="25194">
                <a:moveTo>
                  <a:pt x="15" y="18099"/>
                </a:moveTo>
                <a:cubicBezTo>
                  <a:pt x="-1043" y="21009"/>
                  <a:pt x="53462" y="27359"/>
                  <a:pt x="68278" y="24449"/>
                </a:cubicBezTo>
                <a:cubicBezTo>
                  <a:pt x="83094" y="21539"/>
                  <a:pt x="87857" y="3546"/>
                  <a:pt x="88915" y="636"/>
                </a:cubicBezTo>
                <a:cubicBezTo>
                  <a:pt x="89973" y="-2274"/>
                  <a:pt x="84682" y="5663"/>
                  <a:pt x="74628" y="6986"/>
                </a:cubicBezTo>
                <a:cubicBezTo>
                  <a:pt x="64574" y="8309"/>
                  <a:pt x="1073" y="15189"/>
                  <a:pt x="15" y="18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: 図形 1305">
            <a:extLst>
              <a:ext uri="{FF2B5EF4-FFF2-40B4-BE49-F238E27FC236}">
                <a16:creationId xmlns:a16="http://schemas.microsoft.com/office/drawing/2014/main" id="{D3AD48FB-1D23-4173-BC02-76DC3FCAE754}"/>
              </a:ext>
            </a:extLst>
          </p:cNvPr>
          <p:cNvSpPr/>
          <p:nvPr/>
        </p:nvSpPr>
        <p:spPr>
          <a:xfrm>
            <a:off x="1885947" y="2456705"/>
            <a:ext cx="85447" cy="100818"/>
          </a:xfrm>
          <a:custGeom>
            <a:avLst/>
            <a:gdLst>
              <a:gd name="connsiteX0" fmla="*/ 3 w 85447"/>
              <a:gd name="connsiteY0" fmla="*/ 100758 h 100818"/>
              <a:gd name="connsiteX1" fmla="*/ 28578 w 85447"/>
              <a:gd name="connsiteY1" fmla="*/ 21383 h 100818"/>
              <a:gd name="connsiteX2" fmla="*/ 65091 w 85447"/>
              <a:gd name="connsiteY2" fmla="*/ 21383 h 100818"/>
              <a:gd name="connsiteX3" fmla="*/ 76203 w 85447"/>
              <a:gd name="connsiteY3" fmla="*/ 43608 h 100818"/>
              <a:gd name="connsiteX4" fmla="*/ 84141 w 85447"/>
              <a:gd name="connsiteY4" fmla="*/ 99170 h 100818"/>
              <a:gd name="connsiteX5" fmla="*/ 84141 w 85447"/>
              <a:gd name="connsiteY5" fmla="*/ 61070 h 100818"/>
              <a:gd name="connsiteX6" fmla="*/ 71441 w 85447"/>
              <a:gd name="connsiteY6" fmla="*/ 8683 h 100818"/>
              <a:gd name="connsiteX7" fmla="*/ 26991 w 85447"/>
              <a:gd name="connsiteY7" fmla="*/ 7095 h 100818"/>
              <a:gd name="connsiteX8" fmla="*/ 3 w 85447"/>
              <a:gd name="connsiteY8" fmla="*/ 100758 h 10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47" h="100818">
                <a:moveTo>
                  <a:pt x="3" y="100758"/>
                </a:moveTo>
                <a:cubicBezTo>
                  <a:pt x="267" y="103139"/>
                  <a:pt x="17730" y="34612"/>
                  <a:pt x="28578" y="21383"/>
                </a:cubicBezTo>
                <a:cubicBezTo>
                  <a:pt x="39426" y="8154"/>
                  <a:pt x="57154" y="17679"/>
                  <a:pt x="65091" y="21383"/>
                </a:cubicBezTo>
                <a:cubicBezTo>
                  <a:pt x="73028" y="25087"/>
                  <a:pt x="73028" y="30643"/>
                  <a:pt x="76203" y="43608"/>
                </a:cubicBezTo>
                <a:cubicBezTo>
                  <a:pt x="79378" y="56573"/>
                  <a:pt x="82818" y="96260"/>
                  <a:pt x="84141" y="99170"/>
                </a:cubicBezTo>
                <a:cubicBezTo>
                  <a:pt x="85464" y="102080"/>
                  <a:pt x="86258" y="76151"/>
                  <a:pt x="84141" y="61070"/>
                </a:cubicBezTo>
                <a:cubicBezTo>
                  <a:pt x="82024" y="45989"/>
                  <a:pt x="80966" y="17679"/>
                  <a:pt x="71441" y="8683"/>
                </a:cubicBezTo>
                <a:cubicBezTo>
                  <a:pt x="61916" y="-313"/>
                  <a:pt x="38104" y="-4547"/>
                  <a:pt x="26991" y="7095"/>
                </a:cubicBezTo>
                <a:cubicBezTo>
                  <a:pt x="15879" y="18737"/>
                  <a:pt x="-261" y="98377"/>
                  <a:pt x="3" y="100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: 図形 1306">
            <a:extLst>
              <a:ext uri="{FF2B5EF4-FFF2-40B4-BE49-F238E27FC236}">
                <a16:creationId xmlns:a16="http://schemas.microsoft.com/office/drawing/2014/main" id="{97F786F1-51EC-4D70-BCA3-7D6ACDE8D8DE}"/>
              </a:ext>
            </a:extLst>
          </p:cNvPr>
          <p:cNvSpPr/>
          <p:nvPr/>
        </p:nvSpPr>
        <p:spPr>
          <a:xfrm>
            <a:off x="1593721" y="2066368"/>
            <a:ext cx="158936" cy="91065"/>
          </a:xfrm>
          <a:custGeom>
            <a:avLst/>
            <a:gdLst>
              <a:gd name="connsiteX0" fmla="*/ 129 w 158936"/>
              <a:gd name="connsiteY0" fmla="*/ 91045 h 91065"/>
              <a:gd name="connsiteX1" fmla="*/ 62042 w 158936"/>
              <a:gd name="connsiteY1" fmla="*/ 10082 h 91065"/>
              <a:gd name="connsiteX2" fmla="*/ 157292 w 158936"/>
              <a:gd name="connsiteY2" fmla="*/ 557 h 91065"/>
              <a:gd name="connsiteX3" fmla="*/ 119192 w 158936"/>
              <a:gd name="connsiteY3" fmla="*/ 3732 h 91065"/>
              <a:gd name="connsiteX4" fmla="*/ 77917 w 158936"/>
              <a:gd name="connsiteY4" fmla="*/ 18020 h 91065"/>
              <a:gd name="connsiteX5" fmla="*/ 129 w 158936"/>
              <a:gd name="connsiteY5" fmla="*/ 91045 h 9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936" h="91065">
                <a:moveTo>
                  <a:pt x="129" y="91045"/>
                </a:moveTo>
                <a:cubicBezTo>
                  <a:pt x="-2517" y="89722"/>
                  <a:pt x="35848" y="25163"/>
                  <a:pt x="62042" y="10082"/>
                </a:cubicBezTo>
                <a:cubicBezTo>
                  <a:pt x="88236" y="-4999"/>
                  <a:pt x="147767" y="1615"/>
                  <a:pt x="157292" y="557"/>
                </a:cubicBezTo>
                <a:cubicBezTo>
                  <a:pt x="166817" y="-501"/>
                  <a:pt x="132421" y="822"/>
                  <a:pt x="119192" y="3732"/>
                </a:cubicBezTo>
                <a:cubicBezTo>
                  <a:pt x="105963" y="6642"/>
                  <a:pt x="93792" y="7172"/>
                  <a:pt x="77917" y="18020"/>
                </a:cubicBezTo>
                <a:cubicBezTo>
                  <a:pt x="62042" y="28868"/>
                  <a:pt x="2775" y="92368"/>
                  <a:pt x="129" y="91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: 図形 1307">
            <a:extLst>
              <a:ext uri="{FF2B5EF4-FFF2-40B4-BE49-F238E27FC236}">
                <a16:creationId xmlns:a16="http://schemas.microsoft.com/office/drawing/2014/main" id="{9C0C7EDE-FB9D-4313-BE49-0456684FA3A0}"/>
              </a:ext>
            </a:extLst>
          </p:cNvPr>
          <p:cNvSpPr/>
          <p:nvPr/>
        </p:nvSpPr>
        <p:spPr>
          <a:xfrm>
            <a:off x="1740679" y="2005612"/>
            <a:ext cx="72246" cy="73027"/>
          </a:xfrm>
          <a:custGeom>
            <a:avLst/>
            <a:gdLst>
              <a:gd name="connsiteX0" fmla="*/ 72246 w 72246"/>
              <a:gd name="connsiteY0" fmla="*/ 988 h 73027"/>
              <a:gd name="connsiteX1" fmla="*/ 5571 w 72246"/>
              <a:gd name="connsiteY1" fmla="*/ 20038 h 73027"/>
              <a:gd name="connsiteX2" fmla="*/ 3984 w 72246"/>
              <a:gd name="connsiteY2" fmla="*/ 72426 h 73027"/>
              <a:gd name="connsiteX3" fmla="*/ 7159 w 72246"/>
              <a:gd name="connsiteY3" fmla="*/ 47026 h 73027"/>
              <a:gd name="connsiteX4" fmla="*/ 72246 w 72246"/>
              <a:gd name="connsiteY4" fmla="*/ 988 h 7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46" h="73027">
                <a:moveTo>
                  <a:pt x="72246" y="988"/>
                </a:moveTo>
                <a:cubicBezTo>
                  <a:pt x="71981" y="-3510"/>
                  <a:pt x="16948" y="8132"/>
                  <a:pt x="5571" y="20038"/>
                </a:cubicBezTo>
                <a:cubicBezTo>
                  <a:pt x="-5806" y="31944"/>
                  <a:pt x="3719" y="67928"/>
                  <a:pt x="3984" y="72426"/>
                </a:cubicBezTo>
                <a:cubicBezTo>
                  <a:pt x="4249" y="76924"/>
                  <a:pt x="1867" y="54963"/>
                  <a:pt x="7159" y="47026"/>
                </a:cubicBezTo>
                <a:cubicBezTo>
                  <a:pt x="12451" y="39089"/>
                  <a:pt x="72511" y="5486"/>
                  <a:pt x="72246" y="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: 図形 1308">
            <a:extLst>
              <a:ext uri="{FF2B5EF4-FFF2-40B4-BE49-F238E27FC236}">
                <a16:creationId xmlns:a16="http://schemas.microsoft.com/office/drawing/2014/main" id="{D24E39B9-FE7D-4ABD-B0F1-191CFE6614C6}"/>
              </a:ext>
            </a:extLst>
          </p:cNvPr>
          <p:cNvSpPr/>
          <p:nvPr/>
        </p:nvSpPr>
        <p:spPr>
          <a:xfrm>
            <a:off x="1887507" y="2047869"/>
            <a:ext cx="122955" cy="106632"/>
          </a:xfrm>
          <a:custGeom>
            <a:avLst/>
            <a:gdLst>
              <a:gd name="connsiteX0" fmla="*/ 31 w 122955"/>
              <a:gd name="connsiteY0" fmla="*/ 6 h 106632"/>
              <a:gd name="connsiteX1" fmla="*/ 98456 w 122955"/>
              <a:gd name="connsiteY1" fmla="*/ 47631 h 106632"/>
              <a:gd name="connsiteX2" fmla="*/ 122268 w 122955"/>
              <a:gd name="connsiteY2" fmla="*/ 106369 h 106632"/>
              <a:gd name="connsiteX3" fmla="*/ 115918 w 122955"/>
              <a:gd name="connsiteY3" fmla="*/ 68269 h 106632"/>
              <a:gd name="connsiteX4" fmla="*/ 109568 w 122955"/>
              <a:gd name="connsiteY4" fmla="*/ 44456 h 106632"/>
              <a:gd name="connsiteX5" fmla="*/ 31 w 122955"/>
              <a:gd name="connsiteY5" fmla="*/ 6 h 10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955" h="106632">
                <a:moveTo>
                  <a:pt x="31" y="6"/>
                </a:moveTo>
                <a:cubicBezTo>
                  <a:pt x="-1821" y="535"/>
                  <a:pt x="78083" y="29904"/>
                  <a:pt x="98456" y="47631"/>
                </a:cubicBezTo>
                <a:cubicBezTo>
                  <a:pt x="118829" y="65358"/>
                  <a:pt x="119358" y="102929"/>
                  <a:pt x="122268" y="106369"/>
                </a:cubicBezTo>
                <a:cubicBezTo>
                  <a:pt x="125178" y="109809"/>
                  <a:pt x="118035" y="78588"/>
                  <a:pt x="115918" y="68269"/>
                </a:cubicBezTo>
                <a:cubicBezTo>
                  <a:pt x="113801" y="57950"/>
                  <a:pt x="123856" y="55039"/>
                  <a:pt x="109568" y="44456"/>
                </a:cubicBezTo>
                <a:cubicBezTo>
                  <a:pt x="95281" y="33873"/>
                  <a:pt x="1883" y="-523"/>
                  <a:pt x="3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: 図形 1309">
            <a:extLst>
              <a:ext uri="{FF2B5EF4-FFF2-40B4-BE49-F238E27FC236}">
                <a16:creationId xmlns:a16="http://schemas.microsoft.com/office/drawing/2014/main" id="{357C5D87-FBF1-406F-ABE9-443AA7AE989A}"/>
              </a:ext>
            </a:extLst>
          </p:cNvPr>
          <p:cNvSpPr/>
          <p:nvPr/>
        </p:nvSpPr>
        <p:spPr>
          <a:xfrm>
            <a:off x="1777611" y="2092108"/>
            <a:ext cx="142248" cy="133051"/>
          </a:xfrm>
          <a:custGeom>
            <a:avLst/>
            <a:gdLst>
              <a:gd name="connsiteX0" fmla="*/ 389 w 142248"/>
              <a:gd name="connsiteY0" fmla="*/ 217 h 133051"/>
              <a:gd name="connsiteX1" fmla="*/ 73414 w 142248"/>
              <a:gd name="connsiteY1" fmla="*/ 41492 h 133051"/>
              <a:gd name="connsiteX2" fmla="*/ 140089 w 142248"/>
              <a:gd name="connsiteY2" fmla="*/ 131980 h 133051"/>
              <a:gd name="connsiteX3" fmla="*/ 124214 w 142248"/>
              <a:gd name="connsiteY3" fmla="*/ 89117 h 133051"/>
              <a:gd name="connsiteX4" fmla="*/ 106752 w 142248"/>
              <a:gd name="connsiteY4" fmla="*/ 57367 h 133051"/>
              <a:gd name="connsiteX5" fmla="*/ 389 w 142248"/>
              <a:gd name="connsiteY5" fmla="*/ 217 h 1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248" h="133051">
                <a:moveTo>
                  <a:pt x="389" y="217"/>
                </a:moveTo>
                <a:cubicBezTo>
                  <a:pt x="-5167" y="-2429"/>
                  <a:pt x="50131" y="19531"/>
                  <a:pt x="73414" y="41492"/>
                </a:cubicBezTo>
                <a:cubicBezTo>
                  <a:pt x="96697" y="63453"/>
                  <a:pt x="131622" y="124043"/>
                  <a:pt x="140089" y="131980"/>
                </a:cubicBezTo>
                <a:cubicBezTo>
                  <a:pt x="148556" y="139918"/>
                  <a:pt x="129770" y="101552"/>
                  <a:pt x="124214" y="89117"/>
                </a:cubicBezTo>
                <a:cubicBezTo>
                  <a:pt x="118658" y="76682"/>
                  <a:pt x="123156" y="71655"/>
                  <a:pt x="106752" y="57367"/>
                </a:cubicBezTo>
                <a:cubicBezTo>
                  <a:pt x="90348" y="43079"/>
                  <a:pt x="5945" y="2863"/>
                  <a:pt x="389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: 図形 1310">
            <a:extLst>
              <a:ext uri="{FF2B5EF4-FFF2-40B4-BE49-F238E27FC236}">
                <a16:creationId xmlns:a16="http://schemas.microsoft.com/office/drawing/2014/main" id="{CF5459AE-1074-4B36-8226-067BE6D69A2B}"/>
              </a:ext>
            </a:extLst>
          </p:cNvPr>
          <p:cNvSpPr/>
          <p:nvPr/>
        </p:nvSpPr>
        <p:spPr>
          <a:xfrm>
            <a:off x="1908667" y="2108969"/>
            <a:ext cx="53603" cy="54276"/>
          </a:xfrm>
          <a:custGeom>
            <a:avLst/>
            <a:gdLst>
              <a:gd name="connsiteX0" fmla="*/ 53483 w 53603"/>
              <a:gd name="connsiteY0" fmla="*/ 819 h 54276"/>
              <a:gd name="connsiteX1" fmla="*/ 15383 w 53603"/>
              <a:gd name="connsiteY1" fmla="*/ 50031 h 54276"/>
              <a:gd name="connsiteX2" fmla="*/ 12208 w 53603"/>
              <a:gd name="connsiteY2" fmla="*/ 48444 h 54276"/>
              <a:gd name="connsiteX3" fmla="*/ 1096 w 53603"/>
              <a:gd name="connsiteY3" fmla="*/ 21456 h 54276"/>
              <a:gd name="connsiteX4" fmla="*/ 53483 w 53603"/>
              <a:gd name="connsiteY4" fmla="*/ 819 h 5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03" h="54276">
                <a:moveTo>
                  <a:pt x="53483" y="819"/>
                </a:moveTo>
                <a:cubicBezTo>
                  <a:pt x="55864" y="5581"/>
                  <a:pt x="22262" y="42093"/>
                  <a:pt x="15383" y="50031"/>
                </a:cubicBezTo>
                <a:cubicBezTo>
                  <a:pt x="8504" y="57969"/>
                  <a:pt x="14589" y="53206"/>
                  <a:pt x="12208" y="48444"/>
                </a:cubicBezTo>
                <a:cubicBezTo>
                  <a:pt x="9827" y="43682"/>
                  <a:pt x="-3931" y="29658"/>
                  <a:pt x="1096" y="21456"/>
                </a:cubicBezTo>
                <a:cubicBezTo>
                  <a:pt x="6123" y="13254"/>
                  <a:pt x="51102" y="-3943"/>
                  <a:pt x="53483" y="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: 図形 1311">
            <a:extLst>
              <a:ext uri="{FF2B5EF4-FFF2-40B4-BE49-F238E27FC236}">
                <a16:creationId xmlns:a16="http://schemas.microsoft.com/office/drawing/2014/main" id="{0C0F3871-F6EA-49ED-9E17-CA398CAF213F}"/>
              </a:ext>
            </a:extLst>
          </p:cNvPr>
          <p:cNvSpPr/>
          <p:nvPr/>
        </p:nvSpPr>
        <p:spPr>
          <a:xfrm>
            <a:off x="2004971" y="2141961"/>
            <a:ext cx="29061" cy="204746"/>
          </a:xfrm>
          <a:custGeom>
            <a:avLst/>
            <a:gdLst>
              <a:gd name="connsiteX0" fmla="*/ 7979 w 29061"/>
              <a:gd name="connsiteY0" fmla="*/ 1164 h 204746"/>
              <a:gd name="connsiteX1" fmla="*/ 23854 w 29061"/>
              <a:gd name="connsiteY1" fmla="*/ 164677 h 204746"/>
              <a:gd name="connsiteX2" fmla="*/ 28617 w 29061"/>
              <a:gd name="connsiteY2" fmla="*/ 204364 h 204746"/>
              <a:gd name="connsiteX3" fmla="*/ 14329 w 29061"/>
              <a:gd name="connsiteY3" fmla="*/ 150389 h 204746"/>
              <a:gd name="connsiteX4" fmla="*/ 42 w 29061"/>
              <a:gd name="connsiteY4" fmla="*/ 93239 h 204746"/>
              <a:gd name="connsiteX5" fmla="*/ 7979 w 29061"/>
              <a:gd name="connsiteY5" fmla="*/ 1164 h 20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61" h="204746">
                <a:moveTo>
                  <a:pt x="7979" y="1164"/>
                </a:moveTo>
                <a:cubicBezTo>
                  <a:pt x="11948" y="13070"/>
                  <a:pt x="20414" y="130810"/>
                  <a:pt x="23854" y="164677"/>
                </a:cubicBezTo>
                <a:cubicBezTo>
                  <a:pt x="27294" y="198544"/>
                  <a:pt x="30204" y="206745"/>
                  <a:pt x="28617" y="204364"/>
                </a:cubicBezTo>
                <a:cubicBezTo>
                  <a:pt x="27030" y="201983"/>
                  <a:pt x="19092" y="168910"/>
                  <a:pt x="14329" y="150389"/>
                </a:cubicBezTo>
                <a:cubicBezTo>
                  <a:pt x="9566" y="131868"/>
                  <a:pt x="571" y="114406"/>
                  <a:pt x="42" y="93239"/>
                </a:cubicBezTo>
                <a:cubicBezTo>
                  <a:pt x="-487" y="72072"/>
                  <a:pt x="4010" y="-10742"/>
                  <a:pt x="7979" y="1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: 図形 1312">
            <a:extLst>
              <a:ext uri="{FF2B5EF4-FFF2-40B4-BE49-F238E27FC236}">
                <a16:creationId xmlns:a16="http://schemas.microsoft.com/office/drawing/2014/main" id="{6DE41B80-4A3F-40AF-818D-29152C4BF9FC}"/>
              </a:ext>
            </a:extLst>
          </p:cNvPr>
          <p:cNvSpPr/>
          <p:nvPr/>
        </p:nvSpPr>
        <p:spPr>
          <a:xfrm>
            <a:off x="1977234" y="2353999"/>
            <a:ext cx="61623" cy="132700"/>
          </a:xfrm>
          <a:custGeom>
            <a:avLst/>
            <a:gdLst>
              <a:gd name="connsiteX0" fmla="*/ 61116 w 61623"/>
              <a:gd name="connsiteY0" fmla="*/ 264 h 132700"/>
              <a:gd name="connsiteX1" fmla="*/ 37304 w 61623"/>
              <a:gd name="connsiteY1" fmla="*/ 71701 h 132700"/>
              <a:gd name="connsiteX2" fmla="*/ 791 w 61623"/>
              <a:gd name="connsiteY2" fmla="*/ 132026 h 132700"/>
              <a:gd name="connsiteX3" fmla="*/ 15079 w 61623"/>
              <a:gd name="connsiteY3" fmla="*/ 98689 h 132700"/>
              <a:gd name="connsiteX4" fmla="*/ 61116 w 61623"/>
              <a:gd name="connsiteY4" fmla="*/ 264 h 13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23" h="132700">
                <a:moveTo>
                  <a:pt x="61116" y="264"/>
                </a:moveTo>
                <a:cubicBezTo>
                  <a:pt x="64820" y="-4234"/>
                  <a:pt x="47358" y="49741"/>
                  <a:pt x="37304" y="71701"/>
                </a:cubicBezTo>
                <a:cubicBezTo>
                  <a:pt x="27250" y="93661"/>
                  <a:pt x="4495" y="127528"/>
                  <a:pt x="791" y="132026"/>
                </a:cubicBezTo>
                <a:cubicBezTo>
                  <a:pt x="-2913" y="136524"/>
                  <a:pt x="7142" y="117739"/>
                  <a:pt x="15079" y="98689"/>
                </a:cubicBezTo>
                <a:cubicBezTo>
                  <a:pt x="23016" y="79639"/>
                  <a:pt x="57412" y="4762"/>
                  <a:pt x="61116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: 図形 1313">
            <a:extLst>
              <a:ext uri="{FF2B5EF4-FFF2-40B4-BE49-F238E27FC236}">
                <a16:creationId xmlns:a16="http://schemas.microsoft.com/office/drawing/2014/main" id="{5D101E2D-73B5-43D8-B2DC-BCF6D180C129}"/>
              </a:ext>
            </a:extLst>
          </p:cNvPr>
          <p:cNvSpPr/>
          <p:nvPr/>
        </p:nvSpPr>
        <p:spPr>
          <a:xfrm>
            <a:off x="1818624" y="1999776"/>
            <a:ext cx="249858" cy="43384"/>
          </a:xfrm>
          <a:custGeom>
            <a:avLst/>
            <a:gdLst>
              <a:gd name="connsiteX0" fmla="*/ 651 w 249858"/>
              <a:gd name="connsiteY0" fmla="*/ 474 h 43384"/>
              <a:gd name="connsiteX1" fmla="*/ 83201 w 249858"/>
              <a:gd name="connsiteY1" fmla="*/ 19524 h 43384"/>
              <a:gd name="connsiteX2" fmla="*/ 243539 w 249858"/>
              <a:gd name="connsiteY2" fmla="*/ 5237 h 43384"/>
              <a:gd name="connsiteX3" fmla="*/ 208614 w 249858"/>
              <a:gd name="connsiteY3" fmla="*/ 21112 h 43384"/>
              <a:gd name="connsiteX4" fmla="*/ 124476 w 249858"/>
              <a:gd name="connsiteY4" fmla="*/ 43337 h 43384"/>
              <a:gd name="connsiteX5" fmla="*/ 651 w 249858"/>
              <a:gd name="connsiteY5" fmla="*/ 474 h 4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858" h="43384">
                <a:moveTo>
                  <a:pt x="651" y="474"/>
                </a:moveTo>
                <a:cubicBezTo>
                  <a:pt x="-6228" y="-3495"/>
                  <a:pt x="42720" y="18730"/>
                  <a:pt x="83201" y="19524"/>
                </a:cubicBezTo>
                <a:cubicBezTo>
                  <a:pt x="123682" y="20318"/>
                  <a:pt x="222637" y="4972"/>
                  <a:pt x="243539" y="5237"/>
                </a:cubicBezTo>
                <a:cubicBezTo>
                  <a:pt x="264441" y="5502"/>
                  <a:pt x="228458" y="14762"/>
                  <a:pt x="208614" y="21112"/>
                </a:cubicBezTo>
                <a:cubicBezTo>
                  <a:pt x="188770" y="27462"/>
                  <a:pt x="155961" y="44395"/>
                  <a:pt x="124476" y="43337"/>
                </a:cubicBezTo>
                <a:cubicBezTo>
                  <a:pt x="92991" y="42279"/>
                  <a:pt x="7530" y="4443"/>
                  <a:pt x="651" y="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: 図形 1314">
            <a:extLst>
              <a:ext uri="{FF2B5EF4-FFF2-40B4-BE49-F238E27FC236}">
                <a16:creationId xmlns:a16="http://schemas.microsoft.com/office/drawing/2014/main" id="{C85699E6-A075-460F-AF5C-375FE270DA85}"/>
              </a:ext>
            </a:extLst>
          </p:cNvPr>
          <p:cNvSpPr/>
          <p:nvPr/>
        </p:nvSpPr>
        <p:spPr>
          <a:xfrm>
            <a:off x="2057327" y="2003590"/>
            <a:ext cx="83420" cy="168110"/>
          </a:xfrm>
          <a:custGeom>
            <a:avLst/>
            <a:gdLst>
              <a:gd name="connsiteX0" fmla="*/ 73 w 83420"/>
              <a:gd name="connsiteY0" fmla="*/ 1423 h 168110"/>
              <a:gd name="connsiteX1" fmla="*/ 55636 w 83420"/>
              <a:gd name="connsiteY1" fmla="*/ 39523 h 168110"/>
              <a:gd name="connsiteX2" fmla="*/ 82623 w 83420"/>
              <a:gd name="connsiteY2" fmla="*/ 115723 h 168110"/>
              <a:gd name="connsiteX3" fmla="*/ 76273 w 83420"/>
              <a:gd name="connsiteY3" fmla="*/ 168110 h 168110"/>
              <a:gd name="connsiteX4" fmla="*/ 76273 w 83420"/>
              <a:gd name="connsiteY4" fmla="*/ 115723 h 168110"/>
              <a:gd name="connsiteX5" fmla="*/ 68336 w 83420"/>
              <a:gd name="connsiteY5" fmla="*/ 87148 h 168110"/>
              <a:gd name="connsiteX6" fmla="*/ 73 w 83420"/>
              <a:gd name="connsiteY6" fmla="*/ 1423 h 16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20" h="168110">
                <a:moveTo>
                  <a:pt x="73" y="1423"/>
                </a:moveTo>
                <a:cubicBezTo>
                  <a:pt x="-2044" y="-6514"/>
                  <a:pt x="41878" y="20473"/>
                  <a:pt x="55636" y="39523"/>
                </a:cubicBezTo>
                <a:cubicBezTo>
                  <a:pt x="69394" y="58573"/>
                  <a:pt x="79184" y="94292"/>
                  <a:pt x="82623" y="115723"/>
                </a:cubicBezTo>
                <a:cubicBezTo>
                  <a:pt x="86062" y="137154"/>
                  <a:pt x="77331" y="168110"/>
                  <a:pt x="76273" y="168110"/>
                </a:cubicBezTo>
                <a:cubicBezTo>
                  <a:pt x="75215" y="168110"/>
                  <a:pt x="77596" y="129217"/>
                  <a:pt x="76273" y="115723"/>
                </a:cubicBezTo>
                <a:cubicBezTo>
                  <a:pt x="74950" y="102229"/>
                  <a:pt x="77332" y="103552"/>
                  <a:pt x="68336" y="87148"/>
                </a:cubicBezTo>
                <a:cubicBezTo>
                  <a:pt x="59340" y="70744"/>
                  <a:pt x="2190" y="9360"/>
                  <a:pt x="73" y="1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: 図形 1315">
            <a:extLst>
              <a:ext uri="{FF2B5EF4-FFF2-40B4-BE49-F238E27FC236}">
                <a16:creationId xmlns:a16="http://schemas.microsoft.com/office/drawing/2014/main" id="{50CC7F5C-BC45-469C-B03A-B5809503C2AE}"/>
              </a:ext>
            </a:extLst>
          </p:cNvPr>
          <p:cNvSpPr/>
          <p:nvPr/>
        </p:nvSpPr>
        <p:spPr>
          <a:xfrm>
            <a:off x="2025650" y="2389136"/>
            <a:ext cx="107971" cy="133563"/>
          </a:xfrm>
          <a:custGeom>
            <a:avLst/>
            <a:gdLst>
              <a:gd name="connsiteX0" fmla="*/ 107950 w 107971"/>
              <a:gd name="connsiteY0" fmla="*/ 52 h 133563"/>
              <a:gd name="connsiteX1" fmla="*/ 57150 w 107971"/>
              <a:gd name="connsiteY1" fmla="*/ 34977 h 133563"/>
              <a:gd name="connsiteX2" fmla="*/ 26988 w 107971"/>
              <a:gd name="connsiteY2" fmla="*/ 100064 h 133563"/>
              <a:gd name="connsiteX3" fmla="*/ 0 w 107971"/>
              <a:gd name="connsiteY3" fmla="*/ 133402 h 133563"/>
              <a:gd name="connsiteX4" fmla="*/ 26988 w 107971"/>
              <a:gd name="connsiteY4" fmla="*/ 87364 h 133563"/>
              <a:gd name="connsiteX5" fmla="*/ 50800 w 107971"/>
              <a:gd name="connsiteY5" fmla="*/ 28627 h 133563"/>
              <a:gd name="connsiteX6" fmla="*/ 107950 w 107971"/>
              <a:gd name="connsiteY6" fmla="*/ 52 h 13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71" h="133563">
                <a:moveTo>
                  <a:pt x="107950" y="52"/>
                </a:moveTo>
                <a:cubicBezTo>
                  <a:pt x="109008" y="1110"/>
                  <a:pt x="70644" y="18308"/>
                  <a:pt x="57150" y="34977"/>
                </a:cubicBezTo>
                <a:cubicBezTo>
                  <a:pt x="43656" y="51646"/>
                  <a:pt x="36513" y="83660"/>
                  <a:pt x="26988" y="100064"/>
                </a:cubicBezTo>
                <a:cubicBezTo>
                  <a:pt x="17463" y="116468"/>
                  <a:pt x="0" y="135519"/>
                  <a:pt x="0" y="133402"/>
                </a:cubicBezTo>
                <a:cubicBezTo>
                  <a:pt x="0" y="131285"/>
                  <a:pt x="18521" y="104826"/>
                  <a:pt x="26988" y="87364"/>
                </a:cubicBezTo>
                <a:cubicBezTo>
                  <a:pt x="35455" y="69902"/>
                  <a:pt x="38894" y="43179"/>
                  <a:pt x="50800" y="28627"/>
                </a:cubicBezTo>
                <a:cubicBezTo>
                  <a:pt x="62706" y="14075"/>
                  <a:pt x="106892" y="-1006"/>
                  <a:pt x="107950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: 図形 1316">
            <a:extLst>
              <a:ext uri="{FF2B5EF4-FFF2-40B4-BE49-F238E27FC236}">
                <a16:creationId xmlns:a16="http://schemas.microsoft.com/office/drawing/2014/main" id="{671FD265-F570-42D0-B4CD-DB5FEF09063E}"/>
              </a:ext>
            </a:extLst>
          </p:cNvPr>
          <p:cNvSpPr/>
          <p:nvPr/>
        </p:nvSpPr>
        <p:spPr>
          <a:xfrm>
            <a:off x="1979812" y="2411389"/>
            <a:ext cx="63391" cy="119086"/>
          </a:xfrm>
          <a:custGeom>
            <a:avLst/>
            <a:gdLst>
              <a:gd name="connsiteX0" fmla="*/ 63301 w 63391"/>
              <a:gd name="connsiteY0" fmla="*/ 24 h 119086"/>
              <a:gd name="connsiteX1" fmla="*/ 2976 w 63391"/>
              <a:gd name="connsiteY1" fmla="*/ 66699 h 119086"/>
              <a:gd name="connsiteX2" fmla="*/ 12501 w 63391"/>
              <a:gd name="connsiteY2" fmla="*/ 95274 h 119086"/>
              <a:gd name="connsiteX3" fmla="*/ 41076 w 63391"/>
              <a:gd name="connsiteY3" fmla="*/ 119086 h 119086"/>
              <a:gd name="connsiteX4" fmla="*/ 26788 w 63391"/>
              <a:gd name="connsiteY4" fmla="*/ 95274 h 119086"/>
              <a:gd name="connsiteX5" fmla="*/ 17263 w 63391"/>
              <a:gd name="connsiteY5" fmla="*/ 74636 h 119086"/>
              <a:gd name="connsiteX6" fmla="*/ 63301 w 63391"/>
              <a:gd name="connsiteY6" fmla="*/ 24 h 11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91" h="119086">
                <a:moveTo>
                  <a:pt x="63301" y="24"/>
                </a:moveTo>
                <a:cubicBezTo>
                  <a:pt x="60920" y="-1299"/>
                  <a:pt x="11443" y="50824"/>
                  <a:pt x="2976" y="66699"/>
                </a:cubicBezTo>
                <a:cubicBezTo>
                  <a:pt x="-5491" y="82574"/>
                  <a:pt x="6151" y="86543"/>
                  <a:pt x="12501" y="95274"/>
                </a:cubicBezTo>
                <a:cubicBezTo>
                  <a:pt x="18851" y="104005"/>
                  <a:pt x="38695" y="119086"/>
                  <a:pt x="41076" y="119086"/>
                </a:cubicBezTo>
                <a:cubicBezTo>
                  <a:pt x="43457" y="119086"/>
                  <a:pt x="26788" y="95274"/>
                  <a:pt x="26788" y="95274"/>
                </a:cubicBezTo>
                <a:cubicBezTo>
                  <a:pt x="22819" y="87866"/>
                  <a:pt x="14352" y="86542"/>
                  <a:pt x="17263" y="74636"/>
                </a:cubicBezTo>
                <a:cubicBezTo>
                  <a:pt x="20173" y="62730"/>
                  <a:pt x="65682" y="1347"/>
                  <a:pt x="63301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: 図形 1317">
            <a:extLst>
              <a:ext uri="{FF2B5EF4-FFF2-40B4-BE49-F238E27FC236}">
                <a16:creationId xmlns:a16="http://schemas.microsoft.com/office/drawing/2014/main" id="{30D20D9B-F14B-4FE9-81CF-12E9409F933B}"/>
              </a:ext>
            </a:extLst>
          </p:cNvPr>
          <p:cNvSpPr/>
          <p:nvPr/>
        </p:nvSpPr>
        <p:spPr>
          <a:xfrm>
            <a:off x="1984169" y="2060559"/>
            <a:ext cx="102169" cy="171716"/>
          </a:xfrm>
          <a:custGeom>
            <a:avLst/>
            <a:gdLst>
              <a:gd name="connsiteX0" fmla="*/ 206 w 102169"/>
              <a:gd name="connsiteY0" fmla="*/ 16 h 171716"/>
              <a:gd name="connsiteX1" fmla="*/ 73231 w 102169"/>
              <a:gd name="connsiteY1" fmla="*/ 65104 h 171716"/>
              <a:gd name="connsiteX2" fmla="*/ 90694 w 102169"/>
              <a:gd name="connsiteY2" fmla="*/ 104791 h 171716"/>
              <a:gd name="connsiteX3" fmla="*/ 85931 w 102169"/>
              <a:gd name="connsiteY3" fmla="*/ 171466 h 171716"/>
              <a:gd name="connsiteX4" fmla="*/ 87519 w 102169"/>
              <a:gd name="connsiteY4" fmla="*/ 125429 h 171716"/>
              <a:gd name="connsiteX5" fmla="*/ 98631 w 102169"/>
              <a:gd name="connsiteY5" fmla="*/ 71454 h 171716"/>
              <a:gd name="connsiteX6" fmla="*/ 206 w 102169"/>
              <a:gd name="connsiteY6" fmla="*/ 16 h 17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69" h="171716">
                <a:moveTo>
                  <a:pt x="206" y="16"/>
                </a:moveTo>
                <a:cubicBezTo>
                  <a:pt x="-4027" y="-1042"/>
                  <a:pt x="58150" y="47642"/>
                  <a:pt x="73231" y="65104"/>
                </a:cubicBezTo>
                <a:cubicBezTo>
                  <a:pt x="88312" y="82567"/>
                  <a:pt x="88577" y="87064"/>
                  <a:pt x="90694" y="104791"/>
                </a:cubicBezTo>
                <a:cubicBezTo>
                  <a:pt x="92811" y="122518"/>
                  <a:pt x="86460" y="168026"/>
                  <a:pt x="85931" y="171466"/>
                </a:cubicBezTo>
                <a:cubicBezTo>
                  <a:pt x="85402" y="174906"/>
                  <a:pt x="85402" y="142098"/>
                  <a:pt x="87519" y="125429"/>
                </a:cubicBezTo>
                <a:cubicBezTo>
                  <a:pt x="89636" y="108760"/>
                  <a:pt x="110273" y="90504"/>
                  <a:pt x="98631" y="71454"/>
                </a:cubicBezTo>
                <a:cubicBezTo>
                  <a:pt x="86989" y="52404"/>
                  <a:pt x="4439" y="1074"/>
                  <a:pt x="206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: 図形 1318">
            <a:extLst>
              <a:ext uri="{FF2B5EF4-FFF2-40B4-BE49-F238E27FC236}">
                <a16:creationId xmlns:a16="http://schemas.microsoft.com/office/drawing/2014/main" id="{5800E1C9-2A1E-4760-9F02-E8B9A1B65FCD}"/>
              </a:ext>
            </a:extLst>
          </p:cNvPr>
          <p:cNvSpPr/>
          <p:nvPr/>
        </p:nvSpPr>
        <p:spPr>
          <a:xfrm>
            <a:off x="2033505" y="2273300"/>
            <a:ext cx="32394" cy="115888"/>
          </a:xfrm>
          <a:custGeom>
            <a:avLst/>
            <a:gdLst>
              <a:gd name="connsiteX0" fmla="*/ 31833 w 32394"/>
              <a:gd name="connsiteY0" fmla="*/ 0 h 115888"/>
              <a:gd name="connsiteX1" fmla="*/ 27070 w 32394"/>
              <a:gd name="connsiteY1" fmla="*/ 80963 h 115888"/>
              <a:gd name="connsiteX2" fmla="*/ 83 w 32394"/>
              <a:gd name="connsiteY2" fmla="*/ 115888 h 115888"/>
              <a:gd name="connsiteX3" fmla="*/ 19133 w 32394"/>
              <a:gd name="connsiteY3" fmla="*/ 80963 h 115888"/>
              <a:gd name="connsiteX4" fmla="*/ 31833 w 32394"/>
              <a:gd name="connsiteY4" fmla="*/ 0 h 11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94" h="115888">
                <a:moveTo>
                  <a:pt x="31833" y="0"/>
                </a:moveTo>
                <a:cubicBezTo>
                  <a:pt x="33156" y="0"/>
                  <a:pt x="32362" y="61648"/>
                  <a:pt x="27070" y="80963"/>
                </a:cubicBezTo>
                <a:cubicBezTo>
                  <a:pt x="21778" y="100278"/>
                  <a:pt x="1406" y="115888"/>
                  <a:pt x="83" y="115888"/>
                </a:cubicBezTo>
                <a:cubicBezTo>
                  <a:pt x="-1240" y="115888"/>
                  <a:pt x="13577" y="95780"/>
                  <a:pt x="19133" y="80963"/>
                </a:cubicBezTo>
                <a:cubicBezTo>
                  <a:pt x="24689" y="66146"/>
                  <a:pt x="30510" y="0"/>
                  <a:pt x="318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: 図形 1319">
            <a:extLst>
              <a:ext uri="{FF2B5EF4-FFF2-40B4-BE49-F238E27FC236}">
                <a16:creationId xmlns:a16="http://schemas.microsoft.com/office/drawing/2014/main" id="{CF4D2EC2-F32B-400F-A8EC-BBD166BE01C2}"/>
              </a:ext>
            </a:extLst>
          </p:cNvPr>
          <p:cNvSpPr/>
          <p:nvPr/>
        </p:nvSpPr>
        <p:spPr>
          <a:xfrm>
            <a:off x="2022354" y="1978857"/>
            <a:ext cx="211309" cy="106624"/>
          </a:xfrm>
          <a:custGeom>
            <a:avLst/>
            <a:gdLst>
              <a:gd name="connsiteX0" fmla="*/ 121 w 211309"/>
              <a:gd name="connsiteY0" fmla="*/ 21393 h 106624"/>
              <a:gd name="connsiteX1" fmla="*/ 150934 w 211309"/>
              <a:gd name="connsiteY1" fmla="*/ 2343 h 106624"/>
              <a:gd name="connsiteX2" fmla="*/ 201734 w 211309"/>
              <a:gd name="connsiteY2" fmla="*/ 11868 h 106624"/>
              <a:gd name="connsiteX3" fmla="*/ 211259 w 211309"/>
              <a:gd name="connsiteY3" fmla="*/ 105531 h 106624"/>
              <a:gd name="connsiteX4" fmla="*/ 204909 w 211309"/>
              <a:gd name="connsiteY4" fmla="*/ 61081 h 106624"/>
              <a:gd name="connsiteX5" fmla="*/ 192209 w 211309"/>
              <a:gd name="connsiteY5" fmla="*/ 30918 h 106624"/>
              <a:gd name="connsiteX6" fmla="*/ 177921 w 211309"/>
              <a:gd name="connsiteY6" fmla="*/ 22981 h 106624"/>
              <a:gd name="connsiteX7" fmla="*/ 121 w 211309"/>
              <a:gd name="connsiteY7" fmla="*/ 21393 h 10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309" h="106624">
                <a:moveTo>
                  <a:pt x="121" y="21393"/>
                </a:moveTo>
                <a:cubicBezTo>
                  <a:pt x="-4377" y="17953"/>
                  <a:pt x="117332" y="3930"/>
                  <a:pt x="150934" y="2343"/>
                </a:cubicBezTo>
                <a:cubicBezTo>
                  <a:pt x="184536" y="756"/>
                  <a:pt x="191680" y="-5330"/>
                  <a:pt x="201734" y="11868"/>
                </a:cubicBezTo>
                <a:cubicBezTo>
                  <a:pt x="211788" y="29066"/>
                  <a:pt x="210730" y="97329"/>
                  <a:pt x="211259" y="105531"/>
                </a:cubicBezTo>
                <a:cubicBezTo>
                  <a:pt x="211788" y="113733"/>
                  <a:pt x="208084" y="73516"/>
                  <a:pt x="204909" y="61081"/>
                </a:cubicBezTo>
                <a:cubicBezTo>
                  <a:pt x="201734" y="48646"/>
                  <a:pt x="196707" y="37268"/>
                  <a:pt x="192209" y="30918"/>
                </a:cubicBezTo>
                <a:cubicBezTo>
                  <a:pt x="187711" y="24568"/>
                  <a:pt x="203586" y="25362"/>
                  <a:pt x="177921" y="22981"/>
                </a:cubicBezTo>
                <a:cubicBezTo>
                  <a:pt x="152256" y="20600"/>
                  <a:pt x="4619" y="24833"/>
                  <a:pt x="121" y="21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: 図形 1320">
            <a:extLst>
              <a:ext uri="{FF2B5EF4-FFF2-40B4-BE49-F238E27FC236}">
                <a16:creationId xmlns:a16="http://schemas.microsoft.com/office/drawing/2014/main" id="{CFBEEB6F-8B26-4D4B-92A5-1BD0B71D376F}"/>
              </a:ext>
            </a:extLst>
          </p:cNvPr>
          <p:cNvSpPr/>
          <p:nvPr/>
        </p:nvSpPr>
        <p:spPr>
          <a:xfrm>
            <a:off x="2155562" y="2017712"/>
            <a:ext cx="28905" cy="96839"/>
          </a:xfrm>
          <a:custGeom>
            <a:avLst/>
            <a:gdLst>
              <a:gd name="connsiteX0" fmla="*/ 28838 w 28905"/>
              <a:gd name="connsiteY0" fmla="*/ 1 h 96839"/>
              <a:gd name="connsiteX1" fmla="*/ 8201 w 28905"/>
              <a:gd name="connsiteY1" fmla="*/ 50801 h 96839"/>
              <a:gd name="connsiteX2" fmla="*/ 8201 w 28905"/>
              <a:gd name="connsiteY2" fmla="*/ 96838 h 96839"/>
              <a:gd name="connsiteX3" fmla="*/ 263 w 28905"/>
              <a:gd name="connsiteY3" fmla="*/ 49213 h 96839"/>
              <a:gd name="connsiteX4" fmla="*/ 28838 w 28905"/>
              <a:gd name="connsiteY4" fmla="*/ 1 h 9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" h="96839">
                <a:moveTo>
                  <a:pt x="28838" y="1"/>
                </a:moveTo>
                <a:cubicBezTo>
                  <a:pt x="30161" y="266"/>
                  <a:pt x="11640" y="34662"/>
                  <a:pt x="8201" y="50801"/>
                </a:cubicBezTo>
                <a:cubicBezTo>
                  <a:pt x="4762" y="66940"/>
                  <a:pt x="9524" y="97103"/>
                  <a:pt x="8201" y="96838"/>
                </a:cubicBezTo>
                <a:cubicBezTo>
                  <a:pt x="6878" y="96573"/>
                  <a:pt x="-1589" y="62971"/>
                  <a:pt x="263" y="49213"/>
                </a:cubicBezTo>
                <a:cubicBezTo>
                  <a:pt x="2115" y="35455"/>
                  <a:pt x="27515" y="-264"/>
                  <a:pt x="2883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: 図形 1321">
            <a:extLst>
              <a:ext uri="{FF2B5EF4-FFF2-40B4-BE49-F238E27FC236}">
                <a16:creationId xmlns:a16="http://schemas.microsoft.com/office/drawing/2014/main" id="{2216D697-18FC-4038-9283-E2B49775C13D}"/>
              </a:ext>
            </a:extLst>
          </p:cNvPr>
          <p:cNvSpPr/>
          <p:nvPr/>
        </p:nvSpPr>
        <p:spPr>
          <a:xfrm>
            <a:off x="2209740" y="2053762"/>
            <a:ext cx="29056" cy="164275"/>
          </a:xfrm>
          <a:custGeom>
            <a:avLst/>
            <a:gdLst>
              <a:gd name="connsiteX0" fmla="*/ 60 w 29056"/>
              <a:gd name="connsiteY0" fmla="*/ 463 h 164275"/>
              <a:gd name="connsiteX1" fmla="*/ 20698 w 29056"/>
              <a:gd name="connsiteY1" fmla="*/ 103651 h 164275"/>
              <a:gd name="connsiteX2" fmla="*/ 6410 w 29056"/>
              <a:gd name="connsiteY2" fmla="*/ 163976 h 164275"/>
              <a:gd name="connsiteX3" fmla="*/ 20698 w 29056"/>
              <a:gd name="connsiteY3" fmla="*/ 124288 h 164275"/>
              <a:gd name="connsiteX4" fmla="*/ 28635 w 29056"/>
              <a:gd name="connsiteY4" fmla="*/ 67138 h 164275"/>
              <a:gd name="connsiteX5" fmla="*/ 60 w 29056"/>
              <a:gd name="connsiteY5" fmla="*/ 463 h 16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56" h="164275">
                <a:moveTo>
                  <a:pt x="60" y="463"/>
                </a:moveTo>
                <a:cubicBezTo>
                  <a:pt x="-1263" y="6549"/>
                  <a:pt x="19640" y="76399"/>
                  <a:pt x="20698" y="103651"/>
                </a:cubicBezTo>
                <a:cubicBezTo>
                  <a:pt x="21756" y="130903"/>
                  <a:pt x="6410" y="160537"/>
                  <a:pt x="6410" y="163976"/>
                </a:cubicBezTo>
                <a:cubicBezTo>
                  <a:pt x="6410" y="167415"/>
                  <a:pt x="16994" y="140428"/>
                  <a:pt x="20698" y="124288"/>
                </a:cubicBezTo>
                <a:cubicBezTo>
                  <a:pt x="24402" y="108148"/>
                  <a:pt x="30752" y="84336"/>
                  <a:pt x="28635" y="67138"/>
                </a:cubicBezTo>
                <a:cubicBezTo>
                  <a:pt x="26518" y="49940"/>
                  <a:pt x="1383" y="-5623"/>
                  <a:pt x="60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: 図形 1322">
            <a:extLst>
              <a:ext uri="{FF2B5EF4-FFF2-40B4-BE49-F238E27FC236}">
                <a16:creationId xmlns:a16="http://schemas.microsoft.com/office/drawing/2014/main" id="{3DEED7AF-2EE2-4A4A-A1CC-D25395ACCC44}"/>
              </a:ext>
            </a:extLst>
          </p:cNvPr>
          <p:cNvSpPr/>
          <p:nvPr/>
        </p:nvSpPr>
        <p:spPr>
          <a:xfrm>
            <a:off x="2194969" y="2106613"/>
            <a:ext cx="13244" cy="64042"/>
          </a:xfrm>
          <a:custGeom>
            <a:avLst/>
            <a:gdLst>
              <a:gd name="connsiteX0" fmla="*/ 13244 w 13244"/>
              <a:gd name="connsiteY0" fmla="*/ 0 h 64042"/>
              <a:gd name="connsiteX1" fmla="*/ 544 w 13244"/>
              <a:gd name="connsiteY1" fmla="*/ 63500 h 64042"/>
              <a:gd name="connsiteX2" fmla="*/ 13244 w 13244"/>
              <a:gd name="connsiteY2" fmla="*/ 0 h 6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44" h="64042">
                <a:moveTo>
                  <a:pt x="13244" y="0"/>
                </a:moveTo>
                <a:cubicBezTo>
                  <a:pt x="13244" y="0"/>
                  <a:pt x="4248" y="56092"/>
                  <a:pt x="544" y="63500"/>
                </a:cubicBezTo>
                <a:cubicBezTo>
                  <a:pt x="-3160" y="70908"/>
                  <a:pt x="13244" y="0"/>
                  <a:pt x="1324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: 図形 1323">
            <a:extLst>
              <a:ext uri="{FF2B5EF4-FFF2-40B4-BE49-F238E27FC236}">
                <a16:creationId xmlns:a16="http://schemas.microsoft.com/office/drawing/2014/main" id="{10897080-FF73-4F1A-A342-DA16C42D862C}"/>
              </a:ext>
            </a:extLst>
          </p:cNvPr>
          <p:cNvSpPr/>
          <p:nvPr/>
        </p:nvSpPr>
        <p:spPr>
          <a:xfrm>
            <a:off x="2138332" y="2195437"/>
            <a:ext cx="185167" cy="69628"/>
          </a:xfrm>
          <a:custGeom>
            <a:avLst/>
            <a:gdLst>
              <a:gd name="connsiteX0" fmla="*/ 31 w 185167"/>
              <a:gd name="connsiteY0" fmla="*/ 76 h 69628"/>
              <a:gd name="connsiteX1" fmla="*/ 107981 w 185167"/>
              <a:gd name="connsiteY1" fmla="*/ 50876 h 69628"/>
              <a:gd name="connsiteX2" fmla="*/ 184181 w 185167"/>
              <a:gd name="connsiteY2" fmla="*/ 63576 h 69628"/>
              <a:gd name="connsiteX3" fmla="*/ 149256 w 185167"/>
              <a:gd name="connsiteY3" fmla="*/ 68338 h 69628"/>
              <a:gd name="connsiteX4" fmla="*/ 119093 w 185167"/>
              <a:gd name="connsiteY4" fmla="*/ 63576 h 69628"/>
              <a:gd name="connsiteX5" fmla="*/ 31 w 185167"/>
              <a:gd name="connsiteY5" fmla="*/ 76 h 6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167" h="69628">
                <a:moveTo>
                  <a:pt x="31" y="76"/>
                </a:moveTo>
                <a:cubicBezTo>
                  <a:pt x="-1821" y="-2041"/>
                  <a:pt x="77289" y="40293"/>
                  <a:pt x="107981" y="50876"/>
                </a:cubicBezTo>
                <a:cubicBezTo>
                  <a:pt x="138673" y="61459"/>
                  <a:pt x="177302" y="60666"/>
                  <a:pt x="184181" y="63576"/>
                </a:cubicBezTo>
                <a:cubicBezTo>
                  <a:pt x="191060" y="66486"/>
                  <a:pt x="160104" y="68338"/>
                  <a:pt x="149256" y="68338"/>
                </a:cubicBezTo>
                <a:cubicBezTo>
                  <a:pt x="138408" y="68338"/>
                  <a:pt x="140259" y="73365"/>
                  <a:pt x="119093" y="63576"/>
                </a:cubicBezTo>
                <a:cubicBezTo>
                  <a:pt x="97927" y="53787"/>
                  <a:pt x="1883" y="2193"/>
                  <a:pt x="31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: 図形 1324">
            <a:extLst>
              <a:ext uri="{FF2B5EF4-FFF2-40B4-BE49-F238E27FC236}">
                <a16:creationId xmlns:a16="http://schemas.microsoft.com/office/drawing/2014/main" id="{5323A114-0B14-406C-A956-D1675BB5E382}"/>
              </a:ext>
            </a:extLst>
          </p:cNvPr>
          <p:cNvSpPr/>
          <p:nvPr/>
        </p:nvSpPr>
        <p:spPr>
          <a:xfrm>
            <a:off x="2080542" y="2198597"/>
            <a:ext cx="65793" cy="205680"/>
          </a:xfrm>
          <a:custGeom>
            <a:avLst/>
            <a:gdLst>
              <a:gd name="connsiteX0" fmla="*/ 43533 w 65793"/>
              <a:gd name="connsiteY0" fmla="*/ 91 h 205680"/>
              <a:gd name="connsiteX1" fmla="*/ 3846 w 65793"/>
              <a:gd name="connsiteY1" fmla="*/ 55653 h 205680"/>
              <a:gd name="connsiteX2" fmla="*/ 2258 w 65793"/>
              <a:gd name="connsiteY2" fmla="*/ 77878 h 205680"/>
              <a:gd name="connsiteX3" fmla="*/ 10196 w 65793"/>
              <a:gd name="connsiteY3" fmla="*/ 133441 h 205680"/>
              <a:gd name="connsiteX4" fmla="*/ 64171 w 65793"/>
              <a:gd name="connsiteY4" fmla="*/ 204878 h 205680"/>
              <a:gd name="connsiteX5" fmla="*/ 48296 w 65793"/>
              <a:gd name="connsiteY5" fmla="*/ 168366 h 205680"/>
              <a:gd name="connsiteX6" fmla="*/ 13371 w 65793"/>
              <a:gd name="connsiteY6" fmla="*/ 114391 h 205680"/>
              <a:gd name="connsiteX7" fmla="*/ 8608 w 65793"/>
              <a:gd name="connsiteY7" fmla="*/ 69941 h 205680"/>
              <a:gd name="connsiteX8" fmla="*/ 43533 w 65793"/>
              <a:gd name="connsiteY8" fmla="*/ 91 h 20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793" h="205680">
                <a:moveTo>
                  <a:pt x="43533" y="91"/>
                </a:moveTo>
                <a:cubicBezTo>
                  <a:pt x="42739" y="-2290"/>
                  <a:pt x="10725" y="42689"/>
                  <a:pt x="3846" y="55653"/>
                </a:cubicBezTo>
                <a:cubicBezTo>
                  <a:pt x="-3033" y="68617"/>
                  <a:pt x="1200" y="64913"/>
                  <a:pt x="2258" y="77878"/>
                </a:cubicBezTo>
                <a:cubicBezTo>
                  <a:pt x="3316" y="90843"/>
                  <a:pt x="-123" y="112274"/>
                  <a:pt x="10196" y="133441"/>
                </a:cubicBezTo>
                <a:cubicBezTo>
                  <a:pt x="20515" y="154608"/>
                  <a:pt x="57821" y="199057"/>
                  <a:pt x="64171" y="204878"/>
                </a:cubicBezTo>
                <a:cubicBezTo>
                  <a:pt x="70521" y="210699"/>
                  <a:pt x="56763" y="183447"/>
                  <a:pt x="48296" y="168366"/>
                </a:cubicBezTo>
                <a:cubicBezTo>
                  <a:pt x="39829" y="153285"/>
                  <a:pt x="19986" y="130795"/>
                  <a:pt x="13371" y="114391"/>
                </a:cubicBezTo>
                <a:cubicBezTo>
                  <a:pt x="6756" y="97987"/>
                  <a:pt x="7550" y="84493"/>
                  <a:pt x="8608" y="69941"/>
                </a:cubicBezTo>
                <a:cubicBezTo>
                  <a:pt x="9666" y="55389"/>
                  <a:pt x="44327" y="2472"/>
                  <a:pt x="43533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: 図形 1325">
            <a:extLst>
              <a:ext uri="{FF2B5EF4-FFF2-40B4-BE49-F238E27FC236}">
                <a16:creationId xmlns:a16="http://schemas.microsoft.com/office/drawing/2014/main" id="{96ADB18D-FB23-44F2-8752-21F93C8DB062}"/>
              </a:ext>
            </a:extLst>
          </p:cNvPr>
          <p:cNvSpPr/>
          <p:nvPr/>
        </p:nvSpPr>
        <p:spPr>
          <a:xfrm>
            <a:off x="2150827" y="2391029"/>
            <a:ext cx="167009" cy="15621"/>
          </a:xfrm>
          <a:custGeom>
            <a:avLst/>
            <a:gdLst>
              <a:gd name="connsiteX0" fmla="*/ 236 w 167009"/>
              <a:gd name="connsiteY0" fmla="*/ 1334 h 15621"/>
              <a:gd name="connsiteX1" fmla="*/ 71673 w 167009"/>
              <a:gd name="connsiteY1" fmla="*/ 15621 h 15621"/>
              <a:gd name="connsiteX2" fmla="*/ 131998 w 167009"/>
              <a:gd name="connsiteY2" fmla="*/ 1334 h 15621"/>
              <a:gd name="connsiteX3" fmla="*/ 166923 w 167009"/>
              <a:gd name="connsiteY3" fmla="*/ 2921 h 15621"/>
              <a:gd name="connsiteX4" fmla="*/ 122473 w 167009"/>
              <a:gd name="connsiteY4" fmla="*/ 1334 h 15621"/>
              <a:gd name="connsiteX5" fmla="*/ 97073 w 167009"/>
              <a:gd name="connsiteY5" fmla="*/ 1334 h 15621"/>
              <a:gd name="connsiteX6" fmla="*/ 236 w 167009"/>
              <a:gd name="connsiteY6" fmla="*/ 1334 h 1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09" h="15621">
                <a:moveTo>
                  <a:pt x="236" y="1334"/>
                </a:moveTo>
                <a:cubicBezTo>
                  <a:pt x="-3997" y="3715"/>
                  <a:pt x="49713" y="15621"/>
                  <a:pt x="71673" y="15621"/>
                </a:cubicBezTo>
                <a:cubicBezTo>
                  <a:pt x="93633" y="15621"/>
                  <a:pt x="116123" y="3451"/>
                  <a:pt x="131998" y="1334"/>
                </a:cubicBezTo>
                <a:cubicBezTo>
                  <a:pt x="147873" y="-783"/>
                  <a:pt x="168510" y="2921"/>
                  <a:pt x="166923" y="2921"/>
                </a:cubicBezTo>
                <a:cubicBezTo>
                  <a:pt x="165336" y="2921"/>
                  <a:pt x="134115" y="1599"/>
                  <a:pt x="122473" y="1334"/>
                </a:cubicBezTo>
                <a:cubicBezTo>
                  <a:pt x="110831" y="1069"/>
                  <a:pt x="116123" y="2392"/>
                  <a:pt x="97073" y="1334"/>
                </a:cubicBezTo>
                <a:cubicBezTo>
                  <a:pt x="78023" y="276"/>
                  <a:pt x="4469" y="-1047"/>
                  <a:pt x="236" y="1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: 図形 1326">
            <a:extLst>
              <a:ext uri="{FF2B5EF4-FFF2-40B4-BE49-F238E27FC236}">
                <a16:creationId xmlns:a16="http://schemas.microsoft.com/office/drawing/2014/main" id="{A0E88976-0F58-4E02-AC60-DA6D9C067E07}"/>
              </a:ext>
            </a:extLst>
          </p:cNvPr>
          <p:cNvSpPr/>
          <p:nvPr/>
        </p:nvSpPr>
        <p:spPr>
          <a:xfrm>
            <a:off x="2306620" y="2244656"/>
            <a:ext cx="55794" cy="157270"/>
          </a:xfrm>
          <a:custGeom>
            <a:avLst/>
            <a:gdLst>
              <a:gd name="connsiteX0" fmla="*/ 18 w 55794"/>
              <a:gd name="connsiteY0" fmla="*/ 69 h 157270"/>
              <a:gd name="connsiteX1" fmla="*/ 49230 w 55794"/>
              <a:gd name="connsiteY1" fmla="*/ 73094 h 157270"/>
              <a:gd name="connsiteX2" fmla="*/ 50818 w 55794"/>
              <a:gd name="connsiteY2" fmla="*/ 96907 h 157270"/>
              <a:gd name="connsiteX3" fmla="*/ 7955 w 55794"/>
              <a:gd name="connsiteY3" fmla="*/ 157232 h 157270"/>
              <a:gd name="connsiteX4" fmla="*/ 42880 w 55794"/>
              <a:gd name="connsiteY4" fmla="*/ 87382 h 157270"/>
              <a:gd name="connsiteX5" fmla="*/ 18 w 55794"/>
              <a:gd name="connsiteY5" fmla="*/ 69 h 15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94" h="157270">
                <a:moveTo>
                  <a:pt x="18" y="69"/>
                </a:moveTo>
                <a:cubicBezTo>
                  <a:pt x="1076" y="-2312"/>
                  <a:pt x="40763" y="56954"/>
                  <a:pt x="49230" y="73094"/>
                </a:cubicBezTo>
                <a:cubicBezTo>
                  <a:pt x="57697" y="89234"/>
                  <a:pt x="57697" y="82884"/>
                  <a:pt x="50818" y="96907"/>
                </a:cubicBezTo>
                <a:cubicBezTo>
                  <a:pt x="43939" y="110930"/>
                  <a:pt x="9278" y="158819"/>
                  <a:pt x="7955" y="157232"/>
                </a:cubicBezTo>
                <a:cubicBezTo>
                  <a:pt x="6632" y="155645"/>
                  <a:pt x="41028" y="110136"/>
                  <a:pt x="42880" y="87382"/>
                </a:cubicBezTo>
                <a:cubicBezTo>
                  <a:pt x="44732" y="64628"/>
                  <a:pt x="-1040" y="2450"/>
                  <a:pt x="18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: 図形 1328">
            <a:extLst>
              <a:ext uri="{FF2B5EF4-FFF2-40B4-BE49-F238E27FC236}">
                <a16:creationId xmlns:a16="http://schemas.microsoft.com/office/drawing/2014/main" id="{CB948D5A-9262-4D6E-9407-2D15C8E00F38}"/>
              </a:ext>
            </a:extLst>
          </p:cNvPr>
          <p:cNvSpPr/>
          <p:nvPr/>
        </p:nvSpPr>
        <p:spPr>
          <a:xfrm>
            <a:off x="2239735" y="2282825"/>
            <a:ext cx="89337" cy="82556"/>
          </a:xfrm>
          <a:custGeom>
            <a:avLst/>
            <a:gdLst>
              <a:gd name="connsiteX0" fmla="*/ 55790 w 89337"/>
              <a:gd name="connsiteY0" fmla="*/ 0 h 82556"/>
              <a:gd name="connsiteX1" fmla="*/ 73253 w 89337"/>
              <a:gd name="connsiteY1" fmla="*/ 71438 h 82556"/>
              <a:gd name="connsiteX2" fmla="*/ 39915 w 89337"/>
              <a:gd name="connsiteY2" fmla="*/ 71438 h 82556"/>
              <a:gd name="connsiteX3" fmla="*/ 228 w 89337"/>
              <a:gd name="connsiteY3" fmla="*/ 73025 h 82556"/>
              <a:gd name="connsiteX4" fmla="*/ 58965 w 89337"/>
              <a:gd name="connsiteY4" fmla="*/ 82550 h 82556"/>
              <a:gd name="connsiteX5" fmla="*/ 89128 w 89337"/>
              <a:gd name="connsiteY5" fmla="*/ 71438 h 82556"/>
              <a:gd name="connsiteX6" fmla="*/ 55790 w 89337"/>
              <a:gd name="connsiteY6" fmla="*/ 0 h 8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337" h="82556">
                <a:moveTo>
                  <a:pt x="55790" y="0"/>
                </a:moveTo>
                <a:cubicBezTo>
                  <a:pt x="53144" y="0"/>
                  <a:pt x="75899" y="59532"/>
                  <a:pt x="73253" y="71438"/>
                </a:cubicBezTo>
                <a:cubicBezTo>
                  <a:pt x="70607" y="83344"/>
                  <a:pt x="39915" y="71438"/>
                  <a:pt x="39915" y="71438"/>
                </a:cubicBezTo>
                <a:cubicBezTo>
                  <a:pt x="27744" y="71702"/>
                  <a:pt x="-2947" y="71173"/>
                  <a:pt x="228" y="73025"/>
                </a:cubicBezTo>
                <a:cubicBezTo>
                  <a:pt x="3403" y="74877"/>
                  <a:pt x="44148" y="82815"/>
                  <a:pt x="58965" y="82550"/>
                </a:cubicBezTo>
                <a:cubicBezTo>
                  <a:pt x="73782" y="82286"/>
                  <a:pt x="85953" y="81227"/>
                  <a:pt x="89128" y="71438"/>
                </a:cubicBezTo>
                <a:cubicBezTo>
                  <a:pt x="92303" y="61649"/>
                  <a:pt x="58436" y="0"/>
                  <a:pt x="5579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: 図形 1329">
            <a:extLst>
              <a:ext uri="{FF2B5EF4-FFF2-40B4-BE49-F238E27FC236}">
                <a16:creationId xmlns:a16="http://schemas.microsoft.com/office/drawing/2014/main" id="{4F2C81FB-6EA6-4399-A726-42AD84EEA4D8}"/>
              </a:ext>
            </a:extLst>
          </p:cNvPr>
          <p:cNvSpPr/>
          <p:nvPr/>
        </p:nvSpPr>
        <p:spPr>
          <a:xfrm>
            <a:off x="2114237" y="2216118"/>
            <a:ext cx="116670" cy="125453"/>
          </a:xfrm>
          <a:custGeom>
            <a:avLst/>
            <a:gdLst>
              <a:gd name="connsiteX0" fmla="*/ 313 w 116670"/>
              <a:gd name="connsiteY0" fmla="*/ 32 h 125453"/>
              <a:gd name="connsiteX1" fmla="*/ 8251 w 116670"/>
              <a:gd name="connsiteY1" fmla="*/ 69882 h 125453"/>
              <a:gd name="connsiteX2" fmla="*/ 5076 w 116670"/>
              <a:gd name="connsiteY2" fmla="*/ 88932 h 125453"/>
              <a:gd name="connsiteX3" fmla="*/ 20951 w 116670"/>
              <a:gd name="connsiteY3" fmla="*/ 90520 h 125453"/>
              <a:gd name="connsiteX4" fmla="*/ 73338 w 116670"/>
              <a:gd name="connsiteY4" fmla="*/ 111157 h 125453"/>
              <a:gd name="connsiteX5" fmla="*/ 116201 w 116670"/>
              <a:gd name="connsiteY5" fmla="*/ 125445 h 125453"/>
              <a:gd name="connsiteX6" fmla="*/ 92388 w 116670"/>
              <a:gd name="connsiteY6" fmla="*/ 112745 h 125453"/>
              <a:gd name="connsiteX7" fmla="*/ 35238 w 116670"/>
              <a:gd name="connsiteY7" fmla="*/ 85757 h 125453"/>
              <a:gd name="connsiteX8" fmla="*/ 20951 w 116670"/>
              <a:gd name="connsiteY8" fmla="*/ 79407 h 125453"/>
              <a:gd name="connsiteX9" fmla="*/ 313 w 116670"/>
              <a:gd name="connsiteY9" fmla="*/ 32 h 12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670" h="125453">
                <a:moveTo>
                  <a:pt x="313" y="32"/>
                </a:moveTo>
                <a:cubicBezTo>
                  <a:pt x="-1804" y="-1556"/>
                  <a:pt x="7457" y="55065"/>
                  <a:pt x="8251" y="69882"/>
                </a:cubicBezTo>
                <a:cubicBezTo>
                  <a:pt x="9045" y="84699"/>
                  <a:pt x="2959" y="85492"/>
                  <a:pt x="5076" y="88932"/>
                </a:cubicBezTo>
                <a:cubicBezTo>
                  <a:pt x="7193" y="92372"/>
                  <a:pt x="9574" y="86816"/>
                  <a:pt x="20951" y="90520"/>
                </a:cubicBezTo>
                <a:cubicBezTo>
                  <a:pt x="32328" y="94224"/>
                  <a:pt x="57463" y="105336"/>
                  <a:pt x="73338" y="111157"/>
                </a:cubicBezTo>
                <a:cubicBezTo>
                  <a:pt x="89213" y="116978"/>
                  <a:pt x="113026" y="125180"/>
                  <a:pt x="116201" y="125445"/>
                </a:cubicBezTo>
                <a:cubicBezTo>
                  <a:pt x="119376" y="125710"/>
                  <a:pt x="105882" y="119360"/>
                  <a:pt x="92388" y="112745"/>
                </a:cubicBezTo>
                <a:cubicBezTo>
                  <a:pt x="78894" y="106130"/>
                  <a:pt x="47144" y="91313"/>
                  <a:pt x="35238" y="85757"/>
                </a:cubicBezTo>
                <a:cubicBezTo>
                  <a:pt x="23332" y="80201"/>
                  <a:pt x="24655" y="88403"/>
                  <a:pt x="20951" y="79407"/>
                </a:cubicBezTo>
                <a:cubicBezTo>
                  <a:pt x="17247" y="70411"/>
                  <a:pt x="2430" y="1620"/>
                  <a:pt x="313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: 図形 1330">
            <a:extLst>
              <a:ext uri="{FF2B5EF4-FFF2-40B4-BE49-F238E27FC236}">
                <a16:creationId xmlns:a16="http://schemas.microsoft.com/office/drawing/2014/main" id="{3DC8A585-9119-43F0-AF99-118324AB7640}"/>
              </a:ext>
            </a:extLst>
          </p:cNvPr>
          <p:cNvSpPr/>
          <p:nvPr/>
        </p:nvSpPr>
        <p:spPr>
          <a:xfrm>
            <a:off x="2125599" y="2219324"/>
            <a:ext cx="113229" cy="107965"/>
          </a:xfrm>
          <a:custGeom>
            <a:avLst/>
            <a:gdLst>
              <a:gd name="connsiteX0" fmla="*/ 64 w 113229"/>
              <a:gd name="connsiteY0" fmla="*/ 1 h 107965"/>
              <a:gd name="connsiteX1" fmla="*/ 92139 w 113229"/>
              <a:gd name="connsiteY1" fmla="*/ 42864 h 107965"/>
              <a:gd name="connsiteX2" fmla="*/ 93726 w 113229"/>
              <a:gd name="connsiteY2" fmla="*/ 60326 h 107965"/>
              <a:gd name="connsiteX3" fmla="*/ 98489 w 113229"/>
              <a:gd name="connsiteY3" fmla="*/ 107951 h 107965"/>
              <a:gd name="connsiteX4" fmla="*/ 104839 w 113229"/>
              <a:gd name="connsiteY4" fmla="*/ 65089 h 107965"/>
              <a:gd name="connsiteX5" fmla="*/ 108014 w 113229"/>
              <a:gd name="connsiteY5" fmla="*/ 41276 h 107965"/>
              <a:gd name="connsiteX6" fmla="*/ 64 w 113229"/>
              <a:gd name="connsiteY6" fmla="*/ 1 h 10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229" h="107965">
                <a:moveTo>
                  <a:pt x="64" y="1"/>
                </a:moveTo>
                <a:cubicBezTo>
                  <a:pt x="-2582" y="266"/>
                  <a:pt x="76529" y="32810"/>
                  <a:pt x="92139" y="42864"/>
                </a:cubicBezTo>
                <a:cubicBezTo>
                  <a:pt x="107749" y="52918"/>
                  <a:pt x="92668" y="49478"/>
                  <a:pt x="93726" y="60326"/>
                </a:cubicBezTo>
                <a:cubicBezTo>
                  <a:pt x="94784" y="71174"/>
                  <a:pt x="96637" y="107157"/>
                  <a:pt x="98489" y="107951"/>
                </a:cubicBezTo>
                <a:cubicBezTo>
                  <a:pt x="100341" y="108745"/>
                  <a:pt x="103252" y="76201"/>
                  <a:pt x="104839" y="65089"/>
                </a:cubicBezTo>
                <a:cubicBezTo>
                  <a:pt x="106426" y="53977"/>
                  <a:pt x="120714" y="51330"/>
                  <a:pt x="108014" y="41276"/>
                </a:cubicBezTo>
                <a:cubicBezTo>
                  <a:pt x="95314" y="31222"/>
                  <a:pt x="2710" y="-264"/>
                  <a:pt x="6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: 図形 1331">
            <a:extLst>
              <a:ext uri="{FF2B5EF4-FFF2-40B4-BE49-F238E27FC236}">
                <a16:creationId xmlns:a16="http://schemas.microsoft.com/office/drawing/2014/main" id="{11375472-670F-4247-9D32-ED724C95B713}"/>
              </a:ext>
            </a:extLst>
          </p:cNvPr>
          <p:cNvSpPr/>
          <p:nvPr/>
        </p:nvSpPr>
        <p:spPr>
          <a:xfrm>
            <a:off x="1653569" y="2254228"/>
            <a:ext cx="122859" cy="87955"/>
          </a:xfrm>
          <a:custGeom>
            <a:avLst/>
            <a:gdLst>
              <a:gd name="connsiteX0" fmla="*/ 606 w 122859"/>
              <a:gd name="connsiteY0" fmla="*/ 22 h 87955"/>
              <a:gd name="connsiteX1" fmla="*/ 94269 w 122859"/>
              <a:gd name="connsiteY1" fmla="*/ 74635 h 87955"/>
              <a:gd name="connsiteX2" fmla="*/ 121256 w 122859"/>
              <a:gd name="connsiteY2" fmla="*/ 87335 h 87955"/>
              <a:gd name="connsiteX3" fmla="*/ 56169 w 122859"/>
              <a:gd name="connsiteY3" fmla="*/ 66697 h 87955"/>
              <a:gd name="connsiteX4" fmla="*/ 606 w 122859"/>
              <a:gd name="connsiteY4" fmla="*/ 22 h 8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59" h="87955">
                <a:moveTo>
                  <a:pt x="606" y="22"/>
                </a:moveTo>
                <a:cubicBezTo>
                  <a:pt x="6956" y="1345"/>
                  <a:pt x="74161" y="60083"/>
                  <a:pt x="94269" y="74635"/>
                </a:cubicBezTo>
                <a:cubicBezTo>
                  <a:pt x="114377" y="89187"/>
                  <a:pt x="127606" y="88658"/>
                  <a:pt x="121256" y="87335"/>
                </a:cubicBezTo>
                <a:cubicBezTo>
                  <a:pt x="114906" y="86012"/>
                  <a:pt x="72838" y="78074"/>
                  <a:pt x="56169" y="66697"/>
                </a:cubicBezTo>
                <a:cubicBezTo>
                  <a:pt x="39500" y="55320"/>
                  <a:pt x="-5744" y="-1301"/>
                  <a:pt x="606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: 図形 1332">
            <a:extLst>
              <a:ext uri="{FF2B5EF4-FFF2-40B4-BE49-F238E27FC236}">
                <a16:creationId xmlns:a16="http://schemas.microsoft.com/office/drawing/2014/main" id="{BB7BEAD3-1B41-497D-9BA6-E9A969133C23}"/>
              </a:ext>
            </a:extLst>
          </p:cNvPr>
          <p:cNvSpPr/>
          <p:nvPr/>
        </p:nvSpPr>
        <p:spPr>
          <a:xfrm>
            <a:off x="1638157" y="2357245"/>
            <a:ext cx="140019" cy="39944"/>
          </a:xfrm>
          <a:custGeom>
            <a:avLst/>
            <a:gdLst>
              <a:gd name="connsiteX0" fmla="*/ 143 w 140019"/>
              <a:gd name="connsiteY0" fmla="*/ 193 h 39944"/>
              <a:gd name="connsiteX1" fmla="*/ 101743 w 140019"/>
              <a:gd name="connsiteY1" fmla="*/ 24005 h 39944"/>
              <a:gd name="connsiteX2" fmla="*/ 139843 w 140019"/>
              <a:gd name="connsiteY2" fmla="*/ 6543 h 39944"/>
              <a:gd name="connsiteX3" fmla="*/ 114443 w 140019"/>
              <a:gd name="connsiteY3" fmla="*/ 24005 h 39944"/>
              <a:gd name="connsiteX4" fmla="*/ 79518 w 140019"/>
              <a:gd name="connsiteY4" fmla="*/ 39880 h 39944"/>
              <a:gd name="connsiteX5" fmla="*/ 143 w 140019"/>
              <a:gd name="connsiteY5" fmla="*/ 193 h 3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019" h="39944">
                <a:moveTo>
                  <a:pt x="143" y="193"/>
                </a:moveTo>
                <a:cubicBezTo>
                  <a:pt x="3847" y="-2453"/>
                  <a:pt x="78460" y="22947"/>
                  <a:pt x="101743" y="24005"/>
                </a:cubicBezTo>
                <a:cubicBezTo>
                  <a:pt x="125026" y="25063"/>
                  <a:pt x="137726" y="6543"/>
                  <a:pt x="139843" y="6543"/>
                </a:cubicBezTo>
                <a:cubicBezTo>
                  <a:pt x="141960" y="6543"/>
                  <a:pt x="124497" y="18449"/>
                  <a:pt x="114443" y="24005"/>
                </a:cubicBezTo>
                <a:cubicBezTo>
                  <a:pt x="104389" y="29561"/>
                  <a:pt x="93541" y="38028"/>
                  <a:pt x="79518" y="39880"/>
                </a:cubicBezTo>
                <a:cubicBezTo>
                  <a:pt x="65495" y="41732"/>
                  <a:pt x="-3561" y="2839"/>
                  <a:pt x="143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: 図形 1333">
            <a:extLst>
              <a:ext uri="{FF2B5EF4-FFF2-40B4-BE49-F238E27FC236}">
                <a16:creationId xmlns:a16="http://schemas.microsoft.com/office/drawing/2014/main" id="{6BF0DDD7-BF98-411F-A435-92AEC12C269E}"/>
              </a:ext>
            </a:extLst>
          </p:cNvPr>
          <p:cNvSpPr/>
          <p:nvPr/>
        </p:nvSpPr>
        <p:spPr>
          <a:xfrm>
            <a:off x="1782726" y="2441575"/>
            <a:ext cx="31012" cy="207270"/>
          </a:xfrm>
          <a:custGeom>
            <a:avLst/>
            <a:gdLst>
              <a:gd name="connsiteX0" fmla="*/ 22262 w 31012"/>
              <a:gd name="connsiteY0" fmla="*/ 0 h 207270"/>
              <a:gd name="connsiteX1" fmla="*/ 30199 w 31012"/>
              <a:gd name="connsiteY1" fmla="*/ 77788 h 207270"/>
              <a:gd name="connsiteX2" fmla="*/ 37 w 31012"/>
              <a:gd name="connsiteY2" fmla="*/ 204788 h 207270"/>
              <a:gd name="connsiteX3" fmla="*/ 23849 w 31012"/>
              <a:gd name="connsiteY3" fmla="*/ 155575 h 207270"/>
              <a:gd name="connsiteX4" fmla="*/ 20674 w 31012"/>
              <a:gd name="connsiteY4" fmla="*/ 77788 h 207270"/>
              <a:gd name="connsiteX5" fmla="*/ 22262 w 31012"/>
              <a:gd name="connsiteY5" fmla="*/ 0 h 20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12" h="207270">
                <a:moveTo>
                  <a:pt x="22262" y="0"/>
                </a:moveTo>
                <a:cubicBezTo>
                  <a:pt x="23849" y="0"/>
                  <a:pt x="33903" y="43657"/>
                  <a:pt x="30199" y="77788"/>
                </a:cubicBezTo>
                <a:cubicBezTo>
                  <a:pt x="26495" y="111919"/>
                  <a:pt x="1095" y="191824"/>
                  <a:pt x="37" y="204788"/>
                </a:cubicBezTo>
                <a:cubicBezTo>
                  <a:pt x="-1021" y="217752"/>
                  <a:pt x="20409" y="176742"/>
                  <a:pt x="23849" y="155575"/>
                </a:cubicBezTo>
                <a:cubicBezTo>
                  <a:pt x="27289" y="134408"/>
                  <a:pt x="21468" y="100542"/>
                  <a:pt x="20674" y="77788"/>
                </a:cubicBezTo>
                <a:cubicBezTo>
                  <a:pt x="19880" y="55034"/>
                  <a:pt x="20675" y="0"/>
                  <a:pt x="222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: 図形 1334">
            <a:extLst>
              <a:ext uri="{FF2B5EF4-FFF2-40B4-BE49-F238E27FC236}">
                <a16:creationId xmlns:a16="http://schemas.microsoft.com/office/drawing/2014/main" id="{67D2EDC3-3259-49BD-8949-261F74AF1DE8}"/>
              </a:ext>
            </a:extLst>
          </p:cNvPr>
          <p:cNvSpPr/>
          <p:nvPr/>
        </p:nvSpPr>
        <p:spPr>
          <a:xfrm>
            <a:off x="1618995" y="2305249"/>
            <a:ext cx="28918" cy="303300"/>
          </a:xfrm>
          <a:custGeom>
            <a:avLst/>
            <a:gdLst>
              <a:gd name="connsiteX0" fmla="*/ 28830 w 28918"/>
              <a:gd name="connsiteY0" fmla="*/ 2976 h 303300"/>
              <a:gd name="connsiteX1" fmla="*/ 9780 w 28918"/>
              <a:gd name="connsiteY1" fmla="*/ 69651 h 303300"/>
              <a:gd name="connsiteX2" fmla="*/ 27243 w 28918"/>
              <a:gd name="connsiteY2" fmla="*/ 296664 h 303300"/>
              <a:gd name="connsiteX3" fmla="*/ 19305 w 28918"/>
              <a:gd name="connsiteY3" fmla="*/ 237926 h 303300"/>
              <a:gd name="connsiteX4" fmla="*/ 12955 w 28918"/>
              <a:gd name="connsiteY4" fmla="*/ 188714 h 303300"/>
              <a:gd name="connsiteX5" fmla="*/ 255 w 28918"/>
              <a:gd name="connsiteY5" fmla="*/ 147439 h 303300"/>
              <a:gd name="connsiteX6" fmla="*/ 28830 w 28918"/>
              <a:gd name="connsiteY6" fmla="*/ 2976 h 3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8" h="303300">
                <a:moveTo>
                  <a:pt x="28830" y="2976"/>
                </a:moveTo>
                <a:cubicBezTo>
                  <a:pt x="30417" y="-9989"/>
                  <a:pt x="10044" y="20703"/>
                  <a:pt x="9780" y="69651"/>
                </a:cubicBezTo>
                <a:cubicBezTo>
                  <a:pt x="9515" y="118599"/>
                  <a:pt x="25656" y="268618"/>
                  <a:pt x="27243" y="296664"/>
                </a:cubicBezTo>
                <a:cubicBezTo>
                  <a:pt x="28830" y="324710"/>
                  <a:pt x="21686" y="255918"/>
                  <a:pt x="19305" y="237926"/>
                </a:cubicBezTo>
                <a:cubicBezTo>
                  <a:pt x="16924" y="219934"/>
                  <a:pt x="16130" y="203795"/>
                  <a:pt x="12955" y="188714"/>
                </a:cubicBezTo>
                <a:cubicBezTo>
                  <a:pt x="9780" y="173633"/>
                  <a:pt x="-1862" y="175220"/>
                  <a:pt x="255" y="147439"/>
                </a:cubicBezTo>
                <a:cubicBezTo>
                  <a:pt x="2372" y="119658"/>
                  <a:pt x="27243" y="15941"/>
                  <a:pt x="28830" y="2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: 図形 1335">
            <a:extLst>
              <a:ext uri="{FF2B5EF4-FFF2-40B4-BE49-F238E27FC236}">
                <a16:creationId xmlns:a16="http://schemas.microsoft.com/office/drawing/2014/main" id="{E5319D3F-95EF-445A-AFDD-8572E30000E9}"/>
              </a:ext>
            </a:extLst>
          </p:cNvPr>
          <p:cNvSpPr/>
          <p:nvPr/>
        </p:nvSpPr>
        <p:spPr>
          <a:xfrm>
            <a:off x="1705882" y="2452684"/>
            <a:ext cx="30934" cy="200877"/>
          </a:xfrm>
          <a:custGeom>
            <a:avLst/>
            <a:gdLst>
              <a:gd name="connsiteX0" fmla="*/ 10206 w 30934"/>
              <a:gd name="connsiteY0" fmla="*/ 4 h 200877"/>
              <a:gd name="connsiteX1" fmla="*/ 30843 w 30934"/>
              <a:gd name="connsiteY1" fmla="*/ 123829 h 200877"/>
              <a:gd name="connsiteX2" fmla="*/ 681 w 30934"/>
              <a:gd name="connsiteY2" fmla="*/ 200029 h 200877"/>
              <a:gd name="connsiteX3" fmla="*/ 10206 w 30934"/>
              <a:gd name="connsiteY3" fmla="*/ 161929 h 200877"/>
              <a:gd name="connsiteX4" fmla="*/ 14968 w 30934"/>
              <a:gd name="connsiteY4" fmla="*/ 119066 h 200877"/>
              <a:gd name="connsiteX5" fmla="*/ 10206 w 30934"/>
              <a:gd name="connsiteY5" fmla="*/ 4 h 20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34" h="200877">
                <a:moveTo>
                  <a:pt x="10206" y="4"/>
                </a:moveTo>
                <a:cubicBezTo>
                  <a:pt x="12852" y="798"/>
                  <a:pt x="32430" y="90492"/>
                  <a:pt x="30843" y="123829"/>
                </a:cubicBezTo>
                <a:cubicBezTo>
                  <a:pt x="29256" y="157166"/>
                  <a:pt x="4120" y="193679"/>
                  <a:pt x="681" y="200029"/>
                </a:cubicBezTo>
                <a:cubicBezTo>
                  <a:pt x="-2758" y="206379"/>
                  <a:pt x="7825" y="175423"/>
                  <a:pt x="10206" y="161929"/>
                </a:cubicBezTo>
                <a:cubicBezTo>
                  <a:pt x="12587" y="148435"/>
                  <a:pt x="12322" y="142085"/>
                  <a:pt x="14968" y="119066"/>
                </a:cubicBezTo>
                <a:cubicBezTo>
                  <a:pt x="17614" y="96047"/>
                  <a:pt x="7560" y="-790"/>
                  <a:pt x="1020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: 図形 1336">
            <a:extLst>
              <a:ext uri="{FF2B5EF4-FFF2-40B4-BE49-F238E27FC236}">
                <a16:creationId xmlns:a16="http://schemas.microsoft.com/office/drawing/2014/main" id="{14F92784-75D6-4D80-A7A9-45EB98E8A03A}"/>
              </a:ext>
            </a:extLst>
          </p:cNvPr>
          <p:cNvSpPr/>
          <p:nvPr/>
        </p:nvSpPr>
        <p:spPr>
          <a:xfrm>
            <a:off x="1564026" y="2573160"/>
            <a:ext cx="117987" cy="175052"/>
          </a:xfrm>
          <a:custGeom>
            <a:avLst/>
            <a:gdLst>
              <a:gd name="connsiteX0" fmla="*/ 53637 w 117987"/>
              <a:gd name="connsiteY0" fmla="*/ 178 h 175052"/>
              <a:gd name="connsiteX1" fmla="*/ 1249 w 117987"/>
              <a:gd name="connsiteY1" fmla="*/ 124003 h 175052"/>
              <a:gd name="connsiteX2" fmla="*/ 117137 w 117987"/>
              <a:gd name="connsiteY2" fmla="*/ 174803 h 175052"/>
              <a:gd name="connsiteX3" fmla="*/ 52049 w 117987"/>
              <a:gd name="connsiteY3" fmla="*/ 141465 h 175052"/>
              <a:gd name="connsiteX4" fmla="*/ 18712 w 117987"/>
              <a:gd name="connsiteY4" fmla="*/ 97015 h 175052"/>
              <a:gd name="connsiteX5" fmla="*/ 53637 w 117987"/>
              <a:gd name="connsiteY5" fmla="*/ 178 h 17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987" h="175052">
                <a:moveTo>
                  <a:pt x="53637" y="178"/>
                </a:moveTo>
                <a:cubicBezTo>
                  <a:pt x="50726" y="4676"/>
                  <a:pt x="-9334" y="94899"/>
                  <a:pt x="1249" y="124003"/>
                </a:cubicBezTo>
                <a:cubicBezTo>
                  <a:pt x="11832" y="153107"/>
                  <a:pt x="108670" y="171893"/>
                  <a:pt x="117137" y="174803"/>
                </a:cubicBezTo>
                <a:cubicBezTo>
                  <a:pt x="125604" y="177713"/>
                  <a:pt x="68453" y="154430"/>
                  <a:pt x="52049" y="141465"/>
                </a:cubicBezTo>
                <a:cubicBezTo>
                  <a:pt x="35645" y="128500"/>
                  <a:pt x="19770" y="116329"/>
                  <a:pt x="18712" y="97015"/>
                </a:cubicBezTo>
                <a:cubicBezTo>
                  <a:pt x="17654" y="77701"/>
                  <a:pt x="56548" y="-4320"/>
                  <a:pt x="53637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: 図形 1338">
            <a:extLst>
              <a:ext uri="{FF2B5EF4-FFF2-40B4-BE49-F238E27FC236}">
                <a16:creationId xmlns:a16="http://schemas.microsoft.com/office/drawing/2014/main" id="{60F4E4E5-13D2-4791-ABC3-7F648ABC1115}"/>
              </a:ext>
            </a:extLst>
          </p:cNvPr>
          <p:cNvSpPr/>
          <p:nvPr/>
        </p:nvSpPr>
        <p:spPr>
          <a:xfrm>
            <a:off x="1770051" y="2658614"/>
            <a:ext cx="193130" cy="70325"/>
          </a:xfrm>
          <a:custGeom>
            <a:avLst/>
            <a:gdLst>
              <a:gd name="connsiteX0" fmla="*/ 12 w 193130"/>
              <a:gd name="connsiteY0" fmla="*/ 70299 h 70325"/>
              <a:gd name="connsiteX1" fmla="*/ 95262 w 193130"/>
              <a:gd name="connsiteY1" fmla="*/ 13149 h 70325"/>
              <a:gd name="connsiteX2" fmla="*/ 192099 w 193130"/>
              <a:gd name="connsiteY2" fmla="*/ 16324 h 70325"/>
              <a:gd name="connsiteX3" fmla="*/ 142887 w 193130"/>
              <a:gd name="connsiteY3" fmla="*/ 3624 h 70325"/>
              <a:gd name="connsiteX4" fmla="*/ 88912 w 193130"/>
              <a:gd name="connsiteY4" fmla="*/ 5211 h 70325"/>
              <a:gd name="connsiteX5" fmla="*/ 12 w 193130"/>
              <a:gd name="connsiteY5" fmla="*/ 70299 h 7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130" h="70325">
                <a:moveTo>
                  <a:pt x="12" y="70299"/>
                </a:moveTo>
                <a:cubicBezTo>
                  <a:pt x="1070" y="71622"/>
                  <a:pt x="63248" y="22145"/>
                  <a:pt x="95262" y="13149"/>
                </a:cubicBezTo>
                <a:cubicBezTo>
                  <a:pt x="127276" y="4153"/>
                  <a:pt x="184161" y="17912"/>
                  <a:pt x="192099" y="16324"/>
                </a:cubicBezTo>
                <a:cubicBezTo>
                  <a:pt x="200037" y="14736"/>
                  <a:pt x="160085" y="5476"/>
                  <a:pt x="142887" y="3624"/>
                </a:cubicBezTo>
                <a:cubicBezTo>
                  <a:pt x="125689" y="1772"/>
                  <a:pt x="111666" y="-4314"/>
                  <a:pt x="88912" y="5211"/>
                </a:cubicBezTo>
                <a:cubicBezTo>
                  <a:pt x="66158" y="14736"/>
                  <a:pt x="-1046" y="68976"/>
                  <a:pt x="12" y="70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: 図形 1339">
            <a:extLst>
              <a:ext uri="{FF2B5EF4-FFF2-40B4-BE49-F238E27FC236}">
                <a16:creationId xmlns:a16="http://schemas.microsoft.com/office/drawing/2014/main" id="{2FCDFDE4-0627-4C16-86F5-515C67281206}"/>
              </a:ext>
            </a:extLst>
          </p:cNvPr>
          <p:cNvSpPr/>
          <p:nvPr/>
        </p:nvSpPr>
        <p:spPr>
          <a:xfrm>
            <a:off x="2157049" y="2422222"/>
            <a:ext cx="82989" cy="100319"/>
          </a:xfrm>
          <a:custGeom>
            <a:avLst/>
            <a:gdLst>
              <a:gd name="connsiteX0" fmla="*/ 41639 w 82989"/>
              <a:gd name="connsiteY0" fmla="*/ 303 h 100319"/>
              <a:gd name="connsiteX1" fmla="*/ 79739 w 82989"/>
              <a:gd name="connsiteY1" fmla="*/ 44753 h 100319"/>
              <a:gd name="connsiteX2" fmla="*/ 25764 w 82989"/>
              <a:gd name="connsiteY2" fmla="*/ 74916 h 100319"/>
              <a:gd name="connsiteX3" fmla="*/ 364 w 82989"/>
              <a:gd name="connsiteY3" fmla="*/ 100316 h 100319"/>
              <a:gd name="connsiteX4" fmla="*/ 43226 w 82989"/>
              <a:gd name="connsiteY4" fmla="*/ 73328 h 100319"/>
              <a:gd name="connsiteX5" fmla="*/ 82914 w 82989"/>
              <a:gd name="connsiteY5" fmla="*/ 68566 h 100319"/>
              <a:gd name="connsiteX6" fmla="*/ 41639 w 82989"/>
              <a:gd name="connsiteY6" fmla="*/ 303 h 10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989" h="100319">
                <a:moveTo>
                  <a:pt x="41639" y="303"/>
                </a:moveTo>
                <a:cubicBezTo>
                  <a:pt x="41110" y="-3666"/>
                  <a:pt x="82385" y="32318"/>
                  <a:pt x="79739" y="44753"/>
                </a:cubicBezTo>
                <a:cubicBezTo>
                  <a:pt x="77093" y="57188"/>
                  <a:pt x="38993" y="65656"/>
                  <a:pt x="25764" y="74916"/>
                </a:cubicBezTo>
                <a:cubicBezTo>
                  <a:pt x="12535" y="84176"/>
                  <a:pt x="-2546" y="100581"/>
                  <a:pt x="364" y="100316"/>
                </a:cubicBezTo>
                <a:cubicBezTo>
                  <a:pt x="3274" y="100051"/>
                  <a:pt x="29468" y="78620"/>
                  <a:pt x="43226" y="73328"/>
                </a:cubicBezTo>
                <a:cubicBezTo>
                  <a:pt x="56984" y="68036"/>
                  <a:pt x="80797" y="78355"/>
                  <a:pt x="82914" y="68566"/>
                </a:cubicBezTo>
                <a:cubicBezTo>
                  <a:pt x="85031" y="58777"/>
                  <a:pt x="42168" y="4272"/>
                  <a:pt x="41639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: 図形 1341">
            <a:extLst>
              <a:ext uri="{FF2B5EF4-FFF2-40B4-BE49-F238E27FC236}">
                <a16:creationId xmlns:a16="http://schemas.microsoft.com/office/drawing/2014/main" id="{667B4B15-A8D2-4242-8676-BD56703ECFF7}"/>
              </a:ext>
            </a:extLst>
          </p:cNvPr>
          <p:cNvSpPr/>
          <p:nvPr/>
        </p:nvSpPr>
        <p:spPr>
          <a:xfrm>
            <a:off x="1439304" y="2847390"/>
            <a:ext cx="159418" cy="474200"/>
          </a:xfrm>
          <a:custGeom>
            <a:avLst/>
            <a:gdLst>
              <a:gd name="connsiteX0" fmla="*/ 158779 w 159418"/>
              <a:gd name="connsiteY0" fmla="*/ 3760 h 474200"/>
              <a:gd name="connsiteX1" fmla="*/ 8496 w 159418"/>
              <a:gd name="connsiteY1" fmla="*/ 454610 h 474200"/>
              <a:gd name="connsiteX2" fmla="*/ 23313 w 159418"/>
              <a:gd name="connsiteY2" fmla="*/ 378410 h 474200"/>
              <a:gd name="connsiteX3" fmla="*/ 61413 w 159418"/>
              <a:gd name="connsiteY3" fmla="*/ 245060 h 474200"/>
              <a:gd name="connsiteX4" fmla="*/ 158779 w 159418"/>
              <a:gd name="connsiteY4" fmla="*/ 3760 h 47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18" h="474200">
                <a:moveTo>
                  <a:pt x="158779" y="3760"/>
                </a:moveTo>
                <a:cubicBezTo>
                  <a:pt x="149960" y="38685"/>
                  <a:pt x="31074" y="392168"/>
                  <a:pt x="8496" y="454610"/>
                </a:cubicBezTo>
                <a:cubicBezTo>
                  <a:pt x="-14082" y="517052"/>
                  <a:pt x="14494" y="413335"/>
                  <a:pt x="23313" y="378410"/>
                </a:cubicBezTo>
                <a:cubicBezTo>
                  <a:pt x="32132" y="343485"/>
                  <a:pt x="40246" y="302915"/>
                  <a:pt x="61413" y="245060"/>
                </a:cubicBezTo>
                <a:cubicBezTo>
                  <a:pt x="82580" y="187205"/>
                  <a:pt x="167598" y="-31165"/>
                  <a:pt x="158779" y="3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: 図形 1342">
            <a:extLst>
              <a:ext uri="{FF2B5EF4-FFF2-40B4-BE49-F238E27FC236}">
                <a16:creationId xmlns:a16="http://schemas.microsoft.com/office/drawing/2014/main" id="{94974D9C-78A5-4345-B91C-5B2C7F1435E1}"/>
              </a:ext>
            </a:extLst>
          </p:cNvPr>
          <p:cNvSpPr/>
          <p:nvPr/>
        </p:nvSpPr>
        <p:spPr>
          <a:xfrm>
            <a:off x="1460301" y="2931577"/>
            <a:ext cx="269138" cy="693335"/>
          </a:xfrm>
          <a:custGeom>
            <a:avLst/>
            <a:gdLst>
              <a:gd name="connsiteX0" fmla="*/ 269016 w 269138"/>
              <a:gd name="connsiteY0" fmla="*/ 6 h 693335"/>
              <a:gd name="connsiteX1" fmla="*/ 122966 w 269138"/>
              <a:gd name="connsiteY1" fmla="*/ 355606 h 693335"/>
              <a:gd name="connsiteX2" fmla="*/ 6549 w 269138"/>
              <a:gd name="connsiteY2" fmla="*/ 673106 h 693335"/>
              <a:gd name="connsiteX3" fmla="*/ 23482 w 269138"/>
              <a:gd name="connsiteY3" fmla="*/ 628656 h 693335"/>
              <a:gd name="connsiteX4" fmla="*/ 97566 w 269138"/>
              <a:gd name="connsiteY4" fmla="*/ 364073 h 693335"/>
              <a:gd name="connsiteX5" fmla="*/ 269016 w 269138"/>
              <a:gd name="connsiteY5" fmla="*/ 6 h 69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138" h="693335">
                <a:moveTo>
                  <a:pt x="269016" y="6"/>
                </a:moveTo>
                <a:cubicBezTo>
                  <a:pt x="273249" y="-1405"/>
                  <a:pt x="166710" y="243423"/>
                  <a:pt x="122966" y="355606"/>
                </a:cubicBezTo>
                <a:cubicBezTo>
                  <a:pt x="79222" y="467789"/>
                  <a:pt x="23130" y="627598"/>
                  <a:pt x="6549" y="673106"/>
                </a:cubicBezTo>
                <a:cubicBezTo>
                  <a:pt x="-10032" y="718614"/>
                  <a:pt x="8313" y="680161"/>
                  <a:pt x="23482" y="628656"/>
                </a:cubicBezTo>
                <a:cubicBezTo>
                  <a:pt x="38651" y="577151"/>
                  <a:pt x="56644" y="462498"/>
                  <a:pt x="97566" y="364073"/>
                </a:cubicBezTo>
                <a:cubicBezTo>
                  <a:pt x="138488" y="265648"/>
                  <a:pt x="264783" y="1417"/>
                  <a:pt x="269016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: 図形 1343">
            <a:extLst>
              <a:ext uri="{FF2B5EF4-FFF2-40B4-BE49-F238E27FC236}">
                <a16:creationId xmlns:a16="http://schemas.microsoft.com/office/drawing/2014/main" id="{3F7DC373-3F0C-4D64-9719-7D0076543E15}"/>
              </a:ext>
            </a:extLst>
          </p:cNvPr>
          <p:cNvSpPr/>
          <p:nvPr/>
        </p:nvSpPr>
        <p:spPr>
          <a:xfrm>
            <a:off x="1551920" y="2963186"/>
            <a:ext cx="104377" cy="199645"/>
          </a:xfrm>
          <a:custGeom>
            <a:avLst/>
            <a:gdLst>
              <a:gd name="connsiteX0" fmla="*/ 103843 w 104377"/>
              <a:gd name="connsiteY0" fmla="*/ 2264 h 199645"/>
              <a:gd name="connsiteX1" fmla="*/ 32405 w 104377"/>
              <a:gd name="connsiteY1" fmla="*/ 127677 h 199645"/>
              <a:gd name="connsiteX2" fmla="*/ 5418 w 104377"/>
              <a:gd name="connsiteY2" fmla="*/ 199114 h 199645"/>
              <a:gd name="connsiteX3" fmla="*/ 5418 w 104377"/>
              <a:gd name="connsiteY3" fmla="*/ 154664 h 199645"/>
              <a:gd name="connsiteX4" fmla="*/ 62568 w 104377"/>
              <a:gd name="connsiteY4" fmla="*/ 54652 h 199645"/>
              <a:gd name="connsiteX5" fmla="*/ 103843 w 104377"/>
              <a:gd name="connsiteY5" fmla="*/ 2264 h 19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377" h="199645">
                <a:moveTo>
                  <a:pt x="103843" y="2264"/>
                </a:moveTo>
                <a:cubicBezTo>
                  <a:pt x="98816" y="14435"/>
                  <a:pt x="48809" y="94869"/>
                  <a:pt x="32405" y="127677"/>
                </a:cubicBezTo>
                <a:cubicBezTo>
                  <a:pt x="16001" y="160485"/>
                  <a:pt x="9916" y="194616"/>
                  <a:pt x="5418" y="199114"/>
                </a:cubicBezTo>
                <a:cubicBezTo>
                  <a:pt x="920" y="203612"/>
                  <a:pt x="-4107" y="178741"/>
                  <a:pt x="5418" y="154664"/>
                </a:cubicBezTo>
                <a:cubicBezTo>
                  <a:pt x="14943" y="130587"/>
                  <a:pt x="48016" y="79523"/>
                  <a:pt x="62568" y="54652"/>
                </a:cubicBezTo>
                <a:cubicBezTo>
                  <a:pt x="77120" y="29781"/>
                  <a:pt x="108870" y="-9907"/>
                  <a:pt x="103843" y="2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: 図形 1344">
            <a:extLst>
              <a:ext uri="{FF2B5EF4-FFF2-40B4-BE49-F238E27FC236}">
                <a16:creationId xmlns:a16="http://schemas.microsoft.com/office/drawing/2014/main" id="{464F321B-DDD5-40D9-830E-90CEF9A421EE}"/>
              </a:ext>
            </a:extLst>
          </p:cNvPr>
          <p:cNvSpPr/>
          <p:nvPr/>
        </p:nvSpPr>
        <p:spPr>
          <a:xfrm>
            <a:off x="6907209" y="6184732"/>
            <a:ext cx="76231" cy="188520"/>
          </a:xfrm>
          <a:custGeom>
            <a:avLst/>
            <a:gdLst>
              <a:gd name="connsiteX0" fmla="*/ 4 w 76231"/>
              <a:gd name="connsiteY0" fmla="*/ 168 h 188520"/>
              <a:gd name="connsiteX1" fmla="*/ 57154 w 76231"/>
              <a:gd name="connsiteY1" fmla="*/ 149393 h 188520"/>
              <a:gd name="connsiteX2" fmla="*/ 76204 w 76231"/>
              <a:gd name="connsiteY2" fmla="*/ 187493 h 188520"/>
              <a:gd name="connsiteX3" fmla="*/ 60329 w 76231"/>
              <a:gd name="connsiteY3" fmla="*/ 120818 h 188520"/>
              <a:gd name="connsiteX4" fmla="*/ 4 w 76231"/>
              <a:gd name="connsiteY4" fmla="*/ 168 h 18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31" h="188520">
                <a:moveTo>
                  <a:pt x="4" y="168"/>
                </a:moveTo>
                <a:cubicBezTo>
                  <a:pt x="-525" y="4931"/>
                  <a:pt x="44454" y="118172"/>
                  <a:pt x="57154" y="149393"/>
                </a:cubicBezTo>
                <a:cubicBezTo>
                  <a:pt x="69854" y="180614"/>
                  <a:pt x="75675" y="192256"/>
                  <a:pt x="76204" y="187493"/>
                </a:cubicBezTo>
                <a:cubicBezTo>
                  <a:pt x="76733" y="182731"/>
                  <a:pt x="69589" y="148864"/>
                  <a:pt x="60329" y="120818"/>
                </a:cubicBezTo>
                <a:cubicBezTo>
                  <a:pt x="51069" y="92772"/>
                  <a:pt x="533" y="-4595"/>
                  <a:pt x="4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: 図形 1345">
            <a:extLst>
              <a:ext uri="{FF2B5EF4-FFF2-40B4-BE49-F238E27FC236}">
                <a16:creationId xmlns:a16="http://schemas.microsoft.com/office/drawing/2014/main" id="{3CF149D3-3A06-4DEC-A79E-456AF3177424}"/>
              </a:ext>
            </a:extLst>
          </p:cNvPr>
          <p:cNvSpPr/>
          <p:nvPr/>
        </p:nvSpPr>
        <p:spPr>
          <a:xfrm>
            <a:off x="6928933" y="6402266"/>
            <a:ext cx="91041" cy="242131"/>
          </a:xfrm>
          <a:custGeom>
            <a:avLst/>
            <a:gdLst>
              <a:gd name="connsiteX0" fmla="*/ 73530 w 91041"/>
              <a:gd name="connsiteY0" fmla="*/ 122 h 242131"/>
              <a:gd name="connsiteX1" fmla="*/ 90992 w 91041"/>
              <a:gd name="connsiteY1" fmla="*/ 103309 h 242131"/>
              <a:gd name="connsiteX2" fmla="*/ 67180 w 91041"/>
              <a:gd name="connsiteY2" fmla="*/ 152522 h 242131"/>
              <a:gd name="connsiteX3" fmla="*/ 505 w 91041"/>
              <a:gd name="connsiteY3" fmla="*/ 241422 h 242131"/>
              <a:gd name="connsiteX4" fmla="*/ 38605 w 91041"/>
              <a:gd name="connsiteY4" fmla="*/ 190622 h 242131"/>
              <a:gd name="connsiteX5" fmla="*/ 76705 w 91041"/>
              <a:gd name="connsiteY5" fmla="*/ 125534 h 242131"/>
              <a:gd name="connsiteX6" fmla="*/ 73530 w 91041"/>
              <a:gd name="connsiteY6" fmla="*/ 122 h 24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041" h="242131">
                <a:moveTo>
                  <a:pt x="73530" y="122"/>
                </a:moveTo>
                <a:cubicBezTo>
                  <a:pt x="75911" y="-3582"/>
                  <a:pt x="92050" y="77909"/>
                  <a:pt x="90992" y="103309"/>
                </a:cubicBezTo>
                <a:cubicBezTo>
                  <a:pt x="89934" y="128709"/>
                  <a:pt x="82261" y="129503"/>
                  <a:pt x="67180" y="152522"/>
                </a:cubicBezTo>
                <a:cubicBezTo>
                  <a:pt x="52099" y="175541"/>
                  <a:pt x="5267" y="235072"/>
                  <a:pt x="505" y="241422"/>
                </a:cubicBezTo>
                <a:cubicBezTo>
                  <a:pt x="-4257" y="247772"/>
                  <a:pt x="25905" y="209937"/>
                  <a:pt x="38605" y="190622"/>
                </a:cubicBezTo>
                <a:cubicBezTo>
                  <a:pt x="51305" y="171307"/>
                  <a:pt x="71943" y="155961"/>
                  <a:pt x="76705" y="125534"/>
                </a:cubicBezTo>
                <a:cubicBezTo>
                  <a:pt x="81467" y="95107"/>
                  <a:pt x="71149" y="3826"/>
                  <a:pt x="73530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: 図形 1346">
            <a:extLst>
              <a:ext uri="{FF2B5EF4-FFF2-40B4-BE49-F238E27FC236}">
                <a16:creationId xmlns:a16="http://schemas.microsoft.com/office/drawing/2014/main" id="{370B5AAD-0E1B-47F0-835E-4FEC7AE57FF2}"/>
              </a:ext>
            </a:extLst>
          </p:cNvPr>
          <p:cNvSpPr/>
          <p:nvPr/>
        </p:nvSpPr>
        <p:spPr>
          <a:xfrm>
            <a:off x="6638755" y="6613025"/>
            <a:ext cx="313028" cy="196711"/>
          </a:xfrm>
          <a:custGeom>
            <a:avLst/>
            <a:gdLst>
              <a:gd name="connsiteX0" fmla="*/ 170 w 313028"/>
              <a:gd name="connsiteY0" fmla="*/ 195763 h 196711"/>
              <a:gd name="connsiteX1" fmla="*/ 133520 w 313028"/>
              <a:gd name="connsiteY1" fmla="*/ 140200 h 196711"/>
              <a:gd name="connsiteX2" fmla="*/ 250995 w 313028"/>
              <a:gd name="connsiteY2" fmla="*/ 60825 h 196711"/>
              <a:gd name="connsiteX3" fmla="*/ 312908 w 313028"/>
              <a:gd name="connsiteY3" fmla="*/ 500 h 196711"/>
              <a:gd name="connsiteX4" fmla="*/ 263695 w 313028"/>
              <a:gd name="connsiteY4" fmla="*/ 35425 h 196711"/>
              <a:gd name="connsiteX5" fmla="*/ 162095 w 313028"/>
              <a:gd name="connsiteY5" fmla="*/ 94163 h 196711"/>
              <a:gd name="connsiteX6" fmla="*/ 170 w 313028"/>
              <a:gd name="connsiteY6" fmla="*/ 195763 h 19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28" h="196711">
                <a:moveTo>
                  <a:pt x="170" y="195763"/>
                </a:moveTo>
                <a:cubicBezTo>
                  <a:pt x="-4593" y="203436"/>
                  <a:pt x="91716" y="162690"/>
                  <a:pt x="133520" y="140200"/>
                </a:cubicBezTo>
                <a:cubicBezTo>
                  <a:pt x="175324" y="117710"/>
                  <a:pt x="221097" y="84108"/>
                  <a:pt x="250995" y="60825"/>
                </a:cubicBezTo>
                <a:cubicBezTo>
                  <a:pt x="280893" y="37542"/>
                  <a:pt x="310791" y="4733"/>
                  <a:pt x="312908" y="500"/>
                </a:cubicBezTo>
                <a:cubicBezTo>
                  <a:pt x="315025" y="-3733"/>
                  <a:pt x="288830" y="19815"/>
                  <a:pt x="263695" y="35425"/>
                </a:cubicBezTo>
                <a:cubicBezTo>
                  <a:pt x="238560" y="51035"/>
                  <a:pt x="205487" y="67440"/>
                  <a:pt x="162095" y="94163"/>
                </a:cubicBezTo>
                <a:cubicBezTo>
                  <a:pt x="118703" y="120886"/>
                  <a:pt x="4933" y="188090"/>
                  <a:pt x="170" y="195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: 図形 1347">
            <a:extLst>
              <a:ext uri="{FF2B5EF4-FFF2-40B4-BE49-F238E27FC236}">
                <a16:creationId xmlns:a16="http://schemas.microsoft.com/office/drawing/2014/main" id="{5CFA0C46-B374-4CC5-B1DA-48B84CEB048E}"/>
              </a:ext>
            </a:extLst>
          </p:cNvPr>
          <p:cNvSpPr/>
          <p:nvPr/>
        </p:nvSpPr>
        <p:spPr>
          <a:xfrm>
            <a:off x="5698623" y="6464946"/>
            <a:ext cx="275339" cy="88345"/>
          </a:xfrm>
          <a:custGeom>
            <a:avLst/>
            <a:gdLst>
              <a:gd name="connsiteX0" fmla="*/ 502 w 275339"/>
              <a:gd name="connsiteY0" fmla="*/ 88254 h 88345"/>
              <a:gd name="connsiteX1" fmla="*/ 171952 w 275339"/>
              <a:gd name="connsiteY1" fmla="*/ 21579 h 88345"/>
              <a:gd name="connsiteX2" fmla="*/ 271965 w 275339"/>
              <a:gd name="connsiteY2" fmla="*/ 7292 h 88345"/>
              <a:gd name="connsiteX3" fmla="*/ 230690 w 275339"/>
              <a:gd name="connsiteY3" fmla="*/ 5704 h 88345"/>
              <a:gd name="connsiteX4" fmla="*/ 502 w 275339"/>
              <a:gd name="connsiteY4" fmla="*/ 88254 h 8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339" h="88345">
                <a:moveTo>
                  <a:pt x="502" y="88254"/>
                </a:moveTo>
                <a:cubicBezTo>
                  <a:pt x="-9288" y="90900"/>
                  <a:pt x="126708" y="35073"/>
                  <a:pt x="171952" y="21579"/>
                </a:cubicBezTo>
                <a:cubicBezTo>
                  <a:pt x="217196" y="8085"/>
                  <a:pt x="262175" y="9938"/>
                  <a:pt x="271965" y="7292"/>
                </a:cubicBezTo>
                <a:cubicBezTo>
                  <a:pt x="281755" y="4646"/>
                  <a:pt x="270907" y="-6731"/>
                  <a:pt x="230690" y="5704"/>
                </a:cubicBezTo>
                <a:cubicBezTo>
                  <a:pt x="190473" y="18139"/>
                  <a:pt x="10292" y="85608"/>
                  <a:pt x="502" y="88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: 図形 1348">
            <a:extLst>
              <a:ext uri="{FF2B5EF4-FFF2-40B4-BE49-F238E27FC236}">
                <a16:creationId xmlns:a16="http://schemas.microsoft.com/office/drawing/2014/main" id="{CC9AADFD-F019-4133-AABD-C6436A70C093}"/>
              </a:ext>
            </a:extLst>
          </p:cNvPr>
          <p:cNvSpPr/>
          <p:nvPr/>
        </p:nvSpPr>
        <p:spPr>
          <a:xfrm>
            <a:off x="5962204" y="6381285"/>
            <a:ext cx="272208" cy="79331"/>
          </a:xfrm>
          <a:custGeom>
            <a:avLst/>
            <a:gdLst>
              <a:gd name="connsiteX0" fmla="*/ 2034 w 272208"/>
              <a:gd name="connsiteY0" fmla="*/ 78253 h 79331"/>
              <a:gd name="connsiteX1" fmla="*/ 119509 w 272208"/>
              <a:gd name="connsiteY1" fmla="*/ 60790 h 79331"/>
              <a:gd name="connsiteX2" fmla="*/ 267146 w 272208"/>
              <a:gd name="connsiteY2" fmla="*/ 465 h 79331"/>
              <a:gd name="connsiteX3" fmla="*/ 219521 w 272208"/>
              <a:gd name="connsiteY3" fmla="*/ 35390 h 79331"/>
              <a:gd name="connsiteX4" fmla="*/ 2034 w 272208"/>
              <a:gd name="connsiteY4" fmla="*/ 78253 h 7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208" h="79331">
                <a:moveTo>
                  <a:pt x="2034" y="78253"/>
                </a:moveTo>
                <a:cubicBezTo>
                  <a:pt x="-14635" y="82486"/>
                  <a:pt x="75324" y="73755"/>
                  <a:pt x="119509" y="60790"/>
                </a:cubicBezTo>
                <a:cubicBezTo>
                  <a:pt x="163694" y="47825"/>
                  <a:pt x="250477" y="4698"/>
                  <a:pt x="267146" y="465"/>
                </a:cubicBezTo>
                <a:cubicBezTo>
                  <a:pt x="283815" y="-3768"/>
                  <a:pt x="257092" y="21896"/>
                  <a:pt x="219521" y="35390"/>
                </a:cubicBezTo>
                <a:cubicBezTo>
                  <a:pt x="181950" y="48884"/>
                  <a:pt x="18703" y="74020"/>
                  <a:pt x="2034" y="78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: 図形 1349">
            <a:extLst>
              <a:ext uri="{FF2B5EF4-FFF2-40B4-BE49-F238E27FC236}">
                <a16:creationId xmlns:a16="http://schemas.microsoft.com/office/drawing/2014/main" id="{01DA2735-259B-4665-9D6D-73498F8831A8}"/>
              </a:ext>
            </a:extLst>
          </p:cNvPr>
          <p:cNvSpPr/>
          <p:nvPr/>
        </p:nvSpPr>
        <p:spPr>
          <a:xfrm>
            <a:off x="6030698" y="6825252"/>
            <a:ext cx="584146" cy="87417"/>
          </a:xfrm>
          <a:custGeom>
            <a:avLst/>
            <a:gdLst>
              <a:gd name="connsiteX0" fmla="*/ 58952 w 584146"/>
              <a:gd name="connsiteY0" fmla="*/ 77198 h 87417"/>
              <a:gd name="connsiteX1" fmla="*/ 290727 w 584146"/>
              <a:gd name="connsiteY1" fmla="*/ 70848 h 87417"/>
              <a:gd name="connsiteX2" fmla="*/ 412965 w 584146"/>
              <a:gd name="connsiteY2" fmla="*/ 59736 h 87417"/>
              <a:gd name="connsiteX3" fmla="*/ 581240 w 584146"/>
              <a:gd name="connsiteY3" fmla="*/ 998 h 87417"/>
              <a:gd name="connsiteX4" fmla="*/ 508215 w 584146"/>
              <a:gd name="connsiteY4" fmla="*/ 24811 h 87417"/>
              <a:gd name="connsiteX5" fmla="*/ 363752 w 584146"/>
              <a:gd name="connsiteY5" fmla="*/ 51798 h 87417"/>
              <a:gd name="connsiteX6" fmla="*/ 158965 w 584146"/>
              <a:gd name="connsiteY6" fmla="*/ 61323 h 87417"/>
              <a:gd name="connsiteX7" fmla="*/ 4977 w 584146"/>
              <a:gd name="connsiteY7" fmla="*/ 86723 h 87417"/>
              <a:gd name="connsiteX8" fmla="*/ 58952 w 584146"/>
              <a:gd name="connsiteY8" fmla="*/ 77198 h 8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4146" h="87417">
                <a:moveTo>
                  <a:pt x="58952" y="77198"/>
                </a:moveTo>
                <a:cubicBezTo>
                  <a:pt x="106577" y="74552"/>
                  <a:pt x="231725" y="73758"/>
                  <a:pt x="290727" y="70848"/>
                </a:cubicBezTo>
                <a:cubicBezTo>
                  <a:pt x="349729" y="67938"/>
                  <a:pt x="364546" y="71378"/>
                  <a:pt x="412965" y="59736"/>
                </a:cubicBezTo>
                <a:cubicBezTo>
                  <a:pt x="461384" y="48094"/>
                  <a:pt x="581240" y="998"/>
                  <a:pt x="581240" y="998"/>
                </a:cubicBezTo>
                <a:cubicBezTo>
                  <a:pt x="597115" y="-4823"/>
                  <a:pt x="544463" y="16344"/>
                  <a:pt x="508215" y="24811"/>
                </a:cubicBezTo>
                <a:cubicBezTo>
                  <a:pt x="471967" y="33278"/>
                  <a:pt x="421960" y="45713"/>
                  <a:pt x="363752" y="51798"/>
                </a:cubicBezTo>
                <a:cubicBezTo>
                  <a:pt x="305544" y="57883"/>
                  <a:pt x="218761" y="55502"/>
                  <a:pt x="158965" y="61323"/>
                </a:cubicBezTo>
                <a:cubicBezTo>
                  <a:pt x="99169" y="67144"/>
                  <a:pt x="20587" y="83283"/>
                  <a:pt x="4977" y="86723"/>
                </a:cubicBezTo>
                <a:cubicBezTo>
                  <a:pt x="-10634" y="90163"/>
                  <a:pt x="11327" y="79844"/>
                  <a:pt x="58952" y="77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: 図形 1350">
            <a:extLst>
              <a:ext uri="{FF2B5EF4-FFF2-40B4-BE49-F238E27FC236}">
                <a16:creationId xmlns:a16="http://schemas.microsoft.com/office/drawing/2014/main" id="{4319F30D-5225-4632-AE27-74582525E4B2}"/>
              </a:ext>
            </a:extLst>
          </p:cNvPr>
          <p:cNvSpPr/>
          <p:nvPr/>
        </p:nvSpPr>
        <p:spPr>
          <a:xfrm>
            <a:off x="5878368" y="6829406"/>
            <a:ext cx="265337" cy="92530"/>
          </a:xfrm>
          <a:custGeom>
            <a:avLst/>
            <a:gdLst>
              <a:gd name="connsiteX0" fmla="*/ 265257 w 265337"/>
              <a:gd name="connsiteY0" fmla="*/ 19 h 92530"/>
              <a:gd name="connsiteX1" fmla="*/ 136670 w 265337"/>
              <a:gd name="connsiteY1" fmla="*/ 41294 h 92530"/>
              <a:gd name="connsiteX2" fmla="*/ 117620 w 265337"/>
              <a:gd name="connsiteY2" fmla="*/ 82569 h 92530"/>
              <a:gd name="connsiteX3" fmla="*/ 145 w 265337"/>
              <a:gd name="connsiteY3" fmla="*/ 92094 h 92530"/>
              <a:gd name="connsiteX4" fmla="*/ 93807 w 265337"/>
              <a:gd name="connsiteY4" fmla="*/ 73044 h 92530"/>
              <a:gd name="connsiteX5" fmla="*/ 116032 w 265337"/>
              <a:gd name="connsiteY5" fmla="*/ 36532 h 92530"/>
              <a:gd name="connsiteX6" fmla="*/ 265257 w 265337"/>
              <a:gd name="connsiteY6" fmla="*/ 19 h 9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337" h="92530">
                <a:moveTo>
                  <a:pt x="265257" y="19"/>
                </a:moveTo>
                <a:cubicBezTo>
                  <a:pt x="268697" y="813"/>
                  <a:pt x="161276" y="27536"/>
                  <a:pt x="136670" y="41294"/>
                </a:cubicBezTo>
                <a:cubicBezTo>
                  <a:pt x="112064" y="55052"/>
                  <a:pt x="140374" y="74102"/>
                  <a:pt x="117620" y="82569"/>
                </a:cubicBezTo>
                <a:cubicBezTo>
                  <a:pt x="94866" y="91036"/>
                  <a:pt x="4114" y="93682"/>
                  <a:pt x="145" y="92094"/>
                </a:cubicBezTo>
                <a:cubicBezTo>
                  <a:pt x="-3824" y="90507"/>
                  <a:pt x="74493" y="82304"/>
                  <a:pt x="93807" y="73044"/>
                </a:cubicBezTo>
                <a:cubicBezTo>
                  <a:pt x="113121" y="63784"/>
                  <a:pt x="91955" y="50026"/>
                  <a:pt x="116032" y="36532"/>
                </a:cubicBezTo>
                <a:cubicBezTo>
                  <a:pt x="140109" y="23038"/>
                  <a:pt x="261817" y="-775"/>
                  <a:pt x="265257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: 図形 1351">
            <a:extLst>
              <a:ext uri="{FF2B5EF4-FFF2-40B4-BE49-F238E27FC236}">
                <a16:creationId xmlns:a16="http://schemas.microsoft.com/office/drawing/2014/main" id="{83485942-C46D-4DD6-AE28-DE341E63442D}"/>
              </a:ext>
            </a:extLst>
          </p:cNvPr>
          <p:cNvSpPr/>
          <p:nvPr/>
        </p:nvSpPr>
        <p:spPr>
          <a:xfrm>
            <a:off x="5451406" y="6473278"/>
            <a:ext cx="237619" cy="72749"/>
          </a:xfrm>
          <a:custGeom>
            <a:avLst/>
            <a:gdLst>
              <a:gd name="connsiteX0" fmla="*/ 1657 w 237619"/>
              <a:gd name="connsiteY0" fmla="*/ 547 h 72749"/>
              <a:gd name="connsiteX1" fmla="*/ 69919 w 237619"/>
              <a:gd name="connsiteY1" fmla="*/ 37060 h 72749"/>
              <a:gd name="connsiteX2" fmla="*/ 235019 w 237619"/>
              <a:gd name="connsiteY2" fmla="*/ 64047 h 72749"/>
              <a:gd name="connsiteX3" fmla="*/ 168344 w 237619"/>
              <a:gd name="connsiteY3" fmla="*/ 70397 h 72749"/>
              <a:gd name="connsiteX4" fmla="*/ 131832 w 237619"/>
              <a:gd name="connsiteY4" fmla="*/ 67222 h 72749"/>
              <a:gd name="connsiteX5" fmla="*/ 1657 w 237619"/>
              <a:gd name="connsiteY5" fmla="*/ 547 h 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619" h="72749">
                <a:moveTo>
                  <a:pt x="1657" y="547"/>
                </a:moveTo>
                <a:cubicBezTo>
                  <a:pt x="-8662" y="-4480"/>
                  <a:pt x="31025" y="26477"/>
                  <a:pt x="69919" y="37060"/>
                </a:cubicBezTo>
                <a:cubicBezTo>
                  <a:pt x="108813" y="47643"/>
                  <a:pt x="218615" y="58491"/>
                  <a:pt x="235019" y="64047"/>
                </a:cubicBezTo>
                <a:cubicBezTo>
                  <a:pt x="251423" y="69603"/>
                  <a:pt x="185542" y="69868"/>
                  <a:pt x="168344" y="70397"/>
                </a:cubicBezTo>
                <a:cubicBezTo>
                  <a:pt x="151146" y="70926"/>
                  <a:pt x="158026" y="77011"/>
                  <a:pt x="131832" y="67222"/>
                </a:cubicBezTo>
                <a:cubicBezTo>
                  <a:pt x="105638" y="57433"/>
                  <a:pt x="11976" y="5574"/>
                  <a:pt x="1657" y="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: 図形 1352">
            <a:extLst>
              <a:ext uri="{FF2B5EF4-FFF2-40B4-BE49-F238E27FC236}">
                <a16:creationId xmlns:a16="http://schemas.microsoft.com/office/drawing/2014/main" id="{7EC740EB-D82E-49BB-BDFA-DDF7AB9F0014}"/>
              </a:ext>
            </a:extLst>
          </p:cNvPr>
          <p:cNvSpPr/>
          <p:nvPr/>
        </p:nvSpPr>
        <p:spPr>
          <a:xfrm>
            <a:off x="5277715" y="6470556"/>
            <a:ext cx="159473" cy="125445"/>
          </a:xfrm>
          <a:custGeom>
            <a:avLst/>
            <a:gdLst>
              <a:gd name="connsiteX0" fmla="*/ 159473 w 159473"/>
              <a:gd name="connsiteY0" fmla="*/ 94 h 125445"/>
              <a:gd name="connsiteX1" fmla="*/ 57873 w 159473"/>
              <a:gd name="connsiteY1" fmla="*/ 44544 h 125445"/>
              <a:gd name="connsiteX2" fmla="*/ 723 w 159473"/>
              <a:gd name="connsiteY2" fmla="*/ 123919 h 125445"/>
              <a:gd name="connsiteX3" fmla="*/ 27710 w 159473"/>
              <a:gd name="connsiteY3" fmla="*/ 93757 h 125445"/>
              <a:gd name="connsiteX4" fmla="*/ 57873 w 159473"/>
              <a:gd name="connsiteY4" fmla="*/ 55657 h 125445"/>
              <a:gd name="connsiteX5" fmla="*/ 159473 w 159473"/>
              <a:gd name="connsiteY5" fmla="*/ 94 h 12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473" h="125445">
                <a:moveTo>
                  <a:pt x="159473" y="94"/>
                </a:moveTo>
                <a:cubicBezTo>
                  <a:pt x="159473" y="-1758"/>
                  <a:pt x="84331" y="23906"/>
                  <a:pt x="57873" y="44544"/>
                </a:cubicBezTo>
                <a:cubicBezTo>
                  <a:pt x="31415" y="65182"/>
                  <a:pt x="5750" y="115717"/>
                  <a:pt x="723" y="123919"/>
                </a:cubicBezTo>
                <a:cubicBezTo>
                  <a:pt x="-4304" y="132121"/>
                  <a:pt x="18185" y="105134"/>
                  <a:pt x="27710" y="93757"/>
                </a:cubicBezTo>
                <a:cubicBezTo>
                  <a:pt x="37235" y="82380"/>
                  <a:pt x="37765" y="70474"/>
                  <a:pt x="57873" y="55657"/>
                </a:cubicBezTo>
                <a:cubicBezTo>
                  <a:pt x="77981" y="40840"/>
                  <a:pt x="159473" y="1946"/>
                  <a:pt x="159473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: 図形 1353">
            <a:extLst>
              <a:ext uri="{FF2B5EF4-FFF2-40B4-BE49-F238E27FC236}">
                <a16:creationId xmlns:a16="http://schemas.microsoft.com/office/drawing/2014/main" id="{3C2E0608-F305-4C2E-AF6F-169DF1F67EEB}"/>
              </a:ext>
            </a:extLst>
          </p:cNvPr>
          <p:cNvSpPr/>
          <p:nvPr/>
        </p:nvSpPr>
        <p:spPr>
          <a:xfrm>
            <a:off x="5130694" y="6599962"/>
            <a:ext cx="154483" cy="191153"/>
          </a:xfrm>
          <a:custGeom>
            <a:avLst/>
            <a:gdLst>
              <a:gd name="connsiteX0" fmla="*/ 154094 w 154483"/>
              <a:gd name="connsiteY0" fmla="*/ 863 h 191153"/>
              <a:gd name="connsiteX1" fmla="*/ 71544 w 154483"/>
              <a:gd name="connsiteY1" fmla="*/ 56426 h 191153"/>
              <a:gd name="connsiteX2" fmla="*/ 23919 w 154483"/>
              <a:gd name="connsiteY2" fmla="*/ 107226 h 191153"/>
              <a:gd name="connsiteX3" fmla="*/ 106 w 154483"/>
              <a:gd name="connsiteY3" fmla="*/ 189776 h 191153"/>
              <a:gd name="connsiteX4" fmla="*/ 15981 w 154483"/>
              <a:gd name="connsiteY4" fmla="*/ 154851 h 191153"/>
              <a:gd name="connsiteX5" fmla="*/ 35031 w 154483"/>
              <a:gd name="connsiteY5" fmla="*/ 102463 h 191153"/>
              <a:gd name="connsiteX6" fmla="*/ 154094 w 154483"/>
              <a:gd name="connsiteY6" fmla="*/ 863 h 19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483" h="191153">
                <a:moveTo>
                  <a:pt x="154094" y="863"/>
                </a:moveTo>
                <a:cubicBezTo>
                  <a:pt x="160179" y="-6810"/>
                  <a:pt x="93240" y="38699"/>
                  <a:pt x="71544" y="56426"/>
                </a:cubicBezTo>
                <a:cubicBezTo>
                  <a:pt x="49848" y="74153"/>
                  <a:pt x="35825" y="85001"/>
                  <a:pt x="23919" y="107226"/>
                </a:cubicBezTo>
                <a:cubicBezTo>
                  <a:pt x="12013" y="129451"/>
                  <a:pt x="1429" y="181839"/>
                  <a:pt x="106" y="189776"/>
                </a:cubicBezTo>
                <a:cubicBezTo>
                  <a:pt x="-1217" y="197713"/>
                  <a:pt x="10160" y="169403"/>
                  <a:pt x="15981" y="154851"/>
                </a:cubicBezTo>
                <a:cubicBezTo>
                  <a:pt x="21802" y="140299"/>
                  <a:pt x="14658" y="124953"/>
                  <a:pt x="35031" y="102463"/>
                </a:cubicBezTo>
                <a:cubicBezTo>
                  <a:pt x="55404" y="79973"/>
                  <a:pt x="148009" y="8536"/>
                  <a:pt x="154094" y="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: 図形 1354">
            <a:extLst>
              <a:ext uri="{FF2B5EF4-FFF2-40B4-BE49-F238E27FC236}">
                <a16:creationId xmlns:a16="http://schemas.microsoft.com/office/drawing/2014/main" id="{3AEA056E-B6D0-4D7C-B148-779D6DFDB47D}"/>
              </a:ext>
            </a:extLst>
          </p:cNvPr>
          <p:cNvSpPr/>
          <p:nvPr/>
        </p:nvSpPr>
        <p:spPr>
          <a:xfrm>
            <a:off x="5190861" y="6703666"/>
            <a:ext cx="216187" cy="201966"/>
          </a:xfrm>
          <a:custGeom>
            <a:avLst/>
            <a:gdLst>
              <a:gd name="connsiteX0" fmla="*/ 216164 w 216187"/>
              <a:gd name="connsiteY0" fmla="*/ 347 h 201966"/>
              <a:gd name="connsiteX1" fmla="*/ 109802 w 216187"/>
              <a:gd name="connsiteY1" fmla="*/ 109884 h 201966"/>
              <a:gd name="connsiteX2" fmla="*/ 60589 w 216187"/>
              <a:gd name="connsiteY2" fmla="*/ 159097 h 201966"/>
              <a:gd name="connsiteX3" fmla="*/ 264 w 216187"/>
              <a:gd name="connsiteY3" fmla="*/ 201959 h 201966"/>
              <a:gd name="connsiteX4" fmla="*/ 39952 w 216187"/>
              <a:gd name="connsiteY4" fmla="*/ 162272 h 201966"/>
              <a:gd name="connsiteX5" fmla="*/ 73289 w 216187"/>
              <a:gd name="connsiteY5" fmla="*/ 128934 h 201966"/>
              <a:gd name="connsiteX6" fmla="*/ 119327 w 216187"/>
              <a:gd name="connsiteY6" fmla="*/ 76547 h 201966"/>
              <a:gd name="connsiteX7" fmla="*/ 216164 w 216187"/>
              <a:gd name="connsiteY7" fmla="*/ 347 h 20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187" h="201966">
                <a:moveTo>
                  <a:pt x="216164" y="347"/>
                </a:moveTo>
                <a:cubicBezTo>
                  <a:pt x="214577" y="5903"/>
                  <a:pt x="135731" y="83426"/>
                  <a:pt x="109802" y="109884"/>
                </a:cubicBezTo>
                <a:cubicBezTo>
                  <a:pt x="83873" y="136342"/>
                  <a:pt x="78845" y="143751"/>
                  <a:pt x="60589" y="159097"/>
                </a:cubicBezTo>
                <a:cubicBezTo>
                  <a:pt x="42333" y="174443"/>
                  <a:pt x="3703" y="201430"/>
                  <a:pt x="264" y="201959"/>
                </a:cubicBezTo>
                <a:cubicBezTo>
                  <a:pt x="-3175" y="202488"/>
                  <a:pt x="27781" y="174443"/>
                  <a:pt x="39952" y="162272"/>
                </a:cubicBezTo>
                <a:cubicBezTo>
                  <a:pt x="52123" y="150101"/>
                  <a:pt x="60060" y="143222"/>
                  <a:pt x="73289" y="128934"/>
                </a:cubicBezTo>
                <a:cubicBezTo>
                  <a:pt x="86518" y="114647"/>
                  <a:pt x="99219" y="95597"/>
                  <a:pt x="119327" y="76547"/>
                </a:cubicBezTo>
                <a:cubicBezTo>
                  <a:pt x="139435" y="57497"/>
                  <a:pt x="217751" y="-5209"/>
                  <a:pt x="216164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: 図形 1355">
            <a:extLst>
              <a:ext uri="{FF2B5EF4-FFF2-40B4-BE49-F238E27FC236}">
                <a16:creationId xmlns:a16="http://schemas.microsoft.com/office/drawing/2014/main" id="{8FAE9A5F-9460-44A6-BEF3-A313E5097E72}"/>
              </a:ext>
            </a:extLst>
          </p:cNvPr>
          <p:cNvSpPr/>
          <p:nvPr/>
        </p:nvSpPr>
        <p:spPr>
          <a:xfrm>
            <a:off x="5126805" y="6780163"/>
            <a:ext cx="74408" cy="122116"/>
          </a:xfrm>
          <a:custGeom>
            <a:avLst/>
            <a:gdLst>
              <a:gd name="connsiteX0" fmla="*/ 10345 w 74408"/>
              <a:gd name="connsiteY0" fmla="*/ 50 h 122116"/>
              <a:gd name="connsiteX1" fmla="*/ 3995 w 74408"/>
              <a:gd name="connsiteY1" fmla="*/ 68312 h 122116"/>
              <a:gd name="connsiteX2" fmla="*/ 72258 w 74408"/>
              <a:gd name="connsiteY2" fmla="*/ 120700 h 122116"/>
              <a:gd name="connsiteX3" fmla="*/ 54795 w 74408"/>
              <a:gd name="connsiteY3" fmla="*/ 104825 h 122116"/>
              <a:gd name="connsiteX4" fmla="*/ 29395 w 74408"/>
              <a:gd name="connsiteY4" fmla="*/ 79425 h 122116"/>
              <a:gd name="connsiteX5" fmla="*/ 10345 w 74408"/>
              <a:gd name="connsiteY5" fmla="*/ 50 h 12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08" h="122116">
                <a:moveTo>
                  <a:pt x="10345" y="50"/>
                </a:moveTo>
                <a:cubicBezTo>
                  <a:pt x="6112" y="-1802"/>
                  <a:pt x="-6324" y="48204"/>
                  <a:pt x="3995" y="68312"/>
                </a:cubicBezTo>
                <a:cubicBezTo>
                  <a:pt x="14314" y="88420"/>
                  <a:pt x="63791" y="114614"/>
                  <a:pt x="72258" y="120700"/>
                </a:cubicBezTo>
                <a:cubicBezTo>
                  <a:pt x="80725" y="126786"/>
                  <a:pt x="61939" y="111704"/>
                  <a:pt x="54795" y="104825"/>
                </a:cubicBezTo>
                <a:cubicBezTo>
                  <a:pt x="47651" y="97946"/>
                  <a:pt x="35745" y="94242"/>
                  <a:pt x="29395" y="79425"/>
                </a:cubicBezTo>
                <a:cubicBezTo>
                  <a:pt x="23045" y="64608"/>
                  <a:pt x="14578" y="1902"/>
                  <a:pt x="10345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: 図形 1356">
            <a:extLst>
              <a:ext uri="{FF2B5EF4-FFF2-40B4-BE49-F238E27FC236}">
                <a16:creationId xmlns:a16="http://schemas.microsoft.com/office/drawing/2014/main" id="{E9932B1A-4F5F-48A6-90E9-D77A62C1675E}"/>
              </a:ext>
            </a:extLst>
          </p:cNvPr>
          <p:cNvSpPr/>
          <p:nvPr/>
        </p:nvSpPr>
        <p:spPr>
          <a:xfrm>
            <a:off x="5190231" y="6718272"/>
            <a:ext cx="256488" cy="214594"/>
          </a:xfrm>
          <a:custGeom>
            <a:avLst/>
            <a:gdLst>
              <a:gd name="connsiteX0" fmla="*/ 256482 w 256488"/>
              <a:gd name="connsiteY0" fmla="*/ 28 h 214594"/>
              <a:gd name="connsiteX1" fmla="*/ 153294 w 256488"/>
              <a:gd name="connsiteY1" fmla="*/ 69878 h 214594"/>
              <a:gd name="connsiteX2" fmla="*/ 54869 w 256488"/>
              <a:gd name="connsiteY2" fmla="*/ 161953 h 214594"/>
              <a:gd name="connsiteX3" fmla="*/ 894 w 256488"/>
              <a:gd name="connsiteY3" fmla="*/ 214341 h 214594"/>
              <a:gd name="connsiteX4" fmla="*/ 26294 w 256488"/>
              <a:gd name="connsiteY4" fmla="*/ 179416 h 214594"/>
              <a:gd name="connsiteX5" fmla="*/ 91382 w 256488"/>
              <a:gd name="connsiteY5" fmla="*/ 123853 h 214594"/>
              <a:gd name="connsiteX6" fmla="*/ 148532 w 256488"/>
              <a:gd name="connsiteY6" fmla="*/ 61941 h 214594"/>
              <a:gd name="connsiteX7" fmla="*/ 256482 w 256488"/>
              <a:gd name="connsiteY7" fmla="*/ 28 h 21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488" h="214594">
                <a:moveTo>
                  <a:pt x="256482" y="28"/>
                </a:moveTo>
                <a:cubicBezTo>
                  <a:pt x="257276" y="1351"/>
                  <a:pt x="186896" y="42891"/>
                  <a:pt x="153294" y="69878"/>
                </a:cubicBezTo>
                <a:cubicBezTo>
                  <a:pt x="119692" y="96865"/>
                  <a:pt x="54869" y="161953"/>
                  <a:pt x="54869" y="161953"/>
                </a:cubicBezTo>
                <a:cubicBezTo>
                  <a:pt x="29469" y="186030"/>
                  <a:pt x="5656" y="211431"/>
                  <a:pt x="894" y="214341"/>
                </a:cubicBezTo>
                <a:cubicBezTo>
                  <a:pt x="-3868" y="217251"/>
                  <a:pt x="11213" y="194497"/>
                  <a:pt x="26294" y="179416"/>
                </a:cubicBezTo>
                <a:cubicBezTo>
                  <a:pt x="41375" y="164335"/>
                  <a:pt x="71009" y="143432"/>
                  <a:pt x="91382" y="123853"/>
                </a:cubicBezTo>
                <a:cubicBezTo>
                  <a:pt x="111755" y="104274"/>
                  <a:pt x="124719" y="79668"/>
                  <a:pt x="148532" y="61941"/>
                </a:cubicBezTo>
                <a:cubicBezTo>
                  <a:pt x="172344" y="44214"/>
                  <a:pt x="255688" y="-1295"/>
                  <a:pt x="256482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: 図形 1357">
            <a:extLst>
              <a:ext uri="{FF2B5EF4-FFF2-40B4-BE49-F238E27FC236}">
                <a16:creationId xmlns:a16="http://schemas.microsoft.com/office/drawing/2014/main" id="{4B92A9EA-E855-4527-A85F-9BBB41F29616}"/>
              </a:ext>
            </a:extLst>
          </p:cNvPr>
          <p:cNvSpPr/>
          <p:nvPr/>
        </p:nvSpPr>
        <p:spPr>
          <a:xfrm>
            <a:off x="5179835" y="6935785"/>
            <a:ext cx="95270" cy="109673"/>
          </a:xfrm>
          <a:custGeom>
            <a:avLst/>
            <a:gdLst>
              <a:gd name="connsiteX0" fmla="*/ 178 w 95270"/>
              <a:gd name="connsiteY0" fmla="*/ 3 h 109673"/>
              <a:gd name="connsiteX1" fmla="*/ 46215 w 95270"/>
              <a:gd name="connsiteY1" fmla="*/ 76203 h 109673"/>
              <a:gd name="connsiteX2" fmla="*/ 93840 w 95270"/>
              <a:gd name="connsiteY2" fmla="*/ 109540 h 109673"/>
              <a:gd name="connsiteX3" fmla="*/ 81140 w 95270"/>
              <a:gd name="connsiteY3" fmla="*/ 87315 h 109673"/>
              <a:gd name="connsiteX4" fmla="*/ 63678 w 95270"/>
              <a:gd name="connsiteY4" fmla="*/ 73028 h 109673"/>
              <a:gd name="connsiteX5" fmla="*/ 178 w 95270"/>
              <a:gd name="connsiteY5" fmla="*/ 3 h 10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270" h="109673">
                <a:moveTo>
                  <a:pt x="178" y="3"/>
                </a:moveTo>
                <a:cubicBezTo>
                  <a:pt x="-2733" y="532"/>
                  <a:pt x="30605" y="57947"/>
                  <a:pt x="46215" y="76203"/>
                </a:cubicBezTo>
                <a:cubicBezTo>
                  <a:pt x="61825" y="94459"/>
                  <a:pt x="88019" y="107688"/>
                  <a:pt x="93840" y="109540"/>
                </a:cubicBezTo>
                <a:cubicBezTo>
                  <a:pt x="99661" y="111392"/>
                  <a:pt x="86167" y="93400"/>
                  <a:pt x="81140" y="87315"/>
                </a:cubicBezTo>
                <a:cubicBezTo>
                  <a:pt x="76113" y="81230"/>
                  <a:pt x="73997" y="85463"/>
                  <a:pt x="63678" y="73028"/>
                </a:cubicBezTo>
                <a:cubicBezTo>
                  <a:pt x="53359" y="60593"/>
                  <a:pt x="3089" y="-526"/>
                  <a:pt x="17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: 図形 1358">
            <a:extLst>
              <a:ext uri="{FF2B5EF4-FFF2-40B4-BE49-F238E27FC236}">
                <a16:creationId xmlns:a16="http://schemas.microsoft.com/office/drawing/2014/main" id="{FCD16590-76BD-4E8E-8F47-70B9BBCB0FA9}"/>
              </a:ext>
            </a:extLst>
          </p:cNvPr>
          <p:cNvSpPr/>
          <p:nvPr/>
        </p:nvSpPr>
        <p:spPr>
          <a:xfrm>
            <a:off x="5277511" y="6816725"/>
            <a:ext cx="279268" cy="222487"/>
          </a:xfrm>
          <a:custGeom>
            <a:avLst/>
            <a:gdLst>
              <a:gd name="connsiteX0" fmla="*/ 278739 w 279268"/>
              <a:gd name="connsiteY0" fmla="*/ 0 h 222487"/>
              <a:gd name="connsiteX1" fmla="*/ 212064 w 279268"/>
              <a:gd name="connsiteY1" fmla="*/ 66675 h 222487"/>
              <a:gd name="connsiteX2" fmla="*/ 129514 w 279268"/>
              <a:gd name="connsiteY2" fmla="*/ 111125 h 222487"/>
              <a:gd name="connsiteX3" fmla="*/ 4102 w 279268"/>
              <a:gd name="connsiteY3" fmla="*/ 220663 h 222487"/>
              <a:gd name="connsiteX4" fmla="*/ 43789 w 279268"/>
              <a:gd name="connsiteY4" fmla="*/ 171450 h 222487"/>
              <a:gd name="connsiteX5" fmla="*/ 175552 w 279268"/>
              <a:gd name="connsiteY5" fmla="*/ 66675 h 222487"/>
              <a:gd name="connsiteX6" fmla="*/ 278739 w 279268"/>
              <a:gd name="connsiteY6" fmla="*/ 0 h 22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268" h="222487">
                <a:moveTo>
                  <a:pt x="278739" y="0"/>
                </a:moveTo>
                <a:cubicBezTo>
                  <a:pt x="284824" y="0"/>
                  <a:pt x="236935" y="48154"/>
                  <a:pt x="212064" y="66675"/>
                </a:cubicBezTo>
                <a:cubicBezTo>
                  <a:pt x="187193" y="85196"/>
                  <a:pt x="164174" y="85460"/>
                  <a:pt x="129514" y="111125"/>
                </a:cubicBezTo>
                <a:cubicBezTo>
                  <a:pt x="94854" y="136790"/>
                  <a:pt x="18389" y="210609"/>
                  <a:pt x="4102" y="220663"/>
                </a:cubicBezTo>
                <a:cubicBezTo>
                  <a:pt x="-10185" y="230717"/>
                  <a:pt x="15214" y="197115"/>
                  <a:pt x="43789" y="171450"/>
                </a:cubicBezTo>
                <a:cubicBezTo>
                  <a:pt x="72364" y="145785"/>
                  <a:pt x="141685" y="92075"/>
                  <a:pt x="175552" y="66675"/>
                </a:cubicBezTo>
                <a:cubicBezTo>
                  <a:pt x="209419" y="41275"/>
                  <a:pt x="272654" y="0"/>
                  <a:pt x="2787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: 図形 1359">
            <a:extLst>
              <a:ext uri="{FF2B5EF4-FFF2-40B4-BE49-F238E27FC236}">
                <a16:creationId xmlns:a16="http://schemas.microsoft.com/office/drawing/2014/main" id="{52B17F19-F17C-4A6B-BE37-1295A30FBEF1}"/>
              </a:ext>
            </a:extLst>
          </p:cNvPr>
          <p:cNvSpPr/>
          <p:nvPr/>
        </p:nvSpPr>
        <p:spPr>
          <a:xfrm>
            <a:off x="5295645" y="6869048"/>
            <a:ext cx="241851" cy="162053"/>
          </a:xfrm>
          <a:custGeom>
            <a:avLst/>
            <a:gdLst>
              <a:gd name="connsiteX0" fmla="*/ 241555 w 241851"/>
              <a:gd name="connsiteY0" fmla="*/ 65 h 162053"/>
              <a:gd name="connsiteX1" fmla="*/ 139955 w 241851"/>
              <a:gd name="connsiteY1" fmla="*/ 74677 h 162053"/>
              <a:gd name="connsiteX2" fmla="*/ 255 w 241851"/>
              <a:gd name="connsiteY2" fmla="*/ 161990 h 162053"/>
              <a:gd name="connsiteX3" fmla="*/ 108205 w 241851"/>
              <a:gd name="connsiteY3" fmla="*/ 87377 h 162053"/>
              <a:gd name="connsiteX4" fmla="*/ 241555 w 241851"/>
              <a:gd name="connsiteY4" fmla="*/ 65 h 16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851" h="162053">
                <a:moveTo>
                  <a:pt x="241555" y="65"/>
                </a:moveTo>
                <a:cubicBezTo>
                  <a:pt x="246847" y="-2052"/>
                  <a:pt x="180172" y="47690"/>
                  <a:pt x="139955" y="74677"/>
                </a:cubicBezTo>
                <a:cubicBezTo>
                  <a:pt x="99738" y="101664"/>
                  <a:pt x="5547" y="159873"/>
                  <a:pt x="255" y="161990"/>
                </a:cubicBezTo>
                <a:cubicBezTo>
                  <a:pt x="-5037" y="164107"/>
                  <a:pt x="73280" y="112777"/>
                  <a:pt x="108205" y="87377"/>
                </a:cubicBezTo>
                <a:cubicBezTo>
                  <a:pt x="143130" y="61977"/>
                  <a:pt x="236263" y="2182"/>
                  <a:pt x="241555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: 図形 1360">
            <a:extLst>
              <a:ext uri="{FF2B5EF4-FFF2-40B4-BE49-F238E27FC236}">
                <a16:creationId xmlns:a16="http://schemas.microsoft.com/office/drawing/2014/main" id="{FA60D2CA-01C4-402D-AE52-D8A95CCF7862}"/>
              </a:ext>
            </a:extLst>
          </p:cNvPr>
          <p:cNvSpPr/>
          <p:nvPr/>
        </p:nvSpPr>
        <p:spPr>
          <a:xfrm>
            <a:off x="5387966" y="6984985"/>
            <a:ext cx="225821" cy="160406"/>
          </a:xfrm>
          <a:custGeom>
            <a:avLst/>
            <a:gdLst>
              <a:gd name="connsiteX0" fmla="*/ 225434 w 225821"/>
              <a:gd name="connsiteY0" fmla="*/ 15 h 160406"/>
              <a:gd name="connsiteX1" fmla="*/ 122247 w 225821"/>
              <a:gd name="connsiteY1" fmla="*/ 100028 h 160406"/>
              <a:gd name="connsiteX2" fmla="*/ 85734 w 225821"/>
              <a:gd name="connsiteY2" fmla="*/ 117490 h 160406"/>
              <a:gd name="connsiteX3" fmla="*/ 9 w 225821"/>
              <a:gd name="connsiteY3" fmla="*/ 160353 h 160406"/>
              <a:gd name="connsiteX4" fmla="*/ 80972 w 225821"/>
              <a:gd name="connsiteY4" fmla="*/ 107965 h 160406"/>
              <a:gd name="connsiteX5" fmla="*/ 225434 w 225821"/>
              <a:gd name="connsiteY5" fmla="*/ 15 h 1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21" h="160406">
                <a:moveTo>
                  <a:pt x="225434" y="15"/>
                </a:moveTo>
                <a:cubicBezTo>
                  <a:pt x="232313" y="-1308"/>
                  <a:pt x="145530" y="80449"/>
                  <a:pt x="122247" y="100028"/>
                </a:cubicBezTo>
                <a:cubicBezTo>
                  <a:pt x="98964" y="119607"/>
                  <a:pt x="85734" y="117490"/>
                  <a:pt x="85734" y="117490"/>
                </a:cubicBezTo>
                <a:cubicBezTo>
                  <a:pt x="65361" y="127544"/>
                  <a:pt x="803" y="161941"/>
                  <a:pt x="9" y="160353"/>
                </a:cubicBezTo>
                <a:cubicBezTo>
                  <a:pt x="-785" y="158766"/>
                  <a:pt x="47899" y="134688"/>
                  <a:pt x="80972" y="107965"/>
                </a:cubicBezTo>
                <a:cubicBezTo>
                  <a:pt x="114045" y="81242"/>
                  <a:pt x="218555" y="1338"/>
                  <a:pt x="22543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: 図形 1361">
            <a:extLst>
              <a:ext uri="{FF2B5EF4-FFF2-40B4-BE49-F238E27FC236}">
                <a16:creationId xmlns:a16="http://schemas.microsoft.com/office/drawing/2014/main" id="{6405BBFD-CEC1-4FE4-88EA-88074684D6B9}"/>
              </a:ext>
            </a:extLst>
          </p:cNvPr>
          <p:cNvSpPr/>
          <p:nvPr/>
        </p:nvSpPr>
        <p:spPr>
          <a:xfrm>
            <a:off x="5279332" y="7018334"/>
            <a:ext cx="109900" cy="127831"/>
          </a:xfrm>
          <a:custGeom>
            <a:avLst/>
            <a:gdLst>
              <a:gd name="connsiteX0" fmla="*/ 21331 w 109900"/>
              <a:gd name="connsiteY0" fmla="*/ 4 h 127831"/>
              <a:gd name="connsiteX1" fmla="*/ 693 w 109900"/>
              <a:gd name="connsiteY1" fmla="*/ 63504 h 127831"/>
              <a:gd name="connsiteX2" fmla="*/ 49906 w 109900"/>
              <a:gd name="connsiteY2" fmla="*/ 93666 h 127831"/>
              <a:gd name="connsiteX3" fmla="*/ 105468 w 109900"/>
              <a:gd name="connsiteY3" fmla="*/ 125416 h 127831"/>
              <a:gd name="connsiteX4" fmla="*/ 103881 w 109900"/>
              <a:gd name="connsiteY4" fmla="*/ 123829 h 127831"/>
              <a:gd name="connsiteX5" fmla="*/ 83243 w 109900"/>
              <a:gd name="connsiteY5" fmla="*/ 109541 h 127831"/>
              <a:gd name="connsiteX6" fmla="*/ 26093 w 109900"/>
              <a:gd name="connsiteY6" fmla="*/ 66679 h 127831"/>
              <a:gd name="connsiteX7" fmla="*/ 21331 w 109900"/>
              <a:gd name="connsiteY7" fmla="*/ 4 h 12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900" h="127831">
                <a:moveTo>
                  <a:pt x="21331" y="4"/>
                </a:moveTo>
                <a:cubicBezTo>
                  <a:pt x="17098" y="-525"/>
                  <a:pt x="-4069" y="47894"/>
                  <a:pt x="693" y="63504"/>
                </a:cubicBezTo>
                <a:cubicBezTo>
                  <a:pt x="5455" y="79114"/>
                  <a:pt x="32444" y="83347"/>
                  <a:pt x="49906" y="93666"/>
                </a:cubicBezTo>
                <a:cubicBezTo>
                  <a:pt x="67368" y="103985"/>
                  <a:pt x="96472" y="120389"/>
                  <a:pt x="105468" y="125416"/>
                </a:cubicBezTo>
                <a:cubicBezTo>
                  <a:pt x="114464" y="130443"/>
                  <a:pt x="107585" y="126475"/>
                  <a:pt x="103881" y="123829"/>
                </a:cubicBezTo>
                <a:cubicBezTo>
                  <a:pt x="100177" y="121183"/>
                  <a:pt x="96208" y="119066"/>
                  <a:pt x="83243" y="109541"/>
                </a:cubicBezTo>
                <a:cubicBezTo>
                  <a:pt x="70278" y="100016"/>
                  <a:pt x="36676" y="79379"/>
                  <a:pt x="26093" y="66679"/>
                </a:cubicBezTo>
                <a:cubicBezTo>
                  <a:pt x="15510" y="53979"/>
                  <a:pt x="25564" y="533"/>
                  <a:pt x="2133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: 図形 1362">
            <a:extLst>
              <a:ext uri="{FF2B5EF4-FFF2-40B4-BE49-F238E27FC236}">
                <a16:creationId xmlns:a16="http://schemas.microsoft.com/office/drawing/2014/main" id="{A3F8FCA4-9127-4CE6-9A26-9BCCC0C8CDF7}"/>
              </a:ext>
            </a:extLst>
          </p:cNvPr>
          <p:cNvSpPr/>
          <p:nvPr/>
        </p:nvSpPr>
        <p:spPr>
          <a:xfrm>
            <a:off x="5804892" y="6905616"/>
            <a:ext cx="100749" cy="157563"/>
          </a:xfrm>
          <a:custGeom>
            <a:avLst/>
            <a:gdLst>
              <a:gd name="connsiteX0" fmla="*/ 100608 w 100749"/>
              <a:gd name="connsiteY0" fmla="*/ 9 h 157563"/>
              <a:gd name="connsiteX1" fmla="*/ 29171 w 100749"/>
              <a:gd name="connsiteY1" fmla="*/ 104784 h 157563"/>
              <a:gd name="connsiteX2" fmla="*/ 13296 w 100749"/>
              <a:gd name="connsiteY2" fmla="*/ 131772 h 157563"/>
              <a:gd name="connsiteX3" fmla="*/ 2183 w 100749"/>
              <a:gd name="connsiteY3" fmla="*/ 157172 h 157563"/>
              <a:gd name="connsiteX4" fmla="*/ 8533 w 100749"/>
              <a:gd name="connsiteY4" fmla="*/ 111134 h 157563"/>
              <a:gd name="connsiteX5" fmla="*/ 100608 w 100749"/>
              <a:gd name="connsiteY5" fmla="*/ 9 h 15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49" h="157563">
                <a:moveTo>
                  <a:pt x="100608" y="9"/>
                </a:moveTo>
                <a:cubicBezTo>
                  <a:pt x="104047" y="-1049"/>
                  <a:pt x="43723" y="82824"/>
                  <a:pt x="29171" y="104784"/>
                </a:cubicBezTo>
                <a:cubicBezTo>
                  <a:pt x="14619" y="126745"/>
                  <a:pt x="17794" y="123041"/>
                  <a:pt x="13296" y="131772"/>
                </a:cubicBezTo>
                <a:cubicBezTo>
                  <a:pt x="8798" y="140503"/>
                  <a:pt x="2977" y="160612"/>
                  <a:pt x="2183" y="157172"/>
                </a:cubicBezTo>
                <a:cubicBezTo>
                  <a:pt x="1389" y="153732"/>
                  <a:pt x="-4961" y="134417"/>
                  <a:pt x="8533" y="111134"/>
                </a:cubicBezTo>
                <a:cubicBezTo>
                  <a:pt x="22027" y="87851"/>
                  <a:pt x="97169" y="1067"/>
                  <a:pt x="100608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: 図形 1363">
            <a:extLst>
              <a:ext uri="{FF2B5EF4-FFF2-40B4-BE49-F238E27FC236}">
                <a16:creationId xmlns:a16="http://schemas.microsoft.com/office/drawing/2014/main" id="{E7426BEB-BA02-4CD8-A6BC-35B419FF2823}"/>
              </a:ext>
            </a:extLst>
          </p:cNvPr>
          <p:cNvSpPr/>
          <p:nvPr/>
        </p:nvSpPr>
        <p:spPr>
          <a:xfrm>
            <a:off x="5657847" y="7060457"/>
            <a:ext cx="151376" cy="87123"/>
          </a:xfrm>
          <a:custGeom>
            <a:avLst/>
            <a:gdLst>
              <a:gd name="connsiteX0" fmla="*/ 3 w 151376"/>
              <a:gd name="connsiteY0" fmla="*/ 72181 h 87123"/>
              <a:gd name="connsiteX1" fmla="*/ 79378 w 151376"/>
              <a:gd name="connsiteY1" fmla="*/ 83293 h 87123"/>
              <a:gd name="connsiteX2" fmla="*/ 150816 w 151376"/>
              <a:gd name="connsiteY2" fmla="*/ 743 h 87123"/>
              <a:gd name="connsiteX3" fmla="*/ 111128 w 151376"/>
              <a:gd name="connsiteY3" fmla="*/ 43606 h 87123"/>
              <a:gd name="connsiteX4" fmla="*/ 82553 w 151376"/>
              <a:gd name="connsiteY4" fmla="*/ 61068 h 87123"/>
              <a:gd name="connsiteX5" fmla="*/ 3 w 151376"/>
              <a:gd name="connsiteY5" fmla="*/ 72181 h 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376" h="87123">
                <a:moveTo>
                  <a:pt x="3" y="72181"/>
                </a:moveTo>
                <a:cubicBezTo>
                  <a:pt x="-526" y="75885"/>
                  <a:pt x="54243" y="95199"/>
                  <a:pt x="79378" y="83293"/>
                </a:cubicBezTo>
                <a:cubicBezTo>
                  <a:pt x="104513" y="71387"/>
                  <a:pt x="145524" y="7357"/>
                  <a:pt x="150816" y="743"/>
                </a:cubicBezTo>
                <a:cubicBezTo>
                  <a:pt x="156108" y="-5871"/>
                  <a:pt x="122505" y="33552"/>
                  <a:pt x="111128" y="43606"/>
                </a:cubicBezTo>
                <a:cubicBezTo>
                  <a:pt x="99751" y="53660"/>
                  <a:pt x="96840" y="57099"/>
                  <a:pt x="82553" y="61068"/>
                </a:cubicBezTo>
                <a:cubicBezTo>
                  <a:pt x="68266" y="65037"/>
                  <a:pt x="532" y="68477"/>
                  <a:pt x="3" y="72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: 図形 1364">
            <a:extLst>
              <a:ext uri="{FF2B5EF4-FFF2-40B4-BE49-F238E27FC236}">
                <a16:creationId xmlns:a16="http://schemas.microsoft.com/office/drawing/2014/main" id="{B530E0FC-53D4-4A48-89AA-A58BD189F856}"/>
              </a:ext>
            </a:extLst>
          </p:cNvPr>
          <p:cNvSpPr/>
          <p:nvPr/>
        </p:nvSpPr>
        <p:spPr>
          <a:xfrm>
            <a:off x="5441947" y="7142800"/>
            <a:ext cx="235441" cy="60443"/>
          </a:xfrm>
          <a:custGeom>
            <a:avLst/>
            <a:gdLst>
              <a:gd name="connsiteX0" fmla="*/ 3 w 235441"/>
              <a:gd name="connsiteY0" fmla="*/ 56513 h 60443"/>
              <a:gd name="connsiteX1" fmla="*/ 93666 w 235441"/>
              <a:gd name="connsiteY1" fmla="*/ 54925 h 60443"/>
              <a:gd name="connsiteX2" fmla="*/ 233366 w 235441"/>
              <a:gd name="connsiteY2" fmla="*/ 950 h 60443"/>
              <a:gd name="connsiteX3" fmla="*/ 171453 w 235441"/>
              <a:gd name="connsiteY3" fmla="*/ 21588 h 60443"/>
              <a:gd name="connsiteX4" fmla="*/ 90491 w 235441"/>
              <a:gd name="connsiteY4" fmla="*/ 35875 h 60443"/>
              <a:gd name="connsiteX5" fmla="*/ 3 w 235441"/>
              <a:gd name="connsiteY5" fmla="*/ 56513 h 6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441" h="60443">
                <a:moveTo>
                  <a:pt x="3" y="56513"/>
                </a:moveTo>
                <a:cubicBezTo>
                  <a:pt x="532" y="59688"/>
                  <a:pt x="54772" y="64186"/>
                  <a:pt x="93666" y="54925"/>
                </a:cubicBezTo>
                <a:cubicBezTo>
                  <a:pt x="132560" y="45664"/>
                  <a:pt x="220401" y="6506"/>
                  <a:pt x="233366" y="950"/>
                </a:cubicBezTo>
                <a:cubicBezTo>
                  <a:pt x="246331" y="-4606"/>
                  <a:pt x="195266" y="15767"/>
                  <a:pt x="171453" y="21588"/>
                </a:cubicBezTo>
                <a:cubicBezTo>
                  <a:pt x="147640" y="27409"/>
                  <a:pt x="118008" y="31906"/>
                  <a:pt x="90491" y="35875"/>
                </a:cubicBezTo>
                <a:cubicBezTo>
                  <a:pt x="62974" y="39844"/>
                  <a:pt x="-526" y="53338"/>
                  <a:pt x="3" y="56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: 図形 1365">
            <a:extLst>
              <a:ext uri="{FF2B5EF4-FFF2-40B4-BE49-F238E27FC236}">
                <a16:creationId xmlns:a16="http://schemas.microsoft.com/office/drawing/2014/main" id="{836E42DF-53DA-4DA8-A892-CA01FA010BD1}"/>
              </a:ext>
            </a:extLst>
          </p:cNvPr>
          <p:cNvSpPr/>
          <p:nvPr/>
        </p:nvSpPr>
        <p:spPr>
          <a:xfrm>
            <a:off x="5387972" y="7140413"/>
            <a:ext cx="70166" cy="70413"/>
          </a:xfrm>
          <a:custGeom>
            <a:avLst/>
            <a:gdLst>
              <a:gd name="connsiteX0" fmla="*/ 3 w 70166"/>
              <a:gd name="connsiteY0" fmla="*/ 162 h 70413"/>
              <a:gd name="connsiteX1" fmla="*/ 65091 w 70166"/>
              <a:gd name="connsiteY1" fmla="*/ 68425 h 70413"/>
              <a:gd name="connsiteX2" fmla="*/ 61916 w 70166"/>
              <a:gd name="connsiteY2" fmla="*/ 49375 h 70413"/>
              <a:gd name="connsiteX3" fmla="*/ 3 w 70166"/>
              <a:gd name="connsiteY3" fmla="*/ 162 h 7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66" h="70413">
                <a:moveTo>
                  <a:pt x="3" y="162"/>
                </a:moveTo>
                <a:cubicBezTo>
                  <a:pt x="532" y="3337"/>
                  <a:pt x="54772" y="60223"/>
                  <a:pt x="65091" y="68425"/>
                </a:cubicBezTo>
                <a:cubicBezTo>
                  <a:pt x="75410" y="76627"/>
                  <a:pt x="67737" y="57312"/>
                  <a:pt x="61916" y="49375"/>
                </a:cubicBezTo>
                <a:cubicBezTo>
                  <a:pt x="56095" y="41438"/>
                  <a:pt x="-526" y="-3013"/>
                  <a:pt x="3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: 図形 1366">
            <a:extLst>
              <a:ext uri="{FF2B5EF4-FFF2-40B4-BE49-F238E27FC236}">
                <a16:creationId xmlns:a16="http://schemas.microsoft.com/office/drawing/2014/main" id="{1B4E6B92-9C4D-4288-ABA5-9121C37931DB}"/>
              </a:ext>
            </a:extLst>
          </p:cNvPr>
          <p:cNvSpPr/>
          <p:nvPr/>
        </p:nvSpPr>
        <p:spPr>
          <a:xfrm>
            <a:off x="5322766" y="6549805"/>
            <a:ext cx="140095" cy="44712"/>
          </a:xfrm>
          <a:custGeom>
            <a:avLst/>
            <a:gdLst>
              <a:gd name="connsiteX0" fmla="*/ 122 w 140095"/>
              <a:gd name="connsiteY0" fmla="*/ 44670 h 44712"/>
              <a:gd name="connsiteX1" fmla="*/ 79497 w 140095"/>
              <a:gd name="connsiteY1" fmla="*/ 1808 h 44712"/>
              <a:gd name="connsiteX2" fmla="*/ 139822 w 140095"/>
              <a:gd name="connsiteY2" fmla="*/ 8158 h 44712"/>
              <a:gd name="connsiteX3" fmla="*/ 98547 w 140095"/>
              <a:gd name="connsiteY3" fmla="*/ 9745 h 44712"/>
              <a:gd name="connsiteX4" fmla="*/ 122 w 140095"/>
              <a:gd name="connsiteY4" fmla="*/ 44670 h 4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95" h="44712">
                <a:moveTo>
                  <a:pt x="122" y="44670"/>
                </a:moveTo>
                <a:cubicBezTo>
                  <a:pt x="-3053" y="43347"/>
                  <a:pt x="56214" y="7893"/>
                  <a:pt x="79497" y="1808"/>
                </a:cubicBezTo>
                <a:cubicBezTo>
                  <a:pt x="102780" y="-4277"/>
                  <a:pt x="136647" y="6835"/>
                  <a:pt x="139822" y="8158"/>
                </a:cubicBezTo>
                <a:cubicBezTo>
                  <a:pt x="142997" y="9481"/>
                  <a:pt x="117862" y="3395"/>
                  <a:pt x="98547" y="9745"/>
                </a:cubicBezTo>
                <a:cubicBezTo>
                  <a:pt x="79232" y="16095"/>
                  <a:pt x="3297" y="45993"/>
                  <a:pt x="122" y="44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: 図形 1367">
            <a:extLst>
              <a:ext uri="{FF2B5EF4-FFF2-40B4-BE49-F238E27FC236}">
                <a16:creationId xmlns:a16="http://schemas.microsoft.com/office/drawing/2014/main" id="{0DA5D1B5-26B4-4DCF-A7C0-4028BB6684DA}"/>
              </a:ext>
            </a:extLst>
          </p:cNvPr>
          <p:cNvSpPr/>
          <p:nvPr/>
        </p:nvSpPr>
        <p:spPr>
          <a:xfrm>
            <a:off x="5587952" y="6607164"/>
            <a:ext cx="118219" cy="136536"/>
          </a:xfrm>
          <a:custGeom>
            <a:avLst/>
            <a:gdLst>
              <a:gd name="connsiteX0" fmla="*/ 20686 w 118219"/>
              <a:gd name="connsiteY0" fmla="*/ 11 h 136536"/>
              <a:gd name="connsiteX1" fmla="*/ 107998 w 118219"/>
              <a:gd name="connsiteY1" fmla="*/ 92086 h 136536"/>
              <a:gd name="connsiteX2" fmla="*/ 111173 w 118219"/>
              <a:gd name="connsiteY2" fmla="*/ 106374 h 136536"/>
              <a:gd name="connsiteX3" fmla="*/ 60373 w 118219"/>
              <a:gd name="connsiteY3" fmla="*/ 107961 h 136536"/>
              <a:gd name="connsiteX4" fmla="*/ 48 w 118219"/>
              <a:gd name="connsiteY4" fmla="*/ 136536 h 136536"/>
              <a:gd name="connsiteX5" fmla="*/ 50848 w 118219"/>
              <a:gd name="connsiteY5" fmla="*/ 107961 h 136536"/>
              <a:gd name="connsiteX6" fmla="*/ 87361 w 118219"/>
              <a:gd name="connsiteY6" fmla="*/ 98436 h 136536"/>
              <a:gd name="connsiteX7" fmla="*/ 20686 w 118219"/>
              <a:gd name="connsiteY7" fmla="*/ 11 h 13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219" h="136536">
                <a:moveTo>
                  <a:pt x="20686" y="11"/>
                </a:moveTo>
                <a:cubicBezTo>
                  <a:pt x="24125" y="-1047"/>
                  <a:pt x="92917" y="74359"/>
                  <a:pt x="107998" y="92086"/>
                </a:cubicBezTo>
                <a:cubicBezTo>
                  <a:pt x="123079" y="109813"/>
                  <a:pt x="119110" y="103728"/>
                  <a:pt x="111173" y="106374"/>
                </a:cubicBezTo>
                <a:cubicBezTo>
                  <a:pt x="103236" y="109020"/>
                  <a:pt x="78894" y="102934"/>
                  <a:pt x="60373" y="107961"/>
                </a:cubicBezTo>
                <a:cubicBezTo>
                  <a:pt x="41852" y="112988"/>
                  <a:pt x="1635" y="136536"/>
                  <a:pt x="48" y="136536"/>
                </a:cubicBezTo>
                <a:cubicBezTo>
                  <a:pt x="-1539" y="136536"/>
                  <a:pt x="36296" y="114311"/>
                  <a:pt x="50848" y="107961"/>
                </a:cubicBezTo>
                <a:cubicBezTo>
                  <a:pt x="65400" y="101611"/>
                  <a:pt x="91859" y="110607"/>
                  <a:pt x="87361" y="98436"/>
                </a:cubicBezTo>
                <a:cubicBezTo>
                  <a:pt x="82863" y="86265"/>
                  <a:pt x="17247" y="1069"/>
                  <a:pt x="2068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: 図形 1368">
            <a:extLst>
              <a:ext uri="{FF2B5EF4-FFF2-40B4-BE49-F238E27FC236}">
                <a16:creationId xmlns:a16="http://schemas.microsoft.com/office/drawing/2014/main" id="{6240BB70-6B12-4EE6-ADCF-343C614DB67B}"/>
              </a:ext>
            </a:extLst>
          </p:cNvPr>
          <p:cNvSpPr/>
          <p:nvPr/>
        </p:nvSpPr>
        <p:spPr>
          <a:xfrm>
            <a:off x="5641947" y="6764318"/>
            <a:ext cx="108352" cy="131870"/>
          </a:xfrm>
          <a:custGeom>
            <a:avLst/>
            <a:gdLst>
              <a:gd name="connsiteX0" fmla="*/ 65116 w 108352"/>
              <a:gd name="connsiteY0" fmla="*/ 20 h 131870"/>
              <a:gd name="connsiteX1" fmla="*/ 107978 w 108352"/>
              <a:gd name="connsiteY1" fmla="*/ 77807 h 131870"/>
              <a:gd name="connsiteX2" fmla="*/ 80991 w 108352"/>
              <a:gd name="connsiteY2" fmla="*/ 96857 h 131870"/>
              <a:gd name="connsiteX3" fmla="*/ 28 w 108352"/>
              <a:gd name="connsiteY3" fmla="*/ 131782 h 131870"/>
              <a:gd name="connsiteX4" fmla="*/ 90516 w 108352"/>
              <a:gd name="connsiteY4" fmla="*/ 85745 h 131870"/>
              <a:gd name="connsiteX5" fmla="*/ 65116 w 108352"/>
              <a:gd name="connsiteY5" fmla="*/ 20 h 13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52" h="131870">
                <a:moveTo>
                  <a:pt x="65116" y="20"/>
                </a:moveTo>
                <a:cubicBezTo>
                  <a:pt x="68026" y="-1303"/>
                  <a:pt x="105332" y="61668"/>
                  <a:pt x="107978" y="77807"/>
                </a:cubicBezTo>
                <a:cubicBezTo>
                  <a:pt x="110624" y="93946"/>
                  <a:pt x="98983" y="87861"/>
                  <a:pt x="80991" y="96857"/>
                </a:cubicBezTo>
                <a:cubicBezTo>
                  <a:pt x="62999" y="105853"/>
                  <a:pt x="-1559" y="133634"/>
                  <a:pt x="28" y="131782"/>
                </a:cubicBezTo>
                <a:cubicBezTo>
                  <a:pt x="1615" y="129930"/>
                  <a:pt x="78874" y="102414"/>
                  <a:pt x="90516" y="85745"/>
                </a:cubicBezTo>
                <a:cubicBezTo>
                  <a:pt x="102158" y="69076"/>
                  <a:pt x="62206" y="1343"/>
                  <a:pt x="65116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: 図形 1369">
            <a:extLst>
              <a:ext uri="{FF2B5EF4-FFF2-40B4-BE49-F238E27FC236}">
                <a16:creationId xmlns:a16="http://schemas.microsoft.com/office/drawing/2014/main" id="{A1F9A8CD-77B1-4582-9F75-D7EEB78EBF36}"/>
              </a:ext>
            </a:extLst>
          </p:cNvPr>
          <p:cNvSpPr/>
          <p:nvPr/>
        </p:nvSpPr>
        <p:spPr>
          <a:xfrm>
            <a:off x="5649363" y="6942120"/>
            <a:ext cx="100943" cy="84226"/>
          </a:xfrm>
          <a:custGeom>
            <a:avLst/>
            <a:gdLst>
              <a:gd name="connsiteX0" fmla="*/ 100562 w 100943"/>
              <a:gd name="connsiteY0" fmla="*/ 18 h 84226"/>
              <a:gd name="connsiteX1" fmla="*/ 56112 w 100943"/>
              <a:gd name="connsiteY1" fmla="*/ 57168 h 84226"/>
              <a:gd name="connsiteX2" fmla="*/ 550 w 100943"/>
              <a:gd name="connsiteY2" fmla="*/ 84155 h 84226"/>
              <a:gd name="connsiteX3" fmla="*/ 30712 w 100943"/>
              <a:gd name="connsiteY3" fmla="*/ 63518 h 84226"/>
              <a:gd name="connsiteX4" fmla="*/ 100562 w 100943"/>
              <a:gd name="connsiteY4" fmla="*/ 18 h 8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" h="84226">
                <a:moveTo>
                  <a:pt x="100562" y="18"/>
                </a:moveTo>
                <a:cubicBezTo>
                  <a:pt x="104795" y="-1040"/>
                  <a:pt x="72780" y="43145"/>
                  <a:pt x="56112" y="57168"/>
                </a:cubicBezTo>
                <a:cubicBezTo>
                  <a:pt x="39444" y="71191"/>
                  <a:pt x="4783" y="83097"/>
                  <a:pt x="550" y="84155"/>
                </a:cubicBezTo>
                <a:cubicBezTo>
                  <a:pt x="-3683" y="85213"/>
                  <a:pt x="17483" y="74366"/>
                  <a:pt x="30712" y="63518"/>
                </a:cubicBezTo>
                <a:cubicBezTo>
                  <a:pt x="43941" y="52670"/>
                  <a:pt x="96329" y="1076"/>
                  <a:pt x="100562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: 図形 1370">
            <a:extLst>
              <a:ext uri="{FF2B5EF4-FFF2-40B4-BE49-F238E27FC236}">
                <a16:creationId xmlns:a16="http://schemas.microsoft.com/office/drawing/2014/main" id="{2B3409CA-ADE2-4F8D-91FD-6D67C2E881D0}"/>
              </a:ext>
            </a:extLst>
          </p:cNvPr>
          <p:cNvSpPr/>
          <p:nvPr/>
        </p:nvSpPr>
        <p:spPr>
          <a:xfrm>
            <a:off x="5751063" y="6948475"/>
            <a:ext cx="41421" cy="127046"/>
          </a:xfrm>
          <a:custGeom>
            <a:avLst/>
            <a:gdLst>
              <a:gd name="connsiteX0" fmla="*/ 30612 w 41421"/>
              <a:gd name="connsiteY0" fmla="*/ 13 h 127046"/>
              <a:gd name="connsiteX1" fmla="*/ 40137 w 41421"/>
              <a:gd name="connsiteY1" fmla="*/ 79388 h 127046"/>
              <a:gd name="connsiteX2" fmla="*/ 450 w 41421"/>
              <a:gd name="connsiteY2" fmla="*/ 127013 h 127046"/>
              <a:gd name="connsiteX3" fmla="*/ 19500 w 41421"/>
              <a:gd name="connsiteY3" fmla="*/ 85738 h 127046"/>
              <a:gd name="connsiteX4" fmla="*/ 30612 w 41421"/>
              <a:gd name="connsiteY4" fmla="*/ 13 h 12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21" h="127046">
                <a:moveTo>
                  <a:pt x="30612" y="13"/>
                </a:moveTo>
                <a:cubicBezTo>
                  <a:pt x="34051" y="-1045"/>
                  <a:pt x="45164" y="58221"/>
                  <a:pt x="40137" y="79388"/>
                </a:cubicBezTo>
                <a:cubicBezTo>
                  <a:pt x="35110" y="100555"/>
                  <a:pt x="3889" y="125955"/>
                  <a:pt x="450" y="127013"/>
                </a:cubicBezTo>
                <a:cubicBezTo>
                  <a:pt x="-2989" y="128071"/>
                  <a:pt x="14208" y="103730"/>
                  <a:pt x="19500" y="85738"/>
                </a:cubicBezTo>
                <a:cubicBezTo>
                  <a:pt x="24792" y="67746"/>
                  <a:pt x="27173" y="1071"/>
                  <a:pt x="3061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: 図形 1371">
            <a:extLst>
              <a:ext uri="{FF2B5EF4-FFF2-40B4-BE49-F238E27FC236}">
                <a16:creationId xmlns:a16="http://schemas.microsoft.com/office/drawing/2014/main" id="{3B45BE26-8BFF-4770-B4C3-343176F645DF}"/>
              </a:ext>
            </a:extLst>
          </p:cNvPr>
          <p:cNvSpPr/>
          <p:nvPr/>
        </p:nvSpPr>
        <p:spPr>
          <a:xfrm>
            <a:off x="5413525" y="6543615"/>
            <a:ext cx="104250" cy="65163"/>
          </a:xfrm>
          <a:custGeom>
            <a:avLst/>
            <a:gdLst>
              <a:gd name="connsiteX0" fmla="*/ 101450 w 104250"/>
              <a:gd name="connsiteY0" fmla="*/ 60 h 65163"/>
              <a:gd name="connsiteX1" fmla="*/ 99863 w 104250"/>
              <a:gd name="connsiteY1" fmla="*/ 54035 h 65163"/>
              <a:gd name="connsiteX2" fmla="*/ 79225 w 104250"/>
              <a:gd name="connsiteY2" fmla="*/ 50860 h 65163"/>
              <a:gd name="connsiteX3" fmla="*/ 1438 w 104250"/>
              <a:gd name="connsiteY3" fmla="*/ 65148 h 65163"/>
              <a:gd name="connsiteX4" fmla="*/ 31600 w 104250"/>
              <a:gd name="connsiteY4" fmla="*/ 47685 h 65163"/>
              <a:gd name="connsiteX5" fmla="*/ 68113 w 104250"/>
              <a:gd name="connsiteY5" fmla="*/ 42923 h 65163"/>
              <a:gd name="connsiteX6" fmla="*/ 101450 w 104250"/>
              <a:gd name="connsiteY6" fmla="*/ 60 h 6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50" h="65163">
                <a:moveTo>
                  <a:pt x="101450" y="60"/>
                </a:moveTo>
                <a:cubicBezTo>
                  <a:pt x="106742" y="1912"/>
                  <a:pt x="103567" y="45568"/>
                  <a:pt x="99863" y="54035"/>
                </a:cubicBezTo>
                <a:cubicBezTo>
                  <a:pt x="96159" y="62502"/>
                  <a:pt x="95629" y="49008"/>
                  <a:pt x="79225" y="50860"/>
                </a:cubicBezTo>
                <a:cubicBezTo>
                  <a:pt x="62821" y="52712"/>
                  <a:pt x="9375" y="65677"/>
                  <a:pt x="1438" y="65148"/>
                </a:cubicBezTo>
                <a:cubicBezTo>
                  <a:pt x="-6500" y="64619"/>
                  <a:pt x="20488" y="51389"/>
                  <a:pt x="31600" y="47685"/>
                </a:cubicBezTo>
                <a:cubicBezTo>
                  <a:pt x="42712" y="43981"/>
                  <a:pt x="57794" y="46627"/>
                  <a:pt x="68113" y="42923"/>
                </a:cubicBezTo>
                <a:cubicBezTo>
                  <a:pt x="78432" y="39219"/>
                  <a:pt x="96158" y="-1792"/>
                  <a:pt x="101450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: 図形 1372">
            <a:extLst>
              <a:ext uri="{FF2B5EF4-FFF2-40B4-BE49-F238E27FC236}">
                <a16:creationId xmlns:a16="http://schemas.microsoft.com/office/drawing/2014/main" id="{02914025-3A4D-4786-9D50-EB8478C18424}"/>
              </a:ext>
            </a:extLst>
          </p:cNvPr>
          <p:cNvSpPr/>
          <p:nvPr/>
        </p:nvSpPr>
        <p:spPr>
          <a:xfrm>
            <a:off x="5083050" y="6594926"/>
            <a:ext cx="193996" cy="231514"/>
          </a:xfrm>
          <a:custGeom>
            <a:avLst/>
            <a:gdLst>
              <a:gd name="connsiteX0" fmla="*/ 193800 w 193996"/>
              <a:gd name="connsiteY0" fmla="*/ 1137 h 231514"/>
              <a:gd name="connsiteX1" fmla="*/ 85850 w 193996"/>
              <a:gd name="connsiteY1" fmla="*/ 50349 h 231514"/>
              <a:gd name="connsiteX2" fmla="*/ 17588 w 193996"/>
              <a:gd name="connsiteY2" fmla="*/ 131312 h 231514"/>
              <a:gd name="connsiteX3" fmla="*/ 125 w 193996"/>
              <a:gd name="connsiteY3" fmla="*/ 229737 h 231514"/>
              <a:gd name="connsiteX4" fmla="*/ 11238 w 193996"/>
              <a:gd name="connsiteY4" fmla="*/ 190049 h 231514"/>
              <a:gd name="connsiteX5" fmla="*/ 38225 w 193996"/>
              <a:gd name="connsiteY5" fmla="*/ 131312 h 231514"/>
              <a:gd name="connsiteX6" fmla="*/ 57275 w 193996"/>
              <a:gd name="connsiteY6" fmla="*/ 97974 h 231514"/>
              <a:gd name="connsiteX7" fmla="*/ 193800 w 193996"/>
              <a:gd name="connsiteY7" fmla="*/ 1137 h 23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996" h="231514">
                <a:moveTo>
                  <a:pt x="193800" y="1137"/>
                </a:moveTo>
                <a:cubicBezTo>
                  <a:pt x="198563" y="-6801"/>
                  <a:pt x="115219" y="28653"/>
                  <a:pt x="85850" y="50349"/>
                </a:cubicBezTo>
                <a:cubicBezTo>
                  <a:pt x="56481" y="72045"/>
                  <a:pt x="31875" y="101414"/>
                  <a:pt x="17588" y="131312"/>
                </a:cubicBezTo>
                <a:cubicBezTo>
                  <a:pt x="3300" y="161210"/>
                  <a:pt x="1183" y="219948"/>
                  <a:pt x="125" y="229737"/>
                </a:cubicBezTo>
                <a:cubicBezTo>
                  <a:pt x="-933" y="239526"/>
                  <a:pt x="4888" y="206453"/>
                  <a:pt x="11238" y="190049"/>
                </a:cubicBezTo>
                <a:cubicBezTo>
                  <a:pt x="17588" y="173645"/>
                  <a:pt x="30552" y="146658"/>
                  <a:pt x="38225" y="131312"/>
                </a:cubicBezTo>
                <a:cubicBezTo>
                  <a:pt x="45898" y="115966"/>
                  <a:pt x="35579" y="116230"/>
                  <a:pt x="57275" y="97974"/>
                </a:cubicBezTo>
                <a:cubicBezTo>
                  <a:pt x="78971" y="79718"/>
                  <a:pt x="189037" y="9075"/>
                  <a:pt x="193800" y="1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: 図形 1373">
            <a:extLst>
              <a:ext uri="{FF2B5EF4-FFF2-40B4-BE49-F238E27FC236}">
                <a16:creationId xmlns:a16="http://schemas.microsoft.com/office/drawing/2014/main" id="{6AD8E744-20E6-419D-BF32-753988C8D43F}"/>
              </a:ext>
            </a:extLst>
          </p:cNvPr>
          <p:cNvSpPr/>
          <p:nvPr/>
        </p:nvSpPr>
        <p:spPr>
          <a:xfrm>
            <a:off x="5050890" y="6845097"/>
            <a:ext cx="74490" cy="155876"/>
          </a:xfrm>
          <a:custGeom>
            <a:avLst/>
            <a:gdLst>
              <a:gd name="connsiteX0" fmla="*/ 19585 w 74490"/>
              <a:gd name="connsiteY0" fmla="*/ 203 h 155876"/>
              <a:gd name="connsiteX1" fmla="*/ 535 w 74490"/>
              <a:gd name="connsiteY1" fmla="*/ 70053 h 155876"/>
              <a:gd name="connsiteX2" fmla="*/ 11648 w 74490"/>
              <a:gd name="connsiteY2" fmla="*/ 111328 h 155876"/>
              <a:gd name="connsiteX3" fmla="*/ 73560 w 74490"/>
              <a:gd name="connsiteY3" fmla="*/ 155778 h 155876"/>
              <a:gd name="connsiteX4" fmla="*/ 46573 w 74490"/>
              <a:gd name="connsiteY4" fmla="*/ 122441 h 155876"/>
              <a:gd name="connsiteX5" fmla="*/ 14823 w 74490"/>
              <a:gd name="connsiteY5" fmla="*/ 93866 h 155876"/>
              <a:gd name="connsiteX6" fmla="*/ 19585 w 74490"/>
              <a:gd name="connsiteY6" fmla="*/ 203 h 15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90" h="155876">
                <a:moveTo>
                  <a:pt x="19585" y="203"/>
                </a:moveTo>
                <a:cubicBezTo>
                  <a:pt x="17204" y="-3766"/>
                  <a:pt x="1858" y="51532"/>
                  <a:pt x="535" y="70053"/>
                </a:cubicBezTo>
                <a:cubicBezTo>
                  <a:pt x="-788" y="88574"/>
                  <a:pt x="-523" y="97041"/>
                  <a:pt x="11648" y="111328"/>
                </a:cubicBezTo>
                <a:cubicBezTo>
                  <a:pt x="23819" y="125615"/>
                  <a:pt x="67739" y="153926"/>
                  <a:pt x="73560" y="155778"/>
                </a:cubicBezTo>
                <a:cubicBezTo>
                  <a:pt x="79381" y="157630"/>
                  <a:pt x="56362" y="132760"/>
                  <a:pt x="46573" y="122441"/>
                </a:cubicBezTo>
                <a:cubicBezTo>
                  <a:pt x="36784" y="112122"/>
                  <a:pt x="20379" y="110270"/>
                  <a:pt x="14823" y="93866"/>
                </a:cubicBezTo>
                <a:cubicBezTo>
                  <a:pt x="9267" y="77462"/>
                  <a:pt x="21966" y="4172"/>
                  <a:pt x="19585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: 図形 1374">
            <a:extLst>
              <a:ext uri="{FF2B5EF4-FFF2-40B4-BE49-F238E27FC236}">
                <a16:creationId xmlns:a16="http://schemas.microsoft.com/office/drawing/2014/main" id="{4A989A8B-ACE6-40EC-B055-A41B25D73DE3}"/>
              </a:ext>
            </a:extLst>
          </p:cNvPr>
          <p:cNvSpPr/>
          <p:nvPr/>
        </p:nvSpPr>
        <p:spPr>
          <a:xfrm>
            <a:off x="5089510" y="6851482"/>
            <a:ext cx="42850" cy="76983"/>
          </a:xfrm>
          <a:custGeom>
            <a:avLst/>
            <a:gdLst>
              <a:gd name="connsiteX0" fmla="*/ 15 w 42850"/>
              <a:gd name="connsiteY0" fmla="*/ 168 h 76983"/>
              <a:gd name="connsiteX1" fmla="*/ 36528 w 42850"/>
              <a:gd name="connsiteY1" fmla="*/ 58906 h 76983"/>
              <a:gd name="connsiteX2" fmla="*/ 39703 w 42850"/>
              <a:gd name="connsiteY2" fmla="*/ 76368 h 76983"/>
              <a:gd name="connsiteX3" fmla="*/ 41290 w 42850"/>
              <a:gd name="connsiteY3" fmla="*/ 41443 h 76983"/>
              <a:gd name="connsiteX4" fmla="*/ 15 w 42850"/>
              <a:gd name="connsiteY4" fmla="*/ 168 h 7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0" h="76983">
                <a:moveTo>
                  <a:pt x="15" y="168"/>
                </a:moveTo>
                <a:cubicBezTo>
                  <a:pt x="-779" y="3078"/>
                  <a:pt x="29913" y="46206"/>
                  <a:pt x="36528" y="58906"/>
                </a:cubicBezTo>
                <a:cubicBezTo>
                  <a:pt x="43143" y="71606"/>
                  <a:pt x="38909" y="79278"/>
                  <a:pt x="39703" y="76368"/>
                </a:cubicBezTo>
                <a:cubicBezTo>
                  <a:pt x="40497" y="73458"/>
                  <a:pt x="45259" y="49910"/>
                  <a:pt x="41290" y="41443"/>
                </a:cubicBezTo>
                <a:cubicBezTo>
                  <a:pt x="37321" y="32976"/>
                  <a:pt x="809" y="-2742"/>
                  <a:pt x="15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: 図形 1375">
            <a:extLst>
              <a:ext uri="{FF2B5EF4-FFF2-40B4-BE49-F238E27FC236}">
                <a16:creationId xmlns:a16="http://schemas.microsoft.com/office/drawing/2014/main" id="{2BD043D4-05D6-4D36-AD0B-01204B32FE77}"/>
              </a:ext>
            </a:extLst>
          </p:cNvPr>
          <p:cNvSpPr/>
          <p:nvPr/>
        </p:nvSpPr>
        <p:spPr>
          <a:xfrm>
            <a:off x="5108510" y="6974825"/>
            <a:ext cx="112630" cy="153060"/>
          </a:xfrm>
          <a:custGeom>
            <a:avLst/>
            <a:gdLst>
              <a:gd name="connsiteX0" fmla="*/ 65 w 112630"/>
              <a:gd name="connsiteY0" fmla="*/ 650 h 153060"/>
              <a:gd name="connsiteX1" fmla="*/ 79440 w 112630"/>
              <a:gd name="connsiteY1" fmla="*/ 32400 h 153060"/>
              <a:gd name="connsiteX2" fmla="*/ 109603 w 112630"/>
              <a:gd name="connsiteY2" fmla="*/ 84788 h 153060"/>
              <a:gd name="connsiteX3" fmla="*/ 109603 w 112630"/>
              <a:gd name="connsiteY3" fmla="*/ 119713 h 153060"/>
              <a:gd name="connsiteX4" fmla="*/ 92140 w 112630"/>
              <a:gd name="connsiteY4" fmla="*/ 153050 h 153060"/>
              <a:gd name="connsiteX5" fmla="*/ 98490 w 112630"/>
              <a:gd name="connsiteY5" fmla="*/ 122888 h 153060"/>
              <a:gd name="connsiteX6" fmla="*/ 98490 w 112630"/>
              <a:gd name="connsiteY6" fmla="*/ 91138 h 153060"/>
              <a:gd name="connsiteX7" fmla="*/ 93728 w 112630"/>
              <a:gd name="connsiteY7" fmla="*/ 60975 h 153060"/>
              <a:gd name="connsiteX8" fmla="*/ 65 w 112630"/>
              <a:gd name="connsiteY8" fmla="*/ 650 h 15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30" h="153060">
                <a:moveTo>
                  <a:pt x="65" y="650"/>
                </a:moveTo>
                <a:cubicBezTo>
                  <a:pt x="-2316" y="-4112"/>
                  <a:pt x="61184" y="18377"/>
                  <a:pt x="79440" y="32400"/>
                </a:cubicBezTo>
                <a:cubicBezTo>
                  <a:pt x="97696" y="46423"/>
                  <a:pt x="104576" y="70236"/>
                  <a:pt x="109603" y="84788"/>
                </a:cubicBezTo>
                <a:cubicBezTo>
                  <a:pt x="114630" y="99340"/>
                  <a:pt x="112514" y="108336"/>
                  <a:pt x="109603" y="119713"/>
                </a:cubicBezTo>
                <a:cubicBezTo>
                  <a:pt x="106693" y="131090"/>
                  <a:pt x="93992" y="152521"/>
                  <a:pt x="92140" y="153050"/>
                </a:cubicBezTo>
                <a:cubicBezTo>
                  <a:pt x="90288" y="153579"/>
                  <a:pt x="97432" y="133207"/>
                  <a:pt x="98490" y="122888"/>
                </a:cubicBezTo>
                <a:cubicBezTo>
                  <a:pt x="99548" y="112569"/>
                  <a:pt x="99284" y="101457"/>
                  <a:pt x="98490" y="91138"/>
                </a:cubicBezTo>
                <a:cubicBezTo>
                  <a:pt x="97696" y="80819"/>
                  <a:pt x="102988" y="72881"/>
                  <a:pt x="93728" y="60975"/>
                </a:cubicBezTo>
                <a:cubicBezTo>
                  <a:pt x="84468" y="49069"/>
                  <a:pt x="2446" y="5412"/>
                  <a:pt x="65" y="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: 図形 1376">
            <a:extLst>
              <a:ext uri="{FF2B5EF4-FFF2-40B4-BE49-F238E27FC236}">
                <a16:creationId xmlns:a16="http://schemas.microsoft.com/office/drawing/2014/main" id="{DFA722A2-A885-4926-ACB0-2D038AC276A8}"/>
              </a:ext>
            </a:extLst>
          </p:cNvPr>
          <p:cNvSpPr/>
          <p:nvPr/>
        </p:nvSpPr>
        <p:spPr>
          <a:xfrm>
            <a:off x="5065482" y="6983273"/>
            <a:ext cx="135382" cy="130748"/>
          </a:xfrm>
          <a:custGeom>
            <a:avLst/>
            <a:gdLst>
              <a:gd name="connsiteX0" fmla="*/ 231 w 135382"/>
              <a:gd name="connsiteY0" fmla="*/ 140 h 130748"/>
              <a:gd name="connsiteX1" fmla="*/ 73256 w 135382"/>
              <a:gd name="connsiteY1" fmla="*/ 47765 h 130748"/>
              <a:gd name="connsiteX2" fmla="*/ 133581 w 135382"/>
              <a:gd name="connsiteY2" fmla="*/ 130315 h 130748"/>
              <a:gd name="connsiteX3" fmla="*/ 117706 w 135382"/>
              <a:gd name="connsiteY3" fmla="*/ 79515 h 130748"/>
              <a:gd name="connsiteX4" fmla="*/ 98656 w 135382"/>
              <a:gd name="connsiteY4" fmla="*/ 62052 h 130748"/>
              <a:gd name="connsiteX5" fmla="*/ 231 w 135382"/>
              <a:gd name="connsiteY5" fmla="*/ 140 h 13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382" h="130748">
                <a:moveTo>
                  <a:pt x="231" y="140"/>
                </a:moveTo>
                <a:cubicBezTo>
                  <a:pt x="-4002" y="-2241"/>
                  <a:pt x="51031" y="26069"/>
                  <a:pt x="73256" y="47765"/>
                </a:cubicBezTo>
                <a:cubicBezTo>
                  <a:pt x="95481" y="69461"/>
                  <a:pt x="126173" y="125023"/>
                  <a:pt x="133581" y="130315"/>
                </a:cubicBezTo>
                <a:cubicBezTo>
                  <a:pt x="140989" y="135607"/>
                  <a:pt x="123527" y="90892"/>
                  <a:pt x="117706" y="79515"/>
                </a:cubicBezTo>
                <a:cubicBezTo>
                  <a:pt x="111885" y="68138"/>
                  <a:pt x="113473" y="71577"/>
                  <a:pt x="98656" y="62052"/>
                </a:cubicBezTo>
                <a:cubicBezTo>
                  <a:pt x="83839" y="52527"/>
                  <a:pt x="4464" y="2521"/>
                  <a:pt x="231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: 図形 1377">
            <a:extLst>
              <a:ext uri="{FF2B5EF4-FFF2-40B4-BE49-F238E27FC236}">
                <a16:creationId xmlns:a16="http://schemas.microsoft.com/office/drawing/2014/main" id="{0775379B-D713-4DF3-AE12-16ED32FBA3AB}"/>
              </a:ext>
            </a:extLst>
          </p:cNvPr>
          <p:cNvSpPr/>
          <p:nvPr/>
        </p:nvSpPr>
        <p:spPr>
          <a:xfrm>
            <a:off x="5205404" y="7007206"/>
            <a:ext cx="64743" cy="106761"/>
          </a:xfrm>
          <a:custGeom>
            <a:avLst/>
            <a:gdLst>
              <a:gd name="connsiteX0" fmla="*/ 26996 w 64743"/>
              <a:gd name="connsiteY0" fmla="*/ 19 h 106761"/>
              <a:gd name="connsiteX1" fmla="*/ 50809 w 64743"/>
              <a:gd name="connsiteY1" fmla="*/ 87332 h 106761"/>
              <a:gd name="connsiteX2" fmla="*/ 9 w 64743"/>
              <a:gd name="connsiteY2" fmla="*/ 106382 h 106761"/>
              <a:gd name="connsiteX3" fmla="*/ 55571 w 64743"/>
              <a:gd name="connsiteY3" fmla="*/ 98444 h 106761"/>
              <a:gd name="connsiteX4" fmla="*/ 63509 w 64743"/>
              <a:gd name="connsiteY4" fmla="*/ 79394 h 106761"/>
              <a:gd name="connsiteX5" fmla="*/ 26996 w 64743"/>
              <a:gd name="connsiteY5" fmla="*/ 19 h 10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743" h="106761">
                <a:moveTo>
                  <a:pt x="26996" y="19"/>
                </a:moveTo>
                <a:cubicBezTo>
                  <a:pt x="24879" y="1342"/>
                  <a:pt x="55307" y="69605"/>
                  <a:pt x="50809" y="87332"/>
                </a:cubicBezTo>
                <a:cubicBezTo>
                  <a:pt x="46311" y="105059"/>
                  <a:pt x="-785" y="104530"/>
                  <a:pt x="9" y="106382"/>
                </a:cubicBezTo>
                <a:cubicBezTo>
                  <a:pt x="803" y="108234"/>
                  <a:pt x="44988" y="102942"/>
                  <a:pt x="55571" y="98444"/>
                </a:cubicBezTo>
                <a:cubicBezTo>
                  <a:pt x="66154" y="93946"/>
                  <a:pt x="65626" y="92359"/>
                  <a:pt x="63509" y="79394"/>
                </a:cubicBezTo>
                <a:cubicBezTo>
                  <a:pt x="61392" y="66429"/>
                  <a:pt x="29113" y="-1304"/>
                  <a:pt x="26996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: 図形 1378">
            <a:extLst>
              <a:ext uri="{FF2B5EF4-FFF2-40B4-BE49-F238E27FC236}">
                <a16:creationId xmlns:a16="http://schemas.microsoft.com/office/drawing/2014/main" id="{8DA8F6B0-5B33-411A-8616-EC0EF876D95F}"/>
              </a:ext>
            </a:extLst>
          </p:cNvPr>
          <p:cNvSpPr/>
          <p:nvPr/>
        </p:nvSpPr>
        <p:spPr>
          <a:xfrm>
            <a:off x="5322132" y="6973879"/>
            <a:ext cx="118309" cy="95291"/>
          </a:xfrm>
          <a:custGeom>
            <a:avLst/>
            <a:gdLst>
              <a:gd name="connsiteX0" fmla="*/ 118231 w 118309"/>
              <a:gd name="connsiteY0" fmla="*/ 9 h 95291"/>
              <a:gd name="connsiteX1" fmla="*/ 24568 w 118309"/>
              <a:gd name="connsiteY1" fmla="*/ 61921 h 95291"/>
              <a:gd name="connsiteX2" fmla="*/ 11868 w 118309"/>
              <a:gd name="connsiteY2" fmla="*/ 95259 h 95291"/>
              <a:gd name="connsiteX3" fmla="*/ 7106 w 118309"/>
              <a:gd name="connsiteY3" fmla="*/ 66684 h 95291"/>
              <a:gd name="connsiteX4" fmla="*/ 118231 w 118309"/>
              <a:gd name="connsiteY4" fmla="*/ 9 h 9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9" h="95291">
                <a:moveTo>
                  <a:pt x="118231" y="9"/>
                </a:moveTo>
                <a:cubicBezTo>
                  <a:pt x="121141" y="-785"/>
                  <a:pt x="42295" y="46046"/>
                  <a:pt x="24568" y="61921"/>
                </a:cubicBezTo>
                <a:cubicBezTo>
                  <a:pt x="6841" y="77796"/>
                  <a:pt x="14778" y="94465"/>
                  <a:pt x="11868" y="95259"/>
                </a:cubicBezTo>
                <a:cubicBezTo>
                  <a:pt x="8958" y="96053"/>
                  <a:pt x="-10092" y="82295"/>
                  <a:pt x="7106" y="66684"/>
                </a:cubicBezTo>
                <a:cubicBezTo>
                  <a:pt x="24304" y="51074"/>
                  <a:pt x="115321" y="803"/>
                  <a:pt x="118231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: 図形 1379">
            <a:extLst>
              <a:ext uri="{FF2B5EF4-FFF2-40B4-BE49-F238E27FC236}">
                <a16:creationId xmlns:a16="http://schemas.microsoft.com/office/drawing/2014/main" id="{0EA26CD4-7C55-470E-B85A-D2AF1765942F}"/>
              </a:ext>
            </a:extLst>
          </p:cNvPr>
          <p:cNvSpPr/>
          <p:nvPr/>
        </p:nvSpPr>
        <p:spPr>
          <a:xfrm>
            <a:off x="5226666" y="6815138"/>
            <a:ext cx="143879" cy="119068"/>
          </a:xfrm>
          <a:custGeom>
            <a:avLst/>
            <a:gdLst>
              <a:gd name="connsiteX0" fmla="*/ 143847 w 143879"/>
              <a:gd name="connsiteY0" fmla="*/ 0 h 119068"/>
              <a:gd name="connsiteX1" fmla="*/ 21609 w 143879"/>
              <a:gd name="connsiteY1" fmla="*/ 92075 h 119068"/>
              <a:gd name="connsiteX2" fmla="*/ 18434 w 143879"/>
              <a:gd name="connsiteY2" fmla="*/ 119062 h 119068"/>
              <a:gd name="connsiteX3" fmla="*/ 8909 w 143879"/>
              <a:gd name="connsiteY3" fmla="*/ 90487 h 119068"/>
              <a:gd name="connsiteX4" fmla="*/ 143847 w 143879"/>
              <a:gd name="connsiteY4" fmla="*/ 0 h 11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79" h="119068">
                <a:moveTo>
                  <a:pt x="143847" y="0"/>
                </a:moveTo>
                <a:cubicBezTo>
                  <a:pt x="145964" y="265"/>
                  <a:pt x="42511" y="72231"/>
                  <a:pt x="21609" y="92075"/>
                </a:cubicBezTo>
                <a:cubicBezTo>
                  <a:pt x="707" y="111919"/>
                  <a:pt x="20551" y="119327"/>
                  <a:pt x="18434" y="119062"/>
                </a:cubicBezTo>
                <a:cubicBezTo>
                  <a:pt x="16317" y="118797"/>
                  <a:pt x="-14903" y="111389"/>
                  <a:pt x="8909" y="90487"/>
                </a:cubicBezTo>
                <a:cubicBezTo>
                  <a:pt x="32721" y="69585"/>
                  <a:pt x="141730" y="-265"/>
                  <a:pt x="14384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: 図形 1380">
            <a:extLst>
              <a:ext uri="{FF2B5EF4-FFF2-40B4-BE49-F238E27FC236}">
                <a16:creationId xmlns:a16="http://schemas.microsoft.com/office/drawing/2014/main" id="{D001E52A-674B-45CA-B1F5-13B18B12123B}"/>
              </a:ext>
            </a:extLst>
          </p:cNvPr>
          <p:cNvSpPr/>
          <p:nvPr/>
        </p:nvSpPr>
        <p:spPr>
          <a:xfrm>
            <a:off x="5158131" y="6656335"/>
            <a:ext cx="112465" cy="143049"/>
          </a:xfrm>
          <a:custGeom>
            <a:avLst/>
            <a:gdLst>
              <a:gd name="connsiteX0" fmla="*/ 112369 w 112465"/>
              <a:gd name="connsiteY0" fmla="*/ 53 h 143049"/>
              <a:gd name="connsiteX1" fmla="*/ 23469 w 112465"/>
              <a:gd name="connsiteY1" fmla="*/ 82603 h 143049"/>
              <a:gd name="connsiteX2" fmla="*/ 17119 w 112465"/>
              <a:gd name="connsiteY2" fmla="*/ 142928 h 143049"/>
              <a:gd name="connsiteX3" fmla="*/ 4419 w 112465"/>
              <a:gd name="connsiteY3" fmla="*/ 95303 h 143049"/>
              <a:gd name="connsiteX4" fmla="*/ 112369 w 112465"/>
              <a:gd name="connsiteY4" fmla="*/ 53 h 14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65" h="143049">
                <a:moveTo>
                  <a:pt x="112369" y="53"/>
                </a:moveTo>
                <a:cubicBezTo>
                  <a:pt x="115544" y="-2064"/>
                  <a:pt x="39344" y="58791"/>
                  <a:pt x="23469" y="82603"/>
                </a:cubicBezTo>
                <a:cubicBezTo>
                  <a:pt x="7594" y="106416"/>
                  <a:pt x="20294" y="140811"/>
                  <a:pt x="17119" y="142928"/>
                </a:cubicBezTo>
                <a:cubicBezTo>
                  <a:pt x="13944" y="145045"/>
                  <a:pt x="-9604" y="119115"/>
                  <a:pt x="4419" y="95303"/>
                </a:cubicBezTo>
                <a:cubicBezTo>
                  <a:pt x="18442" y="71491"/>
                  <a:pt x="109194" y="2170"/>
                  <a:pt x="112369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: 図形 1381">
            <a:extLst>
              <a:ext uri="{FF2B5EF4-FFF2-40B4-BE49-F238E27FC236}">
                <a16:creationId xmlns:a16="http://schemas.microsoft.com/office/drawing/2014/main" id="{080FFBF0-0AB6-4392-900A-88CD6B3A612C}"/>
              </a:ext>
            </a:extLst>
          </p:cNvPr>
          <p:cNvSpPr/>
          <p:nvPr/>
        </p:nvSpPr>
        <p:spPr>
          <a:xfrm>
            <a:off x="5632450" y="6834035"/>
            <a:ext cx="144713" cy="95756"/>
          </a:xfrm>
          <a:custGeom>
            <a:avLst/>
            <a:gdLst>
              <a:gd name="connsiteX0" fmla="*/ 0 w 144713"/>
              <a:gd name="connsiteY0" fmla="*/ 95403 h 95756"/>
              <a:gd name="connsiteX1" fmla="*/ 125413 w 144713"/>
              <a:gd name="connsiteY1" fmla="*/ 66828 h 95756"/>
              <a:gd name="connsiteX2" fmla="*/ 136525 w 144713"/>
              <a:gd name="connsiteY2" fmla="*/ 60478 h 95756"/>
              <a:gd name="connsiteX3" fmla="*/ 144463 w 144713"/>
              <a:gd name="connsiteY3" fmla="*/ 153 h 95756"/>
              <a:gd name="connsiteX4" fmla="*/ 127000 w 144713"/>
              <a:gd name="connsiteY4" fmla="*/ 44603 h 95756"/>
              <a:gd name="connsiteX5" fmla="*/ 0 w 144713"/>
              <a:gd name="connsiteY5" fmla="*/ 95403 h 9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13" h="95756">
                <a:moveTo>
                  <a:pt x="0" y="95403"/>
                </a:moveTo>
                <a:cubicBezTo>
                  <a:pt x="-264" y="99107"/>
                  <a:pt x="102659" y="72649"/>
                  <a:pt x="125413" y="66828"/>
                </a:cubicBezTo>
                <a:cubicBezTo>
                  <a:pt x="148167" y="61007"/>
                  <a:pt x="133350" y="71591"/>
                  <a:pt x="136525" y="60478"/>
                </a:cubicBezTo>
                <a:cubicBezTo>
                  <a:pt x="139700" y="49365"/>
                  <a:pt x="146051" y="2799"/>
                  <a:pt x="144463" y="153"/>
                </a:cubicBezTo>
                <a:cubicBezTo>
                  <a:pt x="142876" y="-2493"/>
                  <a:pt x="146050" y="29786"/>
                  <a:pt x="127000" y="44603"/>
                </a:cubicBezTo>
                <a:cubicBezTo>
                  <a:pt x="107950" y="59420"/>
                  <a:pt x="264" y="91699"/>
                  <a:pt x="0" y="95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: 図形 1382">
            <a:extLst>
              <a:ext uri="{FF2B5EF4-FFF2-40B4-BE49-F238E27FC236}">
                <a16:creationId xmlns:a16="http://schemas.microsoft.com/office/drawing/2014/main" id="{B2567537-DF94-4719-8A02-218EC3E44648}"/>
              </a:ext>
            </a:extLst>
          </p:cNvPr>
          <p:cNvSpPr/>
          <p:nvPr/>
        </p:nvSpPr>
        <p:spPr>
          <a:xfrm>
            <a:off x="5492399" y="6728936"/>
            <a:ext cx="187676" cy="80523"/>
          </a:xfrm>
          <a:custGeom>
            <a:avLst/>
            <a:gdLst>
              <a:gd name="connsiteX0" fmla="*/ 3526 w 187676"/>
              <a:gd name="connsiteY0" fmla="*/ 79852 h 80523"/>
              <a:gd name="connsiteX1" fmla="*/ 155926 w 187676"/>
              <a:gd name="connsiteY1" fmla="*/ 10002 h 80523"/>
              <a:gd name="connsiteX2" fmla="*/ 187676 w 187676"/>
              <a:gd name="connsiteY2" fmla="*/ 477 h 80523"/>
              <a:gd name="connsiteX3" fmla="*/ 59089 w 187676"/>
              <a:gd name="connsiteY3" fmla="*/ 43339 h 80523"/>
              <a:gd name="connsiteX4" fmla="*/ 3526 w 187676"/>
              <a:gd name="connsiteY4" fmla="*/ 79852 h 8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676" h="80523">
                <a:moveTo>
                  <a:pt x="3526" y="79852"/>
                </a:moveTo>
                <a:cubicBezTo>
                  <a:pt x="19665" y="74296"/>
                  <a:pt x="125234" y="23231"/>
                  <a:pt x="155926" y="10002"/>
                </a:cubicBezTo>
                <a:cubicBezTo>
                  <a:pt x="186618" y="-3227"/>
                  <a:pt x="187676" y="477"/>
                  <a:pt x="187676" y="477"/>
                </a:cubicBezTo>
                <a:cubicBezTo>
                  <a:pt x="171537" y="6033"/>
                  <a:pt x="87929" y="31697"/>
                  <a:pt x="59089" y="43339"/>
                </a:cubicBezTo>
                <a:cubicBezTo>
                  <a:pt x="30250" y="54981"/>
                  <a:pt x="-12613" y="85408"/>
                  <a:pt x="3526" y="79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: 図形 1383">
            <a:extLst>
              <a:ext uri="{FF2B5EF4-FFF2-40B4-BE49-F238E27FC236}">
                <a16:creationId xmlns:a16="http://schemas.microsoft.com/office/drawing/2014/main" id="{81B05F31-5B69-4F3F-AB46-79F625504E7B}"/>
              </a:ext>
            </a:extLst>
          </p:cNvPr>
          <p:cNvSpPr/>
          <p:nvPr/>
        </p:nvSpPr>
        <p:spPr>
          <a:xfrm>
            <a:off x="5468230" y="6694484"/>
            <a:ext cx="24571" cy="77842"/>
          </a:xfrm>
          <a:custGeom>
            <a:avLst/>
            <a:gdLst>
              <a:gd name="connsiteX0" fmla="*/ 7058 w 24571"/>
              <a:gd name="connsiteY0" fmla="*/ 4 h 77842"/>
              <a:gd name="connsiteX1" fmla="*/ 7058 w 24571"/>
              <a:gd name="connsiteY1" fmla="*/ 61916 h 77842"/>
              <a:gd name="connsiteX2" fmla="*/ 24520 w 24571"/>
              <a:gd name="connsiteY2" fmla="*/ 77791 h 77842"/>
              <a:gd name="connsiteX3" fmla="*/ 708 w 24571"/>
              <a:gd name="connsiteY3" fmla="*/ 58741 h 77842"/>
              <a:gd name="connsiteX4" fmla="*/ 7058 w 24571"/>
              <a:gd name="connsiteY4" fmla="*/ 4 h 7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1" h="77842">
                <a:moveTo>
                  <a:pt x="7058" y="4"/>
                </a:moveTo>
                <a:cubicBezTo>
                  <a:pt x="8116" y="533"/>
                  <a:pt x="4148" y="48951"/>
                  <a:pt x="7058" y="61916"/>
                </a:cubicBezTo>
                <a:cubicBezTo>
                  <a:pt x="9968" y="74881"/>
                  <a:pt x="25578" y="78320"/>
                  <a:pt x="24520" y="77791"/>
                </a:cubicBezTo>
                <a:cubicBezTo>
                  <a:pt x="23462" y="77262"/>
                  <a:pt x="3883" y="66414"/>
                  <a:pt x="708" y="58741"/>
                </a:cubicBezTo>
                <a:cubicBezTo>
                  <a:pt x="-2467" y="51068"/>
                  <a:pt x="6000" y="-525"/>
                  <a:pt x="705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: 図形 1384">
            <a:extLst>
              <a:ext uri="{FF2B5EF4-FFF2-40B4-BE49-F238E27FC236}">
                <a16:creationId xmlns:a16="http://schemas.microsoft.com/office/drawing/2014/main" id="{F38D5C6E-E096-4563-BAB5-C9A6C10C480D}"/>
              </a:ext>
            </a:extLst>
          </p:cNvPr>
          <p:cNvSpPr/>
          <p:nvPr/>
        </p:nvSpPr>
        <p:spPr>
          <a:xfrm>
            <a:off x="5803852" y="6714673"/>
            <a:ext cx="130452" cy="122820"/>
          </a:xfrm>
          <a:custGeom>
            <a:avLst/>
            <a:gdLst>
              <a:gd name="connsiteX0" fmla="*/ 130223 w 130452"/>
              <a:gd name="connsiteY0" fmla="*/ 452 h 122820"/>
              <a:gd name="connsiteX1" fmla="*/ 46086 w 130452"/>
              <a:gd name="connsiteY1" fmla="*/ 90940 h 122820"/>
              <a:gd name="connsiteX2" fmla="*/ 42911 w 130452"/>
              <a:gd name="connsiteY2" fmla="*/ 122690 h 122820"/>
              <a:gd name="connsiteX3" fmla="*/ 31798 w 130452"/>
              <a:gd name="connsiteY3" fmla="*/ 81415 h 122820"/>
              <a:gd name="connsiteX4" fmla="*/ 48 w 130452"/>
              <a:gd name="connsiteY4" fmla="*/ 29027 h 122820"/>
              <a:gd name="connsiteX5" fmla="*/ 39736 w 130452"/>
              <a:gd name="connsiteY5" fmla="*/ 95702 h 122820"/>
              <a:gd name="connsiteX6" fmla="*/ 69898 w 130452"/>
              <a:gd name="connsiteY6" fmla="*/ 57602 h 122820"/>
              <a:gd name="connsiteX7" fmla="*/ 130223 w 130452"/>
              <a:gd name="connsiteY7" fmla="*/ 452 h 12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452" h="122820">
                <a:moveTo>
                  <a:pt x="130223" y="452"/>
                </a:moveTo>
                <a:cubicBezTo>
                  <a:pt x="126254" y="6008"/>
                  <a:pt x="60638" y="70567"/>
                  <a:pt x="46086" y="90940"/>
                </a:cubicBezTo>
                <a:cubicBezTo>
                  <a:pt x="31534" y="111313"/>
                  <a:pt x="45292" y="124277"/>
                  <a:pt x="42911" y="122690"/>
                </a:cubicBezTo>
                <a:cubicBezTo>
                  <a:pt x="40530" y="121103"/>
                  <a:pt x="38942" y="97025"/>
                  <a:pt x="31798" y="81415"/>
                </a:cubicBezTo>
                <a:cubicBezTo>
                  <a:pt x="24654" y="65805"/>
                  <a:pt x="-1275" y="26646"/>
                  <a:pt x="48" y="29027"/>
                </a:cubicBezTo>
                <a:cubicBezTo>
                  <a:pt x="1371" y="31408"/>
                  <a:pt x="28094" y="90940"/>
                  <a:pt x="39736" y="95702"/>
                </a:cubicBezTo>
                <a:cubicBezTo>
                  <a:pt x="51378" y="100464"/>
                  <a:pt x="54288" y="73212"/>
                  <a:pt x="69898" y="57602"/>
                </a:cubicBezTo>
                <a:cubicBezTo>
                  <a:pt x="85508" y="41992"/>
                  <a:pt x="134192" y="-5104"/>
                  <a:pt x="130223" y="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: 図形 1385">
            <a:extLst>
              <a:ext uri="{FF2B5EF4-FFF2-40B4-BE49-F238E27FC236}">
                <a16:creationId xmlns:a16="http://schemas.microsoft.com/office/drawing/2014/main" id="{84C2B6FE-2D58-449A-A1B5-E0D458CFF46A}"/>
              </a:ext>
            </a:extLst>
          </p:cNvPr>
          <p:cNvSpPr/>
          <p:nvPr/>
        </p:nvSpPr>
        <p:spPr>
          <a:xfrm>
            <a:off x="6434138" y="6736948"/>
            <a:ext cx="163534" cy="78629"/>
          </a:xfrm>
          <a:custGeom>
            <a:avLst/>
            <a:gdLst>
              <a:gd name="connsiteX0" fmla="*/ 0 w 163534"/>
              <a:gd name="connsiteY0" fmla="*/ 402 h 78629"/>
              <a:gd name="connsiteX1" fmla="*/ 134937 w 163534"/>
              <a:gd name="connsiteY1" fmla="*/ 51202 h 78629"/>
              <a:gd name="connsiteX2" fmla="*/ 163512 w 163534"/>
              <a:gd name="connsiteY2" fmla="*/ 78190 h 78629"/>
              <a:gd name="connsiteX3" fmla="*/ 133350 w 163534"/>
              <a:gd name="connsiteY3" fmla="*/ 30565 h 78629"/>
              <a:gd name="connsiteX4" fmla="*/ 0 w 163534"/>
              <a:gd name="connsiteY4" fmla="*/ 402 h 7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34" h="78629">
                <a:moveTo>
                  <a:pt x="0" y="402"/>
                </a:moveTo>
                <a:cubicBezTo>
                  <a:pt x="264" y="3841"/>
                  <a:pt x="107685" y="38237"/>
                  <a:pt x="134937" y="51202"/>
                </a:cubicBezTo>
                <a:cubicBezTo>
                  <a:pt x="162189" y="64167"/>
                  <a:pt x="163776" y="81629"/>
                  <a:pt x="163512" y="78190"/>
                </a:cubicBezTo>
                <a:cubicBezTo>
                  <a:pt x="163248" y="74751"/>
                  <a:pt x="161925" y="44852"/>
                  <a:pt x="133350" y="30565"/>
                </a:cubicBezTo>
                <a:cubicBezTo>
                  <a:pt x="104775" y="16278"/>
                  <a:pt x="-264" y="-3037"/>
                  <a:pt x="0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: 図形 1386">
            <a:extLst>
              <a:ext uri="{FF2B5EF4-FFF2-40B4-BE49-F238E27FC236}">
                <a16:creationId xmlns:a16="http://schemas.microsoft.com/office/drawing/2014/main" id="{FDB84046-D6D1-4C7F-8CE8-6B3653157795}"/>
              </a:ext>
            </a:extLst>
          </p:cNvPr>
          <p:cNvSpPr/>
          <p:nvPr/>
        </p:nvSpPr>
        <p:spPr>
          <a:xfrm>
            <a:off x="6704633" y="6292438"/>
            <a:ext cx="185884" cy="42627"/>
          </a:xfrm>
          <a:custGeom>
            <a:avLst/>
            <a:gdLst>
              <a:gd name="connsiteX0" fmla="*/ 967 w 185884"/>
              <a:gd name="connsiteY0" fmla="*/ 2000 h 42627"/>
              <a:gd name="connsiteX1" fmla="*/ 99392 w 185884"/>
              <a:gd name="connsiteY1" fmla="*/ 6762 h 42627"/>
              <a:gd name="connsiteX2" fmla="*/ 180355 w 185884"/>
              <a:gd name="connsiteY2" fmla="*/ 41687 h 42627"/>
              <a:gd name="connsiteX3" fmla="*/ 162892 w 185884"/>
              <a:gd name="connsiteY3" fmla="*/ 30575 h 42627"/>
              <a:gd name="connsiteX4" fmla="*/ 967 w 185884"/>
              <a:gd name="connsiteY4" fmla="*/ 2000 h 4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84" h="42627">
                <a:moveTo>
                  <a:pt x="967" y="2000"/>
                </a:moveTo>
                <a:cubicBezTo>
                  <a:pt x="-9616" y="-1969"/>
                  <a:pt x="69494" y="148"/>
                  <a:pt x="99392" y="6762"/>
                </a:cubicBezTo>
                <a:cubicBezTo>
                  <a:pt x="129290" y="13376"/>
                  <a:pt x="169772" y="37718"/>
                  <a:pt x="180355" y="41687"/>
                </a:cubicBezTo>
                <a:cubicBezTo>
                  <a:pt x="190938" y="45656"/>
                  <a:pt x="186969" y="36131"/>
                  <a:pt x="162892" y="30575"/>
                </a:cubicBezTo>
                <a:cubicBezTo>
                  <a:pt x="138815" y="25019"/>
                  <a:pt x="11550" y="5969"/>
                  <a:pt x="967" y="2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: 図形 1387">
            <a:extLst>
              <a:ext uri="{FF2B5EF4-FFF2-40B4-BE49-F238E27FC236}">
                <a16:creationId xmlns:a16="http://schemas.microsoft.com/office/drawing/2014/main" id="{A55909F7-0383-4A19-B6D2-4953183468C0}"/>
              </a:ext>
            </a:extLst>
          </p:cNvPr>
          <p:cNvSpPr/>
          <p:nvPr/>
        </p:nvSpPr>
        <p:spPr>
          <a:xfrm>
            <a:off x="6895843" y="6413500"/>
            <a:ext cx="78229" cy="184214"/>
          </a:xfrm>
          <a:custGeom>
            <a:avLst/>
            <a:gdLst>
              <a:gd name="connsiteX0" fmla="*/ 78045 w 78229"/>
              <a:gd name="connsiteY0" fmla="*/ 0 h 184214"/>
              <a:gd name="connsiteX1" fmla="*/ 46295 w 78229"/>
              <a:gd name="connsiteY1" fmla="*/ 80963 h 184214"/>
              <a:gd name="connsiteX2" fmla="*/ 14545 w 78229"/>
              <a:gd name="connsiteY2" fmla="*/ 171450 h 184214"/>
              <a:gd name="connsiteX3" fmla="*/ 257 w 78229"/>
              <a:gd name="connsiteY3" fmla="*/ 182563 h 184214"/>
              <a:gd name="connsiteX4" fmla="*/ 25657 w 78229"/>
              <a:gd name="connsiteY4" fmla="*/ 161925 h 184214"/>
              <a:gd name="connsiteX5" fmla="*/ 57407 w 78229"/>
              <a:gd name="connsiteY5" fmla="*/ 82550 h 184214"/>
              <a:gd name="connsiteX6" fmla="*/ 78045 w 78229"/>
              <a:gd name="connsiteY6" fmla="*/ 0 h 18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229" h="184214">
                <a:moveTo>
                  <a:pt x="78045" y="0"/>
                </a:moveTo>
                <a:cubicBezTo>
                  <a:pt x="76193" y="-264"/>
                  <a:pt x="56878" y="52388"/>
                  <a:pt x="46295" y="80963"/>
                </a:cubicBezTo>
                <a:cubicBezTo>
                  <a:pt x="35712" y="109538"/>
                  <a:pt x="22218" y="154517"/>
                  <a:pt x="14545" y="171450"/>
                </a:cubicBezTo>
                <a:cubicBezTo>
                  <a:pt x="6872" y="188383"/>
                  <a:pt x="-1595" y="184150"/>
                  <a:pt x="257" y="182563"/>
                </a:cubicBezTo>
                <a:cubicBezTo>
                  <a:pt x="2109" y="180976"/>
                  <a:pt x="16132" y="178594"/>
                  <a:pt x="25657" y="161925"/>
                </a:cubicBezTo>
                <a:cubicBezTo>
                  <a:pt x="35182" y="145256"/>
                  <a:pt x="47353" y="105569"/>
                  <a:pt x="57407" y="82550"/>
                </a:cubicBezTo>
                <a:cubicBezTo>
                  <a:pt x="67461" y="59531"/>
                  <a:pt x="79897" y="264"/>
                  <a:pt x="7804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: 図形 1388">
            <a:extLst>
              <a:ext uri="{FF2B5EF4-FFF2-40B4-BE49-F238E27FC236}">
                <a16:creationId xmlns:a16="http://schemas.microsoft.com/office/drawing/2014/main" id="{BB49EBF1-76D0-4ABD-B493-3280C3A309A1}"/>
              </a:ext>
            </a:extLst>
          </p:cNvPr>
          <p:cNvSpPr/>
          <p:nvPr/>
        </p:nvSpPr>
        <p:spPr>
          <a:xfrm>
            <a:off x="4195661" y="5249850"/>
            <a:ext cx="71730" cy="315010"/>
          </a:xfrm>
          <a:custGeom>
            <a:avLst/>
            <a:gdLst>
              <a:gd name="connsiteX0" fmla="*/ 102 w 71730"/>
              <a:gd name="connsiteY0" fmla="*/ 13 h 315010"/>
              <a:gd name="connsiteX1" fmla="*/ 57252 w 71730"/>
              <a:gd name="connsiteY1" fmla="*/ 80975 h 315010"/>
              <a:gd name="connsiteX2" fmla="*/ 62014 w 71730"/>
              <a:gd name="connsiteY2" fmla="*/ 144475 h 315010"/>
              <a:gd name="connsiteX3" fmla="*/ 71539 w 71730"/>
              <a:gd name="connsiteY3" fmla="*/ 314338 h 315010"/>
              <a:gd name="connsiteX4" fmla="*/ 52489 w 71730"/>
              <a:gd name="connsiteY4" fmla="*/ 200038 h 315010"/>
              <a:gd name="connsiteX5" fmla="*/ 47727 w 71730"/>
              <a:gd name="connsiteY5" fmla="*/ 106375 h 315010"/>
              <a:gd name="connsiteX6" fmla="*/ 42964 w 71730"/>
              <a:gd name="connsiteY6" fmla="*/ 74625 h 315010"/>
              <a:gd name="connsiteX7" fmla="*/ 102 w 71730"/>
              <a:gd name="connsiteY7" fmla="*/ 13 h 31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30" h="315010">
                <a:moveTo>
                  <a:pt x="102" y="13"/>
                </a:moveTo>
                <a:cubicBezTo>
                  <a:pt x="2483" y="1071"/>
                  <a:pt x="46933" y="56898"/>
                  <a:pt x="57252" y="80975"/>
                </a:cubicBezTo>
                <a:cubicBezTo>
                  <a:pt x="67571" y="105052"/>
                  <a:pt x="59633" y="105581"/>
                  <a:pt x="62014" y="144475"/>
                </a:cubicBezTo>
                <a:cubicBezTo>
                  <a:pt x="64395" y="183369"/>
                  <a:pt x="73127" y="305078"/>
                  <a:pt x="71539" y="314338"/>
                </a:cubicBezTo>
                <a:cubicBezTo>
                  <a:pt x="69952" y="323599"/>
                  <a:pt x="56458" y="234698"/>
                  <a:pt x="52489" y="200038"/>
                </a:cubicBezTo>
                <a:cubicBezTo>
                  <a:pt x="48520" y="165378"/>
                  <a:pt x="49314" y="127277"/>
                  <a:pt x="47727" y="106375"/>
                </a:cubicBezTo>
                <a:cubicBezTo>
                  <a:pt x="46140" y="85473"/>
                  <a:pt x="48256" y="87060"/>
                  <a:pt x="42964" y="74625"/>
                </a:cubicBezTo>
                <a:cubicBezTo>
                  <a:pt x="37672" y="62190"/>
                  <a:pt x="-2279" y="-1045"/>
                  <a:pt x="10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: 図形 1389">
            <a:extLst>
              <a:ext uri="{FF2B5EF4-FFF2-40B4-BE49-F238E27FC236}">
                <a16:creationId xmlns:a16="http://schemas.microsoft.com/office/drawing/2014/main" id="{C8C2A3AB-7188-44EA-A2DF-440451A53B37}"/>
              </a:ext>
            </a:extLst>
          </p:cNvPr>
          <p:cNvSpPr/>
          <p:nvPr/>
        </p:nvSpPr>
        <p:spPr>
          <a:xfrm>
            <a:off x="4171934" y="5283946"/>
            <a:ext cx="88967" cy="578221"/>
          </a:xfrm>
          <a:custGeom>
            <a:avLst/>
            <a:gdLst>
              <a:gd name="connsiteX0" fmla="*/ 16 w 88967"/>
              <a:gd name="connsiteY0" fmla="*/ 842 h 578221"/>
              <a:gd name="connsiteX1" fmla="*/ 61929 w 88967"/>
              <a:gd name="connsiteY1" fmla="*/ 62754 h 578221"/>
              <a:gd name="connsiteX2" fmla="*/ 66691 w 88967"/>
              <a:gd name="connsiteY2" fmla="*/ 227854 h 578221"/>
              <a:gd name="connsiteX3" fmla="*/ 79391 w 88967"/>
              <a:gd name="connsiteY3" fmla="*/ 281829 h 578221"/>
              <a:gd name="connsiteX4" fmla="*/ 71454 w 88967"/>
              <a:gd name="connsiteY4" fmla="*/ 394542 h 578221"/>
              <a:gd name="connsiteX5" fmla="*/ 87329 w 88967"/>
              <a:gd name="connsiteY5" fmla="*/ 570754 h 578221"/>
              <a:gd name="connsiteX6" fmla="*/ 84154 w 88967"/>
              <a:gd name="connsiteY6" fmla="*/ 531067 h 578221"/>
              <a:gd name="connsiteX7" fmla="*/ 49229 w 88967"/>
              <a:gd name="connsiteY7" fmla="*/ 399304 h 578221"/>
              <a:gd name="connsiteX8" fmla="*/ 66691 w 88967"/>
              <a:gd name="connsiteY8" fmla="*/ 275479 h 578221"/>
              <a:gd name="connsiteX9" fmla="*/ 55579 w 88967"/>
              <a:gd name="connsiteY9" fmla="*/ 216742 h 578221"/>
              <a:gd name="connsiteX10" fmla="*/ 55579 w 88967"/>
              <a:gd name="connsiteY10" fmla="*/ 100854 h 578221"/>
              <a:gd name="connsiteX11" fmla="*/ 16 w 88967"/>
              <a:gd name="connsiteY11" fmla="*/ 842 h 57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967" h="578221">
                <a:moveTo>
                  <a:pt x="16" y="842"/>
                </a:moveTo>
                <a:cubicBezTo>
                  <a:pt x="1074" y="-5508"/>
                  <a:pt x="50817" y="24919"/>
                  <a:pt x="61929" y="62754"/>
                </a:cubicBezTo>
                <a:cubicBezTo>
                  <a:pt x="73041" y="100589"/>
                  <a:pt x="63781" y="191342"/>
                  <a:pt x="66691" y="227854"/>
                </a:cubicBezTo>
                <a:cubicBezTo>
                  <a:pt x="69601" y="264366"/>
                  <a:pt x="78597" y="254048"/>
                  <a:pt x="79391" y="281829"/>
                </a:cubicBezTo>
                <a:cubicBezTo>
                  <a:pt x="80185" y="309610"/>
                  <a:pt x="70131" y="346388"/>
                  <a:pt x="71454" y="394542"/>
                </a:cubicBezTo>
                <a:cubicBezTo>
                  <a:pt x="72777" y="442696"/>
                  <a:pt x="85212" y="548000"/>
                  <a:pt x="87329" y="570754"/>
                </a:cubicBezTo>
                <a:cubicBezTo>
                  <a:pt x="89446" y="593508"/>
                  <a:pt x="90504" y="559642"/>
                  <a:pt x="84154" y="531067"/>
                </a:cubicBezTo>
                <a:cubicBezTo>
                  <a:pt x="77804" y="502492"/>
                  <a:pt x="52139" y="441902"/>
                  <a:pt x="49229" y="399304"/>
                </a:cubicBezTo>
                <a:cubicBezTo>
                  <a:pt x="46319" y="356706"/>
                  <a:pt x="65633" y="305906"/>
                  <a:pt x="66691" y="275479"/>
                </a:cubicBezTo>
                <a:cubicBezTo>
                  <a:pt x="67749" y="245052"/>
                  <a:pt x="57431" y="245846"/>
                  <a:pt x="55579" y="216742"/>
                </a:cubicBezTo>
                <a:cubicBezTo>
                  <a:pt x="53727" y="187638"/>
                  <a:pt x="60606" y="135779"/>
                  <a:pt x="55579" y="100854"/>
                </a:cubicBezTo>
                <a:cubicBezTo>
                  <a:pt x="50552" y="65929"/>
                  <a:pt x="-1042" y="7192"/>
                  <a:pt x="16" y="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: 図形 1390">
            <a:extLst>
              <a:ext uri="{FF2B5EF4-FFF2-40B4-BE49-F238E27FC236}">
                <a16:creationId xmlns:a16="http://schemas.microsoft.com/office/drawing/2014/main" id="{6993B7A8-0DE9-40F1-A2EC-05EEB7246917}"/>
              </a:ext>
            </a:extLst>
          </p:cNvPr>
          <p:cNvSpPr/>
          <p:nvPr/>
        </p:nvSpPr>
        <p:spPr>
          <a:xfrm>
            <a:off x="4248847" y="5888822"/>
            <a:ext cx="39043" cy="508408"/>
          </a:xfrm>
          <a:custGeom>
            <a:avLst/>
            <a:gdLst>
              <a:gd name="connsiteX0" fmla="*/ 29466 w 39043"/>
              <a:gd name="connsiteY0" fmla="*/ 803 h 508408"/>
              <a:gd name="connsiteX1" fmla="*/ 38991 w 39043"/>
              <a:gd name="connsiteY1" fmla="*/ 204003 h 508408"/>
              <a:gd name="connsiteX2" fmla="*/ 24703 w 39043"/>
              <a:gd name="connsiteY2" fmla="*/ 377041 h 508408"/>
              <a:gd name="connsiteX3" fmla="*/ 891 w 39043"/>
              <a:gd name="connsiteY3" fmla="*/ 507216 h 508408"/>
              <a:gd name="connsiteX4" fmla="*/ 7241 w 39043"/>
              <a:gd name="connsiteY4" fmla="*/ 432603 h 508408"/>
              <a:gd name="connsiteX5" fmla="*/ 27878 w 39043"/>
              <a:gd name="connsiteY5" fmla="*/ 283378 h 508408"/>
              <a:gd name="connsiteX6" fmla="*/ 29466 w 39043"/>
              <a:gd name="connsiteY6" fmla="*/ 803 h 50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43" h="508408">
                <a:moveTo>
                  <a:pt x="29466" y="803"/>
                </a:moveTo>
                <a:cubicBezTo>
                  <a:pt x="31318" y="-12426"/>
                  <a:pt x="39785" y="141297"/>
                  <a:pt x="38991" y="204003"/>
                </a:cubicBezTo>
                <a:cubicBezTo>
                  <a:pt x="38197" y="266709"/>
                  <a:pt x="31053" y="326506"/>
                  <a:pt x="24703" y="377041"/>
                </a:cubicBezTo>
                <a:cubicBezTo>
                  <a:pt x="18353" y="427577"/>
                  <a:pt x="3801" y="497956"/>
                  <a:pt x="891" y="507216"/>
                </a:cubicBezTo>
                <a:cubicBezTo>
                  <a:pt x="-2019" y="516476"/>
                  <a:pt x="2743" y="469909"/>
                  <a:pt x="7241" y="432603"/>
                </a:cubicBezTo>
                <a:cubicBezTo>
                  <a:pt x="11739" y="395297"/>
                  <a:pt x="23909" y="354551"/>
                  <a:pt x="27878" y="283378"/>
                </a:cubicBezTo>
                <a:cubicBezTo>
                  <a:pt x="31847" y="212205"/>
                  <a:pt x="27614" y="14032"/>
                  <a:pt x="29466" y="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: 図形 1391">
            <a:extLst>
              <a:ext uri="{FF2B5EF4-FFF2-40B4-BE49-F238E27FC236}">
                <a16:creationId xmlns:a16="http://schemas.microsoft.com/office/drawing/2014/main" id="{1793BE42-C298-4AF1-BFD8-CB32A425FEB3}"/>
              </a:ext>
            </a:extLst>
          </p:cNvPr>
          <p:cNvSpPr/>
          <p:nvPr/>
        </p:nvSpPr>
        <p:spPr>
          <a:xfrm>
            <a:off x="4151292" y="5846679"/>
            <a:ext cx="83278" cy="108088"/>
          </a:xfrm>
          <a:custGeom>
            <a:avLst/>
            <a:gdLst>
              <a:gd name="connsiteX0" fmla="*/ 21 w 83278"/>
              <a:gd name="connsiteY0" fmla="*/ 84 h 108088"/>
              <a:gd name="connsiteX1" fmla="*/ 74633 w 83278"/>
              <a:gd name="connsiteY1" fmla="*/ 39771 h 108088"/>
              <a:gd name="connsiteX2" fmla="*/ 74633 w 83278"/>
              <a:gd name="connsiteY2" fmla="*/ 74696 h 108088"/>
              <a:gd name="connsiteX3" fmla="*/ 11133 w 83278"/>
              <a:gd name="connsiteY3" fmla="*/ 108034 h 108088"/>
              <a:gd name="connsiteX4" fmla="*/ 66696 w 83278"/>
              <a:gd name="connsiteY4" fmla="*/ 66759 h 108088"/>
              <a:gd name="connsiteX5" fmla="*/ 66696 w 83278"/>
              <a:gd name="connsiteY5" fmla="*/ 50884 h 108088"/>
              <a:gd name="connsiteX6" fmla="*/ 21 w 83278"/>
              <a:gd name="connsiteY6" fmla="*/ 84 h 10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278" h="108088">
                <a:moveTo>
                  <a:pt x="21" y="84"/>
                </a:moveTo>
                <a:cubicBezTo>
                  <a:pt x="1344" y="-1768"/>
                  <a:pt x="62198" y="27336"/>
                  <a:pt x="74633" y="39771"/>
                </a:cubicBezTo>
                <a:cubicBezTo>
                  <a:pt x="87068" y="52206"/>
                  <a:pt x="85216" y="63319"/>
                  <a:pt x="74633" y="74696"/>
                </a:cubicBezTo>
                <a:cubicBezTo>
                  <a:pt x="64050" y="86073"/>
                  <a:pt x="12456" y="109357"/>
                  <a:pt x="11133" y="108034"/>
                </a:cubicBezTo>
                <a:cubicBezTo>
                  <a:pt x="9810" y="106711"/>
                  <a:pt x="57436" y="76284"/>
                  <a:pt x="66696" y="66759"/>
                </a:cubicBezTo>
                <a:cubicBezTo>
                  <a:pt x="75956" y="57234"/>
                  <a:pt x="74369" y="59086"/>
                  <a:pt x="66696" y="50884"/>
                </a:cubicBezTo>
                <a:cubicBezTo>
                  <a:pt x="59023" y="42682"/>
                  <a:pt x="-1302" y="1936"/>
                  <a:pt x="21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: 図形 1392">
            <a:extLst>
              <a:ext uri="{FF2B5EF4-FFF2-40B4-BE49-F238E27FC236}">
                <a16:creationId xmlns:a16="http://schemas.microsoft.com/office/drawing/2014/main" id="{8E8253DB-0B26-42E5-B012-B3B7E856310B}"/>
              </a:ext>
            </a:extLst>
          </p:cNvPr>
          <p:cNvSpPr/>
          <p:nvPr/>
        </p:nvSpPr>
        <p:spPr>
          <a:xfrm>
            <a:off x="4130589" y="5848305"/>
            <a:ext cx="51019" cy="111229"/>
          </a:xfrm>
          <a:custGeom>
            <a:avLst/>
            <a:gdLst>
              <a:gd name="connsiteX0" fmla="*/ 50886 w 51019"/>
              <a:gd name="connsiteY0" fmla="*/ 45 h 111229"/>
              <a:gd name="connsiteX1" fmla="*/ 86 w 51019"/>
              <a:gd name="connsiteY1" fmla="*/ 57195 h 111229"/>
              <a:gd name="connsiteX2" fmla="*/ 38186 w 51019"/>
              <a:gd name="connsiteY2" fmla="*/ 111170 h 111229"/>
              <a:gd name="connsiteX3" fmla="*/ 15961 w 51019"/>
              <a:gd name="connsiteY3" fmla="*/ 66720 h 111229"/>
              <a:gd name="connsiteX4" fmla="*/ 50886 w 51019"/>
              <a:gd name="connsiteY4" fmla="*/ 45 h 11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19" h="111229">
                <a:moveTo>
                  <a:pt x="50886" y="45"/>
                </a:moveTo>
                <a:cubicBezTo>
                  <a:pt x="48240" y="-1543"/>
                  <a:pt x="2203" y="38674"/>
                  <a:pt x="86" y="57195"/>
                </a:cubicBezTo>
                <a:cubicBezTo>
                  <a:pt x="-2031" y="75716"/>
                  <a:pt x="35540" y="109583"/>
                  <a:pt x="38186" y="111170"/>
                </a:cubicBezTo>
                <a:cubicBezTo>
                  <a:pt x="40832" y="112758"/>
                  <a:pt x="15961" y="82066"/>
                  <a:pt x="15961" y="66720"/>
                </a:cubicBezTo>
                <a:cubicBezTo>
                  <a:pt x="15961" y="51374"/>
                  <a:pt x="53532" y="1633"/>
                  <a:pt x="50886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: 図形 1393">
            <a:extLst>
              <a:ext uri="{FF2B5EF4-FFF2-40B4-BE49-F238E27FC236}">
                <a16:creationId xmlns:a16="http://schemas.microsoft.com/office/drawing/2014/main" id="{C90FDA92-017B-45F7-8FDB-1E0604C32D0D}"/>
              </a:ext>
            </a:extLst>
          </p:cNvPr>
          <p:cNvSpPr/>
          <p:nvPr/>
        </p:nvSpPr>
        <p:spPr>
          <a:xfrm>
            <a:off x="3538538" y="5511800"/>
            <a:ext cx="36360" cy="104775"/>
          </a:xfrm>
          <a:custGeom>
            <a:avLst/>
            <a:gdLst>
              <a:gd name="connsiteX0" fmla="*/ 0 w 36360"/>
              <a:gd name="connsiteY0" fmla="*/ 0 h 104775"/>
              <a:gd name="connsiteX1" fmla="*/ 34925 w 36360"/>
              <a:gd name="connsiteY1" fmla="*/ 68263 h 104775"/>
              <a:gd name="connsiteX2" fmla="*/ 30162 w 36360"/>
              <a:gd name="connsiteY2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60" h="104775">
                <a:moveTo>
                  <a:pt x="0" y="0"/>
                </a:moveTo>
                <a:cubicBezTo>
                  <a:pt x="14949" y="25400"/>
                  <a:pt x="29898" y="50801"/>
                  <a:pt x="34925" y="68263"/>
                </a:cubicBezTo>
                <a:cubicBezTo>
                  <a:pt x="39952" y="85725"/>
                  <a:pt x="30162" y="104775"/>
                  <a:pt x="30162" y="10477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: 図形 1394">
            <a:extLst>
              <a:ext uri="{FF2B5EF4-FFF2-40B4-BE49-F238E27FC236}">
                <a16:creationId xmlns:a16="http://schemas.microsoft.com/office/drawing/2014/main" id="{B796D4C3-2CEE-4B70-8FCB-5C1F295D59C8}"/>
              </a:ext>
            </a:extLst>
          </p:cNvPr>
          <p:cNvSpPr/>
          <p:nvPr/>
        </p:nvSpPr>
        <p:spPr>
          <a:xfrm>
            <a:off x="4168737" y="5330775"/>
            <a:ext cx="46383" cy="97067"/>
          </a:xfrm>
          <a:custGeom>
            <a:avLst/>
            <a:gdLst>
              <a:gd name="connsiteX0" fmla="*/ 38 w 46383"/>
              <a:gd name="connsiteY0" fmla="*/ 50 h 97067"/>
              <a:gd name="connsiteX1" fmla="*/ 38138 w 46383"/>
              <a:gd name="connsiteY1" fmla="*/ 69900 h 97067"/>
              <a:gd name="connsiteX2" fmla="*/ 34963 w 46383"/>
              <a:gd name="connsiteY2" fmla="*/ 96888 h 97067"/>
              <a:gd name="connsiteX3" fmla="*/ 46076 w 46383"/>
              <a:gd name="connsiteY3" fmla="*/ 58788 h 97067"/>
              <a:gd name="connsiteX4" fmla="*/ 38 w 46383"/>
              <a:gd name="connsiteY4" fmla="*/ 50 h 9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83" h="97067">
                <a:moveTo>
                  <a:pt x="38" y="50"/>
                </a:moveTo>
                <a:cubicBezTo>
                  <a:pt x="-1285" y="1902"/>
                  <a:pt x="32317" y="53760"/>
                  <a:pt x="38138" y="69900"/>
                </a:cubicBezTo>
                <a:cubicBezTo>
                  <a:pt x="43959" y="86040"/>
                  <a:pt x="33640" y="98740"/>
                  <a:pt x="34963" y="96888"/>
                </a:cubicBezTo>
                <a:cubicBezTo>
                  <a:pt x="36286" y="95036"/>
                  <a:pt x="48457" y="70165"/>
                  <a:pt x="46076" y="58788"/>
                </a:cubicBezTo>
                <a:cubicBezTo>
                  <a:pt x="43695" y="47411"/>
                  <a:pt x="1361" y="-1802"/>
                  <a:pt x="38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: 図形 1395">
            <a:extLst>
              <a:ext uri="{FF2B5EF4-FFF2-40B4-BE49-F238E27FC236}">
                <a16:creationId xmlns:a16="http://schemas.microsoft.com/office/drawing/2014/main" id="{A708127B-B14A-4F2A-A1D7-168621B7441F}"/>
              </a:ext>
            </a:extLst>
          </p:cNvPr>
          <p:cNvSpPr/>
          <p:nvPr/>
        </p:nvSpPr>
        <p:spPr>
          <a:xfrm>
            <a:off x="4146420" y="5346586"/>
            <a:ext cx="63729" cy="92412"/>
          </a:xfrm>
          <a:custGeom>
            <a:avLst/>
            <a:gdLst>
              <a:gd name="connsiteX0" fmla="*/ 22355 w 63729"/>
              <a:gd name="connsiteY0" fmla="*/ 114 h 92412"/>
              <a:gd name="connsiteX1" fmla="*/ 130 w 63729"/>
              <a:gd name="connsiteY1" fmla="*/ 65202 h 92412"/>
              <a:gd name="connsiteX2" fmla="*/ 30293 w 63729"/>
              <a:gd name="connsiteY2" fmla="*/ 89014 h 92412"/>
              <a:gd name="connsiteX3" fmla="*/ 63630 w 63729"/>
              <a:gd name="connsiteY3" fmla="*/ 81077 h 92412"/>
              <a:gd name="connsiteX4" fmla="*/ 19180 w 63729"/>
              <a:gd name="connsiteY4" fmla="*/ 92189 h 92412"/>
              <a:gd name="connsiteX5" fmla="*/ 130 w 63729"/>
              <a:gd name="connsiteY5" fmla="*/ 82664 h 92412"/>
              <a:gd name="connsiteX6" fmla="*/ 22355 w 63729"/>
              <a:gd name="connsiteY6" fmla="*/ 114 h 9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729" h="92412">
                <a:moveTo>
                  <a:pt x="22355" y="114"/>
                </a:moveTo>
                <a:cubicBezTo>
                  <a:pt x="22355" y="-2796"/>
                  <a:pt x="-1193" y="50385"/>
                  <a:pt x="130" y="65202"/>
                </a:cubicBezTo>
                <a:cubicBezTo>
                  <a:pt x="1453" y="80019"/>
                  <a:pt x="19710" y="86368"/>
                  <a:pt x="30293" y="89014"/>
                </a:cubicBezTo>
                <a:cubicBezTo>
                  <a:pt x="40876" y="91660"/>
                  <a:pt x="65482" y="80548"/>
                  <a:pt x="63630" y="81077"/>
                </a:cubicBezTo>
                <a:cubicBezTo>
                  <a:pt x="61778" y="81606"/>
                  <a:pt x="29763" y="91924"/>
                  <a:pt x="19180" y="92189"/>
                </a:cubicBezTo>
                <a:cubicBezTo>
                  <a:pt x="8597" y="92454"/>
                  <a:pt x="2247" y="94041"/>
                  <a:pt x="130" y="82664"/>
                </a:cubicBezTo>
                <a:cubicBezTo>
                  <a:pt x="-1987" y="71287"/>
                  <a:pt x="22355" y="3024"/>
                  <a:pt x="22355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: 図形 1396">
            <a:extLst>
              <a:ext uri="{FF2B5EF4-FFF2-40B4-BE49-F238E27FC236}">
                <a16:creationId xmlns:a16="http://schemas.microsoft.com/office/drawing/2014/main" id="{8EC938D0-6CFB-4ED1-AF19-78CBB12825EC}"/>
              </a:ext>
            </a:extLst>
          </p:cNvPr>
          <p:cNvSpPr/>
          <p:nvPr/>
        </p:nvSpPr>
        <p:spPr>
          <a:xfrm>
            <a:off x="4163796" y="5349849"/>
            <a:ext cx="55825" cy="89510"/>
          </a:xfrm>
          <a:custGeom>
            <a:avLst/>
            <a:gdLst>
              <a:gd name="connsiteX0" fmla="*/ 217 w 55825"/>
              <a:gd name="connsiteY0" fmla="*/ 26 h 89510"/>
              <a:gd name="connsiteX1" fmla="*/ 25617 w 55825"/>
              <a:gd name="connsiteY1" fmla="*/ 63526 h 89510"/>
              <a:gd name="connsiteX2" fmla="*/ 12917 w 55825"/>
              <a:gd name="connsiteY2" fmla="*/ 87339 h 89510"/>
              <a:gd name="connsiteX3" fmla="*/ 55779 w 55825"/>
              <a:gd name="connsiteY3" fmla="*/ 87339 h 89510"/>
              <a:gd name="connsiteX4" fmla="*/ 3392 w 55825"/>
              <a:gd name="connsiteY4" fmla="*/ 77814 h 89510"/>
              <a:gd name="connsiteX5" fmla="*/ 12917 w 55825"/>
              <a:gd name="connsiteY5" fmla="*/ 55589 h 89510"/>
              <a:gd name="connsiteX6" fmla="*/ 217 w 55825"/>
              <a:gd name="connsiteY6" fmla="*/ 26 h 8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5" h="89510">
                <a:moveTo>
                  <a:pt x="217" y="26"/>
                </a:moveTo>
                <a:cubicBezTo>
                  <a:pt x="2334" y="1349"/>
                  <a:pt x="23500" y="48974"/>
                  <a:pt x="25617" y="63526"/>
                </a:cubicBezTo>
                <a:cubicBezTo>
                  <a:pt x="27734" y="78078"/>
                  <a:pt x="7890" y="83370"/>
                  <a:pt x="12917" y="87339"/>
                </a:cubicBezTo>
                <a:cubicBezTo>
                  <a:pt x="17944" y="91308"/>
                  <a:pt x="57366" y="88926"/>
                  <a:pt x="55779" y="87339"/>
                </a:cubicBezTo>
                <a:cubicBezTo>
                  <a:pt x="54192" y="85752"/>
                  <a:pt x="10536" y="83106"/>
                  <a:pt x="3392" y="77814"/>
                </a:cubicBezTo>
                <a:cubicBezTo>
                  <a:pt x="-3752" y="72522"/>
                  <a:pt x="13711" y="63526"/>
                  <a:pt x="12917" y="55589"/>
                </a:cubicBezTo>
                <a:cubicBezTo>
                  <a:pt x="12123" y="47652"/>
                  <a:pt x="-1900" y="-1297"/>
                  <a:pt x="217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: 図形 1397">
            <a:extLst>
              <a:ext uri="{FF2B5EF4-FFF2-40B4-BE49-F238E27FC236}">
                <a16:creationId xmlns:a16="http://schemas.microsoft.com/office/drawing/2014/main" id="{367C69B9-8261-456E-A9EB-2CF363F134AF}"/>
              </a:ext>
            </a:extLst>
          </p:cNvPr>
          <p:cNvSpPr/>
          <p:nvPr/>
        </p:nvSpPr>
        <p:spPr>
          <a:xfrm>
            <a:off x="4230353" y="6573961"/>
            <a:ext cx="448323" cy="733958"/>
          </a:xfrm>
          <a:custGeom>
            <a:avLst/>
            <a:gdLst>
              <a:gd name="connsiteX0" fmla="*/ 864 w 448323"/>
              <a:gd name="connsiteY0" fmla="*/ 406 h 733958"/>
              <a:gd name="connsiteX1" fmla="*/ 193480 w 448323"/>
              <a:gd name="connsiteY1" fmla="*/ 326372 h 733958"/>
              <a:gd name="connsiteX2" fmla="*/ 360697 w 448323"/>
              <a:gd name="connsiteY2" fmla="*/ 578256 h 733958"/>
              <a:gd name="connsiteX3" fmla="*/ 447480 w 448323"/>
              <a:gd name="connsiteY3" fmla="*/ 732772 h 733958"/>
              <a:gd name="connsiteX4" fmla="*/ 403030 w 448323"/>
              <a:gd name="connsiteY4" fmla="*/ 645989 h 733958"/>
              <a:gd name="connsiteX5" fmla="*/ 373397 w 448323"/>
              <a:gd name="connsiteY5" fmla="*/ 578256 h 733958"/>
              <a:gd name="connsiteX6" fmla="*/ 354347 w 448323"/>
              <a:gd name="connsiteY6" fmla="*/ 540156 h 733958"/>
              <a:gd name="connsiteX7" fmla="*/ 273914 w 448323"/>
              <a:gd name="connsiteY7" fmla="*/ 396222 h 733958"/>
              <a:gd name="connsiteX8" fmla="*/ 864 w 448323"/>
              <a:gd name="connsiteY8" fmla="*/ 406 h 73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323" h="733958">
                <a:moveTo>
                  <a:pt x="864" y="406"/>
                </a:moveTo>
                <a:cubicBezTo>
                  <a:pt x="-12542" y="-11236"/>
                  <a:pt x="133508" y="230064"/>
                  <a:pt x="193480" y="326372"/>
                </a:cubicBezTo>
                <a:cubicBezTo>
                  <a:pt x="253452" y="422680"/>
                  <a:pt x="318364" y="510523"/>
                  <a:pt x="360697" y="578256"/>
                </a:cubicBezTo>
                <a:cubicBezTo>
                  <a:pt x="403030" y="645989"/>
                  <a:pt x="440425" y="721483"/>
                  <a:pt x="447480" y="732772"/>
                </a:cubicBezTo>
                <a:cubicBezTo>
                  <a:pt x="454535" y="744061"/>
                  <a:pt x="415377" y="671742"/>
                  <a:pt x="403030" y="645989"/>
                </a:cubicBezTo>
                <a:cubicBezTo>
                  <a:pt x="390683" y="620236"/>
                  <a:pt x="381511" y="595895"/>
                  <a:pt x="373397" y="578256"/>
                </a:cubicBezTo>
                <a:cubicBezTo>
                  <a:pt x="365283" y="560617"/>
                  <a:pt x="370928" y="570495"/>
                  <a:pt x="354347" y="540156"/>
                </a:cubicBezTo>
                <a:cubicBezTo>
                  <a:pt x="337767" y="509817"/>
                  <a:pt x="328947" y="486180"/>
                  <a:pt x="273914" y="396222"/>
                </a:cubicBezTo>
                <a:cubicBezTo>
                  <a:pt x="218881" y="306264"/>
                  <a:pt x="14270" y="12048"/>
                  <a:pt x="864" y="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: 図形 1398">
            <a:extLst>
              <a:ext uri="{FF2B5EF4-FFF2-40B4-BE49-F238E27FC236}">
                <a16:creationId xmlns:a16="http://schemas.microsoft.com/office/drawing/2014/main" id="{E38C0C83-8738-4034-9445-0CF818E0C60F}"/>
              </a:ext>
            </a:extLst>
          </p:cNvPr>
          <p:cNvSpPr/>
          <p:nvPr/>
        </p:nvSpPr>
        <p:spPr>
          <a:xfrm>
            <a:off x="4652731" y="7222197"/>
            <a:ext cx="168883" cy="615438"/>
          </a:xfrm>
          <a:custGeom>
            <a:avLst/>
            <a:gdLst>
              <a:gd name="connsiteX0" fmla="*/ 232 w 168883"/>
              <a:gd name="connsiteY0" fmla="*/ 2516 h 615438"/>
              <a:gd name="connsiteX1" fmla="*/ 62144 w 168883"/>
              <a:gd name="connsiteY1" fmla="*/ 158091 h 615438"/>
              <a:gd name="connsiteX2" fmla="*/ 82782 w 168883"/>
              <a:gd name="connsiteY2" fmla="*/ 350178 h 615438"/>
              <a:gd name="connsiteX3" fmla="*/ 149457 w 168883"/>
              <a:gd name="connsiteY3" fmla="*/ 559728 h 615438"/>
              <a:gd name="connsiteX4" fmla="*/ 168507 w 168883"/>
              <a:gd name="connsiteY4" fmla="*/ 613703 h 615438"/>
              <a:gd name="connsiteX5" fmla="*/ 136757 w 168883"/>
              <a:gd name="connsiteY5" fmla="*/ 513691 h 615438"/>
              <a:gd name="connsiteX6" fmla="*/ 101832 w 168883"/>
              <a:gd name="connsiteY6" fmla="*/ 353353 h 615438"/>
              <a:gd name="connsiteX7" fmla="*/ 82782 w 168883"/>
              <a:gd name="connsiteY7" fmla="*/ 262866 h 615438"/>
              <a:gd name="connsiteX8" fmla="*/ 43094 w 168883"/>
              <a:gd name="connsiteY8" fmla="*/ 75541 h 615438"/>
              <a:gd name="connsiteX9" fmla="*/ 232 w 168883"/>
              <a:gd name="connsiteY9" fmla="*/ 2516 h 61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883" h="615438">
                <a:moveTo>
                  <a:pt x="232" y="2516"/>
                </a:moveTo>
                <a:cubicBezTo>
                  <a:pt x="3407" y="16274"/>
                  <a:pt x="48386" y="100147"/>
                  <a:pt x="62144" y="158091"/>
                </a:cubicBezTo>
                <a:cubicBezTo>
                  <a:pt x="75902" y="216035"/>
                  <a:pt x="68230" y="283239"/>
                  <a:pt x="82782" y="350178"/>
                </a:cubicBezTo>
                <a:cubicBezTo>
                  <a:pt x="97334" y="417117"/>
                  <a:pt x="135170" y="515807"/>
                  <a:pt x="149457" y="559728"/>
                </a:cubicBezTo>
                <a:cubicBezTo>
                  <a:pt x="163744" y="603649"/>
                  <a:pt x="170624" y="621376"/>
                  <a:pt x="168507" y="613703"/>
                </a:cubicBezTo>
                <a:cubicBezTo>
                  <a:pt x="166390" y="606030"/>
                  <a:pt x="147869" y="557083"/>
                  <a:pt x="136757" y="513691"/>
                </a:cubicBezTo>
                <a:cubicBezTo>
                  <a:pt x="125645" y="470299"/>
                  <a:pt x="110828" y="395157"/>
                  <a:pt x="101832" y="353353"/>
                </a:cubicBezTo>
                <a:cubicBezTo>
                  <a:pt x="92836" y="311549"/>
                  <a:pt x="92572" y="309168"/>
                  <a:pt x="82782" y="262866"/>
                </a:cubicBezTo>
                <a:cubicBezTo>
                  <a:pt x="72992" y="216564"/>
                  <a:pt x="58969" y="117081"/>
                  <a:pt x="43094" y="75541"/>
                </a:cubicBezTo>
                <a:cubicBezTo>
                  <a:pt x="27219" y="34001"/>
                  <a:pt x="-2943" y="-11242"/>
                  <a:pt x="232" y="2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: 図形 1399">
            <a:extLst>
              <a:ext uri="{FF2B5EF4-FFF2-40B4-BE49-F238E27FC236}">
                <a16:creationId xmlns:a16="http://schemas.microsoft.com/office/drawing/2014/main" id="{5E08B5DA-BE92-4C0D-82F1-A414FE2D8F43}"/>
              </a:ext>
            </a:extLst>
          </p:cNvPr>
          <p:cNvSpPr/>
          <p:nvPr/>
        </p:nvSpPr>
        <p:spPr>
          <a:xfrm>
            <a:off x="4714749" y="7504020"/>
            <a:ext cx="282880" cy="741676"/>
          </a:xfrm>
          <a:custGeom>
            <a:avLst/>
            <a:gdLst>
              <a:gd name="connsiteX0" fmla="*/ 126 w 282880"/>
              <a:gd name="connsiteY0" fmla="*/ 1680 h 741676"/>
              <a:gd name="connsiteX1" fmla="*/ 98551 w 282880"/>
              <a:gd name="connsiteY1" fmla="*/ 420780 h 741676"/>
              <a:gd name="connsiteX2" fmla="*/ 138239 w 282880"/>
              <a:gd name="connsiteY2" fmla="*/ 487455 h 741676"/>
              <a:gd name="connsiteX3" fmla="*/ 279526 w 282880"/>
              <a:gd name="connsiteY3" fmla="*/ 736693 h 741676"/>
              <a:gd name="connsiteX4" fmla="*/ 227139 w 282880"/>
              <a:gd name="connsiteY4" fmla="*/ 635093 h 741676"/>
              <a:gd name="connsiteX5" fmla="*/ 100139 w 282880"/>
              <a:gd name="connsiteY5" fmla="*/ 409668 h 741676"/>
              <a:gd name="connsiteX6" fmla="*/ 77914 w 282880"/>
              <a:gd name="connsiteY6" fmla="*/ 277905 h 741676"/>
              <a:gd name="connsiteX7" fmla="*/ 126 w 282880"/>
              <a:gd name="connsiteY7" fmla="*/ 1680 h 74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80" h="741676">
                <a:moveTo>
                  <a:pt x="126" y="1680"/>
                </a:moveTo>
                <a:cubicBezTo>
                  <a:pt x="3565" y="25492"/>
                  <a:pt x="75532" y="339818"/>
                  <a:pt x="98551" y="420780"/>
                </a:cubicBezTo>
                <a:cubicBezTo>
                  <a:pt x="121570" y="501743"/>
                  <a:pt x="108077" y="434803"/>
                  <a:pt x="138239" y="487455"/>
                </a:cubicBezTo>
                <a:cubicBezTo>
                  <a:pt x="168401" y="540107"/>
                  <a:pt x="264709" y="712087"/>
                  <a:pt x="279526" y="736693"/>
                </a:cubicBezTo>
                <a:cubicBezTo>
                  <a:pt x="294343" y="761299"/>
                  <a:pt x="257037" y="689597"/>
                  <a:pt x="227139" y="635093"/>
                </a:cubicBezTo>
                <a:cubicBezTo>
                  <a:pt x="197241" y="580589"/>
                  <a:pt x="125010" y="469199"/>
                  <a:pt x="100139" y="409668"/>
                </a:cubicBezTo>
                <a:cubicBezTo>
                  <a:pt x="75268" y="350137"/>
                  <a:pt x="91408" y="341934"/>
                  <a:pt x="77914" y="277905"/>
                </a:cubicBezTo>
                <a:cubicBezTo>
                  <a:pt x="64420" y="213876"/>
                  <a:pt x="-3313" y="-22132"/>
                  <a:pt x="126" y="1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: 図形 1400">
            <a:extLst>
              <a:ext uri="{FF2B5EF4-FFF2-40B4-BE49-F238E27FC236}">
                <a16:creationId xmlns:a16="http://schemas.microsoft.com/office/drawing/2014/main" id="{4A9C56CF-9C42-4760-ABA5-3F6B3C6A85DF}"/>
              </a:ext>
            </a:extLst>
          </p:cNvPr>
          <p:cNvSpPr/>
          <p:nvPr/>
        </p:nvSpPr>
        <p:spPr>
          <a:xfrm>
            <a:off x="5001566" y="8149139"/>
            <a:ext cx="138883" cy="94820"/>
          </a:xfrm>
          <a:custGeom>
            <a:avLst/>
            <a:gdLst>
              <a:gd name="connsiteX0" fmla="*/ 6997 w 138883"/>
              <a:gd name="connsiteY0" fmla="*/ 94749 h 94820"/>
              <a:gd name="connsiteX1" fmla="*/ 16522 w 138883"/>
              <a:gd name="connsiteY1" fmla="*/ 16961 h 94820"/>
              <a:gd name="connsiteX2" fmla="*/ 53034 w 138883"/>
              <a:gd name="connsiteY2" fmla="*/ 40774 h 94820"/>
              <a:gd name="connsiteX3" fmla="*/ 138759 w 138883"/>
              <a:gd name="connsiteY3" fmla="*/ 89986 h 94820"/>
              <a:gd name="connsiteX4" fmla="*/ 70497 w 138883"/>
              <a:gd name="connsiteY4" fmla="*/ 34424 h 94820"/>
              <a:gd name="connsiteX5" fmla="*/ 5409 w 138883"/>
              <a:gd name="connsiteY5" fmla="*/ 1086 h 94820"/>
              <a:gd name="connsiteX6" fmla="*/ 6997 w 138883"/>
              <a:gd name="connsiteY6" fmla="*/ 94749 h 9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883" h="94820">
                <a:moveTo>
                  <a:pt x="6997" y="94749"/>
                </a:moveTo>
                <a:cubicBezTo>
                  <a:pt x="8849" y="97395"/>
                  <a:pt x="8849" y="25957"/>
                  <a:pt x="16522" y="16961"/>
                </a:cubicBezTo>
                <a:cubicBezTo>
                  <a:pt x="24195" y="7965"/>
                  <a:pt x="32661" y="28603"/>
                  <a:pt x="53034" y="40774"/>
                </a:cubicBezTo>
                <a:cubicBezTo>
                  <a:pt x="73407" y="52945"/>
                  <a:pt x="135849" y="91044"/>
                  <a:pt x="138759" y="89986"/>
                </a:cubicBezTo>
                <a:cubicBezTo>
                  <a:pt x="141669" y="88928"/>
                  <a:pt x="92722" y="49241"/>
                  <a:pt x="70497" y="34424"/>
                </a:cubicBezTo>
                <a:cubicBezTo>
                  <a:pt x="48272" y="19607"/>
                  <a:pt x="17580" y="-5529"/>
                  <a:pt x="5409" y="1086"/>
                </a:cubicBezTo>
                <a:cubicBezTo>
                  <a:pt x="-6762" y="7700"/>
                  <a:pt x="5145" y="92103"/>
                  <a:pt x="6997" y="94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: 図形 1401">
            <a:extLst>
              <a:ext uri="{FF2B5EF4-FFF2-40B4-BE49-F238E27FC236}">
                <a16:creationId xmlns:a16="http://schemas.microsoft.com/office/drawing/2014/main" id="{8EE032A7-4705-44C4-AC1B-BD7BD0DF847B}"/>
              </a:ext>
            </a:extLst>
          </p:cNvPr>
          <p:cNvSpPr/>
          <p:nvPr/>
        </p:nvSpPr>
        <p:spPr>
          <a:xfrm>
            <a:off x="5141913" y="7897647"/>
            <a:ext cx="663103" cy="339891"/>
          </a:xfrm>
          <a:custGeom>
            <a:avLst/>
            <a:gdLst>
              <a:gd name="connsiteX0" fmla="*/ 0 w 663103"/>
              <a:gd name="connsiteY0" fmla="*/ 339891 h 339891"/>
              <a:gd name="connsiteX1" fmla="*/ 196850 w 663103"/>
              <a:gd name="connsiteY1" fmla="*/ 203366 h 339891"/>
              <a:gd name="connsiteX2" fmla="*/ 263525 w 663103"/>
              <a:gd name="connsiteY2" fmla="*/ 157328 h 339891"/>
              <a:gd name="connsiteX3" fmla="*/ 654050 w 663103"/>
              <a:gd name="connsiteY3" fmla="*/ 4928 h 339891"/>
              <a:gd name="connsiteX4" fmla="*/ 517525 w 663103"/>
              <a:gd name="connsiteY4" fmla="*/ 46203 h 339891"/>
              <a:gd name="connsiteX5" fmla="*/ 279400 w 663103"/>
              <a:gd name="connsiteY5" fmla="*/ 135103 h 339891"/>
              <a:gd name="connsiteX6" fmla="*/ 195262 w 663103"/>
              <a:gd name="connsiteY6" fmla="*/ 192253 h 339891"/>
              <a:gd name="connsiteX7" fmla="*/ 0 w 663103"/>
              <a:gd name="connsiteY7" fmla="*/ 339891 h 339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3103" h="339891">
                <a:moveTo>
                  <a:pt x="0" y="339891"/>
                </a:moveTo>
                <a:lnTo>
                  <a:pt x="196850" y="203366"/>
                </a:lnTo>
                <a:cubicBezTo>
                  <a:pt x="240771" y="172939"/>
                  <a:pt x="187325" y="190401"/>
                  <a:pt x="263525" y="157328"/>
                </a:cubicBezTo>
                <a:cubicBezTo>
                  <a:pt x="339725" y="124255"/>
                  <a:pt x="611717" y="23449"/>
                  <a:pt x="654050" y="4928"/>
                </a:cubicBezTo>
                <a:cubicBezTo>
                  <a:pt x="696383" y="-13593"/>
                  <a:pt x="579967" y="24507"/>
                  <a:pt x="517525" y="46203"/>
                </a:cubicBezTo>
                <a:cubicBezTo>
                  <a:pt x="455083" y="67899"/>
                  <a:pt x="333110" y="110761"/>
                  <a:pt x="279400" y="135103"/>
                </a:cubicBezTo>
                <a:cubicBezTo>
                  <a:pt x="225690" y="159445"/>
                  <a:pt x="195262" y="192253"/>
                  <a:pt x="195262" y="192253"/>
                </a:cubicBezTo>
                <a:lnTo>
                  <a:pt x="0" y="33989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: 図形 1402">
            <a:extLst>
              <a:ext uri="{FF2B5EF4-FFF2-40B4-BE49-F238E27FC236}">
                <a16:creationId xmlns:a16="http://schemas.microsoft.com/office/drawing/2014/main" id="{FA935B37-6404-4D51-8349-C6FE10990F06}"/>
              </a:ext>
            </a:extLst>
          </p:cNvPr>
          <p:cNvSpPr/>
          <p:nvPr/>
        </p:nvSpPr>
        <p:spPr>
          <a:xfrm>
            <a:off x="5164059" y="7927586"/>
            <a:ext cx="622542" cy="311684"/>
          </a:xfrm>
          <a:custGeom>
            <a:avLst/>
            <a:gdLst>
              <a:gd name="connsiteX0" fmla="*/ 79 w 622542"/>
              <a:gd name="connsiteY0" fmla="*/ 311539 h 311684"/>
              <a:gd name="connsiteX1" fmla="*/ 162004 w 622542"/>
              <a:gd name="connsiteY1" fmla="*/ 200414 h 311684"/>
              <a:gd name="connsiteX2" fmla="*/ 228679 w 622542"/>
              <a:gd name="connsiteY2" fmla="*/ 155964 h 311684"/>
              <a:gd name="connsiteX3" fmla="*/ 476329 w 622542"/>
              <a:gd name="connsiteY3" fmla="*/ 52777 h 311684"/>
              <a:gd name="connsiteX4" fmla="*/ 622379 w 622542"/>
              <a:gd name="connsiteY4" fmla="*/ 389 h 311684"/>
              <a:gd name="connsiteX5" fmla="*/ 500141 w 622542"/>
              <a:gd name="connsiteY5" fmla="*/ 33727 h 311684"/>
              <a:gd name="connsiteX6" fmla="*/ 279479 w 622542"/>
              <a:gd name="connsiteY6" fmla="*/ 119452 h 311684"/>
              <a:gd name="connsiteX7" fmla="*/ 184229 w 622542"/>
              <a:gd name="connsiteY7" fmla="*/ 175014 h 311684"/>
              <a:gd name="connsiteX8" fmla="*/ 79 w 622542"/>
              <a:gd name="connsiteY8" fmla="*/ 311539 h 31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2542" h="311684">
                <a:moveTo>
                  <a:pt x="79" y="311539"/>
                </a:moveTo>
                <a:cubicBezTo>
                  <a:pt x="-3625" y="315772"/>
                  <a:pt x="123904" y="226343"/>
                  <a:pt x="162004" y="200414"/>
                </a:cubicBezTo>
                <a:cubicBezTo>
                  <a:pt x="200104" y="174485"/>
                  <a:pt x="176292" y="180570"/>
                  <a:pt x="228679" y="155964"/>
                </a:cubicBezTo>
                <a:cubicBezTo>
                  <a:pt x="281066" y="131358"/>
                  <a:pt x="410712" y="78706"/>
                  <a:pt x="476329" y="52777"/>
                </a:cubicBezTo>
                <a:cubicBezTo>
                  <a:pt x="541946" y="26848"/>
                  <a:pt x="618410" y="3564"/>
                  <a:pt x="622379" y="389"/>
                </a:cubicBezTo>
                <a:cubicBezTo>
                  <a:pt x="626348" y="-2786"/>
                  <a:pt x="557291" y="13883"/>
                  <a:pt x="500141" y="33727"/>
                </a:cubicBezTo>
                <a:cubicBezTo>
                  <a:pt x="442991" y="53571"/>
                  <a:pt x="332131" y="95904"/>
                  <a:pt x="279479" y="119452"/>
                </a:cubicBezTo>
                <a:cubicBezTo>
                  <a:pt x="226827" y="143000"/>
                  <a:pt x="229473" y="143793"/>
                  <a:pt x="184229" y="175014"/>
                </a:cubicBezTo>
                <a:cubicBezTo>
                  <a:pt x="138985" y="206235"/>
                  <a:pt x="3783" y="307306"/>
                  <a:pt x="79" y="311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: 図形 1403">
            <a:extLst>
              <a:ext uri="{FF2B5EF4-FFF2-40B4-BE49-F238E27FC236}">
                <a16:creationId xmlns:a16="http://schemas.microsoft.com/office/drawing/2014/main" id="{36C1DDB7-C0C7-4FEC-8A98-E96CA7D78C7A}"/>
              </a:ext>
            </a:extLst>
          </p:cNvPr>
          <p:cNvSpPr/>
          <p:nvPr/>
        </p:nvSpPr>
        <p:spPr>
          <a:xfrm>
            <a:off x="5800938" y="7897502"/>
            <a:ext cx="343598" cy="46350"/>
          </a:xfrm>
          <a:custGeom>
            <a:avLst/>
            <a:gdLst>
              <a:gd name="connsiteX0" fmla="*/ 6137 w 343598"/>
              <a:gd name="connsiteY0" fmla="*/ 14598 h 46350"/>
              <a:gd name="connsiteX1" fmla="*/ 193462 w 343598"/>
              <a:gd name="connsiteY1" fmla="*/ 16186 h 46350"/>
              <a:gd name="connsiteX2" fmla="*/ 342687 w 343598"/>
              <a:gd name="connsiteY2" fmla="*/ 46348 h 46350"/>
              <a:gd name="connsiteX3" fmla="*/ 250612 w 343598"/>
              <a:gd name="connsiteY3" fmla="*/ 17773 h 46350"/>
              <a:gd name="connsiteX4" fmla="*/ 137900 w 343598"/>
              <a:gd name="connsiteY4" fmla="*/ 8248 h 46350"/>
              <a:gd name="connsiteX5" fmla="*/ 55350 w 343598"/>
              <a:gd name="connsiteY5" fmla="*/ 311 h 46350"/>
              <a:gd name="connsiteX6" fmla="*/ 6137 w 343598"/>
              <a:gd name="connsiteY6" fmla="*/ 14598 h 4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598" h="46350">
                <a:moveTo>
                  <a:pt x="6137" y="14598"/>
                </a:moveTo>
                <a:cubicBezTo>
                  <a:pt x="29156" y="17244"/>
                  <a:pt x="137370" y="10894"/>
                  <a:pt x="193462" y="16186"/>
                </a:cubicBezTo>
                <a:cubicBezTo>
                  <a:pt x="249554" y="21478"/>
                  <a:pt x="333162" y="46084"/>
                  <a:pt x="342687" y="46348"/>
                </a:cubicBezTo>
                <a:cubicBezTo>
                  <a:pt x="352212" y="46613"/>
                  <a:pt x="284743" y="24123"/>
                  <a:pt x="250612" y="17773"/>
                </a:cubicBezTo>
                <a:cubicBezTo>
                  <a:pt x="216481" y="11423"/>
                  <a:pt x="170444" y="11158"/>
                  <a:pt x="137900" y="8248"/>
                </a:cubicBezTo>
                <a:cubicBezTo>
                  <a:pt x="105356" y="5338"/>
                  <a:pt x="80221" y="-1541"/>
                  <a:pt x="55350" y="311"/>
                </a:cubicBezTo>
                <a:cubicBezTo>
                  <a:pt x="30479" y="2163"/>
                  <a:pt x="-16882" y="11952"/>
                  <a:pt x="6137" y="14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: 図形 1404">
            <a:extLst>
              <a:ext uri="{FF2B5EF4-FFF2-40B4-BE49-F238E27FC236}">
                <a16:creationId xmlns:a16="http://schemas.microsoft.com/office/drawing/2014/main" id="{22AF2153-50E2-4C88-A067-04147360E08B}"/>
              </a:ext>
            </a:extLst>
          </p:cNvPr>
          <p:cNvSpPr/>
          <p:nvPr/>
        </p:nvSpPr>
        <p:spPr>
          <a:xfrm>
            <a:off x="5807626" y="7887232"/>
            <a:ext cx="337871" cy="44061"/>
          </a:xfrm>
          <a:custGeom>
            <a:avLst/>
            <a:gdLst>
              <a:gd name="connsiteX0" fmla="*/ 1037 w 337871"/>
              <a:gd name="connsiteY0" fmla="*/ 2643 h 44061"/>
              <a:gd name="connsiteX1" fmla="*/ 137562 w 337871"/>
              <a:gd name="connsiteY1" fmla="*/ 4231 h 44061"/>
              <a:gd name="connsiteX2" fmla="*/ 331237 w 337871"/>
              <a:gd name="connsiteY2" fmla="*/ 43918 h 44061"/>
              <a:gd name="connsiteX3" fmla="*/ 285199 w 337871"/>
              <a:gd name="connsiteY3" fmla="*/ 16931 h 44061"/>
              <a:gd name="connsiteX4" fmla="*/ 208999 w 337871"/>
              <a:gd name="connsiteY4" fmla="*/ 1056 h 44061"/>
              <a:gd name="connsiteX5" fmla="*/ 1037 w 337871"/>
              <a:gd name="connsiteY5" fmla="*/ 2643 h 4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871" h="44061">
                <a:moveTo>
                  <a:pt x="1037" y="2643"/>
                </a:moveTo>
                <a:cubicBezTo>
                  <a:pt x="-10869" y="3172"/>
                  <a:pt x="82529" y="-2648"/>
                  <a:pt x="137562" y="4231"/>
                </a:cubicBezTo>
                <a:cubicBezTo>
                  <a:pt x="192595" y="11110"/>
                  <a:pt x="306631" y="41801"/>
                  <a:pt x="331237" y="43918"/>
                </a:cubicBezTo>
                <a:cubicBezTo>
                  <a:pt x="355843" y="46035"/>
                  <a:pt x="305572" y="24075"/>
                  <a:pt x="285199" y="16931"/>
                </a:cubicBezTo>
                <a:cubicBezTo>
                  <a:pt x="264826" y="9787"/>
                  <a:pt x="251597" y="3966"/>
                  <a:pt x="208999" y="1056"/>
                </a:cubicBezTo>
                <a:cubicBezTo>
                  <a:pt x="166401" y="-1854"/>
                  <a:pt x="12943" y="2114"/>
                  <a:pt x="1037" y="2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: 図形 1405">
            <a:extLst>
              <a:ext uri="{FF2B5EF4-FFF2-40B4-BE49-F238E27FC236}">
                <a16:creationId xmlns:a16="http://schemas.microsoft.com/office/drawing/2014/main" id="{AE158ED4-1760-4106-AE28-8BB3951F8387}"/>
              </a:ext>
            </a:extLst>
          </p:cNvPr>
          <p:cNvSpPr/>
          <p:nvPr/>
        </p:nvSpPr>
        <p:spPr>
          <a:xfrm>
            <a:off x="6145206" y="7932038"/>
            <a:ext cx="285818" cy="75554"/>
          </a:xfrm>
          <a:custGeom>
            <a:avLst/>
            <a:gdLst>
              <a:gd name="connsiteX0" fmla="*/ 7 w 285818"/>
              <a:gd name="connsiteY0" fmla="*/ 700 h 75554"/>
              <a:gd name="connsiteX1" fmla="*/ 214319 w 285818"/>
              <a:gd name="connsiteY1" fmla="*/ 37212 h 75554"/>
              <a:gd name="connsiteX2" fmla="*/ 285757 w 285818"/>
              <a:gd name="connsiteY2" fmla="*/ 75312 h 75554"/>
              <a:gd name="connsiteX3" fmla="*/ 222257 w 285818"/>
              <a:gd name="connsiteY3" fmla="*/ 18162 h 75554"/>
              <a:gd name="connsiteX4" fmla="*/ 7 w 285818"/>
              <a:gd name="connsiteY4" fmla="*/ 700 h 7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818" h="75554">
                <a:moveTo>
                  <a:pt x="7" y="700"/>
                </a:moveTo>
                <a:cubicBezTo>
                  <a:pt x="-1316" y="3875"/>
                  <a:pt x="166694" y="24777"/>
                  <a:pt x="214319" y="37212"/>
                </a:cubicBezTo>
                <a:cubicBezTo>
                  <a:pt x="261944" y="49647"/>
                  <a:pt x="284434" y="78487"/>
                  <a:pt x="285757" y="75312"/>
                </a:cubicBezTo>
                <a:cubicBezTo>
                  <a:pt x="287080" y="72137"/>
                  <a:pt x="266972" y="30862"/>
                  <a:pt x="222257" y="18162"/>
                </a:cubicBezTo>
                <a:cubicBezTo>
                  <a:pt x="177542" y="5462"/>
                  <a:pt x="1330" y="-2475"/>
                  <a:pt x="7" y="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: 図形 1406">
            <a:extLst>
              <a:ext uri="{FF2B5EF4-FFF2-40B4-BE49-F238E27FC236}">
                <a16:creationId xmlns:a16="http://schemas.microsoft.com/office/drawing/2014/main" id="{79A43FEB-6B78-40F1-99BB-80B66D31EA86}"/>
              </a:ext>
            </a:extLst>
          </p:cNvPr>
          <p:cNvSpPr/>
          <p:nvPr/>
        </p:nvSpPr>
        <p:spPr>
          <a:xfrm>
            <a:off x="5513303" y="7542878"/>
            <a:ext cx="301824" cy="137824"/>
          </a:xfrm>
          <a:custGeom>
            <a:avLst/>
            <a:gdLst>
              <a:gd name="connsiteX0" fmla="*/ 298535 w 301824"/>
              <a:gd name="connsiteY0" fmla="*/ 922 h 137824"/>
              <a:gd name="connsiteX1" fmla="*/ 109622 w 301824"/>
              <a:gd name="connsiteY1" fmla="*/ 53310 h 137824"/>
              <a:gd name="connsiteX2" fmla="*/ 85 w 301824"/>
              <a:gd name="connsiteY2" fmla="*/ 137447 h 137824"/>
              <a:gd name="connsiteX3" fmla="*/ 93747 w 301824"/>
              <a:gd name="connsiteY3" fmla="*/ 81885 h 137824"/>
              <a:gd name="connsiteX4" fmla="*/ 220747 w 301824"/>
              <a:gd name="connsiteY4" fmla="*/ 24735 h 137824"/>
              <a:gd name="connsiteX5" fmla="*/ 298535 w 301824"/>
              <a:gd name="connsiteY5" fmla="*/ 922 h 13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24" h="137824">
                <a:moveTo>
                  <a:pt x="298535" y="922"/>
                </a:moveTo>
                <a:cubicBezTo>
                  <a:pt x="280014" y="5685"/>
                  <a:pt x="159364" y="30556"/>
                  <a:pt x="109622" y="53310"/>
                </a:cubicBezTo>
                <a:cubicBezTo>
                  <a:pt x="59880" y="76064"/>
                  <a:pt x="2731" y="132685"/>
                  <a:pt x="85" y="137447"/>
                </a:cubicBezTo>
                <a:cubicBezTo>
                  <a:pt x="-2561" y="142209"/>
                  <a:pt x="56970" y="100670"/>
                  <a:pt x="93747" y="81885"/>
                </a:cubicBezTo>
                <a:cubicBezTo>
                  <a:pt x="130524" y="63100"/>
                  <a:pt x="188732" y="38758"/>
                  <a:pt x="220747" y="24735"/>
                </a:cubicBezTo>
                <a:cubicBezTo>
                  <a:pt x="252762" y="10712"/>
                  <a:pt x="317056" y="-3841"/>
                  <a:pt x="298535" y="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: 図形 1407">
            <a:extLst>
              <a:ext uri="{FF2B5EF4-FFF2-40B4-BE49-F238E27FC236}">
                <a16:creationId xmlns:a16="http://schemas.microsoft.com/office/drawing/2014/main" id="{D07C69DB-DD5A-4C26-9020-BD52233FEEA3}"/>
              </a:ext>
            </a:extLst>
          </p:cNvPr>
          <p:cNvSpPr/>
          <p:nvPr/>
        </p:nvSpPr>
        <p:spPr>
          <a:xfrm>
            <a:off x="5013680" y="7958091"/>
            <a:ext cx="167208" cy="180158"/>
          </a:xfrm>
          <a:custGeom>
            <a:avLst/>
            <a:gdLst>
              <a:gd name="connsiteX0" fmla="*/ 1233 w 167208"/>
              <a:gd name="connsiteY0" fmla="*/ 177847 h 180158"/>
              <a:gd name="connsiteX1" fmla="*/ 164745 w 167208"/>
              <a:gd name="connsiteY1" fmla="*/ 1634 h 180158"/>
              <a:gd name="connsiteX2" fmla="*/ 93308 w 167208"/>
              <a:gd name="connsiteY2" fmla="*/ 95297 h 180158"/>
              <a:gd name="connsiteX3" fmla="*/ 1233 w 167208"/>
              <a:gd name="connsiteY3" fmla="*/ 177847 h 18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08" h="180158">
                <a:moveTo>
                  <a:pt x="1233" y="177847"/>
                </a:moveTo>
                <a:cubicBezTo>
                  <a:pt x="13139" y="162236"/>
                  <a:pt x="149399" y="15392"/>
                  <a:pt x="164745" y="1634"/>
                </a:cubicBezTo>
                <a:cubicBezTo>
                  <a:pt x="180091" y="-12124"/>
                  <a:pt x="119766" y="64605"/>
                  <a:pt x="93308" y="95297"/>
                </a:cubicBezTo>
                <a:cubicBezTo>
                  <a:pt x="66850" y="125989"/>
                  <a:pt x="-10673" y="193458"/>
                  <a:pt x="1233" y="177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: 図形 1408">
            <a:extLst>
              <a:ext uri="{FF2B5EF4-FFF2-40B4-BE49-F238E27FC236}">
                <a16:creationId xmlns:a16="http://schemas.microsoft.com/office/drawing/2014/main" id="{D166A829-8C34-41F9-85A8-49E0ADFD909D}"/>
              </a:ext>
            </a:extLst>
          </p:cNvPr>
          <p:cNvSpPr/>
          <p:nvPr/>
        </p:nvSpPr>
        <p:spPr>
          <a:xfrm>
            <a:off x="5172055" y="7677484"/>
            <a:ext cx="414806" cy="250493"/>
          </a:xfrm>
          <a:custGeom>
            <a:avLst/>
            <a:gdLst>
              <a:gd name="connsiteX0" fmla="*/ 20 w 414806"/>
              <a:gd name="connsiteY0" fmla="*/ 250491 h 250493"/>
              <a:gd name="connsiteX1" fmla="*/ 230208 w 414806"/>
              <a:gd name="connsiteY1" fmla="*/ 42529 h 250493"/>
              <a:gd name="connsiteX2" fmla="*/ 411183 w 414806"/>
              <a:gd name="connsiteY2" fmla="*/ 1254 h 250493"/>
              <a:gd name="connsiteX3" fmla="*/ 342920 w 414806"/>
              <a:gd name="connsiteY3" fmla="*/ 13954 h 250493"/>
              <a:gd name="connsiteX4" fmla="*/ 242908 w 414806"/>
              <a:gd name="connsiteY4" fmla="*/ 47291 h 250493"/>
              <a:gd name="connsiteX5" fmla="*/ 20 w 414806"/>
              <a:gd name="connsiteY5" fmla="*/ 250491 h 250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06" h="250493">
                <a:moveTo>
                  <a:pt x="20" y="250491"/>
                </a:moveTo>
                <a:cubicBezTo>
                  <a:pt x="-2097" y="249697"/>
                  <a:pt x="161681" y="84068"/>
                  <a:pt x="230208" y="42529"/>
                </a:cubicBezTo>
                <a:cubicBezTo>
                  <a:pt x="298735" y="989"/>
                  <a:pt x="392398" y="6016"/>
                  <a:pt x="411183" y="1254"/>
                </a:cubicBezTo>
                <a:cubicBezTo>
                  <a:pt x="429968" y="-3508"/>
                  <a:pt x="370966" y="6281"/>
                  <a:pt x="342920" y="13954"/>
                </a:cubicBezTo>
                <a:cubicBezTo>
                  <a:pt x="314874" y="21627"/>
                  <a:pt x="296883" y="9191"/>
                  <a:pt x="242908" y="47291"/>
                </a:cubicBezTo>
                <a:cubicBezTo>
                  <a:pt x="188933" y="85391"/>
                  <a:pt x="2137" y="251285"/>
                  <a:pt x="20" y="250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: 図形 1409">
            <a:extLst>
              <a:ext uri="{FF2B5EF4-FFF2-40B4-BE49-F238E27FC236}">
                <a16:creationId xmlns:a16="http://schemas.microsoft.com/office/drawing/2014/main" id="{068C5282-3D69-4363-A1A5-5FBCCC19F3DE}"/>
              </a:ext>
            </a:extLst>
          </p:cNvPr>
          <p:cNvSpPr/>
          <p:nvPr/>
        </p:nvSpPr>
        <p:spPr>
          <a:xfrm>
            <a:off x="1390500" y="5591863"/>
            <a:ext cx="200883" cy="67288"/>
          </a:xfrm>
          <a:custGeom>
            <a:avLst/>
            <a:gdLst>
              <a:gd name="connsiteX0" fmla="*/ 150 w 200883"/>
              <a:gd name="connsiteY0" fmla="*/ 370 h 67288"/>
              <a:gd name="connsiteX1" fmla="*/ 190650 w 200883"/>
              <a:gd name="connsiteY1" fmla="*/ 65987 h 67288"/>
              <a:gd name="connsiteX2" fmla="*/ 158900 w 200883"/>
              <a:gd name="connsiteY2" fmla="*/ 40587 h 67288"/>
              <a:gd name="connsiteX3" fmla="*/ 150 w 200883"/>
              <a:gd name="connsiteY3" fmla="*/ 370 h 6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883" h="67288">
                <a:moveTo>
                  <a:pt x="150" y="370"/>
                </a:moveTo>
                <a:cubicBezTo>
                  <a:pt x="5442" y="4603"/>
                  <a:pt x="164192" y="59284"/>
                  <a:pt x="190650" y="65987"/>
                </a:cubicBezTo>
                <a:cubicBezTo>
                  <a:pt x="217108" y="72690"/>
                  <a:pt x="187122" y="51876"/>
                  <a:pt x="158900" y="40587"/>
                </a:cubicBezTo>
                <a:cubicBezTo>
                  <a:pt x="130678" y="29298"/>
                  <a:pt x="-5142" y="-3863"/>
                  <a:pt x="150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: 図形 1410">
            <a:extLst>
              <a:ext uri="{FF2B5EF4-FFF2-40B4-BE49-F238E27FC236}">
                <a16:creationId xmlns:a16="http://schemas.microsoft.com/office/drawing/2014/main" id="{68A11F6A-53E4-4BBA-947D-5B4DA7CF489D}"/>
              </a:ext>
            </a:extLst>
          </p:cNvPr>
          <p:cNvSpPr/>
          <p:nvPr/>
        </p:nvSpPr>
        <p:spPr>
          <a:xfrm>
            <a:off x="1383598" y="5607041"/>
            <a:ext cx="178909" cy="55761"/>
          </a:xfrm>
          <a:custGeom>
            <a:avLst/>
            <a:gdLst>
              <a:gd name="connsiteX0" fmla="*/ 702 w 178909"/>
              <a:gd name="connsiteY0" fmla="*/ 9 h 55761"/>
              <a:gd name="connsiteX1" fmla="*/ 57852 w 178909"/>
              <a:gd name="connsiteY1" fmla="*/ 48692 h 55761"/>
              <a:gd name="connsiteX2" fmla="*/ 178502 w 178909"/>
              <a:gd name="connsiteY2" fmla="*/ 55042 h 55761"/>
              <a:gd name="connsiteX3" fmla="*/ 93835 w 178909"/>
              <a:gd name="connsiteY3" fmla="*/ 44459 h 55761"/>
              <a:gd name="connsiteX4" fmla="*/ 702 w 178909"/>
              <a:gd name="connsiteY4" fmla="*/ 9 h 5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09" h="55761">
                <a:moveTo>
                  <a:pt x="702" y="9"/>
                </a:moveTo>
                <a:cubicBezTo>
                  <a:pt x="-5295" y="714"/>
                  <a:pt x="28219" y="39520"/>
                  <a:pt x="57852" y="48692"/>
                </a:cubicBezTo>
                <a:cubicBezTo>
                  <a:pt x="87485" y="57864"/>
                  <a:pt x="172505" y="55747"/>
                  <a:pt x="178502" y="55042"/>
                </a:cubicBezTo>
                <a:cubicBezTo>
                  <a:pt x="184499" y="54337"/>
                  <a:pt x="122763" y="50103"/>
                  <a:pt x="93835" y="44459"/>
                </a:cubicBezTo>
                <a:cubicBezTo>
                  <a:pt x="64907" y="38815"/>
                  <a:pt x="6699" y="-696"/>
                  <a:pt x="702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: 図形 1411">
            <a:extLst>
              <a:ext uri="{FF2B5EF4-FFF2-40B4-BE49-F238E27FC236}">
                <a16:creationId xmlns:a16="http://schemas.microsoft.com/office/drawing/2014/main" id="{998798DA-7B5A-479B-9420-17CF41A3AD09}"/>
              </a:ext>
            </a:extLst>
          </p:cNvPr>
          <p:cNvSpPr/>
          <p:nvPr/>
        </p:nvSpPr>
        <p:spPr>
          <a:xfrm>
            <a:off x="5390765" y="7182984"/>
            <a:ext cx="682182" cy="552437"/>
          </a:xfrm>
          <a:custGeom>
            <a:avLst/>
            <a:gdLst>
              <a:gd name="connsiteX0" fmla="*/ 385 w 682182"/>
              <a:gd name="connsiteY0" fmla="*/ 983 h 552437"/>
              <a:gd name="connsiteX1" fmla="*/ 487218 w 682182"/>
              <a:gd name="connsiteY1" fmla="*/ 403149 h 552437"/>
              <a:gd name="connsiteX2" fmla="*/ 679835 w 682182"/>
              <a:gd name="connsiteY2" fmla="*/ 551316 h 552437"/>
              <a:gd name="connsiteX3" fmla="*/ 599402 w 682182"/>
              <a:gd name="connsiteY3" fmla="*/ 475116 h 552437"/>
              <a:gd name="connsiteX4" fmla="*/ 408902 w 682182"/>
              <a:gd name="connsiteY4" fmla="*/ 295199 h 552437"/>
              <a:gd name="connsiteX5" fmla="*/ 385 w 682182"/>
              <a:gd name="connsiteY5" fmla="*/ 983 h 55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2182" h="552437">
                <a:moveTo>
                  <a:pt x="385" y="983"/>
                </a:moveTo>
                <a:cubicBezTo>
                  <a:pt x="13438" y="18975"/>
                  <a:pt x="373976" y="311427"/>
                  <a:pt x="487218" y="403149"/>
                </a:cubicBezTo>
                <a:cubicBezTo>
                  <a:pt x="600460" y="494871"/>
                  <a:pt x="661138" y="539322"/>
                  <a:pt x="679835" y="551316"/>
                </a:cubicBezTo>
                <a:cubicBezTo>
                  <a:pt x="698532" y="563310"/>
                  <a:pt x="599402" y="475116"/>
                  <a:pt x="599402" y="475116"/>
                </a:cubicBezTo>
                <a:cubicBezTo>
                  <a:pt x="554247" y="432430"/>
                  <a:pt x="508033" y="373516"/>
                  <a:pt x="408902" y="295199"/>
                </a:cubicBezTo>
                <a:cubicBezTo>
                  <a:pt x="309771" y="216882"/>
                  <a:pt x="-12668" y="-17009"/>
                  <a:pt x="385" y="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: 図形 1412">
            <a:extLst>
              <a:ext uri="{FF2B5EF4-FFF2-40B4-BE49-F238E27FC236}">
                <a16:creationId xmlns:a16="http://schemas.microsoft.com/office/drawing/2014/main" id="{04A18438-A667-4EB4-94FA-015C3C87F517}"/>
              </a:ext>
            </a:extLst>
          </p:cNvPr>
          <p:cNvSpPr/>
          <p:nvPr/>
        </p:nvSpPr>
        <p:spPr>
          <a:xfrm>
            <a:off x="6040922" y="7726060"/>
            <a:ext cx="644421" cy="416970"/>
          </a:xfrm>
          <a:custGeom>
            <a:avLst/>
            <a:gdLst>
              <a:gd name="connsiteX0" fmla="*/ 14861 w 644421"/>
              <a:gd name="connsiteY0" fmla="*/ 12473 h 416970"/>
              <a:gd name="connsiteX1" fmla="*/ 414911 w 644421"/>
              <a:gd name="connsiteY1" fmla="*/ 285523 h 416970"/>
              <a:gd name="connsiteX2" fmla="*/ 596945 w 644421"/>
              <a:gd name="connsiteY2" fmla="*/ 399823 h 416970"/>
              <a:gd name="connsiteX3" fmla="*/ 637161 w 644421"/>
              <a:gd name="connsiteY3" fmla="*/ 406173 h 416970"/>
              <a:gd name="connsiteX4" fmla="*/ 478411 w 644421"/>
              <a:gd name="connsiteY4" fmla="*/ 300340 h 416970"/>
              <a:gd name="connsiteX5" fmla="*/ 122811 w 644421"/>
              <a:gd name="connsiteY5" fmla="*/ 71740 h 416970"/>
              <a:gd name="connsiteX6" fmla="*/ 14861 w 644421"/>
              <a:gd name="connsiteY6" fmla="*/ 12473 h 41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4421" h="416970">
                <a:moveTo>
                  <a:pt x="14861" y="12473"/>
                </a:moveTo>
                <a:cubicBezTo>
                  <a:pt x="63544" y="48103"/>
                  <a:pt x="317897" y="220965"/>
                  <a:pt x="414911" y="285523"/>
                </a:cubicBezTo>
                <a:cubicBezTo>
                  <a:pt x="511925" y="350081"/>
                  <a:pt x="559903" y="379715"/>
                  <a:pt x="596945" y="399823"/>
                </a:cubicBezTo>
                <a:cubicBezTo>
                  <a:pt x="633987" y="419931"/>
                  <a:pt x="656917" y="422753"/>
                  <a:pt x="637161" y="406173"/>
                </a:cubicBezTo>
                <a:cubicBezTo>
                  <a:pt x="617405" y="389593"/>
                  <a:pt x="478411" y="300340"/>
                  <a:pt x="478411" y="300340"/>
                </a:cubicBezTo>
                <a:lnTo>
                  <a:pt x="122811" y="71740"/>
                </a:lnTo>
                <a:cubicBezTo>
                  <a:pt x="46258" y="24115"/>
                  <a:pt x="-33822" y="-23157"/>
                  <a:pt x="14861" y="12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: 図形 1413">
            <a:extLst>
              <a:ext uri="{FF2B5EF4-FFF2-40B4-BE49-F238E27FC236}">
                <a16:creationId xmlns:a16="http://schemas.microsoft.com/office/drawing/2014/main" id="{A7A68AF3-0F86-4887-A810-9E6C3FED3CB6}"/>
              </a:ext>
            </a:extLst>
          </p:cNvPr>
          <p:cNvSpPr/>
          <p:nvPr/>
        </p:nvSpPr>
        <p:spPr>
          <a:xfrm>
            <a:off x="5786792" y="7279047"/>
            <a:ext cx="87335" cy="193328"/>
          </a:xfrm>
          <a:custGeom>
            <a:avLst/>
            <a:gdLst>
              <a:gd name="connsiteX0" fmla="*/ 36158 w 87335"/>
              <a:gd name="connsiteY0" fmla="*/ 2816 h 193328"/>
              <a:gd name="connsiteX1" fmla="*/ 1233 w 87335"/>
              <a:gd name="connsiteY1" fmla="*/ 52028 h 193328"/>
              <a:gd name="connsiteX2" fmla="*/ 9171 w 87335"/>
              <a:gd name="connsiteY2" fmla="*/ 131403 h 193328"/>
              <a:gd name="connsiteX3" fmla="*/ 21871 w 87335"/>
              <a:gd name="connsiteY3" fmla="*/ 164741 h 193328"/>
              <a:gd name="connsiteX4" fmla="*/ 86958 w 87335"/>
              <a:gd name="connsiteY4" fmla="*/ 193316 h 193328"/>
              <a:gd name="connsiteX5" fmla="*/ 47271 w 87335"/>
              <a:gd name="connsiteY5" fmla="*/ 167916 h 193328"/>
              <a:gd name="connsiteX6" fmla="*/ 18696 w 87335"/>
              <a:gd name="connsiteY6" fmla="*/ 136166 h 193328"/>
              <a:gd name="connsiteX7" fmla="*/ 36158 w 87335"/>
              <a:gd name="connsiteY7" fmla="*/ 2816 h 19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35" h="193328">
                <a:moveTo>
                  <a:pt x="36158" y="2816"/>
                </a:moveTo>
                <a:cubicBezTo>
                  <a:pt x="33247" y="-11207"/>
                  <a:pt x="5731" y="30597"/>
                  <a:pt x="1233" y="52028"/>
                </a:cubicBezTo>
                <a:cubicBezTo>
                  <a:pt x="-3265" y="73459"/>
                  <a:pt x="5731" y="112618"/>
                  <a:pt x="9171" y="131403"/>
                </a:cubicBezTo>
                <a:cubicBezTo>
                  <a:pt x="12611" y="150189"/>
                  <a:pt x="8907" y="154422"/>
                  <a:pt x="21871" y="164741"/>
                </a:cubicBezTo>
                <a:cubicBezTo>
                  <a:pt x="34835" y="175060"/>
                  <a:pt x="82725" y="192787"/>
                  <a:pt x="86958" y="193316"/>
                </a:cubicBezTo>
                <a:cubicBezTo>
                  <a:pt x="91191" y="193845"/>
                  <a:pt x="58648" y="177441"/>
                  <a:pt x="47271" y="167916"/>
                </a:cubicBezTo>
                <a:cubicBezTo>
                  <a:pt x="35894" y="158391"/>
                  <a:pt x="23458" y="156539"/>
                  <a:pt x="18696" y="136166"/>
                </a:cubicBezTo>
                <a:cubicBezTo>
                  <a:pt x="13934" y="115793"/>
                  <a:pt x="39069" y="16839"/>
                  <a:pt x="36158" y="2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: 図形 1414">
            <a:extLst>
              <a:ext uri="{FF2B5EF4-FFF2-40B4-BE49-F238E27FC236}">
                <a16:creationId xmlns:a16="http://schemas.microsoft.com/office/drawing/2014/main" id="{F3365790-2318-460A-A3CA-2BB931F81C0A}"/>
              </a:ext>
            </a:extLst>
          </p:cNvPr>
          <p:cNvSpPr/>
          <p:nvPr/>
        </p:nvSpPr>
        <p:spPr>
          <a:xfrm>
            <a:off x="5766171" y="7270750"/>
            <a:ext cx="50500" cy="129224"/>
          </a:xfrm>
          <a:custGeom>
            <a:avLst/>
            <a:gdLst>
              <a:gd name="connsiteX0" fmla="*/ 50429 w 50500"/>
              <a:gd name="connsiteY0" fmla="*/ 0 h 129224"/>
              <a:gd name="connsiteX1" fmla="*/ 12329 w 50500"/>
              <a:gd name="connsiteY1" fmla="*/ 61913 h 129224"/>
              <a:gd name="connsiteX2" fmla="*/ 18679 w 50500"/>
              <a:gd name="connsiteY2" fmla="*/ 128588 h 129224"/>
              <a:gd name="connsiteX3" fmla="*/ 12329 w 50500"/>
              <a:gd name="connsiteY3" fmla="*/ 93663 h 129224"/>
              <a:gd name="connsiteX4" fmla="*/ 1217 w 50500"/>
              <a:gd name="connsiteY4" fmla="*/ 61913 h 129224"/>
              <a:gd name="connsiteX5" fmla="*/ 50429 w 50500"/>
              <a:gd name="connsiteY5" fmla="*/ 0 h 12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500" h="129224">
                <a:moveTo>
                  <a:pt x="50429" y="0"/>
                </a:moveTo>
                <a:cubicBezTo>
                  <a:pt x="52281" y="0"/>
                  <a:pt x="17621" y="40482"/>
                  <a:pt x="12329" y="61913"/>
                </a:cubicBezTo>
                <a:cubicBezTo>
                  <a:pt x="7037" y="83344"/>
                  <a:pt x="18679" y="123296"/>
                  <a:pt x="18679" y="128588"/>
                </a:cubicBezTo>
                <a:cubicBezTo>
                  <a:pt x="18679" y="133880"/>
                  <a:pt x="15239" y="104776"/>
                  <a:pt x="12329" y="93663"/>
                </a:cubicBezTo>
                <a:cubicBezTo>
                  <a:pt x="9419" y="82550"/>
                  <a:pt x="-4075" y="73819"/>
                  <a:pt x="1217" y="61913"/>
                </a:cubicBezTo>
                <a:cubicBezTo>
                  <a:pt x="6509" y="50007"/>
                  <a:pt x="48577" y="0"/>
                  <a:pt x="504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: 図形 1415">
            <a:extLst>
              <a:ext uri="{FF2B5EF4-FFF2-40B4-BE49-F238E27FC236}">
                <a16:creationId xmlns:a16="http://schemas.microsoft.com/office/drawing/2014/main" id="{514B4A03-BE07-4C3A-A578-1C78C9E30BE6}"/>
              </a:ext>
            </a:extLst>
          </p:cNvPr>
          <p:cNvSpPr/>
          <p:nvPr/>
        </p:nvSpPr>
        <p:spPr>
          <a:xfrm>
            <a:off x="5819631" y="7281758"/>
            <a:ext cx="81461" cy="175877"/>
          </a:xfrm>
          <a:custGeom>
            <a:avLst/>
            <a:gdLst>
              <a:gd name="connsiteX0" fmla="*/ 144 w 81461"/>
              <a:gd name="connsiteY0" fmla="*/ 105 h 175877"/>
              <a:gd name="connsiteX1" fmla="*/ 57294 w 81461"/>
              <a:gd name="connsiteY1" fmla="*/ 57255 h 175877"/>
              <a:gd name="connsiteX2" fmla="*/ 60469 w 81461"/>
              <a:gd name="connsiteY2" fmla="*/ 174730 h 175877"/>
              <a:gd name="connsiteX3" fmla="*/ 74757 w 81461"/>
              <a:gd name="connsiteY3" fmla="*/ 114405 h 175877"/>
              <a:gd name="connsiteX4" fmla="*/ 76344 w 81461"/>
              <a:gd name="connsiteY4" fmla="*/ 69955 h 175877"/>
              <a:gd name="connsiteX5" fmla="*/ 144 w 81461"/>
              <a:gd name="connsiteY5" fmla="*/ 105 h 17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461" h="175877">
                <a:moveTo>
                  <a:pt x="144" y="105"/>
                </a:moveTo>
                <a:cubicBezTo>
                  <a:pt x="-3031" y="-2012"/>
                  <a:pt x="47240" y="28151"/>
                  <a:pt x="57294" y="57255"/>
                </a:cubicBezTo>
                <a:cubicBezTo>
                  <a:pt x="67348" y="86359"/>
                  <a:pt x="57559" y="165205"/>
                  <a:pt x="60469" y="174730"/>
                </a:cubicBezTo>
                <a:cubicBezTo>
                  <a:pt x="63379" y="184255"/>
                  <a:pt x="72111" y="131868"/>
                  <a:pt x="74757" y="114405"/>
                </a:cubicBezTo>
                <a:cubicBezTo>
                  <a:pt x="77403" y="96942"/>
                  <a:pt x="87456" y="86359"/>
                  <a:pt x="76344" y="69955"/>
                </a:cubicBezTo>
                <a:cubicBezTo>
                  <a:pt x="65232" y="53551"/>
                  <a:pt x="3319" y="2222"/>
                  <a:pt x="144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: 図形 1416">
            <a:extLst>
              <a:ext uri="{FF2B5EF4-FFF2-40B4-BE49-F238E27FC236}">
                <a16:creationId xmlns:a16="http://schemas.microsoft.com/office/drawing/2014/main" id="{69D67B97-4623-4B95-A301-F6B21EF037F8}"/>
              </a:ext>
            </a:extLst>
          </p:cNvPr>
          <p:cNvSpPr/>
          <p:nvPr/>
        </p:nvSpPr>
        <p:spPr>
          <a:xfrm>
            <a:off x="6101694" y="7608880"/>
            <a:ext cx="111783" cy="158171"/>
          </a:xfrm>
          <a:custGeom>
            <a:avLst/>
            <a:gdLst>
              <a:gd name="connsiteX0" fmla="*/ 10181 w 111783"/>
              <a:gd name="connsiteY0" fmla="*/ 8 h 158171"/>
              <a:gd name="connsiteX1" fmla="*/ 656 w 111783"/>
              <a:gd name="connsiteY1" fmla="*/ 73033 h 158171"/>
              <a:gd name="connsiteX2" fmla="*/ 30819 w 111783"/>
              <a:gd name="connsiteY2" fmla="*/ 130183 h 158171"/>
              <a:gd name="connsiteX3" fmla="*/ 75269 w 111783"/>
              <a:gd name="connsiteY3" fmla="*/ 153995 h 158171"/>
              <a:gd name="connsiteX4" fmla="*/ 111781 w 111783"/>
              <a:gd name="connsiteY4" fmla="*/ 157170 h 158171"/>
              <a:gd name="connsiteX5" fmla="*/ 76856 w 111783"/>
              <a:gd name="connsiteY5" fmla="*/ 142883 h 158171"/>
              <a:gd name="connsiteX6" fmla="*/ 40344 w 111783"/>
              <a:gd name="connsiteY6" fmla="*/ 114308 h 158171"/>
              <a:gd name="connsiteX7" fmla="*/ 11769 w 111783"/>
              <a:gd name="connsiteY7" fmla="*/ 77795 h 158171"/>
              <a:gd name="connsiteX8" fmla="*/ 10181 w 111783"/>
              <a:gd name="connsiteY8" fmla="*/ 8 h 15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83" h="158171">
                <a:moveTo>
                  <a:pt x="10181" y="8"/>
                </a:moveTo>
                <a:cubicBezTo>
                  <a:pt x="8329" y="-786"/>
                  <a:pt x="-2784" y="51337"/>
                  <a:pt x="656" y="73033"/>
                </a:cubicBezTo>
                <a:cubicBezTo>
                  <a:pt x="4096" y="94729"/>
                  <a:pt x="18384" y="116689"/>
                  <a:pt x="30819" y="130183"/>
                </a:cubicBezTo>
                <a:cubicBezTo>
                  <a:pt x="43254" y="143677"/>
                  <a:pt x="61775" y="149497"/>
                  <a:pt x="75269" y="153995"/>
                </a:cubicBezTo>
                <a:cubicBezTo>
                  <a:pt x="88763" y="158493"/>
                  <a:pt x="111517" y="159022"/>
                  <a:pt x="111781" y="157170"/>
                </a:cubicBezTo>
                <a:cubicBezTo>
                  <a:pt x="112045" y="155318"/>
                  <a:pt x="88762" y="150027"/>
                  <a:pt x="76856" y="142883"/>
                </a:cubicBezTo>
                <a:cubicBezTo>
                  <a:pt x="64950" y="135739"/>
                  <a:pt x="51192" y="125156"/>
                  <a:pt x="40344" y="114308"/>
                </a:cubicBezTo>
                <a:cubicBezTo>
                  <a:pt x="29496" y="103460"/>
                  <a:pt x="18119" y="91818"/>
                  <a:pt x="11769" y="77795"/>
                </a:cubicBezTo>
                <a:cubicBezTo>
                  <a:pt x="5419" y="63772"/>
                  <a:pt x="12033" y="802"/>
                  <a:pt x="1018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: 図形 1417">
            <a:extLst>
              <a:ext uri="{FF2B5EF4-FFF2-40B4-BE49-F238E27FC236}">
                <a16:creationId xmlns:a16="http://schemas.microsoft.com/office/drawing/2014/main" id="{1DF4A2B0-1839-4D9C-8C34-7BCD2BC60B96}"/>
              </a:ext>
            </a:extLst>
          </p:cNvPr>
          <p:cNvSpPr/>
          <p:nvPr/>
        </p:nvSpPr>
        <p:spPr>
          <a:xfrm>
            <a:off x="6085536" y="7587725"/>
            <a:ext cx="113772" cy="188197"/>
          </a:xfrm>
          <a:custGeom>
            <a:avLst/>
            <a:gdLst>
              <a:gd name="connsiteX0" fmla="*/ 31102 w 113772"/>
              <a:gd name="connsiteY0" fmla="*/ 525 h 188197"/>
              <a:gd name="connsiteX1" fmla="*/ 2527 w 113772"/>
              <a:gd name="connsiteY1" fmla="*/ 71963 h 188197"/>
              <a:gd name="connsiteX2" fmla="*/ 4114 w 113772"/>
              <a:gd name="connsiteY2" fmla="*/ 94188 h 188197"/>
              <a:gd name="connsiteX3" fmla="*/ 26339 w 113772"/>
              <a:gd name="connsiteY3" fmla="*/ 141813 h 188197"/>
              <a:gd name="connsiteX4" fmla="*/ 42214 w 113772"/>
              <a:gd name="connsiteY4" fmla="*/ 168800 h 188197"/>
              <a:gd name="connsiteX5" fmla="*/ 113652 w 113772"/>
              <a:gd name="connsiteY5" fmla="*/ 187850 h 188197"/>
              <a:gd name="connsiteX6" fmla="*/ 58089 w 113772"/>
              <a:gd name="connsiteY6" fmla="*/ 178325 h 188197"/>
              <a:gd name="connsiteX7" fmla="*/ 15227 w 113772"/>
              <a:gd name="connsiteY7" fmla="*/ 144988 h 188197"/>
              <a:gd name="connsiteX8" fmla="*/ 2527 w 113772"/>
              <a:gd name="connsiteY8" fmla="*/ 113238 h 188197"/>
              <a:gd name="connsiteX9" fmla="*/ 31102 w 113772"/>
              <a:gd name="connsiteY9" fmla="*/ 525 h 18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772" h="188197">
                <a:moveTo>
                  <a:pt x="31102" y="525"/>
                </a:moveTo>
                <a:cubicBezTo>
                  <a:pt x="31102" y="-6354"/>
                  <a:pt x="7025" y="56353"/>
                  <a:pt x="2527" y="71963"/>
                </a:cubicBezTo>
                <a:cubicBezTo>
                  <a:pt x="-1971" y="87573"/>
                  <a:pt x="145" y="82546"/>
                  <a:pt x="4114" y="94188"/>
                </a:cubicBezTo>
                <a:cubicBezTo>
                  <a:pt x="8083" y="105830"/>
                  <a:pt x="19989" y="129378"/>
                  <a:pt x="26339" y="141813"/>
                </a:cubicBezTo>
                <a:cubicBezTo>
                  <a:pt x="32689" y="154248"/>
                  <a:pt x="27662" y="161127"/>
                  <a:pt x="42214" y="168800"/>
                </a:cubicBezTo>
                <a:cubicBezTo>
                  <a:pt x="56766" y="176473"/>
                  <a:pt x="111006" y="186263"/>
                  <a:pt x="113652" y="187850"/>
                </a:cubicBezTo>
                <a:cubicBezTo>
                  <a:pt x="116298" y="189438"/>
                  <a:pt x="74493" y="185469"/>
                  <a:pt x="58089" y="178325"/>
                </a:cubicBezTo>
                <a:cubicBezTo>
                  <a:pt x="41685" y="171181"/>
                  <a:pt x="24487" y="155836"/>
                  <a:pt x="15227" y="144988"/>
                </a:cubicBezTo>
                <a:cubicBezTo>
                  <a:pt x="5967" y="134140"/>
                  <a:pt x="3056" y="130436"/>
                  <a:pt x="2527" y="113238"/>
                </a:cubicBezTo>
                <a:cubicBezTo>
                  <a:pt x="1998" y="96040"/>
                  <a:pt x="31102" y="7404"/>
                  <a:pt x="31102" y="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: 図形 1418">
            <a:extLst>
              <a:ext uri="{FF2B5EF4-FFF2-40B4-BE49-F238E27FC236}">
                <a16:creationId xmlns:a16="http://schemas.microsoft.com/office/drawing/2014/main" id="{B35B0B9C-AB3B-43EE-A332-35D3990D15B0}"/>
              </a:ext>
            </a:extLst>
          </p:cNvPr>
          <p:cNvSpPr/>
          <p:nvPr/>
        </p:nvSpPr>
        <p:spPr>
          <a:xfrm>
            <a:off x="6124535" y="7588092"/>
            <a:ext cx="93731" cy="174644"/>
          </a:xfrm>
          <a:custGeom>
            <a:avLst/>
            <a:gdLst>
              <a:gd name="connsiteX0" fmla="*/ 40 w 93731"/>
              <a:gd name="connsiteY0" fmla="*/ 158 h 174644"/>
              <a:gd name="connsiteX1" fmla="*/ 85765 w 93731"/>
              <a:gd name="connsiteY1" fmla="*/ 57308 h 174644"/>
              <a:gd name="connsiteX2" fmla="*/ 90528 w 93731"/>
              <a:gd name="connsiteY2" fmla="*/ 173196 h 174644"/>
              <a:gd name="connsiteX3" fmla="*/ 90528 w 93731"/>
              <a:gd name="connsiteY3" fmla="*/ 119221 h 174644"/>
              <a:gd name="connsiteX4" fmla="*/ 74653 w 93731"/>
              <a:gd name="connsiteY4" fmla="*/ 73183 h 174644"/>
              <a:gd name="connsiteX5" fmla="*/ 40 w 93731"/>
              <a:gd name="connsiteY5" fmla="*/ 158 h 17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731" h="174644">
                <a:moveTo>
                  <a:pt x="40" y="158"/>
                </a:moveTo>
                <a:cubicBezTo>
                  <a:pt x="1892" y="-2488"/>
                  <a:pt x="70684" y="28468"/>
                  <a:pt x="85765" y="57308"/>
                </a:cubicBezTo>
                <a:cubicBezTo>
                  <a:pt x="100846" y="86148"/>
                  <a:pt x="89734" y="162877"/>
                  <a:pt x="90528" y="173196"/>
                </a:cubicBezTo>
                <a:cubicBezTo>
                  <a:pt x="91322" y="183515"/>
                  <a:pt x="93174" y="135890"/>
                  <a:pt x="90528" y="119221"/>
                </a:cubicBezTo>
                <a:cubicBezTo>
                  <a:pt x="87882" y="102552"/>
                  <a:pt x="88147" y="92498"/>
                  <a:pt x="74653" y="73183"/>
                </a:cubicBezTo>
                <a:cubicBezTo>
                  <a:pt x="61159" y="53868"/>
                  <a:pt x="-1812" y="2804"/>
                  <a:pt x="40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: 図形 1419">
            <a:extLst>
              <a:ext uri="{FF2B5EF4-FFF2-40B4-BE49-F238E27FC236}">
                <a16:creationId xmlns:a16="http://schemas.microsoft.com/office/drawing/2014/main" id="{E5420511-6996-4BB7-A88B-EC9CF0577E54}"/>
              </a:ext>
            </a:extLst>
          </p:cNvPr>
          <p:cNvSpPr/>
          <p:nvPr/>
        </p:nvSpPr>
        <p:spPr>
          <a:xfrm>
            <a:off x="6013223" y="6912634"/>
            <a:ext cx="86167" cy="522272"/>
          </a:xfrm>
          <a:custGeom>
            <a:avLst/>
            <a:gdLst>
              <a:gd name="connsiteX0" fmla="*/ 227 w 86167"/>
              <a:gd name="connsiteY0" fmla="*/ 399 h 522272"/>
              <a:gd name="connsiteX1" fmla="*/ 82777 w 86167"/>
              <a:gd name="connsiteY1" fmla="*/ 112583 h 522272"/>
              <a:gd name="connsiteX2" fmla="*/ 70077 w 86167"/>
              <a:gd name="connsiteY2" fmla="*/ 286149 h 522272"/>
              <a:gd name="connsiteX3" fmla="*/ 67960 w 86167"/>
              <a:gd name="connsiteY3" fmla="*/ 514749 h 522272"/>
              <a:gd name="connsiteX4" fmla="*/ 67960 w 86167"/>
              <a:gd name="connsiteY4" fmla="*/ 447016 h 522272"/>
              <a:gd name="connsiteX5" fmla="*/ 48910 w 86167"/>
              <a:gd name="connsiteY5" fmla="*/ 248049 h 522272"/>
              <a:gd name="connsiteX6" fmla="*/ 57377 w 86167"/>
              <a:gd name="connsiteY6" fmla="*/ 80833 h 522272"/>
              <a:gd name="connsiteX7" fmla="*/ 227 w 86167"/>
              <a:gd name="connsiteY7" fmla="*/ 399 h 52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167" h="522272">
                <a:moveTo>
                  <a:pt x="227" y="399"/>
                </a:moveTo>
                <a:cubicBezTo>
                  <a:pt x="4460" y="5691"/>
                  <a:pt x="71135" y="64958"/>
                  <a:pt x="82777" y="112583"/>
                </a:cubicBezTo>
                <a:cubicBezTo>
                  <a:pt x="94419" y="160208"/>
                  <a:pt x="72546" y="219121"/>
                  <a:pt x="70077" y="286149"/>
                </a:cubicBezTo>
                <a:cubicBezTo>
                  <a:pt x="67608" y="353177"/>
                  <a:pt x="68313" y="487938"/>
                  <a:pt x="67960" y="514749"/>
                </a:cubicBezTo>
                <a:cubicBezTo>
                  <a:pt x="67607" y="541560"/>
                  <a:pt x="71135" y="491466"/>
                  <a:pt x="67960" y="447016"/>
                </a:cubicBezTo>
                <a:cubicBezTo>
                  <a:pt x="64785" y="402566"/>
                  <a:pt x="50674" y="309079"/>
                  <a:pt x="48910" y="248049"/>
                </a:cubicBezTo>
                <a:cubicBezTo>
                  <a:pt x="47146" y="187019"/>
                  <a:pt x="62669" y="118227"/>
                  <a:pt x="57377" y="80833"/>
                </a:cubicBezTo>
                <a:cubicBezTo>
                  <a:pt x="52085" y="43439"/>
                  <a:pt x="-4006" y="-4893"/>
                  <a:pt x="227" y="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: 図形 1420">
            <a:extLst>
              <a:ext uri="{FF2B5EF4-FFF2-40B4-BE49-F238E27FC236}">
                <a16:creationId xmlns:a16="http://schemas.microsoft.com/office/drawing/2014/main" id="{A704342A-5FD5-4999-8D56-19381EE6061D}"/>
              </a:ext>
            </a:extLst>
          </p:cNvPr>
          <p:cNvSpPr/>
          <p:nvPr/>
        </p:nvSpPr>
        <p:spPr>
          <a:xfrm>
            <a:off x="5753100" y="7133167"/>
            <a:ext cx="301201" cy="256437"/>
          </a:xfrm>
          <a:custGeom>
            <a:avLst/>
            <a:gdLst>
              <a:gd name="connsiteX0" fmla="*/ 0 w 301201"/>
              <a:gd name="connsiteY0" fmla="*/ 0 h 256437"/>
              <a:gd name="connsiteX1" fmla="*/ 165100 w 301201"/>
              <a:gd name="connsiteY1" fmla="*/ 141816 h 256437"/>
              <a:gd name="connsiteX2" fmla="*/ 298450 w 301201"/>
              <a:gd name="connsiteY2" fmla="*/ 254000 h 256437"/>
              <a:gd name="connsiteX3" fmla="*/ 251883 w 301201"/>
              <a:gd name="connsiteY3" fmla="*/ 213783 h 256437"/>
              <a:gd name="connsiteX4" fmla="*/ 211667 w 301201"/>
              <a:gd name="connsiteY4" fmla="*/ 152400 h 256437"/>
              <a:gd name="connsiteX5" fmla="*/ 0 w 301201"/>
              <a:gd name="connsiteY5" fmla="*/ 0 h 25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201" h="256437">
                <a:moveTo>
                  <a:pt x="0" y="0"/>
                </a:moveTo>
                <a:lnTo>
                  <a:pt x="165100" y="141816"/>
                </a:lnTo>
                <a:lnTo>
                  <a:pt x="298450" y="254000"/>
                </a:lnTo>
                <a:cubicBezTo>
                  <a:pt x="312914" y="265994"/>
                  <a:pt x="266347" y="230716"/>
                  <a:pt x="251883" y="213783"/>
                </a:cubicBezTo>
                <a:cubicBezTo>
                  <a:pt x="237419" y="196850"/>
                  <a:pt x="250825" y="189442"/>
                  <a:pt x="211667" y="152400"/>
                </a:cubicBezTo>
                <a:cubicBezTo>
                  <a:pt x="172509" y="115358"/>
                  <a:pt x="94721" y="53445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: 図形 1421">
            <a:extLst>
              <a:ext uri="{FF2B5EF4-FFF2-40B4-BE49-F238E27FC236}">
                <a16:creationId xmlns:a16="http://schemas.microsoft.com/office/drawing/2014/main" id="{8BD51C5D-F44C-48DF-AD90-C1EA92EB5A28}"/>
              </a:ext>
            </a:extLst>
          </p:cNvPr>
          <p:cNvSpPr/>
          <p:nvPr/>
        </p:nvSpPr>
        <p:spPr>
          <a:xfrm>
            <a:off x="6106426" y="7386111"/>
            <a:ext cx="212830" cy="168655"/>
          </a:xfrm>
          <a:custGeom>
            <a:avLst/>
            <a:gdLst>
              <a:gd name="connsiteX0" fmla="*/ 4391 w 212830"/>
              <a:gd name="connsiteY0" fmla="*/ 5289 h 168655"/>
              <a:gd name="connsiteX1" fmla="*/ 211824 w 212830"/>
              <a:gd name="connsiteY1" fmla="*/ 168272 h 168655"/>
              <a:gd name="connsiteX2" fmla="*/ 80591 w 212830"/>
              <a:gd name="connsiteY2" fmla="*/ 49739 h 168655"/>
              <a:gd name="connsiteX3" fmla="*/ 4391 w 212830"/>
              <a:gd name="connsiteY3" fmla="*/ 5289 h 168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830" h="168655">
                <a:moveTo>
                  <a:pt x="4391" y="5289"/>
                </a:moveTo>
                <a:cubicBezTo>
                  <a:pt x="26263" y="25045"/>
                  <a:pt x="199124" y="160864"/>
                  <a:pt x="211824" y="168272"/>
                </a:cubicBezTo>
                <a:cubicBezTo>
                  <a:pt x="224524" y="175680"/>
                  <a:pt x="113399" y="73728"/>
                  <a:pt x="80591" y="49739"/>
                </a:cubicBezTo>
                <a:cubicBezTo>
                  <a:pt x="47783" y="25750"/>
                  <a:pt x="-17481" y="-14467"/>
                  <a:pt x="4391" y="5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: 図形 1422">
            <a:extLst>
              <a:ext uri="{FF2B5EF4-FFF2-40B4-BE49-F238E27FC236}">
                <a16:creationId xmlns:a16="http://schemas.microsoft.com/office/drawing/2014/main" id="{AB23DE4C-D224-464C-A289-0EB3C768C366}"/>
              </a:ext>
            </a:extLst>
          </p:cNvPr>
          <p:cNvSpPr/>
          <p:nvPr/>
        </p:nvSpPr>
        <p:spPr>
          <a:xfrm>
            <a:off x="6087510" y="7280721"/>
            <a:ext cx="328593" cy="360248"/>
          </a:xfrm>
          <a:custGeom>
            <a:avLst/>
            <a:gdLst>
              <a:gd name="connsiteX0" fmla="*/ 23 w 328593"/>
              <a:gd name="connsiteY0" fmla="*/ 612 h 360248"/>
              <a:gd name="connsiteX1" fmla="*/ 150307 w 328593"/>
              <a:gd name="connsiteY1" fmla="*/ 131846 h 360248"/>
              <a:gd name="connsiteX2" fmla="*/ 321757 w 328593"/>
              <a:gd name="connsiteY2" fmla="*/ 351979 h 360248"/>
              <a:gd name="connsiteX3" fmla="*/ 281540 w 328593"/>
              <a:gd name="connsiteY3" fmla="*/ 301179 h 360248"/>
              <a:gd name="connsiteX4" fmla="*/ 160890 w 328593"/>
              <a:gd name="connsiteY4" fmla="*/ 182646 h 360248"/>
              <a:gd name="connsiteX5" fmla="*/ 23 w 328593"/>
              <a:gd name="connsiteY5" fmla="*/ 612 h 36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593" h="360248">
                <a:moveTo>
                  <a:pt x="23" y="612"/>
                </a:moveTo>
                <a:cubicBezTo>
                  <a:pt x="-1741" y="-7855"/>
                  <a:pt x="96685" y="73285"/>
                  <a:pt x="150307" y="131846"/>
                </a:cubicBezTo>
                <a:cubicBezTo>
                  <a:pt x="203929" y="190407"/>
                  <a:pt x="299885" y="323757"/>
                  <a:pt x="321757" y="351979"/>
                </a:cubicBezTo>
                <a:cubicBezTo>
                  <a:pt x="343629" y="380201"/>
                  <a:pt x="308351" y="329401"/>
                  <a:pt x="281540" y="301179"/>
                </a:cubicBezTo>
                <a:cubicBezTo>
                  <a:pt x="254729" y="272957"/>
                  <a:pt x="203929" y="228860"/>
                  <a:pt x="160890" y="182646"/>
                </a:cubicBezTo>
                <a:cubicBezTo>
                  <a:pt x="117851" y="136432"/>
                  <a:pt x="1787" y="9079"/>
                  <a:pt x="23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: 図形 1423">
            <a:extLst>
              <a:ext uri="{FF2B5EF4-FFF2-40B4-BE49-F238E27FC236}">
                <a16:creationId xmlns:a16="http://schemas.microsoft.com/office/drawing/2014/main" id="{4C5A2308-2F7A-4726-9E0B-F628A03FF001}"/>
              </a:ext>
            </a:extLst>
          </p:cNvPr>
          <p:cNvSpPr/>
          <p:nvPr/>
        </p:nvSpPr>
        <p:spPr>
          <a:xfrm>
            <a:off x="6360583" y="7592483"/>
            <a:ext cx="333679" cy="547313"/>
          </a:xfrm>
          <a:custGeom>
            <a:avLst/>
            <a:gdLst>
              <a:gd name="connsiteX0" fmla="*/ 0 w 333679"/>
              <a:gd name="connsiteY0" fmla="*/ 0 h 547313"/>
              <a:gd name="connsiteX1" fmla="*/ 260350 w 333679"/>
              <a:gd name="connsiteY1" fmla="*/ 302684 h 547313"/>
              <a:gd name="connsiteX2" fmla="*/ 330200 w 333679"/>
              <a:gd name="connsiteY2" fmla="*/ 370417 h 547313"/>
              <a:gd name="connsiteX3" fmla="*/ 323850 w 333679"/>
              <a:gd name="connsiteY3" fmla="*/ 416984 h 547313"/>
              <a:gd name="connsiteX4" fmla="*/ 330200 w 333679"/>
              <a:gd name="connsiteY4" fmla="*/ 546100 h 547313"/>
              <a:gd name="connsiteX5" fmla="*/ 315384 w 333679"/>
              <a:gd name="connsiteY5" fmla="*/ 474134 h 547313"/>
              <a:gd name="connsiteX6" fmla="*/ 309034 w 333679"/>
              <a:gd name="connsiteY6" fmla="*/ 349250 h 547313"/>
              <a:gd name="connsiteX7" fmla="*/ 230717 w 333679"/>
              <a:gd name="connsiteY7" fmla="*/ 266700 h 547313"/>
              <a:gd name="connsiteX8" fmla="*/ 0 w 333679"/>
              <a:gd name="connsiteY8" fmla="*/ 0 h 54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679" h="547313">
                <a:moveTo>
                  <a:pt x="0" y="0"/>
                </a:moveTo>
                <a:cubicBezTo>
                  <a:pt x="102658" y="120474"/>
                  <a:pt x="205317" y="240948"/>
                  <a:pt x="260350" y="302684"/>
                </a:cubicBezTo>
                <a:cubicBezTo>
                  <a:pt x="315383" y="364420"/>
                  <a:pt x="319617" y="351367"/>
                  <a:pt x="330200" y="370417"/>
                </a:cubicBezTo>
                <a:cubicBezTo>
                  <a:pt x="340783" y="389467"/>
                  <a:pt x="323850" y="387704"/>
                  <a:pt x="323850" y="416984"/>
                </a:cubicBezTo>
                <a:cubicBezTo>
                  <a:pt x="323850" y="446264"/>
                  <a:pt x="331611" y="536575"/>
                  <a:pt x="330200" y="546100"/>
                </a:cubicBezTo>
                <a:cubicBezTo>
                  <a:pt x="328789" y="555625"/>
                  <a:pt x="318912" y="506942"/>
                  <a:pt x="315384" y="474134"/>
                </a:cubicBezTo>
                <a:cubicBezTo>
                  <a:pt x="311856" y="441326"/>
                  <a:pt x="323145" y="383822"/>
                  <a:pt x="309034" y="349250"/>
                </a:cubicBezTo>
                <a:cubicBezTo>
                  <a:pt x="294923" y="314678"/>
                  <a:pt x="230717" y="266700"/>
                  <a:pt x="230717" y="2667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: 図形 1424">
            <a:extLst>
              <a:ext uri="{FF2B5EF4-FFF2-40B4-BE49-F238E27FC236}">
                <a16:creationId xmlns:a16="http://schemas.microsoft.com/office/drawing/2014/main" id="{81A655D2-37AC-4A74-863A-513CB208A660}"/>
              </a:ext>
            </a:extLst>
          </p:cNvPr>
          <p:cNvSpPr/>
          <p:nvPr/>
        </p:nvSpPr>
        <p:spPr>
          <a:xfrm>
            <a:off x="3881438" y="7200586"/>
            <a:ext cx="427435" cy="55877"/>
          </a:xfrm>
          <a:custGeom>
            <a:avLst/>
            <a:gdLst>
              <a:gd name="connsiteX0" fmla="*/ 0 w 427435"/>
              <a:gd name="connsiteY0" fmla="*/ 55877 h 55877"/>
              <a:gd name="connsiteX1" fmla="*/ 223837 w 427435"/>
              <a:gd name="connsiteY1" fmla="*/ 27302 h 55877"/>
              <a:gd name="connsiteX2" fmla="*/ 425450 w 427435"/>
              <a:gd name="connsiteY2" fmla="*/ 314 h 55877"/>
              <a:gd name="connsiteX3" fmla="*/ 319087 w 427435"/>
              <a:gd name="connsiteY3" fmla="*/ 14602 h 55877"/>
              <a:gd name="connsiteX4" fmla="*/ 192087 w 427435"/>
              <a:gd name="connsiteY4" fmla="*/ 44764 h 55877"/>
              <a:gd name="connsiteX5" fmla="*/ 0 w 427435"/>
              <a:gd name="connsiteY5" fmla="*/ 55877 h 5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435" h="55877">
                <a:moveTo>
                  <a:pt x="0" y="55877"/>
                </a:moveTo>
                <a:lnTo>
                  <a:pt x="223837" y="27302"/>
                </a:lnTo>
                <a:lnTo>
                  <a:pt x="425450" y="314"/>
                </a:lnTo>
                <a:cubicBezTo>
                  <a:pt x="441325" y="-1803"/>
                  <a:pt x="357981" y="7194"/>
                  <a:pt x="319087" y="14602"/>
                </a:cubicBezTo>
                <a:cubicBezTo>
                  <a:pt x="280193" y="22010"/>
                  <a:pt x="244210" y="38414"/>
                  <a:pt x="192087" y="44764"/>
                </a:cubicBezTo>
                <a:cubicBezTo>
                  <a:pt x="139964" y="51114"/>
                  <a:pt x="73157" y="51908"/>
                  <a:pt x="0" y="55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: 図形 1425">
            <a:extLst>
              <a:ext uri="{FF2B5EF4-FFF2-40B4-BE49-F238E27FC236}">
                <a16:creationId xmlns:a16="http://schemas.microsoft.com/office/drawing/2014/main" id="{DD78C566-742D-433B-ABA7-8FC3820D52F2}"/>
              </a:ext>
            </a:extLst>
          </p:cNvPr>
          <p:cNvSpPr/>
          <p:nvPr/>
        </p:nvSpPr>
        <p:spPr>
          <a:xfrm>
            <a:off x="3876563" y="7218895"/>
            <a:ext cx="430660" cy="72842"/>
          </a:xfrm>
          <a:custGeom>
            <a:avLst/>
            <a:gdLst>
              <a:gd name="connsiteX0" fmla="*/ 112 w 430660"/>
              <a:gd name="connsiteY0" fmla="*/ 72493 h 72842"/>
              <a:gd name="connsiteX1" fmla="*/ 268400 w 430660"/>
              <a:gd name="connsiteY1" fmla="*/ 37568 h 72842"/>
              <a:gd name="connsiteX2" fmla="*/ 430325 w 430660"/>
              <a:gd name="connsiteY2" fmla="*/ 1055 h 72842"/>
              <a:gd name="connsiteX3" fmla="*/ 301737 w 430660"/>
              <a:gd name="connsiteY3" fmla="*/ 15343 h 72842"/>
              <a:gd name="connsiteX4" fmla="*/ 112 w 430660"/>
              <a:gd name="connsiteY4" fmla="*/ 72493 h 7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660" h="72842">
                <a:moveTo>
                  <a:pt x="112" y="72493"/>
                </a:moveTo>
                <a:cubicBezTo>
                  <a:pt x="-5444" y="76197"/>
                  <a:pt x="196698" y="49474"/>
                  <a:pt x="268400" y="37568"/>
                </a:cubicBezTo>
                <a:cubicBezTo>
                  <a:pt x="340102" y="25662"/>
                  <a:pt x="424769" y="4759"/>
                  <a:pt x="430325" y="1055"/>
                </a:cubicBezTo>
                <a:cubicBezTo>
                  <a:pt x="435881" y="-2649"/>
                  <a:pt x="371587" y="3701"/>
                  <a:pt x="301737" y="15343"/>
                </a:cubicBezTo>
                <a:cubicBezTo>
                  <a:pt x="231887" y="26985"/>
                  <a:pt x="5668" y="68789"/>
                  <a:pt x="112" y="72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: 図形 1426">
            <a:extLst>
              <a:ext uri="{FF2B5EF4-FFF2-40B4-BE49-F238E27FC236}">
                <a16:creationId xmlns:a16="http://schemas.microsoft.com/office/drawing/2014/main" id="{E0032977-C6C4-46E2-8BE3-10FB1049BD94}"/>
              </a:ext>
            </a:extLst>
          </p:cNvPr>
          <p:cNvSpPr/>
          <p:nvPr/>
        </p:nvSpPr>
        <p:spPr>
          <a:xfrm>
            <a:off x="4413278" y="7132572"/>
            <a:ext cx="162048" cy="58936"/>
          </a:xfrm>
          <a:custGeom>
            <a:avLst/>
            <a:gdLst>
              <a:gd name="connsiteX0" fmla="*/ 1560 w 162048"/>
              <a:gd name="connsiteY0" fmla="*/ 58803 h 58936"/>
              <a:gd name="connsiteX1" fmla="*/ 160310 w 162048"/>
              <a:gd name="connsiteY1" fmla="*/ 1653 h 58936"/>
              <a:gd name="connsiteX2" fmla="*/ 82522 w 162048"/>
              <a:gd name="connsiteY2" fmla="*/ 17528 h 58936"/>
              <a:gd name="connsiteX3" fmla="*/ 1560 w 162048"/>
              <a:gd name="connsiteY3" fmla="*/ 58803 h 5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48" h="58936">
                <a:moveTo>
                  <a:pt x="1560" y="58803"/>
                </a:moveTo>
                <a:cubicBezTo>
                  <a:pt x="14525" y="56157"/>
                  <a:pt x="146816" y="8532"/>
                  <a:pt x="160310" y="1653"/>
                </a:cubicBezTo>
                <a:cubicBezTo>
                  <a:pt x="173804" y="-5226"/>
                  <a:pt x="105012" y="11178"/>
                  <a:pt x="82522" y="17528"/>
                </a:cubicBezTo>
                <a:cubicBezTo>
                  <a:pt x="60032" y="23878"/>
                  <a:pt x="-11405" y="61449"/>
                  <a:pt x="1560" y="58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: 図形 1427">
            <a:extLst>
              <a:ext uri="{FF2B5EF4-FFF2-40B4-BE49-F238E27FC236}">
                <a16:creationId xmlns:a16="http://schemas.microsoft.com/office/drawing/2014/main" id="{049038F7-7E42-4347-8341-7FCDD57D614E}"/>
              </a:ext>
            </a:extLst>
          </p:cNvPr>
          <p:cNvSpPr/>
          <p:nvPr/>
        </p:nvSpPr>
        <p:spPr>
          <a:xfrm>
            <a:off x="4401901" y="7078625"/>
            <a:ext cx="146561" cy="74682"/>
          </a:xfrm>
          <a:custGeom>
            <a:avLst/>
            <a:gdLst>
              <a:gd name="connsiteX0" fmla="*/ 237 w 146561"/>
              <a:gd name="connsiteY0" fmla="*/ 74650 h 74682"/>
              <a:gd name="connsiteX1" fmla="*/ 95487 w 146561"/>
              <a:gd name="connsiteY1" fmla="*/ 38138 h 74682"/>
              <a:gd name="connsiteX2" fmla="*/ 144699 w 146561"/>
              <a:gd name="connsiteY2" fmla="*/ 38 h 74682"/>
              <a:gd name="connsiteX3" fmla="*/ 125649 w 146561"/>
              <a:gd name="connsiteY3" fmla="*/ 31788 h 74682"/>
              <a:gd name="connsiteX4" fmla="*/ 237 w 146561"/>
              <a:gd name="connsiteY4" fmla="*/ 74650 h 7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61" h="74682">
                <a:moveTo>
                  <a:pt x="237" y="74650"/>
                </a:moveTo>
                <a:cubicBezTo>
                  <a:pt x="-4790" y="75708"/>
                  <a:pt x="71410" y="50573"/>
                  <a:pt x="95487" y="38138"/>
                </a:cubicBezTo>
                <a:cubicBezTo>
                  <a:pt x="119564" y="25703"/>
                  <a:pt x="139672" y="1096"/>
                  <a:pt x="144699" y="38"/>
                </a:cubicBezTo>
                <a:cubicBezTo>
                  <a:pt x="149726" y="-1020"/>
                  <a:pt x="144964" y="20146"/>
                  <a:pt x="125649" y="31788"/>
                </a:cubicBezTo>
                <a:cubicBezTo>
                  <a:pt x="106335" y="43430"/>
                  <a:pt x="5264" y="73592"/>
                  <a:pt x="237" y="74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: 図形 1428">
            <a:extLst>
              <a:ext uri="{FF2B5EF4-FFF2-40B4-BE49-F238E27FC236}">
                <a16:creationId xmlns:a16="http://schemas.microsoft.com/office/drawing/2014/main" id="{0363CD14-25A6-497B-9103-2599B395C0A6}"/>
              </a:ext>
            </a:extLst>
          </p:cNvPr>
          <p:cNvSpPr/>
          <p:nvPr/>
        </p:nvSpPr>
        <p:spPr>
          <a:xfrm>
            <a:off x="3825663" y="7443422"/>
            <a:ext cx="499668" cy="113102"/>
          </a:xfrm>
          <a:custGeom>
            <a:avLst/>
            <a:gdLst>
              <a:gd name="connsiteX0" fmla="*/ 212 w 499668"/>
              <a:gd name="connsiteY0" fmla="*/ 113078 h 113102"/>
              <a:gd name="connsiteX1" fmla="*/ 263737 w 499668"/>
              <a:gd name="connsiteY1" fmla="*/ 60691 h 113102"/>
              <a:gd name="connsiteX2" fmla="*/ 495512 w 499668"/>
              <a:gd name="connsiteY2" fmla="*/ 366 h 113102"/>
              <a:gd name="connsiteX3" fmla="*/ 405025 w 499668"/>
              <a:gd name="connsiteY3" fmla="*/ 36878 h 113102"/>
              <a:gd name="connsiteX4" fmla="*/ 308187 w 499668"/>
              <a:gd name="connsiteY4" fmla="*/ 67041 h 113102"/>
              <a:gd name="connsiteX5" fmla="*/ 212 w 499668"/>
              <a:gd name="connsiteY5" fmla="*/ 113078 h 11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668" h="113102">
                <a:moveTo>
                  <a:pt x="212" y="113078"/>
                </a:moveTo>
                <a:cubicBezTo>
                  <a:pt x="-7196" y="112020"/>
                  <a:pt x="181187" y="79476"/>
                  <a:pt x="263737" y="60691"/>
                </a:cubicBezTo>
                <a:cubicBezTo>
                  <a:pt x="346287" y="41906"/>
                  <a:pt x="471964" y="4335"/>
                  <a:pt x="495512" y="366"/>
                </a:cubicBezTo>
                <a:cubicBezTo>
                  <a:pt x="519060" y="-3603"/>
                  <a:pt x="436246" y="25766"/>
                  <a:pt x="405025" y="36878"/>
                </a:cubicBezTo>
                <a:cubicBezTo>
                  <a:pt x="373804" y="47990"/>
                  <a:pt x="373275" y="53812"/>
                  <a:pt x="308187" y="67041"/>
                </a:cubicBezTo>
                <a:cubicBezTo>
                  <a:pt x="243100" y="80270"/>
                  <a:pt x="7620" y="114136"/>
                  <a:pt x="212" y="113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: 図形 1429">
            <a:extLst>
              <a:ext uri="{FF2B5EF4-FFF2-40B4-BE49-F238E27FC236}">
                <a16:creationId xmlns:a16="http://schemas.microsoft.com/office/drawing/2014/main" id="{B15877E8-3177-4A24-B8B0-E1784C22B104}"/>
              </a:ext>
            </a:extLst>
          </p:cNvPr>
          <p:cNvSpPr/>
          <p:nvPr/>
        </p:nvSpPr>
        <p:spPr>
          <a:xfrm>
            <a:off x="4505044" y="7326653"/>
            <a:ext cx="186971" cy="60227"/>
          </a:xfrm>
          <a:custGeom>
            <a:avLst/>
            <a:gdLst>
              <a:gd name="connsiteX0" fmla="*/ 3456 w 186971"/>
              <a:gd name="connsiteY0" fmla="*/ 59985 h 60227"/>
              <a:gd name="connsiteX1" fmla="*/ 186019 w 186971"/>
              <a:gd name="connsiteY1" fmla="*/ 1247 h 60227"/>
              <a:gd name="connsiteX2" fmla="*/ 73306 w 186971"/>
              <a:gd name="connsiteY2" fmla="*/ 21885 h 60227"/>
              <a:gd name="connsiteX3" fmla="*/ 3456 w 186971"/>
              <a:gd name="connsiteY3" fmla="*/ 59985 h 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971" h="60227">
                <a:moveTo>
                  <a:pt x="3456" y="59985"/>
                </a:moveTo>
                <a:cubicBezTo>
                  <a:pt x="22242" y="56545"/>
                  <a:pt x="174377" y="7597"/>
                  <a:pt x="186019" y="1247"/>
                </a:cubicBezTo>
                <a:cubicBezTo>
                  <a:pt x="197661" y="-5103"/>
                  <a:pt x="99235" y="14477"/>
                  <a:pt x="73306" y="21885"/>
                </a:cubicBezTo>
                <a:cubicBezTo>
                  <a:pt x="47377" y="29293"/>
                  <a:pt x="-15330" y="63425"/>
                  <a:pt x="3456" y="599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: 図形 1430">
            <a:extLst>
              <a:ext uri="{FF2B5EF4-FFF2-40B4-BE49-F238E27FC236}">
                <a16:creationId xmlns:a16="http://schemas.microsoft.com/office/drawing/2014/main" id="{F2D27AD2-603C-47BC-97C3-CB884E9F8232}"/>
              </a:ext>
            </a:extLst>
          </p:cNvPr>
          <p:cNvSpPr/>
          <p:nvPr/>
        </p:nvSpPr>
        <p:spPr>
          <a:xfrm>
            <a:off x="4292206" y="7203716"/>
            <a:ext cx="100788" cy="208588"/>
          </a:xfrm>
          <a:custGeom>
            <a:avLst/>
            <a:gdLst>
              <a:gd name="connsiteX0" fmla="*/ 394 w 100788"/>
              <a:gd name="connsiteY0" fmla="*/ 359 h 208588"/>
              <a:gd name="connsiteX1" fmla="*/ 46432 w 100788"/>
              <a:gd name="connsiteY1" fmla="*/ 73384 h 208588"/>
              <a:gd name="connsiteX2" fmla="*/ 67069 w 100788"/>
              <a:gd name="connsiteY2" fmla="*/ 143234 h 208588"/>
              <a:gd name="connsiteX3" fmla="*/ 100407 w 100788"/>
              <a:gd name="connsiteY3" fmla="*/ 208322 h 208588"/>
              <a:gd name="connsiteX4" fmla="*/ 84532 w 100788"/>
              <a:gd name="connsiteY4" fmla="*/ 163872 h 208588"/>
              <a:gd name="connsiteX5" fmla="*/ 75007 w 100788"/>
              <a:gd name="connsiteY5" fmla="*/ 105134 h 208588"/>
              <a:gd name="connsiteX6" fmla="*/ 394 w 100788"/>
              <a:gd name="connsiteY6" fmla="*/ 359 h 20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788" h="208588">
                <a:moveTo>
                  <a:pt x="394" y="359"/>
                </a:moveTo>
                <a:cubicBezTo>
                  <a:pt x="-4369" y="-4933"/>
                  <a:pt x="35320" y="49572"/>
                  <a:pt x="46432" y="73384"/>
                </a:cubicBezTo>
                <a:cubicBezTo>
                  <a:pt x="57545" y="97197"/>
                  <a:pt x="58073" y="120744"/>
                  <a:pt x="67069" y="143234"/>
                </a:cubicBezTo>
                <a:cubicBezTo>
                  <a:pt x="76065" y="165724"/>
                  <a:pt x="97497" y="204882"/>
                  <a:pt x="100407" y="208322"/>
                </a:cubicBezTo>
                <a:cubicBezTo>
                  <a:pt x="103318" y="211762"/>
                  <a:pt x="88765" y="181070"/>
                  <a:pt x="84532" y="163872"/>
                </a:cubicBezTo>
                <a:cubicBezTo>
                  <a:pt x="80299" y="146674"/>
                  <a:pt x="89824" y="130534"/>
                  <a:pt x="75007" y="105134"/>
                </a:cubicBezTo>
                <a:cubicBezTo>
                  <a:pt x="60190" y="79734"/>
                  <a:pt x="5157" y="5651"/>
                  <a:pt x="394" y="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: 図形 1431">
            <a:extLst>
              <a:ext uri="{FF2B5EF4-FFF2-40B4-BE49-F238E27FC236}">
                <a16:creationId xmlns:a16="http://schemas.microsoft.com/office/drawing/2014/main" id="{28BEC28F-4A79-4E54-9982-A5798633BA5F}"/>
              </a:ext>
            </a:extLst>
          </p:cNvPr>
          <p:cNvSpPr/>
          <p:nvPr/>
        </p:nvSpPr>
        <p:spPr>
          <a:xfrm>
            <a:off x="4268781" y="7161149"/>
            <a:ext cx="203258" cy="215490"/>
          </a:xfrm>
          <a:custGeom>
            <a:avLst/>
            <a:gdLst>
              <a:gd name="connsiteX0" fmla="*/ 7 w 203258"/>
              <a:gd name="connsiteY0" fmla="*/ 41339 h 215490"/>
              <a:gd name="connsiteX1" fmla="*/ 152407 w 203258"/>
              <a:gd name="connsiteY1" fmla="*/ 64 h 215490"/>
              <a:gd name="connsiteX2" fmla="*/ 152407 w 203258"/>
              <a:gd name="connsiteY2" fmla="*/ 52451 h 215490"/>
              <a:gd name="connsiteX3" fmla="*/ 201619 w 203258"/>
              <a:gd name="connsiteY3" fmla="*/ 214376 h 215490"/>
              <a:gd name="connsiteX4" fmla="*/ 187332 w 203258"/>
              <a:gd name="connsiteY4" fmla="*/ 119126 h 215490"/>
              <a:gd name="connsiteX5" fmla="*/ 146057 w 203258"/>
              <a:gd name="connsiteY5" fmla="*/ 25464 h 215490"/>
              <a:gd name="connsiteX6" fmla="*/ 7 w 203258"/>
              <a:gd name="connsiteY6" fmla="*/ 41339 h 2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58" h="215490">
                <a:moveTo>
                  <a:pt x="7" y="41339"/>
                </a:moveTo>
                <a:cubicBezTo>
                  <a:pt x="1065" y="37106"/>
                  <a:pt x="127007" y="-1788"/>
                  <a:pt x="152407" y="64"/>
                </a:cubicBezTo>
                <a:cubicBezTo>
                  <a:pt x="177807" y="1916"/>
                  <a:pt x="144205" y="16732"/>
                  <a:pt x="152407" y="52451"/>
                </a:cubicBezTo>
                <a:cubicBezTo>
                  <a:pt x="160609" y="88170"/>
                  <a:pt x="195798" y="203264"/>
                  <a:pt x="201619" y="214376"/>
                </a:cubicBezTo>
                <a:cubicBezTo>
                  <a:pt x="207440" y="225488"/>
                  <a:pt x="196592" y="150611"/>
                  <a:pt x="187332" y="119126"/>
                </a:cubicBezTo>
                <a:cubicBezTo>
                  <a:pt x="178072" y="87641"/>
                  <a:pt x="174897" y="39222"/>
                  <a:pt x="146057" y="25464"/>
                </a:cubicBezTo>
                <a:cubicBezTo>
                  <a:pt x="117217" y="11706"/>
                  <a:pt x="-1051" y="45572"/>
                  <a:pt x="7" y="41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: 図形 1432">
            <a:extLst>
              <a:ext uri="{FF2B5EF4-FFF2-40B4-BE49-F238E27FC236}">
                <a16:creationId xmlns:a16="http://schemas.microsoft.com/office/drawing/2014/main" id="{38E0BF94-486E-41CD-8766-23663D0C4597}"/>
              </a:ext>
            </a:extLst>
          </p:cNvPr>
          <p:cNvSpPr/>
          <p:nvPr/>
        </p:nvSpPr>
        <p:spPr>
          <a:xfrm>
            <a:off x="4552305" y="7375065"/>
            <a:ext cx="378138" cy="909387"/>
          </a:xfrm>
          <a:custGeom>
            <a:avLst/>
            <a:gdLst>
              <a:gd name="connsiteX0" fmla="*/ 645 w 378138"/>
              <a:gd name="connsiteY0" fmla="*/ 2048 h 909387"/>
              <a:gd name="connsiteX1" fmla="*/ 99070 w 378138"/>
              <a:gd name="connsiteY1" fmla="*/ 244935 h 909387"/>
              <a:gd name="connsiteX2" fmla="*/ 262583 w 378138"/>
              <a:gd name="connsiteY2" fmla="*/ 610060 h 909387"/>
              <a:gd name="connsiteX3" fmla="*/ 375295 w 378138"/>
              <a:gd name="connsiteY3" fmla="*/ 900573 h 909387"/>
              <a:gd name="connsiteX4" fmla="*/ 337195 w 378138"/>
              <a:gd name="connsiteY4" fmla="*/ 813260 h 909387"/>
              <a:gd name="connsiteX5" fmla="*/ 259408 w 378138"/>
              <a:gd name="connsiteY5" fmla="*/ 600535 h 909387"/>
              <a:gd name="connsiteX6" fmla="*/ 145108 w 378138"/>
              <a:gd name="connsiteY6" fmla="*/ 378285 h 909387"/>
              <a:gd name="connsiteX7" fmla="*/ 645 w 378138"/>
              <a:gd name="connsiteY7" fmla="*/ 2048 h 90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138" h="909387">
                <a:moveTo>
                  <a:pt x="645" y="2048"/>
                </a:moveTo>
                <a:cubicBezTo>
                  <a:pt x="-7028" y="-20177"/>
                  <a:pt x="55414" y="143600"/>
                  <a:pt x="99070" y="244935"/>
                </a:cubicBezTo>
                <a:cubicBezTo>
                  <a:pt x="142726" y="346270"/>
                  <a:pt x="216546" y="500787"/>
                  <a:pt x="262583" y="610060"/>
                </a:cubicBezTo>
                <a:cubicBezTo>
                  <a:pt x="308620" y="719333"/>
                  <a:pt x="362860" y="866706"/>
                  <a:pt x="375295" y="900573"/>
                </a:cubicBezTo>
                <a:cubicBezTo>
                  <a:pt x="387730" y="934440"/>
                  <a:pt x="356509" y="863266"/>
                  <a:pt x="337195" y="813260"/>
                </a:cubicBezTo>
                <a:cubicBezTo>
                  <a:pt x="317881" y="763254"/>
                  <a:pt x="291422" y="673031"/>
                  <a:pt x="259408" y="600535"/>
                </a:cubicBezTo>
                <a:cubicBezTo>
                  <a:pt x="227394" y="528039"/>
                  <a:pt x="187441" y="474329"/>
                  <a:pt x="145108" y="378285"/>
                </a:cubicBezTo>
                <a:cubicBezTo>
                  <a:pt x="102775" y="282241"/>
                  <a:pt x="8318" y="24273"/>
                  <a:pt x="645" y="2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: 図形 1433">
            <a:extLst>
              <a:ext uri="{FF2B5EF4-FFF2-40B4-BE49-F238E27FC236}">
                <a16:creationId xmlns:a16="http://schemas.microsoft.com/office/drawing/2014/main" id="{89CE9E5A-2382-4F63-817D-C5C924E2A87F}"/>
              </a:ext>
            </a:extLst>
          </p:cNvPr>
          <p:cNvSpPr/>
          <p:nvPr/>
        </p:nvSpPr>
        <p:spPr>
          <a:xfrm>
            <a:off x="6408591" y="8106738"/>
            <a:ext cx="204279" cy="815268"/>
          </a:xfrm>
          <a:custGeom>
            <a:avLst/>
            <a:gdLst>
              <a:gd name="connsiteX0" fmla="*/ 203876 w 204279"/>
              <a:gd name="connsiteY0" fmla="*/ 95 h 815268"/>
              <a:gd name="connsiteX1" fmla="*/ 153076 w 204279"/>
              <a:gd name="connsiteY1" fmla="*/ 103812 h 815268"/>
              <a:gd name="connsiteX2" fmla="*/ 157309 w 204279"/>
              <a:gd name="connsiteY2" fmla="*/ 277379 h 815268"/>
              <a:gd name="connsiteX3" fmla="*/ 127676 w 204279"/>
              <a:gd name="connsiteY3" fmla="*/ 362045 h 815268"/>
              <a:gd name="connsiteX4" fmla="*/ 57826 w 204279"/>
              <a:gd name="connsiteY4" fmla="*/ 489045 h 815268"/>
              <a:gd name="connsiteX5" fmla="*/ 21842 w 204279"/>
              <a:gd name="connsiteY5" fmla="*/ 554662 h 815268"/>
              <a:gd name="connsiteX6" fmla="*/ 2792 w 204279"/>
              <a:gd name="connsiteY6" fmla="*/ 808662 h 815268"/>
              <a:gd name="connsiteX7" fmla="*/ 2792 w 204279"/>
              <a:gd name="connsiteY7" fmla="*/ 721879 h 815268"/>
              <a:gd name="connsiteX8" fmla="*/ 28192 w 204279"/>
              <a:gd name="connsiteY8" fmla="*/ 518679 h 815268"/>
              <a:gd name="connsiteX9" fmla="*/ 142492 w 204279"/>
              <a:gd name="connsiteY9" fmla="*/ 298545 h 815268"/>
              <a:gd name="connsiteX10" fmla="*/ 121326 w 204279"/>
              <a:gd name="connsiteY10" fmla="*/ 120745 h 815268"/>
              <a:gd name="connsiteX11" fmla="*/ 203876 w 204279"/>
              <a:gd name="connsiteY11" fmla="*/ 95 h 81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279" h="815268">
                <a:moveTo>
                  <a:pt x="203876" y="95"/>
                </a:moveTo>
                <a:cubicBezTo>
                  <a:pt x="209168" y="-2727"/>
                  <a:pt x="160837" y="57598"/>
                  <a:pt x="153076" y="103812"/>
                </a:cubicBezTo>
                <a:cubicBezTo>
                  <a:pt x="145315" y="150026"/>
                  <a:pt x="161542" y="234340"/>
                  <a:pt x="157309" y="277379"/>
                </a:cubicBezTo>
                <a:cubicBezTo>
                  <a:pt x="153076" y="320418"/>
                  <a:pt x="144256" y="326767"/>
                  <a:pt x="127676" y="362045"/>
                </a:cubicBezTo>
                <a:cubicBezTo>
                  <a:pt x="111096" y="397323"/>
                  <a:pt x="75465" y="456942"/>
                  <a:pt x="57826" y="489045"/>
                </a:cubicBezTo>
                <a:cubicBezTo>
                  <a:pt x="40187" y="521148"/>
                  <a:pt x="31014" y="501393"/>
                  <a:pt x="21842" y="554662"/>
                </a:cubicBezTo>
                <a:cubicBezTo>
                  <a:pt x="12670" y="607932"/>
                  <a:pt x="5967" y="780793"/>
                  <a:pt x="2792" y="808662"/>
                </a:cubicBezTo>
                <a:cubicBezTo>
                  <a:pt x="-383" y="836531"/>
                  <a:pt x="-1441" y="770210"/>
                  <a:pt x="2792" y="721879"/>
                </a:cubicBezTo>
                <a:cubicBezTo>
                  <a:pt x="7025" y="673549"/>
                  <a:pt x="4909" y="589235"/>
                  <a:pt x="28192" y="518679"/>
                </a:cubicBezTo>
                <a:cubicBezTo>
                  <a:pt x="51475" y="448123"/>
                  <a:pt x="126970" y="364867"/>
                  <a:pt x="142492" y="298545"/>
                </a:cubicBezTo>
                <a:cubicBezTo>
                  <a:pt x="158014" y="232223"/>
                  <a:pt x="115329" y="166959"/>
                  <a:pt x="121326" y="120745"/>
                </a:cubicBezTo>
                <a:cubicBezTo>
                  <a:pt x="127323" y="74531"/>
                  <a:pt x="198584" y="2917"/>
                  <a:pt x="203876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: 図形 1434">
            <a:extLst>
              <a:ext uri="{FF2B5EF4-FFF2-40B4-BE49-F238E27FC236}">
                <a16:creationId xmlns:a16="http://schemas.microsoft.com/office/drawing/2014/main" id="{47F03887-FFAE-4A1D-8744-0DDA57C20D79}"/>
              </a:ext>
            </a:extLst>
          </p:cNvPr>
          <p:cNvSpPr/>
          <p:nvPr/>
        </p:nvSpPr>
        <p:spPr>
          <a:xfrm>
            <a:off x="6487017" y="8503418"/>
            <a:ext cx="23928" cy="612535"/>
          </a:xfrm>
          <a:custGeom>
            <a:avLst/>
            <a:gdLst>
              <a:gd name="connsiteX0" fmla="*/ 23850 w 23928"/>
              <a:gd name="connsiteY0" fmla="*/ 20399 h 612535"/>
              <a:gd name="connsiteX1" fmla="*/ 17500 w 23928"/>
              <a:gd name="connsiteY1" fmla="*/ 405632 h 612535"/>
              <a:gd name="connsiteX2" fmla="*/ 6916 w 23928"/>
              <a:gd name="connsiteY2" fmla="*/ 610949 h 612535"/>
              <a:gd name="connsiteX3" fmla="*/ 2683 w 23928"/>
              <a:gd name="connsiteY3" fmla="*/ 488182 h 612535"/>
              <a:gd name="connsiteX4" fmla="*/ 566 w 23928"/>
              <a:gd name="connsiteY4" fmla="*/ 263815 h 612535"/>
              <a:gd name="connsiteX5" fmla="*/ 13266 w 23928"/>
              <a:gd name="connsiteY5" fmla="*/ 73315 h 612535"/>
              <a:gd name="connsiteX6" fmla="*/ 23850 w 23928"/>
              <a:gd name="connsiteY6" fmla="*/ 20399 h 61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28" h="612535">
                <a:moveTo>
                  <a:pt x="23850" y="20399"/>
                </a:moveTo>
                <a:cubicBezTo>
                  <a:pt x="24556" y="75785"/>
                  <a:pt x="20322" y="307207"/>
                  <a:pt x="17500" y="405632"/>
                </a:cubicBezTo>
                <a:cubicBezTo>
                  <a:pt x="14678" y="504057"/>
                  <a:pt x="9385" y="597191"/>
                  <a:pt x="6916" y="610949"/>
                </a:cubicBezTo>
                <a:cubicBezTo>
                  <a:pt x="4447" y="624707"/>
                  <a:pt x="3741" y="546038"/>
                  <a:pt x="2683" y="488182"/>
                </a:cubicBezTo>
                <a:cubicBezTo>
                  <a:pt x="1625" y="430326"/>
                  <a:pt x="-1198" y="332959"/>
                  <a:pt x="566" y="263815"/>
                </a:cubicBezTo>
                <a:cubicBezTo>
                  <a:pt x="2330" y="194671"/>
                  <a:pt x="11149" y="110709"/>
                  <a:pt x="13266" y="73315"/>
                </a:cubicBezTo>
                <a:cubicBezTo>
                  <a:pt x="15383" y="35921"/>
                  <a:pt x="23144" y="-34987"/>
                  <a:pt x="23850" y="20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: 図形 1435">
            <a:extLst>
              <a:ext uri="{FF2B5EF4-FFF2-40B4-BE49-F238E27FC236}">
                <a16:creationId xmlns:a16="http://schemas.microsoft.com/office/drawing/2014/main" id="{6926D1D8-439E-4B02-B4CA-3A3CCB940F96}"/>
              </a:ext>
            </a:extLst>
          </p:cNvPr>
          <p:cNvSpPr/>
          <p:nvPr/>
        </p:nvSpPr>
        <p:spPr>
          <a:xfrm>
            <a:off x="6224397" y="8561358"/>
            <a:ext cx="166902" cy="323880"/>
          </a:xfrm>
          <a:custGeom>
            <a:avLst/>
            <a:gdLst>
              <a:gd name="connsiteX0" fmla="*/ 191 w 166902"/>
              <a:gd name="connsiteY0" fmla="*/ 30 h 323880"/>
              <a:gd name="connsiteX1" fmla="*/ 87503 w 166902"/>
              <a:gd name="connsiteY1" fmla="*/ 88930 h 323880"/>
              <a:gd name="connsiteX2" fmla="*/ 146241 w 166902"/>
              <a:gd name="connsiteY2" fmla="*/ 249267 h 323880"/>
              <a:gd name="connsiteX3" fmla="*/ 166878 w 166902"/>
              <a:gd name="connsiteY3" fmla="*/ 323880 h 323880"/>
              <a:gd name="connsiteX4" fmla="*/ 143066 w 166902"/>
              <a:gd name="connsiteY4" fmla="*/ 249267 h 323880"/>
              <a:gd name="connsiteX5" fmla="*/ 112903 w 166902"/>
              <a:gd name="connsiteY5" fmla="*/ 80992 h 323880"/>
              <a:gd name="connsiteX6" fmla="*/ 191 w 166902"/>
              <a:gd name="connsiteY6" fmla="*/ 30 h 32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02" h="323880">
                <a:moveTo>
                  <a:pt x="191" y="30"/>
                </a:moveTo>
                <a:cubicBezTo>
                  <a:pt x="-4042" y="1353"/>
                  <a:pt x="63161" y="47391"/>
                  <a:pt x="87503" y="88930"/>
                </a:cubicBezTo>
                <a:cubicBezTo>
                  <a:pt x="111845" y="130469"/>
                  <a:pt x="133012" y="210109"/>
                  <a:pt x="146241" y="249267"/>
                </a:cubicBezTo>
                <a:cubicBezTo>
                  <a:pt x="159470" y="288425"/>
                  <a:pt x="167407" y="323880"/>
                  <a:pt x="166878" y="323880"/>
                </a:cubicBezTo>
                <a:cubicBezTo>
                  <a:pt x="166349" y="323880"/>
                  <a:pt x="152062" y="289748"/>
                  <a:pt x="143066" y="249267"/>
                </a:cubicBezTo>
                <a:cubicBezTo>
                  <a:pt x="134070" y="208786"/>
                  <a:pt x="133805" y="121738"/>
                  <a:pt x="112903" y="80992"/>
                </a:cubicBezTo>
                <a:cubicBezTo>
                  <a:pt x="92001" y="40246"/>
                  <a:pt x="4424" y="-1293"/>
                  <a:pt x="191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: 図形 1436">
            <a:extLst>
              <a:ext uri="{FF2B5EF4-FFF2-40B4-BE49-F238E27FC236}">
                <a16:creationId xmlns:a16="http://schemas.microsoft.com/office/drawing/2014/main" id="{7BA5299A-C795-4044-A0F4-7276713E50DF}"/>
              </a:ext>
            </a:extLst>
          </p:cNvPr>
          <p:cNvSpPr/>
          <p:nvPr/>
        </p:nvSpPr>
        <p:spPr>
          <a:xfrm>
            <a:off x="5771494" y="8419796"/>
            <a:ext cx="345004" cy="15417"/>
          </a:xfrm>
          <a:custGeom>
            <a:avLst/>
            <a:gdLst>
              <a:gd name="connsiteX0" fmla="*/ 656 w 345004"/>
              <a:gd name="connsiteY0" fmla="*/ 13004 h 15417"/>
              <a:gd name="connsiteX1" fmla="*/ 329269 w 345004"/>
              <a:gd name="connsiteY1" fmla="*/ 14592 h 15417"/>
              <a:gd name="connsiteX2" fmla="*/ 287994 w 345004"/>
              <a:gd name="connsiteY2" fmla="*/ 3479 h 15417"/>
              <a:gd name="connsiteX3" fmla="*/ 246719 w 345004"/>
              <a:gd name="connsiteY3" fmla="*/ 304 h 15417"/>
              <a:gd name="connsiteX4" fmla="*/ 656 w 345004"/>
              <a:gd name="connsiteY4" fmla="*/ 13004 h 1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004" h="15417">
                <a:moveTo>
                  <a:pt x="656" y="13004"/>
                </a:moveTo>
                <a:cubicBezTo>
                  <a:pt x="14414" y="15385"/>
                  <a:pt x="281379" y="16180"/>
                  <a:pt x="329269" y="14592"/>
                </a:cubicBezTo>
                <a:cubicBezTo>
                  <a:pt x="377159" y="13004"/>
                  <a:pt x="301752" y="5860"/>
                  <a:pt x="287994" y="3479"/>
                </a:cubicBezTo>
                <a:cubicBezTo>
                  <a:pt x="274236" y="1098"/>
                  <a:pt x="300165" y="-754"/>
                  <a:pt x="246719" y="304"/>
                </a:cubicBezTo>
                <a:cubicBezTo>
                  <a:pt x="193273" y="1362"/>
                  <a:pt x="-13102" y="10623"/>
                  <a:pt x="656" y="13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: 図形 1437">
            <a:extLst>
              <a:ext uri="{FF2B5EF4-FFF2-40B4-BE49-F238E27FC236}">
                <a16:creationId xmlns:a16="http://schemas.microsoft.com/office/drawing/2014/main" id="{4C4C1708-4CBB-4408-8D51-DD223A85263E}"/>
              </a:ext>
            </a:extLst>
          </p:cNvPr>
          <p:cNvSpPr/>
          <p:nvPr/>
        </p:nvSpPr>
        <p:spPr>
          <a:xfrm>
            <a:off x="6091068" y="8441531"/>
            <a:ext cx="163015" cy="133297"/>
          </a:xfrm>
          <a:custGeom>
            <a:avLst/>
            <a:gdLst>
              <a:gd name="connsiteX0" fmla="*/ 170 w 163015"/>
              <a:gd name="connsiteY0" fmla="*/ 794 h 133297"/>
              <a:gd name="connsiteX1" fmla="*/ 155745 w 163015"/>
              <a:gd name="connsiteY1" fmla="*/ 130969 h 133297"/>
              <a:gd name="connsiteX2" fmla="*/ 125582 w 163015"/>
              <a:gd name="connsiteY2" fmla="*/ 78582 h 133297"/>
              <a:gd name="connsiteX3" fmla="*/ 170 w 163015"/>
              <a:gd name="connsiteY3" fmla="*/ 794 h 13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015" h="133297">
                <a:moveTo>
                  <a:pt x="170" y="794"/>
                </a:moveTo>
                <a:cubicBezTo>
                  <a:pt x="5197" y="9525"/>
                  <a:pt x="134843" y="118004"/>
                  <a:pt x="155745" y="130969"/>
                </a:cubicBezTo>
                <a:cubicBezTo>
                  <a:pt x="176647" y="143934"/>
                  <a:pt x="148072" y="99484"/>
                  <a:pt x="125582" y="78582"/>
                </a:cubicBezTo>
                <a:cubicBezTo>
                  <a:pt x="103092" y="57680"/>
                  <a:pt x="-4857" y="-7937"/>
                  <a:pt x="170" y="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: 図形 1438">
            <a:extLst>
              <a:ext uri="{FF2B5EF4-FFF2-40B4-BE49-F238E27FC236}">
                <a16:creationId xmlns:a16="http://schemas.microsoft.com/office/drawing/2014/main" id="{71C3635B-B647-4506-88EA-CB73375416B8}"/>
              </a:ext>
            </a:extLst>
          </p:cNvPr>
          <p:cNvSpPr/>
          <p:nvPr/>
        </p:nvSpPr>
        <p:spPr>
          <a:xfrm>
            <a:off x="5393651" y="8430154"/>
            <a:ext cx="394192" cy="272743"/>
          </a:xfrm>
          <a:custGeom>
            <a:avLst/>
            <a:gdLst>
              <a:gd name="connsiteX0" fmla="*/ 674 w 394192"/>
              <a:gd name="connsiteY0" fmla="*/ 272521 h 272743"/>
              <a:gd name="connsiteX1" fmla="*/ 103862 w 394192"/>
              <a:gd name="connsiteY1" fmla="*/ 134409 h 272743"/>
              <a:gd name="connsiteX2" fmla="*/ 381674 w 394192"/>
              <a:gd name="connsiteY2" fmla="*/ 8996 h 272743"/>
              <a:gd name="connsiteX3" fmla="*/ 326112 w 394192"/>
              <a:gd name="connsiteY3" fmla="*/ 20109 h 272743"/>
              <a:gd name="connsiteX4" fmla="*/ 145137 w 394192"/>
              <a:gd name="connsiteY4" fmla="*/ 101071 h 272743"/>
              <a:gd name="connsiteX5" fmla="*/ 674 w 394192"/>
              <a:gd name="connsiteY5" fmla="*/ 272521 h 27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192" h="272743">
                <a:moveTo>
                  <a:pt x="674" y="272521"/>
                </a:moveTo>
                <a:cubicBezTo>
                  <a:pt x="-6205" y="278077"/>
                  <a:pt x="40362" y="178330"/>
                  <a:pt x="103862" y="134409"/>
                </a:cubicBezTo>
                <a:cubicBezTo>
                  <a:pt x="167362" y="90488"/>
                  <a:pt x="344632" y="28046"/>
                  <a:pt x="381674" y="8996"/>
                </a:cubicBezTo>
                <a:cubicBezTo>
                  <a:pt x="418716" y="-10054"/>
                  <a:pt x="365535" y="4763"/>
                  <a:pt x="326112" y="20109"/>
                </a:cubicBezTo>
                <a:cubicBezTo>
                  <a:pt x="286689" y="35455"/>
                  <a:pt x="197789" y="63500"/>
                  <a:pt x="145137" y="101071"/>
                </a:cubicBezTo>
                <a:cubicBezTo>
                  <a:pt x="92485" y="138642"/>
                  <a:pt x="7553" y="266965"/>
                  <a:pt x="674" y="272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: 図形 1439">
            <a:extLst>
              <a:ext uri="{FF2B5EF4-FFF2-40B4-BE49-F238E27FC236}">
                <a16:creationId xmlns:a16="http://schemas.microsoft.com/office/drawing/2014/main" id="{6739595E-7C19-447D-A517-3D85D7551395}"/>
              </a:ext>
            </a:extLst>
          </p:cNvPr>
          <p:cNvSpPr/>
          <p:nvPr/>
        </p:nvSpPr>
        <p:spPr>
          <a:xfrm>
            <a:off x="5263159" y="8694910"/>
            <a:ext cx="165035" cy="141034"/>
          </a:xfrm>
          <a:custGeom>
            <a:avLst/>
            <a:gdLst>
              <a:gd name="connsiteX0" fmla="*/ 164504 w 165035"/>
              <a:gd name="connsiteY0" fmla="*/ 1415 h 141034"/>
              <a:gd name="connsiteX1" fmla="*/ 4166 w 165035"/>
              <a:gd name="connsiteY1" fmla="*/ 139528 h 141034"/>
              <a:gd name="connsiteX2" fmla="*/ 54966 w 165035"/>
              <a:gd name="connsiteY2" fmla="*/ 71265 h 141034"/>
              <a:gd name="connsiteX3" fmla="*/ 164504 w 165035"/>
              <a:gd name="connsiteY3" fmla="*/ 1415 h 14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035" h="141034">
                <a:moveTo>
                  <a:pt x="164504" y="1415"/>
                </a:moveTo>
                <a:cubicBezTo>
                  <a:pt x="156037" y="12792"/>
                  <a:pt x="22422" y="127886"/>
                  <a:pt x="4166" y="139528"/>
                </a:cubicBezTo>
                <a:cubicBezTo>
                  <a:pt x="-14090" y="151170"/>
                  <a:pt x="32212" y="92167"/>
                  <a:pt x="54966" y="71265"/>
                </a:cubicBezTo>
                <a:cubicBezTo>
                  <a:pt x="77720" y="50363"/>
                  <a:pt x="172971" y="-9962"/>
                  <a:pt x="164504" y="1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: 図形 1440">
            <a:extLst>
              <a:ext uri="{FF2B5EF4-FFF2-40B4-BE49-F238E27FC236}">
                <a16:creationId xmlns:a16="http://schemas.microsoft.com/office/drawing/2014/main" id="{4A53028C-91A5-4907-A820-9DB9B83AD55A}"/>
              </a:ext>
            </a:extLst>
          </p:cNvPr>
          <p:cNvSpPr/>
          <p:nvPr/>
        </p:nvSpPr>
        <p:spPr>
          <a:xfrm>
            <a:off x="5259007" y="8841309"/>
            <a:ext cx="44035" cy="704751"/>
          </a:xfrm>
          <a:custGeom>
            <a:avLst/>
            <a:gdLst>
              <a:gd name="connsiteX0" fmla="*/ 381 w 44035"/>
              <a:gd name="connsiteY0" fmla="*/ 2654 h 704751"/>
              <a:gd name="connsiteX1" fmla="*/ 5143 w 44035"/>
              <a:gd name="connsiteY1" fmla="*/ 551929 h 704751"/>
              <a:gd name="connsiteX2" fmla="*/ 43243 w 44035"/>
              <a:gd name="connsiteY2" fmla="*/ 699566 h 704751"/>
              <a:gd name="connsiteX3" fmla="*/ 28956 w 44035"/>
              <a:gd name="connsiteY3" fmla="*/ 640829 h 704751"/>
              <a:gd name="connsiteX4" fmla="*/ 5143 w 44035"/>
              <a:gd name="connsiteY4" fmla="*/ 355079 h 704751"/>
              <a:gd name="connsiteX5" fmla="*/ 381 w 44035"/>
              <a:gd name="connsiteY5" fmla="*/ 2654 h 70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35" h="704751">
                <a:moveTo>
                  <a:pt x="381" y="2654"/>
                </a:moveTo>
                <a:cubicBezTo>
                  <a:pt x="381" y="35462"/>
                  <a:pt x="-2001" y="435777"/>
                  <a:pt x="5143" y="551929"/>
                </a:cubicBezTo>
                <a:cubicBezTo>
                  <a:pt x="12287" y="668081"/>
                  <a:pt x="39274" y="684749"/>
                  <a:pt x="43243" y="699566"/>
                </a:cubicBezTo>
                <a:cubicBezTo>
                  <a:pt x="47212" y="714383"/>
                  <a:pt x="35306" y="698243"/>
                  <a:pt x="28956" y="640829"/>
                </a:cubicBezTo>
                <a:cubicBezTo>
                  <a:pt x="22606" y="583415"/>
                  <a:pt x="10170" y="460119"/>
                  <a:pt x="5143" y="355079"/>
                </a:cubicBezTo>
                <a:cubicBezTo>
                  <a:pt x="116" y="250039"/>
                  <a:pt x="381" y="-30154"/>
                  <a:pt x="381" y="2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: 図形 1441">
            <a:extLst>
              <a:ext uri="{FF2B5EF4-FFF2-40B4-BE49-F238E27FC236}">
                <a16:creationId xmlns:a16="http://schemas.microsoft.com/office/drawing/2014/main" id="{508E8916-A7EE-4119-A478-EEB5AFCC6551}"/>
              </a:ext>
            </a:extLst>
          </p:cNvPr>
          <p:cNvSpPr/>
          <p:nvPr/>
        </p:nvSpPr>
        <p:spPr>
          <a:xfrm>
            <a:off x="5276673" y="8842877"/>
            <a:ext cx="41226" cy="716418"/>
          </a:xfrm>
          <a:custGeom>
            <a:avLst/>
            <a:gdLst>
              <a:gd name="connsiteX0" fmla="*/ 8115 w 41226"/>
              <a:gd name="connsiteY0" fmla="*/ 1086 h 716418"/>
              <a:gd name="connsiteX1" fmla="*/ 1765 w 41226"/>
              <a:gd name="connsiteY1" fmla="*/ 340811 h 716418"/>
              <a:gd name="connsiteX2" fmla="*/ 39865 w 41226"/>
              <a:gd name="connsiteY2" fmla="*/ 696411 h 716418"/>
              <a:gd name="connsiteX3" fmla="*/ 31927 w 41226"/>
              <a:gd name="connsiteY3" fmla="*/ 648786 h 716418"/>
              <a:gd name="connsiteX4" fmla="*/ 23990 w 41226"/>
              <a:gd name="connsiteY4" fmla="*/ 456698 h 716418"/>
              <a:gd name="connsiteX5" fmla="*/ 8115 w 41226"/>
              <a:gd name="connsiteY5" fmla="*/ 1086 h 71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26" h="716418">
                <a:moveTo>
                  <a:pt x="8115" y="1086"/>
                </a:moveTo>
                <a:cubicBezTo>
                  <a:pt x="4411" y="-18228"/>
                  <a:pt x="-3527" y="224924"/>
                  <a:pt x="1765" y="340811"/>
                </a:cubicBezTo>
                <a:cubicBezTo>
                  <a:pt x="7057" y="456698"/>
                  <a:pt x="34838" y="645082"/>
                  <a:pt x="39865" y="696411"/>
                </a:cubicBezTo>
                <a:cubicBezTo>
                  <a:pt x="44892" y="747740"/>
                  <a:pt x="34573" y="688738"/>
                  <a:pt x="31927" y="648786"/>
                </a:cubicBezTo>
                <a:cubicBezTo>
                  <a:pt x="29281" y="608834"/>
                  <a:pt x="27959" y="561208"/>
                  <a:pt x="23990" y="456698"/>
                </a:cubicBezTo>
                <a:cubicBezTo>
                  <a:pt x="20021" y="352188"/>
                  <a:pt x="11819" y="20400"/>
                  <a:pt x="8115" y="1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: 図形 1442">
            <a:extLst>
              <a:ext uri="{FF2B5EF4-FFF2-40B4-BE49-F238E27FC236}">
                <a16:creationId xmlns:a16="http://schemas.microsoft.com/office/drawing/2014/main" id="{16C792F1-45C8-40B9-8DAA-75190FA7DE3C}"/>
              </a:ext>
            </a:extLst>
          </p:cNvPr>
          <p:cNvSpPr/>
          <p:nvPr/>
        </p:nvSpPr>
        <p:spPr>
          <a:xfrm>
            <a:off x="5356225" y="9785107"/>
            <a:ext cx="348407" cy="270449"/>
          </a:xfrm>
          <a:custGeom>
            <a:avLst/>
            <a:gdLst>
              <a:gd name="connsiteX0" fmla="*/ 347663 w 348407"/>
              <a:gd name="connsiteY0" fmla="*/ 243 h 270449"/>
              <a:gd name="connsiteX1" fmla="*/ 322263 w 348407"/>
              <a:gd name="connsiteY1" fmla="*/ 171693 h 270449"/>
              <a:gd name="connsiteX2" fmla="*/ 271463 w 348407"/>
              <a:gd name="connsiteY2" fmla="*/ 189156 h 270449"/>
              <a:gd name="connsiteX3" fmla="*/ 0 w 348407"/>
              <a:gd name="connsiteY3" fmla="*/ 270118 h 270449"/>
              <a:gd name="connsiteX4" fmla="*/ 271463 w 348407"/>
              <a:gd name="connsiteY4" fmla="*/ 214556 h 270449"/>
              <a:gd name="connsiteX5" fmla="*/ 334963 w 348407"/>
              <a:gd name="connsiteY5" fmla="*/ 135181 h 270449"/>
              <a:gd name="connsiteX6" fmla="*/ 347663 w 348407"/>
              <a:gd name="connsiteY6" fmla="*/ 243 h 2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07" h="270449">
                <a:moveTo>
                  <a:pt x="347663" y="243"/>
                </a:moveTo>
                <a:cubicBezTo>
                  <a:pt x="345546" y="6328"/>
                  <a:pt x="334963" y="140208"/>
                  <a:pt x="322263" y="171693"/>
                </a:cubicBezTo>
                <a:cubicBezTo>
                  <a:pt x="309563" y="203179"/>
                  <a:pt x="271463" y="189156"/>
                  <a:pt x="271463" y="189156"/>
                </a:cubicBezTo>
                <a:cubicBezTo>
                  <a:pt x="217752" y="205560"/>
                  <a:pt x="0" y="265885"/>
                  <a:pt x="0" y="270118"/>
                </a:cubicBezTo>
                <a:cubicBezTo>
                  <a:pt x="0" y="274351"/>
                  <a:pt x="215636" y="237045"/>
                  <a:pt x="271463" y="214556"/>
                </a:cubicBezTo>
                <a:cubicBezTo>
                  <a:pt x="327290" y="192067"/>
                  <a:pt x="321998" y="166402"/>
                  <a:pt x="334963" y="135181"/>
                </a:cubicBezTo>
                <a:cubicBezTo>
                  <a:pt x="347928" y="103960"/>
                  <a:pt x="349780" y="-5842"/>
                  <a:pt x="347663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: 図形 1443">
            <a:extLst>
              <a:ext uri="{FF2B5EF4-FFF2-40B4-BE49-F238E27FC236}">
                <a16:creationId xmlns:a16="http://schemas.microsoft.com/office/drawing/2014/main" id="{B29DD7C7-3E59-4997-8022-245FA9124CE8}"/>
              </a:ext>
            </a:extLst>
          </p:cNvPr>
          <p:cNvSpPr/>
          <p:nvPr/>
        </p:nvSpPr>
        <p:spPr>
          <a:xfrm>
            <a:off x="5648238" y="9817100"/>
            <a:ext cx="103518" cy="175797"/>
          </a:xfrm>
          <a:custGeom>
            <a:avLst/>
            <a:gdLst>
              <a:gd name="connsiteX0" fmla="*/ 103275 w 103518"/>
              <a:gd name="connsiteY0" fmla="*/ 0 h 175797"/>
              <a:gd name="connsiteX1" fmla="*/ 85812 w 103518"/>
              <a:gd name="connsiteY1" fmla="*/ 103188 h 175797"/>
              <a:gd name="connsiteX2" fmla="*/ 58825 w 103518"/>
              <a:gd name="connsiteY2" fmla="*/ 144463 h 175797"/>
              <a:gd name="connsiteX3" fmla="*/ 87 w 103518"/>
              <a:gd name="connsiteY3" fmla="*/ 174625 h 175797"/>
              <a:gd name="connsiteX4" fmla="*/ 73112 w 103518"/>
              <a:gd name="connsiteY4" fmla="*/ 103188 h 175797"/>
              <a:gd name="connsiteX5" fmla="*/ 103275 w 103518"/>
              <a:gd name="connsiteY5" fmla="*/ 0 h 1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18" h="175797">
                <a:moveTo>
                  <a:pt x="103275" y="0"/>
                </a:moveTo>
                <a:cubicBezTo>
                  <a:pt x="105392" y="0"/>
                  <a:pt x="93220" y="79111"/>
                  <a:pt x="85812" y="103188"/>
                </a:cubicBezTo>
                <a:cubicBezTo>
                  <a:pt x="78404" y="127265"/>
                  <a:pt x="73112" y="132557"/>
                  <a:pt x="58825" y="144463"/>
                </a:cubicBezTo>
                <a:cubicBezTo>
                  <a:pt x="44538" y="156369"/>
                  <a:pt x="-2294" y="181504"/>
                  <a:pt x="87" y="174625"/>
                </a:cubicBezTo>
                <a:cubicBezTo>
                  <a:pt x="2468" y="167746"/>
                  <a:pt x="59089" y="129646"/>
                  <a:pt x="73112" y="103188"/>
                </a:cubicBezTo>
                <a:cubicBezTo>
                  <a:pt x="87135" y="76730"/>
                  <a:pt x="101158" y="0"/>
                  <a:pt x="1032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: 図形 1444">
            <a:extLst>
              <a:ext uri="{FF2B5EF4-FFF2-40B4-BE49-F238E27FC236}">
                <a16:creationId xmlns:a16="http://schemas.microsoft.com/office/drawing/2014/main" id="{BE2E2124-51D4-4285-B299-8D417BAF0611}"/>
              </a:ext>
            </a:extLst>
          </p:cNvPr>
          <p:cNvSpPr/>
          <p:nvPr/>
        </p:nvSpPr>
        <p:spPr>
          <a:xfrm>
            <a:off x="4903704" y="10228781"/>
            <a:ext cx="432388" cy="153496"/>
          </a:xfrm>
          <a:custGeom>
            <a:avLst/>
            <a:gdLst>
              <a:gd name="connsiteX0" fmla="*/ 84 w 432388"/>
              <a:gd name="connsiteY0" fmla="*/ 153469 h 153496"/>
              <a:gd name="connsiteX1" fmla="*/ 166771 w 432388"/>
              <a:gd name="connsiteY1" fmla="*/ 61394 h 153496"/>
              <a:gd name="connsiteX2" fmla="*/ 427121 w 432388"/>
              <a:gd name="connsiteY2" fmla="*/ 2657 h 153496"/>
              <a:gd name="connsiteX3" fmla="*/ 330284 w 432388"/>
              <a:gd name="connsiteY3" fmla="*/ 12182 h 153496"/>
              <a:gd name="connsiteX4" fmla="*/ 195346 w 432388"/>
              <a:gd name="connsiteY4" fmla="*/ 31232 h 153496"/>
              <a:gd name="connsiteX5" fmla="*/ 144546 w 432388"/>
              <a:gd name="connsiteY5" fmla="*/ 51869 h 153496"/>
              <a:gd name="connsiteX6" fmla="*/ 84 w 432388"/>
              <a:gd name="connsiteY6" fmla="*/ 153469 h 153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8" h="153496">
                <a:moveTo>
                  <a:pt x="84" y="153469"/>
                </a:moveTo>
                <a:cubicBezTo>
                  <a:pt x="3788" y="155056"/>
                  <a:pt x="95598" y="86529"/>
                  <a:pt x="166771" y="61394"/>
                </a:cubicBezTo>
                <a:cubicBezTo>
                  <a:pt x="237944" y="36259"/>
                  <a:pt x="399869" y="10859"/>
                  <a:pt x="427121" y="2657"/>
                </a:cubicBezTo>
                <a:cubicBezTo>
                  <a:pt x="454373" y="-5545"/>
                  <a:pt x="368913" y="7420"/>
                  <a:pt x="330284" y="12182"/>
                </a:cubicBezTo>
                <a:cubicBezTo>
                  <a:pt x="291655" y="16944"/>
                  <a:pt x="226302" y="24617"/>
                  <a:pt x="195346" y="31232"/>
                </a:cubicBezTo>
                <a:cubicBezTo>
                  <a:pt x="164390" y="37846"/>
                  <a:pt x="173650" y="35200"/>
                  <a:pt x="144546" y="51869"/>
                </a:cubicBezTo>
                <a:cubicBezTo>
                  <a:pt x="115442" y="68538"/>
                  <a:pt x="-3620" y="151882"/>
                  <a:pt x="84" y="153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: 図形 1445">
            <a:extLst>
              <a:ext uri="{FF2B5EF4-FFF2-40B4-BE49-F238E27FC236}">
                <a16:creationId xmlns:a16="http://schemas.microsoft.com/office/drawing/2014/main" id="{E449E07A-5A92-44CA-9EFB-C792FCFC336B}"/>
              </a:ext>
            </a:extLst>
          </p:cNvPr>
          <p:cNvSpPr/>
          <p:nvPr/>
        </p:nvSpPr>
        <p:spPr>
          <a:xfrm>
            <a:off x="5335588" y="10031080"/>
            <a:ext cx="20750" cy="214908"/>
          </a:xfrm>
          <a:custGeom>
            <a:avLst/>
            <a:gdLst>
              <a:gd name="connsiteX0" fmla="*/ 20637 w 20750"/>
              <a:gd name="connsiteY0" fmla="*/ 333 h 214908"/>
              <a:gd name="connsiteX1" fmla="*/ 7937 w 20750"/>
              <a:gd name="connsiteY1" fmla="*/ 206708 h 214908"/>
              <a:gd name="connsiteX2" fmla="*/ 0 w 20750"/>
              <a:gd name="connsiteY2" fmla="*/ 159083 h 214908"/>
              <a:gd name="connsiteX3" fmla="*/ 20637 w 20750"/>
              <a:gd name="connsiteY3" fmla="*/ 333 h 21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50" h="214908">
                <a:moveTo>
                  <a:pt x="20637" y="333"/>
                </a:moveTo>
                <a:cubicBezTo>
                  <a:pt x="21960" y="8271"/>
                  <a:pt x="11376" y="180250"/>
                  <a:pt x="7937" y="206708"/>
                </a:cubicBezTo>
                <a:cubicBezTo>
                  <a:pt x="4498" y="233166"/>
                  <a:pt x="0" y="189775"/>
                  <a:pt x="0" y="159083"/>
                </a:cubicBezTo>
                <a:cubicBezTo>
                  <a:pt x="0" y="128391"/>
                  <a:pt x="19314" y="-7605"/>
                  <a:pt x="20637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: 図形 1446">
            <a:extLst>
              <a:ext uri="{FF2B5EF4-FFF2-40B4-BE49-F238E27FC236}">
                <a16:creationId xmlns:a16="http://schemas.microsoft.com/office/drawing/2014/main" id="{90545DC1-8AA1-4998-9DD4-0F72A183EE0C}"/>
              </a:ext>
            </a:extLst>
          </p:cNvPr>
          <p:cNvSpPr/>
          <p:nvPr/>
        </p:nvSpPr>
        <p:spPr>
          <a:xfrm>
            <a:off x="5174624" y="9919955"/>
            <a:ext cx="211404" cy="63837"/>
          </a:xfrm>
          <a:custGeom>
            <a:avLst/>
            <a:gdLst>
              <a:gd name="connsiteX0" fmla="*/ 626 w 211404"/>
              <a:gd name="connsiteY0" fmla="*/ 63833 h 63837"/>
              <a:gd name="connsiteX1" fmla="*/ 205414 w 211404"/>
              <a:gd name="connsiteY1" fmla="*/ 5095 h 63837"/>
              <a:gd name="connsiteX2" fmla="*/ 143501 w 211404"/>
              <a:gd name="connsiteY2" fmla="*/ 8270 h 63837"/>
              <a:gd name="connsiteX3" fmla="*/ 626 w 211404"/>
              <a:gd name="connsiteY3" fmla="*/ 63833 h 6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404" h="63837">
                <a:moveTo>
                  <a:pt x="626" y="63833"/>
                </a:moveTo>
                <a:cubicBezTo>
                  <a:pt x="10945" y="63304"/>
                  <a:pt x="181602" y="14355"/>
                  <a:pt x="205414" y="5095"/>
                </a:cubicBezTo>
                <a:cubicBezTo>
                  <a:pt x="229226" y="-4165"/>
                  <a:pt x="176574" y="597"/>
                  <a:pt x="143501" y="8270"/>
                </a:cubicBezTo>
                <a:cubicBezTo>
                  <a:pt x="110428" y="15943"/>
                  <a:pt x="-9693" y="64362"/>
                  <a:pt x="626" y="63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: 図形 1447">
            <a:extLst>
              <a:ext uri="{FF2B5EF4-FFF2-40B4-BE49-F238E27FC236}">
                <a16:creationId xmlns:a16="http://schemas.microsoft.com/office/drawing/2014/main" id="{19D2E2AB-F350-4E35-9939-C350380A5BBE}"/>
              </a:ext>
            </a:extLst>
          </p:cNvPr>
          <p:cNvSpPr/>
          <p:nvPr/>
        </p:nvSpPr>
        <p:spPr>
          <a:xfrm>
            <a:off x="5365351" y="9552683"/>
            <a:ext cx="82993" cy="384679"/>
          </a:xfrm>
          <a:custGeom>
            <a:avLst/>
            <a:gdLst>
              <a:gd name="connsiteX0" fmla="*/ 82949 w 82993"/>
              <a:gd name="connsiteY0" fmla="*/ 2480 h 384679"/>
              <a:gd name="connsiteX1" fmla="*/ 60724 w 82993"/>
              <a:gd name="connsiteY1" fmla="*/ 142180 h 384679"/>
              <a:gd name="connsiteX2" fmla="*/ 51199 w 82993"/>
              <a:gd name="connsiteY2" fmla="*/ 369192 h 384679"/>
              <a:gd name="connsiteX3" fmla="*/ 5162 w 82993"/>
              <a:gd name="connsiteY3" fmla="*/ 353317 h 384679"/>
              <a:gd name="connsiteX4" fmla="*/ 1987 w 82993"/>
              <a:gd name="connsiteY4" fmla="*/ 262830 h 384679"/>
              <a:gd name="connsiteX5" fmla="*/ 13099 w 82993"/>
              <a:gd name="connsiteY5" fmla="*/ 45342 h 384679"/>
              <a:gd name="connsiteX6" fmla="*/ 8337 w 82993"/>
              <a:gd name="connsiteY6" fmla="*/ 172342 h 384679"/>
              <a:gd name="connsiteX7" fmla="*/ 14687 w 82993"/>
              <a:gd name="connsiteY7" fmla="*/ 267592 h 384679"/>
              <a:gd name="connsiteX8" fmla="*/ 32149 w 82993"/>
              <a:gd name="connsiteY8" fmla="*/ 351730 h 384679"/>
              <a:gd name="connsiteX9" fmla="*/ 54374 w 82993"/>
              <a:gd name="connsiteY9" fmla="*/ 258067 h 384679"/>
              <a:gd name="connsiteX10" fmla="*/ 82949 w 82993"/>
              <a:gd name="connsiteY10" fmla="*/ 2480 h 38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993" h="384679">
                <a:moveTo>
                  <a:pt x="82949" y="2480"/>
                </a:moveTo>
                <a:cubicBezTo>
                  <a:pt x="84007" y="-16834"/>
                  <a:pt x="66016" y="81061"/>
                  <a:pt x="60724" y="142180"/>
                </a:cubicBezTo>
                <a:cubicBezTo>
                  <a:pt x="55432" y="203299"/>
                  <a:pt x="60459" y="334003"/>
                  <a:pt x="51199" y="369192"/>
                </a:cubicBezTo>
                <a:cubicBezTo>
                  <a:pt x="41939" y="404382"/>
                  <a:pt x="13364" y="371044"/>
                  <a:pt x="5162" y="353317"/>
                </a:cubicBezTo>
                <a:cubicBezTo>
                  <a:pt x="-3040" y="335590"/>
                  <a:pt x="664" y="314159"/>
                  <a:pt x="1987" y="262830"/>
                </a:cubicBezTo>
                <a:cubicBezTo>
                  <a:pt x="3310" y="211501"/>
                  <a:pt x="12041" y="60423"/>
                  <a:pt x="13099" y="45342"/>
                </a:cubicBezTo>
                <a:cubicBezTo>
                  <a:pt x="14157" y="30261"/>
                  <a:pt x="8072" y="135300"/>
                  <a:pt x="8337" y="172342"/>
                </a:cubicBezTo>
                <a:cubicBezTo>
                  <a:pt x="8602" y="209384"/>
                  <a:pt x="10718" y="237694"/>
                  <a:pt x="14687" y="267592"/>
                </a:cubicBezTo>
                <a:cubicBezTo>
                  <a:pt x="18656" y="297490"/>
                  <a:pt x="25535" y="353317"/>
                  <a:pt x="32149" y="351730"/>
                </a:cubicBezTo>
                <a:cubicBezTo>
                  <a:pt x="38763" y="350143"/>
                  <a:pt x="46966" y="312571"/>
                  <a:pt x="54374" y="258067"/>
                </a:cubicBezTo>
                <a:cubicBezTo>
                  <a:pt x="61782" y="203563"/>
                  <a:pt x="81891" y="21794"/>
                  <a:pt x="82949" y="2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: 図形 1448">
            <a:extLst>
              <a:ext uri="{FF2B5EF4-FFF2-40B4-BE49-F238E27FC236}">
                <a16:creationId xmlns:a16="http://schemas.microsoft.com/office/drawing/2014/main" id="{A1C038B4-8836-42CF-ABD6-D9433FB6CD1F}"/>
              </a:ext>
            </a:extLst>
          </p:cNvPr>
          <p:cNvSpPr/>
          <p:nvPr/>
        </p:nvSpPr>
        <p:spPr>
          <a:xfrm>
            <a:off x="5439002" y="9537666"/>
            <a:ext cx="126282" cy="430279"/>
          </a:xfrm>
          <a:custGeom>
            <a:avLst/>
            <a:gdLst>
              <a:gd name="connsiteX0" fmla="*/ 68036 w 126282"/>
              <a:gd name="connsiteY0" fmla="*/ 34 h 430279"/>
              <a:gd name="connsiteX1" fmla="*/ 10886 w 126282"/>
              <a:gd name="connsiteY1" fmla="*/ 188947 h 430279"/>
              <a:gd name="connsiteX2" fmla="*/ 10886 w 126282"/>
              <a:gd name="connsiteY2" fmla="*/ 238159 h 430279"/>
              <a:gd name="connsiteX3" fmla="*/ 123598 w 126282"/>
              <a:gd name="connsiteY3" fmla="*/ 427072 h 430279"/>
              <a:gd name="connsiteX4" fmla="*/ 85498 w 126282"/>
              <a:gd name="connsiteY4" fmla="*/ 346109 h 430279"/>
              <a:gd name="connsiteX5" fmla="*/ 23586 w 126282"/>
              <a:gd name="connsiteY5" fmla="*/ 204822 h 430279"/>
              <a:gd name="connsiteX6" fmla="*/ 68036 w 126282"/>
              <a:gd name="connsiteY6" fmla="*/ 34 h 43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282" h="430279">
                <a:moveTo>
                  <a:pt x="68036" y="34"/>
                </a:moveTo>
                <a:cubicBezTo>
                  <a:pt x="65919" y="-2612"/>
                  <a:pt x="20411" y="149260"/>
                  <a:pt x="10886" y="188947"/>
                </a:cubicBezTo>
                <a:cubicBezTo>
                  <a:pt x="1361" y="228635"/>
                  <a:pt x="-7899" y="198472"/>
                  <a:pt x="10886" y="238159"/>
                </a:cubicBezTo>
                <a:cubicBezTo>
                  <a:pt x="29671" y="277846"/>
                  <a:pt x="111163" y="409080"/>
                  <a:pt x="123598" y="427072"/>
                </a:cubicBezTo>
                <a:cubicBezTo>
                  <a:pt x="136033" y="445064"/>
                  <a:pt x="102167" y="383151"/>
                  <a:pt x="85498" y="346109"/>
                </a:cubicBezTo>
                <a:cubicBezTo>
                  <a:pt x="68829" y="309067"/>
                  <a:pt x="27025" y="257474"/>
                  <a:pt x="23586" y="204822"/>
                </a:cubicBezTo>
                <a:cubicBezTo>
                  <a:pt x="20147" y="152170"/>
                  <a:pt x="70153" y="2680"/>
                  <a:pt x="68036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: 図形 1449">
            <a:extLst>
              <a:ext uri="{FF2B5EF4-FFF2-40B4-BE49-F238E27FC236}">
                <a16:creationId xmlns:a16="http://schemas.microsoft.com/office/drawing/2014/main" id="{04670B3D-E477-4752-97CF-1F38D558EF24}"/>
              </a:ext>
            </a:extLst>
          </p:cNvPr>
          <p:cNvSpPr/>
          <p:nvPr/>
        </p:nvSpPr>
        <p:spPr>
          <a:xfrm>
            <a:off x="5290246" y="9231090"/>
            <a:ext cx="136473" cy="137902"/>
          </a:xfrm>
          <a:custGeom>
            <a:avLst/>
            <a:gdLst>
              <a:gd name="connsiteX0" fmla="*/ 892 w 136473"/>
              <a:gd name="connsiteY0" fmla="*/ 1810 h 137902"/>
              <a:gd name="connsiteX1" fmla="*/ 134242 w 136473"/>
              <a:gd name="connsiteY1" fmla="*/ 136748 h 137902"/>
              <a:gd name="connsiteX2" fmla="*/ 78679 w 136473"/>
              <a:gd name="connsiteY2" fmla="*/ 63723 h 137902"/>
              <a:gd name="connsiteX3" fmla="*/ 892 w 136473"/>
              <a:gd name="connsiteY3" fmla="*/ 1810 h 13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473" h="137902">
                <a:moveTo>
                  <a:pt x="892" y="1810"/>
                </a:moveTo>
                <a:cubicBezTo>
                  <a:pt x="10152" y="13981"/>
                  <a:pt x="121278" y="126429"/>
                  <a:pt x="134242" y="136748"/>
                </a:cubicBezTo>
                <a:cubicBezTo>
                  <a:pt x="147206" y="147067"/>
                  <a:pt x="100375" y="85419"/>
                  <a:pt x="78679" y="63723"/>
                </a:cubicBezTo>
                <a:cubicBezTo>
                  <a:pt x="56983" y="42027"/>
                  <a:pt x="-8368" y="-10361"/>
                  <a:pt x="892" y="1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: 図形 1450">
            <a:extLst>
              <a:ext uri="{FF2B5EF4-FFF2-40B4-BE49-F238E27FC236}">
                <a16:creationId xmlns:a16="http://schemas.microsoft.com/office/drawing/2014/main" id="{0C3794AC-76BD-4BB7-9C07-E9EA401ABC75}"/>
              </a:ext>
            </a:extLst>
          </p:cNvPr>
          <p:cNvSpPr/>
          <p:nvPr/>
        </p:nvSpPr>
        <p:spPr>
          <a:xfrm>
            <a:off x="5342157" y="8831182"/>
            <a:ext cx="85228" cy="539622"/>
          </a:xfrm>
          <a:custGeom>
            <a:avLst/>
            <a:gdLst>
              <a:gd name="connsiteX0" fmla="*/ 6131 w 85228"/>
              <a:gd name="connsiteY0" fmla="*/ 81 h 539622"/>
              <a:gd name="connsiteX1" fmla="*/ 6131 w 85228"/>
              <a:gd name="connsiteY1" fmla="*/ 222331 h 539622"/>
              <a:gd name="connsiteX2" fmla="*/ 83918 w 85228"/>
              <a:gd name="connsiteY2" fmla="*/ 536656 h 539622"/>
              <a:gd name="connsiteX3" fmla="*/ 52168 w 85228"/>
              <a:gd name="connsiteY3" fmla="*/ 369968 h 539622"/>
              <a:gd name="connsiteX4" fmla="*/ 15656 w 85228"/>
              <a:gd name="connsiteY4" fmla="*/ 198518 h 539622"/>
              <a:gd name="connsiteX5" fmla="*/ 6131 w 85228"/>
              <a:gd name="connsiteY5" fmla="*/ 81 h 53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228" h="539622">
                <a:moveTo>
                  <a:pt x="6131" y="81"/>
                </a:moveTo>
                <a:cubicBezTo>
                  <a:pt x="4543" y="4050"/>
                  <a:pt x="-6834" y="132902"/>
                  <a:pt x="6131" y="222331"/>
                </a:cubicBezTo>
                <a:cubicBezTo>
                  <a:pt x="19096" y="311760"/>
                  <a:pt x="76245" y="512050"/>
                  <a:pt x="83918" y="536656"/>
                </a:cubicBezTo>
                <a:cubicBezTo>
                  <a:pt x="91591" y="561262"/>
                  <a:pt x="63545" y="426324"/>
                  <a:pt x="52168" y="369968"/>
                </a:cubicBezTo>
                <a:cubicBezTo>
                  <a:pt x="40791" y="313612"/>
                  <a:pt x="23329" y="258314"/>
                  <a:pt x="15656" y="198518"/>
                </a:cubicBezTo>
                <a:cubicBezTo>
                  <a:pt x="7983" y="138722"/>
                  <a:pt x="7719" y="-3888"/>
                  <a:pt x="6131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: 図形 1451">
            <a:extLst>
              <a:ext uri="{FF2B5EF4-FFF2-40B4-BE49-F238E27FC236}">
                <a16:creationId xmlns:a16="http://schemas.microsoft.com/office/drawing/2014/main" id="{3512AF8F-6462-43E2-B809-7BD47380CF84}"/>
              </a:ext>
            </a:extLst>
          </p:cNvPr>
          <p:cNvSpPr/>
          <p:nvPr/>
        </p:nvSpPr>
        <p:spPr>
          <a:xfrm>
            <a:off x="5308569" y="9426298"/>
            <a:ext cx="121945" cy="171010"/>
          </a:xfrm>
          <a:custGeom>
            <a:avLst/>
            <a:gdLst>
              <a:gd name="connsiteX0" fmla="*/ 31 w 121945"/>
              <a:gd name="connsiteY0" fmla="*/ 277 h 171010"/>
              <a:gd name="connsiteX1" fmla="*/ 107981 w 121945"/>
              <a:gd name="connsiteY1" fmla="*/ 163790 h 171010"/>
              <a:gd name="connsiteX2" fmla="*/ 22256 w 121945"/>
              <a:gd name="connsiteY2" fmla="*/ 144740 h 171010"/>
              <a:gd name="connsiteX3" fmla="*/ 117506 w 121945"/>
              <a:gd name="connsiteY3" fmla="*/ 168552 h 171010"/>
              <a:gd name="connsiteX4" fmla="*/ 96869 w 121945"/>
              <a:gd name="connsiteY4" fmla="*/ 125690 h 171010"/>
              <a:gd name="connsiteX5" fmla="*/ 31 w 121945"/>
              <a:gd name="connsiteY5" fmla="*/ 277 h 17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45" h="171010">
                <a:moveTo>
                  <a:pt x="31" y="277"/>
                </a:moveTo>
                <a:cubicBezTo>
                  <a:pt x="1883" y="6627"/>
                  <a:pt x="104277" y="139713"/>
                  <a:pt x="107981" y="163790"/>
                </a:cubicBezTo>
                <a:cubicBezTo>
                  <a:pt x="111685" y="187867"/>
                  <a:pt x="20669" y="143946"/>
                  <a:pt x="22256" y="144740"/>
                </a:cubicBezTo>
                <a:cubicBezTo>
                  <a:pt x="23844" y="145534"/>
                  <a:pt x="105071" y="171727"/>
                  <a:pt x="117506" y="168552"/>
                </a:cubicBezTo>
                <a:cubicBezTo>
                  <a:pt x="129941" y="165377"/>
                  <a:pt x="114067" y="152942"/>
                  <a:pt x="96869" y="125690"/>
                </a:cubicBezTo>
                <a:cubicBezTo>
                  <a:pt x="79671" y="98438"/>
                  <a:pt x="-1821" y="-6073"/>
                  <a:pt x="31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: 図形 1452">
            <a:extLst>
              <a:ext uri="{FF2B5EF4-FFF2-40B4-BE49-F238E27FC236}">
                <a16:creationId xmlns:a16="http://schemas.microsoft.com/office/drawing/2014/main" id="{6E8806F2-BB6D-46DB-8F81-6B4CA5C73B80}"/>
              </a:ext>
            </a:extLst>
          </p:cNvPr>
          <p:cNvSpPr/>
          <p:nvPr/>
        </p:nvSpPr>
        <p:spPr>
          <a:xfrm>
            <a:off x="4892342" y="8218446"/>
            <a:ext cx="175794" cy="93311"/>
          </a:xfrm>
          <a:custGeom>
            <a:avLst/>
            <a:gdLst>
              <a:gd name="connsiteX0" fmla="*/ 333 w 175794"/>
              <a:gd name="connsiteY0" fmla="*/ 92117 h 93311"/>
              <a:gd name="connsiteX1" fmla="*/ 95583 w 175794"/>
              <a:gd name="connsiteY1" fmla="*/ 82592 h 93311"/>
              <a:gd name="connsiteX2" fmla="*/ 174958 w 175794"/>
              <a:gd name="connsiteY2" fmla="*/ 42 h 93311"/>
              <a:gd name="connsiteX3" fmla="*/ 136858 w 175794"/>
              <a:gd name="connsiteY3" fmla="*/ 71479 h 93311"/>
              <a:gd name="connsiteX4" fmla="*/ 130508 w 175794"/>
              <a:gd name="connsiteY4" fmla="*/ 81004 h 93311"/>
              <a:gd name="connsiteX5" fmla="*/ 333 w 175794"/>
              <a:gd name="connsiteY5" fmla="*/ 92117 h 9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794" h="93311">
                <a:moveTo>
                  <a:pt x="333" y="92117"/>
                </a:moveTo>
                <a:cubicBezTo>
                  <a:pt x="-5488" y="92382"/>
                  <a:pt x="66479" y="97938"/>
                  <a:pt x="95583" y="82592"/>
                </a:cubicBezTo>
                <a:cubicBezTo>
                  <a:pt x="124687" y="67246"/>
                  <a:pt x="168079" y="1894"/>
                  <a:pt x="174958" y="42"/>
                </a:cubicBezTo>
                <a:cubicBezTo>
                  <a:pt x="181837" y="-1810"/>
                  <a:pt x="144266" y="57985"/>
                  <a:pt x="136858" y="71479"/>
                </a:cubicBezTo>
                <a:cubicBezTo>
                  <a:pt x="129450" y="84973"/>
                  <a:pt x="150616" y="77300"/>
                  <a:pt x="130508" y="81004"/>
                </a:cubicBezTo>
                <a:cubicBezTo>
                  <a:pt x="110400" y="84708"/>
                  <a:pt x="6154" y="91852"/>
                  <a:pt x="333" y="92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: 図形 1453">
            <a:extLst>
              <a:ext uri="{FF2B5EF4-FFF2-40B4-BE49-F238E27FC236}">
                <a16:creationId xmlns:a16="http://schemas.microsoft.com/office/drawing/2014/main" id="{05D2628C-FC64-40EC-97C8-C4A236C817F3}"/>
              </a:ext>
            </a:extLst>
          </p:cNvPr>
          <p:cNvSpPr/>
          <p:nvPr/>
        </p:nvSpPr>
        <p:spPr>
          <a:xfrm>
            <a:off x="4905491" y="8210514"/>
            <a:ext cx="163905" cy="76606"/>
          </a:xfrm>
          <a:custGeom>
            <a:avLst/>
            <a:gdLst>
              <a:gd name="connsiteX0" fmla="*/ 163397 w 163905"/>
              <a:gd name="connsiteY0" fmla="*/ 36 h 76606"/>
              <a:gd name="connsiteX1" fmla="*/ 39572 w 163905"/>
              <a:gd name="connsiteY1" fmla="*/ 61949 h 76606"/>
              <a:gd name="connsiteX2" fmla="*/ 1472 w 163905"/>
              <a:gd name="connsiteY2" fmla="*/ 73061 h 76606"/>
              <a:gd name="connsiteX3" fmla="*/ 80847 w 163905"/>
              <a:gd name="connsiteY3" fmla="*/ 71474 h 76606"/>
              <a:gd name="connsiteX4" fmla="*/ 163397 w 163905"/>
              <a:gd name="connsiteY4" fmla="*/ 36 h 7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905" h="76606">
                <a:moveTo>
                  <a:pt x="163397" y="36"/>
                </a:moveTo>
                <a:cubicBezTo>
                  <a:pt x="156518" y="-1551"/>
                  <a:pt x="66559" y="49778"/>
                  <a:pt x="39572" y="61949"/>
                </a:cubicBezTo>
                <a:cubicBezTo>
                  <a:pt x="12584" y="74120"/>
                  <a:pt x="-5407" y="71474"/>
                  <a:pt x="1472" y="73061"/>
                </a:cubicBezTo>
                <a:cubicBezTo>
                  <a:pt x="8351" y="74648"/>
                  <a:pt x="56241" y="80999"/>
                  <a:pt x="80847" y="71474"/>
                </a:cubicBezTo>
                <a:cubicBezTo>
                  <a:pt x="105453" y="61949"/>
                  <a:pt x="170276" y="1623"/>
                  <a:pt x="163397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: 図形 1454">
            <a:extLst>
              <a:ext uri="{FF2B5EF4-FFF2-40B4-BE49-F238E27FC236}">
                <a16:creationId xmlns:a16="http://schemas.microsoft.com/office/drawing/2014/main" id="{763BCE97-E1FF-4E1B-9D65-13130BEBFC15}"/>
              </a:ext>
            </a:extLst>
          </p:cNvPr>
          <p:cNvSpPr/>
          <p:nvPr/>
        </p:nvSpPr>
        <p:spPr>
          <a:xfrm>
            <a:off x="5106466" y="8291506"/>
            <a:ext cx="104872" cy="176307"/>
          </a:xfrm>
          <a:custGeom>
            <a:avLst/>
            <a:gdLst>
              <a:gd name="connsiteX0" fmla="*/ 522 w 104872"/>
              <a:gd name="connsiteY0" fmla="*/ 7 h 176307"/>
              <a:gd name="connsiteX1" fmla="*/ 78309 w 104872"/>
              <a:gd name="connsiteY1" fmla="*/ 139707 h 176307"/>
              <a:gd name="connsiteX2" fmla="*/ 103709 w 104872"/>
              <a:gd name="connsiteY2" fmla="*/ 176219 h 176307"/>
              <a:gd name="connsiteX3" fmla="*/ 46559 w 104872"/>
              <a:gd name="connsiteY3" fmla="*/ 133357 h 176307"/>
              <a:gd name="connsiteX4" fmla="*/ 522 w 104872"/>
              <a:gd name="connsiteY4" fmla="*/ 7 h 17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2" h="176307">
                <a:moveTo>
                  <a:pt x="522" y="7"/>
                </a:moveTo>
                <a:cubicBezTo>
                  <a:pt x="5813" y="1065"/>
                  <a:pt x="61111" y="110338"/>
                  <a:pt x="78309" y="139707"/>
                </a:cubicBezTo>
                <a:cubicBezTo>
                  <a:pt x="95507" y="169076"/>
                  <a:pt x="109000" y="177277"/>
                  <a:pt x="103709" y="176219"/>
                </a:cubicBezTo>
                <a:cubicBezTo>
                  <a:pt x="98418" y="175161"/>
                  <a:pt x="61640" y="161403"/>
                  <a:pt x="46559" y="133357"/>
                </a:cubicBezTo>
                <a:cubicBezTo>
                  <a:pt x="31478" y="105311"/>
                  <a:pt x="-4769" y="-1051"/>
                  <a:pt x="52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: 図形 1455">
            <a:extLst>
              <a:ext uri="{FF2B5EF4-FFF2-40B4-BE49-F238E27FC236}">
                <a16:creationId xmlns:a16="http://schemas.microsoft.com/office/drawing/2014/main" id="{93E812C2-440F-49CA-9F55-BF2A76752832}"/>
              </a:ext>
            </a:extLst>
          </p:cNvPr>
          <p:cNvSpPr/>
          <p:nvPr/>
        </p:nvSpPr>
        <p:spPr>
          <a:xfrm>
            <a:off x="5200224" y="8463377"/>
            <a:ext cx="197288" cy="241000"/>
          </a:xfrm>
          <a:custGeom>
            <a:avLst/>
            <a:gdLst>
              <a:gd name="connsiteX0" fmla="*/ 426 w 197288"/>
              <a:gd name="connsiteY0" fmla="*/ 1173 h 241000"/>
              <a:gd name="connsiteX1" fmla="*/ 190926 w 197288"/>
              <a:gd name="connsiteY1" fmla="*/ 236123 h 241000"/>
              <a:gd name="connsiteX2" fmla="*/ 140126 w 197288"/>
              <a:gd name="connsiteY2" fmla="*/ 148811 h 241000"/>
              <a:gd name="connsiteX3" fmla="*/ 426 w 197288"/>
              <a:gd name="connsiteY3" fmla="*/ 1173 h 24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288" h="241000">
                <a:moveTo>
                  <a:pt x="426" y="1173"/>
                </a:moveTo>
                <a:cubicBezTo>
                  <a:pt x="8893" y="15725"/>
                  <a:pt x="167643" y="211517"/>
                  <a:pt x="190926" y="236123"/>
                </a:cubicBezTo>
                <a:cubicBezTo>
                  <a:pt x="214209" y="260729"/>
                  <a:pt x="168172" y="186117"/>
                  <a:pt x="140126" y="148811"/>
                </a:cubicBezTo>
                <a:cubicBezTo>
                  <a:pt x="112080" y="111505"/>
                  <a:pt x="-8041" y="-13379"/>
                  <a:pt x="426" y="1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: 図形 1456">
            <a:extLst>
              <a:ext uri="{FF2B5EF4-FFF2-40B4-BE49-F238E27FC236}">
                <a16:creationId xmlns:a16="http://schemas.microsoft.com/office/drawing/2014/main" id="{04B17CE6-D525-401A-BB08-2B0FECF8EE19}"/>
              </a:ext>
            </a:extLst>
          </p:cNvPr>
          <p:cNvSpPr/>
          <p:nvPr/>
        </p:nvSpPr>
        <p:spPr>
          <a:xfrm>
            <a:off x="4906665" y="8317812"/>
            <a:ext cx="100352" cy="205872"/>
          </a:xfrm>
          <a:custGeom>
            <a:avLst/>
            <a:gdLst>
              <a:gd name="connsiteX0" fmla="*/ 298 w 100352"/>
              <a:gd name="connsiteY0" fmla="*/ 688 h 205872"/>
              <a:gd name="connsiteX1" fmla="*/ 52685 w 100352"/>
              <a:gd name="connsiteY1" fmla="*/ 145151 h 205872"/>
              <a:gd name="connsiteX2" fmla="*/ 100310 w 100352"/>
              <a:gd name="connsiteY2" fmla="*/ 205476 h 205872"/>
              <a:gd name="connsiteX3" fmla="*/ 60623 w 100352"/>
              <a:gd name="connsiteY3" fmla="*/ 167376 h 205872"/>
              <a:gd name="connsiteX4" fmla="*/ 32048 w 100352"/>
              <a:gd name="connsiteY4" fmla="*/ 92763 h 205872"/>
              <a:gd name="connsiteX5" fmla="*/ 298 w 100352"/>
              <a:gd name="connsiteY5" fmla="*/ 688 h 20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52" h="205872">
                <a:moveTo>
                  <a:pt x="298" y="688"/>
                </a:moveTo>
                <a:cubicBezTo>
                  <a:pt x="3738" y="9419"/>
                  <a:pt x="36016" y="111020"/>
                  <a:pt x="52685" y="145151"/>
                </a:cubicBezTo>
                <a:cubicBezTo>
                  <a:pt x="69354" y="179282"/>
                  <a:pt x="98987" y="201772"/>
                  <a:pt x="100310" y="205476"/>
                </a:cubicBezTo>
                <a:cubicBezTo>
                  <a:pt x="101633" y="209180"/>
                  <a:pt x="72000" y="186161"/>
                  <a:pt x="60623" y="167376"/>
                </a:cubicBezTo>
                <a:cubicBezTo>
                  <a:pt x="49246" y="148591"/>
                  <a:pt x="39985" y="116840"/>
                  <a:pt x="32048" y="92763"/>
                </a:cubicBezTo>
                <a:cubicBezTo>
                  <a:pt x="24111" y="68686"/>
                  <a:pt x="-3142" y="-8043"/>
                  <a:pt x="298" y="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: 図形 1457">
            <a:extLst>
              <a:ext uri="{FF2B5EF4-FFF2-40B4-BE49-F238E27FC236}">
                <a16:creationId xmlns:a16="http://schemas.microsoft.com/office/drawing/2014/main" id="{B87AD5A1-D6AC-4037-A47A-A3CC8CF88D52}"/>
              </a:ext>
            </a:extLst>
          </p:cNvPr>
          <p:cNvSpPr/>
          <p:nvPr/>
        </p:nvSpPr>
        <p:spPr>
          <a:xfrm>
            <a:off x="4867213" y="8357871"/>
            <a:ext cx="187388" cy="226087"/>
          </a:xfrm>
          <a:custGeom>
            <a:avLst/>
            <a:gdLst>
              <a:gd name="connsiteX0" fmla="*/ 4825 w 187388"/>
              <a:gd name="connsiteY0" fmla="*/ 3492 h 226087"/>
              <a:gd name="connsiteX1" fmla="*/ 27050 w 187388"/>
              <a:gd name="connsiteY1" fmla="*/ 51117 h 226087"/>
              <a:gd name="connsiteX2" fmla="*/ 111187 w 187388"/>
              <a:gd name="connsiteY2" fmla="*/ 165417 h 226087"/>
              <a:gd name="connsiteX3" fmla="*/ 187387 w 187388"/>
              <a:gd name="connsiteY3" fmla="*/ 225742 h 226087"/>
              <a:gd name="connsiteX4" fmla="*/ 109600 w 187388"/>
              <a:gd name="connsiteY4" fmla="*/ 140017 h 226087"/>
              <a:gd name="connsiteX5" fmla="*/ 4825 w 187388"/>
              <a:gd name="connsiteY5" fmla="*/ 3492 h 22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388" h="226087">
                <a:moveTo>
                  <a:pt x="4825" y="3492"/>
                </a:moveTo>
                <a:cubicBezTo>
                  <a:pt x="-8933" y="-11325"/>
                  <a:pt x="9323" y="24129"/>
                  <a:pt x="27050" y="51117"/>
                </a:cubicBezTo>
                <a:cubicBezTo>
                  <a:pt x="44777" y="78105"/>
                  <a:pt x="84464" y="136313"/>
                  <a:pt x="111187" y="165417"/>
                </a:cubicBezTo>
                <a:cubicBezTo>
                  <a:pt x="137910" y="194521"/>
                  <a:pt x="187651" y="229975"/>
                  <a:pt x="187387" y="225742"/>
                </a:cubicBezTo>
                <a:cubicBezTo>
                  <a:pt x="187123" y="221509"/>
                  <a:pt x="137381" y="172825"/>
                  <a:pt x="109600" y="140017"/>
                </a:cubicBezTo>
                <a:cubicBezTo>
                  <a:pt x="81819" y="107209"/>
                  <a:pt x="18583" y="18309"/>
                  <a:pt x="4825" y="3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: 図形 1458">
            <a:extLst>
              <a:ext uri="{FF2B5EF4-FFF2-40B4-BE49-F238E27FC236}">
                <a16:creationId xmlns:a16="http://schemas.microsoft.com/office/drawing/2014/main" id="{983D946D-7B82-4796-AC63-7EB7E78184E9}"/>
              </a:ext>
            </a:extLst>
          </p:cNvPr>
          <p:cNvSpPr/>
          <p:nvPr/>
        </p:nvSpPr>
        <p:spPr>
          <a:xfrm>
            <a:off x="5052787" y="8586110"/>
            <a:ext cx="214811" cy="246069"/>
          </a:xfrm>
          <a:custGeom>
            <a:avLst/>
            <a:gdLst>
              <a:gd name="connsiteX0" fmla="*/ 226 w 214811"/>
              <a:gd name="connsiteY0" fmla="*/ 678 h 246069"/>
              <a:gd name="connsiteX1" fmla="*/ 205013 w 214811"/>
              <a:gd name="connsiteY1" fmla="*/ 238803 h 246069"/>
              <a:gd name="connsiteX2" fmla="*/ 165326 w 214811"/>
              <a:gd name="connsiteY2" fmla="*/ 168953 h 246069"/>
              <a:gd name="connsiteX3" fmla="*/ 226 w 214811"/>
              <a:gd name="connsiteY3" fmla="*/ 678 h 24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11" h="246069">
                <a:moveTo>
                  <a:pt x="226" y="678"/>
                </a:moveTo>
                <a:cubicBezTo>
                  <a:pt x="6840" y="12320"/>
                  <a:pt x="177496" y="210757"/>
                  <a:pt x="205013" y="238803"/>
                </a:cubicBezTo>
                <a:cubicBezTo>
                  <a:pt x="232530" y="266849"/>
                  <a:pt x="196547" y="207318"/>
                  <a:pt x="165326" y="168953"/>
                </a:cubicBezTo>
                <a:cubicBezTo>
                  <a:pt x="134105" y="130588"/>
                  <a:pt x="-6388" y="-10964"/>
                  <a:pt x="226" y="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: 図形 1459">
            <a:extLst>
              <a:ext uri="{FF2B5EF4-FFF2-40B4-BE49-F238E27FC236}">
                <a16:creationId xmlns:a16="http://schemas.microsoft.com/office/drawing/2014/main" id="{606E8162-FDA9-40C5-BC8B-BEAB0B712579}"/>
              </a:ext>
            </a:extLst>
          </p:cNvPr>
          <p:cNvSpPr/>
          <p:nvPr/>
        </p:nvSpPr>
        <p:spPr>
          <a:xfrm>
            <a:off x="5768966" y="7931032"/>
            <a:ext cx="328503" cy="494066"/>
          </a:xfrm>
          <a:custGeom>
            <a:avLst/>
            <a:gdLst>
              <a:gd name="connsiteX0" fmla="*/ 9 w 328503"/>
              <a:gd name="connsiteY0" fmla="*/ 118 h 494066"/>
              <a:gd name="connsiteX1" fmla="*/ 49222 w 328503"/>
              <a:gd name="connsiteY1" fmla="*/ 120768 h 494066"/>
              <a:gd name="connsiteX2" fmla="*/ 223847 w 328503"/>
              <a:gd name="connsiteY2" fmla="*/ 376356 h 494066"/>
              <a:gd name="connsiteX3" fmla="*/ 323859 w 328503"/>
              <a:gd name="connsiteY3" fmla="*/ 489068 h 494066"/>
              <a:gd name="connsiteX4" fmla="*/ 296872 w 328503"/>
              <a:gd name="connsiteY4" fmla="*/ 458906 h 494066"/>
              <a:gd name="connsiteX5" fmla="*/ 165109 w 328503"/>
              <a:gd name="connsiteY5" fmla="*/ 322381 h 494066"/>
              <a:gd name="connsiteX6" fmla="*/ 46047 w 328503"/>
              <a:gd name="connsiteY6" fmla="*/ 139818 h 494066"/>
              <a:gd name="connsiteX7" fmla="*/ 9 w 328503"/>
              <a:gd name="connsiteY7" fmla="*/ 118 h 49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503" h="494066">
                <a:moveTo>
                  <a:pt x="9" y="118"/>
                </a:moveTo>
                <a:cubicBezTo>
                  <a:pt x="538" y="-3057"/>
                  <a:pt x="11916" y="58062"/>
                  <a:pt x="49222" y="120768"/>
                </a:cubicBezTo>
                <a:cubicBezTo>
                  <a:pt x="86528" y="183474"/>
                  <a:pt x="178074" y="314973"/>
                  <a:pt x="223847" y="376356"/>
                </a:cubicBezTo>
                <a:cubicBezTo>
                  <a:pt x="269620" y="437739"/>
                  <a:pt x="311688" y="475310"/>
                  <a:pt x="323859" y="489068"/>
                </a:cubicBezTo>
                <a:cubicBezTo>
                  <a:pt x="336030" y="502826"/>
                  <a:pt x="323330" y="486687"/>
                  <a:pt x="296872" y="458906"/>
                </a:cubicBezTo>
                <a:cubicBezTo>
                  <a:pt x="270414" y="431125"/>
                  <a:pt x="206913" y="375562"/>
                  <a:pt x="165109" y="322381"/>
                </a:cubicBezTo>
                <a:cubicBezTo>
                  <a:pt x="123305" y="269200"/>
                  <a:pt x="71976" y="189824"/>
                  <a:pt x="46047" y="139818"/>
                </a:cubicBezTo>
                <a:cubicBezTo>
                  <a:pt x="20118" y="89812"/>
                  <a:pt x="-520" y="3293"/>
                  <a:pt x="9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: 図形 1460">
            <a:extLst>
              <a:ext uri="{FF2B5EF4-FFF2-40B4-BE49-F238E27FC236}">
                <a16:creationId xmlns:a16="http://schemas.microsoft.com/office/drawing/2014/main" id="{A426C4A6-97ED-48D9-B9D0-BCBF4C3BAE90}"/>
              </a:ext>
            </a:extLst>
          </p:cNvPr>
          <p:cNvSpPr/>
          <p:nvPr/>
        </p:nvSpPr>
        <p:spPr>
          <a:xfrm>
            <a:off x="5819705" y="8020017"/>
            <a:ext cx="217786" cy="298611"/>
          </a:xfrm>
          <a:custGeom>
            <a:avLst/>
            <a:gdLst>
              <a:gd name="connsiteX0" fmla="*/ 70 w 217786"/>
              <a:gd name="connsiteY0" fmla="*/ 33 h 298611"/>
              <a:gd name="connsiteX1" fmla="*/ 154058 w 217786"/>
              <a:gd name="connsiteY1" fmla="*/ 212758 h 298611"/>
              <a:gd name="connsiteX2" fmla="*/ 217558 w 217786"/>
              <a:gd name="connsiteY2" fmla="*/ 298483 h 298611"/>
              <a:gd name="connsiteX3" fmla="*/ 135008 w 217786"/>
              <a:gd name="connsiteY3" fmla="*/ 196883 h 298611"/>
              <a:gd name="connsiteX4" fmla="*/ 70 w 217786"/>
              <a:gd name="connsiteY4" fmla="*/ 33 h 29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86" h="298611">
                <a:moveTo>
                  <a:pt x="70" y="33"/>
                </a:moveTo>
                <a:cubicBezTo>
                  <a:pt x="3245" y="2679"/>
                  <a:pt x="117810" y="163016"/>
                  <a:pt x="154058" y="212758"/>
                </a:cubicBezTo>
                <a:cubicBezTo>
                  <a:pt x="190306" y="262500"/>
                  <a:pt x="220733" y="301129"/>
                  <a:pt x="217558" y="298483"/>
                </a:cubicBezTo>
                <a:cubicBezTo>
                  <a:pt x="214383" y="295837"/>
                  <a:pt x="168875" y="243714"/>
                  <a:pt x="135008" y="196883"/>
                </a:cubicBezTo>
                <a:cubicBezTo>
                  <a:pt x="101141" y="150052"/>
                  <a:pt x="-3105" y="-2613"/>
                  <a:pt x="70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: 図形 1461">
            <a:extLst>
              <a:ext uri="{FF2B5EF4-FFF2-40B4-BE49-F238E27FC236}">
                <a16:creationId xmlns:a16="http://schemas.microsoft.com/office/drawing/2014/main" id="{9F6E8006-C4DA-4C19-9501-DCF8D711E236}"/>
              </a:ext>
            </a:extLst>
          </p:cNvPr>
          <p:cNvSpPr/>
          <p:nvPr/>
        </p:nvSpPr>
        <p:spPr>
          <a:xfrm>
            <a:off x="4541400" y="8324427"/>
            <a:ext cx="357075" cy="450507"/>
          </a:xfrm>
          <a:custGeom>
            <a:avLst/>
            <a:gdLst>
              <a:gd name="connsiteX0" fmla="*/ 438 w 357075"/>
              <a:gd name="connsiteY0" fmla="*/ 448098 h 450507"/>
              <a:gd name="connsiteX1" fmla="*/ 171888 w 357075"/>
              <a:gd name="connsiteY1" fmla="*/ 227436 h 450507"/>
              <a:gd name="connsiteX2" fmla="*/ 203638 w 357075"/>
              <a:gd name="connsiteY2" fmla="*/ 157586 h 450507"/>
              <a:gd name="connsiteX3" fmla="*/ 356038 w 357075"/>
              <a:gd name="connsiteY3" fmla="*/ 423 h 450507"/>
              <a:gd name="connsiteX4" fmla="*/ 267138 w 357075"/>
              <a:gd name="connsiteY4" fmla="*/ 114723 h 450507"/>
              <a:gd name="connsiteX5" fmla="*/ 198875 w 357075"/>
              <a:gd name="connsiteY5" fmla="*/ 217911 h 450507"/>
              <a:gd name="connsiteX6" fmla="*/ 124263 w 357075"/>
              <a:gd name="connsiteY6" fmla="*/ 336973 h 450507"/>
              <a:gd name="connsiteX7" fmla="*/ 438 w 357075"/>
              <a:gd name="connsiteY7" fmla="*/ 448098 h 45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075" h="450507">
                <a:moveTo>
                  <a:pt x="438" y="448098"/>
                </a:moveTo>
                <a:cubicBezTo>
                  <a:pt x="8375" y="429842"/>
                  <a:pt x="138021" y="275855"/>
                  <a:pt x="171888" y="227436"/>
                </a:cubicBezTo>
                <a:cubicBezTo>
                  <a:pt x="205755" y="179017"/>
                  <a:pt x="172946" y="195422"/>
                  <a:pt x="203638" y="157586"/>
                </a:cubicBezTo>
                <a:cubicBezTo>
                  <a:pt x="234330" y="119750"/>
                  <a:pt x="345455" y="7567"/>
                  <a:pt x="356038" y="423"/>
                </a:cubicBezTo>
                <a:cubicBezTo>
                  <a:pt x="366621" y="-6721"/>
                  <a:pt x="293332" y="78475"/>
                  <a:pt x="267138" y="114723"/>
                </a:cubicBezTo>
                <a:cubicBezTo>
                  <a:pt x="240944" y="150971"/>
                  <a:pt x="222687" y="180869"/>
                  <a:pt x="198875" y="217911"/>
                </a:cubicBezTo>
                <a:cubicBezTo>
                  <a:pt x="175063" y="254953"/>
                  <a:pt x="153896" y="297815"/>
                  <a:pt x="124263" y="336973"/>
                </a:cubicBezTo>
                <a:cubicBezTo>
                  <a:pt x="94630" y="376131"/>
                  <a:pt x="-7499" y="466354"/>
                  <a:pt x="438" y="448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: 図形 1462">
            <a:extLst>
              <a:ext uri="{FF2B5EF4-FFF2-40B4-BE49-F238E27FC236}">
                <a16:creationId xmlns:a16="http://schemas.microsoft.com/office/drawing/2014/main" id="{047CBB36-B044-41F7-8B54-08A292E8ED2B}"/>
              </a:ext>
            </a:extLst>
          </p:cNvPr>
          <p:cNvSpPr/>
          <p:nvPr/>
        </p:nvSpPr>
        <p:spPr>
          <a:xfrm>
            <a:off x="4592194" y="8467710"/>
            <a:ext cx="332398" cy="520507"/>
          </a:xfrm>
          <a:custGeom>
            <a:avLst/>
            <a:gdLst>
              <a:gd name="connsiteX0" fmla="*/ 332231 w 332398"/>
              <a:gd name="connsiteY0" fmla="*/ 15 h 520507"/>
              <a:gd name="connsiteX1" fmla="*/ 208406 w 332398"/>
              <a:gd name="connsiteY1" fmla="*/ 79390 h 520507"/>
              <a:gd name="connsiteX2" fmla="*/ 148081 w 332398"/>
              <a:gd name="connsiteY2" fmla="*/ 184165 h 520507"/>
              <a:gd name="connsiteX3" fmla="*/ 57594 w 332398"/>
              <a:gd name="connsiteY3" fmla="*/ 323865 h 520507"/>
              <a:gd name="connsiteX4" fmla="*/ 444 w 332398"/>
              <a:gd name="connsiteY4" fmla="*/ 517540 h 520507"/>
              <a:gd name="connsiteX5" fmla="*/ 33781 w 332398"/>
              <a:gd name="connsiteY5" fmla="*/ 428640 h 520507"/>
              <a:gd name="connsiteX6" fmla="*/ 82994 w 332398"/>
              <a:gd name="connsiteY6" fmla="*/ 260365 h 520507"/>
              <a:gd name="connsiteX7" fmla="*/ 179831 w 332398"/>
              <a:gd name="connsiteY7" fmla="*/ 74628 h 520507"/>
              <a:gd name="connsiteX8" fmla="*/ 332231 w 332398"/>
              <a:gd name="connsiteY8" fmla="*/ 15 h 52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398" h="520507">
                <a:moveTo>
                  <a:pt x="332231" y="15"/>
                </a:moveTo>
                <a:cubicBezTo>
                  <a:pt x="336993" y="809"/>
                  <a:pt x="239098" y="48698"/>
                  <a:pt x="208406" y="79390"/>
                </a:cubicBezTo>
                <a:cubicBezTo>
                  <a:pt x="177714" y="110082"/>
                  <a:pt x="173216" y="143419"/>
                  <a:pt x="148081" y="184165"/>
                </a:cubicBezTo>
                <a:cubicBezTo>
                  <a:pt x="122946" y="224911"/>
                  <a:pt x="82200" y="268303"/>
                  <a:pt x="57594" y="323865"/>
                </a:cubicBezTo>
                <a:cubicBezTo>
                  <a:pt x="32988" y="379427"/>
                  <a:pt x="4413" y="500078"/>
                  <a:pt x="444" y="517540"/>
                </a:cubicBezTo>
                <a:cubicBezTo>
                  <a:pt x="-3525" y="535003"/>
                  <a:pt x="20023" y="471502"/>
                  <a:pt x="33781" y="428640"/>
                </a:cubicBezTo>
                <a:cubicBezTo>
                  <a:pt x="47539" y="385778"/>
                  <a:pt x="58652" y="319367"/>
                  <a:pt x="82994" y="260365"/>
                </a:cubicBezTo>
                <a:cubicBezTo>
                  <a:pt x="107336" y="201363"/>
                  <a:pt x="143583" y="119872"/>
                  <a:pt x="179831" y="74628"/>
                </a:cubicBezTo>
                <a:cubicBezTo>
                  <a:pt x="216079" y="29384"/>
                  <a:pt x="327469" y="-779"/>
                  <a:pt x="332231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: 図形 1463">
            <a:extLst>
              <a:ext uri="{FF2B5EF4-FFF2-40B4-BE49-F238E27FC236}">
                <a16:creationId xmlns:a16="http://schemas.microsoft.com/office/drawing/2014/main" id="{81835DF9-0BB1-4334-B603-217C253EB403}"/>
              </a:ext>
            </a:extLst>
          </p:cNvPr>
          <p:cNvSpPr/>
          <p:nvPr/>
        </p:nvSpPr>
        <p:spPr>
          <a:xfrm>
            <a:off x="4796186" y="8542592"/>
            <a:ext cx="395219" cy="817555"/>
          </a:xfrm>
          <a:custGeom>
            <a:avLst/>
            <a:gdLst>
              <a:gd name="connsiteX0" fmla="*/ 6002 w 395219"/>
              <a:gd name="connsiteY0" fmla="*/ 9271 h 817555"/>
              <a:gd name="connsiteX1" fmla="*/ 231427 w 395219"/>
              <a:gd name="connsiteY1" fmla="*/ 458533 h 817555"/>
              <a:gd name="connsiteX2" fmla="*/ 329852 w 395219"/>
              <a:gd name="connsiteY2" fmla="*/ 676021 h 817555"/>
              <a:gd name="connsiteX3" fmla="*/ 358427 w 395219"/>
              <a:gd name="connsiteY3" fmla="*/ 733171 h 817555"/>
              <a:gd name="connsiteX4" fmla="*/ 394939 w 395219"/>
              <a:gd name="connsiteY4" fmla="*/ 817308 h 817555"/>
              <a:gd name="connsiteX5" fmla="*/ 337789 w 395219"/>
              <a:gd name="connsiteY5" fmla="*/ 704596 h 817555"/>
              <a:gd name="connsiteX6" fmla="*/ 239364 w 395219"/>
              <a:gd name="connsiteY6" fmla="*/ 498221 h 817555"/>
              <a:gd name="connsiteX7" fmla="*/ 79027 w 395219"/>
              <a:gd name="connsiteY7" fmla="*/ 180721 h 817555"/>
              <a:gd name="connsiteX8" fmla="*/ 6002 w 395219"/>
              <a:gd name="connsiteY8" fmla="*/ 9271 h 81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219" h="817555">
                <a:moveTo>
                  <a:pt x="6002" y="9271"/>
                </a:moveTo>
                <a:cubicBezTo>
                  <a:pt x="31402" y="55573"/>
                  <a:pt x="177452" y="347408"/>
                  <a:pt x="231427" y="458533"/>
                </a:cubicBezTo>
                <a:cubicBezTo>
                  <a:pt x="285402" y="569658"/>
                  <a:pt x="308685" y="630248"/>
                  <a:pt x="329852" y="676021"/>
                </a:cubicBezTo>
                <a:cubicBezTo>
                  <a:pt x="351019" y="721794"/>
                  <a:pt x="347579" y="709623"/>
                  <a:pt x="358427" y="733171"/>
                </a:cubicBezTo>
                <a:cubicBezTo>
                  <a:pt x="369275" y="756719"/>
                  <a:pt x="398379" y="822070"/>
                  <a:pt x="394939" y="817308"/>
                </a:cubicBezTo>
                <a:cubicBezTo>
                  <a:pt x="391499" y="812546"/>
                  <a:pt x="363718" y="757777"/>
                  <a:pt x="337789" y="704596"/>
                </a:cubicBezTo>
                <a:cubicBezTo>
                  <a:pt x="311860" y="651415"/>
                  <a:pt x="282491" y="585534"/>
                  <a:pt x="239364" y="498221"/>
                </a:cubicBezTo>
                <a:cubicBezTo>
                  <a:pt x="196237" y="410909"/>
                  <a:pt x="116333" y="260361"/>
                  <a:pt x="79027" y="180721"/>
                </a:cubicBezTo>
                <a:cubicBezTo>
                  <a:pt x="41721" y="101081"/>
                  <a:pt x="-19398" y="-37031"/>
                  <a:pt x="6002" y="9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: 図形 1464">
            <a:extLst>
              <a:ext uri="{FF2B5EF4-FFF2-40B4-BE49-F238E27FC236}">
                <a16:creationId xmlns:a16="http://schemas.microsoft.com/office/drawing/2014/main" id="{16BD7CC8-60B5-47C3-8AA3-6A849FF09F16}"/>
              </a:ext>
            </a:extLst>
          </p:cNvPr>
          <p:cNvSpPr/>
          <p:nvPr/>
        </p:nvSpPr>
        <p:spPr>
          <a:xfrm>
            <a:off x="5118121" y="9570826"/>
            <a:ext cx="214320" cy="617039"/>
          </a:xfrm>
          <a:custGeom>
            <a:avLst/>
            <a:gdLst>
              <a:gd name="connsiteX0" fmla="*/ 214292 w 214320"/>
              <a:gd name="connsiteY0" fmla="*/ 212 h 617039"/>
              <a:gd name="connsiteX1" fmla="*/ 131742 w 214320"/>
              <a:gd name="connsiteY1" fmla="*/ 112924 h 617039"/>
              <a:gd name="connsiteX2" fmla="*/ 50779 w 214320"/>
              <a:gd name="connsiteY2" fmla="*/ 466937 h 617039"/>
              <a:gd name="connsiteX3" fmla="*/ 3154 w 214320"/>
              <a:gd name="connsiteY3" fmla="*/ 601874 h 617039"/>
              <a:gd name="connsiteX4" fmla="*/ 139679 w 214320"/>
              <a:gd name="connsiteY4" fmla="*/ 133562 h 617039"/>
              <a:gd name="connsiteX5" fmla="*/ 214292 w 214320"/>
              <a:gd name="connsiteY5" fmla="*/ 212 h 61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320" h="617039">
                <a:moveTo>
                  <a:pt x="214292" y="212"/>
                </a:moveTo>
                <a:cubicBezTo>
                  <a:pt x="212969" y="-3228"/>
                  <a:pt x="158994" y="35137"/>
                  <a:pt x="131742" y="112924"/>
                </a:cubicBezTo>
                <a:cubicBezTo>
                  <a:pt x="104490" y="190712"/>
                  <a:pt x="72210" y="385445"/>
                  <a:pt x="50779" y="466937"/>
                </a:cubicBezTo>
                <a:cubicBezTo>
                  <a:pt x="29348" y="548429"/>
                  <a:pt x="-11663" y="657436"/>
                  <a:pt x="3154" y="601874"/>
                </a:cubicBezTo>
                <a:cubicBezTo>
                  <a:pt x="17971" y="546312"/>
                  <a:pt x="108723" y="229870"/>
                  <a:pt x="139679" y="133562"/>
                </a:cubicBezTo>
                <a:cubicBezTo>
                  <a:pt x="170635" y="37254"/>
                  <a:pt x="215615" y="3652"/>
                  <a:pt x="214292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: 図形 1465">
            <a:extLst>
              <a:ext uri="{FF2B5EF4-FFF2-40B4-BE49-F238E27FC236}">
                <a16:creationId xmlns:a16="http://schemas.microsoft.com/office/drawing/2014/main" id="{7B6D87E9-5CB6-4481-8A89-0515D154C637}"/>
              </a:ext>
            </a:extLst>
          </p:cNvPr>
          <p:cNvSpPr/>
          <p:nvPr/>
        </p:nvSpPr>
        <p:spPr>
          <a:xfrm>
            <a:off x="5115507" y="9687878"/>
            <a:ext cx="107372" cy="511459"/>
          </a:xfrm>
          <a:custGeom>
            <a:avLst/>
            <a:gdLst>
              <a:gd name="connsiteX0" fmla="*/ 107368 w 107372"/>
              <a:gd name="connsiteY0" fmla="*/ 635 h 511459"/>
              <a:gd name="connsiteX1" fmla="*/ 39106 w 107372"/>
              <a:gd name="connsiteY1" fmla="*/ 299085 h 511459"/>
              <a:gd name="connsiteX2" fmla="*/ 1006 w 107372"/>
              <a:gd name="connsiteY2" fmla="*/ 505460 h 511459"/>
              <a:gd name="connsiteX3" fmla="*/ 13706 w 107372"/>
              <a:gd name="connsiteY3" fmla="*/ 435610 h 511459"/>
              <a:gd name="connsiteX4" fmla="*/ 42281 w 107372"/>
              <a:gd name="connsiteY4" fmla="*/ 226060 h 511459"/>
              <a:gd name="connsiteX5" fmla="*/ 107368 w 107372"/>
              <a:gd name="connsiteY5" fmla="*/ 635 h 51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72" h="511459">
                <a:moveTo>
                  <a:pt x="107368" y="635"/>
                </a:moveTo>
                <a:cubicBezTo>
                  <a:pt x="106839" y="12806"/>
                  <a:pt x="56833" y="214948"/>
                  <a:pt x="39106" y="299085"/>
                </a:cubicBezTo>
                <a:cubicBezTo>
                  <a:pt x="21379" y="383222"/>
                  <a:pt x="5239" y="482706"/>
                  <a:pt x="1006" y="505460"/>
                </a:cubicBezTo>
                <a:cubicBezTo>
                  <a:pt x="-3227" y="528214"/>
                  <a:pt x="6827" y="482177"/>
                  <a:pt x="13706" y="435610"/>
                </a:cubicBezTo>
                <a:cubicBezTo>
                  <a:pt x="20585" y="389043"/>
                  <a:pt x="27729" y="297762"/>
                  <a:pt x="42281" y="226060"/>
                </a:cubicBezTo>
                <a:cubicBezTo>
                  <a:pt x="56833" y="154358"/>
                  <a:pt x="107897" y="-11536"/>
                  <a:pt x="107368" y="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: 図形 1466">
            <a:extLst>
              <a:ext uri="{FF2B5EF4-FFF2-40B4-BE49-F238E27FC236}">
                <a16:creationId xmlns:a16="http://schemas.microsoft.com/office/drawing/2014/main" id="{9D3AD807-8801-4EFB-B6A8-F3EAEE6E7015}"/>
              </a:ext>
            </a:extLst>
          </p:cNvPr>
          <p:cNvSpPr/>
          <p:nvPr/>
        </p:nvSpPr>
        <p:spPr>
          <a:xfrm>
            <a:off x="5189365" y="9352357"/>
            <a:ext cx="132828" cy="222839"/>
          </a:xfrm>
          <a:custGeom>
            <a:avLst/>
            <a:gdLst>
              <a:gd name="connsiteX0" fmla="*/ 173 w 132828"/>
              <a:gd name="connsiteY0" fmla="*/ 1193 h 222839"/>
              <a:gd name="connsiteX1" fmla="*/ 127173 w 132828"/>
              <a:gd name="connsiteY1" fmla="*/ 218681 h 222839"/>
              <a:gd name="connsiteX2" fmla="*/ 100185 w 132828"/>
              <a:gd name="connsiteY2" fmla="*/ 134543 h 222839"/>
              <a:gd name="connsiteX3" fmla="*/ 173 w 132828"/>
              <a:gd name="connsiteY3" fmla="*/ 1193 h 22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828" h="222839">
                <a:moveTo>
                  <a:pt x="173" y="1193"/>
                </a:moveTo>
                <a:cubicBezTo>
                  <a:pt x="4671" y="15216"/>
                  <a:pt x="110504" y="196456"/>
                  <a:pt x="127173" y="218681"/>
                </a:cubicBezTo>
                <a:cubicBezTo>
                  <a:pt x="143842" y="240906"/>
                  <a:pt x="120293" y="168410"/>
                  <a:pt x="100185" y="134543"/>
                </a:cubicBezTo>
                <a:cubicBezTo>
                  <a:pt x="80077" y="100676"/>
                  <a:pt x="-4325" y="-12830"/>
                  <a:pt x="173" y="1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: 図形 1467">
            <a:extLst>
              <a:ext uri="{FF2B5EF4-FFF2-40B4-BE49-F238E27FC236}">
                <a16:creationId xmlns:a16="http://schemas.microsoft.com/office/drawing/2014/main" id="{F700EA1A-9B33-49FA-A8CD-A71F60324B14}"/>
              </a:ext>
            </a:extLst>
          </p:cNvPr>
          <p:cNvSpPr/>
          <p:nvPr/>
        </p:nvSpPr>
        <p:spPr>
          <a:xfrm>
            <a:off x="4676821" y="8795480"/>
            <a:ext cx="292701" cy="471559"/>
          </a:xfrm>
          <a:custGeom>
            <a:avLst/>
            <a:gdLst>
              <a:gd name="connsiteX0" fmla="*/ 1542 w 292701"/>
              <a:gd name="connsiteY0" fmla="*/ 4033 h 471559"/>
              <a:gd name="connsiteX1" fmla="*/ 282529 w 292701"/>
              <a:gd name="connsiteY1" fmla="*/ 458058 h 471559"/>
              <a:gd name="connsiteX2" fmla="*/ 225379 w 292701"/>
              <a:gd name="connsiteY2" fmla="*/ 342170 h 471559"/>
              <a:gd name="connsiteX3" fmla="*/ 171404 w 292701"/>
              <a:gd name="connsiteY3" fmla="*/ 240570 h 471559"/>
              <a:gd name="connsiteX4" fmla="*/ 1542 w 292701"/>
              <a:gd name="connsiteY4" fmla="*/ 4033 h 47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701" h="471559">
                <a:moveTo>
                  <a:pt x="1542" y="4033"/>
                </a:moveTo>
                <a:cubicBezTo>
                  <a:pt x="20063" y="40281"/>
                  <a:pt x="245223" y="401702"/>
                  <a:pt x="282529" y="458058"/>
                </a:cubicBezTo>
                <a:cubicBezTo>
                  <a:pt x="319835" y="514414"/>
                  <a:pt x="243900" y="378418"/>
                  <a:pt x="225379" y="342170"/>
                </a:cubicBezTo>
                <a:cubicBezTo>
                  <a:pt x="206858" y="305922"/>
                  <a:pt x="206064" y="294810"/>
                  <a:pt x="171404" y="240570"/>
                </a:cubicBezTo>
                <a:cubicBezTo>
                  <a:pt x="136744" y="186331"/>
                  <a:pt x="-16979" y="-32215"/>
                  <a:pt x="1542" y="4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: 図形 1468">
            <a:extLst>
              <a:ext uri="{FF2B5EF4-FFF2-40B4-BE49-F238E27FC236}">
                <a16:creationId xmlns:a16="http://schemas.microsoft.com/office/drawing/2014/main" id="{A2CD49A9-6694-48AF-87C0-6C152074111B}"/>
              </a:ext>
            </a:extLst>
          </p:cNvPr>
          <p:cNvSpPr/>
          <p:nvPr/>
        </p:nvSpPr>
        <p:spPr>
          <a:xfrm>
            <a:off x="4973404" y="9253352"/>
            <a:ext cx="263699" cy="452065"/>
          </a:xfrm>
          <a:custGeom>
            <a:avLst/>
            <a:gdLst>
              <a:gd name="connsiteX0" fmla="*/ 1821 w 263699"/>
              <a:gd name="connsiteY0" fmla="*/ 11298 h 452065"/>
              <a:gd name="connsiteX1" fmla="*/ 41509 w 263699"/>
              <a:gd name="connsiteY1" fmla="*/ 57336 h 452065"/>
              <a:gd name="connsiteX2" fmla="*/ 257409 w 263699"/>
              <a:gd name="connsiteY2" fmla="*/ 438336 h 452065"/>
              <a:gd name="connsiteX3" fmla="*/ 193909 w 263699"/>
              <a:gd name="connsiteY3" fmla="*/ 347848 h 452065"/>
              <a:gd name="connsiteX4" fmla="*/ 70084 w 263699"/>
              <a:gd name="connsiteY4" fmla="*/ 154173 h 452065"/>
              <a:gd name="connsiteX5" fmla="*/ 1821 w 263699"/>
              <a:gd name="connsiteY5" fmla="*/ 11298 h 45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699" h="452065">
                <a:moveTo>
                  <a:pt x="1821" y="11298"/>
                </a:moveTo>
                <a:cubicBezTo>
                  <a:pt x="-2942" y="-4842"/>
                  <a:pt x="-1089" y="-13837"/>
                  <a:pt x="41509" y="57336"/>
                </a:cubicBezTo>
                <a:cubicBezTo>
                  <a:pt x="84107" y="128509"/>
                  <a:pt x="232009" y="389917"/>
                  <a:pt x="257409" y="438336"/>
                </a:cubicBezTo>
                <a:cubicBezTo>
                  <a:pt x="282809" y="486755"/>
                  <a:pt x="225130" y="395209"/>
                  <a:pt x="193909" y="347848"/>
                </a:cubicBezTo>
                <a:cubicBezTo>
                  <a:pt x="162688" y="300488"/>
                  <a:pt x="101040" y="208677"/>
                  <a:pt x="70084" y="154173"/>
                </a:cubicBezTo>
                <a:cubicBezTo>
                  <a:pt x="39128" y="99669"/>
                  <a:pt x="6584" y="27438"/>
                  <a:pt x="1821" y="11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: 図形 1469">
            <a:extLst>
              <a:ext uri="{FF2B5EF4-FFF2-40B4-BE49-F238E27FC236}">
                <a16:creationId xmlns:a16="http://schemas.microsoft.com/office/drawing/2014/main" id="{C0AB32CA-0409-43B9-A53D-1E8FAC2782E4}"/>
              </a:ext>
            </a:extLst>
          </p:cNvPr>
          <p:cNvSpPr/>
          <p:nvPr/>
        </p:nvSpPr>
        <p:spPr>
          <a:xfrm>
            <a:off x="4371612" y="7972389"/>
            <a:ext cx="131127" cy="615089"/>
          </a:xfrm>
          <a:custGeom>
            <a:avLst/>
            <a:gdLst>
              <a:gd name="connsiteX0" fmla="*/ 363 w 131127"/>
              <a:gd name="connsiteY0" fmla="*/ 36 h 615089"/>
              <a:gd name="connsiteX1" fmla="*/ 59101 w 131127"/>
              <a:gd name="connsiteY1" fmla="*/ 204824 h 615089"/>
              <a:gd name="connsiteX2" fmla="*/ 54338 w 131127"/>
              <a:gd name="connsiteY2" fmla="*/ 298486 h 615089"/>
              <a:gd name="connsiteX3" fmla="*/ 130538 w 131127"/>
              <a:gd name="connsiteY3" fmla="*/ 611224 h 615089"/>
              <a:gd name="connsiteX4" fmla="*/ 87676 w 131127"/>
              <a:gd name="connsiteY4" fmla="*/ 463586 h 615089"/>
              <a:gd name="connsiteX5" fmla="*/ 51163 w 131127"/>
              <a:gd name="connsiteY5" fmla="*/ 320711 h 615089"/>
              <a:gd name="connsiteX6" fmla="*/ 35288 w 131127"/>
              <a:gd name="connsiteY6" fmla="*/ 188949 h 615089"/>
              <a:gd name="connsiteX7" fmla="*/ 363 w 131127"/>
              <a:gd name="connsiteY7" fmla="*/ 36 h 61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127" h="615089">
                <a:moveTo>
                  <a:pt x="363" y="36"/>
                </a:moveTo>
                <a:cubicBezTo>
                  <a:pt x="4332" y="2682"/>
                  <a:pt x="50105" y="155082"/>
                  <a:pt x="59101" y="204824"/>
                </a:cubicBezTo>
                <a:cubicBezTo>
                  <a:pt x="68097" y="254566"/>
                  <a:pt x="42432" y="230753"/>
                  <a:pt x="54338" y="298486"/>
                </a:cubicBezTo>
                <a:cubicBezTo>
                  <a:pt x="66244" y="366219"/>
                  <a:pt x="124982" y="583707"/>
                  <a:pt x="130538" y="611224"/>
                </a:cubicBezTo>
                <a:cubicBezTo>
                  <a:pt x="136094" y="638741"/>
                  <a:pt x="100905" y="512005"/>
                  <a:pt x="87676" y="463586"/>
                </a:cubicBezTo>
                <a:cubicBezTo>
                  <a:pt x="74447" y="415167"/>
                  <a:pt x="59894" y="366484"/>
                  <a:pt x="51163" y="320711"/>
                </a:cubicBezTo>
                <a:cubicBezTo>
                  <a:pt x="42432" y="274938"/>
                  <a:pt x="44548" y="237368"/>
                  <a:pt x="35288" y="188949"/>
                </a:cubicBezTo>
                <a:cubicBezTo>
                  <a:pt x="26028" y="140530"/>
                  <a:pt x="-3606" y="-2610"/>
                  <a:pt x="363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: 図形 1470">
            <a:extLst>
              <a:ext uri="{FF2B5EF4-FFF2-40B4-BE49-F238E27FC236}">
                <a16:creationId xmlns:a16="http://schemas.microsoft.com/office/drawing/2014/main" id="{8368DAA6-9A9D-4B54-86D2-9B9B7D97D7AE}"/>
              </a:ext>
            </a:extLst>
          </p:cNvPr>
          <p:cNvSpPr/>
          <p:nvPr/>
        </p:nvSpPr>
        <p:spPr>
          <a:xfrm>
            <a:off x="4499072" y="8603055"/>
            <a:ext cx="95376" cy="539767"/>
          </a:xfrm>
          <a:custGeom>
            <a:avLst/>
            <a:gdLst>
              <a:gd name="connsiteX0" fmla="*/ 3078 w 95376"/>
              <a:gd name="connsiteY0" fmla="*/ 4370 h 539767"/>
              <a:gd name="connsiteX1" fmla="*/ 74516 w 95376"/>
              <a:gd name="connsiteY1" fmla="*/ 425058 h 539767"/>
              <a:gd name="connsiteX2" fmla="*/ 95153 w 95376"/>
              <a:gd name="connsiteY2" fmla="*/ 539358 h 539767"/>
              <a:gd name="connsiteX3" fmla="*/ 64991 w 95376"/>
              <a:gd name="connsiteY3" fmla="*/ 453633 h 539767"/>
              <a:gd name="connsiteX4" fmla="*/ 18953 w 95376"/>
              <a:gd name="connsiteY4" fmla="*/ 220270 h 539767"/>
              <a:gd name="connsiteX5" fmla="*/ 3078 w 95376"/>
              <a:gd name="connsiteY5" fmla="*/ 4370 h 53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376" h="539767">
                <a:moveTo>
                  <a:pt x="3078" y="4370"/>
                </a:moveTo>
                <a:cubicBezTo>
                  <a:pt x="12338" y="38501"/>
                  <a:pt x="59170" y="335893"/>
                  <a:pt x="74516" y="425058"/>
                </a:cubicBezTo>
                <a:cubicBezTo>
                  <a:pt x="89862" y="514223"/>
                  <a:pt x="96740" y="534596"/>
                  <a:pt x="95153" y="539358"/>
                </a:cubicBezTo>
                <a:cubicBezTo>
                  <a:pt x="93566" y="544120"/>
                  <a:pt x="77691" y="506814"/>
                  <a:pt x="64991" y="453633"/>
                </a:cubicBezTo>
                <a:cubicBezTo>
                  <a:pt x="52291" y="400452"/>
                  <a:pt x="30595" y="295676"/>
                  <a:pt x="18953" y="220270"/>
                </a:cubicBezTo>
                <a:cubicBezTo>
                  <a:pt x="7311" y="144864"/>
                  <a:pt x="-6182" y="-29761"/>
                  <a:pt x="3078" y="4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: 図形 1471">
            <a:extLst>
              <a:ext uri="{FF2B5EF4-FFF2-40B4-BE49-F238E27FC236}">
                <a16:creationId xmlns:a16="http://schemas.microsoft.com/office/drawing/2014/main" id="{2520DB98-5080-420A-AD56-79EE7EE44BBE}"/>
              </a:ext>
            </a:extLst>
          </p:cNvPr>
          <p:cNvSpPr/>
          <p:nvPr/>
        </p:nvSpPr>
        <p:spPr>
          <a:xfrm>
            <a:off x="4613168" y="9054756"/>
            <a:ext cx="274524" cy="81873"/>
          </a:xfrm>
          <a:custGeom>
            <a:avLst/>
            <a:gdLst>
              <a:gd name="connsiteX0" fmla="*/ 107 w 274524"/>
              <a:gd name="connsiteY0" fmla="*/ 344 h 81873"/>
              <a:gd name="connsiteX1" fmla="*/ 257282 w 274524"/>
              <a:gd name="connsiteY1" fmla="*/ 79719 h 81873"/>
              <a:gd name="connsiteX2" fmla="*/ 225532 w 274524"/>
              <a:gd name="connsiteY2" fmla="*/ 52732 h 81873"/>
              <a:gd name="connsiteX3" fmla="*/ 107 w 274524"/>
              <a:gd name="connsiteY3" fmla="*/ 344 h 8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524" h="81873">
                <a:moveTo>
                  <a:pt x="107" y="344"/>
                </a:moveTo>
                <a:cubicBezTo>
                  <a:pt x="5399" y="4842"/>
                  <a:pt x="219711" y="70988"/>
                  <a:pt x="257282" y="79719"/>
                </a:cubicBezTo>
                <a:cubicBezTo>
                  <a:pt x="294853" y="88450"/>
                  <a:pt x="264955" y="68871"/>
                  <a:pt x="225532" y="52732"/>
                </a:cubicBezTo>
                <a:cubicBezTo>
                  <a:pt x="186109" y="36593"/>
                  <a:pt x="-5185" y="-4154"/>
                  <a:pt x="107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: 図形 1472">
            <a:extLst>
              <a:ext uri="{FF2B5EF4-FFF2-40B4-BE49-F238E27FC236}">
                <a16:creationId xmlns:a16="http://schemas.microsoft.com/office/drawing/2014/main" id="{5E01E5F9-2267-4283-9643-5DE3A2B3CB91}"/>
              </a:ext>
            </a:extLst>
          </p:cNvPr>
          <p:cNvSpPr/>
          <p:nvPr/>
        </p:nvSpPr>
        <p:spPr>
          <a:xfrm>
            <a:off x="4471735" y="9177215"/>
            <a:ext cx="546947" cy="303349"/>
          </a:xfrm>
          <a:custGeom>
            <a:avLst/>
            <a:gdLst>
              <a:gd name="connsiteX0" fmla="*/ 253 w 546947"/>
              <a:gd name="connsiteY0" fmla="*/ 123 h 303349"/>
              <a:gd name="connsiteX1" fmla="*/ 49465 w 546947"/>
              <a:gd name="connsiteY1" fmla="*/ 27110 h 303349"/>
              <a:gd name="connsiteX2" fmla="*/ 347915 w 546947"/>
              <a:gd name="connsiteY2" fmla="*/ 189035 h 303349"/>
              <a:gd name="connsiteX3" fmla="*/ 546353 w 546947"/>
              <a:gd name="connsiteY3" fmla="*/ 303335 h 303349"/>
              <a:gd name="connsiteX4" fmla="*/ 393953 w 546947"/>
              <a:gd name="connsiteY4" fmla="*/ 195385 h 303349"/>
              <a:gd name="connsiteX5" fmla="*/ 253 w 546947"/>
              <a:gd name="connsiteY5" fmla="*/ 123 h 3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947" h="303349">
                <a:moveTo>
                  <a:pt x="253" y="123"/>
                </a:moveTo>
                <a:cubicBezTo>
                  <a:pt x="-4113" y="-2126"/>
                  <a:pt x="49465" y="27110"/>
                  <a:pt x="49465" y="27110"/>
                </a:cubicBezTo>
                <a:lnTo>
                  <a:pt x="347915" y="189035"/>
                </a:lnTo>
                <a:cubicBezTo>
                  <a:pt x="430730" y="235073"/>
                  <a:pt x="538680" y="302277"/>
                  <a:pt x="546353" y="303335"/>
                </a:cubicBezTo>
                <a:cubicBezTo>
                  <a:pt x="554026" y="304393"/>
                  <a:pt x="486557" y="247772"/>
                  <a:pt x="393953" y="195385"/>
                </a:cubicBezTo>
                <a:cubicBezTo>
                  <a:pt x="301349" y="142998"/>
                  <a:pt x="146038" y="66004"/>
                  <a:pt x="253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: 図形 1473">
            <a:extLst>
              <a:ext uri="{FF2B5EF4-FFF2-40B4-BE49-F238E27FC236}">
                <a16:creationId xmlns:a16="http://schemas.microsoft.com/office/drawing/2014/main" id="{020FE26C-F2F8-405E-8829-05BC4D6C2E89}"/>
              </a:ext>
            </a:extLst>
          </p:cNvPr>
          <p:cNvSpPr/>
          <p:nvPr/>
        </p:nvSpPr>
        <p:spPr>
          <a:xfrm>
            <a:off x="4622699" y="9177248"/>
            <a:ext cx="308092" cy="117036"/>
          </a:xfrm>
          <a:custGeom>
            <a:avLst/>
            <a:gdLst>
              <a:gd name="connsiteX0" fmla="*/ 101 w 308092"/>
              <a:gd name="connsiteY0" fmla="*/ 90 h 117036"/>
              <a:gd name="connsiteX1" fmla="*/ 201714 w 308092"/>
              <a:gd name="connsiteY1" fmla="*/ 115977 h 117036"/>
              <a:gd name="connsiteX2" fmla="*/ 308076 w 308092"/>
              <a:gd name="connsiteY2" fmla="*/ 60415 h 117036"/>
              <a:gd name="connsiteX3" fmla="*/ 209651 w 308092"/>
              <a:gd name="connsiteY3" fmla="*/ 111215 h 117036"/>
              <a:gd name="connsiteX4" fmla="*/ 174726 w 308092"/>
              <a:gd name="connsiteY4" fmla="*/ 96927 h 117036"/>
              <a:gd name="connsiteX5" fmla="*/ 101 w 308092"/>
              <a:gd name="connsiteY5" fmla="*/ 90 h 1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92" h="117036">
                <a:moveTo>
                  <a:pt x="101" y="90"/>
                </a:moveTo>
                <a:cubicBezTo>
                  <a:pt x="4599" y="3265"/>
                  <a:pt x="150385" y="105923"/>
                  <a:pt x="201714" y="115977"/>
                </a:cubicBezTo>
                <a:cubicBezTo>
                  <a:pt x="253043" y="126031"/>
                  <a:pt x="306753" y="61209"/>
                  <a:pt x="308076" y="60415"/>
                </a:cubicBezTo>
                <a:cubicBezTo>
                  <a:pt x="309399" y="59621"/>
                  <a:pt x="231876" y="105130"/>
                  <a:pt x="209651" y="111215"/>
                </a:cubicBezTo>
                <a:cubicBezTo>
                  <a:pt x="187426" y="117300"/>
                  <a:pt x="207005" y="115713"/>
                  <a:pt x="174726" y="96927"/>
                </a:cubicBezTo>
                <a:cubicBezTo>
                  <a:pt x="142447" y="78141"/>
                  <a:pt x="-4397" y="-3085"/>
                  <a:pt x="101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: 図形 1474">
            <a:extLst>
              <a:ext uri="{FF2B5EF4-FFF2-40B4-BE49-F238E27FC236}">
                <a16:creationId xmlns:a16="http://schemas.microsoft.com/office/drawing/2014/main" id="{BCE882E7-B46B-4D90-9539-B32DC8E32F93}"/>
              </a:ext>
            </a:extLst>
          </p:cNvPr>
          <p:cNvSpPr/>
          <p:nvPr/>
        </p:nvSpPr>
        <p:spPr>
          <a:xfrm>
            <a:off x="4013011" y="8443161"/>
            <a:ext cx="146396" cy="816274"/>
          </a:xfrm>
          <a:custGeom>
            <a:avLst/>
            <a:gdLst>
              <a:gd name="connsiteX0" fmla="*/ 19239 w 146396"/>
              <a:gd name="connsiteY0" fmla="*/ 222 h 816274"/>
              <a:gd name="connsiteX1" fmla="*/ 29822 w 146396"/>
              <a:gd name="connsiteY1" fmla="*/ 305022 h 816274"/>
              <a:gd name="connsiteX2" fmla="*/ 133539 w 146396"/>
              <a:gd name="connsiteY2" fmla="*/ 777039 h 816274"/>
              <a:gd name="connsiteX3" fmla="*/ 142006 w 146396"/>
              <a:gd name="connsiteY3" fmla="*/ 774922 h 816274"/>
              <a:gd name="connsiteX4" fmla="*/ 108139 w 146396"/>
              <a:gd name="connsiteY4" fmla="*/ 652156 h 816274"/>
              <a:gd name="connsiteX5" fmla="*/ 36172 w 146396"/>
              <a:gd name="connsiteY5" fmla="*/ 417206 h 816274"/>
              <a:gd name="connsiteX6" fmla="*/ 189 w 146396"/>
              <a:gd name="connsiteY6" fmla="*/ 258456 h 816274"/>
              <a:gd name="connsiteX7" fmla="*/ 19239 w 146396"/>
              <a:gd name="connsiteY7" fmla="*/ 222 h 81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396" h="816274">
                <a:moveTo>
                  <a:pt x="19239" y="222"/>
                </a:moveTo>
                <a:cubicBezTo>
                  <a:pt x="24178" y="7983"/>
                  <a:pt x="10772" y="175553"/>
                  <a:pt x="29822" y="305022"/>
                </a:cubicBezTo>
                <a:cubicBezTo>
                  <a:pt x="48872" y="434491"/>
                  <a:pt x="114842" y="698722"/>
                  <a:pt x="133539" y="777039"/>
                </a:cubicBezTo>
                <a:cubicBezTo>
                  <a:pt x="152236" y="855356"/>
                  <a:pt x="146239" y="795736"/>
                  <a:pt x="142006" y="774922"/>
                </a:cubicBezTo>
                <a:cubicBezTo>
                  <a:pt x="137773" y="754108"/>
                  <a:pt x="125778" y="711775"/>
                  <a:pt x="108139" y="652156"/>
                </a:cubicBezTo>
                <a:cubicBezTo>
                  <a:pt x="90500" y="592537"/>
                  <a:pt x="54164" y="482823"/>
                  <a:pt x="36172" y="417206"/>
                </a:cubicBezTo>
                <a:cubicBezTo>
                  <a:pt x="18180" y="351589"/>
                  <a:pt x="2306" y="327248"/>
                  <a:pt x="189" y="258456"/>
                </a:cubicBezTo>
                <a:cubicBezTo>
                  <a:pt x="-1928" y="189664"/>
                  <a:pt x="14300" y="-7539"/>
                  <a:pt x="19239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: 図形 1475">
            <a:extLst>
              <a:ext uri="{FF2B5EF4-FFF2-40B4-BE49-F238E27FC236}">
                <a16:creationId xmlns:a16="http://schemas.microsoft.com/office/drawing/2014/main" id="{EC54AFC8-5E73-49B3-9B94-EC5538C717B1}"/>
              </a:ext>
            </a:extLst>
          </p:cNvPr>
          <p:cNvSpPr/>
          <p:nvPr/>
        </p:nvSpPr>
        <p:spPr>
          <a:xfrm>
            <a:off x="4075316" y="9312692"/>
            <a:ext cx="230676" cy="720672"/>
          </a:xfrm>
          <a:custGeom>
            <a:avLst/>
            <a:gdLst>
              <a:gd name="connsiteX0" fmla="*/ 4559 w 230676"/>
              <a:gd name="connsiteY0" fmla="*/ 2758 h 720672"/>
              <a:gd name="connsiteX1" fmla="*/ 36309 w 230676"/>
              <a:gd name="connsiteY1" fmla="*/ 193258 h 720672"/>
              <a:gd name="connsiteX2" fmla="*/ 150609 w 230676"/>
              <a:gd name="connsiteY2" fmla="*/ 472658 h 720672"/>
              <a:gd name="connsiteX3" fmla="*/ 229984 w 230676"/>
              <a:gd name="connsiteY3" fmla="*/ 720308 h 720672"/>
              <a:gd name="connsiteX4" fmla="*/ 185534 w 230676"/>
              <a:gd name="connsiteY4" fmla="*/ 523458 h 720672"/>
              <a:gd name="connsiteX5" fmla="*/ 122034 w 230676"/>
              <a:gd name="connsiteY5" fmla="*/ 336133 h 720672"/>
              <a:gd name="connsiteX6" fmla="*/ 4559 w 230676"/>
              <a:gd name="connsiteY6" fmla="*/ 2758 h 72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676" h="720672">
                <a:moveTo>
                  <a:pt x="4559" y="2758"/>
                </a:moveTo>
                <a:cubicBezTo>
                  <a:pt x="-9728" y="-21054"/>
                  <a:pt x="11967" y="114941"/>
                  <a:pt x="36309" y="193258"/>
                </a:cubicBezTo>
                <a:cubicBezTo>
                  <a:pt x="60651" y="271575"/>
                  <a:pt x="118330" y="384816"/>
                  <a:pt x="150609" y="472658"/>
                </a:cubicBezTo>
                <a:cubicBezTo>
                  <a:pt x="182888" y="560500"/>
                  <a:pt x="224163" y="711841"/>
                  <a:pt x="229984" y="720308"/>
                </a:cubicBezTo>
                <a:cubicBezTo>
                  <a:pt x="235805" y="728775"/>
                  <a:pt x="203526" y="587487"/>
                  <a:pt x="185534" y="523458"/>
                </a:cubicBezTo>
                <a:cubicBezTo>
                  <a:pt x="167542" y="459429"/>
                  <a:pt x="154842" y="419212"/>
                  <a:pt x="122034" y="336133"/>
                </a:cubicBezTo>
                <a:cubicBezTo>
                  <a:pt x="89226" y="253054"/>
                  <a:pt x="18846" y="26570"/>
                  <a:pt x="4559" y="2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: 図形 1476">
            <a:extLst>
              <a:ext uri="{FF2B5EF4-FFF2-40B4-BE49-F238E27FC236}">
                <a16:creationId xmlns:a16="http://schemas.microsoft.com/office/drawing/2014/main" id="{682F1B42-85ED-465C-8540-5071FAFD269C}"/>
              </a:ext>
            </a:extLst>
          </p:cNvPr>
          <p:cNvSpPr/>
          <p:nvPr/>
        </p:nvSpPr>
        <p:spPr>
          <a:xfrm>
            <a:off x="4893369" y="10184874"/>
            <a:ext cx="222183" cy="83115"/>
          </a:xfrm>
          <a:custGeom>
            <a:avLst/>
            <a:gdLst>
              <a:gd name="connsiteX0" fmla="*/ 364 w 222183"/>
              <a:gd name="connsiteY0" fmla="*/ 83076 h 83115"/>
              <a:gd name="connsiteX1" fmla="*/ 214148 w 222183"/>
              <a:gd name="connsiteY1" fmla="*/ 4759 h 83115"/>
              <a:gd name="connsiteX2" fmla="*/ 163348 w 222183"/>
              <a:gd name="connsiteY2" fmla="*/ 15343 h 83115"/>
              <a:gd name="connsiteX3" fmla="*/ 364 w 222183"/>
              <a:gd name="connsiteY3" fmla="*/ 83076 h 8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183" h="83115">
                <a:moveTo>
                  <a:pt x="364" y="83076"/>
                </a:moveTo>
                <a:cubicBezTo>
                  <a:pt x="8831" y="81312"/>
                  <a:pt x="186984" y="16048"/>
                  <a:pt x="214148" y="4759"/>
                </a:cubicBezTo>
                <a:cubicBezTo>
                  <a:pt x="241312" y="-6530"/>
                  <a:pt x="193334" y="4407"/>
                  <a:pt x="163348" y="15343"/>
                </a:cubicBezTo>
                <a:cubicBezTo>
                  <a:pt x="133362" y="26279"/>
                  <a:pt x="-8103" y="84840"/>
                  <a:pt x="364" y="830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: 図形 1477">
            <a:extLst>
              <a:ext uri="{FF2B5EF4-FFF2-40B4-BE49-F238E27FC236}">
                <a16:creationId xmlns:a16="http://schemas.microsoft.com/office/drawing/2014/main" id="{8BAD9132-36DB-4408-8FEA-89BB9CC77B85}"/>
              </a:ext>
            </a:extLst>
          </p:cNvPr>
          <p:cNvSpPr/>
          <p:nvPr/>
        </p:nvSpPr>
        <p:spPr>
          <a:xfrm>
            <a:off x="4932374" y="9623653"/>
            <a:ext cx="65318" cy="632933"/>
          </a:xfrm>
          <a:custGeom>
            <a:avLst/>
            <a:gdLst>
              <a:gd name="connsiteX0" fmla="*/ 65076 w 65318"/>
              <a:gd name="connsiteY0" fmla="*/ 830 h 632933"/>
              <a:gd name="connsiteX1" fmla="*/ 1576 w 65318"/>
              <a:gd name="connsiteY1" fmla="*/ 606197 h 632933"/>
              <a:gd name="connsiteX2" fmla="*/ 22743 w 65318"/>
              <a:gd name="connsiteY2" fmla="*/ 477080 h 632933"/>
              <a:gd name="connsiteX3" fmla="*/ 65076 w 65318"/>
              <a:gd name="connsiteY3" fmla="*/ 830 h 63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18" h="632933">
                <a:moveTo>
                  <a:pt x="65076" y="830"/>
                </a:moveTo>
                <a:cubicBezTo>
                  <a:pt x="61548" y="22349"/>
                  <a:pt x="8631" y="526822"/>
                  <a:pt x="1576" y="606197"/>
                </a:cubicBezTo>
                <a:cubicBezTo>
                  <a:pt x="-5479" y="685572"/>
                  <a:pt x="12865" y="571977"/>
                  <a:pt x="22743" y="477080"/>
                </a:cubicBezTo>
                <a:cubicBezTo>
                  <a:pt x="32621" y="382183"/>
                  <a:pt x="68604" y="-20689"/>
                  <a:pt x="65076" y="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: 図形 1478">
            <a:extLst>
              <a:ext uri="{FF2B5EF4-FFF2-40B4-BE49-F238E27FC236}">
                <a16:creationId xmlns:a16="http://schemas.microsoft.com/office/drawing/2014/main" id="{31CB619B-1AE1-4BC5-A75B-75733B042508}"/>
              </a:ext>
            </a:extLst>
          </p:cNvPr>
          <p:cNvSpPr/>
          <p:nvPr/>
        </p:nvSpPr>
        <p:spPr>
          <a:xfrm>
            <a:off x="4269020" y="10627749"/>
            <a:ext cx="250627" cy="10812"/>
          </a:xfrm>
          <a:custGeom>
            <a:avLst/>
            <a:gdLst>
              <a:gd name="connsiteX0" fmla="*/ 297 w 250627"/>
              <a:gd name="connsiteY0" fmla="*/ 6384 h 10812"/>
              <a:gd name="connsiteX1" fmla="*/ 239480 w 250627"/>
              <a:gd name="connsiteY1" fmla="*/ 10618 h 10812"/>
              <a:gd name="connsiteX2" fmla="*/ 190797 w 250627"/>
              <a:gd name="connsiteY2" fmla="*/ 34 h 10812"/>
              <a:gd name="connsiteX3" fmla="*/ 297 w 250627"/>
              <a:gd name="connsiteY3" fmla="*/ 6384 h 1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627" h="10812">
                <a:moveTo>
                  <a:pt x="297" y="6384"/>
                </a:moveTo>
                <a:cubicBezTo>
                  <a:pt x="8411" y="8148"/>
                  <a:pt x="207730" y="11676"/>
                  <a:pt x="239480" y="10618"/>
                </a:cubicBezTo>
                <a:cubicBezTo>
                  <a:pt x="271230" y="9560"/>
                  <a:pt x="228897" y="-671"/>
                  <a:pt x="190797" y="34"/>
                </a:cubicBezTo>
                <a:cubicBezTo>
                  <a:pt x="152697" y="739"/>
                  <a:pt x="-7817" y="4620"/>
                  <a:pt x="297" y="6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: 図形 1479">
            <a:extLst>
              <a:ext uri="{FF2B5EF4-FFF2-40B4-BE49-F238E27FC236}">
                <a16:creationId xmlns:a16="http://schemas.microsoft.com/office/drawing/2014/main" id="{9F7FE195-3D7F-4EE6-B19A-C0A0174264A6}"/>
              </a:ext>
            </a:extLst>
          </p:cNvPr>
          <p:cNvSpPr/>
          <p:nvPr/>
        </p:nvSpPr>
        <p:spPr>
          <a:xfrm>
            <a:off x="4511996" y="10246336"/>
            <a:ext cx="437258" cy="388608"/>
          </a:xfrm>
          <a:custGeom>
            <a:avLst/>
            <a:gdLst>
              <a:gd name="connsiteX0" fmla="*/ 436771 w 437258"/>
              <a:gd name="connsiteY0" fmla="*/ 447 h 388608"/>
              <a:gd name="connsiteX1" fmla="*/ 161604 w 437258"/>
              <a:gd name="connsiteY1" fmla="*/ 256564 h 388608"/>
              <a:gd name="connsiteX2" fmla="*/ 737 w 437258"/>
              <a:gd name="connsiteY2" fmla="*/ 387797 h 388608"/>
              <a:gd name="connsiteX3" fmla="*/ 222987 w 437258"/>
              <a:gd name="connsiteY3" fmla="*/ 199414 h 388608"/>
              <a:gd name="connsiteX4" fmla="*/ 436771 w 437258"/>
              <a:gd name="connsiteY4" fmla="*/ 447 h 38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258" h="388608">
                <a:moveTo>
                  <a:pt x="436771" y="447"/>
                </a:moveTo>
                <a:cubicBezTo>
                  <a:pt x="426540" y="9972"/>
                  <a:pt x="234276" y="192006"/>
                  <a:pt x="161604" y="256564"/>
                </a:cubicBezTo>
                <a:cubicBezTo>
                  <a:pt x="88932" y="321122"/>
                  <a:pt x="-9494" y="397322"/>
                  <a:pt x="737" y="387797"/>
                </a:cubicBezTo>
                <a:cubicBezTo>
                  <a:pt x="10967" y="378272"/>
                  <a:pt x="152431" y="262914"/>
                  <a:pt x="222987" y="199414"/>
                </a:cubicBezTo>
                <a:cubicBezTo>
                  <a:pt x="293543" y="135914"/>
                  <a:pt x="447002" y="-9078"/>
                  <a:pt x="436771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: 図形 1480">
            <a:extLst>
              <a:ext uri="{FF2B5EF4-FFF2-40B4-BE49-F238E27FC236}">
                <a16:creationId xmlns:a16="http://schemas.microsoft.com/office/drawing/2014/main" id="{0E54A466-1B50-41B6-9ADB-35208BBA0821}"/>
              </a:ext>
            </a:extLst>
          </p:cNvPr>
          <p:cNvSpPr/>
          <p:nvPr/>
        </p:nvSpPr>
        <p:spPr>
          <a:xfrm>
            <a:off x="4533107" y="10265170"/>
            <a:ext cx="411204" cy="371304"/>
          </a:xfrm>
          <a:custGeom>
            <a:avLst/>
            <a:gdLst>
              <a:gd name="connsiteX0" fmla="*/ 409310 w 411204"/>
              <a:gd name="connsiteY0" fmla="*/ 2780 h 371304"/>
              <a:gd name="connsiteX1" fmla="*/ 123560 w 411204"/>
              <a:gd name="connsiteY1" fmla="*/ 265247 h 371304"/>
              <a:gd name="connsiteX2" fmla="*/ 793 w 411204"/>
              <a:gd name="connsiteY2" fmla="*/ 371080 h 371304"/>
              <a:gd name="connsiteX3" fmla="*/ 79110 w 411204"/>
              <a:gd name="connsiteY3" fmla="*/ 288530 h 371304"/>
              <a:gd name="connsiteX4" fmla="*/ 239976 w 411204"/>
              <a:gd name="connsiteY4" fmla="*/ 136130 h 371304"/>
              <a:gd name="connsiteX5" fmla="*/ 409310 w 411204"/>
              <a:gd name="connsiteY5" fmla="*/ 2780 h 37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204" h="371304">
                <a:moveTo>
                  <a:pt x="409310" y="2780"/>
                </a:moveTo>
                <a:cubicBezTo>
                  <a:pt x="389907" y="24300"/>
                  <a:pt x="191646" y="203864"/>
                  <a:pt x="123560" y="265247"/>
                </a:cubicBezTo>
                <a:cubicBezTo>
                  <a:pt x="55474" y="326630"/>
                  <a:pt x="8201" y="367199"/>
                  <a:pt x="793" y="371080"/>
                </a:cubicBezTo>
                <a:cubicBezTo>
                  <a:pt x="-6615" y="374961"/>
                  <a:pt x="39246" y="327688"/>
                  <a:pt x="79110" y="288530"/>
                </a:cubicBezTo>
                <a:cubicBezTo>
                  <a:pt x="118974" y="249372"/>
                  <a:pt x="186001" y="181991"/>
                  <a:pt x="239976" y="136130"/>
                </a:cubicBezTo>
                <a:cubicBezTo>
                  <a:pt x="293951" y="90269"/>
                  <a:pt x="428713" y="-18740"/>
                  <a:pt x="409310" y="2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: 図形 1481">
            <a:extLst>
              <a:ext uri="{FF2B5EF4-FFF2-40B4-BE49-F238E27FC236}">
                <a16:creationId xmlns:a16="http://schemas.microsoft.com/office/drawing/2014/main" id="{13B85C73-214B-44CB-8472-5D0C0CC48278}"/>
              </a:ext>
            </a:extLst>
          </p:cNvPr>
          <p:cNvSpPr/>
          <p:nvPr/>
        </p:nvSpPr>
        <p:spPr>
          <a:xfrm>
            <a:off x="4298598" y="10167370"/>
            <a:ext cx="17285" cy="446945"/>
          </a:xfrm>
          <a:custGeom>
            <a:avLst/>
            <a:gdLst>
              <a:gd name="connsiteX0" fmla="*/ 352 w 17285"/>
              <a:gd name="connsiteY0" fmla="*/ 1097 h 446945"/>
              <a:gd name="connsiteX1" fmla="*/ 6702 w 17285"/>
              <a:gd name="connsiteY1" fmla="*/ 432897 h 446945"/>
              <a:gd name="connsiteX2" fmla="*/ 17285 w 17285"/>
              <a:gd name="connsiteY2" fmla="*/ 312247 h 446945"/>
              <a:gd name="connsiteX3" fmla="*/ 352 w 17285"/>
              <a:gd name="connsiteY3" fmla="*/ 1097 h 44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5" h="446945">
                <a:moveTo>
                  <a:pt x="352" y="1097"/>
                </a:moveTo>
                <a:cubicBezTo>
                  <a:pt x="-1412" y="21205"/>
                  <a:pt x="3880" y="381039"/>
                  <a:pt x="6702" y="432897"/>
                </a:cubicBezTo>
                <a:cubicBezTo>
                  <a:pt x="9524" y="484755"/>
                  <a:pt x="17285" y="381391"/>
                  <a:pt x="17285" y="312247"/>
                </a:cubicBezTo>
                <a:cubicBezTo>
                  <a:pt x="17285" y="243103"/>
                  <a:pt x="2116" y="-19011"/>
                  <a:pt x="352" y="1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: 図形 1482">
            <a:extLst>
              <a:ext uri="{FF2B5EF4-FFF2-40B4-BE49-F238E27FC236}">
                <a16:creationId xmlns:a16="http://schemas.microsoft.com/office/drawing/2014/main" id="{2C05E450-831F-4A40-8A00-649F11233407}"/>
              </a:ext>
            </a:extLst>
          </p:cNvPr>
          <p:cNvSpPr/>
          <p:nvPr/>
        </p:nvSpPr>
        <p:spPr>
          <a:xfrm>
            <a:off x="3433226" y="10660359"/>
            <a:ext cx="854906" cy="137144"/>
          </a:xfrm>
          <a:custGeom>
            <a:avLst/>
            <a:gdLst>
              <a:gd name="connsiteX0" fmla="*/ 7 w 854906"/>
              <a:gd name="connsiteY0" fmla="*/ 136758 h 137144"/>
              <a:gd name="connsiteX1" fmla="*/ 338674 w 854906"/>
              <a:gd name="connsiteY1" fmla="*/ 96541 h 137144"/>
              <a:gd name="connsiteX2" fmla="*/ 848791 w 854906"/>
              <a:gd name="connsiteY2" fmla="*/ 1291 h 137144"/>
              <a:gd name="connsiteX3" fmla="*/ 603257 w 854906"/>
              <a:gd name="connsiteY3" fmla="*/ 43624 h 137144"/>
              <a:gd name="connsiteX4" fmla="*/ 347141 w 854906"/>
              <a:gd name="connsiteY4" fmla="*/ 75374 h 137144"/>
              <a:gd name="connsiteX5" fmla="*/ 7 w 854906"/>
              <a:gd name="connsiteY5" fmla="*/ 136758 h 13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906" h="137144">
                <a:moveTo>
                  <a:pt x="7" y="136758"/>
                </a:moveTo>
                <a:cubicBezTo>
                  <a:pt x="-1404" y="140286"/>
                  <a:pt x="197210" y="119119"/>
                  <a:pt x="338674" y="96541"/>
                </a:cubicBezTo>
                <a:cubicBezTo>
                  <a:pt x="480138" y="73963"/>
                  <a:pt x="804694" y="10110"/>
                  <a:pt x="848791" y="1291"/>
                </a:cubicBezTo>
                <a:cubicBezTo>
                  <a:pt x="892888" y="-7528"/>
                  <a:pt x="686865" y="31277"/>
                  <a:pt x="603257" y="43624"/>
                </a:cubicBezTo>
                <a:cubicBezTo>
                  <a:pt x="519649" y="55971"/>
                  <a:pt x="445919" y="60557"/>
                  <a:pt x="347141" y="75374"/>
                </a:cubicBezTo>
                <a:cubicBezTo>
                  <a:pt x="248363" y="90191"/>
                  <a:pt x="1418" y="133230"/>
                  <a:pt x="7" y="136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: 図形 1483">
            <a:extLst>
              <a:ext uri="{FF2B5EF4-FFF2-40B4-BE49-F238E27FC236}">
                <a16:creationId xmlns:a16="http://schemas.microsoft.com/office/drawing/2014/main" id="{CE130D76-9019-4D8C-BB28-EF40A75697CD}"/>
              </a:ext>
            </a:extLst>
          </p:cNvPr>
          <p:cNvSpPr/>
          <p:nvPr/>
        </p:nvSpPr>
        <p:spPr>
          <a:xfrm>
            <a:off x="3354915" y="9802976"/>
            <a:ext cx="59297" cy="882624"/>
          </a:xfrm>
          <a:custGeom>
            <a:avLst/>
            <a:gdLst>
              <a:gd name="connsiteX0" fmla="*/ 42335 w 59297"/>
              <a:gd name="connsiteY0" fmla="*/ 1424 h 882624"/>
              <a:gd name="connsiteX1" fmla="*/ 25402 w 59297"/>
              <a:gd name="connsiteY1" fmla="*/ 342207 h 882624"/>
              <a:gd name="connsiteX2" fmla="*/ 42335 w 59297"/>
              <a:gd name="connsiteY2" fmla="*/ 623724 h 882624"/>
              <a:gd name="connsiteX3" fmla="*/ 59268 w 59297"/>
              <a:gd name="connsiteY3" fmla="*/ 881957 h 882624"/>
              <a:gd name="connsiteX4" fmla="*/ 38102 w 59297"/>
              <a:gd name="connsiteY4" fmla="*/ 691457 h 882624"/>
              <a:gd name="connsiteX5" fmla="*/ 2 w 59297"/>
              <a:gd name="connsiteY5" fmla="*/ 479791 h 882624"/>
              <a:gd name="connsiteX6" fmla="*/ 42335 w 59297"/>
              <a:gd name="connsiteY6" fmla="*/ 1424 h 88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97" h="882624">
                <a:moveTo>
                  <a:pt x="42335" y="1424"/>
                </a:moveTo>
                <a:cubicBezTo>
                  <a:pt x="46568" y="-21507"/>
                  <a:pt x="25402" y="238490"/>
                  <a:pt x="25402" y="342207"/>
                </a:cubicBezTo>
                <a:cubicBezTo>
                  <a:pt x="25402" y="445924"/>
                  <a:pt x="36691" y="533766"/>
                  <a:pt x="42335" y="623724"/>
                </a:cubicBezTo>
                <a:cubicBezTo>
                  <a:pt x="47979" y="713682"/>
                  <a:pt x="59973" y="870668"/>
                  <a:pt x="59268" y="881957"/>
                </a:cubicBezTo>
                <a:cubicBezTo>
                  <a:pt x="58563" y="893246"/>
                  <a:pt x="47980" y="758485"/>
                  <a:pt x="38102" y="691457"/>
                </a:cubicBezTo>
                <a:cubicBezTo>
                  <a:pt x="28224" y="624429"/>
                  <a:pt x="355" y="594091"/>
                  <a:pt x="2" y="479791"/>
                </a:cubicBezTo>
                <a:cubicBezTo>
                  <a:pt x="-351" y="365491"/>
                  <a:pt x="38102" y="24355"/>
                  <a:pt x="42335" y="1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: 図形 1484">
            <a:extLst>
              <a:ext uri="{FF2B5EF4-FFF2-40B4-BE49-F238E27FC236}">
                <a16:creationId xmlns:a16="http://schemas.microsoft.com/office/drawing/2014/main" id="{B7C8A8F8-6247-4878-967C-B425E3919A9C}"/>
              </a:ext>
            </a:extLst>
          </p:cNvPr>
          <p:cNvSpPr/>
          <p:nvPr/>
        </p:nvSpPr>
        <p:spPr>
          <a:xfrm>
            <a:off x="3181099" y="10788011"/>
            <a:ext cx="476228" cy="163944"/>
          </a:xfrm>
          <a:custGeom>
            <a:avLst/>
            <a:gdLst>
              <a:gd name="connsiteX0" fmla="*/ 78568 w 476228"/>
              <a:gd name="connsiteY0" fmla="*/ 163622 h 163944"/>
              <a:gd name="connsiteX1" fmla="*/ 2368 w 476228"/>
              <a:gd name="connsiteY1" fmla="*/ 100122 h 163944"/>
              <a:gd name="connsiteX2" fmla="*/ 186518 w 476228"/>
              <a:gd name="connsiteY2" fmla="*/ 28156 h 163944"/>
              <a:gd name="connsiteX3" fmla="*/ 468034 w 476228"/>
              <a:gd name="connsiteY3" fmla="*/ 11222 h 163944"/>
              <a:gd name="connsiteX4" fmla="*/ 383368 w 476228"/>
              <a:gd name="connsiteY4" fmla="*/ 639 h 163944"/>
              <a:gd name="connsiteX5" fmla="*/ 203451 w 476228"/>
              <a:gd name="connsiteY5" fmla="*/ 9106 h 163944"/>
              <a:gd name="connsiteX6" fmla="*/ 25651 w 476228"/>
              <a:gd name="connsiteY6" fmla="*/ 72606 h 163944"/>
              <a:gd name="connsiteX7" fmla="*/ 78568 w 476228"/>
              <a:gd name="connsiteY7" fmla="*/ 163622 h 16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6228" h="163944">
                <a:moveTo>
                  <a:pt x="78568" y="163622"/>
                </a:moveTo>
                <a:cubicBezTo>
                  <a:pt x="74687" y="168208"/>
                  <a:pt x="-15624" y="122700"/>
                  <a:pt x="2368" y="100122"/>
                </a:cubicBezTo>
                <a:cubicBezTo>
                  <a:pt x="20360" y="77544"/>
                  <a:pt x="108907" y="42973"/>
                  <a:pt x="186518" y="28156"/>
                </a:cubicBezTo>
                <a:cubicBezTo>
                  <a:pt x="264129" y="13339"/>
                  <a:pt x="435226" y="15808"/>
                  <a:pt x="468034" y="11222"/>
                </a:cubicBezTo>
                <a:cubicBezTo>
                  <a:pt x="500842" y="6636"/>
                  <a:pt x="427465" y="992"/>
                  <a:pt x="383368" y="639"/>
                </a:cubicBezTo>
                <a:cubicBezTo>
                  <a:pt x="339271" y="286"/>
                  <a:pt x="263070" y="-2888"/>
                  <a:pt x="203451" y="9106"/>
                </a:cubicBezTo>
                <a:cubicBezTo>
                  <a:pt x="143832" y="21100"/>
                  <a:pt x="51404" y="48617"/>
                  <a:pt x="25651" y="72606"/>
                </a:cubicBezTo>
                <a:cubicBezTo>
                  <a:pt x="-102" y="96595"/>
                  <a:pt x="82449" y="159036"/>
                  <a:pt x="78568" y="163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: 図形 1485">
            <a:extLst>
              <a:ext uri="{FF2B5EF4-FFF2-40B4-BE49-F238E27FC236}">
                <a16:creationId xmlns:a16="http://schemas.microsoft.com/office/drawing/2014/main" id="{893AF96D-37A1-4D63-9CB5-D893CBE82F69}"/>
              </a:ext>
            </a:extLst>
          </p:cNvPr>
          <p:cNvSpPr/>
          <p:nvPr/>
        </p:nvSpPr>
        <p:spPr>
          <a:xfrm>
            <a:off x="3151029" y="10320593"/>
            <a:ext cx="47524" cy="529915"/>
          </a:xfrm>
          <a:custGeom>
            <a:avLst/>
            <a:gdLst>
              <a:gd name="connsiteX0" fmla="*/ 688 w 47524"/>
              <a:gd name="connsiteY0" fmla="*/ 274 h 529915"/>
              <a:gd name="connsiteX1" fmla="*/ 47254 w 47524"/>
              <a:gd name="connsiteY1" fmla="*/ 286024 h 529915"/>
              <a:gd name="connsiteX2" fmla="*/ 19738 w 47524"/>
              <a:gd name="connsiteY2" fmla="*/ 529440 h 529915"/>
              <a:gd name="connsiteX3" fmla="*/ 17621 w 47524"/>
              <a:gd name="connsiteY3" fmla="*/ 338940 h 529915"/>
              <a:gd name="connsiteX4" fmla="*/ 688 w 47524"/>
              <a:gd name="connsiteY4" fmla="*/ 274 h 52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24" h="529915">
                <a:moveTo>
                  <a:pt x="688" y="274"/>
                </a:moveTo>
                <a:cubicBezTo>
                  <a:pt x="5627" y="-8545"/>
                  <a:pt x="44079" y="197830"/>
                  <a:pt x="47254" y="286024"/>
                </a:cubicBezTo>
                <a:cubicBezTo>
                  <a:pt x="50429" y="374218"/>
                  <a:pt x="24677" y="520621"/>
                  <a:pt x="19738" y="529440"/>
                </a:cubicBezTo>
                <a:cubicBezTo>
                  <a:pt x="14799" y="538259"/>
                  <a:pt x="16210" y="422548"/>
                  <a:pt x="17621" y="338940"/>
                </a:cubicBezTo>
                <a:cubicBezTo>
                  <a:pt x="19032" y="255332"/>
                  <a:pt x="-4251" y="9093"/>
                  <a:pt x="688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: 図形 1486">
            <a:extLst>
              <a:ext uri="{FF2B5EF4-FFF2-40B4-BE49-F238E27FC236}">
                <a16:creationId xmlns:a16="http://schemas.microsoft.com/office/drawing/2014/main" id="{03635237-F96D-4FA9-B0CA-C9725F1DABC4}"/>
              </a:ext>
            </a:extLst>
          </p:cNvPr>
          <p:cNvSpPr/>
          <p:nvPr/>
        </p:nvSpPr>
        <p:spPr>
          <a:xfrm>
            <a:off x="3149599" y="9577963"/>
            <a:ext cx="67357" cy="754140"/>
          </a:xfrm>
          <a:custGeom>
            <a:avLst/>
            <a:gdLst>
              <a:gd name="connsiteX0" fmla="*/ 63501 w 67357"/>
              <a:gd name="connsiteY0" fmla="*/ 16887 h 754140"/>
              <a:gd name="connsiteX1" fmla="*/ 4234 w 67357"/>
              <a:gd name="connsiteY1" fmla="*/ 556637 h 754140"/>
              <a:gd name="connsiteX2" fmla="*/ 6351 w 67357"/>
              <a:gd name="connsiteY2" fmla="*/ 753487 h 754140"/>
              <a:gd name="connsiteX3" fmla="*/ 19051 w 67357"/>
              <a:gd name="connsiteY3" fmla="*/ 603204 h 754140"/>
              <a:gd name="connsiteX4" fmla="*/ 57151 w 67357"/>
              <a:gd name="connsiteY4" fmla="*/ 177754 h 754140"/>
              <a:gd name="connsiteX5" fmla="*/ 63501 w 67357"/>
              <a:gd name="connsiteY5" fmla="*/ 16887 h 75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57" h="754140">
                <a:moveTo>
                  <a:pt x="63501" y="16887"/>
                </a:moveTo>
                <a:cubicBezTo>
                  <a:pt x="54682" y="80034"/>
                  <a:pt x="13759" y="433870"/>
                  <a:pt x="4234" y="556637"/>
                </a:cubicBezTo>
                <a:cubicBezTo>
                  <a:pt x="-5291" y="679404"/>
                  <a:pt x="3881" y="745726"/>
                  <a:pt x="6351" y="753487"/>
                </a:cubicBezTo>
                <a:cubicBezTo>
                  <a:pt x="8820" y="761248"/>
                  <a:pt x="10584" y="699159"/>
                  <a:pt x="19051" y="603204"/>
                </a:cubicBezTo>
                <a:cubicBezTo>
                  <a:pt x="27518" y="507249"/>
                  <a:pt x="50096" y="274415"/>
                  <a:pt x="57151" y="177754"/>
                </a:cubicBezTo>
                <a:cubicBezTo>
                  <a:pt x="64206" y="81093"/>
                  <a:pt x="72320" y="-46260"/>
                  <a:pt x="63501" y="16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: 図形 1487">
            <a:extLst>
              <a:ext uri="{FF2B5EF4-FFF2-40B4-BE49-F238E27FC236}">
                <a16:creationId xmlns:a16="http://schemas.microsoft.com/office/drawing/2014/main" id="{CF40B838-225C-4B52-A28A-BA2DEE817EDD}"/>
              </a:ext>
            </a:extLst>
          </p:cNvPr>
          <p:cNvSpPr/>
          <p:nvPr/>
        </p:nvSpPr>
        <p:spPr>
          <a:xfrm>
            <a:off x="3206738" y="9199886"/>
            <a:ext cx="46037" cy="430620"/>
          </a:xfrm>
          <a:custGeom>
            <a:avLst/>
            <a:gdLst>
              <a:gd name="connsiteX0" fmla="*/ 42345 w 46037"/>
              <a:gd name="connsiteY0" fmla="*/ 3381 h 430620"/>
              <a:gd name="connsiteX1" fmla="*/ 12 w 46037"/>
              <a:gd name="connsiteY1" fmla="*/ 424597 h 430620"/>
              <a:gd name="connsiteX2" fmla="*/ 38112 w 46037"/>
              <a:gd name="connsiteY2" fmla="*/ 236214 h 430620"/>
              <a:gd name="connsiteX3" fmla="*/ 42345 w 46037"/>
              <a:gd name="connsiteY3" fmla="*/ 3381 h 43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37" h="430620">
                <a:moveTo>
                  <a:pt x="42345" y="3381"/>
                </a:moveTo>
                <a:cubicBezTo>
                  <a:pt x="35995" y="34778"/>
                  <a:pt x="717" y="385792"/>
                  <a:pt x="12" y="424597"/>
                </a:cubicBezTo>
                <a:cubicBezTo>
                  <a:pt x="-693" y="463402"/>
                  <a:pt x="29645" y="304653"/>
                  <a:pt x="38112" y="236214"/>
                </a:cubicBezTo>
                <a:cubicBezTo>
                  <a:pt x="46579" y="167775"/>
                  <a:pt x="48695" y="-28016"/>
                  <a:pt x="42345" y="3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: 図形 1488">
            <a:extLst>
              <a:ext uri="{FF2B5EF4-FFF2-40B4-BE49-F238E27FC236}">
                <a16:creationId xmlns:a16="http://schemas.microsoft.com/office/drawing/2014/main" id="{21F7F3E5-5F20-454C-BC54-25283F49C84E}"/>
              </a:ext>
            </a:extLst>
          </p:cNvPr>
          <p:cNvSpPr/>
          <p:nvPr/>
        </p:nvSpPr>
        <p:spPr>
          <a:xfrm>
            <a:off x="3183073" y="8862963"/>
            <a:ext cx="50335" cy="880110"/>
          </a:xfrm>
          <a:custGeom>
            <a:avLst/>
            <a:gdLst>
              <a:gd name="connsiteX0" fmla="*/ 25794 w 50335"/>
              <a:gd name="connsiteY0" fmla="*/ 16454 h 880110"/>
              <a:gd name="connsiteX1" fmla="*/ 394 w 50335"/>
              <a:gd name="connsiteY1" fmla="*/ 841954 h 880110"/>
              <a:gd name="connsiteX2" fmla="*/ 13094 w 50335"/>
              <a:gd name="connsiteY2" fmla="*/ 700137 h 880110"/>
              <a:gd name="connsiteX3" fmla="*/ 49077 w 50335"/>
              <a:gd name="connsiteY3" fmla="*/ 323370 h 880110"/>
              <a:gd name="connsiteX4" fmla="*/ 25794 w 50335"/>
              <a:gd name="connsiteY4" fmla="*/ 16454 h 88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35" h="880110">
                <a:moveTo>
                  <a:pt x="25794" y="16454"/>
                </a:moveTo>
                <a:cubicBezTo>
                  <a:pt x="17680" y="102885"/>
                  <a:pt x="2511" y="728007"/>
                  <a:pt x="394" y="841954"/>
                </a:cubicBezTo>
                <a:cubicBezTo>
                  <a:pt x="-1723" y="955901"/>
                  <a:pt x="4980" y="786568"/>
                  <a:pt x="13094" y="700137"/>
                </a:cubicBezTo>
                <a:cubicBezTo>
                  <a:pt x="21208" y="613706"/>
                  <a:pt x="42374" y="440140"/>
                  <a:pt x="49077" y="323370"/>
                </a:cubicBezTo>
                <a:cubicBezTo>
                  <a:pt x="55780" y="206601"/>
                  <a:pt x="33908" y="-69977"/>
                  <a:pt x="25794" y="16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: 図形 1489">
            <a:extLst>
              <a:ext uri="{FF2B5EF4-FFF2-40B4-BE49-F238E27FC236}">
                <a16:creationId xmlns:a16="http://schemas.microsoft.com/office/drawing/2014/main" id="{1C8FB1C0-1A09-4CE6-A9D5-646747362A8B}"/>
              </a:ext>
            </a:extLst>
          </p:cNvPr>
          <p:cNvSpPr/>
          <p:nvPr/>
        </p:nvSpPr>
        <p:spPr>
          <a:xfrm>
            <a:off x="4325204" y="10643100"/>
            <a:ext cx="157955" cy="499900"/>
          </a:xfrm>
          <a:custGeom>
            <a:avLst/>
            <a:gdLst>
              <a:gd name="connsiteX0" fmla="*/ 157896 w 157955"/>
              <a:gd name="connsiteY0" fmla="*/ 2675 h 499900"/>
              <a:gd name="connsiteX1" fmla="*/ 122971 w 157955"/>
              <a:gd name="connsiteY1" fmla="*/ 221750 h 499900"/>
              <a:gd name="connsiteX2" fmla="*/ 2321 w 157955"/>
              <a:gd name="connsiteY2" fmla="*/ 497975 h 499900"/>
              <a:gd name="connsiteX3" fmla="*/ 49946 w 157955"/>
              <a:gd name="connsiteY3" fmla="*/ 332875 h 499900"/>
              <a:gd name="connsiteX4" fmla="*/ 129321 w 157955"/>
              <a:gd name="connsiteY4" fmla="*/ 113800 h 499900"/>
              <a:gd name="connsiteX5" fmla="*/ 157896 w 157955"/>
              <a:gd name="connsiteY5" fmla="*/ 2675 h 49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955" h="499900">
                <a:moveTo>
                  <a:pt x="157896" y="2675"/>
                </a:moveTo>
                <a:cubicBezTo>
                  <a:pt x="156838" y="20666"/>
                  <a:pt x="148900" y="139200"/>
                  <a:pt x="122971" y="221750"/>
                </a:cubicBezTo>
                <a:cubicBezTo>
                  <a:pt x="97042" y="304300"/>
                  <a:pt x="14492" y="479454"/>
                  <a:pt x="2321" y="497975"/>
                </a:cubicBezTo>
                <a:cubicBezTo>
                  <a:pt x="-9850" y="516496"/>
                  <a:pt x="28779" y="396904"/>
                  <a:pt x="49946" y="332875"/>
                </a:cubicBezTo>
                <a:cubicBezTo>
                  <a:pt x="71113" y="268846"/>
                  <a:pt x="112917" y="166188"/>
                  <a:pt x="129321" y="113800"/>
                </a:cubicBezTo>
                <a:cubicBezTo>
                  <a:pt x="145725" y="61412"/>
                  <a:pt x="158954" y="-15316"/>
                  <a:pt x="157896" y="2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: 図形 1490">
            <a:extLst>
              <a:ext uri="{FF2B5EF4-FFF2-40B4-BE49-F238E27FC236}">
                <a16:creationId xmlns:a16="http://schemas.microsoft.com/office/drawing/2014/main" id="{A28247C7-C6B9-4A84-AC3D-C2AEF1F67B55}"/>
              </a:ext>
            </a:extLst>
          </p:cNvPr>
          <p:cNvSpPr/>
          <p:nvPr/>
        </p:nvSpPr>
        <p:spPr>
          <a:xfrm>
            <a:off x="4181332" y="11180818"/>
            <a:ext cx="143866" cy="716727"/>
          </a:xfrm>
          <a:custGeom>
            <a:avLst/>
            <a:gdLst>
              <a:gd name="connsiteX0" fmla="*/ 143018 w 143866"/>
              <a:gd name="connsiteY0" fmla="*/ 1532 h 716727"/>
              <a:gd name="connsiteX1" fmla="*/ 73168 w 143866"/>
              <a:gd name="connsiteY1" fmla="*/ 290457 h 716727"/>
              <a:gd name="connsiteX2" fmla="*/ 16018 w 143866"/>
              <a:gd name="connsiteY2" fmla="*/ 703207 h 716727"/>
              <a:gd name="connsiteX3" fmla="*/ 143 w 143866"/>
              <a:gd name="connsiteY3" fmla="*/ 598432 h 716727"/>
              <a:gd name="connsiteX4" fmla="*/ 22368 w 143866"/>
              <a:gd name="connsiteY4" fmla="*/ 414282 h 716727"/>
              <a:gd name="connsiteX5" fmla="*/ 143018 w 143866"/>
              <a:gd name="connsiteY5" fmla="*/ 1532 h 71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66" h="716727">
                <a:moveTo>
                  <a:pt x="143018" y="1532"/>
                </a:moveTo>
                <a:cubicBezTo>
                  <a:pt x="151485" y="-19106"/>
                  <a:pt x="94335" y="173511"/>
                  <a:pt x="73168" y="290457"/>
                </a:cubicBezTo>
                <a:cubicBezTo>
                  <a:pt x="52001" y="407403"/>
                  <a:pt x="28189" y="651878"/>
                  <a:pt x="16018" y="703207"/>
                </a:cubicBezTo>
                <a:cubicBezTo>
                  <a:pt x="3847" y="754536"/>
                  <a:pt x="-915" y="646586"/>
                  <a:pt x="143" y="598432"/>
                </a:cubicBezTo>
                <a:cubicBezTo>
                  <a:pt x="1201" y="550278"/>
                  <a:pt x="-1974" y="513765"/>
                  <a:pt x="22368" y="414282"/>
                </a:cubicBezTo>
                <a:cubicBezTo>
                  <a:pt x="46710" y="314799"/>
                  <a:pt x="134551" y="22170"/>
                  <a:pt x="143018" y="1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: 図形 1491">
            <a:extLst>
              <a:ext uri="{FF2B5EF4-FFF2-40B4-BE49-F238E27FC236}">
                <a16:creationId xmlns:a16="http://schemas.microsoft.com/office/drawing/2014/main" id="{28FAB4ED-707A-4366-8F8B-E22439E6BECE}"/>
              </a:ext>
            </a:extLst>
          </p:cNvPr>
          <p:cNvSpPr/>
          <p:nvPr/>
        </p:nvSpPr>
        <p:spPr>
          <a:xfrm>
            <a:off x="3234610" y="10901119"/>
            <a:ext cx="42195" cy="965366"/>
          </a:xfrm>
          <a:custGeom>
            <a:avLst/>
            <a:gdLst>
              <a:gd name="connsiteX0" fmla="*/ 10240 w 42195"/>
              <a:gd name="connsiteY0" fmla="*/ 1831 h 965366"/>
              <a:gd name="connsiteX1" fmla="*/ 715 w 42195"/>
              <a:gd name="connsiteY1" fmla="*/ 481256 h 965366"/>
              <a:gd name="connsiteX2" fmla="*/ 3890 w 42195"/>
              <a:gd name="connsiteY2" fmla="*/ 570156 h 965366"/>
              <a:gd name="connsiteX3" fmla="*/ 29290 w 42195"/>
              <a:gd name="connsiteY3" fmla="*/ 963856 h 965366"/>
              <a:gd name="connsiteX4" fmla="*/ 41990 w 42195"/>
              <a:gd name="connsiteY4" fmla="*/ 678106 h 965366"/>
              <a:gd name="connsiteX5" fmla="*/ 10240 w 42195"/>
              <a:gd name="connsiteY5" fmla="*/ 1831 h 96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95" h="965366">
                <a:moveTo>
                  <a:pt x="10240" y="1831"/>
                </a:moveTo>
                <a:cubicBezTo>
                  <a:pt x="3361" y="-30977"/>
                  <a:pt x="1773" y="386535"/>
                  <a:pt x="715" y="481256"/>
                </a:cubicBezTo>
                <a:cubicBezTo>
                  <a:pt x="-343" y="575977"/>
                  <a:pt x="-872" y="489723"/>
                  <a:pt x="3890" y="570156"/>
                </a:cubicBezTo>
                <a:cubicBezTo>
                  <a:pt x="8652" y="650589"/>
                  <a:pt x="22940" y="945864"/>
                  <a:pt x="29290" y="963856"/>
                </a:cubicBezTo>
                <a:cubicBezTo>
                  <a:pt x="35640" y="981848"/>
                  <a:pt x="43578" y="836327"/>
                  <a:pt x="41990" y="678106"/>
                </a:cubicBezTo>
                <a:cubicBezTo>
                  <a:pt x="40403" y="519885"/>
                  <a:pt x="17119" y="34639"/>
                  <a:pt x="10240" y="1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: 図形 1492">
            <a:extLst>
              <a:ext uri="{FF2B5EF4-FFF2-40B4-BE49-F238E27FC236}">
                <a16:creationId xmlns:a16="http://schemas.microsoft.com/office/drawing/2014/main" id="{CA0AC34D-1045-49E5-83C2-03D97F8E9D6A}"/>
              </a:ext>
            </a:extLst>
          </p:cNvPr>
          <p:cNvSpPr/>
          <p:nvPr/>
        </p:nvSpPr>
        <p:spPr>
          <a:xfrm>
            <a:off x="3478262" y="11026176"/>
            <a:ext cx="160288" cy="392118"/>
          </a:xfrm>
          <a:custGeom>
            <a:avLst/>
            <a:gdLst>
              <a:gd name="connsiteX0" fmla="*/ 160288 w 160288"/>
              <a:gd name="connsiteY0" fmla="*/ 599 h 392118"/>
              <a:gd name="connsiteX1" fmla="*/ 33288 w 160288"/>
              <a:gd name="connsiteY1" fmla="*/ 289524 h 392118"/>
              <a:gd name="connsiteX2" fmla="*/ 7888 w 160288"/>
              <a:gd name="connsiteY2" fmla="*/ 391124 h 392118"/>
              <a:gd name="connsiteX3" fmla="*/ 1538 w 160288"/>
              <a:gd name="connsiteY3" fmla="*/ 333974 h 392118"/>
              <a:gd name="connsiteX4" fmla="*/ 33288 w 160288"/>
              <a:gd name="connsiteY4" fmla="*/ 216499 h 392118"/>
              <a:gd name="connsiteX5" fmla="*/ 160288 w 160288"/>
              <a:gd name="connsiteY5" fmla="*/ 599 h 39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288" h="392118">
                <a:moveTo>
                  <a:pt x="160288" y="599"/>
                </a:moveTo>
                <a:cubicBezTo>
                  <a:pt x="160288" y="12770"/>
                  <a:pt x="58688" y="224437"/>
                  <a:pt x="33288" y="289524"/>
                </a:cubicBezTo>
                <a:cubicBezTo>
                  <a:pt x="7888" y="354612"/>
                  <a:pt x="13180" y="383716"/>
                  <a:pt x="7888" y="391124"/>
                </a:cubicBezTo>
                <a:cubicBezTo>
                  <a:pt x="2596" y="398532"/>
                  <a:pt x="-2695" y="363078"/>
                  <a:pt x="1538" y="333974"/>
                </a:cubicBezTo>
                <a:cubicBezTo>
                  <a:pt x="5771" y="304870"/>
                  <a:pt x="6830" y="267828"/>
                  <a:pt x="33288" y="216499"/>
                </a:cubicBezTo>
                <a:cubicBezTo>
                  <a:pt x="59746" y="165170"/>
                  <a:pt x="160288" y="-11572"/>
                  <a:pt x="160288" y="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: 図形 1493">
            <a:extLst>
              <a:ext uri="{FF2B5EF4-FFF2-40B4-BE49-F238E27FC236}">
                <a16:creationId xmlns:a16="http://schemas.microsoft.com/office/drawing/2014/main" id="{30CB6ED0-11D0-47A6-8C2B-563EAE70BE7E}"/>
              </a:ext>
            </a:extLst>
          </p:cNvPr>
          <p:cNvSpPr/>
          <p:nvPr/>
        </p:nvSpPr>
        <p:spPr>
          <a:xfrm>
            <a:off x="6174300" y="8547044"/>
            <a:ext cx="203797" cy="362137"/>
          </a:xfrm>
          <a:custGeom>
            <a:avLst/>
            <a:gdLst>
              <a:gd name="connsiteX0" fmla="*/ 17 w 203797"/>
              <a:gd name="connsiteY0" fmla="*/ 56 h 362137"/>
              <a:gd name="connsiteX1" fmla="*/ 163000 w 203797"/>
              <a:gd name="connsiteY1" fmla="*/ 237123 h 362137"/>
              <a:gd name="connsiteX2" fmla="*/ 203217 w 203797"/>
              <a:gd name="connsiteY2" fmla="*/ 362006 h 362137"/>
              <a:gd name="connsiteX3" fmla="*/ 173583 w 203797"/>
              <a:gd name="connsiteY3" fmla="*/ 215956 h 362137"/>
              <a:gd name="connsiteX4" fmla="*/ 17 w 203797"/>
              <a:gd name="connsiteY4" fmla="*/ 56 h 36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97" h="362137">
                <a:moveTo>
                  <a:pt x="17" y="56"/>
                </a:moveTo>
                <a:cubicBezTo>
                  <a:pt x="-1747" y="3584"/>
                  <a:pt x="129133" y="176798"/>
                  <a:pt x="163000" y="237123"/>
                </a:cubicBezTo>
                <a:cubicBezTo>
                  <a:pt x="196867" y="297448"/>
                  <a:pt x="201453" y="365534"/>
                  <a:pt x="203217" y="362006"/>
                </a:cubicBezTo>
                <a:cubicBezTo>
                  <a:pt x="204981" y="358478"/>
                  <a:pt x="204627" y="274164"/>
                  <a:pt x="173583" y="215956"/>
                </a:cubicBezTo>
                <a:cubicBezTo>
                  <a:pt x="142539" y="157748"/>
                  <a:pt x="1781" y="-3472"/>
                  <a:pt x="17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: 図形 1494">
            <a:extLst>
              <a:ext uri="{FF2B5EF4-FFF2-40B4-BE49-F238E27FC236}">
                <a16:creationId xmlns:a16="http://schemas.microsoft.com/office/drawing/2014/main" id="{306F8891-BFA8-4DC4-B47C-7C9BB4734740}"/>
              </a:ext>
            </a:extLst>
          </p:cNvPr>
          <p:cNvSpPr/>
          <p:nvPr/>
        </p:nvSpPr>
        <p:spPr>
          <a:xfrm>
            <a:off x="5431099" y="9376448"/>
            <a:ext cx="367913" cy="473505"/>
          </a:xfrm>
          <a:custGeom>
            <a:avLst/>
            <a:gdLst>
              <a:gd name="connsiteX0" fmla="*/ 2384 w 367913"/>
              <a:gd name="connsiteY0" fmla="*/ 2502 h 473505"/>
              <a:gd name="connsiteX1" fmla="*/ 97634 w 367913"/>
              <a:gd name="connsiteY1" fmla="*/ 176069 h 473505"/>
              <a:gd name="connsiteX2" fmla="*/ 209818 w 367913"/>
              <a:gd name="connsiteY2" fmla="*/ 336935 h 473505"/>
              <a:gd name="connsiteX3" fmla="*/ 366451 w 367913"/>
              <a:gd name="connsiteY3" fmla="*/ 472402 h 473505"/>
              <a:gd name="connsiteX4" fmla="*/ 292368 w 367913"/>
              <a:gd name="connsiteY4" fmla="*/ 404669 h 473505"/>
              <a:gd name="connsiteX5" fmla="*/ 199234 w 367913"/>
              <a:gd name="connsiteY5" fmla="*/ 313652 h 473505"/>
              <a:gd name="connsiteX6" fmla="*/ 2384 w 367913"/>
              <a:gd name="connsiteY6" fmla="*/ 2502 h 47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913" h="473505">
                <a:moveTo>
                  <a:pt x="2384" y="2502"/>
                </a:moveTo>
                <a:cubicBezTo>
                  <a:pt x="-14549" y="-20429"/>
                  <a:pt x="63062" y="120330"/>
                  <a:pt x="97634" y="176069"/>
                </a:cubicBezTo>
                <a:cubicBezTo>
                  <a:pt x="132206" y="231808"/>
                  <a:pt x="165015" y="287546"/>
                  <a:pt x="209818" y="336935"/>
                </a:cubicBezTo>
                <a:cubicBezTo>
                  <a:pt x="254621" y="386324"/>
                  <a:pt x="352693" y="461113"/>
                  <a:pt x="366451" y="472402"/>
                </a:cubicBezTo>
                <a:cubicBezTo>
                  <a:pt x="380209" y="483691"/>
                  <a:pt x="292368" y="404669"/>
                  <a:pt x="292368" y="404669"/>
                </a:cubicBezTo>
                <a:cubicBezTo>
                  <a:pt x="264499" y="378211"/>
                  <a:pt x="242978" y="378210"/>
                  <a:pt x="199234" y="313652"/>
                </a:cubicBezTo>
                <a:cubicBezTo>
                  <a:pt x="155490" y="249094"/>
                  <a:pt x="19317" y="25433"/>
                  <a:pt x="2384" y="2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: 図形 1495">
            <a:extLst>
              <a:ext uri="{FF2B5EF4-FFF2-40B4-BE49-F238E27FC236}">
                <a16:creationId xmlns:a16="http://schemas.microsoft.com/office/drawing/2014/main" id="{E8AD2686-C958-4F9D-B58A-936E709398CD}"/>
              </a:ext>
            </a:extLst>
          </p:cNvPr>
          <p:cNvSpPr/>
          <p:nvPr/>
        </p:nvSpPr>
        <p:spPr>
          <a:xfrm>
            <a:off x="6353941" y="8913276"/>
            <a:ext cx="248673" cy="505948"/>
          </a:xfrm>
          <a:custGeom>
            <a:avLst/>
            <a:gdLst>
              <a:gd name="connsiteX0" fmla="*/ 292 w 248673"/>
              <a:gd name="connsiteY0" fmla="*/ 7 h 505948"/>
              <a:gd name="connsiteX1" fmla="*/ 131526 w 248673"/>
              <a:gd name="connsiteY1" fmla="*/ 152407 h 505948"/>
              <a:gd name="connsiteX2" fmla="*/ 195026 w 248673"/>
              <a:gd name="connsiteY2" fmla="*/ 277291 h 505948"/>
              <a:gd name="connsiteX3" fmla="*/ 247942 w 248673"/>
              <a:gd name="connsiteY3" fmla="*/ 501657 h 505948"/>
              <a:gd name="connsiteX4" fmla="*/ 222542 w 248673"/>
              <a:gd name="connsiteY4" fmla="*/ 412757 h 505948"/>
              <a:gd name="connsiteX5" fmla="*/ 175976 w 248673"/>
              <a:gd name="connsiteY5" fmla="*/ 264591 h 505948"/>
              <a:gd name="connsiteX6" fmla="*/ 97659 w 248673"/>
              <a:gd name="connsiteY6" fmla="*/ 146057 h 505948"/>
              <a:gd name="connsiteX7" fmla="*/ 292 w 248673"/>
              <a:gd name="connsiteY7" fmla="*/ 7 h 50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673" h="505948">
                <a:moveTo>
                  <a:pt x="292" y="7"/>
                </a:moveTo>
                <a:cubicBezTo>
                  <a:pt x="5936" y="1065"/>
                  <a:pt x="99070" y="106193"/>
                  <a:pt x="131526" y="152407"/>
                </a:cubicBezTo>
                <a:cubicBezTo>
                  <a:pt x="163982" y="198621"/>
                  <a:pt x="175623" y="219083"/>
                  <a:pt x="195026" y="277291"/>
                </a:cubicBezTo>
                <a:cubicBezTo>
                  <a:pt x="214429" y="335499"/>
                  <a:pt x="243356" y="479079"/>
                  <a:pt x="247942" y="501657"/>
                </a:cubicBezTo>
                <a:cubicBezTo>
                  <a:pt x="252528" y="524235"/>
                  <a:pt x="234536" y="452268"/>
                  <a:pt x="222542" y="412757"/>
                </a:cubicBezTo>
                <a:cubicBezTo>
                  <a:pt x="210548" y="373246"/>
                  <a:pt x="196790" y="309041"/>
                  <a:pt x="175976" y="264591"/>
                </a:cubicBezTo>
                <a:cubicBezTo>
                  <a:pt x="155162" y="220141"/>
                  <a:pt x="123059" y="185921"/>
                  <a:pt x="97659" y="146057"/>
                </a:cubicBezTo>
                <a:cubicBezTo>
                  <a:pt x="72259" y="106193"/>
                  <a:pt x="-5352" y="-1051"/>
                  <a:pt x="29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: 図形 1496">
            <a:extLst>
              <a:ext uri="{FF2B5EF4-FFF2-40B4-BE49-F238E27FC236}">
                <a16:creationId xmlns:a16="http://schemas.microsoft.com/office/drawing/2014/main" id="{D9402FF7-A4D9-4C6C-A2BC-98F7D9DE4578}"/>
              </a:ext>
            </a:extLst>
          </p:cNvPr>
          <p:cNvSpPr/>
          <p:nvPr/>
        </p:nvSpPr>
        <p:spPr>
          <a:xfrm>
            <a:off x="6512513" y="9533467"/>
            <a:ext cx="125676" cy="302683"/>
          </a:xfrm>
          <a:custGeom>
            <a:avLst/>
            <a:gdLst>
              <a:gd name="connsiteX0" fmla="*/ 123237 w 125676"/>
              <a:gd name="connsiteY0" fmla="*/ 0 h 302683"/>
              <a:gd name="connsiteX1" fmla="*/ 104187 w 125676"/>
              <a:gd name="connsiteY1" fmla="*/ 209550 h 302683"/>
              <a:gd name="connsiteX2" fmla="*/ 470 w 125676"/>
              <a:gd name="connsiteY2" fmla="*/ 302683 h 302683"/>
              <a:gd name="connsiteX3" fmla="*/ 68204 w 125676"/>
              <a:gd name="connsiteY3" fmla="*/ 209550 h 302683"/>
              <a:gd name="connsiteX4" fmla="*/ 123237 w 125676"/>
              <a:gd name="connsiteY4" fmla="*/ 0 h 30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76" h="302683">
                <a:moveTo>
                  <a:pt x="123237" y="0"/>
                </a:moveTo>
                <a:cubicBezTo>
                  <a:pt x="129234" y="0"/>
                  <a:pt x="124648" y="159103"/>
                  <a:pt x="104187" y="209550"/>
                </a:cubicBezTo>
                <a:cubicBezTo>
                  <a:pt x="83726" y="259997"/>
                  <a:pt x="6467" y="302683"/>
                  <a:pt x="470" y="302683"/>
                </a:cubicBezTo>
                <a:cubicBezTo>
                  <a:pt x="-5527" y="302683"/>
                  <a:pt x="47390" y="256117"/>
                  <a:pt x="68204" y="209550"/>
                </a:cubicBezTo>
                <a:cubicBezTo>
                  <a:pt x="89018" y="162983"/>
                  <a:pt x="117240" y="0"/>
                  <a:pt x="12323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: 図形 1497">
            <a:extLst>
              <a:ext uri="{FF2B5EF4-FFF2-40B4-BE49-F238E27FC236}">
                <a16:creationId xmlns:a16="http://schemas.microsoft.com/office/drawing/2014/main" id="{736B12C0-78C0-4FFD-B06F-0E65DC62D5D1}"/>
              </a:ext>
            </a:extLst>
          </p:cNvPr>
          <p:cNvSpPr/>
          <p:nvPr/>
        </p:nvSpPr>
        <p:spPr>
          <a:xfrm>
            <a:off x="5979284" y="9609074"/>
            <a:ext cx="442210" cy="202561"/>
          </a:xfrm>
          <a:custGeom>
            <a:avLst/>
            <a:gdLst>
              <a:gd name="connsiteX0" fmla="*/ 299 w 442210"/>
              <a:gd name="connsiteY0" fmla="*/ 593 h 202561"/>
              <a:gd name="connsiteX1" fmla="*/ 209849 w 442210"/>
              <a:gd name="connsiteY1" fmla="*/ 93726 h 202561"/>
              <a:gd name="connsiteX2" fmla="*/ 438449 w 442210"/>
              <a:gd name="connsiteY2" fmla="*/ 201676 h 202561"/>
              <a:gd name="connsiteX3" fmla="*/ 338966 w 442210"/>
              <a:gd name="connsiteY3" fmla="*/ 140293 h 202561"/>
              <a:gd name="connsiteX4" fmla="*/ 167516 w 442210"/>
              <a:gd name="connsiteY4" fmla="*/ 57743 h 202561"/>
              <a:gd name="connsiteX5" fmla="*/ 299 w 442210"/>
              <a:gd name="connsiteY5" fmla="*/ 593 h 20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210" h="202561">
                <a:moveTo>
                  <a:pt x="299" y="593"/>
                </a:moveTo>
                <a:cubicBezTo>
                  <a:pt x="7354" y="6590"/>
                  <a:pt x="136824" y="60212"/>
                  <a:pt x="209849" y="93726"/>
                </a:cubicBezTo>
                <a:cubicBezTo>
                  <a:pt x="282874" y="127240"/>
                  <a:pt x="416930" y="193915"/>
                  <a:pt x="438449" y="201676"/>
                </a:cubicBezTo>
                <a:cubicBezTo>
                  <a:pt x="459968" y="209437"/>
                  <a:pt x="384122" y="164282"/>
                  <a:pt x="338966" y="140293"/>
                </a:cubicBezTo>
                <a:cubicBezTo>
                  <a:pt x="293811" y="116304"/>
                  <a:pt x="222197" y="79968"/>
                  <a:pt x="167516" y="57743"/>
                </a:cubicBezTo>
                <a:cubicBezTo>
                  <a:pt x="112836" y="35518"/>
                  <a:pt x="-6756" y="-5404"/>
                  <a:pt x="299" y="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: 図形 1498">
            <a:extLst>
              <a:ext uri="{FF2B5EF4-FFF2-40B4-BE49-F238E27FC236}">
                <a16:creationId xmlns:a16="http://schemas.microsoft.com/office/drawing/2014/main" id="{77791072-AA76-4C74-B7D9-1BB92F7F6AD0}"/>
              </a:ext>
            </a:extLst>
          </p:cNvPr>
          <p:cNvSpPr/>
          <p:nvPr/>
        </p:nvSpPr>
        <p:spPr>
          <a:xfrm>
            <a:off x="6056043" y="9483204"/>
            <a:ext cx="409697" cy="50748"/>
          </a:xfrm>
          <a:custGeom>
            <a:avLst/>
            <a:gdLst>
              <a:gd name="connsiteX0" fmla="*/ 1857 w 409697"/>
              <a:gd name="connsiteY0" fmla="*/ 3696 h 50748"/>
              <a:gd name="connsiteX1" fmla="*/ 251624 w 409697"/>
              <a:gd name="connsiteY1" fmla="*/ 3696 h 50748"/>
              <a:gd name="connsiteX2" fmla="*/ 406140 w 409697"/>
              <a:gd name="connsiteY2" fmla="*/ 50263 h 50748"/>
              <a:gd name="connsiteX3" fmla="*/ 342640 w 409697"/>
              <a:gd name="connsiteY3" fmla="*/ 26979 h 50748"/>
              <a:gd name="connsiteX4" fmla="*/ 147907 w 409697"/>
              <a:gd name="connsiteY4" fmla="*/ 10046 h 50748"/>
              <a:gd name="connsiteX5" fmla="*/ 1857 w 409697"/>
              <a:gd name="connsiteY5" fmla="*/ 3696 h 5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9697" h="50748">
                <a:moveTo>
                  <a:pt x="1857" y="3696"/>
                </a:moveTo>
                <a:cubicBezTo>
                  <a:pt x="19143" y="2638"/>
                  <a:pt x="184243" y="-4065"/>
                  <a:pt x="251624" y="3696"/>
                </a:cubicBezTo>
                <a:cubicBezTo>
                  <a:pt x="319005" y="11457"/>
                  <a:pt x="390971" y="46383"/>
                  <a:pt x="406140" y="50263"/>
                </a:cubicBezTo>
                <a:cubicBezTo>
                  <a:pt x="421309" y="54143"/>
                  <a:pt x="385679" y="33682"/>
                  <a:pt x="342640" y="26979"/>
                </a:cubicBezTo>
                <a:cubicBezTo>
                  <a:pt x="299601" y="20276"/>
                  <a:pt x="203646" y="13221"/>
                  <a:pt x="147907" y="10046"/>
                </a:cubicBezTo>
                <a:cubicBezTo>
                  <a:pt x="92168" y="6871"/>
                  <a:pt x="-15429" y="4754"/>
                  <a:pt x="1857" y="3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: 図形 1499">
            <a:extLst>
              <a:ext uri="{FF2B5EF4-FFF2-40B4-BE49-F238E27FC236}">
                <a16:creationId xmlns:a16="http://schemas.microsoft.com/office/drawing/2014/main" id="{A3621946-A890-4184-BA67-3DB9ED9405BA}"/>
              </a:ext>
            </a:extLst>
          </p:cNvPr>
          <p:cNvSpPr/>
          <p:nvPr/>
        </p:nvSpPr>
        <p:spPr>
          <a:xfrm>
            <a:off x="6443133" y="9372500"/>
            <a:ext cx="68500" cy="335263"/>
          </a:xfrm>
          <a:custGeom>
            <a:avLst/>
            <a:gdLst>
              <a:gd name="connsiteX0" fmla="*/ 31750 w 68500"/>
              <a:gd name="connsiteY0" fmla="*/ 100 h 335263"/>
              <a:gd name="connsiteX1" fmla="*/ 50800 w 68500"/>
              <a:gd name="connsiteY1" fmla="*/ 188483 h 335263"/>
              <a:gd name="connsiteX2" fmla="*/ 0 w 68500"/>
              <a:gd name="connsiteY2" fmla="*/ 334533 h 335263"/>
              <a:gd name="connsiteX3" fmla="*/ 50800 w 68500"/>
              <a:gd name="connsiteY3" fmla="*/ 241400 h 335263"/>
              <a:gd name="connsiteX4" fmla="*/ 67734 w 68500"/>
              <a:gd name="connsiteY4" fmla="*/ 163083 h 335263"/>
              <a:gd name="connsiteX5" fmla="*/ 31750 w 68500"/>
              <a:gd name="connsiteY5" fmla="*/ 100 h 33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00" h="335263">
                <a:moveTo>
                  <a:pt x="31750" y="100"/>
                </a:moveTo>
                <a:cubicBezTo>
                  <a:pt x="28928" y="4333"/>
                  <a:pt x="56092" y="132744"/>
                  <a:pt x="50800" y="188483"/>
                </a:cubicBezTo>
                <a:cubicBezTo>
                  <a:pt x="45508" y="244222"/>
                  <a:pt x="0" y="325714"/>
                  <a:pt x="0" y="334533"/>
                </a:cubicBezTo>
                <a:cubicBezTo>
                  <a:pt x="0" y="343352"/>
                  <a:pt x="39511" y="269975"/>
                  <a:pt x="50800" y="241400"/>
                </a:cubicBezTo>
                <a:cubicBezTo>
                  <a:pt x="62089" y="212825"/>
                  <a:pt x="71262" y="199066"/>
                  <a:pt x="67734" y="163083"/>
                </a:cubicBezTo>
                <a:cubicBezTo>
                  <a:pt x="64206" y="127100"/>
                  <a:pt x="34572" y="-4133"/>
                  <a:pt x="31750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: 図形 1500">
            <a:extLst>
              <a:ext uri="{FF2B5EF4-FFF2-40B4-BE49-F238E27FC236}">
                <a16:creationId xmlns:a16="http://schemas.microsoft.com/office/drawing/2014/main" id="{05370E3C-7CAC-45E2-AFB8-101D6BC88EC3}"/>
              </a:ext>
            </a:extLst>
          </p:cNvPr>
          <p:cNvSpPr/>
          <p:nvPr/>
        </p:nvSpPr>
        <p:spPr>
          <a:xfrm>
            <a:off x="5774081" y="9821278"/>
            <a:ext cx="405632" cy="265774"/>
          </a:xfrm>
          <a:custGeom>
            <a:avLst/>
            <a:gdLst>
              <a:gd name="connsiteX0" fmla="*/ 186 w 405632"/>
              <a:gd name="connsiteY0" fmla="*/ 55 h 265774"/>
              <a:gd name="connsiteX1" fmla="*/ 201269 w 405632"/>
              <a:gd name="connsiteY1" fmla="*/ 154572 h 265774"/>
              <a:gd name="connsiteX2" fmla="*/ 402352 w 405632"/>
              <a:gd name="connsiteY2" fmla="*/ 264639 h 265774"/>
              <a:gd name="connsiteX3" fmla="*/ 319802 w 405632"/>
              <a:gd name="connsiteY3" fmla="*/ 207489 h 265774"/>
              <a:gd name="connsiteX4" fmla="*/ 237252 w 405632"/>
              <a:gd name="connsiteY4" fmla="*/ 137639 h 265774"/>
              <a:gd name="connsiteX5" fmla="*/ 186 w 405632"/>
              <a:gd name="connsiteY5" fmla="*/ 55 h 26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632" h="265774">
                <a:moveTo>
                  <a:pt x="186" y="55"/>
                </a:moveTo>
                <a:cubicBezTo>
                  <a:pt x="-5811" y="2877"/>
                  <a:pt x="134241" y="110475"/>
                  <a:pt x="201269" y="154572"/>
                </a:cubicBezTo>
                <a:cubicBezTo>
                  <a:pt x="268297" y="198669"/>
                  <a:pt x="382597" y="255820"/>
                  <a:pt x="402352" y="264639"/>
                </a:cubicBezTo>
                <a:cubicBezTo>
                  <a:pt x="422107" y="273458"/>
                  <a:pt x="347319" y="228656"/>
                  <a:pt x="319802" y="207489"/>
                </a:cubicBezTo>
                <a:cubicBezTo>
                  <a:pt x="292285" y="186322"/>
                  <a:pt x="290169" y="171506"/>
                  <a:pt x="237252" y="137639"/>
                </a:cubicBezTo>
                <a:cubicBezTo>
                  <a:pt x="184335" y="103772"/>
                  <a:pt x="6183" y="-2767"/>
                  <a:pt x="186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: 図形 1501">
            <a:extLst>
              <a:ext uri="{FF2B5EF4-FFF2-40B4-BE49-F238E27FC236}">
                <a16:creationId xmlns:a16="http://schemas.microsoft.com/office/drawing/2014/main" id="{F7324353-4554-4B77-B512-47AC4A63A4E9}"/>
              </a:ext>
            </a:extLst>
          </p:cNvPr>
          <p:cNvSpPr/>
          <p:nvPr/>
        </p:nvSpPr>
        <p:spPr>
          <a:xfrm>
            <a:off x="6574696" y="9303704"/>
            <a:ext cx="659246" cy="816441"/>
          </a:xfrm>
          <a:custGeom>
            <a:avLst/>
            <a:gdLst>
              <a:gd name="connsiteX0" fmla="*/ 1787 w 659246"/>
              <a:gd name="connsiteY0" fmla="*/ 3279 h 816441"/>
              <a:gd name="connsiteX1" fmla="*/ 177471 w 659246"/>
              <a:gd name="connsiteY1" fmla="*/ 149329 h 816441"/>
              <a:gd name="connsiteX2" fmla="*/ 621971 w 659246"/>
              <a:gd name="connsiteY2" fmla="*/ 744113 h 816441"/>
              <a:gd name="connsiteX3" fmla="*/ 626204 w 659246"/>
              <a:gd name="connsiteY3" fmla="*/ 794913 h 816441"/>
              <a:gd name="connsiteX4" fmla="*/ 552121 w 659246"/>
              <a:gd name="connsiteY4" fmla="*/ 640396 h 816441"/>
              <a:gd name="connsiteX5" fmla="*/ 431471 w 659246"/>
              <a:gd name="connsiteY5" fmla="*/ 435079 h 816441"/>
              <a:gd name="connsiteX6" fmla="*/ 270604 w 659246"/>
              <a:gd name="connsiteY6" fmla="*/ 242463 h 816441"/>
              <a:gd name="connsiteX7" fmla="*/ 1787 w 659246"/>
              <a:gd name="connsiteY7" fmla="*/ 3279 h 81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9246" h="816441">
                <a:moveTo>
                  <a:pt x="1787" y="3279"/>
                </a:moveTo>
                <a:cubicBezTo>
                  <a:pt x="-13735" y="-12243"/>
                  <a:pt x="74107" y="25857"/>
                  <a:pt x="177471" y="149329"/>
                </a:cubicBezTo>
                <a:cubicBezTo>
                  <a:pt x="280835" y="272801"/>
                  <a:pt x="547182" y="636516"/>
                  <a:pt x="621971" y="744113"/>
                </a:cubicBezTo>
                <a:cubicBezTo>
                  <a:pt x="696760" y="851710"/>
                  <a:pt x="637846" y="812199"/>
                  <a:pt x="626204" y="794913"/>
                </a:cubicBezTo>
                <a:cubicBezTo>
                  <a:pt x="614562" y="777627"/>
                  <a:pt x="584577" y="700368"/>
                  <a:pt x="552121" y="640396"/>
                </a:cubicBezTo>
                <a:cubicBezTo>
                  <a:pt x="519666" y="580424"/>
                  <a:pt x="478390" y="501401"/>
                  <a:pt x="431471" y="435079"/>
                </a:cubicBezTo>
                <a:cubicBezTo>
                  <a:pt x="384552" y="368757"/>
                  <a:pt x="338690" y="314430"/>
                  <a:pt x="270604" y="242463"/>
                </a:cubicBezTo>
                <a:cubicBezTo>
                  <a:pt x="202518" y="170496"/>
                  <a:pt x="17309" y="18801"/>
                  <a:pt x="1787" y="3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: 図形 1502">
            <a:extLst>
              <a:ext uri="{FF2B5EF4-FFF2-40B4-BE49-F238E27FC236}">
                <a16:creationId xmlns:a16="http://schemas.microsoft.com/office/drawing/2014/main" id="{D4530A8F-4638-4C1A-AC46-7364C7993188}"/>
              </a:ext>
            </a:extLst>
          </p:cNvPr>
          <p:cNvSpPr/>
          <p:nvPr/>
        </p:nvSpPr>
        <p:spPr>
          <a:xfrm>
            <a:off x="6220606" y="10096496"/>
            <a:ext cx="441282" cy="490575"/>
          </a:xfrm>
          <a:custGeom>
            <a:avLst/>
            <a:gdLst>
              <a:gd name="connsiteX0" fmla="*/ 277 w 441282"/>
              <a:gd name="connsiteY0" fmla="*/ 4 h 490575"/>
              <a:gd name="connsiteX1" fmla="*/ 182311 w 441282"/>
              <a:gd name="connsiteY1" fmla="*/ 247654 h 490575"/>
              <a:gd name="connsiteX2" fmla="*/ 436311 w 441282"/>
              <a:gd name="connsiteY2" fmla="*/ 486837 h 490575"/>
              <a:gd name="connsiteX3" fmla="*/ 341061 w 441282"/>
              <a:gd name="connsiteY3" fmla="*/ 383121 h 490575"/>
              <a:gd name="connsiteX4" fmla="*/ 222527 w 441282"/>
              <a:gd name="connsiteY4" fmla="*/ 241304 h 490575"/>
              <a:gd name="connsiteX5" fmla="*/ 277 w 441282"/>
              <a:gd name="connsiteY5" fmla="*/ 4 h 4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282" h="490575">
                <a:moveTo>
                  <a:pt x="277" y="4"/>
                </a:moveTo>
                <a:cubicBezTo>
                  <a:pt x="-6426" y="1062"/>
                  <a:pt x="109639" y="166515"/>
                  <a:pt x="182311" y="247654"/>
                </a:cubicBezTo>
                <a:cubicBezTo>
                  <a:pt x="254983" y="328793"/>
                  <a:pt x="409853" y="464259"/>
                  <a:pt x="436311" y="486837"/>
                </a:cubicBezTo>
                <a:cubicBezTo>
                  <a:pt x="462769" y="509415"/>
                  <a:pt x="376692" y="424043"/>
                  <a:pt x="341061" y="383121"/>
                </a:cubicBezTo>
                <a:cubicBezTo>
                  <a:pt x="305430" y="342199"/>
                  <a:pt x="275797" y="301276"/>
                  <a:pt x="222527" y="241304"/>
                </a:cubicBezTo>
                <a:cubicBezTo>
                  <a:pt x="169258" y="181332"/>
                  <a:pt x="6980" y="-1054"/>
                  <a:pt x="27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: 図形 1503">
            <a:extLst>
              <a:ext uri="{FF2B5EF4-FFF2-40B4-BE49-F238E27FC236}">
                <a16:creationId xmlns:a16="http://schemas.microsoft.com/office/drawing/2014/main" id="{8BB3D96A-D96E-41FF-9CEA-866ABC6FD64C}"/>
              </a:ext>
            </a:extLst>
          </p:cNvPr>
          <p:cNvSpPr/>
          <p:nvPr/>
        </p:nvSpPr>
        <p:spPr>
          <a:xfrm>
            <a:off x="6623069" y="10103786"/>
            <a:ext cx="662584" cy="587507"/>
          </a:xfrm>
          <a:custGeom>
            <a:avLst/>
            <a:gdLst>
              <a:gd name="connsiteX0" fmla="*/ 596881 w 662584"/>
              <a:gd name="connsiteY0" fmla="*/ 3297 h 587507"/>
              <a:gd name="connsiteX1" fmla="*/ 656148 w 662584"/>
              <a:gd name="connsiteY1" fmla="*/ 221314 h 587507"/>
              <a:gd name="connsiteX2" fmla="*/ 567248 w 662584"/>
              <a:gd name="connsiteY2" fmla="*/ 464731 h 587507"/>
              <a:gd name="connsiteX3" fmla="*/ 465648 w 662584"/>
              <a:gd name="connsiteY3" fmla="*/ 513414 h 587507"/>
              <a:gd name="connsiteX4" fmla="*/ 294198 w 662584"/>
              <a:gd name="connsiteY4" fmla="*/ 562097 h 587507"/>
              <a:gd name="connsiteX5" fmla="*/ 184131 w 662584"/>
              <a:gd name="connsiteY5" fmla="*/ 553631 h 587507"/>
              <a:gd name="connsiteX6" fmla="*/ 2098 w 662584"/>
              <a:gd name="connsiteY6" fmla="*/ 468964 h 587507"/>
              <a:gd name="connsiteX7" fmla="*/ 315364 w 662584"/>
              <a:gd name="connsiteY7" fmla="*/ 587497 h 587507"/>
              <a:gd name="connsiteX8" fmla="*/ 603231 w 662584"/>
              <a:gd name="connsiteY8" fmla="*/ 473197 h 587507"/>
              <a:gd name="connsiteX9" fmla="*/ 662498 w 662584"/>
              <a:gd name="connsiteY9" fmla="*/ 115481 h 587507"/>
              <a:gd name="connsiteX10" fmla="*/ 596881 w 662584"/>
              <a:gd name="connsiteY10" fmla="*/ 3297 h 58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2584" h="587507">
                <a:moveTo>
                  <a:pt x="596881" y="3297"/>
                </a:moveTo>
                <a:cubicBezTo>
                  <a:pt x="595823" y="20936"/>
                  <a:pt x="661087" y="144408"/>
                  <a:pt x="656148" y="221314"/>
                </a:cubicBezTo>
                <a:cubicBezTo>
                  <a:pt x="651209" y="298220"/>
                  <a:pt x="598998" y="416048"/>
                  <a:pt x="567248" y="464731"/>
                </a:cubicBezTo>
                <a:cubicBezTo>
                  <a:pt x="535498" y="513414"/>
                  <a:pt x="511156" y="497186"/>
                  <a:pt x="465648" y="513414"/>
                </a:cubicBezTo>
                <a:cubicBezTo>
                  <a:pt x="420140" y="529642"/>
                  <a:pt x="341117" y="555394"/>
                  <a:pt x="294198" y="562097"/>
                </a:cubicBezTo>
                <a:cubicBezTo>
                  <a:pt x="247279" y="568800"/>
                  <a:pt x="232814" y="569153"/>
                  <a:pt x="184131" y="553631"/>
                </a:cubicBezTo>
                <a:cubicBezTo>
                  <a:pt x="135448" y="538109"/>
                  <a:pt x="-19774" y="463320"/>
                  <a:pt x="2098" y="468964"/>
                </a:cubicBezTo>
                <a:cubicBezTo>
                  <a:pt x="23970" y="474608"/>
                  <a:pt x="215175" y="586792"/>
                  <a:pt x="315364" y="587497"/>
                </a:cubicBezTo>
                <a:cubicBezTo>
                  <a:pt x="415553" y="588202"/>
                  <a:pt x="545375" y="551866"/>
                  <a:pt x="603231" y="473197"/>
                </a:cubicBezTo>
                <a:cubicBezTo>
                  <a:pt x="661087" y="394528"/>
                  <a:pt x="659676" y="189917"/>
                  <a:pt x="662498" y="115481"/>
                </a:cubicBezTo>
                <a:cubicBezTo>
                  <a:pt x="665320" y="41045"/>
                  <a:pt x="597939" y="-14342"/>
                  <a:pt x="596881" y="3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: 図形 1504">
            <a:extLst>
              <a:ext uri="{FF2B5EF4-FFF2-40B4-BE49-F238E27FC236}">
                <a16:creationId xmlns:a16="http://schemas.microsoft.com/office/drawing/2014/main" id="{E6347549-2F43-4D10-B6E4-34F79A4FB21E}"/>
              </a:ext>
            </a:extLst>
          </p:cNvPr>
          <p:cNvSpPr/>
          <p:nvPr/>
        </p:nvSpPr>
        <p:spPr>
          <a:xfrm>
            <a:off x="7279377" y="10188156"/>
            <a:ext cx="129897" cy="270893"/>
          </a:xfrm>
          <a:custGeom>
            <a:avLst/>
            <a:gdLst>
              <a:gd name="connsiteX0" fmla="*/ 1956 w 129897"/>
              <a:gd name="connsiteY0" fmla="*/ 1477 h 270893"/>
              <a:gd name="connsiteX1" fmla="*/ 128956 w 129897"/>
              <a:gd name="connsiteY1" fmla="*/ 266061 h 270893"/>
              <a:gd name="connsiteX2" fmla="*/ 56990 w 129897"/>
              <a:gd name="connsiteY2" fmla="*/ 162344 h 270893"/>
              <a:gd name="connsiteX3" fmla="*/ 1956 w 129897"/>
              <a:gd name="connsiteY3" fmla="*/ 1477 h 27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897" h="270893">
                <a:moveTo>
                  <a:pt x="1956" y="1477"/>
                </a:moveTo>
                <a:cubicBezTo>
                  <a:pt x="13950" y="18763"/>
                  <a:pt x="119784" y="239250"/>
                  <a:pt x="128956" y="266061"/>
                </a:cubicBezTo>
                <a:cubicBezTo>
                  <a:pt x="138128" y="292872"/>
                  <a:pt x="77804" y="201150"/>
                  <a:pt x="56990" y="162344"/>
                </a:cubicBezTo>
                <a:cubicBezTo>
                  <a:pt x="36176" y="123538"/>
                  <a:pt x="-10038" y="-15809"/>
                  <a:pt x="1956" y="1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: 図形 1505">
            <a:extLst>
              <a:ext uri="{FF2B5EF4-FFF2-40B4-BE49-F238E27FC236}">
                <a16:creationId xmlns:a16="http://schemas.microsoft.com/office/drawing/2014/main" id="{375CA44F-7611-4E8E-9C30-F45D5C724BF7}"/>
              </a:ext>
            </a:extLst>
          </p:cNvPr>
          <p:cNvSpPr/>
          <p:nvPr/>
        </p:nvSpPr>
        <p:spPr>
          <a:xfrm>
            <a:off x="6599684" y="10557890"/>
            <a:ext cx="343492" cy="262677"/>
          </a:xfrm>
          <a:custGeom>
            <a:avLst/>
            <a:gdLst>
              <a:gd name="connsiteX0" fmla="*/ 83 w 343492"/>
              <a:gd name="connsiteY0" fmla="*/ 43 h 262677"/>
              <a:gd name="connsiteX1" fmla="*/ 239266 w 343492"/>
              <a:gd name="connsiteY1" fmla="*/ 188427 h 262677"/>
              <a:gd name="connsiteX2" fmla="*/ 342983 w 343492"/>
              <a:gd name="connsiteY2" fmla="*/ 262510 h 262677"/>
              <a:gd name="connsiteX3" fmla="*/ 266783 w 343492"/>
              <a:gd name="connsiteY3" fmla="*/ 171493 h 262677"/>
              <a:gd name="connsiteX4" fmla="*/ 83 w 343492"/>
              <a:gd name="connsiteY4" fmla="*/ 43 h 26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492" h="262677">
                <a:moveTo>
                  <a:pt x="83" y="43"/>
                </a:moveTo>
                <a:cubicBezTo>
                  <a:pt x="-4503" y="2865"/>
                  <a:pt x="182116" y="144683"/>
                  <a:pt x="239266" y="188427"/>
                </a:cubicBezTo>
                <a:cubicBezTo>
                  <a:pt x="296416" y="232172"/>
                  <a:pt x="338397" y="265332"/>
                  <a:pt x="342983" y="262510"/>
                </a:cubicBezTo>
                <a:cubicBezTo>
                  <a:pt x="347569" y="259688"/>
                  <a:pt x="321111" y="209946"/>
                  <a:pt x="266783" y="171493"/>
                </a:cubicBezTo>
                <a:cubicBezTo>
                  <a:pt x="212455" y="133040"/>
                  <a:pt x="4669" y="-2779"/>
                  <a:pt x="83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: 図形 1506">
            <a:extLst>
              <a:ext uri="{FF2B5EF4-FFF2-40B4-BE49-F238E27FC236}">
                <a16:creationId xmlns:a16="http://schemas.microsoft.com/office/drawing/2014/main" id="{26289B1D-B7B2-44A3-9435-5949EDFD14EF}"/>
              </a:ext>
            </a:extLst>
          </p:cNvPr>
          <p:cNvSpPr/>
          <p:nvPr/>
        </p:nvSpPr>
        <p:spPr>
          <a:xfrm>
            <a:off x="6935842" y="10437279"/>
            <a:ext cx="470154" cy="418496"/>
          </a:xfrm>
          <a:custGeom>
            <a:avLst/>
            <a:gdLst>
              <a:gd name="connsiteX0" fmla="*/ 466141 w 470154"/>
              <a:gd name="connsiteY0" fmla="*/ 4 h 418496"/>
              <a:gd name="connsiteX1" fmla="*/ 447091 w 470154"/>
              <a:gd name="connsiteY1" fmla="*/ 254004 h 418496"/>
              <a:gd name="connsiteX2" fmla="*/ 366658 w 470154"/>
              <a:gd name="connsiteY2" fmla="*/ 345021 h 418496"/>
              <a:gd name="connsiteX3" fmla="*/ 262941 w 470154"/>
              <a:gd name="connsiteY3" fmla="*/ 391588 h 418496"/>
              <a:gd name="connsiteX4" fmla="*/ 475 w 470154"/>
              <a:gd name="connsiteY4" fmla="*/ 400054 h 418496"/>
              <a:gd name="connsiteX5" fmla="*/ 203675 w 470154"/>
              <a:gd name="connsiteY5" fmla="*/ 416988 h 418496"/>
              <a:gd name="connsiteX6" fmla="*/ 400525 w 470154"/>
              <a:gd name="connsiteY6" fmla="*/ 357721 h 418496"/>
              <a:gd name="connsiteX7" fmla="*/ 461908 w 470154"/>
              <a:gd name="connsiteY7" fmla="*/ 260354 h 418496"/>
              <a:gd name="connsiteX8" fmla="*/ 466141 w 470154"/>
              <a:gd name="connsiteY8" fmla="*/ 4 h 41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0154" h="418496">
                <a:moveTo>
                  <a:pt x="466141" y="4"/>
                </a:moveTo>
                <a:cubicBezTo>
                  <a:pt x="463671" y="-1054"/>
                  <a:pt x="463671" y="196501"/>
                  <a:pt x="447091" y="254004"/>
                </a:cubicBezTo>
                <a:cubicBezTo>
                  <a:pt x="430510" y="311507"/>
                  <a:pt x="397350" y="322090"/>
                  <a:pt x="366658" y="345021"/>
                </a:cubicBezTo>
                <a:cubicBezTo>
                  <a:pt x="335966" y="367952"/>
                  <a:pt x="323971" y="382416"/>
                  <a:pt x="262941" y="391588"/>
                </a:cubicBezTo>
                <a:cubicBezTo>
                  <a:pt x="201911" y="400760"/>
                  <a:pt x="10353" y="395821"/>
                  <a:pt x="475" y="400054"/>
                </a:cubicBezTo>
                <a:cubicBezTo>
                  <a:pt x="-9403" y="404287"/>
                  <a:pt x="137000" y="424044"/>
                  <a:pt x="203675" y="416988"/>
                </a:cubicBezTo>
                <a:cubicBezTo>
                  <a:pt x="270350" y="409933"/>
                  <a:pt x="357486" y="383827"/>
                  <a:pt x="400525" y="357721"/>
                </a:cubicBezTo>
                <a:cubicBezTo>
                  <a:pt x="443564" y="331615"/>
                  <a:pt x="448150" y="317151"/>
                  <a:pt x="461908" y="260354"/>
                </a:cubicBezTo>
                <a:cubicBezTo>
                  <a:pt x="475666" y="203557"/>
                  <a:pt x="468611" y="1062"/>
                  <a:pt x="46614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: 図形 1507">
            <a:extLst>
              <a:ext uri="{FF2B5EF4-FFF2-40B4-BE49-F238E27FC236}">
                <a16:creationId xmlns:a16="http://schemas.microsoft.com/office/drawing/2014/main" id="{F9C3E4CE-31DA-4A14-8C8A-705926B4A72E}"/>
              </a:ext>
            </a:extLst>
          </p:cNvPr>
          <p:cNvSpPr/>
          <p:nvPr/>
        </p:nvSpPr>
        <p:spPr>
          <a:xfrm>
            <a:off x="6918710" y="10430572"/>
            <a:ext cx="557303" cy="481261"/>
          </a:xfrm>
          <a:custGeom>
            <a:avLst/>
            <a:gdLst>
              <a:gd name="connsiteX0" fmla="*/ 481157 w 557303"/>
              <a:gd name="connsiteY0" fmla="*/ 361 h 481261"/>
              <a:gd name="connsiteX1" fmla="*/ 546773 w 557303"/>
              <a:gd name="connsiteY1" fmla="*/ 99845 h 481261"/>
              <a:gd name="connsiteX2" fmla="*/ 551007 w 557303"/>
              <a:gd name="connsiteY2" fmla="*/ 260711 h 481261"/>
              <a:gd name="connsiteX3" fmla="*/ 485390 w 557303"/>
              <a:gd name="connsiteY3" fmla="*/ 400411 h 481261"/>
              <a:gd name="connsiteX4" fmla="*/ 328757 w 557303"/>
              <a:gd name="connsiteY4" fmla="*/ 472378 h 481261"/>
              <a:gd name="connsiteX5" fmla="*/ 165773 w 557303"/>
              <a:gd name="connsiteY5" fmla="*/ 478728 h 481261"/>
              <a:gd name="connsiteX6" fmla="*/ 87457 w 557303"/>
              <a:gd name="connsiteY6" fmla="*/ 459678 h 481261"/>
              <a:gd name="connsiteX7" fmla="*/ 673 w 557303"/>
              <a:gd name="connsiteY7" fmla="*/ 400411 h 481261"/>
              <a:gd name="connsiteX8" fmla="*/ 136140 w 557303"/>
              <a:gd name="connsiteY8" fmla="*/ 459678 h 481261"/>
              <a:gd name="connsiteX9" fmla="*/ 273723 w 557303"/>
              <a:gd name="connsiteY9" fmla="*/ 461795 h 481261"/>
              <a:gd name="connsiteX10" fmla="*/ 445173 w 557303"/>
              <a:gd name="connsiteY10" fmla="*/ 415228 h 481261"/>
              <a:gd name="connsiteX11" fmla="*/ 534073 w 557303"/>
              <a:gd name="connsiteY11" fmla="*/ 288228 h 481261"/>
              <a:gd name="connsiteX12" fmla="*/ 544657 w 557303"/>
              <a:gd name="connsiteY12" fmla="*/ 133711 h 481261"/>
              <a:gd name="connsiteX13" fmla="*/ 481157 w 557303"/>
              <a:gd name="connsiteY13" fmla="*/ 361 h 48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7303" h="481261">
                <a:moveTo>
                  <a:pt x="481157" y="361"/>
                </a:moveTo>
                <a:cubicBezTo>
                  <a:pt x="481510" y="-5283"/>
                  <a:pt x="535131" y="56453"/>
                  <a:pt x="546773" y="99845"/>
                </a:cubicBezTo>
                <a:cubicBezTo>
                  <a:pt x="558415" y="143237"/>
                  <a:pt x="561238" y="210617"/>
                  <a:pt x="551007" y="260711"/>
                </a:cubicBezTo>
                <a:cubicBezTo>
                  <a:pt x="540777" y="310805"/>
                  <a:pt x="522432" y="365133"/>
                  <a:pt x="485390" y="400411"/>
                </a:cubicBezTo>
                <a:cubicBezTo>
                  <a:pt x="448348" y="435689"/>
                  <a:pt x="382026" y="459325"/>
                  <a:pt x="328757" y="472378"/>
                </a:cubicBezTo>
                <a:cubicBezTo>
                  <a:pt x="275488" y="485431"/>
                  <a:pt x="205990" y="480845"/>
                  <a:pt x="165773" y="478728"/>
                </a:cubicBezTo>
                <a:cubicBezTo>
                  <a:pt x="125556" y="476611"/>
                  <a:pt x="114974" y="472731"/>
                  <a:pt x="87457" y="459678"/>
                </a:cubicBezTo>
                <a:cubicBezTo>
                  <a:pt x="59940" y="446625"/>
                  <a:pt x="-7441" y="400411"/>
                  <a:pt x="673" y="400411"/>
                </a:cubicBezTo>
                <a:cubicBezTo>
                  <a:pt x="8787" y="400411"/>
                  <a:pt x="90632" y="449447"/>
                  <a:pt x="136140" y="459678"/>
                </a:cubicBezTo>
                <a:cubicBezTo>
                  <a:pt x="181648" y="469909"/>
                  <a:pt x="222217" y="469203"/>
                  <a:pt x="273723" y="461795"/>
                </a:cubicBezTo>
                <a:cubicBezTo>
                  <a:pt x="325228" y="454387"/>
                  <a:pt x="401781" y="444156"/>
                  <a:pt x="445173" y="415228"/>
                </a:cubicBezTo>
                <a:cubicBezTo>
                  <a:pt x="488565" y="386300"/>
                  <a:pt x="517492" y="335147"/>
                  <a:pt x="534073" y="288228"/>
                </a:cubicBezTo>
                <a:cubicBezTo>
                  <a:pt x="550654" y="241309"/>
                  <a:pt x="550654" y="177103"/>
                  <a:pt x="544657" y="133711"/>
                </a:cubicBezTo>
                <a:cubicBezTo>
                  <a:pt x="538660" y="90319"/>
                  <a:pt x="480804" y="6005"/>
                  <a:pt x="481157" y="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: 図形 1508">
            <a:extLst>
              <a:ext uri="{FF2B5EF4-FFF2-40B4-BE49-F238E27FC236}">
                <a16:creationId xmlns:a16="http://schemas.microsoft.com/office/drawing/2014/main" id="{900EED0C-0420-477F-8279-44C0425B4109}"/>
              </a:ext>
            </a:extLst>
          </p:cNvPr>
          <p:cNvSpPr/>
          <p:nvPr/>
        </p:nvSpPr>
        <p:spPr>
          <a:xfrm>
            <a:off x="7034781" y="10578251"/>
            <a:ext cx="464610" cy="380883"/>
          </a:xfrm>
          <a:custGeom>
            <a:avLst/>
            <a:gdLst>
              <a:gd name="connsiteX0" fmla="*/ 464569 w 464610"/>
              <a:gd name="connsiteY0" fmla="*/ 2966 h 380883"/>
              <a:gd name="connsiteX1" fmla="*/ 441286 w 464610"/>
              <a:gd name="connsiteY1" fmla="*/ 233682 h 380883"/>
              <a:gd name="connsiteX2" fmla="*/ 367202 w 464610"/>
              <a:gd name="connsiteY2" fmla="*/ 318349 h 380883"/>
              <a:gd name="connsiteX3" fmla="*/ 248669 w 464610"/>
              <a:gd name="connsiteY3" fmla="*/ 367032 h 380883"/>
              <a:gd name="connsiteX4" fmla="*/ 121669 w 464610"/>
              <a:gd name="connsiteY4" fmla="*/ 379732 h 380883"/>
              <a:gd name="connsiteX5" fmla="*/ 1019 w 464610"/>
              <a:gd name="connsiteY5" fmla="*/ 343749 h 380883"/>
              <a:gd name="connsiteX6" fmla="*/ 191519 w 464610"/>
              <a:gd name="connsiteY6" fmla="*/ 371266 h 380883"/>
              <a:gd name="connsiteX7" fmla="*/ 403186 w 464610"/>
              <a:gd name="connsiteY7" fmla="*/ 284482 h 380883"/>
              <a:gd name="connsiteX8" fmla="*/ 445519 w 464610"/>
              <a:gd name="connsiteY8" fmla="*/ 115149 h 380883"/>
              <a:gd name="connsiteX9" fmla="*/ 464569 w 464610"/>
              <a:gd name="connsiteY9" fmla="*/ 2966 h 38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4610" h="380883">
                <a:moveTo>
                  <a:pt x="464569" y="2966"/>
                </a:moveTo>
                <a:cubicBezTo>
                  <a:pt x="463864" y="22721"/>
                  <a:pt x="457514" y="181118"/>
                  <a:pt x="441286" y="233682"/>
                </a:cubicBezTo>
                <a:cubicBezTo>
                  <a:pt x="425058" y="286246"/>
                  <a:pt x="399305" y="296124"/>
                  <a:pt x="367202" y="318349"/>
                </a:cubicBezTo>
                <a:cubicBezTo>
                  <a:pt x="335099" y="340574"/>
                  <a:pt x="289591" y="356802"/>
                  <a:pt x="248669" y="367032"/>
                </a:cubicBezTo>
                <a:cubicBezTo>
                  <a:pt x="207747" y="377262"/>
                  <a:pt x="162944" y="383612"/>
                  <a:pt x="121669" y="379732"/>
                </a:cubicBezTo>
                <a:cubicBezTo>
                  <a:pt x="80394" y="375852"/>
                  <a:pt x="-10623" y="345160"/>
                  <a:pt x="1019" y="343749"/>
                </a:cubicBezTo>
                <a:cubicBezTo>
                  <a:pt x="12661" y="342338"/>
                  <a:pt x="124491" y="381144"/>
                  <a:pt x="191519" y="371266"/>
                </a:cubicBezTo>
                <a:cubicBezTo>
                  <a:pt x="258547" y="361388"/>
                  <a:pt x="360853" y="327168"/>
                  <a:pt x="403186" y="284482"/>
                </a:cubicBezTo>
                <a:cubicBezTo>
                  <a:pt x="445519" y="241796"/>
                  <a:pt x="434230" y="163480"/>
                  <a:pt x="445519" y="115149"/>
                </a:cubicBezTo>
                <a:cubicBezTo>
                  <a:pt x="456808" y="66818"/>
                  <a:pt x="465274" y="-16789"/>
                  <a:pt x="464569" y="2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: 図形 1509">
            <a:extLst>
              <a:ext uri="{FF2B5EF4-FFF2-40B4-BE49-F238E27FC236}">
                <a16:creationId xmlns:a16="http://schemas.microsoft.com/office/drawing/2014/main" id="{52466FBC-837A-4001-B097-38B6046FB0EB}"/>
              </a:ext>
            </a:extLst>
          </p:cNvPr>
          <p:cNvSpPr/>
          <p:nvPr/>
        </p:nvSpPr>
        <p:spPr>
          <a:xfrm>
            <a:off x="7043524" y="10576973"/>
            <a:ext cx="536312" cy="427236"/>
          </a:xfrm>
          <a:custGeom>
            <a:avLst/>
            <a:gdLst>
              <a:gd name="connsiteX0" fmla="*/ 460059 w 536312"/>
              <a:gd name="connsiteY0" fmla="*/ 10 h 427236"/>
              <a:gd name="connsiteX1" fmla="*/ 498159 w 536312"/>
              <a:gd name="connsiteY1" fmla="*/ 110077 h 427236"/>
              <a:gd name="connsiteX2" fmla="*/ 536259 w 536312"/>
              <a:gd name="connsiteY2" fmla="*/ 175694 h 427236"/>
              <a:gd name="connsiteX3" fmla="*/ 489693 w 536312"/>
              <a:gd name="connsiteY3" fmla="*/ 273060 h 427236"/>
              <a:gd name="connsiteX4" fmla="*/ 383859 w 536312"/>
              <a:gd name="connsiteY4" fmla="*/ 378894 h 427236"/>
              <a:gd name="connsiteX5" fmla="*/ 275909 w 536312"/>
              <a:gd name="connsiteY5" fmla="*/ 416994 h 427236"/>
              <a:gd name="connsiteX6" fmla="*/ 121393 w 536312"/>
              <a:gd name="connsiteY6" fmla="*/ 397944 h 427236"/>
              <a:gd name="connsiteX7" fmla="*/ 743 w 536312"/>
              <a:gd name="connsiteY7" fmla="*/ 357727 h 427236"/>
              <a:gd name="connsiteX8" fmla="*/ 178543 w 536312"/>
              <a:gd name="connsiteY8" fmla="*/ 423344 h 427236"/>
              <a:gd name="connsiteX9" fmla="*/ 311893 w 536312"/>
              <a:gd name="connsiteY9" fmla="*/ 412760 h 427236"/>
              <a:gd name="connsiteX10" fmla="*/ 432543 w 536312"/>
              <a:gd name="connsiteY10" fmla="*/ 355610 h 427236"/>
              <a:gd name="connsiteX11" fmla="*/ 517209 w 536312"/>
              <a:gd name="connsiteY11" fmla="*/ 215910 h 427236"/>
              <a:gd name="connsiteX12" fmla="*/ 510859 w 536312"/>
              <a:gd name="connsiteY12" fmla="*/ 116427 h 427236"/>
              <a:gd name="connsiteX13" fmla="*/ 460059 w 536312"/>
              <a:gd name="connsiteY13" fmla="*/ 10 h 42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6312" h="427236">
                <a:moveTo>
                  <a:pt x="460059" y="10"/>
                </a:moveTo>
                <a:cubicBezTo>
                  <a:pt x="457942" y="-1048"/>
                  <a:pt x="485459" y="80796"/>
                  <a:pt x="498159" y="110077"/>
                </a:cubicBezTo>
                <a:cubicBezTo>
                  <a:pt x="510859" y="139358"/>
                  <a:pt x="537670" y="148530"/>
                  <a:pt x="536259" y="175694"/>
                </a:cubicBezTo>
                <a:cubicBezTo>
                  <a:pt x="534848" y="202858"/>
                  <a:pt x="515093" y="239193"/>
                  <a:pt x="489693" y="273060"/>
                </a:cubicBezTo>
                <a:cubicBezTo>
                  <a:pt x="464293" y="306927"/>
                  <a:pt x="419490" y="354905"/>
                  <a:pt x="383859" y="378894"/>
                </a:cubicBezTo>
                <a:cubicBezTo>
                  <a:pt x="348228" y="402883"/>
                  <a:pt x="319653" y="413819"/>
                  <a:pt x="275909" y="416994"/>
                </a:cubicBezTo>
                <a:cubicBezTo>
                  <a:pt x="232165" y="420169"/>
                  <a:pt x="167254" y="407822"/>
                  <a:pt x="121393" y="397944"/>
                </a:cubicBezTo>
                <a:cubicBezTo>
                  <a:pt x="75532" y="388066"/>
                  <a:pt x="-8782" y="353494"/>
                  <a:pt x="743" y="357727"/>
                </a:cubicBezTo>
                <a:cubicBezTo>
                  <a:pt x="10268" y="361960"/>
                  <a:pt x="126685" y="414172"/>
                  <a:pt x="178543" y="423344"/>
                </a:cubicBezTo>
                <a:cubicBezTo>
                  <a:pt x="230401" y="432516"/>
                  <a:pt x="269560" y="424049"/>
                  <a:pt x="311893" y="412760"/>
                </a:cubicBezTo>
                <a:cubicBezTo>
                  <a:pt x="354226" y="401471"/>
                  <a:pt x="398324" y="388418"/>
                  <a:pt x="432543" y="355610"/>
                </a:cubicBezTo>
                <a:cubicBezTo>
                  <a:pt x="466762" y="322802"/>
                  <a:pt x="504156" y="255774"/>
                  <a:pt x="517209" y="215910"/>
                </a:cubicBezTo>
                <a:cubicBezTo>
                  <a:pt x="530262" y="176046"/>
                  <a:pt x="517562" y="149941"/>
                  <a:pt x="510859" y="116427"/>
                </a:cubicBezTo>
                <a:cubicBezTo>
                  <a:pt x="504156" y="82913"/>
                  <a:pt x="462176" y="1068"/>
                  <a:pt x="46005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: 図形 1510">
            <a:extLst>
              <a:ext uri="{FF2B5EF4-FFF2-40B4-BE49-F238E27FC236}">
                <a16:creationId xmlns:a16="http://schemas.microsoft.com/office/drawing/2014/main" id="{5890088E-C67D-48A2-874F-1387EC1413B1}"/>
              </a:ext>
            </a:extLst>
          </p:cNvPr>
          <p:cNvSpPr/>
          <p:nvPr/>
        </p:nvSpPr>
        <p:spPr>
          <a:xfrm>
            <a:off x="6985404" y="10879372"/>
            <a:ext cx="444041" cy="207916"/>
          </a:xfrm>
          <a:custGeom>
            <a:avLst/>
            <a:gdLst>
              <a:gd name="connsiteX0" fmla="*/ 3829 w 444041"/>
              <a:gd name="connsiteY0" fmla="*/ 295 h 207916"/>
              <a:gd name="connsiteX1" fmla="*/ 118129 w 444041"/>
              <a:gd name="connsiteY1" fmla="*/ 135761 h 207916"/>
              <a:gd name="connsiteX2" fmla="*/ 247246 w 444041"/>
              <a:gd name="connsiteY2" fmla="*/ 197145 h 207916"/>
              <a:gd name="connsiteX3" fmla="*/ 441979 w 444041"/>
              <a:gd name="connsiteY3" fmla="*/ 207728 h 207916"/>
              <a:gd name="connsiteX4" fmla="*/ 344613 w 444041"/>
              <a:gd name="connsiteY4" fmla="*/ 195028 h 207916"/>
              <a:gd name="connsiteX5" fmla="*/ 264179 w 444041"/>
              <a:gd name="connsiteY5" fmla="*/ 175978 h 207916"/>
              <a:gd name="connsiteX6" fmla="*/ 3829 w 444041"/>
              <a:gd name="connsiteY6" fmla="*/ 295 h 20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041" h="207916">
                <a:moveTo>
                  <a:pt x="3829" y="295"/>
                </a:moveTo>
                <a:cubicBezTo>
                  <a:pt x="-20513" y="-6408"/>
                  <a:pt x="77560" y="102953"/>
                  <a:pt x="118129" y="135761"/>
                </a:cubicBezTo>
                <a:cubicBezTo>
                  <a:pt x="158698" y="168569"/>
                  <a:pt x="193271" y="185151"/>
                  <a:pt x="247246" y="197145"/>
                </a:cubicBezTo>
                <a:cubicBezTo>
                  <a:pt x="301221" y="209139"/>
                  <a:pt x="425751" y="208081"/>
                  <a:pt x="441979" y="207728"/>
                </a:cubicBezTo>
                <a:cubicBezTo>
                  <a:pt x="458207" y="207375"/>
                  <a:pt x="374246" y="200320"/>
                  <a:pt x="344613" y="195028"/>
                </a:cubicBezTo>
                <a:cubicBezTo>
                  <a:pt x="314980" y="189736"/>
                  <a:pt x="317096" y="202436"/>
                  <a:pt x="264179" y="175978"/>
                </a:cubicBezTo>
                <a:cubicBezTo>
                  <a:pt x="211262" y="149520"/>
                  <a:pt x="28171" y="6998"/>
                  <a:pt x="3829" y="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: 図形 1511">
            <a:extLst>
              <a:ext uri="{FF2B5EF4-FFF2-40B4-BE49-F238E27FC236}">
                <a16:creationId xmlns:a16="http://schemas.microsoft.com/office/drawing/2014/main" id="{EB2D5C54-DBB7-4665-9C17-44EC10CE371B}"/>
              </a:ext>
            </a:extLst>
          </p:cNvPr>
          <p:cNvSpPr/>
          <p:nvPr/>
        </p:nvSpPr>
        <p:spPr>
          <a:xfrm>
            <a:off x="7452501" y="10743818"/>
            <a:ext cx="146819" cy="350285"/>
          </a:xfrm>
          <a:custGeom>
            <a:avLst/>
            <a:gdLst>
              <a:gd name="connsiteX0" fmla="*/ 146332 w 146819"/>
              <a:gd name="connsiteY0" fmla="*/ 382 h 350285"/>
              <a:gd name="connsiteX1" fmla="*/ 127282 w 146819"/>
              <a:gd name="connsiteY1" fmla="*/ 76582 h 350285"/>
              <a:gd name="connsiteX2" fmla="*/ 131516 w 146819"/>
              <a:gd name="connsiteY2" fmla="*/ 184532 h 350285"/>
              <a:gd name="connsiteX3" fmla="*/ 95532 w 146819"/>
              <a:gd name="connsiteY3" fmla="*/ 248032 h 350285"/>
              <a:gd name="connsiteX4" fmla="*/ 282 w 146819"/>
              <a:gd name="connsiteY4" fmla="*/ 349632 h 350285"/>
              <a:gd name="connsiteX5" fmla="*/ 68016 w 146819"/>
              <a:gd name="connsiteY5" fmla="*/ 288249 h 350285"/>
              <a:gd name="connsiteX6" fmla="*/ 118816 w 146819"/>
              <a:gd name="connsiteY6" fmla="*/ 220515 h 350285"/>
              <a:gd name="connsiteX7" fmla="*/ 103999 w 146819"/>
              <a:gd name="connsiteY7" fmla="*/ 108332 h 350285"/>
              <a:gd name="connsiteX8" fmla="*/ 146332 w 146819"/>
              <a:gd name="connsiteY8" fmla="*/ 382 h 35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19" h="350285">
                <a:moveTo>
                  <a:pt x="146332" y="382"/>
                </a:moveTo>
                <a:cubicBezTo>
                  <a:pt x="150212" y="-4910"/>
                  <a:pt x="129751" y="45890"/>
                  <a:pt x="127282" y="76582"/>
                </a:cubicBezTo>
                <a:cubicBezTo>
                  <a:pt x="124813" y="107274"/>
                  <a:pt x="136808" y="155957"/>
                  <a:pt x="131516" y="184532"/>
                </a:cubicBezTo>
                <a:cubicBezTo>
                  <a:pt x="126224" y="213107"/>
                  <a:pt x="117404" y="220515"/>
                  <a:pt x="95532" y="248032"/>
                </a:cubicBezTo>
                <a:cubicBezTo>
                  <a:pt x="73660" y="275549"/>
                  <a:pt x="4868" y="342929"/>
                  <a:pt x="282" y="349632"/>
                </a:cubicBezTo>
                <a:cubicBezTo>
                  <a:pt x="-4304" y="356335"/>
                  <a:pt x="48260" y="309768"/>
                  <a:pt x="68016" y="288249"/>
                </a:cubicBezTo>
                <a:cubicBezTo>
                  <a:pt x="87772" y="266730"/>
                  <a:pt x="112819" y="250501"/>
                  <a:pt x="118816" y="220515"/>
                </a:cubicBezTo>
                <a:cubicBezTo>
                  <a:pt x="124813" y="190529"/>
                  <a:pt x="99060" y="141140"/>
                  <a:pt x="103999" y="108332"/>
                </a:cubicBezTo>
                <a:cubicBezTo>
                  <a:pt x="108938" y="75524"/>
                  <a:pt x="142452" y="5674"/>
                  <a:pt x="146332" y="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: 図形 1512">
            <a:extLst>
              <a:ext uri="{FF2B5EF4-FFF2-40B4-BE49-F238E27FC236}">
                <a16:creationId xmlns:a16="http://schemas.microsoft.com/office/drawing/2014/main" id="{E4D687D4-EFE7-42AA-84F7-C1812B1F0D56}"/>
              </a:ext>
            </a:extLst>
          </p:cNvPr>
          <p:cNvSpPr/>
          <p:nvPr/>
        </p:nvSpPr>
        <p:spPr>
          <a:xfrm>
            <a:off x="7160606" y="11023978"/>
            <a:ext cx="109309" cy="146938"/>
          </a:xfrm>
          <a:custGeom>
            <a:avLst/>
            <a:gdLst>
              <a:gd name="connsiteX0" fmla="*/ 77 w 109309"/>
              <a:gd name="connsiteY0" fmla="*/ 1739 h 146938"/>
              <a:gd name="connsiteX1" fmla="*/ 103794 w 109309"/>
              <a:gd name="connsiteY1" fmla="*/ 145672 h 146938"/>
              <a:gd name="connsiteX2" fmla="*/ 86861 w 109309"/>
              <a:gd name="connsiteY2" fmla="*/ 69472 h 146938"/>
              <a:gd name="connsiteX3" fmla="*/ 77 w 109309"/>
              <a:gd name="connsiteY3" fmla="*/ 1739 h 14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309" h="146938">
                <a:moveTo>
                  <a:pt x="77" y="1739"/>
                </a:moveTo>
                <a:cubicBezTo>
                  <a:pt x="2899" y="14439"/>
                  <a:pt x="89330" y="134383"/>
                  <a:pt x="103794" y="145672"/>
                </a:cubicBezTo>
                <a:cubicBezTo>
                  <a:pt x="118258" y="156961"/>
                  <a:pt x="101325" y="89580"/>
                  <a:pt x="86861" y="69472"/>
                </a:cubicBezTo>
                <a:cubicBezTo>
                  <a:pt x="72397" y="49364"/>
                  <a:pt x="-2745" y="-10961"/>
                  <a:pt x="77" y="1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: 図形 1513">
            <a:extLst>
              <a:ext uri="{FF2B5EF4-FFF2-40B4-BE49-F238E27FC236}">
                <a16:creationId xmlns:a16="http://schemas.microsoft.com/office/drawing/2014/main" id="{2EE898C6-3505-4E7F-90C2-E09E942813FE}"/>
              </a:ext>
            </a:extLst>
          </p:cNvPr>
          <p:cNvSpPr/>
          <p:nvPr/>
        </p:nvSpPr>
        <p:spPr>
          <a:xfrm>
            <a:off x="6806654" y="10800800"/>
            <a:ext cx="86066" cy="125245"/>
          </a:xfrm>
          <a:custGeom>
            <a:avLst/>
            <a:gdLst>
              <a:gd name="connsiteX0" fmla="*/ 84684 w 86066"/>
              <a:gd name="connsiteY0" fmla="*/ 550 h 125245"/>
              <a:gd name="connsiteX1" fmla="*/ 546 w 86066"/>
              <a:gd name="connsiteY1" fmla="*/ 122788 h 125245"/>
              <a:gd name="connsiteX2" fmla="*/ 49759 w 86066"/>
              <a:gd name="connsiteY2" fmla="*/ 78338 h 125245"/>
              <a:gd name="connsiteX3" fmla="*/ 84684 w 86066"/>
              <a:gd name="connsiteY3" fmla="*/ 550 h 12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66" h="125245">
                <a:moveTo>
                  <a:pt x="84684" y="550"/>
                </a:moveTo>
                <a:cubicBezTo>
                  <a:pt x="76482" y="7958"/>
                  <a:pt x="6367" y="109823"/>
                  <a:pt x="546" y="122788"/>
                </a:cubicBezTo>
                <a:cubicBezTo>
                  <a:pt x="-5275" y="135753"/>
                  <a:pt x="37059" y="93948"/>
                  <a:pt x="49759" y="78338"/>
                </a:cubicBezTo>
                <a:cubicBezTo>
                  <a:pt x="62459" y="62728"/>
                  <a:pt x="92886" y="-6858"/>
                  <a:pt x="84684" y="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: 図形 1514">
            <a:extLst>
              <a:ext uri="{FF2B5EF4-FFF2-40B4-BE49-F238E27FC236}">
                <a16:creationId xmlns:a16="http://schemas.microsoft.com/office/drawing/2014/main" id="{2C503B77-D34F-4752-A522-1C58075D0187}"/>
              </a:ext>
            </a:extLst>
          </p:cNvPr>
          <p:cNvSpPr/>
          <p:nvPr/>
        </p:nvSpPr>
        <p:spPr>
          <a:xfrm>
            <a:off x="6803884" y="10925164"/>
            <a:ext cx="143327" cy="73042"/>
          </a:xfrm>
          <a:custGeom>
            <a:avLst/>
            <a:gdLst>
              <a:gd name="connsiteX0" fmla="*/ 141 w 143327"/>
              <a:gd name="connsiteY0" fmla="*/ 11 h 73042"/>
              <a:gd name="connsiteX1" fmla="*/ 96979 w 143327"/>
              <a:gd name="connsiteY1" fmla="*/ 30174 h 73042"/>
              <a:gd name="connsiteX2" fmla="*/ 143016 w 143327"/>
              <a:gd name="connsiteY2" fmla="*/ 73036 h 73042"/>
              <a:gd name="connsiteX3" fmla="*/ 76341 w 143327"/>
              <a:gd name="connsiteY3" fmla="*/ 33349 h 73042"/>
              <a:gd name="connsiteX4" fmla="*/ 141 w 143327"/>
              <a:gd name="connsiteY4" fmla="*/ 11 h 7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27" h="73042">
                <a:moveTo>
                  <a:pt x="141" y="11"/>
                </a:moveTo>
                <a:cubicBezTo>
                  <a:pt x="3581" y="-518"/>
                  <a:pt x="73167" y="18003"/>
                  <a:pt x="96979" y="30174"/>
                </a:cubicBezTo>
                <a:cubicBezTo>
                  <a:pt x="120792" y="42345"/>
                  <a:pt x="146456" y="72507"/>
                  <a:pt x="143016" y="73036"/>
                </a:cubicBezTo>
                <a:cubicBezTo>
                  <a:pt x="139576" y="73565"/>
                  <a:pt x="95920" y="42609"/>
                  <a:pt x="76341" y="33349"/>
                </a:cubicBezTo>
                <a:cubicBezTo>
                  <a:pt x="56762" y="24089"/>
                  <a:pt x="-3299" y="540"/>
                  <a:pt x="14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: 図形 1515">
            <a:extLst>
              <a:ext uri="{FF2B5EF4-FFF2-40B4-BE49-F238E27FC236}">
                <a16:creationId xmlns:a16="http://schemas.microsoft.com/office/drawing/2014/main" id="{8B566E76-3068-43F3-BB0F-427DE84C834E}"/>
              </a:ext>
            </a:extLst>
          </p:cNvPr>
          <p:cNvSpPr/>
          <p:nvPr/>
        </p:nvSpPr>
        <p:spPr>
          <a:xfrm>
            <a:off x="6840031" y="10826424"/>
            <a:ext cx="77973" cy="101089"/>
          </a:xfrm>
          <a:custGeom>
            <a:avLst/>
            <a:gdLst>
              <a:gd name="connsiteX0" fmla="*/ 76707 w 77973"/>
              <a:gd name="connsiteY0" fmla="*/ 326 h 101089"/>
              <a:gd name="connsiteX1" fmla="*/ 507 w 77973"/>
              <a:gd name="connsiteY1" fmla="*/ 98751 h 101089"/>
              <a:gd name="connsiteX2" fmla="*/ 44957 w 77973"/>
              <a:gd name="connsiteY2" fmla="*/ 67001 h 101089"/>
              <a:gd name="connsiteX3" fmla="*/ 76707 w 77973"/>
              <a:gd name="connsiteY3" fmla="*/ 326 h 10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973" h="101089">
                <a:moveTo>
                  <a:pt x="76707" y="326"/>
                </a:moveTo>
                <a:cubicBezTo>
                  <a:pt x="69299" y="5618"/>
                  <a:pt x="5799" y="87639"/>
                  <a:pt x="507" y="98751"/>
                </a:cubicBezTo>
                <a:cubicBezTo>
                  <a:pt x="-4785" y="109864"/>
                  <a:pt x="32786" y="78378"/>
                  <a:pt x="44957" y="67001"/>
                </a:cubicBezTo>
                <a:cubicBezTo>
                  <a:pt x="57128" y="55624"/>
                  <a:pt x="84115" y="-4966"/>
                  <a:pt x="76707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: 図形 1516">
            <a:extLst>
              <a:ext uri="{FF2B5EF4-FFF2-40B4-BE49-F238E27FC236}">
                <a16:creationId xmlns:a16="http://schemas.microsoft.com/office/drawing/2014/main" id="{582B16B9-62EB-450B-868F-63B9DADA89C0}"/>
              </a:ext>
            </a:extLst>
          </p:cNvPr>
          <p:cNvSpPr/>
          <p:nvPr/>
        </p:nvSpPr>
        <p:spPr>
          <a:xfrm>
            <a:off x="6803901" y="10939245"/>
            <a:ext cx="125463" cy="60576"/>
          </a:xfrm>
          <a:custGeom>
            <a:avLst/>
            <a:gdLst>
              <a:gd name="connsiteX0" fmla="*/ 124 w 125463"/>
              <a:gd name="connsiteY0" fmla="*/ 218 h 60576"/>
              <a:gd name="connsiteX1" fmla="*/ 119187 w 125463"/>
              <a:gd name="connsiteY1" fmla="*/ 58955 h 60576"/>
              <a:gd name="connsiteX2" fmla="*/ 96962 w 125463"/>
              <a:gd name="connsiteY2" fmla="*/ 39905 h 60576"/>
              <a:gd name="connsiteX3" fmla="*/ 124 w 125463"/>
              <a:gd name="connsiteY3" fmla="*/ 218 h 6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63" h="60576">
                <a:moveTo>
                  <a:pt x="124" y="218"/>
                </a:moveTo>
                <a:cubicBezTo>
                  <a:pt x="3828" y="3393"/>
                  <a:pt x="103047" y="52341"/>
                  <a:pt x="119187" y="58955"/>
                </a:cubicBezTo>
                <a:cubicBezTo>
                  <a:pt x="135327" y="65570"/>
                  <a:pt x="117600" y="50488"/>
                  <a:pt x="96962" y="39905"/>
                </a:cubicBezTo>
                <a:cubicBezTo>
                  <a:pt x="76325" y="29322"/>
                  <a:pt x="-3580" y="-2957"/>
                  <a:pt x="124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: 図形 1517">
            <a:extLst>
              <a:ext uri="{FF2B5EF4-FFF2-40B4-BE49-F238E27FC236}">
                <a16:creationId xmlns:a16="http://schemas.microsoft.com/office/drawing/2014/main" id="{0C4DFD42-96D7-498C-A614-ED67B4BB6595}"/>
              </a:ext>
            </a:extLst>
          </p:cNvPr>
          <p:cNvSpPr/>
          <p:nvPr/>
        </p:nvSpPr>
        <p:spPr>
          <a:xfrm>
            <a:off x="6946131" y="10961642"/>
            <a:ext cx="662767" cy="251560"/>
          </a:xfrm>
          <a:custGeom>
            <a:avLst/>
            <a:gdLst>
              <a:gd name="connsiteX0" fmla="*/ 662757 w 662767"/>
              <a:gd name="connsiteY0" fmla="*/ 142921 h 251560"/>
              <a:gd name="connsiteX1" fmla="*/ 597669 w 662767"/>
              <a:gd name="connsiteY1" fmla="*/ 115933 h 251560"/>
              <a:gd name="connsiteX2" fmla="*/ 529407 w 662767"/>
              <a:gd name="connsiteY2" fmla="*/ 155621 h 251560"/>
              <a:gd name="connsiteX3" fmla="*/ 269057 w 662767"/>
              <a:gd name="connsiteY3" fmla="*/ 249283 h 251560"/>
              <a:gd name="connsiteX4" fmla="*/ 53157 w 662767"/>
              <a:gd name="connsiteY4" fmla="*/ 217533 h 251560"/>
              <a:gd name="connsiteX5" fmla="*/ 13469 w 662767"/>
              <a:gd name="connsiteY5" fmla="*/ 160383 h 251560"/>
              <a:gd name="connsiteX6" fmla="*/ 3944 w 662767"/>
              <a:gd name="connsiteY6" fmla="*/ 87358 h 251560"/>
              <a:gd name="connsiteX7" fmla="*/ 73794 w 662767"/>
              <a:gd name="connsiteY7" fmla="*/ 46 h 251560"/>
              <a:gd name="connsiteX8" fmla="*/ 22994 w 662767"/>
              <a:gd name="connsiteY8" fmla="*/ 76246 h 251560"/>
              <a:gd name="connsiteX9" fmla="*/ 22994 w 662767"/>
              <a:gd name="connsiteY9" fmla="*/ 142921 h 251560"/>
              <a:gd name="connsiteX10" fmla="*/ 70619 w 662767"/>
              <a:gd name="connsiteY10" fmla="*/ 201658 h 251560"/>
              <a:gd name="connsiteX11" fmla="*/ 323032 w 662767"/>
              <a:gd name="connsiteY11" fmla="*/ 225471 h 251560"/>
              <a:gd name="connsiteX12" fmla="*/ 592907 w 662767"/>
              <a:gd name="connsiteY12" fmla="*/ 115933 h 251560"/>
              <a:gd name="connsiteX13" fmla="*/ 662757 w 662767"/>
              <a:gd name="connsiteY13" fmla="*/ 142921 h 2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2767" h="251560">
                <a:moveTo>
                  <a:pt x="662757" y="142921"/>
                </a:moveTo>
                <a:cubicBezTo>
                  <a:pt x="663551" y="142921"/>
                  <a:pt x="619894" y="113816"/>
                  <a:pt x="597669" y="115933"/>
                </a:cubicBezTo>
                <a:cubicBezTo>
                  <a:pt x="575444" y="118050"/>
                  <a:pt x="584176" y="133396"/>
                  <a:pt x="529407" y="155621"/>
                </a:cubicBezTo>
                <a:cubicBezTo>
                  <a:pt x="474638" y="177846"/>
                  <a:pt x="348432" y="238964"/>
                  <a:pt x="269057" y="249283"/>
                </a:cubicBezTo>
                <a:cubicBezTo>
                  <a:pt x="189682" y="259602"/>
                  <a:pt x="95755" y="232350"/>
                  <a:pt x="53157" y="217533"/>
                </a:cubicBezTo>
                <a:cubicBezTo>
                  <a:pt x="10559" y="202716"/>
                  <a:pt x="21671" y="182079"/>
                  <a:pt x="13469" y="160383"/>
                </a:cubicBezTo>
                <a:cubicBezTo>
                  <a:pt x="5267" y="138687"/>
                  <a:pt x="-6110" y="114081"/>
                  <a:pt x="3944" y="87358"/>
                </a:cubicBezTo>
                <a:cubicBezTo>
                  <a:pt x="13998" y="60635"/>
                  <a:pt x="70619" y="1898"/>
                  <a:pt x="73794" y="46"/>
                </a:cubicBezTo>
                <a:cubicBezTo>
                  <a:pt x="76969" y="-1806"/>
                  <a:pt x="31461" y="52434"/>
                  <a:pt x="22994" y="76246"/>
                </a:cubicBezTo>
                <a:cubicBezTo>
                  <a:pt x="14527" y="100058"/>
                  <a:pt x="15057" y="122019"/>
                  <a:pt x="22994" y="142921"/>
                </a:cubicBezTo>
                <a:cubicBezTo>
                  <a:pt x="30931" y="163823"/>
                  <a:pt x="20613" y="187900"/>
                  <a:pt x="70619" y="201658"/>
                </a:cubicBezTo>
                <a:cubicBezTo>
                  <a:pt x="120625" y="215416"/>
                  <a:pt x="235984" y="239758"/>
                  <a:pt x="323032" y="225471"/>
                </a:cubicBezTo>
                <a:cubicBezTo>
                  <a:pt x="410080" y="211184"/>
                  <a:pt x="536551" y="128633"/>
                  <a:pt x="592907" y="115933"/>
                </a:cubicBezTo>
                <a:cubicBezTo>
                  <a:pt x="649263" y="103233"/>
                  <a:pt x="661963" y="142921"/>
                  <a:pt x="662757" y="142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: 図形 1518">
            <a:extLst>
              <a:ext uri="{FF2B5EF4-FFF2-40B4-BE49-F238E27FC236}">
                <a16:creationId xmlns:a16="http://schemas.microsoft.com/office/drawing/2014/main" id="{C4ABEAA5-787D-4F40-B1D4-483EB8D3EC2B}"/>
              </a:ext>
            </a:extLst>
          </p:cNvPr>
          <p:cNvSpPr/>
          <p:nvPr/>
        </p:nvSpPr>
        <p:spPr>
          <a:xfrm>
            <a:off x="6918119" y="10949724"/>
            <a:ext cx="637864" cy="295653"/>
          </a:xfrm>
          <a:custGeom>
            <a:avLst/>
            <a:gdLst>
              <a:gd name="connsiteX0" fmla="*/ 52594 w 637864"/>
              <a:gd name="connsiteY0" fmla="*/ 851 h 295653"/>
              <a:gd name="connsiteX1" fmla="*/ 8144 w 637864"/>
              <a:gd name="connsiteY1" fmla="*/ 119914 h 295653"/>
              <a:gd name="connsiteX2" fmla="*/ 11319 w 637864"/>
              <a:gd name="connsiteY2" fmla="*/ 205639 h 295653"/>
              <a:gd name="connsiteX3" fmla="*/ 120856 w 637864"/>
              <a:gd name="connsiteY3" fmla="*/ 286601 h 295653"/>
              <a:gd name="connsiteX4" fmla="*/ 241506 w 637864"/>
              <a:gd name="connsiteY4" fmla="*/ 288189 h 295653"/>
              <a:gd name="connsiteX5" fmla="*/ 416131 w 637864"/>
              <a:gd name="connsiteY5" fmla="*/ 237389 h 295653"/>
              <a:gd name="connsiteX6" fmla="*/ 632031 w 637864"/>
              <a:gd name="connsiteY6" fmla="*/ 142139 h 295653"/>
              <a:gd name="connsiteX7" fmla="*/ 539956 w 637864"/>
              <a:gd name="connsiteY7" fmla="*/ 181826 h 295653"/>
              <a:gd name="connsiteX8" fmla="*/ 165306 w 637864"/>
              <a:gd name="connsiteY8" fmla="*/ 278664 h 295653"/>
              <a:gd name="connsiteX9" fmla="*/ 6556 w 637864"/>
              <a:gd name="connsiteY9" fmla="*/ 185001 h 295653"/>
              <a:gd name="connsiteX10" fmla="*/ 52594 w 637864"/>
              <a:gd name="connsiteY10" fmla="*/ 851 h 29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7864" h="295653">
                <a:moveTo>
                  <a:pt x="52594" y="851"/>
                </a:moveTo>
                <a:cubicBezTo>
                  <a:pt x="52859" y="-9997"/>
                  <a:pt x="15023" y="85783"/>
                  <a:pt x="8144" y="119914"/>
                </a:cubicBezTo>
                <a:cubicBezTo>
                  <a:pt x="1265" y="154045"/>
                  <a:pt x="-7466" y="177858"/>
                  <a:pt x="11319" y="205639"/>
                </a:cubicBezTo>
                <a:cubicBezTo>
                  <a:pt x="30104" y="233420"/>
                  <a:pt x="82491" y="272843"/>
                  <a:pt x="120856" y="286601"/>
                </a:cubicBezTo>
                <a:cubicBezTo>
                  <a:pt x="159221" y="300359"/>
                  <a:pt x="192294" y="296391"/>
                  <a:pt x="241506" y="288189"/>
                </a:cubicBezTo>
                <a:cubicBezTo>
                  <a:pt x="290718" y="279987"/>
                  <a:pt x="351044" y="261731"/>
                  <a:pt x="416131" y="237389"/>
                </a:cubicBezTo>
                <a:cubicBezTo>
                  <a:pt x="481218" y="213047"/>
                  <a:pt x="611394" y="151400"/>
                  <a:pt x="632031" y="142139"/>
                </a:cubicBezTo>
                <a:cubicBezTo>
                  <a:pt x="652669" y="132879"/>
                  <a:pt x="617743" y="159072"/>
                  <a:pt x="539956" y="181826"/>
                </a:cubicBezTo>
                <a:cubicBezTo>
                  <a:pt x="462169" y="204580"/>
                  <a:pt x="254206" y="278135"/>
                  <a:pt x="165306" y="278664"/>
                </a:cubicBezTo>
                <a:cubicBezTo>
                  <a:pt x="76406" y="279193"/>
                  <a:pt x="24812" y="228128"/>
                  <a:pt x="6556" y="185001"/>
                </a:cubicBezTo>
                <a:cubicBezTo>
                  <a:pt x="-11700" y="141874"/>
                  <a:pt x="52329" y="11699"/>
                  <a:pt x="52594" y="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: 図形 1519">
            <a:extLst>
              <a:ext uri="{FF2B5EF4-FFF2-40B4-BE49-F238E27FC236}">
                <a16:creationId xmlns:a16="http://schemas.microsoft.com/office/drawing/2014/main" id="{2ED76553-0F9F-47E2-9D4C-179A7F933CDD}"/>
              </a:ext>
            </a:extLst>
          </p:cNvPr>
          <p:cNvSpPr/>
          <p:nvPr/>
        </p:nvSpPr>
        <p:spPr>
          <a:xfrm>
            <a:off x="7588208" y="10740910"/>
            <a:ext cx="16095" cy="324477"/>
          </a:xfrm>
          <a:custGeom>
            <a:avLst/>
            <a:gdLst>
              <a:gd name="connsiteX0" fmla="*/ 6392 w 16095"/>
              <a:gd name="connsiteY0" fmla="*/ 115 h 324477"/>
              <a:gd name="connsiteX1" fmla="*/ 15917 w 16095"/>
              <a:gd name="connsiteY1" fmla="*/ 98540 h 324477"/>
              <a:gd name="connsiteX2" fmla="*/ 12742 w 16095"/>
              <a:gd name="connsiteY2" fmla="*/ 293803 h 324477"/>
              <a:gd name="connsiteX3" fmla="*/ 14330 w 16095"/>
              <a:gd name="connsiteY3" fmla="*/ 319203 h 324477"/>
              <a:gd name="connsiteX4" fmla="*/ 6392 w 16095"/>
              <a:gd name="connsiteY4" fmla="*/ 244590 h 324477"/>
              <a:gd name="connsiteX5" fmla="*/ 42 w 16095"/>
              <a:gd name="connsiteY5" fmla="*/ 116003 h 324477"/>
              <a:gd name="connsiteX6" fmla="*/ 6392 w 16095"/>
              <a:gd name="connsiteY6" fmla="*/ 115 h 32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95" h="324477">
                <a:moveTo>
                  <a:pt x="6392" y="115"/>
                </a:moveTo>
                <a:cubicBezTo>
                  <a:pt x="9038" y="-2795"/>
                  <a:pt x="14859" y="49592"/>
                  <a:pt x="15917" y="98540"/>
                </a:cubicBezTo>
                <a:cubicBezTo>
                  <a:pt x="16975" y="147488"/>
                  <a:pt x="13006" y="257026"/>
                  <a:pt x="12742" y="293803"/>
                </a:cubicBezTo>
                <a:cubicBezTo>
                  <a:pt x="12478" y="330580"/>
                  <a:pt x="15388" y="327405"/>
                  <a:pt x="14330" y="319203"/>
                </a:cubicBezTo>
                <a:cubicBezTo>
                  <a:pt x="13272" y="311001"/>
                  <a:pt x="8773" y="278457"/>
                  <a:pt x="6392" y="244590"/>
                </a:cubicBezTo>
                <a:cubicBezTo>
                  <a:pt x="4011" y="210723"/>
                  <a:pt x="-487" y="152780"/>
                  <a:pt x="42" y="116003"/>
                </a:cubicBezTo>
                <a:cubicBezTo>
                  <a:pt x="571" y="79226"/>
                  <a:pt x="3746" y="3025"/>
                  <a:pt x="6392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: 図形 1520">
            <a:extLst>
              <a:ext uri="{FF2B5EF4-FFF2-40B4-BE49-F238E27FC236}">
                <a16:creationId xmlns:a16="http://schemas.microsoft.com/office/drawing/2014/main" id="{D10D3BAA-CFC0-4B46-927D-8732C448FCC9}"/>
              </a:ext>
            </a:extLst>
          </p:cNvPr>
          <p:cNvSpPr/>
          <p:nvPr/>
        </p:nvSpPr>
        <p:spPr>
          <a:xfrm>
            <a:off x="7619740" y="10761660"/>
            <a:ext cx="51072" cy="286150"/>
          </a:xfrm>
          <a:custGeom>
            <a:avLst/>
            <a:gdLst>
              <a:gd name="connsiteX0" fmla="*/ 5023 w 51072"/>
              <a:gd name="connsiteY0" fmla="*/ 3 h 286150"/>
              <a:gd name="connsiteX1" fmla="*/ 6610 w 51072"/>
              <a:gd name="connsiteY1" fmla="*/ 203203 h 286150"/>
              <a:gd name="connsiteX2" fmla="*/ 27248 w 51072"/>
              <a:gd name="connsiteY2" fmla="*/ 268290 h 286150"/>
              <a:gd name="connsiteX3" fmla="*/ 51060 w 51072"/>
              <a:gd name="connsiteY3" fmla="*/ 285753 h 286150"/>
              <a:gd name="connsiteX4" fmla="*/ 24073 w 51072"/>
              <a:gd name="connsiteY4" fmla="*/ 273053 h 286150"/>
              <a:gd name="connsiteX5" fmla="*/ 1848 w 51072"/>
              <a:gd name="connsiteY5" fmla="*/ 198440 h 286150"/>
              <a:gd name="connsiteX6" fmla="*/ 5023 w 51072"/>
              <a:gd name="connsiteY6" fmla="*/ 3 h 28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72" h="286150">
                <a:moveTo>
                  <a:pt x="5023" y="3"/>
                </a:moveTo>
                <a:cubicBezTo>
                  <a:pt x="5817" y="797"/>
                  <a:pt x="2906" y="158489"/>
                  <a:pt x="6610" y="203203"/>
                </a:cubicBezTo>
                <a:cubicBezTo>
                  <a:pt x="10314" y="247917"/>
                  <a:pt x="19840" y="254532"/>
                  <a:pt x="27248" y="268290"/>
                </a:cubicBezTo>
                <a:cubicBezTo>
                  <a:pt x="34656" y="282048"/>
                  <a:pt x="51589" y="284959"/>
                  <a:pt x="51060" y="285753"/>
                </a:cubicBezTo>
                <a:cubicBezTo>
                  <a:pt x="50531" y="286547"/>
                  <a:pt x="32275" y="287605"/>
                  <a:pt x="24073" y="273053"/>
                </a:cubicBezTo>
                <a:cubicBezTo>
                  <a:pt x="15871" y="258501"/>
                  <a:pt x="7140" y="242096"/>
                  <a:pt x="1848" y="198440"/>
                </a:cubicBezTo>
                <a:cubicBezTo>
                  <a:pt x="-3444" y="154784"/>
                  <a:pt x="4229" y="-791"/>
                  <a:pt x="502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: 図形 1521">
            <a:extLst>
              <a:ext uri="{FF2B5EF4-FFF2-40B4-BE49-F238E27FC236}">
                <a16:creationId xmlns:a16="http://schemas.microsoft.com/office/drawing/2014/main" id="{34585B58-FCDD-4ED8-84BE-3BA5B6679485}"/>
              </a:ext>
            </a:extLst>
          </p:cNvPr>
          <p:cNvSpPr/>
          <p:nvPr/>
        </p:nvSpPr>
        <p:spPr>
          <a:xfrm>
            <a:off x="7607244" y="10748963"/>
            <a:ext cx="134188" cy="236864"/>
          </a:xfrm>
          <a:custGeom>
            <a:avLst/>
            <a:gdLst>
              <a:gd name="connsiteX0" fmla="*/ 56 w 134188"/>
              <a:gd name="connsiteY0" fmla="*/ 0 h 236864"/>
              <a:gd name="connsiteX1" fmla="*/ 123881 w 134188"/>
              <a:gd name="connsiteY1" fmla="*/ 103187 h 236864"/>
              <a:gd name="connsiteX2" fmla="*/ 127056 w 134188"/>
              <a:gd name="connsiteY2" fmla="*/ 236537 h 236864"/>
              <a:gd name="connsiteX3" fmla="*/ 123881 w 134188"/>
              <a:gd name="connsiteY3" fmla="*/ 139700 h 236864"/>
              <a:gd name="connsiteX4" fmla="*/ 108006 w 134188"/>
              <a:gd name="connsiteY4" fmla="*/ 101600 h 236864"/>
              <a:gd name="connsiteX5" fmla="*/ 56 w 134188"/>
              <a:gd name="connsiteY5" fmla="*/ 0 h 23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88" h="236864">
                <a:moveTo>
                  <a:pt x="56" y="0"/>
                </a:moveTo>
                <a:cubicBezTo>
                  <a:pt x="2702" y="264"/>
                  <a:pt x="102714" y="63764"/>
                  <a:pt x="123881" y="103187"/>
                </a:cubicBezTo>
                <a:cubicBezTo>
                  <a:pt x="145048" y="142610"/>
                  <a:pt x="127056" y="230452"/>
                  <a:pt x="127056" y="236537"/>
                </a:cubicBezTo>
                <a:cubicBezTo>
                  <a:pt x="127056" y="242622"/>
                  <a:pt x="127056" y="162189"/>
                  <a:pt x="123881" y="139700"/>
                </a:cubicBezTo>
                <a:cubicBezTo>
                  <a:pt x="120706" y="117211"/>
                  <a:pt x="126791" y="127265"/>
                  <a:pt x="108006" y="101600"/>
                </a:cubicBezTo>
                <a:cubicBezTo>
                  <a:pt x="89221" y="75935"/>
                  <a:pt x="-2590" y="-264"/>
                  <a:pt x="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: 図形 1522">
            <a:extLst>
              <a:ext uri="{FF2B5EF4-FFF2-40B4-BE49-F238E27FC236}">
                <a16:creationId xmlns:a16="http://schemas.microsoft.com/office/drawing/2014/main" id="{52B8BB47-7EAD-4CE9-8B80-130FED7C5601}"/>
              </a:ext>
            </a:extLst>
          </p:cNvPr>
          <p:cNvSpPr/>
          <p:nvPr/>
        </p:nvSpPr>
        <p:spPr>
          <a:xfrm>
            <a:off x="7117522" y="11264055"/>
            <a:ext cx="348556" cy="229974"/>
          </a:xfrm>
          <a:custGeom>
            <a:avLst/>
            <a:gdLst>
              <a:gd name="connsiteX0" fmla="*/ 2416 w 348556"/>
              <a:gd name="connsiteY0" fmla="*/ 2433 h 229974"/>
              <a:gd name="connsiteX1" fmla="*/ 331028 w 348556"/>
              <a:gd name="connsiteY1" fmla="*/ 219920 h 229974"/>
              <a:gd name="connsiteX2" fmla="*/ 291341 w 348556"/>
              <a:gd name="connsiteY2" fmla="*/ 184995 h 229974"/>
              <a:gd name="connsiteX3" fmla="*/ 186566 w 348556"/>
              <a:gd name="connsiteY3" fmla="*/ 107208 h 229974"/>
              <a:gd name="connsiteX4" fmla="*/ 2416 w 348556"/>
              <a:gd name="connsiteY4" fmla="*/ 2433 h 22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556" h="229974">
                <a:moveTo>
                  <a:pt x="2416" y="2433"/>
                </a:moveTo>
                <a:cubicBezTo>
                  <a:pt x="26493" y="21218"/>
                  <a:pt x="282874" y="189493"/>
                  <a:pt x="331028" y="219920"/>
                </a:cubicBezTo>
                <a:cubicBezTo>
                  <a:pt x="379182" y="250347"/>
                  <a:pt x="315418" y="203780"/>
                  <a:pt x="291341" y="184995"/>
                </a:cubicBezTo>
                <a:cubicBezTo>
                  <a:pt x="267264" y="166210"/>
                  <a:pt x="232074" y="135518"/>
                  <a:pt x="186566" y="107208"/>
                </a:cubicBezTo>
                <a:cubicBezTo>
                  <a:pt x="141058" y="78898"/>
                  <a:pt x="-21661" y="-16352"/>
                  <a:pt x="2416" y="2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: 図形 1523">
            <a:extLst>
              <a:ext uri="{FF2B5EF4-FFF2-40B4-BE49-F238E27FC236}">
                <a16:creationId xmlns:a16="http://schemas.microsoft.com/office/drawing/2014/main" id="{5A87F997-5F44-4AE9-ACA3-7DD5C388DBA1}"/>
              </a:ext>
            </a:extLst>
          </p:cNvPr>
          <p:cNvSpPr/>
          <p:nvPr/>
        </p:nvSpPr>
        <p:spPr>
          <a:xfrm>
            <a:off x="7492988" y="11368086"/>
            <a:ext cx="328771" cy="305181"/>
          </a:xfrm>
          <a:custGeom>
            <a:avLst/>
            <a:gdLst>
              <a:gd name="connsiteX0" fmla="*/ 150825 w 328771"/>
              <a:gd name="connsiteY0" fmla="*/ 2 h 305181"/>
              <a:gd name="connsiteX1" fmla="*/ 9537 w 328771"/>
              <a:gd name="connsiteY1" fmla="*/ 128589 h 305181"/>
              <a:gd name="connsiteX2" fmla="*/ 47637 w 328771"/>
              <a:gd name="connsiteY2" fmla="*/ 173039 h 305181"/>
              <a:gd name="connsiteX3" fmla="*/ 327037 w 328771"/>
              <a:gd name="connsiteY3" fmla="*/ 304802 h 305181"/>
              <a:gd name="connsiteX4" fmla="*/ 173050 w 328771"/>
              <a:gd name="connsiteY4" fmla="*/ 215902 h 305181"/>
              <a:gd name="connsiteX5" fmla="*/ 23825 w 328771"/>
              <a:gd name="connsiteY5" fmla="*/ 131764 h 305181"/>
              <a:gd name="connsiteX6" fmla="*/ 150825 w 328771"/>
              <a:gd name="connsiteY6" fmla="*/ 2 h 30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771" h="305181">
                <a:moveTo>
                  <a:pt x="150825" y="2"/>
                </a:moveTo>
                <a:cubicBezTo>
                  <a:pt x="148444" y="-527"/>
                  <a:pt x="26735" y="99750"/>
                  <a:pt x="9537" y="128589"/>
                </a:cubicBezTo>
                <a:cubicBezTo>
                  <a:pt x="-7661" y="157428"/>
                  <a:pt x="-5280" y="143670"/>
                  <a:pt x="47637" y="173039"/>
                </a:cubicBezTo>
                <a:cubicBezTo>
                  <a:pt x="100554" y="202408"/>
                  <a:pt x="306135" y="297658"/>
                  <a:pt x="327037" y="304802"/>
                </a:cubicBezTo>
                <a:cubicBezTo>
                  <a:pt x="347939" y="311946"/>
                  <a:pt x="173050" y="215902"/>
                  <a:pt x="173050" y="215902"/>
                </a:cubicBezTo>
                <a:cubicBezTo>
                  <a:pt x="122515" y="187062"/>
                  <a:pt x="29117" y="164837"/>
                  <a:pt x="23825" y="131764"/>
                </a:cubicBezTo>
                <a:cubicBezTo>
                  <a:pt x="18533" y="98691"/>
                  <a:pt x="153206" y="531"/>
                  <a:pt x="15082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: 図形 1524">
            <a:extLst>
              <a:ext uri="{FF2B5EF4-FFF2-40B4-BE49-F238E27FC236}">
                <a16:creationId xmlns:a16="http://schemas.microsoft.com/office/drawing/2014/main" id="{4E8095DE-482F-44DE-9315-EF91AB54FC69}"/>
              </a:ext>
            </a:extLst>
          </p:cNvPr>
          <p:cNvSpPr/>
          <p:nvPr/>
        </p:nvSpPr>
        <p:spPr>
          <a:xfrm>
            <a:off x="7748570" y="10878226"/>
            <a:ext cx="195352" cy="34843"/>
          </a:xfrm>
          <a:custGeom>
            <a:avLst/>
            <a:gdLst>
              <a:gd name="connsiteX0" fmla="*/ 18 w 195352"/>
              <a:gd name="connsiteY0" fmla="*/ 10437 h 34843"/>
              <a:gd name="connsiteX1" fmla="*/ 139718 w 195352"/>
              <a:gd name="connsiteY1" fmla="*/ 912 h 34843"/>
              <a:gd name="connsiteX2" fmla="*/ 195280 w 195352"/>
              <a:gd name="connsiteY2" fmla="*/ 34249 h 34843"/>
              <a:gd name="connsiteX3" fmla="*/ 130193 w 195352"/>
              <a:gd name="connsiteY3" fmla="*/ 21549 h 34843"/>
              <a:gd name="connsiteX4" fmla="*/ 18 w 195352"/>
              <a:gd name="connsiteY4" fmla="*/ 10437 h 3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52" h="34843">
                <a:moveTo>
                  <a:pt x="18" y="10437"/>
                </a:moveTo>
                <a:cubicBezTo>
                  <a:pt x="1605" y="6998"/>
                  <a:pt x="107174" y="-3057"/>
                  <a:pt x="139718" y="912"/>
                </a:cubicBezTo>
                <a:cubicBezTo>
                  <a:pt x="172262" y="4881"/>
                  <a:pt x="196867" y="30810"/>
                  <a:pt x="195280" y="34249"/>
                </a:cubicBezTo>
                <a:cubicBezTo>
                  <a:pt x="193693" y="37688"/>
                  <a:pt x="159562" y="25253"/>
                  <a:pt x="130193" y="21549"/>
                </a:cubicBezTo>
                <a:cubicBezTo>
                  <a:pt x="100824" y="17845"/>
                  <a:pt x="-1569" y="13876"/>
                  <a:pt x="18" y="10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: 図形 1525">
            <a:extLst>
              <a:ext uri="{FF2B5EF4-FFF2-40B4-BE49-F238E27FC236}">
                <a16:creationId xmlns:a16="http://schemas.microsoft.com/office/drawing/2014/main" id="{98ED5EB3-1C93-4E5A-86A1-10A09B4C015A}"/>
              </a:ext>
            </a:extLst>
          </p:cNvPr>
          <p:cNvSpPr/>
          <p:nvPr/>
        </p:nvSpPr>
        <p:spPr>
          <a:xfrm>
            <a:off x="7980332" y="11175889"/>
            <a:ext cx="341445" cy="83256"/>
          </a:xfrm>
          <a:custGeom>
            <a:avLst/>
            <a:gdLst>
              <a:gd name="connsiteX0" fmla="*/ 31 w 341445"/>
              <a:gd name="connsiteY0" fmla="*/ 111 h 83256"/>
              <a:gd name="connsiteX1" fmla="*/ 238156 w 341445"/>
              <a:gd name="connsiteY1" fmla="*/ 81074 h 83256"/>
              <a:gd name="connsiteX2" fmla="*/ 341343 w 341445"/>
              <a:gd name="connsiteY2" fmla="*/ 60436 h 83256"/>
              <a:gd name="connsiteX3" fmla="*/ 222281 w 341445"/>
              <a:gd name="connsiteY3" fmla="*/ 63611 h 83256"/>
              <a:gd name="connsiteX4" fmla="*/ 31 w 341445"/>
              <a:gd name="connsiteY4" fmla="*/ 111 h 8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445" h="83256">
                <a:moveTo>
                  <a:pt x="31" y="111"/>
                </a:moveTo>
                <a:cubicBezTo>
                  <a:pt x="2677" y="3021"/>
                  <a:pt x="181271" y="71020"/>
                  <a:pt x="238156" y="81074"/>
                </a:cubicBezTo>
                <a:cubicBezTo>
                  <a:pt x="295041" y="91128"/>
                  <a:pt x="343989" y="63346"/>
                  <a:pt x="341343" y="60436"/>
                </a:cubicBezTo>
                <a:cubicBezTo>
                  <a:pt x="338697" y="57526"/>
                  <a:pt x="280225" y="75253"/>
                  <a:pt x="222281" y="63611"/>
                </a:cubicBezTo>
                <a:cubicBezTo>
                  <a:pt x="164337" y="51969"/>
                  <a:pt x="-2615" y="-2799"/>
                  <a:pt x="31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: 図形 1526">
            <a:extLst>
              <a:ext uri="{FF2B5EF4-FFF2-40B4-BE49-F238E27FC236}">
                <a16:creationId xmlns:a16="http://schemas.microsoft.com/office/drawing/2014/main" id="{47940132-AE85-4766-870C-DE0CD49BDEB8}"/>
              </a:ext>
            </a:extLst>
          </p:cNvPr>
          <p:cNvSpPr/>
          <p:nvPr/>
        </p:nvSpPr>
        <p:spPr>
          <a:xfrm>
            <a:off x="7967663" y="11210925"/>
            <a:ext cx="455835" cy="83225"/>
          </a:xfrm>
          <a:custGeom>
            <a:avLst/>
            <a:gdLst>
              <a:gd name="connsiteX0" fmla="*/ 0 w 455835"/>
              <a:gd name="connsiteY0" fmla="*/ 0 h 83225"/>
              <a:gd name="connsiteX1" fmla="*/ 250825 w 455835"/>
              <a:gd name="connsiteY1" fmla="*/ 76200 h 83225"/>
              <a:gd name="connsiteX2" fmla="*/ 336550 w 455835"/>
              <a:gd name="connsiteY2" fmla="*/ 74613 h 83225"/>
              <a:gd name="connsiteX3" fmla="*/ 455612 w 455835"/>
              <a:gd name="connsiteY3" fmla="*/ 30163 h 83225"/>
              <a:gd name="connsiteX4" fmla="*/ 304800 w 455835"/>
              <a:gd name="connsiteY4" fmla="*/ 65088 h 83225"/>
              <a:gd name="connsiteX5" fmla="*/ 214312 w 455835"/>
              <a:gd name="connsiteY5" fmla="*/ 57150 h 83225"/>
              <a:gd name="connsiteX6" fmla="*/ 0 w 455835"/>
              <a:gd name="connsiteY6" fmla="*/ 0 h 8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835" h="83225">
                <a:moveTo>
                  <a:pt x="0" y="0"/>
                </a:moveTo>
                <a:cubicBezTo>
                  <a:pt x="6085" y="3175"/>
                  <a:pt x="194734" y="63765"/>
                  <a:pt x="250825" y="76200"/>
                </a:cubicBezTo>
                <a:cubicBezTo>
                  <a:pt x="306916" y="88635"/>
                  <a:pt x="302419" y="82286"/>
                  <a:pt x="336550" y="74613"/>
                </a:cubicBezTo>
                <a:cubicBezTo>
                  <a:pt x="370681" y="66940"/>
                  <a:pt x="460904" y="31750"/>
                  <a:pt x="455612" y="30163"/>
                </a:cubicBezTo>
                <a:cubicBezTo>
                  <a:pt x="450320" y="28576"/>
                  <a:pt x="345017" y="60590"/>
                  <a:pt x="304800" y="65088"/>
                </a:cubicBezTo>
                <a:cubicBezTo>
                  <a:pt x="264583" y="69586"/>
                  <a:pt x="263525" y="70115"/>
                  <a:pt x="214312" y="571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: 図形 1527">
            <a:extLst>
              <a:ext uri="{FF2B5EF4-FFF2-40B4-BE49-F238E27FC236}">
                <a16:creationId xmlns:a16="http://schemas.microsoft.com/office/drawing/2014/main" id="{E3EF729D-4F33-472C-AC1A-62E64C708591}"/>
              </a:ext>
            </a:extLst>
          </p:cNvPr>
          <p:cNvSpPr/>
          <p:nvPr/>
        </p:nvSpPr>
        <p:spPr>
          <a:xfrm>
            <a:off x="8421151" y="11050588"/>
            <a:ext cx="124362" cy="185554"/>
          </a:xfrm>
          <a:custGeom>
            <a:avLst/>
            <a:gdLst>
              <a:gd name="connsiteX0" fmla="*/ 124362 w 124362"/>
              <a:gd name="connsiteY0" fmla="*/ 0 h 185554"/>
              <a:gd name="connsiteX1" fmla="*/ 21174 w 124362"/>
              <a:gd name="connsiteY1" fmla="*/ 166687 h 185554"/>
              <a:gd name="connsiteX2" fmla="*/ 2124 w 124362"/>
              <a:gd name="connsiteY2" fmla="*/ 174625 h 185554"/>
              <a:gd name="connsiteX3" fmla="*/ 52924 w 124362"/>
              <a:gd name="connsiteY3" fmla="*/ 103187 h 185554"/>
              <a:gd name="connsiteX4" fmla="*/ 124362 w 124362"/>
              <a:gd name="connsiteY4" fmla="*/ 0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62" h="185554">
                <a:moveTo>
                  <a:pt x="124362" y="0"/>
                </a:moveTo>
                <a:cubicBezTo>
                  <a:pt x="82954" y="68791"/>
                  <a:pt x="41547" y="137583"/>
                  <a:pt x="21174" y="166687"/>
                </a:cubicBezTo>
                <a:cubicBezTo>
                  <a:pt x="801" y="195791"/>
                  <a:pt x="-3168" y="185208"/>
                  <a:pt x="2124" y="174625"/>
                </a:cubicBezTo>
                <a:cubicBezTo>
                  <a:pt x="7416" y="164042"/>
                  <a:pt x="52924" y="103187"/>
                  <a:pt x="52924" y="103187"/>
                </a:cubicBezTo>
                <a:lnTo>
                  <a:pt x="12436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: 図形 1528">
            <a:extLst>
              <a:ext uri="{FF2B5EF4-FFF2-40B4-BE49-F238E27FC236}">
                <a16:creationId xmlns:a16="http://schemas.microsoft.com/office/drawing/2014/main" id="{50E16786-F289-41D0-BF91-296C56B1B7E1}"/>
              </a:ext>
            </a:extLst>
          </p:cNvPr>
          <p:cNvSpPr/>
          <p:nvPr/>
        </p:nvSpPr>
        <p:spPr>
          <a:xfrm>
            <a:off x="8313725" y="11071213"/>
            <a:ext cx="169991" cy="164775"/>
          </a:xfrm>
          <a:custGeom>
            <a:avLst/>
            <a:gdLst>
              <a:gd name="connsiteX0" fmla="*/ 169875 w 169991"/>
              <a:gd name="connsiteY0" fmla="*/ 12 h 164775"/>
              <a:gd name="connsiteX1" fmla="*/ 96850 w 169991"/>
              <a:gd name="connsiteY1" fmla="*/ 136537 h 164775"/>
              <a:gd name="connsiteX2" fmla="*/ 87325 w 169991"/>
              <a:gd name="connsiteY2" fmla="*/ 158762 h 164775"/>
              <a:gd name="connsiteX3" fmla="*/ 13 w 169991"/>
              <a:gd name="connsiteY3" fmla="*/ 157175 h 164775"/>
              <a:gd name="connsiteX4" fmla="*/ 80975 w 169991"/>
              <a:gd name="connsiteY4" fmla="*/ 163525 h 164775"/>
              <a:gd name="connsiteX5" fmla="*/ 112725 w 169991"/>
              <a:gd name="connsiteY5" fmla="*/ 128600 h 164775"/>
              <a:gd name="connsiteX6" fmla="*/ 169875 w 169991"/>
              <a:gd name="connsiteY6" fmla="*/ 12 h 16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991" h="164775">
                <a:moveTo>
                  <a:pt x="169875" y="12"/>
                </a:moveTo>
                <a:cubicBezTo>
                  <a:pt x="167229" y="1335"/>
                  <a:pt x="110608" y="110079"/>
                  <a:pt x="96850" y="136537"/>
                </a:cubicBezTo>
                <a:cubicBezTo>
                  <a:pt x="83092" y="162995"/>
                  <a:pt x="103464" y="155322"/>
                  <a:pt x="87325" y="158762"/>
                </a:cubicBezTo>
                <a:cubicBezTo>
                  <a:pt x="71186" y="162202"/>
                  <a:pt x="1071" y="156381"/>
                  <a:pt x="13" y="157175"/>
                </a:cubicBezTo>
                <a:cubicBezTo>
                  <a:pt x="-1045" y="157969"/>
                  <a:pt x="62190" y="168287"/>
                  <a:pt x="80975" y="163525"/>
                </a:cubicBezTo>
                <a:cubicBezTo>
                  <a:pt x="99760" y="158763"/>
                  <a:pt x="96056" y="154000"/>
                  <a:pt x="112725" y="128600"/>
                </a:cubicBezTo>
                <a:cubicBezTo>
                  <a:pt x="129394" y="103200"/>
                  <a:pt x="172521" y="-1311"/>
                  <a:pt x="16987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: 図形 1529">
            <a:extLst>
              <a:ext uri="{FF2B5EF4-FFF2-40B4-BE49-F238E27FC236}">
                <a16:creationId xmlns:a16="http://schemas.microsoft.com/office/drawing/2014/main" id="{A1432EDF-64F0-4388-BBDE-D7973FED1787}"/>
              </a:ext>
            </a:extLst>
          </p:cNvPr>
          <p:cNvSpPr/>
          <p:nvPr/>
        </p:nvSpPr>
        <p:spPr>
          <a:xfrm>
            <a:off x="7840449" y="11302982"/>
            <a:ext cx="555969" cy="430887"/>
          </a:xfrm>
          <a:custGeom>
            <a:avLst/>
            <a:gdLst>
              <a:gd name="connsiteX0" fmla="*/ 1801 w 555969"/>
              <a:gd name="connsiteY0" fmla="*/ 18 h 430887"/>
              <a:gd name="connsiteX1" fmla="*/ 122451 w 555969"/>
              <a:gd name="connsiteY1" fmla="*/ 109556 h 430887"/>
              <a:gd name="connsiteX2" fmla="*/ 268501 w 555969"/>
              <a:gd name="connsiteY2" fmla="*/ 144481 h 430887"/>
              <a:gd name="connsiteX3" fmla="*/ 432014 w 555969"/>
              <a:gd name="connsiteY3" fmla="*/ 190518 h 430887"/>
              <a:gd name="connsiteX4" fmla="*/ 516151 w 555969"/>
              <a:gd name="connsiteY4" fmla="*/ 258781 h 430887"/>
              <a:gd name="connsiteX5" fmla="*/ 549489 w 555969"/>
              <a:gd name="connsiteY5" fmla="*/ 422293 h 430887"/>
              <a:gd name="connsiteX6" fmla="*/ 390739 w 555969"/>
              <a:gd name="connsiteY6" fmla="*/ 408006 h 430887"/>
              <a:gd name="connsiteX7" fmla="*/ 533614 w 555969"/>
              <a:gd name="connsiteY7" fmla="*/ 408006 h 430887"/>
              <a:gd name="connsiteX8" fmla="*/ 511389 w 555969"/>
              <a:gd name="connsiteY8" fmla="*/ 322281 h 430887"/>
              <a:gd name="connsiteX9" fmla="*/ 460589 w 555969"/>
              <a:gd name="connsiteY9" fmla="*/ 219093 h 430887"/>
              <a:gd name="connsiteX10" fmla="*/ 81176 w 555969"/>
              <a:gd name="connsiteY10" fmla="*/ 101618 h 430887"/>
              <a:gd name="connsiteX11" fmla="*/ 1801 w 555969"/>
              <a:gd name="connsiteY11" fmla="*/ 18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5969" h="430887">
                <a:moveTo>
                  <a:pt x="1801" y="18"/>
                </a:moveTo>
                <a:cubicBezTo>
                  <a:pt x="8680" y="1341"/>
                  <a:pt x="78001" y="85479"/>
                  <a:pt x="122451" y="109556"/>
                </a:cubicBezTo>
                <a:cubicBezTo>
                  <a:pt x="166901" y="133633"/>
                  <a:pt x="216907" y="130987"/>
                  <a:pt x="268501" y="144481"/>
                </a:cubicBezTo>
                <a:cubicBezTo>
                  <a:pt x="320095" y="157975"/>
                  <a:pt x="390739" y="171468"/>
                  <a:pt x="432014" y="190518"/>
                </a:cubicBezTo>
                <a:cubicBezTo>
                  <a:pt x="473289" y="209568"/>
                  <a:pt x="496572" y="220152"/>
                  <a:pt x="516151" y="258781"/>
                </a:cubicBezTo>
                <a:cubicBezTo>
                  <a:pt x="535730" y="297410"/>
                  <a:pt x="570391" y="397422"/>
                  <a:pt x="549489" y="422293"/>
                </a:cubicBezTo>
                <a:cubicBezTo>
                  <a:pt x="528587" y="447164"/>
                  <a:pt x="393385" y="410387"/>
                  <a:pt x="390739" y="408006"/>
                </a:cubicBezTo>
                <a:cubicBezTo>
                  <a:pt x="388093" y="405625"/>
                  <a:pt x="513506" y="422293"/>
                  <a:pt x="533614" y="408006"/>
                </a:cubicBezTo>
                <a:cubicBezTo>
                  <a:pt x="553722" y="393719"/>
                  <a:pt x="523560" y="353767"/>
                  <a:pt x="511389" y="322281"/>
                </a:cubicBezTo>
                <a:cubicBezTo>
                  <a:pt x="499218" y="290796"/>
                  <a:pt x="532291" y="255870"/>
                  <a:pt x="460589" y="219093"/>
                </a:cubicBezTo>
                <a:cubicBezTo>
                  <a:pt x="388887" y="182316"/>
                  <a:pt x="157376" y="134426"/>
                  <a:pt x="81176" y="101618"/>
                </a:cubicBezTo>
                <a:cubicBezTo>
                  <a:pt x="4976" y="68810"/>
                  <a:pt x="-5078" y="-1305"/>
                  <a:pt x="180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: 図形 1530">
            <a:extLst>
              <a:ext uri="{FF2B5EF4-FFF2-40B4-BE49-F238E27FC236}">
                <a16:creationId xmlns:a16="http://schemas.microsoft.com/office/drawing/2014/main" id="{5D115B24-841A-49D1-824E-66D3F97408EB}"/>
              </a:ext>
            </a:extLst>
          </p:cNvPr>
          <p:cNvSpPr/>
          <p:nvPr/>
        </p:nvSpPr>
        <p:spPr>
          <a:xfrm>
            <a:off x="7882968" y="11291102"/>
            <a:ext cx="537652" cy="494096"/>
          </a:xfrm>
          <a:custGeom>
            <a:avLst/>
            <a:gdLst>
              <a:gd name="connsiteX0" fmla="*/ 8495 w 537652"/>
              <a:gd name="connsiteY0" fmla="*/ 786 h 494096"/>
              <a:gd name="connsiteX1" fmla="*/ 149782 w 537652"/>
              <a:gd name="connsiteY1" fmla="*/ 108736 h 494096"/>
              <a:gd name="connsiteX2" fmla="*/ 414895 w 537652"/>
              <a:gd name="connsiteY2" fmla="*/ 181761 h 494096"/>
              <a:gd name="connsiteX3" fmla="*/ 492682 w 537652"/>
              <a:gd name="connsiteY3" fmla="*/ 246848 h 494096"/>
              <a:gd name="connsiteX4" fmla="*/ 533957 w 537652"/>
              <a:gd name="connsiteY4" fmla="*/ 484973 h 494096"/>
              <a:gd name="connsiteX5" fmla="*/ 529195 w 537652"/>
              <a:gd name="connsiteY5" fmla="*/ 421473 h 494096"/>
              <a:gd name="connsiteX6" fmla="*/ 476807 w 537652"/>
              <a:gd name="connsiteY6" fmla="*/ 203986 h 494096"/>
              <a:gd name="connsiteX7" fmla="*/ 278370 w 537652"/>
              <a:gd name="connsiteY7" fmla="*/ 138898 h 494096"/>
              <a:gd name="connsiteX8" fmla="*/ 43420 w 537652"/>
              <a:gd name="connsiteY8" fmla="*/ 62698 h 494096"/>
              <a:gd name="connsiteX9" fmla="*/ 8495 w 537652"/>
              <a:gd name="connsiteY9" fmla="*/ 786 h 4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652" h="494096">
                <a:moveTo>
                  <a:pt x="8495" y="786"/>
                </a:moveTo>
                <a:cubicBezTo>
                  <a:pt x="26222" y="8459"/>
                  <a:pt x="82049" y="78574"/>
                  <a:pt x="149782" y="108736"/>
                </a:cubicBezTo>
                <a:cubicBezTo>
                  <a:pt x="217515" y="138898"/>
                  <a:pt x="357745" y="158742"/>
                  <a:pt x="414895" y="181761"/>
                </a:cubicBezTo>
                <a:cubicBezTo>
                  <a:pt x="472045" y="204780"/>
                  <a:pt x="472838" y="196313"/>
                  <a:pt x="492682" y="246848"/>
                </a:cubicBezTo>
                <a:cubicBezTo>
                  <a:pt x="512526" y="297383"/>
                  <a:pt x="527872" y="455869"/>
                  <a:pt x="533957" y="484973"/>
                </a:cubicBezTo>
                <a:cubicBezTo>
                  <a:pt x="540042" y="514077"/>
                  <a:pt x="538720" y="468304"/>
                  <a:pt x="529195" y="421473"/>
                </a:cubicBezTo>
                <a:cubicBezTo>
                  <a:pt x="519670" y="374642"/>
                  <a:pt x="518611" y="251082"/>
                  <a:pt x="476807" y="203986"/>
                </a:cubicBezTo>
                <a:cubicBezTo>
                  <a:pt x="435003" y="156890"/>
                  <a:pt x="350601" y="162446"/>
                  <a:pt x="278370" y="138898"/>
                </a:cubicBezTo>
                <a:cubicBezTo>
                  <a:pt x="206139" y="115350"/>
                  <a:pt x="86812" y="81748"/>
                  <a:pt x="43420" y="62698"/>
                </a:cubicBezTo>
                <a:cubicBezTo>
                  <a:pt x="28" y="43648"/>
                  <a:pt x="-9232" y="-6887"/>
                  <a:pt x="8495" y="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: 図形 1531">
            <a:extLst>
              <a:ext uri="{FF2B5EF4-FFF2-40B4-BE49-F238E27FC236}">
                <a16:creationId xmlns:a16="http://schemas.microsoft.com/office/drawing/2014/main" id="{BD9192C6-C882-4AE4-9ECE-106F0A77D5EB}"/>
              </a:ext>
            </a:extLst>
          </p:cNvPr>
          <p:cNvSpPr/>
          <p:nvPr/>
        </p:nvSpPr>
        <p:spPr>
          <a:xfrm>
            <a:off x="7803234" y="11660581"/>
            <a:ext cx="634415" cy="131811"/>
          </a:xfrm>
          <a:custGeom>
            <a:avLst/>
            <a:gdLst>
              <a:gd name="connsiteX0" fmla="*/ 916 w 634415"/>
              <a:gd name="connsiteY0" fmla="*/ 1194 h 131811"/>
              <a:gd name="connsiteX1" fmla="*/ 335879 w 634415"/>
              <a:gd name="connsiteY1" fmla="*/ 47232 h 131811"/>
              <a:gd name="connsiteX2" fmla="*/ 629566 w 634415"/>
              <a:gd name="connsiteY2" fmla="*/ 131369 h 131811"/>
              <a:gd name="connsiteX3" fmla="*/ 510504 w 634415"/>
              <a:gd name="connsiteY3" fmla="*/ 78982 h 131811"/>
              <a:gd name="connsiteX4" fmla="*/ 399379 w 634415"/>
              <a:gd name="connsiteY4" fmla="*/ 47232 h 131811"/>
              <a:gd name="connsiteX5" fmla="*/ 240629 w 634415"/>
              <a:gd name="connsiteY5" fmla="*/ 17069 h 131811"/>
              <a:gd name="connsiteX6" fmla="*/ 916 w 634415"/>
              <a:gd name="connsiteY6" fmla="*/ 1194 h 13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4415" h="131811">
                <a:moveTo>
                  <a:pt x="916" y="1194"/>
                </a:moveTo>
                <a:cubicBezTo>
                  <a:pt x="16791" y="6221"/>
                  <a:pt x="231104" y="25536"/>
                  <a:pt x="335879" y="47232"/>
                </a:cubicBezTo>
                <a:cubicBezTo>
                  <a:pt x="440654" y="68928"/>
                  <a:pt x="600462" y="126077"/>
                  <a:pt x="629566" y="131369"/>
                </a:cubicBezTo>
                <a:cubicBezTo>
                  <a:pt x="658670" y="136661"/>
                  <a:pt x="548869" y="93005"/>
                  <a:pt x="510504" y="78982"/>
                </a:cubicBezTo>
                <a:cubicBezTo>
                  <a:pt x="472139" y="64959"/>
                  <a:pt x="444358" y="57551"/>
                  <a:pt x="399379" y="47232"/>
                </a:cubicBezTo>
                <a:cubicBezTo>
                  <a:pt x="354400" y="36913"/>
                  <a:pt x="301483" y="26065"/>
                  <a:pt x="240629" y="17069"/>
                </a:cubicBezTo>
                <a:cubicBezTo>
                  <a:pt x="179775" y="8073"/>
                  <a:pt x="-14959" y="-3833"/>
                  <a:pt x="916" y="1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: 図形 1532">
            <a:extLst>
              <a:ext uri="{FF2B5EF4-FFF2-40B4-BE49-F238E27FC236}">
                <a16:creationId xmlns:a16="http://schemas.microsoft.com/office/drawing/2014/main" id="{65C88728-64A6-4436-9D6C-085988A81FAF}"/>
              </a:ext>
            </a:extLst>
          </p:cNvPr>
          <p:cNvSpPr/>
          <p:nvPr/>
        </p:nvSpPr>
        <p:spPr>
          <a:xfrm>
            <a:off x="8043017" y="10949976"/>
            <a:ext cx="240105" cy="195897"/>
          </a:xfrm>
          <a:custGeom>
            <a:avLst/>
            <a:gdLst>
              <a:gd name="connsiteX0" fmla="*/ 4021 w 240105"/>
              <a:gd name="connsiteY0" fmla="*/ 5362 h 195897"/>
              <a:gd name="connsiteX1" fmla="*/ 53233 w 240105"/>
              <a:gd name="connsiteY1" fmla="*/ 22824 h 195897"/>
              <a:gd name="connsiteX2" fmla="*/ 218333 w 240105"/>
              <a:gd name="connsiteY2" fmla="*/ 135537 h 195897"/>
              <a:gd name="connsiteX3" fmla="*/ 237383 w 240105"/>
              <a:gd name="connsiteY3" fmla="*/ 195862 h 195897"/>
              <a:gd name="connsiteX4" fmla="*/ 210396 w 240105"/>
              <a:gd name="connsiteY4" fmla="*/ 143474 h 195897"/>
              <a:gd name="connsiteX5" fmla="*/ 142133 w 240105"/>
              <a:gd name="connsiteY5" fmla="*/ 91087 h 195897"/>
              <a:gd name="connsiteX6" fmla="*/ 4021 w 240105"/>
              <a:gd name="connsiteY6" fmla="*/ 5362 h 19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105" h="195897">
                <a:moveTo>
                  <a:pt x="4021" y="5362"/>
                </a:moveTo>
                <a:cubicBezTo>
                  <a:pt x="-10796" y="-6015"/>
                  <a:pt x="17514" y="1128"/>
                  <a:pt x="53233" y="22824"/>
                </a:cubicBezTo>
                <a:cubicBezTo>
                  <a:pt x="88952" y="44520"/>
                  <a:pt x="187641" y="106697"/>
                  <a:pt x="218333" y="135537"/>
                </a:cubicBezTo>
                <a:cubicBezTo>
                  <a:pt x="249025" y="164377"/>
                  <a:pt x="238706" y="194539"/>
                  <a:pt x="237383" y="195862"/>
                </a:cubicBezTo>
                <a:cubicBezTo>
                  <a:pt x="236060" y="197185"/>
                  <a:pt x="226271" y="160936"/>
                  <a:pt x="210396" y="143474"/>
                </a:cubicBezTo>
                <a:cubicBezTo>
                  <a:pt x="194521" y="126012"/>
                  <a:pt x="176264" y="112254"/>
                  <a:pt x="142133" y="91087"/>
                </a:cubicBezTo>
                <a:cubicBezTo>
                  <a:pt x="108002" y="69920"/>
                  <a:pt x="18838" y="16739"/>
                  <a:pt x="4021" y="5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: 図形 1533">
            <a:extLst>
              <a:ext uri="{FF2B5EF4-FFF2-40B4-BE49-F238E27FC236}">
                <a16:creationId xmlns:a16="http://schemas.microsoft.com/office/drawing/2014/main" id="{EF95E304-09DF-4829-9890-E21B6C64ABD1}"/>
              </a:ext>
            </a:extLst>
          </p:cNvPr>
          <p:cNvSpPr/>
          <p:nvPr/>
        </p:nvSpPr>
        <p:spPr>
          <a:xfrm>
            <a:off x="8035247" y="10904429"/>
            <a:ext cx="685621" cy="25540"/>
          </a:xfrm>
          <a:custGeom>
            <a:avLst/>
            <a:gdLst>
              <a:gd name="connsiteX0" fmla="*/ 8616 w 685621"/>
              <a:gd name="connsiteY0" fmla="*/ 109 h 25540"/>
              <a:gd name="connsiteX1" fmla="*/ 70528 w 685621"/>
              <a:gd name="connsiteY1" fmla="*/ 8046 h 25540"/>
              <a:gd name="connsiteX2" fmla="*/ 397553 w 685621"/>
              <a:gd name="connsiteY2" fmla="*/ 12809 h 25540"/>
              <a:gd name="connsiteX3" fmla="*/ 680128 w 685621"/>
              <a:gd name="connsiteY3" fmla="*/ 17571 h 25540"/>
              <a:gd name="connsiteX4" fmla="*/ 554716 w 685621"/>
              <a:gd name="connsiteY4" fmla="*/ 25509 h 25540"/>
              <a:gd name="connsiteX5" fmla="*/ 200703 w 685621"/>
              <a:gd name="connsiteY5" fmla="*/ 14396 h 25540"/>
              <a:gd name="connsiteX6" fmla="*/ 8616 w 685621"/>
              <a:gd name="connsiteY6" fmla="*/ 109 h 2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621" h="25540">
                <a:moveTo>
                  <a:pt x="8616" y="109"/>
                </a:moveTo>
                <a:cubicBezTo>
                  <a:pt x="-13080" y="-949"/>
                  <a:pt x="5705" y="5929"/>
                  <a:pt x="70528" y="8046"/>
                </a:cubicBezTo>
                <a:cubicBezTo>
                  <a:pt x="135351" y="10163"/>
                  <a:pt x="397553" y="12809"/>
                  <a:pt x="397553" y="12809"/>
                </a:cubicBezTo>
                <a:lnTo>
                  <a:pt x="680128" y="17571"/>
                </a:lnTo>
                <a:cubicBezTo>
                  <a:pt x="706322" y="19688"/>
                  <a:pt x="634620" y="26038"/>
                  <a:pt x="554716" y="25509"/>
                </a:cubicBezTo>
                <a:cubicBezTo>
                  <a:pt x="474812" y="24980"/>
                  <a:pt x="291984" y="19423"/>
                  <a:pt x="200703" y="14396"/>
                </a:cubicBezTo>
                <a:cubicBezTo>
                  <a:pt x="109422" y="9369"/>
                  <a:pt x="30312" y="1167"/>
                  <a:pt x="8616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: 図形 1534">
            <a:extLst>
              <a:ext uri="{FF2B5EF4-FFF2-40B4-BE49-F238E27FC236}">
                <a16:creationId xmlns:a16="http://schemas.microsoft.com/office/drawing/2014/main" id="{C460D80E-0269-4C09-8CBC-B7CB1990A722}"/>
              </a:ext>
            </a:extLst>
          </p:cNvPr>
          <p:cNvSpPr/>
          <p:nvPr/>
        </p:nvSpPr>
        <p:spPr>
          <a:xfrm>
            <a:off x="8220916" y="10947973"/>
            <a:ext cx="161324" cy="71350"/>
          </a:xfrm>
          <a:custGeom>
            <a:avLst/>
            <a:gdLst>
              <a:gd name="connsiteX0" fmla="*/ 747 w 161324"/>
              <a:gd name="connsiteY0" fmla="*/ 1015 h 71350"/>
              <a:gd name="connsiteX1" fmla="*/ 157909 w 161324"/>
              <a:gd name="connsiteY1" fmla="*/ 70865 h 71350"/>
              <a:gd name="connsiteX2" fmla="*/ 100759 w 161324"/>
              <a:gd name="connsiteY2" fmla="*/ 31177 h 71350"/>
              <a:gd name="connsiteX3" fmla="*/ 747 w 161324"/>
              <a:gd name="connsiteY3" fmla="*/ 1015 h 7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324" h="71350">
                <a:moveTo>
                  <a:pt x="747" y="1015"/>
                </a:moveTo>
                <a:cubicBezTo>
                  <a:pt x="10272" y="7630"/>
                  <a:pt x="141240" y="65838"/>
                  <a:pt x="157909" y="70865"/>
                </a:cubicBezTo>
                <a:cubicBezTo>
                  <a:pt x="174578" y="75892"/>
                  <a:pt x="126159" y="40437"/>
                  <a:pt x="100759" y="31177"/>
                </a:cubicBezTo>
                <a:cubicBezTo>
                  <a:pt x="75359" y="21917"/>
                  <a:pt x="-8778" y="-5600"/>
                  <a:pt x="747" y="1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: 図形 1535">
            <a:extLst>
              <a:ext uri="{FF2B5EF4-FFF2-40B4-BE49-F238E27FC236}">
                <a16:creationId xmlns:a16="http://schemas.microsoft.com/office/drawing/2014/main" id="{FBC9D03F-F578-4D31-A82D-235D5DEFBC4B}"/>
              </a:ext>
            </a:extLst>
          </p:cNvPr>
          <p:cNvSpPr/>
          <p:nvPr/>
        </p:nvSpPr>
        <p:spPr>
          <a:xfrm>
            <a:off x="8450263" y="11772900"/>
            <a:ext cx="437254" cy="53975"/>
          </a:xfrm>
          <a:custGeom>
            <a:avLst/>
            <a:gdLst>
              <a:gd name="connsiteX0" fmla="*/ 0 w 437254"/>
              <a:gd name="connsiteY0" fmla="*/ 0 h 53975"/>
              <a:gd name="connsiteX1" fmla="*/ 165100 w 437254"/>
              <a:gd name="connsiteY1" fmla="*/ 53975 h 53975"/>
              <a:gd name="connsiteX2" fmla="*/ 433387 w 437254"/>
              <a:gd name="connsiteY2" fmla="*/ 33338 h 53975"/>
              <a:gd name="connsiteX3" fmla="*/ 314325 w 437254"/>
              <a:gd name="connsiteY3" fmla="*/ 36513 h 53975"/>
              <a:gd name="connsiteX4" fmla="*/ 179387 w 437254"/>
              <a:gd name="connsiteY4" fmla="*/ 36513 h 53975"/>
              <a:gd name="connsiteX5" fmla="*/ 0 w 437254"/>
              <a:gd name="connsiteY5" fmla="*/ 0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254" h="53975">
                <a:moveTo>
                  <a:pt x="0" y="0"/>
                </a:moveTo>
                <a:cubicBezTo>
                  <a:pt x="46434" y="24209"/>
                  <a:pt x="92869" y="48419"/>
                  <a:pt x="165100" y="53975"/>
                </a:cubicBezTo>
                <a:lnTo>
                  <a:pt x="433387" y="33338"/>
                </a:lnTo>
                <a:cubicBezTo>
                  <a:pt x="458258" y="30428"/>
                  <a:pt x="356658" y="35984"/>
                  <a:pt x="314325" y="36513"/>
                </a:cubicBezTo>
                <a:cubicBezTo>
                  <a:pt x="271992" y="37042"/>
                  <a:pt x="230452" y="41276"/>
                  <a:pt x="179387" y="36513"/>
                </a:cubicBezTo>
                <a:cubicBezTo>
                  <a:pt x="128322" y="31751"/>
                  <a:pt x="68129" y="19844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: 図形 1536">
            <a:extLst>
              <a:ext uri="{FF2B5EF4-FFF2-40B4-BE49-F238E27FC236}">
                <a16:creationId xmlns:a16="http://schemas.microsoft.com/office/drawing/2014/main" id="{E7ADBB24-C031-4D83-99FC-45E984C978BB}"/>
              </a:ext>
            </a:extLst>
          </p:cNvPr>
          <p:cNvSpPr/>
          <p:nvPr/>
        </p:nvSpPr>
        <p:spPr>
          <a:xfrm>
            <a:off x="8745231" y="10923560"/>
            <a:ext cx="339616" cy="309560"/>
          </a:xfrm>
          <a:custGeom>
            <a:avLst/>
            <a:gdLst>
              <a:gd name="connsiteX0" fmla="*/ 307 w 339616"/>
              <a:gd name="connsiteY0" fmla="*/ 28 h 309560"/>
              <a:gd name="connsiteX1" fmla="*/ 211444 w 339616"/>
              <a:gd name="connsiteY1" fmla="*/ 79403 h 309560"/>
              <a:gd name="connsiteX2" fmla="*/ 338444 w 339616"/>
              <a:gd name="connsiteY2" fmla="*/ 308003 h 309560"/>
              <a:gd name="connsiteX3" fmla="*/ 268594 w 339616"/>
              <a:gd name="connsiteY3" fmla="*/ 174653 h 309560"/>
              <a:gd name="connsiteX4" fmla="*/ 166994 w 339616"/>
              <a:gd name="connsiteY4" fmla="*/ 71465 h 309560"/>
              <a:gd name="connsiteX5" fmla="*/ 307 w 339616"/>
              <a:gd name="connsiteY5" fmla="*/ 28 h 30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16" h="309560">
                <a:moveTo>
                  <a:pt x="307" y="28"/>
                </a:moveTo>
                <a:cubicBezTo>
                  <a:pt x="7715" y="1351"/>
                  <a:pt x="155088" y="28074"/>
                  <a:pt x="211444" y="79403"/>
                </a:cubicBezTo>
                <a:cubicBezTo>
                  <a:pt x="267800" y="130732"/>
                  <a:pt x="328919" y="292128"/>
                  <a:pt x="338444" y="308003"/>
                </a:cubicBezTo>
                <a:cubicBezTo>
                  <a:pt x="347969" y="323878"/>
                  <a:pt x="297169" y="214076"/>
                  <a:pt x="268594" y="174653"/>
                </a:cubicBezTo>
                <a:cubicBezTo>
                  <a:pt x="240019" y="135230"/>
                  <a:pt x="212767" y="98982"/>
                  <a:pt x="166994" y="71465"/>
                </a:cubicBezTo>
                <a:cubicBezTo>
                  <a:pt x="121221" y="43948"/>
                  <a:pt x="-7101" y="-1295"/>
                  <a:pt x="307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: 図形 1537">
            <a:extLst>
              <a:ext uri="{FF2B5EF4-FFF2-40B4-BE49-F238E27FC236}">
                <a16:creationId xmlns:a16="http://schemas.microsoft.com/office/drawing/2014/main" id="{D9F743C5-3FF7-4CCE-AED8-C014BBB4C700}"/>
              </a:ext>
            </a:extLst>
          </p:cNvPr>
          <p:cNvSpPr/>
          <p:nvPr/>
        </p:nvSpPr>
        <p:spPr>
          <a:xfrm>
            <a:off x="8916969" y="11245645"/>
            <a:ext cx="172124" cy="555864"/>
          </a:xfrm>
          <a:custGeom>
            <a:avLst/>
            <a:gdLst>
              <a:gd name="connsiteX0" fmla="*/ 168294 w 172124"/>
              <a:gd name="connsiteY0" fmla="*/ 205 h 555864"/>
              <a:gd name="connsiteX1" fmla="*/ 169881 w 172124"/>
              <a:gd name="connsiteY1" fmla="*/ 228805 h 555864"/>
              <a:gd name="connsiteX2" fmla="*/ 136544 w 172124"/>
              <a:gd name="connsiteY2" fmla="*/ 368505 h 555864"/>
              <a:gd name="connsiteX3" fmla="*/ 95269 w 172124"/>
              <a:gd name="connsiteY3" fmla="*/ 489155 h 555864"/>
              <a:gd name="connsiteX4" fmla="*/ 19 w 172124"/>
              <a:gd name="connsiteY4" fmla="*/ 555830 h 555864"/>
              <a:gd name="connsiteX5" fmla="*/ 87331 w 172124"/>
              <a:gd name="connsiteY5" fmla="*/ 481218 h 555864"/>
              <a:gd name="connsiteX6" fmla="*/ 139719 w 172124"/>
              <a:gd name="connsiteY6" fmla="*/ 327230 h 555864"/>
              <a:gd name="connsiteX7" fmla="*/ 161944 w 172124"/>
              <a:gd name="connsiteY7" fmla="*/ 190705 h 555864"/>
              <a:gd name="connsiteX8" fmla="*/ 168294 w 172124"/>
              <a:gd name="connsiteY8" fmla="*/ 205 h 55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124" h="555864">
                <a:moveTo>
                  <a:pt x="168294" y="205"/>
                </a:moveTo>
                <a:cubicBezTo>
                  <a:pt x="169617" y="6555"/>
                  <a:pt x="175173" y="167422"/>
                  <a:pt x="169881" y="228805"/>
                </a:cubicBezTo>
                <a:cubicBezTo>
                  <a:pt x="164589" y="290188"/>
                  <a:pt x="148979" y="325113"/>
                  <a:pt x="136544" y="368505"/>
                </a:cubicBezTo>
                <a:cubicBezTo>
                  <a:pt x="124109" y="411897"/>
                  <a:pt x="118023" y="457934"/>
                  <a:pt x="95269" y="489155"/>
                </a:cubicBezTo>
                <a:cubicBezTo>
                  <a:pt x="72515" y="520376"/>
                  <a:pt x="1342" y="557153"/>
                  <a:pt x="19" y="555830"/>
                </a:cubicBezTo>
                <a:cubicBezTo>
                  <a:pt x="-1304" y="554507"/>
                  <a:pt x="64048" y="519318"/>
                  <a:pt x="87331" y="481218"/>
                </a:cubicBezTo>
                <a:cubicBezTo>
                  <a:pt x="110614" y="443118"/>
                  <a:pt x="127284" y="375649"/>
                  <a:pt x="139719" y="327230"/>
                </a:cubicBezTo>
                <a:cubicBezTo>
                  <a:pt x="152154" y="278811"/>
                  <a:pt x="156388" y="244944"/>
                  <a:pt x="161944" y="190705"/>
                </a:cubicBezTo>
                <a:cubicBezTo>
                  <a:pt x="167500" y="136466"/>
                  <a:pt x="166971" y="-6145"/>
                  <a:pt x="168294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: 図形 1538">
            <a:extLst>
              <a:ext uri="{FF2B5EF4-FFF2-40B4-BE49-F238E27FC236}">
                <a16:creationId xmlns:a16="http://schemas.microsoft.com/office/drawing/2014/main" id="{877D736B-2B2B-4DA5-9E35-4B7ECF7EB972}"/>
              </a:ext>
            </a:extLst>
          </p:cNvPr>
          <p:cNvSpPr/>
          <p:nvPr/>
        </p:nvSpPr>
        <p:spPr>
          <a:xfrm>
            <a:off x="8656462" y="10904532"/>
            <a:ext cx="411644" cy="160808"/>
          </a:xfrm>
          <a:custGeom>
            <a:avLst/>
            <a:gdLst>
              <a:gd name="connsiteX0" fmla="*/ 176 w 411644"/>
              <a:gd name="connsiteY0" fmla="*/ 6 h 160808"/>
              <a:gd name="connsiteX1" fmla="*/ 257351 w 411644"/>
              <a:gd name="connsiteY1" fmla="*/ 49218 h 160808"/>
              <a:gd name="connsiteX2" fmla="*/ 409751 w 411644"/>
              <a:gd name="connsiteY2" fmla="*/ 160343 h 160808"/>
              <a:gd name="connsiteX3" fmla="*/ 339901 w 411644"/>
              <a:gd name="connsiteY3" fmla="*/ 87318 h 160808"/>
              <a:gd name="connsiteX4" fmla="*/ 298626 w 411644"/>
              <a:gd name="connsiteY4" fmla="*/ 46043 h 160808"/>
              <a:gd name="connsiteX5" fmla="*/ 176 w 411644"/>
              <a:gd name="connsiteY5" fmla="*/ 6 h 16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644" h="160808">
                <a:moveTo>
                  <a:pt x="176" y="6"/>
                </a:moveTo>
                <a:cubicBezTo>
                  <a:pt x="-6703" y="535"/>
                  <a:pt x="189089" y="22495"/>
                  <a:pt x="257351" y="49218"/>
                </a:cubicBezTo>
                <a:cubicBezTo>
                  <a:pt x="325613" y="75941"/>
                  <a:pt x="395993" y="153993"/>
                  <a:pt x="409751" y="160343"/>
                </a:cubicBezTo>
                <a:cubicBezTo>
                  <a:pt x="423509" y="166693"/>
                  <a:pt x="358422" y="106368"/>
                  <a:pt x="339901" y="87318"/>
                </a:cubicBezTo>
                <a:cubicBezTo>
                  <a:pt x="321380" y="68268"/>
                  <a:pt x="350220" y="61389"/>
                  <a:pt x="298626" y="46043"/>
                </a:cubicBezTo>
                <a:cubicBezTo>
                  <a:pt x="247032" y="30697"/>
                  <a:pt x="7055" y="-523"/>
                  <a:pt x="176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: 図形 1539">
            <a:extLst>
              <a:ext uri="{FF2B5EF4-FFF2-40B4-BE49-F238E27FC236}">
                <a16:creationId xmlns:a16="http://schemas.microsoft.com/office/drawing/2014/main" id="{DB6F3FCD-BF9D-4F31-BC19-E8CDD521BD5A}"/>
              </a:ext>
            </a:extLst>
          </p:cNvPr>
          <p:cNvSpPr/>
          <p:nvPr/>
        </p:nvSpPr>
        <p:spPr>
          <a:xfrm>
            <a:off x="9058228" y="11123373"/>
            <a:ext cx="74452" cy="408508"/>
          </a:xfrm>
          <a:custGeom>
            <a:avLst/>
            <a:gdLst>
              <a:gd name="connsiteX0" fmla="*/ 47 w 74452"/>
              <a:gd name="connsiteY0" fmla="*/ 240 h 408508"/>
              <a:gd name="connsiteX1" fmla="*/ 60372 w 74452"/>
              <a:gd name="connsiteY1" fmla="*/ 227252 h 408508"/>
              <a:gd name="connsiteX2" fmla="*/ 52435 w 74452"/>
              <a:gd name="connsiteY2" fmla="*/ 406640 h 408508"/>
              <a:gd name="connsiteX3" fmla="*/ 66722 w 74452"/>
              <a:gd name="connsiteY3" fmla="*/ 312977 h 408508"/>
              <a:gd name="connsiteX4" fmla="*/ 71485 w 74452"/>
              <a:gd name="connsiteY4" fmla="*/ 185977 h 408508"/>
              <a:gd name="connsiteX5" fmla="*/ 47 w 74452"/>
              <a:gd name="connsiteY5" fmla="*/ 240 h 40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52" h="408508">
                <a:moveTo>
                  <a:pt x="47" y="240"/>
                </a:moveTo>
                <a:cubicBezTo>
                  <a:pt x="-1805" y="7119"/>
                  <a:pt x="51641" y="159519"/>
                  <a:pt x="60372" y="227252"/>
                </a:cubicBezTo>
                <a:cubicBezTo>
                  <a:pt x="69103" y="294985"/>
                  <a:pt x="51377" y="392353"/>
                  <a:pt x="52435" y="406640"/>
                </a:cubicBezTo>
                <a:cubicBezTo>
                  <a:pt x="53493" y="420927"/>
                  <a:pt x="63547" y="349754"/>
                  <a:pt x="66722" y="312977"/>
                </a:cubicBezTo>
                <a:cubicBezTo>
                  <a:pt x="69897" y="276200"/>
                  <a:pt x="79158" y="235983"/>
                  <a:pt x="71485" y="185977"/>
                </a:cubicBezTo>
                <a:cubicBezTo>
                  <a:pt x="63812" y="135971"/>
                  <a:pt x="1899" y="-6639"/>
                  <a:pt x="47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: 図形 1540">
            <a:extLst>
              <a:ext uri="{FF2B5EF4-FFF2-40B4-BE49-F238E27FC236}">
                <a16:creationId xmlns:a16="http://schemas.microsoft.com/office/drawing/2014/main" id="{434E37F9-26CD-4AB7-B0B6-CC530E511B0A}"/>
              </a:ext>
            </a:extLst>
          </p:cNvPr>
          <p:cNvSpPr/>
          <p:nvPr/>
        </p:nvSpPr>
        <p:spPr>
          <a:xfrm>
            <a:off x="9118439" y="11121774"/>
            <a:ext cx="60660" cy="462052"/>
          </a:xfrm>
          <a:custGeom>
            <a:avLst/>
            <a:gdLst>
              <a:gd name="connsiteX0" fmla="*/ 161 w 60660"/>
              <a:gd name="connsiteY0" fmla="*/ 251 h 462052"/>
              <a:gd name="connsiteX1" fmla="*/ 58899 w 60660"/>
              <a:gd name="connsiteY1" fmla="*/ 257426 h 462052"/>
              <a:gd name="connsiteX2" fmla="*/ 46199 w 60660"/>
              <a:gd name="connsiteY2" fmla="*/ 457451 h 462052"/>
              <a:gd name="connsiteX3" fmla="*/ 55724 w 60660"/>
              <a:gd name="connsiteY3" fmla="*/ 382839 h 462052"/>
              <a:gd name="connsiteX4" fmla="*/ 41436 w 60660"/>
              <a:gd name="connsiteY4" fmla="*/ 212976 h 462052"/>
              <a:gd name="connsiteX5" fmla="*/ 161 w 60660"/>
              <a:gd name="connsiteY5" fmla="*/ 251 h 46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60" h="462052">
                <a:moveTo>
                  <a:pt x="161" y="251"/>
                </a:moveTo>
                <a:cubicBezTo>
                  <a:pt x="3072" y="7659"/>
                  <a:pt x="51226" y="181226"/>
                  <a:pt x="58899" y="257426"/>
                </a:cubicBezTo>
                <a:cubicBezTo>
                  <a:pt x="66572" y="333626"/>
                  <a:pt x="46728" y="436549"/>
                  <a:pt x="46199" y="457451"/>
                </a:cubicBezTo>
                <a:cubicBezTo>
                  <a:pt x="45670" y="478353"/>
                  <a:pt x="56518" y="423585"/>
                  <a:pt x="55724" y="382839"/>
                </a:cubicBezTo>
                <a:cubicBezTo>
                  <a:pt x="54930" y="342093"/>
                  <a:pt x="48315" y="275153"/>
                  <a:pt x="41436" y="212976"/>
                </a:cubicBezTo>
                <a:cubicBezTo>
                  <a:pt x="34557" y="150799"/>
                  <a:pt x="-2750" y="-7157"/>
                  <a:pt x="161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: 図形 1541">
            <a:extLst>
              <a:ext uri="{FF2B5EF4-FFF2-40B4-BE49-F238E27FC236}">
                <a16:creationId xmlns:a16="http://schemas.microsoft.com/office/drawing/2014/main" id="{065F3989-EC2C-4533-B9CB-EC9CE4448454}"/>
              </a:ext>
            </a:extLst>
          </p:cNvPr>
          <p:cNvSpPr/>
          <p:nvPr/>
        </p:nvSpPr>
        <p:spPr>
          <a:xfrm>
            <a:off x="8782589" y="11751887"/>
            <a:ext cx="331712" cy="84688"/>
          </a:xfrm>
          <a:custGeom>
            <a:avLst/>
            <a:gdLst>
              <a:gd name="connsiteX0" fmla="*/ 1049 w 331712"/>
              <a:gd name="connsiteY0" fmla="*/ 79751 h 84688"/>
              <a:gd name="connsiteX1" fmla="*/ 189961 w 331712"/>
              <a:gd name="connsiteY1" fmla="*/ 78163 h 84688"/>
              <a:gd name="connsiteX2" fmla="*/ 331249 w 331712"/>
              <a:gd name="connsiteY2" fmla="*/ 376 h 84688"/>
              <a:gd name="connsiteX3" fmla="*/ 231236 w 331712"/>
              <a:gd name="connsiteY3" fmla="*/ 49588 h 84688"/>
              <a:gd name="connsiteX4" fmla="*/ 118524 w 331712"/>
              <a:gd name="connsiteY4" fmla="*/ 73401 h 84688"/>
              <a:gd name="connsiteX5" fmla="*/ 1049 w 331712"/>
              <a:gd name="connsiteY5" fmla="*/ 79751 h 8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712" h="84688">
                <a:moveTo>
                  <a:pt x="1049" y="79751"/>
                </a:moveTo>
                <a:cubicBezTo>
                  <a:pt x="12955" y="80545"/>
                  <a:pt x="134928" y="91392"/>
                  <a:pt x="189961" y="78163"/>
                </a:cubicBezTo>
                <a:cubicBezTo>
                  <a:pt x="244994" y="64934"/>
                  <a:pt x="331249" y="376"/>
                  <a:pt x="331249" y="376"/>
                </a:cubicBezTo>
                <a:cubicBezTo>
                  <a:pt x="338128" y="-4386"/>
                  <a:pt x="266690" y="37417"/>
                  <a:pt x="231236" y="49588"/>
                </a:cubicBezTo>
                <a:cubicBezTo>
                  <a:pt x="195782" y="61759"/>
                  <a:pt x="155301" y="68903"/>
                  <a:pt x="118524" y="73401"/>
                </a:cubicBezTo>
                <a:cubicBezTo>
                  <a:pt x="81747" y="77899"/>
                  <a:pt x="-10857" y="78957"/>
                  <a:pt x="1049" y="79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: 図形 1542">
            <a:extLst>
              <a:ext uri="{FF2B5EF4-FFF2-40B4-BE49-F238E27FC236}">
                <a16:creationId xmlns:a16="http://schemas.microsoft.com/office/drawing/2014/main" id="{C8DED3FE-4F92-454B-AD47-910CF3DE2898}"/>
              </a:ext>
            </a:extLst>
          </p:cNvPr>
          <p:cNvSpPr/>
          <p:nvPr/>
        </p:nvSpPr>
        <p:spPr>
          <a:xfrm>
            <a:off x="8873997" y="11823502"/>
            <a:ext cx="420944" cy="33629"/>
          </a:xfrm>
          <a:custGeom>
            <a:avLst/>
            <a:gdLst>
              <a:gd name="connsiteX0" fmla="*/ 128 w 420944"/>
              <a:gd name="connsiteY0" fmla="*/ 33536 h 33629"/>
              <a:gd name="connsiteX1" fmla="*/ 200153 w 420944"/>
              <a:gd name="connsiteY1" fmla="*/ 14486 h 33629"/>
              <a:gd name="connsiteX2" fmla="*/ 419228 w 420944"/>
              <a:gd name="connsiteY2" fmla="*/ 24011 h 33629"/>
              <a:gd name="connsiteX3" fmla="*/ 295403 w 420944"/>
              <a:gd name="connsiteY3" fmla="*/ 1786 h 33629"/>
              <a:gd name="connsiteX4" fmla="*/ 171578 w 420944"/>
              <a:gd name="connsiteY4" fmla="*/ 4961 h 33629"/>
              <a:gd name="connsiteX5" fmla="*/ 128 w 420944"/>
              <a:gd name="connsiteY5" fmla="*/ 33536 h 3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944" h="33629">
                <a:moveTo>
                  <a:pt x="128" y="33536"/>
                </a:moveTo>
                <a:cubicBezTo>
                  <a:pt x="4890" y="35123"/>
                  <a:pt x="130303" y="16073"/>
                  <a:pt x="200153" y="14486"/>
                </a:cubicBezTo>
                <a:cubicBezTo>
                  <a:pt x="270003" y="12898"/>
                  <a:pt x="403353" y="26128"/>
                  <a:pt x="419228" y="24011"/>
                </a:cubicBezTo>
                <a:cubicBezTo>
                  <a:pt x="435103" y="21894"/>
                  <a:pt x="336678" y="4961"/>
                  <a:pt x="295403" y="1786"/>
                </a:cubicBezTo>
                <a:cubicBezTo>
                  <a:pt x="254128" y="-1389"/>
                  <a:pt x="218674" y="-331"/>
                  <a:pt x="171578" y="4961"/>
                </a:cubicBezTo>
                <a:cubicBezTo>
                  <a:pt x="124482" y="10253"/>
                  <a:pt x="-4634" y="31949"/>
                  <a:pt x="128" y="33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: 図形 1543">
            <a:extLst>
              <a:ext uri="{FF2B5EF4-FFF2-40B4-BE49-F238E27FC236}">
                <a16:creationId xmlns:a16="http://schemas.microsoft.com/office/drawing/2014/main" id="{A58DB2E0-B651-47A0-81FC-992465302BC7}"/>
              </a:ext>
            </a:extLst>
          </p:cNvPr>
          <p:cNvSpPr/>
          <p:nvPr/>
        </p:nvSpPr>
        <p:spPr>
          <a:xfrm>
            <a:off x="8766174" y="11826760"/>
            <a:ext cx="498701" cy="71638"/>
          </a:xfrm>
          <a:custGeom>
            <a:avLst/>
            <a:gdLst>
              <a:gd name="connsiteX0" fmla="*/ 1 w 498701"/>
              <a:gd name="connsiteY0" fmla="*/ 115 h 71638"/>
              <a:gd name="connsiteX1" fmla="*/ 123826 w 498701"/>
              <a:gd name="connsiteY1" fmla="*/ 55678 h 71638"/>
              <a:gd name="connsiteX2" fmla="*/ 468314 w 498701"/>
              <a:gd name="connsiteY2" fmla="*/ 69965 h 71638"/>
              <a:gd name="connsiteX3" fmla="*/ 476251 w 498701"/>
              <a:gd name="connsiteY3" fmla="*/ 23928 h 71638"/>
              <a:gd name="connsiteX4" fmla="*/ 422276 w 498701"/>
              <a:gd name="connsiteY4" fmla="*/ 50915 h 71638"/>
              <a:gd name="connsiteX5" fmla="*/ 125414 w 498701"/>
              <a:gd name="connsiteY5" fmla="*/ 41390 h 71638"/>
              <a:gd name="connsiteX6" fmla="*/ 1 w 498701"/>
              <a:gd name="connsiteY6" fmla="*/ 115 h 7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701" h="71638">
                <a:moveTo>
                  <a:pt x="1" y="115"/>
                </a:moveTo>
                <a:cubicBezTo>
                  <a:pt x="-264" y="2496"/>
                  <a:pt x="45774" y="44036"/>
                  <a:pt x="123826" y="55678"/>
                </a:cubicBezTo>
                <a:cubicBezTo>
                  <a:pt x="201878" y="67320"/>
                  <a:pt x="409577" y="75257"/>
                  <a:pt x="468314" y="69965"/>
                </a:cubicBezTo>
                <a:cubicBezTo>
                  <a:pt x="527051" y="64673"/>
                  <a:pt x="483924" y="27103"/>
                  <a:pt x="476251" y="23928"/>
                </a:cubicBezTo>
                <a:cubicBezTo>
                  <a:pt x="468578" y="20753"/>
                  <a:pt x="480749" y="48005"/>
                  <a:pt x="422276" y="50915"/>
                </a:cubicBezTo>
                <a:cubicBezTo>
                  <a:pt x="363803" y="53825"/>
                  <a:pt x="195793" y="49857"/>
                  <a:pt x="125414" y="41390"/>
                </a:cubicBezTo>
                <a:cubicBezTo>
                  <a:pt x="55035" y="32923"/>
                  <a:pt x="266" y="-2266"/>
                  <a:pt x="1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: 図形 1544">
            <a:extLst>
              <a:ext uri="{FF2B5EF4-FFF2-40B4-BE49-F238E27FC236}">
                <a16:creationId xmlns:a16="http://schemas.microsoft.com/office/drawing/2014/main" id="{DC51F56F-5B7B-4D05-B36A-495A8C2B63B8}"/>
              </a:ext>
            </a:extLst>
          </p:cNvPr>
          <p:cNvSpPr/>
          <p:nvPr/>
        </p:nvSpPr>
        <p:spPr>
          <a:xfrm>
            <a:off x="9146212" y="11568070"/>
            <a:ext cx="250383" cy="130169"/>
          </a:xfrm>
          <a:custGeom>
            <a:avLst/>
            <a:gdLst>
              <a:gd name="connsiteX0" fmla="*/ 181938 w 250383"/>
              <a:gd name="connsiteY0" fmla="*/ 43 h 130169"/>
              <a:gd name="connsiteX1" fmla="*/ 220038 w 250383"/>
              <a:gd name="connsiteY1" fmla="*/ 111168 h 130169"/>
              <a:gd name="connsiteX2" fmla="*/ 161301 w 250383"/>
              <a:gd name="connsiteY2" fmla="*/ 111168 h 130169"/>
              <a:gd name="connsiteX3" fmla="*/ 963 w 250383"/>
              <a:gd name="connsiteY3" fmla="*/ 107993 h 130169"/>
              <a:gd name="connsiteX4" fmla="*/ 243851 w 250383"/>
              <a:gd name="connsiteY4" fmla="*/ 125455 h 130169"/>
              <a:gd name="connsiteX5" fmla="*/ 181938 w 250383"/>
              <a:gd name="connsiteY5" fmla="*/ 43 h 13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383" h="130169">
                <a:moveTo>
                  <a:pt x="181938" y="43"/>
                </a:moveTo>
                <a:cubicBezTo>
                  <a:pt x="177969" y="-2338"/>
                  <a:pt x="223478" y="92647"/>
                  <a:pt x="220038" y="111168"/>
                </a:cubicBezTo>
                <a:cubicBezTo>
                  <a:pt x="216598" y="129689"/>
                  <a:pt x="161301" y="111168"/>
                  <a:pt x="161301" y="111168"/>
                </a:cubicBezTo>
                <a:cubicBezTo>
                  <a:pt x="124789" y="110639"/>
                  <a:pt x="-12795" y="105612"/>
                  <a:pt x="963" y="107993"/>
                </a:cubicBezTo>
                <a:cubicBezTo>
                  <a:pt x="14721" y="110374"/>
                  <a:pt x="212895" y="141859"/>
                  <a:pt x="243851" y="125455"/>
                </a:cubicBezTo>
                <a:cubicBezTo>
                  <a:pt x="274807" y="109051"/>
                  <a:pt x="185907" y="2424"/>
                  <a:pt x="181938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: 図形 1545">
            <a:extLst>
              <a:ext uri="{FF2B5EF4-FFF2-40B4-BE49-F238E27FC236}">
                <a16:creationId xmlns:a16="http://schemas.microsoft.com/office/drawing/2014/main" id="{F1E534CE-8F45-4AD0-B7D0-6812446FA098}"/>
              </a:ext>
            </a:extLst>
          </p:cNvPr>
          <p:cNvSpPr/>
          <p:nvPr/>
        </p:nvSpPr>
        <p:spPr>
          <a:xfrm>
            <a:off x="9170805" y="11568040"/>
            <a:ext cx="160707" cy="104863"/>
          </a:xfrm>
          <a:custGeom>
            <a:avLst/>
            <a:gdLst>
              <a:gd name="connsiteX0" fmla="*/ 152583 w 160707"/>
              <a:gd name="connsiteY0" fmla="*/ 73 h 104863"/>
              <a:gd name="connsiteX1" fmla="*/ 143058 w 160707"/>
              <a:gd name="connsiteY1" fmla="*/ 68335 h 104863"/>
              <a:gd name="connsiteX2" fmla="*/ 71620 w 160707"/>
              <a:gd name="connsiteY2" fmla="*/ 85798 h 104863"/>
              <a:gd name="connsiteX3" fmla="*/ 1770 w 160707"/>
              <a:gd name="connsiteY3" fmla="*/ 104848 h 104863"/>
              <a:gd name="connsiteX4" fmla="*/ 147820 w 160707"/>
              <a:gd name="connsiteY4" fmla="*/ 82623 h 104863"/>
              <a:gd name="connsiteX5" fmla="*/ 152583 w 160707"/>
              <a:gd name="connsiteY5" fmla="*/ 73 h 10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707" h="104863">
                <a:moveTo>
                  <a:pt x="152583" y="73"/>
                </a:moveTo>
                <a:cubicBezTo>
                  <a:pt x="151789" y="-2308"/>
                  <a:pt x="156552" y="54048"/>
                  <a:pt x="143058" y="68335"/>
                </a:cubicBezTo>
                <a:cubicBezTo>
                  <a:pt x="129564" y="82622"/>
                  <a:pt x="95168" y="79713"/>
                  <a:pt x="71620" y="85798"/>
                </a:cubicBezTo>
                <a:cubicBezTo>
                  <a:pt x="48072" y="91883"/>
                  <a:pt x="-10930" y="105377"/>
                  <a:pt x="1770" y="104848"/>
                </a:cubicBezTo>
                <a:cubicBezTo>
                  <a:pt x="14470" y="104319"/>
                  <a:pt x="122420" y="96381"/>
                  <a:pt x="147820" y="82623"/>
                </a:cubicBezTo>
                <a:cubicBezTo>
                  <a:pt x="173220" y="68865"/>
                  <a:pt x="153377" y="2454"/>
                  <a:pt x="152583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: 図形 1546">
            <a:extLst>
              <a:ext uri="{FF2B5EF4-FFF2-40B4-BE49-F238E27FC236}">
                <a16:creationId xmlns:a16="http://schemas.microsoft.com/office/drawing/2014/main" id="{3F95B6A4-5E2E-4AB1-8B44-409A57ABAF1B}"/>
              </a:ext>
            </a:extLst>
          </p:cNvPr>
          <p:cNvSpPr/>
          <p:nvPr/>
        </p:nvSpPr>
        <p:spPr>
          <a:xfrm>
            <a:off x="9294807" y="11704406"/>
            <a:ext cx="68269" cy="129496"/>
          </a:xfrm>
          <a:custGeom>
            <a:avLst/>
            <a:gdLst>
              <a:gd name="connsiteX0" fmla="*/ 68268 w 68269"/>
              <a:gd name="connsiteY0" fmla="*/ 232 h 129496"/>
              <a:gd name="connsiteX1" fmla="*/ 19056 w 68269"/>
              <a:gd name="connsiteY1" fmla="*/ 95482 h 129496"/>
              <a:gd name="connsiteX2" fmla="*/ 6 w 68269"/>
              <a:gd name="connsiteY2" fmla="*/ 128819 h 129496"/>
              <a:gd name="connsiteX3" fmla="*/ 17468 w 68269"/>
              <a:gd name="connsiteY3" fmla="*/ 70082 h 129496"/>
              <a:gd name="connsiteX4" fmla="*/ 68268 w 68269"/>
              <a:gd name="connsiteY4" fmla="*/ 232 h 12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69" h="129496">
                <a:moveTo>
                  <a:pt x="68268" y="232"/>
                </a:moveTo>
                <a:cubicBezTo>
                  <a:pt x="68533" y="4465"/>
                  <a:pt x="30433" y="74051"/>
                  <a:pt x="19056" y="95482"/>
                </a:cubicBezTo>
                <a:cubicBezTo>
                  <a:pt x="7679" y="116913"/>
                  <a:pt x="271" y="133052"/>
                  <a:pt x="6" y="128819"/>
                </a:cubicBezTo>
                <a:cubicBezTo>
                  <a:pt x="-259" y="124586"/>
                  <a:pt x="8208" y="89396"/>
                  <a:pt x="17468" y="70082"/>
                </a:cubicBezTo>
                <a:cubicBezTo>
                  <a:pt x="26728" y="50768"/>
                  <a:pt x="68003" y="-4001"/>
                  <a:pt x="68268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: 図形 1547">
            <a:extLst>
              <a:ext uri="{FF2B5EF4-FFF2-40B4-BE49-F238E27FC236}">
                <a16:creationId xmlns:a16="http://schemas.microsoft.com/office/drawing/2014/main" id="{32D4C64A-F1BB-40CD-868B-89E382CB301B}"/>
              </a:ext>
            </a:extLst>
          </p:cNvPr>
          <p:cNvSpPr/>
          <p:nvPr/>
        </p:nvSpPr>
        <p:spPr>
          <a:xfrm>
            <a:off x="9227752" y="11337923"/>
            <a:ext cx="170280" cy="235042"/>
          </a:xfrm>
          <a:custGeom>
            <a:avLst/>
            <a:gdLst>
              <a:gd name="connsiteX0" fmla="*/ 16261 w 170280"/>
              <a:gd name="connsiteY0" fmla="*/ 2 h 235042"/>
              <a:gd name="connsiteX1" fmla="*/ 1973 w 170280"/>
              <a:gd name="connsiteY1" fmla="*/ 203202 h 235042"/>
              <a:gd name="connsiteX2" fmla="*/ 65473 w 170280"/>
              <a:gd name="connsiteY2" fmla="*/ 217490 h 235042"/>
              <a:gd name="connsiteX3" fmla="*/ 170248 w 170280"/>
              <a:gd name="connsiteY3" fmla="*/ 234952 h 235042"/>
              <a:gd name="connsiteX4" fmla="*/ 54361 w 170280"/>
              <a:gd name="connsiteY4" fmla="*/ 209552 h 235042"/>
              <a:gd name="connsiteX5" fmla="*/ 17848 w 170280"/>
              <a:gd name="connsiteY5" fmla="*/ 198440 h 235042"/>
              <a:gd name="connsiteX6" fmla="*/ 16261 w 170280"/>
              <a:gd name="connsiteY6" fmla="*/ 2 h 23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280" h="235042">
                <a:moveTo>
                  <a:pt x="16261" y="2"/>
                </a:moveTo>
                <a:cubicBezTo>
                  <a:pt x="13615" y="796"/>
                  <a:pt x="-6229" y="166954"/>
                  <a:pt x="1973" y="203202"/>
                </a:cubicBezTo>
                <a:cubicBezTo>
                  <a:pt x="10175" y="239450"/>
                  <a:pt x="37427" y="212198"/>
                  <a:pt x="65473" y="217490"/>
                </a:cubicBezTo>
                <a:cubicBezTo>
                  <a:pt x="93519" y="222782"/>
                  <a:pt x="172100" y="236275"/>
                  <a:pt x="170248" y="234952"/>
                </a:cubicBezTo>
                <a:cubicBezTo>
                  <a:pt x="168396" y="233629"/>
                  <a:pt x="79761" y="215637"/>
                  <a:pt x="54361" y="209552"/>
                </a:cubicBezTo>
                <a:cubicBezTo>
                  <a:pt x="28961" y="203467"/>
                  <a:pt x="24727" y="229925"/>
                  <a:pt x="17848" y="198440"/>
                </a:cubicBezTo>
                <a:cubicBezTo>
                  <a:pt x="10969" y="166955"/>
                  <a:pt x="18907" y="-792"/>
                  <a:pt x="1626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: 図形 1548">
            <a:extLst>
              <a:ext uri="{FF2B5EF4-FFF2-40B4-BE49-F238E27FC236}">
                <a16:creationId xmlns:a16="http://schemas.microsoft.com/office/drawing/2014/main" id="{53136FF8-BFEB-48EE-9C33-317F54D49C9F}"/>
              </a:ext>
            </a:extLst>
          </p:cNvPr>
          <p:cNvSpPr/>
          <p:nvPr/>
        </p:nvSpPr>
        <p:spPr>
          <a:xfrm>
            <a:off x="9232730" y="11336295"/>
            <a:ext cx="171342" cy="224241"/>
          </a:xfrm>
          <a:custGeom>
            <a:avLst/>
            <a:gdLst>
              <a:gd name="connsiteX0" fmla="*/ 170 w 171342"/>
              <a:gd name="connsiteY0" fmla="*/ 43 h 224241"/>
              <a:gd name="connsiteX1" fmla="*/ 157333 w 171342"/>
              <a:gd name="connsiteY1" fmla="*/ 15918 h 224241"/>
              <a:gd name="connsiteX2" fmla="*/ 163683 w 171342"/>
              <a:gd name="connsiteY2" fmla="*/ 54018 h 224241"/>
              <a:gd name="connsiteX3" fmla="*/ 157333 w 171342"/>
              <a:gd name="connsiteY3" fmla="*/ 223880 h 224241"/>
              <a:gd name="connsiteX4" fmla="*/ 146220 w 171342"/>
              <a:gd name="connsiteY4" fmla="*/ 96880 h 224241"/>
              <a:gd name="connsiteX5" fmla="*/ 150983 w 171342"/>
              <a:gd name="connsiteY5" fmla="*/ 23855 h 224241"/>
              <a:gd name="connsiteX6" fmla="*/ 127170 w 171342"/>
              <a:gd name="connsiteY6" fmla="*/ 11155 h 224241"/>
              <a:gd name="connsiteX7" fmla="*/ 170 w 171342"/>
              <a:gd name="connsiteY7" fmla="*/ 43 h 22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342" h="224241">
                <a:moveTo>
                  <a:pt x="170" y="43"/>
                </a:moveTo>
                <a:cubicBezTo>
                  <a:pt x="5197" y="837"/>
                  <a:pt x="130081" y="6922"/>
                  <a:pt x="157333" y="15918"/>
                </a:cubicBezTo>
                <a:cubicBezTo>
                  <a:pt x="184585" y="24914"/>
                  <a:pt x="163683" y="19358"/>
                  <a:pt x="163683" y="54018"/>
                </a:cubicBezTo>
                <a:cubicBezTo>
                  <a:pt x="163683" y="88678"/>
                  <a:pt x="160244" y="216736"/>
                  <a:pt x="157333" y="223880"/>
                </a:cubicBezTo>
                <a:cubicBezTo>
                  <a:pt x="154422" y="231024"/>
                  <a:pt x="147278" y="130217"/>
                  <a:pt x="146220" y="96880"/>
                </a:cubicBezTo>
                <a:cubicBezTo>
                  <a:pt x="145162" y="63543"/>
                  <a:pt x="154158" y="38142"/>
                  <a:pt x="150983" y="23855"/>
                </a:cubicBezTo>
                <a:cubicBezTo>
                  <a:pt x="147808" y="9568"/>
                  <a:pt x="151512" y="12743"/>
                  <a:pt x="127170" y="11155"/>
                </a:cubicBezTo>
                <a:cubicBezTo>
                  <a:pt x="102828" y="9568"/>
                  <a:pt x="-4857" y="-751"/>
                  <a:pt x="170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: 図形 1549">
            <a:extLst>
              <a:ext uri="{FF2B5EF4-FFF2-40B4-BE49-F238E27FC236}">
                <a16:creationId xmlns:a16="http://schemas.microsoft.com/office/drawing/2014/main" id="{4AB97728-C573-4654-A0C2-0C8DEFF894A5}"/>
              </a:ext>
            </a:extLst>
          </p:cNvPr>
          <p:cNvSpPr/>
          <p:nvPr/>
        </p:nvSpPr>
        <p:spPr>
          <a:xfrm>
            <a:off x="9257438" y="11353530"/>
            <a:ext cx="139039" cy="206656"/>
          </a:xfrm>
          <a:custGeom>
            <a:avLst/>
            <a:gdLst>
              <a:gd name="connsiteX0" fmla="*/ 138975 w 139039"/>
              <a:gd name="connsiteY0" fmla="*/ 270 h 206656"/>
              <a:gd name="connsiteX1" fmla="*/ 26262 w 139039"/>
              <a:gd name="connsiteY1" fmla="*/ 22495 h 206656"/>
              <a:gd name="connsiteX2" fmla="*/ 23087 w 139039"/>
              <a:gd name="connsiteY2" fmla="*/ 98695 h 206656"/>
              <a:gd name="connsiteX3" fmla="*/ 24675 w 139039"/>
              <a:gd name="connsiteY3" fmla="*/ 159020 h 206656"/>
              <a:gd name="connsiteX4" fmla="*/ 92937 w 139039"/>
              <a:gd name="connsiteY4" fmla="*/ 181245 h 206656"/>
              <a:gd name="connsiteX5" fmla="*/ 129450 w 139039"/>
              <a:gd name="connsiteY5" fmla="*/ 206645 h 206656"/>
              <a:gd name="connsiteX6" fmla="*/ 26262 w 139039"/>
              <a:gd name="connsiteY6" fmla="*/ 178070 h 206656"/>
              <a:gd name="connsiteX7" fmla="*/ 8800 w 139039"/>
              <a:gd name="connsiteY7" fmla="*/ 154258 h 206656"/>
              <a:gd name="connsiteX8" fmla="*/ 8800 w 139039"/>
              <a:gd name="connsiteY8" fmla="*/ 33608 h 206656"/>
              <a:gd name="connsiteX9" fmla="*/ 138975 w 139039"/>
              <a:gd name="connsiteY9" fmla="*/ 270 h 206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039" h="206656">
                <a:moveTo>
                  <a:pt x="138975" y="270"/>
                </a:moveTo>
                <a:cubicBezTo>
                  <a:pt x="141885" y="-1582"/>
                  <a:pt x="45577" y="6091"/>
                  <a:pt x="26262" y="22495"/>
                </a:cubicBezTo>
                <a:cubicBezTo>
                  <a:pt x="6947" y="38899"/>
                  <a:pt x="23351" y="75941"/>
                  <a:pt x="23087" y="98695"/>
                </a:cubicBezTo>
                <a:cubicBezTo>
                  <a:pt x="22823" y="121449"/>
                  <a:pt x="13033" y="145262"/>
                  <a:pt x="24675" y="159020"/>
                </a:cubicBezTo>
                <a:cubicBezTo>
                  <a:pt x="36317" y="172778"/>
                  <a:pt x="75475" y="173308"/>
                  <a:pt x="92937" y="181245"/>
                </a:cubicBezTo>
                <a:cubicBezTo>
                  <a:pt x="110399" y="189182"/>
                  <a:pt x="140562" y="207174"/>
                  <a:pt x="129450" y="206645"/>
                </a:cubicBezTo>
                <a:cubicBezTo>
                  <a:pt x="118338" y="206116"/>
                  <a:pt x="46370" y="186801"/>
                  <a:pt x="26262" y="178070"/>
                </a:cubicBezTo>
                <a:cubicBezTo>
                  <a:pt x="6154" y="169339"/>
                  <a:pt x="11710" y="178335"/>
                  <a:pt x="8800" y="154258"/>
                </a:cubicBezTo>
                <a:cubicBezTo>
                  <a:pt x="5890" y="130181"/>
                  <a:pt x="-9456" y="56098"/>
                  <a:pt x="8800" y="33608"/>
                </a:cubicBezTo>
                <a:cubicBezTo>
                  <a:pt x="27056" y="11118"/>
                  <a:pt x="136065" y="2122"/>
                  <a:pt x="138975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: 図形 1550">
            <a:extLst>
              <a:ext uri="{FF2B5EF4-FFF2-40B4-BE49-F238E27FC236}">
                <a16:creationId xmlns:a16="http://schemas.microsoft.com/office/drawing/2014/main" id="{3296E2DB-E24F-418F-84C9-F6B6A0FBF138}"/>
              </a:ext>
            </a:extLst>
          </p:cNvPr>
          <p:cNvSpPr/>
          <p:nvPr/>
        </p:nvSpPr>
        <p:spPr>
          <a:xfrm>
            <a:off x="9241198" y="11203376"/>
            <a:ext cx="156509" cy="113927"/>
          </a:xfrm>
          <a:custGeom>
            <a:avLst/>
            <a:gdLst>
              <a:gd name="connsiteX0" fmla="*/ 2815 w 156509"/>
              <a:gd name="connsiteY0" fmla="*/ 4374 h 113927"/>
              <a:gd name="connsiteX1" fmla="*/ 61552 w 156509"/>
              <a:gd name="connsiteY1" fmla="*/ 4374 h 113927"/>
              <a:gd name="connsiteX2" fmla="*/ 139340 w 156509"/>
              <a:gd name="connsiteY2" fmla="*/ 42474 h 113927"/>
              <a:gd name="connsiteX3" fmla="*/ 112352 w 156509"/>
              <a:gd name="connsiteY3" fmla="*/ 113912 h 113927"/>
              <a:gd name="connsiteX4" fmla="*/ 153627 w 156509"/>
              <a:gd name="connsiteY4" fmla="*/ 36124 h 113927"/>
              <a:gd name="connsiteX5" fmla="*/ 2815 w 156509"/>
              <a:gd name="connsiteY5" fmla="*/ 4374 h 11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09" h="113927">
                <a:moveTo>
                  <a:pt x="2815" y="4374"/>
                </a:moveTo>
                <a:cubicBezTo>
                  <a:pt x="-12531" y="-918"/>
                  <a:pt x="38798" y="-1976"/>
                  <a:pt x="61552" y="4374"/>
                </a:cubicBezTo>
                <a:cubicBezTo>
                  <a:pt x="84306" y="10724"/>
                  <a:pt x="130873" y="24218"/>
                  <a:pt x="139340" y="42474"/>
                </a:cubicBezTo>
                <a:cubicBezTo>
                  <a:pt x="147807" y="60730"/>
                  <a:pt x="109971" y="114970"/>
                  <a:pt x="112352" y="113912"/>
                </a:cubicBezTo>
                <a:cubicBezTo>
                  <a:pt x="114733" y="112854"/>
                  <a:pt x="169502" y="53322"/>
                  <a:pt x="153627" y="36124"/>
                </a:cubicBezTo>
                <a:cubicBezTo>
                  <a:pt x="137752" y="18926"/>
                  <a:pt x="18161" y="9666"/>
                  <a:pt x="2815" y="4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: 図形 1551">
            <a:extLst>
              <a:ext uri="{FF2B5EF4-FFF2-40B4-BE49-F238E27FC236}">
                <a16:creationId xmlns:a16="http://schemas.microsoft.com/office/drawing/2014/main" id="{00442AAE-FAE6-4278-BF96-2B3E7C9C64A4}"/>
              </a:ext>
            </a:extLst>
          </p:cNvPr>
          <p:cNvSpPr/>
          <p:nvPr/>
        </p:nvSpPr>
        <p:spPr>
          <a:xfrm>
            <a:off x="9224054" y="11217251"/>
            <a:ext cx="171069" cy="60482"/>
          </a:xfrm>
          <a:custGeom>
            <a:avLst/>
            <a:gdLst>
              <a:gd name="connsiteX0" fmla="*/ 909 w 171069"/>
              <a:gd name="connsiteY0" fmla="*/ 24 h 60482"/>
              <a:gd name="connsiteX1" fmla="*/ 162834 w 171069"/>
              <a:gd name="connsiteY1" fmla="*/ 46062 h 60482"/>
              <a:gd name="connsiteX2" fmla="*/ 142196 w 171069"/>
              <a:gd name="connsiteY2" fmla="*/ 60349 h 60482"/>
              <a:gd name="connsiteX3" fmla="*/ 97746 w 171069"/>
              <a:gd name="connsiteY3" fmla="*/ 39712 h 60482"/>
              <a:gd name="connsiteX4" fmla="*/ 909 w 171069"/>
              <a:gd name="connsiteY4" fmla="*/ 24 h 6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069" h="60482">
                <a:moveTo>
                  <a:pt x="909" y="24"/>
                </a:moveTo>
                <a:cubicBezTo>
                  <a:pt x="11757" y="1082"/>
                  <a:pt x="139286" y="36008"/>
                  <a:pt x="162834" y="46062"/>
                </a:cubicBezTo>
                <a:cubicBezTo>
                  <a:pt x="186382" y="56116"/>
                  <a:pt x="153044" y="61407"/>
                  <a:pt x="142196" y="60349"/>
                </a:cubicBezTo>
                <a:cubicBezTo>
                  <a:pt x="131348" y="59291"/>
                  <a:pt x="116002" y="47385"/>
                  <a:pt x="97746" y="39712"/>
                </a:cubicBezTo>
                <a:cubicBezTo>
                  <a:pt x="79490" y="32039"/>
                  <a:pt x="-9939" y="-1034"/>
                  <a:pt x="909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: 図形 1552">
            <a:extLst>
              <a:ext uri="{FF2B5EF4-FFF2-40B4-BE49-F238E27FC236}">
                <a16:creationId xmlns:a16="http://schemas.microsoft.com/office/drawing/2014/main" id="{2A518FB1-3790-4BDF-831F-7381CB058797}"/>
              </a:ext>
            </a:extLst>
          </p:cNvPr>
          <p:cNvSpPr/>
          <p:nvPr/>
        </p:nvSpPr>
        <p:spPr>
          <a:xfrm>
            <a:off x="9231735" y="11069330"/>
            <a:ext cx="55160" cy="146581"/>
          </a:xfrm>
          <a:custGeom>
            <a:avLst/>
            <a:gdLst>
              <a:gd name="connsiteX0" fmla="*/ 55140 w 55160"/>
              <a:gd name="connsiteY0" fmla="*/ 308 h 146581"/>
              <a:gd name="connsiteX1" fmla="*/ 2753 w 55160"/>
              <a:gd name="connsiteY1" fmla="*/ 55870 h 146581"/>
              <a:gd name="connsiteX2" fmla="*/ 7515 w 55160"/>
              <a:gd name="connsiteY2" fmla="*/ 146358 h 146581"/>
              <a:gd name="connsiteX3" fmla="*/ 9103 w 55160"/>
              <a:gd name="connsiteY3" fmla="*/ 79683 h 146581"/>
              <a:gd name="connsiteX4" fmla="*/ 55140 w 55160"/>
              <a:gd name="connsiteY4" fmla="*/ 308 h 14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60" h="146581">
                <a:moveTo>
                  <a:pt x="55140" y="308"/>
                </a:moveTo>
                <a:cubicBezTo>
                  <a:pt x="54082" y="-3661"/>
                  <a:pt x="10690" y="31528"/>
                  <a:pt x="2753" y="55870"/>
                </a:cubicBezTo>
                <a:cubicBezTo>
                  <a:pt x="-5184" y="80212"/>
                  <a:pt x="6457" y="142389"/>
                  <a:pt x="7515" y="146358"/>
                </a:cubicBezTo>
                <a:cubicBezTo>
                  <a:pt x="8573" y="150327"/>
                  <a:pt x="2753" y="100320"/>
                  <a:pt x="9103" y="79683"/>
                </a:cubicBezTo>
                <a:cubicBezTo>
                  <a:pt x="15453" y="59046"/>
                  <a:pt x="56198" y="4277"/>
                  <a:pt x="55140" y="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: 図形 1553">
            <a:extLst>
              <a:ext uri="{FF2B5EF4-FFF2-40B4-BE49-F238E27FC236}">
                <a16:creationId xmlns:a16="http://schemas.microsoft.com/office/drawing/2014/main" id="{4E1DFE9F-EDA5-4F80-8A12-31E2E4DC66C6}"/>
              </a:ext>
            </a:extLst>
          </p:cNvPr>
          <p:cNvSpPr/>
          <p:nvPr/>
        </p:nvSpPr>
        <p:spPr>
          <a:xfrm>
            <a:off x="9213099" y="11072808"/>
            <a:ext cx="53183" cy="150820"/>
          </a:xfrm>
          <a:custGeom>
            <a:avLst/>
            <a:gdLst>
              <a:gd name="connsiteX0" fmla="*/ 53139 w 53183"/>
              <a:gd name="connsiteY0" fmla="*/ 5 h 150820"/>
              <a:gd name="connsiteX1" fmla="*/ 751 w 53183"/>
              <a:gd name="connsiteY1" fmla="*/ 61917 h 150820"/>
              <a:gd name="connsiteX2" fmla="*/ 21389 w 53183"/>
              <a:gd name="connsiteY2" fmla="*/ 150817 h 150820"/>
              <a:gd name="connsiteX3" fmla="*/ 10276 w 53183"/>
              <a:gd name="connsiteY3" fmla="*/ 65092 h 150820"/>
              <a:gd name="connsiteX4" fmla="*/ 53139 w 53183"/>
              <a:gd name="connsiteY4" fmla="*/ 5 h 15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83" h="150820">
                <a:moveTo>
                  <a:pt x="53139" y="5"/>
                </a:moveTo>
                <a:cubicBezTo>
                  <a:pt x="51552" y="-524"/>
                  <a:pt x="6043" y="36782"/>
                  <a:pt x="751" y="61917"/>
                </a:cubicBezTo>
                <a:cubicBezTo>
                  <a:pt x="-4541" y="87052"/>
                  <a:pt x="19802" y="150288"/>
                  <a:pt x="21389" y="150817"/>
                </a:cubicBezTo>
                <a:cubicBezTo>
                  <a:pt x="22976" y="151346"/>
                  <a:pt x="7366" y="89169"/>
                  <a:pt x="10276" y="65092"/>
                </a:cubicBezTo>
                <a:cubicBezTo>
                  <a:pt x="13186" y="41015"/>
                  <a:pt x="54726" y="534"/>
                  <a:pt x="5313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: 図形 1554">
            <a:extLst>
              <a:ext uri="{FF2B5EF4-FFF2-40B4-BE49-F238E27FC236}">
                <a16:creationId xmlns:a16="http://schemas.microsoft.com/office/drawing/2014/main" id="{C73BC9A9-9A9F-4DA9-9D49-905AB29BA7EE}"/>
              </a:ext>
            </a:extLst>
          </p:cNvPr>
          <p:cNvSpPr/>
          <p:nvPr/>
        </p:nvSpPr>
        <p:spPr>
          <a:xfrm>
            <a:off x="9351815" y="11068634"/>
            <a:ext cx="38514" cy="180337"/>
          </a:xfrm>
          <a:custGeom>
            <a:avLst/>
            <a:gdLst>
              <a:gd name="connsiteX0" fmla="*/ 148 w 38514"/>
              <a:gd name="connsiteY0" fmla="*/ 1004 h 180337"/>
              <a:gd name="connsiteX1" fmla="*/ 25548 w 38514"/>
              <a:gd name="connsiteY1" fmla="*/ 177216 h 180337"/>
              <a:gd name="connsiteX2" fmla="*/ 38248 w 38514"/>
              <a:gd name="connsiteY2" fmla="*/ 107366 h 180337"/>
              <a:gd name="connsiteX3" fmla="*/ 148 w 38514"/>
              <a:gd name="connsiteY3" fmla="*/ 1004 h 18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14" h="180337">
                <a:moveTo>
                  <a:pt x="148" y="1004"/>
                </a:moveTo>
                <a:cubicBezTo>
                  <a:pt x="-1969" y="12646"/>
                  <a:pt x="19198" y="159489"/>
                  <a:pt x="25548" y="177216"/>
                </a:cubicBezTo>
                <a:cubicBezTo>
                  <a:pt x="31898" y="194943"/>
                  <a:pt x="40100" y="132501"/>
                  <a:pt x="38248" y="107366"/>
                </a:cubicBezTo>
                <a:cubicBezTo>
                  <a:pt x="36396" y="82231"/>
                  <a:pt x="2265" y="-10638"/>
                  <a:pt x="148" y="1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: 図形 1555">
            <a:extLst>
              <a:ext uri="{FF2B5EF4-FFF2-40B4-BE49-F238E27FC236}">
                <a16:creationId xmlns:a16="http://schemas.microsoft.com/office/drawing/2014/main" id="{CE086118-0025-4D45-A7F5-793CF07C9C15}"/>
              </a:ext>
            </a:extLst>
          </p:cNvPr>
          <p:cNvSpPr/>
          <p:nvPr/>
        </p:nvSpPr>
        <p:spPr>
          <a:xfrm>
            <a:off x="9059863" y="10916744"/>
            <a:ext cx="230420" cy="109736"/>
          </a:xfrm>
          <a:custGeom>
            <a:avLst/>
            <a:gdLst>
              <a:gd name="connsiteX0" fmla="*/ 0 w 230420"/>
              <a:gd name="connsiteY0" fmla="*/ 10019 h 109736"/>
              <a:gd name="connsiteX1" fmla="*/ 85725 w 230420"/>
              <a:gd name="connsiteY1" fmla="*/ 103681 h 109736"/>
              <a:gd name="connsiteX2" fmla="*/ 104775 w 230420"/>
              <a:gd name="connsiteY2" fmla="*/ 98919 h 109736"/>
              <a:gd name="connsiteX3" fmla="*/ 225425 w 230420"/>
              <a:gd name="connsiteY3" fmla="*/ 86219 h 109736"/>
              <a:gd name="connsiteX4" fmla="*/ 200025 w 230420"/>
              <a:gd name="connsiteY4" fmla="*/ 48119 h 109736"/>
              <a:gd name="connsiteX5" fmla="*/ 131762 w 230420"/>
              <a:gd name="connsiteY5" fmla="*/ 494 h 109736"/>
              <a:gd name="connsiteX6" fmla="*/ 200025 w 230420"/>
              <a:gd name="connsiteY6" fmla="*/ 79869 h 109736"/>
              <a:gd name="connsiteX7" fmla="*/ 141287 w 230420"/>
              <a:gd name="connsiteY7" fmla="*/ 79869 h 109736"/>
              <a:gd name="connsiteX8" fmla="*/ 85725 w 230420"/>
              <a:gd name="connsiteY8" fmla="*/ 75106 h 109736"/>
              <a:gd name="connsiteX9" fmla="*/ 0 w 230420"/>
              <a:gd name="connsiteY9" fmla="*/ 10019 h 10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420" h="109736">
                <a:moveTo>
                  <a:pt x="0" y="10019"/>
                </a:moveTo>
                <a:cubicBezTo>
                  <a:pt x="0" y="14781"/>
                  <a:pt x="68263" y="88864"/>
                  <a:pt x="85725" y="103681"/>
                </a:cubicBezTo>
                <a:cubicBezTo>
                  <a:pt x="103187" y="118498"/>
                  <a:pt x="81492" y="101829"/>
                  <a:pt x="104775" y="98919"/>
                </a:cubicBezTo>
                <a:cubicBezTo>
                  <a:pt x="128058" y="96009"/>
                  <a:pt x="209550" y="94686"/>
                  <a:pt x="225425" y="86219"/>
                </a:cubicBezTo>
                <a:cubicBezTo>
                  <a:pt x="241300" y="77752"/>
                  <a:pt x="215636" y="62407"/>
                  <a:pt x="200025" y="48119"/>
                </a:cubicBezTo>
                <a:cubicBezTo>
                  <a:pt x="184415" y="33832"/>
                  <a:pt x="131762" y="-4798"/>
                  <a:pt x="131762" y="494"/>
                </a:cubicBezTo>
                <a:cubicBezTo>
                  <a:pt x="131762" y="5786"/>
                  <a:pt x="198438" y="66640"/>
                  <a:pt x="200025" y="79869"/>
                </a:cubicBezTo>
                <a:cubicBezTo>
                  <a:pt x="201612" y="93098"/>
                  <a:pt x="141287" y="79869"/>
                  <a:pt x="141287" y="79869"/>
                </a:cubicBezTo>
                <a:cubicBezTo>
                  <a:pt x="122237" y="79075"/>
                  <a:pt x="105833" y="85689"/>
                  <a:pt x="85725" y="75106"/>
                </a:cubicBezTo>
                <a:cubicBezTo>
                  <a:pt x="65617" y="64523"/>
                  <a:pt x="0" y="5257"/>
                  <a:pt x="0" y="10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: 図形 1556">
            <a:extLst>
              <a:ext uri="{FF2B5EF4-FFF2-40B4-BE49-F238E27FC236}">
                <a16:creationId xmlns:a16="http://schemas.microsoft.com/office/drawing/2014/main" id="{6583E0C9-9FEE-4C13-9FAD-D6E3674A708D}"/>
              </a:ext>
            </a:extLst>
          </p:cNvPr>
          <p:cNvSpPr/>
          <p:nvPr/>
        </p:nvSpPr>
        <p:spPr>
          <a:xfrm>
            <a:off x="8927790" y="10901355"/>
            <a:ext cx="260665" cy="35724"/>
          </a:xfrm>
          <a:custGeom>
            <a:avLst/>
            <a:gdLst>
              <a:gd name="connsiteX0" fmla="*/ 310 w 260665"/>
              <a:gd name="connsiteY0" fmla="*/ 8 h 35724"/>
              <a:gd name="connsiteX1" fmla="*/ 149535 w 260665"/>
              <a:gd name="connsiteY1" fmla="*/ 26995 h 35724"/>
              <a:gd name="connsiteX2" fmla="*/ 260660 w 260665"/>
              <a:gd name="connsiteY2" fmla="*/ 19058 h 35724"/>
              <a:gd name="connsiteX3" fmla="*/ 154298 w 260665"/>
              <a:gd name="connsiteY3" fmla="*/ 34933 h 35724"/>
              <a:gd name="connsiteX4" fmla="*/ 111435 w 260665"/>
              <a:gd name="connsiteY4" fmla="*/ 30170 h 35724"/>
              <a:gd name="connsiteX5" fmla="*/ 310 w 260665"/>
              <a:gd name="connsiteY5" fmla="*/ 8 h 3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65" h="35724">
                <a:moveTo>
                  <a:pt x="310" y="8"/>
                </a:moveTo>
                <a:cubicBezTo>
                  <a:pt x="6660" y="-521"/>
                  <a:pt x="106143" y="23820"/>
                  <a:pt x="149535" y="26995"/>
                </a:cubicBezTo>
                <a:cubicBezTo>
                  <a:pt x="192927" y="30170"/>
                  <a:pt x="259866" y="17735"/>
                  <a:pt x="260660" y="19058"/>
                </a:cubicBezTo>
                <a:cubicBezTo>
                  <a:pt x="261454" y="20381"/>
                  <a:pt x="179169" y="33081"/>
                  <a:pt x="154298" y="34933"/>
                </a:cubicBezTo>
                <a:cubicBezTo>
                  <a:pt x="129427" y="36785"/>
                  <a:pt x="136041" y="35462"/>
                  <a:pt x="111435" y="30170"/>
                </a:cubicBezTo>
                <a:cubicBezTo>
                  <a:pt x="86829" y="24878"/>
                  <a:pt x="-6040" y="537"/>
                  <a:pt x="31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: 図形 1557">
            <a:extLst>
              <a:ext uri="{FF2B5EF4-FFF2-40B4-BE49-F238E27FC236}">
                <a16:creationId xmlns:a16="http://schemas.microsoft.com/office/drawing/2014/main" id="{FFCCE730-E813-4B0A-825E-0A32867EE506}"/>
              </a:ext>
            </a:extLst>
          </p:cNvPr>
          <p:cNvSpPr/>
          <p:nvPr/>
        </p:nvSpPr>
        <p:spPr>
          <a:xfrm>
            <a:off x="9132867" y="11007458"/>
            <a:ext cx="173397" cy="42721"/>
          </a:xfrm>
          <a:custGeom>
            <a:avLst/>
            <a:gdLst>
              <a:gd name="connsiteX0" fmla="*/ 21 w 173397"/>
              <a:gd name="connsiteY0" fmla="*/ 30430 h 42721"/>
              <a:gd name="connsiteX1" fmla="*/ 152421 w 173397"/>
              <a:gd name="connsiteY1" fmla="*/ 38367 h 42721"/>
              <a:gd name="connsiteX2" fmla="*/ 173058 w 173397"/>
              <a:gd name="connsiteY2" fmla="*/ 39955 h 42721"/>
              <a:gd name="connsiteX3" fmla="*/ 163533 w 173397"/>
              <a:gd name="connsiteY3" fmla="*/ 267 h 42721"/>
              <a:gd name="connsiteX4" fmla="*/ 141308 w 173397"/>
              <a:gd name="connsiteY4" fmla="*/ 22492 h 42721"/>
              <a:gd name="connsiteX5" fmla="*/ 21 w 173397"/>
              <a:gd name="connsiteY5" fmla="*/ 30430 h 4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397" h="42721">
                <a:moveTo>
                  <a:pt x="21" y="30430"/>
                </a:moveTo>
                <a:cubicBezTo>
                  <a:pt x="1873" y="33076"/>
                  <a:pt x="123582" y="36780"/>
                  <a:pt x="152421" y="38367"/>
                </a:cubicBezTo>
                <a:cubicBezTo>
                  <a:pt x="181260" y="39954"/>
                  <a:pt x="171206" y="46305"/>
                  <a:pt x="173058" y="39955"/>
                </a:cubicBezTo>
                <a:cubicBezTo>
                  <a:pt x="174910" y="33605"/>
                  <a:pt x="168825" y="3177"/>
                  <a:pt x="163533" y="267"/>
                </a:cubicBezTo>
                <a:cubicBezTo>
                  <a:pt x="158241" y="-2643"/>
                  <a:pt x="166972" y="19052"/>
                  <a:pt x="141308" y="22492"/>
                </a:cubicBezTo>
                <a:cubicBezTo>
                  <a:pt x="115644" y="25932"/>
                  <a:pt x="-1831" y="27784"/>
                  <a:pt x="21" y="30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: 図形 1558">
            <a:extLst>
              <a:ext uri="{FF2B5EF4-FFF2-40B4-BE49-F238E27FC236}">
                <a16:creationId xmlns:a16="http://schemas.microsoft.com/office/drawing/2014/main" id="{04E8BB22-EA95-42F9-944D-B59C08962E9C}"/>
              </a:ext>
            </a:extLst>
          </p:cNvPr>
          <p:cNvSpPr/>
          <p:nvPr/>
        </p:nvSpPr>
        <p:spPr>
          <a:xfrm>
            <a:off x="9242234" y="11074124"/>
            <a:ext cx="122538" cy="20916"/>
          </a:xfrm>
          <a:custGeom>
            <a:avLst/>
            <a:gdLst>
              <a:gd name="connsiteX0" fmla="*/ 191 w 122538"/>
              <a:gd name="connsiteY0" fmla="*/ 276 h 20916"/>
              <a:gd name="connsiteX1" fmla="*/ 117666 w 122538"/>
              <a:gd name="connsiteY1" fmla="*/ 9801 h 20916"/>
              <a:gd name="connsiteX2" fmla="*/ 90679 w 122538"/>
              <a:gd name="connsiteY2" fmla="*/ 20914 h 20916"/>
              <a:gd name="connsiteX3" fmla="*/ 191 w 122538"/>
              <a:gd name="connsiteY3" fmla="*/ 276 h 2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538" h="20916">
                <a:moveTo>
                  <a:pt x="191" y="276"/>
                </a:moveTo>
                <a:cubicBezTo>
                  <a:pt x="4689" y="-1576"/>
                  <a:pt x="102585" y="6361"/>
                  <a:pt x="117666" y="9801"/>
                </a:cubicBezTo>
                <a:cubicBezTo>
                  <a:pt x="132747" y="13241"/>
                  <a:pt x="109729" y="20649"/>
                  <a:pt x="90679" y="20914"/>
                </a:cubicBezTo>
                <a:cubicBezTo>
                  <a:pt x="71629" y="21179"/>
                  <a:pt x="-4307" y="2128"/>
                  <a:pt x="191" y="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: 図形 1559">
            <a:extLst>
              <a:ext uri="{FF2B5EF4-FFF2-40B4-BE49-F238E27FC236}">
                <a16:creationId xmlns:a16="http://schemas.microsoft.com/office/drawing/2014/main" id="{7CB0D3CD-F966-403B-A57C-1D8D5E23476A}"/>
              </a:ext>
            </a:extLst>
          </p:cNvPr>
          <p:cNvSpPr/>
          <p:nvPr/>
        </p:nvSpPr>
        <p:spPr>
          <a:xfrm>
            <a:off x="8556384" y="10846612"/>
            <a:ext cx="464297" cy="61294"/>
          </a:xfrm>
          <a:custGeom>
            <a:avLst/>
            <a:gdLst>
              <a:gd name="connsiteX0" fmla="*/ 241 w 464297"/>
              <a:gd name="connsiteY0" fmla="*/ 61101 h 61294"/>
              <a:gd name="connsiteX1" fmla="*/ 217729 w 464297"/>
              <a:gd name="connsiteY1" fmla="*/ 2363 h 61294"/>
              <a:gd name="connsiteX2" fmla="*/ 462204 w 464297"/>
              <a:gd name="connsiteY2" fmla="*/ 11888 h 61294"/>
              <a:gd name="connsiteX3" fmla="*/ 327266 w 464297"/>
              <a:gd name="connsiteY3" fmla="*/ 15063 h 61294"/>
              <a:gd name="connsiteX4" fmla="*/ 178041 w 464297"/>
              <a:gd name="connsiteY4" fmla="*/ 21413 h 61294"/>
              <a:gd name="connsiteX5" fmla="*/ 241 w 464297"/>
              <a:gd name="connsiteY5" fmla="*/ 61101 h 6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297" h="61294">
                <a:moveTo>
                  <a:pt x="241" y="61101"/>
                </a:moveTo>
                <a:cubicBezTo>
                  <a:pt x="6856" y="57926"/>
                  <a:pt x="140735" y="10565"/>
                  <a:pt x="217729" y="2363"/>
                </a:cubicBezTo>
                <a:cubicBezTo>
                  <a:pt x="294723" y="-5839"/>
                  <a:pt x="443948" y="9771"/>
                  <a:pt x="462204" y="11888"/>
                </a:cubicBezTo>
                <a:cubicBezTo>
                  <a:pt x="480460" y="14005"/>
                  <a:pt x="374626" y="13476"/>
                  <a:pt x="327266" y="15063"/>
                </a:cubicBezTo>
                <a:cubicBezTo>
                  <a:pt x="279906" y="16650"/>
                  <a:pt x="231487" y="15328"/>
                  <a:pt x="178041" y="21413"/>
                </a:cubicBezTo>
                <a:cubicBezTo>
                  <a:pt x="124595" y="27498"/>
                  <a:pt x="-6374" y="64276"/>
                  <a:pt x="241" y="61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: 図形 1560">
            <a:extLst>
              <a:ext uri="{FF2B5EF4-FFF2-40B4-BE49-F238E27FC236}">
                <a16:creationId xmlns:a16="http://schemas.microsoft.com/office/drawing/2014/main" id="{A1EF200C-0879-4CB9-9BED-965C725B02BB}"/>
              </a:ext>
            </a:extLst>
          </p:cNvPr>
          <p:cNvSpPr/>
          <p:nvPr/>
        </p:nvSpPr>
        <p:spPr>
          <a:xfrm>
            <a:off x="8812180" y="10882278"/>
            <a:ext cx="264220" cy="135048"/>
          </a:xfrm>
          <a:custGeom>
            <a:avLst/>
            <a:gdLst>
              <a:gd name="connsiteX0" fmla="*/ 33 w 264220"/>
              <a:gd name="connsiteY0" fmla="*/ 35 h 135048"/>
              <a:gd name="connsiteX1" fmla="*/ 139733 w 264220"/>
              <a:gd name="connsiteY1" fmla="*/ 54010 h 135048"/>
              <a:gd name="connsiteX2" fmla="*/ 263558 w 264220"/>
              <a:gd name="connsiteY2" fmla="*/ 134972 h 135048"/>
              <a:gd name="connsiteX3" fmla="*/ 187358 w 264220"/>
              <a:gd name="connsiteY3" fmla="*/ 68297 h 135048"/>
              <a:gd name="connsiteX4" fmla="*/ 152433 w 264220"/>
              <a:gd name="connsiteY4" fmla="*/ 46072 h 135048"/>
              <a:gd name="connsiteX5" fmla="*/ 33 w 264220"/>
              <a:gd name="connsiteY5" fmla="*/ 35 h 13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220" h="135048">
                <a:moveTo>
                  <a:pt x="33" y="35"/>
                </a:moveTo>
                <a:cubicBezTo>
                  <a:pt x="-2084" y="1358"/>
                  <a:pt x="95812" y="31521"/>
                  <a:pt x="139733" y="54010"/>
                </a:cubicBezTo>
                <a:cubicBezTo>
                  <a:pt x="183654" y="76499"/>
                  <a:pt x="255621" y="132591"/>
                  <a:pt x="263558" y="134972"/>
                </a:cubicBezTo>
                <a:cubicBezTo>
                  <a:pt x="271495" y="137353"/>
                  <a:pt x="205879" y="83114"/>
                  <a:pt x="187358" y="68297"/>
                </a:cubicBezTo>
                <a:cubicBezTo>
                  <a:pt x="168837" y="53480"/>
                  <a:pt x="183654" y="57184"/>
                  <a:pt x="152433" y="46072"/>
                </a:cubicBezTo>
                <a:cubicBezTo>
                  <a:pt x="121212" y="34960"/>
                  <a:pt x="2150" y="-1288"/>
                  <a:pt x="3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: 図形 1561">
            <a:extLst>
              <a:ext uri="{FF2B5EF4-FFF2-40B4-BE49-F238E27FC236}">
                <a16:creationId xmlns:a16="http://schemas.microsoft.com/office/drawing/2014/main" id="{50AACC76-A59F-44C6-B132-E91523944952}"/>
              </a:ext>
            </a:extLst>
          </p:cNvPr>
          <p:cNvSpPr/>
          <p:nvPr/>
        </p:nvSpPr>
        <p:spPr>
          <a:xfrm>
            <a:off x="8884691" y="10841326"/>
            <a:ext cx="296459" cy="79087"/>
          </a:xfrm>
          <a:custGeom>
            <a:avLst/>
            <a:gdLst>
              <a:gd name="connsiteX0" fmla="*/ 60872 w 296459"/>
              <a:gd name="connsiteY0" fmla="*/ 2887 h 79087"/>
              <a:gd name="connsiteX1" fmla="*/ 230734 w 296459"/>
              <a:gd name="connsiteY1" fmla="*/ 45749 h 79087"/>
              <a:gd name="connsiteX2" fmla="*/ 295822 w 296459"/>
              <a:gd name="connsiteY2" fmla="*/ 79087 h 79087"/>
              <a:gd name="connsiteX3" fmla="*/ 197397 w 296459"/>
              <a:gd name="connsiteY3" fmla="*/ 45749 h 79087"/>
              <a:gd name="connsiteX4" fmla="*/ 97384 w 296459"/>
              <a:gd name="connsiteY4" fmla="*/ 61624 h 79087"/>
              <a:gd name="connsiteX5" fmla="*/ 191047 w 296459"/>
              <a:gd name="connsiteY5" fmla="*/ 50512 h 79087"/>
              <a:gd name="connsiteX6" fmla="*/ 267247 w 296459"/>
              <a:gd name="connsiteY6" fmla="*/ 69562 h 79087"/>
              <a:gd name="connsiteX7" fmla="*/ 151359 w 296459"/>
              <a:gd name="connsiteY7" fmla="*/ 29874 h 79087"/>
              <a:gd name="connsiteX8" fmla="*/ 3722 w 296459"/>
              <a:gd name="connsiteY8" fmla="*/ 6062 h 79087"/>
              <a:gd name="connsiteX9" fmla="*/ 60872 w 296459"/>
              <a:gd name="connsiteY9" fmla="*/ 2887 h 7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459" h="79087">
                <a:moveTo>
                  <a:pt x="60872" y="2887"/>
                </a:moveTo>
                <a:cubicBezTo>
                  <a:pt x="98707" y="9501"/>
                  <a:pt x="191576" y="33049"/>
                  <a:pt x="230734" y="45749"/>
                </a:cubicBezTo>
                <a:cubicBezTo>
                  <a:pt x="269892" y="58449"/>
                  <a:pt x="301378" y="79087"/>
                  <a:pt x="295822" y="79087"/>
                </a:cubicBezTo>
                <a:cubicBezTo>
                  <a:pt x="290266" y="79087"/>
                  <a:pt x="230470" y="48659"/>
                  <a:pt x="197397" y="45749"/>
                </a:cubicBezTo>
                <a:cubicBezTo>
                  <a:pt x="164324" y="42839"/>
                  <a:pt x="98442" y="60830"/>
                  <a:pt x="97384" y="61624"/>
                </a:cubicBezTo>
                <a:cubicBezTo>
                  <a:pt x="96326" y="62418"/>
                  <a:pt x="162737" y="49189"/>
                  <a:pt x="191047" y="50512"/>
                </a:cubicBezTo>
                <a:cubicBezTo>
                  <a:pt x="219357" y="51835"/>
                  <a:pt x="273862" y="73002"/>
                  <a:pt x="267247" y="69562"/>
                </a:cubicBezTo>
                <a:cubicBezTo>
                  <a:pt x="260632" y="66122"/>
                  <a:pt x="195280" y="40457"/>
                  <a:pt x="151359" y="29874"/>
                </a:cubicBezTo>
                <a:cubicBezTo>
                  <a:pt x="107438" y="19291"/>
                  <a:pt x="19068" y="9502"/>
                  <a:pt x="3722" y="6062"/>
                </a:cubicBezTo>
                <a:cubicBezTo>
                  <a:pt x="-11624" y="2622"/>
                  <a:pt x="23037" y="-3727"/>
                  <a:pt x="60872" y="2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: 図形 1562">
            <a:extLst>
              <a:ext uri="{FF2B5EF4-FFF2-40B4-BE49-F238E27FC236}">
                <a16:creationId xmlns:a16="http://schemas.microsoft.com/office/drawing/2014/main" id="{8BAE368C-3212-4578-9421-3E33A08E553A}"/>
              </a:ext>
            </a:extLst>
          </p:cNvPr>
          <p:cNvSpPr/>
          <p:nvPr/>
        </p:nvSpPr>
        <p:spPr>
          <a:xfrm>
            <a:off x="8588411" y="11011286"/>
            <a:ext cx="230209" cy="312596"/>
          </a:xfrm>
          <a:custGeom>
            <a:avLst/>
            <a:gdLst>
              <a:gd name="connsiteX0" fmla="*/ 1022 w 230209"/>
              <a:gd name="connsiteY0" fmla="*/ 1731 h 312596"/>
              <a:gd name="connsiteX1" fmla="*/ 5256 w 230209"/>
              <a:gd name="connsiteY1" fmla="*/ 302297 h 312596"/>
              <a:gd name="connsiteX2" fmla="*/ 37006 w 230209"/>
              <a:gd name="connsiteY2" fmla="*/ 221864 h 312596"/>
              <a:gd name="connsiteX3" fmla="*/ 229622 w 230209"/>
              <a:gd name="connsiteY3" fmla="*/ 16547 h 312596"/>
              <a:gd name="connsiteX4" fmla="*/ 94156 w 230209"/>
              <a:gd name="connsiteY4" fmla="*/ 192231 h 312596"/>
              <a:gd name="connsiteX5" fmla="*/ 13722 w 230209"/>
              <a:gd name="connsiteY5" fmla="*/ 293831 h 312596"/>
              <a:gd name="connsiteX6" fmla="*/ 15839 w 230209"/>
              <a:gd name="connsiteY6" fmla="*/ 183764 h 312596"/>
              <a:gd name="connsiteX7" fmla="*/ 1022 w 230209"/>
              <a:gd name="connsiteY7" fmla="*/ 1731 h 31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209" h="312596">
                <a:moveTo>
                  <a:pt x="1022" y="1731"/>
                </a:moveTo>
                <a:cubicBezTo>
                  <a:pt x="-742" y="21487"/>
                  <a:pt x="-741" y="265608"/>
                  <a:pt x="5256" y="302297"/>
                </a:cubicBezTo>
                <a:cubicBezTo>
                  <a:pt x="11253" y="338986"/>
                  <a:pt x="-388" y="269489"/>
                  <a:pt x="37006" y="221864"/>
                </a:cubicBezTo>
                <a:cubicBezTo>
                  <a:pt x="74400" y="174239"/>
                  <a:pt x="220097" y="21486"/>
                  <a:pt x="229622" y="16547"/>
                </a:cubicBezTo>
                <a:cubicBezTo>
                  <a:pt x="239147" y="11608"/>
                  <a:pt x="130139" y="146017"/>
                  <a:pt x="94156" y="192231"/>
                </a:cubicBezTo>
                <a:cubicBezTo>
                  <a:pt x="58173" y="238445"/>
                  <a:pt x="26775" y="295242"/>
                  <a:pt x="13722" y="293831"/>
                </a:cubicBezTo>
                <a:cubicBezTo>
                  <a:pt x="669" y="292420"/>
                  <a:pt x="16192" y="230683"/>
                  <a:pt x="15839" y="183764"/>
                </a:cubicBezTo>
                <a:cubicBezTo>
                  <a:pt x="15486" y="136845"/>
                  <a:pt x="2786" y="-18025"/>
                  <a:pt x="1022" y="1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: 図形 1563">
            <a:extLst>
              <a:ext uri="{FF2B5EF4-FFF2-40B4-BE49-F238E27FC236}">
                <a16:creationId xmlns:a16="http://schemas.microsoft.com/office/drawing/2014/main" id="{16ACA878-1F4B-43DD-B2ED-74A10AD1A1BF}"/>
              </a:ext>
            </a:extLst>
          </p:cNvPr>
          <p:cNvSpPr/>
          <p:nvPr/>
        </p:nvSpPr>
        <p:spPr>
          <a:xfrm>
            <a:off x="8204217" y="11260178"/>
            <a:ext cx="347118" cy="203934"/>
          </a:xfrm>
          <a:custGeom>
            <a:avLst/>
            <a:gdLst>
              <a:gd name="connsiteX0" fmla="*/ 4216 w 347118"/>
              <a:gd name="connsiteY0" fmla="*/ 203689 h 203934"/>
              <a:gd name="connsiteX1" fmla="*/ 57133 w 347118"/>
              <a:gd name="connsiteY1" fmla="*/ 93622 h 203934"/>
              <a:gd name="connsiteX2" fmla="*/ 167200 w 347118"/>
              <a:gd name="connsiteY2" fmla="*/ 70339 h 203934"/>
              <a:gd name="connsiteX3" fmla="*/ 268800 w 347118"/>
              <a:gd name="connsiteY3" fmla="*/ 36472 h 203934"/>
              <a:gd name="connsiteX4" fmla="*/ 300550 w 347118"/>
              <a:gd name="connsiteY4" fmla="*/ 2605 h 203934"/>
              <a:gd name="connsiteX5" fmla="*/ 347116 w 347118"/>
              <a:gd name="connsiteY5" fmla="*/ 110555 h 203934"/>
              <a:gd name="connsiteX6" fmla="*/ 298433 w 347118"/>
              <a:gd name="connsiteY6" fmla="*/ 8955 h 203934"/>
              <a:gd name="connsiteX7" fmla="*/ 165083 w 347118"/>
              <a:gd name="connsiteY7" fmla="*/ 59755 h 203934"/>
              <a:gd name="connsiteX8" fmla="*/ 4216 w 347118"/>
              <a:gd name="connsiteY8" fmla="*/ 203689 h 20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118" h="203934">
                <a:moveTo>
                  <a:pt x="4216" y="203689"/>
                </a:moveTo>
                <a:cubicBezTo>
                  <a:pt x="-13776" y="209334"/>
                  <a:pt x="29969" y="115847"/>
                  <a:pt x="57133" y="93622"/>
                </a:cubicBezTo>
                <a:cubicBezTo>
                  <a:pt x="84297" y="71397"/>
                  <a:pt x="131922" y="79864"/>
                  <a:pt x="167200" y="70339"/>
                </a:cubicBezTo>
                <a:cubicBezTo>
                  <a:pt x="202478" y="60814"/>
                  <a:pt x="246575" y="47761"/>
                  <a:pt x="268800" y="36472"/>
                </a:cubicBezTo>
                <a:cubicBezTo>
                  <a:pt x="291025" y="25183"/>
                  <a:pt x="287497" y="-9742"/>
                  <a:pt x="300550" y="2605"/>
                </a:cubicBezTo>
                <a:cubicBezTo>
                  <a:pt x="313603" y="14952"/>
                  <a:pt x="347469" y="109497"/>
                  <a:pt x="347116" y="110555"/>
                </a:cubicBezTo>
                <a:cubicBezTo>
                  <a:pt x="346763" y="111613"/>
                  <a:pt x="328772" y="17422"/>
                  <a:pt x="298433" y="8955"/>
                </a:cubicBezTo>
                <a:cubicBezTo>
                  <a:pt x="268094" y="488"/>
                  <a:pt x="212708" y="30474"/>
                  <a:pt x="165083" y="59755"/>
                </a:cubicBezTo>
                <a:cubicBezTo>
                  <a:pt x="117458" y="89036"/>
                  <a:pt x="22208" y="198044"/>
                  <a:pt x="4216" y="203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: 図形 1564">
            <a:extLst>
              <a:ext uri="{FF2B5EF4-FFF2-40B4-BE49-F238E27FC236}">
                <a16:creationId xmlns:a16="http://schemas.microsoft.com/office/drawing/2014/main" id="{DB8B12E7-539B-43E5-8E82-67BCD7B01745}"/>
              </a:ext>
            </a:extLst>
          </p:cNvPr>
          <p:cNvSpPr/>
          <p:nvPr/>
        </p:nvSpPr>
        <p:spPr>
          <a:xfrm>
            <a:off x="8472944" y="11080528"/>
            <a:ext cx="95423" cy="506353"/>
          </a:xfrm>
          <a:custGeom>
            <a:avLst/>
            <a:gdLst>
              <a:gd name="connsiteX0" fmla="*/ 67806 w 95423"/>
              <a:gd name="connsiteY0" fmla="*/ 2339 h 506353"/>
              <a:gd name="connsiteX1" fmla="*/ 95323 w 95423"/>
              <a:gd name="connsiteY1" fmla="*/ 294439 h 506353"/>
              <a:gd name="connsiteX2" fmla="*/ 76273 w 95423"/>
              <a:gd name="connsiteY2" fmla="*/ 506105 h 506353"/>
              <a:gd name="connsiteX3" fmla="*/ 55106 w 95423"/>
              <a:gd name="connsiteY3" fmla="*/ 338889 h 506353"/>
              <a:gd name="connsiteX4" fmla="*/ 73 w 95423"/>
              <a:gd name="connsiteY4" fmla="*/ 421439 h 506353"/>
              <a:gd name="connsiteX5" fmla="*/ 67806 w 95423"/>
              <a:gd name="connsiteY5" fmla="*/ 315605 h 506353"/>
              <a:gd name="connsiteX6" fmla="*/ 74156 w 95423"/>
              <a:gd name="connsiteY6" fmla="*/ 341005 h 506353"/>
              <a:gd name="connsiteX7" fmla="*/ 65689 w 95423"/>
              <a:gd name="connsiteY7" fmla="*/ 165322 h 506353"/>
              <a:gd name="connsiteX8" fmla="*/ 67806 w 95423"/>
              <a:gd name="connsiteY8" fmla="*/ 2339 h 50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423" h="506353">
                <a:moveTo>
                  <a:pt x="67806" y="2339"/>
                </a:moveTo>
                <a:cubicBezTo>
                  <a:pt x="72745" y="23858"/>
                  <a:pt x="93912" y="210478"/>
                  <a:pt x="95323" y="294439"/>
                </a:cubicBezTo>
                <a:cubicBezTo>
                  <a:pt x="96734" y="378400"/>
                  <a:pt x="82976" y="498697"/>
                  <a:pt x="76273" y="506105"/>
                </a:cubicBezTo>
                <a:cubicBezTo>
                  <a:pt x="69570" y="513513"/>
                  <a:pt x="67806" y="353000"/>
                  <a:pt x="55106" y="338889"/>
                </a:cubicBezTo>
                <a:cubicBezTo>
                  <a:pt x="42406" y="324778"/>
                  <a:pt x="-2044" y="425320"/>
                  <a:pt x="73" y="421439"/>
                </a:cubicBezTo>
                <a:cubicBezTo>
                  <a:pt x="2190" y="417558"/>
                  <a:pt x="55459" y="329011"/>
                  <a:pt x="67806" y="315605"/>
                </a:cubicBezTo>
                <a:cubicBezTo>
                  <a:pt x="80153" y="302199"/>
                  <a:pt x="74509" y="366052"/>
                  <a:pt x="74156" y="341005"/>
                </a:cubicBezTo>
                <a:cubicBezTo>
                  <a:pt x="73803" y="315958"/>
                  <a:pt x="67100" y="217180"/>
                  <a:pt x="65689" y="165322"/>
                </a:cubicBezTo>
                <a:cubicBezTo>
                  <a:pt x="64278" y="113464"/>
                  <a:pt x="62867" y="-19180"/>
                  <a:pt x="67806" y="2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: 図形 1565">
            <a:extLst>
              <a:ext uri="{FF2B5EF4-FFF2-40B4-BE49-F238E27FC236}">
                <a16:creationId xmlns:a16="http://schemas.microsoft.com/office/drawing/2014/main" id="{A3087DC2-DDB1-4419-B500-20B7A0AF1FD4}"/>
              </a:ext>
            </a:extLst>
          </p:cNvPr>
          <p:cNvSpPr/>
          <p:nvPr/>
        </p:nvSpPr>
        <p:spPr>
          <a:xfrm>
            <a:off x="8699385" y="11154426"/>
            <a:ext cx="288020" cy="411365"/>
          </a:xfrm>
          <a:custGeom>
            <a:avLst/>
            <a:gdLst>
              <a:gd name="connsiteX0" fmla="*/ 65732 w 288020"/>
              <a:gd name="connsiteY0" fmla="*/ 407 h 411365"/>
              <a:gd name="connsiteX1" fmla="*/ 25515 w 288020"/>
              <a:gd name="connsiteY1" fmla="*/ 256524 h 411365"/>
              <a:gd name="connsiteX2" fmla="*/ 4348 w 288020"/>
              <a:gd name="connsiteY2" fmla="*/ 411041 h 411365"/>
              <a:gd name="connsiteX3" fmla="*/ 112298 w 288020"/>
              <a:gd name="connsiteY3" fmla="*/ 294624 h 411365"/>
              <a:gd name="connsiteX4" fmla="*/ 230832 w 288020"/>
              <a:gd name="connsiteY4" fmla="*/ 205724 h 411365"/>
              <a:gd name="connsiteX5" fmla="*/ 205432 w 288020"/>
              <a:gd name="connsiteY5" fmla="*/ 38507 h 411365"/>
              <a:gd name="connsiteX6" fmla="*/ 287982 w 288020"/>
              <a:gd name="connsiteY6" fmla="*/ 59674 h 411365"/>
              <a:gd name="connsiteX7" fmla="*/ 216015 w 288020"/>
              <a:gd name="connsiteY7" fmla="*/ 25807 h 411365"/>
              <a:gd name="connsiteX8" fmla="*/ 203315 w 288020"/>
              <a:gd name="connsiteY8" fmla="*/ 205724 h 411365"/>
              <a:gd name="connsiteX9" fmla="*/ 74198 w 288020"/>
              <a:gd name="connsiteY9" fmla="*/ 305207 h 411365"/>
              <a:gd name="connsiteX10" fmla="*/ 38215 w 288020"/>
              <a:gd name="connsiteY10" fmla="*/ 320024 h 411365"/>
              <a:gd name="connsiteX11" fmla="*/ 65732 w 288020"/>
              <a:gd name="connsiteY11" fmla="*/ 407 h 41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8020" h="411365">
                <a:moveTo>
                  <a:pt x="65732" y="407"/>
                </a:moveTo>
                <a:cubicBezTo>
                  <a:pt x="63615" y="-10176"/>
                  <a:pt x="35746" y="188085"/>
                  <a:pt x="25515" y="256524"/>
                </a:cubicBezTo>
                <a:cubicBezTo>
                  <a:pt x="15284" y="324963"/>
                  <a:pt x="-10116" y="404691"/>
                  <a:pt x="4348" y="411041"/>
                </a:cubicBezTo>
                <a:cubicBezTo>
                  <a:pt x="18812" y="417391"/>
                  <a:pt x="74551" y="328844"/>
                  <a:pt x="112298" y="294624"/>
                </a:cubicBezTo>
                <a:cubicBezTo>
                  <a:pt x="150045" y="260405"/>
                  <a:pt x="215310" y="248410"/>
                  <a:pt x="230832" y="205724"/>
                </a:cubicBezTo>
                <a:cubicBezTo>
                  <a:pt x="246354" y="163038"/>
                  <a:pt x="195907" y="62849"/>
                  <a:pt x="205432" y="38507"/>
                </a:cubicBezTo>
                <a:cubicBezTo>
                  <a:pt x="214957" y="14165"/>
                  <a:pt x="286218" y="61791"/>
                  <a:pt x="287982" y="59674"/>
                </a:cubicBezTo>
                <a:cubicBezTo>
                  <a:pt x="289746" y="57557"/>
                  <a:pt x="230126" y="1465"/>
                  <a:pt x="216015" y="25807"/>
                </a:cubicBezTo>
                <a:cubicBezTo>
                  <a:pt x="201904" y="50149"/>
                  <a:pt x="226951" y="159157"/>
                  <a:pt x="203315" y="205724"/>
                </a:cubicBezTo>
                <a:cubicBezTo>
                  <a:pt x="179679" y="252291"/>
                  <a:pt x="101715" y="286157"/>
                  <a:pt x="74198" y="305207"/>
                </a:cubicBezTo>
                <a:cubicBezTo>
                  <a:pt x="46681" y="324257"/>
                  <a:pt x="37862" y="368354"/>
                  <a:pt x="38215" y="320024"/>
                </a:cubicBezTo>
                <a:cubicBezTo>
                  <a:pt x="38568" y="271694"/>
                  <a:pt x="67849" y="10990"/>
                  <a:pt x="65732" y="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: 図形 1566">
            <a:extLst>
              <a:ext uri="{FF2B5EF4-FFF2-40B4-BE49-F238E27FC236}">
                <a16:creationId xmlns:a16="http://schemas.microsoft.com/office/drawing/2014/main" id="{69061F61-3980-4B99-A37E-FED6C77E53CA}"/>
              </a:ext>
            </a:extLst>
          </p:cNvPr>
          <p:cNvSpPr/>
          <p:nvPr/>
        </p:nvSpPr>
        <p:spPr>
          <a:xfrm>
            <a:off x="7886671" y="11021867"/>
            <a:ext cx="93382" cy="183055"/>
          </a:xfrm>
          <a:custGeom>
            <a:avLst/>
            <a:gdLst>
              <a:gd name="connsiteX0" fmla="*/ 29 w 93382"/>
              <a:gd name="connsiteY0" fmla="*/ 49358 h 183055"/>
              <a:gd name="connsiteX1" fmla="*/ 73054 w 93382"/>
              <a:gd name="connsiteY1" fmla="*/ 17608 h 183055"/>
              <a:gd name="connsiteX2" fmla="*/ 73054 w 93382"/>
              <a:gd name="connsiteY2" fmla="*/ 66821 h 183055"/>
              <a:gd name="connsiteX3" fmla="*/ 76229 w 93382"/>
              <a:gd name="connsiteY3" fmla="*/ 176358 h 183055"/>
              <a:gd name="connsiteX4" fmla="*/ 80992 w 93382"/>
              <a:gd name="connsiteY4" fmla="*/ 158896 h 183055"/>
              <a:gd name="connsiteX5" fmla="*/ 92104 w 93382"/>
              <a:gd name="connsiteY5" fmla="*/ 58883 h 183055"/>
              <a:gd name="connsiteX6" fmla="*/ 82579 w 93382"/>
              <a:gd name="connsiteY6" fmla="*/ 146 h 183055"/>
              <a:gd name="connsiteX7" fmla="*/ 29 w 93382"/>
              <a:gd name="connsiteY7" fmla="*/ 49358 h 18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382" h="183055">
                <a:moveTo>
                  <a:pt x="29" y="49358"/>
                </a:moveTo>
                <a:cubicBezTo>
                  <a:pt x="-1558" y="52268"/>
                  <a:pt x="60883" y="14697"/>
                  <a:pt x="73054" y="17608"/>
                </a:cubicBezTo>
                <a:cubicBezTo>
                  <a:pt x="85225" y="20518"/>
                  <a:pt x="72525" y="40363"/>
                  <a:pt x="73054" y="66821"/>
                </a:cubicBezTo>
                <a:cubicBezTo>
                  <a:pt x="73583" y="93279"/>
                  <a:pt x="74906" y="161012"/>
                  <a:pt x="76229" y="176358"/>
                </a:cubicBezTo>
                <a:cubicBezTo>
                  <a:pt x="77552" y="191704"/>
                  <a:pt x="78346" y="178475"/>
                  <a:pt x="80992" y="158896"/>
                </a:cubicBezTo>
                <a:cubicBezTo>
                  <a:pt x="83638" y="139317"/>
                  <a:pt x="91840" y="85341"/>
                  <a:pt x="92104" y="58883"/>
                </a:cubicBezTo>
                <a:cubicBezTo>
                  <a:pt x="92369" y="32425"/>
                  <a:pt x="98189" y="3321"/>
                  <a:pt x="82579" y="146"/>
                </a:cubicBezTo>
                <a:cubicBezTo>
                  <a:pt x="66969" y="-3029"/>
                  <a:pt x="1616" y="46448"/>
                  <a:pt x="29" y="49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: 図形 1567">
            <a:extLst>
              <a:ext uri="{FF2B5EF4-FFF2-40B4-BE49-F238E27FC236}">
                <a16:creationId xmlns:a16="http://schemas.microsoft.com/office/drawing/2014/main" id="{375F8373-4C47-46B6-98D1-0543D581F028}"/>
              </a:ext>
            </a:extLst>
          </p:cNvPr>
          <p:cNvSpPr/>
          <p:nvPr/>
        </p:nvSpPr>
        <p:spPr>
          <a:xfrm>
            <a:off x="8005403" y="11274176"/>
            <a:ext cx="337190" cy="103449"/>
          </a:xfrm>
          <a:custGeom>
            <a:avLst/>
            <a:gdLst>
              <a:gd name="connsiteX0" fmla="*/ 336910 w 337190"/>
              <a:gd name="connsiteY0" fmla="*/ 49462 h 103449"/>
              <a:gd name="connsiteX1" fmla="*/ 235310 w 337190"/>
              <a:gd name="connsiteY1" fmla="*/ 57399 h 103449"/>
              <a:gd name="connsiteX2" fmla="*/ 211497 w 337190"/>
              <a:gd name="connsiteY2" fmla="*/ 103437 h 103449"/>
              <a:gd name="connsiteX3" fmla="*/ 179747 w 337190"/>
              <a:gd name="connsiteY3" fmla="*/ 52637 h 103449"/>
              <a:gd name="connsiteX4" fmla="*/ 106722 w 337190"/>
              <a:gd name="connsiteY4" fmla="*/ 9774 h 103449"/>
              <a:gd name="connsiteX5" fmla="*/ 40047 w 337190"/>
              <a:gd name="connsiteY5" fmla="*/ 6599 h 103449"/>
              <a:gd name="connsiteX6" fmla="*/ 360 w 337190"/>
              <a:gd name="connsiteY6" fmla="*/ 85974 h 103449"/>
              <a:gd name="connsiteX7" fmla="*/ 62272 w 337190"/>
              <a:gd name="connsiteY7" fmla="*/ 14537 h 103449"/>
              <a:gd name="connsiteX8" fmla="*/ 160697 w 337190"/>
              <a:gd name="connsiteY8" fmla="*/ 52637 h 103449"/>
              <a:gd name="connsiteX9" fmla="*/ 200385 w 337190"/>
              <a:gd name="connsiteY9" fmla="*/ 101849 h 103449"/>
              <a:gd name="connsiteX10" fmla="*/ 336910 w 337190"/>
              <a:gd name="connsiteY10" fmla="*/ 49462 h 10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7190" h="103449">
                <a:moveTo>
                  <a:pt x="336910" y="49462"/>
                </a:moveTo>
                <a:cubicBezTo>
                  <a:pt x="342731" y="42054"/>
                  <a:pt x="256212" y="48403"/>
                  <a:pt x="235310" y="57399"/>
                </a:cubicBezTo>
                <a:cubicBezTo>
                  <a:pt x="214408" y="66395"/>
                  <a:pt x="220757" y="104231"/>
                  <a:pt x="211497" y="103437"/>
                </a:cubicBezTo>
                <a:cubicBezTo>
                  <a:pt x="202236" y="102643"/>
                  <a:pt x="197209" y="68248"/>
                  <a:pt x="179747" y="52637"/>
                </a:cubicBezTo>
                <a:cubicBezTo>
                  <a:pt x="162284" y="37026"/>
                  <a:pt x="130005" y="17447"/>
                  <a:pt x="106722" y="9774"/>
                </a:cubicBezTo>
                <a:cubicBezTo>
                  <a:pt x="83439" y="2101"/>
                  <a:pt x="57774" y="-6101"/>
                  <a:pt x="40047" y="6599"/>
                </a:cubicBezTo>
                <a:cubicBezTo>
                  <a:pt x="22320" y="19299"/>
                  <a:pt x="-3344" y="84651"/>
                  <a:pt x="360" y="85974"/>
                </a:cubicBezTo>
                <a:cubicBezTo>
                  <a:pt x="4064" y="87297"/>
                  <a:pt x="35549" y="20093"/>
                  <a:pt x="62272" y="14537"/>
                </a:cubicBezTo>
                <a:cubicBezTo>
                  <a:pt x="88995" y="8981"/>
                  <a:pt x="137678" y="38085"/>
                  <a:pt x="160697" y="52637"/>
                </a:cubicBezTo>
                <a:cubicBezTo>
                  <a:pt x="183716" y="67189"/>
                  <a:pt x="173398" y="100526"/>
                  <a:pt x="200385" y="101849"/>
                </a:cubicBezTo>
                <a:cubicBezTo>
                  <a:pt x="227372" y="103172"/>
                  <a:pt x="331089" y="56870"/>
                  <a:pt x="336910" y="49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: 図形 1568">
            <a:extLst>
              <a:ext uri="{FF2B5EF4-FFF2-40B4-BE49-F238E27FC236}">
                <a16:creationId xmlns:a16="http://schemas.microsoft.com/office/drawing/2014/main" id="{B4F33EE4-2D86-4334-97B8-A30D9422FE78}"/>
              </a:ext>
            </a:extLst>
          </p:cNvPr>
          <p:cNvSpPr/>
          <p:nvPr/>
        </p:nvSpPr>
        <p:spPr>
          <a:xfrm>
            <a:off x="7873964" y="11226788"/>
            <a:ext cx="141458" cy="44462"/>
          </a:xfrm>
          <a:custGeom>
            <a:avLst/>
            <a:gdLst>
              <a:gd name="connsiteX0" fmla="*/ 36 w 141458"/>
              <a:gd name="connsiteY0" fmla="*/ 22237 h 44462"/>
              <a:gd name="connsiteX1" fmla="*/ 90524 w 141458"/>
              <a:gd name="connsiteY1" fmla="*/ 39700 h 44462"/>
              <a:gd name="connsiteX2" fmla="*/ 141324 w 141458"/>
              <a:gd name="connsiteY2" fmla="*/ 12 h 44462"/>
              <a:gd name="connsiteX3" fmla="*/ 101636 w 141458"/>
              <a:gd name="connsiteY3" fmla="*/ 44462 h 44462"/>
              <a:gd name="connsiteX4" fmla="*/ 36 w 141458"/>
              <a:gd name="connsiteY4" fmla="*/ 22237 h 4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58" h="44462">
                <a:moveTo>
                  <a:pt x="36" y="22237"/>
                </a:moveTo>
                <a:cubicBezTo>
                  <a:pt x="-1816" y="21443"/>
                  <a:pt x="66976" y="43404"/>
                  <a:pt x="90524" y="39700"/>
                </a:cubicBezTo>
                <a:cubicBezTo>
                  <a:pt x="114072" y="35996"/>
                  <a:pt x="139472" y="-782"/>
                  <a:pt x="141324" y="12"/>
                </a:cubicBezTo>
                <a:cubicBezTo>
                  <a:pt x="143176" y="806"/>
                  <a:pt x="125713" y="39170"/>
                  <a:pt x="101636" y="44462"/>
                </a:cubicBezTo>
                <a:lnTo>
                  <a:pt x="36" y="222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: 図形 1569">
            <a:extLst>
              <a:ext uri="{FF2B5EF4-FFF2-40B4-BE49-F238E27FC236}">
                <a16:creationId xmlns:a16="http://schemas.microsoft.com/office/drawing/2014/main" id="{59684E46-5135-4E29-8F52-85A9BAA399CD}"/>
              </a:ext>
            </a:extLst>
          </p:cNvPr>
          <p:cNvSpPr/>
          <p:nvPr/>
        </p:nvSpPr>
        <p:spPr>
          <a:xfrm>
            <a:off x="7838666" y="11269611"/>
            <a:ext cx="176636" cy="76402"/>
          </a:xfrm>
          <a:custGeom>
            <a:avLst/>
            <a:gdLst>
              <a:gd name="connsiteX0" fmla="*/ 409 w 176636"/>
              <a:gd name="connsiteY0" fmla="*/ 1639 h 76402"/>
              <a:gd name="connsiteX1" fmla="*/ 98834 w 176636"/>
              <a:gd name="connsiteY1" fmla="*/ 30214 h 76402"/>
              <a:gd name="connsiteX2" fmla="*/ 141697 w 176636"/>
              <a:gd name="connsiteY2" fmla="*/ 23864 h 76402"/>
              <a:gd name="connsiteX3" fmla="*/ 176622 w 176636"/>
              <a:gd name="connsiteY3" fmla="*/ 76252 h 76402"/>
              <a:gd name="connsiteX4" fmla="*/ 144872 w 176636"/>
              <a:gd name="connsiteY4" fmla="*/ 4814 h 76402"/>
              <a:gd name="connsiteX5" fmla="*/ 67084 w 176636"/>
              <a:gd name="connsiteY5" fmla="*/ 4814 h 76402"/>
              <a:gd name="connsiteX6" fmla="*/ 409 w 176636"/>
              <a:gd name="connsiteY6" fmla="*/ 1639 h 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36" h="76402">
                <a:moveTo>
                  <a:pt x="409" y="1639"/>
                </a:moveTo>
                <a:cubicBezTo>
                  <a:pt x="5701" y="5872"/>
                  <a:pt x="75286" y="26510"/>
                  <a:pt x="98834" y="30214"/>
                </a:cubicBezTo>
                <a:cubicBezTo>
                  <a:pt x="122382" y="33918"/>
                  <a:pt x="128732" y="16191"/>
                  <a:pt x="141697" y="23864"/>
                </a:cubicBezTo>
                <a:cubicBezTo>
                  <a:pt x="154662" y="31537"/>
                  <a:pt x="176093" y="79427"/>
                  <a:pt x="176622" y="76252"/>
                </a:cubicBezTo>
                <a:cubicBezTo>
                  <a:pt x="177151" y="73077"/>
                  <a:pt x="163128" y="16720"/>
                  <a:pt x="144872" y="4814"/>
                </a:cubicBezTo>
                <a:cubicBezTo>
                  <a:pt x="126616" y="-7092"/>
                  <a:pt x="91690" y="7195"/>
                  <a:pt x="67084" y="4814"/>
                </a:cubicBezTo>
                <a:cubicBezTo>
                  <a:pt x="42478" y="2433"/>
                  <a:pt x="-4883" y="-2594"/>
                  <a:pt x="409" y="1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: 図形 1570">
            <a:extLst>
              <a:ext uri="{FF2B5EF4-FFF2-40B4-BE49-F238E27FC236}">
                <a16:creationId xmlns:a16="http://schemas.microsoft.com/office/drawing/2014/main" id="{5977C91E-A3EB-4786-9583-7A318DC4DD5D}"/>
              </a:ext>
            </a:extLst>
          </p:cNvPr>
          <p:cNvSpPr/>
          <p:nvPr/>
        </p:nvSpPr>
        <p:spPr>
          <a:xfrm>
            <a:off x="7708888" y="11139605"/>
            <a:ext cx="200958" cy="97145"/>
          </a:xfrm>
          <a:custGeom>
            <a:avLst/>
            <a:gdLst>
              <a:gd name="connsiteX0" fmla="*/ 12 w 200958"/>
              <a:gd name="connsiteY0" fmla="*/ 25283 h 97145"/>
              <a:gd name="connsiteX1" fmla="*/ 176225 w 200958"/>
              <a:gd name="connsiteY1" fmla="*/ 12583 h 97145"/>
              <a:gd name="connsiteX2" fmla="*/ 198450 w 200958"/>
              <a:gd name="connsiteY2" fmla="*/ 57033 h 97145"/>
              <a:gd name="connsiteX3" fmla="*/ 177812 w 200958"/>
              <a:gd name="connsiteY3" fmla="*/ 84020 h 97145"/>
              <a:gd name="connsiteX4" fmla="*/ 141300 w 200958"/>
              <a:gd name="connsiteY4" fmla="*/ 39570 h 97145"/>
              <a:gd name="connsiteX5" fmla="*/ 185750 w 200958"/>
              <a:gd name="connsiteY5" fmla="*/ 96720 h 97145"/>
              <a:gd name="connsiteX6" fmla="*/ 185750 w 200958"/>
              <a:gd name="connsiteY6" fmla="*/ 3058 h 97145"/>
              <a:gd name="connsiteX7" fmla="*/ 12 w 200958"/>
              <a:gd name="connsiteY7" fmla="*/ 25283 h 9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958" h="97145">
                <a:moveTo>
                  <a:pt x="12" y="25283"/>
                </a:moveTo>
                <a:cubicBezTo>
                  <a:pt x="-1575" y="26870"/>
                  <a:pt x="143152" y="7291"/>
                  <a:pt x="176225" y="12583"/>
                </a:cubicBezTo>
                <a:cubicBezTo>
                  <a:pt x="209298" y="17875"/>
                  <a:pt x="198186" y="45127"/>
                  <a:pt x="198450" y="57033"/>
                </a:cubicBezTo>
                <a:cubicBezTo>
                  <a:pt x="198714" y="68939"/>
                  <a:pt x="187337" y="86930"/>
                  <a:pt x="177812" y="84020"/>
                </a:cubicBezTo>
                <a:cubicBezTo>
                  <a:pt x="168287" y="81110"/>
                  <a:pt x="139977" y="37453"/>
                  <a:pt x="141300" y="39570"/>
                </a:cubicBezTo>
                <a:cubicBezTo>
                  <a:pt x="142623" y="41687"/>
                  <a:pt x="178342" y="102805"/>
                  <a:pt x="185750" y="96720"/>
                </a:cubicBezTo>
                <a:cubicBezTo>
                  <a:pt x="193158" y="90635"/>
                  <a:pt x="215912" y="16287"/>
                  <a:pt x="185750" y="3058"/>
                </a:cubicBezTo>
                <a:cubicBezTo>
                  <a:pt x="155588" y="-10171"/>
                  <a:pt x="1599" y="23696"/>
                  <a:pt x="12" y="25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: 図形 1571">
            <a:extLst>
              <a:ext uri="{FF2B5EF4-FFF2-40B4-BE49-F238E27FC236}">
                <a16:creationId xmlns:a16="http://schemas.microsoft.com/office/drawing/2014/main" id="{860AC955-A214-4E0F-A9C3-71CC9CB90AB6}"/>
              </a:ext>
            </a:extLst>
          </p:cNvPr>
          <p:cNvSpPr/>
          <p:nvPr/>
        </p:nvSpPr>
        <p:spPr>
          <a:xfrm>
            <a:off x="7538994" y="11109317"/>
            <a:ext cx="190662" cy="235948"/>
          </a:xfrm>
          <a:custGeom>
            <a:avLst/>
            <a:gdLst>
              <a:gd name="connsiteX0" fmla="*/ 44 w 190662"/>
              <a:gd name="connsiteY0" fmla="*/ 8 h 235948"/>
              <a:gd name="connsiteX1" fmla="*/ 130219 w 190662"/>
              <a:gd name="connsiteY1" fmla="*/ 76208 h 235948"/>
              <a:gd name="connsiteX2" fmla="*/ 133394 w 190662"/>
              <a:gd name="connsiteY2" fmla="*/ 120658 h 235948"/>
              <a:gd name="connsiteX3" fmla="*/ 160381 w 190662"/>
              <a:gd name="connsiteY3" fmla="*/ 177808 h 235948"/>
              <a:gd name="connsiteX4" fmla="*/ 122281 w 190662"/>
              <a:gd name="connsiteY4" fmla="*/ 207971 h 235948"/>
              <a:gd name="connsiteX5" fmla="*/ 190544 w 190662"/>
              <a:gd name="connsiteY5" fmla="*/ 234958 h 235948"/>
              <a:gd name="connsiteX6" fmla="*/ 138156 w 190662"/>
              <a:gd name="connsiteY6" fmla="*/ 171458 h 235948"/>
              <a:gd name="connsiteX7" fmla="*/ 115931 w 190662"/>
              <a:gd name="connsiteY7" fmla="*/ 80971 h 235948"/>
              <a:gd name="connsiteX8" fmla="*/ 44 w 190662"/>
              <a:gd name="connsiteY8" fmla="*/ 8 h 23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662" h="235948">
                <a:moveTo>
                  <a:pt x="44" y="8"/>
                </a:moveTo>
                <a:cubicBezTo>
                  <a:pt x="2425" y="-786"/>
                  <a:pt x="107994" y="56100"/>
                  <a:pt x="130219" y="76208"/>
                </a:cubicBezTo>
                <a:cubicBezTo>
                  <a:pt x="152444" y="96316"/>
                  <a:pt x="128367" y="103725"/>
                  <a:pt x="133394" y="120658"/>
                </a:cubicBezTo>
                <a:cubicBezTo>
                  <a:pt x="138421" y="137591"/>
                  <a:pt x="162233" y="163256"/>
                  <a:pt x="160381" y="177808"/>
                </a:cubicBezTo>
                <a:cubicBezTo>
                  <a:pt x="158529" y="192360"/>
                  <a:pt x="117254" y="198446"/>
                  <a:pt x="122281" y="207971"/>
                </a:cubicBezTo>
                <a:cubicBezTo>
                  <a:pt x="127308" y="217496"/>
                  <a:pt x="187898" y="241043"/>
                  <a:pt x="190544" y="234958"/>
                </a:cubicBezTo>
                <a:cubicBezTo>
                  <a:pt x="193190" y="228873"/>
                  <a:pt x="150591" y="197122"/>
                  <a:pt x="138156" y="171458"/>
                </a:cubicBezTo>
                <a:cubicBezTo>
                  <a:pt x="125721" y="145794"/>
                  <a:pt x="140802" y="110075"/>
                  <a:pt x="115931" y="80971"/>
                </a:cubicBezTo>
                <a:cubicBezTo>
                  <a:pt x="91060" y="51867"/>
                  <a:pt x="-2337" y="802"/>
                  <a:pt x="4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: 図形 1572">
            <a:extLst>
              <a:ext uri="{FF2B5EF4-FFF2-40B4-BE49-F238E27FC236}">
                <a16:creationId xmlns:a16="http://schemas.microsoft.com/office/drawing/2014/main" id="{A0AC18B9-4AA8-40E2-B61B-ECD37D7630D4}"/>
              </a:ext>
            </a:extLst>
          </p:cNvPr>
          <p:cNvSpPr/>
          <p:nvPr/>
        </p:nvSpPr>
        <p:spPr>
          <a:xfrm>
            <a:off x="7661097" y="11152170"/>
            <a:ext cx="163691" cy="144506"/>
          </a:xfrm>
          <a:custGeom>
            <a:avLst/>
            <a:gdLst>
              <a:gd name="connsiteX0" fmla="*/ 178 w 163691"/>
              <a:gd name="connsiteY0" fmla="*/ 18 h 144506"/>
              <a:gd name="connsiteX1" fmla="*/ 124003 w 163691"/>
              <a:gd name="connsiteY1" fmla="*/ 68280 h 144506"/>
              <a:gd name="connsiteX2" fmla="*/ 76378 w 163691"/>
              <a:gd name="connsiteY2" fmla="*/ 109555 h 144506"/>
              <a:gd name="connsiteX3" fmla="*/ 163691 w 163691"/>
              <a:gd name="connsiteY3" fmla="*/ 144480 h 144506"/>
              <a:gd name="connsiteX4" fmla="*/ 74791 w 163691"/>
              <a:gd name="connsiteY4" fmla="*/ 114318 h 144506"/>
              <a:gd name="connsiteX5" fmla="*/ 95428 w 163691"/>
              <a:gd name="connsiteY5" fmla="*/ 61930 h 144506"/>
              <a:gd name="connsiteX6" fmla="*/ 178 w 163691"/>
              <a:gd name="connsiteY6" fmla="*/ 18 h 14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691" h="144506">
                <a:moveTo>
                  <a:pt x="178" y="18"/>
                </a:moveTo>
                <a:cubicBezTo>
                  <a:pt x="4940" y="1076"/>
                  <a:pt x="111303" y="50024"/>
                  <a:pt x="124003" y="68280"/>
                </a:cubicBezTo>
                <a:cubicBezTo>
                  <a:pt x="136703" y="86536"/>
                  <a:pt x="69763" y="96855"/>
                  <a:pt x="76378" y="109555"/>
                </a:cubicBezTo>
                <a:cubicBezTo>
                  <a:pt x="82993" y="122255"/>
                  <a:pt x="163956" y="143686"/>
                  <a:pt x="163691" y="144480"/>
                </a:cubicBezTo>
                <a:cubicBezTo>
                  <a:pt x="163427" y="145274"/>
                  <a:pt x="86168" y="128076"/>
                  <a:pt x="74791" y="114318"/>
                </a:cubicBezTo>
                <a:cubicBezTo>
                  <a:pt x="63414" y="100560"/>
                  <a:pt x="103630" y="79128"/>
                  <a:pt x="95428" y="61930"/>
                </a:cubicBezTo>
                <a:cubicBezTo>
                  <a:pt x="87226" y="44732"/>
                  <a:pt x="-4584" y="-1040"/>
                  <a:pt x="178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: 図形 1573">
            <a:extLst>
              <a:ext uri="{FF2B5EF4-FFF2-40B4-BE49-F238E27FC236}">
                <a16:creationId xmlns:a16="http://schemas.microsoft.com/office/drawing/2014/main" id="{0D5492AA-8F45-404E-BA19-B8C159F52F79}"/>
              </a:ext>
            </a:extLst>
          </p:cNvPr>
          <p:cNvSpPr/>
          <p:nvPr/>
        </p:nvSpPr>
        <p:spPr>
          <a:xfrm>
            <a:off x="7672385" y="10877307"/>
            <a:ext cx="343467" cy="253435"/>
          </a:xfrm>
          <a:custGeom>
            <a:avLst/>
            <a:gdLst>
              <a:gd name="connsiteX0" fmla="*/ 342903 w 343467"/>
              <a:gd name="connsiteY0" fmla="*/ 243 h 253435"/>
              <a:gd name="connsiteX1" fmla="*/ 182565 w 343467"/>
              <a:gd name="connsiteY1" fmla="*/ 181218 h 253435"/>
              <a:gd name="connsiteX2" fmla="*/ 123828 w 343467"/>
              <a:gd name="connsiteY2" fmla="*/ 216143 h 253435"/>
              <a:gd name="connsiteX3" fmla="*/ 3 w 343467"/>
              <a:gd name="connsiteY3" fmla="*/ 251068 h 253435"/>
              <a:gd name="connsiteX4" fmla="*/ 120653 w 343467"/>
              <a:gd name="connsiteY4" fmla="*/ 224081 h 253435"/>
              <a:gd name="connsiteX5" fmla="*/ 342903 w 343467"/>
              <a:gd name="connsiteY5" fmla="*/ 243 h 25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467" h="253435">
                <a:moveTo>
                  <a:pt x="342903" y="243"/>
                </a:moveTo>
                <a:cubicBezTo>
                  <a:pt x="353222" y="-6901"/>
                  <a:pt x="219077" y="145235"/>
                  <a:pt x="182565" y="181218"/>
                </a:cubicBezTo>
                <a:cubicBezTo>
                  <a:pt x="146053" y="217201"/>
                  <a:pt x="154255" y="204501"/>
                  <a:pt x="123828" y="216143"/>
                </a:cubicBezTo>
                <a:cubicBezTo>
                  <a:pt x="93401" y="227785"/>
                  <a:pt x="532" y="249745"/>
                  <a:pt x="3" y="251068"/>
                </a:cubicBezTo>
                <a:cubicBezTo>
                  <a:pt x="-526" y="252391"/>
                  <a:pt x="64297" y="263239"/>
                  <a:pt x="120653" y="224081"/>
                </a:cubicBezTo>
                <a:cubicBezTo>
                  <a:pt x="177009" y="184923"/>
                  <a:pt x="332584" y="7387"/>
                  <a:pt x="342903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: 図形 1574">
            <a:extLst>
              <a:ext uri="{FF2B5EF4-FFF2-40B4-BE49-F238E27FC236}">
                <a16:creationId xmlns:a16="http://schemas.microsoft.com/office/drawing/2014/main" id="{BCA5628D-ECC0-4D6E-90AF-43244A46C682}"/>
              </a:ext>
            </a:extLst>
          </p:cNvPr>
          <p:cNvSpPr/>
          <p:nvPr/>
        </p:nvSpPr>
        <p:spPr>
          <a:xfrm>
            <a:off x="7676627" y="10861514"/>
            <a:ext cx="373607" cy="281247"/>
          </a:xfrm>
          <a:custGeom>
            <a:avLst/>
            <a:gdLst>
              <a:gd name="connsiteX0" fmla="*/ 523 w 373607"/>
              <a:gd name="connsiteY0" fmla="*/ 277974 h 281247"/>
              <a:gd name="connsiteX1" fmla="*/ 157686 w 373607"/>
              <a:gd name="connsiteY1" fmla="*/ 247811 h 281247"/>
              <a:gd name="connsiteX2" fmla="*/ 303736 w 373607"/>
              <a:gd name="connsiteY2" fmla="*/ 131924 h 281247"/>
              <a:gd name="connsiteX3" fmla="*/ 373586 w 373607"/>
              <a:gd name="connsiteY3" fmla="*/ 161 h 281247"/>
              <a:gd name="connsiteX4" fmla="*/ 310086 w 373607"/>
              <a:gd name="connsiteY4" fmla="*/ 106524 h 281247"/>
              <a:gd name="connsiteX5" fmla="*/ 213248 w 373607"/>
              <a:gd name="connsiteY5" fmla="*/ 184311 h 281247"/>
              <a:gd name="connsiteX6" fmla="*/ 523 w 373607"/>
              <a:gd name="connsiteY6" fmla="*/ 277974 h 28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607" h="281247">
                <a:moveTo>
                  <a:pt x="523" y="277974"/>
                </a:moveTo>
                <a:cubicBezTo>
                  <a:pt x="-8737" y="288557"/>
                  <a:pt x="107151" y="272153"/>
                  <a:pt x="157686" y="247811"/>
                </a:cubicBezTo>
                <a:cubicBezTo>
                  <a:pt x="208222" y="223469"/>
                  <a:pt x="267753" y="173199"/>
                  <a:pt x="303736" y="131924"/>
                </a:cubicBezTo>
                <a:cubicBezTo>
                  <a:pt x="339719" y="90649"/>
                  <a:pt x="372528" y="4394"/>
                  <a:pt x="373586" y="161"/>
                </a:cubicBezTo>
                <a:cubicBezTo>
                  <a:pt x="374644" y="-4072"/>
                  <a:pt x="336809" y="75832"/>
                  <a:pt x="310086" y="106524"/>
                </a:cubicBezTo>
                <a:cubicBezTo>
                  <a:pt x="283363" y="137216"/>
                  <a:pt x="259286" y="157853"/>
                  <a:pt x="213248" y="184311"/>
                </a:cubicBezTo>
                <a:cubicBezTo>
                  <a:pt x="167210" y="210769"/>
                  <a:pt x="9783" y="267391"/>
                  <a:pt x="523" y="277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: 図形 1575">
            <a:extLst>
              <a:ext uri="{FF2B5EF4-FFF2-40B4-BE49-F238E27FC236}">
                <a16:creationId xmlns:a16="http://schemas.microsoft.com/office/drawing/2014/main" id="{E7F3046C-09A1-44A9-93A0-432D87FFA652}"/>
              </a:ext>
            </a:extLst>
          </p:cNvPr>
          <p:cNvSpPr/>
          <p:nvPr/>
        </p:nvSpPr>
        <p:spPr>
          <a:xfrm>
            <a:off x="8052731" y="10445750"/>
            <a:ext cx="257832" cy="355902"/>
          </a:xfrm>
          <a:custGeom>
            <a:avLst/>
            <a:gdLst>
              <a:gd name="connsiteX0" fmla="*/ 657 w 257832"/>
              <a:gd name="connsiteY0" fmla="*/ 355600 h 355902"/>
              <a:gd name="connsiteX1" fmla="*/ 60982 w 257832"/>
              <a:gd name="connsiteY1" fmla="*/ 182563 h 355902"/>
              <a:gd name="connsiteX2" fmla="*/ 132419 w 257832"/>
              <a:gd name="connsiteY2" fmla="*/ 57150 h 355902"/>
              <a:gd name="connsiteX3" fmla="*/ 192744 w 257832"/>
              <a:gd name="connsiteY3" fmla="*/ 0 h 355902"/>
              <a:gd name="connsiteX4" fmla="*/ 257832 w 257832"/>
              <a:gd name="connsiteY4" fmla="*/ 55563 h 355902"/>
              <a:gd name="connsiteX5" fmla="*/ 192744 w 257832"/>
              <a:gd name="connsiteY5" fmla="*/ 14288 h 355902"/>
              <a:gd name="connsiteX6" fmla="*/ 100669 w 257832"/>
              <a:gd name="connsiteY6" fmla="*/ 138113 h 355902"/>
              <a:gd name="connsiteX7" fmla="*/ 657 w 257832"/>
              <a:gd name="connsiteY7" fmla="*/ 355600 h 35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832" h="355902">
                <a:moveTo>
                  <a:pt x="657" y="355600"/>
                </a:moveTo>
                <a:cubicBezTo>
                  <a:pt x="-5957" y="363008"/>
                  <a:pt x="39022" y="232305"/>
                  <a:pt x="60982" y="182563"/>
                </a:cubicBezTo>
                <a:cubicBezTo>
                  <a:pt x="82942" y="132821"/>
                  <a:pt x="110459" y="87577"/>
                  <a:pt x="132419" y="57150"/>
                </a:cubicBezTo>
                <a:cubicBezTo>
                  <a:pt x="154379" y="26723"/>
                  <a:pt x="171842" y="264"/>
                  <a:pt x="192744" y="0"/>
                </a:cubicBezTo>
                <a:cubicBezTo>
                  <a:pt x="213646" y="-264"/>
                  <a:pt x="257832" y="53182"/>
                  <a:pt x="257832" y="55563"/>
                </a:cubicBezTo>
                <a:cubicBezTo>
                  <a:pt x="257832" y="57944"/>
                  <a:pt x="218938" y="530"/>
                  <a:pt x="192744" y="14288"/>
                </a:cubicBezTo>
                <a:cubicBezTo>
                  <a:pt x="166550" y="28046"/>
                  <a:pt x="130567" y="83873"/>
                  <a:pt x="100669" y="138113"/>
                </a:cubicBezTo>
                <a:cubicBezTo>
                  <a:pt x="70771" y="192352"/>
                  <a:pt x="7271" y="348192"/>
                  <a:pt x="657" y="355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: 図形 1576">
            <a:extLst>
              <a:ext uri="{FF2B5EF4-FFF2-40B4-BE49-F238E27FC236}">
                <a16:creationId xmlns:a16="http://schemas.microsoft.com/office/drawing/2014/main" id="{946C2709-0DF6-421F-A337-6B6132C1BB12}"/>
              </a:ext>
            </a:extLst>
          </p:cNvPr>
          <p:cNvSpPr/>
          <p:nvPr/>
        </p:nvSpPr>
        <p:spPr>
          <a:xfrm>
            <a:off x="8129436" y="10499178"/>
            <a:ext cx="171716" cy="197421"/>
          </a:xfrm>
          <a:custGeom>
            <a:avLst/>
            <a:gdLst>
              <a:gd name="connsiteX0" fmla="*/ 152 w 171716"/>
              <a:gd name="connsiteY0" fmla="*/ 197397 h 197421"/>
              <a:gd name="connsiteX1" fmla="*/ 66827 w 171716"/>
              <a:gd name="connsiteY1" fmla="*/ 33885 h 197421"/>
              <a:gd name="connsiteX2" fmla="*/ 135089 w 171716"/>
              <a:gd name="connsiteY2" fmla="*/ 8485 h 197421"/>
              <a:gd name="connsiteX3" fmla="*/ 171602 w 171716"/>
              <a:gd name="connsiteY3" fmla="*/ 10072 h 197421"/>
              <a:gd name="connsiteX4" fmla="*/ 123977 w 171716"/>
              <a:gd name="connsiteY4" fmla="*/ 547 h 197421"/>
              <a:gd name="connsiteX5" fmla="*/ 85877 w 171716"/>
              <a:gd name="connsiteY5" fmla="*/ 21185 h 197421"/>
              <a:gd name="connsiteX6" fmla="*/ 152 w 171716"/>
              <a:gd name="connsiteY6" fmla="*/ 197397 h 19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16" h="197421">
                <a:moveTo>
                  <a:pt x="152" y="197397"/>
                </a:moveTo>
                <a:cubicBezTo>
                  <a:pt x="-3023" y="199514"/>
                  <a:pt x="44337" y="65370"/>
                  <a:pt x="66827" y="33885"/>
                </a:cubicBezTo>
                <a:cubicBezTo>
                  <a:pt x="89317" y="2400"/>
                  <a:pt x="117627" y="12454"/>
                  <a:pt x="135089" y="8485"/>
                </a:cubicBezTo>
                <a:cubicBezTo>
                  <a:pt x="152552" y="4516"/>
                  <a:pt x="173454" y="11395"/>
                  <a:pt x="171602" y="10072"/>
                </a:cubicBezTo>
                <a:cubicBezTo>
                  <a:pt x="169750" y="8749"/>
                  <a:pt x="138265" y="-1305"/>
                  <a:pt x="123977" y="547"/>
                </a:cubicBezTo>
                <a:cubicBezTo>
                  <a:pt x="109690" y="2399"/>
                  <a:pt x="105985" y="-8713"/>
                  <a:pt x="85877" y="21185"/>
                </a:cubicBezTo>
                <a:cubicBezTo>
                  <a:pt x="65769" y="51083"/>
                  <a:pt x="3327" y="195280"/>
                  <a:pt x="152" y="197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: 図形 1577">
            <a:extLst>
              <a:ext uri="{FF2B5EF4-FFF2-40B4-BE49-F238E27FC236}">
                <a16:creationId xmlns:a16="http://schemas.microsoft.com/office/drawing/2014/main" id="{D9CC707E-8CD1-451A-8EE2-7E5E3D6F6D91}"/>
              </a:ext>
            </a:extLst>
          </p:cNvPr>
          <p:cNvSpPr/>
          <p:nvPr/>
        </p:nvSpPr>
        <p:spPr>
          <a:xfrm>
            <a:off x="7804150" y="10437041"/>
            <a:ext cx="554319" cy="619897"/>
          </a:xfrm>
          <a:custGeom>
            <a:avLst/>
            <a:gdLst>
              <a:gd name="connsiteX0" fmla="*/ 0 w 554319"/>
              <a:gd name="connsiteY0" fmla="*/ 619897 h 619897"/>
              <a:gd name="connsiteX1" fmla="*/ 241300 w 554319"/>
              <a:gd name="connsiteY1" fmla="*/ 391297 h 619897"/>
              <a:gd name="connsiteX2" fmla="*/ 488950 w 554319"/>
              <a:gd name="connsiteY2" fmla="*/ 89672 h 619897"/>
              <a:gd name="connsiteX3" fmla="*/ 554038 w 554319"/>
              <a:gd name="connsiteY3" fmla="*/ 772 h 619897"/>
              <a:gd name="connsiteX4" fmla="*/ 473075 w 554319"/>
              <a:gd name="connsiteY4" fmla="*/ 126184 h 619897"/>
              <a:gd name="connsiteX5" fmla="*/ 192088 w 554319"/>
              <a:gd name="connsiteY5" fmla="*/ 416697 h 619897"/>
              <a:gd name="connsiteX6" fmla="*/ 0 w 554319"/>
              <a:gd name="connsiteY6" fmla="*/ 619897 h 61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4319" h="619897">
                <a:moveTo>
                  <a:pt x="0" y="619897"/>
                </a:moveTo>
                <a:cubicBezTo>
                  <a:pt x="79904" y="549782"/>
                  <a:pt x="159808" y="479668"/>
                  <a:pt x="241300" y="391297"/>
                </a:cubicBezTo>
                <a:cubicBezTo>
                  <a:pt x="322792" y="302926"/>
                  <a:pt x="436827" y="154759"/>
                  <a:pt x="488950" y="89672"/>
                </a:cubicBezTo>
                <a:cubicBezTo>
                  <a:pt x="541073" y="24584"/>
                  <a:pt x="556684" y="-5313"/>
                  <a:pt x="554038" y="772"/>
                </a:cubicBezTo>
                <a:cubicBezTo>
                  <a:pt x="551392" y="6857"/>
                  <a:pt x="533400" y="56863"/>
                  <a:pt x="473075" y="126184"/>
                </a:cubicBezTo>
                <a:cubicBezTo>
                  <a:pt x="412750" y="195505"/>
                  <a:pt x="192088" y="416697"/>
                  <a:pt x="192088" y="416697"/>
                </a:cubicBezTo>
                <a:lnTo>
                  <a:pt x="0" y="61989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: 図形 1578">
            <a:extLst>
              <a:ext uri="{FF2B5EF4-FFF2-40B4-BE49-F238E27FC236}">
                <a16:creationId xmlns:a16="http://schemas.microsoft.com/office/drawing/2014/main" id="{AD880C43-FFBE-468B-9F6D-11CE1784A210}"/>
              </a:ext>
            </a:extLst>
          </p:cNvPr>
          <p:cNvSpPr/>
          <p:nvPr/>
        </p:nvSpPr>
        <p:spPr>
          <a:xfrm>
            <a:off x="7981197" y="10381832"/>
            <a:ext cx="457622" cy="552949"/>
          </a:xfrm>
          <a:custGeom>
            <a:avLst/>
            <a:gdLst>
              <a:gd name="connsiteX0" fmla="*/ 2341 w 457622"/>
              <a:gd name="connsiteY0" fmla="*/ 549693 h 552949"/>
              <a:gd name="connsiteX1" fmla="*/ 162678 w 457622"/>
              <a:gd name="connsiteY1" fmla="*/ 367131 h 552949"/>
              <a:gd name="connsiteX2" fmla="*/ 416678 w 457622"/>
              <a:gd name="connsiteY2" fmla="*/ 71856 h 552949"/>
              <a:gd name="connsiteX3" fmla="*/ 454778 w 457622"/>
              <a:gd name="connsiteY3" fmla="*/ 418 h 552949"/>
              <a:gd name="connsiteX4" fmla="*/ 391278 w 457622"/>
              <a:gd name="connsiteY4" fmla="*/ 41693 h 552949"/>
              <a:gd name="connsiteX5" fmla="*/ 440491 w 457622"/>
              <a:gd name="connsiteY5" fmla="*/ 27406 h 552949"/>
              <a:gd name="connsiteX6" fmla="*/ 313491 w 457622"/>
              <a:gd name="connsiteY6" fmla="*/ 175043 h 552949"/>
              <a:gd name="connsiteX7" fmla="*/ 2341 w 457622"/>
              <a:gd name="connsiteY7" fmla="*/ 549693 h 552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622" h="552949">
                <a:moveTo>
                  <a:pt x="2341" y="549693"/>
                </a:moveTo>
                <a:cubicBezTo>
                  <a:pt x="-22794" y="581708"/>
                  <a:pt x="162678" y="367131"/>
                  <a:pt x="162678" y="367131"/>
                </a:cubicBezTo>
                <a:cubicBezTo>
                  <a:pt x="231734" y="287492"/>
                  <a:pt x="367995" y="132975"/>
                  <a:pt x="416678" y="71856"/>
                </a:cubicBezTo>
                <a:cubicBezTo>
                  <a:pt x="465361" y="10737"/>
                  <a:pt x="459011" y="5445"/>
                  <a:pt x="454778" y="418"/>
                </a:cubicBezTo>
                <a:cubicBezTo>
                  <a:pt x="450545" y="-4609"/>
                  <a:pt x="393659" y="37195"/>
                  <a:pt x="391278" y="41693"/>
                </a:cubicBezTo>
                <a:cubicBezTo>
                  <a:pt x="388897" y="46191"/>
                  <a:pt x="453456" y="5181"/>
                  <a:pt x="440491" y="27406"/>
                </a:cubicBezTo>
                <a:cubicBezTo>
                  <a:pt x="427527" y="49631"/>
                  <a:pt x="382018" y="91964"/>
                  <a:pt x="313491" y="175043"/>
                </a:cubicBezTo>
                <a:lnTo>
                  <a:pt x="2341" y="54969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: 図形 1579">
            <a:extLst>
              <a:ext uri="{FF2B5EF4-FFF2-40B4-BE49-F238E27FC236}">
                <a16:creationId xmlns:a16="http://schemas.microsoft.com/office/drawing/2014/main" id="{41B4EC18-1D7C-43F4-8082-E2A7DA748626}"/>
              </a:ext>
            </a:extLst>
          </p:cNvPr>
          <p:cNvSpPr/>
          <p:nvPr/>
        </p:nvSpPr>
        <p:spPr>
          <a:xfrm>
            <a:off x="8093723" y="10632975"/>
            <a:ext cx="61663" cy="126992"/>
          </a:xfrm>
          <a:custGeom>
            <a:avLst/>
            <a:gdLst>
              <a:gd name="connsiteX0" fmla="*/ 61265 w 61663"/>
              <a:gd name="connsiteY0" fmla="*/ 100 h 126992"/>
              <a:gd name="connsiteX1" fmla="*/ 940 w 61663"/>
              <a:gd name="connsiteY1" fmla="*/ 120750 h 126992"/>
              <a:gd name="connsiteX2" fmla="*/ 26340 w 61663"/>
              <a:gd name="connsiteY2" fmla="*/ 100113 h 126992"/>
              <a:gd name="connsiteX3" fmla="*/ 61265 w 61663"/>
              <a:gd name="connsiteY3" fmla="*/ 100 h 12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63" h="126992">
                <a:moveTo>
                  <a:pt x="61265" y="100"/>
                </a:moveTo>
                <a:cubicBezTo>
                  <a:pt x="57032" y="3539"/>
                  <a:pt x="6761" y="104081"/>
                  <a:pt x="940" y="120750"/>
                </a:cubicBezTo>
                <a:cubicBezTo>
                  <a:pt x="-4881" y="137419"/>
                  <a:pt x="17873" y="117311"/>
                  <a:pt x="26340" y="100113"/>
                </a:cubicBezTo>
                <a:cubicBezTo>
                  <a:pt x="34807" y="82915"/>
                  <a:pt x="65498" y="-3339"/>
                  <a:pt x="61265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: 図形 1580">
            <a:extLst>
              <a:ext uri="{FF2B5EF4-FFF2-40B4-BE49-F238E27FC236}">
                <a16:creationId xmlns:a16="http://schemas.microsoft.com/office/drawing/2014/main" id="{1884D046-8928-4484-9954-EF94EA42E142}"/>
              </a:ext>
            </a:extLst>
          </p:cNvPr>
          <p:cNvSpPr/>
          <p:nvPr/>
        </p:nvSpPr>
        <p:spPr>
          <a:xfrm>
            <a:off x="7772377" y="10904407"/>
            <a:ext cx="115714" cy="39230"/>
          </a:xfrm>
          <a:custGeom>
            <a:avLst/>
            <a:gdLst>
              <a:gd name="connsiteX0" fmla="*/ 23 w 115714"/>
              <a:gd name="connsiteY0" fmla="*/ 131 h 39230"/>
              <a:gd name="connsiteX1" fmla="*/ 96861 w 115714"/>
              <a:gd name="connsiteY1" fmla="*/ 33468 h 39230"/>
              <a:gd name="connsiteX2" fmla="*/ 112736 w 115714"/>
              <a:gd name="connsiteY2" fmla="*/ 38231 h 39230"/>
              <a:gd name="connsiteX3" fmla="*/ 106386 w 115714"/>
              <a:gd name="connsiteY3" fmla="*/ 22356 h 39230"/>
              <a:gd name="connsiteX4" fmla="*/ 23 w 115714"/>
              <a:gd name="connsiteY4" fmla="*/ 131 h 3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14" h="39230">
                <a:moveTo>
                  <a:pt x="23" y="131"/>
                </a:moveTo>
                <a:cubicBezTo>
                  <a:pt x="-1564" y="1983"/>
                  <a:pt x="78076" y="27118"/>
                  <a:pt x="96861" y="33468"/>
                </a:cubicBezTo>
                <a:cubicBezTo>
                  <a:pt x="115646" y="39818"/>
                  <a:pt x="111149" y="40083"/>
                  <a:pt x="112736" y="38231"/>
                </a:cubicBezTo>
                <a:cubicBezTo>
                  <a:pt x="114323" y="36379"/>
                  <a:pt x="121203" y="28177"/>
                  <a:pt x="106386" y="22356"/>
                </a:cubicBezTo>
                <a:cubicBezTo>
                  <a:pt x="91569" y="16535"/>
                  <a:pt x="1610" y="-1721"/>
                  <a:pt x="23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: 図形 1581">
            <a:extLst>
              <a:ext uri="{FF2B5EF4-FFF2-40B4-BE49-F238E27FC236}">
                <a16:creationId xmlns:a16="http://schemas.microsoft.com/office/drawing/2014/main" id="{D86B0F3E-3452-460C-B657-A1220FCF7426}"/>
              </a:ext>
            </a:extLst>
          </p:cNvPr>
          <p:cNvSpPr/>
          <p:nvPr/>
        </p:nvSpPr>
        <p:spPr>
          <a:xfrm>
            <a:off x="7640633" y="10796535"/>
            <a:ext cx="71601" cy="242967"/>
          </a:xfrm>
          <a:custGeom>
            <a:avLst/>
            <a:gdLst>
              <a:gd name="connsiteX0" fmla="*/ 5 w 71601"/>
              <a:gd name="connsiteY0" fmla="*/ 53 h 242967"/>
              <a:gd name="connsiteX1" fmla="*/ 42867 w 71601"/>
              <a:gd name="connsiteY1" fmla="*/ 109590 h 242967"/>
              <a:gd name="connsiteX2" fmla="*/ 49217 w 71601"/>
              <a:gd name="connsiteY2" fmla="*/ 204840 h 242967"/>
              <a:gd name="connsiteX3" fmla="*/ 71442 w 71601"/>
              <a:gd name="connsiteY3" fmla="*/ 242940 h 242967"/>
              <a:gd name="connsiteX4" fmla="*/ 36517 w 71601"/>
              <a:gd name="connsiteY4" fmla="*/ 200078 h 242967"/>
              <a:gd name="connsiteX5" fmla="*/ 46042 w 71601"/>
              <a:gd name="connsiteY5" fmla="*/ 123878 h 242967"/>
              <a:gd name="connsiteX6" fmla="*/ 5 w 71601"/>
              <a:gd name="connsiteY6" fmla="*/ 53 h 24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601" h="242967">
                <a:moveTo>
                  <a:pt x="5" y="53"/>
                </a:moveTo>
                <a:cubicBezTo>
                  <a:pt x="-524" y="-2328"/>
                  <a:pt x="34665" y="75459"/>
                  <a:pt x="42867" y="109590"/>
                </a:cubicBezTo>
                <a:cubicBezTo>
                  <a:pt x="51069" y="143721"/>
                  <a:pt x="44455" y="182615"/>
                  <a:pt x="49217" y="204840"/>
                </a:cubicBezTo>
                <a:cubicBezTo>
                  <a:pt x="53980" y="227065"/>
                  <a:pt x="73559" y="243734"/>
                  <a:pt x="71442" y="242940"/>
                </a:cubicBezTo>
                <a:cubicBezTo>
                  <a:pt x="69325" y="242146"/>
                  <a:pt x="40750" y="219922"/>
                  <a:pt x="36517" y="200078"/>
                </a:cubicBezTo>
                <a:cubicBezTo>
                  <a:pt x="32284" y="180234"/>
                  <a:pt x="51598" y="155628"/>
                  <a:pt x="46042" y="123878"/>
                </a:cubicBezTo>
                <a:cubicBezTo>
                  <a:pt x="40486" y="92128"/>
                  <a:pt x="534" y="2434"/>
                  <a:pt x="5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: 図形 1582">
            <a:extLst>
              <a:ext uri="{FF2B5EF4-FFF2-40B4-BE49-F238E27FC236}">
                <a16:creationId xmlns:a16="http://schemas.microsoft.com/office/drawing/2014/main" id="{9D190B52-F33C-4E59-A801-3D92BDC88B02}"/>
              </a:ext>
            </a:extLst>
          </p:cNvPr>
          <p:cNvSpPr/>
          <p:nvPr/>
        </p:nvSpPr>
        <p:spPr>
          <a:xfrm>
            <a:off x="8191482" y="10961059"/>
            <a:ext cx="243032" cy="192770"/>
          </a:xfrm>
          <a:custGeom>
            <a:avLst/>
            <a:gdLst>
              <a:gd name="connsiteX0" fmla="*/ 18 w 243032"/>
              <a:gd name="connsiteY0" fmla="*/ 629 h 192770"/>
              <a:gd name="connsiteX1" fmla="*/ 147656 w 243032"/>
              <a:gd name="connsiteY1" fmla="*/ 116516 h 192770"/>
              <a:gd name="connsiteX2" fmla="*/ 123843 w 243032"/>
              <a:gd name="connsiteY2" fmla="*/ 192716 h 192770"/>
              <a:gd name="connsiteX3" fmla="*/ 158768 w 243032"/>
              <a:gd name="connsiteY3" fmla="*/ 105404 h 192770"/>
              <a:gd name="connsiteX4" fmla="*/ 242906 w 243032"/>
              <a:gd name="connsiteY4" fmla="*/ 114929 h 192770"/>
              <a:gd name="connsiteX5" fmla="*/ 138131 w 243032"/>
              <a:gd name="connsiteY5" fmla="*/ 72066 h 192770"/>
              <a:gd name="connsiteX6" fmla="*/ 18 w 243032"/>
              <a:gd name="connsiteY6" fmla="*/ 629 h 19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032" h="192770">
                <a:moveTo>
                  <a:pt x="18" y="629"/>
                </a:moveTo>
                <a:cubicBezTo>
                  <a:pt x="1605" y="8037"/>
                  <a:pt x="127019" y="84502"/>
                  <a:pt x="147656" y="116516"/>
                </a:cubicBezTo>
                <a:cubicBezTo>
                  <a:pt x="168294" y="148531"/>
                  <a:pt x="121991" y="194568"/>
                  <a:pt x="123843" y="192716"/>
                </a:cubicBezTo>
                <a:cubicBezTo>
                  <a:pt x="125695" y="190864"/>
                  <a:pt x="138924" y="118368"/>
                  <a:pt x="158768" y="105404"/>
                </a:cubicBezTo>
                <a:cubicBezTo>
                  <a:pt x="178612" y="92440"/>
                  <a:pt x="246346" y="120485"/>
                  <a:pt x="242906" y="114929"/>
                </a:cubicBezTo>
                <a:cubicBezTo>
                  <a:pt x="239467" y="109373"/>
                  <a:pt x="176231" y="90851"/>
                  <a:pt x="138131" y="72066"/>
                </a:cubicBezTo>
                <a:cubicBezTo>
                  <a:pt x="100031" y="53281"/>
                  <a:pt x="-1569" y="-6779"/>
                  <a:pt x="18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: 図形 1583">
            <a:extLst>
              <a:ext uri="{FF2B5EF4-FFF2-40B4-BE49-F238E27FC236}">
                <a16:creationId xmlns:a16="http://schemas.microsoft.com/office/drawing/2014/main" id="{85C357AC-9D3D-4977-B693-CBD3B1D4BB2C}"/>
              </a:ext>
            </a:extLst>
          </p:cNvPr>
          <p:cNvSpPr/>
          <p:nvPr/>
        </p:nvSpPr>
        <p:spPr>
          <a:xfrm>
            <a:off x="7770649" y="11431556"/>
            <a:ext cx="133585" cy="160885"/>
          </a:xfrm>
          <a:custGeom>
            <a:avLst/>
            <a:gdLst>
              <a:gd name="connsiteX0" fmla="*/ 133514 w 133585"/>
              <a:gd name="connsiteY0" fmla="*/ 32 h 160885"/>
              <a:gd name="connsiteX1" fmla="*/ 74776 w 133585"/>
              <a:gd name="connsiteY1" fmla="*/ 79407 h 160885"/>
              <a:gd name="connsiteX2" fmla="*/ 39851 w 133585"/>
              <a:gd name="connsiteY2" fmla="*/ 122269 h 160885"/>
              <a:gd name="connsiteX3" fmla="*/ 164 w 133585"/>
              <a:gd name="connsiteY3" fmla="*/ 160369 h 160885"/>
              <a:gd name="connsiteX4" fmla="*/ 55726 w 133585"/>
              <a:gd name="connsiteY4" fmla="*/ 93694 h 160885"/>
              <a:gd name="connsiteX5" fmla="*/ 62076 w 133585"/>
              <a:gd name="connsiteY5" fmla="*/ 69882 h 160885"/>
              <a:gd name="connsiteX6" fmla="*/ 133514 w 133585"/>
              <a:gd name="connsiteY6" fmla="*/ 32 h 16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585" h="160885">
                <a:moveTo>
                  <a:pt x="133514" y="32"/>
                </a:moveTo>
                <a:cubicBezTo>
                  <a:pt x="135631" y="1620"/>
                  <a:pt x="90386" y="59034"/>
                  <a:pt x="74776" y="79407"/>
                </a:cubicBezTo>
                <a:cubicBezTo>
                  <a:pt x="59165" y="99780"/>
                  <a:pt x="52286" y="108775"/>
                  <a:pt x="39851" y="122269"/>
                </a:cubicBezTo>
                <a:cubicBezTo>
                  <a:pt x="27416" y="135763"/>
                  <a:pt x="-2482" y="165131"/>
                  <a:pt x="164" y="160369"/>
                </a:cubicBezTo>
                <a:cubicBezTo>
                  <a:pt x="2810" y="155607"/>
                  <a:pt x="45407" y="108775"/>
                  <a:pt x="55726" y="93694"/>
                </a:cubicBezTo>
                <a:cubicBezTo>
                  <a:pt x="66045" y="78613"/>
                  <a:pt x="45672" y="83640"/>
                  <a:pt x="62076" y="69882"/>
                </a:cubicBezTo>
                <a:cubicBezTo>
                  <a:pt x="78480" y="56124"/>
                  <a:pt x="131397" y="-1556"/>
                  <a:pt x="133514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: 図形 1584">
            <a:extLst>
              <a:ext uri="{FF2B5EF4-FFF2-40B4-BE49-F238E27FC236}">
                <a16:creationId xmlns:a16="http://schemas.microsoft.com/office/drawing/2014/main" id="{E618732C-2A27-4F89-BB91-0EE95DF24E90}"/>
              </a:ext>
            </a:extLst>
          </p:cNvPr>
          <p:cNvSpPr/>
          <p:nvPr/>
        </p:nvSpPr>
        <p:spPr>
          <a:xfrm>
            <a:off x="7191375" y="11223517"/>
            <a:ext cx="220939" cy="62021"/>
          </a:xfrm>
          <a:custGeom>
            <a:avLst/>
            <a:gdLst>
              <a:gd name="connsiteX0" fmla="*/ 0 w 220939"/>
              <a:gd name="connsiteY0" fmla="*/ 62021 h 62021"/>
              <a:gd name="connsiteX1" fmla="*/ 142875 w 220939"/>
              <a:gd name="connsiteY1" fmla="*/ 31858 h 62021"/>
              <a:gd name="connsiteX2" fmla="*/ 220663 w 220939"/>
              <a:gd name="connsiteY2" fmla="*/ 108 h 62021"/>
              <a:gd name="connsiteX3" fmla="*/ 117475 w 220939"/>
              <a:gd name="connsiteY3" fmla="*/ 20746 h 62021"/>
              <a:gd name="connsiteX4" fmla="*/ 0 w 220939"/>
              <a:gd name="connsiteY4" fmla="*/ 62021 h 6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39" h="62021">
                <a:moveTo>
                  <a:pt x="0" y="62021"/>
                </a:moveTo>
                <a:cubicBezTo>
                  <a:pt x="53049" y="52099"/>
                  <a:pt x="106098" y="42177"/>
                  <a:pt x="142875" y="31858"/>
                </a:cubicBezTo>
                <a:cubicBezTo>
                  <a:pt x="179652" y="21539"/>
                  <a:pt x="224896" y="1960"/>
                  <a:pt x="220663" y="108"/>
                </a:cubicBezTo>
                <a:cubicBezTo>
                  <a:pt x="216430" y="-1744"/>
                  <a:pt x="117475" y="20746"/>
                  <a:pt x="117475" y="20746"/>
                </a:cubicBezTo>
                <a:lnTo>
                  <a:pt x="0" y="620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: 図形 1585">
            <a:extLst>
              <a:ext uri="{FF2B5EF4-FFF2-40B4-BE49-F238E27FC236}">
                <a16:creationId xmlns:a16="http://schemas.microsoft.com/office/drawing/2014/main" id="{72A2E605-5FB4-4B82-9272-9637AFE691FF}"/>
              </a:ext>
            </a:extLst>
          </p:cNvPr>
          <p:cNvSpPr/>
          <p:nvPr/>
        </p:nvSpPr>
        <p:spPr>
          <a:xfrm>
            <a:off x="7348131" y="11339504"/>
            <a:ext cx="168554" cy="32590"/>
          </a:xfrm>
          <a:custGeom>
            <a:avLst/>
            <a:gdLst>
              <a:gd name="connsiteX0" fmla="*/ 1994 w 168554"/>
              <a:gd name="connsiteY0" fmla="*/ 26996 h 32590"/>
              <a:gd name="connsiteX1" fmla="*/ 167094 w 168554"/>
              <a:gd name="connsiteY1" fmla="*/ 9 h 32590"/>
              <a:gd name="connsiteX2" fmla="*/ 79782 w 168554"/>
              <a:gd name="connsiteY2" fmla="*/ 30171 h 32590"/>
              <a:gd name="connsiteX3" fmla="*/ 1994 w 168554"/>
              <a:gd name="connsiteY3" fmla="*/ 26996 h 3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54" h="32590">
                <a:moveTo>
                  <a:pt x="1994" y="26996"/>
                </a:moveTo>
                <a:cubicBezTo>
                  <a:pt x="16546" y="21969"/>
                  <a:pt x="154129" y="-520"/>
                  <a:pt x="167094" y="9"/>
                </a:cubicBezTo>
                <a:cubicBezTo>
                  <a:pt x="180059" y="538"/>
                  <a:pt x="103065" y="25408"/>
                  <a:pt x="79782" y="30171"/>
                </a:cubicBezTo>
                <a:cubicBezTo>
                  <a:pt x="56499" y="34934"/>
                  <a:pt x="-12558" y="32023"/>
                  <a:pt x="1994" y="26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: 図形 1586">
            <a:extLst>
              <a:ext uri="{FF2B5EF4-FFF2-40B4-BE49-F238E27FC236}">
                <a16:creationId xmlns:a16="http://schemas.microsoft.com/office/drawing/2014/main" id="{CF68CB59-8195-4401-A2EA-451149F6D15A}"/>
              </a:ext>
            </a:extLst>
          </p:cNvPr>
          <p:cNvSpPr/>
          <p:nvPr/>
        </p:nvSpPr>
        <p:spPr>
          <a:xfrm>
            <a:off x="2844931" y="4241631"/>
            <a:ext cx="341939" cy="754046"/>
          </a:xfrm>
          <a:custGeom>
            <a:avLst/>
            <a:gdLst>
              <a:gd name="connsiteX0" fmla="*/ 42202 w 341939"/>
              <a:gd name="connsiteY0" fmla="*/ 169 h 754046"/>
              <a:gd name="connsiteX1" fmla="*/ 1986 w 341939"/>
              <a:gd name="connsiteY1" fmla="*/ 197019 h 754046"/>
              <a:gd name="connsiteX2" fmla="*/ 42202 w 341939"/>
              <a:gd name="connsiteY2" fmla="*/ 393869 h 754046"/>
              <a:gd name="connsiteX3" fmla="*/ 336419 w 341939"/>
              <a:gd name="connsiteY3" fmla="*/ 747352 h 754046"/>
              <a:gd name="connsiteX4" fmla="*/ 220002 w 341939"/>
              <a:gd name="connsiteY4" fmla="*/ 605536 h 754046"/>
              <a:gd name="connsiteX5" fmla="*/ 42202 w 341939"/>
              <a:gd name="connsiteY5" fmla="*/ 360002 h 754046"/>
              <a:gd name="connsiteX6" fmla="*/ 14686 w 341939"/>
              <a:gd name="connsiteY6" fmla="*/ 230886 h 754046"/>
              <a:gd name="connsiteX7" fmla="*/ 42202 w 341939"/>
              <a:gd name="connsiteY7" fmla="*/ 169 h 75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939" h="754046">
                <a:moveTo>
                  <a:pt x="42202" y="169"/>
                </a:moveTo>
                <a:cubicBezTo>
                  <a:pt x="40085" y="-5475"/>
                  <a:pt x="1986" y="131402"/>
                  <a:pt x="1986" y="197019"/>
                </a:cubicBezTo>
                <a:cubicBezTo>
                  <a:pt x="1986" y="262636"/>
                  <a:pt x="-13537" y="302147"/>
                  <a:pt x="42202" y="393869"/>
                </a:cubicBezTo>
                <a:cubicBezTo>
                  <a:pt x="97941" y="485591"/>
                  <a:pt x="336419" y="747352"/>
                  <a:pt x="336419" y="747352"/>
                </a:cubicBezTo>
                <a:cubicBezTo>
                  <a:pt x="366052" y="782630"/>
                  <a:pt x="269038" y="670094"/>
                  <a:pt x="220002" y="605536"/>
                </a:cubicBezTo>
                <a:cubicBezTo>
                  <a:pt x="170966" y="540978"/>
                  <a:pt x="76421" y="422444"/>
                  <a:pt x="42202" y="360002"/>
                </a:cubicBezTo>
                <a:cubicBezTo>
                  <a:pt x="7983" y="297560"/>
                  <a:pt x="14686" y="285566"/>
                  <a:pt x="14686" y="230886"/>
                </a:cubicBezTo>
                <a:cubicBezTo>
                  <a:pt x="14686" y="176206"/>
                  <a:pt x="44319" y="5813"/>
                  <a:pt x="42202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: 図形 1587">
            <a:extLst>
              <a:ext uri="{FF2B5EF4-FFF2-40B4-BE49-F238E27FC236}">
                <a16:creationId xmlns:a16="http://schemas.microsoft.com/office/drawing/2014/main" id="{7D39E1CD-D2C6-44BE-8758-04652D51D011}"/>
              </a:ext>
            </a:extLst>
          </p:cNvPr>
          <p:cNvSpPr/>
          <p:nvPr/>
        </p:nvSpPr>
        <p:spPr>
          <a:xfrm>
            <a:off x="2840389" y="4872566"/>
            <a:ext cx="192839" cy="455118"/>
          </a:xfrm>
          <a:custGeom>
            <a:avLst/>
            <a:gdLst>
              <a:gd name="connsiteX0" fmla="*/ 192794 w 192839"/>
              <a:gd name="connsiteY0" fmla="*/ 1 h 455118"/>
              <a:gd name="connsiteX1" fmla="*/ 36161 w 192839"/>
              <a:gd name="connsiteY1" fmla="*/ 370417 h 455118"/>
              <a:gd name="connsiteX2" fmla="*/ 4411 w 192839"/>
              <a:gd name="connsiteY2" fmla="*/ 455084 h 455118"/>
              <a:gd name="connsiteX3" fmla="*/ 19228 w 192839"/>
              <a:gd name="connsiteY3" fmla="*/ 374651 h 455118"/>
              <a:gd name="connsiteX4" fmla="*/ 192794 w 192839"/>
              <a:gd name="connsiteY4" fmla="*/ 1 h 45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839" h="455118">
                <a:moveTo>
                  <a:pt x="192794" y="1"/>
                </a:moveTo>
                <a:cubicBezTo>
                  <a:pt x="195616" y="-705"/>
                  <a:pt x="67558" y="294570"/>
                  <a:pt x="36161" y="370417"/>
                </a:cubicBezTo>
                <a:cubicBezTo>
                  <a:pt x="4764" y="446264"/>
                  <a:pt x="7233" y="454378"/>
                  <a:pt x="4411" y="455084"/>
                </a:cubicBezTo>
                <a:cubicBezTo>
                  <a:pt x="1589" y="455790"/>
                  <a:pt x="-9347" y="446265"/>
                  <a:pt x="19228" y="374651"/>
                </a:cubicBezTo>
                <a:cubicBezTo>
                  <a:pt x="47803" y="303037"/>
                  <a:pt x="189972" y="707"/>
                  <a:pt x="19279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: 図形 1588">
            <a:extLst>
              <a:ext uri="{FF2B5EF4-FFF2-40B4-BE49-F238E27FC236}">
                <a16:creationId xmlns:a16="http://schemas.microsoft.com/office/drawing/2014/main" id="{FB97868B-A1C4-4B8B-ABDE-EC1367B80275}"/>
              </a:ext>
            </a:extLst>
          </p:cNvPr>
          <p:cNvSpPr/>
          <p:nvPr/>
        </p:nvSpPr>
        <p:spPr>
          <a:xfrm>
            <a:off x="2764949" y="4861484"/>
            <a:ext cx="232246" cy="530385"/>
          </a:xfrm>
          <a:custGeom>
            <a:avLst/>
            <a:gdLst>
              <a:gd name="connsiteX0" fmla="*/ 230134 w 232246"/>
              <a:gd name="connsiteY0" fmla="*/ 8966 h 530385"/>
              <a:gd name="connsiteX1" fmla="*/ 12118 w 232246"/>
              <a:gd name="connsiteY1" fmla="*/ 512733 h 530385"/>
              <a:gd name="connsiteX2" fmla="*/ 37518 w 232246"/>
              <a:gd name="connsiteY2" fmla="*/ 396316 h 530385"/>
              <a:gd name="connsiteX3" fmla="*/ 117951 w 232246"/>
              <a:gd name="connsiteY3" fmla="*/ 203699 h 530385"/>
              <a:gd name="connsiteX4" fmla="*/ 230134 w 232246"/>
              <a:gd name="connsiteY4" fmla="*/ 8966 h 53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246" h="530385">
                <a:moveTo>
                  <a:pt x="230134" y="8966"/>
                </a:moveTo>
                <a:cubicBezTo>
                  <a:pt x="212495" y="60472"/>
                  <a:pt x="44221" y="448175"/>
                  <a:pt x="12118" y="512733"/>
                </a:cubicBezTo>
                <a:cubicBezTo>
                  <a:pt x="-19985" y="577291"/>
                  <a:pt x="19879" y="447822"/>
                  <a:pt x="37518" y="396316"/>
                </a:cubicBezTo>
                <a:cubicBezTo>
                  <a:pt x="55157" y="344810"/>
                  <a:pt x="85848" y="265435"/>
                  <a:pt x="117951" y="203699"/>
                </a:cubicBezTo>
                <a:cubicBezTo>
                  <a:pt x="150054" y="141963"/>
                  <a:pt x="247773" y="-42540"/>
                  <a:pt x="230134" y="8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: 図形 1589">
            <a:extLst>
              <a:ext uri="{FF2B5EF4-FFF2-40B4-BE49-F238E27FC236}">
                <a16:creationId xmlns:a16="http://schemas.microsoft.com/office/drawing/2014/main" id="{7BA34F3D-1945-412B-B896-49EE0E41A6F6}"/>
              </a:ext>
            </a:extLst>
          </p:cNvPr>
          <p:cNvSpPr/>
          <p:nvPr/>
        </p:nvSpPr>
        <p:spPr>
          <a:xfrm>
            <a:off x="2571181" y="5367558"/>
            <a:ext cx="252615" cy="834964"/>
          </a:xfrm>
          <a:custGeom>
            <a:avLst/>
            <a:gdLst>
              <a:gd name="connsiteX0" fmla="*/ 248219 w 252615"/>
              <a:gd name="connsiteY0" fmla="*/ 309 h 834964"/>
              <a:gd name="connsiteX1" fmla="*/ 218586 w 252615"/>
              <a:gd name="connsiteY1" fmla="*/ 338975 h 834964"/>
              <a:gd name="connsiteX2" fmla="*/ 186836 w 252615"/>
              <a:gd name="connsiteY2" fmla="*/ 514659 h 834964"/>
              <a:gd name="connsiteX3" fmla="*/ 4802 w 252615"/>
              <a:gd name="connsiteY3" fmla="*/ 823692 h 834964"/>
              <a:gd name="connsiteX4" fmla="*/ 68302 w 252615"/>
              <a:gd name="connsiteY4" fmla="*/ 732675 h 834964"/>
              <a:gd name="connsiteX5" fmla="*/ 233402 w 252615"/>
              <a:gd name="connsiteY5" fmla="*/ 402475 h 834964"/>
              <a:gd name="connsiteX6" fmla="*/ 248219 w 252615"/>
              <a:gd name="connsiteY6" fmla="*/ 309 h 83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15" h="834964">
                <a:moveTo>
                  <a:pt x="248219" y="309"/>
                </a:moveTo>
                <a:cubicBezTo>
                  <a:pt x="245750" y="-10274"/>
                  <a:pt x="228816" y="253250"/>
                  <a:pt x="218586" y="338975"/>
                </a:cubicBezTo>
                <a:cubicBezTo>
                  <a:pt x="208355" y="424700"/>
                  <a:pt x="222467" y="433873"/>
                  <a:pt x="186836" y="514659"/>
                </a:cubicBezTo>
                <a:cubicBezTo>
                  <a:pt x="151205" y="595445"/>
                  <a:pt x="24558" y="787356"/>
                  <a:pt x="4802" y="823692"/>
                </a:cubicBezTo>
                <a:cubicBezTo>
                  <a:pt x="-14954" y="860028"/>
                  <a:pt x="30202" y="802878"/>
                  <a:pt x="68302" y="732675"/>
                </a:cubicBezTo>
                <a:cubicBezTo>
                  <a:pt x="106402" y="662472"/>
                  <a:pt x="204474" y="519950"/>
                  <a:pt x="233402" y="402475"/>
                </a:cubicBezTo>
                <a:cubicBezTo>
                  <a:pt x="262330" y="285000"/>
                  <a:pt x="250688" y="10892"/>
                  <a:pt x="248219" y="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: 図形 1590">
            <a:extLst>
              <a:ext uri="{FF2B5EF4-FFF2-40B4-BE49-F238E27FC236}">
                <a16:creationId xmlns:a16="http://schemas.microsoft.com/office/drawing/2014/main" id="{CC04DAA0-1DA9-45DC-98EC-4FC49276AA5D}"/>
              </a:ext>
            </a:extLst>
          </p:cNvPr>
          <p:cNvSpPr/>
          <p:nvPr/>
        </p:nvSpPr>
        <p:spPr>
          <a:xfrm>
            <a:off x="2501107" y="5396977"/>
            <a:ext cx="282949" cy="847881"/>
          </a:xfrm>
          <a:custGeom>
            <a:avLst/>
            <a:gdLst>
              <a:gd name="connsiteX0" fmla="*/ 282310 w 282949"/>
              <a:gd name="connsiteY0" fmla="*/ 2640 h 847881"/>
              <a:gd name="connsiteX1" fmla="*/ 214576 w 282949"/>
              <a:gd name="connsiteY1" fmla="*/ 527573 h 847881"/>
              <a:gd name="connsiteX2" fmla="*/ 5026 w 282949"/>
              <a:gd name="connsiteY2" fmla="*/ 834490 h 847881"/>
              <a:gd name="connsiteX3" fmla="*/ 76993 w 282949"/>
              <a:gd name="connsiteY3" fmla="*/ 762523 h 847881"/>
              <a:gd name="connsiteX4" fmla="*/ 208226 w 282949"/>
              <a:gd name="connsiteY4" fmla="*/ 489473 h 847881"/>
              <a:gd name="connsiteX5" fmla="*/ 246326 w 282949"/>
              <a:gd name="connsiteY5" fmla="*/ 330723 h 847881"/>
              <a:gd name="connsiteX6" fmla="*/ 282310 w 282949"/>
              <a:gd name="connsiteY6" fmla="*/ 2640 h 84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49" h="847881">
                <a:moveTo>
                  <a:pt x="282310" y="2640"/>
                </a:moveTo>
                <a:cubicBezTo>
                  <a:pt x="277018" y="35448"/>
                  <a:pt x="260790" y="388931"/>
                  <a:pt x="214576" y="527573"/>
                </a:cubicBezTo>
                <a:cubicBezTo>
                  <a:pt x="168362" y="666215"/>
                  <a:pt x="27956" y="795332"/>
                  <a:pt x="5026" y="834490"/>
                </a:cubicBezTo>
                <a:cubicBezTo>
                  <a:pt x="-17904" y="873648"/>
                  <a:pt x="43126" y="820026"/>
                  <a:pt x="76993" y="762523"/>
                </a:cubicBezTo>
                <a:cubicBezTo>
                  <a:pt x="110860" y="705020"/>
                  <a:pt x="180004" y="561440"/>
                  <a:pt x="208226" y="489473"/>
                </a:cubicBezTo>
                <a:cubicBezTo>
                  <a:pt x="236448" y="417506"/>
                  <a:pt x="233979" y="409393"/>
                  <a:pt x="246326" y="330723"/>
                </a:cubicBezTo>
                <a:cubicBezTo>
                  <a:pt x="258673" y="252054"/>
                  <a:pt x="287602" y="-30168"/>
                  <a:pt x="282310" y="2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: 図形 1591">
            <a:extLst>
              <a:ext uri="{FF2B5EF4-FFF2-40B4-BE49-F238E27FC236}">
                <a16:creationId xmlns:a16="http://schemas.microsoft.com/office/drawing/2014/main" id="{8E1D4E83-0F59-4C50-8BE1-DC64B4C94951}"/>
              </a:ext>
            </a:extLst>
          </p:cNvPr>
          <p:cNvSpPr/>
          <p:nvPr/>
        </p:nvSpPr>
        <p:spPr>
          <a:xfrm>
            <a:off x="2072211" y="6222707"/>
            <a:ext cx="430781" cy="209884"/>
          </a:xfrm>
          <a:custGeom>
            <a:avLst/>
            <a:gdLst>
              <a:gd name="connsiteX0" fmla="*/ 429689 w 430781"/>
              <a:gd name="connsiteY0" fmla="*/ 293 h 209884"/>
              <a:gd name="connsiteX1" fmla="*/ 260356 w 430781"/>
              <a:gd name="connsiteY1" fmla="*/ 131526 h 209884"/>
              <a:gd name="connsiteX2" fmla="*/ 165106 w 430781"/>
              <a:gd name="connsiteY2" fmla="*/ 167510 h 209884"/>
              <a:gd name="connsiteX3" fmla="*/ 6 w 430781"/>
              <a:gd name="connsiteY3" fmla="*/ 209843 h 209884"/>
              <a:gd name="connsiteX4" fmla="*/ 171456 w 430781"/>
              <a:gd name="connsiteY4" fmla="*/ 171743 h 209884"/>
              <a:gd name="connsiteX5" fmla="*/ 429689 w 430781"/>
              <a:gd name="connsiteY5" fmla="*/ 293 h 20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781" h="209884">
                <a:moveTo>
                  <a:pt x="429689" y="293"/>
                </a:moveTo>
                <a:cubicBezTo>
                  <a:pt x="444506" y="-6410"/>
                  <a:pt x="304453" y="103657"/>
                  <a:pt x="260356" y="131526"/>
                </a:cubicBezTo>
                <a:cubicBezTo>
                  <a:pt x="216259" y="159396"/>
                  <a:pt x="208498" y="154457"/>
                  <a:pt x="165106" y="167510"/>
                </a:cubicBezTo>
                <a:cubicBezTo>
                  <a:pt x="121714" y="180563"/>
                  <a:pt x="-1052" y="209138"/>
                  <a:pt x="6" y="209843"/>
                </a:cubicBezTo>
                <a:cubicBezTo>
                  <a:pt x="1064" y="210548"/>
                  <a:pt x="102312" y="202435"/>
                  <a:pt x="171456" y="171743"/>
                </a:cubicBezTo>
                <a:cubicBezTo>
                  <a:pt x="240600" y="141051"/>
                  <a:pt x="414872" y="6996"/>
                  <a:pt x="429689" y="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: 図形 1592">
            <a:extLst>
              <a:ext uri="{FF2B5EF4-FFF2-40B4-BE49-F238E27FC236}">
                <a16:creationId xmlns:a16="http://schemas.microsoft.com/office/drawing/2014/main" id="{DD2AA069-7F69-4BC5-B1B2-99A8A3DF8070}"/>
              </a:ext>
            </a:extLst>
          </p:cNvPr>
          <p:cNvSpPr/>
          <p:nvPr/>
        </p:nvSpPr>
        <p:spPr>
          <a:xfrm>
            <a:off x="2168773" y="6256476"/>
            <a:ext cx="339332" cy="185026"/>
          </a:xfrm>
          <a:custGeom>
            <a:avLst/>
            <a:gdLst>
              <a:gd name="connsiteX0" fmla="*/ 810 w 339332"/>
              <a:gd name="connsiteY0" fmla="*/ 184541 h 185026"/>
              <a:gd name="connsiteX1" fmla="*/ 176494 w 339332"/>
              <a:gd name="connsiteY1" fmla="*/ 114691 h 185026"/>
              <a:gd name="connsiteX2" fmla="*/ 337360 w 339332"/>
              <a:gd name="connsiteY2" fmla="*/ 391 h 185026"/>
              <a:gd name="connsiteX3" fmla="*/ 250577 w 339332"/>
              <a:gd name="connsiteY3" fmla="*/ 80824 h 185026"/>
              <a:gd name="connsiteX4" fmla="*/ 810 w 339332"/>
              <a:gd name="connsiteY4" fmla="*/ 184541 h 18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32" h="185026">
                <a:moveTo>
                  <a:pt x="810" y="184541"/>
                </a:moveTo>
                <a:cubicBezTo>
                  <a:pt x="-11537" y="190185"/>
                  <a:pt x="120402" y="145383"/>
                  <a:pt x="176494" y="114691"/>
                </a:cubicBezTo>
                <a:cubicBezTo>
                  <a:pt x="232586" y="83999"/>
                  <a:pt x="325013" y="6035"/>
                  <a:pt x="337360" y="391"/>
                </a:cubicBezTo>
                <a:cubicBezTo>
                  <a:pt x="349707" y="-5253"/>
                  <a:pt x="302082" y="51544"/>
                  <a:pt x="250577" y="80824"/>
                </a:cubicBezTo>
                <a:cubicBezTo>
                  <a:pt x="199072" y="110104"/>
                  <a:pt x="13157" y="178897"/>
                  <a:pt x="810" y="184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: 図形 1593">
            <a:extLst>
              <a:ext uri="{FF2B5EF4-FFF2-40B4-BE49-F238E27FC236}">
                <a16:creationId xmlns:a16="http://schemas.microsoft.com/office/drawing/2014/main" id="{9D9BD102-79A4-4907-9BC2-4C0BA3A68EA4}"/>
              </a:ext>
            </a:extLst>
          </p:cNvPr>
          <p:cNvSpPr/>
          <p:nvPr/>
        </p:nvSpPr>
        <p:spPr>
          <a:xfrm>
            <a:off x="1965972" y="6423669"/>
            <a:ext cx="167635" cy="260881"/>
          </a:xfrm>
          <a:custGeom>
            <a:avLst/>
            <a:gdLst>
              <a:gd name="connsiteX0" fmla="*/ 167628 w 167635"/>
              <a:gd name="connsiteY0" fmla="*/ 414 h 260881"/>
              <a:gd name="connsiteX1" fmla="*/ 19461 w 167635"/>
              <a:gd name="connsiteY1" fmla="*/ 176098 h 260881"/>
              <a:gd name="connsiteX2" fmla="*/ 2528 w 167635"/>
              <a:gd name="connsiteY2" fmla="*/ 260764 h 260881"/>
              <a:gd name="connsiteX3" fmla="*/ 2528 w 167635"/>
              <a:gd name="connsiteY3" fmla="*/ 193031 h 260881"/>
              <a:gd name="connsiteX4" fmla="*/ 25811 w 167635"/>
              <a:gd name="connsiteY4" fmla="*/ 129531 h 260881"/>
              <a:gd name="connsiteX5" fmla="*/ 167628 w 167635"/>
              <a:gd name="connsiteY5" fmla="*/ 414 h 26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635" h="260881">
                <a:moveTo>
                  <a:pt x="167628" y="414"/>
                </a:moveTo>
                <a:cubicBezTo>
                  <a:pt x="166570" y="8175"/>
                  <a:pt x="46978" y="132706"/>
                  <a:pt x="19461" y="176098"/>
                </a:cubicBezTo>
                <a:cubicBezTo>
                  <a:pt x="-8056" y="219490"/>
                  <a:pt x="5350" y="257942"/>
                  <a:pt x="2528" y="260764"/>
                </a:cubicBezTo>
                <a:cubicBezTo>
                  <a:pt x="-294" y="263586"/>
                  <a:pt x="-1352" y="214903"/>
                  <a:pt x="2528" y="193031"/>
                </a:cubicBezTo>
                <a:cubicBezTo>
                  <a:pt x="6408" y="171159"/>
                  <a:pt x="1117" y="163045"/>
                  <a:pt x="25811" y="129531"/>
                </a:cubicBezTo>
                <a:cubicBezTo>
                  <a:pt x="50505" y="96017"/>
                  <a:pt x="168686" y="-7347"/>
                  <a:pt x="167628" y="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FA958371-C509-4ADA-B109-89ECDD63E703}"/>
              </a:ext>
            </a:extLst>
          </p:cNvPr>
          <p:cNvSpPr/>
          <p:nvPr/>
        </p:nvSpPr>
        <p:spPr>
          <a:xfrm>
            <a:off x="3700015" y="3093842"/>
            <a:ext cx="178319" cy="182942"/>
          </a:xfrm>
          <a:custGeom>
            <a:avLst/>
            <a:gdLst>
              <a:gd name="connsiteX0" fmla="*/ 448 w 178319"/>
              <a:gd name="connsiteY0" fmla="*/ 196 h 182942"/>
              <a:gd name="connsiteX1" fmla="*/ 94110 w 178319"/>
              <a:gd name="connsiteY1" fmla="*/ 85921 h 182942"/>
              <a:gd name="connsiteX2" fmla="*/ 159198 w 178319"/>
              <a:gd name="connsiteY2" fmla="*/ 147833 h 182942"/>
              <a:gd name="connsiteX3" fmla="*/ 178248 w 178319"/>
              <a:gd name="connsiteY3" fmla="*/ 182758 h 182942"/>
              <a:gd name="connsiteX4" fmla="*/ 154435 w 178319"/>
              <a:gd name="connsiteY4" fmla="*/ 133546 h 182942"/>
              <a:gd name="connsiteX5" fmla="*/ 135385 w 178319"/>
              <a:gd name="connsiteY5" fmla="*/ 111321 h 182942"/>
              <a:gd name="connsiteX6" fmla="*/ 448 w 178319"/>
              <a:gd name="connsiteY6" fmla="*/ 196 h 18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319" h="182942">
                <a:moveTo>
                  <a:pt x="448" y="196"/>
                </a:moveTo>
                <a:cubicBezTo>
                  <a:pt x="-6431" y="-4037"/>
                  <a:pt x="67652" y="61315"/>
                  <a:pt x="94110" y="85921"/>
                </a:cubicBezTo>
                <a:cubicBezTo>
                  <a:pt x="120568" y="110527"/>
                  <a:pt x="145175" y="131694"/>
                  <a:pt x="159198" y="147833"/>
                </a:cubicBezTo>
                <a:cubicBezTo>
                  <a:pt x="173221" y="163973"/>
                  <a:pt x="179042" y="185139"/>
                  <a:pt x="178248" y="182758"/>
                </a:cubicBezTo>
                <a:cubicBezTo>
                  <a:pt x="177454" y="180377"/>
                  <a:pt x="161579" y="145452"/>
                  <a:pt x="154435" y="133546"/>
                </a:cubicBezTo>
                <a:cubicBezTo>
                  <a:pt x="147291" y="121640"/>
                  <a:pt x="155493" y="130106"/>
                  <a:pt x="135385" y="111321"/>
                </a:cubicBezTo>
                <a:cubicBezTo>
                  <a:pt x="115277" y="92536"/>
                  <a:pt x="7327" y="4429"/>
                  <a:pt x="448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576D8FE1-891B-47E5-B9B2-5A0392DD64C0}"/>
              </a:ext>
            </a:extLst>
          </p:cNvPr>
          <p:cNvSpPr/>
          <p:nvPr/>
        </p:nvSpPr>
        <p:spPr>
          <a:xfrm>
            <a:off x="3848034" y="3363738"/>
            <a:ext cx="60840" cy="155883"/>
          </a:xfrm>
          <a:custGeom>
            <a:avLst/>
            <a:gdLst>
              <a:gd name="connsiteX0" fmla="*/ 57216 w 60840"/>
              <a:gd name="connsiteY0" fmla="*/ 175 h 155883"/>
              <a:gd name="connsiteX1" fmla="*/ 55629 w 60840"/>
              <a:gd name="connsiteY1" fmla="*/ 63675 h 155883"/>
              <a:gd name="connsiteX2" fmla="*/ 66 w 60840"/>
              <a:gd name="connsiteY2" fmla="*/ 155750 h 155883"/>
              <a:gd name="connsiteX3" fmla="*/ 44516 w 60840"/>
              <a:gd name="connsiteY3" fmla="*/ 82725 h 155883"/>
              <a:gd name="connsiteX4" fmla="*/ 57216 w 60840"/>
              <a:gd name="connsiteY4" fmla="*/ 175 h 15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40" h="155883">
                <a:moveTo>
                  <a:pt x="57216" y="175"/>
                </a:moveTo>
                <a:cubicBezTo>
                  <a:pt x="59068" y="-3000"/>
                  <a:pt x="65154" y="37746"/>
                  <a:pt x="55629" y="63675"/>
                </a:cubicBezTo>
                <a:cubicBezTo>
                  <a:pt x="46104" y="89604"/>
                  <a:pt x="1918" y="152575"/>
                  <a:pt x="66" y="155750"/>
                </a:cubicBezTo>
                <a:cubicBezTo>
                  <a:pt x="-1786" y="158925"/>
                  <a:pt x="35520" y="104685"/>
                  <a:pt x="44516" y="82725"/>
                </a:cubicBezTo>
                <a:cubicBezTo>
                  <a:pt x="53512" y="60765"/>
                  <a:pt x="55364" y="3350"/>
                  <a:pt x="57216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83A4F9D5-7DA1-4450-B84E-38E61321B23C}"/>
              </a:ext>
            </a:extLst>
          </p:cNvPr>
          <p:cNvSpPr/>
          <p:nvPr/>
        </p:nvSpPr>
        <p:spPr>
          <a:xfrm>
            <a:off x="3703638" y="2596528"/>
            <a:ext cx="238922" cy="45719"/>
          </a:xfrm>
          <a:custGeom>
            <a:avLst/>
            <a:gdLst>
              <a:gd name="connsiteX0" fmla="*/ 0 w 238922"/>
              <a:gd name="connsiteY0" fmla="*/ 0 h 56210"/>
              <a:gd name="connsiteX1" fmla="*/ 128587 w 238922"/>
              <a:gd name="connsiteY1" fmla="*/ 12700 h 56210"/>
              <a:gd name="connsiteX2" fmla="*/ 238125 w 238922"/>
              <a:gd name="connsiteY2" fmla="*/ 55562 h 56210"/>
              <a:gd name="connsiteX3" fmla="*/ 180975 w 238922"/>
              <a:gd name="connsiteY3" fmla="*/ 39687 h 56210"/>
              <a:gd name="connsiteX4" fmla="*/ 0 w 238922"/>
              <a:gd name="connsiteY4" fmla="*/ 0 h 5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922" h="56210">
                <a:moveTo>
                  <a:pt x="0" y="0"/>
                </a:moveTo>
                <a:cubicBezTo>
                  <a:pt x="44450" y="1720"/>
                  <a:pt x="88900" y="3440"/>
                  <a:pt x="128587" y="12700"/>
                </a:cubicBezTo>
                <a:cubicBezTo>
                  <a:pt x="168274" y="21960"/>
                  <a:pt x="229394" y="51064"/>
                  <a:pt x="238125" y="55562"/>
                </a:cubicBezTo>
                <a:cubicBezTo>
                  <a:pt x="246856" y="60060"/>
                  <a:pt x="180975" y="39687"/>
                  <a:pt x="180975" y="3968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45345283-A253-44F2-BF82-ECA9C9A84727}"/>
              </a:ext>
            </a:extLst>
          </p:cNvPr>
          <p:cNvSpPr/>
          <p:nvPr/>
        </p:nvSpPr>
        <p:spPr>
          <a:xfrm>
            <a:off x="3925866" y="2673237"/>
            <a:ext cx="81683" cy="44953"/>
          </a:xfrm>
          <a:custGeom>
            <a:avLst/>
            <a:gdLst>
              <a:gd name="connsiteX0" fmla="*/ 22 w 81683"/>
              <a:gd name="connsiteY0" fmla="*/ 22338 h 44953"/>
              <a:gd name="connsiteX1" fmla="*/ 73047 w 81683"/>
              <a:gd name="connsiteY1" fmla="*/ 44563 h 44953"/>
              <a:gd name="connsiteX2" fmla="*/ 79397 w 81683"/>
              <a:gd name="connsiteY2" fmla="*/ 113 h 44953"/>
              <a:gd name="connsiteX3" fmla="*/ 65109 w 81683"/>
              <a:gd name="connsiteY3" fmla="*/ 31863 h 44953"/>
              <a:gd name="connsiteX4" fmla="*/ 22 w 81683"/>
              <a:gd name="connsiteY4" fmla="*/ 22338 h 4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83" h="44953">
                <a:moveTo>
                  <a:pt x="22" y="22338"/>
                </a:moveTo>
                <a:cubicBezTo>
                  <a:pt x="1345" y="24455"/>
                  <a:pt x="59818" y="48267"/>
                  <a:pt x="73047" y="44563"/>
                </a:cubicBezTo>
                <a:cubicBezTo>
                  <a:pt x="86276" y="40859"/>
                  <a:pt x="80720" y="2230"/>
                  <a:pt x="79397" y="113"/>
                </a:cubicBezTo>
                <a:cubicBezTo>
                  <a:pt x="78074" y="-2004"/>
                  <a:pt x="74370" y="26042"/>
                  <a:pt x="65109" y="31863"/>
                </a:cubicBezTo>
                <a:cubicBezTo>
                  <a:pt x="55848" y="37684"/>
                  <a:pt x="-1301" y="20221"/>
                  <a:pt x="22" y="22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A949F9AA-1BF6-4710-A9CF-0B6EAF518289}"/>
              </a:ext>
            </a:extLst>
          </p:cNvPr>
          <p:cNvSpPr/>
          <p:nvPr/>
        </p:nvSpPr>
        <p:spPr>
          <a:xfrm>
            <a:off x="3538512" y="2628752"/>
            <a:ext cx="27037" cy="165257"/>
          </a:xfrm>
          <a:custGeom>
            <a:avLst/>
            <a:gdLst>
              <a:gd name="connsiteX0" fmla="*/ 27013 w 27037"/>
              <a:gd name="connsiteY0" fmla="*/ 148 h 165257"/>
              <a:gd name="connsiteX1" fmla="*/ 4788 w 27037"/>
              <a:gd name="connsiteY1" fmla="*/ 66823 h 165257"/>
              <a:gd name="connsiteX2" fmla="*/ 3201 w 27037"/>
              <a:gd name="connsiteY2" fmla="*/ 127148 h 165257"/>
              <a:gd name="connsiteX3" fmla="*/ 6376 w 27037"/>
              <a:gd name="connsiteY3" fmla="*/ 165248 h 165257"/>
              <a:gd name="connsiteX4" fmla="*/ 7963 w 27037"/>
              <a:gd name="connsiteY4" fmla="*/ 123973 h 165257"/>
              <a:gd name="connsiteX5" fmla="*/ 26 w 27037"/>
              <a:gd name="connsiteY5" fmla="*/ 85873 h 165257"/>
              <a:gd name="connsiteX6" fmla="*/ 27013 w 27037"/>
              <a:gd name="connsiteY6" fmla="*/ 148 h 16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37" h="165257">
                <a:moveTo>
                  <a:pt x="27013" y="148"/>
                </a:moveTo>
                <a:cubicBezTo>
                  <a:pt x="27807" y="-3027"/>
                  <a:pt x="8757" y="45656"/>
                  <a:pt x="4788" y="66823"/>
                </a:cubicBezTo>
                <a:cubicBezTo>
                  <a:pt x="819" y="87990"/>
                  <a:pt x="2936" y="110744"/>
                  <a:pt x="3201" y="127148"/>
                </a:cubicBezTo>
                <a:cubicBezTo>
                  <a:pt x="3466" y="143552"/>
                  <a:pt x="5582" y="165777"/>
                  <a:pt x="6376" y="165248"/>
                </a:cubicBezTo>
                <a:cubicBezTo>
                  <a:pt x="7170" y="164719"/>
                  <a:pt x="9021" y="137202"/>
                  <a:pt x="7963" y="123973"/>
                </a:cubicBezTo>
                <a:cubicBezTo>
                  <a:pt x="6905" y="110744"/>
                  <a:pt x="-503" y="104658"/>
                  <a:pt x="26" y="85873"/>
                </a:cubicBezTo>
                <a:cubicBezTo>
                  <a:pt x="555" y="67088"/>
                  <a:pt x="26219" y="3323"/>
                  <a:pt x="27013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6CB5A988-0FC5-448A-B155-C823D8A8D366}"/>
              </a:ext>
            </a:extLst>
          </p:cNvPr>
          <p:cNvSpPr/>
          <p:nvPr/>
        </p:nvSpPr>
        <p:spPr>
          <a:xfrm>
            <a:off x="3673352" y="2150815"/>
            <a:ext cx="343081" cy="287105"/>
          </a:xfrm>
          <a:custGeom>
            <a:avLst/>
            <a:gdLst>
              <a:gd name="connsiteX0" fmla="*/ 343023 w 343081"/>
              <a:gd name="connsiteY0" fmla="*/ 248 h 287105"/>
              <a:gd name="connsiteX1" fmla="*/ 116011 w 343081"/>
              <a:gd name="connsiteY1" fmla="*/ 138360 h 287105"/>
              <a:gd name="connsiteX2" fmla="*/ 4886 w 343081"/>
              <a:gd name="connsiteY2" fmla="*/ 281235 h 287105"/>
              <a:gd name="connsiteX3" fmla="*/ 27111 w 343081"/>
              <a:gd name="connsiteY3" fmla="*/ 244723 h 287105"/>
              <a:gd name="connsiteX4" fmla="*/ 93786 w 343081"/>
              <a:gd name="connsiteY4" fmla="*/ 108198 h 287105"/>
              <a:gd name="connsiteX5" fmla="*/ 343023 w 343081"/>
              <a:gd name="connsiteY5" fmla="*/ 248 h 28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081" h="287105">
                <a:moveTo>
                  <a:pt x="343023" y="248"/>
                </a:moveTo>
                <a:cubicBezTo>
                  <a:pt x="346727" y="5275"/>
                  <a:pt x="172367" y="91529"/>
                  <a:pt x="116011" y="138360"/>
                </a:cubicBezTo>
                <a:cubicBezTo>
                  <a:pt x="59655" y="185191"/>
                  <a:pt x="19703" y="263508"/>
                  <a:pt x="4886" y="281235"/>
                </a:cubicBezTo>
                <a:cubicBezTo>
                  <a:pt x="-9931" y="298962"/>
                  <a:pt x="12294" y="273562"/>
                  <a:pt x="27111" y="244723"/>
                </a:cubicBezTo>
                <a:cubicBezTo>
                  <a:pt x="41928" y="215884"/>
                  <a:pt x="42192" y="148679"/>
                  <a:pt x="93786" y="108198"/>
                </a:cubicBezTo>
                <a:cubicBezTo>
                  <a:pt x="145380" y="67717"/>
                  <a:pt x="339319" y="-4779"/>
                  <a:pt x="343023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5551CF7F-5E22-413E-8642-07779C8068BE}"/>
              </a:ext>
            </a:extLst>
          </p:cNvPr>
          <p:cNvSpPr/>
          <p:nvPr/>
        </p:nvSpPr>
        <p:spPr>
          <a:xfrm>
            <a:off x="4276635" y="2638196"/>
            <a:ext cx="85468" cy="350729"/>
          </a:xfrm>
          <a:custGeom>
            <a:avLst/>
            <a:gdLst>
              <a:gd name="connsiteX0" fmla="*/ 90 w 85468"/>
              <a:gd name="connsiteY0" fmla="*/ 229 h 350729"/>
              <a:gd name="connsiteX1" fmla="*/ 65178 w 85468"/>
              <a:gd name="connsiteY1" fmla="*/ 149454 h 350729"/>
              <a:gd name="connsiteX2" fmla="*/ 68353 w 85468"/>
              <a:gd name="connsiteY2" fmla="*/ 349479 h 350729"/>
              <a:gd name="connsiteX3" fmla="*/ 73115 w 85468"/>
              <a:gd name="connsiteY3" fmla="*/ 228829 h 350729"/>
              <a:gd name="connsiteX4" fmla="*/ 81053 w 85468"/>
              <a:gd name="connsiteY4" fmla="*/ 117704 h 350729"/>
              <a:gd name="connsiteX5" fmla="*/ 90 w 85468"/>
              <a:gd name="connsiteY5" fmla="*/ 229 h 35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68" h="350729">
                <a:moveTo>
                  <a:pt x="90" y="229"/>
                </a:moveTo>
                <a:cubicBezTo>
                  <a:pt x="-2556" y="5521"/>
                  <a:pt x="53801" y="91246"/>
                  <a:pt x="65178" y="149454"/>
                </a:cubicBezTo>
                <a:cubicBezTo>
                  <a:pt x="76555" y="207662"/>
                  <a:pt x="67030" y="336250"/>
                  <a:pt x="68353" y="349479"/>
                </a:cubicBezTo>
                <a:cubicBezTo>
                  <a:pt x="69676" y="362708"/>
                  <a:pt x="70998" y="267458"/>
                  <a:pt x="73115" y="228829"/>
                </a:cubicBezTo>
                <a:cubicBezTo>
                  <a:pt x="75232" y="190200"/>
                  <a:pt x="93753" y="152893"/>
                  <a:pt x="81053" y="117704"/>
                </a:cubicBezTo>
                <a:cubicBezTo>
                  <a:pt x="68353" y="82515"/>
                  <a:pt x="2736" y="-5063"/>
                  <a:pt x="90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F3AF15EA-EB3C-4B69-AE97-02E3F6C83ADD}"/>
              </a:ext>
            </a:extLst>
          </p:cNvPr>
          <p:cNvSpPr/>
          <p:nvPr/>
        </p:nvSpPr>
        <p:spPr>
          <a:xfrm>
            <a:off x="3540034" y="2833685"/>
            <a:ext cx="52608" cy="116259"/>
          </a:xfrm>
          <a:custGeom>
            <a:avLst/>
            <a:gdLst>
              <a:gd name="connsiteX0" fmla="*/ 20729 w 52608"/>
              <a:gd name="connsiteY0" fmla="*/ 3 h 116259"/>
              <a:gd name="connsiteX1" fmla="*/ 15966 w 52608"/>
              <a:gd name="connsiteY1" fmla="*/ 80965 h 116259"/>
              <a:gd name="connsiteX2" fmla="*/ 52479 w 52608"/>
              <a:gd name="connsiteY2" fmla="*/ 115890 h 116259"/>
              <a:gd name="connsiteX3" fmla="*/ 27079 w 52608"/>
              <a:gd name="connsiteY3" fmla="*/ 98428 h 116259"/>
              <a:gd name="connsiteX4" fmla="*/ 91 w 52608"/>
              <a:gd name="connsiteY4" fmla="*/ 84140 h 116259"/>
              <a:gd name="connsiteX5" fmla="*/ 20729 w 52608"/>
              <a:gd name="connsiteY5" fmla="*/ 3 h 116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08" h="116259">
                <a:moveTo>
                  <a:pt x="20729" y="3"/>
                </a:moveTo>
                <a:cubicBezTo>
                  <a:pt x="23375" y="-526"/>
                  <a:pt x="10674" y="61651"/>
                  <a:pt x="15966" y="80965"/>
                </a:cubicBezTo>
                <a:cubicBezTo>
                  <a:pt x="21258" y="100279"/>
                  <a:pt x="50627" y="112980"/>
                  <a:pt x="52479" y="115890"/>
                </a:cubicBezTo>
                <a:cubicBezTo>
                  <a:pt x="54331" y="118800"/>
                  <a:pt x="35810" y="103720"/>
                  <a:pt x="27079" y="98428"/>
                </a:cubicBezTo>
                <a:cubicBezTo>
                  <a:pt x="18348" y="93136"/>
                  <a:pt x="1678" y="96311"/>
                  <a:pt x="91" y="84140"/>
                </a:cubicBezTo>
                <a:cubicBezTo>
                  <a:pt x="-1496" y="71969"/>
                  <a:pt x="18083" y="532"/>
                  <a:pt x="2072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605BD37B-B6FC-49C4-AFD7-273160CA201F}"/>
              </a:ext>
            </a:extLst>
          </p:cNvPr>
          <p:cNvSpPr/>
          <p:nvPr/>
        </p:nvSpPr>
        <p:spPr>
          <a:xfrm>
            <a:off x="4050551" y="3821012"/>
            <a:ext cx="47079" cy="72394"/>
          </a:xfrm>
          <a:custGeom>
            <a:avLst/>
            <a:gdLst>
              <a:gd name="connsiteX0" fmla="*/ 749 w 47079"/>
              <a:gd name="connsiteY0" fmla="*/ 101 h 72394"/>
              <a:gd name="connsiteX1" fmla="*/ 46787 w 47079"/>
              <a:gd name="connsiteY1" fmla="*/ 69951 h 72394"/>
              <a:gd name="connsiteX2" fmla="*/ 19799 w 47079"/>
              <a:gd name="connsiteY2" fmla="*/ 54076 h 72394"/>
              <a:gd name="connsiteX3" fmla="*/ 749 w 47079"/>
              <a:gd name="connsiteY3" fmla="*/ 101 h 7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79" h="72394">
                <a:moveTo>
                  <a:pt x="749" y="101"/>
                </a:moveTo>
                <a:cubicBezTo>
                  <a:pt x="5247" y="2747"/>
                  <a:pt x="43612" y="60955"/>
                  <a:pt x="46787" y="69951"/>
                </a:cubicBezTo>
                <a:cubicBezTo>
                  <a:pt x="49962" y="78947"/>
                  <a:pt x="26414" y="60691"/>
                  <a:pt x="19799" y="54076"/>
                </a:cubicBezTo>
                <a:cubicBezTo>
                  <a:pt x="13184" y="47461"/>
                  <a:pt x="-3749" y="-2545"/>
                  <a:pt x="749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58C05EFA-C58B-4D2E-A3B5-56776FB70BDD}"/>
              </a:ext>
            </a:extLst>
          </p:cNvPr>
          <p:cNvSpPr/>
          <p:nvPr/>
        </p:nvSpPr>
        <p:spPr>
          <a:xfrm>
            <a:off x="3992555" y="3866669"/>
            <a:ext cx="65357" cy="63838"/>
          </a:xfrm>
          <a:custGeom>
            <a:avLst/>
            <a:gdLst>
              <a:gd name="connsiteX0" fmla="*/ 8 w 65357"/>
              <a:gd name="connsiteY0" fmla="*/ 481 h 63838"/>
              <a:gd name="connsiteX1" fmla="*/ 63508 w 65357"/>
              <a:gd name="connsiteY1" fmla="*/ 62394 h 63838"/>
              <a:gd name="connsiteX2" fmla="*/ 49220 w 65357"/>
              <a:gd name="connsiteY2" fmla="*/ 43344 h 63838"/>
              <a:gd name="connsiteX3" fmla="*/ 58745 w 65357"/>
              <a:gd name="connsiteY3" fmla="*/ 33819 h 63838"/>
              <a:gd name="connsiteX4" fmla="*/ 8 w 65357"/>
              <a:gd name="connsiteY4" fmla="*/ 481 h 6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57" h="63838">
                <a:moveTo>
                  <a:pt x="8" y="481"/>
                </a:moveTo>
                <a:cubicBezTo>
                  <a:pt x="802" y="5243"/>
                  <a:pt x="55306" y="55250"/>
                  <a:pt x="63508" y="62394"/>
                </a:cubicBezTo>
                <a:cubicBezTo>
                  <a:pt x="71710" y="69538"/>
                  <a:pt x="50014" y="48106"/>
                  <a:pt x="49220" y="43344"/>
                </a:cubicBezTo>
                <a:cubicBezTo>
                  <a:pt x="48426" y="38582"/>
                  <a:pt x="62714" y="39904"/>
                  <a:pt x="58745" y="33819"/>
                </a:cubicBezTo>
                <a:cubicBezTo>
                  <a:pt x="54776" y="27734"/>
                  <a:pt x="-786" y="-4281"/>
                  <a:pt x="8" y="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EDD0EDFC-D3E9-46F8-9725-43E004166609}"/>
              </a:ext>
            </a:extLst>
          </p:cNvPr>
          <p:cNvSpPr/>
          <p:nvPr/>
        </p:nvSpPr>
        <p:spPr>
          <a:xfrm>
            <a:off x="4204581" y="3768254"/>
            <a:ext cx="395061" cy="129835"/>
          </a:xfrm>
          <a:custGeom>
            <a:avLst/>
            <a:gdLst>
              <a:gd name="connsiteX0" fmla="*/ 707 w 395061"/>
              <a:gd name="connsiteY0" fmla="*/ 129059 h 129835"/>
              <a:gd name="connsiteX1" fmla="*/ 130882 w 395061"/>
              <a:gd name="connsiteY1" fmla="*/ 119534 h 129835"/>
              <a:gd name="connsiteX2" fmla="*/ 305507 w 395061"/>
              <a:gd name="connsiteY2" fmla="*/ 57621 h 129835"/>
              <a:gd name="connsiteX3" fmla="*/ 392819 w 395061"/>
              <a:gd name="connsiteY3" fmla="*/ 471 h 129835"/>
              <a:gd name="connsiteX4" fmla="*/ 364244 w 395061"/>
              <a:gd name="connsiteY4" fmla="*/ 32221 h 129835"/>
              <a:gd name="connsiteX5" fmla="*/ 310269 w 395061"/>
              <a:gd name="connsiteY5" fmla="*/ 63971 h 129835"/>
              <a:gd name="connsiteX6" fmla="*/ 188032 w 395061"/>
              <a:gd name="connsiteY6" fmla="*/ 111596 h 129835"/>
              <a:gd name="connsiteX7" fmla="*/ 707 w 395061"/>
              <a:gd name="connsiteY7" fmla="*/ 129059 h 12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061" h="129835">
                <a:moveTo>
                  <a:pt x="707" y="129059"/>
                </a:moveTo>
                <a:cubicBezTo>
                  <a:pt x="-8818" y="130382"/>
                  <a:pt x="80082" y="131440"/>
                  <a:pt x="130882" y="119534"/>
                </a:cubicBezTo>
                <a:cubicBezTo>
                  <a:pt x="181682" y="107628"/>
                  <a:pt x="261851" y="77465"/>
                  <a:pt x="305507" y="57621"/>
                </a:cubicBezTo>
                <a:cubicBezTo>
                  <a:pt x="349163" y="37777"/>
                  <a:pt x="383030" y="4704"/>
                  <a:pt x="392819" y="471"/>
                </a:cubicBezTo>
                <a:cubicBezTo>
                  <a:pt x="402608" y="-3762"/>
                  <a:pt x="378002" y="21638"/>
                  <a:pt x="364244" y="32221"/>
                </a:cubicBezTo>
                <a:cubicBezTo>
                  <a:pt x="350486" y="42804"/>
                  <a:pt x="339638" y="50742"/>
                  <a:pt x="310269" y="63971"/>
                </a:cubicBezTo>
                <a:cubicBezTo>
                  <a:pt x="280900" y="77200"/>
                  <a:pt x="236450" y="99954"/>
                  <a:pt x="188032" y="111596"/>
                </a:cubicBezTo>
                <a:cubicBezTo>
                  <a:pt x="139614" y="123238"/>
                  <a:pt x="10232" y="127736"/>
                  <a:pt x="707" y="129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675D44C5-31FD-4C4D-9870-1BCCB6CF5D38}"/>
              </a:ext>
            </a:extLst>
          </p:cNvPr>
          <p:cNvSpPr/>
          <p:nvPr/>
        </p:nvSpPr>
        <p:spPr>
          <a:xfrm>
            <a:off x="4195758" y="3825024"/>
            <a:ext cx="430899" cy="113587"/>
          </a:xfrm>
          <a:custGeom>
            <a:avLst/>
            <a:gdLst>
              <a:gd name="connsiteX0" fmla="*/ 5 w 430899"/>
              <a:gd name="connsiteY0" fmla="*/ 113564 h 113587"/>
              <a:gd name="connsiteX1" fmla="*/ 190505 w 430899"/>
              <a:gd name="connsiteY1" fmla="*/ 86576 h 113587"/>
              <a:gd name="connsiteX2" fmla="*/ 279405 w 430899"/>
              <a:gd name="connsiteY2" fmla="*/ 62764 h 113587"/>
              <a:gd name="connsiteX3" fmla="*/ 428630 w 430899"/>
              <a:gd name="connsiteY3" fmla="*/ 851 h 113587"/>
              <a:gd name="connsiteX4" fmla="*/ 361955 w 430899"/>
              <a:gd name="connsiteY4" fmla="*/ 29426 h 113587"/>
              <a:gd name="connsiteX5" fmla="*/ 258767 w 430899"/>
              <a:gd name="connsiteY5" fmla="*/ 67526 h 113587"/>
              <a:gd name="connsiteX6" fmla="*/ 196855 w 430899"/>
              <a:gd name="connsiteY6" fmla="*/ 81814 h 113587"/>
              <a:gd name="connsiteX7" fmla="*/ 5 w 430899"/>
              <a:gd name="connsiteY7" fmla="*/ 113564 h 11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0899" h="113587">
                <a:moveTo>
                  <a:pt x="5" y="113564"/>
                </a:moveTo>
                <a:cubicBezTo>
                  <a:pt x="-1053" y="114358"/>
                  <a:pt x="143938" y="95043"/>
                  <a:pt x="190505" y="86576"/>
                </a:cubicBezTo>
                <a:cubicBezTo>
                  <a:pt x="237072" y="78109"/>
                  <a:pt x="239718" y="77051"/>
                  <a:pt x="279405" y="62764"/>
                </a:cubicBezTo>
                <a:cubicBezTo>
                  <a:pt x="319092" y="48477"/>
                  <a:pt x="428630" y="851"/>
                  <a:pt x="428630" y="851"/>
                </a:cubicBezTo>
                <a:cubicBezTo>
                  <a:pt x="442388" y="-4705"/>
                  <a:pt x="390266" y="18313"/>
                  <a:pt x="361955" y="29426"/>
                </a:cubicBezTo>
                <a:cubicBezTo>
                  <a:pt x="333645" y="40538"/>
                  <a:pt x="286284" y="58795"/>
                  <a:pt x="258767" y="67526"/>
                </a:cubicBezTo>
                <a:cubicBezTo>
                  <a:pt x="231250" y="76257"/>
                  <a:pt x="239717" y="74670"/>
                  <a:pt x="196855" y="81814"/>
                </a:cubicBezTo>
                <a:lnTo>
                  <a:pt x="5" y="1135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E27ABF6F-5606-4599-9001-AF9B16260753}"/>
              </a:ext>
            </a:extLst>
          </p:cNvPr>
          <p:cNvSpPr/>
          <p:nvPr/>
        </p:nvSpPr>
        <p:spPr>
          <a:xfrm>
            <a:off x="4081456" y="3831909"/>
            <a:ext cx="131790" cy="75022"/>
          </a:xfrm>
          <a:custGeom>
            <a:avLst/>
            <a:gdLst>
              <a:gd name="connsiteX0" fmla="*/ 7 w 131790"/>
              <a:gd name="connsiteY0" fmla="*/ 316 h 75022"/>
              <a:gd name="connsiteX1" fmla="*/ 87319 w 131790"/>
              <a:gd name="connsiteY1" fmla="*/ 19366 h 75022"/>
              <a:gd name="connsiteX2" fmla="*/ 131769 w 131790"/>
              <a:gd name="connsiteY2" fmla="*/ 74929 h 75022"/>
              <a:gd name="connsiteX3" fmla="*/ 92082 w 131790"/>
              <a:gd name="connsiteY3" fmla="*/ 32066 h 75022"/>
              <a:gd name="connsiteX4" fmla="*/ 7 w 131790"/>
              <a:gd name="connsiteY4" fmla="*/ 316 h 7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790" h="75022">
                <a:moveTo>
                  <a:pt x="7" y="316"/>
                </a:moveTo>
                <a:cubicBezTo>
                  <a:pt x="-787" y="-1801"/>
                  <a:pt x="65359" y="6931"/>
                  <a:pt x="87319" y="19366"/>
                </a:cubicBezTo>
                <a:cubicBezTo>
                  <a:pt x="109279" y="31801"/>
                  <a:pt x="130975" y="72812"/>
                  <a:pt x="131769" y="74929"/>
                </a:cubicBezTo>
                <a:cubicBezTo>
                  <a:pt x="132563" y="77046"/>
                  <a:pt x="110867" y="42649"/>
                  <a:pt x="92082" y="32066"/>
                </a:cubicBezTo>
                <a:cubicBezTo>
                  <a:pt x="73297" y="21483"/>
                  <a:pt x="801" y="2433"/>
                  <a:pt x="7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6F18A44A-4D7B-4345-9389-80D98C8E788A}"/>
              </a:ext>
            </a:extLst>
          </p:cNvPr>
          <p:cNvSpPr/>
          <p:nvPr/>
        </p:nvSpPr>
        <p:spPr>
          <a:xfrm>
            <a:off x="4073318" y="3854181"/>
            <a:ext cx="125840" cy="94033"/>
          </a:xfrm>
          <a:custGeom>
            <a:avLst/>
            <a:gdLst>
              <a:gd name="connsiteX0" fmla="*/ 207 w 125840"/>
              <a:gd name="connsiteY0" fmla="*/ 269 h 94033"/>
              <a:gd name="connsiteX1" fmla="*/ 85932 w 125840"/>
              <a:gd name="connsiteY1" fmla="*/ 27257 h 94033"/>
              <a:gd name="connsiteX2" fmla="*/ 122445 w 125840"/>
              <a:gd name="connsiteY2" fmla="*/ 93932 h 94033"/>
              <a:gd name="connsiteX3" fmla="*/ 112920 w 125840"/>
              <a:gd name="connsiteY3" fmla="*/ 41544 h 94033"/>
              <a:gd name="connsiteX4" fmla="*/ 207 w 125840"/>
              <a:gd name="connsiteY4" fmla="*/ 269 h 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40" h="94033">
                <a:moveTo>
                  <a:pt x="207" y="269"/>
                </a:moveTo>
                <a:cubicBezTo>
                  <a:pt x="-4291" y="-2112"/>
                  <a:pt x="65559" y="11647"/>
                  <a:pt x="85932" y="27257"/>
                </a:cubicBezTo>
                <a:cubicBezTo>
                  <a:pt x="106305" y="42867"/>
                  <a:pt x="117947" y="91551"/>
                  <a:pt x="122445" y="93932"/>
                </a:cubicBezTo>
                <a:cubicBezTo>
                  <a:pt x="126943" y="96313"/>
                  <a:pt x="129589" y="56096"/>
                  <a:pt x="112920" y="41544"/>
                </a:cubicBezTo>
                <a:cubicBezTo>
                  <a:pt x="96251" y="26992"/>
                  <a:pt x="4705" y="2650"/>
                  <a:pt x="207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11AC3A7D-C78D-4799-AACC-DBDBDF075A53}"/>
              </a:ext>
            </a:extLst>
          </p:cNvPr>
          <p:cNvSpPr/>
          <p:nvPr/>
        </p:nvSpPr>
        <p:spPr>
          <a:xfrm>
            <a:off x="4067426" y="3860720"/>
            <a:ext cx="114224" cy="115051"/>
          </a:xfrm>
          <a:custGeom>
            <a:avLst/>
            <a:gdLst>
              <a:gd name="connsiteX0" fmla="*/ 6099 w 114224"/>
              <a:gd name="connsiteY0" fmla="*/ 80 h 115051"/>
              <a:gd name="connsiteX1" fmla="*/ 10862 w 114224"/>
              <a:gd name="connsiteY1" fmla="*/ 57230 h 115051"/>
              <a:gd name="connsiteX2" fmla="*/ 112462 w 114224"/>
              <a:gd name="connsiteY2" fmla="*/ 114380 h 115051"/>
              <a:gd name="connsiteX3" fmla="*/ 72774 w 114224"/>
              <a:gd name="connsiteY3" fmla="*/ 87393 h 115051"/>
              <a:gd name="connsiteX4" fmla="*/ 39437 w 114224"/>
              <a:gd name="connsiteY4" fmla="*/ 69930 h 115051"/>
              <a:gd name="connsiteX5" fmla="*/ 6099 w 114224"/>
              <a:gd name="connsiteY5" fmla="*/ 80 h 11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224" h="115051">
                <a:moveTo>
                  <a:pt x="6099" y="80"/>
                </a:moveTo>
                <a:cubicBezTo>
                  <a:pt x="1337" y="-2037"/>
                  <a:pt x="-6865" y="38180"/>
                  <a:pt x="10862" y="57230"/>
                </a:cubicBezTo>
                <a:cubicBezTo>
                  <a:pt x="28589" y="76280"/>
                  <a:pt x="102143" y="109353"/>
                  <a:pt x="112462" y="114380"/>
                </a:cubicBezTo>
                <a:cubicBezTo>
                  <a:pt x="122781" y="119407"/>
                  <a:pt x="84945" y="94801"/>
                  <a:pt x="72774" y="87393"/>
                </a:cubicBezTo>
                <a:cubicBezTo>
                  <a:pt x="60603" y="79985"/>
                  <a:pt x="51608" y="78661"/>
                  <a:pt x="39437" y="69930"/>
                </a:cubicBezTo>
                <a:cubicBezTo>
                  <a:pt x="27266" y="61199"/>
                  <a:pt x="10861" y="2197"/>
                  <a:pt x="6099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: 図形 1594">
            <a:extLst>
              <a:ext uri="{FF2B5EF4-FFF2-40B4-BE49-F238E27FC236}">
                <a16:creationId xmlns:a16="http://schemas.microsoft.com/office/drawing/2014/main" id="{90D52F07-8EDF-45BE-A41F-BC41F10BC8B9}"/>
              </a:ext>
            </a:extLst>
          </p:cNvPr>
          <p:cNvSpPr/>
          <p:nvPr/>
        </p:nvSpPr>
        <p:spPr>
          <a:xfrm>
            <a:off x="4043163" y="3836045"/>
            <a:ext cx="151998" cy="154118"/>
          </a:xfrm>
          <a:custGeom>
            <a:avLst/>
            <a:gdLst>
              <a:gd name="connsiteX0" fmla="*/ 44650 w 151998"/>
              <a:gd name="connsiteY0" fmla="*/ 943 h 154118"/>
              <a:gd name="connsiteX1" fmla="*/ 4962 w 151998"/>
              <a:gd name="connsiteY1" fmla="*/ 40630 h 154118"/>
              <a:gd name="connsiteX2" fmla="*/ 6550 w 151998"/>
              <a:gd name="connsiteY2" fmla="*/ 85080 h 154118"/>
              <a:gd name="connsiteX3" fmla="*/ 58937 w 151998"/>
              <a:gd name="connsiteY3" fmla="*/ 126355 h 154118"/>
              <a:gd name="connsiteX4" fmla="*/ 127200 w 151998"/>
              <a:gd name="connsiteY4" fmla="*/ 151755 h 154118"/>
              <a:gd name="connsiteX5" fmla="*/ 151012 w 151998"/>
              <a:gd name="connsiteY5" fmla="*/ 151755 h 154118"/>
              <a:gd name="connsiteX6" fmla="*/ 98625 w 151998"/>
              <a:gd name="connsiteY6" fmla="*/ 140643 h 154118"/>
              <a:gd name="connsiteX7" fmla="*/ 12900 w 151998"/>
              <a:gd name="connsiteY7" fmla="*/ 81905 h 154118"/>
              <a:gd name="connsiteX8" fmla="*/ 44650 w 151998"/>
              <a:gd name="connsiteY8" fmla="*/ 943 h 15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998" h="154118">
                <a:moveTo>
                  <a:pt x="44650" y="943"/>
                </a:moveTo>
                <a:cubicBezTo>
                  <a:pt x="43327" y="-5936"/>
                  <a:pt x="11312" y="26607"/>
                  <a:pt x="4962" y="40630"/>
                </a:cubicBezTo>
                <a:cubicBezTo>
                  <a:pt x="-1388" y="54653"/>
                  <a:pt x="-2446" y="70793"/>
                  <a:pt x="6550" y="85080"/>
                </a:cubicBezTo>
                <a:cubicBezTo>
                  <a:pt x="15546" y="99367"/>
                  <a:pt x="38829" y="115243"/>
                  <a:pt x="58937" y="126355"/>
                </a:cubicBezTo>
                <a:cubicBezTo>
                  <a:pt x="79045" y="137467"/>
                  <a:pt x="111854" y="147522"/>
                  <a:pt x="127200" y="151755"/>
                </a:cubicBezTo>
                <a:cubicBezTo>
                  <a:pt x="142546" y="155988"/>
                  <a:pt x="155775" y="153607"/>
                  <a:pt x="151012" y="151755"/>
                </a:cubicBezTo>
                <a:cubicBezTo>
                  <a:pt x="146249" y="149903"/>
                  <a:pt x="121644" y="152285"/>
                  <a:pt x="98625" y="140643"/>
                </a:cubicBezTo>
                <a:cubicBezTo>
                  <a:pt x="75606" y="129001"/>
                  <a:pt x="22690" y="100955"/>
                  <a:pt x="12900" y="81905"/>
                </a:cubicBezTo>
                <a:cubicBezTo>
                  <a:pt x="3110" y="62855"/>
                  <a:pt x="45973" y="7822"/>
                  <a:pt x="44650" y="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: 図形 1595">
            <a:extLst>
              <a:ext uri="{FF2B5EF4-FFF2-40B4-BE49-F238E27FC236}">
                <a16:creationId xmlns:a16="http://schemas.microsoft.com/office/drawing/2014/main" id="{209A3CEF-A6E3-4DA1-94F1-9013835849E5}"/>
              </a:ext>
            </a:extLst>
          </p:cNvPr>
          <p:cNvSpPr/>
          <p:nvPr/>
        </p:nvSpPr>
        <p:spPr>
          <a:xfrm>
            <a:off x="4194005" y="3903663"/>
            <a:ext cx="33548" cy="88255"/>
          </a:xfrm>
          <a:custGeom>
            <a:avLst/>
            <a:gdLst>
              <a:gd name="connsiteX0" fmla="*/ 12870 w 33548"/>
              <a:gd name="connsiteY0" fmla="*/ 0 h 88255"/>
              <a:gd name="connsiteX1" fmla="*/ 33508 w 33548"/>
              <a:gd name="connsiteY1" fmla="*/ 73025 h 88255"/>
              <a:gd name="connsiteX2" fmla="*/ 17633 w 33548"/>
              <a:gd name="connsiteY2" fmla="*/ 85725 h 88255"/>
              <a:gd name="connsiteX3" fmla="*/ 170 w 33548"/>
              <a:gd name="connsiteY3" fmla="*/ 87312 h 88255"/>
              <a:gd name="connsiteX4" fmla="*/ 28745 w 33548"/>
              <a:gd name="connsiteY4" fmla="*/ 74612 h 88255"/>
              <a:gd name="connsiteX5" fmla="*/ 12870 w 33548"/>
              <a:gd name="connsiteY5" fmla="*/ 0 h 8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48" h="88255">
                <a:moveTo>
                  <a:pt x="12870" y="0"/>
                </a:moveTo>
                <a:cubicBezTo>
                  <a:pt x="13664" y="-265"/>
                  <a:pt x="32714" y="58738"/>
                  <a:pt x="33508" y="73025"/>
                </a:cubicBezTo>
                <a:cubicBezTo>
                  <a:pt x="34302" y="87312"/>
                  <a:pt x="23189" y="83344"/>
                  <a:pt x="17633" y="85725"/>
                </a:cubicBezTo>
                <a:cubicBezTo>
                  <a:pt x="12077" y="88106"/>
                  <a:pt x="-1682" y="89164"/>
                  <a:pt x="170" y="87312"/>
                </a:cubicBezTo>
                <a:cubicBezTo>
                  <a:pt x="2022" y="85460"/>
                  <a:pt x="25041" y="84137"/>
                  <a:pt x="28745" y="74612"/>
                </a:cubicBezTo>
                <a:cubicBezTo>
                  <a:pt x="32449" y="65087"/>
                  <a:pt x="12076" y="265"/>
                  <a:pt x="128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: 図形 1596">
            <a:extLst>
              <a:ext uri="{FF2B5EF4-FFF2-40B4-BE49-F238E27FC236}">
                <a16:creationId xmlns:a16="http://schemas.microsoft.com/office/drawing/2014/main" id="{9B00DFA1-09AA-4D9E-A23A-A06E5E591AF8}"/>
              </a:ext>
            </a:extLst>
          </p:cNvPr>
          <p:cNvSpPr/>
          <p:nvPr/>
        </p:nvSpPr>
        <p:spPr>
          <a:xfrm>
            <a:off x="3975099" y="3759042"/>
            <a:ext cx="153989" cy="119499"/>
          </a:xfrm>
          <a:custGeom>
            <a:avLst/>
            <a:gdLst>
              <a:gd name="connsiteX0" fmla="*/ 153989 w 153989"/>
              <a:gd name="connsiteY0" fmla="*/ 158 h 119499"/>
              <a:gd name="connsiteX1" fmla="*/ 66676 w 153989"/>
              <a:gd name="connsiteY1" fmla="*/ 77946 h 119499"/>
              <a:gd name="connsiteX2" fmla="*/ 1 w 153989"/>
              <a:gd name="connsiteY2" fmla="*/ 119221 h 119499"/>
              <a:gd name="connsiteX3" fmla="*/ 65089 w 153989"/>
              <a:gd name="connsiteY3" fmla="*/ 58896 h 119499"/>
              <a:gd name="connsiteX4" fmla="*/ 153989 w 153989"/>
              <a:gd name="connsiteY4" fmla="*/ 158 h 11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89" h="119499">
                <a:moveTo>
                  <a:pt x="153989" y="158"/>
                </a:moveTo>
                <a:cubicBezTo>
                  <a:pt x="154254" y="3333"/>
                  <a:pt x="92341" y="58102"/>
                  <a:pt x="66676" y="77946"/>
                </a:cubicBezTo>
                <a:cubicBezTo>
                  <a:pt x="41011" y="97790"/>
                  <a:pt x="265" y="122396"/>
                  <a:pt x="1" y="119221"/>
                </a:cubicBezTo>
                <a:cubicBezTo>
                  <a:pt x="-264" y="116046"/>
                  <a:pt x="41541" y="75300"/>
                  <a:pt x="65089" y="58896"/>
                </a:cubicBezTo>
                <a:cubicBezTo>
                  <a:pt x="88637" y="42492"/>
                  <a:pt x="153724" y="-3017"/>
                  <a:pt x="153989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: 図形 1597">
            <a:extLst>
              <a:ext uri="{FF2B5EF4-FFF2-40B4-BE49-F238E27FC236}">
                <a16:creationId xmlns:a16="http://schemas.microsoft.com/office/drawing/2014/main" id="{3D77E3F2-8FBF-4EC9-8E5E-DA944781AE24}"/>
              </a:ext>
            </a:extLst>
          </p:cNvPr>
          <p:cNvSpPr/>
          <p:nvPr/>
        </p:nvSpPr>
        <p:spPr>
          <a:xfrm>
            <a:off x="3586156" y="3973498"/>
            <a:ext cx="115894" cy="231088"/>
          </a:xfrm>
          <a:custGeom>
            <a:avLst/>
            <a:gdLst>
              <a:gd name="connsiteX0" fmla="*/ 115894 w 115894"/>
              <a:gd name="connsiteY0" fmla="*/ 15 h 231088"/>
              <a:gd name="connsiteX1" fmla="*/ 36519 w 115894"/>
              <a:gd name="connsiteY1" fmla="*/ 142890 h 231088"/>
              <a:gd name="connsiteX2" fmla="*/ 36519 w 115894"/>
              <a:gd name="connsiteY2" fmla="*/ 228615 h 231088"/>
              <a:gd name="connsiteX3" fmla="*/ 31757 w 115894"/>
              <a:gd name="connsiteY3" fmla="*/ 196865 h 231088"/>
              <a:gd name="connsiteX4" fmla="*/ 7 w 115894"/>
              <a:gd name="connsiteY4" fmla="*/ 84152 h 231088"/>
              <a:gd name="connsiteX5" fmla="*/ 34932 w 115894"/>
              <a:gd name="connsiteY5" fmla="*/ 133365 h 231088"/>
              <a:gd name="connsiteX6" fmla="*/ 115894 w 115894"/>
              <a:gd name="connsiteY6" fmla="*/ 15 h 2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894" h="231088">
                <a:moveTo>
                  <a:pt x="115894" y="15"/>
                </a:moveTo>
                <a:cubicBezTo>
                  <a:pt x="116158" y="1602"/>
                  <a:pt x="49748" y="104790"/>
                  <a:pt x="36519" y="142890"/>
                </a:cubicBezTo>
                <a:cubicBezTo>
                  <a:pt x="23290" y="180990"/>
                  <a:pt x="37313" y="219619"/>
                  <a:pt x="36519" y="228615"/>
                </a:cubicBezTo>
                <a:cubicBezTo>
                  <a:pt x="35725" y="237611"/>
                  <a:pt x="37842" y="220942"/>
                  <a:pt x="31757" y="196865"/>
                </a:cubicBezTo>
                <a:cubicBezTo>
                  <a:pt x="25672" y="172788"/>
                  <a:pt x="-522" y="94735"/>
                  <a:pt x="7" y="84152"/>
                </a:cubicBezTo>
                <a:cubicBezTo>
                  <a:pt x="536" y="73569"/>
                  <a:pt x="14824" y="150563"/>
                  <a:pt x="34932" y="133365"/>
                </a:cubicBezTo>
                <a:cubicBezTo>
                  <a:pt x="55040" y="116167"/>
                  <a:pt x="115630" y="-1572"/>
                  <a:pt x="11589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: 図形 1598">
            <a:extLst>
              <a:ext uri="{FF2B5EF4-FFF2-40B4-BE49-F238E27FC236}">
                <a16:creationId xmlns:a16="http://schemas.microsoft.com/office/drawing/2014/main" id="{198C6595-87B7-4BE1-A36C-DF51F497BA58}"/>
              </a:ext>
            </a:extLst>
          </p:cNvPr>
          <p:cNvSpPr/>
          <p:nvPr/>
        </p:nvSpPr>
        <p:spPr>
          <a:xfrm>
            <a:off x="3597258" y="4400543"/>
            <a:ext cx="77804" cy="222413"/>
          </a:xfrm>
          <a:custGeom>
            <a:avLst/>
            <a:gdLst>
              <a:gd name="connsiteX0" fmla="*/ 17 w 77804"/>
              <a:gd name="connsiteY0" fmla="*/ 7 h 222413"/>
              <a:gd name="connsiteX1" fmla="*/ 41292 w 77804"/>
              <a:gd name="connsiteY1" fmla="*/ 85732 h 222413"/>
              <a:gd name="connsiteX2" fmla="*/ 76217 w 77804"/>
              <a:gd name="connsiteY2" fmla="*/ 220670 h 222413"/>
              <a:gd name="connsiteX3" fmla="*/ 68280 w 77804"/>
              <a:gd name="connsiteY3" fmla="*/ 157170 h 222413"/>
              <a:gd name="connsiteX4" fmla="*/ 36530 w 77804"/>
              <a:gd name="connsiteY4" fmla="*/ 80970 h 222413"/>
              <a:gd name="connsiteX5" fmla="*/ 17 w 77804"/>
              <a:gd name="connsiteY5" fmla="*/ 7 h 22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04" h="222413">
                <a:moveTo>
                  <a:pt x="17" y="7"/>
                </a:moveTo>
                <a:cubicBezTo>
                  <a:pt x="811" y="801"/>
                  <a:pt x="28592" y="48955"/>
                  <a:pt x="41292" y="85732"/>
                </a:cubicBezTo>
                <a:cubicBezTo>
                  <a:pt x="53992" y="122509"/>
                  <a:pt x="71719" y="208764"/>
                  <a:pt x="76217" y="220670"/>
                </a:cubicBezTo>
                <a:cubicBezTo>
                  <a:pt x="80715" y="232576"/>
                  <a:pt x="74894" y="180453"/>
                  <a:pt x="68280" y="157170"/>
                </a:cubicBezTo>
                <a:cubicBezTo>
                  <a:pt x="61666" y="133887"/>
                  <a:pt x="47378" y="102931"/>
                  <a:pt x="36530" y="80970"/>
                </a:cubicBezTo>
                <a:cubicBezTo>
                  <a:pt x="25682" y="59010"/>
                  <a:pt x="-777" y="-787"/>
                  <a:pt x="17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: 図形 1270">
            <a:extLst>
              <a:ext uri="{FF2B5EF4-FFF2-40B4-BE49-F238E27FC236}">
                <a16:creationId xmlns:a16="http://schemas.microsoft.com/office/drawing/2014/main" id="{10C49403-B3D7-4700-BFC6-7A313A3DA3D8}"/>
              </a:ext>
            </a:extLst>
          </p:cNvPr>
          <p:cNvSpPr/>
          <p:nvPr/>
        </p:nvSpPr>
        <p:spPr>
          <a:xfrm>
            <a:off x="3628693" y="4253239"/>
            <a:ext cx="48546" cy="182819"/>
          </a:xfrm>
          <a:custGeom>
            <a:avLst/>
            <a:gdLst>
              <a:gd name="connsiteX0" fmla="*/ 38432 w 48546"/>
              <a:gd name="connsiteY0" fmla="*/ 1261 h 182819"/>
              <a:gd name="connsiteX1" fmla="*/ 47957 w 48546"/>
              <a:gd name="connsiteY1" fmla="*/ 177474 h 182819"/>
              <a:gd name="connsiteX2" fmla="*/ 19382 w 48546"/>
              <a:gd name="connsiteY2" fmla="*/ 133024 h 182819"/>
              <a:gd name="connsiteX3" fmla="*/ 332 w 48546"/>
              <a:gd name="connsiteY3" fmla="*/ 90161 h 182819"/>
              <a:gd name="connsiteX4" fmla="*/ 35257 w 48546"/>
              <a:gd name="connsiteY4" fmla="*/ 96511 h 182819"/>
              <a:gd name="connsiteX5" fmla="*/ 38432 w 48546"/>
              <a:gd name="connsiteY5" fmla="*/ 1261 h 18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46" h="182819">
                <a:moveTo>
                  <a:pt x="38432" y="1261"/>
                </a:moveTo>
                <a:cubicBezTo>
                  <a:pt x="40549" y="14755"/>
                  <a:pt x="51132" y="155514"/>
                  <a:pt x="47957" y="177474"/>
                </a:cubicBezTo>
                <a:cubicBezTo>
                  <a:pt x="44782" y="199434"/>
                  <a:pt x="27320" y="147576"/>
                  <a:pt x="19382" y="133024"/>
                </a:cubicBezTo>
                <a:cubicBezTo>
                  <a:pt x="11444" y="118472"/>
                  <a:pt x="-2314" y="96246"/>
                  <a:pt x="332" y="90161"/>
                </a:cubicBezTo>
                <a:cubicBezTo>
                  <a:pt x="2978" y="84076"/>
                  <a:pt x="29172" y="106300"/>
                  <a:pt x="35257" y="96511"/>
                </a:cubicBezTo>
                <a:cubicBezTo>
                  <a:pt x="41342" y="86722"/>
                  <a:pt x="36315" y="-12233"/>
                  <a:pt x="38432" y="1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: 図形 1327">
            <a:extLst>
              <a:ext uri="{FF2B5EF4-FFF2-40B4-BE49-F238E27FC236}">
                <a16:creationId xmlns:a16="http://schemas.microsoft.com/office/drawing/2014/main" id="{D08B991C-04B1-4B39-BF5F-DB9B4271B34B}"/>
              </a:ext>
            </a:extLst>
          </p:cNvPr>
          <p:cNvSpPr/>
          <p:nvPr/>
        </p:nvSpPr>
        <p:spPr>
          <a:xfrm>
            <a:off x="3165469" y="4412648"/>
            <a:ext cx="141840" cy="521839"/>
          </a:xfrm>
          <a:custGeom>
            <a:avLst/>
            <a:gdLst>
              <a:gd name="connsiteX0" fmla="*/ 61919 w 141840"/>
              <a:gd name="connsiteY0" fmla="*/ 602 h 521839"/>
              <a:gd name="connsiteX1" fmla="*/ 61919 w 141840"/>
              <a:gd name="connsiteY1" fmla="*/ 213327 h 521839"/>
              <a:gd name="connsiteX2" fmla="*/ 141294 w 141840"/>
              <a:gd name="connsiteY2" fmla="*/ 513365 h 521839"/>
              <a:gd name="connsiteX3" fmla="*/ 92081 w 141840"/>
              <a:gd name="connsiteY3" fmla="*/ 416527 h 521839"/>
              <a:gd name="connsiteX4" fmla="*/ 6 w 141840"/>
              <a:gd name="connsiteY4" fmla="*/ 178402 h 521839"/>
              <a:gd name="connsiteX5" fmla="*/ 87319 w 141840"/>
              <a:gd name="connsiteY5" fmla="*/ 354615 h 521839"/>
              <a:gd name="connsiteX6" fmla="*/ 60331 w 141840"/>
              <a:gd name="connsiteY6" fmla="*/ 278415 h 521839"/>
              <a:gd name="connsiteX7" fmla="*/ 61919 w 141840"/>
              <a:gd name="connsiteY7" fmla="*/ 602 h 52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840" h="521839">
                <a:moveTo>
                  <a:pt x="61919" y="602"/>
                </a:moveTo>
                <a:cubicBezTo>
                  <a:pt x="62184" y="-10246"/>
                  <a:pt x="48690" y="127866"/>
                  <a:pt x="61919" y="213327"/>
                </a:cubicBezTo>
                <a:cubicBezTo>
                  <a:pt x="75148" y="298788"/>
                  <a:pt x="136267" y="479498"/>
                  <a:pt x="141294" y="513365"/>
                </a:cubicBezTo>
                <a:cubicBezTo>
                  <a:pt x="146321" y="547232"/>
                  <a:pt x="115629" y="472354"/>
                  <a:pt x="92081" y="416527"/>
                </a:cubicBezTo>
                <a:cubicBezTo>
                  <a:pt x="68533" y="360700"/>
                  <a:pt x="800" y="188721"/>
                  <a:pt x="6" y="178402"/>
                </a:cubicBezTo>
                <a:cubicBezTo>
                  <a:pt x="-788" y="168083"/>
                  <a:pt x="77265" y="337946"/>
                  <a:pt x="87319" y="354615"/>
                </a:cubicBezTo>
                <a:cubicBezTo>
                  <a:pt x="97373" y="371284"/>
                  <a:pt x="64035" y="337152"/>
                  <a:pt x="60331" y="278415"/>
                </a:cubicBezTo>
                <a:cubicBezTo>
                  <a:pt x="56627" y="219678"/>
                  <a:pt x="61654" y="11450"/>
                  <a:pt x="61919" y="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: 図形 1337">
            <a:extLst>
              <a:ext uri="{FF2B5EF4-FFF2-40B4-BE49-F238E27FC236}">
                <a16:creationId xmlns:a16="http://schemas.microsoft.com/office/drawing/2014/main" id="{A809EDEB-BC12-4446-A9BF-52A74624A8B8}"/>
              </a:ext>
            </a:extLst>
          </p:cNvPr>
          <p:cNvSpPr/>
          <p:nvPr/>
        </p:nvSpPr>
        <p:spPr>
          <a:xfrm>
            <a:off x="3236780" y="4878387"/>
            <a:ext cx="111258" cy="433389"/>
          </a:xfrm>
          <a:custGeom>
            <a:avLst/>
            <a:gdLst>
              <a:gd name="connsiteX0" fmla="*/ 133 w 111258"/>
              <a:gd name="connsiteY0" fmla="*/ 1 h 433389"/>
              <a:gd name="connsiteX1" fmla="*/ 77920 w 111258"/>
              <a:gd name="connsiteY1" fmla="*/ 168276 h 433389"/>
              <a:gd name="connsiteX2" fmla="*/ 103320 w 111258"/>
              <a:gd name="connsiteY2" fmla="*/ 339726 h 433389"/>
              <a:gd name="connsiteX3" fmla="*/ 111258 w 111258"/>
              <a:gd name="connsiteY3" fmla="*/ 433388 h 433389"/>
              <a:gd name="connsiteX4" fmla="*/ 103320 w 111258"/>
              <a:gd name="connsiteY4" fmla="*/ 341313 h 433389"/>
              <a:gd name="connsiteX5" fmla="*/ 98558 w 111258"/>
              <a:gd name="connsiteY5" fmla="*/ 165101 h 433389"/>
              <a:gd name="connsiteX6" fmla="*/ 133 w 111258"/>
              <a:gd name="connsiteY6" fmla="*/ 1 h 43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258" h="433389">
                <a:moveTo>
                  <a:pt x="133" y="1"/>
                </a:moveTo>
                <a:cubicBezTo>
                  <a:pt x="-3307" y="530"/>
                  <a:pt x="60722" y="111655"/>
                  <a:pt x="77920" y="168276"/>
                </a:cubicBezTo>
                <a:cubicBezTo>
                  <a:pt x="95118" y="224897"/>
                  <a:pt x="97764" y="295541"/>
                  <a:pt x="103320" y="339726"/>
                </a:cubicBezTo>
                <a:cubicBezTo>
                  <a:pt x="108876" y="383911"/>
                  <a:pt x="111258" y="433124"/>
                  <a:pt x="111258" y="433388"/>
                </a:cubicBezTo>
                <a:cubicBezTo>
                  <a:pt x="111258" y="433652"/>
                  <a:pt x="105437" y="386027"/>
                  <a:pt x="103320" y="341313"/>
                </a:cubicBezTo>
                <a:cubicBezTo>
                  <a:pt x="101203" y="296599"/>
                  <a:pt x="113110" y="218018"/>
                  <a:pt x="98558" y="165101"/>
                </a:cubicBezTo>
                <a:cubicBezTo>
                  <a:pt x="84006" y="112184"/>
                  <a:pt x="3573" y="-528"/>
                  <a:pt x="13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: 図形 1340">
            <a:extLst>
              <a:ext uri="{FF2B5EF4-FFF2-40B4-BE49-F238E27FC236}">
                <a16:creationId xmlns:a16="http://schemas.microsoft.com/office/drawing/2014/main" id="{B021FB20-D01B-4C7B-AD5A-64883E98C41F}"/>
              </a:ext>
            </a:extLst>
          </p:cNvPr>
          <p:cNvSpPr/>
          <p:nvPr/>
        </p:nvSpPr>
        <p:spPr>
          <a:xfrm>
            <a:off x="3205124" y="4859302"/>
            <a:ext cx="64561" cy="448135"/>
          </a:xfrm>
          <a:custGeom>
            <a:avLst/>
            <a:gdLst>
              <a:gd name="connsiteX0" fmla="*/ 9564 w 64561"/>
              <a:gd name="connsiteY0" fmla="*/ 36 h 448135"/>
              <a:gd name="connsiteX1" fmla="*/ 3214 w 64561"/>
              <a:gd name="connsiteY1" fmla="*/ 161961 h 448135"/>
              <a:gd name="connsiteX2" fmla="*/ 63539 w 64561"/>
              <a:gd name="connsiteY2" fmla="*/ 442948 h 448135"/>
              <a:gd name="connsiteX3" fmla="*/ 39726 w 64561"/>
              <a:gd name="connsiteY3" fmla="*/ 331823 h 448135"/>
              <a:gd name="connsiteX4" fmla="*/ 20676 w 64561"/>
              <a:gd name="connsiteY4" fmla="*/ 174661 h 448135"/>
              <a:gd name="connsiteX5" fmla="*/ 9564 w 64561"/>
              <a:gd name="connsiteY5" fmla="*/ 36 h 44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61" h="448135">
                <a:moveTo>
                  <a:pt x="9564" y="36"/>
                </a:moveTo>
                <a:cubicBezTo>
                  <a:pt x="6654" y="-2081"/>
                  <a:pt x="-5782" y="88142"/>
                  <a:pt x="3214" y="161961"/>
                </a:cubicBezTo>
                <a:cubicBezTo>
                  <a:pt x="12210" y="235780"/>
                  <a:pt x="57454" y="414638"/>
                  <a:pt x="63539" y="442948"/>
                </a:cubicBezTo>
                <a:cubicBezTo>
                  <a:pt x="69624" y="471258"/>
                  <a:pt x="46870" y="376538"/>
                  <a:pt x="39726" y="331823"/>
                </a:cubicBezTo>
                <a:cubicBezTo>
                  <a:pt x="32582" y="287109"/>
                  <a:pt x="25174" y="225990"/>
                  <a:pt x="20676" y="174661"/>
                </a:cubicBezTo>
                <a:cubicBezTo>
                  <a:pt x="16178" y="123332"/>
                  <a:pt x="12474" y="2153"/>
                  <a:pt x="9564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: 図形 1599">
            <a:extLst>
              <a:ext uri="{FF2B5EF4-FFF2-40B4-BE49-F238E27FC236}">
                <a16:creationId xmlns:a16="http://schemas.microsoft.com/office/drawing/2014/main" id="{E35F6C7B-027C-4A6E-9C2A-7928ED20E324}"/>
              </a:ext>
            </a:extLst>
          </p:cNvPr>
          <p:cNvSpPr/>
          <p:nvPr/>
        </p:nvSpPr>
        <p:spPr>
          <a:xfrm>
            <a:off x="3341404" y="4992055"/>
            <a:ext cx="100298" cy="394428"/>
          </a:xfrm>
          <a:custGeom>
            <a:avLst/>
            <a:gdLst>
              <a:gd name="connsiteX0" fmla="*/ 284 w 100298"/>
              <a:gd name="connsiteY0" fmla="*/ 633 h 394428"/>
              <a:gd name="connsiteX1" fmla="*/ 51084 w 100298"/>
              <a:gd name="connsiteY1" fmla="*/ 108583 h 394428"/>
              <a:gd name="connsiteX2" fmla="*/ 97121 w 100298"/>
              <a:gd name="connsiteY2" fmla="*/ 389570 h 394428"/>
              <a:gd name="connsiteX3" fmla="*/ 93946 w 100298"/>
              <a:gd name="connsiteY3" fmla="*/ 276858 h 394428"/>
              <a:gd name="connsiteX4" fmla="*/ 74896 w 100298"/>
              <a:gd name="connsiteY4" fmla="*/ 149858 h 394428"/>
              <a:gd name="connsiteX5" fmla="*/ 284 w 100298"/>
              <a:gd name="connsiteY5" fmla="*/ 633 h 39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298" h="394428">
                <a:moveTo>
                  <a:pt x="284" y="633"/>
                </a:moveTo>
                <a:cubicBezTo>
                  <a:pt x="-3685" y="-6246"/>
                  <a:pt x="34945" y="43760"/>
                  <a:pt x="51084" y="108583"/>
                </a:cubicBezTo>
                <a:cubicBezTo>
                  <a:pt x="67223" y="173406"/>
                  <a:pt x="89977" y="361524"/>
                  <a:pt x="97121" y="389570"/>
                </a:cubicBezTo>
                <a:cubicBezTo>
                  <a:pt x="104265" y="417616"/>
                  <a:pt x="97650" y="316810"/>
                  <a:pt x="93946" y="276858"/>
                </a:cubicBezTo>
                <a:cubicBezTo>
                  <a:pt x="90242" y="236906"/>
                  <a:pt x="87596" y="192721"/>
                  <a:pt x="74896" y="149858"/>
                </a:cubicBezTo>
                <a:cubicBezTo>
                  <a:pt x="62196" y="106996"/>
                  <a:pt x="4253" y="7512"/>
                  <a:pt x="284" y="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: 図形 1600">
            <a:extLst>
              <a:ext uri="{FF2B5EF4-FFF2-40B4-BE49-F238E27FC236}">
                <a16:creationId xmlns:a16="http://schemas.microsoft.com/office/drawing/2014/main" id="{E95F091A-5EF1-4C85-8EAF-D59761568BA4}"/>
              </a:ext>
            </a:extLst>
          </p:cNvPr>
          <p:cNvSpPr/>
          <p:nvPr/>
        </p:nvSpPr>
        <p:spPr>
          <a:xfrm>
            <a:off x="3435350" y="4595813"/>
            <a:ext cx="271565" cy="264221"/>
          </a:xfrm>
          <a:custGeom>
            <a:avLst/>
            <a:gdLst>
              <a:gd name="connsiteX0" fmla="*/ 0 w 271565"/>
              <a:gd name="connsiteY0" fmla="*/ 0 h 264221"/>
              <a:gd name="connsiteX1" fmla="*/ 117475 w 271565"/>
              <a:gd name="connsiteY1" fmla="*/ 155575 h 264221"/>
              <a:gd name="connsiteX2" fmla="*/ 269875 w 271565"/>
              <a:gd name="connsiteY2" fmla="*/ 263525 h 264221"/>
              <a:gd name="connsiteX3" fmla="*/ 203200 w 271565"/>
              <a:gd name="connsiteY3" fmla="*/ 204787 h 264221"/>
              <a:gd name="connsiteX4" fmla="*/ 0 w 271565"/>
              <a:gd name="connsiteY4" fmla="*/ 0 h 2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565" h="264221">
                <a:moveTo>
                  <a:pt x="0" y="0"/>
                </a:moveTo>
                <a:cubicBezTo>
                  <a:pt x="36248" y="55827"/>
                  <a:pt x="72496" y="111654"/>
                  <a:pt x="117475" y="155575"/>
                </a:cubicBezTo>
                <a:cubicBezTo>
                  <a:pt x="162454" y="199496"/>
                  <a:pt x="255588" y="255323"/>
                  <a:pt x="269875" y="263525"/>
                </a:cubicBezTo>
                <a:cubicBezTo>
                  <a:pt x="284162" y="271727"/>
                  <a:pt x="203200" y="204787"/>
                  <a:pt x="203200" y="20478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: 図形 1601">
            <a:extLst>
              <a:ext uri="{FF2B5EF4-FFF2-40B4-BE49-F238E27FC236}">
                <a16:creationId xmlns:a16="http://schemas.microsoft.com/office/drawing/2014/main" id="{0DC3805A-D0D7-4F40-8026-9E02A7027DB5}"/>
              </a:ext>
            </a:extLst>
          </p:cNvPr>
          <p:cNvSpPr/>
          <p:nvPr/>
        </p:nvSpPr>
        <p:spPr>
          <a:xfrm>
            <a:off x="3671274" y="4515618"/>
            <a:ext cx="96257" cy="405288"/>
          </a:xfrm>
          <a:custGeom>
            <a:avLst/>
            <a:gdLst>
              <a:gd name="connsiteX0" fmla="*/ 6964 w 96257"/>
              <a:gd name="connsiteY0" fmla="*/ 2407 h 405288"/>
              <a:gd name="connsiteX1" fmla="*/ 6964 w 96257"/>
              <a:gd name="connsiteY1" fmla="*/ 129407 h 405288"/>
              <a:gd name="connsiteX2" fmla="*/ 94276 w 96257"/>
              <a:gd name="connsiteY2" fmla="*/ 397695 h 405288"/>
              <a:gd name="connsiteX3" fmla="*/ 64114 w 96257"/>
              <a:gd name="connsiteY3" fmla="*/ 323082 h 405288"/>
              <a:gd name="connsiteX4" fmla="*/ 19664 w 96257"/>
              <a:gd name="connsiteY4" fmla="*/ 232595 h 405288"/>
              <a:gd name="connsiteX5" fmla="*/ 6964 w 96257"/>
              <a:gd name="connsiteY5" fmla="*/ 2407 h 4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57" h="405288">
                <a:moveTo>
                  <a:pt x="6964" y="2407"/>
                </a:moveTo>
                <a:cubicBezTo>
                  <a:pt x="4847" y="-14791"/>
                  <a:pt x="-7588" y="63526"/>
                  <a:pt x="6964" y="129407"/>
                </a:cubicBezTo>
                <a:cubicBezTo>
                  <a:pt x="21516" y="195288"/>
                  <a:pt x="84751" y="365416"/>
                  <a:pt x="94276" y="397695"/>
                </a:cubicBezTo>
                <a:cubicBezTo>
                  <a:pt x="103801" y="429974"/>
                  <a:pt x="76549" y="350599"/>
                  <a:pt x="64114" y="323082"/>
                </a:cubicBezTo>
                <a:cubicBezTo>
                  <a:pt x="51679" y="295565"/>
                  <a:pt x="27337" y="284453"/>
                  <a:pt x="19664" y="232595"/>
                </a:cubicBezTo>
                <a:cubicBezTo>
                  <a:pt x="11991" y="180737"/>
                  <a:pt x="9081" y="19605"/>
                  <a:pt x="6964" y="2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: 図形 1602">
            <a:extLst>
              <a:ext uri="{FF2B5EF4-FFF2-40B4-BE49-F238E27FC236}">
                <a16:creationId xmlns:a16="http://schemas.microsoft.com/office/drawing/2014/main" id="{2C194720-C1EF-4070-946A-DF5D66D86C05}"/>
              </a:ext>
            </a:extLst>
          </p:cNvPr>
          <p:cNvSpPr/>
          <p:nvPr/>
        </p:nvSpPr>
        <p:spPr>
          <a:xfrm>
            <a:off x="3233435" y="5231390"/>
            <a:ext cx="30641" cy="164509"/>
          </a:xfrm>
          <a:custGeom>
            <a:avLst/>
            <a:gdLst>
              <a:gd name="connsiteX0" fmla="*/ 3478 w 30641"/>
              <a:gd name="connsiteY0" fmla="*/ 1010 h 164509"/>
              <a:gd name="connsiteX1" fmla="*/ 28878 w 30641"/>
              <a:gd name="connsiteY1" fmla="*/ 158173 h 164509"/>
              <a:gd name="connsiteX2" fmla="*/ 25703 w 30641"/>
              <a:gd name="connsiteY2" fmla="*/ 129598 h 164509"/>
              <a:gd name="connsiteX3" fmla="*/ 3478 w 30641"/>
              <a:gd name="connsiteY3" fmla="*/ 91498 h 164509"/>
              <a:gd name="connsiteX4" fmla="*/ 3478 w 30641"/>
              <a:gd name="connsiteY4" fmla="*/ 1010 h 16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41" h="164509">
                <a:moveTo>
                  <a:pt x="3478" y="1010"/>
                </a:moveTo>
                <a:cubicBezTo>
                  <a:pt x="7711" y="12123"/>
                  <a:pt x="25174" y="136742"/>
                  <a:pt x="28878" y="158173"/>
                </a:cubicBezTo>
                <a:cubicBezTo>
                  <a:pt x="32582" y="179604"/>
                  <a:pt x="29936" y="140711"/>
                  <a:pt x="25703" y="129598"/>
                </a:cubicBezTo>
                <a:cubicBezTo>
                  <a:pt x="21470" y="118486"/>
                  <a:pt x="8505" y="109225"/>
                  <a:pt x="3478" y="91498"/>
                </a:cubicBezTo>
                <a:cubicBezTo>
                  <a:pt x="-1549" y="73771"/>
                  <a:pt x="-755" y="-10103"/>
                  <a:pt x="3478" y="1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: 図形 1603">
            <a:extLst>
              <a:ext uri="{FF2B5EF4-FFF2-40B4-BE49-F238E27FC236}">
                <a16:creationId xmlns:a16="http://schemas.microsoft.com/office/drawing/2014/main" id="{1AA9FCB0-4850-4B62-B510-D056A422C3C7}"/>
              </a:ext>
            </a:extLst>
          </p:cNvPr>
          <p:cNvSpPr/>
          <p:nvPr/>
        </p:nvSpPr>
        <p:spPr>
          <a:xfrm>
            <a:off x="3210505" y="5452820"/>
            <a:ext cx="95077" cy="181449"/>
          </a:xfrm>
          <a:custGeom>
            <a:avLst/>
            <a:gdLst>
              <a:gd name="connsiteX0" fmla="*/ 1008 w 95077"/>
              <a:gd name="connsiteY0" fmla="*/ 243 h 181449"/>
              <a:gd name="connsiteX1" fmla="*/ 23233 w 95077"/>
              <a:gd name="connsiteY1" fmla="*/ 78030 h 181449"/>
              <a:gd name="connsiteX2" fmla="*/ 94670 w 95077"/>
              <a:gd name="connsiteY2" fmla="*/ 181218 h 181449"/>
              <a:gd name="connsiteX3" fmla="*/ 50220 w 95077"/>
              <a:gd name="connsiteY3" fmla="*/ 103430 h 181449"/>
              <a:gd name="connsiteX4" fmla="*/ 1008 w 95077"/>
              <a:gd name="connsiteY4" fmla="*/ 243 h 18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77" h="181449">
                <a:moveTo>
                  <a:pt x="1008" y="243"/>
                </a:moveTo>
                <a:cubicBezTo>
                  <a:pt x="-3490" y="-3990"/>
                  <a:pt x="7623" y="47868"/>
                  <a:pt x="23233" y="78030"/>
                </a:cubicBezTo>
                <a:cubicBezTo>
                  <a:pt x="38843" y="108192"/>
                  <a:pt x="90172" y="176985"/>
                  <a:pt x="94670" y="181218"/>
                </a:cubicBezTo>
                <a:cubicBezTo>
                  <a:pt x="99168" y="185451"/>
                  <a:pt x="65301" y="130682"/>
                  <a:pt x="50220" y="103430"/>
                </a:cubicBezTo>
                <a:cubicBezTo>
                  <a:pt x="35139" y="76178"/>
                  <a:pt x="5506" y="4476"/>
                  <a:pt x="1008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: 図形 1604">
            <a:extLst>
              <a:ext uri="{FF2B5EF4-FFF2-40B4-BE49-F238E27FC236}">
                <a16:creationId xmlns:a16="http://schemas.microsoft.com/office/drawing/2014/main" id="{5C849D94-847D-4E59-8E26-9BFE9900B86F}"/>
              </a:ext>
            </a:extLst>
          </p:cNvPr>
          <p:cNvSpPr/>
          <p:nvPr/>
        </p:nvSpPr>
        <p:spPr>
          <a:xfrm>
            <a:off x="3201986" y="5538390"/>
            <a:ext cx="100587" cy="182103"/>
          </a:xfrm>
          <a:custGeom>
            <a:avLst/>
            <a:gdLst>
              <a:gd name="connsiteX0" fmla="*/ 2 w 100587"/>
              <a:gd name="connsiteY0" fmla="*/ 398 h 182103"/>
              <a:gd name="connsiteX1" fmla="*/ 34927 w 100587"/>
              <a:gd name="connsiteY1" fmla="*/ 89298 h 182103"/>
              <a:gd name="connsiteX2" fmla="*/ 100014 w 100587"/>
              <a:gd name="connsiteY2" fmla="*/ 179785 h 182103"/>
              <a:gd name="connsiteX3" fmla="*/ 65089 w 100587"/>
              <a:gd name="connsiteY3" fmla="*/ 152798 h 182103"/>
              <a:gd name="connsiteX4" fmla="*/ 36514 w 100587"/>
              <a:gd name="connsiteY4" fmla="*/ 125810 h 182103"/>
              <a:gd name="connsiteX5" fmla="*/ 2 w 100587"/>
              <a:gd name="connsiteY5" fmla="*/ 398 h 18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87" h="182103">
                <a:moveTo>
                  <a:pt x="2" y="398"/>
                </a:moveTo>
                <a:cubicBezTo>
                  <a:pt x="-263" y="-5687"/>
                  <a:pt x="18258" y="59400"/>
                  <a:pt x="34927" y="89298"/>
                </a:cubicBezTo>
                <a:cubicBezTo>
                  <a:pt x="51596" y="119196"/>
                  <a:pt x="94987" y="169202"/>
                  <a:pt x="100014" y="179785"/>
                </a:cubicBezTo>
                <a:cubicBezTo>
                  <a:pt x="105041" y="190368"/>
                  <a:pt x="75672" y="161794"/>
                  <a:pt x="65089" y="152798"/>
                </a:cubicBezTo>
                <a:cubicBezTo>
                  <a:pt x="54506" y="143802"/>
                  <a:pt x="47891" y="147506"/>
                  <a:pt x="36514" y="125810"/>
                </a:cubicBezTo>
                <a:cubicBezTo>
                  <a:pt x="25137" y="104114"/>
                  <a:pt x="267" y="6483"/>
                  <a:pt x="2" y="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: 図形 1605">
            <a:extLst>
              <a:ext uri="{FF2B5EF4-FFF2-40B4-BE49-F238E27FC236}">
                <a16:creationId xmlns:a16="http://schemas.microsoft.com/office/drawing/2014/main" id="{8FC71398-F369-40D8-B6E9-C7DD57A1628C}"/>
              </a:ext>
            </a:extLst>
          </p:cNvPr>
          <p:cNvSpPr/>
          <p:nvPr/>
        </p:nvSpPr>
        <p:spPr>
          <a:xfrm>
            <a:off x="3960813" y="5643281"/>
            <a:ext cx="116122" cy="219454"/>
          </a:xfrm>
          <a:custGeom>
            <a:avLst/>
            <a:gdLst>
              <a:gd name="connsiteX0" fmla="*/ 0 w 116122"/>
              <a:gd name="connsiteY0" fmla="*/ 282 h 219454"/>
              <a:gd name="connsiteX1" fmla="*/ 68262 w 116122"/>
              <a:gd name="connsiteY1" fmla="*/ 76482 h 219454"/>
              <a:gd name="connsiteX2" fmla="*/ 115887 w 116122"/>
              <a:gd name="connsiteY2" fmla="*/ 217769 h 219454"/>
              <a:gd name="connsiteX3" fmla="*/ 85725 w 116122"/>
              <a:gd name="connsiteY3" fmla="*/ 151094 h 219454"/>
              <a:gd name="connsiteX4" fmla="*/ 66675 w 116122"/>
              <a:gd name="connsiteY4" fmla="*/ 101882 h 219454"/>
              <a:gd name="connsiteX5" fmla="*/ 0 w 116122"/>
              <a:gd name="connsiteY5" fmla="*/ 282 h 21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22" h="219454">
                <a:moveTo>
                  <a:pt x="0" y="282"/>
                </a:moveTo>
                <a:cubicBezTo>
                  <a:pt x="264" y="-3951"/>
                  <a:pt x="48948" y="40234"/>
                  <a:pt x="68262" y="76482"/>
                </a:cubicBezTo>
                <a:cubicBezTo>
                  <a:pt x="87576" y="112730"/>
                  <a:pt x="112977" y="205334"/>
                  <a:pt x="115887" y="217769"/>
                </a:cubicBezTo>
                <a:cubicBezTo>
                  <a:pt x="118797" y="230204"/>
                  <a:pt x="93927" y="170408"/>
                  <a:pt x="85725" y="151094"/>
                </a:cubicBezTo>
                <a:cubicBezTo>
                  <a:pt x="77523" y="131780"/>
                  <a:pt x="76729" y="122520"/>
                  <a:pt x="66675" y="101882"/>
                </a:cubicBezTo>
                <a:cubicBezTo>
                  <a:pt x="56621" y="81244"/>
                  <a:pt x="-264" y="4515"/>
                  <a:pt x="0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: 図形 1606">
            <a:extLst>
              <a:ext uri="{FF2B5EF4-FFF2-40B4-BE49-F238E27FC236}">
                <a16:creationId xmlns:a16="http://schemas.microsoft.com/office/drawing/2014/main" id="{A6248248-4032-426D-A84A-4AF4EBD20067}"/>
              </a:ext>
            </a:extLst>
          </p:cNvPr>
          <p:cNvSpPr/>
          <p:nvPr/>
        </p:nvSpPr>
        <p:spPr>
          <a:xfrm>
            <a:off x="3888337" y="5898697"/>
            <a:ext cx="257237" cy="77148"/>
          </a:xfrm>
          <a:custGeom>
            <a:avLst/>
            <a:gdLst>
              <a:gd name="connsiteX0" fmla="*/ 1038 w 257237"/>
              <a:gd name="connsiteY0" fmla="*/ 453 h 77148"/>
              <a:gd name="connsiteX1" fmla="*/ 70888 w 257237"/>
              <a:gd name="connsiteY1" fmla="*/ 38553 h 77148"/>
              <a:gd name="connsiteX2" fmla="*/ 250276 w 257237"/>
              <a:gd name="connsiteY2" fmla="*/ 75066 h 77148"/>
              <a:gd name="connsiteX3" fmla="*/ 210588 w 257237"/>
              <a:gd name="connsiteY3" fmla="*/ 71891 h 77148"/>
              <a:gd name="connsiteX4" fmla="*/ 116926 w 257237"/>
              <a:gd name="connsiteY4" fmla="*/ 65541 h 77148"/>
              <a:gd name="connsiteX5" fmla="*/ 1038 w 257237"/>
              <a:gd name="connsiteY5" fmla="*/ 453 h 7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237" h="77148">
                <a:moveTo>
                  <a:pt x="1038" y="453"/>
                </a:moveTo>
                <a:cubicBezTo>
                  <a:pt x="-6635" y="-4045"/>
                  <a:pt x="29348" y="26118"/>
                  <a:pt x="70888" y="38553"/>
                </a:cubicBezTo>
                <a:cubicBezTo>
                  <a:pt x="112428" y="50988"/>
                  <a:pt x="226993" y="69510"/>
                  <a:pt x="250276" y="75066"/>
                </a:cubicBezTo>
                <a:cubicBezTo>
                  <a:pt x="273559" y="80622"/>
                  <a:pt x="232813" y="73478"/>
                  <a:pt x="210588" y="71891"/>
                </a:cubicBezTo>
                <a:cubicBezTo>
                  <a:pt x="188363" y="70304"/>
                  <a:pt x="150528" y="73479"/>
                  <a:pt x="116926" y="65541"/>
                </a:cubicBezTo>
                <a:cubicBezTo>
                  <a:pt x="83324" y="57604"/>
                  <a:pt x="8711" y="4951"/>
                  <a:pt x="1038" y="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: 図形 1607">
            <a:extLst>
              <a:ext uri="{FF2B5EF4-FFF2-40B4-BE49-F238E27FC236}">
                <a16:creationId xmlns:a16="http://schemas.microsoft.com/office/drawing/2014/main" id="{75C2180A-8B12-4130-9219-1410422C0DD9}"/>
              </a:ext>
            </a:extLst>
          </p:cNvPr>
          <p:cNvSpPr/>
          <p:nvPr/>
        </p:nvSpPr>
        <p:spPr>
          <a:xfrm>
            <a:off x="3716204" y="6054549"/>
            <a:ext cx="399517" cy="247968"/>
          </a:xfrm>
          <a:custGeom>
            <a:avLst/>
            <a:gdLst>
              <a:gd name="connsiteX0" fmla="*/ 62046 w 399517"/>
              <a:gd name="connsiteY0" fmla="*/ 176 h 247968"/>
              <a:gd name="connsiteX1" fmla="*/ 230321 w 399517"/>
              <a:gd name="connsiteY1" fmla="*/ 82726 h 247968"/>
              <a:gd name="connsiteX2" fmla="*/ 382721 w 399517"/>
              <a:gd name="connsiteY2" fmla="*/ 230364 h 247968"/>
              <a:gd name="connsiteX3" fmla="*/ 316046 w 399517"/>
              <a:gd name="connsiteY3" fmla="*/ 192264 h 247968"/>
              <a:gd name="connsiteX4" fmla="*/ 134 w 399517"/>
              <a:gd name="connsiteY4" fmla="*/ 89076 h 247968"/>
              <a:gd name="connsiteX5" fmla="*/ 357321 w 399517"/>
              <a:gd name="connsiteY5" fmla="*/ 233539 h 247968"/>
              <a:gd name="connsiteX6" fmla="*/ 390659 w 399517"/>
              <a:gd name="connsiteY6" fmla="*/ 235126 h 247968"/>
              <a:gd name="connsiteX7" fmla="*/ 339859 w 399517"/>
              <a:gd name="connsiteY7" fmla="*/ 165276 h 247968"/>
              <a:gd name="connsiteX8" fmla="*/ 303346 w 399517"/>
              <a:gd name="connsiteY8" fmla="*/ 117651 h 247968"/>
              <a:gd name="connsiteX9" fmla="*/ 228734 w 399517"/>
              <a:gd name="connsiteY9" fmla="*/ 62089 h 247968"/>
              <a:gd name="connsiteX10" fmla="*/ 62046 w 399517"/>
              <a:gd name="connsiteY10" fmla="*/ 176 h 24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9517" h="247968">
                <a:moveTo>
                  <a:pt x="62046" y="176"/>
                </a:moveTo>
                <a:cubicBezTo>
                  <a:pt x="62310" y="3615"/>
                  <a:pt x="176875" y="44361"/>
                  <a:pt x="230321" y="82726"/>
                </a:cubicBezTo>
                <a:cubicBezTo>
                  <a:pt x="283767" y="121091"/>
                  <a:pt x="368433" y="212108"/>
                  <a:pt x="382721" y="230364"/>
                </a:cubicBezTo>
                <a:cubicBezTo>
                  <a:pt x="397009" y="248620"/>
                  <a:pt x="379810" y="215812"/>
                  <a:pt x="316046" y="192264"/>
                </a:cubicBezTo>
                <a:cubicBezTo>
                  <a:pt x="252282" y="168716"/>
                  <a:pt x="-6745" y="82197"/>
                  <a:pt x="134" y="89076"/>
                </a:cubicBezTo>
                <a:cubicBezTo>
                  <a:pt x="7013" y="95955"/>
                  <a:pt x="292234" y="209197"/>
                  <a:pt x="357321" y="233539"/>
                </a:cubicBezTo>
                <a:cubicBezTo>
                  <a:pt x="422408" y="257881"/>
                  <a:pt x="393569" y="246503"/>
                  <a:pt x="390659" y="235126"/>
                </a:cubicBezTo>
                <a:cubicBezTo>
                  <a:pt x="387749" y="223749"/>
                  <a:pt x="354411" y="184855"/>
                  <a:pt x="339859" y="165276"/>
                </a:cubicBezTo>
                <a:cubicBezTo>
                  <a:pt x="325307" y="145697"/>
                  <a:pt x="321867" y="134849"/>
                  <a:pt x="303346" y="117651"/>
                </a:cubicBezTo>
                <a:cubicBezTo>
                  <a:pt x="284825" y="100453"/>
                  <a:pt x="267628" y="79816"/>
                  <a:pt x="228734" y="62089"/>
                </a:cubicBezTo>
                <a:cubicBezTo>
                  <a:pt x="189840" y="44362"/>
                  <a:pt x="61782" y="-3263"/>
                  <a:pt x="62046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: 図形 1608">
            <a:extLst>
              <a:ext uri="{FF2B5EF4-FFF2-40B4-BE49-F238E27FC236}">
                <a16:creationId xmlns:a16="http://schemas.microsoft.com/office/drawing/2014/main" id="{47C69659-4044-4E66-BE34-412F0437425C}"/>
              </a:ext>
            </a:extLst>
          </p:cNvPr>
          <p:cNvSpPr/>
          <p:nvPr/>
        </p:nvSpPr>
        <p:spPr>
          <a:xfrm>
            <a:off x="3608170" y="6264275"/>
            <a:ext cx="563525" cy="138661"/>
          </a:xfrm>
          <a:custGeom>
            <a:avLst/>
            <a:gdLst>
              <a:gd name="connsiteX0" fmla="*/ 218 w 563525"/>
              <a:gd name="connsiteY0" fmla="*/ 0 h 138661"/>
              <a:gd name="connsiteX1" fmla="*/ 324068 w 563525"/>
              <a:gd name="connsiteY1" fmla="*/ 76200 h 138661"/>
              <a:gd name="connsiteX2" fmla="*/ 560605 w 563525"/>
              <a:gd name="connsiteY2" fmla="*/ 138113 h 138661"/>
              <a:gd name="connsiteX3" fmla="*/ 444718 w 563525"/>
              <a:gd name="connsiteY3" fmla="*/ 104775 h 138661"/>
              <a:gd name="connsiteX4" fmla="*/ 276443 w 563525"/>
              <a:gd name="connsiteY4" fmla="*/ 74613 h 138661"/>
              <a:gd name="connsiteX5" fmla="*/ 218 w 563525"/>
              <a:gd name="connsiteY5" fmla="*/ 0 h 13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3525" h="138661">
                <a:moveTo>
                  <a:pt x="218" y="0"/>
                </a:moveTo>
                <a:cubicBezTo>
                  <a:pt x="8155" y="264"/>
                  <a:pt x="230670" y="53181"/>
                  <a:pt x="324068" y="76200"/>
                </a:cubicBezTo>
                <a:cubicBezTo>
                  <a:pt x="417466" y="99219"/>
                  <a:pt x="540497" y="133351"/>
                  <a:pt x="560605" y="138113"/>
                </a:cubicBezTo>
                <a:cubicBezTo>
                  <a:pt x="580713" y="142875"/>
                  <a:pt x="492078" y="115358"/>
                  <a:pt x="444718" y="104775"/>
                </a:cubicBezTo>
                <a:cubicBezTo>
                  <a:pt x="397358" y="94192"/>
                  <a:pt x="350262" y="91546"/>
                  <a:pt x="276443" y="74613"/>
                </a:cubicBezTo>
                <a:cubicBezTo>
                  <a:pt x="202624" y="57680"/>
                  <a:pt x="-7719" y="-264"/>
                  <a:pt x="2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: 図形 1609">
            <a:extLst>
              <a:ext uri="{FF2B5EF4-FFF2-40B4-BE49-F238E27FC236}">
                <a16:creationId xmlns:a16="http://schemas.microsoft.com/office/drawing/2014/main" id="{3E306189-0A48-4BDB-8463-CDA94E6CD205}"/>
              </a:ext>
            </a:extLst>
          </p:cNvPr>
          <p:cNvSpPr/>
          <p:nvPr/>
        </p:nvSpPr>
        <p:spPr>
          <a:xfrm>
            <a:off x="3698875" y="6176963"/>
            <a:ext cx="423656" cy="174241"/>
          </a:xfrm>
          <a:custGeom>
            <a:avLst/>
            <a:gdLst>
              <a:gd name="connsiteX0" fmla="*/ 0 w 423656"/>
              <a:gd name="connsiteY0" fmla="*/ 0 h 174241"/>
              <a:gd name="connsiteX1" fmla="*/ 206375 w 423656"/>
              <a:gd name="connsiteY1" fmla="*/ 103187 h 174241"/>
              <a:gd name="connsiteX2" fmla="*/ 419100 w 423656"/>
              <a:gd name="connsiteY2" fmla="*/ 173037 h 174241"/>
              <a:gd name="connsiteX3" fmla="*/ 357188 w 423656"/>
              <a:gd name="connsiteY3" fmla="*/ 149225 h 174241"/>
              <a:gd name="connsiteX4" fmla="*/ 239713 w 423656"/>
              <a:gd name="connsiteY4" fmla="*/ 103187 h 174241"/>
              <a:gd name="connsiteX5" fmla="*/ 0 w 423656"/>
              <a:gd name="connsiteY5" fmla="*/ 0 h 17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656" h="174241">
                <a:moveTo>
                  <a:pt x="0" y="0"/>
                </a:moveTo>
                <a:cubicBezTo>
                  <a:pt x="68262" y="37174"/>
                  <a:pt x="136525" y="74348"/>
                  <a:pt x="206375" y="103187"/>
                </a:cubicBezTo>
                <a:cubicBezTo>
                  <a:pt x="276225" y="132026"/>
                  <a:pt x="393965" y="165364"/>
                  <a:pt x="419100" y="173037"/>
                </a:cubicBezTo>
                <a:cubicBezTo>
                  <a:pt x="444235" y="180710"/>
                  <a:pt x="357188" y="149225"/>
                  <a:pt x="357188" y="149225"/>
                </a:cubicBezTo>
                <a:cubicBezTo>
                  <a:pt x="327290" y="137583"/>
                  <a:pt x="298980" y="127529"/>
                  <a:pt x="239713" y="10318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: 図形 1610">
            <a:extLst>
              <a:ext uri="{FF2B5EF4-FFF2-40B4-BE49-F238E27FC236}">
                <a16:creationId xmlns:a16="http://schemas.microsoft.com/office/drawing/2014/main" id="{5FC185AE-A58D-4D77-894D-DD8A676F6FC3}"/>
              </a:ext>
            </a:extLst>
          </p:cNvPr>
          <p:cNvSpPr/>
          <p:nvPr/>
        </p:nvSpPr>
        <p:spPr>
          <a:xfrm>
            <a:off x="3487298" y="6400212"/>
            <a:ext cx="620242" cy="102131"/>
          </a:xfrm>
          <a:custGeom>
            <a:avLst/>
            <a:gdLst>
              <a:gd name="connsiteX0" fmla="*/ 2027 w 620242"/>
              <a:gd name="connsiteY0" fmla="*/ 588 h 102131"/>
              <a:gd name="connsiteX1" fmla="*/ 163952 w 620242"/>
              <a:gd name="connsiteY1" fmla="*/ 59326 h 102131"/>
              <a:gd name="connsiteX2" fmla="*/ 608452 w 620242"/>
              <a:gd name="connsiteY2" fmla="*/ 86313 h 102131"/>
              <a:gd name="connsiteX3" fmla="*/ 471927 w 620242"/>
              <a:gd name="connsiteY3" fmla="*/ 87901 h 102131"/>
              <a:gd name="connsiteX4" fmla="*/ 257615 w 620242"/>
              <a:gd name="connsiteY4" fmla="*/ 99013 h 102131"/>
              <a:gd name="connsiteX5" fmla="*/ 2027 w 620242"/>
              <a:gd name="connsiteY5" fmla="*/ 588 h 10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242" h="102131">
                <a:moveTo>
                  <a:pt x="2027" y="588"/>
                </a:moveTo>
                <a:cubicBezTo>
                  <a:pt x="-13583" y="-6026"/>
                  <a:pt x="62881" y="45039"/>
                  <a:pt x="163952" y="59326"/>
                </a:cubicBezTo>
                <a:cubicBezTo>
                  <a:pt x="265023" y="73613"/>
                  <a:pt x="557123" y="81551"/>
                  <a:pt x="608452" y="86313"/>
                </a:cubicBezTo>
                <a:cubicBezTo>
                  <a:pt x="659781" y="91075"/>
                  <a:pt x="530400" y="85784"/>
                  <a:pt x="471927" y="87901"/>
                </a:cubicBezTo>
                <a:cubicBezTo>
                  <a:pt x="413454" y="90018"/>
                  <a:pt x="337254" y="109596"/>
                  <a:pt x="257615" y="99013"/>
                </a:cubicBezTo>
                <a:cubicBezTo>
                  <a:pt x="177976" y="88430"/>
                  <a:pt x="17637" y="7202"/>
                  <a:pt x="2027" y="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: 図形 1611">
            <a:extLst>
              <a:ext uri="{FF2B5EF4-FFF2-40B4-BE49-F238E27FC236}">
                <a16:creationId xmlns:a16="http://schemas.microsoft.com/office/drawing/2014/main" id="{978FAFD6-97F1-45CE-878B-E8A2077195C5}"/>
              </a:ext>
            </a:extLst>
          </p:cNvPr>
          <p:cNvSpPr/>
          <p:nvPr/>
        </p:nvSpPr>
        <p:spPr>
          <a:xfrm>
            <a:off x="3361635" y="6524463"/>
            <a:ext cx="338405" cy="218958"/>
          </a:xfrm>
          <a:custGeom>
            <a:avLst/>
            <a:gdLst>
              <a:gd name="connsiteX0" fmla="*/ 690 w 338405"/>
              <a:gd name="connsiteY0" fmla="*/ 162 h 218958"/>
              <a:gd name="connsiteX1" fmla="*/ 172140 w 338405"/>
              <a:gd name="connsiteY1" fmla="*/ 76362 h 218958"/>
              <a:gd name="connsiteX2" fmla="*/ 332478 w 338405"/>
              <a:gd name="connsiteY2" fmla="*/ 212887 h 218958"/>
              <a:gd name="connsiteX3" fmla="*/ 291203 w 338405"/>
              <a:gd name="connsiteY3" fmla="*/ 187487 h 218958"/>
              <a:gd name="connsiteX4" fmla="*/ 170553 w 338405"/>
              <a:gd name="connsiteY4" fmla="*/ 119225 h 218958"/>
              <a:gd name="connsiteX5" fmla="*/ 113403 w 338405"/>
              <a:gd name="connsiteY5" fmla="*/ 57312 h 218958"/>
              <a:gd name="connsiteX6" fmla="*/ 690 w 338405"/>
              <a:gd name="connsiteY6" fmla="*/ 162 h 21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405" h="218958">
                <a:moveTo>
                  <a:pt x="690" y="162"/>
                </a:moveTo>
                <a:cubicBezTo>
                  <a:pt x="10479" y="3337"/>
                  <a:pt x="116842" y="40908"/>
                  <a:pt x="172140" y="76362"/>
                </a:cubicBezTo>
                <a:cubicBezTo>
                  <a:pt x="227438" y="111816"/>
                  <a:pt x="312634" y="194366"/>
                  <a:pt x="332478" y="212887"/>
                </a:cubicBezTo>
                <a:cubicBezTo>
                  <a:pt x="352322" y="231408"/>
                  <a:pt x="318191" y="203097"/>
                  <a:pt x="291203" y="187487"/>
                </a:cubicBezTo>
                <a:cubicBezTo>
                  <a:pt x="264215" y="171877"/>
                  <a:pt x="200186" y="140921"/>
                  <a:pt x="170553" y="119225"/>
                </a:cubicBezTo>
                <a:cubicBezTo>
                  <a:pt x="140920" y="97529"/>
                  <a:pt x="138803" y="73452"/>
                  <a:pt x="113403" y="57312"/>
                </a:cubicBezTo>
                <a:cubicBezTo>
                  <a:pt x="88003" y="41172"/>
                  <a:pt x="-9099" y="-3013"/>
                  <a:pt x="690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: 図形 1612">
            <a:extLst>
              <a:ext uri="{FF2B5EF4-FFF2-40B4-BE49-F238E27FC236}">
                <a16:creationId xmlns:a16="http://schemas.microsoft.com/office/drawing/2014/main" id="{3DB7A727-F2D5-436F-A6F5-7D70866F4204}"/>
              </a:ext>
            </a:extLst>
          </p:cNvPr>
          <p:cNvSpPr/>
          <p:nvPr/>
        </p:nvSpPr>
        <p:spPr>
          <a:xfrm>
            <a:off x="3327399" y="6331962"/>
            <a:ext cx="248847" cy="423013"/>
          </a:xfrm>
          <a:custGeom>
            <a:avLst/>
            <a:gdLst>
              <a:gd name="connsiteX0" fmla="*/ 247651 w 248847"/>
              <a:gd name="connsiteY0" fmla="*/ 3751 h 423013"/>
              <a:gd name="connsiteX1" fmla="*/ 203201 w 248847"/>
              <a:gd name="connsiteY1" fmla="*/ 130751 h 423013"/>
              <a:gd name="connsiteX2" fmla="*/ 177801 w 248847"/>
              <a:gd name="connsiteY2" fmla="*/ 241876 h 423013"/>
              <a:gd name="connsiteX3" fmla="*/ 171451 w 248847"/>
              <a:gd name="connsiteY3" fmla="*/ 314901 h 423013"/>
              <a:gd name="connsiteX4" fmla="*/ 142876 w 248847"/>
              <a:gd name="connsiteY4" fmla="*/ 356176 h 423013"/>
              <a:gd name="connsiteX5" fmla="*/ 1 w 248847"/>
              <a:gd name="connsiteY5" fmla="*/ 422851 h 423013"/>
              <a:gd name="connsiteX6" fmla="*/ 146051 w 248847"/>
              <a:gd name="connsiteY6" fmla="*/ 335538 h 423013"/>
              <a:gd name="connsiteX7" fmla="*/ 150814 w 248847"/>
              <a:gd name="connsiteY7" fmla="*/ 284738 h 423013"/>
              <a:gd name="connsiteX8" fmla="*/ 247651 w 248847"/>
              <a:gd name="connsiteY8" fmla="*/ 3751 h 42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847" h="423013">
                <a:moveTo>
                  <a:pt x="247651" y="3751"/>
                </a:moveTo>
                <a:cubicBezTo>
                  <a:pt x="256382" y="-21913"/>
                  <a:pt x="214843" y="91064"/>
                  <a:pt x="203201" y="130751"/>
                </a:cubicBezTo>
                <a:cubicBezTo>
                  <a:pt x="191559" y="170439"/>
                  <a:pt x="183093" y="211184"/>
                  <a:pt x="177801" y="241876"/>
                </a:cubicBezTo>
                <a:cubicBezTo>
                  <a:pt x="172509" y="272568"/>
                  <a:pt x="177272" y="295851"/>
                  <a:pt x="171451" y="314901"/>
                </a:cubicBezTo>
                <a:cubicBezTo>
                  <a:pt x="165630" y="333951"/>
                  <a:pt x="171451" y="338184"/>
                  <a:pt x="142876" y="356176"/>
                </a:cubicBezTo>
                <a:cubicBezTo>
                  <a:pt x="114301" y="374168"/>
                  <a:pt x="-528" y="426291"/>
                  <a:pt x="1" y="422851"/>
                </a:cubicBezTo>
                <a:cubicBezTo>
                  <a:pt x="530" y="419411"/>
                  <a:pt x="120916" y="358557"/>
                  <a:pt x="146051" y="335538"/>
                </a:cubicBezTo>
                <a:cubicBezTo>
                  <a:pt x="171186" y="312519"/>
                  <a:pt x="134410" y="335273"/>
                  <a:pt x="150814" y="284738"/>
                </a:cubicBezTo>
                <a:cubicBezTo>
                  <a:pt x="167218" y="234203"/>
                  <a:pt x="238920" y="29415"/>
                  <a:pt x="247651" y="3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: 図形 1613">
            <a:extLst>
              <a:ext uri="{FF2B5EF4-FFF2-40B4-BE49-F238E27FC236}">
                <a16:creationId xmlns:a16="http://schemas.microsoft.com/office/drawing/2014/main" id="{0CD66B8F-1A07-474D-8D8A-30B13BE874F9}"/>
              </a:ext>
            </a:extLst>
          </p:cNvPr>
          <p:cNvSpPr/>
          <p:nvPr/>
        </p:nvSpPr>
        <p:spPr>
          <a:xfrm>
            <a:off x="3284501" y="6604618"/>
            <a:ext cx="61206" cy="341013"/>
          </a:xfrm>
          <a:custGeom>
            <a:avLst/>
            <a:gdLst>
              <a:gd name="connsiteX0" fmla="*/ 37 w 61206"/>
              <a:gd name="connsiteY0" fmla="*/ 970 h 341013"/>
              <a:gd name="connsiteX1" fmla="*/ 50837 w 61206"/>
              <a:gd name="connsiteY1" fmla="*/ 210520 h 341013"/>
              <a:gd name="connsiteX2" fmla="*/ 19087 w 61206"/>
              <a:gd name="connsiteY2" fmla="*/ 340695 h 341013"/>
              <a:gd name="connsiteX3" fmla="*/ 33374 w 61206"/>
              <a:gd name="connsiteY3" fmla="*/ 243857 h 341013"/>
              <a:gd name="connsiteX4" fmla="*/ 60362 w 61206"/>
              <a:gd name="connsiteY4" fmla="*/ 137495 h 341013"/>
              <a:gd name="connsiteX5" fmla="*/ 37 w 61206"/>
              <a:gd name="connsiteY5" fmla="*/ 970 h 34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6" h="341013">
                <a:moveTo>
                  <a:pt x="37" y="970"/>
                </a:moveTo>
                <a:cubicBezTo>
                  <a:pt x="-1550" y="13141"/>
                  <a:pt x="47662" y="153899"/>
                  <a:pt x="50837" y="210520"/>
                </a:cubicBezTo>
                <a:cubicBezTo>
                  <a:pt x="54012" y="267141"/>
                  <a:pt x="21998" y="335139"/>
                  <a:pt x="19087" y="340695"/>
                </a:cubicBezTo>
                <a:cubicBezTo>
                  <a:pt x="16176" y="346251"/>
                  <a:pt x="26495" y="277724"/>
                  <a:pt x="33374" y="243857"/>
                </a:cubicBezTo>
                <a:cubicBezTo>
                  <a:pt x="40253" y="209990"/>
                  <a:pt x="66183" y="180622"/>
                  <a:pt x="60362" y="137495"/>
                </a:cubicBezTo>
                <a:cubicBezTo>
                  <a:pt x="54541" y="94368"/>
                  <a:pt x="1624" y="-11201"/>
                  <a:pt x="37" y="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: 図形 1614">
            <a:extLst>
              <a:ext uri="{FF2B5EF4-FFF2-40B4-BE49-F238E27FC236}">
                <a16:creationId xmlns:a16="http://schemas.microsoft.com/office/drawing/2014/main" id="{46C4556F-ECA8-4645-8BE2-AC0431C7C58E}"/>
              </a:ext>
            </a:extLst>
          </p:cNvPr>
          <p:cNvSpPr/>
          <p:nvPr/>
        </p:nvSpPr>
        <p:spPr>
          <a:xfrm>
            <a:off x="3054157" y="6796078"/>
            <a:ext cx="279662" cy="149235"/>
          </a:xfrm>
          <a:custGeom>
            <a:avLst/>
            <a:gdLst>
              <a:gd name="connsiteX0" fmla="*/ 185931 w 279662"/>
              <a:gd name="connsiteY0" fmla="*/ 10 h 149235"/>
              <a:gd name="connsiteX1" fmla="*/ 130368 w 279662"/>
              <a:gd name="connsiteY1" fmla="*/ 82560 h 149235"/>
              <a:gd name="connsiteX2" fmla="*/ 193 w 279662"/>
              <a:gd name="connsiteY2" fmla="*/ 149235 h 149235"/>
              <a:gd name="connsiteX3" fmla="*/ 162118 w 279662"/>
              <a:gd name="connsiteY3" fmla="*/ 84147 h 149235"/>
              <a:gd name="connsiteX4" fmla="*/ 201806 w 279662"/>
              <a:gd name="connsiteY4" fmla="*/ 147647 h 149235"/>
              <a:gd name="connsiteX5" fmla="*/ 195456 w 279662"/>
              <a:gd name="connsiteY5" fmla="*/ 84147 h 149235"/>
              <a:gd name="connsiteX6" fmla="*/ 279593 w 279662"/>
              <a:gd name="connsiteY6" fmla="*/ 36522 h 149235"/>
              <a:gd name="connsiteX7" fmla="*/ 179581 w 279662"/>
              <a:gd name="connsiteY7" fmla="*/ 76210 h 149235"/>
              <a:gd name="connsiteX8" fmla="*/ 185931 w 279662"/>
              <a:gd name="connsiteY8" fmla="*/ 10 h 14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662" h="149235">
                <a:moveTo>
                  <a:pt x="185931" y="10"/>
                </a:moveTo>
                <a:cubicBezTo>
                  <a:pt x="177729" y="1068"/>
                  <a:pt x="161324" y="57689"/>
                  <a:pt x="130368" y="82560"/>
                </a:cubicBezTo>
                <a:cubicBezTo>
                  <a:pt x="99412" y="107431"/>
                  <a:pt x="-5099" y="148971"/>
                  <a:pt x="193" y="149235"/>
                </a:cubicBezTo>
                <a:cubicBezTo>
                  <a:pt x="5485" y="149499"/>
                  <a:pt x="128516" y="84412"/>
                  <a:pt x="162118" y="84147"/>
                </a:cubicBezTo>
                <a:cubicBezTo>
                  <a:pt x="195720" y="83882"/>
                  <a:pt x="196250" y="147647"/>
                  <a:pt x="201806" y="147647"/>
                </a:cubicBezTo>
                <a:cubicBezTo>
                  <a:pt x="207362" y="147647"/>
                  <a:pt x="182491" y="102668"/>
                  <a:pt x="195456" y="84147"/>
                </a:cubicBezTo>
                <a:cubicBezTo>
                  <a:pt x="208421" y="65626"/>
                  <a:pt x="282239" y="37845"/>
                  <a:pt x="279593" y="36522"/>
                </a:cubicBezTo>
                <a:cubicBezTo>
                  <a:pt x="276947" y="35199"/>
                  <a:pt x="196250" y="75945"/>
                  <a:pt x="179581" y="76210"/>
                </a:cubicBezTo>
                <a:cubicBezTo>
                  <a:pt x="162912" y="76475"/>
                  <a:pt x="194133" y="-1048"/>
                  <a:pt x="18593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: 図形 1615">
            <a:extLst>
              <a:ext uri="{FF2B5EF4-FFF2-40B4-BE49-F238E27FC236}">
                <a16:creationId xmlns:a16="http://schemas.microsoft.com/office/drawing/2014/main" id="{422C5A26-671D-4E9A-8D0E-AF8237DCEE52}"/>
              </a:ext>
            </a:extLst>
          </p:cNvPr>
          <p:cNvSpPr/>
          <p:nvPr/>
        </p:nvSpPr>
        <p:spPr>
          <a:xfrm>
            <a:off x="3579599" y="6748345"/>
            <a:ext cx="299515" cy="179654"/>
          </a:xfrm>
          <a:custGeom>
            <a:avLst/>
            <a:gdLst>
              <a:gd name="connsiteX0" fmla="*/ 133564 w 299515"/>
              <a:gd name="connsiteY0" fmla="*/ 118 h 179654"/>
              <a:gd name="connsiteX1" fmla="*/ 271676 w 299515"/>
              <a:gd name="connsiteY1" fmla="*/ 36630 h 179654"/>
              <a:gd name="connsiteX2" fmla="*/ 298664 w 299515"/>
              <a:gd name="connsiteY2" fmla="*/ 109655 h 179654"/>
              <a:gd name="connsiteX3" fmla="*/ 255801 w 299515"/>
              <a:gd name="connsiteY3" fmla="*/ 90605 h 179654"/>
              <a:gd name="connsiteX4" fmla="*/ 265326 w 299515"/>
              <a:gd name="connsiteY4" fmla="*/ 163630 h 179654"/>
              <a:gd name="connsiteX5" fmla="*/ 290726 w 299515"/>
              <a:gd name="connsiteY5" fmla="*/ 176330 h 179654"/>
              <a:gd name="connsiteX6" fmla="*/ 214526 w 299515"/>
              <a:gd name="connsiteY6" fmla="*/ 171568 h 179654"/>
              <a:gd name="connsiteX7" fmla="*/ 214 w 299515"/>
              <a:gd name="connsiteY7" fmla="*/ 93780 h 179654"/>
              <a:gd name="connsiteX8" fmla="*/ 257389 w 299515"/>
              <a:gd name="connsiteY8" fmla="*/ 163630 h 179654"/>
              <a:gd name="connsiteX9" fmla="*/ 231989 w 299515"/>
              <a:gd name="connsiteY9" fmla="*/ 108068 h 179654"/>
              <a:gd name="connsiteX10" fmla="*/ 281201 w 299515"/>
              <a:gd name="connsiteY10" fmla="*/ 85843 h 179654"/>
              <a:gd name="connsiteX11" fmla="*/ 289139 w 299515"/>
              <a:gd name="connsiteY11" fmla="*/ 82668 h 179654"/>
              <a:gd name="connsiteX12" fmla="*/ 262151 w 299515"/>
              <a:gd name="connsiteY12" fmla="*/ 47743 h 179654"/>
              <a:gd name="connsiteX13" fmla="*/ 133564 w 299515"/>
              <a:gd name="connsiteY13" fmla="*/ 118 h 17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9515" h="179654">
                <a:moveTo>
                  <a:pt x="133564" y="118"/>
                </a:moveTo>
                <a:cubicBezTo>
                  <a:pt x="135151" y="-1734"/>
                  <a:pt x="244159" y="18374"/>
                  <a:pt x="271676" y="36630"/>
                </a:cubicBezTo>
                <a:cubicBezTo>
                  <a:pt x="299193" y="54886"/>
                  <a:pt x="301310" y="100659"/>
                  <a:pt x="298664" y="109655"/>
                </a:cubicBezTo>
                <a:cubicBezTo>
                  <a:pt x="296018" y="118651"/>
                  <a:pt x="261357" y="81609"/>
                  <a:pt x="255801" y="90605"/>
                </a:cubicBezTo>
                <a:cubicBezTo>
                  <a:pt x="250245" y="99601"/>
                  <a:pt x="259505" y="149343"/>
                  <a:pt x="265326" y="163630"/>
                </a:cubicBezTo>
                <a:cubicBezTo>
                  <a:pt x="271147" y="177917"/>
                  <a:pt x="299193" y="175007"/>
                  <a:pt x="290726" y="176330"/>
                </a:cubicBezTo>
                <a:cubicBezTo>
                  <a:pt x="282259" y="177653"/>
                  <a:pt x="262945" y="185326"/>
                  <a:pt x="214526" y="171568"/>
                </a:cubicBezTo>
                <a:cubicBezTo>
                  <a:pt x="166107" y="157810"/>
                  <a:pt x="-6930" y="95103"/>
                  <a:pt x="214" y="93780"/>
                </a:cubicBezTo>
                <a:cubicBezTo>
                  <a:pt x="7358" y="92457"/>
                  <a:pt x="218760" y="161249"/>
                  <a:pt x="257389" y="163630"/>
                </a:cubicBezTo>
                <a:cubicBezTo>
                  <a:pt x="296018" y="166011"/>
                  <a:pt x="228020" y="121032"/>
                  <a:pt x="231989" y="108068"/>
                </a:cubicBezTo>
                <a:cubicBezTo>
                  <a:pt x="235958" y="95104"/>
                  <a:pt x="271676" y="90076"/>
                  <a:pt x="281201" y="85843"/>
                </a:cubicBezTo>
                <a:cubicBezTo>
                  <a:pt x="290726" y="81610"/>
                  <a:pt x="292314" y="89018"/>
                  <a:pt x="289139" y="82668"/>
                </a:cubicBezTo>
                <a:cubicBezTo>
                  <a:pt x="285964" y="76318"/>
                  <a:pt x="283318" y="60972"/>
                  <a:pt x="262151" y="47743"/>
                </a:cubicBezTo>
                <a:cubicBezTo>
                  <a:pt x="240984" y="34514"/>
                  <a:pt x="131977" y="1970"/>
                  <a:pt x="133564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: 図形 1616">
            <a:extLst>
              <a:ext uri="{FF2B5EF4-FFF2-40B4-BE49-F238E27FC236}">
                <a16:creationId xmlns:a16="http://schemas.microsoft.com/office/drawing/2014/main" id="{AA982C6F-ED5D-4ED3-B4D9-B9340A3A5244}"/>
              </a:ext>
            </a:extLst>
          </p:cNvPr>
          <p:cNvSpPr/>
          <p:nvPr/>
        </p:nvSpPr>
        <p:spPr>
          <a:xfrm>
            <a:off x="3052810" y="6929393"/>
            <a:ext cx="153978" cy="137283"/>
          </a:xfrm>
          <a:custGeom>
            <a:avLst/>
            <a:gdLst>
              <a:gd name="connsiteX0" fmla="*/ 153940 w 153978"/>
              <a:gd name="connsiteY0" fmla="*/ 45 h 137283"/>
              <a:gd name="connsiteX1" fmla="*/ 11065 w 153978"/>
              <a:gd name="connsiteY1" fmla="*/ 49257 h 137283"/>
              <a:gd name="connsiteX2" fmla="*/ 9478 w 153978"/>
              <a:gd name="connsiteY2" fmla="*/ 134982 h 137283"/>
              <a:gd name="connsiteX3" fmla="*/ 9478 w 153978"/>
              <a:gd name="connsiteY3" fmla="*/ 107995 h 137283"/>
              <a:gd name="connsiteX4" fmla="*/ 25353 w 153978"/>
              <a:gd name="connsiteY4" fmla="*/ 57195 h 137283"/>
              <a:gd name="connsiteX5" fmla="*/ 153940 w 153978"/>
              <a:gd name="connsiteY5" fmla="*/ 45 h 13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978" h="137283">
                <a:moveTo>
                  <a:pt x="153940" y="45"/>
                </a:moveTo>
                <a:cubicBezTo>
                  <a:pt x="151559" y="-1278"/>
                  <a:pt x="35142" y="26768"/>
                  <a:pt x="11065" y="49257"/>
                </a:cubicBezTo>
                <a:cubicBezTo>
                  <a:pt x="-13012" y="71747"/>
                  <a:pt x="9742" y="125192"/>
                  <a:pt x="9478" y="134982"/>
                </a:cubicBezTo>
                <a:cubicBezTo>
                  <a:pt x="9214" y="144772"/>
                  <a:pt x="6832" y="120960"/>
                  <a:pt x="9478" y="107995"/>
                </a:cubicBezTo>
                <a:cubicBezTo>
                  <a:pt x="12124" y="95031"/>
                  <a:pt x="4186" y="74922"/>
                  <a:pt x="25353" y="57195"/>
                </a:cubicBezTo>
                <a:cubicBezTo>
                  <a:pt x="46520" y="39468"/>
                  <a:pt x="156321" y="1368"/>
                  <a:pt x="153940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: 図形 1617">
            <a:extLst>
              <a:ext uri="{FF2B5EF4-FFF2-40B4-BE49-F238E27FC236}">
                <a16:creationId xmlns:a16="http://schemas.microsoft.com/office/drawing/2014/main" id="{616D5737-2E76-4337-8150-AB51895B0EB2}"/>
              </a:ext>
            </a:extLst>
          </p:cNvPr>
          <p:cNvSpPr/>
          <p:nvPr/>
        </p:nvSpPr>
        <p:spPr>
          <a:xfrm>
            <a:off x="2860662" y="7131387"/>
            <a:ext cx="80607" cy="534874"/>
          </a:xfrm>
          <a:custGeom>
            <a:avLst/>
            <a:gdLst>
              <a:gd name="connsiteX0" fmla="*/ 77801 w 80607"/>
              <a:gd name="connsiteY0" fmla="*/ 7601 h 534874"/>
              <a:gd name="connsiteX1" fmla="*/ 66688 w 80607"/>
              <a:gd name="connsiteY1" fmla="*/ 510838 h 534874"/>
              <a:gd name="connsiteX2" fmla="*/ 49226 w 80607"/>
              <a:gd name="connsiteY2" fmla="*/ 433051 h 534874"/>
              <a:gd name="connsiteX3" fmla="*/ 66688 w 80607"/>
              <a:gd name="connsiteY3" fmla="*/ 244138 h 534874"/>
              <a:gd name="connsiteX4" fmla="*/ 13 w 80607"/>
              <a:gd name="connsiteY4" fmla="*/ 142538 h 534874"/>
              <a:gd name="connsiteX5" fmla="*/ 73038 w 80607"/>
              <a:gd name="connsiteY5" fmla="*/ 201276 h 534874"/>
              <a:gd name="connsiteX6" fmla="*/ 77801 w 80607"/>
              <a:gd name="connsiteY6" fmla="*/ 7601 h 53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07" h="534874">
                <a:moveTo>
                  <a:pt x="77801" y="7601"/>
                </a:moveTo>
                <a:cubicBezTo>
                  <a:pt x="76743" y="59195"/>
                  <a:pt x="71450" y="439930"/>
                  <a:pt x="66688" y="510838"/>
                </a:cubicBezTo>
                <a:cubicBezTo>
                  <a:pt x="61926" y="581746"/>
                  <a:pt x="49226" y="477501"/>
                  <a:pt x="49226" y="433051"/>
                </a:cubicBezTo>
                <a:cubicBezTo>
                  <a:pt x="49226" y="388601"/>
                  <a:pt x="74890" y="292557"/>
                  <a:pt x="66688" y="244138"/>
                </a:cubicBezTo>
                <a:cubicBezTo>
                  <a:pt x="58486" y="195719"/>
                  <a:pt x="-1045" y="149682"/>
                  <a:pt x="13" y="142538"/>
                </a:cubicBezTo>
                <a:cubicBezTo>
                  <a:pt x="1071" y="135394"/>
                  <a:pt x="60338" y="219268"/>
                  <a:pt x="73038" y="201276"/>
                </a:cubicBezTo>
                <a:cubicBezTo>
                  <a:pt x="85738" y="183284"/>
                  <a:pt x="78859" y="-43993"/>
                  <a:pt x="77801" y="7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: 図形 1618">
            <a:extLst>
              <a:ext uri="{FF2B5EF4-FFF2-40B4-BE49-F238E27FC236}">
                <a16:creationId xmlns:a16="http://schemas.microsoft.com/office/drawing/2014/main" id="{78BD722C-971F-4AAB-A227-6D0342458E94}"/>
              </a:ext>
            </a:extLst>
          </p:cNvPr>
          <p:cNvSpPr/>
          <p:nvPr/>
        </p:nvSpPr>
        <p:spPr>
          <a:xfrm>
            <a:off x="2908181" y="7456476"/>
            <a:ext cx="78515" cy="566903"/>
          </a:xfrm>
          <a:custGeom>
            <a:avLst/>
            <a:gdLst>
              <a:gd name="connsiteX0" fmla="*/ 77907 w 78515"/>
              <a:gd name="connsiteY0" fmla="*/ 12 h 566903"/>
              <a:gd name="connsiteX1" fmla="*/ 66794 w 78515"/>
              <a:gd name="connsiteY1" fmla="*/ 354024 h 566903"/>
              <a:gd name="connsiteX2" fmla="*/ 1707 w 78515"/>
              <a:gd name="connsiteY2" fmla="*/ 563574 h 566903"/>
              <a:gd name="connsiteX3" fmla="*/ 22344 w 78515"/>
              <a:gd name="connsiteY3" fmla="*/ 474674 h 566903"/>
              <a:gd name="connsiteX4" fmla="*/ 58857 w 78515"/>
              <a:gd name="connsiteY4" fmla="*/ 366724 h 566903"/>
              <a:gd name="connsiteX5" fmla="*/ 77907 w 78515"/>
              <a:gd name="connsiteY5" fmla="*/ 12 h 56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15" h="566903">
                <a:moveTo>
                  <a:pt x="77907" y="12"/>
                </a:moveTo>
                <a:cubicBezTo>
                  <a:pt x="79230" y="-2105"/>
                  <a:pt x="79494" y="260097"/>
                  <a:pt x="66794" y="354024"/>
                </a:cubicBezTo>
                <a:cubicBezTo>
                  <a:pt x="54094" y="447951"/>
                  <a:pt x="9115" y="543466"/>
                  <a:pt x="1707" y="563574"/>
                </a:cubicBezTo>
                <a:cubicBezTo>
                  <a:pt x="-5701" y="583682"/>
                  <a:pt x="12819" y="507482"/>
                  <a:pt x="22344" y="474674"/>
                </a:cubicBezTo>
                <a:cubicBezTo>
                  <a:pt x="31869" y="441866"/>
                  <a:pt x="48274" y="440543"/>
                  <a:pt x="58857" y="366724"/>
                </a:cubicBezTo>
                <a:cubicBezTo>
                  <a:pt x="69440" y="292905"/>
                  <a:pt x="76584" y="2129"/>
                  <a:pt x="7790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: 図形 1619">
            <a:extLst>
              <a:ext uri="{FF2B5EF4-FFF2-40B4-BE49-F238E27FC236}">
                <a16:creationId xmlns:a16="http://schemas.microsoft.com/office/drawing/2014/main" id="{968899EE-3C60-4E85-8880-2DEE8D775388}"/>
              </a:ext>
            </a:extLst>
          </p:cNvPr>
          <p:cNvSpPr/>
          <p:nvPr/>
        </p:nvSpPr>
        <p:spPr>
          <a:xfrm>
            <a:off x="3459863" y="7256225"/>
            <a:ext cx="221637" cy="495863"/>
          </a:xfrm>
          <a:custGeom>
            <a:avLst/>
            <a:gdLst>
              <a:gd name="connsiteX0" fmla="*/ 221550 w 221637"/>
              <a:gd name="connsiteY0" fmla="*/ 238 h 495863"/>
              <a:gd name="connsiteX1" fmla="*/ 181862 w 221637"/>
              <a:gd name="connsiteY1" fmla="*/ 295513 h 495863"/>
              <a:gd name="connsiteX2" fmla="*/ 140587 w 221637"/>
              <a:gd name="connsiteY2" fmla="*/ 290750 h 495863"/>
              <a:gd name="connsiteX3" fmla="*/ 126300 w 221637"/>
              <a:gd name="connsiteY3" fmla="*/ 409813 h 495863"/>
              <a:gd name="connsiteX4" fmla="*/ 887 w 221637"/>
              <a:gd name="connsiteY4" fmla="*/ 493950 h 495863"/>
              <a:gd name="connsiteX5" fmla="*/ 72325 w 221637"/>
              <a:gd name="connsiteY5" fmla="*/ 460613 h 495863"/>
              <a:gd name="connsiteX6" fmla="*/ 112012 w 221637"/>
              <a:gd name="connsiteY6" fmla="*/ 370125 h 495863"/>
              <a:gd name="connsiteX7" fmla="*/ 150112 w 221637"/>
              <a:gd name="connsiteY7" fmla="*/ 309800 h 495863"/>
              <a:gd name="connsiteX8" fmla="*/ 170750 w 221637"/>
              <a:gd name="connsiteY8" fmla="*/ 246300 h 495863"/>
              <a:gd name="connsiteX9" fmla="*/ 221550 w 221637"/>
              <a:gd name="connsiteY9" fmla="*/ 238 h 49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637" h="495863">
                <a:moveTo>
                  <a:pt x="221550" y="238"/>
                </a:moveTo>
                <a:cubicBezTo>
                  <a:pt x="223402" y="8440"/>
                  <a:pt x="195356" y="247094"/>
                  <a:pt x="181862" y="295513"/>
                </a:cubicBezTo>
                <a:cubicBezTo>
                  <a:pt x="168368" y="343932"/>
                  <a:pt x="149847" y="271700"/>
                  <a:pt x="140587" y="290750"/>
                </a:cubicBezTo>
                <a:cubicBezTo>
                  <a:pt x="131327" y="309800"/>
                  <a:pt x="149583" y="375946"/>
                  <a:pt x="126300" y="409813"/>
                </a:cubicBezTo>
                <a:cubicBezTo>
                  <a:pt x="103017" y="443680"/>
                  <a:pt x="9883" y="485483"/>
                  <a:pt x="887" y="493950"/>
                </a:cubicBezTo>
                <a:cubicBezTo>
                  <a:pt x="-8109" y="502417"/>
                  <a:pt x="53804" y="481250"/>
                  <a:pt x="72325" y="460613"/>
                </a:cubicBezTo>
                <a:cubicBezTo>
                  <a:pt x="90846" y="439976"/>
                  <a:pt x="99048" y="395260"/>
                  <a:pt x="112012" y="370125"/>
                </a:cubicBezTo>
                <a:cubicBezTo>
                  <a:pt x="124976" y="344990"/>
                  <a:pt x="140322" y="330438"/>
                  <a:pt x="150112" y="309800"/>
                </a:cubicBezTo>
                <a:cubicBezTo>
                  <a:pt x="159902" y="289162"/>
                  <a:pt x="162283" y="294719"/>
                  <a:pt x="170750" y="246300"/>
                </a:cubicBezTo>
                <a:cubicBezTo>
                  <a:pt x="179217" y="197881"/>
                  <a:pt x="219698" y="-7964"/>
                  <a:pt x="221550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: 図形 1620">
            <a:extLst>
              <a:ext uri="{FF2B5EF4-FFF2-40B4-BE49-F238E27FC236}">
                <a16:creationId xmlns:a16="http://schemas.microsoft.com/office/drawing/2014/main" id="{3A1D0DA0-3D8F-488B-B6D1-C42D968E5A86}"/>
              </a:ext>
            </a:extLst>
          </p:cNvPr>
          <p:cNvSpPr/>
          <p:nvPr/>
        </p:nvSpPr>
        <p:spPr>
          <a:xfrm>
            <a:off x="2805891" y="7578724"/>
            <a:ext cx="76601" cy="810503"/>
          </a:xfrm>
          <a:custGeom>
            <a:avLst/>
            <a:gdLst>
              <a:gd name="connsiteX0" fmla="*/ 67484 w 76601"/>
              <a:gd name="connsiteY0" fmla="*/ 1 h 810503"/>
              <a:gd name="connsiteX1" fmla="*/ 73834 w 76601"/>
              <a:gd name="connsiteY1" fmla="*/ 536576 h 810503"/>
              <a:gd name="connsiteX2" fmla="*/ 18272 w 76601"/>
              <a:gd name="connsiteY2" fmla="*/ 684214 h 810503"/>
              <a:gd name="connsiteX3" fmla="*/ 2397 w 76601"/>
              <a:gd name="connsiteY3" fmla="*/ 808039 h 810503"/>
              <a:gd name="connsiteX4" fmla="*/ 2397 w 76601"/>
              <a:gd name="connsiteY4" fmla="*/ 757239 h 810503"/>
              <a:gd name="connsiteX5" fmla="*/ 24622 w 76601"/>
              <a:gd name="connsiteY5" fmla="*/ 642939 h 810503"/>
              <a:gd name="connsiteX6" fmla="*/ 61134 w 76601"/>
              <a:gd name="connsiteY6" fmla="*/ 530226 h 810503"/>
              <a:gd name="connsiteX7" fmla="*/ 67484 w 76601"/>
              <a:gd name="connsiteY7" fmla="*/ 1 h 810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601" h="810503">
                <a:moveTo>
                  <a:pt x="67484" y="1"/>
                </a:moveTo>
                <a:cubicBezTo>
                  <a:pt x="69601" y="1059"/>
                  <a:pt x="82036" y="422541"/>
                  <a:pt x="73834" y="536576"/>
                </a:cubicBezTo>
                <a:cubicBezTo>
                  <a:pt x="65632" y="650612"/>
                  <a:pt x="30178" y="638970"/>
                  <a:pt x="18272" y="684214"/>
                </a:cubicBezTo>
                <a:cubicBezTo>
                  <a:pt x="6366" y="729458"/>
                  <a:pt x="5043" y="795868"/>
                  <a:pt x="2397" y="808039"/>
                </a:cubicBezTo>
                <a:cubicBezTo>
                  <a:pt x="-249" y="820210"/>
                  <a:pt x="-1307" y="784756"/>
                  <a:pt x="2397" y="757239"/>
                </a:cubicBezTo>
                <a:cubicBezTo>
                  <a:pt x="6101" y="729722"/>
                  <a:pt x="14833" y="680774"/>
                  <a:pt x="24622" y="642939"/>
                </a:cubicBezTo>
                <a:cubicBezTo>
                  <a:pt x="34411" y="605104"/>
                  <a:pt x="55313" y="631297"/>
                  <a:pt x="61134" y="530226"/>
                </a:cubicBezTo>
                <a:cubicBezTo>
                  <a:pt x="66955" y="429155"/>
                  <a:pt x="65367" y="-1057"/>
                  <a:pt x="6748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: 図形 1621">
            <a:extLst>
              <a:ext uri="{FF2B5EF4-FFF2-40B4-BE49-F238E27FC236}">
                <a16:creationId xmlns:a16="http://schemas.microsoft.com/office/drawing/2014/main" id="{B51D8C52-039B-4349-8408-6D15A3E678BA}"/>
              </a:ext>
            </a:extLst>
          </p:cNvPr>
          <p:cNvSpPr/>
          <p:nvPr/>
        </p:nvSpPr>
        <p:spPr>
          <a:xfrm>
            <a:off x="2652056" y="7675560"/>
            <a:ext cx="156303" cy="552623"/>
          </a:xfrm>
          <a:custGeom>
            <a:avLst/>
            <a:gdLst>
              <a:gd name="connsiteX0" fmla="*/ 5419 w 156303"/>
              <a:gd name="connsiteY0" fmla="*/ 3 h 552623"/>
              <a:gd name="connsiteX1" fmla="*/ 3832 w 156303"/>
              <a:gd name="connsiteY1" fmla="*/ 306390 h 552623"/>
              <a:gd name="connsiteX2" fmla="*/ 53044 w 156303"/>
              <a:gd name="connsiteY2" fmla="*/ 392115 h 552623"/>
              <a:gd name="connsiteX3" fmla="*/ 110194 w 156303"/>
              <a:gd name="connsiteY3" fmla="*/ 514353 h 552623"/>
              <a:gd name="connsiteX4" fmla="*/ 156232 w 156303"/>
              <a:gd name="connsiteY4" fmla="*/ 552453 h 552623"/>
              <a:gd name="connsiteX5" fmla="*/ 118132 w 156303"/>
              <a:gd name="connsiteY5" fmla="*/ 503240 h 552623"/>
              <a:gd name="connsiteX6" fmla="*/ 22882 w 156303"/>
              <a:gd name="connsiteY6" fmla="*/ 312740 h 552623"/>
              <a:gd name="connsiteX7" fmla="*/ 5419 w 156303"/>
              <a:gd name="connsiteY7" fmla="*/ 3 h 55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303" h="552623">
                <a:moveTo>
                  <a:pt x="5419" y="3"/>
                </a:moveTo>
                <a:cubicBezTo>
                  <a:pt x="2244" y="-1055"/>
                  <a:pt x="-4105" y="241038"/>
                  <a:pt x="3832" y="306390"/>
                </a:cubicBezTo>
                <a:cubicBezTo>
                  <a:pt x="11769" y="371742"/>
                  <a:pt x="35317" y="357455"/>
                  <a:pt x="53044" y="392115"/>
                </a:cubicBezTo>
                <a:cubicBezTo>
                  <a:pt x="70771" y="426775"/>
                  <a:pt x="92996" y="487630"/>
                  <a:pt x="110194" y="514353"/>
                </a:cubicBezTo>
                <a:cubicBezTo>
                  <a:pt x="127392" y="541076"/>
                  <a:pt x="154909" y="554305"/>
                  <a:pt x="156232" y="552453"/>
                </a:cubicBezTo>
                <a:cubicBezTo>
                  <a:pt x="157555" y="550601"/>
                  <a:pt x="140357" y="543192"/>
                  <a:pt x="118132" y="503240"/>
                </a:cubicBezTo>
                <a:cubicBezTo>
                  <a:pt x="95907" y="463288"/>
                  <a:pt x="43255" y="394761"/>
                  <a:pt x="22882" y="312740"/>
                </a:cubicBezTo>
                <a:cubicBezTo>
                  <a:pt x="2509" y="230719"/>
                  <a:pt x="8594" y="1061"/>
                  <a:pt x="541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: 図形 1622">
            <a:extLst>
              <a:ext uri="{FF2B5EF4-FFF2-40B4-BE49-F238E27FC236}">
                <a16:creationId xmlns:a16="http://schemas.microsoft.com/office/drawing/2014/main" id="{A71EE6DF-4E6E-42BB-A932-1503D77847E7}"/>
              </a:ext>
            </a:extLst>
          </p:cNvPr>
          <p:cNvSpPr/>
          <p:nvPr/>
        </p:nvSpPr>
        <p:spPr>
          <a:xfrm>
            <a:off x="2751135" y="8372004"/>
            <a:ext cx="169127" cy="402007"/>
          </a:xfrm>
          <a:custGeom>
            <a:avLst/>
            <a:gdLst>
              <a:gd name="connsiteX0" fmla="*/ 3 w 169127"/>
              <a:gd name="connsiteY0" fmla="*/ 46509 h 402007"/>
              <a:gd name="connsiteX1" fmla="*/ 150815 w 169127"/>
              <a:gd name="connsiteY1" fmla="*/ 471 h 402007"/>
              <a:gd name="connsiteX2" fmla="*/ 122240 w 169127"/>
              <a:gd name="connsiteY2" fmla="*/ 81434 h 402007"/>
              <a:gd name="connsiteX3" fmla="*/ 31753 w 169127"/>
              <a:gd name="connsiteY3" fmla="*/ 256059 h 402007"/>
              <a:gd name="connsiteX4" fmla="*/ 3178 w 169127"/>
              <a:gd name="connsiteY4" fmla="*/ 400521 h 402007"/>
              <a:gd name="connsiteX5" fmla="*/ 20640 w 169127"/>
              <a:gd name="connsiteY5" fmla="*/ 314796 h 402007"/>
              <a:gd name="connsiteX6" fmla="*/ 142878 w 169127"/>
              <a:gd name="connsiteY6" fmla="*/ 65559 h 402007"/>
              <a:gd name="connsiteX7" fmla="*/ 155578 w 169127"/>
              <a:gd name="connsiteY7" fmla="*/ 11584 h 402007"/>
              <a:gd name="connsiteX8" fmla="*/ 3 w 169127"/>
              <a:gd name="connsiteY8" fmla="*/ 46509 h 40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127" h="402007">
                <a:moveTo>
                  <a:pt x="3" y="46509"/>
                </a:moveTo>
                <a:cubicBezTo>
                  <a:pt x="-791" y="44657"/>
                  <a:pt x="130442" y="-5350"/>
                  <a:pt x="150815" y="471"/>
                </a:cubicBezTo>
                <a:cubicBezTo>
                  <a:pt x="171188" y="6292"/>
                  <a:pt x="142084" y="38836"/>
                  <a:pt x="122240" y="81434"/>
                </a:cubicBezTo>
                <a:cubicBezTo>
                  <a:pt x="102396" y="124032"/>
                  <a:pt x="51597" y="202878"/>
                  <a:pt x="31753" y="256059"/>
                </a:cubicBezTo>
                <a:cubicBezTo>
                  <a:pt x="11909" y="309240"/>
                  <a:pt x="5030" y="390732"/>
                  <a:pt x="3178" y="400521"/>
                </a:cubicBezTo>
                <a:cubicBezTo>
                  <a:pt x="1326" y="410310"/>
                  <a:pt x="-2643" y="370623"/>
                  <a:pt x="20640" y="314796"/>
                </a:cubicBezTo>
                <a:cubicBezTo>
                  <a:pt x="43923" y="258969"/>
                  <a:pt x="120388" y="116094"/>
                  <a:pt x="142878" y="65559"/>
                </a:cubicBezTo>
                <a:cubicBezTo>
                  <a:pt x="165368" y="15024"/>
                  <a:pt x="182036" y="14759"/>
                  <a:pt x="155578" y="11584"/>
                </a:cubicBezTo>
                <a:cubicBezTo>
                  <a:pt x="129120" y="8409"/>
                  <a:pt x="797" y="48361"/>
                  <a:pt x="3" y="46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: 図形 1623">
            <a:extLst>
              <a:ext uri="{FF2B5EF4-FFF2-40B4-BE49-F238E27FC236}">
                <a16:creationId xmlns:a16="http://schemas.microsoft.com/office/drawing/2014/main" id="{B641FDD6-6221-4702-AC40-9F446C51D103}"/>
              </a:ext>
            </a:extLst>
          </p:cNvPr>
          <p:cNvSpPr/>
          <p:nvPr/>
        </p:nvSpPr>
        <p:spPr>
          <a:xfrm>
            <a:off x="4302966" y="4363807"/>
            <a:ext cx="83299" cy="139997"/>
          </a:xfrm>
          <a:custGeom>
            <a:avLst/>
            <a:gdLst>
              <a:gd name="connsiteX0" fmla="*/ 83297 w 83299"/>
              <a:gd name="connsiteY0" fmla="*/ 231 h 139997"/>
              <a:gd name="connsiteX1" fmla="*/ 2334 w 83299"/>
              <a:gd name="connsiteY1" fmla="*/ 47856 h 139997"/>
              <a:gd name="connsiteX2" fmla="*/ 26147 w 83299"/>
              <a:gd name="connsiteY2" fmla="*/ 57381 h 139997"/>
              <a:gd name="connsiteX3" fmla="*/ 70597 w 83299"/>
              <a:gd name="connsiteY3" fmla="*/ 139931 h 139997"/>
              <a:gd name="connsiteX4" fmla="*/ 5509 w 83299"/>
              <a:gd name="connsiteY4" fmla="*/ 70081 h 139997"/>
              <a:gd name="connsiteX5" fmla="*/ 83297 w 83299"/>
              <a:gd name="connsiteY5" fmla="*/ 231 h 13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99" h="139997">
                <a:moveTo>
                  <a:pt x="83297" y="231"/>
                </a:moveTo>
                <a:cubicBezTo>
                  <a:pt x="82768" y="-3473"/>
                  <a:pt x="11859" y="38331"/>
                  <a:pt x="2334" y="47856"/>
                </a:cubicBezTo>
                <a:cubicBezTo>
                  <a:pt x="-7191" y="57381"/>
                  <a:pt x="14770" y="42035"/>
                  <a:pt x="26147" y="57381"/>
                </a:cubicBezTo>
                <a:cubicBezTo>
                  <a:pt x="37524" y="72727"/>
                  <a:pt x="74037" y="137814"/>
                  <a:pt x="70597" y="139931"/>
                </a:cubicBezTo>
                <a:cubicBezTo>
                  <a:pt x="67157" y="142048"/>
                  <a:pt x="5509" y="93364"/>
                  <a:pt x="5509" y="70081"/>
                </a:cubicBezTo>
                <a:cubicBezTo>
                  <a:pt x="5509" y="46798"/>
                  <a:pt x="83826" y="3935"/>
                  <a:pt x="83297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: 図形 1624">
            <a:extLst>
              <a:ext uri="{FF2B5EF4-FFF2-40B4-BE49-F238E27FC236}">
                <a16:creationId xmlns:a16="http://schemas.microsoft.com/office/drawing/2014/main" id="{1860B905-8EB7-4E18-B0F2-A71AEDE20F10}"/>
              </a:ext>
            </a:extLst>
          </p:cNvPr>
          <p:cNvSpPr/>
          <p:nvPr/>
        </p:nvSpPr>
        <p:spPr>
          <a:xfrm>
            <a:off x="4568204" y="4690911"/>
            <a:ext cx="138736" cy="236423"/>
          </a:xfrm>
          <a:custGeom>
            <a:avLst/>
            <a:gdLst>
              <a:gd name="connsiteX0" fmla="*/ 138734 w 138736"/>
              <a:gd name="connsiteY0" fmla="*/ 152 h 236423"/>
              <a:gd name="connsiteX1" fmla="*/ 37134 w 138736"/>
              <a:gd name="connsiteY1" fmla="*/ 181127 h 236423"/>
              <a:gd name="connsiteX2" fmla="*/ 2209 w 138736"/>
              <a:gd name="connsiteY2" fmla="*/ 231927 h 236423"/>
              <a:gd name="connsiteX3" fmla="*/ 92696 w 138736"/>
              <a:gd name="connsiteY3" fmla="*/ 231927 h 236423"/>
              <a:gd name="connsiteX4" fmla="*/ 40309 w 138736"/>
              <a:gd name="connsiteY4" fmla="*/ 214464 h 236423"/>
              <a:gd name="connsiteX5" fmla="*/ 138734 w 138736"/>
              <a:gd name="connsiteY5" fmla="*/ 152 h 23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36" h="236423">
                <a:moveTo>
                  <a:pt x="138734" y="152"/>
                </a:moveTo>
                <a:cubicBezTo>
                  <a:pt x="138205" y="-5404"/>
                  <a:pt x="59888" y="142498"/>
                  <a:pt x="37134" y="181127"/>
                </a:cubicBezTo>
                <a:cubicBezTo>
                  <a:pt x="14380" y="219756"/>
                  <a:pt x="-7051" y="223460"/>
                  <a:pt x="2209" y="231927"/>
                </a:cubicBezTo>
                <a:cubicBezTo>
                  <a:pt x="11469" y="240394"/>
                  <a:pt x="86346" y="234837"/>
                  <a:pt x="92696" y="231927"/>
                </a:cubicBezTo>
                <a:cubicBezTo>
                  <a:pt x="99046" y="229017"/>
                  <a:pt x="34488" y="250183"/>
                  <a:pt x="40309" y="214464"/>
                </a:cubicBezTo>
                <a:cubicBezTo>
                  <a:pt x="46130" y="178745"/>
                  <a:pt x="139263" y="5708"/>
                  <a:pt x="138734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: 図形 1625">
            <a:extLst>
              <a:ext uri="{FF2B5EF4-FFF2-40B4-BE49-F238E27FC236}">
                <a16:creationId xmlns:a16="http://schemas.microsoft.com/office/drawing/2014/main" id="{74ED5B09-EA46-46B3-B6EC-D40129B4DD12}"/>
              </a:ext>
            </a:extLst>
          </p:cNvPr>
          <p:cNvSpPr/>
          <p:nvPr/>
        </p:nvSpPr>
        <p:spPr>
          <a:xfrm>
            <a:off x="4419119" y="5006966"/>
            <a:ext cx="157648" cy="252426"/>
          </a:xfrm>
          <a:custGeom>
            <a:avLst/>
            <a:gdLst>
              <a:gd name="connsiteX0" fmla="*/ 86206 w 157648"/>
              <a:gd name="connsiteY0" fmla="*/ 9 h 252426"/>
              <a:gd name="connsiteX1" fmla="*/ 157644 w 157648"/>
              <a:gd name="connsiteY1" fmla="*/ 77797 h 252426"/>
              <a:gd name="connsiteX2" fmla="*/ 89381 w 157648"/>
              <a:gd name="connsiteY2" fmla="*/ 115897 h 252426"/>
              <a:gd name="connsiteX3" fmla="*/ 21119 w 157648"/>
              <a:gd name="connsiteY3" fmla="*/ 188922 h 252426"/>
              <a:gd name="connsiteX4" fmla="*/ 481 w 157648"/>
              <a:gd name="connsiteY4" fmla="*/ 252422 h 252426"/>
              <a:gd name="connsiteX5" fmla="*/ 6831 w 157648"/>
              <a:gd name="connsiteY5" fmla="*/ 192097 h 252426"/>
              <a:gd name="connsiteX6" fmla="*/ 10006 w 157648"/>
              <a:gd name="connsiteY6" fmla="*/ 165109 h 252426"/>
              <a:gd name="connsiteX7" fmla="*/ 132244 w 157648"/>
              <a:gd name="connsiteY7" fmla="*/ 73034 h 252426"/>
              <a:gd name="connsiteX8" fmla="*/ 86206 w 157648"/>
              <a:gd name="connsiteY8" fmla="*/ 9 h 2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648" h="252426">
                <a:moveTo>
                  <a:pt x="86206" y="9"/>
                </a:moveTo>
                <a:cubicBezTo>
                  <a:pt x="90439" y="803"/>
                  <a:pt x="157115" y="58482"/>
                  <a:pt x="157644" y="77797"/>
                </a:cubicBezTo>
                <a:cubicBezTo>
                  <a:pt x="158173" y="97112"/>
                  <a:pt x="112135" y="97376"/>
                  <a:pt x="89381" y="115897"/>
                </a:cubicBezTo>
                <a:cubicBezTo>
                  <a:pt x="66627" y="134418"/>
                  <a:pt x="35936" y="166168"/>
                  <a:pt x="21119" y="188922"/>
                </a:cubicBezTo>
                <a:cubicBezTo>
                  <a:pt x="6302" y="211676"/>
                  <a:pt x="2862" y="251893"/>
                  <a:pt x="481" y="252422"/>
                </a:cubicBezTo>
                <a:cubicBezTo>
                  <a:pt x="-1900" y="252951"/>
                  <a:pt x="5244" y="206649"/>
                  <a:pt x="6831" y="192097"/>
                </a:cubicBezTo>
                <a:cubicBezTo>
                  <a:pt x="8418" y="177545"/>
                  <a:pt x="-10896" y="184953"/>
                  <a:pt x="10006" y="165109"/>
                </a:cubicBezTo>
                <a:cubicBezTo>
                  <a:pt x="30908" y="145265"/>
                  <a:pt x="117957" y="96846"/>
                  <a:pt x="132244" y="73034"/>
                </a:cubicBezTo>
                <a:cubicBezTo>
                  <a:pt x="146531" y="49222"/>
                  <a:pt x="81973" y="-785"/>
                  <a:pt x="86206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: 図形 1626">
            <a:extLst>
              <a:ext uri="{FF2B5EF4-FFF2-40B4-BE49-F238E27FC236}">
                <a16:creationId xmlns:a16="http://schemas.microsoft.com/office/drawing/2014/main" id="{4587B16B-2AF2-46A9-8CAA-352104EC4A20}"/>
              </a:ext>
            </a:extLst>
          </p:cNvPr>
          <p:cNvSpPr/>
          <p:nvPr/>
        </p:nvSpPr>
        <p:spPr>
          <a:xfrm>
            <a:off x="4455248" y="5096433"/>
            <a:ext cx="215720" cy="148978"/>
          </a:xfrm>
          <a:custGeom>
            <a:avLst/>
            <a:gdLst>
              <a:gd name="connsiteX0" fmla="*/ 215177 w 215720"/>
              <a:gd name="connsiteY0" fmla="*/ 1030 h 148978"/>
              <a:gd name="connsiteX1" fmla="*/ 116752 w 215720"/>
              <a:gd name="connsiteY1" fmla="*/ 35955 h 148978"/>
              <a:gd name="connsiteX2" fmla="*/ 865 w 215720"/>
              <a:gd name="connsiteY2" fmla="*/ 148667 h 148978"/>
              <a:gd name="connsiteX3" fmla="*/ 72302 w 215720"/>
              <a:gd name="connsiteY3" fmla="*/ 67705 h 148978"/>
              <a:gd name="connsiteX4" fmla="*/ 215177 w 215720"/>
              <a:gd name="connsiteY4" fmla="*/ 1030 h 14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20" h="148978">
                <a:moveTo>
                  <a:pt x="215177" y="1030"/>
                </a:moveTo>
                <a:cubicBezTo>
                  <a:pt x="222585" y="-4262"/>
                  <a:pt x="152471" y="11349"/>
                  <a:pt x="116752" y="35955"/>
                </a:cubicBezTo>
                <a:cubicBezTo>
                  <a:pt x="81033" y="60561"/>
                  <a:pt x="8273" y="143375"/>
                  <a:pt x="865" y="148667"/>
                </a:cubicBezTo>
                <a:cubicBezTo>
                  <a:pt x="-6543" y="153959"/>
                  <a:pt x="34996" y="90459"/>
                  <a:pt x="72302" y="67705"/>
                </a:cubicBezTo>
                <a:cubicBezTo>
                  <a:pt x="109608" y="44951"/>
                  <a:pt x="207769" y="6322"/>
                  <a:pt x="215177" y="1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: 図形 1627">
            <a:extLst>
              <a:ext uri="{FF2B5EF4-FFF2-40B4-BE49-F238E27FC236}">
                <a16:creationId xmlns:a16="http://schemas.microsoft.com/office/drawing/2014/main" id="{A603B110-9A40-49CE-8553-778A7EDA6EE2}"/>
              </a:ext>
            </a:extLst>
          </p:cNvPr>
          <p:cNvSpPr/>
          <p:nvPr/>
        </p:nvSpPr>
        <p:spPr>
          <a:xfrm>
            <a:off x="4395847" y="5072653"/>
            <a:ext cx="262019" cy="203903"/>
          </a:xfrm>
          <a:custGeom>
            <a:avLst/>
            <a:gdLst>
              <a:gd name="connsiteX0" fmla="*/ 96778 w 262019"/>
              <a:gd name="connsiteY0" fmla="*/ 997 h 203903"/>
              <a:gd name="connsiteX1" fmla="*/ 15816 w 262019"/>
              <a:gd name="connsiteY1" fmla="*/ 66085 h 203903"/>
              <a:gd name="connsiteX2" fmla="*/ 1528 w 262019"/>
              <a:gd name="connsiteY2" fmla="*/ 139110 h 203903"/>
              <a:gd name="connsiteX3" fmla="*/ 4703 w 262019"/>
              <a:gd name="connsiteY3" fmla="*/ 199435 h 203903"/>
              <a:gd name="connsiteX4" fmla="*/ 39628 w 262019"/>
              <a:gd name="connsiteY4" fmla="*/ 199435 h 203903"/>
              <a:gd name="connsiteX5" fmla="*/ 261878 w 262019"/>
              <a:gd name="connsiteY5" fmla="*/ 201022 h 203903"/>
              <a:gd name="connsiteX6" fmla="*/ 76141 w 262019"/>
              <a:gd name="connsiteY6" fmla="*/ 194672 h 203903"/>
              <a:gd name="connsiteX7" fmla="*/ 18991 w 262019"/>
              <a:gd name="connsiteY7" fmla="*/ 189910 h 203903"/>
              <a:gd name="connsiteX8" fmla="*/ 11053 w 262019"/>
              <a:gd name="connsiteY8" fmla="*/ 118472 h 203903"/>
              <a:gd name="connsiteX9" fmla="*/ 96778 w 262019"/>
              <a:gd name="connsiteY9" fmla="*/ 997 h 20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019" h="203903">
                <a:moveTo>
                  <a:pt x="96778" y="997"/>
                </a:moveTo>
                <a:cubicBezTo>
                  <a:pt x="97572" y="-7734"/>
                  <a:pt x="31691" y="43066"/>
                  <a:pt x="15816" y="66085"/>
                </a:cubicBezTo>
                <a:cubicBezTo>
                  <a:pt x="-59" y="89104"/>
                  <a:pt x="3380" y="116885"/>
                  <a:pt x="1528" y="139110"/>
                </a:cubicBezTo>
                <a:cubicBezTo>
                  <a:pt x="-324" y="161335"/>
                  <a:pt x="-1647" y="189381"/>
                  <a:pt x="4703" y="199435"/>
                </a:cubicBezTo>
                <a:cubicBezTo>
                  <a:pt x="11053" y="209489"/>
                  <a:pt x="39628" y="199435"/>
                  <a:pt x="39628" y="199435"/>
                </a:cubicBezTo>
                <a:lnTo>
                  <a:pt x="261878" y="201022"/>
                </a:lnTo>
                <a:cubicBezTo>
                  <a:pt x="267964" y="200228"/>
                  <a:pt x="76141" y="194672"/>
                  <a:pt x="76141" y="194672"/>
                </a:cubicBezTo>
                <a:cubicBezTo>
                  <a:pt x="35660" y="192820"/>
                  <a:pt x="29839" y="202610"/>
                  <a:pt x="18991" y="189910"/>
                </a:cubicBezTo>
                <a:cubicBezTo>
                  <a:pt x="8143" y="177210"/>
                  <a:pt x="999" y="147047"/>
                  <a:pt x="11053" y="118472"/>
                </a:cubicBezTo>
                <a:cubicBezTo>
                  <a:pt x="21107" y="89897"/>
                  <a:pt x="95984" y="9728"/>
                  <a:pt x="96778" y="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: 図形 1628">
            <a:extLst>
              <a:ext uri="{FF2B5EF4-FFF2-40B4-BE49-F238E27FC236}">
                <a16:creationId xmlns:a16="http://schemas.microsoft.com/office/drawing/2014/main" id="{78A0C7E2-4FB0-4DED-B00C-9129707EE2C3}"/>
              </a:ext>
            </a:extLst>
          </p:cNvPr>
          <p:cNvSpPr/>
          <p:nvPr/>
        </p:nvSpPr>
        <p:spPr>
          <a:xfrm>
            <a:off x="4000468" y="5382660"/>
            <a:ext cx="115315" cy="130822"/>
          </a:xfrm>
          <a:custGeom>
            <a:avLst/>
            <a:gdLst>
              <a:gd name="connsiteX0" fmla="*/ 114332 w 115315"/>
              <a:gd name="connsiteY0" fmla="*/ 553 h 130822"/>
              <a:gd name="connsiteX1" fmla="*/ 32 w 115315"/>
              <a:gd name="connsiteY1" fmla="*/ 129140 h 130822"/>
              <a:gd name="connsiteX2" fmla="*/ 101632 w 115315"/>
              <a:gd name="connsiteY2" fmla="*/ 70403 h 130822"/>
              <a:gd name="connsiteX3" fmla="*/ 19082 w 115315"/>
              <a:gd name="connsiteY3" fmla="*/ 130728 h 130822"/>
              <a:gd name="connsiteX4" fmla="*/ 54007 w 115315"/>
              <a:gd name="connsiteY4" fmla="*/ 83103 h 130822"/>
              <a:gd name="connsiteX5" fmla="*/ 114332 w 115315"/>
              <a:gd name="connsiteY5" fmla="*/ 553 h 13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315" h="130822">
                <a:moveTo>
                  <a:pt x="114332" y="553"/>
                </a:moveTo>
                <a:cubicBezTo>
                  <a:pt x="105336" y="8226"/>
                  <a:pt x="2149" y="117498"/>
                  <a:pt x="32" y="129140"/>
                </a:cubicBezTo>
                <a:cubicBezTo>
                  <a:pt x="-2085" y="140782"/>
                  <a:pt x="98457" y="70138"/>
                  <a:pt x="101632" y="70403"/>
                </a:cubicBezTo>
                <a:cubicBezTo>
                  <a:pt x="104807" y="70668"/>
                  <a:pt x="27019" y="128611"/>
                  <a:pt x="19082" y="130728"/>
                </a:cubicBezTo>
                <a:cubicBezTo>
                  <a:pt x="11145" y="132845"/>
                  <a:pt x="39984" y="98978"/>
                  <a:pt x="54007" y="83103"/>
                </a:cubicBezTo>
                <a:cubicBezTo>
                  <a:pt x="68030" y="67228"/>
                  <a:pt x="123328" y="-7120"/>
                  <a:pt x="114332" y="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: 図形 1629">
            <a:extLst>
              <a:ext uri="{FF2B5EF4-FFF2-40B4-BE49-F238E27FC236}">
                <a16:creationId xmlns:a16="http://schemas.microsoft.com/office/drawing/2014/main" id="{508231B2-5D1A-4FA6-AEDC-04190F9B441C}"/>
              </a:ext>
            </a:extLst>
          </p:cNvPr>
          <p:cNvSpPr/>
          <p:nvPr/>
        </p:nvSpPr>
        <p:spPr>
          <a:xfrm>
            <a:off x="4375222" y="5754335"/>
            <a:ext cx="324239" cy="35391"/>
          </a:xfrm>
          <a:custGeom>
            <a:avLst/>
            <a:gdLst>
              <a:gd name="connsiteX0" fmla="*/ 1516 w 324239"/>
              <a:gd name="connsiteY0" fmla="*/ 353 h 35391"/>
              <a:gd name="connsiteX1" fmla="*/ 317428 w 324239"/>
              <a:gd name="connsiteY1" fmla="*/ 11465 h 35391"/>
              <a:gd name="connsiteX2" fmla="*/ 214241 w 324239"/>
              <a:gd name="connsiteY2" fmla="*/ 19403 h 35391"/>
              <a:gd name="connsiteX3" fmla="*/ 165028 w 324239"/>
              <a:gd name="connsiteY3" fmla="*/ 35278 h 35391"/>
              <a:gd name="connsiteX4" fmla="*/ 195191 w 324239"/>
              <a:gd name="connsiteY4" fmla="*/ 25753 h 35391"/>
              <a:gd name="connsiteX5" fmla="*/ 1516 w 324239"/>
              <a:gd name="connsiteY5" fmla="*/ 353 h 3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39" h="35391">
                <a:moveTo>
                  <a:pt x="1516" y="353"/>
                </a:moveTo>
                <a:cubicBezTo>
                  <a:pt x="21889" y="-2028"/>
                  <a:pt x="281974" y="8290"/>
                  <a:pt x="317428" y="11465"/>
                </a:cubicBezTo>
                <a:cubicBezTo>
                  <a:pt x="352882" y="14640"/>
                  <a:pt x="239641" y="15434"/>
                  <a:pt x="214241" y="19403"/>
                </a:cubicBezTo>
                <a:cubicBezTo>
                  <a:pt x="188841" y="23372"/>
                  <a:pt x="168203" y="34220"/>
                  <a:pt x="165028" y="35278"/>
                </a:cubicBezTo>
                <a:cubicBezTo>
                  <a:pt x="161853" y="36336"/>
                  <a:pt x="217945" y="29722"/>
                  <a:pt x="195191" y="25753"/>
                </a:cubicBezTo>
                <a:cubicBezTo>
                  <a:pt x="172437" y="21784"/>
                  <a:pt x="-18857" y="2734"/>
                  <a:pt x="1516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: 図形 1630">
            <a:extLst>
              <a:ext uri="{FF2B5EF4-FFF2-40B4-BE49-F238E27FC236}">
                <a16:creationId xmlns:a16="http://schemas.microsoft.com/office/drawing/2014/main" id="{8CDB81C9-D77A-490A-A8D2-A3424FDE75DD}"/>
              </a:ext>
            </a:extLst>
          </p:cNvPr>
          <p:cNvSpPr/>
          <p:nvPr/>
        </p:nvSpPr>
        <p:spPr>
          <a:xfrm>
            <a:off x="4356566" y="5842261"/>
            <a:ext cx="328390" cy="45778"/>
          </a:xfrm>
          <a:custGeom>
            <a:avLst/>
            <a:gdLst>
              <a:gd name="connsiteX0" fmla="*/ 1122 w 328390"/>
              <a:gd name="connsiteY0" fmla="*/ 45777 h 45778"/>
              <a:gd name="connsiteX1" fmla="*/ 320209 w 328390"/>
              <a:gd name="connsiteY1" fmla="*/ 4502 h 45778"/>
              <a:gd name="connsiteX2" fmla="*/ 217022 w 328390"/>
              <a:gd name="connsiteY2" fmla="*/ 6089 h 45778"/>
              <a:gd name="connsiteX3" fmla="*/ 1122 w 328390"/>
              <a:gd name="connsiteY3" fmla="*/ 45777 h 4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390" h="45778">
                <a:moveTo>
                  <a:pt x="1122" y="45777"/>
                </a:moveTo>
                <a:cubicBezTo>
                  <a:pt x="18320" y="45513"/>
                  <a:pt x="284226" y="11117"/>
                  <a:pt x="320209" y="4502"/>
                </a:cubicBezTo>
                <a:cubicBezTo>
                  <a:pt x="356192" y="-2113"/>
                  <a:pt x="264647" y="-1319"/>
                  <a:pt x="217022" y="6089"/>
                </a:cubicBezTo>
                <a:cubicBezTo>
                  <a:pt x="169397" y="13497"/>
                  <a:pt x="-16076" y="46041"/>
                  <a:pt x="1122" y="45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: 図形 1631">
            <a:extLst>
              <a:ext uri="{FF2B5EF4-FFF2-40B4-BE49-F238E27FC236}">
                <a16:creationId xmlns:a16="http://schemas.microsoft.com/office/drawing/2014/main" id="{262D6B31-D024-459D-9E38-3FFF2C98DDEB}"/>
              </a:ext>
            </a:extLst>
          </p:cNvPr>
          <p:cNvSpPr/>
          <p:nvPr/>
        </p:nvSpPr>
        <p:spPr>
          <a:xfrm>
            <a:off x="4363412" y="5997535"/>
            <a:ext cx="445971" cy="135045"/>
          </a:xfrm>
          <a:custGeom>
            <a:avLst/>
            <a:gdLst>
              <a:gd name="connsiteX0" fmla="*/ 626 w 445971"/>
              <a:gd name="connsiteY0" fmla="*/ 40 h 135045"/>
              <a:gd name="connsiteX1" fmla="*/ 260976 w 445971"/>
              <a:gd name="connsiteY1" fmla="*/ 107990 h 135045"/>
              <a:gd name="connsiteX2" fmla="*/ 405438 w 445971"/>
              <a:gd name="connsiteY2" fmla="*/ 103228 h 135045"/>
              <a:gd name="connsiteX3" fmla="*/ 443538 w 445971"/>
              <a:gd name="connsiteY3" fmla="*/ 134978 h 135045"/>
              <a:gd name="connsiteX4" fmla="*/ 351463 w 445971"/>
              <a:gd name="connsiteY4" fmla="*/ 111165 h 135045"/>
              <a:gd name="connsiteX5" fmla="*/ 192713 w 445971"/>
              <a:gd name="connsiteY5" fmla="*/ 95290 h 135045"/>
              <a:gd name="connsiteX6" fmla="*/ 626 w 445971"/>
              <a:gd name="connsiteY6" fmla="*/ 40 h 13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971" h="135045">
                <a:moveTo>
                  <a:pt x="626" y="40"/>
                </a:moveTo>
                <a:cubicBezTo>
                  <a:pt x="12003" y="2157"/>
                  <a:pt x="193507" y="90792"/>
                  <a:pt x="260976" y="107990"/>
                </a:cubicBezTo>
                <a:cubicBezTo>
                  <a:pt x="328445" y="125188"/>
                  <a:pt x="375011" y="98730"/>
                  <a:pt x="405438" y="103228"/>
                </a:cubicBezTo>
                <a:cubicBezTo>
                  <a:pt x="435865" y="107726"/>
                  <a:pt x="452534" y="133655"/>
                  <a:pt x="443538" y="134978"/>
                </a:cubicBezTo>
                <a:cubicBezTo>
                  <a:pt x="434542" y="136301"/>
                  <a:pt x="393267" y="117780"/>
                  <a:pt x="351463" y="111165"/>
                </a:cubicBezTo>
                <a:cubicBezTo>
                  <a:pt x="309659" y="104550"/>
                  <a:pt x="249598" y="111430"/>
                  <a:pt x="192713" y="95290"/>
                </a:cubicBezTo>
                <a:cubicBezTo>
                  <a:pt x="135828" y="79151"/>
                  <a:pt x="-10751" y="-2077"/>
                  <a:pt x="626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: 図形 1632">
            <a:extLst>
              <a:ext uri="{FF2B5EF4-FFF2-40B4-BE49-F238E27FC236}">
                <a16:creationId xmlns:a16="http://schemas.microsoft.com/office/drawing/2014/main" id="{4DE8DE34-143F-40B0-86F3-29C7257A3788}"/>
              </a:ext>
            </a:extLst>
          </p:cNvPr>
          <p:cNvSpPr/>
          <p:nvPr/>
        </p:nvSpPr>
        <p:spPr>
          <a:xfrm>
            <a:off x="4357650" y="6230883"/>
            <a:ext cx="493764" cy="85923"/>
          </a:xfrm>
          <a:custGeom>
            <a:avLst/>
            <a:gdLst>
              <a:gd name="connsiteX0" fmla="*/ 100050 w 493764"/>
              <a:gd name="connsiteY0" fmla="*/ 85780 h 85923"/>
              <a:gd name="connsiteX1" fmla="*/ 258800 w 493764"/>
              <a:gd name="connsiteY1" fmla="*/ 39742 h 85923"/>
              <a:gd name="connsiteX2" fmla="*/ 493750 w 493764"/>
              <a:gd name="connsiteY2" fmla="*/ 1642 h 85923"/>
              <a:gd name="connsiteX3" fmla="*/ 271500 w 493764"/>
              <a:gd name="connsiteY3" fmla="*/ 6405 h 85923"/>
              <a:gd name="connsiteX4" fmla="*/ 38 w 493764"/>
              <a:gd name="connsiteY4" fmla="*/ 19105 h 85923"/>
              <a:gd name="connsiteX5" fmla="*/ 290550 w 493764"/>
              <a:gd name="connsiteY5" fmla="*/ 23867 h 85923"/>
              <a:gd name="connsiteX6" fmla="*/ 100050 w 493764"/>
              <a:gd name="connsiteY6" fmla="*/ 85780 h 8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764" h="85923">
                <a:moveTo>
                  <a:pt x="100050" y="85780"/>
                </a:moveTo>
                <a:cubicBezTo>
                  <a:pt x="94758" y="88426"/>
                  <a:pt x="193183" y="53765"/>
                  <a:pt x="258800" y="39742"/>
                </a:cubicBezTo>
                <a:cubicBezTo>
                  <a:pt x="324417" y="25719"/>
                  <a:pt x="491633" y="7198"/>
                  <a:pt x="493750" y="1642"/>
                </a:cubicBezTo>
                <a:cubicBezTo>
                  <a:pt x="495867" y="-3914"/>
                  <a:pt x="271500" y="6405"/>
                  <a:pt x="271500" y="6405"/>
                </a:cubicBezTo>
                <a:cubicBezTo>
                  <a:pt x="189215" y="9315"/>
                  <a:pt x="-3137" y="16195"/>
                  <a:pt x="38" y="19105"/>
                </a:cubicBezTo>
                <a:cubicBezTo>
                  <a:pt x="3213" y="22015"/>
                  <a:pt x="270706" y="15136"/>
                  <a:pt x="290550" y="23867"/>
                </a:cubicBezTo>
                <a:cubicBezTo>
                  <a:pt x="310394" y="32598"/>
                  <a:pt x="105342" y="83134"/>
                  <a:pt x="100050" y="85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: 図形 1633">
            <a:extLst>
              <a:ext uri="{FF2B5EF4-FFF2-40B4-BE49-F238E27FC236}">
                <a16:creationId xmlns:a16="http://schemas.microsoft.com/office/drawing/2014/main" id="{4B45B9C6-E38B-4DE0-8829-376D1B46E695}"/>
              </a:ext>
            </a:extLst>
          </p:cNvPr>
          <p:cNvSpPr/>
          <p:nvPr/>
        </p:nvSpPr>
        <p:spPr>
          <a:xfrm>
            <a:off x="4337050" y="6259203"/>
            <a:ext cx="543870" cy="147947"/>
          </a:xfrm>
          <a:custGeom>
            <a:avLst/>
            <a:gdLst>
              <a:gd name="connsiteX0" fmla="*/ 0 w 543870"/>
              <a:gd name="connsiteY0" fmla="*/ 147947 h 147947"/>
              <a:gd name="connsiteX1" fmla="*/ 165100 w 543870"/>
              <a:gd name="connsiteY1" fmla="*/ 138422 h 147947"/>
              <a:gd name="connsiteX2" fmla="*/ 520700 w 543870"/>
              <a:gd name="connsiteY2" fmla="*/ 66985 h 147947"/>
              <a:gd name="connsiteX3" fmla="*/ 509588 w 543870"/>
              <a:gd name="connsiteY3" fmla="*/ 310 h 147947"/>
              <a:gd name="connsiteX4" fmla="*/ 512763 w 543870"/>
              <a:gd name="connsiteY4" fmla="*/ 43172 h 147947"/>
              <a:gd name="connsiteX5" fmla="*/ 393700 w 543870"/>
              <a:gd name="connsiteY5" fmla="*/ 70160 h 147947"/>
              <a:gd name="connsiteX6" fmla="*/ 0 w 543870"/>
              <a:gd name="connsiteY6" fmla="*/ 147947 h 14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70" h="147947">
                <a:moveTo>
                  <a:pt x="0" y="147947"/>
                </a:moveTo>
                <a:lnTo>
                  <a:pt x="165100" y="138422"/>
                </a:lnTo>
                <a:cubicBezTo>
                  <a:pt x="251883" y="124928"/>
                  <a:pt x="463285" y="90004"/>
                  <a:pt x="520700" y="66985"/>
                </a:cubicBezTo>
                <a:cubicBezTo>
                  <a:pt x="578115" y="43966"/>
                  <a:pt x="510911" y="4279"/>
                  <a:pt x="509588" y="310"/>
                </a:cubicBezTo>
                <a:cubicBezTo>
                  <a:pt x="508265" y="-3659"/>
                  <a:pt x="532078" y="31530"/>
                  <a:pt x="512763" y="43172"/>
                </a:cubicBezTo>
                <a:cubicBezTo>
                  <a:pt x="493448" y="54814"/>
                  <a:pt x="393700" y="70160"/>
                  <a:pt x="393700" y="70160"/>
                </a:cubicBezTo>
                <a:lnTo>
                  <a:pt x="0" y="1479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: 図形 1634">
            <a:extLst>
              <a:ext uri="{FF2B5EF4-FFF2-40B4-BE49-F238E27FC236}">
                <a16:creationId xmlns:a16="http://schemas.microsoft.com/office/drawing/2014/main" id="{436CC1F2-61EA-4BA2-AE51-EB3EAF342211}"/>
              </a:ext>
            </a:extLst>
          </p:cNvPr>
          <p:cNvSpPr/>
          <p:nvPr/>
        </p:nvSpPr>
        <p:spPr>
          <a:xfrm>
            <a:off x="4318604" y="6388100"/>
            <a:ext cx="565423" cy="57180"/>
          </a:xfrm>
          <a:custGeom>
            <a:avLst/>
            <a:gdLst>
              <a:gd name="connsiteX0" fmla="*/ 283559 w 565423"/>
              <a:gd name="connsiteY0" fmla="*/ 22225 h 57180"/>
              <a:gd name="connsiteX1" fmla="*/ 562959 w 565423"/>
              <a:gd name="connsiteY1" fmla="*/ 0 h 57180"/>
              <a:gd name="connsiteX2" fmla="*/ 396271 w 565423"/>
              <a:gd name="connsiteY2" fmla="*/ 22225 h 57180"/>
              <a:gd name="connsiteX3" fmla="*/ 984 w 565423"/>
              <a:gd name="connsiteY3" fmla="*/ 57150 h 57180"/>
              <a:gd name="connsiteX4" fmla="*/ 283559 w 565423"/>
              <a:gd name="connsiteY4" fmla="*/ 22225 h 5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423" h="57180">
                <a:moveTo>
                  <a:pt x="283559" y="22225"/>
                </a:moveTo>
                <a:cubicBezTo>
                  <a:pt x="377221" y="12700"/>
                  <a:pt x="544174" y="0"/>
                  <a:pt x="562959" y="0"/>
                </a:cubicBezTo>
                <a:cubicBezTo>
                  <a:pt x="581744" y="0"/>
                  <a:pt x="489933" y="12700"/>
                  <a:pt x="396271" y="22225"/>
                </a:cubicBezTo>
                <a:cubicBezTo>
                  <a:pt x="302609" y="31750"/>
                  <a:pt x="17917" y="56092"/>
                  <a:pt x="984" y="57150"/>
                </a:cubicBezTo>
                <a:cubicBezTo>
                  <a:pt x="-15949" y="58208"/>
                  <a:pt x="189897" y="31750"/>
                  <a:pt x="283559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: 図形 1635">
            <a:extLst>
              <a:ext uri="{FF2B5EF4-FFF2-40B4-BE49-F238E27FC236}">
                <a16:creationId xmlns:a16="http://schemas.microsoft.com/office/drawing/2014/main" id="{1F164489-6B7E-4F20-BE0B-982A77D2F6BE}"/>
              </a:ext>
            </a:extLst>
          </p:cNvPr>
          <p:cNvSpPr/>
          <p:nvPr/>
        </p:nvSpPr>
        <p:spPr>
          <a:xfrm>
            <a:off x="4305240" y="6457928"/>
            <a:ext cx="229780" cy="49223"/>
          </a:xfrm>
          <a:custGeom>
            <a:avLst/>
            <a:gdLst>
              <a:gd name="connsiteX0" fmla="*/ 3235 w 229780"/>
              <a:gd name="connsiteY0" fmla="*/ 22 h 49223"/>
              <a:gd name="connsiteX1" fmla="*/ 223898 w 229780"/>
              <a:gd name="connsiteY1" fmla="*/ 47647 h 49223"/>
              <a:gd name="connsiteX2" fmla="*/ 160398 w 229780"/>
              <a:gd name="connsiteY2" fmla="*/ 38122 h 49223"/>
              <a:gd name="connsiteX3" fmla="*/ 96898 w 229780"/>
              <a:gd name="connsiteY3" fmla="*/ 41297 h 49223"/>
              <a:gd name="connsiteX4" fmla="*/ 3235 w 229780"/>
              <a:gd name="connsiteY4" fmla="*/ 22 h 4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780" h="49223">
                <a:moveTo>
                  <a:pt x="3235" y="22"/>
                </a:moveTo>
                <a:cubicBezTo>
                  <a:pt x="24402" y="1080"/>
                  <a:pt x="197704" y="41297"/>
                  <a:pt x="223898" y="47647"/>
                </a:cubicBezTo>
                <a:cubicBezTo>
                  <a:pt x="250092" y="53997"/>
                  <a:pt x="181565" y="39180"/>
                  <a:pt x="160398" y="38122"/>
                </a:cubicBezTo>
                <a:cubicBezTo>
                  <a:pt x="139231" y="37064"/>
                  <a:pt x="123092" y="46853"/>
                  <a:pt x="96898" y="41297"/>
                </a:cubicBezTo>
                <a:cubicBezTo>
                  <a:pt x="70704" y="35741"/>
                  <a:pt x="-17932" y="-1036"/>
                  <a:pt x="323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: 図形 1636">
            <a:extLst>
              <a:ext uri="{FF2B5EF4-FFF2-40B4-BE49-F238E27FC236}">
                <a16:creationId xmlns:a16="http://schemas.microsoft.com/office/drawing/2014/main" id="{D48B3E86-FBCE-487C-85EB-D4630917AA8C}"/>
              </a:ext>
            </a:extLst>
          </p:cNvPr>
          <p:cNvSpPr/>
          <p:nvPr/>
        </p:nvSpPr>
        <p:spPr>
          <a:xfrm>
            <a:off x="4508505" y="6561132"/>
            <a:ext cx="474566" cy="43641"/>
          </a:xfrm>
          <a:custGeom>
            <a:avLst/>
            <a:gdLst>
              <a:gd name="connsiteX0" fmla="*/ 1583 w 474566"/>
              <a:gd name="connsiteY0" fmla="*/ 6 h 43641"/>
              <a:gd name="connsiteX1" fmla="*/ 461958 w 474566"/>
              <a:gd name="connsiteY1" fmla="*/ 38106 h 43641"/>
              <a:gd name="connsiteX2" fmla="*/ 315908 w 474566"/>
              <a:gd name="connsiteY2" fmla="*/ 41281 h 43641"/>
              <a:gd name="connsiteX3" fmla="*/ 1583 w 474566"/>
              <a:gd name="connsiteY3" fmla="*/ 6 h 4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566" h="43641">
                <a:moveTo>
                  <a:pt x="1583" y="6"/>
                </a:moveTo>
                <a:cubicBezTo>
                  <a:pt x="25925" y="-523"/>
                  <a:pt x="409571" y="31227"/>
                  <a:pt x="461958" y="38106"/>
                </a:cubicBezTo>
                <a:cubicBezTo>
                  <a:pt x="514346" y="44985"/>
                  <a:pt x="391314" y="44721"/>
                  <a:pt x="315908" y="41281"/>
                </a:cubicBezTo>
                <a:cubicBezTo>
                  <a:pt x="240502" y="37841"/>
                  <a:pt x="-22759" y="535"/>
                  <a:pt x="158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: 図形 1637">
            <a:extLst>
              <a:ext uri="{FF2B5EF4-FFF2-40B4-BE49-F238E27FC236}">
                <a16:creationId xmlns:a16="http://schemas.microsoft.com/office/drawing/2014/main" id="{6D6D3F4F-B01A-40CB-8CAE-01B3E6F58FCA}"/>
              </a:ext>
            </a:extLst>
          </p:cNvPr>
          <p:cNvSpPr/>
          <p:nvPr/>
        </p:nvSpPr>
        <p:spPr>
          <a:xfrm>
            <a:off x="4569829" y="6753213"/>
            <a:ext cx="315790" cy="246297"/>
          </a:xfrm>
          <a:custGeom>
            <a:avLst/>
            <a:gdLst>
              <a:gd name="connsiteX0" fmla="*/ 584 w 315790"/>
              <a:gd name="connsiteY0" fmla="*/ 12 h 246297"/>
              <a:gd name="connsiteX1" fmla="*/ 100596 w 315790"/>
              <a:gd name="connsiteY1" fmla="*/ 144475 h 246297"/>
              <a:gd name="connsiteX2" fmla="*/ 311734 w 315790"/>
              <a:gd name="connsiteY2" fmla="*/ 244487 h 246297"/>
              <a:gd name="connsiteX3" fmla="*/ 232359 w 315790"/>
              <a:gd name="connsiteY3" fmla="*/ 204800 h 246297"/>
              <a:gd name="connsiteX4" fmla="*/ 141871 w 315790"/>
              <a:gd name="connsiteY4" fmla="*/ 152412 h 246297"/>
              <a:gd name="connsiteX5" fmla="*/ 584 w 315790"/>
              <a:gd name="connsiteY5" fmla="*/ 12 h 24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790" h="246297">
                <a:moveTo>
                  <a:pt x="584" y="12"/>
                </a:moveTo>
                <a:cubicBezTo>
                  <a:pt x="-6295" y="-1311"/>
                  <a:pt x="48738" y="103729"/>
                  <a:pt x="100596" y="144475"/>
                </a:cubicBezTo>
                <a:cubicBezTo>
                  <a:pt x="152454" y="185221"/>
                  <a:pt x="289774" y="234433"/>
                  <a:pt x="311734" y="244487"/>
                </a:cubicBezTo>
                <a:cubicBezTo>
                  <a:pt x="333694" y="254541"/>
                  <a:pt x="260669" y="220146"/>
                  <a:pt x="232359" y="204800"/>
                </a:cubicBezTo>
                <a:cubicBezTo>
                  <a:pt x="204049" y="189454"/>
                  <a:pt x="174415" y="183368"/>
                  <a:pt x="141871" y="152412"/>
                </a:cubicBezTo>
                <a:cubicBezTo>
                  <a:pt x="109327" y="121456"/>
                  <a:pt x="7463" y="1335"/>
                  <a:pt x="58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: 図形 1638">
            <a:extLst>
              <a:ext uri="{FF2B5EF4-FFF2-40B4-BE49-F238E27FC236}">
                <a16:creationId xmlns:a16="http://schemas.microsoft.com/office/drawing/2014/main" id="{875EDD14-6460-4E9D-962C-0416EF42C2FF}"/>
              </a:ext>
            </a:extLst>
          </p:cNvPr>
          <p:cNvSpPr/>
          <p:nvPr/>
        </p:nvSpPr>
        <p:spPr>
          <a:xfrm>
            <a:off x="4694182" y="6702325"/>
            <a:ext cx="308064" cy="104898"/>
          </a:xfrm>
          <a:custGeom>
            <a:avLst/>
            <a:gdLst>
              <a:gd name="connsiteX0" fmla="*/ 56 w 308064"/>
              <a:gd name="connsiteY0" fmla="*/ 104875 h 104898"/>
              <a:gd name="connsiteX1" fmla="*/ 134993 w 308064"/>
              <a:gd name="connsiteY1" fmla="*/ 33438 h 104898"/>
              <a:gd name="connsiteX2" fmla="*/ 308031 w 308064"/>
              <a:gd name="connsiteY2" fmla="*/ 100 h 104898"/>
              <a:gd name="connsiteX3" fmla="*/ 120706 w 308064"/>
              <a:gd name="connsiteY3" fmla="*/ 25500 h 104898"/>
              <a:gd name="connsiteX4" fmla="*/ 56 w 308064"/>
              <a:gd name="connsiteY4" fmla="*/ 104875 h 1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64" h="104898">
                <a:moveTo>
                  <a:pt x="56" y="104875"/>
                </a:moveTo>
                <a:cubicBezTo>
                  <a:pt x="2437" y="106198"/>
                  <a:pt x="83664" y="50900"/>
                  <a:pt x="134993" y="33438"/>
                </a:cubicBezTo>
                <a:cubicBezTo>
                  <a:pt x="186322" y="15976"/>
                  <a:pt x="310412" y="1423"/>
                  <a:pt x="308031" y="100"/>
                </a:cubicBezTo>
                <a:cubicBezTo>
                  <a:pt x="305650" y="-1223"/>
                  <a:pt x="170712" y="10683"/>
                  <a:pt x="120706" y="25500"/>
                </a:cubicBezTo>
                <a:cubicBezTo>
                  <a:pt x="70700" y="40317"/>
                  <a:pt x="-2325" y="103552"/>
                  <a:pt x="56" y="104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: 図形 1639">
            <a:extLst>
              <a:ext uri="{FF2B5EF4-FFF2-40B4-BE49-F238E27FC236}">
                <a16:creationId xmlns:a16="http://schemas.microsoft.com/office/drawing/2014/main" id="{77DF1EF0-13AA-46D9-B836-5B1BA517CCBD}"/>
              </a:ext>
            </a:extLst>
          </p:cNvPr>
          <p:cNvSpPr/>
          <p:nvPr/>
        </p:nvSpPr>
        <p:spPr>
          <a:xfrm>
            <a:off x="4721157" y="6732115"/>
            <a:ext cx="276402" cy="100706"/>
          </a:xfrm>
          <a:custGeom>
            <a:avLst/>
            <a:gdLst>
              <a:gd name="connsiteX0" fmla="*/ 68 w 276402"/>
              <a:gd name="connsiteY0" fmla="*/ 100485 h 100706"/>
              <a:gd name="connsiteX1" fmla="*/ 150881 w 276402"/>
              <a:gd name="connsiteY1" fmla="*/ 49685 h 100706"/>
              <a:gd name="connsiteX2" fmla="*/ 276293 w 276402"/>
              <a:gd name="connsiteY2" fmla="*/ 473 h 100706"/>
              <a:gd name="connsiteX3" fmla="*/ 169931 w 276402"/>
              <a:gd name="connsiteY3" fmla="*/ 29048 h 100706"/>
              <a:gd name="connsiteX4" fmla="*/ 68 w 276402"/>
              <a:gd name="connsiteY4" fmla="*/ 100485 h 10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402" h="100706">
                <a:moveTo>
                  <a:pt x="68" y="100485"/>
                </a:moveTo>
                <a:cubicBezTo>
                  <a:pt x="-3107" y="103925"/>
                  <a:pt x="104844" y="66354"/>
                  <a:pt x="150881" y="49685"/>
                </a:cubicBezTo>
                <a:cubicBezTo>
                  <a:pt x="196919" y="33016"/>
                  <a:pt x="273118" y="3913"/>
                  <a:pt x="276293" y="473"/>
                </a:cubicBezTo>
                <a:cubicBezTo>
                  <a:pt x="279468" y="-2967"/>
                  <a:pt x="212794" y="12908"/>
                  <a:pt x="169931" y="29048"/>
                </a:cubicBezTo>
                <a:cubicBezTo>
                  <a:pt x="127068" y="45188"/>
                  <a:pt x="3243" y="97045"/>
                  <a:pt x="68" y="100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: 図形 1640">
            <a:extLst>
              <a:ext uri="{FF2B5EF4-FFF2-40B4-BE49-F238E27FC236}">
                <a16:creationId xmlns:a16="http://schemas.microsoft.com/office/drawing/2014/main" id="{3CA2FE5C-09B6-47FF-A3E2-4218739A1386}"/>
              </a:ext>
            </a:extLst>
          </p:cNvPr>
          <p:cNvSpPr/>
          <p:nvPr/>
        </p:nvSpPr>
        <p:spPr>
          <a:xfrm>
            <a:off x="4803682" y="7084978"/>
            <a:ext cx="122920" cy="400546"/>
          </a:xfrm>
          <a:custGeom>
            <a:avLst/>
            <a:gdLst>
              <a:gd name="connsiteX0" fmla="*/ 93 w 122920"/>
              <a:gd name="connsiteY0" fmla="*/ 35 h 400546"/>
              <a:gd name="connsiteX1" fmla="*/ 95343 w 122920"/>
              <a:gd name="connsiteY1" fmla="*/ 179422 h 400546"/>
              <a:gd name="connsiteX2" fmla="*/ 119156 w 122920"/>
              <a:gd name="connsiteY2" fmla="*/ 396910 h 400546"/>
              <a:gd name="connsiteX3" fmla="*/ 114393 w 122920"/>
              <a:gd name="connsiteY3" fmla="*/ 304835 h 400546"/>
              <a:gd name="connsiteX4" fmla="*/ 114393 w 122920"/>
              <a:gd name="connsiteY4" fmla="*/ 165135 h 400546"/>
              <a:gd name="connsiteX5" fmla="*/ 93 w 122920"/>
              <a:gd name="connsiteY5" fmla="*/ 35 h 40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920" h="400546">
                <a:moveTo>
                  <a:pt x="93" y="35"/>
                </a:moveTo>
                <a:cubicBezTo>
                  <a:pt x="-3082" y="2416"/>
                  <a:pt x="75499" y="113276"/>
                  <a:pt x="95343" y="179422"/>
                </a:cubicBezTo>
                <a:cubicBezTo>
                  <a:pt x="115187" y="245568"/>
                  <a:pt x="115981" y="376008"/>
                  <a:pt x="119156" y="396910"/>
                </a:cubicBezTo>
                <a:cubicBezTo>
                  <a:pt x="122331" y="417812"/>
                  <a:pt x="115187" y="343464"/>
                  <a:pt x="114393" y="304835"/>
                </a:cubicBezTo>
                <a:cubicBezTo>
                  <a:pt x="113599" y="266206"/>
                  <a:pt x="133972" y="215406"/>
                  <a:pt x="114393" y="165135"/>
                </a:cubicBezTo>
                <a:cubicBezTo>
                  <a:pt x="94814" y="114864"/>
                  <a:pt x="3268" y="-2346"/>
                  <a:pt x="9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: 図形 1641">
            <a:extLst>
              <a:ext uri="{FF2B5EF4-FFF2-40B4-BE49-F238E27FC236}">
                <a16:creationId xmlns:a16="http://schemas.microsoft.com/office/drawing/2014/main" id="{F49B5FA7-399D-4938-B2E3-54724BD09DF7}"/>
              </a:ext>
            </a:extLst>
          </p:cNvPr>
          <p:cNvSpPr/>
          <p:nvPr/>
        </p:nvSpPr>
        <p:spPr>
          <a:xfrm>
            <a:off x="5227873" y="7179468"/>
            <a:ext cx="323397" cy="406813"/>
          </a:xfrm>
          <a:custGeom>
            <a:avLst/>
            <a:gdLst>
              <a:gd name="connsiteX0" fmla="*/ 23577 w 323397"/>
              <a:gd name="connsiteY0" fmla="*/ 795 h 406813"/>
              <a:gd name="connsiteX1" fmla="*/ 87077 w 323397"/>
              <a:gd name="connsiteY1" fmla="*/ 105570 h 406813"/>
              <a:gd name="connsiteX2" fmla="*/ 34690 w 323397"/>
              <a:gd name="connsiteY2" fmla="*/ 267495 h 406813"/>
              <a:gd name="connsiteX3" fmla="*/ 2940 w 323397"/>
              <a:gd name="connsiteY3" fmla="*/ 367507 h 406813"/>
              <a:gd name="connsiteX4" fmla="*/ 109302 w 323397"/>
              <a:gd name="connsiteY4" fmla="*/ 405607 h 406813"/>
              <a:gd name="connsiteX5" fmla="*/ 318852 w 323397"/>
              <a:gd name="connsiteY5" fmla="*/ 327820 h 406813"/>
              <a:gd name="connsiteX6" fmla="*/ 239477 w 323397"/>
              <a:gd name="connsiteY6" fmla="*/ 356395 h 406813"/>
              <a:gd name="connsiteX7" fmla="*/ 77552 w 323397"/>
              <a:gd name="connsiteY7" fmla="*/ 383382 h 406813"/>
              <a:gd name="connsiteX8" fmla="*/ 4527 w 323397"/>
              <a:gd name="connsiteY8" fmla="*/ 307182 h 406813"/>
              <a:gd name="connsiteX9" fmla="*/ 61677 w 323397"/>
              <a:gd name="connsiteY9" fmla="*/ 159545 h 406813"/>
              <a:gd name="connsiteX10" fmla="*/ 23577 w 323397"/>
              <a:gd name="connsiteY10" fmla="*/ 795 h 40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397" h="406813">
                <a:moveTo>
                  <a:pt x="23577" y="795"/>
                </a:moveTo>
                <a:cubicBezTo>
                  <a:pt x="27810" y="-8201"/>
                  <a:pt x="85225" y="61120"/>
                  <a:pt x="87077" y="105570"/>
                </a:cubicBezTo>
                <a:cubicBezTo>
                  <a:pt x="88929" y="150020"/>
                  <a:pt x="48713" y="223839"/>
                  <a:pt x="34690" y="267495"/>
                </a:cubicBezTo>
                <a:cubicBezTo>
                  <a:pt x="20667" y="311151"/>
                  <a:pt x="-9495" y="344488"/>
                  <a:pt x="2940" y="367507"/>
                </a:cubicBezTo>
                <a:cubicBezTo>
                  <a:pt x="15375" y="390526"/>
                  <a:pt x="56650" y="412221"/>
                  <a:pt x="109302" y="405607"/>
                </a:cubicBezTo>
                <a:cubicBezTo>
                  <a:pt x="161954" y="398993"/>
                  <a:pt x="297156" y="336022"/>
                  <a:pt x="318852" y="327820"/>
                </a:cubicBezTo>
                <a:cubicBezTo>
                  <a:pt x="340548" y="319618"/>
                  <a:pt x="279694" y="347135"/>
                  <a:pt x="239477" y="356395"/>
                </a:cubicBezTo>
                <a:cubicBezTo>
                  <a:pt x="199260" y="365655"/>
                  <a:pt x="116710" y="391584"/>
                  <a:pt x="77552" y="383382"/>
                </a:cubicBezTo>
                <a:cubicBezTo>
                  <a:pt x="38394" y="375180"/>
                  <a:pt x="7173" y="344488"/>
                  <a:pt x="4527" y="307182"/>
                </a:cubicBezTo>
                <a:cubicBezTo>
                  <a:pt x="1881" y="269876"/>
                  <a:pt x="57708" y="206905"/>
                  <a:pt x="61677" y="159545"/>
                </a:cubicBezTo>
                <a:cubicBezTo>
                  <a:pt x="65646" y="112185"/>
                  <a:pt x="19344" y="9791"/>
                  <a:pt x="23577" y="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: 図形 1642">
            <a:extLst>
              <a:ext uri="{FF2B5EF4-FFF2-40B4-BE49-F238E27FC236}">
                <a16:creationId xmlns:a16="http://schemas.microsoft.com/office/drawing/2014/main" id="{869AFFFB-715C-41B1-A83F-6BB38FEE3F36}"/>
              </a:ext>
            </a:extLst>
          </p:cNvPr>
          <p:cNvSpPr/>
          <p:nvPr/>
        </p:nvSpPr>
        <p:spPr>
          <a:xfrm>
            <a:off x="5387582" y="7208837"/>
            <a:ext cx="158587" cy="295546"/>
          </a:xfrm>
          <a:custGeom>
            <a:avLst/>
            <a:gdLst>
              <a:gd name="connsiteX0" fmla="*/ 393 w 158587"/>
              <a:gd name="connsiteY0" fmla="*/ 1 h 295546"/>
              <a:gd name="connsiteX1" fmla="*/ 38493 w 158587"/>
              <a:gd name="connsiteY1" fmla="*/ 149226 h 295546"/>
              <a:gd name="connsiteX2" fmla="*/ 154381 w 158587"/>
              <a:gd name="connsiteY2" fmla="*/ 290513 h 295546"/>
              <a:gd name="connsiteX3" fmla="*/ 124218 w 158587"/>
              <a:gd name="connsiteY3" fmla="*/ 258763 h 295546"/>
              <a:gd name="connsiteX4" fmla="*/ 38493 w 158587"/>
              <a:gd name="connsiteY4" fmla="*/ 207963 h 295546"/>
              <a:gd name="connsiteX5" fmla="*/ 19443 w 158587"/>
              <a:gd name="connsiteY5" fmla="*/ 146051 h 295546"/>
              <a:gd name="connsiteX6" fmla="*/ 393 w 158587"/>
              <a:gd name="connsiteY6" fmla="*/ 1 h 29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587" h="295546">
                <a:moveTo>
                  <a:pt x="393" y="1"/>
                </a:moveTo>
                <a:cubicBezTo>
                  <a:pt x="3568" y="530"/>
                  <a:pt x="12828" y="100807"/>
                  <a:pt x="38493" y="149226"/>
                </a:cubicBezTo>
                <a:cubicBezTo>
                  <a:pt x="64158" y="197645"/>
                  <a:pt x="140094" y="272257"/>
                  <a:pt x="154381" y="290513"/>
                </a:cubicBezTo>
                <a:cubicBezTo>
                  <a:pt x="168668" y="308769"/>
                  <a:pt x="143533" y="272521"/>
                  <a:pt x="124218" y="258763"/>
                </a:cubicBezTo>
                <a:cubicBezTo>
                  <a:pt x="104903" y="245005"/>
                  <a:pt x="55956" y="226748"/>
                  <a:pt x="38493" y="207963"/>
                </a:cubicBezTo>
                <a:cubicBezTo>
                  <a:pt x="21030" y="189178"/>
                  <a:pt x="24735" y="183886"/>
                  <a:pt x="19443" y="146051"/>
                </a:cubicBezTo>
                <a:cubicBezTo>
                  <a:pt x="14151" y="108216"/>
                  <a:pt x="-2782" y="-528"/>
                  <a:pt x="39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: 図形 1643">
            <a:extLst>
              <a:ext uri="{FF2B5EF4-FFF2-40B4-BE49-F238E27FC236}">
                <a16:creationId xmlns:a16="http://schemas.microsoft.com/office/drawing/2014/main" id="{648709C4-224A-4F84-B872-23C731DAAE1F}"/>
              </a:ext>
            </a:extLst>
          </p:cNvPr>
          <p:cNvSpPr/>
          <p:nvPr/>
        </p:nvSpPr>
        <p:spPr>
          <a:xfrm>
            <a:off x="5563812" y="7448440"/>
            <a:ext cx="188173" cy="123915"/>
          </a:xfrm>
          <a:custGeom>
            <a:avLst/>
            <a:gdLst>
              <a:gd name="connsiteX0" fmla="*/ 133726 w 188173"/>
              <a:gd name="connsiteY0" fmla="*/ 110 h 123915"/>
              <a:gd name="connsiteX1" fmla="*/ 27363 w 188173"/>
              <a:gd name="connsiteY1" fmla="*/ 31860 h 123915"/>
              <a:gd name="connsiteX2" fmla="*/ 21013 w 188173"/>
              <a:gd name="connsiteY2" fmla="*/ 69960 h 123915"/>
              <a:gd name="connsiteX3" fmla="*/ 184526 w 188173"/>
              <a:gd name="connsiteY3" fmla="*/ 122348 h 123915"/>
              <a:gd name="connsiteX4" fmla="*/ 138488 w 188173"/>
              <a:gd name="connsiteY4" fmla="*/ 111235 h 123915"/>
              <a:gd name="connsiteX5" fmla="*/ 8313 w 188173"/>
              <a:gd name="connsiteY5" fmla="*/ 84248 h 123915"/>
              <a:gd name="connsiteX6" fmla="*/ 28951 w 188173"/>
              <a:gd name="connsiteY6" fmla="*/ 42973 h 123915"/>
              <a:gd name="connsiteX7" fmla="*/ 133726 w 188173"/>
              <a:gd name="connsiteY7" fmla="*/ 110 h 12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173" h="123915">
                <a:moveTo>
                  <a:pt x="133726" y="110"/>
                </a:moveTo>
                <a:cubicBezTo>
                  <a:pt x="133461" y="-1742"/>
                  <a:pt x="46148" y="20218"/>
                  <a:pt x="27363" y="31860"/>
                </a:cubicBezTo>
                <a:cubicBezTo>
                  <a:pt x="8578" y="43502"/>
                  <a:pt x="-5181" y="54879"/>
                  <a:pt x="21013" y="69960"/>
                </a:cubicBezTo>
                <a:cubicBezTo>
                  <a:pt x="47207" y="85041"/>
                  <a:pt x="164947" y="115469"/>
                  <a:pt x="184526" y="122348"/>
                </a:cubicBezTo>
                <a:cubicBezTo>
                  <a:pt x="204105" y="129227"/>
                  <a:pt x="138488" y="111235"/>
                  <a:pt x="138488" y="111235"/>
                </a:cubicBezTo>
                <a:cubicBezTo>
                  <a:pt x="109119" y="104885"/>
                  <a:pt x="26569" y="95625"/>
                  <a:pt x="8313" y="84248"/>
                </a:cubicBezTo>
                <a:cubicBezTo>
                  <a:pt x="-9943" y="72871"/>
                  <a:pt x="4080" y="56202"/>
                  <a:pt x="28951" y="42973"/>
                </a:cubicBezTo>
                <a:cubicBezTo>
                  <a:pt x="53822" y="29744"/>
                  <a:pt x="133991" y="1962"/>
                  <a:pt x="133726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: 図形 1644">
            <a:extLst>
              <a:ext uri="{FF2B5EF4-FFF2-40B4-BE49-F238E27FC236}">
                <a16:creationId xmlns:a16="http://schemas.microsoft.com/office/drawing/2014/main" id="{7F25337A-6E12-4237-B6BE-C9C638AC1372}"/>
              </a:ext>
            </a:extLst>
          </p:cNvPr>
          <p:cNvSpPr/>
          <p:nvPr/>
        </p:nvSpPr>
        <p:spPr>
          <a:xfrm>
            <a:off x="5741988" y="7810475"/>
            <a:ext cx="498250" cy="88928"/>
          </a:xfrm>
          <a:custGeom>
            <a:avLst/>
            <a:gdLst>
              <a:gd name="connsiteX0" fmla="*/ 0 w 498250"/>
              <a:gd name="connsiteY0" fmla="*/ 55588 h 88928"/>
              <a:gd name="connsiteX1" fmla="*/ 273050 w 498250"/>
              <a:gd name="connsiteY1" fmla="*/ 19075 h 88928"/>
              <a:gd name="connsiteX2" fmla="*/ 495300 w 498250"/>
              <a:gd name="connsiteY2" fmla="*/ 88925 h 88928"/>
              <a:gd name="connsiteX3" fmla="*/ 395287 w 498250"/>
              <a:gd name="connsiteY3" fmla="*/ 22250 h 88928"/>
              <a:gd name="connsiteX4" fmla="*/ 317500 w 498250"/>
              <a:gd name="connsiteY4" fmla="*/ 25 h 88928"/>
              <a:gd name="connsiteX5" fmla="*/ 198437 w 498250"/>
              <a:gd name="connsiteY5" fmla="*/ 17488 h 88928"/>
              <a:gd name="connsiteX6" fmla="*/ 0 w 498250"/>
              <a:gd name="connsiteY6" fmla="*/ 55588 h 8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250" h="88928">
                <a:moveTo>
                  <a:pt x="0" y="55588"/>
                </a:moveTo>
                <a:cubicBezTo>
                  <a:pt x="95250" y="34553"/>
                  <a:pt x="190500" y="13519"/>
                  <a:pt x="273050" y="19075"/>
                </a:cubicBezTo>
                <a:cubicBezTo>
                  <a:pt x="355600" y="24631"/>
                  <a:pt x="474927" y="88396"/>
                  <a:pt x="495300" y="88925"/>
                </a:cubicBezTo>
                <a:cubicBezTo>
                  <a:pt x="515673" y="89454"/>
                  <a:pt x="424920" y="37067"/>
                  <a:pt x="395287" y="22250"/>
                </a:cubicBezTo>
                <a:cubicBezTo>
                  <a:pt x="365654" y="7433"/>
                  <a:pt x="350308" y="819"/>
                  <a:pt x="317500" y="25"/>
                </a:cubicBezTo>
                <a:cubicBezTo>
                  <a:pt x="284692" y="-769"/>
                  <a:pt x="198437" y="17488"/>
                  <a:pt x="198437" y="17488"/>
                </a:cubicBezTo>
                <a:lnTo>
                  <a:pt x="0" y="55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: 図形 1645">
            <a:extLst>
              <a:ext uri="{FF2B5EF4-FFF2-40B4-BE49-F238E27FC236}">
                <a16:creationId xmlns:a16="http://schemas.microsoft.com/office/drawing/2014/main" id="{727EABFE-B879-4979-B6CE-1FFDA9989F14}"/>
              </a:ext>
            </a:extLst>
          </p:cNvPr>
          <p:cNvSpPr/>
          <p:nvPr/>
        </p:nvSpPr>
        <p:spPr>
          <a:xfrm>
            <a:off x="5579983" y="7692941"/>
            <a:ext cx="245497" cy="98926"/>
          </a:xfrm>
          <a:custGeom>
            <a:avLst/>
            <a:gdLst>
              <a:gd name="connsiteX0" fmla="*/ 80 w 245497"/>
              <a:gd name="connsiteY0" fmla="*/ 22309 h 98926"/>
              <a:gd name="connsiteX1" fmla="*/ 162005 w 245497"/>
              <a:gd name="connsiteY1" fmla="*/ 84222 h 98926"/>
              <a:gd name="connsiteX2" fmla="*/ 244555 w 245497"/>
              <a:gd name="connsiteY2" fmla="*/ 92159 h 98926"/>
              <a:gd name="connsiteX3" fmla="*/ 111205 w 245497"/>
              <a:gd name="connsiteY3" fmla="*/ 84 h 98926"/>
              <a:gd name="connsiteX4" fmla="*/ 184230 w 245497"/>
              <a:gd name="connsiteY4" fmla="*/ 74697 h 98926"/>
              <a:gd name="connsiteX5" fmla="*/ 80 w 245497"/>
              <a:gd name="connsiteY5" fmla="*/ 22309 h 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497" h="98926">
                <a:moveTo>
                  <a:pt x="80" y="22309"/>
                </a:moveTo>
                <a:cubicBezTo>
                  <a:pt x="-3624" y="23896"/>
                  <a:pt x="121259" y="72580"/>
                  <a:pt x="162005" y="84222"/>
                </a:cubicBezTo>
                <a:cubicBezTo>
                  <a:pt x="202751" y="95864"/>
                  <a:pt x="253022" y="106182"/>
                  <a:pt x="244555" y="92159"/>
                </a:cubicBezTo>
                <a:cubicBezTo>
                  <a:pt x="236088" y="78136"/>
                  <a:pt x="121259" y="2994"/>
                  <a:pt x="111205" y="84"/>
                </a:cubicBezTo>
                <a:cubicBezTo>
                  <a:pt x="101151" y="-2826"/>
                  <a:pt x="203280" y="69935"/>
                  <a:pt x="184230" y="74697"/>
                </a:cubicBezTo>
                <a:cubicBezTo>
                  <a:pt x="165180" y="79459"/>
                  <a:pt x="3784" y="20722"/>
                  <a:pt x="80" y="22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: 図形 1646">
            <a:extLst>
              <a:ext uri="{FF2B5EF4-FFF2-40B4-BE49-F238E27FC236}">
                <a16:creationId xmlns:a16="http://schemas.microsoft.com/office/drawing/2014/main" id="{05CF0165-9586-45CB-AD88-C696800F9C40}"/>
              </a:ext>
            </a:extLst>
          </p:cNvPr>
          <p:cNvSpPr/>
          <p:nvPr/>
        </p:nvSpPr>
        <p:spPr>
          <a:xfrm>
            <a:off x="5801379" y="7613549"/>
            <a:ext cx="230028" cy="121104"/>
          </a:xfrm>
          <a:custGeom>
            <a:avLst/>
            <a:gdLst>
              <a:gd name="connsiteX0" fmla="*/ 934 w 230028"/>
              <a:gd name="connsiteY0" fmla="*/ 101 h 121104"/>
              <a:gd name="connsiteX1" fmla="*/ 221596 w 230028"/>
              <a:gd name="connsiteY1" fmla="*/ 115989 h 121104"/>
              <a:gd name="connsiteX2" fmla="*/ 180321 w 230028"/>
              <a:gd name="connsiteY2" fmla="*/ 100114 h 121104"/>
              <a:gd name="connsiteX3" fmla="*/ 143809 w 230028"/>
              <a:gd name="connsiteY3" fmla="*/ 95351 h 121104"/>
              <a:gd name="connsiteX4" fmla="*/ 934 w 230028"/>
              <a:gd name="connsiteY4" fmla="*/ 101 h 12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028" h="121104">
                <a:moveTo>
                  <a:pt x="934" y="101"/>
                </a:moveTo>
                <a:cubicBezTo>
                  <a:pt x="13898" y="3541"/>
                  <a:pt x="191698" y="99320"/>
                  <a:pt x="221596" y="115989"/>
                </a:cubicBezTo>
                <a:cubicBezTo>
                  <a:pt x="251494" y="132658"/>
                  <a:pt x="193285" y="103554"/>
                  <a:pt x="180321" y="100114"/>
                </a:cubicBezTo>
                <a:cubicBezTo>
                  <a:pt x="167357" y="96674"/>
                  <a:pt x="173972" y="108845"/>
                  <a:pt x="143809" y="95351"/>
                </a:cubicBezTo>
                <a:cubicBezTo>
                  <a:pt x="113647" y="81857"/>
                  <a:pt x="-12030" y="-3339"/>
                  <a:pt x="934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: 図形 1647">
            <a:extLst>
              <a:ext uri="{FF2B5EF4-FFF2-40B4-BE49-F238E27FC236}">
                <a16:creationId xmlns:a16="http://schemas.microsoft.com/office/drawing/2014/main" id="{B224C454-972F-4A7A-BDAD-CC9BAFBC882B}"/>
              </a:ext>
            </a:extLst>
          </p:cNvPr>
          <p:cNvSpPr/>
          <p:nvPr/>
        </p:nvSpPr>
        <p:spPr>
          <a:xfrm>
            <a:off x="5321114" y="3741000"/>
            <a:ext cx="235699" cy="572537"/>
          </a:xfrm>
          <a:custGeom>
            <a:avLst/>
            <a:gdLst>
              <a:gd name="connsiteX0" fmla="*/ 235136 w 235699"/>
              <a:gd name="connsiteY0" fmla="*/ 1267 h 572537"/>
              <a:gd name="connsiteX1" fmla="*/ 99669 w 235699"/>
              <a:gd name="connsiteY1" fmla="*/ 71117 h 572537"/>
              <a:gd name="connsiteX2" fmla="*/ 48869 w 235699"/>
              <a:gd name="connsiteY2" fmla="*/ 200233 h 572537"/>
              <a:gd name="connsiteX3" fmla="*/ 44636 w 235699"/>
              <a:gd name="connsiteY3" fmla="*/ 295483 h 572537"/>
              <a:gd name="connsiteX4" fmla="*/ 82736 w 235699"/>
              <a:gd name="connsiteY4" fmla="*/ 560067 h 572537"/>
              <a:gd name="connsiteX5" fmla="*/ 82736 w 235699"/>
              <a:gd name="connsiteY5" fmla="*/ 500800 h 572537"/>
              <a:gd name="connsiteX6" fmla="*/ 2303 w 235699"/>
              <a:gd name="connsiteY6" fmla="*/ 248917 h 572537"/>
              <a:gd name="connsiteX7" fmla="*/ 42519 w 235699"/>
              <a:gd name="connsiteY7" fmla="*/ 128267 h 572537"/>
              <a:gd name="connsiteX8" fmla="*/ 235136 w 235699"/>
              <a:gd name="connsiteY8" fmla="*/ 1267 h 57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699" h="572537">
                <a:moveTo>
                  <a:pt x="235136" y="1267"/>
                </a:moveTo>
                <a:cubicBezTo>
                  <a:pt x="244661" y="-8258"/>
                  <a:pt x="130713" y="37956"/>
                  <a:pt x="99669" y="71117"/>
                </a:cubicBezTo>
                <a:cubicBezTo>
                  <a:pt x="68625" y="104278"/>
                  <a:pt x="58041" y="162839"/>
                  <a:pt x="48869" y="200233"/>
                </a:cubicBezTo>
                <a:cubicBezTo>
                  <a:pt x="39697" y="237627"/>
                  <a:pt x="38992" y="235511"/>
                  <a:pt x="44636" y="295483"/>
                </a:cubicBezTo>
                <a:cubicBezTo>
                  <a:pt x="50280" y="355455"/>
                  <a:pt x="76386" y="525848"/>
                  <a:pt x="82736" y="560067"/>
                </a:cubicBezTo>
                <a:cubicBezTo>
                  <a:pt x="89086" y="594286"/>
                  <a:pt x="96141" y="552658"/>
                  <a:pt x="82736" y="500800"/>
                </a:cubicBezTo>
                <a:cubicBezTo>
                  <a:pt x="69330" y="448942"/>
                  <a:pt x="9006" y="311006"/>
                  <a:pt x="2303" y="248917"/>
                </a:cubicBezTo>
                <a:cubicBezTo>
                  <a:pt x="-4400" y="186828"/>
                  <a:pt x="1950" y="170953"/>
                  <a:pt x="42519" y="128267"/>
                </a:cubicBezTo>
                <a:cubicBezTo>
                  <a:pt x="83088" y="85581"/>
                  <a:pt x="225611" y="10792"/>
                  <a:pt x="235136" y="1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: 図形 1648">
            <a:extLst>
              <a:ext uri="{FF2B5EF4-FFF2-40B4-BE49-F238E27FC236}">
                <a16:creationId xmlns:a16="http://schemas.microsoft.com/office/drawing/2014/main" id="{1B20A439-EDED-4181-8CC9-497521D15738}"/>
              </a:ext>
            </a:extLst>
          </p:cNvPr>
          <p:cNvSpPr/>
          <p:nvPr/>
        </p:nvSpPr>
        <p:spPr>
          <a:xfrm>
            <a:off x="5175240" y="4394194"/>
            <a:ext cx="218748" cy="374717"/>
          </a:xfrm>
          <a:custGeom>
            <a:avLst/>
            <a:gdLst>
              <a:gd name="connsiteX0" fmla="*/ 218027 w 218748"/>
              <a:gd name="connsiteY0" fmla="*/ 6 h 374717"/>
              <a:gd name="connsiteX1" fmla="*/ 201093 w 218748"/>
              <a:gd name="connsiteY1" fmla="*/ 194739 h 374717"/>
              <a:gd name="connsiteX2" fmla="*/ 184160 w 218748"/>
              <a:gd name="connsiteY2" fmla="*/ 374656 h 374717"/>
              <a:gd name="connsiteX3" fmla="*/ 158760 w 218748"/>
              <a:gd name="connsiteY3" fmla="*/ 213789 h 374717"/>
              <a:gd name="connsiteX4" fmla="*/ 110077 w 218748"/>
              <a:gd name="connsiteY4" fmla="*/ 112189 h 374717"/>
              <a:gd name="connsiteX5" fmla="*/ 10 w 218748"/>
              <a:gd name="connsiteY5" fmla="*/ 150289 h 374717"/>
              <a:gd name="connsiteX6" fmla="*/ 103727 w 218748"/>
              <a:gd name="connsiteY6" fmla="*/ 97373 h 374717"/>
              <a:gd name="connsiteX7" fmla="*/ 148177 w 218748"/>
              <a:gd name="connsiteY7" fmla="*/ 127006 h 374717"/>
              <a:gd name="connsiteX8" fmla="*/ 175693 w 218748"/>
              <a:gd name="connsiteY8" fmla="*/ 201089 h 374717"/>
              <a:gd name="connsiteX9" fmla="*/ 218027 w 218748"/>
              <a:gd name="connsiteY9" fmla="*/ 6 h 37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748" h="374717">
                <a:moveTo>
                  <a:pt x="218027" y="6"/>
                </a:moveTo>
                <a:cubicBezTo>
                  <a:pt x="222260" y="-1052"/>
                  <a:pt x="206737" y="132297"/>
                  <a:pt x="201093" y="194739"/>
                </a:cubicBezTo>
                <a:cubicBezTo>
                  <a:pt x="195448" y="257181"/>
                  <a:pt x="191215" y="371481"/>
                  <a:pt x="184160" y="374656"/>
                </a:cubicBezTo>
                <a:cubicBezTo>
                  <a:pt x="177104" y="377831"/>
                  <a:pt x="171107" y="257533"/>
                  <a:pt x="158760" y="213789"/>
                </a:cubicBezTo>
                <a:cubicBezTo>
                  <a:pt x="146413" y="170045"/>
                  <a:pt x="136535" y="122772"/>
                  <a:pt x="110077" y="112189"/>
                </a:cubicBezTo>
                <a:cubicBezTo>
                  <a:pt x="83619" y="101606"/>
                  <a:pt x="1068" y="152758"/>
                  <a:pt x="10" y="150289"/>
                </a:cubicBezTo>
                <a:cubicBezTo>
                  <a:pt x="-1048" y="147820"/>
                  <a:pt x="79033" y="101253"/>
                  <a:pt x="103727" y="97373"/>
                </a:cubicBezTo>
                <a:cubicBezTo>
                  <a:pt x="128421" y="93493"/>
                  <a:pt x="136183" y="109720"/>
                  <a:pt x="148177" y="127006"/>
                </a:cubicBezTo>
                <a:cubicBezTo>
                  <a:pt x="160171" y="144292"/>
                  <a:pt x="165462" y="215553"/>
                  <a:pt x="175693" y="201089"/>
                </a:cubicBezTo>
                <a:cubicBezTo>
                  <a:pt x="185923" y="186625"/>
                  <a:pt x="213794" y="1064"/>
                  <a:pt x="218027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: 図形 1649">
            <a:extLst>
              <a:ext uri="{FF2B5EF4-FFF2-40B4-BE49-F238E27FC236}">
                <a16:creationId xmlns:a16="http://schemas.microsoft.com/office/drawing/2014/main" id="{C1CF550E-E4D9-42AA-90F9-A4DE82AFA51E}"/>
              </a:ext>
            </a:extLst>
          </p:cNvPr>
          <p:cNvSpPr/>
          <p:nvPr/>
        </p:nvSpPr>
        <p:spPr>
          <a:xfrm>
            <a:off x="5340782" y="4808757"/>
            <a:ext cx="67636" cy="258693"/>
          </a:xfrm>
          <a:custGeom>
            <a:avLst/>
            <a:gdLst>
              <a:gd name="connsiteX0" fmla="*/ 67301 w 67636"/>
              <a:gd name="connsiteY0" fmla="*/ 310 h 258693"/>
              <a:gd name="connsiteX1" fmla="*/ 27085 w 67636"/>
              <a:gd name="connsiteY1" fmla="*/ 129426 h 258693"/>
              <a:gd name="connsiteX2" fmla="*/ 22851 w 67636"/>
              <a:gd name="connsiteY2" fmla="*/ 256426 h 258693"/>
              <a:gd name="connsiteX3" fmla="*/ 20735 w 67636"/>
              <a:gd name="connsiteY3" fmla="*/ 207743 h 258693"/>
              <a:gd name="connsiteX4" fmla="*/ 1685 w 67636"/>
              <a:gd name="connsiteY4" fmla="*/ 167526 h 258693"/>
              <a:gd name="connsiteX5" fmla="*/ 67301 w 67636"/>
              <a:gd name="connsiteY5" fmla="*/ 310 h 25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636" h="258693">
                <a:moveTo>
                  <a:pt x="67301" y="310"/>
                </a:moveTo>
                <a:cubicBezTo>
                  <a:pt x="71534" y="-6040"/>
                  <a:pt x="34493" y="86740"/>
                  <a:pt x="27085" y="129426"/>
                </a:cubicBezTo>
                <a:cubicBezTo>
                  <a:pt x="19677" y="172112"/>
                  <a:pt x="23909" y="243373"/>
                  <a:pt x="22851" y="256426"/>
                </a:cubicBezTo>
                <a:cubicBezTo>
                  <a:pt x="21793" y="269479"/>
                  <a:pt x="24263" y="222560"/>
                  <a:pt x="20735" y="207743"/>
                </a:cubicBezTo>
                <a:cubicBezTo>
                  <a:pt x="17207" y="192926"/>
                  <a:pt x="-6429" y="196101"/>
                  <a:pt x="1685" y="167526"/>
                </a:cubicBezTo>
                <a:cubicBezTo>
                  <a:pt x="9799" y="138951"/>
                  <a:pt x="63068" y="6660"/>
                  <a:pt x="67301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: 図形 1650">
            <a:extLst>
              <a:ext uri="{FF2B5EF4-FFF2-40B4-BE49-F238E27FC236}">
                <a16:creationId xmlns:a16="http://schemas.microsoft.com/office/drawing/2014/main" id="{0D0E1F72-7018-4055-ABC5-2C7BDB4129AF}"/>
              </a:ext>
            </a:extLst>
          </p:cNvPr>
          <p:cNvSpPr/>
          <p:nvPr/>
        </p:nvSpPr>
        <p:spPr>
          <a:xfrm>
            <a:off x="5685289" y="4652397"/>
            <a:ext cx="258425" cy="144332"/>
          </a:xfrm>
          <a:custGeom>
            <a:avLst/>
            <a:gdLst>
              <a:gd name="connsiteX0" fmla="*/ 258311 w 258425"/>
              <a:gd name="connsiteY0" fmla="*/ 36 h 144332"/>
              <a:gd name="connsiteX1" fmla="*/ 135544 w 258425"/>
              <a:gd name="connsiteY1" fmla="*/ 112220 h 144332"/>
              <a:gd name="connsiteX2" fmla="*/ 78 w 258425"/>
              <a:gd name="connsiteY2" fmla="*/ 143970 h 144332"/>
              <a:gd name="connsiteX3" fmla="*/ 116494 w 258425"/>
              <a:gd name="connsiteY3" fmla="*/ 129153 h 144332"/>
              <a:gd name="connsiteX4" fmla="*/ 156711 w 258425"/>
              <a:gd name="connsiteY4" fmla="*/ 124920 h 144332"/>
              <a:gd name="connsiteX5" fmla="*/ 258311 w 258425"/>
              <a:gd name="connsiteY5" fmla="*/ 36 h 14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425" h="144332">
                <a:moveTo>
                  <a:pt x="258311" y="36"/>
                </a:moveTo>
                <a:cubicBezTo>
                  <a:pt x="254783" y="-2081"/>
                  <a:pt x="178583" y="88231"/>
                  <a:pt x="135544" y="112220"/>
                </a:cubicBezTo>
                <a:cubicBezTo>
                  <a:pt x="92505" y="136209"/>
                  <a:pt x="3253" y="141148"/>
                  <a:pt x="78" y="143970"/>
                </a:cubicBezTo>
                <a:cubicBezTo>
                  <a:pt x="-3097" y="146792"/>
                  <a:pt x="90388" y="132328"/>
                  <a:pt x="116494" y="129153"/>
                </a:cubicBezTo>
                <a:cubicBezTo>
                  <a:pt x="142599" y="125978"/>
                  <a:pt x="130605" y="147145"/>
                  <a:pt x="156711" y="124920"/>
                </a:cubicBezTo>
                <a:cubicBezTo>
                  <a:pt x="182817" y="102695"/>
                  <a:pt x="261839" y="2153"/>
                  <a:pt x="258311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: 図形 1651">
            <a:extLst>
              <a:ext uri="{FF2B5EF4-FFF2-40B4-BE49-F238E27FC236}">
                <a16:creationId xmlns:a16="http://schemas.microsoft.com/office/drawing/2014/main" id="{176F7FF8-FC80-40ED-8B85-A66171AF4D65}"/>
              </a:ext>
            </a:extLst>
          </p:cNvPr>
          <p:cNvSpPr/>
          <p:nvPr/>
        </p:nvSpPr>
        <p:spPr>
          <a:xfrm>
            <a:off x="5808071" y="4641406"/>
            <a:ext cx="401377" cy="326959"/>
          </a:xfrm>
          <a:custGeom>
            <a:avLst/>
            <a:gdLst>
              <a:gd name="connsiteX0" fmla="*/ 400112 w 401377"/>
              <a:gd name="connsiteY0" fmla="*/ 444 h 326959"/>
              <a:gd name="connsiteX1" fmla="*/ 148229 w 401377"/>
              <a:gd name="connsiteY1" fmla="*/ 207877 h 326959"/>
              <a:gd name="connsiteX2" fmla="*/ 62 w 401377"/>
              <a:gd name="connsiteY2" fmla="*/ 326411 h 326959"/>
              <a:gd name="connsiteX3" fmla="*/ 131296 w 401377"/>
              <a:gd name="connsiteY3" fmla="*/ 248094 h 326959"/>
              <a:gd name="connsiteX4" fmla="*/ 241362 w 401377"/>
              <a:gd name="connsiteY4" fmla="*/ 154961 h 326959"/>
              <a:gd name="connsiteX5" fmla="*/ 400112 w 401377"/>
              <a:gd name="connsiteY5" fmla="*/ 444 h 32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377" h="326959">
                <a:moveTo>
                  <a:pt x="400112" y="444"/>
                </a:moveTo>
                <a:cubicBezTo>
                  <a:pt x="384590" y="9263"/>
                  <a:pt x="214904" y="153549"/>
                  <a:pt x="148229" y="207877"/>
                </a:cubicBezTo>
                <a:cubicBezTo>
                  <a:pt x="81554" y="262205"/>
                  <a:pt x="2884" y="319708"/>
                  <a:pt x="62" y="326411"/>
                </a:cubicBezTo>
                <a:cubicBezTo>
                  <a:pt x="-2760" y="333114"/>
                  <a:pt x="91079" y="276669"/>
                  <a:pt x="131296" y="248094"/>
                </a:cubicBezTo>
                <a:cubicBezTo>
                  <a:pt x="171513" y="219519"/>
                  <a:pt x="198676" y="193414"/>
                  <a:pt x="241362" y="154961"/>
                </a:cubicBezTo>
                <a:cubicBezTo>
                  <a:pt x="284048" y="116508"/>
                  <a:pt x="415634" y="-8375"/>
                  <a:pt x="400112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: 図形 1652">
            <a:extLst>
              <a:ext uri="{FF2B5EF4-FFF2-40B4-BE49-F238E27FC236}">
                <a16:creationId xmlns:a16="http://schemas.microsoft.com/office/drawing/2014/main" id="{4392569C-1AFD-471A-BFCE-438DE116176A}"/>
              </a:ext>
            </a:extLst>
          </p:cNvPr>
          <p:cNvSpPr/>
          <p:nvPr/>
        </p:nvSpPr>
        <p:spPr>
          <a:xfrm>
            <a:off x="5790350" y="4775174"/>
            <a:ext cx="434767" cy="333343"/>
          </a:xfrm>
          <a:custGeom>
            <a:avLst/>
            <a:gdLst>
              <a:gd name="connsiteX0" fmla="*/ 426300 w 434767"/>
              <a:gd name="connsiteY0" fmla="*/ 26 h 333343"/>
              <a:gd name="connsiteX1" fmla="*/ 62233 w 434767"/>
              <a:gd name="connsiteY1" fmla="*/ 279426 h 333343"/>
              <a:gd name="connsiteX2" fmla="*/ 850 w 434767"/>
              <a:gd name="connsiteY2" fmla="*/ 332343 h 333343"/>
              <a:gd name="connsiteX3" fmla="*/ 68583 w 434767"/>
              <a:gd name="connsiteY3" fmla="*/ 315409 h 333343"/>
              <a:gd name="connsiteX4" fmla="*/ 434767 w 434767"/>
              <a:gd name="connsiteY4" fmla="*/ 237093 h 333343"/>
              <a:gd name="connsiteX5" fmla="*/ 68583 w 434767"/>
              <a:gd name="connsiteY5" fmla="*/ 296359 h 333343"/>
              <a:gd name="connsiteX6" fmla="*/ 426300 w 434767"/>
              <a:gd name="connsiteY6" fmla="*/ 26 h 33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67" h="333343">
                <a:moveTo>
                  <a:pt x="426300" y="26"/>
                </a:moveTo>
                <a:cubicBezTo>
                  <a:pt x="425242" y="-2796"/>
                  <a:pt x="133141" y="224040"/>
                  <a:pt x="62233" y="279426"/>
                </a:cubicBezTo>
                <a:cubicBezTo>
                  <a:pt x="-8675" y="334812"/>
                  <a:pt x="-208" y="326346"/>
                  <a:pt x="850" y="332343"/>
                </a:cubicBezTo>
                <a:cubicBezTo>
                  <a:pt x="1908" y="338340"/>
                  <a:pt x="68583" y="315409"/>
                  <a:pt x="68583" y="315409"/>
                </a:cubicBezTo>
                <a:lnTo>
                  <a:pt x="434767" y="237093"/>
                </a:lnTo>
                <a:cubicBezTo>
                  <a:pt x="434767" y="233918"/>
                  <a:pt x="68936" y="331990"/>
                  <a:pt x="68583" y="296359"/>
                </a:cubicBezTo>
                <a:cubicBezTo>
                  <a:pt x="68230" y="260728"/>
                  <a:pt x="427358" y="2848"/>
                  <a:pt x="426300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: 図形 1653">
            <a:extLst>
              <a:ext uri="{FF2B5EF4-FFF2-40B4-BE49-F238E27FC236}">
                <a16:creationId xmlns:a16="http://schemas.microsoft.com/office/drawing/2014/main" id="{810AB11B-AE88-47E9-8752-764ECD49E7C5}"/>
              </a:ext>
            </a:extLst>
          </p:cNvPr>
          <p:cNvSpPr/>
          <p:nvPr/>
        </p:nvSpPr>
        <p:spPr>
          <a:xfrm>
            <a:off x="6211964" y="4501143"/>
            <a:ext cx="246948" cy="83782"/>
          </a:xfrm>
          <a:custGeom>
            <a:avLst/>
            <a:gdLst>
              <a:gd name="connsiteX0" fmla="*/ 453 w 246948"/>
              <a:gd name="connsiteY0" fmla="*/ 83557 h 83782"/>
              <a:gd name="connsiteX1" fmla="*/ 127453 w 246948"/>
              <a:gd name="connsiteY1" fmla="*/ 1007 h 83782"/>
              <a:gd name="connsiteX2" fmla="*/ 245986 w 246948"/>
              <a:gd name="connsiteY2" fmla="*/ 36990 h 83782"/>
              <a:gd name="connsiteX3" fmla="*/ 174019 w 246948"/>
              <a:gd name="connsiteY3" fmla="*/ 26407 h 83782"/>
              <a:gd name="connsiteX4" fmla="*/ 453 w 246948"/>
              <a:gd name="connsiteY4" fmla="*/ 83557 h 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8" h="83782">
                <a:moveTo>
                  <a:pt x="453" y="83557"/>
                </a:moveTo>
                <a:cubicBezTo>
                  <a:pt x="-7308" y="79324"/>
                  <a:pt x="86531" y="8768"/>
                  <a:pt x="127453" y="1007"/>
                </a:cubicBezTo>
                <a:cubicBezTo>
                  <a:pt x="168375" y="-6754"/>
                  <a:pt x="238225" y="32757"/>
                  <a:pt x="245986" y="36990"/>
                </a:cubicBezTo>
                <a:cubicBezTo>
                  <a:pt x="253747" y="41223"/>
                  <a:pt x="213177" y="21821"/>
                  <a:pt x="174019" y="26407"/>
                </a:cubicBezTo>
                <a:cubicBezTo>
                  <a:pt x="134861" y="30993"/>
                  <a:pt x="8214" y="87790"/>
                  <a:pt x="453" y="83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: 図形 1654">
            <a:extLst>
              <a:ext uri="{FF2B5EF4-FFF2-40B4-BE49-F238E27FC236}">
                <a16:creationId xmlns:a16="http://schemas.microsoft.com/office/drawing/2014/main" id="{FE5A12FD-6A56-4652-A6D9-CD036A91F559}"/>
              </a:ext>
            </a:extLst>
          </p:cNvPr>
          <p:cNvSpPr/>
          <p:nvPr/>
        </p:nvSpPr>
        <p:spPr>
          <a:xfrm>
            <a:off x="5856334" y="5095284"/>
            <a:ext cx="290604" cy="80070"/>
          </a:xfrm>
          <a:custGeom>
            <a:avLst/>
            <a:gdLst>
              <a:gd name="connsiteX0" fmla="*/ 483 w 290604"/>
              <a:gd name="connsiteY0" fmla="*/ 79966 h 80070"/>
              <a:gd name="connsiteX1" fmla="*/ 229083 w 290604"/>
              <a:gd name="connsiteY1" fmla="*/ 18583 h 80070"/>
              <a:gd name="connsiteX2" fmla="*/ 288349 w 290604"/>
              <a:gd name="connsiteY2" fmla="*/ 24933 h 80070"/>
              <a:gd name="connsiteX3" fmla="*/ 171933 w 290604"/>
              <a:gd name="connsiteY3" fmla="*/ 1649 h 80070"/>
              <a:gd name="connsiteX4" fmla="*/ 483 w 290604"/>
              <a:gd name="connsiteY4" fmla="*/ 79966 h 8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604" h="80070">
                <a:moveTo>
                  <a:pt x="483" y="79966"/>
                </a:moveTo>
                <a:cubicBezTo>
                  <a:pt x="10008" y="82788"/>
                  <a:pt x="181105" y="27755"/>
                  <a:pt x="229083" y="18583"/>
                </a:cubicBezTo>
                <a:cubicBezTo>
                  <a:pt x="277061" y="9411"/>
                  <a:pt x="297874" y="27755"/>
                  <a:pt x="288349" y="24933"/>
                </a:cubicBezTo>
                <a:cubicBezTo>
                  <a:pt x="278824" y="22111"/>
                  <a:pt x="219205" y="-7170"/>
                  <a:pt x="171933" y="1649"/>
                </a:cubicBezTo>
                <a:cubicBezTo>
                  <a:pt x="124661" y="10468"/>
                  <a:pt x="-9042" y="77144"/>
                  <a:pt x="483" y="79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: 図形 1655">
            <a:extLst>
              <a:ext uri="{FF2B5EF4-FFF2-40B4-BE49-F238E27FC236}">
                <a16:creationId xmlns:a16="http://schemas.microsoft.com/office/drawing/2014/main" id="{7F6D6AC4-488C-4A4B-B7C2-4FEA4054EA96}"/>
              </a:ext>
            </a:extLst>
          </p:cNvPr>
          <p:cNvSpPr/>
          <p:nvPr/>
        </p:nvSpPr>
        <p:spPr>
          <a:xfrm>
            <a:off x="6085659" y="5496848"/>
            <a:ext cx="480985" cy="118200"/>
          </a:xfrm>
          <a:custGeom>
            <a:avLst/>
            <a:gdLst>
              <a:gd name="connsiteX0" fmla="*/ 10341 w 480985"/>
              <a:gd name="connsiteY0" fmla="*/ 135 h 118200"/>
              <a:gd name="connsiteX1" fmla="*/ 12458 w 480985"/>
              <a:gd name="connsiteY1" fmla="*/ 110202 h 118200"/>
              <a:gd name="connsiteX2" fmla="*/ 164858 w 480985"/>
              <a:gd name="connsiteY2" fmla="*/ 101735 h 118200"/>
              <a:gd name="connsiteX3" fmla="*/ 306674 w 480985"/>
              <a:gd name="connsiteY3" fmla="*/ 38235 h 118200"/>
              <a:gd name="connsiteX4" fmla="*/ 454841 w 480985"/>
              <a:gd name="connsiteY4" fmla="*/ 29769 h 118200"/>
              <a:gd name="connsiteX5" fmla="*/ 478124 w 480985"/>
              <a:gd name="connsiteY5" fmla="*/ 34002 h 118200"/>
              <a:gd name="connsiteX6" fmla="*/ 420974 w 480985"/>
              <a:gd name="connsiteY6" fmla="*/ 6485 h 118200"/>
              <a:gd name="connsiteX7" fmla="*/ 101358 w 480985"/>
              <a:gd name="connsiteY7" fmla="*/ 86919 h 118200"/>
              <a:gd name="connsiteX8" fmla="*/ 23041 w 480985"/>
              <a:gd name="connsiteY8" fmla="*/ 86919 h 118200"/>
              <a:gd name="connsiteX9" fmla="*/ 10341 w 480985"/>
              <a:gd name="connsiteY9" fmla="*/ 135 h 11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985" h="118200">
                <a:moveTo>
                  <a:pt x="10341" y="135"/>
                </a:moveTo>
                <a:cubicBezTo>
                  <a:pt x="8577" y="4015"/>
                  <a:pt x="-13295" y="93269"/>
                  <a:pt x="12458" y="110202"/>
                </a:cubicBezTo>
                <a:cubicBezTo>
                  <a:pt x="38211" y="127135"/>
                  <a:pt x="115822" y="113730"/>
                  <a:pt x="164858" y="101735"/>
                </a:cubicBezTo>
                <a:cubicBezTo>
                  <a:pt x="213894" y="89740"/>
                  <a:pt x="258344" y="50229"/>
                  <a:pt x="306674" y="38235"/>
                </a:cubicBezTo>
                <a:cubicBezTo>
                  <a:pt x="355004" y="26241"/>
                  <a:pt x="426266" y="30475"/>
                  <a:pt x="454841" y="29769"/>
                </a:cubicBezTo>
                <a:cubicBezTo>
                  <a:pt x="483416" y="29064"/>
                  <a:pt x="483769" y="37883"/>
                  <a:pt x="478124" y="34002"/>
                </a:cubicBezTo>
                <a:cubicBezTo>
                  <a:pt x="472480" y="30121"/>
                  <a:pt x="483768" y="-2335"/>
                  <a:pt x="420974" y="6485"/>
                </a:cubicBezTo>
                <a:cubicBezTo>
                  <a:pt x="358180" y="15305"/>
                  <a:pt x="167680" y="73513"/>
                  <a:pt x="101358" y="86919"/>
                </a:cubicBezTo>
                <a:cubicBezTo>
                  <a:pt x="35036" y="100325"/>
                  <a:pt x="38563" y="97150"/>
                  <a:pt x="23041" y="86919"/>
                </a:cubicBezTo>
                <a:cubicBezTo>
                  <a:pt x="7519" y="76688"/>
                  <a:pt x="12105" y="-3745"/>
                  <a:pt x="10341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: 図形 1656">
            <a:extLst>
              <a:ext uri="{FF2B5EF4-FFF2-40B4-BE49-F238E27FC236}">
                <a16:creationId xmlns:a16="http://schemas.microsoft.com/office/drawing/2014/main" id="{8E236992-B0DC-4C9C-9EE3-A00FBCAA0DBC}"/>
              </a:ext>
            </a:extLst>
          </p:cNvPr>
          <p:cNvSpPr/>
          <p:nvPr/>
        </p:nvSpPr>
        <p:spPr>
          <a:xfrm>
            <a:off x="6167834" y="6043867"/>
            <a:ext cx="224521" cy="257454"/>
          </a:xfrm>
          <a:custGeom>
            <a:avLst/>
            <a:gdLst>
              <a:gd name="connsiteX0" fmla="*/ 133 w 224521"/>
              <a:gd name="connsiteY0" fmla="*/ 257450 h 257454"/>
              <a:gd name="connsiteX1" fmla="*/ 50933 w 224521"/>
              <a:gd name="connsiteY1" fmla="*/ 28850 h 257454"/>
              <a:gd name="connsiteX2" fmla="*/ 125016 w 224521"/>
              <a:gd name="connsiteY2" fmla="*/ 5566 h 257454"/>
              <a:gd name="connsiteX3" fmla="*/ 224499 w 224521"/>
              <a:gd name="connsiteY3" fmla="*/ 50016 h 257454"/>
              <a:gd name="connsiteX4" fmla="*/ 133483 w 224521"/>
              <a:gd name="connsiteY4" fmla="*/ 24616 h 257454"/>
              <a:gd name="connsiteX5" fmla="*/ 65749 w 224521"/>
              <a:gd name="connsiteY5" fmla="*/ 35200 h 257454"/>
              <a:gd name="connsiteX6" fmla="*/ 133 w 224521"/>
              <a:gd name="connsiteY6" fmla="*/ 257450 h 25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521" h="257454">
                <a:moveTo>
                  <a:pt x="133" y="257450"/>
                </a:moveTo>
                <a:cubicBezTo>
                  <a:pt x="-2336" y="256392"/>
                  <a:pt x="30119" y="70831"/>
                  <a:pt x="50933" y="28850"/>
                </a:cubicBezTo>
                <a:cubicBezTo>
                  <a:pt x="71747" y="-13131"/>
                  <a:pt x="96088" y="2038"/>
                  <a:pt x="125016" y="5566"/>
                </a:cubicBezTo>
                <a:cubicBezTo>
                  <a:pt x="153944" y="9094"/>
                  <a:pt x="223088" y="46841"/>
                  <a:pt x="224499" y="50016"/>
                </a:cubicBezTo>
                <a:cubicBezTo>
                  <a:pt x="225910" y="53191"/>
                  <a:pt x="159941" y="27085"/>
                  <a:pt x="133483" y="24616"/>
                </a:cubicBezTo>
                <a:cubicBezTo>
                  <a:pt x="107025" y="22147"/>
                  <a:pt x="85505" y="-2547"/>
                  <a:pt x="65749" y="35200"/>
                </a:cubicBezTo>
                <a:cubicBezTo>
                  <a:pt x="45993" y="72947"/>
                  <a:pt x="2602" y="258508"/>
                  <a:pt x="133" y="257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: 図形 1657">
            <a:extLst>
              <a:ext uri="{FF2B5EF4-FFF2-40B4-BE49-F238E27FC236}">
                <a16:creationId xmlns:a16="http://schemas.microsoft.com/office/drawing/2014/main" id="{DF2A1BE6-9AFF-4B0B-8076-DD8CE6F968D9}"/>
              </a:ext>
            </a:extLst>
          </p:cNvPr>
          <p:cNvSpPr/>
          <p:nvPr/>
        </p:nvSpPr>
        <p:spPr>
          <a:xfrm>
            <a:off x="6299149" y="6019195"/>
            <a:ext cx="411957" cy="106144"/>
          </a:xfrm>
          <a:custGeom>
            <a:avLst/>
            <a:gdLst>
              <a:gd name="connsiteX0" fmla="*/ 51 w 411957"/>
              <a:gd name="connsiteY0" fmla="*/ 93738 h 106144"/>
              <a:gd name="connsiteX1" fmla="*/ 129168 w 411957"/>
              <a:gd name="connsiteY1" fmla="*/ 74688 h 106144"/>
              <a:gd name="connsiteX2" fmla="*/ 408568 w 411957"/>
              <a:gd name="connsiteY2" fmla="*/ 605 h 106144"/>
              <a:gd name="connsiteX3" fmla="*/ 275218 w 411957"/>
              <a:gd name="connsiteY3" fmla="*/ 42938 h 106144"/>
              <a:gd name="connsiteX4" fmla="*/ 141868 w 411957"/>
              <a:gd name="connsiteY4" fmla="*/ 102205 h 106144"/>
              <a:gd name="connsiteX5" fmla="*/ 51 w 411957"/>
              <a:gd name="connsiteY5" fmla="*/ 93738 h 10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957" h="106144">
                <a:moveTo>
                  <a:pt x="51" y="93738"/>
                </a:moveTo>
                <a:cubicBezTo>
                  <a:pt x="-2066" y="89152"/>
                  <a:pt x="61082" y="90210"/>
                  <a:pt x="129168" y="74688"/>
                </a:cubicBezTo>
                <a:cubicBezTo>
                  <a:pt x="197254" y="59166"/>
                  <a:pt x="384226" y="5897"/>
                  <a:pt x="408568" y="605"/>
                </a:cubicBezTo>
                <a:cubicBezTo>
                  <a:pt x="432910" y="-4687"/>
                  <a:pt x="319668" y="26005"/>
                  <a:pt x="275218" y="42938"/>
                </a:cubicBezTo>
                <a:cubicBezTo>
                  <a:pt x="230768" y="59871"/>
                  <a:pt x="181379" y="91269"/>
                  <a:pt x="141868" y="102205"/>
                </a:cubicBezTo>
                <a:cubicBezTo>
                  <a:pt x="102357" y="113141"/>
                  <a:pt x="2168" y="98324"/>
                  <a:pt x="51" y="93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: 図形 1658">
            <a:extLst>
              <a:ext uri="{FF2B5EF4-FFF2-40B4-BE49-F238E27FC236}">
                <a16:creationId xmlns:a16="http://schemas.microsoft.com/office/drawing/2014/main" id="{3666AC8C-58E6-45C5-9DE9-C1B264634F2C}"/>
              </a:ext>
            </a:extLst>
          </p:cNvPr>
          <p:cNvSpPr/>
          <p:nvPr/>
        </p:nvSpPr>
        <p:spPr>
          <a:xfrm>
            <a:off x="6267445" y="5924431"/>
            <a:ext cx="252781" cy="115680"/>
          </a:xfrm>
          <a:custGeom>
            <a:avLst/>
            <a:gdLst>
              <a:gd name="connsiteX0" fmla="*/ 5 w 252781"/>
              <a:gd name="connsiteY0" fmla="*/ 119 h 115680"/>
              <a:gd name="connsiteX1" fmla="*/ 103722 w 252781"/>
              <a:gd name="connsiteY1" fmla="*/ 89019 h 115680"/>
              <a:gd name="connsiteX2" fmla="*/ 251888 w 252781"/>
              <a:gd name="connsiteY2" fmla="*/ 99602 h 115680"/>
              <a:gd name="connsiteX3" fmla="*/ 162988 w 252781"/>
              <a:gd name="connsiteY3" fmla="*/ 108069 h 115680"/>
              <a:gd name="connsiteX4" fmla="*/ 107955 w 252781"/>
              <a:gd name="connsiteY4" fmla="*/ 110186 h 115680"/>
              <a:gd name="connsiteX5" fmla="*/ 5 w 252781"/>
              <a:gd name="connsiteY5" fmla="*/ 119 h 11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781" h="115680">
                <a:moveTo>
                  <a:pt x="5" y="119"/>
                </a:moveTo>
                <a:cubicBezTo>
                  <a:pt x="-700" y="-3409"/>
                  <a:pt x="61742" y="72439"/>
                  <a:pt x="103722" y="89019"/>
                </a:cubicBezTo>
                <a:cubicBezTo>
                  <a:pt x="145702" y="105599"/>
                  <a:pt x="242010" y="96427"/>
                  <a:pt x="251888" y="99602"/>
                </a:cubicBezTo>
                <a:cubicBezTo>
                  <a:pt x="261766" y="102777"/>
                  <a:pt x="186977" y="106305"/>
                  <a:pt x="162988" y="108069"/>
                </a:cubicBezTo>
                <a:cubicBezTo>
                  <a:pt x="138999" y="109833"/>
                  <a:pt x="131944" y="122886"/>
                  <a:pt x="107955" y="110186"/>
                </a:cubicBezTo>
                <a:cubicBezTo>
                  <a:pt x="83966" y="97486"/>
                  <a:pt x="710" y="3647"/>
                  <a:pt x="5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: 図形 1659">
            <a:extLst>
              <a:ext uri="{FF2B5EF4-FFF2-40B4-BE49-F238E27FC236}">
                <a16:creationId xmlns:a16="http://schemas.microsoft.com/office/drawing/2014/main" id="{12389018-2AFA-48DB-ABA4-FFE171D3704F}"/>
              </a:ext>
            </a:extLst>
          </p:cNvPr>
          <p:cNvSpPr/>
          <p:nvPr/>
        </p:nvSpPr>
        <p:spPr>
          <a:xfrm>
            <a:off x="6032491" y="6015391"/>
            <a:ext cx="148182" cy="100660"/>
          </a:xfrm>
          <a:custGeom>
            <a:avLst/>
            <a:gdLst>
              <a:gd name="connsiteX0" fmla="*/ 9 w 148182"/>
              <a:gd name="connsiteY0" fmla="*/ 176 h 100660"/>
              <a:gd name="connsiteX1" fmla="*/ 67742 w 148182"/>
              <a:gd name="connsiteY1" fmla="*/ 63676 h 100660"/>
              <a:gd name="connsiteX2" fmla="*/ 148176 w 148182"/>
              <a:gd name="connsiteY2" fmla="*/ 99659 h 100660"/>
              <a:gd name="connsiteX3" fmla="*/ 63509 w 148182"/>
              <a:gd name="connsiteY3" fmla="*/ 84842 h 100660"/>
              <a:gd name="connsiteX4" fmla="*/ 9 w 148182"/>
              <a:gd name="connsiteY4" fmla="*/ 176 h 10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82" h="100660">
                <a:moveTo>
                  <a:pt x="9" y="176"/>
                </a:moveTo>
                <a:cubicBezTo>
                  <a:pt x="714" y="-3352"/>
                  <a:pt x="43048" y="47096"/>
                  <a:pt x="67742" y="63676"/>
                </a:cubicBezTo>
                <a:cubicBezTo>
                  <a:pt x="92436" y="80256"/>
                  <a:pt x="148881" y="96131"/>
                  <a:pt x="148176" y="99659"/>
                </a:cubicBezTo>
                <a:cubicBezTo>
                  <a:pt x="147471" y="103187"/>
                  <a:pt x="87851" y="97189"/>
                  <a:pt x="63509" y="84842"/>
                </a:cubicBezTo>
                <a:cubicBezTo>
                  <a:pt x="39167" y="72495"/>
                  <a:pt x="-696" y="3704"/>
                  <a:pt x="9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: 図形 1660">
            <a:extLst>
              <a:ext uri="{FF2B5EF4-FFF2-40B4-BE49-F238E27FC236}">
                <a16:creationId xmlns:a16="http://schemas.microsoft.com/office/drawing/2014/main" id="{8E62E269-38E2-4025-9E71-B48C81EABE26}"/>
              </a:ext>
            </a:extLst>
          </p:cNvPr>
          <p:cNvSpPr/>
          <p:nvPr/>
        </p:nvSpPr>
        <p:spPr>
          <a:xfrm>
            <a:off x="6483241" y="5795410"/>
            <a:ext cx="504530" cy="116744"/>
          </a:xfrm>
          <a:custGeom>
            <a:avLst/>
            <a:gdLst>
              <a:gd name="connsiteX0" fmla="*/ 109 w 504530"/>
              <a:gd name="connsiteY0" fmla="*/ 40240 h 116744"/>
              <a:gd name="connsiteX1" fmla="*/ 304909 w 504530"/>
              <a:gd name="connsiteY1" fmla="*/ 2140 h 116744"/>
              <a:gd name="connsiteX2" fmla="*/ 498584 w 504530"/>
              <a:gd name="connsiteY2" fmla="*/ 113265 h 116744"/>
              <a:gd name="connsiteX3" fmla="*/ 444609 w 504530"/>
              <a:gd name="connsiteY3" fmla="*/ 84690 h 116744"/>
              <a:gd name="connsiteX4" fmla="*/ 339834 w 504530"/>
              <a:gd name="connsiteY4" fmla="*/ 43415 h 116744"/>
              <a:gd name="connsiteX5" fmla="*/ 109 w 504530"/>
              <a:gd name="connsiteY5" fmla="*/ 40240 h 11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530" h="116744">
                <a:moveTo>
                  <a:pt x="109" y="40240"/>
                </a:moveTo>
                <a:cubicBezTo>
                  <a:pt x="-5712" y="33361"/>
                  <a:pt x="221830" y="-10031"/>
                  <a:pt x="304909" y="2140"/>
                </a:cubicBezTo>
                <a:cubicBezTo>
                  <a:pt x="387988" y="14311"/>
                  <a:pt x="475301" y="99507"/>
                  <a:pt x="498584" y="113265"/>
                </a:cubicBezTo>
                <a:cubicBezTo>
                  <a:pt x="521867" y="127023"/>
                  <a:pt x="471067" y="96332"/>
                  <a:pt x="444609" y="84690"/>
                </a:cubicBezTo>
                <a:cubicBezTo>
                  <a:pt x="418151" y="73048"/>
                  <a:pt x="407038" y="51882"/>
                  <a:pt x="339834" y="43415"/>
                </a:cubicBezTo>
                <a:cubicBezTo>
                  <a:pt x="272630" y="34948"/>
                  <a:pt x="5930" y="47119"/>
                  <a:pt x="109" y="40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: 図形 1661">
            <a:extLst>
              <a:ext uri="{FF2B5EF4-FFF2-40B4-BE49-F238E27FC236}">
                <a16:creationId xmlns:a16="http://schemas.microsoft.com/office/drawing/2014/main" id="{B450A3C0-F6BC-4EEC-A22B-E4E3471A45D3}"/>
              </a:ext>
            </a:extLst>
          </p:cNvPr>
          <p:cNvSpPr/>
          <p:nvPr/>
        </p:nvSpPr>
        <p:spPr>
          <a:xfrm>
            <a:off x="6894796" y="5594248"/>
            <a:ext cx="116232" cy="123635"/>
          </a:xfrm>
          <a:custGeom>
            <a:avLst/>
            <a:gdLst>
              <a:gd name="connsiteX0" fmla="*/ 5537 w 116232"/>
              <a:gd name="connsiteY0" fmla="*/ 102 h 123635"/>
              <a:gd name="connsiteX1" fmla="*/ 28821 w 116232"/>
              <a:gd name="connsiteY1" fmla="*/ 89002 h 123635"/>
              <a:gd name="connsiteX2" fmla="*/ 115604 w 116232"/>
              <a:gd name="connsiteY2" fmla="*/ 122869 h 123635"/>
              <a:gd name="connsiteX3" fmla="*/ 64804 w 116232"/>
              <a:gd name="connsiteY3" fmla="*/ 112285 h 123635"/>
              <a:gd name="connsiteX4" fmla="*/ 5537 w 116232"/>
              <a:gd name="connsiteY4" fmla="*/ 108052 h 123635"/>
              <a:gd name="connsiteX5" fmla="*/ 5537 w 116232"/>
              <a:gd name="connsiteY5" fmla="*/ 102 h 12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232" h="123635">
                <a:moveTo>
                  <a:pt x="5537" y="102"/>
                </a:moveTo>
                <a:cubicBezTo>
                  <a:pt x="9418" y="-3073"/>
                  <a:pt x="10477" y="68541"/>
                  <a:pt x="28821" y="89002"/>
                </a:cubicBezTo>
                <a:cubicBezTo>
                  <a:pt x="47166" y="109463"/>
                  <a:pt x="109607" y="118989"/>
                  <a:pt x="115604" y="122869"/>
                </a:cubicBezTo>
                <a:cubicBezTo>
                  <a:pt x="121601" y="126750"/>
                  <a:pt x="83148" y="114754"/>
                  <a:pt x="64804" y="112285"/>
                </a:cubicBezTo>
                <a:cubicBezTo>
                  <a:pt x="46460" y="109816"/>
                  <a:pt x="15767" y="122163"/>
                  <a:pt x="5537" y="108052"/>
                </a:cubicBezTo>
                <a:cubicBezTo>
                  <a:pt x="-4693" y="93941"/>
                  <a:pt x="1656" y="3277"/>
                  <a:pt x="5537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: 図形 1662">
            <a:extLst>
              <a:ext uri="{FF2B5EF4-FFF2-40B4-BE49-F238E27FC236}">
                <a16:creationId xmlns:a16="http://schemas.microsoft.com/office/drawing/2014/main" id="{ADCBCC26-3E9B-4D7B-90E8-B26FDE52B068}"/>
              </a:ext>
            </a:extLst>
          </p:cNvPr>
          <p:cNvSpPr/>
          <p:nvPr/>
        </p:nvSpPr>
        <p:spPr>
          <a:xfrm>
            <a:off x="5323532" y="5457375"/>
            <a:ext cx="125054" cy="920746"/>
          </a:xfrm>
          <a:custGeom>
            <a:avLst/>
            <a:gdLst>
              <a:gd name="connsiteX0" fmla="*/ 29518 w 125054"/>
              <a:gd name="connsiteY0" fmla="*/ 450 h 920746"/>
              <a:gd name="connsiteX1" fmla="*/ 45393 w 125054"/>
              <a:gd name="connsiteY1" fmla="*/ 349700 h 920746"/>
              <a:gd name="connsiteX2" fmla="*/ 64443 w 125054"/>
              <a:gd name="connsiteY2" fmla="*/ 616400 h 920746"/>
              <a:gd name="connsiteX3" fmla="*/ 124768 w 125054"/>
              <a:gd name="connsiteY3" fmla="*/ 914850 h 920746"/>
              <a:gd name="connsiteX4" fmla="*/ 83493 w 125054"/>
              <a:gd name="connsiteY4" fmla="*/ 784675 h 920746"/>
              <a:gd name="connsiteX5" fmla="*/ 943 w 125054"/>
              <a:gd name="connsiteY5" fmla="*/ 425900 h 920746"/>
              <a:gd name="connsiteX6" fmla="*/ 29518 w 125054"/>
              <a:gd name="connsiteY6" fmla="*/ 450 h 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054" h="920746">
                <a:moveTo>
                  <a:pt x="29518" y="450"/>
                </a:moveTo>
                <a:cubicBezTo>
                  <a:pt x="36926" y="-12250"/>
                  <a:pt x="39572" y="247042"/>
                  <a:pt x="45393" y="349700"/>
                </a:cubicBezTo>
                <a:cubicBezTo>
                  <a:pt x="51214" y="452358"/>
                  <a:pt x="51214" y="522208"/>
                  <a:pt x="64443" y="616400"/>
                </a:cubicBezTo>
                <a:cubicBezTo>
                  <a:pt x="77672" y="710592"/>
                  <a:pt x="121593" y="886804"/>
                  <a:pt x="124768" y="914850"/>
                </a:cubicBezTo>
                <a:cubicBezTo>
                  <a:pt x="127943" y="942896"/>
                  <a:pt x="104130" y="866167"/>
                  <a:pt x="83493" y="784675"/>
                </a:cubicBezTo>
                <a:cubicBezTo>
                  <a:pt x="62856" y="703183"/>
                  <a:pt x="7293" y="555017"/>
                  <a:pt x="943" y="425900"/>
                </a:cubicBezTo>
                <a:cubicBezTo>
                  <a:pt x="-5407" y="296783"/>
                  <a:pt x="22110" y="13150"/>
                  <a:pt x="29518" y="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: 図形 1663">
            <a:extLst>
              <a:ext uri="{FF2B5EF4-FFF2-40B4-BE49-F238E27FC236}">
                <a16:creationId xmlns:a16="http://schemas.microsoft.com/office/drawing/2014/main" id="{F1078F95-85F0-4CDE-AD0D-C97F0005B01B}"/>
              </a:ext>
            </a:extLst>
          </p:cNvPr>
          <p:cNvSpPr/>
          <p:nvPr/>
        </p:nvSpPr>
        <p:spPr>
          <a:xfrm>
            <a:off x="5431827" y="5813173"/>
            <a:ext cx="279586" cy="479432"/>
          </a:xfrm>
          <a:custGeom>
            <a:avLst/>
            <a:gdLst>
              <a:gd name="connsiteX0" fmla="*/ 16473 w 279586"/>
              <a:gd name="connsiteY0" fmla="*/ 252 h 479432"/>
              <a:gd name="connsiteX1" fmla="*/ 54573 w 279586"/>
              <a:gd name="connsiteY1" fmla="*/ 270127 h 479432"/>
              <a:gd name="connsiteX2" fmla="*/ 276823 w 279586"/>
              <a:gd name="connsiteY2" fmla="*/ 473327 h 479432"/>
              <a:gd name="connsiteX3" fmla="*/ 168873 w 279586"/>
              <a:gd name="connsiteY3" fmla="*/ 416177 h 479432"/>
              <a:gd name="connsiteX4" fmla="*/ 19648 w 279586"/>
              <a:gd name="connsiteY4" fmla="*/ 311402 h 479432"/>
              <a:gd name="connsiteX5" fmla="*/ 598 w 279586"/>
              <a:gd name="connsiteY5" fmla="*/ 222502 h 479432"/>
              <a:gd name="connsiteX6" fmla="*/ 16473 w 279586"/>
              <a:gd name="connsiteY6" fmla="*/ 252 h 4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586" h="479432">
                <a:moveTo>
                  <a:pt x="16473" y="252"/>
                </a:moveTo>
                <a:cubicBezTo>
                  <a:pt x="25469" y="8190"/>
                  <a:pt x="11181" y="191281"/>
                  <a:pt x="54573" y="270127"/>
                </a:cubicBezTo>
                <a:cubicBezTo>
                  <a:pt x="97965" y="348973"/>
                  <a:pt x="257773" y="448985"/>
                  <a:pt x="276823" y="473327"/>
                </a:cubicBezTo>
                <a:cubicBezTo>
                  <a:pt x="295873" y="497669"/>
                  <a:pt x="211735" y="443164"/>
                  <a:pt x="168873" y="416177"/>
                </a:cubicBezTo>
                <a:cubicBezTo>
                  <a:pt x="126011" y="389190"/>
                  <a:pt x="47694" y="343681"/>
                  <a:pt x="19648" y="311402"/>
                </a:cubicBezTo>
                <a:cubicBezTo>
                  <a:pt x="-8398" y="279123"/>
                  <a:pt x="3773" y="271185"/>
                  <a:pt x="598" y="222502"/>
                </a:cubicBezTo>
                <a:cubicBezTo>
                  <a:pt x="-2577" y="173819"/>
                  <a:pt x="7477" y="-7686"/>
                  <a:pt x="16473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: 図形 1664">
            <a:extLst>
              <a:ext uri="{FF2B5EF4-FFF2-40B4-BE49-F238E27FC236}">
                <a16:creationId xmlns:a16="http://schemas.microsoft.com/office/drawing/2014/main" id="{1047EE66-3717-48DB-AD91-9C197593A74D}"/>
              </a:ext>
            </a:extLst>
          </p:cNvPr>
          <p:cNvSpPr/>
          <p:nvPr/>
        </p:nvSpPr>
        <p:spPr>
          <a:xfrm>
            <a:off x="5194297" y="6268935"/>
            <a:ext cx="437715" cy="262984"/>
          </a:xfrm>
          <a:custGeom>
            <a:avLst/>
            <a:gdLst>
              <a:gd name="connsiteX0" fmla="*/ 3 w 437715"/>
              <a:gd name="connsiteY0" fmla="*/ 1690 h 262984"/>
              <a:gd name="connsiteX1" fmla="*/ 282578 w 437715"/>
              <a:gd name="connsiteY1" fmla="*/ 115990 h 262984"/>
              <a:gd name="connsiteX2" fmla="*/ 434978 w 437715"/>
              <a:gd name="connsiteY2" fmla="*/ 262040 h 262984"/>
              <a:gd name="connsiteX3" fmla="*/ 377828 w 437715"/>
              <a:gd name="connsiteY3" fmla="*/ 176315 h 262984"/>
              <a:gd name="connsiteX4" fmla="*/ 342903 w 437715"/>
              <a:gd name="connsiteY4" fmla="*/ 125515 h 262984"/>
              <a:gd name="connsiteX5" fmla="*/ 276228 w 437715"/>
              <a:gd name="connsiteY5" fmla="*/ 52490 h 262984"/>
              <a:gd name="connsiteX6" fmla="*/ 3 w 437715"/>
              <a:gd name="connsiteY6" fmla="*/ 1690 h 26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715" h="262984">
                <a:moveTo>
                  <a:pt x="3" y="1690"/>
                </a:moveTo>
                <a:cubicBezTo>
                  <a:pt x="1061" y="12273"/>
                  <a:pt x="210082" y="72598"/>
                  <a:pt x="282578" y="115990"/>
                </a:cubicBezTo>
                <a:cubicBezTo>
                  <a:pt x="355074" y="159382"/>
                  <a:pt x="419103" y="251986"/>
                  <a:pt x="434978" y="262040"/>
                </a:cubicBezTo>
                <a:cubicBezTo>
                  <a:pt x="450853" y="272094"/>
                  <a:pt x="393174" y="199069"/>
                  <a:pt x="377828" y="176315"/>
                </a:cubicBezTo>
                <a:cubicBezTo>
                  <a:pt x="362482" y="153561"/>
                  <a:pt x="359836" y="146153"/>
                  <a:pt x="342903" y="125515"/>
                </a:cubicBezTo>
                <a:cubicBezTo>
                  <a:pt x="325970" y="104878"/>
                  <a:pt x="331791" y="72069"/>
                  <a:pt x="276228" y="52490"/>
                </a:cubicBezTo>
                <a:cubicBezTo>
                  <a:pt x="220666" y="32911"/>
                  <a:pt x="-1055" y="-8893"/>
                  <a:pt x="3" y="1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: 図形 1665">
            <a:extLst>
              <a:ext uri="{FF2B5EF4-FFF2-40B4-BE49-F238E27FC236}">
                <a16:creationId xmlns:a16="http://schemas.microsoft.com/office/drawing/2014/main" id="{B59603D4-B71F-4ABD-95B0-659FDA2C4B97}"/>
              </a:ext>
            </a:extLst>
          </p:cNvPr>
          <p:cNvSpPr/>
          <p:nvPr/>
        </p:nvSpPr>
        <p:spPr>
          <a:xfrm>
            <a:off x="3106701" y="3463808"/>
            <a:ext cx="335014" cy="116032"/>
          </a:xfrm>
          <a:custGeom>
            <a:avLst/>
            <a:gdLst>
              <a:gd name="connsiteX0" fmla="*/ 334999 w 335014"/>
              <a:gd name="connsiteY0" fmla="*/ 63617 h 116032"/>
              <a:gd name="connsiteX1" fmla="*/ 231812 w 335014"/>
              <a:gd name="connsiteY1" fmla="*/ 117 h 116032"/>
              <a:gd name="connsiteX2" fmla="*/ 42899 w 335014"/>
              <a:gd name="connsiteY2" fmla="*/ 82667 h 116032"/>
              <a:gd name="connsiteX3" fmla="*/ 136562 w 335014"/>
              <a:gd name="connsiteY3" fmla="*/ 49330 h 116032"/>
              <a:gd name="connsiteX4" fmla="*/ 215937 w 335014"/>
              <a:gd name="connsiteY4" fmla="*/ 44567 h 116032"/>
              <a:gd name="connsiteX5" fmla="*/ 201649 w 335014"/>
              <a:gd name="connsiteY5" fmla="*/ 87430 h 116032"/>
              <a:gd name="connsiteX6" fmla="*/ 37 w 335014"/>
              <a:gd name="connsiteY6" fmla="*/ 116005 h 116032"/>
              <a:gd name="connsiteX7" fmla="*/ 219112 w 335014"/>
              <a:gd name="connsiteY7" fmla="*/ 92192 h 116032"/>
              <a:gd name="connsiteX8" fmla="*/ 254037 w 335014"/>
              <a:gd name="connsiteY8" fmla="*/ 66792 h 116032"/>
              <a:gd name="connsiteX9" fmla="*/ 239749 w 335014"/>
              <a:gd name="connsiteY9" fmla="*/ 27105 h 116032"/>
              <a:gd name="connsiteX10" fmla="*/ 334999 w 335014"/>
              <a:gd name="connsiteY10" fmla="*/ 63617 h 11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014" h="116032">
                <a:moveTo>
                  <a:pt x="334999" y="63617"/>
                </a:moveTo>
                <a:cubicBezTo>
                  <a:pt x="333676" y="59119"/>
                  <a:pt x="280495" y="-3058"/>
                  <a:pt x="231812" y="117"/>
                </a:cubicBezTo>
                <a:cubicBezTo>
                  <a:pt x="183129" y="3292"/>
                  <a:pt x="58774" y="74465"/>
                  <a:pt x="42899" y="82667"/>
                </a:cubicBezTo>
                <a:cubicBezTo>
                  <a:pt x="27024" y="90869"/>
                  <a:pt x="107722" y="55680"/>
                  <a:pt x="136562" y="49330"/>
                </a:cubicBezTo>
                <a:cubicBezTo>
                  <a:pt x="165402" y="42980"/>
                  <a:pt x="205089" y="38217"/>
                  <a:pt x="215937" y="44567"/>
                </a:cubicBezTo>
                <a:cubicBezTo>
                  <a:pt x="226785" y="50917"/>
                  <a:pt x="237632" y="75524"/>
                  <a:pt x="201649" y="87430"/>
                </a:cubicBezTo>
                <a:cubicBezTo>
                  <a:pt x="165666" y="99336"/>
                  <a:pt x="-2873" y="115211"/>
                  <a:pt x="37" y="116005"/>
                </a:cubicBezTo>
                <a:cubicBezTo>
                  <a:pt x="2947" y="116799"/>
                  <a:pt x="176779" y="100394"/>
                  <a:pt x="219112" y="92192"/>
                </a:cubicBezTo>
                <a:cubicBezTo>
                  <a:pt x="261445" y="83990"/>
                  <a:pt x="250598" y="77640"/>
                  <a:pt x="254037" y="66792"/>
                </a:cubicBezTo>
                <a:cubicBezTo>
                  <a:pt x="257476" y="55944"/>
                  <a:pt x="229430" y="29751"/>
                  <a:pt x="239749" y="27105"/>
                </a:cubicBezTo>
                <a:cubicBezTo>
                  <a:pt x="250068" y="24459"/>
                  <a:pt x="336322" y="68115"/>
                  <a:pt x="334999" y="63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: 図形 1666">
            <a:extLst>
              <a:ext uri="{FF2B5EF4-FFF2-40B4-BE49-F238E27FC236}">
                <a16:creationId xmlns:a16="http://schemas.microsoft.com/office/drawing/2014/main" id="{5A79DBE7-A9DE-40B5-9E36-0D3B72A13C8F}"/>
              </a:ext>
            </a:extLst>
          </p:cNvPr>
          <p:cNvSpPr/>
          <p:nvPr/>
        </p:nvSpPr>
        <p:spPr>
          <a:xfrm>
            <a:off x="3171825" y="3627428"/>
            <a:ext cx="293762" cy="96564"/>
          </a:xfrm>
          <a:custGeom>
            <a:avLst/>
            <a:gdLst>
              <a:gd name="connsiteX0" fmla="*/ 293688 w 293762"/>
              <a:gd name="connsiteY0" fmla="*/ 10 h 96564"/>
              <a:gd name="connsiteX1" fmla="*/ 247650 w 293762"/>
              <a:gd name="connsiteY1" fmla="*/ 92085 h 96564"/>
              <a:gd name="connsiteX2" fmla="*/ 0 w 293762"/>
              <a:gd name="connsiteY2" fmla="*/ 82560 h 96564"/>
              <a:gd name="connsiteX3" fmla="*/ 247650 w 293762"/>
              <a:gd name="connsiteY3" fmla="*/ 85735 h 96564"/>
              <a:gd name="connsiteX4" fmla="*/ 293688 w 293762"/>
              <a:gd name="connsiteY4" fmla="*/ 10 h 9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62" h="96564">
                <a:moveTo>
                  <a:pt x="293688" y="10"/>
                </a:moveTo>
                <a:cubicBezTo>
                  <a:pt x="293688" y="1068"/>
                  <a:pt x="296598" y="78327"/>
                  <a:pt x="247650" y="92085"/>
                </a:cubicBezTo>
                <a:cubicBezTo>
                  <a:pt x="198702" y="105843"/>
                  <a:pt x="0" y="83618"/>
                  <a:pt x="0" y="82560"/>
                </a:cubicBezTo>
                <a:cubicBezTo>
                  <a:pt x="0" y="81502"/>
                  <a:pt x="197644" y="96583"/>
                  <a:pt x="247650" y="85735"/>
                </a:cubicBezTo>
                <a:cubicBezTo>
                  <a:pt x="297656" y="74887"/>
                  <a:pt x="293688" y="-1048"/>
                  <a:pt x="29368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: 図形 1667">
            <a:extLst>
              <a:ext uri="{FF2B5EF4-FFF2-40B4-BE49-F238E27FC236}">
                <a16:creationId xmlns:a16="http://schemas.microsoft.com/office/drawing/2014/main" id="{C53F157F-B964-4A13-BED4-DE38AFEF736A}"/>
              </a:ext>
            </a:extLst>
          </p:cNvPr>
          <p:cNvSpPr/>
          <p:nvPr/>
        </p:nvSpPr>
        <p:spPr>
          <a:xfrm>
            <a:off x="2330406" y="3854369"/>
            <a:ext cx="603332" cy="264664"/>
          </a:xfrm>
          <a:custGeom>
            <a:avLst/>
            <a:gdLst>
              <a:gd name="connsiteX0" fmla="*/ 44 w 603332"/>
              <a:gd name="connsiteY0" fmla="*/ 112264 h 264664"/>
              <a:gd name="connsiteX1" fmla="*/ 311194 w 603332"/>
              <a:gd name="connsiteY1" fmla="*/ 19131 h 264664"/>
              <a:gd name="connsiteX2" fmla="*/ 243461 w 603332"/>
              <a:gd name="connsiteY2" fmla="*/ 152481 h 264664"/>
              <a:gd name="connsiteX3" fmla="*/ 402211 w 603332"/>
              <a:gd name="connsiteY3" fmla="*/ 108031 h 264664"/>
              <a:gd name="connsiteX4" fmla="*/ 315427 w 603332"/>
              <a:gd name="connsiteY4" fmla="*/ 245614 h 264664"/>
              <a:gd name="connsiteX5" fmla="*/ 603294 w 603332"/>
              <a:gd name="connsiteY5" fmla="*/ 165181 h 264664"/>
              <a:gd name="connsiteX6" fmla="*/ 336594 w 603332"/>
              <a:gd name="connsiteY6" fmla="*/ 264664 h 264664"/>
              <a:gd name="connsiteX7" fmla="*/ 408561 w 603332"/>
              <a:gd name="connsiteY7" fmla="*/ 165181 h 264664"/>
              <a:gd name="connsiteX8" fmla="*/ 378927 w 603332"/>
              <a:gd name="connsiteY8" fmla="*/ 152481 h 264664"/>
              <a:gd name="connsiteX9" fmla="*/ 336594 w 603332"/>
              <a:gd name="connsiteY9" fmla="*/ 101681 h 264664"/>
              <a:gd name="connsiteX10" fmla="*/ 273094 w 603332"/>
              <a:gd name="connsiteY10" fmla="*/ 110148 h 264664"/>
              <a:gd name="connsiteX11" fmla="*/ 287911 w 603332"/>
              <a:gd name="connsiteY11" fmla="*/ 81 h 264664"/>
              <a:gd name="connsiteX12" fmla="*/ 44 w 603332"/>
              <a:gd name="connsiteY12" fmla="*/ 112264 h 26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3332" h="264664">
                <a:moveTo>
                  <a:pt x="44" y="112264"/>
                </a:moveTo>
                <a:cubicBezTo>
                  <a:pt x="3924" y="115439"/>
                  <a:pt x="270625" y="12428"/>
                  <a:pt x="311194" y="19131"/>
                </a:cubicBezTo>
                <a:cubicBezTo>
                  <a:pt x="351763" y="25834"/>
                  <a:pt x="228292" y="137664"/>
                  <a:pt x="243461" y="152481"/>
                </a:cubicBezTo>
                <a:cubicBezTo>
                  <a:pt x="258631" y="167298"/>
                  <a:pt x="390217" y="92509"/>
                  <a:pt x="402211" y="108031"/>
                </a:cubicBezTo>
                <a:cubicBezTo>
                  <a:pt x="414205" y="123553"/>
                  <a:pt x="281913" y="236089"/>
                  <a:pt x="315427" y="245614"/>
                </a:cubicBezTo>
                <a:cubicBezTo>
                  <a:pt x="348941" y="255139"/>
                  <a:pt x="599766" y="162006"/>
                  <a:pt x="603294" y="165181"/>
                </a:cubicBezTo>
                <a:cubicBezTo>
                  <a:pt x="606822" y="168356"/>
                  <a:pt x="369049" y="264664"/>
                  <a:pt x="336594" y="264664"/>
                </a:cubicBezTo>
                <a:cubicBezTo>
                  <a:pt x="304139" y="264664"/>
                  <a:pt x="401506" y="183878"/>
                  <a:pt x="408561" y="165181"/>
                </a:cubicBezTo>
                <a:cubicBezTo>
                  <a:pt x="415616" y="146484"/>
                  <a:pt x="390921" y="163064"/>
                  <a:pt x="378927" y="152481"/>
                </a:cubicBezTo>
                <a:cubicBezTo>
                  <a:pt x="366933" y="141898"/>
                  <a:pt x="354233" y="108736"/>
                  <a:pt x="336594" y="101681"/>
                </a:cubicBezTo>
                <a:cubicBezTo>
                  <a:pt x="318955" y="94626"/>
                  <a:pt x="281208" y="127081"/>
                  <a:pt x="273094" y="110148"/>
                </a:cubicBezTo>
                <a:cubicBezTo>
                  <a:pt x="264980" y="93215"/>
                  <a:pt x="329186" y="3609"/>
                  <a:pt x="287911" y="81"/>
                </a:cubicBezTo>
                <a:cubicBezTo>
                  <a:pt x="246636" y="-3447"/>
                  <a:pt x="-3836" y="109089"/>
                  <a:pt x="44" y="112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: 図形 1668">
            <a:extLst>
              <a:ext uri="{FF2B5EF4-FFF2-40B4-BE49-F238E27FC236}">
                <a16:creationId xmlns:a16="http://schemas.microsoft.com/office/drawing/2014/main" id="{8B58A475-60A6-4F91-AD3F-B041C0CCC06B}"/>
              </a:ext>
            </a:extLst>
          </p:cNvPr>
          <p:cNvSpPr/>
          <p:nvPr/>
        </p:nvSpPr>
        <p:spPr>
          <a:xfrm>
            <a:off x="2619524" y="4357774"/>
            <a:ext cx="194134" cy="504353"/>
          </a:xfrm>
          <a:custGeom>
            <a:avLst/>
            <a:gdLst>
              <a:gd name="connsiteX0" fmla="*/ 193526 w 194134"/>
              <a:gd name="connsiteY0" fmla="*/ 2559 h 504353"/>
              <a:gd name="connsiteX1" fmla="*/ 64409 w 194134"/>
              <a:gd name="connsiteY1" fmla="*/ 102043 h 504353"/>
              <a:gd name="connsiteX2" fmla="*/ 39009 w 194134"/>
              <a:gd name="connsiteY2" fmla="*/ 178243 h 504353"/>
              <a:gd name="connsiteX3" fmla="*/ 41126 w 194134"/>
              <a:gd name="connsiteY3" fmla="*/ 497859 h 504353"/>
              <a:gd name="connsiteX4" fmla="*/ 39009 w 194134"/>
              <a:gd name="connsiteY4" fmla="*/ 379326 h 504353"/>
              <a:gd name="connsiteX5" fmla="*/ 5143 w 194134"/>
              <a:gd name="connsiteY5" fmla="*/ 214226 h 504353"/>
              <a:gd name="connsiteX6" fmla="*/ 193526 w 194134"/>
              <a:gd name="connsiteY6" fmla="*/ 2559 h 50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134" h="504353">
                <a:moveTo>
                  <a:pt x="193526" y="2559"/>
                </a:moveTo>
                <a:cubicBezTo>
                  <a:pt x="203404" y="-16138"/>
                  <a:pt x="90162" y="72762"/>
                  <a:pt x="64409" y="102043"/>
                </a:cubicBezTo>
                <a:cubicBezTo>
                  <a:pt x="38656" y="131324"/>
                  <a:pt x="42889" y="112274"/>
                  <a:pt x="39009" y="178243"/>
                </a:cubicBezTo>
                <a:cubicBezTo>
                  <a:pt x="35129" y="244212"/>
                  <a:pt x="41126" y="464345"/>
                  <a:pt x="41126" y="497859"/>
                </a:cubicBezTo>
                <a:cubicBezTo>
                  <a:pt x="41126" y="531373"/>
                  <a:pt x="45006" y="426598"/>
                  <a:pt x="39009" y="379326"/>
                </a:cubicBezTo>
                <a:cubicBezTo>
                  <a:pt x="33012" y="332054"/>
                  <a:pt x="-15671" y="275609"/>
                  <a:pt x="5143" y="214226"/>
                </a:cubicBezTo>
                <a:cubicBezTo>
                  <a:pt x="25957" y="152843"/>
                  <a:pt x="183648" y="21256"/>
                  <a:pt x="193526" y="2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: 図形 1669">
            <a:extLst>
              <a:ext uri="{FF2B5EF4-FFF2-40B4-BE49-F238E27FC236}">
                <a16:creationId xmlns:a16="http://schemas.microsoft.com/office/drawing/2014/main" id="{9D6E6D4F-CA18-4628-90BD-EFFB51A92B9E}"/>
              </a:ext>
            </a:extLst>
          </p:cNvPr>
          <p:cNvSpPr/>
          <p:nvPr/>
        </p:nvSpPr>
        <p:spPr>
          <a:xfrm>
            <a:off x="2767991" y="4495536"/>
            <a:ext cx="162926" cy="305923"/>
          </a:xfrm>
          <a:custGeom>
            <a:avLst/>
            <a:gdLst>
              <a:gd name="connsiteX0" fmla="*/ 2726 w 162926"/>
              <a:gd name="connsiteY0" fmla="*/ 264 h 305923"/>
              <a:gd name="connsiteX1" fmla="*/ 34476 w 162926"/>
              <a:gd name="connsiteY1" fmla="*/ 142081 h 305923"/>
              <a:gd name="connsiteX2" fmla="*/ 159359 w 162926"/>
              <a:gd name="connsiteY2" fmla="*/ 302947 h 305923"/>
              <a:gd name="connsiteX3" fmla="*/ 125492 w 162926"/>
              <a:gd name="connsiteY3" fmla="*/ 241564 h 305923"/>
              <a:gd name="connsiteX4" fmla="*/ 89509 w 162926"/>
              <a:gd name="connsiteY4" fmla="*/ 178064 h 305923"/>
              <a:gd name="connsiteX5" fmla="*/ 2726 w 162926"/>
              <a:gd name="connsiteY5" fmla="*/ 264 h 3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926" h="305923">
                <a:moveTo>
                  <a:pt x="2726" y="264"/>
                </a:moveTo>
                <a:cubicBezTo>
                  <a:pt x="-6446" y="-5733"/>
                  <a:pt x="8371" y="91634"/>
                  <a:pt x="34476" y="142081"/>
                </a:cubicBezTo>
                <a:cubicBezTo>
                  <a:pt x="60582" y="192528"/>
                  <a:pt x="144190" y="286367"/>
                  <a:pt x="159359" y="302947"/>
                </a:cubicBezTo>
                <a:cubicBezTo>
                  <a:pt x="174528" y="319527"/>
                  <a:pt x="137134" y="262378"/>
                  <a:pt x="125492" y="241564"/>
                </a:cubicBezTo>
                <a:cubicBezTo>
                  <a:pt x="113850" y="220750"/>
                  <a:pt x="110676" y="211578"/>
                  <a:pt x="89509" y="178064"/>
                </a:cubicBezTo>
                <a:cubicBezTo>
                  <a:pt x="68342" y="144550"/>
                  <a:pt x="11898" y="6261"/>
                  <a:pt x="2726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: 図形 1670">
            <a:extLst>
              <a:ext uri="{FF2B5EF4-FFF2-40B4-BE49-F238E27FC236}">
                <a16:creationId xmlns:a16="http://schemas.microsoft.com/office/drawing/2014/main" id="{9F577BF7-DE8B-4CEE-BE4C-E41B3D0AA4B4}"/>
              </a:ext>
            </a:extLst>
          </p:cNvPr>
          <p:cNvSpPr/>
          <p:nvPr/>
        </p:nvSpPr>
        <p:spPr>
          <a:xfrm>
            <a:off x="2430085" y="4544098"/>
            <a:ext cx="131861" cy="589616"/>
          </a:xfrm>
          <a:custGeom>
            <a:avLst/>
            <a:gdLst>
              <a:gd name="connsiteX0" fmla="*/ 10432 w 131861"/>
              <a:gd name="connsiteY0" fmla="*/ 385 h 589616"/>
              <a:gd name="connsiteX1" fmla="*/ 6198 w 131861"/>
              <a:gd name="connsiteY1" fmla="*/ 169719 h 589616"/>
              <a:gd name="connsiteX2" fmla="*/ 95098 w 131861"/>
              <a:gd name="connsiteY2" fmla="*/ 332702 h 589616"/>
              <a:gd name="connsiteX3" fmla="*/ 118382 w 131861"/>
              <a:gd name="connsiteY3" fmla="*/ 408902 h 589616"/>
              <a:gd name="connsiteX4" fmla="*/ 124732 w 131861"/>
              <a:gd name="connsiteY4" fmla="*/ 588819 h 589616"/>
              <a:gd name="connsiteX5" fmla="*/ 131082 w 131861"/>
              <a:gd name="connsiteY5" fmla="*/ 468169 h 589616"/>
              <a:gd name="connsiteX6" fmla="*/ 105682 w 131861"/>
              <a:gd name="connsiteY6" fmla="*/ 311535 h 589616"/>
              <a:gd name="connsiteX7" fmla="*/ 33715 w 131861"/>
              <a:gd name="connsiteY7" fmla="*/ 218402 h 589616"/>
              <a:gd name="connsiteX8" fmla="*/ 10432 w 131861"/>
              <a:gd name="connsiteY8" fmla="*/ 385 h 58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861" h="589616">
                <a:moveTo>
                  <a:pt x="10432" y="385"/>
                </a:moveTo>
                <a:cubicBezTo>
                  <a:pt x="5846" y="-7729"/>
                  <a:pt x="-7913" y="114333"/>
                  <a:pt x="6198" y="169719"/>
                </a:cubicBezTo>
                <a:cubicBezTo>
                  <a:pt x="20309" y="225105"/>
                  <a:pt x="76401" y="292838"/>
                  <a:pt x="95098" y="332702"/>
                </a:cubicBezTo>
                <a:cubicBezTo>
                  <a:pt x="113795" y="372566"/>
                  <a:pt x="113443" y="366216"/>
                  <a:pt x="118382" y="408902"/>
                </a:cubicBezTo>
                <a:cubicBezTo>
                  <a:pt x="123321" y="451588"/>
                  <a:pt x="122615" y="578941"/>
                  <a:pt x="124732" y="588819"/>
                </a:cubicBezTo>
                <a:cubicBezTo>
                  <a:pt x="126849" y="598697"/>
                  <a:pt x="134257" y="514383"/>
                  <a:pt x="131082" y="468169"/>
                </a:cubicBezTo>
                <a:cubicBezTo>
                  <a:pt x="127907" y="421955"/>
                  <a:pt x="121910" y="353163"/>
                  <a:pt x="105682" y="311535"/>
                </a:cubicBezTo>
                <a:cubicBezTo>
                  <a:pt x="89454" y="269907"/>
                  <a:pt x="51707" y="267438"/>
                  <a:pt x="33715" y="218402"/>
                </a:cubicBezTo>
                <a:cubicBezTo>
                  <a:pt x="15723" y="169366"/>
                  <a:pt x="15018" y="8499"/>
                  <a:pt x="10432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: 図形 1671">
            <a:extLst>
              <a:ext uri="{FF2B5EF4-FFF2-40B4-BE49-F238E27FC236}">
                <a16:creationId xmlns:a16="http://schemas.microsoft.com/office/drawing/2014/main" id="{F9826830-4A8A-4EB4-964F-246BE7A2CC2D}"/>
              </a:ext>
            </a:extLst>
          </p:cNvPr>
          <p:cNvSpPr/>
          <p:nvPr/>
        </p:nvSpPr>
        <p:spPr>
          <a:xfrm>
            <a:off x="2734302" y="4530580"/>
            <a:ext cx="197970" cy="387323"/>
          </a:xfrm>
          <a:custGeom>
            <a:avLst/>
            <a:gdLst>
              <a:gd name="connsiteX0" fmla="*/ 2548 w 197970"/>
              <a:gd name="connsiteY0" fmla="*/ 18137 h 387323"/>
              <a:gd name="connsiteX1" fmla="*/ 8898 w 197970"/>
              <a:gd name="connsiteY1" fmla="*/ 75287 h 387323"/>
              <a:gd name="connsiteX2" fmla="*/ 63931 w 197970"/>
              <a:gd name="connsiteY2" fmla="*/ 356803 h 387323"/>
              <a:gd name="connsiteX3" fmla="*/ 197281 w 197970"/>
              <a:gd name="connsiteY3" fmla="*/ 371620 h 387323"/>
              <a:gd name="connsiteX4" fmla="*/ 112615 w 197970"/>
              <a:gd name="connsiteY4" fmla="*/ 386437 h 387323"/>
              <a:gd name="connsiteX5" fmla="*/ 34298 w 197970"/>
              <a:gd name="connsiteY5" fmla="*/ 344103 h 387323"/>
              <a:gd name="connsiteX6" fmla="*/ 2548 w 197970"/>
              <a:gd name="connsiteY6" fmla="*/ 18137 h 38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70" h="387323">
                <a:moveTo>
                  <a:pt x="2548" y="18137"/>
                </a:moveTo>
                <a:cubicBezTo>
                  <a:pt x="-1685" y="-26666"/>
                  <a:pt x="-1332" y="18843"/>
                  <a:pt x="8898" y="75287"/>
                </a:cubicBezTo>
                <a:cubicBezTo>
                  <a:pt x="19128" y="131731"/>
                  <a:pt x="32534" y="307414"/>
                  <a:pt x="63931" y="356803"/>
                </a:cubicBezTo>
                <a:cubicBezTo>
                  <a:pt x="95328" y="406192"/>
                  <a:pt x="189167" y="366681"/>
                  <a:pt x="197281" y="371620"/>
                </a:cubicBezTo>
                <a:cubicBezTo>
                  <a:pt x="205395" y="376559"/>
                  <a:pt x="139779" y="391023"/>
                  <a:pt x="112615" y="386437"/>
                </a:cubicBezTo>
                <a:cubicBezTo>
                  <a:pt x="85451" y="381851"/>
                  <a:pt x="53701" y="399489"/>
                  <a:pt x="34298" y="344103"/>
                </a:cubicBezTo>
                <a:cubicBezTo>
                  <a:pt x="14895" y="288717"/>
                  <a:pt x="6781" y="62940"/>
                  <a:pt x="2548" y="18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: 図形 1672">
            <a:extLst>
              <a:ext uri="{FF2B5EF4-FFF2-40B4-BE49-F238E27FC236}">
                <a16:creationId xmlns:a16="http://schemas.microsoft.com/office/drawing/2014/main" id="{6C30B294-3B69-4CED-BECA-63D7DFBEE951}"/>
              </a:ext>
            </a:extLst>
          </p:cNvPr>
          <p:cNvSpPr/>
          <p:nvPr/>
        </p:nvSpPr>
        <p:spPr>
          <a:xfrm>
            <a:off x="2224235" y="5022806"/>
            <a:ext cx="185854" cy="462519"/>
          </a:xfrm>
          <a:custGeom>
            <a:avLst/>
            <a:gdLst>
              <a:gd name="connsiteX0" fmla="*/ 106215 w 185854"/>
              <a:gd name="connsiteY0" fmla="*/ 44 h 462519"/>
              <a:gd name="connsiteX1" fmla="*/ 2498 w 185854"/>
              <a:gd name="connsiteY1" fmla="*/ 211711 h 462519"/>
              <a:gd name="connsiteX2" fmla="*/ 44832 w 185854"/>
              <a:gd name="connsiteY2" fmla="*/ 294261 h 462519"/>
              <a:gd name="connsiteX3" fmla="*/ 182415 w 185854"/>
              <a:gd name="connsiteY3" fmla="*/ 461477 h 462519"/>
              <a:gd name="connsiteX4" fmla="*/ 140082 w 185854"/>
              <a:gd name="connsiteY4" fmla="*/ 359877 h 462519"/>
              <a:gd name="connsiteX5" fmla="*/ 93515 w 185854"/>
              <a:gd name="connsiteY5" fmla="*/ 254044 h 462519"/>
              <a:gd name="connsiteX6" fmla="*/ 123148 w 185854"/>
              <a:gd name="connsiteY6" fmla="*/ 364111 h 462519"/>
              <a:gd name="connsiteX7" fmla="*/ 38482 w 185854"/>
              <a:gd name="connsiteY7" fmla="*/ 254044 h 462519"/>
              <a:gd name="connsiteX8" fmla="*/ 19432 w 185854"/>
              <a:gd name="connsiteY8" fmla="*/ 230761 h 462519"/>
              <a:gd name="connsiteX9" fmla="*/ 106215 w 185854"/>
              <a:gd name="connsiteY9" fmla="*/ 44 h 46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854" h="462519">
                <a:moveTo>
                  <a:pt x="106215" y="44"/>
                </a:moveTo>
                <a:cubicBezTo>
                  <a:pt x="103393" y="-3131"/>
                  <a:pt x="12728" y="162675"/>
                  <a:pt x="2498" y="211711"/>
                </a:cubicBezTo>
                <a:cubicBezTo>
                  <a:pt x="-7732" y="260747"/>
                  <a:pt x="14846" y="252633"/>
                  <a:pt x="44832" y="294261"/>
                </a:cubicBezTo>
                <a:cubicBezTo>
                  <a:pt x="74818" y="335889"/>
                  <a:pt x="166540" y="450541"/>
                  <a:pt x="182415" y="461477"/>
                </a:cubicBezTo>
                <a:cubicBezTo>
                  <a:pt x="198290" y="472413"/>
                  <a:pt x="154899" y="394449"/>
                  <a:pt x="140082" y="359877"/>
                </a:cubicBezTo>
                <a:cubicBezTo>
                  <a:pt x="125265" y="325305"/>
                  <a:pt x="96337" y="253338"/>
                  <a:pt x="93515" y="254044"/>
                </a:cubicBezTo>
                <a:cubicBezTo>
                  <a:pt x="90693" y="254750"/>
                  <a:pt x="132320" y="364111"/>
                  <a:pt x="123148" y="364111"/>
                </a:cubicBezTo>
                <a:cubicBezTo>
                  <a:pt x="113976" y="364111"/>
                  <a:pt x="55768" y="276269"/>
                  <a:pt x="38482" y="254044"/>
                </a:cubicBezTo>
                <a:cubicBezTo>
                  <a:pt x="21196" y="231819"/>
                  <a:pt x="9907" y="267450"/>
                  <a:pt x="19432" y="230761"/>
                </a:cubicBezTo>
                <a:cubicBezTo>
                  <a:pt x="28957" y="194072"/>
                  <a:pt x="109037" y="3219"/>
                  <a:pt x="106215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: 図形 1673">
            <a:extLst>
              <a:ext uri="{FF2B5EF4-FFF2-40B4-BE49-F238E27FC236}">
                <a16:creationId xmlns:a16="http://schemas.microsoft.com/office/drawing/2014/main" id="{19C2EC22-491E-441E-AAD3-F4CDC3BE3438}"/>
              </a:ext>
            </a:extLst>
          </p:cNvPr>
          <p:cNvSpPr/>
          <p:nvPr/>
        </p:nvSpPr>
        <p:spPr>
          <a:xfrm>
            <a:off x="2889245" y="5253650"/>
            <a:ext cx="243426" cy="89007"/>
          </a:xfrm>
          <a:custGeom>
            <a:avLst/>
            <a:gdLst>
              <a:gd name="connsiteX0" fmla="*/ 5 w 243426"/>
              <a:gd name="connsiteY0" fmla="*/ 88817 h 89007"/>
              <a:gd name="connsiteX1" fmla="*/ 112188 w 243426"/>
              <a:gd name="connsiteY1" fmla="*/ 25317 h 89007"/>
              <a:gd name="connsiteX2" fmla="*/ 243422 w 243426"/>
              <a:gd name="connsiteY2" fmla="*/ 23200 h 89007"/>
              <a:gd name="connsiteX3" fmla="*/ 107955 w 243426"/>
              <a:gd name="connsiteY3" fmla="*/ 2033 h 89007"/>
              <a:gd name="connsiteX4" fmla="*/ 5 w 243426"/>
              <a:gd name="connsiteY4" fmla="*/ 88817 h 8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426" h="89007">
                <a:moveTo>
                  <a:pt x="5" y="88817"/>
                </a:moveTo>
                <a:cubicBezTo>
                  <a:pt x="710" y="92698"/>
                  <a:pt x="71619" y="36253"/>
                  <a:pt x="112188" y="25317"/>
                </a:cubicBezTo>
                <a:cubicBezTo>
                  <a:pt x="152758" y="14381"/>
                  <a:pt x="244127" y="27081"/>
                  <a:pt x="243422" y="23200"/>
                </a:cubicBezTo>
                <a:cubicBezTo>
                  <a:pt x="242717" y="19319"/>
                  <a:pt x="148877" y="-7492"/>
                  <a:pt x="107955" y="2033"/>
                </a:cubicBezTo>
                <a:cubicBezTo>
                  <a:pt x="67033" y="11558"/>
                  <a:pt x="-700" y="84936"/>
                  <a:pt x="5" y="88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: 図形 1674">
            <a:extLst>
              <a:ext uri="{FF2B5EF4-FFF2-40B4-BE49-F238E27FC236}">
                <a16:creationId xmlns:a16="http://schemas.microsoft.com/office/drawing/2014/main" id="{A2714839-C8C2-45FD-B87F-167F3716E7A6}"/>
              </a:ext>
            </a:extLst>
          </p:cNvPr>
          <p:cNvSpPr/>
          <p:nvPr/>
        </p:nvSpPr>
        <p:spPr>
          <a:xfrm>
            <a:off x="2872242" y="5410180"/>
            <a:ext cx="278148" cy="165636"/>
          </a:xfrm>
          <a:custGeom>
            <a:avLst/>
            <a:gdLst>
              <a:gd name="connsiteX0" fmla="*/ 75 w 278148"/>
              <a:gd name="connsiteY0" fmla="*/ 20 h 165636"/>
              <a:gd name="connsiteX1" fmla="*/ 277358 w 278148"/>
              <a:gd name="connsiteY1" fmla="*/ 146070 h 165636"/>
              <a:gd name="connsiteX2" fmla="*/ 88975 w 278148"/>
              <a:gd name="connsiteY2" fmla="*/ 163003 h 165636"/>
              <a:gd name="connsiteX3" fmla="*/ 247725 w 278148"/>
              <a:gd name="connsiteY3" fmla="*/ 135487 h 165636"/>
              <a:gd name="connsiteX4" fmla="*/ 75 w 278148"/>
              <a:gd name="connsiteY4" fmla="*/ 20 h 16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48" h="165636">
                <a:moveTo>
                  <a:pt x="75" y="20"/>
                </a:moveTo>
                <a:cubicBezTo>
                  <a:pt x="5014" y="1784"/>
                  <a:pt x="262541" y="118906"/>
                  <a:pt x="277358" y="146070"/>
                </a:cubicBezTo>
                <a:cubicBezTo>
                  <a:pt x="292175" y="173234"/>
                  <a:pt x="93914" y="164767"/>
                  <a:pt x="88975" y="163003"/>
                </a:cubicBezTo>
                <a:cubicBezTo>
                  <a:pt x="84036" y="161239"/>
                  <a:pt x="262189" y="160534"/>
                  <a:pt x="247725" y="135487"/>
                </a:cubicBezTo>
                <a:cubicBezTo>
                  <a:pt x="233261" y="110440"/>
                  <a:pt x="-4864" y="-1744"/>
                  <a:pt x="75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: 図形 1675">
            <a:extLst>
              <a:ext uri="{FF2B5EF4-FFF2-40B4-BE49-F238E27FC236}">
                <a16:creationId xmlns:a16="http://schemas.microsoft.com/office/drawing/2014/main" id="{72E58EC3-D38F-441B-9660-DA1D661ADFD7}"/>
              </a:ext>
            </a:extLst>
          </p:cNvPr>
          <p:cNvSpPr/>
          <p:nvPr/>
        </p:nvSpPr>
        <p:spPr>
          <a:xfrm>
            <a:off x="2388622" y="5708345"/>
            <a:ext cx="369077" cy="175705"/>
          </a:xfrm>
          <a:custGeom>
            <a:avLst/>
            <a:gdLst>
              <a:gd name="connsiteX0" fmla="*/ 9561 w 369077"/>
              <a:gd name="connsiteY0" fmla="*/ 169638 h 175705"/>
              <a:gd name="connsiteX1" fmla="*/ 62478 w 369077"/>
              <a:gd name="connsiteY1" fmla="*/ 131538 h 175705"/>
              <a:gd name="connsiteX2" fmla="*/ 225461 w 369077"/>
              <a:gd name="connsiteY2" fmla="*/ 10888 h 175705"/>
              <a:gd name="connsiteX3" fmla="*/ 367278 w 369077"/>
              <a:gd name="connsiteY3" fmla="*/ 6655 h 175705"/>
              <a:gd name="connsiteX4" fmla="*/ 295311 w 369077"/>
              <a:gd name="connsiteY4" fmla="*/ 19355 h 175705"/>
              <a:gd name="connsiteX5" fmla="*/ 149261 w 369077"/>
              <a:gd name="connsiteY5" fmla="*/ 95555 h 175705"/>
              <a:gd name="connsiteX6" fmla="*/ 242395 w 369077"/>
              <a:gd name="connsiteY6" fmla="*/ 15122 h 175705"/>
              <a:gd name="connsiteX7" fmla="*/ 9561 w 369077"/>
              <a:gd name="connsiteY7" fmla="*/ 169638 h 17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9077" h="175705">
                <a:moveTo>
                  <a:pt x="9561" y="169638"/>
                </a:moveTo>
                <a:cubicBezTo>
                  <a:pt x="-20425" y="189041"/>
                  <a:pt x="26495" y="157996"/>
                  <a:pt x="62478" y="131538"/>
                </a:cubicBezTo>
                <a:cubicBezTo>
                  <a:pt x="98461" y="105080"/>
                  <a:pt x="174661" y="31702"/>
                  <a:pt x="225461" y="10888"/>
                </a:cubicBezTo>
                <a:cubicBezTo>
                  <a:pt x="276261" y="-9926"/>
                  <a:pt x="355636" y="5244"/>
                  <a:pt x="367278" y="6655"/>
                </a:cubicBezTo>
                <a:cubicBezTo>
                  <a:pt x="378920" y="8066"/>
                  <a:pt x="331647" y="4538"/>
                  <a:pt x="295311" y="19355"/>
                </a:cubicBezTo>
                <a:cubicBezTo>
                  <a:pt x="258975" y="34172"/>
                  <a:pt x="158080" y="96261"/>
                  <a:pt x="149261" y="95555"/>
                </a:cubicBezTo>
                <a:cubicBezTo>
                  <a:pt x="140442" y="94849"/>
                  <a:pt x="263562" y="3127"/>
                  <a:pt x="242395" y="15122"/>
                </a:cubicBezTo>
                <a:cubicBezTo>
                  <a:pt x="221228" y="27117"/>
                  <a:pt x="39547" y="150235"/>
                  <a:pt x="9561" y="169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: 図形 1676">
            <a:extLst>
              <a:ext uri="{FF2B5EF4-FFF2-40B4-BE49-F238E27FC236}">
                <a16:creationId xmlns:a16="http://schemas.microsoft.com/office/drawing/2014/main" id="{E933A97C-D69E-4DD4-A45F-A62C1D06CD08}"/>
              </a:ext>
            </a:extLst>
          </p:cNvPr>
          <p:cNvSpPr/>
          <p:nvPr/>
        </p:nvSpPr>
        <p:spPr>
          <a:xfrm>
            <a:off x="2884992" y="5634443"/>
            <a:ext cx="342300" cy="193773"/>
          </a:xfrm>
          <a:custGeom>
            <a:avLst/>
            <a:gdLst>
              <a:gd name="connsiteX0" fmla="*/ 25 w 342300"/>
              <a:gd name="connsiteY0" fmla="*/ 124 h 193773"/>
              <a:gd name="connsiteX1" fmla="*/ 285775 w 342300"/>
              <a:gd name="connsiteY1" fmla="*/ 116540 h 193773"/>
              <a:gd name="connsiteX2" fmla="*/ 340808 w 342300"/>
              <a:gd name="connsiteY2" fmla="*/ 192740 h 193773"/>
              <a:gd name="connsiteX3" fmla="*/ 258258 w 342300"/>
              <a:gd name="connsiteY3" fmla="*/ 158874 h 193773"/>
              <a:gd name="connsiteX4" fmla="*/ 46591 w 342300"/>
              <a:gd name="connsiteY4" fmla="*/ 133474 h 193773"/>
              <a:gd name="connsiteX5" fmla="*/ 302708 w 342300"/>
              <a:gd name="connsiteY5" fmla="*/ 139824 h 193773"/>
              <a:gd name="connsiteX6" fmla="*/ 25 w 342300"/>
              <a:gd name="connsiteY6" fmla="*/ 124 h 19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300" h="193773">
                <a:moveTo>
                  <a:pt x="25" y="124"/>
                </a:moveTo>
                <a:cubicBezTo>
                  <a:pt x="-2797" y="-3757"/>
                  <a:pt x="228978" y="84437"/>
                  <a:pt x="285775" y="116540"/>
                </a:cubicBezTo>
                <a:cubicBezTo>
                  <a:pt x="342572" y="148643"/>
                  <a:pt x="345394" y="185684"/>
                  <a:pt x="340808" y="192740"/>
                </a:cubicBezTo>
                <a:cubicBezTo>
                  <a:pt x="336222" y="199796"/>
                  <a:pt x="307294" y="168752"/>
                  <a:pt x="258258" y="158874"/>
                </a:cubicBezTo>
                <a:cubicBezTo>
                  <a:pt x="209222" y="148996"/>
                  <a:pt x="39183" y="136649"/>
                  <a:pt x="46591" y="133474"/>
                </a:cubicBezTo>
                <a:cubicBezTo>
                  <a:pt x="53999" y="130299"/>
                  <a:pt x="307647" y="159227"/>
                  <a:pt x="302708" y="139824"/>
                </a:cubicBezTo>
                <a:cubicBezTo>
                  <a:pt x="297769" y="120421"/>
                  <a:pt x="2847" y="4005"/>
                  <a:pt x="25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: 図形 1677">
            <a:extLst>
              <a:ext uri="{FF2B5EF4-FFF2-40B4-BE49-F238E27FC236}">
                <a16:creationId xmlns:a16="http://schemas.microsoft.com/office/drawing/2014/main" id="{B0257A33-553F-45AF-8DBF-B8E73052D89D}"/>
              </a:ext>
            </a:extLst>
          </p:cNvPr>
          <p:cNvSpPr/>
          <p:nvPr/>
        </p:nvSpPr>
        <p:spPr>
          <a:xfrm>
            <a:off x="1779833" y="5949288"/>
            <a:ext cx="672563" cy="102293"/>
          </a:xfrm>
          <a:custGeom>
            <a:avLst/>
            <a:gdLst>
              <a:gd name="connsiteX0" fmla="*/ 284 w 672563"/>
              <a:gd name="connsiteY0" fmla="*/ 102262 h 102293"/>
              <a:gd name="connsiteX1" fmla="*/ 286034 w 672563"/>
              <a:gd name="connsiteY1" fmla="*/ 53579 h 102293"/>
              <a:gd name="connsiteX2" fmla="*/ 671267 w 672563"/>
              <a:gd name="connsiteY2" fmla="*/ 81095 h 102293"/>
              <a:gd name="connsiteX3" fmla="*/ 146334 w 672563"/>
              <a:gd name="connsiteY3" fmla="*/ 662 h 102293"/>
              <a:gd name="connsiteX4" fmla="*/ 336834 w 672563"/>
              <a:gd name="connsiteY4" fmla="*/ 45112 h 102293"/>
              <a:gd name="connsiteX5" fmla="*/ 284 w 672563"/>
              <a:gd name="connsiteY5" fmla="*/ 102262 h 10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563" h="102293">
                <a:moveTo>
                  <a:pt x="284" y="102262"/>
                </a:moveTo>
                <a:cubicBezTo>
                  <a:pt x="-8183" y="103673"/>
                  <a:pt x="174204" y="57107"/>
                  <a:pt x="286034" y="53579"/>
                </a:cubicBezTo>
                <a:cubicBezTo>
                  <a:pt x="397865" y="50051"/>
                  <a:pt x="694550" y="89914"/>
                  <a:pt x="671267" y="81095"/>
                </a:cubicBezTo>
                <a:cubicBezTo>
                  <a:pt x="647984" y="72276"/>
                  <a:pt x="202073" y="6659"/>
                  <a:pt x="146334" y="662"/>
                </a:cubicBezTo>
                <a:cubicBezTo>
                  <a:pt x="90595" y="-5335"/>
                  <a:pt x="359412" y="31001"/>
                  <a:pt x="336834" y="45112"/>
                </a:cubicBezTo>
                <a:cubicBezTo>
                  <a:pt x="314256" y="59223"/>
                  <a:pt x="8751" y="100851"/>
                  <a:pt x="284" y="102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: 図形 1678">
            <a:extLst>
              <a:ext uri="{FF2B5EF4-FFF2-40B4-BE49-F238E27FC236}">
                <a16:creationId xmlns:a16="http://schemas.microsoft.com/office/drawing/2014/main" id="{0100C3AB-2EB4-4BEE-AC28-2EDBACEBF67D}"/>
              </a:ext>
            </a:extLst>
          </p:cNvPr>
          <p:cNvSpPr/>
          <p:nvPr/>
        </p:nvSpPr>
        <p:spPr>
          <a:xfrm>
            <a:off x="2160807" y="5494858"/>
            <a:ext cx="550070" cy="196865"/>
          </a:xfrm>
          <a:custGeom>
            <a:avLst/>
            <a:gdLst>
              <a:gd name="connsiteX0" fmla="*/ 310 w 550070"/>
              <a:gd name="connsiteY0" fmla="*/ 116425 h 196865"/>
              <a:gd name="connsiteX1" fmla="*/ 319926 w 550070"/>
              <a:gd name="connsiteY1" fmla="*/ 127009 h 196865"/>
              <a:gd name="connsiteX2" fmla="*/ 548526 w 550070"/>
              <a:gd name="connsiteY2" fmla="*/ 196859 h 196865"/>
              <a:gd name="connsiteX3" fmla="*/ 413060 w 550070"/>
              <a:gd name="connsiteY3" fmla="*/ 122775 h 196865"/>
              <a:gd name="connsiteX4" fmla="*/ 275476 w 550070"/>
              <a:gd name="connsiteY4" fmla="*/ 52925 h 196865"/>
              <a:gd name="connsiteX5" fmla="*/ 195043 w 550070"/>
              <a:gd name="connsiteY5" fmla="*/ 9 h 196865"/>
              <a:gd name="connsiteX6" fmla="*/ 195043 w 550070"/>
              <a:gd name="connsiteY6" fmla="*/ 48692 h 196865"/>
              <a:gd name="connsiteX7" fmla="*/ 120960 w 550070"/>
              <a:gd name="connsiteY7" fmla="*/ 57159 h 196865"/>
              <a:gd name="connsiteX8" fmla="*/ 258543 w 550070"/>
              <a:gd name="connsiteY8" fmla="*/ 103725 h 196865"/>
              <a:gd name="connsiteX9" fmla="*/ 310 w 550070"/>
              <a:gd name="connsiteY9" fmla="*/ 116425 h 19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0070" h="196865">
                <a:moveTo>
                  <a:pt x="310" y="116425"/>
                </a:moveTo>
                <a:cubicBezTo>
                  <a:pt x="10541" y="120306"/>
                  <a:pt x="228557" y="113603"/>
                  <a:pt x="319926" y="127009"/>
                </a:cubicBezTo>
                <a:cubicBezTo>
                  <a:pt x="411295" y="140415"/>
                  <a:pt x="533004" y="197565"/>
                  <a:pt x="548526" y="196859"/>
                </a:cubicBezTo>
                <a:cubicBezTo>
                  <a:pt x="564048" y="196153"/>
                  <a:pt x="458568" y="146764"/>
                  <a:pt x="413060" y="122775"/>
                </a:cubicBezTo>
                <a:cubicBezTo>
                  <a:pt x="367552" y="98786"/>
                  <a:pt x="311812" y="73386"/>
                  <a:pt x="275476" y="52925"/>
                </a:cubicBezTo>
                <a:cubicBezTo>
                  <a:pt x="239140" y="32464"/>
                  <a:pt x="208448" y="714"/>
                  <a:pt x="195043" y="9"/>
                </a:cubicBezTo>
                <a:cubicBezTo>
                  <a:pt x="181638" y="-696"/>
                  <a:pt x="207390" y="39167"/>
                  <a:pt x="195043" y="48692"/>
                </a:cubicBezTo>
                <a:cubicBezTo>
                  <a:pt x="182696" y="58217"/>
                  <a:pt x="110377" y="47987"/>
                  <a:pt x="120960" y="57159"/>
                </a:cubicBezTo>
                <a:cubicBezTo>
                  <a:pt x="131543" y="66331"/>
                  <a:pt x="280768" y="92436"/>
                  <a:pt x="258543" y="103725"/>
                </a:cubicBezTo>
                <a:cubicBezTo>
                  <a:pt x="236318" y="115014"/>
                  <a:pt x="-9921" y="112544"/>
                  <a:pt x="310" y="116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: 図形 1679">
            <a:extLst>
              <a:ext uri="{FF2B5EF4-FFF2-40B4-BE49-F238E27FC236}">
                <a16:creationId xmlns:a16="http://schemas.microsoft.com/office/drawing/2014/main" id="{62950EB1-6045-4D95-B491-9E1F8909DF4C}"/>
              </a:ext>
            </a:extLst>
          </p:cNvPr>
          <p:cNvSpPr/>
          <p:nvPr/>
        </p:nvSpPr>
        <p:spPr>
          <a:xfrm>
            <a:off x="1667464" y="6257171"/>
            <a:ext cx="703475" cy="99472"/>
          </a:xfrm>
          <a:custGeom>
            <a:avLst/>
            <a:gdLst>
              <a:gd name="connsiteX0" fmla="*/ 469 w 703475"/>
              <a:gd name="connsiteY0" fmla="*/ 99179 h 99472"/>
              <a:gd name="connsiteX1" fmla="*/ 351836 w 703475"/>
              <a:gd name="connsiteY1" fmla="*/ 33562 h 99472"/>
              <a:gd name="connsiteX2" fmla="*/ 696853 w 703475"/>
              <a:gd name="connsiteY2" fmla="*/ 29329 h 99472"/>
              <a:gd name="connsiteX3" fmla="*/ 567736 w 703475"/>
              <a:gd name="connsiteY3" fmla="*/ 20862 h 99472"/>
              <a:gd name="connsiteX4" fmla="*/ 428036 w 703475"/>
              <a:gd name="connsiteY4" fmla="*/ 3929 h 99472"/>
              <a:gd name="connsiteX5" fmla="*/ 469 w 703475"/>
              <a:gd name="connsiteY5" fmla="*/ 99179 h 9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475" h="99472">
                <a:moveTo>
                  <a:pt x="469" y="99179"/>
                </a:moveTo>
                <a:cubicBezTo>
                  <a:pt x="-12231" y="104118"/>
                  <a:pt x="235772" y="45204"/>
                  <a:pt x="351836" y="33562"/>
                </a:cubicBezTo>
                <a:cubicBezTo>
                  <a:pt x="467900" y="21920"/>
                  <a:pt x="660870" y="31446"/>
                  <a:pt x="696853" y="29329"/>
                </a:cubicBezTo>
                <a:cubicBezTo>
                  <a:pt x="732836" y="27212"/>
                  <a:pt x="612539" y="25095"/>
                  <a:pt x="567736" y="20862"/>
                </a:cubicBezTo>
                <a:cubicBezTo>
                  <a:pt x="522933" y="16629"/>
                  <a:pt x="518347" y="-9829"/>
                  <a:pt x="428036" y="3929"/>
                </a:cubicBezTo>
                <a:cubicBezTo>
                  <a:pt x="337725" y="17687"/>
                  <a:pt x="13169" y="94240"/>
                  <a:pt x="469" y="99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: 図形 1682">
            <a:extLst>
              <a:ext uri="{FF2B5EF4-FFF2-40B4-BE49-F238E27FC236}">
                <a16:creationId xmlns:a16="http://schemas.microsoft.com/office/drawing/2014/main" id="{52D32DE7-37AB-445B-9604-24287274B0CA}"/>
              </a:ext>
            </a:extLst>
          </p:cNvPr>
          <p:cNvSpPr/>
          <p:nvPr/>
        </p:nvSpPr>
        <p:spPr>
          <a:xfrm>
            <a:off x="1659436" y="6351656"/>
            <a:ext cx="599169" cy="208057"/>
          </a:xfrm>
          <a:custGeom>
            <a:avLst/>
            <a:gdLst>
              <a:gd name="connsiteX0" fmla="*/ 31 w 599169"/>
              <a:gd name="connsiteY0" fmla="*/ 148627 h 208057"/>
              <a:gd name="connsiteX1" fmla="*/ 306947 w 599169"/>
              <a:gd name="connsiteY1" fmla="*/ 91477 h 208057"/>
              <a:gd name="connsiteX2" fmla="*/ 429714 w 599169"/>
              <a:gd name="connsiteY2" fmla="*/ 63961 h 208057"/>
              <a:gd name="connsiteX3" fmla="*/ 599047 w 599169"/>
              <a:gd name="connsiteY3" fmla="*/ 461 h 208057"/>
              <a:gd name="connsiteX4" fmla="*/ 402197 w 599169"/>
              <a:gd name="connsiteY4" fmla="*/ 44911 h 208057"/>
              <a:gd name="connsiteX5" fmla="*/ 179947 w 599169"/>
              <a:gd name="connsiteY5" fmla="*/ 207894 h 208057"/>
              <a:gd name="connsiteX6" fmla="*/ 325997 w 599169"/>
              <a:gd name="connsiteY6" fmla="*/ 76661 h 208057"/>
              <a:gd name="connsiteX7" fmla="*/ 31 w 599169"/>
              <a:gd name="connsiteY7" fmla="*/ 148627 h 20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169" h="208057">
                <a:moveTo>
                  <a:pt x="31" y="148627"/>
                </a:moveTo>
                <a:cubicBezTo>
                  <a:pt x="-3144" y="151096"/>
                  <a:pt x="235333" y="105588"/>
                  <a:pt x="306947" y="91477"/>
                </a:cubicBezTo>
                <a:cubicBezTo>
                  <a:pt x="378561" y="77366"/>
                  <a:pt x="381031" y="79130"/>
                  <a:pt x="429714" y="63961"/>
                </a:cubicBezTo>
                <a:cubicBezTo>
                  <a:pt x="478397" y="48792"/>
                  <a:pt x="603633" y="3636"/>
                  <a:pt x="599047" y="461"/>
                </a:cubicBezTo>
                <a:cubicBezTo>
                  <a:pt x="594461" y="-2714"/>
                  <a:pt x="472047" y="10339"/>
                  <a:pt x="402197" y="44911"/>
                </a:cubicBezTo>
                <a:cubicBezTo>
                  <a:pt x="332347" y="79483"/>
                  <a:pt x="192647" y="202602"/>
                  <a:pt x="179947" y="207894"/>
                </a:cubicBezTo>
                <a:cubicBezTo>
                  <a:pt x="167247" y="213186"/>
                  <a:pt x="355983" y="88303"/>
                  <a:pt x="325997" y="76661"/>
                </a:cubicBezTo>
                <a:cubicBezTo>
                  <a:pt x="296011" y="65019"/>
                  <a:pt x="3206" y="146158"/>
                  <a:pt x="31" y="148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: 図形 1683">
            <a:extLst>
              <a:ext uri="{FF2B5EF4-FFF2-40B4-BE49-F238E27FC236}">
                <a16:creationId xmlns:a16="http://schemas.microsoft.com/office/drawing/2014/main" id="{CD9B51F6-99C4-4247-B333-B1FCB0958387}"/>
              </a:ext>
            </a:extLst>
          </p:cNvPr>
          <p:cNvSpPr/>
          <p:nvPr/>
        </p:nvSpPr>
        <p:spPr>
          <a:xfrm>
            <a:off x="2212809" y="6363588"/>
            <a:ext cx="565042" cy="89892"/>
          </a:xfrm>
          <a:custGeom>
            <a:avLst/>
            <a:gdLst>
              <a:gd name="connsiteX0" fmla="*/ 1224 w 565042"/>
              <a:gd name="connsiteY0" fmla="*/ 88012 h 89892"/>
              <a:gd name="connsiteX1" fmla="*/ 291208 w 565042"/>
              <a:gd name="connsiteY1" fmla="*/ 68962 h 89892"/>
              <a:gd name="connsiteX2" fmla="*/ 560024 w 565042"/>
              <a:gd name="connsiteY2" fmla="*/ 58379 h 89892"/>
              <a:gd name="connsiteX3" fmla="*/ 473241 w 565042"/>
              <a:gd name="connsiteY3" fmla="*/ 45679 h 89892"/>
              <a:gd name="connsiteX4" fmla="*/ 217124 w 565042"/>
              <a:gd name="connsiteY4" fmla="*/ 1229 h 89892"/>
              <a:gd name="connsiteX5" fmla="*/ 407624 w 565042"/>
              <a:gd name="connsiteY5" fmla="*/ 18162 h 89892"/>
              <a:gd name="connsiteX6" fmla="*/ 1224 w 565042"/>
              <a:gd name="connsiteY6" fmla="*/ 88012 h 8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5042" h="89892">
                <a:moveTo>
                  <a:pt x="1224" y="88012"/>
                </a:moveTo>
                <a:cubicBezTo>
                  <a:pt x="-18179" y="96479"/>
                  <a:pt x="198075" y="73901"/>
                  <a:pt x="291208" y="68962"/>
                </a:cubicBezTo>
                <a:cubicBezTo>
                  <a:pt x="384341" y="64023"/>
                  <a:pt x="529685" y="62259"/>
                  <a:pt x="560024" y="58379"/>
                </a:cubicBezTo>
                <a:cubicBezTo>
                  <a:pt x="590363" y="54499"/>
                  <a:pt x="473241" y="45679"/>
                  <a:pt x="473241" y="45679"/>
                </a:cubicBezTo>
                <a:cubicBezTo>
                  <a:pt x="416091" y="36154"/>
                  <a:pt x="228060" y="5815"/>
                  <a:pt x="217124" y="1229"/>
                </a:cubicBezTo>
                <a:cubicBezTo>
                  <a:pt x="206188" y="-3357"/>
                  <a:pt x="443607" y="5462"/>
                  <a:pt x="407624" y="18162"/>
                </a:cubicBezTo>
                <a:cubicBezTo>
                  <a:pt x="371641" y="30862"/>
                  <a:pt x="20627" y="79545"/>
                  <a:pt x="1224" y="88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: 図形 1684">
            <a:extLst>
              <a:ext uri="{FF2B5EF4-FFF2-40B4-BE49-F238E27FC236}">
                <a16:creationId xmlns:a16="http://schemas.microsoft.com/office/drawing/2014/main" id="{B01BD5F9-B963-47C4-97AE-0A0A60CD823A}"/>
              </a:ext>
            </a:extLst>
          </p:cNvPr>
          <p:cNvSpPr/>
          <p:nvPr/>
        </p:nvSpPr>
        <p:spPr>
          <a:xfrm>
            <a:off x="2118779" y="6661645"/>
            <a:ext cx="807749" cy="280316"/>
          </a:xfrm>
          <a:custGeom>
            <a:avLst/>
            <a:gdLst>
              <a:gd name="connsiteX0" fmla="*/ 4 w 807749"/>
              <a:gd name="connsiteY0" fmla="*/ 79938 h 280316"/>
              <a:gd name="connsiteX1" fmla="*/ 226488 w 807749"/>
              <a:gd name="connsiteY1" fmla="*/ 7972 h 280316"/>
              <a:gd name="connsiteX2" fmla="*/ 338671 w 807749"/>
              <a:gd name="connsiteY2" fmla="*/ 7972 h 280316"/>
              <a:gd name="connsiteX3" fmla="*/ 167221 w 807749"/>
              <a:gd name="connsiteY3" fmla="*/ 63005 h 280316"/>
              <a:gd name="connsiteX4" fmla="*/ 317504 w 807749"/>
              <a:gd name="connsiteY4" fmla="*/ 115922 h 280316"/>
              <a:gd name="connsiteX5" fmla="*/ 393704 w 807749"/>
              <a:gd name="connsiteY5" fmla="*/ 154022 h 280316"/>
              <a:gd name="connsiteX6" fmla="*/ 802221 w 807749"/>
              <a:gd name="connsiteY6" fmla="*/ 278905 h 280316"/>
              <a:gd name="connsiteX7" fmla="*/ 599021 w 807749"/>
              <a:gd name="connsiteY7" fmla="*/ 213288 h 280316"/>
              <a:gd name="connsiteX8" fmla="*/ 167221 w 807749"/>
              <a:gd name="connsiteY8" fmla="*/ 90522 h 280316"/>
              <a:gd name="connsiteX9" fmla="*/ 129121 w 807749"/>
              <a:gd name="connsiteY9" fmla="*/ 79938 h 280316"/>
              <a:gd name="connsiteX10" fmla="*/ 220138 w 807749"/>
              <a:gd name="connsiteY10" fmla="*/ 27022 h 280316"/>
              <a:gd name="connsiteX11" fmla="*/ 4 w 807749"/>
              <a:gd name="connsiteY11" fmla="*/ 79938 h 28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7749" h="280316">
                <a:moveTo>
                  <a:pt x="4" y="79938"/>
                </a:moveTo>
                <a:cubicBezTo>
                  <a:pt x="1062" y="76763"/>
                  <a:pt x="170044" y="19966"/>
                  <a:pt x="226488" y="7972"/>
                </a:cubicBezTo>
                <a:cubicBezTo>
                  <a:pt x="282932" y="-4022"/>
                  <a:pt x="348549" y="-1200"/>
                  <a:pt x="338671" y="7972"/>
                </a:cubicBezTo>
                <a:cubicBezTo>
                  <a:pt x="328793" y="17144"/>
                  <a:pt x="170749" y="45013"/>
                  <a:pt x="167221" y="63005"/>
                </a:cubicBezTo>
                <a:cubicBezTo>
                  <a:pt x="163693" y="80997"/>
                  <a:pt x="279757" y="100753"/>
                  <a:pt x="317504" y="115922"/>
                </a:cubicBezTo>
                <a:cubicBezTo>
                  <a:pt x="355251" y="131092"/>
                  <a:pt x="312918" y="126858"/>
                  <a:pt x="393704" y="154022"/>
                </a:cubicBezTo>
                <a:cubicBezTo>
                  <a:pt x="474490" y="181186"/>
                  <a:pt x="768002" y="269027"/>
                  <a:pt x="802221" y="278905"/>
                </a:cubicBezTo>
                <a:cubicBezTo>
                  <a:pt x="836440" y="288783"/>
                  <a:pt x="704854" y="244685"/>
                  <a:pt x="599021" y="213288"/>
                </a:cubicBezTo>
                <a:cubicBezTo>
                  <a:pt x="493188" y="181891"/>
                  <a:pt x="245538" y="112747"/>
                  <a:pt x="167221" y="90522"/>
                </a:cubicBezTo>
                <a:cubicBezTo>
                  <a:pt x="88904" y="68297"/>
                  <a:pt x="120302" y="90521"/>
                  <a:pt x="129121" y="79938"/>
                </a:cubicBezTo>
                <a:cubicBezTo>
                  <a:pt x="137940" y="69355"/>
                  <a:pt x="245185" y="24552"/>
                  <a:pt x="220138" y="27022"/>
                </a:cubicBezTo>
                <a:cubicBezTo>
                  <a:pt x="195091" y="29492"/>
                  <a:pt x="-1054" y="83113"/>
                  <a:pt x="4" y="79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: 図形 1685">
            <a:extLst>
              <a:ext uri="{FF2B5EF4-FFF2-40B4-BE49-F238E27FC236}">
                <a16:creationId xmlns:a16="http://schemas.microsoft.com/office/drawing/2014/main" id="{554992EF-F6DA-4DC5-95D8-897798D8AFCD}"/>
              </a:ext>
            </a:extLst>
          </p:cNvPr>
          <p:cNvSpPr/>
          <p:nvPr/>
        </p:nvSpPr>
        <p:spPr>
          <a:xfrm>
            <a:off x="2113341" y="6529913"/>
            <a:ext cx="314517" cy="222623"/>
          </a:xfrm>
          <a:custGeom>
            <a:avLst/>
            <a:gdLst>
              <a:gd name="connsiteX0" fmla="*/ 314476 w 314517"/>
              <a:gd name="connsiteY0" fmla="*/ 4 h 222623"/>
              <a:gd name="connsiteX1" fmla="*/ 32959 w 314517"/>
              <a:gd name="connsiteY1" fmla="*/ 116420 h 222623"/>
              <a:gd name="connsiteX2" fmla="*/ 5442 w 314517"/>
              <a:gd name="connsiteY2" fmla="*/ 222254 h 222623"/>
              <a:gd name="connsiteX3" fmla="*/ 30842 w 314517"/>
              <a:gd name="connsiteY3" fmla="*/ 150287 h 222623"/>
              <a:gd name="connsiteX4" fmla="*/ 54126 w 314517"/>
              <a:gd name="connsiteY4" fmla="*/ 120654 h 222623"/>
              <a:gd name="connsiteX5" fmla="*/ 314476 w 314517"/>
              <a:gd name="connsiteY5" fmla="*/ 4 h 22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517" h="222623">
                <a:moveTo>
                  <a:pt x="314476" y="4"/>
                </a:moveTo>
                <a:cubicBezTo>
                  <a:pt x="310948" y="-702"/>
                  <a:pt x="84465" y="79378"/>
                  <a:pt x="32959" y="116420"/>
                </a:cubicBezTo>
                <a:cubicBezTo>
                  <a:pt x="-18547" y="153462"/>
                  <a:pt x="5795" y="216610"/>
                  <a:pt x="5442" y="222254"/>
                </a:cubicBezTo>
                <a:cubicBezTo>
                  <a:pt x="5089" y="227898"/>
                  <a:pt x="22728" y="167220"/>
                  <a:pt x="30842" y="150287"/>
                </a:cubicBezTo>
                <a:cubicBezTo>
                  <a:pt x="38956" y="133354"/>
                  <a:pt x="11440" y="144996"/>
                  <a:pt x="54126" y="120654"/>
                </a:cubicBezTo>
                <a:cubicBezTo>
                  <a:pt x="96812" y="96312"/>
                  <a:pt x="318004" y="710"/>
                  <a:pt x="31447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: 図形 1686">
            <a:extLst>
              <a:ext uri="{FF2B5EF4-FFF2-40B4-BE49-F238E27FC236}">
                <a16:creationId xmlns:a16="http://schemas.microsoft.com/office/drawing/2014/main" id="{D2836DBD-80C4-4AD1-B701-4CE1A08B22C1}"/>
              </a:ext>
            </a:extLst>
          </p:cNvPr>
          <p:cNvSpPr/>
          <p:nvPr/>
        </p:nvSpPr>
        <p:spPr>
          <a:xfrm>
            <a:off x="2439573" y="6649348"/>
            <a:ext cx="555561" cy="166650"/>
          </a:xfrm>
          <a:custGeom>
            <a:avLst/>
            <a:gdLst>
              <a:gd name="connsiteX0" fmla="*/ 75027 w 555561"/>
              <a:gd name="connsiteY0" fmla="*/ 16035 h 166650"/>
              <a:gd name="connsiteX1" fmla="*/ 413694 w 555561"/>
              <a:gd name="connsiteY1" fmla="*/ 5452 h 166650"/>
              <a:gd name="connsiteX2" fmla="*/ 479310 w 555561"/>
              <a:gd name="connsiteY2" fmla="*/ 115519 h 166650"/>
              <a:gd name="connsiteX3" fmla="*/ 555510 w 555561"/>
              <a:gd name="connsiteY3" fmla="*/ 166319 h 166650"/>
              <a:gd name="connsiteX4" fmla="*/ 489894 w 555561"/>
              <a:gd name="connsiteY4" fmla="*/ 132452 h 166650"/>
              <a:gd name="connsiteX5" fmla="*/ 413694 w 555561"/>
              <a:gd name="connsiteY5" fmla="*/ 39319 h 166650"/>
              <a:gd name="connsiteX6" fmla="*/ 318444 w 555561"/>
              <a:gd name="connsiteY6" fmla="*/ 16035 h 166650"/>
              <a:gd name="connsiteX7" fmla="*/ 15760 w 555561"/>
              <a:gd name="connsiteY7" fmla="*/ 9685 h 166650"/>
              <a:gd name="connsiteX8" fmla="*/ 75027 w 555561"/>
              <a:gd name="connsiteY8" fmla="*/ 16035 h 16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561" h="166650">
                <a:moveTo>
                  <a:pt x="75027" y="16035"/>
                </a:moveTo>
                <a:cubicBezTo>
                  <a:pt x="141349" y="15329"/>
                  <a:pt x="346314" y="-11129"/>
                  <a:pt x="413694" y="5452"/>
                </a:cubicBezTo>
                <a:cubicBezTo>
                  <a:pt x="481075" y="22033"/>
                  <a:pt x="455674" y="88708"/>
                  <a:pt x="479310" y="115519"/>
                </a:cubicBezTo>
                <a:cubicBezTo>
                  <a:pt x="502946" y="142330"/>
                  <a:pt x="553746" y="163497"/>
                  <a:pt x="555510" y="166319"/>
                </a:cubicBezTo>
                <a:cubicBezTo>
                  <a:pt x="557274" y="169141"/>
                  <a:pt x="513530" y="153619"/>
                  <a:pt x="489894" y="132452"/>
                </a:cubicBezTo>
                <a:cubicBezTo>
                  <a:pt x="466258" y="111285"/>
                  <a:pt x="442269" y="58722"/>
                  <a:pt x="413694" y="39319"/>
                </a:cubicBezTo>
                <a:cubicBezTo>
                  <a:pt x="385119" y="19916"/>
                  <a:pt x="384766" y="20974"/>
                  <a:pt x="318444" y="16035"/>
                </a:cubicBezTo>
                <a:cubicBezTo>
                  <a:pt x="252122" y="11096"/>
                  <a:pt x="52096" y="8979"/>
                  <a:pt x="15760" y="9685"/>
                </a:cubicBezTo>
                <a:cubicBezTo>
                  <a:pt x="-20576" y="10391"/>
                  <a:pt x="8705" y="16741"/>
                  <a:pt x="75027" y="16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: 図形 1687">
            <a:extLst>
              <a:ext uri="{FF2B5EF4-FFF2-40B4-BE49-F238E27FC236}">
                <a16:creationId xmlns:a16="http://schemas.microsoft.com/office/drawing/2014/main" id="{2A966443-F2CB-42AF-8999-4D5C42D341A6}"/>
              </a:ext>
            </a:extLst>
          </p:cNvPr>
          <p:cNvSpPr/>
          <p:nvPr/>
        </p:nvSpPr>
        <p:spPr>
          <a:xfrm>
            <a:off x="1236130" y="5805912"/>
            <a:ext cx="605595" cy="186554"/>
          </a:xfrm>
          <a:custGeom>
            <a:avLst/>
            <a:gdLst>
              <a:gd name="connsiteX0" fmla="*/ 605370 w 605595"/>
              <a:gd name="connsiteY0" fmla="*/ 2221 h 186554"/>
              <a:gd name="connsiteX1" fmla="*/ 400053 w 605595"/>
              <a:gd name="connsiteY1" fmla="*/ 10688 h 186554"/>
              <a:gd name="connsiteX2" fmla="*/ 292103 w 605595"/>
              <a:gd name="connsiteY2" fmla="*/ 91121 h 186554"/>
              <a:gd name="connsiteX3" fmla="*/ 3 w 605595"/>
              <a:gd name="connsiteY3" fmla="*/ 186371 h 186554"/>
              <a:gd name="connsiteX4" fmla="*/ 285753 w 605595"/>
              <a:gd name="connsiteY4" fmla="*/ 65721 h 186554"/>
              <a:gd name="connsiteX5" fmla="*/ 357720 w 605595"/>
              <a:gd name="connsiteY5" fmla="*/ 23388 h 186554"/>
              <a:gd name="connsiteX6" fmla="*/ 605370 w 605595"/>
              <a:gd name="connsiteY6" fmla="*/ 2221 h 1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595" h="186554">
                <a:moveTo>
                  <a:pt x="605370" y="2221"/>
                </a:moveTo>
                <a:cubicBezTo>
                  <a:pt x="612425" y="104"/>
                  <a:pt x="452264" y="-4129"/>
                  <a:pt x="400053" y="10688"/>
                </a:cubicBezTo>
                <a:cubicBezTo>
                  <a:pt x="347842" y="25505"/>
                  <a:pt x="358778" y="61841"/>
                  <a:pt x="292103" y="91121"/>
                </a:cubicBezTo>
                <a:cubicBezTo>
                  <a:pt x="225428" y="120402"/>
                  <a:pt x="1061" y="190604"/>
                  <a:pt x="3" y="186371"/>
                </a:cubicBezTo>
                <a:cubicBezTo>
                  <a:pt x="-1055" y="182138"/>
                  <a:pt x="226133" y="92885"/>
                  <a:pt x="285753" y="65721"/>
                </a:cubicBezTo>
                <a:cubicBezTo>
                  <a:pt x="345372" y="38557"/>
                  <a:pt x="301981" y="31502"/>
                  <a:pt x="357720" y="23388"/>
                </a:cubicBezTo>
                <a:cubicBezTo>
                  <a:pt x="413459" y="15274"/>
                  <a:pt x="598315" y="4338"/>
                  <a:pt x="605370" y="2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: 図形 1688">
            <a:extLst>
              <a:ext uri="{FF2B5EF4-FFF2-40B4-BE49-F238E27FC236}">
                <a16:creationId xmlns:a16="http://schemas.microsoft.com/office/drawing/2014/main" id="{8E97269F-2867-48C3-BC50-F935F79C2564}"/>
              </a:ext>
            </a:extLst>
          </p:cNvPr>
          <p:cNvSpPr/>
          <p:nvPr/>
        </p:nvSpPr>
        <p:spPr>
          <a:xfrm>
            <a:off x="1537755" y="5300097"/>
            <a:ext cx="421677" cy="124921"/>
          </a:xfrm>
          <a:custGeom>
            <a:avLst/>
            <a:gdLst>
              <a:gd name="connsiteX0" fmla="*/ 1062 w 421677"/>
              <a:gd name="connsiteY0" fmla="*/ 57186 h 124921"/>
              <a:gd name="connsiteX1" fmla="*/ 159812 w 421677"/>
              <a:gd name="connsiteY1" fmla="*/ 93170 h 124921"/>
              <a:gd name="connsiteX2" fmla="*/ 420162 w 421677"/>
              <a:gd name="connsiteY2" fmla="*/ 36 h 124921"/>
              <a:gd name="connsiteX3" fmla="*/ 259295 w 421677"/>
              <a:gd name="connsiteY3" fmla="*/ 82586 h 124921"/>
              <a:gd name="connsiteX4" fmla="*/ 98428 w 421677"/>
              <a:gd name="connsiteY4" fmla="*/ 124920 h 124921"/>
              <a:gd name="connsiteX5" fmla="*/ 1062 w 421677"/>
              <a:gd name="connsiteY5" fmla="*/ 57186 h 12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677" h="124921">
                <a:moveTo>
                  <a:pt x="1062" y="57186"/>
                </a:moveTo>
                <a:cubicBezTo>
                  <a:pt x="11293" y="51894"/>
                  <a:pt x="89962" y="102695"/>
                  <a:pt x="159812" y="93170"/>
                </a:cubicBezTo>
                <a:cubicBezTo>
                  <a:pt x="229662" y="83645"/>
                  <a:pt x="403582" y="1800"/>
                  <a:pt x="420162" y="36"/>
                </a:cubicBezTo>
                <a:cubicBezTo>
                  <a:pt x="436743" y="-1728"/>
                  <a:pt x="312917" y="61772"/>
                  <a:pt x="259295" y="82586"/>
                </a:cubicBezTo>
                <a:cubicBezTo>
                  <a:pt x="205673" y="103400"/>
                  <a:pt x="140056" y="124567"/>
                  <a:pt x="98428" y="124920"/>
                </a:cubicBezTo>
                <a:cubicBezTo>
                  <a:pt x="56800" y="125273"/>
                  <a:pt x="-9169" y="62478"/>
                  <a:pt x="1062" y="57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: 図形 1689">
            <a:extLst>
              <a:ext uri="{FF2B5EF4-FFF2-40B4-BE49-F238E27FC236}">
                <a16:creationId xmlns:a16="http://schemas.microsoft.com/office/drawing/2014/main" id="{C632E601-9DAB-40B0-8ABA-783263F4F426}"/>
              </a:ext>
            </a:extLst>
          </p:cNvPr>
          <p:cNvSpPr/>
          <p:nvPr/>
        </p:nvSpPr>
        <p:spPr>
          <a:xfrm>
            <a:off x="1580760" y="4975181"/>
            <a:ext cx="531319" cy="295224"/>
          </a:xfrm>
          <a:custGeom>
            <a:avLst/>
            <a:gdLst>
              <a:gd name="connsiteX0" fmla="*/ 73415 w 531319"/>
              <a:gd name="connsiteY0" fmla="*/ 117519 h 295224"/>
              <a:gd name="connsiteX1" fmla="*/ 390 w 531319"/>
              <a:gd name="connsiteY1" fmla="*/ 250869 h 295224"/>
              <a:gd name="connsiteX2" fmla="*/ 111515 w 531319"/>
              <a:gd name="connsiteY2" fmla="*/ 285794 h 295224"/>
              <a:gd name="connsiteX3" fmla="*/ 527440 w 531319"/>
              <a:gd name="connsiteY3" fmla="*/ 95294 h 295224"/>
              <a:gd name="connsiteX4" fmla="*/ 308365 w 531319"/>
              <a:gd name="connsiteY4" fmla="*/ 184194 h 295224"/>
              <a:gd name="connsiteX5" fmla="*/ 121040 w 531319"/>
              <a:gd name="connsiteY5" fmla="*/ 250869 h 295224"/>
              <a:gd name="connsiteX6" fmla="*/ 270265 w 531319"/>
              <a:gd name="connsiteY6" fmla="*/ 155619 h 295224"/>
              <a:gd name="connsiteX7" fmla="*/ 292490 w 531319"/>
              <a:gd name="connsiteY7" fmla="*/ 44 h 295224"/>
              <a:gd name="connsiteX8" fmla="*/ 194065 w 531319"/>
              <a:gd name="connsiteY8" fmla="*/ 171494 h 295224"/>
              <a:gd name="connsiteX9" fmla="*/ 92465 w 531319"/>
              <a:gd name="connsiteY9" fmla="*/ 247694 h 295224"/>
              <a:gd name="connsiteX10" fmla="*/ 38490 w 531319"/>
              <a:gd name="connsiteY10" fmla="*/ 247694 h 295224"/>
              <a:gd name="connsiteX11" fmla="*/ 73415 w 531319"/>
              <a:gd name="connsiteY11" fmla="*/ 117519 h 2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1319" h="295224">
                <a:moveTo>
                  <a:pt x="73415" y="117519"/>
                </a:moveTo>
                <a:cubicBezTo>
                  <a:pt x="67065" y="118048"/>
                  <a:pt x="-5960" y="222823"/>
                  <a:pt x="390" y="250869"/>
                </a:cubicBezTo>
                <a:cubicBezTo>
                  <a:pt x="6740" y="278915"/>
                  <a:pt x="23673" y="311723"/>
                  <a:pt x="111515" y="285794"/>
                </a:cubicBezTo>
                <a:cubicBezTo>
                  <a:pt x="199357" y="259865"/>
                  <a:pt x="494632" y="112227"/>
                  <a:pt x="527440" y="95294"/>
                </a:cubicBezTo>
                <a:cubicBezTo>
                  <a:pt x="560248" y="78361"/>
                  <a:pt x="376098" y="158265"/>
                  <a:pt x="308365" y="184194"/>
                </a:cubicBezTo>
                <a:cubicBezTo>
                  <a:pt x="240632" y="210123"/>
                  <a:pt x="127390" y="255631"/>
                  <a:pt x="121040" y="250869"/>
                </a:cubicBezTo>
                <a:cubicBezTo>
                  <a:pt x="114690" y="246107"/>
                  <a:pt x="241690" y="197423"/>
                  <a:pt x="270265" y="155619"/>
                </a:cubicBezTo>
                <a:cubicBezTo>
                  <a:pt x="298840" y="113815"/>
                  <a:pt x="305190" y="-2602"/>
                  <a:pt x="292490" y="44"/>
                </a:cubicBezTo>
                <a:cubicBezTo>
                  <a:pt x="279790" y="2690"/>
                  <a:pt x="227402" y="130219"/>
                  <a:pt x="194065" y="171494"/>
                </a:cubicBezTo>
                <a:cubicBezTo>
                  <a:pt x="160728" y="212769"/>
                  <a:pt x="118394" y="234994"/>
                  <a:pt x="92465" y="247694"/>
                </a:cubicBezTo>
                <a:cubicBezTo>
                  <a:pt x="66536" y="260394"/>
                  <a:pt x="46957" y="264627"/>
                  <a:pt x="38490" y="247694"/>
                </a:cubicBezTo>
                <a:cubicBezTo>
                  <a:pt x="30023" y="230761"/>
                  <a:pt x="79765" y="116990"/>
                  <a:pt x="73415" y="117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1" name="フリーフォーム: 図形 1690">
            <a:extLst>
              <a:ext uri="{FF2B5EF4-FFF2-40B4-BE49-F238E27FC236}">
                <a16:creationId xmlns:a16="http://schemas.microsoft.com/office/drawing/2014/main" id="{28FB967A-E725-43E3-977D-E1187E07A36E}"/>
              </a:ext>
            </a:extLst>
          </p:cNvPr>
          <p:cNvSpPr/>
          <p:nvPr/>
        </p:nvSpPr>
        <p:spPr>
          <a:xfrm>
            <a:off x="1377823" y="5286026"/>
            <a:ext cx="140151" cy="263968"/>
          </a:xfrm>
          <a:custGeom>
            <a:avLst/>
            <a:gdLst>
              <a:gd name="connsiteX0" fmla="*/ 136652 w 140151"/>
              <a:gd name="connsiteY0" fmla="*/ 349 h 263968"/>
              <a:gd name="connsiteX1" fmla="*/ 73152 w 140151"/>
              <a:gd name="connsiteY1" fmla="*/ 174974 h 263968"/>
              <a:gd name="connsiteX2" fmla="*/ 127 w 140151"/>
              <a:gd name="connsiteY2" fmla="*/ 263874 h 263968"/>
              <a:gd name="connsiteX3" fmla="*/ 57277 w 140151"/>
              <a:gd name="connsiteY3" fmla="*/ 190849 h 263968"/>
              <a:gd name="connsiteX4" fmla="*/ 123952 w 140151"/>
              <a:gd name="connsiteY4" fmla="*/ 130524 h 263968"/>
              <a:gd name="connsiteX5" fmla="*/ 136652 w 140151"/>
              <a:gd name="connsiteY5" fmla="*/ 349 h 26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151" h="263968">
                <a:moveTo>
                  <a:pt x="136652" y="349"/>
                </a:moveTo>
                <a:cubicBezTo>
                  <a:pt x="128185" y="7757"/>
                  <a:pt x="95906" y="131053"/>
                  <a:pt x="73152" y="174974"/>
                </a:cubicBezTo>
                <a:cubicBezTo>
                  <a:pt x="50398" y="218895"/>
                  <a:pt x="2773" y="261228"/>
                  <a:pt x="127" y="263874"/>
                </a:cubicBezTo>
                <a:cubicBezTo>
                  <a:pt x="-2519" y="266520"/>
                  <a:pt x="36640" y="213074"/>
                  <a:pt x="57277" y="190849"/>
                </a:cubicBezTo>
                <a:cubicBezTo>
                  <a:pt x="77914" y="168624"/>
                  <a:pt x="110723" y="155395"/>
                  <a:pt x="123952" y="130524"/>
                </a:cubicBezTo>
                <a:cubicBezTo>
                  <a:pt x="137181" y="105653"/>
                  <a:pt x="145119" y="-7059"/>
                  <a:pt x="136652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2" name="フリーフォーム: 図形 1691">
            <a:extLst>
              <a:ext uri="{FF2B5EF4-FFF2-40B4-BE49-F238E27FC236}">
                <a16:creationId xmlns:a16="http://schemas.microsoft.com/office/drawing/2014/main" id="{AB4DE30C-6BDF-4220-B732-A22809538A3E}"/>
              </a:ext>
            </a:extLst>
          </p:cNvPr>
          <p:cNvSpPr/>
          <p:nvPr/>
        </p:nvSpPr>
        <p:spPr>
          <a:xfrm>
            <a:off x="3498437" y="8178380"/>
            <a:ext cx="125686" cy="471514"/>
          </a:xfrm>
          <a:custGeom>
            <a:avLst/>
            <a:gdLst>
              <a:gd name="connsiteX0" fmla="*/ 125296 w 125686"/>
              <a:gd name="connsiteY0" fmla="*/ 420 h 471514"/>
              <a:gd name="connsiteX1" fmla="*/ 53330 w 125686"/>
              <a:gd name="connsiteY1" fmla="*/ 180337 h 471514"/>
              <a:gd name="connsiteX2" fmla="*/ 2530 w 125686"/>
              <a:gd name="connsiteY2" fmla="*/ 461853 h 471514"/>
              <a:gd name="connsiteX3" fmla="*/ 8880 w 125686"/>
              <a:gd name="connsiteY3" fmla="*/ 389887 h 471514"/>
              <a:gd name="connsiteX4" fmla="*/ 19463 w 125686"/>
              <a:gd name="connsiteY4" fmla="*/ 229020 h 471514"/>
              <a:gd name="connsiteX5" fmla="*/ 125296 w 125686"/>
              <a:gd name="connsiteY5" fmla="*/ 420 h 4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686" h="471514">
                <a:moveTo>
                  <a:pt x="125296" y="420"/>
                </a:moveTo>
                <a:cubicBezTo>
                  <a:pt x="130940" y="-7694"/>
                  <a:pt x="73791" y="103432"/>
                  <a:pt x="53330" y="180337"/>
                </a:cubicBezTo>
                <a:cubicBezTo>
                  <a:pt x="32869" y="257242"/>
                  <a:pt x="9938" y="426928"/>
                  <a:pt x="2530" y="461853"/>
                </a:cubicBezTo>
                <a:cubicBezTo>
                  <a:pt x="-4878" y="496778"/>
                  <a:pt x="6058" y="428692"/>
                  <a:pt x="8880" y="389887"/>
                </a:cubicBezTo>
                <a:cubicBezTo>
                  <a:pt x="11702" y="351082"/>
                  <a:pt x="-1704" y="290756"/>
                  <a:pt x="19463" y="229020"/>
                </a:cubicBezTo>
                <a:cubicBezTo>
                  <a:pt x="40630" y="167284"/>
                  <a:pt x="119652" y="8534"/>
                  <a:pt x="125296" y="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3" name="フリーフォーム: 図形 1692">
            <a:extLst>
              <a:ext uri="{FF2B5EF4-FFF2-40B4-BE49-F238E27FC236}">
                <a16:creationId xmlns:a16="http://schemas.microsoft.com/office/drawing/2014/main" id="{C6B794EC-5873-4AD4-9A90-B8B92A1E78DF}"/>
              </a:ext>
            </a:extLst>
          </p:cNvPr>
          <p:cNvSpPr/>
          <p:nvPr/>
        </p:nvSpPr>
        <p:spPr>
          <a:xfrm>
            <a:off x="3480148" y="8301444"/>
            <a:ext cx="54693" cy="409348"/>
          </a:xfrm>
          <a:custGeom>
            <a:avLst/>
            <a:gdLst>
              <a:gd name="connsiteX0" fmla="*/ 54685 w 54693"/>
              <a:gd name="connsiteY0" fmla="*/ 123 h 409348"/>
              <a:gd name="connsiteX1" fmla="*/ 1769 w 54693"/>
              <a:gd name="connsiteY1" fmla="*/ 169456 h 409348"/>
              <a:gd name="connsiteX2" fmla="*/ 12352 w 54693"/>
              <a:gd name="connsiteY2" fmla="*/ 408639 h 409348"/>
              <a:gd name="connsiteX3" fmla="*/ 10235 w 54693"/>
              <a:gd name="connsiteY3" fmla="*/ 241423 h 409348"/>
              <a:gd name="connsiteX4" fmla="*/ 6002 w 54693"/>
              <a:gd name="connsiteY4" fmla="*/ 194856 h 409348"/>
              <a:gd name="connsiteX5" fmla="*/ 54685 w 54693"/>
              <a:gd name="connsiteY5" fmla="*/ 123 h 40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93" h="409348">
                <a:moveTo>
                  <a:pt x="54685" y="123"/>
                </a:moveTo>
                <a:cubicBezTo>
                  <a:pt x="53979" y="-4110"/>
                  <a:pt x="8824" y="101370"/>
                  <a:pt x="1769" y="169456"/>
                </a:cubicBezTo>
                <a:cubicBezTo>
                  <a:pt x="-5286" y="237542"/>
                  <a:pt x="10941" y="396645"/>
                  <a:pt x="12352" y="408639"/>
                </a:cubicBezTo>
                <a:cubicBezTo>
                  <a:pt x="13763" y="420633"/>
                  <a:pt x="11293" y="277053"/>
                  <a:pt x="10235" y="241423"/>
                </a:cubicBezTo>
                <a:cubicBezTo>
                  <a:pt x="9177" y="205793"/>
                  <a:pt x="-1406" y="230487"/>
                  <a:pt x="6002" y="194856"/>
                </a:cubicBezTo>
                <a:cubicBezTo>
                  <a:pt x="13410" y="159225"/>
                  <a:pt x="55391" y="4356"/>
                  <a:pt x="54685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4" name="フリーフォーム: 図形 1693">
            <a:extLst>
              <a:ext uri="{FF2B5EF4-FFF2-40B4-BE49-F238E27FC236}">
                <a16:creationId xmlns:a16="http://schemas.microsoft.com/office/drawing/2014/main" id="{3801D0A7-E1DF-42F9-9A94-05284432A3FC}"/>
              </a:ext>
            </a:extLst>
          </p:cNvPr>
          <p:cNvSpPr/>
          <p:nvPr/>
        </p:nvSpPr>
        <p:spPr>
          <a:xfrm>
            <a:off x="3378044" y="8881486"/>
            <a:ext cx="89278" cy="658124"/>
          </a:xfrm>
          <a:custGeom>
            <a:avLst/>
            <a:gdLst>
              <a:gd name="connsiteX0" fmla="*/ 89056 w 89278"/>
              <a:gd name="connsiteY0" fmla="*/ 47 h 658124"/>
              <a:gd name="connsiteX1" fmla="*/ 36139 w 89278"/>
              <a:gd name="connsiteY1" fmla="*/ 302731 h 658124"/>
              <a:gd name="connsiteX2" fmla="*/ 2273 w 89278"/>
              <a:gd name="connsiteY2" fmla="*/ 645631 h 658124"/>
              <a:gd name="connsiteX3" fmla="*/ 8623 w 89278"/>
              <a:gd name="connsiteY3" fmla="*/ 554614 h 658124"/>
              <a:gd name="connsiteX4" fmla="*/ 53073 w 89278"/>
              <a:gd name="connsiteY4" fmla="*/ 281564 h 658124"/>
              <a:gd name="connsiteX5" fmla="*/ 89056 w 89278"/>
              <a:gd name="connsiteY5" fmla="*/ 47 h 65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278" h="658124">
                <a:moveTo>
                  <a:pt x="89056" y="47"/>
                </a:moveTo>
                <a:cubicBezTo>
                  <a:pt x="86234" y="3575"/>
                  <a:pt x="50603" y="195134"/>
                  <a:pt x="36139" y="302731"/>
                </a:cubicBezTo>
                <a:cubicBezTo>
                  <a:pt x="21675" y="410328"/>
                  <a:pt x="6859" y="603651"/>
                  <a:pt x="2273" y="645631"/>
                </a:cubicBezTo>
                <a:cubicBezTo>
                  <a:pt x="-2313" y="687611"/>
                  <a:pt x="156" y="615292"/>
                  <a:pt x="8623" y="554614"/>
                </a:cubicBezTo>
                <a:cubicBezTo>
                  <a:pt x="17090" y="493936"/>
                  <a:pt x="38962" y="371522"/>
                  <a:pt x="53073" y="281564"/>
                </a:cubicBezTo>
                <a:cubicBezTo>
                  <a:pt x="67184" y="191606"/>
                  <a:pt x="91878" y="-3481"/>
                  <a:pt x="89056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5" name="フリーフォーム: 図形 1694">
            <a:extLst>
              <a:ext uri="{FF2B5EF4-FFF2-40B4-BE49-F238E27FC236}">
                <a16:creationId xmlns:a16="http://schemas.microsoft.com/office/drawing/2014/main" id="{03EA860C-0BDE-4EB2-99EF-D9F5349D7E57}"/>
              </a:ext>
            </a:extLst>
          </p:cNvPr>
          <p:cNvSpPr/>
          <p:nvPr/>
        </p:nvSpPr>
        <p:spPr>
          <a:xfrm>
            <a:off x="3376281" y="9248258"/>
            <a:ext cx="71811" cy="475752"/>
          </a:xfrm>
          <a:custGeom>
            <a:avLst/>
            <a:gdLst>
              <a:gd name="connsiteX0" fmla="*/ 71769 w 71811"/>
              <a:gd name="connsiteY0" fmla="*/ 1575 h 475752"/>
              <a:gd name="connsiteX1" fmla="*/ 12502 w 71811"/>
              <a:gd name="connsiteY1" fmla="*/ 376225 h 475752"/>
              <a:gd name="connsiteX2" fmla="*/ 25202 w 71811"/>
              <a:gd name="connsiteY2" fmla="*/ 475709 h 475752"/>
              <a:gd name="connsiteX3" fmla="*/ 23086 w 71811"/>
              <a:gd name="connsiteY3" fmla="*/ 386809 h 475752"/>
              <a:gd name="connsiteX4" fmla="*/ 1919 w 71811"/>
              <a:gd name="connsiteY4" fmla="*/ 247109 h 475752"/>
              <a:gd name="connsiteX5" fmla="*/ 71769 w 71811"/>
              <a:gd name="connsiteY5" fmla="*/ 1575 h 47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11" h="475752">
                <a:moveTo>
                  <a:pt x="71769" y="1575"/>
                </a:moveTo>
                <a:cubicBezTo>
                  <a:pt x="73533" y="23094"/>
                  <a:pt x="20263" y="297203"/>
                  <a:pt x="12502" y="376225"/>
                </a:cubicBezTo>
                <a:cubicBezTo>
                  <a:pt x="4741" y="455247"/>
                  <a:pt x="23438" y="473945"/>
                  <a:pt x="25202" y="475709"/>
                </a:cubicBezTo>
                <a:cubicBezTo>
                  <a:pt x="26966" y="477473"/>
                  <a:pt x="26966" y="424909"/>
                  <a:pt x="23086" y="386809"/>
                </a:cubicBezTo>
                <a:cubicBezTo>
                  <a:pt x="19206" y="348709"/>
                  <a:pt x="-7253" y="309198"/>
                  <a:pt x="1919" y="247109"/>
                </a:cubicBezTo>
                <a:cubicBezTo>
                  <a:pt x="11091" y="185020"/>
                  <a:pt x="70005" y="-19944"/>
                  <a:pt x="71769" y="1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6" name="フリーフォーム: 図形 1695">
            <a:extLst>
              <a:ext uri="{FF2B5EF4-FFF2-40B4-BE49-F238E27FC236}">
                <a16:creationId xmlns:a16="http://schemas.microsoft.com/office/drawing/2014/main" id="{6B7EB313-9F67-43A3-B9BC-6AACD06022EC}"/>
              </a:ext>
            </a:extLst>
          </p:cNvPr>
          <p:cNvSpPr/>
          <p:nvPr/>
        </p:nvSpPr>
        <p:spPr>
          <a:xfrm>
            <a:off x="3536048" y="9253662"/>
            <a:ext cx="73825" cy="634240"/>
          </a:xfrm>
          <a:custGeom>
            <a:avLst/>
            <a:gdLst>
              <a:gd name="connsiteX0" fmla="*/ 72869 w 73825"/>
              <a:gd name="connsiteY0" fmla="*/ 405 h 634240"/>
              <a:gd name="connsiteX1" fmla="*/ 43235 w 73825"/>
              <a:gd name="connsiteY1" fmla="*/ 332721 h 634240"/>
              <a:gd name="connsiteX2" fmla="*/ 58052 w 73825"/>
              <a:gd name="connsiteY2" fmla="*/ 521105 h 634240"/>
              <a:gd name="connsiteX3" fmla="*/ 55935 w 73825"/>
              <a:gd name="connsiteY3" fmla="*/ 633288 h 634240"/>
              <a:gd name="connsiteX4" fmla="*/ 32652 w 73825"/>
              <a:gd name="connsiteY4" fmla="*/ 565555 h 634240"/>
              <a:gd name="connsiteX5" fmla="*/ 902 w 73825"/>
              <a:gd name="connsiteY5" fmla="*/ 404688 h 634240"/>
              <a:gd name="connsiteX6" fmla="*/ 72869 w 73825"/>
              <a:gd name="connsiteY6" fmla="*/ 405 h 63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25" h="634240">
                <a:moveTo>
                  <a:pt x="72869" y="405"/>
                </a:moveTo>
                <a:cubicBezTo>
                  <a:pt x="79924" y="-11589"/>
                  <a:pt x="45704" y="245938"/>
                  <a:pt x="43235" y="332721"/>
                </a:cubicBezTo>
                <a:cubicBezTo>
                  <a:pt x="40766" y="419504"/>
                  <a:pt x="55935" y="471011"/>
                  <a:pt x="58052" y="521105"/>
                </a:cubicBezTo>
                <a:cubicBezTo>
                  <a:pt x="60169" y="571199"/>
                  <a:pt x="60168" y="625880"/>
                  <a:pt x="55935" y="633288"/>
                </a:cubicBezTo>
                <a:cubicBezTo>
                  <a:pt x="51702" y="640696"/>
                  <a:pt x="41824" y="603655"/>
                  <a:pt x="32652" y="565555"/>
                </a:cubicBezTo>
                <a:cubicBezTo>
                  <a:pt x="23480" y="527455"/>
                  <a:pt x="-5448" y="492177"/>
                  <a:pt x="902" y="404688"/>
                </a:cubicBezTo>
                <a:cubicBezTo>
                  <a:pt x="7252" y="317199"/>
                  <a:pt x="65814" y="12399"/>
                  <a:pt x="72869" y="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7" name="フリーフォーム: 図形 1696">
            <a:extLst>
              <a:ext uri="{FF2B5EF4-FFF2-40B4-BE49-F238E27FC236}">
                <a16:creationId xmlns:a16="http://schemas.microsoft.com/office/drawing/2014/main" id="{11D9A404-F00F-4462-9748-6994D506E8B2}"/>
              </a:ext>
            </a:extLst>
          </p:cNvPr>
          <p:cNvSpPr/>
          <p:nvPr/>
        </p:nvSpPr>
        <p:spPr>
          <a:xfrm>
            <a:off x="3684506" y="10091701"/>
            <a:ext cx="229618" cy="630576"/>
          </a:xfrm>
          <a:custGeom>
            <a:avLst/>
            <a:gdLst>
              <a:gd name="connsiteX0" fmla="*/ 229211 w 229618"/>
              <a:gd name="connsiteY0" fmla="*/ 2682 h 630576"/>
              <a:gd name="connsiteX1" fmla="*/ 9077 w 229618"/>
              <a:gd name="connsiteY1" fmla="*/ 616516 h 630576"/>
              <a:gd name="connsiteX2" fmla="*/ 61994 w 229618"/>
              <a:gd name="connsiteY2" fmla="*/ 400616 h 630576"/>
              <a:gd name="connsiteX3" fmla="*/ 229211 w 229618"/>
              <a:gd name="connsiteY3" fmla="*/ 2682 h 63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618" h="630576">
                <a:moveTo>
                  <a:pt x="229211" y="2682"/>
                </a:moveTo>
                <a:cubicBezTo>
                  <a:pt x="220391" y="38665"/>
                  <a:pt x="36946" y="550194"/>
                  <a:pt x="9077" y="616516"/>
                </a:cubicBezTo>
                <a:cubicBezTo>
                  <a:pt x="-18792" y="682838"/>
                  <a:pt x="22836" y="498336"/>
                  <a:pt x="61994" y="400616"/>
                </a:cubicBezTo>
                <a:cubicBezTo>
                  <a:pt x="101152" y="302897"/>
                  <a:pt x="238031" y="-33301"/>
                  <a:pt x="229211" y="2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フリーフォーム: 図形 1697">
            <a:extLst>
              <a:ext uri="{FF2B5EF4-FFF2-40B4-BE49-F238E27FC236}">
                <a16:creationId xmlns:a16="http://schemas.microsoft.com/office/drawing/2014/main" id="{6954E255-1B9E-4784-96FE-A51170E797E0}"/>
              </a:ext>
            </a:extLst>
          </p:cNvPr>
          <p:cNvSpPr/>
          <p:nvPr/>
        </p:nvSpPr>
        <p:spPr>
          <a:xfrm>
            <a:off x="3183457" y="10324980"/>
            <a:ext cx="228305" cy="296454"/>
          </a:xfrm>
          <a:custGeom>
            <a:avLst/>
            <a:gdLst>
              <a:gd name="connsiteX0" fmla="*/ 10 w 228305"/>
              <a:gd name="connsiteY0" fmla="*/ 120 h 296454"/>
              <a:gd name="connsiteX1" fmla="*/ 69860 w 228305"/>
              <a:gd name="connsiteY1" fmla="*/ 120770 h 296454"/>
              <a:gd name="connsiteX2" fmla="*/ 222260 w 228305"/>
              <a:gd name="connsiteY2" fmla="*/ 201203 h 296454"/>
              <a:gd name="connsiteX3" fmla="*/ 184160 w 228305"/>
              <a:gd name="connsiteY3" fmla="*/ 213903 h 296454"/>
              <a:gd name="connsiteX4" fmla="*/ 57160 w 228305"/>
              <a:gd name="connsiteY4" fmla="*/ 296453 h 296454"/>
              <a:gd name="connsiteX5" fmla="*/ 158760 w 228305"/>
              <a:gd name="connsiteY5" fmla="*/ 211787 h 296454"/>
              <a:gd name="connsiteX6" fmla="*/ 74093 w 228305"/>
              <a:gd name="connsiteY6" fmla="*/ 144053 h 296454"/>
              <a:gd name="connsiteX7" fmla="*/ 10 w 228305"/>
              <a:gd name="connsiteY7" fmla="*/ 120 h 29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305" h="296454">
                <a:moveTo>
                  <a:pt x="10" y="120"/>
                </a:moveTo>
                <a:cubicBezTo>
                  <a:pt x="-695" y="-3760"/>
                  <a:pt x="32818" y="87256"/>
                  <a:pt x="69860" y="120770"/>
                </a:cubicBezTo>
                <a:cubicBezTo>
                  <a:pt x="106902" y="154284"/>
                  <a:pt x="203210" y="185681"/>
                  <a:pt x="222260" y="201203"/>
                </a:cubicBezTo>
                <a:cubicBezTo>
                  <a:pt x="241310" y="216725"/>
                  <a:pt x="211677" y="198028"/>
                  <a:pt x="184160" y="213903"/>
                </a:cubicBezTo>
                <a:cubicBezTo>
                  <a:pt x="156643" y="229778"/>
                  <a:pt x="61393" y="296806"/>
                  <a:pt x="57160" y="296453"/>
                </a:cubicBezTo>
                <a:cubicBezTo>
                  <a:pt x="52927" y="296100"/>
                  <a:pt x="155938" y="237187"/>
                  <a:pt x="158760" y="211787"/>
                </a:cubicBezTo>
                <a:cubicBezTo>
                  <a:pt x="161582" y="186387"/>
                  <a:pt x="102315" y="173334"/>
                  <a:pt x="74093" y="144053"/>
                </a:cubicBezTo>
                <a:cubicBezTo>
                  <a:pt x="45871" y="114772"/>
                  <a:pt x="715" y="4000"/>
                  <a:pt x="10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9" name="フリーフォーム: 図形 1698">
            <a:extLst>
              <a:ext uri="{FF2B5EF4-FFF2-40B4-BE49-F238E27FC236}">
                <a16:creationId xmlns:a16="http://schemas.microsoft.com/office/drawing/2014/main" id="{127849F6-8C32-4383-A938-FF51E34A9A89}"/>
              </a:ext>
            </a:extLst>
          </p:cNvPr>
          <p:cNvSpPr/>
          <p:nvPr/>
        </p:nvSpPr>
        <p:spPr>
          <a:xfrm>
            <a:off x="3587750" y="10218723"/>
            <a:ext cx="42590" cy="400637"/>
          </a:xfrm>
          <a:custGeom>
            <a:avLst/>
            <a:gdLst>
              <a:gd name="connsiteX0" fmla="*/ 12700 w 42590"/>
              <a:gd name="connsiteY0" fmla="*/ 2660 h 400637"/>
              <a:gd name="connsiteX1" fmla="*/ 16933 w 42590"/>
              <a:gd name="connsiteY1" fmla="*/ 284177 h 400637"/>
              <a:gd name="connsiteX2" fmla="*/ 0 w 42590"/>
              <a:gd name="connsiteY2" fmla="*/ 400594 h 400637"/>
              <a:gd name="connsiteX3" fmla="*/ 16933 w 42590"/>
              <a:gd name="connsiteY3" fmla="*/ 273594 h 400637"/>
              <a:gd name="connsiteX4" fmla="*/ 42333 w 42590"/>
              <a:gd name="connsiteY4" fmla="*/ 148710 h 400637"/>
              <a:gd name="connsiteX5" fmla="*/ 12700 w 42590"/>
              <a:gd name="connsiteY5" fmla="*/ 2660 h 40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90" h="400637">
                <a:moveTo>
                  <a:pt x="12700" y="2660"/>
                </a:moveTo>
                <a:cubicBezTo>
                  <a:pt x="8467" y="25238"/>
                  <a:pt x="19050" y="217855"/>
                  <a:pt x="16933" y="284177"/>
                </a:cubicBezTo>
                <a:cubicBezTo>
                  <a:pt x="14816" y="350499"/>
                  <a:pt x="0" y="402358"/>
                  <a:pt x="0" y="400594"/>
                </a:cubicBezTo>
                <a:cubicBezTo>
                  <a:pt x="0" y="398830"/>
                  <a:pt x="9877" y="315575"/>
                  <a:pt x="16933" y="273594"/>
                </a:cubicBezTo>
                <a:cubicBezTo>
                  <a:pt x="23989" y="231613"/>
                  <a:pt x="45155" y="189985"/>
                  <a:pt x="42333" y="148710"/>
                </a:cubicBezTo>
                <a:cubicBezTo>
                  <a:pt x="39511" y="107435"/>
                  <a:pt x="16933" y="-19918"/>
                  <a:pt x="12700" y="2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フリーフォーム: 図形 1699">
            <a:extLst>
              <a:ext uri="{FF2B5EF4-FFF2-40B4-BE49-F238E27FC236}">
                <a16:creationId xmlns:a16="http://schemas.microsoft.com/office/drawing/2014/main" id="{FF3FE25C-2C65-48B9-974B-3BDB7FF57A9B}"/>
              </a:ext>
            </a:extLst>
          </p:cNvPr>
          <p:cNvSpPr/>
          <p:nvPr/>
        </p:nvSpPr>
        <p:spPr>
          <a:xfrm>
            <a:off x="4079438" y="8661382"/>
            <a:ext cx="300406" cy="441017"/>
          </a:xfrm>
          <a:custGeom>
            <a:avLst/>
            <a:gdLst>
              <a:gd name="connsiteX0" fmla="*/ 1495 w 300406"/>
              <a:gd name="connsiteY0" fmla="*/ 18 h 441017"/>
              <a:gd name="connsiteX1" fmla="*/ 29012 w 300406"/>
              <a:gd name="connsiteY1" fmla="*/ 232851 h 441017"/>
              <a:gd name="connsiteX2" fmla="*/ 136962 w 300406"/>
              <a:gd name="connsiteY2" fmla="*/ 298468 h 441017"/>
              <a:gd name="connsiteX3" fmla="*/ 297829 w 300406"/>
              <a:gd name="connsiteY3" fmla="*/ 440285 h 441017"/>
              <a:gd name="connsiteX4" fmla="*/ 223745 w 300406"/>
              <a:gd name="connsiteY4" fmla="*/ 349268 h 441017"/>
              <a:gd name="connsiteX5" fmla="*/ 62879 w 300406"/>
              <a:gd name="connsiteY5" fmla="*/ 245551 h 441017"/>
              <a:gd name="connsiteX6" fmla="*/ 1495 w 300406"/>
              <a:gd name="connsiteY6" fmla="*/ 18 h 44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406" h="441017">
                <a:moveTo>
                  <a:pt x="1495" y="18"/>
                </a:moveTo>
                <a:cubicBezTo>
                  <a:pt x="-4149" y="-2099"/>
                  <a:pt x="6434" y="183109"/>
                  <a:pt x="29012" y="232851"/>
                </a:cubicBezTo>
                <a:cubicBezTo>
                  <a:pt x="51590" y="282593"/>
                  <a:pt x="92159" y="263896"/>
                  <a:pt x="136962" y="298468"/>
                </a:cubicBezTo>
                <a:cubicBezTo>
                  <a:pt x="181765" y="333040"/>
                  <a:pt x="283365" y="431818"/>
                  <a:pt x="297829" y="440285"/>
                </a:cubicBezTo>
                <a:cubicBezTo>
                  <a:pt x="312293" y="448752"/>
                  <a:pt x="262903" y="381724"/>
                  <a:pt x="223745" y="349268"/>
                </a:cubicBezTo>
                <a:cubicBezTo>
                  <a:pt x="184587" y="316812"/>
                  <a:pt x="97451" y="300231"/>
                  <a:pt x="62879" y="245551"/>
                </a:cubicBezTo>
                <a:cubicBezTo>
                  <a:pt x="28307" y="190871"/>
                  <a:pt x="7139" y="2135"/>
                  <a:pt x="149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1" name="フリーフォーム: 図形 1700">
            <a:extLst>
              <a:ext uri="{FF2B5EF4-FFF2-40B4-BE49-F238E27FC236}">
                <a16:creationId xmlns:a16="http://schemas.microsoft.com/office/drawing/2014/main" id="{394242FF-60DC-4901-8E2C-5B09648DAB60}"/>
              </a:ext>
            </a:extLst>
          </p:cNvPr>
          <p:cNvSpPr/>
          <p:nvPr/>
        </p:nvSpPr>
        <p:spPr>
          <a:xfrm>
            <a:off x="3600181" y="7880591"/>
            <a:ext cx="256842" cy="527082"/>
          </a:xfrm>
          <a:custGeom>
            <a:avLst/>
            <a:gdLst>
              <a:gd name="connsiteX0" fmla="*/ 188652 w 256842"/>
              <a:gd name="connsiteY0" fmla="*/ 3992 h 527082"/>
              <a:gd name="connsiteX1" fmla="*/ 237336 w 256842"/>
              <a:gd name="connsiteY1" fmla="*/ 124642 h 527082"/>
              <a:gd name="connsiteX2" fmla="*/ 237336 w 256842"/>
              <a:gd name="connsiteY2" fmla="*/ 317259 h 527082"/>
              <a:gd name="connsiteX3" fmla="*/ 269 w 256842"/>
              <a:gd name="connsiteY3" fmla="*/ 526809 h 527082"/>
              <a:gd name="connsiteX4" fmla="*/ 190769 w 256842"/>
              <a:gd name="connsiteY4" fmla="*/ 359592 h 527082"/>
              <a:gd name="connsiteX5" fmla="*/ 216169 w 256842"/>
              <a:gd name="connsiteY5" fmla="*/ 270692 h 527082"/>
              <a:gd name="connsiteX6" fmla="*/ 188652 w 256842"/>
              <a:gd name="connsiteY6" fmla="*/ 3992 h 52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842" h="527082">
                <a:moveTo>
                  <a:pt x="188652" y="3992"/>
                </a:moveTo>
                <a:cubicBezTo>
                  <a:pt x="192180" y="-20350"/>
                  <a:pt x="229222" y="72431"/>
                  <a:pt x="237336" y="124642"/>
                </a:cubicBezTo>
                <a:cubicBezTo>
                  <a:pt x="245450" y="176853"/>
                  <a:pt x="276847" y="250231"/>
                  <a:pt x="237336" y="317259"/>
                </a:cubicBezTo>
                <a:cubicBezTo>
                  <a:pt x="197825" y="384287"/>
                  <a:pt x="8030" y="519753"/>
                  <a:pt x="269" y="526809"/>
                </a:cubicBezTo>
                <a:cubicBezTo>
                  <a:pt x="-7492" y="533865"/>
                  <a:pt x="154786" y="402278"/>
                  <a:pt x="190769" y="359592"/>
                </a:cubicBezTo>
                <a:cubicBezTo>
                  <a:pt x="226752" y="316906"/>
                  <a:pt x="216522" y="328547"/>
                  <a:pt x="216169" y="270692"/>
                </a:cubicBezTo>
                <a:cubicBezTo>
                  <a:pt x="215816" y="212837"/>
                  <a:pt x="185124" y="28334"/>
                  <a:pt x="188652" y="3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2" name="フリーフォーム: 図形 1701">
            <a:extLst>
              <a:ext uri="{FF2B5EF4-FFF2-40B4-BE49-F238E27FC236}">
                <a16:creationId xmlns:a16="http://schemas.microsoft.com/office/drawing/2014/main" id="{81E23E03-5873-449B-A85E-3F1C8A4FAF70}"/>
              </a:ext>
            </a:extLst>
          </p:cNvPr>
          <p:cNvSpPr/>
          <p:nvPr/>
        </p:nvSpPr>
        <p:spPr>
          <a:xfrm>
            <a:off x="3595971" y="8109915"/>
            <a:ext cx="96051" cy="185446"/>
          </a:xfrm>
          <a:custGeom>
            <a:avLst/>
            <a:gdLst>
              <a:gd name="connsiteX0" fmla="*/ 76446 w 96051"/>
              <a:gd name="connsiteY0" fmla="*/ 1152 h 185446"/>
              <a:gd name="connsiteX1" fmla="*/ 44696 w 96051"/>
              <a:gd name="connsiteY1" fmla="*/ 134502 h 185446"/>
              <a:gd name="connsiteX2" fmla="*/ 246 w 96051"/>
              <a:gd name="connsiteY2" fmla="*/ 185302 h 185446"/>
              <a:gd name="connsiteX3" fmla="*/ 65862 w 96051"/>
              <a:gd name="connsiteY3" fmla="*/ 147202 h 185446"/>
              <a:gd name="connsiteX4" fmla="*/ 95496 w 96051"/>
              <a:gd name="connsiteY4" fmla="*/ 73118 h 185446"/>
              <a:gd name="connsiteX5" fmla="*/ 76446 w 96051"/>
              <a:gd name="connsiteY5" fmla="*/ 1152 h 18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051" h="185446">
                <a:moveTo>
                  <a:pt x="76446" y="1152"/>
                </a:moveTo>
                <a:cubicBezTo>
                  <a:pt x="67979" y="11383"/>
                  <a:pt x="57396" y="103810"/>
                  <a:pt x="44696" y="134502"/>
                </a:cubicBezTo>
                <a:cubicBezTo>
                  <a:pt x="31996" y="165194"/>
                  <a:pt x="-3282" y="183185"/>
                  <a:pt x="246" y="185302"/>
                </a:cubicBezTo>
                <a:cubicBezTo>
                  <a:pt x="3774" y="187419"/>
                  <a:pt x="49987" y="165899"/>
                  <a:pt x="65862" y="147202"/>
                </a:cubicBezTo>
                <a:cubicBezTo>
                  <a:pt x="81737" y="128505"/>
                  <a:pt x="91968" y="94637"/>
                  <a:pt x="95496" y="73118"/>
                </a:cubicBezTo>
                <a:cubicBezTo>
                  <a:pt x="99024" y="51599"/>
                  <a:pt x="84913" y="-9079"/>
                  <a:pt x="76446" y="1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3" name="フリーフォーム: 図形 1702">
            <a:extLst>
              <a:ext uri="{FF2B5EF4-FFF2-40B4-BE49-F238E27FC236}">
                <a16:creationId xmlns:a16="http://schemas.microsoft.com/office/drawing/2014/main" id="{46932294-8860-463D-84C0-99277EE9B72B}"/>
              </a:ext>
            </a:extLst>
          </p:cNvPr>
          <p:cNvSpPr/>
          <p:nvPr/>
        </p:nvSpPr>
        <p:spPr>
          <a:xfrm>
            <a:off x="3742102" y="9960945"/>
            <a:ext cx="381417" cy="156972"/>
          </a:xfrm>
          <a:custGeom>
            <a:avLst/>
            <a:gdLst>
              <a:gd name="connsiteX0" fmla="*/ 165 w 381417"/>
              <a:gd name="connsiteY0" fmla="*/ 156722 h 156972"/>
              <a:gd name="connsiteX1" fmla="*/ 232998 w 381417"/>
              <a:gd name="connsiteY1" fmla="*/ 38188 h 156972"/>
              <a:gd name="connsiteX2" fmla="*/ 381165 w 381417"/>
              <a:gd name="connsiteY2" fmla="*/ 105922 h 156972"/>
              <a:gd name="connsiteX3" fmla="*/ 199131 w 381417"/>
              <a:gd name="connsiteY3" fmla="*/ 88 h 156972"/>
              <a:gd name="connsiteX4" fmla="*/ 165 w 381417"/>
              <a:gd name="connsiteY4" fmla="*/ 156722 h 15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417" h="156972">
                <a:moveTo>
                  <a:pt x="165" y="156722"/>
                </a:moveTo>
                <a:cubicBezTo>
                  <a:pt x="5809" y="163072"/>
                  <a:pt x="169498" y="46655"/>
                  <a:pt x="232998" y="38188"/>
                </a:cubicBezTo>
                <a:cubicBezTo>
                  <a:pt x="296498" y="29721"/>
                  <a:pt x="386809" y="112272"/>
                  <a:pt x="381165" y="105922"/>
                </a:cubicBezTo>
                <a:cubicBezTo>
                  <a:pt x="375521" y="99572"/>
                  <a:pt x="263337" y="-3440"/>
                  <a:pt x="199131" y="88"/>
                </a:cubicBezTo>
                <a:cubicBezTo>
                  <a:pt x="134925" y="3616"/>
                  <a:pt x="-5479" y="150372"/>
                  <a:pt x="165" y="156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4" name="フリーフォーム: 図形 1703">
            <a:extLst>
              <a:ext uri="{FF2B5EF4-FFF2-40B4-BE49-F238E27FC236}">
                <a16:creationId xmlns:a16="http://schemas.microsoft.com/office/drawing/2014/main" id="{61672910-1BFB-41D9-9494-1EAA47F12D8F}"/>
              </a:ext>
            </a:extLst>
          </p:cNvPr>
          <p:cNvSpPr/>
          <p:nvPr/>
        </p:nvSpPr>
        <p:spPr>
          <a:xfrm>
            <a:off x="5949808" y="8085837"/>
            <a:ext cx="601276" cy="275433"/>
          </a:xfrm>
          <a:custGeom>
            <a:avLst/>
            <a:gdLst>
              <a:gd name="connsiteX0" fmla="*/ 6492 w 601276"/>
              <a:gd name="connsiteY0" fmla="*/ 8296 h 275433"/>
              <a:gd name="connsiteX1" fmla="*/ 582225 w 601276"/>
              <a:gd name="connsiteY1" fmla="*/ 270763 h 275433"/>
              <a:gd name="connsiteX2" fmla="*/ 446759 w 601276"/>
              <a:gd name="connsiteY2" fmla="*/ 169163 h 275433"/>
              <a:gd name="connsiteX3" fmla="*/ 281659 w 601276"/>
              <a:gd name="connsiteY3" fmla="*/ 76030 h 275433"/>
              <a:gd name="connsiteX4" fmla="*/ 6492 w 601276"/>
              <a:gd name="connsiteY4" fmla="*/ 8296 h 2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6" h="275433">
                <a:moveTo>
                  <a:pt x="6492" y="8296"/>
                </a:moveTo>
                <a:cubicBezTo>
                  <a:pt x="56586" y="40751"/>
                  <a:pt x="508847" y="243952"/>
                  <a:pt x="582225" y="270763"/>
                </a:cubicBezTo>
                <a:cubicBezTo>
                  <a:pt x="655603" y="297574"/>
                  <a:pt x="496853" y="201618"/>
                  <a:pt x="446759" y="169163"/>
                </a:cubicBezTo>
                <a:cubicBezTo>
                  <a:pt x="396665" y="136708"/>
                  <a:pt x="352920" y="104958"/>
                  <a:pt x="281659" y="76030"/>
                </a:cubicBezTo>
                <a:cubicBezTo>
                  <a:pt x="210398" y="47102"/>
                  <a:pt x="-43602" y="-24159"/>
                  <a:pt x="6492" y="8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5" name="フリーフォーム: 図形 1704">
            <a:extLst>
              <a:ext uri="{FF2B5EF4-FFF2-40B4-BE49-F238E27FC236}">
                <a16:creationId xmlns:a16="http://schemas.microsoft.com/office/drawing/2014/main" id="{F329FFFA-EE69-435A-A6BE-526B1CFA1EAC}"/>
              </a:ext>
            </a:extLst>
          </p:cNvPr>
          <p:cNvSpPr/>
          <p:nvPr/>
        </p:nvSpPr>
        <p:spPr>
          <a:xfrm>
            <a:off x="5575192" y="8801007"/>
            <a:ext cx="170929" cy="592524"/>
          </a:xfrm>
          <a:custGeom>
            <a:avLst/>
            <a:gdLst>
              <a:gd name="connsiteX0" fmla="*/ 21275 w 170929"/>
              <a:gd name="connsiteY0" fmla="*/ 93 h 592524"/>
              <a:gd name="connsiteX1" fmla="*/ 29741 w 170929"/>
              <a:gd name="connsiteY1" fmla="*/ 342993 h 592524"/>
              <a:gd name="connsiteX2" fmla="*/ 169441 w 170929"/>
              <a:gd name="connsiteY2" fmla="*/ 588526 h 592524"/>
              <a:gd name="connsiteX3" fmla="*/ 97475 w 170929"/>
              <a:gd name="connsiteY3" fmla="*/ 486926 h 592524"/>
              <a:gd name="connsiteX4" fmla="*/ 4341 w 170929"/>
              <a:gd name="connsiteY4" fmla="*/ 376860 h 592524"/>
              <a:gd name="connsiteX5" fmla="*/ 21275 w 170929"/>
              <a:gd name="connsiteY5" fmla="*/ 93 h 59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929" h="592524">
                <a:moveTo>
                  <a:pt x="21275" y="93"/>
                </a:moveTo>
                <a:cubicBezTo>
                  <a:pt x="25508" y="-5551"/>
                  <a:pt x="5047" y="244921"/>
                  <a:pt x="29741" y="342993"/>
                </a:cubicBezTo>
                <a:cubicBezTo>
                  <a:pt x="54435" y="441065"/>
                  <a:pt x="158152" y="564537"/>
                  <a:pt x="169441" y="588526"/>
                </a:cubicBezTo>
                <a:cubicBezTo>
                  <a:pt x="180730" y="612515"/>
                  <a:pt x="124992" y="522204"/>
                  <a:pt x="97475" y="486926"/>
                </a:cubicBezTo>
                <a:cubicBezTo>
                  <a:pt x="69958" y="451648"/>
                  <a:pt x="19158" y="457293"/>
                  <a:pt x="4341" y="376860"/>
                </a:cubicBezTo>
                <a:cubicBezTo>
                  <a:pt x="-10476" y="296427"/>
                  <a:pt x="17042" y="5737"/>
                  <a:pt x="21275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フリーフォーム: 図形 1705">
            <a:extLst>
              <a:ext uri="{FF2B5EF4-FFF2-40B4-BE49-F238E27FC236}">
                <a16:creationId xmlns:a16="http://schemas.microsoft.com/office/drawing/2014/main" id="{ABDD305F-B47D-475E-9B26-4AE1F2138B1A}"/>
              </a:ext>
            </a:extLst>
          </p:cNvPr>
          <p:cNvSpPr/>
          <p:nvPr/>
        </p:nvSpPr>
        <p:spPr>
          <a:xfrm>
            <a:off x="5858892" y="8961864"/>
            <a:ext cx="101950" cy="388775"/>
          </a:xfrm>
          <a:custGeom>
            <a:avLst/>
            <a:gdLst>
              <a:gd name="connsiteX0" fmla="*/ 80475 w 101950"/>
              <a:gd name="connsiteY0" fmla="*/ 103 h 388775"/>
              <a:gd name="connsiteX1" fmla="*/ 21208 w 101950"/>
              <a:gd name="connsiteY1" fmla="*/ 186369 h 388775"/>
              <a:gd name="connsiteX2" fmla="*/ 101641 w 101950"/>
              <a:gd name="connsiteY2" fmla="*/ 385336 h 388775"/>
              <a:gd name="connsiteX3" fmla="*/ 50841 w 101950"/>
              <a:gd name="connsiteY3" fmla="*/ 317603 h 388775"/>
              <a:gd name="connsiteX4" fmla="*/ 41 w 101950"/>
              <a:gd name="connsiteY4" fmla="*/ 211769 h 388775"/>
              <a:gd name="connsiteX5" fmla="*/ 80475 w 101950"/>
              <a:gd name="connsiteY5" fmla="*/ 103 h 38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50" h="388775">
                <a:moveTo>
                  <a:pt x="80475" y="103"/>
                </a:moveTo>
                <a:cubicBezTo>
                  <a:pt x="84003" y="-4130"/>
                  <a:pt x="17680" y="122164"/>
                  <a:pt x="21208" y="186369"/>
                </a:cubicBezTo>
                <a:cubicBezTo>
                  <a:pt x="24736" y="250574"/>
                  <a:pt x="96702" y="363464"/>
                  <a:pt x="101641" y="385336"/>
                </a:cubicBezTo>
                <a:cubicBezTo>
                  <a:pt x="106580" y="407208"/>
                  <a:pt x="50841" y="317603"/>
                  <a:pt x="50841" y="317603"/>
                </a:cubicBezTo>
                <a:cubicBezTo>
                  <a:pt x="33908" y="288675"/>
                  <a:pt x="-1370" y="260452"/>
                  <a:pt x="41" y="211769"/>
                </a:cubicBezTo>
                <a:cubicBezTo>
                  <a:pt x="1452" y="163086"/>
                  <a:pt x="76947" y="4336"/>
                  <a:pt x="80475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7" name="フリーフォーム: 図形 1706">
            <a:extLst>
              <a:ext uri="{FF2B5EF4-FFF2-40B4-BE49-F238E27FC236}">
                <a16:creationId xmlns:a16="http://schemas.microsoft.com/office/drawing/2014/main" id="{891BD51C-0BB7-4733-B84E-3BD3B2E4EDB4}"/>
              </a:ext>
            </a:extLst>
          </p:cNvPr>
          <p:cNvSpPr/>
          <p:nvPr/>
        </p:nvSpPr>
        <p:spPr>
          <a:xfrm>
            <a:off x="6121837" y="8760269"/>
            <a:ext cx="306499" cy="437280"/>
          </a:xfrm>
          <a:custGeom>
            <a:avLst/>
            <a:gdLst>
              <a:gd name="connsiteX0" fmla="*/ 3796 w 306499"/>
              <a:gd name="connsiteY0" fmla="*/ 2731 h 437280"/>
              <a:gd name="connsiteX1" fmla="*/ 295896 w 306499"/>
              <a:gd name="connsiteY1" fmla="*/ 421831 h 437280"/>
              <a:gd name="connsiteX2" fmla="*/ 232396 w 306499"/>
              <a:gd name="connsiteY2" fmla="*/ 337164 h 437280"/>
              <a:gd name="connsiteX3" fmla="*/ 135030 w 306499"/>
              <a:gd name="connsiteY3" fmla="*/ 244031 h 437280"/>
              <a:gd name="connsiteX4" fmla="*/ 3796 w 306499"/>
              <a:gd name="connsiteY4" fmla="*/ 2731 h 43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499" h="437280">
                <a:moveTo>
                  <a:pt x="3796" y="2731"/>
                </a:moveTo>
                <a:cubicBezTo>
                  <a:pt x="30607" y="32364"/>
                  <a:pt x="257796" y="366092"/>
                  <a:pt x="295896" y="421831"/>
                </a:cubicBezTo>
                <a:cubicBezTo>
                  <a:pt x="333996" y="477570"/>
                  <a:pt x="259207" y="366797"/>
                  <a:pt x="232396" y="337164"/>
                </a:cubicBezTo>
                <a:cubicBezTo>
                  <a:pt x="205585" y="307531"/>
                  <a:pt x="170308" y="294831"/>
                  <a:pt x="135030" y="244031"/>
                </a:cubicBezTo>
                <a:cubicBezTo>
                  <a:pt x="99752" y="193231"/>
                  <a:pt x="-23015" y="-26902"/>
                  <a:pt x="3796" y="2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8" name="フリーフォーム: 図形 1707">
            <a:extLst>
              <a:ext uri="{FF2B5EF4-FFF2-40B4-BE49-F238E27FC236}">
                <a16:creationId xmlns:a16="http://schemas.microsoft.com/office/drawing/2014/main" id="{ABC58E9E-A43E-49FD-93F9-6BCCC23D08B6}"/>
              </a:ext>
            </a:extLst>
          </p:cNvPr>
          <p:cNvSpPr/>
          <p:nvPr/>
        </p:nvSpPr>
        <p:spPr>
          <a:xfrm>
            <a:off x="6192047" y="9908422"/>
            <a:ext cx="329596" cy="61161"/>
          </a:xfrm>
          <a:custGeom>
            <a:avLst/>
            <a:gdLst>
              <a:gd name="connsiteX0" fmla="*/ 5553 w 329596"/>
              <a:gd name="connsiteY0" fmla="*/ 61078 h 61161"/>
              <a:gd name="connsiteX1" fmla="*/ 327286 w 329596"/>
              <a:gd name="connsiteY1" fmla="*/ 14511 h 61161"/>
              <a:gd name="connsiteX2" fmla="*/ 141020 w 329596"/>
              <a:gd name="connsiteY2" fmla="*/ 1811 h 61161"/>
              <a:gd name="connsiteX3" fmla="*/ 5553 w 329596"/>
              <a:gd name="connsiteY3" fmla="*/ 61078 h 6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596" h="61161">
                <a:moveTo>
                  <a:pt x="5553" y="61078"/>
                </a:moveTo>
                <a:cubicBezTo>
                  <a:pt x="36597" y="63195"/>
                  <a:pt x="304708" y="24389"/>
                  <a:pt x="327286" y="14511"/>
                </a:cubicBezTo>
                <a:cubicBezTo>
                  <a:pt x="349864" y="4633"/>
                  <a:pt x="200992" y="-3833"/>
                  <a:pt x="141020" y="1811"/>
                </a:cubicBezTo>
                <a:cubicBezTo>
                  <a:pt x="81048" y="7455"/>
                  <a:pt x="-25491" y="58961"/>
                  <a:pt x="5553" y="61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9" name="フリーフォーム: 図形 1708">
            <a:extLst>
              <a:ext uri="{FF2B5EF4-FFF2-40B4-BE49-F238E27FC236}">
                <a16:creationId xmlns:a16="http://schemas.microsoft.com/office/drawing/2014/main" id="{BE5E89E9-F14E-43A9-8EC7-B5741CFEAC52}"/>
              </a:ext>
            </a:extLst>
          </p:cNvPr>
          <p:cNvSpPr/>
          <p:nvPr/>
        </p:nvSpPr>
        <p:spPr>
          <a:xfrm>
            <a:off x="6611668" y="9923034"/>
            <a:ext cx="435158" cy="466689"/>
          </a:xfrm>
          <a:custGeom>
            <a:avLst/>
            <a:gdLst>
              <a:gd name="connsiteX0" fmla="*/ 21965 w 435158"/>
              <a:gd name="connsiteY0" fmla="*/ 25299 h 466689"/>
              <a:gd name="connsiteX1" fmla="*/ 64299 w 435158"/>
              <a:gd name="connsiteY1" fmla="*/ 63399 h 466689"/>
              <a:gd name="connsiteX2" fmla="*/ 424132 w 435158"/>
              <a:gd name="connsiteY2" fmla="*/ 457099 h 466689"/>
              <a:gd name="connsiteX3" fmla="*/ 339465 w 435158"/>
              <a:gd name="connsiteY3" fmla="*/ 342799 h 466689"/>
              <a:gd name="connsiteX4" fmla="*/ 305599 w 435158"/>
              <a:gd name="connsiteY4" fmla="*/ 313166 h 466689"/>
              <a:gd name="connsiteX5" fmla="*/ 21965 w 435158"/>
              <a:gd name="connsiteY5" fmla="*/ 25299 h 46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158" h="466689">
                <a:moveTo>
                  <a:pt x="21965" y="25299"/>
                </a:moveTo>
                <a:cubicBezTo>
                  <a:pt x="-18252" y="-16329"/>
                  <a:pt x="-2729" y="-8568"/>
                  <a:pt x="64299" y="63399"/>
                </a:cubicBezTo>
                <a:cubicBezTo>
                  <a:pt x="131327" y="135366"/>
                  <a:pt x="378271" y="410532"/>
                  <a:pt x="424132" y="457099"/>
                </a:cubicBezTo>
                <a:cubicBezTo>
                  <a:pt x="469993" y="503666"/>
                  <a:pt x="359220" y="366788"/>
                  <a:pt x="339465" y="342799"/>
                </a:cubicBezTo>
                <a:cubicBezTo>
                  <a:pt x="319710" y="318810"/>
                  <a:pt x="354988" y="363260"/>
                  <a:pt x="305599" y="313166"/>
                </a:cubicBezTo>
                <a:lnTo>
                  <a:pt x="21965" y="2529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0" name="フリーフォーム: 図形 1709">
            <a:extLst>
              <a:ext uri="{FF2B5EF4-FFF2-40B4-BE49-F238E27FC236}">
                <a16:creationId xmlns:a16="http://schemas.microsoft.com/office/drawing/2014/main" id="{4162D27F-25D0-4521-88BD-A846ABA49055}"/>
              </a:ext>
            </a:extLst>
          </p:cNvPr>
          <p:cNvSpPr/>
          <p:nvPr/>
        </p:nvSpPr>
        <p:spPr>
          <a:xfrm>
            <a:off x="4389822" y="7312861"/>
            <a:ext cx="105572" cy="215318"/>
          </a:xfrm>
          <a:custGeom>
            <a:avLst/>
            <a:gdLst>
              <a:gd name="connsiteX0" fmla="*/ 102803 w 105572"/>
              <a:gd name="connsiteY0" fmla="*/ 752 h 215318"/>
              <a:gd name="connsiteX1" fmla="*/ 96453 w 105572"/>
              <a:gd name="connsiteY1" fmla="*/ 72189 h 215318"/>
              <a:gd name="connsiteX2" fmla="*/ 56766 w 105572"/>
              <a:gd name="connsiteY2" fmla="*/ 111877 h 215318"/>
              <a:gd name="connsiteX3" fmla="*/ 31366 w 105572"/>
              <a:gd name="connsiteY3" fmla="*/ 156327 h 215318"/>
              <a:gd name="connsiteX4" fmla="*/ 2791 w 105572"/>
              <a:gd name="connsiteY4" fmla="*/ 215064 h 215318"/>
              <a:gd name="connsiteX5" fmla="*/ 7553 w 105572"/>
              <a:gd name="connsiteY5" fmla="*/ 175377 h 215318"/>
              <a:gd name="connsiteX6" fmla="*/ 59941 w 105572"/>
              <a:gd name="connsiteY6" fmla="*/ 121402 h 215318"/>
              <a:gd name="connsiteX7" fmla="*/ 102803 w 105572"/>
              <a:gd name="connsiteY7" fmla="*/ 752 h 21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572" h="215318">
                <a:moveTo>
                  <a:pt x="102803" y="752"/>
                </a:moveTo>
                <a:cubicBezTo>
                  <a:pt x="108888" y="-7450"/>
                  <a:pt x="104126" y="53668"/>
                  <a:pt x="96453" y="72189"/>
                </a:cubicBezTo>
                <a:cubicBezTo>
                  <a:pt x="88780" y="90710"/>
                  <a:pt x="67614" y="97854"/>
                  <a:pt x="56766" y="111877"/>
                </a:cubicBezTo>
                <a:cubicBezTo>
                  <a:pt x="45918" y="125900"/>
                  <a:pt x="40362" y="139129"/>
                  <a:pt x="31366" y="156327"/>
                </a:cubicBezTo>
                <a:cubicBezTo>
                  <a:pt x="22370" y="173525"/>
                  <a:pt x="6760" y="211889"/>
                  <a:pt x="2791" y="215064"/>
                </a:cubicBezTo>
                <a:cubicBezTo>
                  <a:pt x="-1178" y="218239"/>
                  <a:pt x="-1972" y="190987"/>
                  <a:pt x="7553" y="175377"/>
                </a:cubicBezTo>
                <a:cubicBezTo>
                  <a:pt x="17078" y="159767"/>
                  <a:pt x="44860" y="146273"/>
                  <a:pt x="59941" y="121402"/>
                </a:cubicBezTo>
                <a:cubicBezTo>
                  <a:pt x="75022" y="96531"/>
                  <a:pt x="96718" y="8954"/>
                  <a:pt x="102803" y="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1" name="フリーフォーム: 図形 1710">
            <a:extLst>
              <a:ext uri="{FF2B5EF4-FFF2-40B4-BE49-F238E27FC236}">
                <a16:creationId xmlns:a16="http://schemas.microsoft.com/office/drawing/2014/main" id="{E9BEB2D9-2B2A-42EA-9F2A-E7CCCAECADE1}"/>
              </a:ext>
            </a:extLst>
          </p:cNvPr>
          <p:cNvSpPr/>
          <p:nvPr/>
        </p:nvSpPr>
        <p:spPr>
          <a:xfrm>
            <a:off x="4390758" y="7374770"/>
            <a:ext cx="84413" cy="144923"/>
          </a:xfrm>
          <a:custGeom>
            <a:avLst/>
            <a:gdLst>
              <a:gd name="connsiteX0" fmla="*/ 84405 w 84413"/>
              <a:gd name="connsiteY0" fmla="*/ 755 h 144923"/>
              <a:gd name="connsiteX1" fmla="*/ 16142 w 84413"/>
              <a:gd name="connsiteY1" fmla="*/ 62668 h 144923"/>
              <a:gd name="connsiteX2" fmla="*/ 267 w 84413"/>
              <a:gd name="connsiteY2" fmla="*/ 143630 h 144923"/>
              <a:gd name="connsiteX3" fmla="*/ 11380 w 84413"/>
              <a:gd name="connsiteY3" fmla="*/ 105530 h 144923"/>
              <a:gd name="connsiteX4" fmla="*/ 84405 w 84413"/>
              <a:gd name="connsiteY4" fmla="*/ 755 h 14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13" h="144923">
                <a:moveTo>
                  <a:pt x="84405" y="755"/>
                </a:moveTo>
                <a:cubicBezTo>
                  <a:pt x="85199" y="-6389"/>
                  <a:pt x="30165" y="38856"/>
                  <a:pt x="16142" y="62668"/>
                </a:cubicBezTo>
                <a:cubicBezTo>
                  <a:pt x="2119" y="86480"/>
                  <a:pt x="1061" y="136486"/>
                  <a:pt x="267" y="143630"/>
                </a:cubicBezTo>
                <a:cubicBezTo>
                  <a:pt x="-527" y="150774"/>
                  <a:pt x="-262" y="126961"/>
                  <a:pt x="11380" y="105530"/>
                </a:cubicBezTo>
                <a:cubicBezTo>
                  <a:pt x="23022" y="84099"/>
                  <a:pt x="83611" y="7899"/>
                  <a:pt x="84405" y="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2" name="フリーフォーム: 図形 1711">
            <a:extLst>
              <a:ext uri="{FF2B5EF4-FFF2-40B4-BE49-F238E27FC236}">
                <a16:creationId xmlns:a16="http://schemas.microsoft.com/office/drawing/2014/main" id="{19C9FEBF-94B6-4238-BF6E-B6BA032CB184}"/>
              </a:ext>
            </a:extLst>
          </p:cNvPr>
          <p:cNvSpPr/>
          <p:nvPr/>
        </p:nvSpPr>
        <p:spPr>
          <a:xfrm>
            <a:off x="4325975" y="7383436"/>
            <a:ext cx="117566" cy="142656"/>
          </a:xfrm>
          <a:custGeom>
            <a:avLst/>
            <a:gdLst>
              <a:gd name="connsiteX0" fmla="*/ 117438 w 117566"/>
              <a:gd name="connsiteY0" fmla="*/ 27 h 142656"/>
              <a:gd name="connsiteX1" fmla="*/ 23775 w 117566"/>
              <a:gd name="connsiteY1" fmla="*/ 55589 h 142656"/>
              <a:gd name="connsiteX2" fmla="*/ 3138 w 117566"/>
              <a:gd name="connsiteY2" fmla="*/ 134964 h 142656"/>
              <a:gd name="connsiteX3" fmla="*/ 76163 w 117566"/>
              <a:gd name="connsiteY3" fmla="*/ 138139 h 142656"/>
              <a:gd name="connsiteX4" fmla="*/ 4725 w 117566"/>
              <a:gd name="connsiteY4" fmla="*/ 122264 h 142656"/>
              <a:gd name="connsiteX5" fmla="*/ 42825 w 117566"/>
              <a:gd name="connsiteY5" fmla="*/ 49239 h 142656"/>
              <a:gd name="connsiteX6" fmla="*/ 117438 w 117566"/>
              <a:gd name="connsiteY6" fmla="*/ 27 h 14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66" h="142656">
                <a:moveTo>
                  <a:pt x="117438" y="27"/>
                </a:moveTo>
                <a:cubicBezTo>
                  <a:pt x="114263" y="1085"/>
                  <a:pt x="42825" y="33100"/>
                  <a:pt x="23775" y="55589"/>
                </a:cubicBezTo>
                <a:cubicBezTo>
                  <a:pt x="4725" y="78079"/>
                  <a:pt x="-5593" y="121206"/>
                  <a:pt x="3138" y="134964"/>
                </a:cubicBezTo>
                <a:cubicBezTo>
                  <a:pt x="11869" y="148722"/>
                  <a:pt x="75899" y="140256"/>
                  <a:pt x="76163" y="138139"/>
                </a:cubicBezTo>
                <a:cubicBezTo>
                  <a:pt x="76427" y="136022"/>
                  <a:pt x="10281" y="137081"/>
                  <a:pt x="4725" y="122264"/>
                </a:cubicBezTo>
                <a:cubicBezTo>
                  <a:pt x="-831" y="107447"/>
                  <a:pt x="21658" y="69877"/>
                  <a:pt x="42825" y="49239"/>
                </a:cubicBezTo>
                <a:cubicBezTo>
                  <a:pt x="63992" y="28602"/>
                  <a:pt x="120613" y="-1031"/>
                  <a:pt x="117438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3" name="フリーフォーム: 図形 1712">
            <a:extLst>
              <a:ext uri="{FF2B5EF4-FFF2-40B4-BE49-F238E27FC236}">
                <a16:creationId xmlns:a16="http://schemas.microsoft.com/office/drawing/2014/main" id="{814F07B6-B76E-4CD9-81B7-2F3716585005}"/>
              </a:ext>
            </a:extLst>
          </p:cNvPr>
          <p:cNvSpPr/>
          <p:nvPr/>
        </p:nvSpPr>
        <p:spPr>
          <a:xfrm>
            <a:off x="4340184" y="7440581"/>
            <a:ext cx="85888" cy="17891"/>
          </a:xfrm>
          <a:custGeom>
            <a:avLst/>
            <a:gdLst>
              <a:gd name="connsiteX0" fmla="*/ 41 w 85888"/>
              <a:gd name="connsiteY0" fmla="*/ 15907 h 17891"/>
              <a:gd name="connsiteX1" fmla="*/ 81004 w 85888"/>
              <a:gd name="connsiteY1" fmla="*/ 15907 h 17891"/>
              <a:gd name="connsiteX2" fmla="*/ 69891 w 85888"/>
              <a:gd name="connsiteY2" fmla="*/ 32 h 17891"/>
              <a:gd name="connsiteX3" fmla="*/ 41 w 85888"/>
              <a:gd name="connsiteY3" fmla="*/ 15907 h 1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88" h="17891">
                <a:moveTo>
                  <a:pt x="41" y="15907"/>
                </a:moveTo>
                <a:cubicBezTo>
                  <a:pt x="1893" y="18553"/>
                  <a:pt x="69362" y="18553"/>
                  <a:pt x="81004" y="15907"/>
                </a:cubicBezTo>
                <a:cubicBezTo>
                  <a:pt x="92646" y="13261"/>
                  <a:pt x="81268" y="826"/>
                  <a:pt x="69891" y="32"/>
                </a:cubicBezTo>
                <a:cubicBezTo>
                  <a:pt x="58514" y="-762"/>
                  <a:pt x="-1811" y="13261"/>
                  <a:pt x="41" y="15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4" name="フリーフォーム: 図形 1713">
            <a:extLst>
              <a:ext uri="{FF2B5EF4-FFF2-40B4-BE49-F238E27FC236}">
                <a16:creationId xmlns:a16="http://schemas.microsoft.com/office/drawing/2014/main" id="{34700130-6C7A-405F-9653-2BBE28409C5B}"/>
              </a:ext>
            </a:extLst>
          </p:cNvPr>
          <p:cNvSpPr/>
          <p:nvPr/>
        </p:nvSpPr>
        <p:spPr>
          <a:xfrm>
            <a:off x="4306970" y="7537313"/>
            <a:ext cx="65078" cy="104093"/>
          </a:xfrm>
          <a:custGeom>
            <a:avLst/>
            <a:gdLst>
              <a:gd name="connsiteX0" fmla="*/ 65005 w 65078"/>
              <a:gd name="connsiteY0" fmla="*/ 137 h 104093"/>
              <a:gd name="connsiteX1" fmla="*/ 14205 w 65078"/>
              <a:gd name="connsiteY1" fmla="*/ 82687 h 104093"/>
              <a:gd name="connsiteX2" fmla="*/ 14205 w 65078"/>
              <a:gd name="connsiteY2" fmla="*/ 103325 h 104093"/>
              <a:gd name="connsiteX3" fmla="*/ 1505 w 65078"/>
              <a:gd name="connsiteY3" fmla="*/ 63637 h 104093"/>
              <a:gd name="connsiteX4" fmla="*/ 65005 w 65078"/>
              <a:gd name="connsiteY4" fmla="*/ 137 h 10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78" h="104093">
                <a:moveTo>
                  <a:pt x="65005" y="137"/>
                </a:moveTo>
                <a:cubicBezTo>
                  <a:pt x="67122" y="3312"/>
                  <a:pt x="22672" y="65489"/>
                  <a:pt x="14205" y="82687"/>
                </a:cubicBezTo>
                <a:cubicBezTo>
                  <a:pt x="5738" y="99885"/>
                  <a:pt x="16322" y="106500"/>
                  <a:pt x="14205" y="103325"/>
                </a:cubicBezTo>
                <a:cubicBezTo>
                  <a:pt x="12088" y="100150"/>
                  <a:pt x="-5110" y="77395"/>
                  <a:pt x="1505" y="63637"/>
                </a:cubicBezTo>
                <a:cubicBezTo>
                  <a:pt x="8120" y="49879"/>
                  <a:pt x="62888" y="-3038"/>
                  <a:pt x="65005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5" name="フリーフォーム: 図形 1714">
            <a:extLst>
              <a:ext uri="{FF2B5EF4-FFF2-40B4-BE49-F238E27FC236}">
                <a16:creationId xmlns:a16="http://schemas.microsoft.com/office/drawing/2014/main" id="{529CCD9C-575D-48AD-BAB2-B1F08544FEB2}"/>
              </a:ext>
            </a:extLst>
          </p:cNvPr>
          <p:cNvSpPr/>
          <p:nvPr/>
        </p:nvSpPr>
        <p:spPr>
          <a:xfrm>
            <a:off x="4298486" y="7527842"/>
            <a:ext cx="33909" cy="190700"/>
          </a:xfrm>
          <a:custGeom>
            <a:avLst/>
            <a:gdLst>
              <a:gd name="connsiteX0" fmla="*/ 33802 w 33909"/>
              <a:gd name="connsiteY0" fmla="*/ 83 h 190700"/>
              <a:gd name="connsiteX1" fmla="*/ 5227 w 33909"/>
              <a:gd name="connsiteY1" fmla="*/ 50883 h 190700"/>
              <a:gd name="connsiteX2" fmla="*/ 3639 w 33909"/>
              <a:gd name="connsiteY2" fmla="*/ 85808 h 190700"/>
              <a:gd name="connsiteX3" fmla="*/ 464 w 33909"/>
              <a:gd name="connsiteY3" fmla="*/ 190583 h 190700"/>
              <a:gd name="connsiteX4" fmla="*/ 14752 w 33909"/>
              <a:gd name="connsiteY4" fmla="*/ 63583 h 190700"/>
              <a:gd name="connsiteX5" fmla="*/ 33802 w 33909"/>
              <a:gd name="connsiteY5" fmla="*/ 83 h 1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09" h="190700">
                <a:moveTo>
                  <a:pt x="33802" y="83"/>
                </a:moveTo>
                <a:cubicBezTo>
                  <a:pt x="32214" y="-2034"/>
                  <a:pt x="10254" y="36596"/>
                  <a:pt x="5227" y="50883"/>
                </a:cubicBezTo>
                <a:cubicBezTo>
                  <a:pt x="200" y="65170"/>
                  <a:pt x="4433" y="62525"/>
                  <a:pt x="3639" y="85808"/>
                </a:cubicBezTo>
                <a:cubicBezTo>
                  <a:pt x="2845" y="109091"/>
                  <a:pt x="-1388" y="194287"/>
                  <a:pt x="464" y="190583"/>
                </a:cubicBezTo>
                <a:cubicBezTo>
                  <a:pt x="2316" y="186879"/>
                  <a:pt x="10519" y="92423"/>
                  <a:pt x="14752" y="63583"/>
                </a:cubicBezTo>
                <a:cubicBezTo>
                  <a:pt x="18985" y="34744"/>
                  <a:pt x="35390" y="2200"/>
                  <a:pt x="33802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6" name="フリーフォーム: 図形 1715">
            <a:extLst>
              <a:ext uri="{FF2B5EF4-FFF2-40B4-BE49-F238E27FC236}">
                <a16:creationId xmlns:a16="http://schemas.microsoft.com/office/drawing/2014/main" id="{644196F5-F922-4FCB-8558-12AB60CAB59C}"/>
              </a:ext>
            </a:extLst>
          </p:cNvPr>
          <p:cNvSpPr/>
          <p:nvPr/>
        </p:nvSpPr>
        <p:spPr>
          <a:xfrm>
            <a:off x="4242840" y="7596143"/>
            <a:ext cx="84711" cy="67842"/>
          </a:xfrm>
          <a:custGeom>
            <a:avLst/>
            <a:gdLst>
              <a:gd name="connsiteX0" fmla="*/ 84685 w 84711"/>
              <a:gd name="connsiteY0" fmla="*/ 45 h 67842"/>
              <a:gd name="connsiteX1" fmla="*/ 14835 w 84711"/>
              <a:gd name="connsiteY1" fmla="*/ 58782 h 67842"/>
              <a:gd name="connsiteX2" fmla="*/ 5310 w 84711"/>
              <a:gd name="connsiteY2" fmla="*/ 66720 h 67842"/>
              <a:gd name="connsiteX3" fmla="*/ 5310 w 84711"/>
              <a:gd name="connsiteY3" fmla="*/ 49257 h 67842"/>
              <a:gd name="connsiteX4" fmla="*/ 84685 w 84711"/>
              <a:gd name="connsiteY4" fmla="*/ 45 h 6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11" h="67842">
                <a:moveTo>
                  <a:pt x="84685" y="45"/>
                </a:moveTo>
                <a:cubicBezTo>
                  <a:pt x="86272" y="1632"/>
                  <a:pt x="14835" y="58782"/>
                  <a:pt x="14835" y="58782"/>
                </a:cubicBezTo>
                <a:cubicBezTo>
                  <a:pt x="1606" y="69894"/>
                  <a:pt x="6897" y="68307"/>
                  <a:pt x="5310" y="66720"/>
                </a:cubicBezTo>
                <a:cubicBezTo>
                  <a:pt x="3723" y="65133"/>
                  <a:pt x="-5802" y="59840"/>
                  <a:pt x="5310" y="49257"/>
                </a:cubicBezTo>
                <a:cubicBezTo>
                  <a:pt x="16422" y="38674"/>
                  <a:pt x="83098" y="-1542"/>
                  <a:pt x="84685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7" name="フリーフォーム: 図形 1716">
            <a:extLst>
              <a:ext uri="{FF2B5EF4-FFF2-40B4-BE49-F238E27FC236}">
                <a16:creationId xmlns:a16="http://schemas.microsoft.com/office/drawing/2014/main" id="{6117A74A-4A00-4966-B031-78F82B0A362C}"/>
              </a:ext>
            </a:extLst>
          </p:cNvPr>
          <p:cNvSpPr/>
          <p:nvPr/>
        </p:nvSpPr>
        <p:spPr>
          <a:xfrm>
            <a:off x="4216207" y="7640276"/>
            <a:ext cx="117008" cy="89712"/>
          </a:xfrm>
          <a:custGeom>
            <a:avLst/>
            <a:gdLst>
              <a:gd name="connsiteX0" fmla="*/ 193 w 117008"/>
              <a:gd name="connsiteY0" fmla="*/ 362 h 89712"/>
              <a:gd name="connsiteX1" fmla="*/ 112906 w 117008"/>
              <a:gd name="connsiteY1" fmla="*/ 87674 h 89712"/>
              <a:gd name="connsiteX2" fmla="*/ 85918 w 117008"/>
              <a:gd name="connsiteY2" fmla="*/ 57512 h 89712"/>
              <a:gd name="connsiteX3" fmla="*/ 193 w 117008"/>
              <a:gd name="connsiteY3" fmla="*/ 362 h 8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08" h="89712">
                <a:moveTo>
                  <a:pt x="193" y="362"/>
                </a:moveTo>
                <a:cubicBezTo>
                  <a:pt x="4691" y="5389"/>
                  <a:pt x="98619" y="78149"/>
                  <a:pt x="112906" y="87674"/>
                </a:cubicBezTo>
                <a:cubicBezTo>
                  <a:pt x="127193" y="97199"/>
                  <a:pt x="100735" y="71006"/>
                  <a:pt x="85918" y="57512"/>
                </a:cubicBezTo>
                <a:cubicBezTo>
                  <a:pt x="71101" y="44018"/>
                  <a:pt x="-4305" y="-4665"/>
                  <a:pt x="193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8" name="フリーフォーム: 図形 1717">
            <a:extLst>
              <a:ext uri="{FF2B5EF4-FFF2-40B4-BE49-F238E27FC236}">
                <a16:creationId xmlns:a16="http://schemas.microsoft.com/office/drawing/2014/main" id="{7F2A2DFF-F79B-45CF-BF82-4D213DDBF619}"/>
              </a:ext>
            </a:extLst>
          </p:cNvPr>
          <p:cNvSpPr/>
          <p:nvPr/>
        </p:nvSpPr>
        <p:spPr>
          <a:xfrm>
            <a:off x="4172892" y="7651428"/>
            <a:ext cx="64380" cy="90954"/>
          </a:xfrm>
          <a:custGeom>
            <a:avLst/>
            <a:gdLst>
              <a:gd name="connsiteX0" fmla="*/ 57796 w 64380"/>
              <a:gd name="connsiteY0" fmla="*/ 322 h 90954"/>
              <a:gd name="connsiteX1" fmla="*/ 646 w 64380"/>
              <a:gd name="connsiteY1" fmla="*/ 38422 h 90954"/>
              <a:gd name="connsiteX2" fmla="*/ 29221 w 64380"/>
              <a:gd name="connsiteY2" fmla="*/ 49535 h 90954"/>
              <a:gd name="connsiteX3" fmla="*/ 64146 w 64380"/>
              <a:gd name="connsiteY3" fmla="*/ 90810 h 90954"/>
              <a:gd name="connsiteX4" fmla="*/ 43508 w 64380"/>
              <a:gd name="connsiteY4" fmla="*/ 62235 h 90954"/>
              <a:gd name="connsiteX5" fmla="*/ 57796 w 64380"/>
              <a:gd name="connsiteY5" fmla="*/ 322 h 9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80" h="90954">
                <a:moveTo>
                  <a:pt x="57796" y="322"/>
                </a:moveTo>
                <a:cubicBezTo>
                  <a:pt x="50653" y="-3647"/>
                  <a:pt x="5408" y="30220"/>
                  <a:pt x="646" y="38422"/>
                </a:cubicBezTo>
                <a:cubicBezTo>
                  <a:pt x="-4117" y="46624"/>
                  <a:pt x="18638" y="40804"/>
                  <a:pt x="29221" y="49535"/>
                </a:cubicBezTo>
                <a:cubicBezTo>
                  <a:pt x="39804" y="58266"/>
                  <a:pt x="61765" y="88693"/>
                  <a:pt x="64146" y="90810"/>
                </a:cubicBezTo>
                <a:cubicBezTo>
                  <a:pt x="66527" y="92927"/>
                  <a:pt x="50123" y="71231"/>
                  <a:pt x="43508" y="62235"/>
                </a:cubicBezTo>
                <a:cubicBezTo>
                  <a:pt x="36893" y="53239"/>
                  <a:pt x="64939" y="4291"/>
                  <a:pt x="57796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5" name="フリーフォーム: 図形 1734">
            <a:extLst>
              <a:ext uri="{FF2B5EF4-FFF2-40B4-BE49-F238E27FC236}">
                <a16:creationId xmlns:a16="http://schemas.microsoft.com/office/drawing/2014/main" id="{ABC9B1D2-43F4-48AC-9A26-96750020FFF2}"/>
              </a:ext>
            </a:extLst>
          </p:cNvPr>
          <p:cNvSpPr/>
          <p:nvPr/>
        </p:nvSpPr>
        <p:spPr>
          <a:xfrm>
            <a:off x="4012558" y="7700630"/>
            <a:ext cx="175343" cy="299166"/>
          </a:xfrm>
          <a:custGeom>
            <a:avLst/>
            <a:gdLst>
              <a:gd name="connsiteX0" fmla="*/ 175267 w 175343"/>
              <a:gd name="connsiteY0" fmla="*/ 333 h 299166"/>
              <a:gd name="connsiteX1" fmla="*/ 53030 w 175343"/>
              <a:gd name="connsiteY1" fmla="*/ 136858 h 299166"/>
              <a:gd name="connsiteX2" fmla="*/ 642 w 175343"/>
              <a:gd name="connsiteY2" fmla="*/ 298783 h 299166"/>
              <a:gd name="connsiteX3" fmla="*/ 33980 w 175343"/>
              <a:gd name="connsiteY3" fmla="*/ 176545 h 299166"/>
              <a:gd name="connsiteX4" fmla="*/ 175267 w 175343"/>
              <a:gd name="connsiteY4" fmla="*/ 333 h 29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43" h="299166">
                <a:moveTo>
                  <a:pt x="175267" y="333"/>
                </a:moveTo>
                <a:cubicBezTo>
                  <a:pt x="178442" y="-6282"/>
                  <a:pt x="82134" y="87116"/>
                  <a:pt x="53030" y="136858"/>
                </a:cubicBezTo>
                <a:cubicBezTo>
                  <a:pt x="23926" y="186600"/>
                  <a:pt x="3817" y="292168"/>
                  <a:pt x="642" y="298783"/>
                </a:cubicBezTo>
                <a:cubicBezTo>
                  <a:pt x="-2533" y="305398"/>
                  <a:pt x="5670" y="224964"/>
                  <a:pt x="33980" y="176545"/>
                </a:cubicBezTo>
                <a:cubicBezTo>
                  <a:pt x="62290" y="128126"/>
                  <a:pt x="172092" y="6948"/>
                  <a:pt x="175267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6" name="フリーフォーム: 図形 1735">
            <a:extLst>
              <a:ext uri="{FF2B5EF4-FFF2-40B4-BE49-F238E27FC236}">
                <a16:creationId xmlns:a16="http://schemas.microsoft.com/office/drawing/2014/main" id="{8443E720-B5F7-4F49-835D-8D549834B56C}"/>
              </a:ext>
            </a:extLst>
          </p:cNvPr>
          <p:cNvSpPr/>
          <p:nvPr/>
        </p:nvSpPr>
        <p:spPr>
          <a:xfrm>
            <a:off x="4034752" y="7745324"/>
            <a:ext cx="194349" cy="463157"/>
          </a:xfrm>
          <a:custGeom>
            <a:avLst/>
            <a:gdLst>
              <a:gd name="connsiteX0" fmla="*/ 194348 w 194349"/>
              <a:gd name="connsiteY0" fmla="*/ 89 h 463157"/>
              <a:gd name="connsiteX1" fmla="*/ 49886 w 194349"/>
              <a:gd name="connsiteY1" fmla="*/ 146139 h 463157"/>
              <a:gd name="connsiteX2" fmla="*/ 19723 w 194349"/>
              <a:gd name="connsiteY2" fmla="*/ 225514 h 463157"/>
              <a:gd name="connsiteX3" fmla="*/ 3848 w 194349"/>
              <a:gd name="connsiteY3" fmla="*/ 457289 h 463157"/>
              <a:gd name="connsiteX4" fmla="*/ 3848 w 194349"/>
              <a:gd name="connsiteY4" fmla="*/ 374739 h 463157"/>
              <a:gd name="connsiteX5" fmla="*/ 46711 w 194349"/>
              <a:gd name="connsiteY5" fmla="*/ 168364 h 463157"/>
              <a:gd name="connsiteX6" fmla="*/ 194348 w 194349"/>
              <a:gd name="connsiteY6" fmla="*/ 89 h 46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49" h="463157">
                <a:moveTo>
                  <a:pt x="194348" y="89"/>
                </a:moveTo>
                <a:cubicBezTo>
                  <a:pt x="194877" y="-3615"/>
                  <a:pt x="78990" y="108568"/>
                  <a:pt x="49886" y="146139"/>
                </a:cubicBezTo>
                <a:cubicBezTo>
                  <a:pt x="20782" y="183710"/>
                  <a:pt x="27396" y="173656"/>
                  <a:pt x="19723" y="225514"/>
                </a:cubicBezTo>
                <a:cubicBezTo>
                  <a:pt x="12050" y="277372"/>
                  <a:pt x="6494" y="432418"/>
                  <a:pt x="3848" y="457289"/>
                </a:cubicBezTo>
                <a:cubicBezTo>
                  <a:pt x="1202" y="482160"/>
                  <a:pt x="-3296" y="422893"/>
                  <a:pt x="3848" y="374739"/>
                </a:cubicBezTo>
                <a:cubicBezTo>
                  <a:pt x="10992" y="326585"/>
                  <a:pt x="14696" y="231599"/>
                  <a:pt x="46711" y="168364"/>
                </a:cubicBezTo>
                <a:cubicBezTo>
                  <a:pt x="78726" y="105129"/>
                  <a:pt x="193819" y="3793"/>
                  <a:pt x="194348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7" name="フリーフォーム: 図形 1736">
            <a:extLst>
              <a:ext uri="{FF2B5EF4-FFF2-40B4-BE49-F238E27FC236}">
                <a16:creationId xmlns:a16="http://schemas.microsoft.com/office/drawing/2014/main" id="{0FAEEAD2-E5F1-4EE6-8CBA-384B2AD1409E}"/>
              </a:ext>
            </a:extLst>
          </p:cNvPr>
          <p:cNvSpPr/>
          <p:nvPr/>
        </p:nvSpPr>
        <p:spPr>
          <a:xfrm>
            <a:off x="3975963" y="8029554"/>
            <a:ext cx="38873" cy="362010"/>
          </a:xfrm>
          <a:custGeom>
            <a:avLst/>
            <a:gdLst>
              <a:gd name="connsiteX0" fmla="*/ 38825 w 38873"/>
              <a:gd name="connsiteY0" fmla="*/ 21 h 362010"/>
              <a:gd name="connsiteX1" fmla="*/ 8662 w 38873"/>
              <a:gd name="connsiteY1" fmla="*/ 220684 h 362010"/>
              <a:gd name="connsiteX2" fmla="*/ 7075 w 38873"/>
              <a:gd name="connsiteY2" fmla="*/ 361971 h 362010"/>
              <a:gd name="connsiteX3" fmla="*/ 725 w 38873"/>
              <a:gd name="connsiteY3" fmla="*/ 207984 h 362010"/>
              <a:gd name="connsiteX4" fmla="*/ 38825 w 38873"/>
              <a:gd name="connsiteY4" fmla="*/ 21 h 36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73" h="362010">
                <a:moveTo>
                  <a:pt x="38825" y="21"/>
                </a:moveTo>
                <a:cubicBezTo>
                  <a:pt x="40148" y="2138"/>
                  <a:pt x="13954" y="160359"/>
                  <a:pt x="8662" y="220684"/>
                </a:cubicBezTo>
                <a:cubicBezTo>
                  <a:pt x="3370" y="281009"/>
                  <a:pt x="8398" y="364088"/>
                  <a:pt x="7075" y="361971"/>
                </a:cubicBezTo>
                <a:cubicBezTo>
                  <a:pt x="5752" y="359854"/>
                  <a:pt x="-2450" y="262223"/>
                  <a:pt x="725" y="207984"/>
                </a:cubicBezTo>
                <a:cubicBezTo>
                  <a:pt x="3900" y="153745"/>
                  <a:pt x="37502" y="-2096"/>
                  <a:pt x="38825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8" name="フリーフォーム: 図形 1737">
            <a:extLst>
              <a:ext uri="{FF2B5EF4-FFF2-40B4-BE49-F238E27FC236}">
                <a16:creationId xmlns:a16="http://schemas.microsoft.com/office/drawing/2014/main" id="{5F13842C-EE86-47D0-8137-FA3BCEA3F9ED}"/>
              </a:ext>
            </a:extLst>
          </p:cNvPr>
          <p:cNvSpPr/>
          <p:nvPr/>
        </p:nvSpPr>
        <p:spPr>
          <a:xfrm>
            <a:off x="3949577" y="8164503"/>
            <a:ext cx="82749" cy="368691"/>
          </a:xfrm>
          <a:custGeom>
            <a:avLst/>
            <a:gdLst>
              <a:gd name="connsiteX0" fmla="*/ 82673 w 82749"/>
              <a:gd name="connsiteY0" fmla="*/ 10 h 368691"/>
              <a:gd name="connsiteX1" fmla="*/ 65211 w 82749"/>
              <a:gd name="connsiteY1" fmla="*/ 173047 h 368691"/>
              <a:gd name="connsiteX2" fmla="*/ 31873 w 82749"/>
              <a:gd name="connsiteY2" fmla="*/ 284172 h 368691"/>
              <a:gd name="connsiteX3" fmla="*/ 123 w 82749"/>
              <a:gd name="connsiteY3" fmla="*/ 368310 h 368691"/>
              <a:gd name="connsiteX4" fmla="*/ 22348 w 82749"/>
              <a:gd name="connsiteY4" fmla="*/ 309572 h 368691"/>
              <a:gd name="connsiteX5" fmla="*/ 58861 w 82749"/>
              <a:gd name="connsiteY5" fmla="*/ 180985 h 368691"/>
              <a:gd name="connsiteX6" fmla="*/ 82673 w 82749"/>
              <a:gd name="connsiteY6" fmla="*/ 10 h 36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749" h="368691">
                <a:moveTo>
                  <a:pt x="82673" y="10"/>
                </a:moveTo>
                <a:cubicBezTo>
                  <a:pt x="83731" y="-1313"/>
                  <a:pt x="73678" y="125687"/>
                  <a:pt x="65211" y="173047"/>
                </a:cubicBezTo>
                <a:cubicBezTo>
                  <a:pt x="56744" y="220407"/>
                  <a:pt x="42721" y="251628"/>
                  <a:pt x="31873" y="284172"/>
                </a:cubicBezTo>
                <a:cubicBezTo>
                  <a:pt x="21025" y="316716"/>
                  <a:pt x="1710" y="364077"/>
                  <a:pt x="123" y="368310"/>
                </a:cubicBezTo>
                <a:cubicBezTo>
                  <a:pt x="-1464" y="372543"/>
                  <a:pt x="12558" y="340793"/>
                  <a:pt x="22348" y="309572"/>
                </a:cubicBezTo>
                <a:cubicBezTo>
                  <a:pt x="32138" y="278351"/>
                  <a:pt x="50924" y="227552"/>
                  <a:pt x="58861" y="180985"/>
                </a:cubicBezTo>
                <a:cubicBezTo>
                  <a:pt x="66798" y="134418"/>
                  <a:pt x="81615" y="1333"/>
                  <a:pt x="82673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9" name="フリーフォーム: 図形 1738">
            <a:extLst>
              <a:ext uri="{FF2B5EF4-FFF2-40B4-BE49-F238E27FC236}">
                <a16:creationId xmlns:a16="http://schemas.microsoft.com/office/drawing/2014/main" id="{94820C09-6DC3-4831-ACD8-E275C5156858}"/>
              </a:ext>
            </a:extLst>
          </p:cNvPr>
          <p:cNvSpPr/>
          <p:nvPr/>
        </p:nvSpPr>
        <p:spPr>
          <a:xfrm>
            <a:off x="3981421" y="8151756"/>
            <a:ext cx="68911" cy="381072"/>
          </a:xfrm>
          <a:custGeom>
            <a:avLst/>
            <a:gdLst>
              <a:gd name="connsiteX0" fmla="*/ 61942 w 68911"/>
              <a:gd name="connsiteY0" fmla="*/ 57 h 381072"/>
              <a:gd name="connsiteX1" fmla="*/ 66704 w 68911"/>
              <a:gd name="connsiteY1" fmla="*/ 203257 h 381072"/>
              <a:gd name="connsiteX2" fmla="*/ 27017 w 68911"/>
              <a:gd name="connsiteY2" fmla="*/ 322319 h 381072"/>
              <a:gd name="connsiteX3" fmla="*/ 29 w 68911"/>
              <a:gd name="connsiteY3" fmla="*/ 381057 h 381072"/>
              <a:gd name="connsiteX4" fmla="*/ 22254 w 68911"/>
              <a:gd name="connsiteY4" fmla="*/ 317557 h 381072"/>
              <a:gd name="connsiteX5" fmla="*/ 46067 w 68911"/>
              <a:gd name="connsiteY5" fmla="*/ 223894 h 381072"/>
              <a:gd name="connsiteX6" fmla="*/ 61942 w 68911"/>
              <a:gd name="connsiteY6" fmla="*/ 57 h 38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911" h="381072">
                <a:moveTo>
                  <a:pt x="61942" y="57"/>
                </a:moveTo>
                <a:cubicBezTo>
                  <a:pt x="65381" y="-3382"/>
                  <a:pt x="72525" y="149547"/>
                  <a:pt x="66704" y="203257"/>
                </a:cubicBezTo>
                <a:cubicBezTo>
                  <a:pt x="60883" y="256967"/>
                  <a:pt x="38129" y="292686"/>
                  <a:pt x="27017" y="322319"/>
                </a:cubicBezTo>
                <a:cubicBezTo>
                  <a:pt x="15905" y="351952"/>
                  <a:pt x="823" y="381851"/>
                  <a:pt x="29" y="381057"/>
                </a:cubicBezTo>
                <a:cubicBezTo>
                  <a:pt x="-765" y="380263"/>
                  <a:pt x="14581" y="343751"/>
                  <a:pt x="22254" y="317557"/>
                </a:cubicBezTo>
                <a:cubicBezTo>
                  <a:pt x="29927" y="291363"/>
                  <a:pt x="37865" y="270196"/>
                  <a:pt x="46067" y="223894"/>
                </a:cubicBezTo>
                <a:cubicBezTo>
                  <a:pt x="54269" y="177592"/>
                  <a:pt x="58503" y="3496"/>
                  <a:pt x="61942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0" name="フリーフォーム: 図形 1739">
            <a:extLst>
              <a:ext uri="{FF2B5EF4-FFF2-40B4-BE49-F238E27FC236}">
                <a16:creationId xmlns:a16="http://schemas.microsoft.com/office/drawing/2014/main" id="{8885EDC6-92AE-4E52-8412-25559959A37B}"/>
              </a:ext>
            </a:extLst>
          </p:cNvPr>
          <p:cNvSpPr/>
          <p:nvPr/>
        </p:nvSpPr>
        <p:spPr>
          <a:xfrm>
            <a:off x="3911689" y="8535569"/>
            <a:ext cx="44604" cy="312520"/>
          </a:xfrm>
          <a:custGeom>
            <a:avLst/>
            <a:gdLst>
              <a:gd name="connsiteX0" fmla="*/ 41186 w 44604"/>
              <a:gd name="connsiteY0" fmla="*/ 419 h 312520"/>
              <a:gd name="connsiteX1" fmla="*/ 20549 w 44604"/>
              <a:gd name="connsiteY1" fmla="*/ 102019 h 312520"/>
              <a:gd name="connsiteX2" fmla="*/ 3086 w 44604"/>
              <a:gd name="connsiteY2" fmla="*/ 206794 h 312520"/>
              <a:gd name="connsiteX3" fmla="*/ 1499 w 44604"/>
              <a:gd name="connsiteY3" fmla="*/ 235369 h 312520"/>
              <a:gd name="connsiteX4" fmla="*/ 18961 w 44604"/>
              <a:gd name="connsiteY4" fmla="*/ 311569 h 312520"/>
              <a:gd name="connsiteX5" fmla="*/ 9436 w 44604"/>
              <a:gd name="connsiteY5" fmla="*/ 263944 h 312520"/>
              <a:gd name="connsiteX6" fmla="*/ 41186 w 44604"/>
              <a:gd name="connsiteY6" fmla="*/ 73444 h 312520"/>
              <a:gd name="connsiteX7" fmla="*/ 41186 w 44604"/>
              <a:gd name="connsiteY7" fmla="*/ 419 h 3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04" h="312520">
                <a:moveTo>
                  <a:pt x="41186" y="419"/>
                </a:moveTo>
                <a:cubicBezTo>
                  <a:pt x="37746" y="5182"/>
                  <a:pt x="26899" y="67623"/>
                  <a:pt x="20549" y="102019"/>
                </a:cubicBezTo>
                <a:cubicBezTo>
                  <a:pt x="14199" y="136415"/>
                  <a:pt x="6261" y="184569"/>
                  <a:pt x="3086" y="206794"/>
                </a:cubicBezTo>
                <a:cubicBezTo>
                  <a:pt x="-89" y="229019"/>
                  <a:pt x="-1147" y="217906"/>
                  <a:pt x="1499" y="235369"/>
                </a:cubicBezTo>
                <a:cubicBezTo>
                  <a:pt x="4145" y="252832"/>
                  <a:pt x="17638" y="306807"/>
                  <a:pt x="18961" y="311569"/>
                </a:cubicBezTo>
                <a:cubicBezTo>
                  <a:pt x="20284" y="316331"/>
                  <a:pt x="5732" y="303631"/>
                  <a:pt x="9436" y="263944"/>
                </a:cubicBezTo>
                <a:cubicBezTo>
                  <a:pt x="13140" y="224257"/>
                  <a:pt x="35630" y="114719"/>
                  <a:pt x="41186" y="73444"/>
                </a:cubicBezTo>
                <a:cubicBezTo>
                  <a:pt x="46742" y="32169"/>
                  <a:pt x="44626" y="-4344"/>
                  <a:pt x="41186" y="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1" name="フリーフォーム: 図形 1740">
            <a:extLst>
              <a:ext uri="{FF2B5EF4-FFF2-40B4-BE49-F238E27FC236}">
                <a16:creationId xmlns:a16="http://schemas.microsoft.com/office/drawing/2014/main" id="{7DFFCFC6-999D-48A0-8674-8E03B522705D}"/>
              </a:ext>
            </a:extLst>
          </p:cNvPr>
          <p:cNvSpPr/>
          <p:nvPr/>
        </p:nvSpPr>
        <p:spPr>
          <a:xfrm>
            <a:off x="3954429" y="8309952"/>
            <a:ext cx="21533" cy="194378"/>
          </a:xfrm>
          <a:custGeom>
            <a:avLst/>
            <a:gdLst>
              <a:gd name="connsiteX0" fmla="*/ 15909 w 21533"/>
              <a:gd name="connsiteY0" fmla="*/ 2198 h 194378"/>
              <a:gd name="connsiteX1" fmla="*/ 34 w 21533"/>
              <a:gd name="connsiteY1" fmla="*/ 192698 h 194378"/>
              <a:gd name="connsiteX2" fmla="*/ 20671 w 21533"/>
              <a:gd name="connsiteY2" fmla="*/ 92686 h 194378"/>
              <a:gd name="connsiteX3" fmla="*/ 15909 w 21533"/>
              <a:gd name="connsiteY3" fmla="*/ 2198 h 19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3" h="194378">
                <a:moveTo>
                  <a:pt x="15909" y="2198"/>
                </a:moveTo>
                <a:cubicBezTo>
                  <a:pt x="12470" y="18867"/>
                  <a:pt x="-760" y="177617"/>
                  <a:pt x="34" y="192698"/>
                </a:cubicBezTo>
                <a:cubicBezTo>
                  <a:pt x="828" y="207779"/>
                  <a:pt x="18025" y="117028"/>
                  <a:pt x="20671" y="92686"/>
                </a:cubicBezTo>
                <a:cubicBezTo>
                  <a:pt x="23317" y="68344"/>
                  <a:pt x="19348" y="-14471"/>
                  <a:pt x="15909" y="2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2" name="フリーフォーム: 図形 1741">
            <a:extLst>
              <a:ext uri="{FF2B5EF4-FFF2-40B4-BE49-F238E27FC236}">
                <a16:creationId xmlns:a16="http://schemas.microsoft.com/office/drawing/2014/main" id="{31CE345D-3981-4AE5-859B-CB8A06A366D3}"/>
              </a:ext>
            </a:extLst>
          </p:cNvPr>
          <p:cNvSpPr/>
          <p:nvPr/>
        </p:nvSpPr>
        <p:spPr>
          <a:xfrm>
            <a:off x="3962400" y="8581998"/>
            <a:ext cx="16414" cy="276280"/>
          </a:xfrm>
          <a:custGeom>
            <a:avLst/>
            <a:gdLst>
              <a:gd name="connsiteX0" fmla="*/ 15875 w 16414"/>
              <a:gd name="connsiteY0" fmla="*/ 27 h 276280"/>
              <a:gd name="connsiteX1" fmla="*/ 0 w 16414"/>
              <a:gd name="connsiteY1" fmla="*/ 136552 h 276280"/>
              <a:gd name="connsiteX2" fmla="*/ 15875 w 16414"/>
              <a:gd name="connsiteY2" fmla="*/ 276252 h 276280"/>
              <a:gd name="connsiteX3" fmla="*/ 12700 w 16414"/>
              <a:gd name="connsiteY3" fmla="*/ 147665 h 276280"/>
              <a:gd name="connsiteX4" fmla="*/ 15875 w 16414"/>
              <a:gd name="connsiteY4" fmla="*/ 27 h 27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4" h="276280">
                <a:moveTo>
                  <a:pt x="15875" y="27"/>
                </a:moveTo>
                <a:cubicBezTo>
                  <a:pt x="13758" y="-1825"/>
                  <a:pt x="0" y="90515"/>
                  <a:pt x="0" y="136552"/>
                </a:cubicBezTo>
                <a:cubicBezTo>
                  <a:pt x="0" y="182589"/>
                  <a:pt x="13758" y="274400"/>
                  <a:pt x="15875" y="276252"/>
                </a:cubicBezTo>
                <a:cubicBezTo>
                  <a:pt x="17992" y="278104"/>
                  <a:pt x="13229" y="188675"/>
                  <a:pt x="12700" y="147665"/>
                </a:cubicBezTo>
                <a:cubicBezTo>
                  <a:pt x="12171" y="106655"/>
                  <a:pt x="17992" y="1879"/>
                  <a:pt x="15875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3" name="フリーフォーム: 図形 1742">
            <a:extLst>
              <a:ext uri="{FF2B5EF4-FFF2-40B4-BE49-F238E27FC236}">
                <a16:creationId xmlns:a16="http://schemas.microsoft.com/office/drawing/2014/main" id="{7785F72A-A94B-4374-BA9F-ABAEA6E57F81}"/>
              </a:ext>
            </a:extLst>
          </p:cNvPr>
          <p:cNvSpPr/>
          <p:nvPr/>
        </p:nvSpPr>
        <p:spPr>
          <a:xfrm>
            <a:off x="3901635" y="8806442"/>
            <a:ext cx="96295" cy="290838"/>
          </a:xfrm>
          <a:custGeom>
            <a:avLst/>
            <a:gdLst>
              <a:gd name="connsiteX0" fmla="*/ 2028 w 96295"/>
              <a:gd name="connsiteY0" fmla="*/ 1008 h 290838"/>
              <a:gd name="connsiteX1" fmla="*/ 6790 w 96295"/>
              <a:gd name="connsiteY1" fmla="*/ 67683 h 290838"/>
              <a:gd name="connsiteX2" fmla="*/ 48065 w 96295"/>
              <a:gd name="connsiteY2" fmla="*/ 170871 h 290838"/>
              <a:gd name="connsiteX3" fmla="*/ 95690 w 96295"/>
              <a:gd name="connsiteY3" fmla="*/ 289933 h 290838"/>
              <a:gd name="connsiteX4" fmla="*/ 71878 w 96295"/>
              <a:gd name="connsiteY4" fmla="*/ 220083 h 290838"/>
              <a:gd name="connsiteX5" fmla="*/ 27428 w 96295"/>
              <a:gd name="connsiteY5" fmla="*/ 118483 h 290838"/>
              <a:gd name="connsiteX6" fmla="*/ 2028 w 96295"/>
              <a:gd name="connsiteY6" fmla="*/ 1008 h 29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95" h="290838">
                <a:moveTo>
                  <a:pt x="2028" y="1008"/>
                </a:moveTo>
                <a:cubicBezTo>
                  <a:pt x="-1412" y="-7459"/>
                  <a:pt x="-883" y="39373"/>
                  <a:pt x="6790" y="67683"/>
                </a:cubicBezTo>
                <a:cubicBezTo>
                  <a:pt x="14463" y="95993"/>
                  <a:pt x="33248" y="133829"/>
                  <a:pt x="48065" y="170871"/>
                </a:cubicBezTo>
                <a:cubicBezTo>
                  <a:pt x="62882" y="207913"/>
                  <a:pt x="91721" y="281731"/>
                  <a:pt x="95690" y="289933"/>
                </a:cubicBezTo>
                <a:cubicBezTo>
                  <a:pt x="99659" y="298135"/>
                  <a:pt x="83255" y="248658"/>
                  <a:pt x="71878" y="220083"/>
                </a:cubicBezTo>
                <a:cubicBezTo>
                  <a:pt x="60501" y="191508"/>
                  <a:pt x="38541" y="150762"/>
                  <a:pt x="27428" y="118483"/>
                </a:cubicBezTo>
                <a:cubicBezTo>
                  <a:pt x="16316" y="86204"/>
                  <a:pt x="5468" y="9475"/>
                  <a:pt x="2028" y="1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4" name="フリーフォーム: 図形 1743">
            <a:extLst>
              <a:ext uri="{FF2B5EF4-FFF2-40B4-BE49-F238E27FC236}">
                <a16:creationId xmlns:a16="http://schemas.microsoft.com/office/drawing/2014/main" id="{690740F9-A58B-4A48-B4D0-E2C7F973BD77}"/>
              </a:ext>
            </a:extLst>
          </p:cNvPr>
          <p:cNvSpPr/>
          <p:nvPr/>
        </p:nvSpPr>
        <p:spPr>
          <a:xfrm>
            <a:off x="3930880" y="8775808"/>
            <a:ext cx="104545" cy="350730"/>
          </a:xfrm>
          <a:custGeom>
            <a:avLst/>
            <a:gdLst>
              <a:gd name="connsiteX0" fmla="*/ 12470 w 104545"/>
              <a:gd name="connsiteY0" fmla="*/ 4655 h 350730"/>
              <a:gd name="connsiteX1" fmla="*/ 1358 w 104545"/>
              <a:gd name="connsiteY1" fmla="*/ 93555 h 350730"/>
              <a:gd name="connsiteX2" fmla="*/ 41045 w 104545"/>
              <a:gd name="connsiteY2" fmla="*/ 166580 h 350730"/>
              <a:gd name="connsiteX3" fmla="*/ 104545 w 104545"/>
              <a:gd name="connsiteY3" fmla="*/ 350730 h 350730"/>
              <a:gd name="connsiteX4" fmla="*/ 104545 w 104545"/>
              <a:gd name="connsiteY4" fmla="*/ 350730 h 350730"/>
              <a:gd name="connsiteX5" fmla="*/ 44220 w 104545"/>
              <a:gd name="connsiteY5" fmla="*/ 247542 h 350730"/>
              <a:gd name="connsiteX6" fmla="*/ 12470 w 104545"/>
              <a:gd name="connsiteY6" fmla="*/ 4655 h 35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45" h="350730">
                <a:moveTo>
                  <a:pt x="12470" y="4655"/>
                </a:moveTo>
                <a:cubicBezTo>
                  <a:pt x="5326" y="-21009"/>
                  <a:pt x="-3404" y="66568"/>
                  <a:pt x="1358" y="93555"/>
                </a:cubicBezTo>
                <a:cubicBezTo>
                  <a:pt x="6120" y="120542"/>
                  <a:pt x="23847" y="123718"/>
                  <a:pt x="41045" y="166580"/>
                </a:cubicBezTo>
                <a:cubicBezTo>
                  <a:pt x="58243" y="209442"/>
                  <a:pt x="93962" y="320038"/>
                  <a:pt x="104545" y="350730"/>
                </a:cubicBezTo>
                <a:lnTo>
                  <a:pt x="104545" y="350730"/>
                </a:lnTo>
                <a:cubicBezTo>
                  <a:pt x="94491" y="333532"/>
                  <a:pt x="62212" y="300723"/>
                  <a:pt x="44220" y="247542"/>
                </a:cubicBezTo>
                <a:cubicBezTo>
                  <a:pt x="26228" y="194361"/>
                  <a:pt x="19614" y="30319"/>
                  <a:pt x="12470" y="4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5" name="フリーフォーム: 図形 1744">
            <a:extLst>
              <a:ext uri="{FF2B5EF4-FFF2-40B4-BE49-F238E27FC236}">
                <a16:creationId xmlns:a16="http://schemas.microsoft.com/office/drawing/2014/main" id="{CF221797-5876-4000-8FF3-12B4A724CFFA}"/>
              </a:ext>
            </a:extLst>
          </p:cNvPr>
          <p:cNvSpPr/>
          <p:nvPr/>
        </p:nvSpPr>
        <p:spPr>
          <a:xfrm>
            <a:off x="3979420" y="8918706"/>
            <a:ext cx="98461" cy="457315"/>
          </a:xfrm>
          <a:custGeom>
            <a:avLst/>
            <a:gdLst>
              <a:gd name="connsiteX0" fmla="*/ 443 w 98461"/>
              <a:gd name="connsiteY0" fmla="*/ 3044 h 457315"/>
              <a:gd name="connsiteX1" fmla="*/ 62355 w 98461"/>
              <a:gd name="connsiteY1" fmla="*/ 149094 h 457315"/>
              <a:gd name="connsiteX2" fmla="*/ 87755 w 98461"/>
              <a:gd name="connsiteY2" fmla="*/ 288794 h 457315"/>
              <a:gd name="connsiteX3" fmla="*/ 87755 w 98461"/>
              <a:gd name="connsiteY3" fmla="*/ 344357 h 457315"/>
              <a:gd name="connsiteX4" fmla="*/ 81405 w 98461"/>
              <a:gd name="connsiteY4" fmla="*/ 385632 h 457315"/>
              <a:gd name="connsiteX5" fmla="*/ 25843 w 98461"/>
              <a:gd name="connsiteY5" fmla="*/ 457069 h 457315"/>
              <a:gd name="connsiteX6" fmla="*/ 54418 w 98461"/>
              <a:gd name="connsiteY6" fmla="*/ 404682 h 457315"/>
              <a:gd name="connsiteX7" fmla="*/ 97280 w 98461"/>
              <a:gd name="connsiteY7" fmla="*/ 291969 h 457315"/>
              <a:gd name="connsiteX8" fmla="*/ 443 w 98461"/>
              <a:gd name="connsiteY8" fmla="*/ 3044 h 45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61" h="457315">
                <a:moveTo>
                  <a:pt x="443" y="3044"/>
                </a:moveTo>
                <a:cubicBezTo>
                  <a:pt x="-5378" y="-20769"/>
                  <a:pt x="47803" y="101469"/>
                  <a:pt x="62355" y="149094"/>
                </a:cubicBezTo>
                <a:cubicBezTo>
                  <a:pt x="76907" y="196719"/>
                  <a:pt x="83522" y="256250"/>
                  <a:pt x="87755" y="288794"/>
                </a:cubicBezTo>
                <a:cubicBezTo>
                  <a:pt x="91988" y="321338"/>
                  <a:pt x="88813" y="328217"/>
                  <a:pt x="87755" y="344357"/>
                </a:cubicBezTo>
                <a:cubicBezTo>
                  <a:pt x="86697" y="360497"/>
                  <a:pt x="91724" y="366847"/>
                  <a:pt x="81405" y="385632"/>
                </a:cubicBezTo>
                <a:cubicBezTo>
                  <a:pt x="71086" y="404417"/>
                  <a:pt x="30341" y="453894"/>
                  <a:pt x="25843" y="457069"/>
                </a:cubicBezTo>
                <a:cubicBezTo>
                  <a:pt x="21345" y="460244"/>
                  <a:pt x="42512" y="432199"/>
                  <a:pt x="54418" y="404682"/>
                </a:cubicBezTo>
                <a:cubicBezTo>
                  <a:pt x="66324" y="377165"/>
                  <a:pt x="105747" y="354411"/>
                  <a:pt x="97280" y="291969"/>
                </a:cubicBezTo>
                <a:cubicBezTo>
                  <a:pt x="88813" y="229527"/>
                  <a:pt x="6264" y="26857"/>
                  <a:pt x="443" y="3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6" name="フリーフォーム: 図形 1745">
            <a:extLst>
              <a:ext uri="{FF2B5EF4-FFF2-40B4-BE49-F238E27FC236}">
                <a16:creationId xmlns:a16="http://schemas.microsoft.com/office/drawing/2014/main" id="{47EBF646-A4B5-4740-8907-EBD820FA2B43}"/>
              </a:ext>
            </a:extLst>
          </p:cNvPr>
          <p:cNvSpPr/>
          <p:nvPr/>
        </p:nvSpPr>
        <p:spPr>
          <a:xfrm>
            <a:off x="3919217" y="8949321"/>
            <a:ext cx="134285" cy="418648"/>
          </a:xfrm>
          <a:custGeom>
            <a:avLst/>
            <a:gdLst>
              <a:gd name="connsiteX0" fmla="*/ 321 w 134285"/>
              <a:gd name="connsiteY0" fmla="*/ 1004 h 418648"/>
              <a:gd name="connsiteX1" fmla="*/ 57471 w 134285"/>
              <a:gd name="connsiteY1" fmla="*/ 140704 h 418648"/>
              <a:gd name="connsiteX2" fmla="*/ 103508 w 134285"/>
              <a:gd name="connsiteY2" fmla="*/ 204204 h 418648"/>
              <a:gd name="connsiteX3" fmla="*/ 122558 w 134285"/>
              <a:gd name="connsiteY3" fmla="*/ 247067 h 418648"/>
              <a:gd name="connsiteX4" fmla="*/ 79696 w 134285"/>
              <a:gd name="connsiteY4" fmla="*/ 416929 h 418648"/>
              <a:gd name="connsiteX5" fmla="*/ 113033 w 134285"/>
              <a:gd name="connsiteY5" fmla="*/ 328029 h 418648"/>
              <a:gd name="connsiteX6" fmla="*/ 130496 w 134285"/>
              <a:gd name="connsiteY6" fmla="*/ 218492 h 418648"/>
              <a:gd name="connsiteX7" fmla="*/ 38421 w 134285"/>
              <a:gd name="connsiteY7" fmla="*/ 85142 h 418648"/>
              <a:gd name="connsiteX8" fmla="*/ 321 w 134285"/>
              <a:gd name="connsiteY8" fmla="*/ 1004 h 418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285" h="418648">
                <a:moveTo>
                  <a:pt x="321" y="1004"/>
                </a:moveTo>
                <a:cubicBezTo>
                  <a:pt x="3496" y="10264"/>
                  <a:pt x="40273" y="106837"/>
                  <a:pt x="57471" y="140704"/>
                </a:cubicBezTo>
                <a:cubicBezTo>
                  <a:pt x="74669" y="174571"/>
                  <a:pt x="92660" y="186477"/>
                  <a:pt x="103508" y="204204"/>
                </a:cubicBezTo>
                <a:cubicBezTo>
                  <a:pt x="114356" y="221931"/>
                  <a:pt x="126527" y="211613"/>
                  <a:pt x="122558" y="247067"/>
                </a:cubicBezTo>
                <a:cubicBezTo>
                  <a:pt x="118589" y="282521"/>
                  <a:pt x="81283" y="403435"/>
                  <a:pt x="79696" y="416929"/>
                </a:cubicBezTo>
                <a:cubicBezTo>
                  <a:pt x="78109" y="430423"/>
                  <a:pt x="104566" y="361102"/>
                  <a:pt x="113033" y="328029"/>
                </a:cubicBezTo>
                <a:cubicBezTo>
                  <a:pt x="121500" y="294956"/>
                  <a:pt x="142931" y="258973"/>
                  <a:pt x="130496" y="218492"/>
                </a:cubicBezTo>
                <a:cubicBezTo>
                  <a:pt x="118061" y="178011"/>
                  <a:pt x="58794" y="121654"/>
                  <a:pt x="38421" y="85142"/>
                </a:cubicBezTo>
                <a:cubicBezTo>
                  <a:pt x="18048" y="48630"/>
                  <a:pt x="-2854" y="-8256"/>
                  <a:pt x="321" y="1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7" name="フリーフォーム: 図形 1746">
            <a:extLst>
              <a:ext uri="{FF2B5EF4-FFF2-40B4-BE49-F238E27FC236}">
                <a16:creationId xmlns:a16="http://schemas.microsoft.com/office/drawing/2014/main" id="{30C2FE44-E7FB-42FC-9346-0EE233BDB470}"/>
              </a:ext>
            </a:extLst>
          </p:cNvPr>
          <p:cNvSpPr/>
          <p:nvPr/>
        </p:nvSpPr>
        <p:spPr>
          <a:xfrm>
            <a:off x="3814642" y="9278920"/>
            <a:ext cx="201845" cy="73315"/>
          </a:xfrm>
          <a:custGeom>
            <a:avLst/>
            <a:gdLst>
              <a:gd name="connsiteX0" fmla="*/ 121 w 201845"/>
              <a:gd name="connsiteY0" fmla="*/ 18 h 73315"/>
              <a:gd name="connsiteX1" fmla="*/ 90608 w 201845"/>
              <a:gd name="connsiteY1" fmla="*/ 60343 h 73315"/>
              <a:gd name="connsiteX2" fmla="*/ 201733 w 201845"/>
              <a:gd name="connsiteY2" fmla="*/ 73043 h 73315"/>
              <a:gd name="connsiteX3" fmla="*/ 109658 w 201845"/>
              <a:gd name="connsiteY3" fmla="*/ 53993 h 73315"/>
              <a:gd name="connsiteX4" fmla="*/ 121 w 201845"/>
              <a:gd name="connsiteY4" fmla="*/ 18 h 7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845" h="73315">
                <a:moveTo>
                  <a:pt x="121" y="18"/>
                </a:moveTo>
                <a:cubicBezTo>
                  <a:pt x="-3054" y="1076"/>
                  <a:pt x="57006" y="48172"/>
                  <a:pt x="90608" y="60343"/>
                </a:cubicBezTo>
                <a:cubicBezTo>
                  <a:pt x="124210" y="72514"/>
                  <a:pt x="198558" y="74101"/>
                  <a:pt x="201733" y="73043"/>
                </a:cubicBezTo>
                <a:cubicBezTo>
                  <a:pt x="204908" y="71985"/>
                  <a:pt x="140085" y="64047"/>
                  <a:pt x="109658" y="53993"/>
                </a:cubicBezTo>
                <a:cubicBezTo>
                  <a:pt x="79231" y="43939"/>
                  <a:pt x="3296" y="-1040"/>
                  <a:pt x="12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8" name="フリーフォーム: 図形 1747">
            <a:extLst>
              <a:ext uri="{FF2B5EF4-FFF2-40B4-BE49-F238E27FC236}">
                <a16:creationId xmlns:a16="http://schemas.microsoft.com/office/drawing/2014/main" id="{8688A05E-B370-4B22-8D60-053DB0AB51A3}"/>
              </a:ext>
            </a:extLst>
          </p:cNvPr>
          <p:cNvSpPr/>
          <p:nvPr/>
        </p:nvSpPr>
        <p:spPr>
          <a:xfrm>
            <a:off x="3822476" y="9257560"/>
            <a:ext cx="185036" cy="79203"/>
          </a:xfrm>
          <a:custGeom>
            <a:avLst/>
            <a:gdLst>
              <a:gd name="connsiteX0" fmla="*/ 224 w 185036"/>
              <a:gd name="connsiteY0" fmla="*/ 740 h 79203"/>
              <a:gd name="connsiteX1" fmla="*/ 106587 w 185036"/>
              <a:gd name="connsiteY1" fmla="*/ 26140 h 79203"/>
              <a:gd name="connsiteX2" fmla="*/ 184374 w 185036"/>
              <a:gd name="connsiteY2" fmla="*/ 78528 h 79203"/>
              <a:gd name="connsiteX3" fmla="*/ 136749 w 185036"/>
              <a:gd name="connsiteY3" fmla="*/ 53128 h 79203"/>
              <a:gd name="connsiteX4" fmla="*/ 224 w 185036"/>
              <a:gd name="connsiteY4" fmla="*/ 740 h 7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36" h="79203">
                <a:moveTo>
                  <a:pt x="224" y="740"/>
                </a:moveTo>
                <a:cubicBezTo>
                  <a:pt x="-4803" y="-3758"/>
                  <a:pt x="75895" y="13175"/>
                  <a:pt x="106587" y="26140"/>
                </a:cubicBezTo>
                <a:cubicBezTo>
                  <a:pt x="137279" y="39105"/>
                  <a:pt x="179347" y="74030"/>
                  <a:pt x="184374" y="78528"/>
                </a:cubicBezTo>
                <a:cubicBezTo>
                  <a:pt x="189401" y="83026"/>
                  <a:pt x="165059" y="63976"/>
                  <a:pt x="136749" y="53128"/>
                </a:cubicBezTo>
                <a:cubicBezTo>
                  <a:pt x="108439" y="42280"/>
                  <a:pt x="5251" y="5238"/>
                  <a:pt x="224" y="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9" name="フリーフォーム: 図形 1748">
            <a:extLst>
              <a:ext uri="{FF2B5EF4-FFF2-40B4-BE49-F238E27FC236}">
                <a16:creationId xmlns:a16="http://schemas.microsoft.com/office/drawing/2014/main" id="{C3C37B15-8CEA-4DBF-9A87-4B7F585EF75B}"/>
              </a:ext>
            </a:extLst>
          </p:cNvPr>
          <p:cNvSpPr/>
          <p:nvPr/>
        </p:nvSpPr>
        <p:spPr>
          <a:xfrm>
            <a:off x="3759197" y="9226060"/>
            <a:ext cx="249135" cy="92365"/>
          </a:xfrm>
          <a:custGeom>
            <a:avLst/>
            <a:gdLst>
              <a:gd name="connsiteX0" fmla="*/ 3 w 249135"/>
              <a:gd name="connsiteY0" fmla="*/ 16365 h 92365"/>
              <a:gd name="connsiteX1" fmla="*/ 100016 w 249135"/>
              <a:gd name="connsiteY1" fmla="*/ 3665 h 92365"/>
              <a:gd name="connsiteX2" fmla="*/ 247653 w 249135"/>
              <a:gd name="connsiteY2" fmla="*/ 90978 h 92365"/>
              <a:gd name="connsiteX3" fmla="*/ 171453 w 249135"/>
              <a:gd name="connsiteY3" fmla="*/ 54465 h 92365"/>
              <a:gd name="connsiteX4" fmla="*/ 96841 w 249135"/>
              <a:gd name="connsiteY4" fmla="*/ 16365 h 92365"/>
              <a:gd name="connsiteX5" fmla="*/ 3 w 249135"/>
              <a:gd name="connsiteY5" fmla="*/ 16365 h 9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135" h="92365">
                <a:moveTo>
                  <a:pt x="3" y="16365"/>
                </a:moveTo>
                <a:cubicBezTo>
                  <a:pt x="532" y="14248"/>
                  <a:pt x="58741" y="-8771"/>
                  <a:pt x="100016" y="3665"/>
                </a:cubicBezTo>
                <a:cubicBezTo>
                  <a:pt x="141291" y="16101"/>
                  <a:pt x="235747" y="82511"/>
                  <a:pt x="247653" y="90978"/>
                </a:cubicBezTo>
                <a:cubicBezTo>
                  <a:pt x="259559" y="99445"/>
                  <a:pt x="196588" y="66900"/>
                  <a:pt x="171453" y="54465"/>
                </a:cubicBezTo>
                <a:cubicBezTo>
                  <a:pt x="146318" y="42030"/>
                  <a:pt x="126739" y="21392"/>
                  <a:pt x="96841" y="16365"/>
                </a:cubicBezTo>
                <a:cubicBezTo>
                  <a:pt x="66943" y="11338"/>
                  <a:pt x="-526" y="18482"/>
                  <a:pt x="3" y="16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0" name="フリーフォーム: 図形 1749">
            <a:extLst>
              <a:ext uri="{FF2B5EF4-FFF2-40B4-BE49-F238E27FC236}">
                <a16:creationId xmlns:a16="http://schemas.microsoft.com/office/drawing/2014/main" id="{4BF8F2B3-DB4F-4A5B-B137-79FB1BFB90A1}"/>
              </a:ext>
            </a:extLst>
          </p:cNvPr>
          <p:cNvSpPr/>
          <p:nvPr/>
        </p:nvSpPr>
        <p:spPr>
          <a:xfrm>
            <a:off x="3687625" y="9266344"/>
            <a:ext cx="138637" cy="242790"/>
          </a:xfrm>
          <a:custGeom>
            <a:avLst/>
            <a:gdLst>
              <a:gd name="connsiteX0" fmla="*/ 138250 w 138637"/>
              <a:gd name="connsiteY0" fmla="*/ 1481 h 242790"/>
              <a:gd name="connsiteX1" fmla="*/ 44588 w 138637"/>
              <a:gd name="connsiteY1" fmla="*/ 52281 h 242790"/>
              <a:gd name="connsiteX2" fmla="*/ 16013 w 138637"/>
              <a:gd name="connsiteY2" fmla="*/ 144356 h 242790"/>
              <a:gd name="connsiteX3" fmla="*/ 20775 w 138637"/>
              <a:gd name="connsiteY3" fmla="*/ 196744 h 242790"/>
              <a:gd name="connsiteX4" fmla="*/ 46175 w 138637"/>
              <a:gd name="connsiteY4" fmla="*/ 242781 h 242790"/>
              <a:gd name="connsiteX5" fmla="*/ 23950 w 138637"/>
              <a:gd name="connsiteY5" fmla="*/ 199919 h 242790"/>
              <a:gd name="connsiteX6" fmla="*/ 4900 w 138637"/>
              <a:gd name="connsiteY6" fmla="*/ 107844 h 242790"/>
              <a:gd name="connsiteX7" fmla="*/ 138250 w 138637"/>
              <a:gd name="connsiteY7" fmla="*/ 1481 h 24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637" h="242790">
                <a:moveTo>
                  <a:pt x="138250" y="1481"/>
                </a:moveTo>
                <a:cubicBezTo>
                  <a:pt x="144865" y="-7779"/>
                  <a:pt x="64961" y="28469"/>
                  <a:pt x="44588" y="52281"/>
                </a:cubicBezTo>
                <a:cubicBezTo>
                  <a:pt x="24215" y="76093"/>
                  <a:pt x="19982" y="120279"/>
                  <a:pt x="16013" y="144356"/>
                </a:cubicBezTo>
                <a:cubicBezTo>
                  <a:pt x="12044" y="168433"/>
                  <a:pt x="15748" y="180340"/>
                  <a:pt x="20775" y="196744"/>
                </a:cubicBezTo>
                <a:cubicBezTo>
                  <a:pt x="25802" y="213148"/>
                  <a:pt x="45646" y="242252"/>
                  <a:pt x="46175" y="242781"/>
                </a:cubicBezTo>
                <a:cubicBezTo>
                  <a:pt x="46704" y="243310"/>
                  <a:pt x="30829" y="222409"/>
                  <a:pt x="23950" y="199919"/>
                </a:cubicBezTo>
                <a:cubicBezTo>
                  <a:pt x="17071" y="177430"/>
                  <a:pt x="-11240" y="139329"/>
                  <a:pt x="4900" y="107844"/>
                </a:cubicBezTo>
                <a:cubicBezTo>
                  <a:pt x="21040" y="76359"/>
                  <a:pt x="131635" y="10741"/>
                  <a:pt x="138250" y="1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1" name="フリーフォーム: 図形 1750">
            <a:extLst>
              <a:ext uri="{FF2B5EF4-FFF2-40B4-BE49-F238E27FC236}">
                <a16:creationId xmlns:a16="http://schemas.microsoft.com/office/drawing/2014/main" id="{36DBF3BF-8307-4C80-B671-27FAA904BCCA}"/>
              </a:ext>
            </a:extLst>
          </p:cNvPr>
          <p:cNvSpPr/>
          <p:nvPr/>
        </p:nvSpPr>
        <p:spPr>
          <a:xfrm>
            <a:off x="3628479" y="9249991"/>
            <a:ext cx="130769" cy="292472"/>
          </a:xfrm>
          <a:custGeom>
            <a:avLst/>
            <a:gdLst>
              <a:gd name="connsiteX0" fmla="*/ 130721 w 130769"/>
              <a:gd name="connsiteY0" fmla="*/ 372 h 292472"/>
              <a:gd name="connsiteX1" fmla="*/ 25946 w 130769"/>
              <a:gd name="connsiteY1" fmla="*/ 127372 h 292472"/>
              <a:gd name="connsiteX2" fmla="*/ 2134 w 130769"/>
              <a:gd name="connsiteY2" fmla="*/ 174997 h 292472"/>
              <a:gd name="connsiteX3" fmla="*/ 6896 w 130769"/>
              <a:gd name="connsiteY3" fmla="*/ 213097 h 292472"/>
              <a:gd name="connsiteX4" fmla="*/ 52934 w 130769"/>
              <a:gd name="connsiteY4" fmla="*/ 292472 h 292472"/>
              <a:gd name="connsiteX5" fmla="*/ 18009 w 130769"/>
              <a:gd name="connsiteY5" fmla="*/ 214684 h 292472"/>
              <a:gd name="connsiteX6" fmla="*/ 11659 w 130769"/>
              <a:gd name="connsiteY6" fmla="*/ 171822 h 292472"/>
              <a:gd name="connsiteX7" fmla="*/ 130721 w 130769"/>
              <a:gd name="connsiteY7" fmla="*/ 372 h 29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769" h="292472">
                <a:moveTo>
                  <a:pt x="130721" y="372"/>
                </a:moveTo>
                <a:cubicBezTo>
                  <a:pt x="133102" y="-7036"/>
                  <a:pt x="47377" y="98268"/>
                  <a:pt x="25946" y="127372"/>
                </a:cubicBezTo>
                <a:cubicBezTo>
                  <a:pt x="4515" y="156476"/>
                  <a:pt x="5309" y="160710"/>
                  <a:pt x="2134" y="174997"/>
                </a:cubicBezTo>
                <a:cubicBezTo>
                  <a:pt x="-1041" y="189284"/>
                  <a:pt x="-1571" y="193518"/>
                  <a:pt x="6896" y="213097"/>
                </a:cubicBezTo>
                <a:cubicBezTo>
                  <a:pt x="15363" y="232676"/>
                  <a:pt x="51082" y="292208"/>
                  <a:pt x="52934" y="292472"/>
                </a:cubicBezTo>
                <a:cubicBezTo>
                  <a:pt x="54786" y="292736"/>
                  <a:pt x="24888" y="234792"/>
                  <a:pt x="18009" y="214684"/>
                </a:cubicBezTo>
                <a:cubicBezTo>
                  <a:pt x="11130" y="194576"/>
                  <a:pt x="-6597" y="205689"/>
                  <a:pt x="11659" y="171822"/>
                </a:cubicBezTo>
                <a:cubicBezTo>
                  <a:pt x="29915" y="137955"/>
                  <a:pt x="128340" y="7780"/>
                  <a:pt x="130721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2" name="フリーフォーム: 図形 1751">
            <a:extLst>
              <a:ext uri="{FF2B5EF4-FFF2-40B4-BE49-F238E27FC236}">
                <a16:creationId xmlns:a16="http://schemas.microsoft.com/office/drawing/2014/main" id="{92ED0592-405B-43A6-9820-D76645F0DD0A}"/>
              </a:ext>
            </a:extLst>
          </p:cNvPr>
          <p:cNvSpPr/>
          <p:nvPr/>
        </p:nvSpPr>
        <p:spPr>
          <a:xfrm>
            <a:off x="3728927" y="9363074"/>
            <a:ext cx="92601" cy="162107"/>
          </a:xfrm>
          <a:custGeom>
            <a:avLst/>
            <a:gdLst>
              <a:gd name="connsiteX0" fmla="*/ 74723 w 92601"/>
              <a:gd name="connsiteY0" fmla="*/ 1 h 162107"/>
              <a:gd name="connsiteX1" fmla="*/ 52498 w 92601"/>
              <a:gd name="connsiteY1" fmla="*/ 65089 h 162107"/>
              <a:gd name="connsiteX2" fmla="*/ 71548 w 92601"/>
              <a:gd name="connsiteY2" fmla="*/ 115889 h 162107"/>
              <a:gd name="connsiteX3" fmla="*/ 111 w 92601"/>
              <a:gd name="connsiteY3" fmla="*/ 161926 h 162107"/>
              <a:gd name="connsiteX4" fmla="*/ 90598 w 92601"/>
              <a:gd name="connsiteY4" fmla="*/ 98426 h 162107"/>
              <a:gd name="connsiteX5" fmla="*/ 63611 w 92601"/>
              <a:gd name="connsiteY5" fmla="*/ 63501 h 162107"/>
              <a:gd name="connsiteX6" fmla="*/ 74723 w 92601"/>
              <a:gd name="connsiteY6" fmla="*/ 1 h 16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601" h="162107">
                <a:moveTo>
                  <a:pt x="74723" y="1"/>
                </a:moveTo>
                <a:cubicBezTo>
                  <a:pt x="72871" y="266"/>
                  <a:pt x="53027" y="45774"/>
                  <a:pt x="52498" y="65089"/>
                </a:cubicBezTo>
                <a:cubicBezTo>
                  <a:pt x="51969" y="84404"/>
                  <a:pt x="80279" y="99750"/>
                  <a:pt x="71548" y="115889"/>
                </a:cubicBezTo>
                <a:cubicBezTo>
                  <a:pt x="62817" y="132028"/>
                  <a:pt x="-3064" y="164837"/>
                  <a:pt x="111" y="161926"/>
                </a:cubicBezTo>
                <a:cubicBezTo>
                  <a:pt x="3286" y="159016"/>
                  <a:pt x="80015" y="114830"/>
                  <a:pt x="90598" y="98426"/>
                </a:cubicBezTo>
                <a:cubicBezTo>
                  <a:pt x="101181" y="82022"/>
                  <a:pt x="66521" y="77259"/>
                  <a:pt x="63611" y="63501"/>
                </a:cubicBezTo>
                <a:cubicBezTo>
                  <a:pt x="60701" y="49743"/>
                  <a:pt x="76575" y="-264"/>
                  <a:pt x="7472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3" name="フリーフォーム: 図形 1752">
            <a:extLst>
              <a:ext uri="{FF2B5EF4-FFF2-40B4-BE49-F238E27FC236}">
                <a16:creationId xmlns:a16="http://schemas.microsoft.com/office/drawing/2014/main" id="{08AC0576-65D2-41DE-BBFB-77845C87DE1F}"/>
              </a:ext>
            </a:extLst>
          </p:cNvPr>
          <p:cNvSpPr/>
          <p:nvPr/>
        </p:nvSpPr>
        <p:spPr>
          <a:xfrm>
            <a:off x="3627105" y="9083243"/>
            <a:ext cx="88035" cy="201078"/>
          </a:xfrm>
          <a:custGeom>
            <a:avLst/>
            <a:gdLst>
              <a:gd name="connsiteX0" fmla="*/ 333 w 88035"/>
              <a:gd name="connsiteY0" fmla="*/ 432 h 201078"/>
              <a:gd name="connsiteX1" fmla="*/ 55895 w 88035"/>
              <a:gd name="connsiteY1" fmla="*/ 92507 h 201078"/>
              <a:gd name="connsiteX2" fmla="*/ 76533 w 88035"/>
              <a:gd name="connsiteY2" fmla="*/ 200457 h 201078"/>
              <a:gd name="connsiteX3" fmla="*/ 84470 w 88035"/>
              <a:gd name="connsiteY3" fmla="*/ 130607 h 201078"/>
              <a:gd name="connsiteX4" fmla="*/ 333 w 88035"/>
              <a:gd name="connsiteY4" fmla="*/ 432 h 20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35" h="201078">
                <a:moveTo>
                  <a:pt x="333" y="432"/>
                </a:moveTo>
                <a:cubicBezTo>
                  <a:pt x="-4429" y="-5918"/>
                  <a:pt x="43195" y="59170"/>
                  <a:pt x="55895" y="92507"/>
                </a:cubicBezTo>
                <a:cubicBezTo>
                  <a:pt x="68595" y="125845"/>
                  <a:pt x="71771" y="194107"/>
                  <a:pt x="76533" y="200457"/>
                </a:cubicBezTo>
                <a:cubicBezTo>
                  <a:pt x="81295" y="206807"/>
                  <a:pt x="94260" y="163151"/>
                  <a:pt x="84470" y="130607"/>
                </a:cubicBezTo>
                <a:cubicBezTo>
                  <a:pt x="74680" y="98063"/>
                  <a:pt x="5095" y="6782"/>
                  <a:pt x="333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4" name="フリーフォーム: 図形 1753">
            <a:extLst>
              <a:ext uri="{FF2B5EF4-FFF2-40B4-BE49-F238E27FC236}">
                <a16:creationId xmlns:a16="http://schemas.microsoft.com/office/drawing/2014/main" id="{DDC8B647-4793-4949-B944-7E53D238096E}"/>
              </a:ext>
            </a:extLst>
          </p:cNvPr>
          <p:cNvSpPr/>
          <p:nvPr/>
        </p:nvSpPr>
        <p:spPr>
          <a:xfrm>
            <a:off x="3617802" y="9105865"/>
            <a:ext cx="58128" cy="199307"/>
          </a:xfrm>
          <a:custGeom>
            <a:avLst/>
            <a:gdLst>
              <a:gd name="connsiteX0" fmla="*/ 111 w 58128"/>
              <a:gd name="connsiteY0" fmla="*/ 35 h 199307"/>
              <a:gd name="connsiteX1" fmla="*/ 41386 w 58128"/>
              <a:gd name="connsiteY1" fmla="*/ 82585 h 199307"/>
              <a:gd name="connsiteX2" fmla="*/ 42973 w 58128"/>
              <a:gd name="connsiteY2" fmla="*/ 179423 h 199307"/>
              <a:gd name="connsiteX3" fmla="*/ 47736 w 58128"/>
              <a:gd name="connsiteY3" fmla="*/ 196885 h 199307"/>
              <a:gd name="connsiteX4" fmla="*/ 50911 w 58128"/>
              <a:gd name="connsiteY4" fmla="*/ 144498 h 199307"/>
              <a:gd name="connsiteX5" fmla="*/ 55673 w 58128"/>
              <a:gd name="connsiteY5" fmla="*/ 73060 h 199307"/>
              <a:gd name="connsiteX6" fmla="*/ 111 w 58128"/>
              <a:gd name="connsiteY6" fmla="*/ 35 h 19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28" h="199307">
                <a:moveTo>
                  <a:pt x="111" y="35"/>
                </a:moveTo>
                <a:cubicBezTo>
                  <a:pt x="-2270" y="1623"/>
                  <a:pt x="34242" y="52687"/>
                  <a:pt x="41386" y="82585"/>
                </a:cubicBezTo>
                <a:cubicBezTo>
                  <a:pt x="48530" y="112483"/>
                  <a:pt x="41915" y="160373"/>
                  <a:pt x="42973" y="179423"/>
                </a:cubicBezTo>
                <a:cubicBezTo>
                  <a:pt x="44031" y="198473"/>
                  <a:pt x="46413" y="202706"/>
                  <a:pt x="47736" y="196885"/>
                </a:cubicBezTo>
                <a:cubicBezTo>
                  <a:pt x="49059" y="191064"/>
                  <a:pt x="49588" y="165136"/>
                  <a:pt x="50911" y="144498"/>
                </a:cubicBezTo>
                <a:cubicBezTo>
                  <a:pt x="52234" y="123860"/>
                  <a:pt x="62817" y="95814"/>
                  <a:pt x="55673" y="73060"/>
                </a:cubicBezTo>
                <a:cubicBezTo>
                  <a:pt x="48529" y="50306"/>
                  <a:pt x="2492" y="-1553"/>
                  <a:pt x="111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5" name="フリーフォーム: 図形 1754">
            <a:extLst>
              <a:ext uri="{FF2B5EF4-FFF2-40B4-BE49-F238E27FC236}">
                <a16:creationId xmlns:a16="http://schemas.microsoft.com/office/drawing/2014/main" id="{E7F0129D-4285-4C5D-AE32-C2F57723BA1D}"/>
              </a:ext>
            </a:extLst>
          </p:cNvPr>
          <p:cNvSpPr/>
          <p:nvPr/>
        </p:nvSpPr>
        <p:spPr>
          <a:xfrm>
            <a:off x="3663907" y="9102570"/>
            <a:ext cx="63249" cy="193307"/>
          </a:xfrm>
          <a:custGeom>
            <a:avLst/>
            <a:gdLst>
              <a:gd name="connsiteX0" fmla="*/ 43 w 63249"/>
              <a:gd name="connsiteY0" fmla="*/ 155 h 193307"/>
              <a:gd name="connsiteX1" fmla="*/ 50843 w 63249"/>
              <a:gd name="connsiteY1" fmla="*/ 63655 h 193307"/>
              <a:gd name="connsiteX2" fmla="*/ 58781 w 63249"/>
              <a:gd name="connsiteY2" fmla="*/ 192243 h 193307"/>
              <a:gd name="connsiteX3" fmla="*/ 60368 w 63249"/>
              <a:gd name="connsiteY3" fmla="*/ 120805 h 193307"/>
              <a:gd name="connsiteX4" fmla="*/ 60368 w 63249"/>
              <a:gd name="connsiteY4" fmla="*/ 47780 h 193307"/>
              <a:gd name="connsiteX5" fmla="*/ 43 w 63249"/>
              <a:gd name="connsiteY5" fmla="*/ 155 h 19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49" h="193307">
                <a:moveTo>
                  <a:pt x="43" y="155"/>
                </a:moveTo>
                <a:cubicBezTo>
                  <a:pt x="-1545" y="2801"/>
                  <a:pt x="41053" y="31640"/>
                  <a:pt x="50843" y="63655"/>
                </a:cubicBezTo>
                <a:cubicBezTo>
                  <a:pt x="60633" y="95670"/>
                  <a:pt x="57194" y="182718"/>
                  <a:pt x="58781" y="192243"/>
                </a:cubicBezTo>
                <a:cubicBezTo>
                  <a:pt x="60369" y="201768"/>
                  <a:pt x="60104" y="144882"/>
                  <a:pt x="60368" y="120805"/>
                </a:cubicBezTo>
                <a:cubicBezTo>
                  <a:pt x="60632" y="96728"/>
                  <a:pt x="66718" y="66301"/>
                  <a:pt x="60368" y="47780"/>
                </a:cubicBezTo>
                <a:cubicBezTo>
                  <a:pt x="54018" y="29259"/>
                  <a:pt x="1631" y="-2491"/>
                  <a:pt x="43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6" name="フリーフォーム: 図形 1755">
            <a:extLst>
              <a:ext uri="{FF2B5EF4-FFF2-40B4-BE49-F238E27FC236}">
                <a16:creationId xmlns:a16="http://schemas.microsoft.com/office/drawing/2014/main" id="{68CB1FE5-C578-49AA-BD3C-8BAFFF73E18B}"/>
              </a:ext>
            </a:extLst>
          </p:cNvPr>
          <p:cNvSpPr/>
          <p:nvPr/>
        </p:nvSpPr>
        <p:spPr>
          <a:xfrm>
            <a:off x="3557588" y="9068545"/>
            <a:ext cx="125417" cy="63026"/>
          </a:xfrm>
          <a:custGeom>
            <a:avLst/>
            <a:gdLst>
              <a:gd name="connsiteX0" fmla="*/ 0 w 125417"/>
              <a:gd name="connsiteY0" fmla="*/ 4018 h 63026"/>
              <a:gd name="connsiteX1" fmla="*/ 100012 w 125417"/>
              <a:gd name="connsiteY1" fmla="*/ 26243 h 63026"/>
              <a:gd name="connsiteX2" fmla="*/ 125412 w 125417"/>
              <a:gd name="connsiteY2" fmla="*/ 62755 h 63026"/>
              <a:gd name="connsiteX3" fmla="*/ 101600 w 125417"/>
              <a:gd name="connsiteY3" fmla="*/ 5605 h 63026"/>
              <a:gd name="connsiteX4" fmla="*/ 0 w 125417"/>
              <a:gd name="connsiteY4" fmla="*/ 4018 h 6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17" h="63026">
                <a:moveTo>
                  <a:pt x="0" y="4018"/>
                </a:moveTo>
                <a:cubicBezTo>
                  <a:pt x="-265" y="7458"/>
                  <a:pt x="79110" y="16454"/>
                  <a:pt x="100012" y="26243"/>
                </a:cubicBezTo>
                <a:cubicBezTo>
                  <a:pt x="120914" y="36032"/>
                  <a:pt x="125147" y="66195"/>
                  <a:pt x="125412" y="62755"/>
                </a:cubicBezTo>
                <a:cubicBezTo>
                  <a:pt x="125677" y="59315"/>
                  <a:pt x="116946" y="14865"/>
                  <a:pt x="101600" y="5605"/>
                </a:cubicBezTo>
                <a:cubicBezTo>
                  <a:pt x="86254" y="-3655"/>
                  <a:pt x="265" y="578"/>
                  <a:pt x="0" y="4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7" name="フリーフォーム: 図形 1756">
            <a:extLst>
              <a:ext uri="{FF2B5EF4-FFF2-40B4-BE49-F238E27FC236}">
                <a16:creationId xmlns:a16="http://schemas.microsoft.com/office/drawing/2014/main" id="{C44A9B7D-62AA-47D4-BD26-26F10532D1F1}"/>
              </a:ext>
            </a:extLst>
          </p:cNvPr>
          <p:cNvSpPr/>
          <p:nvPr/>
        </p:nvSpPr>
        <p:spPr>
          <a:xfrm>
            <a:off x="3576601" y="9064551"/>
            <a:ext cx="101675" cy="71345"/>
          </a:xfrm>
          <a:custGeom>
            <a:avLst/>
            <a:gdLst>
              <a:gd name="connsiteX0" fmla="*/ 37 w 101675"/>
              <a:gd name="connsiteY0" fmla="*/ 74 h 71345"/>
              <a:gd name="connsiteX1" fmla="*/ 49249 w 101675"/>
              <a:gd name="connsiteY1" fmla="*/ 69924 h 71345"/>
              <a:gd name="connsiteX2" fmla="*/ 101637 w 101675"/>
              <a:gd name="connsiteY2" fmla="*/ 47699 h 71345"/>
              <a:gd name="connsiteX3" fmla="*/ 57187 w 101675"/>
              <a:gd name="connsiteY3" fmla="*/ 55637 h 71345"/>
              <a:gd name="connsiteX4" fmla="*/ 37 w 101675"/>
              <a:gd name="connsiteY4" fmla="*/ 74 h 7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75" h="71345">
                <a:moveTo>
                  <a:pt x="37" y="74"/>
                </a:moveTo>
                <a:cubicBezTo>
                  <a:pt x="-1286" y="2455"/>
                  <a:pt x="32316" y="61987"/>
                  <a:pt x="49249" y="69924"/>
                </a:cubicBezTo>
                <a:cubicBezTo>
                  <a:pt x="66182" y="77861"/>
                  <a:pt x="100314" y="50080"/>
                  <a:pt x="101637" y="47699"/>
                </a:cubicBezTo>
                <a:cubicBezTo>
                  <a:pt x="102960" y="45318"/>
                  <a:pt x="69623" y="58018"/>
                  <a:pt x="57187" y="55637"/>
                </a:cubicBezTo>
                <a:cubicBezTo>
                  <a:pt x="44752" y="53256"/>
                  <a:pt x="1360" y="-2307"/>
                  <a:pt x="37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8" name="フリーフォーム: 図形 1757">
            <a:extLst>
              <a:ext uri="{FF2B5EF4-FFF2-40B4-BE49-F238E27FC236}">
                <a16:creationId xmlns:a16="http://schemas.microsoft.com/office/drawing/2014/main" id="{C2D1FBF3-5DBB-4BAB-97AF-1D3337D9125C}"/>
              </a:ext>
            </a:extLst>
          </p:cNvPr>
          <p:cNvSpPr/>
          <p:nvPr/>
        </p:nvSpPr>
        <p:spPr>
          <a:xfrm>
            <a:off x="3528948" y="8978791"/>
            <a:ext cx="71787" cy="70865"/>
          </a:xfrm>
          <a:custGeom>
            <a:avLst/>
            <a:gdLst>
              <a:gd name="connsiteX0" fmla="*/ 65 w 71787"/>
              <a:gd name="connsiteY0" fmla="*/ 109 h 70865"/>
              <a:gd name="connsiteX1" fmla="*/ 57215 w 71787"/>
              <a:gd name="connsiteY1" fmla="*/ 58847 h 70865"/>
              <a:gd name="connsiteX2" fmla="*/ 57215 w 71787"/>
              <a:gd name="connsiteY2" fmla="*/ 69959 h 70865"/>
              <a:gd name="connsiteX3" fmla="*/ 69915 w 71787"/>
              <a:gd name="connsiteY3" fmla="*/ 44559 h 70865"/>
              <a:gd name="connsiteX4" fmla="*/ 65 w 71787"/>
              <a:gd name="connsiteY4" fmla="*/ 109 h 7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87" h="70865">
                <a:moveTo>
                  <a:pt x="65" y="109"/>
                </a:moveTo>
                <a:cubicBezTo>
                  <a:pt x="-2052" y="2490"/>
                  <a:pt x="47690" y="47205"/>
                  <a:pt x="57215" y="58847"/>
                </a:cubicBezTo>
                <a:cubicBezTo>
                  <a:pt x="66740" y="70489"/>
                  <a:pt x="55098" y="72340"/>
                  <a:pt x="57215" y="69959"/>
                </a:cubicBezTo>
                <a:cubicBezTo>
                  <a:pt x="59332" y="67578"/>
                  <a:pt x="77588" y="54349"/>
                  <a:pt x="69915" y="44559"/>
                </a:cubicBezTo>
                <a:cubicBezTo>
                  <a:pt x="62242" y="34770"/>
                  <a:pt x="2182" y="-2272"/>
                  <a:pt x="65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9" name="フリーフォーム: 図形 1758">
            <a:extLst>
              <a:ext uri="{FF2B5EF4-FFF2-40B4-BE49-F238E27FC236}">
                <a16:creationId xmlns:a16="http://schemas.microsoft.com/office/drawing/2014/main" id="{B795E066-33E5-4D39-B341-E22709095F41}"/>
              </a:ext>
            </a:extLst>
          </p:cNvPr>
          <p:cNvSpPr/>
          <p:nvPr/>
        </p:nvSpPr>
        <p:spPr>
          <a:xfrm>
            <a:off x="3548002" y="8950319"/>
            <a:ext cx="73124" cy="105127"/>
          </a:xfrm>
          <a:custGeom>
            <a:avLst/>
            <a:gdLst>
              <a:gd name="connsiteX0" fmla="*/ 61 w 73124"/>
              <a:gd name="connsiteY0" fmla="*/ 6 h 105127"/>
              <a:gd name="connsiteX1" fmla="*/ 58798 w 73124"/>
              <a:gd name="connsiteY1" fmla="*/ 50806 h 105127"/>
              <a:gd name="connsiteX2" fmla="*/ 47686 w 73124"/>
              <a:gd name="connsiteY2" fmla="*/ 104781 h 105127"/>
              <a:gd name="connsiteX3" fmla="*/ 61973 w 73124"/>
              <a:gd name="connsiteY3" fmla="*/ 73031 h 105127"/>
              <a:gd name="connsiteX4" fmla="*/ 71498 w 73124"/>
              <a:gd name="connsiteY4" fmla="*/ 53981 h 105127"/>
              <a:gd name="connsiteX5" fmla="*/ 61 w 73124"/>
              <a:gd name="connsiteY5" fmla="*/ 6 h 10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24" h="105127">
                <a:moveTo>
                  <a:pt x="61" y="6"/>
                </a:moveTo>
                <a:cubicBezTo>
                  <a:pt x="-2056" y="-523"/>
                  <a:pt x="50861" y="33344"/>
                  <a:pt x="58798" y="50806"/>
                </a:cubicBezTo>
                <a:cubicBezTo>
                  <a:pt x="66735" y="68268"/>
                  <a:pt x="47157" y="101077"/>
                  <a:pt x="47686" y="104781"/>
                </a:cubicBezTo>
                <a:cubicBezTo>
                  <a:pt x="48215" y="108485"/>
                  <a:pt x="58004" y="81497"/>
                  <a:pt x="61973" y="73031"/>
                </a:cubicBezTo>
                <a:cubicBezTo>
                  <a:pt x="65942" y="64565"/>
                  <a:pt x="77319" y="63241"/>
                  <a:pt x="71498" y="53981"/>
                </a:cubicBezTo>
                <a:cubicBezTo>
                  <a:pt x="65677" y="44721"/>
                  <a:pt x="2178" y="535"/>
                  <a:pt x="6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0" name="フリーフォーム: 図形 1759">
            <a:extLst>
              <a:ext uri="{FF2B5EF4-FFF2-40B4-BE49-F238E27FC236}">
                <a16:creationId xmlns:a16="http://schemas.microsoft.com/office/drawing/2014/main" id="{C612110C-9F7A-4860-9D14-00F0F1AFD362}"/>
              </a:ext>
            </a:extLst>
          </p:cNvPr>
          <p:cNvSpPr/>
          <p:nvPr/>
        </p:nvSpPr>
        <p:spPr>
          <a:xfrm>
            <a:off x="3491865" y="8964317"/>
            <a:ext cx="102292" cy="106691"/>
          </a:xfrm>
          <a:custGeom>
            <a:avLst/>
            <a:gdLst>
              <a:gd name="connsiteX0" fmla="*/ 19685 w 102292"/>
              <a:gd name="connsiteY0" fmla="*/ 296 h 106691"/>
              <a:gd name="connsiteX1" fmla="*/ 3810 w 102292"/>
              <a:gd name="connsiteY1" fmla="*/ 76496 h 106691"/>
              <a:gd name="connsiteX2" fmla="*/ 102235 w 102292"/>
              <a:gd name="connsiteY2" fmla="*/ 106658 h 106691"/>
              <a:gd name="connsiteX3" fmla="*/ 18098 w 102292"/>
              <a:gd name="connsiteY3" fmla="*/ 71733 h 106691"/>
              <a:gd name="connsiteX4" fmla="*/ 14923 w 102292"/>
              <a:gd name="connsiteY4" fmla="*/ 51096 h 106691"/>
              <a:gd name="connsiteX5" fmla="*/ 19685 w 102292"/>
              <a:gd name="connsiteY5" fmla="*/ 296 h 10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292" h="106691">
                <a:moveTo>
                  <a:pt x="19685" y="296"/>
                </a:moveTo>
                <a:cubicBezTo>
                  <a:pt x="17833" y="4529"/>
                  <a:pt x="-9948" y="58769"/>
                  <a:pt x="3810" y="76496"/>
                </a:cubicBezTo>
                <a:cubicBezTo>
                  <a:pt x="17568" y="94223"/>
                  <a:pt x="99854" y="107452"/>
                  <a:pt x="102235" y="106658"/>
                </a:cubicBezTo>
                <a:cubicBezTo>
                  <a:pt x="104616" y="105864"/>
                  <a:pt x="32650" y="80993"/>
                  <a:pt x="18098" y="71733"/>
                </a:cubicBezTo>
                <a:cubicBezTo>
                  <a:pt x="3546" y="62473"/>
                  <a:pt x="12806" y="63796"/>
                  <a:pt x="14923" y="51096"/>
                </a:cubicBezTo>
                <a:cubicBezTo>
                  <a:pt x="17040" y="38396"/>
                  <a:pt x="21537" y="-3937"/>
                  <a:pt x="19685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1" name="フリーフォーム: 図形 1760">
            <a:extLst>
              <a:ext uri="{FF2B5EF4-FFF2-40B4-BE49-F238E27FC236}">
                <a16:creationId xmlns:a16="http://schemas.microsoft.com/office/drawing/2014/main" id="{DAC12EC7-F3D6-437E-90CE-92FC2A8771FF}"/>
              </a:ext>
            </a:extLst>
          </p:cNvPr>
          <p:cNvSpPr/>
          <p:nvPr/>
        </p:nvSpPr>
        <p:spPr>
          <a:xfrm>
            <a:off x="3522787" y="8940099"/>
            <a:ext cx="29171" cy="98839"/>
          </a:xfrm>
          <a:custGeom>
            <a:avLst/>
            <a:gdLst>
              <a:gd name="connsiteX0" fmla="*/ 6226 w 29171"/>
              <a:gd name="connsiteY0" fmla="*/ 701 h 98839"/>
              <a:gd name="connsiteX1" fmla="*/ 1463 w 29171"/>
              <a:gd name="connsiteY1" fmla="*/ 97539 h 98839"/>
              <a:gd name="connsiteX2" fmla="*/ 28451 w 29171"/>
              <a:gd name="connsiteY2" fmla="*/ 54676 h 98839"/>
              <a:gd name="connsiteX3" fmla="*/ 6226 w 29171"/>
              <a:gd name="connsiteY3" fmla="*/ 701 h 9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1" h="98839">
                <a:moveTo>
                  <a:pt x="6226" y="701"/>
                </a:moveTo>
                <a:cubicBezTo>
                  <a:pt x="1728" y="7845"/>
                  <a:pt x="-2241" y="88543"/>
                  <a:pt x="1463" y="97539"/>
                </a:cubicBezTo>
                <a:cubicBezTo>
                  <a:pt x="5167" y="106535"/>
                  <a:pt x="23424" y="66318"/>
                  <a:pt x="28451" y="54676"/>
                </a:cubicBezTo>
                <a:cubicBezTo>
                  <a:pt x="33478" y="43034"/>
                  <a:pt x="10724" y="-6443"/>
                  <a:pt x="6226" y="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2" name="フリーフォーム: 図形 1761">
            <a:extLst>
              <a:ext uri="{FF2B5EF4-FFF2-40B4-BE49-F238E27FC236}">
                <a16:creationId xmlns:a16="http://schemas.microsoft.com/office/drawing/2014/main" id="{8DEA5E34-D39C-4747-8DEA-4664EF0AB4FB}"/>
              </a:ext>
            </a:extLst>
          </p:cNvPr>
          <p:cNvSpPr/>
          <p:nvPr/>
        </p:nvSpPr>
        <p:spPr>
          <a:xfrm>
            <a:off x="3440100" y="8430249"/>
            <a:ext cx="89577" cy="528293"/>
          </a:xfrm>
          <a:custGeom>
            <a:avLst/>
            <a:gdLst>
              <a:gd name="connsiteX0" fmla="*/ 1600 w 89577"/>
              <a:gd name="connsiteY0" fmla="*/ 5726 h 528293"/>
              <a:gd name="connsiteX1" fmla="*/ 6363 w 89577"/>
              <a:gd name="connsiteY1" fmla="*/ 194639 h 528293"/>
              <a:gd name="connsiteX2" fmla="*/ 20650 w 89577"/>
              <a:gd name="connsiteY2" fmla="*/ 324814 h 528293"/>
              <a:gd name="connsiteX3" fmla="*/ 80975 w 89577"/>
              <a:gd name="connsiteY3" fmla="*/ 499439 h 528293"/>
              <a:gd name="connsiteX4" fmla="*/ 84150 w 89577"/>
              <a:gd name="connsiteY4" fmla="*/ 521664 h 528293"/>
              <a:gd name="connsiteX5" fmla="*/ 33350 w 89577"/>
              <a:gd name="connsiteY5" fmla="*/ 431176 h 528293"/>
              <a:gd name="connsiteX6" fmla="*/ 1600 w 89577"/>
              <a:gd name="connsiteY6" fmla="*/ 5726 h 52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77" h="528293">
                <a:moveTo>
                  <a:pt x="1600" y="5726"/>
                </a:moveTo>
                <a:cubicBezTo>
                  <a:pt x="-2898" y="-33697"/>
                  <a:pt x="3188" y="141458"/>
                  <a:pt x="6363" y="194639"/>
                </a:cubicBezTo>
                <a:cubicBezTo>
                  <a:pt x="9538" y="247820"/>
                  <a:pt x="8215" y="274014"/>
                  <a:pt x="20650" y="324814"/>
                </a:cubicBezTo>
                <a:cubicBezTo>
                  <a:pt x="33085" y="375614"/>
                  <a:pt x="70392" y="466631"/>
                  <a:pt x="80975" y="499439"/>
                </a:cubicBezTo>
                <a:cubicBezTo>
                  <a:pt x="91558" y="532247"/>
                  <a:pt x="92087" y="533041"/>
                  <a:pt x="84150" y="521664"/>
                </a:cubicBezTo>
                <a:cubicBezTo>
                  <a:pt x="76213" y="510287"/>
                  <a:pt x="45785" y="516107"/>
                  <a:pt x="33350" y="431176"/>
                </a:cubicBezTo>
                <a:cubicBezTo>
                  <a:pt x="20915" y="346245"/>
                  <a:pt x="6098" y="45149"/>
                  <a:pt x="1600" y="5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3" name="フリーフォーム: 図形 1762">
            <a:extLst>
              <a:ext uri="{FF2B5EF4-FFF2-40B4-BE49-F238E27FC236}">
                <a16:creationId xmlns:a16="http://schemas.microsoft.com/office/drawing/2014/main" id="{35C8DDB7-A101-426F-9A4B-DF5E1E3AC491}"/>
              </a:ext>
            </a:extLst>
          </p:cNvPr>
          <p:cNvSpPr/>
          <p:nvPr/>
        </p:nvSpPr>
        <p:spPr>
          <a:xfrm>
            <a:off x="3400297" y="8471827"/>
            <a:ext cx="81093" cy="396153"/>
          </a:xfrm>
          <a:custGeom>
            <a:avLst/>
            <a:gdLst>
              <a:gd name="connsiteX0" fmla="*/ 3303 w 81093"/>
              <a:gd name="connsiteY0" fmla="*/ 661 h 396153"/>
              <a:gd name="connsiteX1" fmla="*/ 6478 w 81093"/>
              <a:gd name="connsiteY1" fmla="*/ 173698 h 396153"/>
              <a:gd name="connsiteX2" fmla="*/ 42991 w 81093"/>
              <a:gd name="connsiteY2" fmla="*/ 314986 h 396153"/>
              <a:gd name="connsiteX3" fmla="*/ 81091 w 81093"/>
              <a:gd name="connsiteY3" fmla="*/ 394361 h 396153"/>
              <a:gd name="connsiteX4" fmla="*/ 41403 w 81093"/>
              <a:gd name="connsiteY4" fmla="*/ 240373 h 396153"/>
              <a:gd name="connsiteX5" fmla="*/ 3303 w 81093"/>
              <a:gd name="connsiteY5" fmla="*/ 661 h 39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93" h="396153">
                <a:moveTo>
                  <a:pt x="3303" y="661"/>
                </a:moveTo>
                <a:cubicBezTo>
                  <a:pt x="-2518" y="-10451"/>
                  <a:pt x="-137" y="121311"/>
                  <a:pt x="6478" y="173698"/>
                </a:cubicBezTo>
                <a:cubicBezTo>
                  <a:pt x="13093" y="226086"/>
                  <a:pt x="30555" y="278209"/>
                  <a:pt x="42991" y="314986"/>
                </a:cubicBezTo>
                <a:cubicBezTo>
                  <a:pt x="55427" y="351763"/>
                  <a:pt x="81356" y="406796"/>
                  <a:pt x="81091" y="394361"/>
                </a:cubicBezTo>
                <a:cubicBezTo>
                  <a:pt x="80826" y="381926"/>
                  <a:pt x="53045" y="302021"/>
                  <a:pt x="41403" y="240373"/>
                </a:cubicBezTo>
                <a:cubicBezTo>
                  <a:pt x="29761" y="178725"/>
                  <a:pt x="9124" y="11773"/>
                  <a:pt x="3303" y="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4" name="フリーフォーム: 図形 1763">
            <a:extLst>
              <a:ext uri="{FF2B5EF4-FFF2-40B4-BE49-F238E27FC236}">
                <a16:creationId xmlns:a16="http://schemas.microsoft.com/office/drawing/2014/main" id="{04A3A5AC-EF59-4398-A4BC-03E155233605}"/>
              </a:ext>
            </a:extLst>
          </p:cNvPr>
          <p:cNvSpPr/>
          <p:nvPr/>
        </p:nvSpPr>
        <p:spPr>
          <a:xfrm>
            <a:off x="3458133" y="8415250"/>
            <a:ext cx="102674" cy="532017"/>
          </a:xfrm>
          <a:custGeom>
            <a:avLst/>
            <a:gdLst>
              <a:gd name="connsiteX0" fmla="*/ 1030 w 102674"/>
              <a:gd name="connsiteY0" fmla="*/ 1675 h 532017"/>
              <a:gd name="connsiteX1" fmla="*/ 13730 w 102674"/>
              <a:gd name="connsiteY1" fmla="*/ 169950 h 532017"/>
              <a:gd name="connsiteX2" fmla="*/ 37542 w 102674"/>
              <a:gd name="connsiteY2" fmla="*/ 398550 h 532017"/>
              <a:gd name="connsiteX3" fmla="*/ 102630 w 102674"/>
              <a:gd name="connsiteY3" fmla="*/ 531900 h 532017"/>
              <a:gd name="connsiteX4" fmla="*/ 47067 w 102674"/>
              <a:gd name="connsiteY4" fmla="*/ 419188 h 532017"/>
              <a:gd name="connsiteX5" fmla="*/ 5792 w 102674"/>
              <a:gd name="connsiteY5" fmla="*/ 273138 h 532017"/>
              <a:gd name="connsiteX6" fmla="*/ 1030 w 102674"/>
              <a:gd name="connsiteY6" fmla="*/ 1675 h 532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674" h="532017">
                <a:moveTo>
                  <a:pt x="1030" y="1675"/>
                </a:moveTo>
                <a:cubicBezTo>
                  <a:pt x="2353" y="-15523"/>
                  <a:pt x="7645" y="103804"/>
                  <a:pt x="13730" y="169950"/>
                </a:cubicBezTo>
                <a:cubicBezTo>
                  <a:pt x="19815" y="236096"/>
                  <a:pt x="22725" y="338225"/>
                  <a:pt x="37542" y="398550"/>
                </a:cubicBezTo>
                <a:cubicBezTo>
                  <a:pt x="52359" y="458875"/>
                  <a:pt x="101043" y="528460"/>
                  <a:pt x="102630" y="531900"/>
                </a:cubicBezTo>
                <a:cubicBezTo>
                  <a:pt x="104218" y="535340"/>
                  <a:pt x="63207" y="462315"/>
                  <a:pt x="47067" y="419188"/>
                </a:cubicBezTo>
                <a:cubicBezTo>
                  <a:pt x="30927" y="376061"/>
                  <a:pt x="13200" y="339548"/>
                  <a:pt x="5792" y="273138"/>
                </a:cubicBezTo>
                <a:cubicBezTo>
                  <a:pt x="-1616" y="206728"/>
                  <a:pt x="-293" y="18873"/>
                  <a:pt x="1030" y="1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5" name="フリーフォーム: 図形 1764">
            <a:extLst>
              <a:ext uri="{FF2B5EF4-FFF2-40B4-BE49-F238E27FC236}">
                <a16:creationId xmlns:a16="http://schemas.microsoft.com/office/drawing/2014/main" id="{707548B9-E2FF-4C72-ADA2-0AC091FEE18D}"/>
              </a:ext>
            </a:extLst>
          </p:cNvPr>
          <p:cNvSpPr/>
          <p:nvPr/>
        </p:nvSpPr>
        <p:spPr>
          <a:xfrm>
            <a:off x="4242678" y="7674338"/>
            <a:ext cx="109347" cy="559690"/>
          </a:xfrm>
          <a:custGeom>
            <a:avLst/>
            <a:gdLst>
              <a:gd name="connsiteX0" fmla="*/ 710 w 109347"/>
              <a:gd name="connsiteY0" fmla="*/ 1225 h 559690"/>
              <a:gd name="connsiteX1" fmla="*/ 38810 w 109347"/>
              <a:gd name="connsiteY1" fmla="*/ 288562 h 559690"/>
              <a:gd name="connsiteX2" fmla="*/ 108660 w 109347"/>
              <a:gd name="connsiteY2" fmla="*/ 556850 h 559690"/>
              <a:gd name="connsiteX3" fmla="*/ 70560 w 109347"/>
              <a:gd name="connsiteY3" fmla="*/ 404450 h 559690"/>
              <a:gd name="connsiteX4" fmla="*/ 710 w 109347"/>
              <a:gd name="connsiteY4" fmla="*/ 1225 h 55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347" h="559690">
                <a:moveTo>
                  <a:pt x="710" y="1225"/>
                </a:moveTo>
                <a:cubicBezTo>
                  <a:pt x="-4582" y="-18090"/>
                  <a:pt x="20818" y="195958"/>
                  <a:pt x="38810" y="288562"/>
                </a:cubicBezTo>
                <a:cubicBezTo>
                  <a:pt x="56802" y="381166"/>
                  <a:pt x="103368" y="537535"/>
                  <a:pt x="108660" y="556850"/>
                </a:cubicBezTo>
                <a:cubicBezTo>
                  <a:pt x="113952" y="576165"/>
                  <a:pt x="87493" y="493879"/>
                  <a:pt x="70560" y="404450"/>
                </a:cubicBezTo>
                <a:cubicBezTo>
                  <a:pt x="53627" y="315021"/>
                  <a:pt x="6002" y="20540"/>
                  <a:pt x="710" y="1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6" name="フリーフォーム: 図形 1765">
            <a:extLst>
              <a:ext uri="{FF2B5EF4-FFF2-40B4-BE49-F238E27FC236}">
                <a16:creationId xmlns:a16="http://schemas.microsoft.com/office/drawing/2014/main" id="{69F898B8-EE77-4ACB-9F07-F1D5891DA335}"/>
              </a:ext>
            </a:extLst>
          </p:cNvPr>
          <p:cNvSpPr/>
          <p:nvPr/>
        </p:nvSpPr>
        <p:spPr>
          <a:xfrm>
            <a:off x="4222961" y="7675218"/>
            <a:ext cx="120462" cy="658522"/>
          </a:xfrm>
          <a:custGeom>
            <a:avLst/>
            <a:gdLst>
              <a:gd name="connsiteX0" fmla="*/ 4552 w 120462"/>
              <a:gd name="connsiteY0" fmla="*/ 9870 h 658522"/>
              <a:gd name="connsiteX1" fmla="*/ 102977 w 120462"/>
              <a:gd name="connsiteY1" fmla="*/ 570257 h 658522"/>
              <a:gd name="connsiteX2" fmla="*/ 118852 w 120462"/>
              <a:gd name="connsiteY2" fmla="*/ 655982 h 658522"/>
              <a:gd name="connsiteX3" fmla="*/ 109327 w 120462"/>
              <a:gd name="connsiteY3" fmla="*/ 560732 h 658522"/>
              <a:gd name="connsiteX4" fmla="*/ 25189 w 120462"/>
              <a:gd name="connsiteY4" fmla="*/ 236882 h 658522"/>
              <a:gd name="connsiteX5" fmla="*/ 4552 w 120462"/>
              <a:gd name="connsiteY5" fmla="*/ 9870 h 65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462" h="658522">
                <a:moveTo>
                  <a:pt x="4552" y="9870"/>
                </a:moveTo>
                <a:cubicBezTo>
                  <a:pt x="17517" y="65432"/>
                  <a:pt x="83927" y="462572"/>
                  <a:pt x="102977" y="570257"/>
                </a:cubicBezTo>
                <a:cubicBezTo>
                  <a:pt x="122027" y="677942"/>
                  <a:pt x="117794" y="657570"/>
                  <a:pt x="118852" y="655982"/>
                </a:cubicBezTo>
                <a:cubicBezTo>
                  <a:pt x="119910" y="654394"/>
                  <a:pt x="124937" y="630582"/>
                  <a:pt x="109327" y="560732"/>
                </a:cubicBezTo>
                <a:cubicBezTo>
                  <a:pt x="93717" y="490882"/>
                  <a:pt x="41593" y="326311"/>
                  <a:pt x="25189" y="236882"/>
                </a:cubicBezTo>
                <a:cubicBezTo>
                  <a:pt x="8785" y="147453"/>
                  <a:pt x="-8413" y="-45692"/>
                  <a:pt x="4552" y="9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7" name="フリーフォーム: 図形 1766">
            <a:extLst>
              <a:ext uri="{FF2B5EF4-FFF2-40B4-BE49-F238E27FC236}">
                <a16:creationId xmlns:a16="http://schemas.microsoft.com/office/drawing/2014/main" id="{7437C252-9EAC-4512-977B-CF87E35E7BEC}"/>
              </a:ext>
            </a:extLst>
          </p:cNvPr>
          <p:cNvSpPr/>
          <p:nvPr/>
        </p:nvSpPr>
        <p:spPr>
          <a:xfrm>
            <a:off x="4302501" y="7695294"/>
            <a:ext cx="105021" cy="783440"/>
          </a:xfrm>
          <a:custGeom>
            <a:avLst/>
            <a:gdLst>
              <a:gd name="connsiteX0" fmla="*/ 1212 w 105021"/>
              <a:gd name="connsiteY0" fmla="*/ 8844 h 783440"/>
              <a:gd name="connsiteX1" fmla="*/ 101224 w 105021"/>
              <a:gd name="connsiteY1" fmla="*/ 753381 h 783440"/>
              <a:gd name="connsiteX2" fmla="*/ 80587 w 105021"/>
              <a:gd name="connsiteY2" fmla="*/ 610506 h 783440"/>
              <a:gd name="connsiteX3" fmla="*/ 47249 w 105021"/>
              <a:gd name="connsiteY3" fmla="*/ 358094 h 783440"/>
              <a:gd name="connsiteX4" fmla="*/ 1212 w 105021"/>
              <a:gd name="connsiteY4" fmla="*/ 8844 h 78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21" h="783440">
                <a:moveTo>
                  <a:pt x="1212" y="8844"/>
                </a:moveTo>
                <a:cubicBezTo>
                  <a:pt x="10208" y="74725"/>
                  <a:pt x="87995" y="653104"/>
                  <a:pt x="101224" y="753381"/>
                </a:cubicBezTo>
                <a:cubicBezTo>
                  <a:pt x="114453" y="853658"/>
                  <a:pt x="89583" y="676387"/>
                  <a:pt x="80587" y="610506"/>
                </a:cubicBezTo>
                <a:cubicBezTo>
                  <a:pt x="71591" y="544625"/>
                  <a:pt x="58626" y="452550"/>
                  <a:pt x="47249" y="358094"/>
                </a:cubicBezTo>
                <a:cubicBezTo>
                  <a:pt x="35872" y="263638"/>
                  <a:pt x="-7784" y="-57037"/>
                  <a:pt x="1212" y="8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9" name="フリーフォーム: 図形 1768">
            <a:extLst>
              <a:ext uri="{FF2B5EF4-FFF2-40B4-BE49-F238E27FC236}">
                <a16:creationId xmlns:a16="http://schemas.microsoft.com/office/drawing/2014/main" id="{08D39E13-0E64-47D6-BBE6-EBF5B6EE0FAA}"/>
              </a:ext>
            </a:extLst>
          </p:cNvPr>
          <p:cNvSpPr/>
          <p:nvPr/>
        </p:nvSpPr>
        <p:spPr>
          <a:xfrm>
            <a:off x="4380078" y="8347647"/>
            <a:ext cx="75874" cy="639999"/>
          </a:xfrm>
          <a:custGeom>
            <a:avLst/>
            <a:gdLst>
              <a:gd name="connsiteX0" fmla="*/ 10947 w 75874"/>
              <a:gd name="connsiteY0" fmla="*/ 20066 h 639999"/>
              <a:gd name="connsiteX1" fmla="*/ 72860 w 75874"/>
              <a:gd name="connsiteY1" fmla="*/ 612203 h 639999"/>
              <a:gd name="connsiteX2" fmla="*/ 63335 w 75874"/>
              <a:gd name="connsiteY2" fmla="*/ 531241 h 639999"/>
              <a:gd name="connsiteX3" fmla="*/ 37935 w 75874"/>
              <a:gd name="connsiteY3" fmla="*/ 424878 h 639999"/>
              <a:gd name="connsiteX4" fmla="*/ 3010 w 75874"/>
              <a:gd name="connsiteY4" fmla="*/ 164528 h 639999"/>
              <a:gd name="connsiteX5" fmla="*/ 10947 w 75874"/>
              <a:gd name="connsiteY5" fmla="*/ 20066 h 6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874" h="639999">
                <a:moveTo>
                  <a:pt x="10947" y="20066"/>
                </a:moveTo>
                <a:cubicBezTo>
                  <a:pt x="22589" y="94679"/>
                  <a:pt x="64129" y="527007"/>
                  <a:pt x="72860" y="612203"/>
                </a:cubicBezTo>
                <a:cubicBezTo>
                  <a:pt x="81591" y="697399"/>
                  <a:pt x="69156" y="562462"/>
                  <a:pt x="63335" y="531241"/>
                </a:cubicBezTo>
                <a:cubicBezTo>
                  <a:pt x="57514" y="500020"/>
                  <a:pt x="47989" y="485997"/>
                  <a:pt x="37935" y="424878"/>
                </a:cubicBezTo>
                <a:cubicBezTo>
                  <a:pt x="27881" y="363759"/>
                  <a:pt x="8566" y="230938"/>
                  <a:pt x="3010" y="164528"/>
                </a:cubicBezTo>
                <a:cubicBezTo>
                  <a:pt x="-2546" y="98118"/>
                  <a:pt x="-695" y="-54547"/>
                  <a:pt x="10947" y="20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0" name="フリーフォーム: 図形 1769">
            <a:extLst>
              <a:ext uri="{FF2B5EF4-FFF2-40B4-BE49-F238E27FC236}">
                <a16:creationId xmlns:a16="http://schemas.microsoft.com/office/drawing/2014/main" id="{0B34F637-7CE4-44C3-A8B8-345D690B6913}"/>
              </a:ext>
            </a:extLst>
          </p:cNvPr>
          <p:cNvSpPr/>
          <p:nvPr/>
        </p:nvSpPr>
        <p:spPr>
          <a:xfrm>
            <a:off x="4336949" y="8322915"/>
            <a:ext cx="94221" cy="696591"/>
          </a:xfrm>
          <a:custGeom>
            <a:avLst/>
            <a:gdLst>
              <a:gd name="connsiteX0" fmla="*/ 101 w 94221"/>
              <a:gd name="connsiteY0" fmla="*/ 348 h 696591"/>
              <a:gd name="connsiteX1" fmla="*/ 73126 w 94221"/>
              <a:gd name="connsiteY1" fmla="*/ 457548 h 696591"/>
              <a:gd name="connsiteX2" fmla="*/ 93764 w 94221"/>
              <a:gd name="connsiteY2" fmla="*/ 621060 h 696591"/>
              <a:gd name="connsiteX3" fmla="*/ 82651 w 94221"/>
              <a:gd name="connsiteY3" fmla="*/ 694085 h 696591"/>
              <a:gd name="connsiteX4" fmla="*/ 90589 w 94221"/>
              <a:gd name="connsiteY4" fmla="*/ 536923 h 696591"/>
              <a:gd name="connsiteX5" fmla="*/ 101 w 94221"/>
              <a:gd name="connsiteY5" fmla="*/ 348 h 69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221" h="696591">
                <a:moveTo>
                  <a:pt x="101" y="348"/>
                </a:moveTo>
                <a:cubicBezTo>
                  <a:pt x="-2809" y="-12881"/>
                  <a:pt x="57515" y="354096"/>
                  <a:pt x="73126" y="457548"/>
                </a:cubicBezTo>
                <a:cubicBezTo>
                  <a:pt x="88737" y="561000"/>
                  <a:pt x="92177" y="581637"/>
                  <a:pt x="93764" y="621060"/>
                </a:cubicBezTo>
                <a:cubicBezTo>
                  <a:pt x="95352" y="660483"/>
                  <a:pt x="83180" y="708108"/>
                  <a:pt x="82651" y="694085"/>
                </a:cubicBezTo>
                <a:cubicBezTo>
                  <a:pt x="82122" y="680062"/>
                  <a:pt x="102231" y="646990"/>
                  <a:pt x="90589" y="536923"/>
                </a:cubicBezTo>
                <a:cubicBezTo>
                  <a:pt x="78947" y="426856"/>
                  <a:pt x="3011" y="13577"/>
                  <a:pt x="101" y="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1" name="フリーフォーム: 図形 1770">
            <a:extLst>
              <a:ext uri="{FF2B5EF4-FFF2-40B4-BE49-F238E27FC236}">
                <a16:creationId xmlns:a16="http://schemas.microsoft.com/office/drawing/2014/main" id="{C33D6093-C4CF-4D23-929C-EE52815E2F37}"/>
              </a:ext>
            </a:extLst>
          </p:cNvPr>
          <p:cNvSpPr/>
          <p:nvPr/>
        </p:nvSpPr>
        <p:spPr>
          <a:xfrm>
            <a:off x="4355941" y="8841396"/>
            <a:ext cx="85884" cy="459776"/>
          </a:xfrm>
          <a:custGeom>
            <a:avLst/>
            <a:gdLst>
              <a:gd name="connsiteX0" fmla="*/ 66834 w 85884"/>
              <a:gd name="connsiteY0" fmla="*/ 979 h 459776"/>
              <a:gd name="connsiteX1" fmla="*/ 46197 w 85884"/>
              <a:gd name="connsiteY1" fmla="*/ 323242 h 459776"/>
              <a:gd name="connsiteX2" fmla="*/ 159 w 85884"/>
              <a:gd name="connsiteY2" fmla="*/ 459767 h 459776"/>
              <a:gd name="connsiteX3" fmla="*/ 63659 w 85884"/>
              <a:gd name="connsiteY3" fmla="*/ 329592 h 459776"/>
              <a:gd name="connsiteX4" fmla="*/ 85884 w 85884"/>
              <a:gd name="connsiteY4" fmla="*/ 226404 h 459776"/>
              <a:gd name="connsiteX5" fmla="*/ 66834 w 85884"/>
              <a:gd name="connsiteY5" fmla="*/ 979 h 45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884" h="459776">
                <a:moveTo>
                  <a:pt x="66834" y="979"/>
                </a:moveTo>
                <a:cubicBezTo>
                  <a:pt x="60219" y="17119"/>
                  <a:pt x="57309" y="246777"/>
                  <a:pt x="46197" y="323242"/>
                </a:cubicBezTo>
                <a:cubicBezTo>
                  <a:pt x="35084" y="399707"/>
                  <a:pt x="-2751" y="458709"/>
                  <a:pt x="159" y="459767"/>
                </a:cubicBezTo>
                <a:cubicBezTo>
                  <a:pt x="3069" y="460825"/>
                  <a:pt x="49372" y="368486"/>
                  <a:pt x="63659" y="329592"/>
                </a:cubicBezTo>
                <a:cubicBezTo>
                  <a:pt x="77946" y="290698"/>
                  <a:pt x="85884" y="280114"/>
                  <a:pt x="85884" y="226404"/>
                </a:cubicBezTo>
                <a:cubicBezTo>
                  <a:pt x="85884" y="172694"/>
                  <a:pt x="73449" y="-15161"/>
                  <a:pt x="66834" y="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2" name="フリーフォーム: 図形 1771">
            <a:extLst>
              <a:ext uri="{FF2B5EF4-FFF2-40B4-BE49-F238E27FC236}">
                <a16:creationId xmlns:a16="http://schemas.microsoft.com/office/drawing/2014/main" id="{91DE5C1B-5133-4C35-996F-2EB59F14A111}"/>
              </a:ext>
            </a:extLst>
          </p:cNvPr>
          <p:cNvSpPr/>
          <p:nvPr/>
        </p:nvSpPr>
        <p:spPr>
          <a:xfrm>
            <a:off x="4353818" y="8873854"/>
            <a:ext cx="103897" cy="508002"/>
          </a:xfrm>
          <a:custGeom>
            <a:avLst/>
            <a:gdLst>
              <a:gd name="connsiteX0" fmla="*/ 103882 w 103897"/>
              <a:gd name="connsiteY0" fmla="*/ 271 h 508002"/>
              <a:gd name="connsiteX1" fmla="*/ 73720 w 103897"/>
              <a:gd name="connsiteY1" fmla="*/ 374921 h 508002"/>
              <a:gd name="connsiteX2" fmla="*/ 695 w 103897"/>
              <a:gd name="connsiteY2" fmla="*/ 506684 h 508002"/>
              <a:gd name="connsiteX3" fmla="*/ 38795 w 103897"/>
              <a:gd name="connsiteY3" fmla="*/ 435246 h 508002"/>
              <a:gd name="connsiteX4" fmla="*/ 70545 w 103897"/>
              <a:gd name="connsiteY4" fmla="*/ 316184 h 508002"/>
              <a:gd name="connsiteX5" fmla="*/ 103882 w 103897"/>
              <a:gd name="connsiteY5" fmla="*/ 271 h 50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897" h="508002">
                <a:moveTo>
                  <a:pt x="103882" y="271"/>
                </a:moveTo>
                <a:cubicBezTo>
                  <a:pt x="104411" y="10061"/>
                  <a:pt x="90918" y="290519"/>
                  <a:pt x="73720" y="374921"/>
                </a:cubicBezTo>
                <a:cubicBezTo>
                  <a:pt x="56522" y="459323"/>
                  <a:pt x="695" y="506684"/>
                  <a:pt x="695" y="506684"/>
                </a:cubicBezTo>
                <a:cubicBezTo>
                  <a:pt x="-5126" y="516738"/>
                  <a:pt x="27153" y="466996"/>
                  <a:pt x="38795" y="435246"/>
                </a:cubicBezTo>
                <a:cubicBezTo>
                  <a:pt x="50437" y="403496"/>
                  <a:pt x="60226" y="383917"/>
                  <a:pt x="70545" y="316184"/>
                </a:cubicBezTo>
                <a:cubicBezTo>
                  <a:pt x="80864" y="248451"/>
                  <a:pt x="103353" y="-9519"/>
                  <a:pt x="103882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3" name="フリーフォーム: 図形 1772">
            <a:extLst>
              <a:ext uri="{FF2B5EF4-FFF2-40B4-BE49-F238E27FC236}">
                <a16:creationId xmlns:a16="http://schemas.microsoft.com/office/drawing/2014/main" id="{D4942C30-2ACD-4EC3-A76E-B6EFCAB76364}"/>
              </a:ext>
            </a:extLst>
          </p:cNvPr>
          <p:cNvSpPr/>
          <p:nvPr/>
        </p:nvSpPr>
        <p:spPr>
          <a:xfrm>
            <a:off x="4144273" y="9233718"/>
            <a:ext cx="240677" cy="232016"/>
          </a:xfrm>
          <a:custGeom>
            <a:avLst/>
            <a:gdLst>
              <a:gd name="connsiteX0" fmla="*/ 237227 w 240677"/>
              <a:gd name="connsiteY0" fmla="*/ 2357 h 232016"/>
              <a:gd name="connsiteX1" fmla="*/ 57840 w 240677"/>
              <a:gd name="connsiteY1" fmla="*/ 200795 h 232016"/>
              <a:gd name="connsiteX2" fmla="*/ 690 w 240677"/>
              <a:gd name="connsiteY2" fmla="*/ 229370 h 232016"/>
              <a:gd name="connsiteX3" fmla="*/ 88002 w 240677"/>
              <a:gd name="connsiteY3" fmla="*/ 178570 h 232016"/>
              <a:gd name="connsiteX4" fmla="*/ 168965 w 240677"/>
              <a:gd name="connsiteY4" fmla="*/ 97607 h 232016"/>
              <a:gd name="connsiteX5" fmla="*/ 237227 w 240677"/>
              <a:gd name="connsiteY5" fmla="*/ 2357 h 23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677" h="232016">
                <a:moveTo>
                  <a:pt x="237227" y="2357"/>
                </a:moveTo>
                <a:cubicBezTo>
                  <a:pt x="218706" y="19555"/>
                  <a:pt x="97263" y="162960"/>
                  <a:pt x="57840" y="200795"/>
                </a:cubicBezTo>
                <a:cubicBezTo>
                  <a:pt x="18417" y="238631"/>
                  <a:pt x="-4337" y="233074"/>
                  <a:pt x="690" y="229370"/>
                </a:cubicBezTo>
                <a:cubicBezTo>
                  <a:pt x="5717" y="225666"/>
                  <a:pt x="59956" y="200531"/>
                  <a:pt x="88002" y="178570"/>
                </a:cubicBezTo>
                <a:cubicBezTo>
                  <a:pt x="116048" y="156610"/>
                  <a:pt x="143036" y="128563"/>
                  <a:pt x="168965" y="97607"/>
                </a:cubicBezTo>
                <a:cubicBezTo>
                  <a:pt x="194894" y="66651"/>
                  <a:pt x="255748" y="-14841"/>
                  <a:pt x="237227" y="2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4" name="フリーフォーム: 図形 1773">
            <a:extLst>
              <a:ext uri="{FF2B5EF4-FFF2-40B4-BE49-F238E27FC236}">
                <a16:creationId xmlns:a16="http://schemas.microsoft.com/office/drawing/2014/main" id="{CC0E180F-AA38-43D5-934A-9A148D590DB8}"/>
              </a:ext>
            </a:extLst>
          </p:cNvPr>
          <p:cNvSpPr/>
          <p:nvPr/>
        </p:nvSpPr>
        <p:spPr>
          <a:xfrm>
            <a:off x="4179766" y="9238542"/>
            <a:ext cx="221613" cy="245295"/>
          </a:xfrm>
          <a:custGeom>
            <a:avLst/>
            <a:gdLst>
              <a:gd name="connsiteX0" fmla="*/ 219197 w 221613"/>
              <a:gd name="connsiteY0" fmla="*/ 708 h 245295"/>
              <a:gd name="connsiteX1" fmla="*/ 104897 w 221613"/>
              <a:gd name="connsiteY1" fmla="*/ 164221 h 245295"/>
              <a:gd name="connsiteX2" fmla="*/ 122 w 221613"/>
              <a:gd name="connsiteY2" fmla="*/ 245183 h 245295"/>
              <a:gd name="connsiteX3" fmla="*/ 85847 w 221613"/>
              <a:gd name="connsiteY3" fmla="*/ 180096 h 245295"/>
              <a:gd name="connsiteX4" fmla="*/ 176334 w 221613"/>
              <a:gd name="connsiteY4" fmla="*/ 107071 h 245295"/>
              <a:gd name="connsiteX5" fmla="*/ 219197 w 221613"/>
              <a:gd name="connsiteY5" fmla="*/ 708 h 24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613" h="245295">
                <a:moveTo>
                  <a:pt x="219197" y="708"/>
                </a:moveTo>
                <a:cubicBezTo>
                  <a:pt x="207291" y="10233"/>
                  <a:pt x="141409" y="123475"/>
                  <a:pt x="104897" y="164221"/>
                </a:cubicBezTo>
                <a:cubicBezTo>
                  <a:pt x="68385" y="204967"/>
                  <a:pt x="3297" y="242537"/>
                  <a:pt x="122" y="245183"/>
                </a:cubicBezTo>
                <a:cubicBezTo>
                  <a:pt x="-3053" y="247829"/>
                  <a:pt x="56479" y="203115"/>
                  <a:pt x="85847" y="180096"/>
                </a:cubicBezTo>
                <a:cubicBezTo>
                  <a:pt x="115215" y="157077"/>
                  <a:pt x="156490" y="133794"/>
                  <a:pt x="176334" y="107071"/>
                </a:cubicBezTo>
                <a:cubicBezTo>
                  <a:pt x="196178" y="80348"/>
                  <a:pt x="231103" y="-8817"/>
                  <a:pt x="219197" y="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5" name="フリーフォーム: 図形 1774">
            <a:extLst>
              <a:ext uri="{FF2B5EF4-FFF2-40B4-BE49-F238E27FC236}">
                <a16:creationId xmlns:a16="http://schemas.microsoft.com/office/drawing/2014/main" id="{874990E7-2E41-48CD-AFBE-F99F78D95E34}"/>
              </a:ext>
            </a:extLst>
          </p:cNvPr>
          <p:cNvSpPr/>
          <p:nvPr/>
        </p:nvSpPr>
        <p:spPr>
          <a:xfrm>
            <a:off x="4156708" y="9359079"/>
            <a:ext cx="229801" cy="195481"/>
          </a:xfrm>
          <a:custGeom>
            <a:avLst/>
            <a:gdLst>
              <a:gd name="connsiteX0" fmla="*/ 227967 w 229801"/>
              <a:gd name="connsiteY0" fmla="*/ 2409 h 195481"/>
              <a:gd name="connsiteX1" fmla="*/ 7305 w 229801"/>
              <a:gd name="connsiteY1" fmla="*/ 191321 h 195481"/>
              <a:gd name="connsiteX2" fmla="*/ 58105 w 229801"/>
              <a:gd name="connsiteY2" fmla="*/ 129409 h 195481"/>
              <a:gd name="connsiteX3" fmla="*/ 110492 w 229801"/>
              <a:gd name="connsiteY3" fmla="*/ 86546 h 195481"/>
              <a:gd name="connsiteX4" fmla="*/ 227967 w 229801"/>
              <a:gd name="connsiteY4" fmla="*/ 2409 h 19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01" h="195481">
                <a:moveTo>
                  <a:pt x="227967" y="2409"/>
                </a:moveTo>
                <a:cubicBezTo>
                  <a:pt x="210769" y="19872"/>
                  <a:pt x="35615" y="170154"/>
                  <a:pt x="7305" y="191321"/>
                </a:cubicBezTo>
                <a:cubicBezTo>
                  <a:pt x="-21005" y="212488"/>
                  <a:pt x="40907" y="146872"/>
                  <a:pt x="58105" y="129409"/>
                </a:cubicBezTo>
                <a:cubicBezTo>
                  <a:pt x="75303" y="111947"/>
                  <a:pt x="84563" y="105596"/>
                  <a:pt x="110492" y="86546"/>
                </a:cubicBezTo>
                <a:cubicBezTo>
                  <a:pt x="136421" y="67496"/>
                  <a:pt x="245165" y="-15054"/>
                  <a:pt x="227967" y="2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6" name="フリーフォーム: 図形 1775">
            <a:extLst>
              <a:ext uri="{FF2B5EF4-FFF2-40B4-BE49-F238E27FC236}">
                <a16:creationId xmlns:a16="http://schemas.microsoft.com/office/drawing/2014/main" id="{81E44812-2768-4698-8B0E-72204BA6762F}"/>
              </a:ext>
            </a:extLst>
          </p:cNvPr>
          <p:cNvSpPr/>
          <p:nvPr/>
        </p:nvSpPr>
        <p:spPr>
          <a:xfrm>
            <a:off x="3848100" y="9480266"/>
            <a:ext cx="327804" cy="270241"/>
          </a:xfrm>
          <a:custGeom>
            <a:avLst/>
            <a:gdLst>
              <a:gd name="connsiteX0" fmla="*/ 325438 w 327804"/>
              <a:gd name="connsiteY0" fmla="*/ 3459 h 270241"/>
              <a:gd name="connsiteX1" fmla="*/ 98425 w 327804"/>
              <a:gd name="connsiteY1" fmla="*/ 174909 h 270241"/>
              <a:gd name="connsiteX2" fmla="*/ 0 w 327804"/>
              <a:gd name="connsiteY2" fmla="*/ 270159 h 270241"/>
              <a:gd name="connsiteX3" fmla="*/ 96838 w 327804"/>
              <a:gd name="connsiteY3" fmla="*/ 189197 h 270241"/>
              <a:gd name="connsiteX4" fmla="*/ 211138 w 327804"/>
              <a:gd name="connsiteY4" fmla="*/ 68547 h 270241"/>
              <a:gd name="connsiteX5" fmla="*/ 325438 w 327804"/>
              <a:gd name="connsiteY5" fmla="*/ 3459 h 27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804" h="270241">
                <a:moveTo>
                  <a:pt x="325438" y="3459"/>
                </a:moveTo>
                <a:cubicBezTo>
                  <a:pt x="306652" y="21186"/>
                  <a:pt x="152665" y="130459"/>
                  <a:pt x="98425" y="174909"/>
                </a:cubicBezTo>
                <a:cubicBezTo>
                  <a:pt x="44185" y="219359"/>
                  <a:pt x="264" y="267778"/>
                  <a:pt x="0" y="270159"/>
                </a:cubicBezTo>
                <a:cubicBezTo>
                  <a:pt x="-264" y="272540"/>
                  <a:pt x="61648" y="222799"/>
                  <a:pt x="96838" y="189197"/>
                </a:cubicBezTo>
                <a:cubicBezTo>
                  <a:pt x="132028" y="155595"/>
                  <a:pt x="176213" y="96593"/>
                  <a:pt x="211138" y="68547"/>
                </a:cubicBezTo>
                <a:cubicBezTo>
                  <a:pt x="246063" y="40501"/>
                  <a:pt x="344224" y="-14268"/>
                  <a:pt x="325438" y="3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7" name="フリーフォーム: 図形 1776">
            <a:extLst>
              <a:ext uri="{FF2B5EF4-FFF2-40B4-BE49-F238E27FC236}">
                <a16:creationId xmlns:a16="http://schemas.microsoft.com/office/drawing/2014/main" id="{D0886113-D0BB-429B-A9A9-D4D4F574253D}"/>
              </a:ext>
            </a:extLst>
          </p:cNvPr>
          <p:cNvSpPr/>
          <p:nvPr/>
        </p:nvSpPr>
        <p:spPr>
          <a:xfrm>
            <a:off x="3734384" y="9516722"/>
            <a:ext cx="461554" cy="379152"/>
          </a:xfrm>
          <a:custGeom>
            <a:avLst/>
            <a:gdLst>
              <a:gd name="connsiteX0" fmla="*/ 461379 w 461554"/>
              <a:gd name="connsiteY0" fmla="*/ 341 h 379152"/>
              <a:gd name="connsiteX1" fmla="*/ 29579 w 461554"/>
              <a:gd name="connsiteY1" fmla="*/ 360703 h 379152"/>
              <a:gd name="connsiteX2" fmla="*/ 81966 w 461554"/>
              <a:gd name="connsiteY2" fmla="*/ 295616 h 379152"/>
              <a:gd name="connsiteX3" fmla="*/ 461379 w 461554"/>
              <a:gd name="connsiteY3" fmla="*/ 341 h 37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554" h="379152">
                <a:moveTo>
                  <a:pt x="461379" y="341"/>
                </a:moveTo>
                <a:cubicBezTo>
                  <a:pt x="452648" y="11189"/>
                  <a:pt x="92814" y="311491"/>
                  <a:pt x="29579" y="360703"/>
                </a:cubicBezTo>
                <a:cubicBezTo>
                  <a:pt x="-33656" y="409915"/>
                  <a:pt x="14233" y="351179"/>
                  <a:pt x="81966" y="295616"/>
                </a:cubicBezTo>
                <a:cubicBezTo>
                  <a:pt x="149699" y="240053"/>
                  <a:pt x="470110" y="-10507"/>
                  <a:pt x="461379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8" name="フリーフォーム: 図形 1777">
            <a:extLst>
              <a:ext uri="{FF2B5EF4-FFF2-40B4-BE49-F238E27FC236}">
                <a16:creationId xmlns:a16="http://schemas.microsoft.com/office/drawing/2014/main" id="{0FA23D0C-6811-4E5C-B9C2-4980727D8D94}"/>
              </a:ext>
            </a:extLst>
          </p:cNvPr>
          <p:cNvSpPr/>
          <p:nvPr/>
        </p:nvSpPr>
        <p:spPr>
          <a:xfrm>
            <a:off x="3717373" y="9605351"/>
            <a:ext cx="404340" cy="380262"/>
          </a:xfrm>
          <a:custGeom>
            <a:avLst/>
            <a:gdLst>
              <a:gd name="connsiteX0" fmla="*/ 402190 w 404340"/>
              <a:gd name="connsiteY0" fmla="*/ 2199 h 380262"/>
              <a:gd name="connsiteX1" fmla="*/ 43415 w 404340"/>
              <a:gd name="connsiteY1" fmla="*/ 329224 h 380262"/>
              <a:gd name="connsiteX2" fmla="*/ 11665 w 404340"/>
              <a:gd name="connsiteY2" fmla="*/ 372087 h 380262"/>
              <a:gd name="connsiteX3" fmla="*/ 92627 w 404340"/>
              <a:gd name="connsiteY3" fmla="*/ 254612 h 380262"/>
              <a:gd name="connsiteX4" fmla="*/ 187877 w 404340"/>
              <a:gd name="connsiteY4" fmla="*/ 189524 h 380262"/>
              <a:gd name="connsiteX5" fmla="*/ 402190 w 404340"/>
              <a:gd name="connsiteY5" fmla="*/ 2199 h 38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340" h="380262">
                <a:moveTo>
                  <a:pt x="402190" y="2199"/>
                </a:moveTo>
                <a:cubicBezTo>
                  <a:pt x="378113" y="25482"/>
                  <a:pt x="108502" y="267576"/>
                  <a:pt x="43415" y="329224"/>
                </a:cubicBezTo>
                <a:cubicBezTo>
                  <a:pt x="-21672" y="390872"/>
                  <a:pt x="3463" y="384522"/>
                  <a:pt x="11665" y="372087"/>
                </a:cubicBezTo>
                <a:cubicBezTo>
                  <a:pt x="19867" y="359652"/>
                  <a:pt x="63259" y="285039"/>
                  <a:pt x="92627" y="254612"/>
                </a:cubicBezTo>
                <a:cubicBezTo>
                  <a:pt x="121995" y="224185"/>
                  <a:pt x="134431" y="231857"/>
                  <a:pt x="187877" y="189524"/>
                </a:cubicBezTo>
                <a:cubicBezTo>
                  <a:pt x="241323" y="147191"/>
                  <a:pt x="426267" y="-21084"/>
                  <a:pt x="402190" y="2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9" name="フリーフォーム: 図形 1778">
            <a:extLst>
              <a:ext uri="{FF2B5EF4-FFF2-40B4-BE49-F238E27FC236}">
                <a16:creationId xmlns:a16="http://schemas.microsoft.com/office/drawing/2014/main" id="{0516896B-E3C6-4F46-AADB-E000A19E89F2}"/>
              </a:ext>
            </a:extLst>
          </p:cNvPr>
          <p:cNvSpPr/>
          <p:nvPr/>
        </p:nvSpPr>
        <p:spPr>
          <a:xfrm>
            <a:off x="3552471" y="9754029"/>
            <a:ext cx="313355" cy="354458"/>
          </a:xfrm>
          <a:custGeom>
            <a:avLst/>
            <a:gdLst>
              <a:gd name="connsiteX0" fmla="*/ 311504 w 313355"/>
              <a:gd name="connsiteY0" fmla="*/ 2746 h 354458"/>
              <a:gd name="connsiteX1" fmla="*/ 105129 w 313355"/>
              <a:gd name="connsiteY1" fmla="*/ 199596 h 354458"/>
              <a:gd name="connsiteX2" fmla="*/ 354 w 313355"/>
              <a:gd name="connsiteY2" fmla="*/ 353584 h 354458"/>
              <a:gd name="connsiteX3" fmla="*/ 68617 w 313355"/>
              <a:gd name="connsiteY3" fmla="*/ 266271 h 354458"/>
              <a:gd name="connsiteX4" fmla="*/ 198792 w 313355"/>
              <a:gd name="connsiteY4" fmla="*/ 96409 h 354458"/>
              <a:gd name="connsiteX5" fmla="*/ 311504 w 313355"/>
              <a:gd name="connsiteY5" fmla="*/ 2746 h 35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355" h="354458">
                <a:moveTo>
                  <a:pt x="311504" y="2746"/>
                </a:moveTo>
                <a:cubicBezTo>
                  <a:pt x="295894" y="19944"/>
                  <a:pt x="156987" y="141123"/>
                  <a:pt x="105129" y="199596"/>
                </a:cubicBezTo>
                <a:cubicBezTo>
                  <a:pt x="53271" y="258069"/>
                  <a:pt x="6439" y="342472"/>
                  <a:pt x="354" y="353584"/>
                </a:cubicBezTo>
                <a:cubicBezTo>
                  <a:pt x="-5731" y="364697"/>
                  <a:pt x="68617" y="266271"/>
                  <a:pt x="68617" y="266271"/>
                </a:cubicBezTo>
                <a:cubicBezTo>
                  <a:pt x="101690" y="223408"/>
                  <a:pt x="157517" y="139801"/>
                  <a:pt x="198792" y="96409"/>
                </a:cubicBezTo>
                <a:cubicBezTo>
                  <a:pt x="240067" y="53017"/>
                  <a:pt x="327114" y="-14452"/>
                  <a:pt x="311504" y="2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0" name="フリーフォーム: 図形 1779">
            <a:extLst>
              <a:ext uri="{FF2B5EF4-FFF2-40B4-BE49-F238E27FC236}">
                <a16:creationId xmlns:a16="http://schemas.microsoft.com/office/drawing/2014/main" id="{953CA0B9-6FA2-42F6-86E4-E78FE6B47AFF}"/>
              </a:ext>
            </a:extLst>
          </p:cNvPr>
          <p:cNvSpPr/>
          <p:nvPr/>
        </p:nvSpPr>
        <p:spPr>
          <a:xfrm>
            <a:off x="3423202" y="9903631"/>
            <a:ext cx="339646" cy="492926"/>
          </a:xfrm>
          <a:custGeom>
            <a:avLst/>
            <a:gdLst>
              <a:gd name="connsiteX0" fmla="*/ 332823 w 339646"/>
              <a:gd name="connsiteY0" fmla="*/ 8719 h 492926"/>
              <a:gd name="connsiteX1" fmla="*/ 158198 w 339646"/>
              <a:gd name="connsiteY1" fmla="*/ 226207 h 492926"/>
              <a:gd name="connsiteX2" fmla="*/ 107398 w 339646"/>
              <a:gd name="connsiteY2" fmla="*/ 313519 h 492926"/>
              <a:gd name="connsiteX3" fmla="*/ 56598 w 339646"/>
              <a:gd name="connsiteY3" fmla="*/ 410357 h 492926"/>
              <a:gd name="connsiteX4" fmla="*/ 1036 w 339646"/>
              <a:gd name="connsiteY4" fmla="*/ 492907 h 492926"/>
              <a:gd name="connsiteX5" fmla="*/ 26436 w 339646"/>
              <a:gd name="connsiteY5" fmla="*/ 416707 h 492926"/>
              <a:gd name="connsiteX6" fmla="*/ 99461 w 339646"/>
              <a:gd name="connsiteY6" fmla="*/ 278594 h 492926"/>
              <a:gd name="connsiteX7" fmla="*/ 283611 w 339646"/>
              <a:gd name="connsiteY7" fmla="*/ 65869 h 492926"/>
              <a:gd name="connsiteX8" fmla="*/ 332823 w 339646"/>
              <a:gd name="connsiteY8" fmla="*/ 8719 h 49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646" h="492926">
                <a:moveTo>
                  <a:pt x="332823" y="8719"/>
                </a:moveTo>
                <a:cubicBezTo>
                  <a:pt x="311921" y="35442"/>
                  <a:pt x="195769" y="175407"/>
                  <a:pt x="158198" y="226207"/>
                </a:cubicBezTo>
                <a:cubicBezTo>
                  <a:pt x="120627" y="277007"/>
                  <a:pt x="124331" y="282827"/>
                  <a:pt x="107398" y="313519"/>
                </a:cubicBezTo>
                <a:cubicBezTo>
                  <a:pt x="90465" y="344211"/>
                  <a:pt x="74325" y="380459"/>
                  <a:pt x="56598" y="410357"/>
                </a:cubicBezTo>
                <a:cubicBezTo>
                  <a:pt x="38871" y="440255"/>
                  <a:pt x="6063" y="491849"/>
                  <a:pt x="1036" y="492907"/>
                </a:cubicBezTo>
                <a:cubicBezTo>
                  <a:pt x="-3991" y="493965"/>
                  <a:pt x="10032" y="452426"/>
                  <a:pt x="26436" y="416707"/>
                </a:cubicBezTo>
                <a:cubicBezTo>
                  <a:pt x="42840" y="380988"/>
                  <a:pt x="56598" y="337067"/>
                  <a:pt x="99461" y="278594"/>
                </a:cubicBezTo>
                <a:cubicBezTo>
                  <a:pt x="142323" y="220121"/>
                  <a:pt x="243659" y="110584"/>
                  <a:pt x="283611" y="65869"/>
                </a:cubicBezTo>
                <a:cubicBezTo>
                  <a:pt x="323563" y="21155"/>
                  <a:pt x="353725" y="-18004"/>
                  <a:pt x="332823" y="8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1" name="フリーフォーム: 図形 1780">
            <a:extLst>
              <a:ext uri="{FF2B5EF4-FFF2-40B4-BE49-F238E27FC236}">
                <a16:creationId xmlns:a16="http://schemas.microsoft.com/office/drawing/2014/main" id="{C1933D1F-E00F-491A-A5F0-E47BC5F94E2F}"/>
              </a:ext>
            </a:extLst>
          </p:cNvPr>
          <p:cNvSpPr/>
          <p:nvPr/>
        </p:nvSpPr>
        <p:spPr>
          <a:xfrm>
            <a:off x="3314242" y="10116898"/>
            <a:ext cx="221154" cy="247901"/>
          </a:xfrm>
          <a:custGeom>
            <a:avLst/>
            <a:gdLst>
              <a:gd name="connsiteX0" fmla="*/ 221121 w 221154"/>
              <a:gd name="connsiteY0" fmla="*/ 240 h 247901"/>
              <a:gd name="connsiteX1" fmla="*/ 127458 w 221154"/>
              <a:gd name="connsiteY1" fmla="*/ 185977 h 247901"/>
              <a:gd name="connsiteX2" fmla="*/ 95708 w 221154"/>
              <a:gd name="connsiteY2" fmla="*/ 233602 h 247901"/>
              <a:gd name="connsiteX3" fmla="*/ 76658 w 221154"/>
              <a:gd name="connsiteY3" fmla="*/ 247890 h 247901"/>
              <a:gd name="connsiteX4" fmla="*/ 458 w 221154"/>
              <a:gd name="connsiteY4" fmla="*/ 232015 h 247901"/>
              <a:gd name="connsiteX5" fmla="*/ 116346 w 221154"/>
              <a:gd name="connsiteY5" fmla="*/ 228840 h 247901"/>
              <a:gd name="connsiteX6" fmla="*/ 221121 w 221154"/>
              <a:gd name="connsiteY6" fmla="*/ 240 h 24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154" h="247901">
                <a:moveTo>
                  <a:pt x="221121" y="240"/>
                </a:moveTo>
                <a:cubicBezTo>
                  <a:pt x="222973" y="-6904"/>
                  <a:pt x="148360" y="147083"/>
                  <a:pt x="127458" y="185977"/>
                </a:cubicBezTo>
                <a:cubicBezTo>
                  <a:pt x="106556" y="224871"/>
                  <a:pt x="104175" y="223283"/>
                  <a:pt x="95708" y="233602"/>
                </a:cubicBezTo>
                <a:cubicBezTo>
                  <a:pt x="87241" y="243921"/>
                  <a:pt x="92533" y="248154"/>
                  <a:pt x="76658" y="247890"/>
                </a:cubicBezTo>
                <a:cubicBezTo>
                  <a:pt x="60783" y="247626"/>
                  <a:pt x="-6157" y="235190"/>
                  <a:pt x="458" y="232015"/>
                </a:cubicBezTo>
                <a:cubicBezTo>
                  <a:pt x="7073" y="228840"/>
                  <a:pt x="76923" y="267469"/>
                  <a:pt x="116346" y="228840"/>
                </a:cubicBezTo>
                <a:cubicBezTo>
                  <a:pt x="155769" y="190211"/>
                  <a:pt x="219269" y="7384"/>
                  <a:pt x="221121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2" name="フリーフォーム: 図形 1781">
            <a:extLst>
              <a:ext uri="{FF2B5EF4-FFF2-40B4-BE49-F238E27FC236}">
                <a16:creationId xmlns:a16="http://schemas.microsoft.com/office/drawing/2014/main" id="{56D1C924-B45B-4A1F-9DD7-1EE134FC1A2B}"/>
              </a:ext>
            </a:extLst>
          </p:cNvPr>
          <p:cNvSpPr/>
          <p:nvPr/>
        </p:nvSpPr>
        <p:spPr>
          <a:xfrm>
            <a:off x="3236857" y="10175748"/>
            <a:ext cx="190614" cy="241732"/>
          </a:xfrm>
          <a:custGeom>
            <a:avLst/>
            <a:gdLst>
              <a:gd name="connsiteX0" fmla="*/ 56 w 190614"/>
              <a:gd name="connsiteY0" fmla="*/ 127 h 241732"/>
              <a:gd name="connsiteX1" fmla="*/ 20693 w 190614"/>
              <a:gd name="connsiteY1" fmla="*/ 174752 h 241732"/>
              <a:gd name="connsiteX2" fmla="*/ 46093 w 190614"/>
              <a:gd name="connsiteY2" fmla="*/ 206502 h 241732"/>
              <a:gd name="connsiteX3" fmla="*/ 112768 w 190614"/>
              <a:gd name="connsiteY3" fmla="*/ 236665 h 241732"/>
              <a:gd name="connsiteX4" fmla="*/ 190556 w 190614"/>
              <a:gd name="connsiteY4" fmla="*/ 241427 h 241732"/>
              <a:gd name="connsiteX5" fmla="*/ 100068 w 190614"/>
              <a:gd name="connsiteY5" fmla="*/ 233490 h 241732"/>
              <a:gd name="connsiteX6" fmla="*/ 27043 w 190614"/>
              <a:gd name="connsiteY6" fmla="*/ 204915 h 241732"/>
              <a:gd name="connsiteX7" fmla="*/ 56 w 190614"/>
              <a:gd name="connsiteY7" fmla="*/ 127 h 24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614" h="241732">
                <a:moveTo>
                  <a:pt x="56" y="127"/>
                </a:moveTo>
                <a:cubicBezTo>
                  <a:pt x="-1002" y="-4900"/>
                  <a:pt x="13020" y="140356"/>
                  <a:pt x="20693" y="174752"/>
                </a:cubicBezTo>
                <a:cubicBezTo>
                  <a:pt x="28366" y="209148"/>
                  <a:pt x="30747" y="196183"/>
                  <a:pt x="46093" y="206502"/>
                </a:cubicBezTo>
                <a:cubicBezTo>
                  <a:pt x="61439" y="216821"/>
                  <a:pt x="88691" y="230844"/>
                  <a:pt x="112768" y="236665"/>
                </a:cubicBezTo>
                <a:cubicBezTo>
                  <a:pt x="136845" y="242486"/>
                  <a:pt x="192673" y="241956"/>
                  <a:pt x="190556" y="241427"/>
                </a:cubicBezTo>
                <a:cubicBezTo>
                  <a:pt x="188439" y="240898"/>
                  <a:pt x="127320" y="239575"/>
                  <a:pt x="100068" y="233490"/>
                </a:cubicBezTo>
                <a:cubicBezTo>
                  <a:pt x="72816" y="227405"/>
                  <a:pt x="43182" y="239575"/>
                  <a:pt x="27043" y="204915"/>
                </a:cubicBezTo>
                <a:cubicBezTo>
                  <a:pt x="10904" y="170255"/>
                  <a:pt x="1114" y="5154"/>
                  <a:pt x="56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3" name="フリーフォーム: 図形 1782">
            <a:extLst>
              <a:ext uri="{FF2B5EF4-FFF2-40B4-BE49-F238E27FC236}">
                <a16:creationId xmlns:a16="http://schemas.microsoft.com/office/drawing/2014/main" id="{3DC6FA8B-8091-4A93-AE2E-E15D272F8296}"/>
              </a:ext>
            </a:extLst>
          </p:cNvPr>
          <p:cNvSpPr/>
          <p:nvPr/>
        </p:nvSpPr>
        <p:spPr>
          <a:xfrm>
            <a:off x="3311699" y="10123215"/>
            <a:ext cx="82696" cy="271955"/>
          </a:xfrm>
          <a:custGeom>
            <a:avLst/>
            <a:gdLst>
              <a:gd name="connsiteX0" fmla="*/ 15701 w 82696"/>
              <a:gd name="connsiteY0" fmla="*/ 273 h 271955"/>
              <a:gd name="connsiteX1" fmla="*/ 3001 w 82696"/>
              <a:gd name="connsiteY1" fmla="*/ 233635 h 271955"/>
              <a:gd name="connsiteX2" fmla="*/ 82376 w 82696"/>
              <a:gd name="connsiteY2" fmla="*/ 271735 h 271955"/>
              <a:gd name="connsiteX3" fmla="*/ 29989 w 82696"/>
              <a:gd name="connsiteY3" fmla="*/ 246335 h 271955"/>
              <a:gd name="connsiteX4" fmla="*/ 6176 w 82696"/>
              <a:gd name="connsiteY4" fmla="*/ 187598 h 271955"/>
              <a:gd name="connsiteX5" fmla="*/ 15701 w 82696"/>
              <a:gd name="connsiteY5" fmla="*/ 273 h 27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696" h="271955">
                <a:moveTo>
                  <a:pt x="15701" y="273"/>
                </a:moveTo>
                <a:cubicBezTo>
                  <a:pt x="15172" y="7946"/>
                  <a:pt x="-8112" y="188391"/>
                  <a:pt x="3001" y="233635"/>
                </a:cubicBezTo>
                <a:cubicBezTo>
                  <a:pt x="14113" y="278879"/>
                  <a:pt x="77878" y="269618"/>
                  <a:pt x="82376" y="271735"/>
                </a:cubicBezTo>
                <a:cubicBezTo>
                  <a:pt x="86874" y="273852"/>
                  <a:pt x="42689" y="260358"/>
                  <a:pt x="29989" y="246335"/>
                </a:cubicBezTo>
                <a:cubicBezTo>
                  <a:pt x="17289" y="232312"/>
                  <a:pt x="9351" y="226492"/>
                  <a:pt x="6176" y="187598"/>
                </a:cubicBezTo>
                <a:cubicBezTo>
                  <a:pt x="3001" y="148704"/>
                  <a:pt x="16230" y="-7400"/>
                  <a:pt x="15701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4" name="フリーフォーム: 図形 1783">
            <a:extLst>
              <a:ext uri="{FF2B5EF4-FFF2-40B4-BE49-F238E27FC236}">
                <a16:creationId xmlns:a16="http://schemas.microsoft.com/office/drawing/2014/main" id="{BD287662-10F1-413A-BB59-6588C8D41327}"/>
              </a:ext>
            </a:extLst>
          </p:cNvPr>
          <p:cNvSpPr/>
          <p:nvPr/>
        </p:nvSpPr>
        <p:spPr>
          <a:xfrm>
            <a:off x="3255307" y="9649282"/>
            <a:ext cx="74097" cy="638472"/>
          </a:xfrm>
          <a:custGeom>
            <a:avLst/>
            <a:gdLst>
              <a:gd name="connsiteX0" fmla="*/ 29231 w 74097"/>
              <a:gd name="connsiteY0" fmla="*/ 1131 h 638472"/>
              <a:gd name="connsiteX1" fmla="*/ 56218 w 74097"/>
              <a:gd name="connsiteY1" fmla="*/ 186868 h 638472"/>
              <a:gd name="connsiteX2" fmla="*/ 3831 w 74097"/>
              <a:gd name="connsiteY2" fmla="*/ 613906 h 638472"/>
              <a:gd name="connsiteX3" fmla="*/ 11768 w 74097"/>
              <a:gd name="connsiteY3" fmla="*/ 551993 h 638472"/>
              <a:gd name="connsiteX4" fmla="*/ 73681 w 74097"/>
              <a:gd name="connsiteY4" fmla="*/ 263068 h 638472"/>
              <a:gd name="connsiteX5" fmla="*/ 29231 w 74097"/>
              <a:gd name="connsiteY5" fmla="*/ 1131 h 63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97" h="638472">
                <a:moveTo>
                  <a:pt x="29231" y="1131"/>
                </a:moveTo>
                <a:cubicBezTo>
                  <a:pt x="26320" y="-11569"/>
                  <a:pt x="60451" y="84739"/>
                  <a:pt x="56218" y="186868"/>
                </a:cubicBezTo>
                <a:cubicBezTo>
                  <a:pt x="51985" y="288997"/>
                  <a:pt x="11239" y="553052"/>
                  <a:pt x="3831" y="613906"/>
                </a:cubicBezTo>
                <a:cubicBezTo>
                  <a:pt x="-3577" y="674760"/>
                  <a:pt x="126" y="610466"/>
                  <a:pt x="11768" y="551993"/>
                </a:cubicBezTo>
                <a:cubicBezTo>
                  <a:pt x="23410" y="493520"/>
                  <a:pt x="68389" y="350910"/>
                  <a:pt x="73681" y="263068"/>
                </a:cubicBezTo>
                <a:cubicBezTo>
                  <a:pt x="78973" y="175226"/>
                  <a:pt x="32142" y="13831"/>
                  <a:pt x="29231" y="1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5" name="フリーフォーム: 図形 1784">
            <a:extLst>
              <a:ext uri="{FF2B5EF4-FFF2-40B4-BE49-F238E27FC236}">
                <a16:creationId xmlns:a16="http://schemas.microsoft.com/office/drawing/2014/main" id="{8D7268EF-0B7D-4AA0-9B41-E983D8CEF92F}"/>
              </a:ext>
            </a:extLst>
          </p:cNvPr>
          <p:cNvSpPr/>
          <p:nvPr/>
        </p:nvSpPr>
        <p:spPr>
          <a:xfrm>
            <a:off x="3246401" y="9618047"/>
            <a:ext cx="26578" cy="622077"/>
          </a:xfrm>
          <a:custGeom>
            <a:avLst/>
            <a:gdLst>
              <a:gd name="connsiteX0" fmla="*/ 25437 w 26578"/>
              <a:gd name="connsiteY0" fmla="*/ 616 h 622077"/>
              <a:gd name="connsiteX1" fmla="*/ 3212 w 26578"/>
              <a:gd name="connsiteY1" fmla="*/ 445116 h 622077"/>
              <a:gd name="connsiteX2" fmla="*/ 1624 w 26578"/>
              <a:gd name="connsiteY2" fmla="*/ 621328 h 622077"/>
              <a:gd name="connsiteX3" fmla="*/ 17499 w 26578"/>
              <a:gd name="connsiteY3" fmla="*/ 502266 h 622077"/>
              <a:gd name="connsiteX4" fmla="*/ 22262 w 26578"/>
              <a:gd name="connsiteY4" fmla="*/ 351453 h 622077"/>
              <a:gd name="connsiteX5" fmla="*/ 25437 w 26578"/>
              <a:gd name="connsiteY5" fmla="*/ 616 h 622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78" h="622077">
                <a:moveTo>
                  <a:pt x="25437" y="616"/>
                </a:moveTo>
                <a:cubicBezTo>
                  <a:pt x="22262" y="16226"/>
                  <a:pt x="7181" y="341664"/>
                  <a:pt x="3212" y="445116"/>
                </a:cubicBezTo>
                <a:cubicBezTo>
                  <a:pt x="-757" y="548568"/>
                  <a:pt x="-757" y="611803"/>
                  <a:pt x="1624" y="621328"/>
                </a:cubicBezTo>
                <a:cubicBezTo>
                  <a:pt x="4005" y="630853"/>
                  <a:pt x="14059" y="547245"/>
                  <a:pt x="17499" y="502266"/>
                </a:cubicBezTo>
                <a:cubicBezTo>
                  <a:pt x="20939" y="457287"/>
                  <a:pt x="20145" y="432680"/>
                  <a:pt x="22262" y="351453"/>
                </a:cubicBezTo>
                <a:cubicBezTo>
                  <a:pt x="24379" y="270226"/>
                  <a:pt x="28612" y="-14994"/>
                  <a:pt x="25437" y="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6" name="フリーフォーム: 図形 1785">
            <a:extLst>
              <a:ext uri="{FF2B5EF4-FFF2-40B4-BE49-F238E27FC236}">
                <a16:creationId xmlns:a16="http://schemas.microsoft.com/office/drawing/2014/main" id="{67C04F57-EA18-4BD7-8AFF-0191AD025B0B}"/>
              </a:ext>
            </a:extLst>
          </p:cNvPr>
          <p:cNvSpPr/>
          <p:nvPr/>
        </p:nvSpPr>
        <p:spPr>
          <a:xfrm>
            <a:off x="3317823" y="9592938"/>
            <a:ext cx="23940" cy="588133"/>
          </a:xfrm>
          <a:custGeom>
            <a:avLst/>
            <a:gdLst>
              <a:gd name="connsiteX0" fmla="*/ 7990 w 23940"/>
              <a:gd name="connsiteY0" fmla="*/ 325 h 588133"/>
              <a:gd name="connsiteX1" fmla="*/ 23865 w 23940"/>
              <a:gd name="connsiteY1" fmla="*/ 355925 h 588133"/>
              <a:gd name="connsiteX2" fmla="*/ 52 w 23940"/>
              <a:gd name="connsiteY2" fmla="*/ 582937 h 588133"/>
              <a:gd name="connsiteX3" fmla="*/ 17515 w 23940"/>
              <a:gd name="connsiteY3" fmla="*/ 497212 h 588133"/>
              <a:gd name="connsiteX4" fmla="*/ 19102 w 23940"/>
              <a:gd name="connsiteY4" fmla="*/ 295600 h 588133"/>
              <a:gd name="connsiteX5" fmla="*/ 7990 w 23940"/>
              <a:gd name="connsiteY5" fmla="*/ 325 h 58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40" h="588133">
                <a:moveTo>
                  <a:pt x="7990" y="325"/>
                </a:moveTo>
                <a:cubicBezTo>
                  <a:pt x="8784" y="10379"/>
                  <a:pt x="25188" y="258823"/>
                  <a:pt x="23865" y="355925"/>
                </a:cubicBezTo>
                <a:cubicBezTo>
                  <a:pt x="22542" y="453027"/>
                  <a:pt x="1110" y="559389"/>
                  <a:pt x="52" y="582937"/>
                </a:cubicBezTo>
                <a:cubicBezTo>
                  <a:pt x="-1006" y="606485"/>
                  <a:pt x="14340" y="545101"/>
                  <a:pt x="17515" y="497212"/>
                </a:cubicBezTo>
                <a:cubicBezTo>
                  <a:pt x="20690" y="449323"/>
                  <a:pt x="20160" y="374975"/>
                  <a:pt x="19102" y="295600"/>
                </a:cubicBezTo>
                <a:cubicBezTo>
                  <a:pt x="18044" y="216225"/>
                  <a:pt x="7196" y="-9729"/>
                  <a:pt x="7990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7" name="フリーフォーム: 図形 1786">
            <a:extLst>
              <a:ext uri="{FF2B5EF4-FFF2-40B4-BE49-F238E27FC236}">
                <a16:creationId xmlns:a16="http://schemas.microsoft.com/office/drawing/2014/main" id="{F157FDFF-7CE7-46AB-B4A7-03FD98F75FBA}"/>
              </a:ext>
            </a:extLst>
          </p:cNvPr>
          <p:cNvSpPr/>
          <p:nvPr/>
        </p:nvSpPr>
        <p:spPr>
          <a:xfrm>
            <a:off x="3302562" y="9245584"/>
            <a:ext cx="28096" cy="372186"/>
          </a:xfrm>
          <a:custGeom>
            <a:avLst/>
            <a:gdLst>
              <a:gd name="connsiteX0" fmla="*/ 28013 w 28096"/>
              <a:gd name="connsiteY0" fmla="*/ 16 h 372186"/>
              <a:gd name="connsiteX1" fmla="*/ 2613 w 28096"/>
              <a:gd name="connsiteY1" fmla="*/ 152416 h 372186"/>
              <a:gd name="connsiteX2" fmla="*/ 2613 w 28096"/>
              <a:gd name="connsiteY2" fmla="*/ 234966 h 372186"/>
              <a:gd name="connsiteX3" fmla="*/ 18488 w 28096"/>
              <a:gd name="connsiteY3" fmla="*/ 371491 h 372186"/>
              <a:gd name="connsiteX4" fmla="*/ 12138 w 28096"/>
              <a:gd name="connsiteY4" fmla="*/ 282591 h 372186"/>
              <a:gd name="connsiteX5" fmla="*/ 10551 w 28096"/>
              <a:gd name="connsiteY5" fmla="*/ 161941 h 372186"/>
              <a:gd name="connsiteX6" fmla="*/ 28013 w 28096"/>
              <a:gd name="connsiteY6" fmla="*/ 16 h 37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96" h="372186">
                <a:moveTo>
                  <a:pt x="28013" y="16"/>
                </a:moveTo>
                <a:cubicBezTo>
                  <a:pt x="26690" y="-1571"/>
                  <a:pt x="6846" y="113258"/>
                  <a:pt x="2613" y="152416"/>
                </a:cubicBezTo>
                <a:cubicBezTo>
                  <a:pt x="-1620" y="191574"/>
                  <a:pt x="-33" y="198454"/>
                  <a:pt x="2613" y="234966"/>
                </a:cubicBezTo>
                <a:cubicBezTo>
                  <a:pt x="5259" y="271478"/>
                  <a:pt x="16900" y="363553"/>
                  <a:pt x="18488" y="371491"/>
                </a:cubicBezTo>
                <a:cubicBezTo>
                  <a:pt x="20076" y="379429"/>
                  <a:pt x="13461" y="317516"/>
                  <a:pt x="12138" y="282591"/>
                </a:cubicBezTo>
                <a:cubicBezTo>
                  <a:pt x="10815" y="247666"/>
                  <a:pt x="6582" y="205068"/>
                  <a:pt x="10551" y="161941"/>
                </a:cubicBezTo>
                <a:cubicBezTo>
                  <a:pt x="14520" y="118814"/>
                  <a:pt x="29336" y="1603"/>
                  <a:pt x="28013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8" name="フリーフォーム: 図形 1787">
            <a:extLst>
              <a:ext uri="{FF2B5EF4-FFF2-40B4-BE49-F238E27FC236}">
                <a16:creationId xmlns:a16="http://schemas.microsoft.com/office/drawing/2014/main" id="{8C14ACD8-6C88-4DFA-AF08-2B8EA34DBF7F}"/>
              </a:ext>
            </a:extLst>
          </p:cNvPr>
          <p:cNvSpPr/>
          <p:nvPr/>
        </p:nvSpPr>
        <p:spPr>
          <a:xfrm>
            <a:off x="3268384" y="9294605"/>
            <a:ext cx="34379" cy="316650"/>
          </a:xfrm>
          <a:custGeom>
            <a:avLst/>
            <a:gdLst>
              <a:gd name="connsiteX0" fmla="*/ 279 w 34379"/>
              <a:gd name="connsiteY0" fmla="*/ 1795 h 316650"/>
              <a:gd name="connsiteX1" fmla="*/ 17741 w 34379"/>
              <a:gd name="connsiteY1" fmla="*/ 176420 h 316650"/>
              <a:gd name="connsiteX2" fmla="*/ 19329 w 34379"/>
              <a:gd name="connsiteY2" fmla="*/ 316120 h 316650"/>
              <a:gd name="connsiteX3" fmla="*/ 24091 w 34379"/>
              <a:gd name="connsiteY3" fmla="*/ 219283 h 316650"/>
              <a:gd name="connsiteX4" fmla="*/ 33616 w 34379"/>
              <a:gd name="connsiteY4" fmla="*/ 92283 h 316650"/>
              <a:gd name="connsiteX5" fmla="*/ 279 w 34379"/>
              <a:gd name="connsiteY5" fmla="*/ 1795 h 31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79" h="316650">
                <a:moveTo>
                  <a:pt x="279" y="1795"/>
                </a:moveTo>
                <a:cubicBezTo>
                  <a:pt x="-2367" y="15818"/>
                  <a:pt x="14566" y="124033"/>
                  <a:pt x="17741" y="176420"/>
                </a:cubicBezTo>
                <a:cubicBezTo>
                  <a:pt x="20916" y="228807"/>
                  <a:pt x="18271" y="308976"/>
                  <a:pt x="19329" y="316120"/>
                </a:cubicBezTo>
                <a:cubicBezTo>
                  <a:pt x="20387" y="323264"/>
                  <a:pt x="21710" y="256589"/>
                  <a:pt x="24091" y="219283"/>
                </a:cubicBezTo>
                <a:cubicBezTo>
                  <a:pt x="26472" y="181977"/>
                  <a:pt x="37320" y="125091"/>
                  <a:pt x="33616" y="92283"/>
                </a:cubicBezTo>
                <a:cubicBezTo>
                  <a:pt x="29912" y="59475"/>
                  <a:pt x="2925" y="-12228"/>
                  <a:pt x="279" y="1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9" name="フリーフォーム: 図形 1788">
            <a:extLst>
              <a:ext uri="{FF2B5EF4-FFF2-40B4-BE49-F238E27FC236}">
                <a16:creationId xmlns:a16="http://schemas.microsoft.com/office/drawing/2014/main" id="{929E69B2-2723-4413-9F88-9DF210611FEE}"/>
              </a:ext>
            </a:extLst>
          </p:cNvPr>
          <p:cNvSpPr/>
          <p:nvPr/>
        </p:nvSpPr>
        <p:spPr>
          <a:xfrm>
            <a:off x="3258814" y="8765953"/>
            <a:ext cx="49556" cy="413010"/>
          </a:xfrm>
          <a:custGeom>
            <a:avLst/>
            <a:gdLst>
              <a:gd name="connsiteX0" fmla="*/ 25724 w 49556"/>
              <a:gd name="connsiteY0" fmla="*/ 1810 h 413010"/>
              <a:gd name="connsiteX1" fmla="*/ 16199 w 49556"/>
              <a:gd name="connsiteY1" fmla="*/ 312960 h 413010"/>
              <a:gd name="connsiteX2" fmla="*/ 324 w 49556"/>
              <a:gd name="connsiteY2" fmla="*/ 412972 h 413010"/>
              <a:gd name="connsiteX3" fmla="*/ 32074 w 49556"/>
              <a:gd name="connsiteY3" fmla="*/ 305022 h 413010"/>
              <a:gd name="connsiteX4" fmla="*/ 49536 w 49556"/>
              <a:gd name="connsiteY4" fmla="*/ 190722 h 413010"/>
              <a:gd name="connsiteX5" fmla="*/ 25724 w 49556"/>
              <a:gd name="connsiteY5" fmla="*/ 1810 h 41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56" h="413010">
                <a:moveTo>
                  <a:pt x="25724" y="1810"/>
                </a:moveTo>
                <a:cubicBezTo>
                  <a:pt x="20168" y="22183"/>
                  <a:pt x="20432" y="244433"/>
                  <a:pt x="16199" y="312960"/>
                </a:cubicBezTo>
                <a:cubicBezTo>
                  <a:pt x="11966" y="381487"/>
                  <a:pt x="-2322" y="414295"/>
                  <a:pt x="324" y="412972"/>
                </a:cubicBezTo>
                <a:cubicBezTo>
                  <a:pt x="2970" y="411649"/>
                  <a:pt x="23872" y="342064"/>
                  <a:pt x="32074" y="305022"/>
                </a:cubicBezTo>
                <a:cubicBezTo>
                  <a:pt x="40276" y="267980"/>
                  <a:pt x="50065" y="242845"/>
                  <a:pt x="49536" y="190722"/>
                </a:cubicBezTo>
                <a:cubicBezTo>
                  <a:pt x="49007" y="138599"/>
                  <a:pt x="31280" y="-18563"/>
                  <a:pt x="25724" y="1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0" name="フリーフォーム: 図形 1789">
            <a:extLst>
              <a:ext uri="{FF2B5EF4-FFF2-40B4-BE49-F238E27FC236}">
                <a16:creationId xmlns:a16="http://schemas.microsoft.com/office/drawing/2014/main" id="{8BB4E872-7360-4D6F-8DD1-3D1CB7FD06C4}"/>
              </a:ext>
            </a:extLst>
          </p:cNvPr>
          <p:cNvSpPr/>
          <p:nvPr/>
        </p:nvSpPr>
        <p:spPr>
          <a:xfrm>
            <a:off x="3254375" y="8799513"/>
            <a:ext cx="8290" cy="403642"/>
          </a:xfrm>
          <a:custGeom>
            <a:avLst/>
            <a:gdLst>
              <a:gd name="connsiteX0" fmla="*/ 0 w 8290"/>
              <a:gd name="connsiteY0" fmla="*/ 0 h 403642"/>
              <a:gd name="connsiteX1" fmla="*/ 3175 w 8290"/>
              <a:gd name="connsiteY1" fmla="*/ 393700 h 403642"/>
              <a:gd name="connsiteX2" fmla="*/ 7938 w 8290"/>
              <a:gd name="connsiteY2" fmla="*/ 279400 h 403642"/>
              <a:gd name="connsiteX3" fmla="*/ 7938 w 8290"/>
              <a:gd name="connsiteY3" fmla="*/ 211137 h 403642"/>
              <a:gd name="connsiteX4" fmla="*/ 0 w 8290"/>
              <a:gd name="connsiteY4" fmla="*/ 0 h 40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90" h="403642">
                <a:moveTo>
                  <a:pt x="0" y="0"/>
                </a:moveTo>
                <a:cubicBezTo>
                  <a:pt x="926" y="173566"/>
                  <a:pt x="1852" y="347133"/>
                  <a:pt x="3175" y="393700"/>
                </a:cubicBezTo>
                <a:cubicBezTo>
                  <a:pt x="4498" y="440267"/>
                  <a:pt x="7144" y="309827"/>
                  <a:pt x="7938" y="279400"/>
                </a:cubicBezTo>
                <a:cubicBezTo>
                  <a:pt x="8732" y="248973"/>
                  <a:pt x="7938" y="211137"/>
                  <a:pt x="7938" y="21113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1" name="フリーフォーム: 図形 1790">
            <a:extLst>
              <a:ext uri="{FF2B5EF4-FFF2-40B4-BE49-F238E27FC236}">
                <a16:creationId xmlns:a16="http://schemas.microsoft.com/office/drawing/2014/main" id="{9D068971-7F30-4FEC-99BB-1566FA1C7C48}"/>
              </a:ext>
            </a:extLst>
          </p:cNvPr>
          <p:cNvSpPr/>
          <p:nvPr/>
        </p:nvSpPr>
        <p:spPr>
          <a:xfrm>
            <a:off x="3312561" y="8647410"/>
            <a:ext cx="28432" cy="710818"/>
          </a:xfrm>
          <a:custGeom>
            <a:avLst/>
            <a:gdLst>
              <a:gd name="connsiteX0" fmla="*/ 27539 w 28432"/>
              <a:gd name="connsiteY0" fmla="*/ 4465 h 710818"/>
              <a:gd name="connsiteX1" fmla="*/ 8489 w 28432"/>
              <a:gd name="connsiteY1" fmla="*/ 672803 h 710818"/>
              <a:gd name="connsiteX2" fmla="*/ 552 w 28432"/>
              <a:gd name="connsiteY2" fmla="*/ 602953 h 710818"/>
              <a:gd name="connsiteX3" fmla="*/ 22777 w 28432"/>
              <a:gd name="connsiteY3" fmla="*/ 391815 h 710818"/>
              <a:gd name="connsiteX4" fmla="*/ 27539 w 28432"/>
              <a:gd name="connsiteY4" fmla="*/ 4465 h 71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2" h="710818">
                <a:moveTo>
                  <a:pt x="27539" y="4465"/>
                </a:moveTo>
                <a:cubicBezTo>
                  <a:pt x="25158" y="51296"/>
                  <a:pt x="12987" y="573055"/>
                  <a:pt x="8489" y="672803"/>
                </a:cubicBezTo>
                <a:cubicBezTo>
                  <a:pt x="3991" y="772551"/>
                  <a:pt x="-1829" y="649784"/>
                  <a:pt x="552" y="602953"/>
                </a:cubicBezTo>
                <a:cubicBezTo>
                  <a:pt x="2933" y="556122"/>
                  <a:pt x="18279" y="491298"/>
                  <a:pt x="22777" y="391815"/>
                </a:cubicBezTo>
                <a:cubicBezTo>
                  <a:pt x="27275" y="292332"/>
                  <a:pt x="29920" y="-42366"/>
                  <a:pt x="27539" y="4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2" name="フリーフォーム: 図形 1791">
            <a:extLst>
              <a:ext uri="{FF2B5EF4-FFF2-40B4-BE49-F238E27FC236}">
                <a16:creationId xmlns:a16="http://schemas.microsoft.com/office/drawing/2014/main" id="{C00452A3-0709-4C87-98E0-A039ADD6808D}"/>
              </a:ext>
            </a:extLst>
          </p:cNvPr>
          <p:cNvSpPr/>
          <p:nvPr/>
        </p:nvSpPr>
        <p:spPr>
          <a:xfrm>
            <a:off x="3938793" y="3917780"/>
            <a:ext cx="669131" cy="147219"/>
          </a:xfrm>
          <a:custGeom>
            <a:avLst/>
            <a:gdLst>
              <a:gd name="connsiteX0" fmla="*/ 1382 w 669131"/>
              <a:gd name="connsiteY0" fmla="*/ 4933 h 147219"/>
              <a:gd name="connsiteX1" fmla="*/ 188707 w 669131"/>
              <a:gd name="connsiteY1" fmla="*/ 87483 h 147219"/>
              <a:gd name="connsiteX2" fmla="*/ 341107 w 669131"/>
              <a:gd name="connsiteY2" fmla="*/ 127170 h 147219"/>
              <a:gd name="connsiteX3" fmla="*/ 425245 w 669131"/>
              <a:gd name="connsiteY3" fmla="*/ 123995 h 147219"/>
              <a:gd name="connsiteX4" fmla="*/ 499857 w 669131"/>
              <a:gd name="connsiteY4" fmla="*/ 100183 h 147219"/>
              <a:gd name="connsiteX5" fmla="*/ 668132 w 669131"/>
              <a:gd name="connsiteY5" fmla="*/ 170 h 147219"/>
              <a:gd name="connsiteX6" fmla="*/ 561770 w 669131"/>
              <a:gd name="connsiteY6" fmla="*/ 77958 h 147219"/>
              <a:gd name="connsiteX7" fmla="*/ 399845 w 669131"/>
              <a:gd name="connsiteY7" fmla="*/ 143045 h 147219"/>
              <a:gd name="connsiteX8" fmla="*/ 291895 w 669131"/>
              <a:gd name="connsiteY8" fmla="*/ 127170 h 147219"/>
              <a:gd name="connsiteX9" fmla="*/ 1382 w 669131"/>
              <a:gd name="connsiteY9" fmla="*/ 4933 h 14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9131" h="147219">
                <a:moveTo>
                  <a:pt x="1382" y="4933"/>
                </a:moveTo>
                <a:cubicBezTo>
                  <a:pt x="-15816" y="-1682"/>
                  <a:pt x="132086" y="67110"/>
                  <a:pt x="188707" y="87483"/>
                </a:cubicBezTo>
                <a:cubicBezTo>
                  <a:pt x="245328" y="107856"/>
                  <a:pt x="301684" y="121085"/>
                  <a:pt x="341107" y="127170"/>
                </a:cubicBezTo>
                <a:cubicBezTo>
                  <a:pt x="380530" y="133255"/>
                  <a:pt x="398787" y="128493"/>
                  <a:pt x="425245" y="123995"/>
                </a:cubicBezTo>
                <a:cubicBezTo>
                  <a:pt x="451703" y="119497"/>
                  <a:pt x="459376" y="120820"/>
                  <a:pt x="499857" y="100183"/>
                </a:cubicBezTo>
                <a:cubicBezTo>
                  <a:pt x="540338" y="79546"/>
                  <a:pt x="657813" y="3874"/>
                  <a:pt x="668132" y="170"/>
                </a:cubicBezTo>
                <a:cubicBezTo>
                  <a:pt x="678451" y="-3534"/>
                  <a:pt x="606484" y="54146"/>
                  <a:pt x="561770" y="77958"/>
                </a:cubicBezTo>
                <a:cubicBezTo>
                  <a:pt x="517056" y="101770"/>
                  <a:pt x="444824" y="134843"/>
                  <a:pt x="399845" y="143045"/>
                </a:cubicBezTo>
                <a:cubicBezTo>
                  <a:pt x="354866" y="151247"/>
                  <a:pt x="359099" y="148072"/>
                  <a:pt x="291895" y="127170"/>
                </a:cubicBezTo>
                <a:cubicBezTo>
                  <a:pt x="224691" y="106268"/>
                  <a:pt x="18580" y="11548"/>
                  <a:pt x="1382" y="4933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93" name="フリーフォーム: 図形 1792">
            <a:extLst>
              <a:ext uri="{FF2B5EF4-FFF2-40B4-BE49-F238E27FC236}">
                <a16:creationId xmlns:a16="http://schemas.microsoft.com/office/drawing/2014/main" id="{AF943A3B-2B33-43A3-AD91-4336A95FA9DC}"/>
              </a:ext>
            </a:extLst>
          </p:cNvPr>
          <p:cNvSpPr/>
          <p:nvPr/>
        </p:nvSpPr>
        <p:spPr>
          <a:xfrm>
            <a:off x="3896735" y="3961523"/>
            <a:ext cx="689872" cy="113120"/>
          </a:xfrm>
          <a:custGeom>
            <a:avLst/>
            <a:gdLst>
              <a:gd name="connsiteX0" fmla="*/ 10103 w 689872"/>
              <a:gd name="connsiteY0" fmla="*/ 877 h 113120"/>
              <a:gd name="connsiteX1" fmla="*/ 135515 w 689872"/>
              <a:gd name="connsiteY1" fmla="*/ 48502 h 113120"/>
              <a:gd name="connsiteX2" fmla="*/ 197428 w 689872"/>
              <a:gd name="connsiteY2" fmla="*/ 81840 h 113120"/>
              <a:gd name="connsiteX3" fmla="*/ 346653 w 689872"/>
              <a:gd name="connsiteY3" fmla="*/ 105652 h 113120"/>
              <a:gd name="connsiteX4" fmla="*/ 541915 w 689872"/>
              <a:gd name="connsiteY4" fmla="*/ 104065 h 113120"/>
              <a:gd name="connsiteX5" fmla="*/ 689553 w 689872"/>
              <a:gd name="connsiteY5" fmla="*/ 2465 h 113120"/>
              <a:gd name="connsiteX6" fmla="*/ 576840 w 689872"/>
              <a:gd name="connsiteY6" fmla="*/ 62790 h 113120"/>
              <a:gd name="connsiteX7" fmla="*/ 429203 w 689872"/>
              <a:gd name="connsiteY7" fmla="*/ 92952 h 113120"/>
              <a:gd name="connsiteX8" fmla="*/ 10103 w 689872"/>
              <a:gd name="connsiteY8" fmla="*/ 877 h 11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872" h="113120">
                <a:moveTo>
                  <a:pt x="10103" y="877"/>
                </a:moveTo>
                <a:cubicBezTo>
                  <a:pt x="-38845" y="-6531"/>
                  <a:pt x="104294" y="35008"/>
                  <a:pt x="135515" y="48502"/>
                </a:cubicBezTo>
                <a:cubicBezTo>
                  <a:pt x="166736" y="61996"/>
                  <a:pt x="162238" y="72315"/>
                  <a:pt x="197428" y="81840"/>
                </a:cubicBezTo>
                <a:cubicBezTo>
                  <a:pt x="232618" y="91365"/>
                  <a:pt x="289239" y="101948"/>
                  <a:pt x="346653" y="105652"/>
                </a:cubicBezTo>
                <a:cubicBezTo>
                  <a:pt x="404067" y="109356"/>
                  <a:pt x="484765" y="121263"/>
                  <a:pt x="541915" y="104065"/>
                </a:cubicBezTo>
                <a:cubicBezTo>
                  <a:pt x="599065" y="86867"/>
                  <a:pt x="683732" y="9344"/>
                  <a:pt x="689553" y="2465"/>
                </a:cubicBezTo>
                <a:cubicBezTo>
                  <a:pt x="695374" y="-4414"/>
                  <a:pt x="620232" y="47709"/>
                  <a:pt x="576840" y="62790"/>
                </a:cubicBezTo>
                <a:cubicBezTo>
                  <a:pt x="533448" y="77871"/>
                  <a:pt x="520220" y="103006"/>
                  <a:pt x="429203" y="92952"/>
                </a:cubicBezTo>
                <a:cubicBezTo>
                  <a:pt x="338186" y="82898"/>
                  <a:pt x="59051" y="8285"/>
                  <a:pt x="10103" y="87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4" name="フリーフォーム: 図形 1793">
            <a:extLst>
              <a:ext uri="{FF2B5EF4-FFF2-40B4-BE49-F238E27FC236}">
                <a16:creationId xmlns:a16="http://schemas.microsoft.com/office/drawing/2014/main" id="{516D9A68-3385-4562-A536-55DFE45C4DE6}"/>
              </a:ext>
            </a:extLst>
          </p:cNvPr>
          <p:cNvSpPr/>
          <p:nvPr/>
        </p:nvSpPr>
        <p:spPr>
          <a:xfrm>
            <a:off x="4313111" y="3969835"/>
            <a:ext cx="278686" cy="131286"/>
          </a:xfrm>
          <a:custGeom>
            <a:avLst/>
            <a:gdLst>
              <a:gd name="connsiteX0" fmla="*/ 277939 w 278686"/>
              <a:gd name="connsiteY0" fmla="*/ 503 h 131286"/>
              <a:gd name="connsiteX1" fmla="*/ 163639 w 278686"/>
              <a:gd name="connsiteY1" fmla="*/ 83053 h 131286"/>
              <a:gd name="connsiteX2" fmla="*/ 38227 w 278686"/>
              <a:gd name="connsiteY2" fmla="*/ 113215 h 131286"/>
              <a:gd name="connsiteX3" fmla="*/ 3302 w 278686"/>
              <a:gd name="connsiteY3" fmla="*/ 113215 h 131286"/>
              <a:gd name="connsiteX4" fmla="*/ 106489 w 278686"/>
              <a:gd name="connsiteY4" fmla="*/ 125915 h 131286"/>
              <a:gd name="connsiteX5" fmla="*/ 277939 w 278686"/>
              <a:gd name="connsiteY5" fmla="*/ 503 h 13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686" h="131286">
                <a:moveTo>
                  <a:pt x="277939" y="503"/>
                </a:moveTo>
                <a:cubicBezTo>
                  <a:pt x="287464" y="-6641"/>
                  <a:pt x="203591" y="64268"/>
                  <a:pt x="163639" y="83053"/>
                </a:cubicBezTo>
                <a:cubicBezTo>
                  <a:pt x="123687" y="101838"/>
                  <a:pt x="64950" y="108188"/>
                  <a:pt x="38227" y="113215"/>
                </a:cubicBezTo>
                <a:cubicBezTo>
                  <a:pt x="11504" y="118242"/>
                  <a:pt x="-8075" y="111098"/>
                  <a:pt x="3302" y="113215"/>
                </a:cubicBezTo>
                <a:cubicBezTo>
                  <a:pt x="14679" y="115332"/>
                  <a:pt x="63891" y="142584"/>
                  <a:pt x="106489" y="125915"/>
                </a:cubicBezTo>
                <a:cubicBezTo>
                  <a:pt x="149087" y="109246"/>
                  <a:pt x="268414" y="7647"/>
                  <a:pt x="277939" y="503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5" name="フリーフォーム: 図形 1794">
            <a:extLst>
              <a:ext uri="{FF2B5EF4-FFF2-40B4-BE49-F238E27FC236}">
                <a16:creationId xmlns:a16="http://schemas.microsoft.com/office/drawing/2014/main" id="{360DC455-9ACF-4AE0-BD28-434887F316B9}"/>
              </a:ext>
            </a:extLst>
          </p:cNvPr>
          <p:cNvSpPr/>
          <p:nvPr/>
        </p:nvSpPr>
        <p:spPr>
          <a:xfrm>
            <a:off x="3913185" y="4024264"/>
            <a:ext cx="141401" cy="317285"/>
          </a:xfrm>
          <a:custGeom>
            <a:avLst/>
            <a:gdLst>
              <a:gd name="connsiteX0" fmla="*/ 141290 w 141401"/>
              <a:gd name="connsiteY0" fmla="*/ 49 h 317285"/>
              <a:gd name="connsiteX1" fmla="*/ 61915 w 141401"/>
              <a:gd name="connsiteY1" fmla="*/ 168324 h 317285"/>
              <a:gd name="connsiteX2" fmla="*/ 71440 w 141401"/>
              <a:gd name="connsiteY2" fmla="*/ 192136 h 317285"/>
              <a:gd name="connsiteX3" fmla="*/ 3 w 141401"/>
              <a:gd name="connsiteY3" fmla="*/ 315961 h 317285"/>
              <a:gd name="connsiteX4" fmla="*/ 68265 w 141401"/>
              <a:gd name="connsiteY4" fmla="*/ 252461 h 317285"/>
              <a:gd name="connsiteX5" fmla="*/ 87315 w 141401"/>
              <a:gd name="connsiteY5" fmla="*/ 173086 h 317285"/>
              <a:gd name="connsiteX6" fmla="*/ 79378 w 141401"/>
              <a:gd name="connsiteY6" fmla="*/ 150861 h 317285"/>
              <a:gd name="connsiteX7" fmla="*/ 141290 w 141401"/>
              <a:gd name="connsiteY7" fmla="*/ 49 h 31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401" h="317285">
                <a:moveTo>
                  <a:pt x="141290" y="49"/>
                </a:moveTo>
                <a:cubicBezTo>
                  <a:pt x="138380" y="2959"/>
                  <a:pt x="73557" y="136310"/>
                  <a:pt x="61915" y="168324"/>
                </a:cubicBezTo>
                <a:cubicBezTo>
                  <a:pt x="50273" y="200338"/>
                  <a:pt x="81759" y="167530"/>
                  <a:pt x="71440" y="192136"/>
                </a:cubicBezTo>
                <a:cubicBezTo>
                  <a:pt x="61121" y="216742"/>
                  <a:pt x="532" y="305907"/>
                  <a:pt x="3" y="315961"/>
                </a:cubicBezTo>
                <a:cubicBezTo>
                  <a:pt x="-526" y="326015"/>
                  <a:pt x="53713" y="276274"/>
                  <a:pt x="68265" y="252461"/>
                </a:cubicBezTo>
                <a:cubicBezTo>
                  <a:pt x="82817" y="228649"/>
                  <a:pt x="85463" y="190019"/>
                  <a:pt x="87315" y="173086"/>
                </a:cubicBezTo>
                <a:cubicBezTo>
                  <a:pt x="89167" y="156153"/>
                  <a:pt x="69324" y="177584"/>
                  <a:pt x="79378" y="150861"/>
                </a:cubicBezTo>
                <a:cubicBezTo>
                  <a:pt x="89432" y="124138"/>
                  <a:pt x="144200" y="-2861"/>
                  <a:pt x="141290" y="49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6" name="フリーフォーム: 図形 1795">
            <a:extLst>
              <a:ext uri="{FF2B5EF4-FFF2-40B4-BE49-F238E27FC236}">
                <a16:creationId xmlns:a16="http://schemas.microsoft.com/office/drawing/2014/main" id="{05997564-244D-4589-B302-3610E3DDAD48}"/>
              </a:ext>
            </a:extLst>
          </p:cNvPr>
          <p:cNvSpPr/>
          <p:nvPr/>
        </p:nvSpPr>
        <p:spPr>
          <a:xfrm>
            <a:off x="4125393" y="4029611"/>
            <a:ext cx="242977" cy="194206"/>
          </a:xfrm>
          <a:custGeom>
            <a:avLst/>
            <a:gdLst>
              <a:gd name="connsiteX0" fmla="*/ 520 w 242977"/>
              <a:gd name="connsiteY0" fmla="*/ 1052 h 194206"/>
              <a:gd name="connsiteX1" fmla="*/ 133870 w 242977"/>
              <a:gd name="connsiteY1" fmla="*/ 107414 h 194206"/>
              <a:gd name="connsiteX2" fmla="*/ 184670 w 242977"/>
              <a:gd name="connsiteY2" fmla="*/ 158214 h 194206"/>
              <a:gd name="connsiteX3" fmla="*/ 240232 w 242977"/>
              <a:gd name="connsiteY3" fmla="*/ 189964 h 194206"/>
              <a:gd name="connsiteX4" fmla="*/ 92595 w 242977"/>
              <a:gd name="connsiteY4" fmla="*/ 61377 h 194206"/>
              <a:gd name="connsiteX5" fmla="*/ 520 w 242977"/>
              <a:gd name="connsiteY5" fmla="*/ 1052 h 19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977" h="194206">
                <a:moveTo>
                  <a:pt x="520" y="1052"/>
                </a:moveTo>
                <a:cubicBezTo>
                  <a:pt x="7399" y="8725"/>
                  <a:pt x="103178" y="81220"/>
                  <a:pt x="133870" y="107414"/>
                </a:cubicBezTo>
                <a:cubicBezTo>
                  <a:pt x="164562" y="133608"/>
                  <a:pt x="166943" y="144456"/>
                  <a:pt x="184670" y="158214"/>
                </a:cubicBezTo>
                <a:cubicBezTo>
                  <a:pt x="202397" y="171972"/>
                  <a:pt x="255578" y="206103"/>
                  <a:pt x="240232" y="189964"/>
                </a:cubicBezTo>
                <a:cubicBezTo>
                  <a:pt x="224886" y="173825"/>
                  <a:pt x="128578" y="93656"/>
                  <a:pt x="92595" y="61377"/>
                </a:cubicBezTo>
                <a:cubicBezTo>
                  <a:pt x="56612" y="29098"/>
                  <a:pt x="-6359" y="-6621"/>
                  <a:pt x="520" y="1052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7" name="フリーフォーム: 図形 1796">
            <a:extLst>
              <a:ext uri="{FF2B5EF4-FFF2-40B4-BE49-F238E27FC236}">
                <a16:creationId xmlns:a16="http://schemas.microsoft.com/office/drawing/2014/main" id="{9A3E116B-0C04-4E14-91AB-0B34918B3DEF}"/>
              </a:ext>
            </a:extLst>
          </p:cNvPr>
          <p:cNvSpPr/>
          <p:nvPr/>
        </p:nvSpPr>
        <p:spPr>
          <a:xfrm>
            <a:off x="4178041" y="4036916"/>
            <a:ext cx="144985" cy="157319"/>
          </a:xfrm>
          <a:custGeom>
            <a:avLst/>
            <a:gdLst>
              <a:gd name="connsiteX0" fmla="*/ 141547 w 144985"/>
              <a:gd name="connsiteY0" fmla="*/ 19147 h 157319"/>
              <a:gd name="connsiteX1" fmla="*/ 100272 w 144985"/>
              <a:gd name="connsiteY1" fmla="*/ 82647 h 157319"/>
              <a:gd name="connsiteX2" fmla="*/ 144722 w 144985"/>
              <a:gd name="connsiteY2" fmla="*/ 157259 h 157319"/>
              <a:gd name="connsiteX3" fmla="*/ 74872 w 144985"/>
              <a:gd name="connsiteY3" fmla="*/ 69947 h 157319"/>
              <a:gd name="connsiteX4" fmla="*/ 259 w 144985"/>
              <a:gd name="connsiteY4" fmla="*/ 97 h 157319"/>
              <a:gd name="connsiteX5" fmla="*/ 101859 w 144985"/>
              <a:gd name="connsiteY5" fmla="*/ 54072 h 157319"/>
              <a:gd name="connsiteX6" fmla="*/ 141547 w 144985"/>
              <a:gd name="connsiteY6" fmla="*/ 19147 h 15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985" h="157319">
                <a:moveTo>
                  <a:pt x="141547" y="19147"/>
                </a:moveTo>
                <a:cubicBezTo>
                  <a:pt x="141283" y="23909"/>
                  <a:pt x="99743" y="59628"/>
                  <a:pt x="100272" y="82647"/>
                </a:cubicBezTo>
                <a:cubicBezTo>
                  <a:pt x="100801" y="105666"/>
                  <a:pt x="148955" y="159376"/>
                  <a:pt x="144722" y="157259"/>
                </a:cubicBezTo>
                <a:cubicBezTo>
                  <a:pt x="140489" y="155142"/>
                  <a:pt x="98949" y="96141"/>
                  <a:pt x="74872" y="69947"/>
                </a:cubicBezTo>
                <a:cubicBezTo>
                  <a:pt x="50795" y="43753"/>
                  <a:pt x="-4239" y="2743"/>
                  <a:pt x="259" y="97"/>
                </a:cubicBezTo>
                <a:cubicBezTo>
                  <a:pt x="4757" y="-2549"/>
                  <a:pt x="79369" y="49574"/>
                  <a:pt x="101859" y="54072"/>
                </a:cubicBezTo>
                <a:cubicBezTo>
                  <a:pt x="124349" y="58570"/>
                  <a:pt x="141811" y="14385"/>
                  <a:pt x="141547" y="1914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8" name="フリーフォーム: 図形 1797">
            <a:extLst>
              <a:ext uri="{FF2B5EF4-FFF2-40B4-BE49-F238E27FC236}">
                <a16:creationId xmlns:a16="http://schemas.microsoft.com/office/drawing/2014/main" id="{87C8651B-743D-45DC-9546-552B334022A1}"/>
              </a:ext>
            </a:extLst>
          </p:cNvPr>
          <p:cNvSpPr/>
          <p:nvPr/>
        </p:nvSpPr>
        <p:spPr>
          <a:xfrm>
            <a:off x="989346" y="3957902"/>
            <a:ext cx="124021" cy="428795"/>
          </a:xfrm>
          <a:custGeom>
            <a:avLst/>
            <a:gdLst>
              <a:gd name="connsiteX0" fmla="*/ 124021 w 124021"/>
              <a:gd name="connsiteY0" fmla="*/ 265 h 428795"/>
              <a:gd name="connsiteX1" fmla="*/ 18187 w 124021"/>
              <a:gd name="connsiteY1" fmla="*/ 334698 h 428795"/>
              <a:gd name="connsiteX2" fmla="*/ 85921 w 124021"/>
              <a:gd name="connsiteY2" fmla="*/ 427831 h 428795"/>
              <a:gd name="connsiteX3" fmla="*/ 5487 w 124021"/>
              <a:gd name="connsiteY3" fmla="*/ 377031 h 428795"/>
              <a:gd name="connsiteX4" fmla="*/ 18187 w 124021"/>
              <a:gd name="connsiteY4" fmla="*/ 279665 h 428795"/>
              <a:gd name="connsiteX5" fmla="*/ 124021 w 124021"/>
              <a:gd name="connsiteY5" fmla="*/ 265 h 42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21" h="428795">
                <a:moveTo>
                  <a:pt x="124021" y="265"/>
                </a:moveTo>
                <a:cubicBezTo>
                  <a:pt x="124021" y="9437"/>
                  <a:pt x="24537" y="263437"/>
                  <a:pt x="18187" y="334698"/>
                </a:cubicBezTo>
                <a:cubicBezTo>
                  <a:pt x="11837" y="405959"/>
                  <a:pt x="88038" y="420776"/>
                  <a:pt x="85921" y="427831"/>
                </a:cubicBezTo>
                <a:cubicBezTo>
                  <a:pt x="83804" y="434886"/>
                  <a:pt x="16776" y="401725"/>
                  <a:pt x="5487" y="377031"/>
                </a:cubicBezTo>
                <a:cubicBezTo>
                  <a:pt x="-5802" y="352337"/>
                  <a:pt x="1254" y="337520"/>
                  <a:pt x="18187" y="279665"/>
                </a:cubicBezTo>
                <a:cubicBezTo>
                  <a:pt x="35120" y="221810"/>
                  <a:pt x="124021" y="-8907"/>
                  <a:pt x="124021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9" name="フリーフォーム: 図形 1798">
            <a:extLst>
              <a:ext uri="{FF2B5EF4-FFF2-40B4-BE49-F238E27FC236}">
                <a16:creationId xmlns:a16="http://schemas.microsoft.com/office/drawing/2014/main" id="{170AF503-897B-4D48-A9F1-7BD9BF86E6BF}"/>
              </a:ext>
            </a:extLst>
          </p:cNvPr>
          <p:cNvSpPr/>
          <p:nvPr/>
        </p:nvSpPr>
        <p:spPr>
          <a:xfrm>
            <a:off x="1197315" y="3512402"/>
            <a:ext cx="159058" cy="338962"/>
          </a:xfrm>
          <a:custGeom>
            <a:avLst/>
            <a:gdLst>
              <a:gd name="connsiteX0" fmla="*/ 157352 w 159058"/>
              <a:gd name="connsiteY0" fmla="*/ 13965 h 338962"/>
              <a:gd name="connsiteX1" fmla="*/ 119252 w 159058"/>
              <a:gd name="connsiteY1" fmla="*/ 47831 h 338962"/>
              <a:gd name="connsiteX2" fmla="*/ 718 w 159058"/>
              <a:gd name="connsiteY2" fmla="*/ 335698 h 338962"/>
              <a:gd name="connsiteX3" fmla="*/ 72685 w 159058"/>
              <a:gd name="connsiteY3" fmla="*/ 191765 h 338962"/>
              <a:gd name="connsiteX4" fmla="*/ 157352 w 159058"/>
              <a:gd name="connsiteY4" fmla="*/ 13965 h 33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58" h="338962">
                <a:moveTo>
                  <a:pt x="157352" y="13965"/>
                </a:moveTo>
                <a:cubicBezTo>
                  <a:pt x="165113" y="-10024"/>
                  <a:pt x="145358" y="-5791"/>
                  <a:pt x="119252" y="47831"/>
                </a:cubicBezTo>
                <a:cubicBezTo>
                  <a:pt x="93146" y="101453"/>
                  <a:pt x="8479" y="311709"/>
                  <a:pt x="718" y="335698"/>
                </a:cubicBezTo>
                <a:cubicBezTo>
                  <a:pt x="-7043" y="359687"/>
                  <a:pt x="50107" y="245387"/>
                  <a:pt x="72685" y="191765"/>
                </a:cubicBezTo>
                <a:cubicBezTo>
                  <a:pt x="95263" y="138143"/>
                  <a:pt x="149591" y="37954"/>
                  <a:pt x="157352" y="13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0" name="フリーフォーム: 図形 1799">
            <a:extLst>
              <a:ext uri="{FF2B5EF4-FFF2-40B4-BE49-F238E27FC236}">
                <a16:creationId xmlns:a16="http://schemas.microsoft.com/office/drawing/2014/main" id="{277EFD47-0AB1-46BF-B8B2-E7214719299C}"/>
              </a:ext>
            </a:extLst>
          </p:cNvPr>
          <p:cNvSpPr/>
          <p:nvPr/>
        </p:nvSpPr>
        <p:spPr>
          <a:xfrm>
            <a:off x="1445109" y="2831662"/>
            <a:ext cx="112795" cy="251188"/>
          </a:xfrm>
          <a:custGeom>
            <a:avLst/>
            <a:gdLst>
              <a:gd name="connsiteX0" fmla="*/ 112758 w 112795"/>
              <a:gd name="connsiteY0" fmla="*/ 438 h 251188"/>
              <a:gd name="connsiteX1" fmla="*/ 2691 w 112795"/>
              <a:gd name="connsiteY1" fmla="*/ 131671 h 251188"/>
              <a:gd name="connsiteX2" fmla="*/ 32324 w 112795"/>
              <a:gd name="connsiteY2" fmla="*/ 250205 h 251188"/>
              <a:gd name="connsiteX3" fmla="*/ 15391 w 112795"/>
              <a:gd name="connsiteY3" fmla="*/ 178238 h 251188"/>
              <a:gd name="connsiteX4" fmla="*/ 112758 w 112795"/>
              <a:gd name="connsiteY4" fmla="*/ 438 h 25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95" h="251188">
                <a:moveTo>
                  <a:pt x="112758" y="438"/>
                </a:moveTo>
                <a:cubicBezTo>
                  <a:pt x="110641" y="-7323"/>
                  <a:pt x="16097" y="90043"/>
                  <a:pt x="2691" y="131671"/>
                </a:cubicBezTo>
                <a:cubicBezTo>
                  <a:pt x="-10715" y="173299"/>
                  <a:pt x="30207" y="242444"/>
                  <a:pt x="32324" y="250205"/>
                </a:cubicBezTo>
                <a:cubicBezTo>
                  <a:pt x="34441" y="257966"/>
                  <a:pt x="4808" y="218455"/>
                  <a:pt x="15391" y="178238"/>
                </a:cubicBezTo>
                <a:cubicBezTo>
                  <a:pt x="25974" y="138021"/>
                  <a:pt x="114875" y="8199"/>
                  <a:pt x="112758" y="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1" name="フリーフォーム: 図形 1800">
            <a:extLst>
              <a:ext uri="{FF2B5EF4-FFF2-40B4-BE49-F238E27FC236}">
                <a16:creationId xmlns:a16="http://schemas.microsoft.com/office/drawing/2014/main" id="{BDAF9F38-4A13-41D7-9261-69BEDEE0032B}"/>
              </a:ext>
            </a:extLst>
          </p:cNvPr>
          <p:cNvSpPr/>
          <p:nvPr/>
        </p:nvSpPr>
        <p:spPr>
          <a:xfrm>
            <a:off x="6107438" y="6584263"/>
            <a:ext cx="304236" cy="153118"/>
          </a:xfrm>
          <a:custGeom>
            <a:avLst/>
            <a:gdLst>
              <a:gd name="connsiteX0" fmla="*/ 1262 w 304236"/>
              <a:gd name="connsiteY0" fmla="*/ 153087 h 153118"/>
              <a:gd name="connsiteX1" fmla="*/ 242562 w 304236"/>
              <a:gd name="connsiteY1" fmla="*/ 13387 h 153118"/>
              <a:gd name="connsiteX2" fmla="*/ 299712 w 304236"/>
              <a:gd name="connsiteY2" fmla="*/ 7037 h 153118"/>
              <a:gd name="connsiteX3" fmla="*/ 153662 w 304236"/>
              <a:gd name="connsiteY3" fmla="*/ 26087 h 153118"/>
              <a:gd name="connsiteX4" fmla="*/ 1262 w 304236"/>
              <a:gd name="connsiteY4" fmla="*/ 153087 h 15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36" h="153118">
                <a:moveTo>
                  <a:pt x="1262" y="153087"/>
                </a:moveTo>
                <a:cubicBezTo>
                  <a:pt x="16079" y="150970"/>
                  <a:pt x="192820" y="37729"/>
                  <a:pt x="242562" y="13387"/>
                </a:cubicBezTo>
                <a:cubicBezTo>
                  <a:pt x="292304" y="-10955"/>
                  <a:pt x="314529" y="4920"/>
                  <a:pt x="299712" y="7037"/>
                </a:cubicBezTo>
                <a:cubicBezTo>
                  <a:pt x="284895" y="9154"/>
                  <a:pt x="201287" y="3862"/>
                  <a:pt x="153662" y="26087"/>
                </a:cubicBezTo>
                <a:cubicBezTo>
                  <a:pt x="106037" y="48312"/>
                  <a:pt x="-13555" y="155204"/>
                  <a:pt x="1262" y="153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3" name="フリーフォーム: 図形 1802">
            <a:extLst>
              <a:ext uri="{FF2B5EF4-FFF2-40B4-BE49-F238E27FC236}">
                <a16:creationId xmlns:a16="http://schemas.microsoft.com/office/drawing/2014/main" id="{31E27AEF-FEC7-4FB2-B867-18651DF6C224}"/>
              </a:ext>
            </a:extLst>
          </p:cNvPr>
          <p:cNvSpPr/>
          <p:nvPr/>
        </p:nvSpPr>
        <p:spPr>
          <a:xfrm>
            <a:off x="2833722" y="1456978"/>
            <a:ext cx="1243213" cy="229079"/>
          </a:xfrm>
          <a:custGeom>
            <a:avLst/>
            <a:gdLst>
              <a:gd name="connsiteX0" fmla="*/ 1238745 w 1243213"/>
              <a:gd name="connsiteY0" fmla="*/ 223655 h 229079"/>
              <a:gd name="connsiteX1" fmla="*/ 1166778 w 1243213"/>
              <a:gd name="connsiteY1" fmla="*/ 16222 h 229079"/>
              <a:gd name="connsiteX2" fmla="*/ 942411 w 1243213"/>
              <a:gd name="connsiteY2" fmla="*/ 28922 h 229079"/>
              <a:gd name="connsiteX3" fmla="*/ 667245 w 1243213"/>
              <a:gd name="connsiteY3" fmla="*/ 151689 h 229079"/>
              <a:gd name="connsiteX4" fmla="*/ 493678 w 1243213"/>
              <a:gd name="connsiteY4" fmla="*/ 215189 h 229079"/>
              <a:gd name="connsiteX5" fmla="*/ 2611 w 1243213"/>
              <a:gd name="connsiteY5" fmla="*/ 215189 h 229079"/>
              <a:gd name="connsiteX6" fmla="*/ 328578 w 1243213"/>
              <a:gd name="connsiteY6" fmla="*/ 223655 h 229079"/>
              <a:gd name="connsiteX7" fmla="*/ 950878 w 1243213"/>
              <a:gd name="connsiteY7" fmla="*/ 122055 h 229079"/>
              <a:gd name="connsiteX8" fmla="*/ 1056711 w 1243213"/>
              <a:gd name="connsiteY8" fmla="*/ 62789 h 229079"/>
              <a:gd name="connsiteX9" fmla="*/ 1238745 w 1243213"/>
              <a:gd name="connsiteY9" fmla="*/ 223655 h 22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3213" h="229079">
                <a:moveTo>
                  <a:pt x="1238745" y="223655"/>
                </a:moveTo>
                <a:cubicBezTo>
                  <a:pt x="1257089" y="215894"/>
                  <a:pt x="1216167" y="48677"/>
                  <a:pt x="1166778" y="16222"/>
                </a:cubicBezTo>
                <a:cubicBezTo>
                  <a:pt x="1117389" y="-16233"/>
                  <a:pt x="1025666" y="6344"/>
                  <a:pt x="942411" y="28922"/>
                </a:cubicBezTo>
                <a:cubicBezTo>
                  <a:pt x="859156" y="51500"/>
                  <a:pt x="742034" y="120645"/>
                  <a:pt x="667245" y="151689"/>
                </a:cubicBezTo>
                <a:cubicBezTo>
                  <a:pt x="592456" y="182733"/>
                  <a:pt x="604450" y="204606"/>
                  <a:pt x="493678" y="215189"/>
                </a:cubicBezTo>
                <a:cubicBezTo>
                  <a:pt x="382906" y="225772"/>
                  <a:pt x="30128" y="213778"/>
                  <a:pt x="2611" y="215189"/>
                </a:cubicBezTo>
                <a:cubicBezTo>
                  <a:pt x="-24906" y="216600"/>
                  <a:pt x="170534" y="239177"/>
                  <a:pt x="328578" y="223655"/>
                </a:cubicBezTo>
                <a:cubicBezTo>
                  <a:pt x="486622" y="208133"/>
                  <a:pt x="829523" y="148866"/>
                  <a:pt x="950878" y="122055"/>
                </a:cubicBezTo>
                <a:cubicBezTo>
                  <a:pt x="1072233" y="95244"/>
                  <a:pt x="1000972" y="45150"/>
                  <a:pt x="1056711" y="62789"/>
                </a:cubicBezTo>
                <a:cubicBezTo>
                  <a:pt x="1112450" y="80428"/>
                  <a:pt x="1220401" y="231416"/>
                  <a:pt x="1238745" y="223655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4" name="フリーフォーム: 図形 1803">
            <a:extLst>
              <a:ext uri="{FF2B5EF4-FFF2-40B4-BE49-F238E27FC236}">
                <a16:creationId xmlns:a16="http://schemas.microsoft.com/office/drawing/2014/main" id="{C0C5EF04-ED94-4E35-90D8-61F164ABD3CD}"/>
              </a:ext>
            </a:extLst>
          </p:cNvPr>
          <p:cNvSpPr/>
          <p:nvPr/>
        </p:nvSpPr>
        <p:spPr>
          <a:xfrm>
            <a:off x="3901773" y="1330042"/>
            <a:ext cx="408940" cy="295688"/>
          </a:xfrm>
          <a:custGeom>
            <a:avLst/>
            <a:gdLst>
              <a:gd name="connsiteX0" fmla="*/ 407760 w 408940"/>
              <a:gd name="connsiteY0" fmla="*/ 295558 h 295688"/>
              <a:gd name="connsiteX1" fmla="*/ 238427 w 408940"/>
              <a:gd name="connsiteY1" fmla="*/ 7691 h 295688"/>
              <a:gd name="connsiteX2" fmla="*/ 1360 w 408940"/>
              <a:gd name="connsiteY2" fmla="*/ 79658 h 295688"/>
              <a:gd name="connsiteX3" fmla="*/ 153760 w 408940"/>
              <a:gd name="connsiteY3" fmla="*/ 45791 h 295688"/>
              <a:gd name="connsiteX4" fmla="*/ 407760 w 408940"/>
              <a:gd name="connsiteY4" fmla="*/ 295558 h 29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940" h="295688">
                <a:moveTo>
                  <a:pt x="407760" y="295558"/>
                </a:moveTo>
                <a:cubicBezTo>
                  <a:pt x="421871" y="289208"/>
                  <a:pt x="306160" y="43674"/>
                  <a:pt x="238427" y="7691"/>
                </a:cubicBezTo>
                <a:cubicBezTo>
                  <a:pt x="170694" y="-28292"/>
                  <a:pt x="15471" y="73308"/>
                  <a:pt x="1360" y="79658"/>
                </a:cubicBezTo>
                <a:cubicBezTo>
                  <a:pt x="-12751" y="86008"/>
                  <a:pt x="86027" y="16158"/>
                  <a:pt x="153760" y="45791"/>
                </a:cubicBezTo>
                <a:cubicBezTo>
                  <a:pt x="221493" y="75424"/>
                  <a:pt x="393649" y="301908"/>
                  <a:pt x="407760" y="29555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5" name="フリーフォーム: 図形 1804">
            <a:extLst>
              <a:ext uri="{FF2B5EF4-FFF2-40B4-BE49-F238E27FC236}">
                <a16:creationId xmlns:a16="http://schemas.microsoft.com/office/drawing/2014/main" id="{5643DC0C-CA7F-42D4-97E3-1F640DFA888C}"/>
              </a:ext>
            </a:extLst>
          </p:cNvPr>
          <p:cNvSpPr/>
          <p:nvPr/>
        </p:nvSpPr>
        <p:spPr>
          <a:xfrm>
            <a:off x="4190229" y="1348122"/>
            <a:ext cx="482212" cy="307380"/>
          </a:xfrm>
          <a:custGeom>
            <a:avLst/>
            <a:gdLst>
              <a:gd name="connsiteX0" fmla="*/ 771 w 482212"/>
              <a:gd name="connsiteY0" fmla="*/ 307111 h 307380"/>
              <a:gd name="connsiteX1" fmla="*/ 157404 w 482212"/>
              <a:gd name="connsiteY1" fmla="*/ 2311 h 307380"/>
              <a:gd name="connsiteX2" fmla="*/ 479138 w 482212"/>
              <a:gd name="connsiteY2" fmla="*/ 158945 h 307380"/>
              <a:gd name="connsiteX3" fmla="*/ 314038 w 482212"/>
              <a:gd name="connsiteY3" fmla="*/ 78511 h 307380"/>
              <a:gd name="connsiteX4" fmla="*/ 216671 w 482212"/>
              <a:gd name="connsiteY4" fmla="*/ 57345 h 307380"/>
              <a:gd name="connsiteX5" fmla="*/ 771 w 482212"/>
              <a:gd name="connsiteY5" fmla="*/ 307111 h 30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212" h="307380">
                <a:moveTo>
                  <a:pt x="771" y="307111"/>
                </a:moveTo>
                <a:cubicBezTo>
                  <a:pt x="-9107" y="297939"/>
                  <a:pt x="77676" y="27005"/>
                  <a:pt x="157404" y="2311"/>
                </a:cubicBezTo>
                <a:cubicBezTo>
                  <a:pt x="237132" y="-22383"/>
                  <a:pt x="479138" y="158945"/>
                  <a:pt x="479138" y="158945"/>
                </a:cubicBezTo>
                <a:cubicBezTo>
                  <a:pt x="505244" y="171645"/>
                  <a:pt x="357783" y="95444"/>
                  <a:pt x="314038" y="78511"/>
                </a:cubicBezTo>
                <a:cubicBezTo>
                  <a:pt x="270294" y="61578"/>
                  <a:pt x="264649" y="26301"/>
                  <a:pt x="216671" y="57345"/>
                </a:cubicBezTo>
                <a:cubicBezTo>
                  <a:pt x="168693" y="88389"/>
                  <a:pt x="10649" y="316283"/>
                  <a:pt x="771" y="307111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6" name="フリーフォーム: 図形 1805">
            <a:extLst>
              <a:ext uri="{FF2B5EF4-FFF2-40B4-BE49-F238E27FC236}">
                <a16:creationId xmlns:a16="http://schemas.microsoft.com/office/drawing/2014/main" id="{4D558A67-2B0C-4142-B35B-8C64F59DBD00}"/>
              </a:ext>
            </a:extLst>
          </p:cNvPr>
          <p:cNvSpPr/>
          <p:nvPr/>
        </p:nvSpPr>
        <p:spPr>
          <a:xfrm>
            <a:off x="2913189" y="1650640"/>
            <a:ext cx="1159763" cy="509803"/>
          </a:xfrm>
          <a:custGeom>
            <a:avLst/>
            <a:gdLst>
              <a:gd name="connsiteX0" fmla="*/ 1159278 w 1159763"/>
              <a:gd name="connsiteY0" fmla="*/ 97727 h 509803"/>
              <a:gd name="connsiteX1" fmla="*/ 769811 w 1159763"/>
              <a:gd name="connsiteY1" fmla="*/ 17293 h 509803"/>
              <a:gd name="connsiteX2" fmla="*/ 24744 w 1159763"/>
              <a:gd name="connsiteY2" fmla="*/ 499893 h 509803"/>
              <a:gd name="connsiteX3" fmla="*/ 194078 w 1159763"/>
              <a:gd name="connsiteY3" fmla="*/ 326327 h 509803"/>
              <a:gd name="connsiteX4" fmla="*/ 354944 w 1159763"/>
              <a:gd name="connsiteY4" fmla="*/ 127360 h 509803"/>
              <a:gd name="connsiteX5" fmla="*/ 697844 w 1159763"/>
              <a:gd name="connsiteY5" fmla="*/ 4593 h 509803"/>
              <a:gd name="connsiteX6" fmla="*/ 1159278 w 1159763"/>
              <a:gd name="connsiteY6" fmla="*/ 97727 h 50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9763" h="509803">
                <a:moveTo>
                  <a:pt x="1159278" y="97727"/>
                </a:moveTo>
                <a:cubicBezTo>
                  <a:pt x="1171272" y="99844"/>
                  <a:pt x="958900" y="-49735"/>
                  <a:pt x="769811" y="17293"/>
                </a:cubicBezTo>
                <a:cubicBezTo>
                  <a:pt x="580722" y="84321"/>
                  <a:pt x="120699" y="448387"/>
                  <a:pt x="24744" y="499893"/>
                </a:cubicBezTo>
                <a:cubicBezTo>
                  <a:pt x="-71212" y="551399"/>
                  <a:pt x="139045" y="388416"/>
                  <a:pt x="194078" y="326327"/>
                </a:cubicBezTo>
                <a:cubicBezTo>
                  <a:pt x="249111" y="264238"/>
                  <a:pt x="270983" y="180982"/>
                  <a:pt x="354944" y="127360"/>
                </a:cubicBezTo>
                <a:cubicBezTo>
                  <a:pt x="438905" y="73738"/>
                  <a:pt x="560966" y="10237"/>
                  <a:pt x="697844" y="4593"/>
                </a:cubicBezTo>
                <a:cubicBezTo>
                  <a:pt x="834722" y="-1051"/>
                  <a:pt x="1147284" y="95610"/>
                  <a:pt x="1159278" y="9772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7" name="フリーフォーム: 図形 1806">
            <a:extLst>
              <a:ext uri="{FF2B5EF4-FFF2-40B4-BE49-F238E27FC236}">
                <a16:creationId xmlns:a16="http://schemas.microsoft.com/office/drawing/2014/main" id="{912323C9-F0F7-4BD6-8D98-F0E025D8DED5}"/>
              </a:ext>
            </a:extLst>
          </p:cNvPr>
          <p:cNvSpPr/>
          <p:nvPr/>
        </p:nvSpPr>
        <p:spPr>
          <a:xfrm>
            <a:off x="3069134" y="1763753"/>
            <a:ext cx="881205" cy="828537"/>
          </a:xfrm>
          <a:custGeom>
            <a:avLst/>
            <a:gdLst>
              <a:gd name="connsiteX0" fmla="*/ 880566 w 881205"/>
              <a:gd name="connsiteY0" fmla="*/ 1547 h 828537"/>
              <a:gd name="connsiteX1" fmla="*/ 211699 w 881205"/>
              <a:gd name="connsiteY1" fmla="*/ 255547 h 828537"/>
              <a:gd name="connsiteX2" fmla="*/ 8499 w 881205"/>
              <a:gd name="connsiteY2" fmla="*/ 814347 h 828537"/>
              <a:gd name="connsiteX3" fmla="*/ 42366 w 881205"/>
              <a:gd name="connsiteY3" fmla="*/ 636547 h 828537"/>
              <a:gd name="connsiteX4" fmla="*/ 80466 w 881205"/>
              <a:gd name="connsiteY4" fmla="*/ 361380 h 828537"/>
              <a:gd name="connsiteX5" fmla="*/ 880566 w 881205"/>
              <a:gd name="connsiteY5" fmla="*/ 1547 h 82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1205" h="828537">
                <a:moveTo>
                  <a:pt x="880566" y="1547"/>
                </a:moveTo>
                <a:cubicBezTo>
                  <a:pt x="902438" y="-16092"/>
                  <a:pt x="357043" y="120080"/>
                  <a:pt x="211699" y="255547"/>
                </a:cubicBezTo>
                <a:cubicBezTo>
                  <a:pt x="66354" y="391014"/>
                  <a:pt x="36721" y="750847"/>
                  <a:pt x="8499" y="814347"/>
                </a:cubicBezTo>
                <a:cubicBezTo>
                  <a:pt x="-19723" y="877847"/>
                  <a:pt x="30371" y="712042"/>
                  <a:pt x="42366" y="636547"/>
                </a:cubicBezTo>
                <a:cubicBezTo>
                  <a:pt x="54360" y="561053"/>
                  <a:pt x="-53590" y="464391"/>
                  <a:pt x="80466" y="361380"/>
                </a:cubicBezTo>
                <a:cubicBezTo>
                  <a:pt x="214522" y="258369"/>
                  <a:pt x="858694" y="19186"/>
                  <a:pt x="880566" y="154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8" name="フリーフォーム: 図形 1807">
            <a:extLst>
              <a:ext uri="{FF2B5EF4-FFF2-40B4-BE49-F238E27FC236}">
                <a16:creationId xmlns:a16="http://schemas.microsoft.com/office/drawing/2014/main" id="{93C8B134-D2C1-44E4-883D-1FB70A9941DD}"/>
              </a:ext>
            </a:extLst>
          </p:cNvPr>
          <p:cNvSpPr/>
          <p:nvPr/>
        </p:nvSpPr>
        <p:spPr>
          <a:xfrm>
            <a:off x="4106288" y="1560864"/>
            <a:ext cx="1143412" cy="581592"/>
          </a:xfrm>
          <a:custGeom>
            <a:avLst/>
            <a:gdLst>
              <a:gd name="connsiteX0" fmla="*/ 45 w 1143412"/>
              <a:gd name="connsiteY0" fmla="*/ 39336 h 581592"/>
              <a:gd name="connsiteX1" fmla="*/ 719712 w 1143412"/>
              <a:gd name="connsiteY1" fmla="*/ 43569 h 581592"/>
              <a:gd name="connsiteX2" fmla="*/ 1117645 w 1143412"/>
              <a:gd name="connsiteY2" fmla="*/ 560036 h 581592"/>
              <a:gd name="connsiteX3" fmla="*/ 1058379 w 1143412"/>
              <a:gd name="connsiteY3" fmla="*/ 449969 h 581592"/>
              <a:gd name="connsiteX4" fmla="*/ 685845 w 1143412"/>
              <a:gd name="connsiteY4" fmla="*/ 136703 h 581592"/>
              <a:gd name="connsiteX5" fmla="*/ 45 w 1143412"/>
              <a:gd name="connsiteY5" fmla="*/ 39336 h 58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412" h="581592">
                <a:moveTo>
                  <a:pt x="45" y="39336"/>
                </a:moveTo>
                <a:cubicBezTo>
                  <a:pt x="5690" y="23814"/>
                  <a:pt x="533445" y="-43214"/>
                  <a:pt x="719712" y="43569"/>
                </a:cubicBezTo>
                <a:cubicBezTo>
                  <a:pt x="905979" y="130352"/>
                  <a:pt x="1061201" y="492303"/>
                  <a:pt x="1117645" y="560036"/>
                </a:cubicBezTo>
                <a:cubicBezTo>
                  <a:pt x="1174089" y="627769"/>
                  <a:pt x="1130346" y="520525"/>
                  <a:pt x="1058379" y="449969"/>
                </a:cubicBezTo>
                <a:cubicBezTo>
                  <a:pt x="986412" y="379414"/>
                  <a:pt x="856589" y="210081"/>
                  <a:pt x="685845" y="136703"/>
                </a:cubicBezTo>
                <a:cubicBezTo>
                  <a:pt x="515101" y="63325"/>
                  <a:pt x="-5600" y="54858"/>
                  <a:pt x="45" y="39336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9" name="フリーフォーム: 図形 1808">
            <a:extLst>
              <a:ext uri="{FF2B5EF4-FFF2-40B4-BE49-F238E27FC236}">
                <a16:creationId xmlns:a16="http://schemas.microsoft.com/office/drawing/2014/main" id="{AFBEFDEE-3FA4-4C0B-A449-46C71B226C2D}"/>
              </a:ext>
            </a:extLst>
          </p:cNvPr>
          <p:cNvSpPr/>
          <p:nvPr/>
        </p:nvSpPr>
        <p:spPr>
          <a:xfrm>
            <a:off x="3043176" y="1894086"/>
            <a:ext cx="931018" cy="853969"/>
          </a:xfrm>
          <a:custGeom>
            <a:avLst/>
            <a:gdLst>
              <a:gd name="connsiteX0" fmla="*/ 927691 w 931018"/>
              <a:gd name="connsiteY0" fmla="*/ 10914 h 853969"/>
              <a:gd name="connsiteX1" fmla="*/ 432391 w 931018"/>
              <a:gd name="connsiteY1" fmla="*/ 163314 h 853969"/>
              <a:gd name="connsiteX2" fmla="*/ 13291 w 931018"/>
              <a:gd name="connsiteY2" fmla="*/ 836414 h 853969"/>
              <a:gd name="connsiteX3" fmla="*/ 110657 w 931018"/>
              <a:gd name="connsiteY3" fmla="*/ 633214 h 853969"/>
              <a:gd name="connsiteX4" fmla="*/ 174157 w 931018"/>
              <a:gd name="connsiteY4" fmla="*/ 374981 h 853969"/>
              <a:gd name="connsiteX5" fmla="*/ 927691 w 931018"/>
              <a:gd name="connsiteY5" fmla="*/ 10914 h 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1018" h="853969">
                <a:moveTo>
                  <a:pt x="927691" y="10914"/>
                </a:moveTo>
                <a:cubicBezTo>
                  <a:pt x="970730" y="-24364"/>
                  <a:pt x="584791" y="25731"/>
                  <a:pt x="432391" y="163314"/>
                </a:cubicBezTo>
                <a:cubicBezTo>
                  <a:pt x="279991" y="300897"/>
                  <a:pt x="66913" y="758097"/>
                  <a:pt x="13291" y="836414"/>
                </a:cubicBezTo>
                <a:cubicBezTo>
                  <a:pt x="-40331" y="914731"/>
                  <a:pt x="83846" y="710119"/>
                  <a:pt x="110657" y="633214"/>
                </a:cubicBezTo>
                <a:cubicBezTo>
                  <a:pt x="137468" y="556309"/>
                  <a:pt x="40807" y="480814"/>
                  <a:pt x="174157" y="374981"/>
                </a:cubicBezTo>
                <a:cubicBezTo>
                  <a:pt x="307507" y="269148"/>
                  <a:pt x="884652" y="46192"/>
                  <a:pt x="927691" y="10914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0" name="フリーフォーム: 図形 1809">
            <a:extLst>
              <a:ext uri="{FF2B5EF4-FFF2-40B4-BE49-F238E27FC236}">
                <a16:creationId xmlns:a16="http://schemas.microsoft.com/office/drawing/2014/main" id="{C227E603-B971-46E8-AAAC-E8365D0504B2}"/>
              </a:ext>
            </a:extLst>
          </p:cNvPr>
          <p:cNvSpPr/>
          <p:nvPr/>
        </p:nvSpPr>
        <p:spPr>
          <a:xfrm>
            <a:off x="4253950" y="1676274"/>
            <a:ext cx="954892" cy="941049"/>
          </a:xfrm>
          <a:custGeom>
            <a:avLst/>
            <a:gdLst>
              <a:gd name="connsiteX0" fmla="*/ 550 w 954892"/>
              <a:gd name="connsiteY0" fmla="*/ 126 h 941049"/>
              <a:gd name="connsiteX1" fmla="*/ 584750 w 954892"/>
              <a:gd name="connsiteY1" fmla="*/ 194859 h 941049"/>
              <a:gd name="connsiteX2" fmla="*/ 944583 w 954892"/>
              <a:gd name="connsiteY2" fmla="*/ 922993 h 941049"/>
              <a:gd name="connsiteX3" fmla="*/ 842983 w 954892"/>
              <a:gd name="connsiteY3" fmla="*/ 677459 h 941049"/>
              <a:gd name="connsiteX4" fmla="*/ 694817 w 954892"/>
              <a:gd name="connsiteY4" fmla="*/ 211793 h 941049"/>
              <a:gd name="connsiteX5" fmla="*/ 550 w 954892"/>
              <a:gd name="connsiteY5" fmla="*/ 126 h 94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4892" h="941049">
                <a:moveTo>
                  <a:pt x="550" y="126"/>
                </a:moveTo>
                <a:cubicBezTo>
                  <a:pt x="-17794" y="-2696"/>
                  <a:pt x="427411" y="41048"/>
                  <a:pt x="584750" y="194859"/>
                </a:cubicBezTo>
                <a:cubicBezTo>
                  <a:pt x="742089" y="348670"/>
                  <a:pt x="901544" y="842560"/>
                  <a:pt x="944583" y="922993"/>
                </a:cubicBezTo>
                <a:cubicBezTo>
                  <a:pt x="987622" y="1003426"/>
                  <a:pt x="884611" y="795992"/>
                  <a:pt x="842983" y="677459"/>
                </a:cubicBezTo>
                <a:cubicBezTo>
                  <a:pt x="801355" y="558926"/>
                  <a:pt x="833106" y="323271"/>
                  <a:pt x="694817" y="211793"/>
                </a:cubicBezTo>
                <a:cubicBezTo>
                  <a:pt x="556528" y="100315"/>
                  <a:pt x="18894" y="2948"/>
                  <a:pt x="550" y="126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1" name="フリーフォーム: 図形 1810">
            <a:extLst>
              <a:ext uri="{FF2B5EF4-FFF2-40B4-BE49-F238E27FC236}">
                <a16:creationId xmlns:a16="http://schemas.microsoft.com/office/drawing/2014/main" id="{E0E051EB-D2DA-4F3A-8405-79EB75319FFD}"/>
              </a:ext>
            </a:extLst>
          </p:cNvPr>
          <p:cNvSpPr/>
          <p:nvPr/>
        </p:nvSpPr>
        <p:spPr>
          <a:xfrm>
            <a:off x="3856521" y="1704892"/>
            <a:ext cx="816366" cy="225587"/>
          </a:xfrm>
          <a:custGeom>
            <a:avLst/>
            <a:gdLst>
              <a:gd name="connsiteX0" fmla="*/ 46 w 816366"/>
              <a:gd name="connsiteY0" fmla="*/ 123908 h 225587"/>
              <a:gd name="connsiteX1" fmla="*/ 524979 w 816366"/>
              <a:gd name="connsiteY1" fmla="*/ 56175 h 225587"/>
              <a:gd name="connsiteX2" fmla="*/ 812846 w 816366"/>
              <a:gd name="connsiteY2" fmla="*/ 225508 h 225587"/>
              <a:gd name="connsiteX3" fmla="*/ 673146 w 816366"/>
              <a:gd name="connsiteY3" fmla="*/ 77341 h 225587"/>
              <a:gd name="connsiteX4" fmla="*/ 495346 w 816366"/>
              <a:gd name="connsiteY4" fmla="*/ 1141 h 225587"/>
              <a:gd name="connsiteX5" fmla="*/ 46 w 816366"/>
              <a:gd name="connsiteY5" fmla="*/ 123908 h 22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6366" h="225587">
                <a:moveTo>
                  <a:pt x="46" y="123908"/>
                </a:moveTo>
                <a:cubicBezTo>
                  <a:pt x="4985" y="133080"/>
                  <a:pt x="389512" y="39242"/>
                  <a:pt x="524979" y="56175"/>
                </a:cubicBezTo>
                <a:cubicBezTo>
                  <a:pt x="660446" y="73108"/>
                  <a:pt x="788152" y="221980"/>
                  <a:pt x="812846" y="225508"/>
                </a:cubicBezTo>
                <a:cubicBezTo>
                  <a:pt x="837540" y="229036"/>
                  <a:pt x="726063" y="114735"/>
                  <a:pt x="673146" y="77341"/>
                </a:cubicBezTo>
                <a:cubicBezTo>
                  <a:pt x="620229" y="39947"/>
                  <a:pt x="604001" y="-8031"/>
                  <a:pt x="495346" y="1141"/>
                </a:cubicBezTo>
                <a:cubicBezTo>
                  <a:pt x="386691" y="10313"/>
                  <a:pt x="-4893" y="114736"/>
                  <a:pt x="46" y="12390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2" name="フリーフォーム: 図形 1811">
            <a:extLst>
              <a:ext uri="{FF2B5EF4-FFF2-40B4-BE49-F238E27FC236}">
                <a16:creationId xmlns:a16="http://schemas.microsoft.com/office/drawing/2014/main" id="{F4D5F052-C118-4987-A08D-0D96113F4247}"/>
              </a:ext>
            </a:extLst>
          </p:cNvPr>
          <p:cNvSpPr/>
          <p:nvPr/>
        </p:nvSpPr>
        <p:spPr>
          <a:xfrm>
            <a:off x="3926287" y="2154740"/>
            <a:ext cx="635449" cy="436384"/>
          </a:xfrm>
          <a:custGeom>
            <a:avLst/>
            <a:gdLst>
              <a:gd name="connsiteX0" fmla="*/ 48813 w 635449"/>
              <a:gd name="connsiteY0" fmla="*/ 27 h 436384"/>
              <a:gd name="connsiteX1" fmla="*/ 40346 w 635449"/>
              <a:gd name="connsiteY1" fmla="*/ 122793 h 436384"/>
              <a:gd name="connsiteX2" fmla="*/ 611846 w 635449"/>
              <a:gd name="connsiteY2" fmla="*/ 427593 h 436384"/>
              <a:gd name="connsiteX3" fmla="*/ 480613 w 635449"/>
              <a:gd name="connsiteY3" fmla="*/ 334460 h 436384"/>
              <a:gd name="connsiteX4" fmla="*/ 61513 w 635449"/>
              <a:gd name="connsiteY4" fmla="*/ 131260 h 436384"/>
              <a:gd name="connsiteX5" fmla="*/ 48813 w 635449"/>
              <a:gd name="connsiteY5" fmla="*/ 27 h 43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449" h="436384">
                <a:moveTo>
                  <a:pt x="48813" y="27"/>
                </a:moveTo>
                <a:cubicBezTo>
                  <a:pt x="45285" y="-1384"/>
                  <a:pt x="-53493" y="51532"/>
                  <a:pt x="40346" y="122793"/>
                </a:cubicBezTo>
                <a:cubicBezTo>
                  <a:pt x="134185" y="194054"/>
                  <a:pt x="538468" y="392315"/>
                  <a:pt x="611846" y="427593"/>
                </a:cubicBezTo>
                <a:cubicBezTo>
                  <a:pt x="685224" y="462871"/>
                  <a:pt x="572335" y="383849"/>
                  <a:pt x="480613" y="334460"/>
                </a:cubicBezTo>
                <a:cubicBezTo>
                  <a:pt x="388891" y="285071"/>
                  <a:pt x="135596" y="184177"/>
                  <a:pt x="61513" y="131260"/>
                </a:cubicBezTo>
                <a:cubicBezTo>
                  <a:pt x="-12570" y="78343"/>
                  <a:pt x="52341" y="1438"/>
                  <a:pt x="48813" y="2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3" name="フリーフォーム: 図形 1812">
            <a:extLst>
              <a:ext uri="{FF2B5EF4-FFF2-40B4-BE49-F238E27FC236}">
                <a16:creationId xmlns:a16="http://schemas.microsoft.com/office/drawing/2014/main" id="{CF3BA68E-7F55-4A21-A837-5460586668C9}"/>
              </a:ext>
            </a:extLst>
          </p:cNvPr>
          <p:cNvSpPr/>
          <p:nvPr/>
        </p:nvSpPr>
        <p:spPr>
          <a:xfrm>
            <a:off x="3902544" y="1684888"/>
            <a:ext cx="1150708" cy="836569"/>
          </a:xfrm>
          <a:custGeom>
            <a:avLst/>
            <a:gdLst>
              <a:gd name="connsiteX0" fmla="*/ 589 w 1150708"/>
              <a:gd name="connsiteY0" fmla="*/ 38079 h 836569"/>
              <a:gd name="connsiteX1" fmla="*/ 618656 w 1150708"/>
              <a:gd name="connsiteY1" fmla="*/ 105812 h 836569"/>
              <a:gd name="connsiteX2" fmla="*/ 1135123 w 1150708"/>
              <a:gd name="connsiteY2" fmla="*/ 825479 h 836569"/>
              <a:gd name="connsiteX3" fmla="*/ 991189 w 1150708"/>
              <a:gd name="connsiteY3" fmla="*/ 507979 h 836569"/>
              <a:gd name="connsiteX4" fmla="*/ 732956 w 1150708"/>
              <a:gd name="connsiteY4" fmla="*/ 38079 h 836569"/>
              <a:gd name="connsiteX5" fmla="*/ 589 w 1150708"/>
              <a:gd name="connsiteY5" fmla="*/ 38079 h 83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0708" h="836569">
                <a:moveTo>
                  <a:pt x="589" y="38079"/>
                </a:moveTo>
                <a:cubicBezTo>
                  <a:pt x="-18461" y="49368"/>
                  <a:pt x="429567" y="-25421"/>
                  <a:pt x="618656" y="105812"/>
                </a:cubicBezTo>
                <a:cubicBezTo>
                  <a:pt x="807745" y="237045"/>
                  <a:pt x="1073034" y="758451"/>
                  <a:pt x="1135123" y="825479"/>
                </a:cubicBezTo>
                <a:cubicBezTo>
                  <a:pt x="1197212" y="892507"/>
                  <a:pt x="1058217" y="639212"/>
                  <a:pt x="991189" y="507979"/>
                </a:cubicBezTo>
                <a:cubicBezTo>
                  <a:pt x="924161" y="376746"/>
                  <a:pt x="897350" y="117807"/>
                  <a:pt x="732956" y="38079"/>
                </a:cubicBezTo>
                <a:cubicBezTo>
                  <a:pt x="568562" y="-41649"/>
                  <a:pt x="19639" y="26790"/>
                  <a:pt x="589" y="38079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4" name="フリーフォーム: 図形 1813">
            <a:extLst>
              <a:ext uri="{FF2B5EF4-FFF2-40B4-BE49-F238E27FC236}">
                <a16:creationId xmlns:a16="http://schemas.microsoft.com/office/drawing/2014/main" id="{6B87C96D-71BA-4493-9C32-83E5F63469F0}"/>
              </a:ext>
            </a:extLst>
          </p:cNvPr>
          <p:cNvSpPr/>
          <p:nvPr/>
        </p:nvSpPr>
        <p:spPr>
          <a:xfrm>
            <a:off x="3876389" y="1755083"/>
            <a:ext cx="1099717" cy="900688"/>
          </a:xfrm>
          <a:custGeom>
            <a:avLst/>
            <a:gdLst>
              <a:gd name="connsiteX0" fmla="*/ 1344 w 1099717"/>
              <a:gd name="connsiteY0" fmla="*/ 5984 h 900688"/>
              <a:gd name="connsiteX1" fmla="*/ 441611 w 1099717"/>
              <a:gd name="connsiteY1" fmla="*/ 111817 h 900688"/>
              <a:gd name="connsiteX2" fmla="*/ 1076611 w 1099717"/>
              <a:gd name="connsiteY2" fmla="*/ 873817 h 900688"/>
              <a:gd name="connsiteX3" fmla="*/ 941144 w 1099717"/>
              <a:gd name="connsiteY3" fmla="*/ 691784 h 900688"/>
              <a:gd name="connsiteX4" fmla="*/ 750644 w 1099717"/>
              <a:gd name="connsiteY4" fmla="*/ 331950 h 900688"/>
              <a:gd name="connsiteX5" fmla="*/ 581311 w 1099717"/>
              <a:gd name="connsiteY5" fmla="*/ 128750 h 900688"/>
              <a:gd name="connsiteX6" fmla="*/ 1344 w 1099717"/>
              <a:gd name="connsiteY6" fmla="*/ 5984 h 9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717" h="900688">
                <a:moveTo>
                  <a:pt x="1344" y="5984"/>
                </a:moveTo>
                <a:cubicBezTo>
                  <a:pt x="-21939" y="3162"/>
                  <a:pt x="262400" y="-32822"/>
                  <a:pt x="441611" y="111817"/>
                </a:cubicBezTo>
                <a:cubicBezTo>
                  <a:pt x="620822" y="256456"/>
                  <a:pt x="993356" y="777156"/>
                  <a:pt x="1076611" y="873817"/>
                </a:cubicBezTo>
                <a:cubicBezTo>
                  <a:pt x="1159866" y="970478"/>
                  <a:pt x="995472" y="782095"/>
                  <a:pt x="941144" y="691784"/>
                </a:cubicBezTo>
                <a:cubicBezTo>
                  <a:pt x="886816" y="601473"/>
                  <a:pt x="810616" y="425789"/>
                  <a:pt x="750644" y="331950"/>
                </a:cubicBezTo>
                <a:cubicBezTo>
                  <a:pt x="690672" y="238111"/>
                  <a:pt x="711133" y="185900"/>
                  <a:pt x="581311" y="128750"/>
                </a:cubicBezTo>
                <a:cubicBezTo>
                  <a:pt x="451489" y="71600"/>
                  <a:pt x="24627" y="8806"/>
                  <a:pt x="1344" y="5984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5" name="フリーフォーム: 図形 1814">
            <a:extLst>
              <a:ext uri="{FF2B5EF4-FFF2-40B4-BE49-F238E27FC236}">
                <a16:creationId xmlns:a16="http://schemas.microsoft.com/office/drawing/2014/main" id="{D714A79D-AAD8-4D89-B75E-2D48B1137A4F}"/>
              </a:ext>
            </a:extLst>
          </p:cNvPr>
          <p:cNvSpPr/>
          <p:nvPr/>
        </p:nvSpPr>
        <p:spPr>
          <a:xfrm>
            <a:off x="3412036" y="2132922"/>
            <a:ext cx="870011" cy="521891"/>
          </a:xfrm>
          <a:custGeom>
            <a:avLst/>
            <a:gdLst>
              <a:gd name="connsiteX0" fmla="*/ 867864 w 870011"/>
              <a:gd name="connsiteY0" fmla="*/ 678 h 521891"/>
              <a:gd name="connsiteX1" fmla="*/ 368331 w 870011"/>
              <a:gd name="connsiteY1" fmla="*/ 76878 h 521891"/>
              <a:gd name="connsiteX2" fmla="*/ 16964 w 870011"/>
              <a:gd name="connsiteY2" fmla="*/ 521378 h 521891"/>
              <a:gd name="connsiteX3" fmla="*/ 165131 w 870011"/>
              <a:gd name="connsiteY3" fmla="*/ 170011 h 521891"/>
              <a:gd name="connsiteX4" fmla="*/ 31 w 870011"/>
              <a:gd name="connsiteY4" fmla="*/ 368978 h 521891"/>
              <a:gd name="connsiteX5" fmla="*/ 160897 w 870011"/>
              <a:gd name="connsiteY5" fmla="*/ 81111 h 521891"/>
              <a:gd name="connsiteX6" fmla="*/ 867864 w 870011"/>
              <a:gd name="connsiteY6" fmla="*/ 678 h 52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011" h="521891">
                <a:moveTo>
                  <a:pt x="867864" y="678"/>
                </a:moveTo>
                <a:cubicBezTo>
                  <a:pt x="902436" y="-27"/>
                  <a:pt x="510148" y="-9905"/>
                  <a:pt x="368331" y="76878"/>
                </a:cubicBezTo>
                <a:cubicBezTo>
                  <a:pt x="226514" y="163661"/>
                  <a:pt x="50831" y="505856"/>
                  <a:pt x="16964" y="521378"/>
                </a:cubicBezTo>
                <a:cubicBezTo>
                  <a:pt x="-16903" y="536900"/>
                  <a:pt x="167953" y="195411"/>
                  <a:pt x="165131" y="170011"/>
                </a:cubicBezTo>
                <a:cubicBezTo>
                  <a:pt x="162309" y="144611"/>
                  <a:pt x="737" y="383795"/>
                  <a:pt x="31" y="368978"/>
                </a:cubicBezTo>
                <a:cubicBezTo>
                  <a:pt x="-675" y="354161"/>
                  <a:pt x="9203" y="144611"/>
                  <a:pt x="160897" y="81111"/>
                </a:cubicBezTo>
                <a:cubicBezTo>
                  <a:pt x="312591" y="17611"/>
                  <a:pt x="833292" y="1383"/>
                  <a:pt x="867864" y="67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6" name="フリーフォーム: 図形 1815">
            <a:extLst>
              <a:ext uri="{FF2B5EF4-FFF2-40B4-BE49-F238E27FC236}">
                <a16:creationId xmlns:a16="http://schemas.microsoft.com/office/drawing/2014/main" id="{4789C185-669B-474C-83BD-553775A2B8CC}"/>
              </a:ext>
            </a:extLst>
          </p:cNvPr>
          <p:cNvSpPr/>
          <p:nvPr/>
        </p:nvSpPr>
        <p:spPr>
          <a:xfrm>
            <a:off x="3962635" y="1844259"/>
            <a:ext cx="890470" cy="756133"/>
          </a:xfrm>
          <a:custGeom>
            <a:avLst/>
            <a:gdLst>
              <a:gd name="connsiteX0" fmla="*/ 194498 w 890470"/>
              <a:gd name="connsiteY0" fmla="*/ 1474 h 756133"/>
              <a:gd name="connsiteX1" fmla="*/ 105598 w 890470"/>
              <a:gd name="connsiteY1" fmla="*/ 403641 h 756133"/>
              <a:gd name="connsiteX2" fmla="*/ 397698 w 890470"/>
              <a:gd name="connsiteY2" fmla="*/ 577208 h 756133"/>
              <a:gd name="connsiteX3" fmla="*/ 884532 w 890470"/>
              <a:gd name="connsiteY3" fmla="*/ 755008 h 756133"/>
              <a:gd name="connsiteX4" fmla="*/ 681332 w 890470"/>
              <a:gd name="connsiteY4" fmla="*/ 657641 h 756133"/>
              <a:gd name="connsiteX5" fmla="*/ 16698 w 890470"/>
              <a:gd name="connsiteY5" fmla="*/ 280874 h 756133"/>
              <a:gd name="connsiteX6" fmla="*/ 194498 w 890470"/>
              <a:gd name="connsiteY6" fmla="*/ 1474 h 75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0470" h="756133">
                <a:moveTo>
                  <a:pt x="194498" y="1474"/>
                </a:moveTo>
                <a:cubicBezTo>
                  <a:pt x="209315" y="21935"/>
                  <a:pt x="71731" y="307685"/>
                  <a:pt x="105598" y="403641"/>
                </a:cubicBezTo>
                <a:cubicBezTo>
                  <a:pt x="139465" y="499597"/>
                  <a:pt x="267876" y="518647"/>
                  <a:pt x="397698" y="577208"/>
                </a:cubicBezTo>
                <a:cubicBezTo>
                  <a:pt x="527520" y="635769"/>
                  <a:pt x="837260" y="741602"/>
                  <a:pt x="884532" y="755008"/>
                </a:cubicBezTo>
                <a:cubicBezTo>
                  <a:pt x="931804" y="768414"/>
                  <a:pt x="681332" y="657641"/>
                  <a:pt x="681332" y="657641"/>
                </a:cubicBezTo>
                <a:cubicBezTo>
                  <a:pt x="536693" y="578619"/>
                  <a:pt x="98542" y="383179"/>
                  <a:pt x="16698" y="280874"/>
                </a:cubicBezTo>
                <a:cubicBezTo>
                  <a:pt x="-65146" y="178569"/>
                  <a:pt x="179681" y="-18987"/>
                  <a:pt x="194498" y="1474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7" name="フリーフォーム: 図形 1816">
            <a:extLst>
              <a:ext uri="{FF2B5EF4-FFF2-40B4-BE49-F238E27FC236}">
                <a16:creationId xmlns:a16="http://schemas.microsoft.com/office/drawing/2014/main" id="{26264788-B4E2-401D-857F-52E860A91568}"/>
              </a:ext>
            </a:extLst>
          </p:cNvPr>
          <p:cNvSpPr/>
          <p:nvPr/>
        </p:nvSpPr>
        <p:spPr>
          <a:xfrm>
            <a:off x="2808731" y="1976473"/>
            <a:ext cx="570012" cy="866373"/>
          </a:xfrm>
          <a:custGeom>
            <a:avLst/>
            <a:gdLst>
              <a:gd name="connsiteX0" fmla="*/ 463636 w 570012"/>
              <a:gd name="connsiteY0" fmla="*/ 30127 h 866373"/>
              <a:gd name="connsiteX1" fmla="*/ 99569 w 570012"/>
              <a:gd name="connsiteY1" fmla="*/ 334927 h 866373"/>
              <a:gd name="connsiteX2" fmla="*/ 19136 w 570012"/>
              <a:gd name="connsiteY2" fmla="*/ 855627 h 866373"/>
              <a:gd name="connsiteX3" fmla="*/ 36069 w 570012"/>
              <a:gd name="connsiteY3" fmla="*/ 660894 h 866373"/>
              <a:gd name="connsiteX4" fmla="*/ 36069 w 570012"/>
              <a:gd name="connsiteY4" fmla="*/ 351860 h 866373"/>
              <a:gd name="connsiteX5" fmla="*/ 531369 w 570012"/>
              <a:gd name="connsiteY5" fmla="*/ 21660 h 866373"/>
              <a:gd name="connsiteX6" fmla="*/ 531369 w 570012"/>
              <a:gd name="connsiteY6" fmla="*/ 34360 h 866373"/>
              <a:gd name="connsiteX7" fmla="*/ 463636 w 570012"/>
              <a:gd name="connsiteY7" fmla="*/ 30127 h 8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012" h="866373">
                <a:moveTo>
                  <a:pt x="463636" y="30127"/>
                </a:moveTo>
                <a:cubicBezTo>
                  <a:pt x="391669" y="80221"/>
                  <a:pt x="173652" y="197344"/>
                  <a:pt x="99569" y="334927"/>
                </a:cubicBezTo>
                <a:cubicBezTo>
                  <a:pt x="25486" y="472510"/>
                  <a:pt x="29719" y="801299"/>
                  <a:pt x="19136" y="855627"/>
                </a:cubicBezTo>
                <a:cubicBezTo>
                  <a:pt x="8553" y="909955"/>
                  <a:pt x="33247" y="744855"/>
                  <a:pt x="36069" y="660894"/>
                </a:cubicBezTo>
                <a:cubicBezTo>
                  <a:pt x="38891" y="576933"/>
                  <a:pt x="-46481" y="458399"/>
                  <a:pt x="36069" y="351860"/>
                </a:cubicBezTo>
                <a:cubicBezTo>
                  <a:pt x="118619" y="245321"/>
                  <a:pt x="448819" y="74577"/>
                  <a:pt x="531369" y="21660"/>
                </a:cubicBezTo>
                <a:cubicBezTo>
                  <a:pt x="613919" y="-31257"/>
                  <a:pt x="539836" y="28716"/>
                  <a:pt x="531369" y="34360"/>
                </a:cubicBezTo>
                <a:cubicBezTo>
                  <a:pt x="522902" y="40004"/>
                  <a:pt x="535603" y="-19967"/>
                  <a:pt x="463636" y="3012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8" name="フリーフォーム: 図形 1817">
            <a:extLst>
              <a:ext uri="{FF2B5EF4-FFF2-40B4-BE49-F238E27FC236}">
                <a16:creationId xmlns:a16="http://schemas.microsoft.com/office/drawing/2014/main" id="{DB69EC5B-46BA-43B6-96F0-1ADEC29698CA}"/>
              </a:ext>
            </a:extLst>
          </p:cNvPr>
          <p:cNvSpPr/>
          <p:nvPr/>
        </p:nvSpPr>
        <p:spPr>
          <a:xfrm>
            <a:off x="4255127" y="1965721"/>
            <a:ext cx="703684" cy="1512792"/>
          </a:xfrm>
          <a:custGeom>
            <a:avLst/>
            <a:gdLst>
              <a:gd name="connsiteX0" fmla="*/ 3606 w 703684"/>
              <a:gd name="connsiteY0" fmla="*/ 2779 h 1512792"/>
              <a:gd name="connsiteX1" fmla="*/ 566640 w 703684"/>
              <a:gd name="connsiteY1" fmla="*/ 637779 h 1512792"/>
              <a:gd name="connsiteX2" fmla="*/ 596273 w 703684"/>
              <a:gd name="connsiteY2" fmla="*/ 853679 h 1512792"/>
              <a:gd name="connsiteX3" fmla="*/ 549706 w 703684"/>
              <a:gd name="connsiteY3" fmla="*/ 1094979 h 1512792"/>
              <a:gd name="connsiteX4" fmla="*/ 676706 w 703684"/>
              <a:gd name="connsiteY4" fmla="*/ 1509846 h 1512792"/>
              <a:gd name="connsiteX5" fmla="*/ 570873 w 703684"/>
              <a:gd name="connsiteY5" fmla="*/ 1251612 h 1512792"/>
              <a:gd name="connsiteX6" fmla="*/ 697873 w 703684"/>
              <a:gd name="connsiteY6" fmla="*/ 718212 h 1512792"/>
              <a:gd name="connsiteX7" fmla="*/ 342273 w 703684"/>
              <a:gd name="connsiteY7" fmla="*/ 417646 h 1512792"/>
              <a:gd name="connsiteX8" fmla="*/ 3606 w 703684"/>
              <a:gd name="connsiteY8" fmla="*/ 2779 h 151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3684" h="1512792">
                <a:moveTo>
                  <a:pt x="3606" y="2779"/>
                </a:moveTo>
                <a:cubicBezTo>
                  <a:pt x="41001" y="39468"/>
                  <a:pt x="467862" y="495962"/>
                  <a:pt x="566640" y="637779"/>
                </a:cubicBezTo>
                <a:cubicBezTo>
                  <a:pt x="665418" y="779596"/>
                  <a:pt x="599095" y="777479"/>
                  <a:pt x="596273" y="853679"/>
                </a:cubicBezTo>
                <a:cubicBezTo>
                  <a:pt x="593451" y="929879"/>
                  <a:pt x="536301" y="985618"/>
                  <a:pt x="549706" y="1094979"/>
                </a:cubicBezTo>
                <a:cubicBezTo>
                  <a:pt x="563112" y="1204340"/>
                  <a:pt x="673178" y="1483741"/>
                  <a:pt x="676706" y="1509846"/>
                </a:cubicBezTo>
                <a:cubicBezTo>
                  <a:pt x="680234" y="1535951"/>
                  <a:pt x="567345" y="1383551"/>
                  <a:pt x="570873" y="1251612"/>
                </a:cubicBezTo>
                <a:cubicBezTo>
                  <a:pt x="574401" y="1119673"/>
                  <a:pt x="735973" y="857206"/>
                  <a:pt x="697873" y="718212"/>
                </a:cubicBezTo>
                <a:cubicBezTo>
                  <a:pt x="659773" y="579218"/>
                  <a:pt x="455162" y="532652"/>
                  <a:pt x="342273" y="417646"/>
                </a:cubicBezTo>
                <a:cubicBezTo>
                  <a:pt x="229384" y="302641"/>
                  <a:pt x="-33789" y="-33910"/>
                  <a:pt x="3606" y="2779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9" name="フリーフォーム: 図形 1818">
            <a:extLst>
              <a:ext uri="{FF2B5EF4-FFF2-40B4-BE49-F238E27FC236}">
                <a16:creationId xmlns:a16="http://schemas.microsoft.com/office/drawing/2014/main" id="{C435DB6D-DECD-4710-895B-E13964CFF9FF}"/>
              </a:ext>
            </a:extLst>
          </p:cNvPr>
          <p:cNvSpPr/>
          <p:nvPr/>
        </p:nvSpPr>
        <p:spPr>
          <a:xfrm>
            <a:off x="4449218" y="1959776"/>
            <a:ext cx="939316" cy="782812"/>
          </a:xfrm>
          <a:custGeom>
            <a:avLst/>
            <a:gdLst>
              <a:gd name="connsiteX0" fmla="*/ 15 w 939316"/>
              <a:gd name="connsiteY0" fmla="*/ 257 h 782812"/>
              <a:gd name="connsiteX1" fmla="*/ 495315 w 939316"/>
              <a:gd name="connsiteY1" fmla="*/ 228857 h 782812"/>
              <a:gd name="connsiteX2" fmla="*/ 639249 w 939316"/>
              <a:gd name="connsiteY2" fmla="*/ 575991 h 782812"/>
              <a:gd name="connsiteX3" fmla="*/ 931349 w 939316"/>
              <a:gd name="connsiteY3" fmla="*/ 774957 h 782812"/>
              <a:gd name="connsiteX4" fmla="*/ 829749 w 939316"/>
              <a:gd name="connsiteY4" fmla="*/ 715691 h 782812"/>
              <a:gd name="connsiteX5" fmla="*/ 546115 w 939316"/>
              <a:gd name="connsiteY5" fmla="*/ 465924 h 782812"/>
              <a:gd name="connsiteX6" fmla="*/ 478382 w 939316"/>
              <a:gd name="connsiteY6" fmla="*/ 271191 h 782812"/>
              <a:gd name="connsiteX7" fmla="*/ 15 w 939316"/>
              <a:gd name="connsiteY7" fmla="*/ 257 h 78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316" h="782812">
                <a:moveTo>
                  <a:pt x="15" y="257"/>
                </a:moveTo>
                <a:cubicBezTo>
                  <a:pt x="2837" y="-6799"/>
                  <a:pt x="388776" y="132901"/>
                  <a:pt x="495315" y="228857"/>
                </a:cubicBezTo>
                <a:cubicBezTo>
                  <a:pt x="601854" y="324813"/>
                  <a:pt x="566577" y="484974"/>
                  <a:pt x="639249" y="575991"/>
                </a:cubicBezTo>
                <a:cubicBezTo>
                  <a:pt x="711921" y="667008"/>
                  <a:pt x="899599" y="751674"/>
                  <a:pt x="931349" y="774957"/>
                </a:cubicBezTo>
                <a:cubicBezTo>
                  <a:pt x="963099" y="798240"/>
                  <a:pt x="893955" y="767197"/>
                  <a:pt x="829749" y="715691"/>
                </a:cubicBezTo>
                <a:cubicBezTo>
                  <a:pt x="765543" y="664186"/>
                  <a:pt x="604676" y="540007"/>
                  <a:pt x="546115" y="465924"/>
                </a:cubicBezTo>
                <a:cubicBezTo>
                  <a:pt x="487554" y="391841"/>
                  <a:pt x="568693" y="349508"/>
                  <a:pt x="478382" y="271191"/>
                </a:cubicBezTo>
                <a:cubicBezTo>
                  <a:pt x="388071" y="192874"/>
                  <a:pt x="-2807" y="7313"/>
                  <a:pt x="15" y="25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0" name="フリーフォーム: 図形 1819">
            <a:extLst>
              <a:ext uri="{FF2B5EF4-FFF2-40B4-BE49-F238E27FC236}">
                <a16:creationId xmlns:a16="http://schemas.microsoft.com/office/drawing/2014/main" id="{D96D44DF-BB60-44F1-87FE-EF25ED55D935}"/>
              </a:ext>
            </a:extLst>
          </p:cNvPr>
          <p:cNvSpPr/>
          <p:nvPr/>
        </p:nvSpPr>
        <p:spPr>
          <a:xfrm>
            <a:off x="4933893" y="2387141"/>
            <a:ext cx="662631" cy="728953"/>
          </a:xfrm>
          <a:custGeom>
            <a:avLst/>
            <a:gdLst>
              <a:gd name="connsiteX0" fmla="*/ 6407 w 662631"/>
              <a:gd name="connsiteY0" fmla="*/ 459 h 728953"/>
              <a:gd name="connsiteX1" fmla="*/ 48740 w 662631"/>
              <a:gd name="connsiteY1" fmla="*/ 406859 h 728953"/>
              <a:gd name="connsiteX2" fmla="*/ 188440 w 662631"/>
              <a:gd name="connsiteY2" fmla="*/ 635459 h 728953"/>
              <a:gd name="connsiteX3" fmla="*/ 577907 w 662631"/>
              <a:gd name="connsiteY3" fmla="*/ 542326 h 728953"/>
              <a:gd name="connsiteX4" fmla="*/ 141874 w 662631"/>
              <a:gd name="connsiteY4" fmla="*/ 728592 h 728953"/>
              <a:gd name="connsiteX5" fmla="*/ 662574 w 662631"/>
              <a:gd name="connsiteY5" fmla="*/ 593126 h 728953"/>
              <a:gd name="connsiteX6" fmla="*/ 175740 w 662631"/>
              <a:gd name="connsiteY6" fmla="*/ 724359 h 728953"/>
              <a:gd name="connsiteX7" fmla="*/ 171507 w 662631"/>
              <a:gd name="connsiteY7" fmla="*/ 491526 h 728953"/>
              <a:gd name="connsiteX8" fmla="*/ 6407 w 662631"/>
              <a:gd name="connsiteY8" fmla="*/ 459 h 72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631" h="728953">
                <a:moveTo>
                  <a:pt x="6407" y="459"/>
                </a:moveTo>
                <a:cubicBezTo>
                  <a:pt x="-14054" y="-13652"/>
                  <a:pt x="18401" y="301026"/>
                  <a:pt x="48740" y="406859"/>
                </a:cubicBezTo>
                <a:cubicBezTo>
                  <a:pt x="79079" y="512692"/>
                  <a:pt x="100246" y="612881"/>
                  <a:pt x="188440" y="635459"/>
                </a:cubicBezTo>
                <a:cubicBezTo>
                  <a:pt x="276635" y="658037"/>
                  <a:pt x="585668" y="526804"/>
                  <a:pt x="577907" y="542326"/>
                </a:cubicBezTo>
                <a:cubicBezTo>
                  <a:pt x="570146" y="557848"/>
                  <a:pt x="127763" y="720125"/>
                  <a:pt x="141874" y="728592"/>
                </a:cubicBezTo>
                <a:cubicBezTo>
                  <a:pt x="155985" y="737059"/>
                  <a:pt x="656930" y="593832"/>
                  <a:pt x="662574" y="593126"/>
                </a:cubicBezTo>
                <a:cubicBezTo>
                  <a:pt x="668218" y="592421"/>
                  <a:pt x="257585" y="741292"/>
                  <a:pt x="175740" y="724359"/>
                </a:cubicBezTo>
                <a:cubicBezTo>
                  <a:pt x="93896" y="707426"/>
                  <a:pt x="196907" y="612176"/>
                  <a:pt x="171507" y="491526"/>
                </a:cubicBezTo>
                <a:cubicBezTo>
                  <a:pt x="146107" y="370876"/>
                  <a:pt x="26868" y="14570"/>
                  <a:pt x="6407" y="459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1" name="フリーフォーム: 図形 1820">
            <a:extLst>
              <a:ext uri="{FF2B5EF4-FFF2-40B4-BE49-F238E27FC236}">
                <a16:creationId xmlns:a16="http://schemas.microsoft.com/office/drawing/2014/main" id="{233A3802-6D55-4AF2-B46E-1F6F61723659}"/>
              </a:ext>
            </a:extLst>
          </p:cNvPr>
          <p:cNvSpPr/>
          <p:nvPr/>
        </p:nvSpPr>
        <p:spPr>
          <a:xfrm>
            <a:off x="2911105" y="2425331"/>
            <a:ext cx="180605" cy="604283"/>
          </a:xfrm>
          <a:custGeom>
            <a:avLst/>
            <a:gdLst>
              <a:gd name="connsiteX0" fmla="*/ 179228 w 180605"/>
              <a:gd name="connsiteY0" fmla="*/ 369 h 604283"/>
              <a:gd name="connsiteX1" fmla="*/ 86095 w 180605"/>
              <a:gd name="connsiteY1" fmla="*/ 169702 h 604283"/>
              <a:gd name="connsiteX2" fmla="*/ 128428 w 180605"/>
              <a:gd name="connsiteY2" fmla="*/ 597269 h 604283"/>
              <a:gd name="connsiteX3" fmla="*/ 103028 w 180605"/>
              <a:gd name="connsiteY3" fmla="*/ 419469 h 604283"/>
              <a:gd name="connsiteX4" fmla="*/ 1428 w 180605"/>
              <a:gd name="connsiteY4" fmla="*/ 207802 h 604283"/>
              <a:gd name="connsiteX5" fmla="*/ 179228 w 180605"/>
              <a:gd name="connsiteY5" fmla="*/ 369 h 60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605" h="604283">
                <a:moveTo>
                  <a:pt x="179228" y="369"/>
                </a:moveTo>
                <a:cubicBezTo>
                  <a:pt x="193339" y="-5981"/>
                  <a:pt x="94562" y="70219"/>
                  <a:pt x="86095" y="169702"/>
                </a:cubicBezTo>
                <a:cubicBezTo>
                  <a:pt x="77628" y="269185"/>
                  <a:pt x="125606" y="555641"/>
                  <a:pt x="128428" y="597269"/>
                </a:cubicBezTo>
                <a:cubicBezTo>
                  <a:pt x="131250" y="638897"/>
                  <a:pt x="124195" y="484380"/>
                  <a:pt x="103028" y="419469"/>
                </a:cubicBezTo>
                <a:cubicBezTo>
                  <a:pt x="81861" y="354558"/>
                  <a:pt x="-12683" y="272713"/>
                  <a:pt x="1428" y="207802"/>
                </a:cubicBezTo>
                <a:cubicBezTo>
                  <a:pt x="15539" y="142891"/>
                  <a:pt x="165117" y="6719"/>
                  <a:pt x="179228" y="369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2" name="フリーフォーム: 図形 1821">
            <a:extLst>
              <a:ext uri="{FF2B5EF4-FFF2-40B4-BE49-F238E27FC236}">
                <a16:creationId xmlns:a16="http://schemas.microsoft.com/office/drawing/2014/main" id="{B628DC3C-5418-422C-8FDD-FF9B0AC32200}"/>
              </a:ext>
            </a:extLst>
          </p:cNvPr>
          <p:cNvSpPr/>
          <p:nvPr/>
        </p:nvSpPr>
        <p:spPr>
          <a:xfrm>
            <a:off x="4903368" y="2958531"/>
            <a:ext cx="924012" cy="698869"/>
          </a:xfrm>
          <a:custGeom>
            <a:avLst/>
            <a:gdLst>
              <a:gd name="connsiteX0" fmla="*/ 151232 w 924012"/>
              <a:gd name="connsiteY0" fmla="*/ 17502 h 698869"/>
              <a:gd name="connsiteX1" fmla="*/ 36932 w 924012"/>
              <a:gd name="connsiteY1" fmla="*/ 398502 h 698869"/>
              <a:gd name="connsiteX2" fmla="*/ 896299 w 924012"/>
              <a:gd name="connsiteY2" fmla="*/ 682136 h 698869"/>
              <a:gd name="connsiteX3" fmla="*/ 654999 w 924012"/>
              <a:gd name="connsiteY3" fmla="*/ 639802 h 698869"/>
              <a:gd name="connsiteX4" fmla="*/ 75032 w 924012"/>
              <a:gd name="connsiteY4" fmla="*/ 423902 h 698869"/>
              <a:gd name="connsiteX5" fmla="*/ 100432 w 924012"/>
              <a:gd name="connsiteY5" fmla="*/ 97936 h 698869"/>
              <a:gd name="connsiteX6" fmla="*/ 151232 w 924012"/>
              <a:gd name="connsiteY6" fmla="*/ 17502 h 69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4012" h="698869">
                <a:moveTo>
                  <a:pt x="151232" y="17502"/>
                </a:moveTo>
                <a:cubicBezTo>
                  <a:pt x="140649" y="67596"/>
                  <a:pt x="-87246" y="287730"/>
                  <a:pt x="36932" y="398502"/>
                </a:cubicBezTo>
                <a:cubicBezTo>
                  <a:pt x="161110" y="509274"/>
                  <a:pt x="793288" y="641919"/>
                  <a:pt x="896299" y="682136"/>
                </a:cubicBezTo>
                <a:cubicBezTo>
                  <a:pt x="999310" y="722353"/>
                  <a:pt x="791877" y="682841"/>
                  <a:pt x="654999" y="639802"/>
                </a:cubicBezTo>
                <a:cubicBezTo>
                  <a:pt x="518121" y="596763"/>
                  <a:pt x="167460" y="514213"/>
                  <a:pt x="75032" y="423902"/>
                </a:cubicBezTo>
                <a:cubicBezTo>
                  <a:pt x="-17396" y="333591"/>
                  <a:pt x="87732" y="161436"/>
                  <a:pt x="100432" y="97936"/>
                </a:cubicBezTo>
                <a:cubicBezTo>
                  <a:pt x="113132" y="34436"/>
                  <a:pt x="161815" y="-32592"/>
                  <a:pt x="151232" y="17502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3" name="フリーフォーム: 図形 1822">
            <a:extLst>
              <a:ext uri="{FF2B5EF4-FFF2-40B4-BE49-F238E27FC236}">
                <a16:creationId xmlns:a16="http://schemas.microsoft.com/office/drawing/2014/main" id="{3B573D54-7050-46DE-8CC3-435734DDC8A7}"/>
              </a:ext>
            </a:extLst>
          </p:cNvPr>
          <p:cNvSpPr/>
          <p:nvPr/>
        </p:nvSpPr>
        <p:spPr>
          <a:xfrm>
            <a:off x="4875351" y="2868297"/>
            <a:ext cx="658652" cy="455211"/>
          </a:xfrm>
          <a:custGeom>
            <a:avLst/>
            <a:gdLst>
              <a:gd name="connsiteX0" fmla="*/ 153849 w 658652"/>
              <a:gd name="connsiteY0" fmla="*/ 1903 h 455211"/>
              <a:gd name="connsiteX1" fmla="*/ 18382 w 658652"/>
              <a:gd name="connsiteY1" fmla="*/ 205103 h 455211"/>
              <a:gd name="connsiteX2" fmla="*/ 644916 w 658652"/>
              <a:gd name="connsiteY2" fmla="*/ 446403 h 455211"/>
              <a:gd name="connsiteX3" fmla="*/ 416316 w 658652"/>
              <a:gd name="connsiteY3" fmla="*/ 395603 h 455211"/>
              <a:gd name="connsiteX4" fmla="*/ 14149 w 658652"/>
              <a:gd name="connsiteY4" fmla="*/ 327870 h 455211"/>
              <a:gd name="connsiteX5" fmla="*/ 153849 w 658652"/>
              <a:gd name="connsiteY5" fmla="*/ 1903 h 45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652" h="455211">
                <a:moveTo>
                  <a:pt x="153849" y="1903"/>
                </a:moveTo>
                <a:cubicBezTo>
                  <a:pt x="154554" y="-18558"/>
                  <a:pt x="-63463" y="131020"/>
                  <a:pt x="18382" y="205103"/>
                </a:cubicBezTo>
                <a:cubicBezTo>
                  <a:pt x="100226" y="279186"/>
                  <a:pt x="578594" y="414653"/>
                  <a:pt x="644916" y="446403"/>
                </a:cubicBezTo>
                <a:cubicBezTo>
                  <a:pt x="711238" y="478153"/>
                  <a:pt x="521444" y="415358"/>
                  <a:pt x="416316" y="395603"/>
                </a:cubicBezTo>
                <a:cubicBezTo>
                  <a:pt x="311188" y="375848"/>
                  <a:pt x="61421" y="391370"/>
                  <a:pt x="14149" y="327870"/>
                </a:cubicBezTo>
                <a:cubicBezTo>
                  <a:pt x="-33123" y="264370"/>
                  <a:pt x="153144" y="22364"/>
                  <a:pt x="153849" y="190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4" name="フリーフォーム: 図形 1823">
            <a:extLst>
              <a:ext uri="{FF2B5EF4-FFF2-40B4-BE49-F238E27FC236}">
                <a16:creationId xmlns:a16="http://schemas.microsoft.com/office/drawing/2014/main" id="{D3FF0671-ACC3-4CA5-9B2E-586B45288BFB}"/>
              </a:ext>
            </a:extLst>
          </p:cNvPr>
          <p:cNvSpPr/>
          <p:nvPr/>
        </p:nvSpPr>
        <p:spPr>
          <a:xfrm>
            <a:off x="3167504" y="2387458"/>
            <a:ext cx="253482" cy="520846"/>
          </a:xfrm>
          <a:custGeom>
            <a:avLst/>
            <a:gdLst>
              <a:gd name="connsiteX0" fmla="*/ 253029 w 253482"/>
              <a:gd name="connsiteY0" fmla="*/ 142 h 520846"/>
              <a:gd name="connsiteX1" fmla="*/ 75229 w 253482"/>
              <a:gd name="connsiteY1" fmla="*/ 173709 h 520846"/>
              <a:gd name="connsiteX2" fmla="*/ 54063 w 253482"/>
              <a:gd name="connsiteY2" fmla="*/ 516609 h 520846"/>
              <a:gd name="connsiteX3" fmla="*/ 32896 w 253482"/>
              <a:gd name="connsiteY3" fmla="*/ 351509 h 520846"/>
              <a:gd name="connsiteX4" fmla="*/ 15963 w 253482"/>
              <a:gd name="connsiteY4" fmla="*/ 148309 h 520846"/>
              <a:gd name="connsiteX5" fmla="*/ 253029 w 253482"/>
              <a:gd name="connsiteY5" fmla="*/ 142 h 52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482" h="520846">
                <a:moveTo>
                  <a:pt x="253029" y="142"/>
                </a:moveTo>
                <a:cubicBezTo>
                  <a:pt x="262907" y="4375"/>
                  <a:pt x="108390" y="87631"/>
                  <a:pt x="75229" y="173709"/>
                </a:cubicBezTo>
                <a:cubicBezTo>
                  <a:pt x="42068" y="259787"/>
                  <a:pt x="61118" y="486976"/>
                  <a:pt x="54063" y="516609"/>
                </a:cubicBezTo>
                <a:cubicBezTo>
                  <a:pt x="47008" y="546242"/>
                  <a:pt x="39246" y="412892"/>
                  <a:pt x="32896" y="351509"/>
                </a:cubicBezTo>
                <a:cubicBezTo>
                  <a:pt x="26546" y="290126"/>
                  <a:pt x="-25665" y="209692"/>
                  <a:pt x="15963" y="148309"/>
                </a:cubicBezTo>
                <a:cubicBezTo>
                  <a:pt x="57591" y="86926"/>
                  <a:pt x="243151" y="-4091"/>
                  <a:pt x="253029" y="142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5" name="フリーフォーム: 図形 1824">
            <a:extLst>
              <a:ext uri="{FF2B5EF4-FFF2-40B4-BE49-F238E27FC236}">
                <a16:creationId xmlns:a16="http://schemas.microsoft.com/office/drawing/2014/main" id="{F92BFF0D-86DA-4086-A3E8-CED1EC506A5F}"/>
              </a:ext>
            </a:extLst>
          </p:cNvPr>
          <p:cNvSpPr/>
          <p:nvPr/>
        </p:nvSpPr>
        <p:spPr>
          <a:xfrm>
            <a:off x="3482872" y="2505755"/>
            <a:ext cx="507167" cy="77339"/>
          </a:xfrm>
          <a:custGeom>
            <a:avLst/>
            <a:gdLst>
              <a:gd name="connsiteX0" fmla="*/ 103 w 507167"/>
              <a:gd name="connsiteY0" fmla="*/ 73933 h 77339"/>
              <a:gd name="connsiteX1" fmla="*/ 84241 w 507167"/>
              <a:gd name="connsiteY1" fmla="*/ 4083 h 77339"/>
              <a:gd name="connsiteX2" fmla="*/ 319191 w 507167"/>
              <a:gd name="connsiteY2" fmla="*/ 8845 h 77339"/>
              <a:gd name="connsiteX3" fmla="*/ 181078 w 507167"/>
              <a:gd name="connsiteY3" fmla="*/ 13608 h 77339"/>
              <a:gd name="connsiteX4" fmla="*/ 349353 w 507167"/>
              <a:gd name="connsiteY4" fmla="*/ 18370 h 77339"/>
              <a:gd name="connsiteX5" fmla="*/ 506516 w 507167"/>
              <a:gd name="connsiteY5" fmla="*/ 50120 h 77339"/>
              <a:gd name="connsiteX6" fmla="*/ 408091 w 507167"/>
              <a:gd name="connsiteY6" fmla="*/ 50120 h 77339"/>
              <a:gd name="connsiteX7" fmla="*/ 479528 w 507167"/>
              <a:gd name="connsiteY7" fmla="*/ 77108 h 77339"/>
              <a:gd name="connsiteX8" fmla="*/ 227116 w 507167"/>
              <a:gd name="connsiteY8" fmla="*/ 32658 h 77339"/>
              <a:gd name="connsiteX9" fmla="*/ 208066 w 507167"/>
              <a:gd name="connsiteY9" fmla="*/ 32658 h 77339"/>
              <a:gd name="connsiteX10" fmla="*/ 295378 w 507167"/>
              <a:gd name="connsiteY10" fmla="*/ 72345 h 77339"/>
              <a:gd name="connsiteX11" fmla="*/ 125516 w 507167"/>
              <a:gd name="connsiteY11" fmla="*/ 31070 h 77339"/>
              <a:gd name="connsiteX12" fmla="*/ 101703 w 507167"/>
              <a:gd name="connsiteY12" fmla="*/ 75520 h 77339"/>
              <a:gd name="connsiteX13" fmla="*/ 85828 w 507167"/>
              <a:gd name="connsiteY13" fmla="*/ 35833 h 77339"/>
              <a:gd name="connsiteX14" fmla="*/ 66778 w 507167"/>
              <a:gd name="connsiteY14" fmla="*/ 34245 h 77339"/>
              <a:gd name="connsiteX15" fmla="*/ 103 w 507167"/>
              <a:gd name="connsiteY15" fmla="*/ 73933 h 7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7167" h="77339">
                <a:moveTo>
                  <a:pt x="103" y="73933"/>
                </a:moveTo>
                <a:cubicBezTo>
                  <a:pt x="3013" y="68906"/>
                  <a:pt x="31060" y="14931"/>
                  <a:pt x="84241" y="4083"/>
                </a:cubicBezTo>
                <a:cubicBezTo>
                  <a:pt x="137422" y="-6765"/>
                  <a:pt x="303052" y="7257"/>
                  <a:pt x="319191" y="8845"/>
                </a:cubicBezTo>
                <a:cubicBezTo>
                  <a:pt x="335331" y="10432"/>
                  <a:pt x="176051" y="12021"/>
                  <a:pt x="181078" y="13608"/>
                </a:cubicBezTo>
                <a:cubicBezTo>
                  <a:pt x="186105" y="15195"/>
                  <a:pt x="295113" y="12285"/>
                  <a:pt x="349353" y="18370"/>
                </a:cubicBezTo>
                <a:cubicBezTo>
                  <a:pt x="403593" y="24455"/>
                  <a:pt x="496726" y="44828"/>
                  <a:pt x="506516" y="50120"/>
                </a:cubicBezTo>
                <a:cubicBezTo>
                  <a:pt x="516306" y="55412"/>
                  <a:pt x="412589" y="45622"/>
                  <a:pt x="408091" y="50120"/>
                </a:cubicBezTo>
                <a:cubicBezTo>
                  <a:pt x="403593" y="54618"/>
                  <a:pt x="509691" y="80018"/>
                  <a:pt x="479528" y="77108"/>
                </a:cubicBezTo>
                <a:cubicBezTo>
                  <a:pt x="449366" y="74198"/>
                  <a:pt x="272360" y="40066"/>
                  <a:pt x="227116" y="32658"/>
                </a:cubicBezTo>
                <a:cubicBezTo>
                  <a:pt x="181872" y="25250"/>
                  <a:pt x="196689" y="26044"/>
                  <a:pt x="208066" y="32658"/>
                </a:cubicBezTo>
                <a:cubicBezTo>
                  <a:pt x="219443" y="39272"/>
                  <a:pt x="309136" y="72610"/>
                  <a:pt x="295378" y="72345"/>
                </a:cubicBezTo>
                <a:cubicBezTo>
                  <a:pt x="281620" y="72080"/>
                  <a:pt x="157795" y="30541"/>
                  <a:pt x="125516" y="31070"/>
                </a:cubicBezTo>
                <a:cubicBezTo>
                  <a:pt x="93237" y="31599"/>
                  <a:pt x="108318" y="74726"/>
                  <a:pt x="101703" y="75520"/>
                </a:cubicBezTo>
                <a:cubicBezTo>
                  <a:pt x="95088" y="76314"/>
                  <a:pt x="91649" y="42712"/>
                  <a:pt x="85828" y="35833"/>
                </a:cubicBezTo>
                <a:cubicBezTo>
                  <a:pt x="80007" y="28954"/>
                  <a:pt x="76832" y="31335"/>
                  <a:pt x="66778" y="34245"/>
                </a:cubicBezTo>
                <a:cubicBezTo>
                  <a:pt x="56724" y="37155"/>
                  <a:pt x="-2807" y="78960"/>
                  <a:pt x="103" y="7393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6" name="フリーフォーム: 図形 1825">
            <a:extLst>
              <a:ext uri="{FF2B5EF4-FFF2-40B4-BE49-F238E27FC236}">
                <a16:creationId xmlns:a16="http://schemas.microsoft.com/office/drawing/2014/main" id="{AB677517-0E32-4AD1-BF8D-56EBF998EC7F}"/>
              </a:ext>
            </a:extLst>
          </p:cNvPr>
          <p:cNvSpPr/>
          <p:nvPr/>
        </p:nvSpPr>
        <p:spPr>
          <a:xfrm>
            <a:off x="3380195" y="3250085"/>
            <a:ext cx="465330" cy="131306"/>
          </a:xfrm>
          <a:custGeom>
            <a:avLst/>
            <a:gdLst>
              <a:gd name="connsiteX0" fmla="*/ 83730 w 465330"/>
              <a:gd name="connsiteY0" fmla="*/ 131290 h 131306"/>
              <a:gd name="connsiteX1" fmla="*/ 82143 w 465330"/>
              <a:gd name="connsiteY1" fmla="*/ 32865 h 131306"/>
              <a:gd name="connsiteX2" fmla="*/ 196443 w 465330"/>
              <a:gd name="connsiteY2" fmla="*/ 32865 h 131306"/>
              <a:gd name="connsiteX3" fmla="*/ 432980 w 465330"/>
              <a:gd name="connsiteY3" fmla="*/ 80490 h 131306"/>
              <a:gd name="connsiteX4" fmla="*/ 463143 w 465330"/>
              <a:gd name="connsiteY4" fmla="*/ 96365 h 131306"/>
              <a:gd name="connsiteX5" fmla="*/ 326618 w 465330"/>
              <a:gd name="connsiteY5" fmla="*/ 32865 h 131306"/>
              <a:gd name="connsiteX6" fmla="*/ 312330 w 465330"/>
              <a:gd name="connsiteY6" fmla="*/ 21753 h 131306"/>
              <a:gd name="connsiteX7" fmla="*/ 388530 w 465330"/>
              <a:gd name="connsiteY7" fmla="*/ 37628 h 131306"/>
              <a:gd name="connsiteX8" fmla="*/ 210730 w 465330"/>
              <a:gd name="connsiteY8" fmla="*/ 4290 h 131306"/>
              <a:gd name="connsiteX9" fmla="*/ 125005 w 465330"/>
              <a:gd name="connsiteY9" fmla="*/ 1115 h 131306"/>
              <a:gd name="connsiteX10" fmla="*/ 161518 w 465330"/>
              <a:gd name="connsiteY10" fmla="*/ 10640 h 131306"/>
              <a:gd name="connsiteX11" fmla="*/ 5943 w 465330"/>
              <a:gd name="connsiteY11" fmla="*/ 4290 h 131306"/>
              <a:gd name="connsiteX12" fmla="*/ 34518 w 465330"/>
              <a:gd name="connsiteY12" fmla="*/ 28103 h 131306"/>
              <a:gd name="connsiteX13" fmla="*/ 55155 w 465330"/>
              <a:gd name="connsiteY13" fmla="*/ 40803 h 131306"/>
              <a:gd name="connsiteX14" fmla="*/ 83730 w 465330"/>
              <a:gd name="connsiteY14" fmla="*/ 131290 h 13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5330" h="131306">
                <a:moveTo>
                  <a:pt x="83730" y="131290"/>
                </a:moveTo>
                <a:cubicBezTo>
                  <a:pt x="88228" y="129967"/>
                  <a:pt x="63357" y="49269"/>
                  <a:pt x="82143" y="32865"/>
                </a:cubicBezTo>
                <a:cubicBezTo>
                  <a:pt x="100929" y="16461"/>
                  <a:pt x="137970" y="24928"/>
                  <a:pt x="196443" y="32865"/>
                </a:cubicBezTo>
                <a:cubicBezTo>
                  <a:pt x="254916" y="40802"/>
                  <a:pt x="388530" y="69907"/>
                  <a:pt x="432980" y="80490"/>
                </a:cubicBezTo>
                <a:cubicBezTo>
                  <a:pt x="477430" y="91073"/>
                  <a:pt x="463143" y="96365"/>
                  <a:pt x="463143" y="96365"/>
                </a:cubicBezTo>
                <a:cubicBezTo>
                  <a:pt x="445416" y="88428"/>
                  <a:pt x="351754" y="45300"/>
                  <a:pt x="326618" y="32865"/>
                </a:cubicBezTo>
                <a:cubicBezTo>
                  <a:pt x="301483" y="20430"/>
                  <a:pt x="302011" y="20959"/>
                  <a:pt x="312330" y="21753"/>
                </a:cubicBezTo>
                <a:cubicBezTo>
                  <a:pt x="322649" y="22547"/>
                  <a:pt x="405463" y="40538"/>
                  <a:pt x="388530" y="37628"/>
                </a:cubicBezTo>
                <a:cubicBezTo>
                  <a:pt x="371597" y="34718"/>
                  <a:pt x="254651" y="10375"/>
                  <a:pt x="210730" y="4290"/>
                </a:cubicBezTo>
                <a:cubicBezTo>
                  <a:pt x="166809" y="-1795"/>
                  <a:pt x="133207" y="57"/>
                  <a:pt x="125005" y="1115"/>
                </a:cubicBezTo>
                <a:cubicBezTo>
                  <a:pt x="116803" y="2173"/>
                  <a:pt x="181362" y="10111"/>
                  <a:pt x="161518" y="10640"/>
                </a:cubicBezTo>
                <a:cubicBezTo>
                  <a:pt x="141674" y="11169"/>
                  <a:pt x="27110" y="1379"/>
                  <a:pt x="5943" y="4290"/>
                </a:cubicBezTo>
                <a:cubicBezTo>
                  <a:pt x="-15224" y="7200"/>
                  <a:pt x="26316" y="22017"/>
                  <a:pt x="34518" y="28103"/>
                </a:cubicBezTo>
                <a:cubicBezTo>
                  <a:pt x="42720" y="34188"/>
                  <a:pt x="49070" y="28103"/>
                  <a:pt x="55155" y="40803"/>
                </a:cubicBezTo>
                <a:cubicBezTo>
                  <a:pt x="61240" y="53503"/>
                  <a:pt x="79232" y="132613"/>
                  <a:pt x="83730" y="13129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7" name="フリーフォーム: 図形 1826">
            <a:extLst>
              <a:ext uri="{FF2B5EF4-FFF2-40B4-BE49-F238E27FC236}">
                <a16:creationId xmlns:a16="http://schemas.microsoft.com/office/drawing/2014/main" id="{FB16AE01-E895-42F8-8293-3EFA465E3871}"/>
              </a:ext>
            </a:extLst>
          </p:cNvPr>
          <p:cNvSpPr/>
          <p:nvPr/>
        </p:nvSpPr>
        <p:spPr>
          <a:xfrm>
            <a:off x="3508219" y="3452311"/>
            <a:ext cx="319283" cy="237534"/>
          </a:xfrm>
          <a:custGeom>
            <a:avLst/>
            <a:gdLst>
              <a:gd name="connsiteX0" fmla="*/ 16031 w 319283"/>
              <a:gd name="connsiteY0" fmla="*/ 502 h 237534"/>
              <a:gd name="connsiteX1" fmla="*/ 41431 w 319283"/>
              <a:gd name="connsiteY1" fmla="*/ 121152 h 237534"/>
              <a:gd name="connsiteX2" fmla="*/ 90644 w 319283"/>
              <a:gd name="connsiteY2" fmla="*/ 171952 h 237534"/>
              <a:gd name="connsiteX3" fmla="*/ 170019 w 319283"/>
              <a:gd name="connsiteY3" fmla="*/ 146552 h 237534"/>
              <a:gd name="connsiteX4" fmla="*/ 316069 w 319283"/>
              <a:gd name="connsiteY4" fmla="*/ 502 h 237534"/>
              <a:gd name="connsiteX5" fmla="*/ 268444 w 319283"/>
              <a:gd name="connsiteY5" fmla="*/ 100514 h 237534"/>
              <a:gd name="connsiteX6" fmla="*/ 238281 w 319283"/>
              <a:gd name="connsiteY6" fmla="*/ 152902 h 237534"/>
              <a:gd name="connsiteX7" fmla="*/ 174781 w 319283"/>
              <a:gd name="connsiteY7" fmla="*/ 216402 h 237534"/>
              <a:gd name="connsiteX8" fmla="*/ 55719 w 319283"/>
              <a:gd name="connsiteY8" fmla="*/ 235452 h 237534"/>
              <a:gd name="connsiteX9" fmla="*/ 3331 w 319283"/>
              <a:gd name="connsiteY9" fmla="*/ 173539 h 237534"/>
              <a:gd name="connsiteX10" fmla="*/ 6506 w 319283"/>
              <a:gd name="connsiteY10" fmla="*/ 133852 h 237534"/>
              <a:gd name="connsiteX11" fmla="*/ 16031 w 319283"/>
              <a:gd name="connsiteY11" fmla="*/ 502 h 23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9283" h="237534">
                <a:moveTo>
                  <a:pt x="16031" y="502"/>
                </a:moveTo>
                <a:cubicBezTo>
                  <a:pt x="21852" y="-1615"/>
                  <a:pt x="28996" y="92577"/>
                  <a:pt x="41431" y="121152"/>
                </a:cubicBezTo>
                <a:cubicBezTo>
                  <a:pt x="53866" y="149727"/>
                  <a:pt x="69213" y="167719"/>
                  <a:pt x="90644" y="171952"/>
                </a:cubicBezTo>
                <a:cubicBezTo>
                  <a:pt x="112075" y="176185"/>
                  <a:pt x="132448" y="175127"/>
                  <a:pt x="170019" y="146552"/>
                </a:cubicBezTo>
                <a:cubicBezTo>
                  <a:pt x="207590" y="117977"/>
                  <a:pt x="299665" y="8175"/>
                  <a:pt x="316069" y="502"/>
                </a:cubicBezTo>
                <a:cubicBezTo>
                  <a:pt x="332473" y="-7171"/>
                  <a:pt x="281409" y="75114"/>
                  <a:pt x="268444" y="100514"/>
                </a:cubicBezTo>
                <a:cubicBezTo>
                  <a:pt x="255479" y="125914"/>
                  <a:pt x="253891" y="133587"/>
                  <a:pt x="238281" y="152902"/>
                </a:cubicBezTo>
                <a:cubicBezTo>
                  <a:pt x="222671" y="172217"/>
                  <a:pt x="205208" y="202644"/>
                  <a:pt x="174781" y="216402"/>
                </a:cubicBezTo>
                <a:cubicBezTo>
                  <a:pt x="144354" y="230160"/>
                  <a:pt x="84294" y="242596"/>
                  <a:pt x="55719" y="235452"/>
                </a:cubicBezTo>
                <a:cubicBezTo>
                  <a:pt x="27144" y="228308"/>
                  <a:pt x="11533" y="190472"/>
                  <a:pt x="3331" y="173539"/>
                </a:cubicBezTo>
                <a:cubicBezTo>
                  <a:pt x="-4871" y="156606"/>
                  <a:pt x="4389" y="159252"/>
                  <a:pt x="6506" y="133852"/>
                </a:cubicBezTo>
                <a:cubicBezTo>
                  <a:pt x="8623" y="108452"/>
                  <a:pt x="10210" y="2619"/>
                  <a:pt x="16031" y="50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8" name="フリーフォーム: 図形 1827">
            <a:extLst>
              <a:ext uri="{FF2B5EF4-FFF2-40B4-BE49-F238E27FC236}">
                <a16:creationId xmlns:a16="http://schemas.microsoft.com/office/drawing/2014/main" id="{71BB174F-3450-4044-9E2F-F4EBF8B245C0}"/>
              </a:ext>
            </a:extLst>
          </p:cNvPr>
          <p:cNvSpPr/>
          <p:nvPr/>
        </p:nvSpPr>
        <p:spPr>
          <a:xfrm>
            <a:off x="2105100" y="2215186"/>
            <a:ext cx="128082" cy="117327"/>
          </a:xfrm>
          <a:custGeom>
            <a:avLst/>
            <a:gdLst>
              <a:gd name="connsiteX0" fmla="*/ 5217 w 128082"/>
              <a:gd name="connsiteY0" fmla="*/ 964 h 117327"/>
              <a:gd name="connsiteX1" fmla="*/ 26383 w 128082"/>
              <a:gd name="connsiteY1" fmla="*/ 85631 h 117327"/>
              <a:gd name="connsiteX2" fmla="*/ 75067 w 128082"/>
              <a:gd name="connsiteY2" fmla="*/ 106797 h 117327"/>
              <a:gd name="connsiteX3" fmla="*/ 111050 w 128082"/>
              <a:gd name="connsiteY3" fmla="*/ 115264 h 117327"/>
              <a:gd name="connsiteX4" fmla="*/ 111050 w 128082"/>
              <a:gd name="connsiteY4" fmla="*/ 68697 h 117327"/>
              <a:gd name="connsiteX5" fmla="*/ 123750 w 128082"/>
              <a:gd name="connsiteY5" fmla="*/ 41181 h 117327"/>
              <a:gd name="connsiteX6" fmla="*/ 5217 w 128082"/>
              <a:gd name="connsiteY6" fmla="*/ 964 h 11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082" h="117327">
                <a:moveTo>
                  <a:pt x="5217" y="964"/>
                </a:moveTo>
                <a:cubicBezTo>
                  <a:pt x="-11011" y="8372"/>
                  <a:pt x="14741" y="67992"/>
                  <a:pt x="26383" y="85631"/>
                </a:cubicBezTo>
                <a:cubicBezTo>
                  <a:pt x="38025" y="103270"/>
                  <a:pt x="60956" y="101858"/>
                  <a:pt x="75067" y="106797"/>
                </a:cubicBezTo>
                <a:cubicBezTo>
                  <a:pt x="89178" y="111736"/>
                  <a:pt x="105053" y="121614"/>
                  <a:pt x="111050" y="115264"/>
                </a:cubicBezTo>
                <a:cubicBezTo>
                  <a:pt x="117047" y="108914"/>
                  <a:pt x="108933" y="81044"/>
                  <a:pt x="111050" y="68697"/>
                </a:cubicBezTo>
                <a:cubicBezTo>
                  <a:pt x="113167" y="56350"/>
                  <a:pt x="137861" y="51411"/>
                  <a:pt x="123750" y="41181"/>
                </a:cubicBezTo>
                <a:cubicBezTo>
                  <a:pt x="109639" y="30951"/>
                  <a:pt x="21445" y="-6444"/>
                  <a:pt x="5217" y="964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9" name="フリーフォーム: 図形 1828">
            <a:extLst>
              <a:ext uri="{FF2B5EF4-FFF2-40B4-BE49-F238E27FC236}">
                <a16:creationId xmlns:a16="http://schemas.microsoft.com/office/drawing/2014/main" id="{F3B0C03A-EA9B-4815-A1E6-DDDD2FE34F3F}"/>
              </a:ext>
            </a:extLst>
          </p:cNvPr>
          <p:cNvSpPr/>
          <p:nvPr/>
        </p:nvSpPr>
        <p:spPr>
          <a:xfrm>
            <a:off x="1974294" y="2404298"/>
            <a:ext cx="110623" cy="137333"/>
          </a:xfrm>
          <a:custGeom>
            <a:avLst/>
            <a:gdLst>
              <a:gd name="connsiteX0" fmla="*/ 110623 w 110623"/>
              <a:gd name="connsiteY0" fmla="*/ 6585 h 137333"/>
              <a:gd name="connsiteX1" fmla="*/ 51356 w 110623"/>
              <a:gd name="connsiteY1" fmla="*/ 133585 h 137333"/>
              <a:gd name="connsiteX2" fmla="*/ 11139 w 110623"/>
              <a:gd name="connsiteY2" fmla="*/ 101835 h 137333"/>
              <a:gd name="connsiteX3" fmla="*/ 2673 w 110623"/>
              <a:gd name="connsiteY3" fmla="*/ 82785 h 137333"/>
              <a:gd name="connsiteX4" fmla="*/ 51356 w 110623"/>
              <a:gd name="connsiteY4" fmla="*/ 23519 h 137333"/>
              <a:gd name="connsiteX5" fmla="*/ 110623 w 110623"/>
              <a:gd name="connsiteY5" fmla="*/ 6585 h 13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23" h="137333">
                <a:moveTo>
                  <a:pt x="110623" y="6585"/>
                </a:moveTo>
                <a:cubicBezTo>
                  <a:pt x="110623" y="24929"/>
                  <a:pt x="67937" y="117710"/>
                  <a:pt x="51356" y="133585"/>
                </a:cubicBezTo>
                <a:cubicBezTo>
                  <a:pt x="34775" y="149460"/>
                  <a:pt x="19253" y="110302"/>
                  <a:pt x="11139" y="101835"/>
                </a:cubicBezTo>
                <a:cubicBezTo>
                  <a:pt x="3025" y="93368"/>
                  <a:pt x="-4030" y="95838"/>
                  <a:pt x="2673" y="82785"/>
                </a:cubicBezTo>
                <a:cubicBezTo>
                  <a:pt x="9376" y="69732"/>
                  <a:pt x="36892" y="34102"/>
                  <a:pt x="51356" y="23519"/>
                </a:cubicBezTo>
                <a:cubicBezTo>
                  <a:pt x="65820" y="12936"/>
                  <a:pt x="110623" y="-11759"/>
                  <a:pt x="110623" y="6585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0" name="フリーフォーム: 図形 1829">
            <a:extLst>
              <a:ext uri="{FF2B5EF4-FFF2-40B4-BE49-F238E27FC236}">
                <a16:creationId xmlns:a16="http://schemas.microsoft.com/office/drawing/2014/main" id="{DC8081EF-13A3-486E-AA6F-EC522758B885}"/>
              </a:ext>
            </a:extLst>
          </p:cNvPr>
          <p:cNvSpPr/>
          <p:nvPr/>
        </p:nvSpPr>
        <p:spPr>
          <a:xfrm>
            <a:off x="1859282" y="2461701"/>
            <a:ext cx="111985" cy="117339"/>
          </a:xfrm>
          <a:custGeom>
            <a:avLst/>
            <a:gdLst>
              <a:gd name="connsiteX0" fmla="*/ 1268 w 111985"/>
              <a:gd name="connsiteY0" fmla="*/ 114282 h 117339"/>
              <a:gd name="connsiteX1" fmla="*/ 109218 w 111985"/>
              <a:gd name="connsiteY1" fmla="*/ 90999 h 117339"/>
              <a:gd name="connsiteX2" fmla="*/ 77468 w 111985"/>
              <a:gd name="connsiteY2" fmla="*/ 2099 h 117339"/>
              <a:gd name="connsiteX3" fmla="*/ 49951 w 111985"/>
              <a:gd name="connsiteY3" fmla="*/ 33849 h 117339"/>
              <a:gd name="connsiteX4" fmla="*/ 1268 w 111985"/>
              <a:gd name="connsiteY4" fmla="*/ 114282 h 1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85" h="117339">
                <a:moveTo>
                  <a:pt x="1268" y="114282"/>
                </a:moveTo>
                <a:cubicBezTo>
                  <a:pt x="11146" y="123807"/>
                  <a:pt x="96518" y="109696"/>
                  <a:pt x="109218" y="90999"/>
                </a:cubicBezTo>
                <a:cubicBezTo>
                  <a:pt x="121918" y="72302"/>
                  <a:pt x="87346" y="11624"/>
                  <a:pt x="77468" y="2099"/>
                </a:cubicBezTo>
                <a:cubicBezTo>
                  <a:pt x="67590" y="-7426"/>
                  <a:pt x="57712" y="17621"/>
                  <a:pt x="49951" y="33849"/>
                </a:cubicBezTo>
                <a:cubicBezTo>
                  <a:pt x="42190" y="50077"/>
                  <a:pt x="-8610" y="104757"/>
                  <a:pt x="1268" y="11428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1" name="フリーフォーム: 図形 1830">
            <a:extLst>
              <a:ext uri="{FF2B5EF4-FFF2-40B4-BE49-F238E27FC236}">
                <a16:creationId xmlns:a16="http://schemas.microsoft.com/office/drawing/2014/main" id="{1FC59645-FDF2-4636-9717-43969F09C155}"/>
              </a:ext>
            </a:extLst>
          </p:cNvPr>
          <p:cNvSpPr/>
          <p:nvPr/>
        </p:nvSpPr>
        <p:spPr>
          <a:xfrm>
            <a:off x="5098305" y="6977062"/>
            <a:ext cx="108946" cy="137586"/>
          </a:xfrm>
          <a:custGeom>
            <a:avLst/>
            <a:gdLst>
              <a:gd name="connsiteX0" fmla="*/ 745 w 108946"/>
              <a:gd name="connsiteY0" fmla="*/ 1 h 137586"/>
              <a:gd name="connsiteX1" fmla="*/ 99170 w 108946"/>
              <a:gd name="connsiteY1" fmla="*/ 52388 h 137586"/>
              <a:gd name="connsiteX2" fmla="*/ 102345 w 108946"/>
              <a:gd name="connsiteY2" fmla="*/ 136526 h 137586"/>
              <a:gd name="connsiteX3" fmla="*/ 72183 w 108946"/>
              <a:gd name="connsiteY3" fmla="*/ 96838 h 137586"/>
              <a:gd name="connsiteX4" fmla="*/ 53133 w 108946"/>
              <a:gd name="connsiteY4" fmla="*/ 53976 h 137586"/>
              <a:gd name="connsiteX5" fmla="*/ 745 w 108946"/>
              <a:gd name="connsiteY5" fmla="*/ 1 h 13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46" h="137586">
                <a:moveTo>
                  <a:pt x="745" y="1"/>
                </a:moveTo>
                <a:cubicBezTo>
                  <a:pt x="8418" y="-264"/>
                  <a:pt x="82237" y="29634"/>
                  <a:pt x="99170" y="52388"/>
                </a:cubicBezTo>
                <a:cubicBezTo>
                  <a:pt x="116103" y="75142"/>
                  <a:pt x="106843" y="129118"/>
                  <a:pt x="102345" y="136526"/>
                </a:cubicBezTo>
                <a:cubicBezTo>
                  <a:pt x="97847" y="143934"/>
                  <a:pt x="80385" y="110596"/>
                  <a:pt x="72183" y="96838"/>
                </a:cubicBezTo>
                <a:cubicBezTo>
                  <a:pt x="63981" y="83080"/>
                  <a:pt x="59219" y="66147"/>
                  <a:pt x="53133" y="53976"/>
                </a:cubicBezTo>
                <a:cubicBezTo>
                  <a:pt x="47048" y="41805"/>
                  <a:pt x="-6928" y="266"/>
                  <a:pt x="745" y="1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2" name="フリーフォーム: 図形 1831">
            <a:extLst>
              <a:ext uri="{FF2B5EF4-FFF2-40B4-BE49-F238E27FC236}">
                <a16:creationId xmlns:a16="http://schemas.microsoft.com/office/drawing/2014/main" id="{9B000B9A-A240-4D3F-B7E8-F1F4804749B5}"/>
              </a:ext>
            </a:extLst>
          </p:cNvPr>
          <p:cNvSpPr/>
          <p:nvPr/>
        </p:nvSpPr>
        <p:spPr>
          <a:xfrm>
            <a:off x="4330369" y="7365593"/>
            <a:ext cx="143912" cy="157185"/>
          </a:xfrm>
          <a:custGeom>
            <a:avLst/>
            <a:gdLst>
              <a:gd name="connsiteX0" fmla="*/ 143206 w 143912"/>
              <a:gd name="connsiteY0" fmla="*/ 407 h 157185"/>
              <a:gd name="connsiteX1" fmla="*/ 16206 w 143912"/>
              <a:gd name="connsiteY1" fmla="*/ 87720 h 157185"/>
              <a:gd name="connsiteX2" fmla="*/ 8269 w 143912"/>
              <a:gd name="connsiteY2" fmla="*/ 144870 h 157185"/>
              <a:gd name="connsiteX3" fmla="*/ 76531 w 143912"/>
              <a:gd name="connsiteY3" fmla="*/ 155982 h 157185"/>
              <a:gd name="connsiteX4" fmla="*/ 67006 w 143912"/>
              <a:gd name="connsiteY4" fmla="*/ 125820 h 157185"/>
              <a:gd name="connsiteX5" fmla="*/ 143206 w 143912"/>
              <a:gd name="connsiteY5" fmla="*/ 407 h 15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912" h="157185">
                <a:moveTo>
                  <a:pt x="143206" y="407"/>
                </a:moveTo>
                <a:cubicBezTo>
                  <a:pt x="134739" y="-5943"/>
                  <a:pt x="38695" y="63643"/>
                  <a:pt x="16206" y="87720"/>
                </a:cubicBezTo>
                <a:cubicBezTo>
                  <a:pt x="-6283" y="111797"/>
                  <a:pt x="-1785" y="133493"/>
                  <a:pt x="8269" y="144870"/>
                </a:cubicBezTo>
                <a:cubicBezTo>
                  <a:pt x="18323" y="156247"/>
                  <a:pt x="66742" y="159157"/>
                  <a:pt x="76531" y="155982"/>
                </a:cubicBezTo>
                <a:cubicBezTo>
                  <a:pt x="86320" y="152807"/>
                  <a:pt x="52454" y="149103"/>
                  <a:pt x="67006" y="125820"/>
                </a:cubicBezTo>
                <a:cubicBezTo>
                  <a:pt x="81558" y="102537"/>
                  <a:pt x="151673" y="6757"/>
                  <a:pt x="143206" y="40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3" name="フリーフォーム: 図形 1832">
            <a:extLst>
              <a:ext uri="{FF2B5EF4-FFF2-40B4-BE49-F238E27FC236}">
                <a16:creationId xmlns:a16="http://schemas.microsoft.com/office/drawing/2014/main" id="{9733E7AB-4473-43CA-943C-E464A62D2DAE}"/>
              </a:ext>
            </a:extLst>
          </p:cNvPr>
          <p:cNvSpPr/>
          <p:nvPr/>
        </p:nvSpPr>
        <p:spPr>
          <a:xfrm>
            <a:off x="4213906" y="7526884"/>
            <a:ext cx="181241" cy="143935"/>
          </a:xfrm>
          <a:custGeom>
            <a:avLst/>
            <a:gdLst>
              <a:gd name="connsiteX0" fmla="*/ 175532 w 181241"/>
              <a:gd name="connsiteY0" fmla="*/ 1041 h 143935"/>
              <a:gd name="connsiteX1" fmla="*/ 2494 w 181241"/>
              <a:gd name="connsiteY1" fmla="*/ 139154 h 143935"/>
              <a:gd name="connsiteX2" fmla="*/ 77107 w 181241"/>
              <a:gd name="connsiteY2" fmla="*/ 108991 h 143935"/>
              <a:gd name="connsiteX3" fmla="*/ 134257 w 181241"/>
              <a:gd name="connsiteY3" fmla="*/ 77241 h 143935"/>
              <a:gd name="connsiteX4" fmla="*/ 175532 w 181241"/>
              <a:gd name="connsiteY4" fmla="*/ 1041 h 143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241" h="143935">
                <a:moveTo>
                  <a:pt x="175532" y="1041"/>
                </a:moveTo>
                <a:cubicBezTo>
                  <a:pt x="153571" y="11360"/>
                  <a:pt x="18898" y="121162"/>
                  <a:pt x="2494" y="139154"/>
                </a:cubicBezTo>
                <a:cubicBezTo>
                  <a:pt x="-13910" y="157146"/>
                  <a:pt x="55146" y="119310"/>
                  <a:pt x="77107" y="108991"/>
                </a:cubicBezTo>
                <a:cubicBezTo>
                  <a:pt x="99068" y="98672"/>
                  <a:pt x="118382" y="94439"/>
                  <a:pt x="134257" y="77241"/>
                </a:cubicBezTo>
                <a:cubicBezTo>
                  <a:pt x="150132" y="60043"/>
                  <a:pt x="197493" y="-9278"/>
                  <a:pt x="175532" y="1041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4" name="フリーフォーム: 図形 1833">
            <a:extLst>
              <a:ext uri="{FF2B5EF4-FFF2-40B4-BE49-F238E27FC236}">
                <a16:creationId xmlns:a16="http://schemas.microsoft.com/office/drawing/2014/main" id="{3BC40DC5-3179-46B8-B449-34767B543E0D}"/>
              </a:ext>
            </a:extLst>
          </p:cNvPr>
          <p:cNvSpPr/>
          <p:nvPr/>
        </p:nvSpPr>
        <p:spPr>
          <a:xfrm>
            <a:off x="4310697" y="7511985"/>
            <a:ext cx="12099" cy="249398"/>
          </a:xfrm>
          <a:custGeom>
            <a:avLst/>
            <a:gdLst>
              <a:gd name="connsiteX0" fmla="*/ 12066 w 12099"/>
              <a:gd name="connsiteY0" fmla="*/ 65 h 249398"/>
              <a:gd name="connsiteX1" fmla="*/ 953 w 12099"/>
              <a:gd name="connsiteY1" fmla="*/ 133415 h 249398"/>
              <a:gd name="connsiteX2" fmla="*/ 953 w 12099"/>
              <a:gd name="connsiteY2" fmla="*/ 249303 h 249398"/>
              <a:gd name="connsiteX3" fmla="*/ 4128 w 12099"/>
              <a:gd name="connsiteY3" fmla="*/ 150878 h 249398"/>
              <a:gd name="connsiteX4" fmla="*/ 12066 w 12099"/>
              <a:gd name="connsiteY4" fmla="*/ 65 h 24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9" h="249398">
                <a:moveTo>
                  <a:pt x="12066" y="65"/>
                </a:moveTo>
                <a:cubicBezTo>
                  <a:pt x="11537" y="-2846"/>
                  <a:pt x="2805" y="91875"/>
                  <a:pt x="953" y="133415"/>
                </a:cubicBezTo>
                <a:cubicBezTo>
                  <a:pt x="-899" y="174955"/>
                  <a:pt x="424" y="246393"/>
                  <a:pt x="953" y="249303"/>
                </a:cubicBezTo>
                <a:cubicBezTo>
                  <a:pt x="1482" y="252214"/>
                  <a:pt x="1482" y="187655"/>
                  <a:pt x="4128" y="150878"/>
                </a:cubicBezTo>
                <a:cubicBezTo>
                  <a:pt x="6774" y="114101"/>
                  <a:pt x="12595" y="2976"/>
                  <a:pt x="12066" y="65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5" name="フリーフォーム: 図形 1834">
            <a:extLst>
              <a:ext uri="{FF2B5EF4-FFF2-40B4-BE49-F238E27FC236}">
                <a16:creationId xmlns:a16="http://schemas.microsoft.com/office/drawing/2014/main" id="{17FDD12F-4B5B-41F9-B512-EA2D257E68A5}"/>
              </a:ext>
            </a:extLst>
          </p:cNvPr>
          <p:cNvSpPr/>
          <p:nvPr/>
        </p:nvSpPr>
        <p:spPr>
          <a:xfrm>
            <a:off x="4184645" y="7648977"/>
            <a:ext cx="153998" cy="483871"/>
          </a:xfrm>
          <a:custGeom>
            <a:avLst/>
            <a:gdLst>
              <a:gd name="connsiteX0" fmla="*/ 5 w 153998"/>
              <a:gd name="connsiteY0" fmla="*/ 58336 h 483871"/>
              <a:gd name="connsiteX1" fmla="*/ 57155 w 153998"/>
              <a:gd name="connsiteY1" fmla="*/ 1186 h 483871"/>
              <a:gd name="connsiteX2" fmla="*/ 74618 w 153998"/>
              <a:gd name="connsiteY2" fmla="*/ 107548 h 483871"/>
              <a:gd name="connsiteX3" fmla="*/ 131768 w 153998"/>
              <a:gd name="connsiteY3" fmla="*/ 410761 h 483871"/>
              <a:gd name="connsiteX4" fmla="*/ 153993 w 153998"/>
              <a:gd name="connsiteY4" fmla="*/ 477436 h 483871"/>
              <a:gd name="connsiteX5" fmla="*/ 130180 w 153998"/>
              <a:gd name="connsiteY5" fmla="*/ 447273 h 483871"/>
              <a:gd name="connsiteX6" fmla="*/ 53980 w 153998"/>
              <a:gd name="connsiteY6" fmla="*/ 177398 h 483871"/>
              <a:gd name="connsiteX7" fmla="*/ 5 w 153998"/>
              <a:gd name="connsiteY7" fmla="*/ 58336 h 48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998" h="483871">
                <a:moveTo>
                  <a:pt x="5" y="58336"/>
                </a:moveTo>
                <a:cubicBezTo>
                  <a:pt x="534" y="28967"/>
                  <a:pt x="44720" y="-7016"/>
                  <a:pt x="57155" y="1186"/>
                </a:cubicBezTo>
                <a:cubicBezTo>
                  <a:pt x="69591" y="9388"/>
                  <a:pt x="62183" y="39286"/>
                  <a:pt x="74618" y="107548"/>
                </a:cubicBezTo>
                <a:cubicBezTo>
                  <a:pt x="87053" y="175810"/>
                  <a:pt x="118539" y="349113"/>
                  <a:pt x="131768" y="410761"/>
                </a:cubicBezTo>
                <a:cubicBezTo>
                  <a:pt x="144997" y="472409"/>
                  <a:pt x="154258" y="471351"/>
                  <a:pt x="153993" y="477436"/>
                </a:cubicBezTo>
                <a:cubicBezTo>
                  <a:pt x="153728" y="483521"/>
                  <a:pt x="146849" y="497279"/>
                  <a:pt x="130180" y="447273"/>
                </a:cubicBezTo>
                <a:cubicBezTo>
                  <a:pt x="113511" y="397267"/>
                  <a:pt x="72765" y="240898"/>
                  <a:pt x="53980" y="177398"/>
                </a:cubicBezTo>
                <a:cubicBezTo>
                  <a:pt x="35195" y="113898"/>
                  <a:pt x="-524" y="87705"/>
                  <a:pt x="5" y="58336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6" name="フリーフォーム: 図形 1835">
            <a:extLst>
              <a:ext uri="{FF2B5EF4-FFF2-40B4-BE49-F238E27FC236}">
                <a16:creationId xmlns:a16="http://schemas.microsoft.com/office/drawing/2014/main" id="{011CECEC-D69B-47A5-B683-45D85D6A19A6}"/>
              </a:ext>
            </a:extLst>
          </p:cNvPr>
          <p:cNvSpPr/>
          <p:nvPr/>
        </p:nvSpPr>
        <p:spPr>
          <a:xfrm>
            <a:off x="4249951" y="7655176"/>
            <a:ext cx="137741" cy="817377"/>
          </a:xfrm>
          <a:custGeom>
            <a:avLst/>
            <a:gdLst>
              <a:gd name="connsiteX0" fmla="*/ 1374 w 137741"/>
              <a:gd name="connsiteY0" fmla="*/ 9274 h 817377"/>
              <a:gd name="connsiteX1" fmla="*/ 55349 w 137741"/>
              <a:gd name="connsiteY1" fmla="*/ 112462 h 817377"/>
              <a:gd name="connsiteX2" fmla="*/ 128374 w 137741"/>
              <a:gd name="connsiteY2" fmla="*/ 558549 h 817377"/>
              <a:gd name="connsiteX3" fmla="*/ 134724 w 137741"/>
              <a:gd name="connsiteY3" fmla="*/ 806199 h 817377"/>
              <a:gd name="connsiteX4" fmla="*/ 109324 w 137741"/>
              <a:gd name="connsiteY4" fmla="*/ 737937 h 817377"/>
              <a:gd name="connsiteX5" fmla="*/ 58524 w 137741"/>
              <a:gd name="connsiteY5" fmla="*/ 412499 h 817377"/>
              <a:gd name="connsiteX6" fmla="*/ 77574 w 137741"/>
              <a:gd name="connsiteY6" fmla="*/ 485524 h 817377"/>
              <a:gd name="connsiteX7" fmla="*/ 22012 w 137741"/>
              <a:gd name="connsiteY7" fmla="*/ 287087 h 817377"/>
              <a:gd name="connsiteX8" fmla="*/ 1374 w 137741"/>
              <a:gd name="connsiteY8" fmla="*/ 9274 h 81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741" h="817377">
                <a:moveTo>
                  <a:pt x="1374" y="9274"/>
                </a:moveTo>
                <a:cubicBezTo>
                  <a:pt x="6930" y="-19830"/>
                  <a:pt x="34182" y="20916"/>
                  <a:pt x="55349" y="112462"/>
                </a:cubicBezTo>
                <a:cubicBezTo>
                  <a:pt x="76516" y="204008"/>
                  <a:pt x="115145" y="442926"/>
                  <a:pt x="128374" y="558549"/>
                </a:cubicBezTo>
                <a:cubicBezTo>
                  <a:pt x="141603" y="674172"/>
                  <a:pt x="137899" y="776301"/>
                  <a:pt x="134724" y="806199"/>
                </a:cubicBezTo>
                <a:cubicBezTo>
                  <a:pt x="131549" y="836097"/>
                  <a:pt x="122024" y="803554"/>
                  <a:pt x="109324" y="737937"/>
                </a:cubicBezTo>
                <a:cubicBezTo>
                  <a:pt x="96624" y="672320"/>
                  <a:pt x="63816" y="454568"/>
                  <a:pt x="58524" y="412499"/>
                </a:cubicBezTo>
                <a:cubicBezTo>
                  <a:pt x="53232" y="370430"/>
                  <a:pt x="83659" y="506426"/>
                  <a:pt x="77574" y="485524"/>
                </a:cubicBezTo>
                <a:cubicBezTo>
                  <a:pt x="71489" y="464622"/>
                  <a:pt x="36035" y="365933"/>
                  <a:pt x="22012" y="287087"/>
                </a:cubicBezTo>
                <a:cubicBezTo>
                  <a:pt x="7989" y="208241"/>
                  <a:pt x="-4182" y="38378"/>
                  <a:pt x="1374" y="927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7" name="フリーフォーム: 図形 1836">
            <a:extLst>
              <a:ext uri="{FF2B5EF4-FFF2-40B4-BE49-F238E27FC236}">
                <a16:creationId xmlns:a16="http://schemas.microsoft.com/office/drawing/2014/main" id="{EC5CCCE7-687F-415B-B578-F8811ECD586E}"/>
              </a:ext>
            </a:extLst>
          </p:cNvPr>
          <p:cNvSpPr/>
          <p:nvPr/>
        </p:nvSpPr>
        <p:spPr>
          <a:xfrm>
            <a:off x="4160691" y="8381291"/>
            <a:ext cx="275855" cy="1154492"/>
          </a:xfrm>
          <a:custGeom>
            <a:avLst/>
            <a:gdLst>
              <a:gd name="connsiteX0" fmla="*/ 216576 w 275855"/>
              <a:gd name="connsiteY0" fmla="*/ 709 h 1154492"/>
              <a:gd name="connsiteX1" fmla="*/ 250442 w 275855"/>
              <a:gd name="connsiteY1" fmla="*/ 711909 h 1154492"/>
              <a:gd name="connsiteX2" fmla="*/ 676 w 275855"/>
              <a:gd name="connsiteY2" fmla="*/ 1143709 h 1154492"/>
              <a:gd name="connsiteX3" fmla="*/ 178476 w 275855"/>
              <a:gd name="connsiteY3" fmla="*/ 1012476 h 1154492"/>
              <a:gd name="connsiteX4" fmla="*/ 233509 w 275855"/>
              <a:gd name="connsiteY4" fmla="*/ 885476 h 1154492"/>
              <a:gd name="connsiteX5" fmla="*/ 275842 w 275855"/>
              <a:gd name="connsiteY5" fmla="*/ 584909 h 1154492"/>
              <a:gd name="connsiteX6" fmla="*/ 216576 w 275855"/>
              <a:gd name="connsiteY6" fmla="*/ 709 h 11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855" h="1154492">
                <a:moveTo>
                  <a:pt x="216576" y="709"/>
                </a:moveTo>
                <a:cubicBezTo>
                  <a:pt x="212343" y="21876"/>
                  <a:pt x="286425" y="521409"/>
                  <a:pt x="250442" y="711909"/>
                </a:cubicBezTo>
                <a:cubicBezTo>
                  <a:pt x="214459" y="902409"/>
                  <a:pt x="12670" y="1093615"/>
                  <a:pt x="676" y="1143709"/>
                </a:cubicBezTo>
                <a:cubicBezTo>
                  <a:pt x="-11318" y="1193803"/>
                  <a:pt x="139671" y="1055515"/>
                  <a:pt x="178476" y="1012476"/>
                </a:cubicBezTo>
                <a:cubicBezTo>
                  <a:pt x="217281" y="969437"/>
                  <a:pt x="217281" y="956737"/>
                  <a:pt x="233509" y="885476"/>
                </a:cubicBezTo>
                <a:cubicBezTo>
                  <a:pt x="249737" y="814215"/>
                  <a:pt x="276548" y="731665"/>
                  <a:pt x="275842" y="584909"/>
                </a:cubicBezTo>
                <a:cubicBezTo>
                  <a:pt x="275137" y="438153"/>
                  <a:pt x="220809" y="-20458"/>
                  <a:pt x="216576" y="709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8" name="フリーフォーム: 図形 1837">
            <a:extLst>
              <a:ext uri="{FF2B5EF4-FFF2-40B4-BE49-F238E27FC236}">
                <a16:creationId xmlns:a16="http://schemas.microsoft.com/office/drawing/2014/main" id="{184C3449-1DB8-4435-9B25-D9313779751E}"/>
              </a:ext>
            </a:extLst>
          </p:cNvPr>
          <p:cNvSpPr/>
          <p:nvPr/>
        </p:nvSpPr>
        <p:spPr>
          <a:xfrm>
            <a:off x="3427421" y="9385135"/>
            <a:ext cx="951053" cy="1002741"/>
          </a:xfrm>
          <a:custGeom>
            <a:avLst/>
            <a:gdLst>
              <a:gd name="connsiteX0" fmla="*/ 945612 w 951053"/>
              <a:gd name="connsiteY0" fmla="*/ 4398 h 1002741"/>
              <a:gd name="connsiteX1" fmla="*/ 505346 w 951053"/>
              <a:gd name="connsiteY1" fmla="*/ 334598 h 1002741"/>
              <a:gd name="connsiteX2" fmla="*/ 124346 w 951053"/>
              <a:gd name="connsiteY2" fmla="*/ 753698 h 1002741"/>
              <a:gd name="connsiteX3" fmla="*/ 5812 w 951053"/>
              <a:gd name="connsiteY3" fmla="*/ 999232 h 1002741"/>
              <a:gd name="connsiteX4" fmla="*/ 35446 w 951053"/>
              <a:gd name="connsiteY4" fmla="*/ 876465 h 1002741"/>
              <a:gd name="connsiteX5" fmla="*/ 183612 w 951053"/>
              <a:gd name="connsiteY5" fmla="*/ 575898 h 1002741"/>
              <a:gd name="connsiteX6" fmla="*/ 945612 w 951053"/>
              <a:gd name="connsiteY6" fmla="*/ 4398 h 100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1053" h="1002741">
                <a:moveTo>
                  <a:pt x="945612" y="4398"/>
                </a:moveTo>
                <a:cubicBezTo>
                  <a:pt x="999234" y="-35819"/>
                  <a:pt x="642224" y="209715"/>
                  <a:pt x="505346" y="334598"/>
                </a:cubicBezTo>
                <a:cubicBezTo>
                  <a:pt x="368468" y="459481"/>
                  <a:pt x="207602" y="642926"/>
                  <a:pt x="124346" y="753698"/>
                </a:cubicBezTo>
                <a:cubicBezTo>
                  <a:pt x="41090" y="864470"/>
                  <a:pt x="20629" y="978771"/>
                  <a:pt x="5812" y="999232"/>
                </a:cubicBezTo>
                <a:cubicBezTo>
                  <a:pt x="-9005" y="1019693"/>
                  <a:pt x="5813" y="947021"/>
                  <a:pt x="35446" y="876465"/>
                </a:cubicBezTo>
                <a:cubicBezTo>
                  <a:pt x="65079" y="805909"/>
                  <a:pt x="29801" y="724770"/>
                  <a:pt x="183612" y="575898"/>
                </a:cubicBezTo>
                <a:cubicBezTo>
                  <a:pt x="337423" y="427026"/>
                  <a:pt x="891990" y="44615"/>
                  <a:pt x="945612" y="439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9" name="フリーフォーム: 図形 1838">
            <a:extLst>
              <a:ext uri="{FF2B5EF4-FFF2-40B4-BE49-F238E27FC236}">
                <a16:creationId xmlns:a16="http://schemas.microsoft.com/office/drawing/2014/main" id="{8FAB8E30-17F9-46DB-A31E-3ADCD5938F86}"/>
              </a:ext>
            </a:extLst>
          </p:cNvPr>
          <p:cNvSpPr/>
          <p:nvPr/>
        </p:nvSpPr>
        <p:spPr>
          <a:xfrm>
            <a:off x="3245183" y="8620489"/>
            <a:ext cx="247317" cy="1774612"/>
          </a:xfrm>
          <a:custGeom>
            <a:avLst/>
            <a:gdLst>
              <a:gd name="connsiteX0" fmla="*/ 116084 w 247317"/>
              <a:gd name="connsiteY0" fmla="*/ 36678 h 1774612"/>
              <a:gd name="connsiteX1" fmla="*/ 61050 w 247317"/>
              <a:gd name="connsiteY1" fmla="*/ 815611 h 1774612"/>
              <a:gd name="connsiteX2" fmla="*/ 90684 w 247317"/>
              <a:gd name="connsiteY2" fmla="*/ 1179678 h 1774612"/>
              <a:gd name="connsiteX3" fmla="*/ 56817 w 247317"/>
              <a:gd name="connsiteY3" fmla="*/ 1632644 h 1774612"/>
              <a:gd name="connsiteX4" fmla="*/ 137250 w 247317"/>
              <a:gd name="connsiteY4" fmla="*/ 1755411 h 1774612"/>
              <a:gd name="connsiteX5" fmla="*/ 247317 w 247317"/>
              <a:gd name="connsiteY5" fmla="*/ 1721544 h 1774612"/>
              <a:gd name="connsiteX6" fmla="*/ 48350 w 247317"/>
              <a:gd name="connsiteY6" fmla="*/ 1768111 h 1774612"/>
              <a:gd name="connsiteX7" fmla="*/ 1784 w 247317"/>
              <a:gd name="connsiteY7" fmla="*/ 1552211 h 1774612"/>
              <a:gd name="connsiteX8" fmla="*/ 48350 w 247317"/>
              <a:gd name="connsiteY8" fmla="*/ 815611 h 1774612"/>
              <a:gd name="connsiteX9" fmla="*/ 1784 w 247317"/>
              <a:gd name="connsiteY9" fmla="*/ 197544 h 1774612"/>
              <a:gd name="connsiteX10" fmla="*/ 116084 w 247317"/>
              <a:gd name="connsiteY10" fmla="*/ 36678 h 177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317" h="1774612">
                <a:moveTo>
                  <a:pt x="116084" y="36678"/>
                </a:moveTo>
                <a:cubicBezTo>
                  <a:pt x="125962" y="139689"/>
                  <a:pt x="65283" y="625111"/>
                  <a:pt x="61050" y="815611"/>
                </a:cubicBezTo>
                <a:cubicBezTo>
                  <a:pt x="56817" y="1006111"/>
                  <a:pt x="91389" y="1043506"/>
                  <a:pt x="90684" y="1179678"/>
                </a:cubicBezTo>
                <a:cubicBezTo>
                  <a:pt x="89979" y="1315850"/>
                  <a:pt x="49056" y="1536689"/>
                  <a:pt x="56817" y="1632644"/>
                </a:cubicBezTo>
                <a:cubicBezTo>
                  <a:pt x="64578" y="1728599"/>
                  <a:pt x="105500" y="1740594"/>
                  <a:pt x="137250" y="1755411"/>
                </a:cubicBezTo>
                <a:cubicBezTo>
                  <a:pt x="169000" y="1770228"/>
                  <a:pt x="247317" y="1721544"/>
                  <a:pt x="247317" y="1721544"/>
                </a:cubicBezTo>
                <a:cubicBezTo>
                  <a:pt x="232500" y="1723661"/>
                  <a:pt x="89272" y="1796333"/>
                  <a:pt x="48350" y="1768111"/>
                </a:cubicBezTo>
                <a:cubicBezTo>
                  <a:pt x="7428" y="1739889"/>
                  <a:pt x="1784" y="1710961"/>
                  <a:pt x="1784" y="1552211"/>
                </a:cubicBezTo>
                <a:cubicBezTo>
                  <a:pt x="1784" y="1393461"/>
                  <a:pt x="48350" y="1041389"/>
                  <a:pt x="48350" y="815611"/>
                </a:cubicBezTo>
                <a:cubicBezTo>
                  <a:pt x="48350" y="589833"/>
                  <a:pt x="-10916" y="328072"/>
                  <a:pt x="1784" y="197544"/>
                </a:cubicBezTo>
                <a:cubicBezTo>
                  <a:pt x="14484" y="67016"/>
                  <a:pt x="106206" y="-66333"/>
                  <a:pt x="116084" y="3667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0" name="フリーフォーム: 図形 1839">
            <a:extLst>
              <a:ext uri="{FF2B5EF4-FFF2-40B4-BE49-F238E27FC236}">
                <a16:creationId xmlns:a16="http://schemas.microsoft.com/office/drawing/2014/main" id="{2FB10119-1869-4C46-92D7-9DCD34194CB6}"/>
              </a:ext>
            </a:extLst>
          </p:cNvPr>
          <p:cNvSpPr/>
          <p:nvPr/>
        </p:nvSpPr>
        <p:spPr>
          <a:xfrm>
            <a:off x="3923449" y="7717333"/>
            <a:ext cx="318632" cy="1663593"/>
          </a:xfrm>
          <a:custGeom>
            <a:avLst/>
            <a:gdLst>
              <a:gd name="connsiteX0" fmla="*/ 318351 w 318632"/>
              <a:gd name="connsiteY0" fmla="*/ 34 h 1663593"/>
              <a:gd name="connsiteX1" fmla="*/ 132084 w 318632"/>
              <a:gd name="connsiteY1" fmla="*/ 279434 h 1663593"/>
              <a:gd name="connsiteX2" fmla="*/ 85518 w 318632"/>
              <a:gd name="connsiteY2" fmla="*/ 660434 h 1663593"/>
              <a:gd name="connsiteX3" fmla="*/ 30484 w 318632"/>
              <a:gd name="connsiteY3" fmla="*/ 914434 h 1663593"/>
              <a:gd name="connsiteX4" fmla="*/ 30484 w 318632"/>
              <a:gd name="connsiteY4" fmla="*/ 1024500 h 1663593"/>
              <a:gd name="connsiteX5" fmla="*/ 123618 w 318632"/>
              <a:gd name="connsiteY5" fmla="*/ 1469000 h 1663593"/>
              <a:gd name="connsiteX6" fmla="*/ 127851 w 318632"/>
              <a:gd name="connsiteY6" fmla="*/ 1621400 h 1663593"/>
              <a:gd name="connsiteX7" fmla="*/ 64351 w 318632"/>
              <a:gd name="connsiteY7" fmla="*/ 1655267 h 1663593"/>
              <a:gd name="connsiteX8" fmla="*/ 43184 w 318632"/>
              <a:gd name="connsiteY8" fmla="*/ 1490167 h 1663593"/>
              <a:gd name="connsiteX9" fmla="*/ 851 w 318632"/>
              <a:gd name="connsiteY9" fmla="*/ 1037200 h 1663593"/>
              <a:gd name="connsiteX10" fmla="*/ 85518 w 318632"/>
              <a:gd name="connsiteY10" fmla="*/ 296367 h 1663593"/>
              <a:gd name="connsiteX11" fmla="*/ 318351 w 318632"/>
              <a:gd name="connsiteY11" fmla="*/ 34 h 16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632" h="1663593">
                <a:moveTo>
                  <a:pt x="318351" y="34"/>
                </a:moveTo>
                <a:cubicBezTo>
                  <a:pt x="326112" y="-2788"/>
                  <a:pt x="170889" y="169367"/>
                  <a:pt x="132084" y="279434"/>
                </a:cubicBezTo>
                <a:cubicBezTo>
                  <a:pt x="93278" y="389501"/>
                  <a:pt x="102451" y="554601"/>
                  <a:pt x="85518" y="660434"/>
                </a:cubicBezTo>
                <a:cubicBezTo>
                  <a:pt x="68585" y="766267"/>
                  <a:pt x="39656" y="853756"/>
                  <a:pt x="30484" y="914434"/>
                </a:cubicBezTo>
                <a:cubicBezTo>
                  <a:pt x="21312" y="975112"/>
                  <a:pt x="14962" y="932072"/>
                  <a:pt x="30484" y="1024500"/>
                </a:cubicBezTo>
                <a:cubicBezTo>
                  <a:pt x="46006" y="1116928"/>
                  <a:pt x="107390" y="1369517"/>
                  <a:pt x="123618" y="1469000"/>
                </a:cubicBezTo>
                <a:cubicBezTo>
                  <a:pt x="139846" y="1568483"/>
                  <a:pt x="137729" y="1590356"/>
                  <a:pt x="127851" y="1621400"/>
                </a:cubicBezTo>
                <a:cubicBezTo>
                  <a:pt x="117973" y="1652444"/>
                  <a:pt x="78462" y="1677139"/>
                  <a:pt x="64351" y="1655267"/>
                </a:cubicBezTo>
                <a:cubicBezTo>
                  <a:pt x="50240" y="1633395"/>
                  <a:pt x="53767" y="1593178"/>
                  <a:pt x="43184" y="1490167"/>
                </a:cubicBezTo>
                <a:cubicBezTo>
                  <a:pt x="32601" y="1387156"/>
                  <a:pt x="-6205" y="1236167"/>
                  <a:pt x="851" y="1037200"/>
                </a:cubicBezTo>
                <a:cubicBezTo>
                  <a:pt x="7907" y="838233"/>
                  <a:pt x="34012" y="472756"/>
                  <a:pt x="85518" y="296367"/>
                </a:cubicBezTo>
                <a:cubicBezTo>
                  <a:pt x="137023" y="119978"/>
                  <a:pt x="310590" y="2856"/>
                  <a:pt x="318351" y="3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1" name="フリーフォーム: 図形 1840">
            <a:extLst>
              <a:ext uri="{FF2B5EF4-FFF2-40B4-BE49-F238E27FC236}">
                <a16:creationId xmlns:a16="http://schemas.microsoft.com/office/drawing/2014/main" id="{DFD02783-C667-4B09-A8C9-F6C64A46AFE2}"/>
              </a:ext>
            </a:extLst>
          </p:cNvPr>
          <p:cNvSpPr/>
          <p:nvPr/>
        </p:nvSpPr>
        <p:spPr>
          <a:xfrm>
            <a:off x="3385678" y="8343366"/>
            <a:ext cx="367583" cy="975384"/>
          </a:xfrm>
          <a:custGeom>
            <a:avLst/>
            <a:gdLst>
              <a:gd name="connsiteX0" fmla="*/ 115289 w 367583"/>
              <a:gd name="connsiteY0" fmla="*/ 534 h 975384"/>
              <a:gd name="connsiteX1" fmla="*/ 56022 w 367583"/>
              <a:gd name="connsiteY1" fmla="*/ 246067 h 975384"/>
              <a:gd name="connsiteX2" fmla="*/ 170322 w 367583"/>
              <a:gd name="connsiteY2" fmla="*/ 576267 h 975384"/>
              <a:gd name="connsiteX3" fmla="*/ 301555 w 367583"/>
              <a:gd name="connsiteY3" fmla="*/ 821801 h 975384"/>
              <a:gd name="connsiteX4" fmla="*/ 339655 w 367583"/>
              <a:gd name="connsiteY4" fmla="*/ 923401 h 975384"/>
              <a:gd name="connsiteX5" fmla="*/ 365055 w 367583"/>
              <a:gd name="connsiteY5" fmla="*/ 969967 h 975384"/>
              <a:gd name="connsiteX6" fmla="*/ 276155 w 367583"/>
              <a:gd name="connsiteY6" fmla="*/ 800634 h 975384"/>
              <a:gd name="connsiteX7" fmla="*/ 94122 w 367583"/>
              <a:gd name="connsiteY7" fmla="*/ 517001 h 975384"/>
              <a:gd name="connsiteX8" fmla="*/ 989 w 367583"/>
              <a:gd name="connsiteY8" fmla="*/ 191034 h 975384"/>
              <a:gd name="connsiteX9" fmla="*/ 115289 w 367583"/>
              <a:gd name="connsiteY9" fmla="*/ 534 h 97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7583" h="975384">
                <a:moveTo>
                  <a:pt x="115289" y="534"/>
                </a:moveTo>
                <a:cubicBezTo>
                  <a:pt x="124461" y="9706"/>
                  <a:pt x="46850" y="150112"/>
                  <a:pt x="56022" y="246067"/>
                </a:cubicBezTo>
                <a:cubicBezTo>
                  <a:pt x="65194" y="342023"/>
                  <a:pt x="129400" y="480311"/>
                  <a:pt x="170322" y="576267"/>
                </a:cubicBezTo>
                <a:cubicBezTo>
                  <a:pt x="211244" y="672223"/>
                  <a:pt x="273333" y="763945"/>
                  <a:pt x="301555" y="821801"/>
                </a:cubicBezTo>
                <a:cubicBezTo>
                  <a:pt x="329777" y="879657"/>
                  <a:pt x="329072" y="898707"/>
                  <a:pt x="339655" y="923401"/>
                </a:cubicBezTo>
                <a:cubicBezTo>
                  <a:pt x="350238" y="948095"/>
                  <a:pt x="375638" y="990428"/>
                  <a:pt x="365055" y="969967"/>
                </a:cubicBezTo>
                <a:cubicBezTo>
                  <a:pt x="354472" y="949506"/>
                  <a:pt x="321311" y="876128"/>
                  <a:pt x="276155" y="800634"/>
                </a:cubicBezTo>
                <a:cubicBezTo>
                  <a:pt x="231000" y="725140"/>
                  <a:pt x="139983" y="618601"/>
                  <a:pt x="94122" y="517001"/>
                </a:cubicBezTo>
                <a:cubicBezTo>
                  <a:pt x="48261" y="415401"/>
                  <a:pt x="-8183" y="279934"/>
                  <a:pt x="989" y="191034"/>
                </a:cubicBezTo>
                <a:cubicBezTo>
                  <a:pt x="10161" y="102134"/>
                  <a:pt x="106117" y="-8638"/>
                  <a:pt x="115289" y="53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2" name="フリーフォーム: 図形 1841">
            <a:extLst>
              <a:ext uri="{FF2B5EF4-FFF2-40B4-BE49-F238E27FC236}">
                <a16:creationId xmlns:a16="http://schemas.microsoft.com/office/drawing/2014/main" id="{5C3C9E6A-6AF7-41E7-AE7E-68583EC927CD}"/>
              </a:ext>
            </a:extLst>
          </p:cNvPr>
          <p:cNvSpPr/>
          <p:nvPr/>
        </p:nvSpPr>
        <p:spPr>
          <a:xfrm>
            <a:off x="3631596" y="9239946"/>
            <a:ext cx="431821" cy="306975"/>
          </a:xfrm>
          <a:custGeom>
            <a:avLst/>
            <a:gdLst>
              <a:gd name="connsiteX0" fmla="*/ 419704 w 431821"/>
              <a:gd name="connsiteY0" fmla="*/ 86087 h 306975"/>
              <a:gd name="connsiteX1" fmla="*/ 339271 w 431821"/>
              <a:gd name="connsiteY1" fmla="*/ 56454 h 306975"/>
              <a:gd name="connsiteX2" fmla="*/ 106437 w 431821"/>
              <a:gd name="connsiteY2" fmla="*/ 1421 h 306975"/>
              <a:gd name="connsiteX3" fmla="*/ 604 w 431821"/>
              <a:gd name="connsiteY3" fmla="*/ 119954 h 306975"/>
              <a:gd name="connsiteX4" fmla="*/ 68337 w 431821"/>
              <a:gd name="connsiteY4" fmla="*/ 306221 h 306975"/>
              <a:gd name="connsiteX5" fmla="*/ 174171 w 431821"/>
              <a:gd name="connsiteY5" fmla="*/ 183454 h 306975"/>
              <a:gd name="connsiteX6" fmla="*/ 47171 w 431821"/>
              <a:gd name="connsiteY6" fmla="*/ 128421 h 306975"/>
              <a:gd name="connsiteX7" fmla="*/ 97971 w 431821"/>
              <a:gd name="connsiteY7" fmla="*/ 107254 h 306975"/>
              <a:gd name="connsiteX8" fmla="*/ 419704 w 431821"/>
              <a:gd name="connsiteY8" fmla="*/ 86087 h 30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821" h="306975">
                <a:moveTo>
                  <a:pt x="419704" y="86087"/>
                </a:moveTo>
                <a:cubicBezTo>
                  <a:pt x="459920" y="77620"/>
                  <a:pt x="391482" y="70565"/>
                  <a:pt x="339271" y="56454"/>
                </a:cubicBezTo>
                <a:cubicBezTo>
                  <a:pt x="287060" y="42343"/>
                  <a:pt x="162881" y="-9162"/>
                  <a:pt x="106437" y="1421"/>
                </a:cubicBezTo>
                <a:cubicBezTo>
                  <a:pt x="49993" y="12004"/>
                  <a:pt x="6954" y="69154"/>
                  <a:pt x="604" y="119954"/>
                </a:cubicBezTo>
                <a:cubicBezTo>
                  <a:pt x="-5746" y="170754"/>
                  <a:pt x="39409" y="295638"/>
                  <a:pt x="68337" y="306221"/>
                </a:cubicBezTo>
                <a:cubicBezTo>
                  <a:pt x="97265" y="316804"/>
                  <a:pt x="177699" y="213087"/>
                  <a:pt x="174171" y="183454"/>
                </a:cubicBezTo>
                <a:cubicBezTo>
                  <a:pt x="170643" y="153821"/>
                  <a:pt x="59871" y="141121"/>
                  <a:pt x="47171" y="128421"/>
                </a:cubicBezTo>
                <a:cubicBezTo>
                  <a:pt x="34471" y="115721"/>
                  <a:pt x="32354" y="112193"/>
                  <a:pt x="97971" y="107254"/>
                </a:cubicBezTo>
                <a:cubicBezTo>
                  <a:pt x="163588" y="102315"/>
                  <a:pt x="379488" y="94554"/>
                  <a:pt x="419704" y="8608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3" name="フリーフォーム: 図形 1842">
            <a:extLst>
              <a:ext uri="{FF2B5EF4-FFF2-40B4-BE49-F238E27FC236}">
                <a16:creationId xmlns:a16="http://schemas.microsoft.com/office/drawing/2014/main" id="{569F950F-482C-4D3E-8670-BDA024BD8677}"/>
              </a:ext>
            </a:extLst>
          </p:cNvPr>
          <p:cNvSpPr/>
          <p:nvPr/>
        </p:nvSpPr>
        <p:spPr>
          <a:xfrm>
            <a:off x="3576189" y="8982975"/>
            <a:ext cx="178091" cy="347628"/>
          </a:xfrm>
          <a:custGeom>
            <a:avLst/>
            <a:gdLst>
              <a:gd name="connsiteX0" fmla="*/ 978 w 178091"/>
              <a:gd name="connsiteY0" fmla="*/ 158 h 347628"/>
              <a:gd name="connsiteX1" fmla="*/ 170311 w 178091"/>
              <a:gd name="connsiteY1" fmla="*/ 228758 h 347628"/>
              <a:gd name="connsiteX2" fmla="*/ 144911 w 178091"/>
              <a:gd name="connsiteY2" fmla="*/ 347292 h 347628"/>
              <a:gd name="connsiteX3" fmla="*/ 102578 w 178091"/>
              <a:gd name="connsiteY3" fmla="*/ 194892 h 347628"/>
              <a:gd name="connsiteX4" fmla="*/ 978 w 178091"/>
              <a:gd name="connsiteY4" fmla="*/ 158 h 34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91" h="347628">
                <a:moveTo>
                  <a:pt x="978" y="158"/>
                </a:moveTo>
                <a:cubicBezTo>
                  <a:pt x="12267" y="5802"/>
                  <a:pt x="146322" y="170902"/>
                  <a:pt x="170311" y="228758"/>
                </a:cubicBezTo>
                <a:cubicBezTo>
                  <a:pt x="194300" y="286614"/>
                  <a:pt x="156200" y="352936"/>
                  <a:pt x="144911" y="347292"/>
                </a:cubicBezTo>
                <a:cubicBezTo>
                  <a:pt x="133622" y="341648"/>
                  <a:pt x="125861" y="248514"/>
                  <a:pt x="102578" y="194892"/>
                </a:cubicBezTo>
                <a:cubicBezTo>
                  <a:pt x="79295" y="141270"/>
                  <a:pt x="-10311" y="-5486"/>
                  <a:pt x="978" y="15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4" name="フリーフォーム: 図形 1843">
            <a:extLst>
              <a:ext uri="{FF2B5EF4-FFF2-40B4-BE49-F238E27FC236}">
                <a16:creationId xmlns:a16="http://schemas.microsoft.com/office/drawing/2014/main" id="{E3129410-7CD9-4E54-805A-271D7D01C29E}"/>
              </a:ext>
            </a:extLst>
          </p:cNvPr>
          <p:cNvSpPr/>
          <p:nvPr/>
        </p:nvSpPr>
        <p:spPr>
          <a:xfrm>
            <a:off x="4334087" y="2518165"/>
            <a:ext cx="147294" cy="485386"/>
          </a:xfrm>
          <a:custGeom>
            <a:avLst/>
            <a:gdLst>
              <a:gd name="connsiteX0" fmla="*/ 144780 w 147294"/>
              <a:gd name="connsiteY0" fmla="*/ 668 h 485386"/>
              <a:gd name="connsiteX1" fmla="*/ 117263 w 147294"/>
              <a:gd name="connsiteY1" fmla="*/ 87452 h 485386"/>
              <a:gd name="connsiteX2" fmla="*/ 140546 w 147294"/>
              <a:gd name="connsiteY2" fmla="*/ 197518 h 485386"/>
              <a:gd name="connsiteX3" fmla="*/ 49530 w 147294"/>
              <a:gd name="connsiteY3" fmla="*/ 485385 h 485386"/>
              <a:gd name="connsiteX4" fmla="*/ 89746 w 147294"/>
              <a:gd name="connsiteY4" fmla="*/ 193285 h 485386"/>
              <a:gd name="connsiteX5" fmla="*/ 19896 w 147294"/>
              <a:gd name="connsiteY5" fmla="*/ 479035 h 485386"/>
              <a:gd name="connsiteX6" fmla="*/ 2963 w 147294"/>
              <a:gd name="connsiteY6" fmla="*/ 129785 h 485386"/>
              <a:gd name="connsiteX7" fmla="*/ 70696 w 147294"/>
              <a:gd name="connsiteY7" fmla="*/ 286418 h 485386"/>
              <a:gd name="connsiteX8" fmla="*/ 70696 w 147294"/>
              <a:gd name="connsiteY8" fmla="*/ 163652 h 485386"/>
              <a:gd name="connsiteX9" fmla="*/ 41063 w 147294"/>
              <a:gd name="connsiteY9" fmla="*/ 134018 h 485386"/>
              <a:gd name="connsiteX10" fmla="*/ 144780 w 147294"/>
              <a:gd name="connsiteY10" fmla="*/ 668 h 48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294" h="485386">
                <a:moveTo>
                  <a:pt x="144780" y="668"/>
                </a:moveTo>
                <a:cubicBezTo>
                  <a:pt x="157480" y="-7093"/>
                  <a:pt x="117969" y="54644"/>
                  <a:pt x="117263" y="87452"/>
                </a:cubicBezTo>
                <a:cubicBezTo>
                  <a:pt x="116557" y="120260"/>
                  <a:pt x="151835" y="131196"/>
                  <a:pt x="140546" y="197518"/>
                </a:cubicBezTo>
                <a:cubicBezTo>
                  <a:pt x="129257" y="263840"/>
                  <a:pt x="57997" y="486091"/>
                  <a:pt x="49530" y="485385"/>
                </a:cubicBezTo>
                <a:cubicBezTo>
                  <a:pt x="41063" y="484679"/>
                  <a:pt x="94685" y="194343"/>
                  <a:pt x="89746" y="193285"/>
                </a:cubicBezTo>
                <a:cubicBezTo>
                  <a:pt x="84807" y="192227"/>
                  <a:pt x="34360" y="489618"/>
                  <a:pt x="19896" y="479035"/>
                </a:cubicBezTo>
                <a:cubicBezTo>
                  <a:pt x="5432" y="468452"/>
                  <a:pt x="-5504" y="161888"/>
                  <a:pt x="2963" y="129785"/>
                </a:cubicBezTo>
                <a:cubicBezTo>
                  <a:pt x="11430" y="97682"/>
                  <a:pt x="59407" y="280774"/>
                  <a:pt x="70696" y="286418"/>
                </a:cubicBezTo>
                <a:cubicBezTo>
                  <a:pt x="81985" y="292062"/>
                  <a:pt x="75635" y="189052"/>
                  <a:pt x="70696" y="163652"/>
                </a:cubicBezTo>
                <a:cubicBezTo>
                  <a:pt x="65757" y="138252"/>
                  <a:pt x="29069" y="158360"/>
                  <a:pt x="41063" y="134018"/>
                </a:cubicBezTo>
                <a:cubicBezTo>
                  <a:pt x="53057" y="109676"/>
                  <a:pt x="132080" y="8429"/>
                  <a:pt x="144780" y="66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5" name="フリーフォーム: 図形 1844">
            <a:extLst>
              <a:ext uri="{FF2B5EF4-FFF2-40B4-BE49-F238E27FC236}">
                <a16:creationId xmlns:a16="http://schemas.microsoft.com/office/drawing/2014/main" id="{DC80D09B-7331-4ED7-B7CF-B50D9763A79F}"/>
              </a:ext>
            </a:extLst>
          </p:cNvPr>
          <p:cNvSpPr/>
          <p:nvPr/>
        </p:nvSpPr>
        <p:spPr>
          <a:xfrm>
            <a:off x="3562348" y="3329280"/>
            <a:ext cx="275769" cy="249650"/>
          </a:xfrm>
          <a:custGeom>
            <a:avLst/>
            <a:gdLst>
              <a:gd name="connsiteX0" fmla="*/ 63502 w 275769"/>
              <a:gd name="connsiteY0" fmla="*/ 55270 h 249650"/>
              <a:gd name="connsiteX1" fmla="*/ 2 w 275769"/>
              <a:gd name="connsiteY1" fmla="*/ 169570 h 249650"/>
              <a:gd name="connsiteX2" fmla="*/ 61385 w 275769"/>
              <a:gd name="connsiteY2" fmla="*/ 241537 h 249650"/>
              <a:gd name="connsiteX3" fmla="*/ 143935 w 275769"/>
              <a:gd name="connsiteY3" fmla="*/ 222487 h 249650"/>
              <a:gd name="connsiteX4" fmla="*/ 273052 w 275769"/>
              <a:gd name="connsiteY4" fmla="*/ 15053 h 249650"/>
              <a:gd name="connsiteX5" fmla="*/ 220135 w 275769"/>
              <a:gd name="connsiteY5" fmla="*/ 19287 h 249650"/>
              <a:gd name="connsiteX6" fmla="*/ 63502 w 275769"/>
              <a:gd name="connsiteY6" fmla="*/ 55270 h 24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769" h="249650">
                <a:moveTo>
                  <a:pt x="63502" y="55270"/>
                </a:moveTo>
                <a:cubicBezTo>
                  <a:pt x="26813" y="80317"/>
                  <a:pt x="355" y="138526"/>
                  <a:pt x="2" y="169570"/>
                </a:cubicBezTo>
                <a:cubicBezTo>
                  <a:pt x="-351" y="200614"/>
                  <a:pt x="37396" y="232718"/>
                  <a:pt x="61385" y="241537"/>
                </a:cubicBezTo>
                <a:cubicBezTo>
                  <a:pt x="85374" y="250357"/>
                  <a:pt x="108657" y="260234"/>
                  <a:pt x="143935" y="222487"/>
                </a:cubicBezTo>
                <a:cubicBezTo>
                  <a:pt x="179213" y="184740"/>
                  <a:pt x="260352" y="48920"/>
                  <a:pt x="273052" y="15053"/>
                </a:cubicBezTo>
                <a:cubicBezTo>
                  <a:pt x="285752" y="-18814"/>
                  <a:pt x="251532" y="14348"/>
                  <a:pt x="220135" y="19287"/>
                </a:cubicBezTo>
                <a:cubicBezTo>
                  <a:pt x="188738" y="24226"/>
                  <a:pt x="100191" y="30223"/>
                  <a:pt x="63502" y="5527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6" name="フリーフォーム: 図形 1845">
            <a:extLst>
              <a:ext uri="{FF2B5EF4-FFF2-40B4-BE49-F238E27FC236}">
                <a16:creationId xmlns:a16="http://schemas.microsoft.com/office/drawing/2014/main" id="{E898C88F-7FEF-4FB4-9083-DA576ED64372}"/>
              </a:ext>
            </a:extLst>
          </p:cNvPr>
          <p:cNvSpPr/>
          <p:nvPr/>
        </p:nvSpPr>
        <p:spPr>
          <a:xfrm>
            <a:off x="3757128" y="2264266"/>
            <a:ext cx="544204" cy="328581"/>
          </a:xfrm>
          <a:custGeom>
            <a:avLst/>
            <a:gdLst>
              <a:gd name="connsiteX0" fmla="*/ 2072 w 544204"/>
              <a:gd name="connsiteY0" fmla="*/ 9034 h 328581"/>
              <a:gd name="connsiteX1" fmla="*/ 230672 w 544204"/>
              <a:gd name="connsiteY1" fmla="*/ 40784 h 328581"/>
              <a:gd name="connsiteX2" fmla="*/ 535472 w 544204"/>
              <a:gd name="connsiteY2" fmla="*/ 326534 h 328581"/>
              <a:gd name="connsiteX3" fmla="*/ 452922 w 544204"/>
              <a:gd name="connsiteY3" fmla="*/ 161434 h 328581"/>
              <a:gd name="connsiteX4" fmla="*/ 364022 w 544204"/>
              <a:gd name="connsiteY4" fmla="*/ 15384 h 328581"/>
              <a:gd name="connsiteX5" fmla="*/ 2072 w 544204"/>
              <a:gd name="connsiteY5" fmla="*/ 9034 h 32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204" h="328581">
                <a:moveTo>
                  <a:pt x="2072" y="9034"/>
                </a:moveTo>
                <a:cubicBezTo>
                  <a:pt x="-20153" y="13267"/>
                  <a:pt x="141772" y="-12133"/>
                  <a:pt x="230672" y="40784"/>
                </a:cubicBezTo>
                <a:cubicBezTo>
                  <a:pt x="319572" y="93701"/>
                  <a:pt x="498430" y="306426"/>
                  <a:pt x="535472" y="326534"/>
                </a:cubicBezTo>
                <a:cubicBezTo>
                  <a:pt x="572514" y="346642"/>
                  <a:pt x="481497" y="213292"/>
                  <a:pt x="452922" y="161434"/>
                </a:cubicBezTo>
                <a:cubicBezTo>
                  <a:pt x="424347" y="109576"/>
                  <a:pt x="440222" y="42901"/>
                  <a:pt x="364022" y="15384"/>
                </a:cubicBezTo>
                <a:cubicBezTo>
                  <a:pt x="287822" y="-12133"/>
                  <a:pt x="24297" y="4801"/>
                  <a:pt x="2072" y="9034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7" name="フリーフォーム: 図形 1846">
            <a:extLst>
              <a:ext uri="{FF2B5EF4-FFF2-40B4-BE49-F238E27FC236}">
                <a16:creationId xmlns:a16="http://schemas.microsoft.com/office/drawing/2014/main" id="{C8D39176-A2D7-4628-B4F8-75A24710F3EB}"/>
              </a:ext>
            </a:extLst>
          </p:cNvPr>
          <p:cNvSpPr/>
          <p:nvPr/>
        </p:nvSpPr>
        <p:spPr>
          <a:xfrm>
            <a:off x="3911478" y="3955798"/>
            <a:ext cx="683501" cy="98687"/>
          </a:xfrm>
          <a:custGeom>
            <a:avLst/>
            <a:gdLst>
              <a:gd name="connsiteX0" fmla="*/ 1710 w 683501"/>
              <a:gd name="connsiteY0" fmla="*/ 5015 h 98687"/>
              <a:gd name="connsiteX1" fmla="*/ 231897 w 683501"/>
              <a:gd name="connsiteY1" fmla="*/ 76452 h 98687"/>
              <a:gd name="connsiteX2" fmla="*/ 368422 w 683501"/>
              <a:gd name="connsiteY2" fmla="*/ 98677 h 98687"/>
              <a:gd name="connsiteX3" fmla="*/ 504947 w 683501"/>
              <a:gd name="connsiteY3" fmla="*/ 78040 h 98687"/>
              <a:gd name="connsiteX4" fmla="*/ 682747 w 683501"/>
              <a:gd name="connsiteY4" fmla="*/ 252 h 98687"/>
              <a:gd name="connsiteX5" fmla="*/ 560510 w 683501"/>
              <a:gd name="connsiteY5" fmla="*/ 54227 h 98687"/>
              <a:gd name="connsiteX6" fmla="*/ 362072 w 683501"/>
              <a:gd name="connsiteY6" fmla="*/ 84390 h 98687"/>
              <a:gd name="connsiteX7" fmla="*/ 1710 w 683501"/>
              <a:gd name="connsiteY7" fmla="*/ 5015 h 9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3501" h="98687">
                <a:moveTo>
                  <a:pt x="1710" y="5015"/>
                </a:moveTo>
                <a:cubicBezTo>
                  <a:pt x="-19986" y="3692"/>
                  <a:pt x="170778" y="60842"/>
                  <a:pt x="231897" y="76452"/>
                </a:cubicBezTo>
                <a:cubicBezTo>
                  <a:pt x="293016" y="92062"/>
                  <a:pt x="322914" y="98412"/>
                  <a:pt x="368422" y="98677"/>
                </a:cubicBezTo>
                <a:cubicBezTo>
                  <a:pt x="413930" y="98942"/>
                  <a:pt x="452559" y="94444"/>
                  <a:pt x="504947" y="78040"/>
                </a:cubicBezTo>
                <a:cubicBezTo>
                  <a:pt x="557335" y="61636"/>
                  <a:pt x="673487" y="4221"/>
                  <a:pt x="682747" y="252"/>
                </a:cubicBezTo>
                <a:cubicBezTo>
                  <a:pt x="692007" y="-3717"/>
                  <a:pt x="613956" y="40204"/>
                  <a:pt x="560510" y="54227"/>
                </a:cubicBezTo>
                <a:cubicBezTo>
                  <a:pt x="507064" y="68250"/>
                  <a:pt x="453353" y="93121"/>
                  <a:pt x="362072" y="84390"/>
                </a:cubicBezTo>
                <a:cubicBezTo>
                  <a:pt x="270791" y="75659"/>
                  <a:pt x="23406" y="6338"/>
                  <a:pt x="1710" y="50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8" name="フリーフォーム: 図形 1847">
            <a:extLst>
              <a:ext uri="{FF2B5EF4-FFF2-40B4-BE49-F238E27FC236}">
                <a16:creationId xmlns:a16="http://schemas.microsoft.com/office/drawing/2014/main" id="{8CD3F249-1DE3-4892-881F-C07DB90D8FAD}"/>
              </a:ext>
            </a:extLst>
          </p:cNvPr>
          <p:cNvSpPr/>
          <p:nvPr/>
        </p:nvSpPr>
        <p:spPr>
          <a:xfrm>
            <a:off x="3955759" y="3917015"/>
            <a:ext cx="148233" cy="77879"/>
          </a:xfrm>
          <a:custGeom>
            <a:avLst/>
            <a:gdLst>
              <a:gd name="connsiteX0" fmla="*/ 291 w 148233"/>
              <a:gd name="connsiteY0" fmla="*/ 935 h 77879"/>
              <a:gd name="connsiteX1" fmla="*/ 143166 w 148233"/>
              <a:gd name="connsiteY1" fmla="*/ 77135 h 77879"/>
              <a:gd name="connsiteX2" fmla="*/ 106654 w 148233"/>
              <a:gd name="connsiteY2" fmla="*/ 37448 h 77879"/>
              <a:gd name="connsiteX3" fmla="*/ 291 w 148233"/>
              <a:gd name="connsiteY3" fmla="*/ 935 h 7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233" h="77879">
                <a:moveTo>
                  <a:pt x="291" y="935"/>
                </a:moveTo>
                <a:cubicBezTo>
                  <a:pt x="6376" y="7549"/>
                  <a:pt x="125439" y="71050"/>
                  <a:pt x="143166" y="77135"/>
                </a:cubicBezTo>
                <a:cubicBezTo>
                  <a:pt x="160893" y="83220"/>
                  <a:pt x="128085" y="50412"/>
                  <a:pt x="106654" y="37448"/>
                </a:cubicBezTo>
                <a:cubicBezTo>
                  <a:pt x="85223" y="24484"/>
                  <a:pt x="-5794" y="-5679"/>
                  <a:pt x="291" y="93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0" name="フリーフォーム: 図形 1849">
            <a:extLst>
              <a:ext uri="{FF2B5EF4-FFF2-40B4-BE49-F238E27FC236}">
                <a16:creationId xmlns:a16="http://schemas.microsoft.com/office/drawing/2014/main" id="{EFF2272E-7FE3-47AD-8D53-701745CC06B5}"/>
              </a:ext>
            </a:extLst>
          </p:cNvPr>
          <p:cNvSpPr/>
          <p:nvPr/>
        </p:nvSpPr>
        <p:spPr>
          <a:xfrm>
            <a:off x="3931714" y="3993036"/>
            <a:ext cx="445831" cy="247333"/>
          </a:xfrm>
          <a:custGeom>
            <a:avLst/>
            <a:gdLst>
              <a:gd name="connsiteX0" fmla="*/ 524 w 445831"/>
              <a:gd name="connsiteY0" fmla="*/ 1114 h 247333"/>
              <a:gd name="connsiteX1" fmla="*/ 230711 w 445831"/>
              <a:gd name="connsiteY1" fmla="*/ 83664 h 247333"/>
              <a:gd name="connsiteX2" fmla="*/ 445024 w 445831"/>
              <a:gd name="connsiteY2" fmla="*/ 247177 h 247333"/>
              <a:gd name="connsiteX3" fmla="*/ 298974 w 445831"/>
              <a:gd name="connsiteY3" fmla="*/ 112239 h 247333"/>
              <a:gd name="connsiteX4" fmla="*/ 171974 w 445831"/>
              <a:gd name="connsiteY4" fmla="*/ 40802 h 247333"/>
              <a:gd name="connsiteX5" fmla="*/ 524 w 445831"/>
              <a:gd name="connsiteY5" fmla="*/ 1114 h 2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831" h="247333">
                <a:moveTo>
                  <a:pt x="524" y="1114"/>
                </a:moveTo>
                <a:cubicBezTo>
                  <a:pt x="10313" y="8258"/>
                  <a:pt x="156628" y="42654"/>
                  <a:pt x="230711" y="83664"/>
                </a:cubicBezTo>
                <a:cubicBezTo>
                  <a:pt x="304794" y="124675"/>
                  <a:pt x="433647" y="242415"/>
                  <a:pt x="445024" y="247177"/>
                </a:cubicBezTo>
                <a:cubicBezTo>
                  <a:pt x="456401" y="251939"/>
                  <a:pt x="344482" y="146635"/>
                  <a:pt x="298974" y="112239"/>
                </a:cubicBezTo>
                <a:cubicBezTo>
                  <a:pt x="253466" y="77843"/>
                  <a:pt x="223303" y="58794"/>
                  <a:pt x="171974" y="40802"/>
                </a:cubicBezTo>
                <a:cubicBezTo>
                  <a:pt x="120645" y="22810"/>
                  <a:pt x="-9265" y="-6030"/>
                  <a:pt x="524" y="111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1" name="フリーフォーム: 図形 1850">
            <a:extLst>
              <a:ext uri="{FF2B5EF4-FFF2-40B4-BE49-F238E27FC236}">
                <a16:creationId xmlns:a16="http://schemas.microsoft.com/office/drawing/2014/main" id="{73A92D16-D05D-4CDD-8726-0FAB9BC3AF84}"/>
              </a:ext>
            </a:extLst>
          </p:cNvPr>
          <p:cNvSpPr/>
          <p:nvPr/>
        </p:nvSpPr>
        <p:spPr>
          <a:xfrm>
            <a:off x="3908205" y="4035178"/>
            <a:ext cx="156042" cy="329074"/>
          </a:xfrm>
          <a:custGeom>
            <a:avLst/>
            <a:gdLst>
              <a:gd name="connsiteX0" fmla="*/ 155795 w 156042"/>
              <a:gd name="connsiteY0" fmla="*/ 247 h 329074"/>
              <a:gd name="connsiteX1" fmla="*/ 98645 w 156042"/>
              <a:gd name="connsiteY1" fmla="*/ 132010 h 329074"/>
              <a:gd name="connsiteX2" fmla="*/ 95470 w 156042"/>
              <a:gd name="connsiteY2" fmla="*/ 181222 h 329074"/>
              <a:gd name="connsiteX3" fmla="*/ 92295 w 156042"/>
              <a:gd name="connsiteY3" fmla="*/ 228847 h 329074"/>
              <a:gd name="connsiteX4" fmla="*/ 220 w 156042"/>
              <a:gd name="connsiteY4" fmla="*/ 328860 h 329074"/>
              <a:gd name="connsiteX5" fmla="*/ 66895 w 156042"/>
              <a:gd name="connsiteY5" fmla="*/ 254247 h 329074"/>
              <a:gd name="connsiteX6" fmla="*/ 78008 w 156042"/>
              <a:gd name="connsiteY6" fmla="*/ 212972 h 329074"/>
              <a:gd name="connsiteX7" fmla="*/ 73245 w 156042"/>
              <a:gd name="connsiteY7" fmla="*/ 168522 h 329074"/>
              <a:gd name="connsiteX8" fmla="*/ 155795 w 156042"/>
              <a:gd name="connsiteY8" fmla="*/ 247 h 32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042" h="329074">
                <a:moveTo>
                  <a:pt x="155795" y="247"/>
                </a:moveTo>
                <a:cubicBezTo>
                  <a:pt x="160028" y="-5838"/>
                  <a:pt x="108699" y="101848"/>
                  <a:pt x="98645" y="132010"/>
                </a:cubicBezTo>
                <a:cubicBezTo>
                  <a:pt x="88591" y="162172"/>
                  <a:pt x="96528" y="165083"/>
                  <a:pt x="95470" y="181222"/>
                </a:cubicBezTo>
                <a:cubicBezTo>
                  <a:pt x="94412" y="197361"/>
                  <a:pt x="108170" y="204241"/>
                  <a:pt x="92295" y="228847"/>
                </a:cubicBezTo>
                <a:cubicBezTo>
                  <a:pt x="76420" y="253453"/>
                  <a:pt x="4453" y="324627"/>
                  <a:pt x="220" y="328860"/>
                </a:cubicBezTo>
                <a:cubicBezTo>
                  <a:pt x="-4013" y="333093"/>
                  <a:pt x="53930" y="273562"/>
                  <a:pt x="66895" y="254247"/>
                </a:cubicBezTo>
                <a:cubicBezTo>
                  <a:pt x="79860" y="234932"/>
                  <a:pt x="76950" y="227259"/>
                  <a:pt x="78008" y="212972"/>
                </a:cubicBezTo>
                <a:cubicBezTo>
                  <a:pt x="79066" y="198685"/>
                  <a:pt x="59222" y="202653"/>
                  <a:pt x="73245" y="168522"/>
                </a:cubicBezTo>
                <a:cubicBezTo>
                  <a:pt x="87268" y="134391"/>
                  <a:pt x="151562" y="6332"/>
                  <a:pt x="155795" y="2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2" name="フリーフォーム: 図形 1851">
            <a:extLst>
              <a:ext uri="{FF2B5EF4-FFF2-40B4-BE49-F238E27FC236}">
                <a16:creationId xmlns:a16="http://schemas.microsoft.com/office/drawing/2014/main" id="{553A2367-E99C-4F7B-A0BF-0B2AD4838B7D}"/>
              </a:ext>
            </a:extLst>
          </p:cNvPr>
          <p:cNvSpPr/>
          <p:nvPr/>
        </p:nvSpPr>
        <p:spPr>
          <a:xfrm>
            <a:off x="4454389" y="3865563"/>
            <a:ext cx="213037" cy="101607"/>
          </a:xfrm>
          <a:custGeom>
            <a:avLst/>
            <a:gdLst>
              <a:gd name="connsiteX0" fmla="*/ 212861 w 213037"/>
              <a:gd name="connsiteY0" fmla="*/ 0 h 101607"/>
              <a:gd name="connsiteX1" fmla="*/ 125549 w 213037"/>
              <a:gd name="connsiteY1" fmla="*/ 77787 h 101607"/>
              <a:gd name="connsiteX2" fmla="*/ 136 w 213037"/>
              <a:gd name="connsiteY2" fmla="*/ 101600 h 101607"/>
              <a:gd name="connsiteX3" fmla="*/ 103324 w 213037"/>
              <a:gd name="connsiteY3" fmla="*/ 76200 h 101607"/>
              <a:gd name="connsiteX4" fmla="*/ 212861 w 213037"/>
              <a:gd name="connsiteY4" fmla="*/ 0 h 10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037" h="101607">
                <a:moveTo>
                  <a:pt x="212861" y="0"/>
                </a:moveTo>
                <a:cubicBezTo>
                  <a:pt x="216565" y="264"/>
                  <a:pt x="161003" y="60854"/>
                  <a:pt x="125549" y="77787"/>
                </a:cubicBezTo>
                <a:cubicBezTo>
                  <a:pt x="90095" y="94720"/>
                  <a:pt x="3840" y="101864"/>
                  <a:pt x="136" y="101600"/>
                </a:cubicBezTo>
                <a:cubicBezTo>
                  <a:pt x="-3568" y="101336"/>
                  <a:pt x="68928" y="91017"/>
                  <a:pt x="103324" y="76200"/>
                </a:cubicBezTo>
                <a:cubicBezTo>
                  <a:pt x="137720" y="61383"/>
                  <a:pt x="209157" y="-264"/>
                  <a:pt x="21286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3" name="フリーフォーム: 図形 1852">
            <a:extLst>
              <a:ext uri="{FF2B5EF4-FFF2-40B4-BE49-F238E27FC236}">
                <a16:creationId xmlns:a16="http://schemas.microsoft.com/office/drawing/2014/main" id="{0606B421-E69E-4557-95FD-6B2EFB54DA46}"/>
              </a:ext>
            </a:extLst>
          </p:cNvPr>
          <p:cNvSpPr/>
          <p:nvPr/>
        </p:nvSpPr>
        <p:spPr>
          <a:xfrm>
            <a:off x="4213127" y="4003230"/>
            <a:ext cx="369311" cy="154830"/>
          </a:xfrm>
          <a:custGeom>
            <a:avLst/>
            <a:gdLst>
              <a:gd name="connsiteX0" fmla="*/ 98 w 369311"/>
              <a:gd name="connsiteY0" fmla="*/ 43308 h 154830"/>
              <a:gd name="connsiteX1" fmla="*/ 114398 w 369311"/>
              <a:gd name="connsiteY1" fmla="*/ 98870 h 154830"/>
              <a:gd name="connsiteX2" fmla="*/ 177898 w 369311"/>
              <a:gd name="connsiteY2" fmla="*/ 108395 h 154830"/>
              <a:gd name="connsiteX3" fmla="*/ 368398 w 369311"/>
              <a:gd name="connsiteY3" fmla="*/ 445 h 154830"/>
              <a:gd name="connsiteX4" fmla="*/ 242986 w 369311"/>
              <a:gd name="connsiteY4" fmla="*/ 71883 h 154830"/>
              <a:gd name="connsiteX5" fmla="*/ 81061 w 369311"/>
              <a:gd name="connsiteY5" fmla="*/ 117920 h 154830"/>
              <a:gd name="connsiteX6" fmla="*/ 76298 w 369311"/>
              <a:gd name="connsiteY6" fmla="*/ 154433 h 154830"/>
              <a:gd name="connsiteX7" fmla="*/ 93761 w 369311"/>
              <a:gd name="connsiteY7" fmla="*/ 94108 h 154830"/>
              <a:gd name="connsiteX8" fmla="*/ 98 w 369311"/>
              <a:gd name="connsiteY8" fmla="*/ 43308 h 15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311" h="154830">
                <a:moveTo>
                  <a:pt x="98" y="43308"/>
                </a:moveTo>
                <a:cubicBezTo>
                  <a:pt x="3537" y="44102"/>
                  <a:pt x="84765" y="88022"/>
                  <a:pt x="114398" y="98870"/>
                </a:cubicBezTo>
                <a:cubicBezTo>
                  <a:pt x="144031" y="109718"/>
                  <a:pt x="135565" y="124799"/>
                  <a:pt x="177898" y="108395"/>
                </a:cubicBezTo>
                <a:cubicBezTo>
                  <a:pt x="220231" y="91991"/>
                  <a:pt x="368398" y="445"/>
                  <a:pt x="368398" y="445"/>
                </a:cubicBezTo>
                <a:cubicBezTo>
                  <a:pt x="379246" y="-5640"/>
                  <a:pt x="290876" y="52304"/>
                  <a:pt x="242986" y="71883"/>
                </a:cubicBezTo>
                <a:cubicBezTo>
                  <a:pt x="195097" y="91462"/>
                  <a:pt x="108842" y="104162"/>
                  <a:pt x="81061" y="117920"/>
                </a:cubicBezTo>
                <a:cubicBezTo>
                  <a:pt x="53280" y="131678"/>
                  <a:pt x="74181" y="158402"/>
                  <a:pt x="76298" y="154433"/>
                </a:cubicBezTo>
                <a:cubicBezTo>
                  <a:pt x="78415" y="150464"/>
                  <a:pt x="102757" y="112364"/>
                  <a:pt x="93761" y="94108"/>
                </a:cubicBezTo>
                <a:cubicBezTo>
                  <a:pt x="84765" y="75852"/>
                  <a:pt x="-3341" y="42514"/>
                  <a:pt x="98" y="433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4" name="フリーフォーム: 図形 1853">
            <a:extLst>
              <a:ext uri="{FF2B5EF4-FFF2-40B4-BE49-F238E27FC236}">
                <a16:creationId xmlns:a16="http://schemas.microsoft.com/office/drawing/2014/main" id="{53985862-3B92-4046-AB5F-09EF1C61F018}"/>
              </a:ext>
            </a:extLst>
          </p:cNvPr>
          <p:cNvSpPr/>
          <p:nvPr/>
        </p:nvSpPr>
        <p:spPr>
          <a:xfrm>
            <a:off x="4726776" y="2847894"/>
            <a:ext cx="129327" cy="163914"/>
          </a:xfrm>
          <a:custGeom>
            <a:avLst/>
            <a:gdLst>
              <a:gd name="connsiteX0" fmla="*/ 33607 w 129327"/>
              <a:gd name="connsiteY0" fmla="*/ 1139 h 163914"/>
              <a:gd name="connsiteX1" fmla="*/ 128857 w 129327"/>
              <a:gd name="connsiteY1" fmla="*/ 54056 h 163914"/>
              <a:gd name="connsiteX2" fmla="*/ 67474 w 129327"/>
              <a:gd name="connsiteY2" fmla="*/ 145073 h 163914"/>
              <a:gd name="connsiteX3" fmla="*/ 6091 w 129327"/>
              <a:gd name="connsiteY3" fmla="*/ 159889 h 163914"/>
              <a:gd name="connsiteX4" fmla="*/ 8207 w 129327"/>
              <a:gd name="connsiteY4" fmla="*/ 92156 h 163914"/>
              <a:gd name="connsiteX5" fmla="*/ 59007 w 129327"/>
              <a:gd name="connsiteY5" fmla="*/ 102739 h 163914"/>
              <a:gd name="connsiteX6" fmla="*/ 33607 w 129327"/>
              <a:gd name="connsiteY6" fmla="*/ 1139 h 16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327" h="163914">
                <a:moveTo>
                  <a:pt x="33607" y="1139"/>
                </a:moveTo>
                <a:cubicBezTo>
                  <a:pt x="45249" y="-6975"/>
                  <a:pt x="123213" y="30067"/>
                  <a:pt x="128857" y="54056"/>
                </a:cubicBezTo>
                <a:cubicBezTo>
                  <a:pt x="134501" y="78045"/>
                  <a:pt x="87935" y="127434"/>
                  <a:pt x="67474" y="145073"/>
                </a:cubicBezTo>
                <a:cubicBezTo>
                  <a:pt x="47013" y="162712"/>
                  <a:pt x="15969" y="168708"/>
                  <a:pt x="6091" y="159889"/>
                </a:cubicBezTo>
                <a:cubicBezTo>
                  <a:pt x="-3787" y="151070"/>
                  <a:pt x="-612" y="101681"/>
                  <a:pt x="8207" y="92156"/>
                </a:cubicBezTo>
                <a:cubicBezTo>
                  <a:pt x="17026" y="82631"/>
                  <a:pt x="53010" y="112969"/>
                  <a:pt x="59007" y="102739"/>
                </a:cubicBezTo>
                <a:cubicBezTo>
                  <a:pt x="65004" y="92509"/>
                  <a:pt x="21965" y="9253"/>
                  <a:pt x="33607" y="1139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5" name="フリーフォーム: 図形 1854">
            <a:extLst>
              <a:ext uri="{FF2B5EF4-FFF2-40B4-BE49-F238E27FC236}">
                <a16:creationId xmlns:a16="http://schemas.microsoft.com/office/drawing/2014/main" id="{642E81E8-D704-417A-84E3-1EC092FDA06B}"/>
              </a:ext>
            </a:extLst>
          </p:cNvPr>
          <p:cNvSpPr/>
          <p:nvPr/>
        </p:nvSpPr>
        <p:spPr>
          <a:xfrm>
            <a:off x="4577006" y="3043766"/>
            <a:ext cx="50038" cy="194736"/>
          </a:xfrm>
          <a:custGeom>
            <a:avLst/>
            <a:gdLst>
              <a:gd name="connsiteX0" fmla="*/ 9811 w 50038"/>
              <a:gd name="connsiteY0" fmla="*/ 1 h 194736"/>
              <a:gd name="connsiteX1" fmla="*/ 50027 w 50038"/>
              <a:gd name="connsiteY1" fmla="*/ 122767 h 194736"/>
              <a:gd name="connsiteX2" fmla="*/ 5577 w 50038"/>
              <a:gd name="connsiteY2" fmla="*/ 194734 h 194736"/>
              <a:gd name="connsiteX3" fmla="*/ 1344 w 50038"/>
              <a:gd name="connsiteY3" fmla="*/ 124884 h 194736"/>
              <a:gd name="connsiteX4" fmla="*/ 9811 w 50038"/>
              <a:gd name="connsiteY4" fmla="*/ 1 h 19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8" h="194736">
                <a:moveTo>
                  <a:pt x="9811" y="1"/>
                </a:moveTo>
                <a:cubicBezTo>
                  <a:pt x="17925" y="-352"/>
                  <a:pt x="50733" y="90312"/>
                  <a:pt x="50027" y="122767"/>
                </a:cubicBezTo>
                <a:cubicBezTo>
                  <a:pt x="49321" y="155222"/>
                  <a:pt x="13691" y="194381"/>
                  <a:pt x="5577" y="194734"/>
                </a:cubicBezTo>
                <a:cubicBezTo>
                  <a:pt x="-2537" y="195087"/>
                  <a:pt x="286" y="153459"/>
                  <a:pt x="1344" y="124884"/>
                </a:cubicBezTo>
                <a:cubicBezTo>
                  <a:pt x="2402" y="96309"/>
                  <a:pt x="1697" y="354"/>
                  <a:pt x="9811" y="1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6" name="フリーフォーム: 図形 1855">
            <a:extLst>
              <a:ext uri="{FF2B5EF4-FFF2-40B4-BE49-F238E27FC236}">
                <a16:creationId xmlns:a16="http://schemas.microsoft.com/office/drawing/2014/main" id="{87C29AFD-4D20-49E5-814F-DBB230C38664}"/>
              </a:ext>
            </a:extLst>
          </p:cNvPr>
          <p:cNvSpPr/>
          <p:nvPr/>
        </p:nvSpPr>
        <p:spPr>
          <a:xfrm>
            <a:off x="1272104" y="4180075"/>
            <a:ext cx="666828" cy="339090"/>
          </a:xfrm>
          <a:custGeom>
            <a:avLst/>
            <a:gdLst>
              <a:gd name="connsiteX0" fmla="*/ 666763 w 666828"/>
              <a:gd name="connsiteY0" fmla="*/ 342 h 339090"/>
              <a:gd name="connsiteX1" fmla="*/ 440279 w 666828"/>
              <a:gd name="connsiteY1" fmla="*/ 192958 h 339090"/>
              <a:gd name="connsiteX2" fmla="*/ 404296 w 666828"/>
              <a:gd name="connsiteY2" fmla="*/ 303025 h 339090"/>
              <a:gd name="connsiteX3" fmla="*/ 13 w 666828"/>
              <a:gd name="connsiteY3" fmla="*/ 339008 h 339090"/>
              <a:gd name="connsiteX4" fmla="*/ 419113 w 666828"/>
              <a:gd name="connsiteY4" fmla="*/ 313608 h 339090"/>
              <a:gd name="connsiteX5" fmla="*/ 461446 w 666828"/>
              <a:gd name="connsiteY5" fmla="*/ 298792 h 339090"/>
              <a:gd name="connsiteX6" fmla="*/ 463563 w 666828"/>
              <a:gd name="connsiteY6" fmla="*/ 243758 h 339090"/>
              <a:gd name="connsiteX7" fmla="*/ 666763 w 666828"/>
              <a:gd name="connsiteY7" fmla="*/ 342 h 33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828" h="339090">
                <a:moveTo>
                  <a:pt x="666763" y="342"/>
                </a:moveTo>
                <a:cubicBezTo>
                  <a:pt x="662882" y="-8125"/>
                  <a:pt x="484023" y="142511"/>
                  <a:pt x="440279" y="192958"/>
                </a:cubicBezTo>
                <a:cubicBezTo>
                  <a:pt x="396534" y="243405"/>
                  <a:pt x="477674" y="278683"/>
                  <a:pt x="404296" y="303025"/>
                </a:cubicBezTo>
                <a:cubicBezTo>
                  <a:pt x="330918" y="327367"/>
                  <a:pt x="-2456" y="337244"/>
                  <a:pt x="13" y="339008"/>
                </a:cubicBezTo>
                <a:cubicBezTo>
                  <a:pt x="2482" y="340772"/>
                  <a:pt x="419113" y="313608"/>
                  <a:pt x="419113" y="313608"/>
                </a:cubicBezTo>
                <a:cubicBezTo>
                  <a:pt x="496019" y="306905"/>
                  <a:pt x="454038" y="310434"/>
                  <a:pt x="461446" y="298792"/>
                </a:cubicBezTo>
                <a:cubicBezTo>
                  <a:pt x="468854" y="287150"/>
                  <a:pt x="425110" y="294205"/>
                  <a:pt x="463563" y="243758"/>
                </a:cubicBezTo>
                <a:cubicBezTo>
                  <a:pt x="502016" y="193311"/>
                  <a:pt x="670644" y="8809"/>
                  <a:pt x="666763" y="3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C78E43BD-EFA9-41D3-B0B2-0F68C4E0D1CC}"/>
              </a:ext>
            </a:extLst>
          </p:cNvPr>
          <p:cNvSpPr/>
          <p:nvPr/>
        </p:nvSpPr>
        <p:spPr>
          <a:xfrm>
            <a:off x="4486897" y="4480391"/>
            <a:ext cx="193717" cy="479206"/>
          </a:xfrm>
          <a:custGeom>
            <a:avLst/>
            <a:gdLst>
              <a:gd name="connsiteX0" fmla="*/ 436 w 193717"/>
              <a:gd name="connsiteY0" fmla="*/ 592 h 479206"/>
              <a:gd name="connsiteX1" fmla="*/ 186703 w 193717"/>
              <a:gd name="connsiteY1" fmla="*/ 161459 h 479206"/>
              <a:gd name="connsiteX2" fmla="*/ 144370 w 193717"/>
              <a:gd name="connsiteY2" fmla="*/ 328676 h 479206"/>
              <a:gd name="connsiteX3" fmla="*/ 49120 w 193717"/>
              <a:gd name="connsiteY3" fmla="*/ 478959 h 479206"/>
              <a:gd name="connsiteX4" fmla="*/ 99920 w 193717"/>
              <a:gd name="connsiteY4" fmla="*/ 360426 h 479206"/>
              <a:gd name="connsiteX5" fmla="*/ 133786 w 193717"/>
              <a:gd name="connsiteY5" fmla="*/ 220726 h 479206"/>
              <a:gd name="connsiteX6" fmla="*/ 436 w 193717"/>
              <a:gd name="connsiteY6" fmla="*/ 592 h 47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717" h="479206">
                <a:moveTo>
                  <a:pt x="436" y="592"/>
                </a:moveTo>
                <a:cubicBezTo>
                  <a:pt x="9255" y="-9286"/>
                  <a:pt x="162714" y="106778"/>
                  <a:pt x="186703" y="161459"/>
                </a:cubicBezTo>
                <a:cubicBezTo>
                  <a:pt x="210692" y="216140"/>
                  <a:pt x="167300" y="275759"/>
                  <a:pt x="144370" y="328676"/>
                </a:cubicBezTo>
                <a:cubicBezTo>
                  <a:pt x="121440" y="381593"/>
                  <a:pt x="56528" y="473667"/>
                  <a:pt x="49120" y="478959"/>
                </a:cubicBezTo>
                <a:cubicBezTo>
                  <a:pt x="41712" y="484251"/>
                  <a:pt x="85809" y="403465"/>
                  <a:pt x="99920" y="360426"/>
                </a:cubicBezTo>
                <a:cubicBezTo>
                  <a:pt x="114031" y="317387"/>
                  <a:pt x="148250" y="276465"/>
                  <a:pt x="133786" y="220726"/>
                </a:cubicBezTo>
                <a:cubicBezTo>
                  <a:pt x="119322" y="164987"/>
                  <a:pt x="-8383" y="10470"/>
                  <a:pt x="436" y="592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289F121A-B6EB-4337-AFB2-E2BEB5310845}"/>
              </a:ext>
            </a:extLst>
          </p:cNvPr>
          <p:cNvSpPr/>
          <p:nvPr/>
        </p:nvSpPr>
        <p:spPr>
          <a:xfrm>
            <a:off x="4193607" y="4468236"/>
            <a:ext cx="438218" cy="677381"/>
          </a:xfrm>
          <a:custGeom>
            <a:avLst/>
            <a:gdLst>
              <a:gd name="connsiteX0" fmla="*/ 295843 w 438218"/>
              <a:gd name="connsiteY0" fmla="*/ 47 h 677381"/>
              <a:gd name="connsiteX1" fmla="*/ 429193 w 438218"/>
              <a:gd name="connsiteY1" fmla="*/ 203247 h 677381"/>
              <a:gd name="connsiteX2" fmla="*/ 416493 w 438218"/>
              <a:gd name="connsiteY2" fmla="*/ 304847 h 677381"/>
              <a:gd name="connsiteX3" fmla="*/ 338176 w 438218"/>
              <a:gd name="connsiteY3" fmla="*/ 457247 h 677381"/>
              <a:gd name="connsiteX4" fmla="*/ 154026 w 438218"/>
              <a:gd name="connsiteY4" fmla="*/ 624464 h 677381"/>
              <a:gd name="connsiteX5" fmla="*/ 82060 w 438218"/>
              <a:gd name="connsiteY5" fmla="*/ 668914 h 677381"/>
              <a:gd name="connsiteX6" fmla="*/ 73593 w 438218"/>
              <a:gd name="connsiteY6" fmla="*/ 607531 h 677381"/>
              <a:gd name="connsiteX7" fmla="*/ 206943 w 438218"/>
              <a:gd name="connsiteY7" fmla="*/ 493231 h 677381"/>
              <a:gd name="connsiteX8" fmla="*/ 242926 w 438218"/>
              <a:gd name="connsiteY8" fmla="*/ 226531 h 677381"/>
              <a:gd name="connsiteX9" fmla="*/ 175193 w 438218"/>
              <a:gd name="connsiteY9" fmla="*/ 527097 h 677381"/>
              <a:gd name="connsiteX10" fmla="*/ 20676 w 438218"/>
              <a:gd name="connsiteY10" fmla="*/ 609647 h 677381"/>
              <a:gd name="connsiteX11" fmla="*/ 1626 w 438218"/>
              <a:gd name="connsiteY11" fmla="*/ 677381 h 677381"/>
              <a:gd name="connsiteX12" fmla="*/ 1626 w 438218"/>
              <a:gd name="connsiteY12" fmla="*/ 677381 h 677381"/>
              <a:gd name="connsiteX13" fmla="*/ 177310 w 438218"/>
              <a:gd name="connsiteY13" fmla="*/ 645631 h 677381"/>
              <a:gd name="connsiteX14" fmla="*/ 242926 w 438218"/>
              <a:gd name="connsiteY14" fmla="*/ 565197 h 677381"/>
              <a:gd name="connsiteX15" fmla="*/ 268326 w 438218"/>
              <a:gd name="connsiteY15" fmla="*/ 467831 h 677381"/>
              <a:gd name="connsiteX16" fmla="*/ 274676 w 438218"/>
              <a:gd name="connsiteY16" fmla="*/ 245581 h 677381"/>
              <a:gd name="connsiteX17" fmla="*/ 350876 w 438218"/>
              <a:gd name="connsiteY17" fmla="*/ 222297 h 677381"/>
              <a:gd name="connsiteX18" fmla="*/ 295843 w 438218"/>
              <a:gd name="connsiteY18" fmla="*/ 47 h 67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8218" h="677381">
                <a:moveTo>
                  <a:pt x="295843" y="47"/>
                </a:moveTo>
                <a:cubicBezTo>
                  <a:pt x="308896" y="-3128"/>
                  <a:pt x="409085" y="152447"/>
                  <a:pt x="429193" y="203247"/>
                </a:cubicBezTo>
                <a:cubicBezTo>
                  <a:pt x="449301" y="254047"/>
                  <a:pt x="431662" y="262514"/>
                  <a:pt x="416493" y="304847"/>
                </a:cubicBezTo>
                <a:cubicBezTo>
                  <a:pt x="401324" y="347180"/>
                  <a:pt x="381920" y="403978"/>
                  <a:pt x="338176" y="457247"/>
                </a:cubicBezTo>
                <a:cubicBezTo>
                  <a:pt x="294432" y="510516"/>
                  <a:pt x="196712" y="589186"/>
                  <a:pt x="154026" y="624464"/>
                </a:cubicBezTo>
                <a:cubicBezTo>
                  <a:pt x="111340" y="659742"/>
                  <a:pt x="95466" y="671736"/>
                  <a:pt x="82060" y="668914"/>
                </a:cubicBezTo>
                <a:cubicBezTo>
                  <a:pt x="68654" y="666092"/>
                  <a:pt x="52779" y="636812"/>
                  <a:pt x="73593" y="607531"/>
                </a:cubicBezTo>
                <a:cubicBezTo>
                  <a:pt x="94407" y="578250"/>
                  <a:pt x="178721" y="556731"/>
                  <a:pt x="206943" y="493231"/>
                </a:cubicBezTo>
                <a:cubicBezTo>
                  <a:pt x="235165" y="429731"/>
                  <a:pt x="248218" y="220887"/>
                  <a:pt x="242926" y="226531"/>
                </a:cubicBezTo>
                <a:cubicBezTo>
                  <a:pt x="237634" y="232175"/>
                  <a:pt x="212235" y="463244"/>
                  <a:pt x="175193" y="527097"/>
                </a:cubicBezTo>
                <a:cubicBezTo>
                  <a:pt x="138151" y="590950"/>
                  <a:pt x="49604" y="584600"/>
                  <a:pt x="20676" y="609647"/>
                </a:cubicBezTo>
                <a:cubicBezTo>
                  <a:pt x="-8252" y="634694"/>
                  <a:pt x="1626" y="677381"/>
                  <a:pt x="1626" y="677381"/>
                </a:cubicBezTo>
                <a:lnTo>
                  <a:pt x="1626" y="677381"/>
                </a:lnTo>
                <a:cubicBezTo>
                  <a:pt x="30907" y="672089"/>
                  <a:pt x="137093" y="664328"/>
                  <a:pt x="177310" y="645631"/>
                </a:cubicBezTo>
                <a:cubicBezTo>
                  <a:pt x="217527" y="626934"/>
                  <a:pt x="227757" y="594830"/>
                  <a:pt x="242926" y="565197"/>
                </a:cubicBezTo>
                <a:cubicBezTo>
                  <a:pt x="258095" y="535564"/>
                  <a:pt x="263034" y="521100"/>
                  <a:pt x="268326" y="467831"/>
                </a:cubicBezTo>
                <a:cubicBezTo>
                  <a:pt x="273618" y="414562"/>
                  <a:pt x="260918" y="286503"/>
                  <a:pt x="274676" y="245581"/>
                </a:cubicBezTo>
                <a:cubicBezTo>
                  <a:pt x="288434" y="204659"/>
                  <a:pt x="344879" y="257222"/>
                  <a:pt x="350876" y="222297"/>
                </a:cubicBezTo>
                <a:cubicBezTo>
                  <a:pt x="356873" y="187372"/>
                  <a:pt x="282790" y="3222"/>
                  <a:pt x="295843" y="47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7" name="フリーフォーム: 図形 1856">
            <a:extLst>
              <a:ext uri="{FF2B5EF4-FFF2-40B4-BE49-F238E27FC236}">
                <a16:creationId xmlns:a16="http://schemas.microsoft.com/office/drawing/2014/main" id="{E07A7442-CE96-49EB-9A3F-1F5D6B4E5831}"/>
              </a:ext>
            </a:extLst>
          </p:cNvPr>
          <p:cNvSpPr/>
          <p:nvPr/>
        </p:nvSpPr>
        <p:spPr>
          <a:xfrm>
            <a:off x="4254125" y="4489340"/>
            <a:ext cx="312163" cy="612299"/>
          </a:xfrm>
          <a:custGeom>
            <a:avLst/>
            <a:gdLst>
              <a:gd name="connsiteX0" fmla="*/ 250142 w 312163"/>
              <a:gd name="connsiteY0" fmla="*/ 110 h 612299"/>
              <a:gd name="connsiteX1" fmla="*/ 85042 w 312163"/>
              <a:gd name="connsiteY1" fmla="*/ 266810 h 612299"/>
              <a:gd name="connsiteX2" fmla="*/ 76575 w 312163"/>
              <a:gd name="connsiteY2" fmla="*/ 366293 h 612299"/>
              <a:gd name="connsiteX3" fmla="*/ 53292 w 312163"/>
              <a:gd name="connsiteY3" fmla="*/ 501760 h 612299"/>
              <a:gd name="connsiteX4" fmla="*/ 375 w 312163"/>
              <a:gd name="connsiteY4" fmla="*/ 510227 h 612299"/>
              <a:gd name="connsiteX5" fmla="*/ 82925 w 312163"/>
              <a:gd name="connsiteY5" fmla="*/ 478477 h 612299"/>
              <a:gd name="connsiteX6" fmla="*/ 8842 w 312163"/>
              <a:gd name="connsiteY6" fmla="*/ 548327 h 612299"/>
              <a:gd name="connsiteX7" fmla="*/ 97742 w 312163"/>
              <a:gd name="connsiteY7" fmla="*/ 518693 h 612299"/>
              <a:gd name="connsiteX8" fmla="*/ 2492 w 312163"/>
              <a:gd name="connsiteY8" fmla="*/ 611827 h 612299"/>
              <a:gd name="connsiteX9" fmla="*/ 203575 w 312163"/>
              <a:gd name="connsiteY9" fmla="*/ 472127 h 612299"/>
              <a:gd name="connsiteX10" fmla="*/ 233208 w 312163"/>
              <a:gd name="connsiteY10" fmla="*/ 207543 h 612299"/>
              <a:gd name="connsiteX11" fmla="*/ 281892 w 312163"/>
              <a:gd name="connsiteY11" fmla="*/ 345127 h 612299"/>
              <a:gd name="connsiteX12" fmla="*/ 311525 w 312163"/>
              <a:gd name="connsiteY12" fmla="*/ 235060 h 612299"/>
              <a:gd name="connsiteX13" fmla="*/ 250142 w 312163"/>
              <a:gd name="connsiteY13" fmla="*/ 110 h 61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2163" h="612299">
                <a:moveTo>
                  <a:pt x="250142" y="110"/>
                </a:moveTo>
                <a:cubicBezTo>
                  <a:pt x="212395" y="5402"/>
                  <a:pt x="113970" y="205779"/>
                  <a:pt x="85042" y="266810"/>
                </a:cubicBezTo>
                <a:cubicBezTo>
                  <a:pt x="56114" y="327841"/>
                  <a:pt x="81867" y="327135"/>
                  <a:pt x="76575" y="366293"/>
                </a:cubicBezTo>
                <a:cubicBezTo>
                  <a:pt x="71283" y="405451"/>
                  <a:pt x="65992" y="477771"/>
                  <a:pt x="53292" y="501760"/>
                </a:cubicBezTo>
                <a:cubicBezTo>
                  <a:pt x="40592" y="525749"/>
                  <a:pt x="-4564" y="514107"/>
                  <a:pt x="375" y="510227"/>
                </a:cubicBezTo>
                <a:cubicBezTo>
                  <a:pt x="5314" y="506347"/>
                  <a:pt x="81514" y="472127"/>
                  <a:pt x="82925" y="478477"/>
                </a:cubicBezTo>
                <a:cubicBezTo>
                  <a:pt x="84336" y="484827"/>
                  <a:pt x="6373" y="541624"/>
                  <a:pt x="8842" y="548327"/>
                </a:cubicBezTo>
                <a:cubicBezTo>
                  <a:pt x="11311" y="555030"/>
                  <a:pt x="98800" y="508110"/>
                  <a:pt x="97742" y="518693"/>
                </a:cubicBezTo>
                <a:cubicBezTo>
                  <a:pt x="96684" y="529276"/>
                  <a:pt x="-15147" y="619588"/>
                  <a:pt x="2492" y="611827"/>
                </a:cubicBezTo>
                <a:cubicBezTo>
                  <a:pt x="20131" y="604066"/>
                  <a:pt x="165122" y="539508"/>
                  <a:pt x="203575" y="472127"/>
                </a:cubicBezTo>
                <a:cubicBezTo>
                  <a:pt x="242028" y="404746"/>
                  <a:pt x="220155" y="228710"/>
                  <a:pt x="233208" y="207543"/>
                </a:cubicBezTo>
                <a:cubicBezTo>
                  <a:pt x="246261" y="186376"/>
                  <a:pt x="268839" y="340541"/>
                  <a:pt x="281892" y="345127"/>
                </a:cubicBezTo>
                <a:cubicBezTo>
                  <a:pt x="294945" y="349713"/>
                  <a:pt x="316111" y="288682"/>
                  <a:pt x="311525" y="235060"/>
                </a:cubicBezTo>
                <a:cubicBezTo>
                  <a:pt x="306939" y="181438"/>
                  <a:pt x="287889" y="-5182"/>
                  <a:pt x="250142" y="110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8" name="フリーフォーム: 図形 1857">
            <a:extLst>
              <a:ext uri="{FF2B5EF4-FFF2-40B4-BE49-F238E27FC236}">
                <a16:creationId xmlns:a16="http://schemas.microsoft.com/office/drawing/2014/main" id="{C65E07E8-28E7-4362-935C-154B56F4EAF7}"/>
              </a:ext>
            </a:extLst>
          </p:cNvPr>
          <p:cNvSpPr/>
          <p:nvPr/>
        </p:nvSpPr>
        <p:spPr>
          <a:xfrm>
            <a:off x="3678731" y="4019210"/>
            <a:ext cx="199907" cy="995196"/>
          </a:xfrm>
          <a:custGeom>
            <a:avLst/>
            <a:gdLst>
              <a:gd name="connsiteX0" fmla="*/ 36 w 199907"/>
              <a:gd name="connsiteY0" fmla="*/ 163323 h 995196"/>
              <a:gd name="connsiteX1" fmla="*/ 118569 w 199907"/>
              <a:gd name="connsiteY1" fmla="*/ 2457 h 995196"/>
              <a:gd name="connsiteX2" fmla="*/ 184186 w 199907"/>
              <a:gd name="connsiteY2" fmla="*/ 74423 h 995196"/>
              <a:gd name="connsiteX3" fmla="*/ 167252 w 199907"/>
              <a:gd name="connsiteY3" fmla="*/ 188723 h 995196"/>
              <a:gd name="connsiteX4" fmla="*/ 175719 w 199907"/>
              <a:gd name="connsiteY4" fmla="*/ 561257 h 995196"/>
              <a:gd name="connsiteX5" fmla="*/ 199002 w 199907"/>
              <a:gd name="connsiteY5" fmla="*/ 957073 h 995196"/>
              <a:gd name="connsiteX6" fmla="*/ 192652 w 199907"/>
              <a:gd name="connsiteY6" fmla="*/ 686140 h 995196"/>
              <a:gd name="connsiteX7" fmla="*/ 169369 w 199907"/>
              <a:gd name="connsiteY7" fmla="*/ 717890 h 995196"/>
              <a:gd name="connsiteX8" fmla="*/ 194769 w 199907"/>
              <a:gd name="connsiteY8" fmla="*/ 984590 h 995196"/>
              <a:gd name="connsiteX9" fmla="*/ 131269 w 199907"/>
              <a:gd name="connsiteY9" fmla="*/ 931673 h 995196"/>
              <a:gd name="connsiteX10" fmla="*/ 107986 w 199907"/>
              <a:gd name="connsiteY10" fmla="*/ 834307 h 995196"/>
              <a:gd name="connsiteX11" fmla="*/ 118569 w 199907"/>
              <a:gd name="connsiteY11" fmla="*/ 590890 h 995196"/>
              <a:gd name="connsiteX12" fmla="*/ 127036 w 199907"/>
              <a:gd name="connsiteY12" fmla="*/ 140040 h 995196"/>
              <a:gd name="connsiteX13" fmla="*/ 131269 w 199907"/>
              <a:gd name="connsiteY13" fmla="*/ 599357 h 995196"/>
              <a:gd name="connsiteX14" fmla="*/ 118569 w 199907"/>
              <a:gd name="connsiteY14" fmla="*/ 250107 h 995196"/>
              <a:gd name="connsiteX15" fmla="*/ 105869 w 199907"/>
              <a:gd name="connsiteY15" fmla="*/ 176023 h 995196"/>
              <a:gd name="connsiteX16" fmla="*/ 36 w 199907"/>
              <a:gd name="connsiteY16" fmla="*/ 163323 h 99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9907" h="995196">
                <a:moveTo>
                  <a:pt x="36" y="163323"/>
                </a:moveTo>
                <a:cubicBezTo>
                  <a:pt x="2153" y="134395"/>
                  <a:pt x="87877" y="17274"/>
                  <a:pt x="118569" y="2457"/>
                </a:cubicBezTo>
                <a:cubicBezTo>
                  <a:pt x="149261" y="-12360"/>
                  <a:pt x="176072" y="43379"/>
                  <a:pt x="184186" y="74423"/>
                </a:cubicBezTo>
                <a:cubicBezTo>
                  <a:pt x="192300" y="105467"/>
                  <a:pt x="168663" y="107584"/>
                  <a:pt x="167252" y="188723"/>
                </a:cubicBezTo>
                <a:cubicBezTo>
                  <a:pt x="165841" y="269862"/>
                  <a:pt x="170427" y="433199"/>
                  <a:pt x="175719" y="561257"/>
                </a:cubicBezTo>
                <a:cubicBezTo>
                  <a:pt x="181011" y="689315"/>
                  <a:pt x="196180" y="936259"/>
                  <a:pt x="199002" y="957073"/>
                </a:cubicBezTo>
                <a:cubicBezTo>
                  <a:pt x="201824" y="977887"/>
                  <a:pt x="197591" y="726004"/>
                  <a:pt x="192652" y="686140"/>
                </a:cubicBezTo>
                <a:cubicBezTo>
                  <a:pt x="187713" y="646276"/>
                  <a:pt x="169016" y="668148"/>
                  <a:pt x="169369" y="717890"/>
                </a:cubicBezTo>
                <a:cubicBezTo>
                  <a:pt x="169722" y="767632"/>
                  <a:pt x="201119" y="948960"/>
                  <a:pt x="194769" y="984590"/>
                </a:cubicBezTo>
                <a:cubicBezTo>
                  <a:pt x="188419" y="1020220"/>
                  <a:pt x="145733" y="956720"/>
                  <a:pt x="131269" y="931673"/>
                </a:cubicBezTo>
                <a:cubicBezTo>
                  <a:pt x="116805" y="906626"/>
                  <a:pt x="110103" y="891104"/>
                  <a:pt x="107986" y="834307"/>
                </a:cubicBezTo>
                <a:cubicBezTo>
                  <a:pt x="105869" y="777510"/>
                  <a:pt x="115394" y="706601"/>
                  <a:pt x="118569" y="590890"/>
                </a:cubicBezTo>
                <a:cubicBezTo>
                  <a:pt x="121744" y="475179"/>
                  <a:pt x="124919" y="138629"/>
                  <a:pt x="127036" y="140040"/>
                </a:cubicBezTo>
                <a:cubicBezTo>
                  <a:pt x="129153" y="141451"/>
                  <a:pt x="132680" y="581013"/>
                  <a:pt x="131269" y="599357"/>
                </a:cubicBezTo>
                <a:cubicBezTo>
                  <a:pt x="129858" y="617701"/>
                  <a:pt x="122802" y="320663"/>
                  <a:pt x="118569" y="250107"/>
                </a:cubicBezTo>
                <a:cubicBezTo>
                  <a:pt x="114336" y="179551"/>
                  <a:pt x="123155" y="194720"/>
                  <a:pt x="105869" y="176023"/>
                </a:cubicBezTo>
                <a:cubicBezTo>
                  <a:pt x="88583" y="157326"/>
                  <a:pt x="-2081" y="192251"/>
                  <a:pt x="36" y="163323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9" name="フリーフォーム: 図形 1858">
            <a:extLst>
              <a:ext uri="{FF2B5EF4-FFF2-40B4-BE49-F238E27FC236}">
                <a16:creationId xmlns:a16="http://schemas.microsoft.com/office/drawing/2014/main" id="{1B8D9383-D81C-4F26-BD0B-6D03F0F94222}"/>
              </a:ext>
            </a:extLst>
          </p:cNvPr>
          <p:cNvSpPr/>
          <p:nvPr/>
        </p:nvSpPr>
        <p:spPr>
          <a:xfrm>
            <a:off x="3691720" y="4070608"/>
            <a:ext cx="115093" cy="894470"/>
          </a:xfrm>
          <a:custGeom>
            <a:avLst/>
            <a:gdLst>
              <a:gd name="connsiteX0" fmla="*/ 114047 w 115093"/>
              <a:gd name="connsiteY0" fmla="*/ 1859 h 894470"/>
              <a:gd name="connsiteX1" fmla="*/ 88647 w 115093"/>
              <a:gd name="connsiteY1" fmla="*/ 103459 h 894470"/>
              <a:gd name="connsiteX2" fmla="*/ 86530 w 115093"/>
              <a:gd name="connsiteY2" fmla="*/ 211409 h 894470"/>
              <a:gd name="connsiteX3" fmla="*/ 84413 w 115093"/>
              <a:gd name="connsiteY3" fmla="*/ 865459 h 894470"/>
              <a:gd name="connsiteX4" fmla="*/ 54780 w 115093"/>
              <a:gd name="connsiteY4" fmla="*/ 736342 h 894470"/>
              <a:gd name="connsiteX5" fmla="*/ 1863 w 115093"/>
              <a:gd name="connsiteY5" fmla="*/ 346875 h 894470"/>
              <a:gd name="connsiteX6" fmla="*/ 14563 w 115093"/>
              <a:gd name="connsiteY6" fmla="*/ 73825 h 894470"/>
              <a:gd name="connsiteX7" fmla="*/ 39963 w 115093"/>
              <a:gd name="connsiteY7" fmla="*/ 173309 h 894470"/>
              <a:gd name="connsiteX8" fmla="*/ 48430 w 115093"/>
              <a:gd name="connsiteY8" fmla="*/ 46309 h 894470"/>
              <a:gd name="connsiteX9" fmla="*/ 114047 w 115093"/>
              <a:gd name="connsiteY9" fmla="*/ 1859 h 89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093" h="894470">
                <a:moveTo>
                  <a:pt x="114047" y="1859"/>
                </a:moveTo>
                <a:cubicBezTo>
                  <a:pt x="120750" y="11384"/>
                  <a:pt x="93233" y="68534"/>
                  <a:pt x="88647" y="103459"/>
                </a:cubicBezTo>
                <a:cubicBezTo>
                  <a:pt x="84061" y="138384"/>
                  <a:pt x="87236" y="84409"/>
                  <a:pt x="86530" y="211409"/>
                </a:cubicBezTo>
                <a:cubicBezTo>
                  <a:pt x="85824" y="338409"/>
                  <a:pt x="89705" y="777970"/>
                  <a:pt x="84413" y="865459"/>
                </a:cubicBezTo>
                <a:cubicBezTo>
                  <a:pt x="79121" y="952948"/>
                  <a:pt x="68538" y="822773"/>
                  <a:pt x="54780" y="736342"/>
                </a:cubicBezTo>
                <a:cubicBezTo>
                  <a:pt x="41022" y="649911"/>
                  <a:pt x="8566" y="457295"/>
                  <a:pt x="1863" y="346875"/>
                </a:cubicBezTo>
                <a:cubicBezTo>
                  <a:pt x="-4840" y="236456"/>
                  <a:pt x="8213" y="102753"/>
                  <a:pt x="14563" y="73825"/>
                </a:cubicBezTo>
                <a:cubicBezTo>
                  <a:pt x="20913" y="44897"/>
                  <a:pt x="34319" y="177895"/>
                  <a:pt x="39963" y="173309"/>
                </a:cubicBezTo>
                <a:cubicBezTo>
                  <a:pt x="45607" y="168723"/>
                  <a:pt x="35730" y="71356"/>
                  <a:pt x="48430" y="46309"/>
                </a:cubicBezTo>
                <a:cubicBezTo>
                  <a:pt x="61130" y="21262"/>
                  <a:pt x="107344" y="-7666"/>
                  <a:pt x="114047" y="1859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0" name="フリーフォーム: 図形 1859">
            <a:extLst>
              <a:ext uri="{FF2B5EF4-FFF2-40B4-BE49-F238E27FC236}">
                <a16:creationId xmlns:a16="http://schemas.microsoft.com/office/drawing/2014/main" id="{1359EB8A-BEA7-484E-99BE-3A49915AA361}"/>
              </a:ext>
            </a:extLst>
          </p:cNvPr>
          <p:cNvSpPr/>
          <p:nvPr/>
        </p:nvSpPr>
        <p:spPr>
          <a:xfrm>
            <a:off x="3795712" y="4953574"/>
            <a:ext cx="672642" cy="132993"/>
          </a:xfrm>
          <a:custGeom>
            <a:avLst/>
            <a:gdLst>
              <a:gd name="connsiteX0" fmla="*/ 5821 w 672642"/>
              <a:gd name="connsiteY0" fmla="*/ 35409 h 132993"/>
              <a:gd name="connsiteX1" fmla="*/ 344488 w 672642"/>
              <a:gd name="connsiteY1" fmla="*/ 35409 h 132993"/>
              <a:gd name="connsiteX2" fmla="*/ 670455 w 672642"/>
              <a:gd name="connsiteY2" fmla="*/ 3659 h 132993"/>
              <a:gd name="connsiteX3" fmla="*/ 486305 w 672642"/>
              <a:gd name="connsiteY3" fmla="*/ 132776 h 132993"/>
              <a:gd name="connsiteX4" fmla="*/ 473605 w 672642"/>
              <a:gd name="connsiteY4" fmla="*/ 35409 h 132993"/>
              <a:gd name="connsiteX5" fmla="*/ 151871 w 672642"/>
              <a:gd name="connsiteY5" fmla="*/ 73509 h 132993"/>
              <a:gd name="connsiteX6" fmla="*/ 5821 w 672642"/>
              <a:gd name="connsiteY6" fmla="*/ 35409 h 13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2642" h="132993">
                <a:moveTo>
                  <a:pt x="5821" y="35409"/>
                </a:moveTo>
                <a:cubicBezTo>
                  <a:pt x="37924" y="29059"/>
                  <a:pt x="233716" y="40701"/>
                  <a:pt x="344488" y="35409"/>
                </a:cubicBezTo>
                <a:cubicBezTo>
                  <a:pt x="455260" y="30117"/>
                  <a:pt x="646819" y="-12569"/>
                  <a:pt x="670455" y="3659"/>
                </a:cubicBezTo>
                <a:cubicBezTo>
                  <a:pt x="694091" y="19887"/>
                  <a:pt x="519113" y="127484"/>
                  <a:pt x="486305" y="132776"/>
                </a:cubicBezTo>
                <a:cubicBezTo>
                  <a:pt x="453497" y="138068"/>
                  <a:pt x="529344" y="45287"/>
                  <a:pt x="473605" y="35409"/>
                </a:cubicBezTo>
                <a:cubicBezTo>
                  <a:pt x="417866" y="25531"/>
                  <a:pt x="222074" y="71040"/>
                  <a:pt x="151871" y="73509"/>
                </a:cubicBezTo>
                <a:cubicBezTo>
                  <a:pt x="81668" y="75978"/>
                  <a:pt x="-26282" y="41759"/>
                  <a:pt x="5821" y="35409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1" name="フリーフォーム: 図形 1860">
            <a:extLst>
              <a:ext uri="{FF2B5EF4-FFF2-40B4-BE49-F238E27FC236}">
                <a16:creationId xmlns:a16="http://schemas.microsoft.com/office/drawing/2014/main" id="{FDF72AD9-03DF-49A1-884A-A1D5A81F72C1}"/>
              </a:ext>
            </a:extLst>
          </p:cNvPr>
          <p:cNvSpPr/>
          <p:nvPr/>
        </p:nvSpPr>
        <p:spPr>
          <a:xfrm>
            <a:off x="3811710" y="4986715"/>
            <a:ext cx="606124" cy="48918"/>
          </a:xfrm>
          <a:custGeom>
            <a:avLst/>
            <a:gdLst>
              <a:gd name="connsiteX0" fmla="*/ 407 w 606124"/>
              <a:gd name="connsiteY0" fmla="*/ 27668 h 48918"/>
              <a:gd name="connsiteX1" fmla="*/ 161273 w 606124"/>
              <a:gd name="connsiteY1" fmla="*/ 48835 h 48918"/>
              <a:gd name="connsiteX2" fmla="*/ 324257 w 606124"/>
              <a:gd name="connsiteY2" fmla="*/ 19202 h 48918"/>
              <a:gd name="connsiteX3" fmla="*/ 593073 w 606124"/>
              <a:gd name="connsiteY3" fmla="*/ 25552 h 48918"/>
              <a:gd name="connsiteX4" fmla="*/ 527457 w 606124"/>
              <a:gd name="connsiteY4" fmla="*/ 152 h 48918"/>
              <a:gd name="connsiteX5" fmla="*/ 209957 w 606124"/>
              <a:gd name="connsiteY5" fmla="*/ 14968 h 48918"/>
              <a:gd name="connsiteX6" fmla="*/ 407 w 606124"/>
              <a:gd name="connsiteY6" fmla="*/ 27668 h 4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124" h="48918">
                <a:moveTo>
                  <a:pt x="407" y="27668"/>
                </a:moveTo>
                <a:cubicBezTo>
                  <a:pt x="-7707" y="33313"/>
                  <a:pt x="107298" y="50246"/>
                  <a:pt x="161273" y="48835"/>
                </a:cubicBezTo>
                <a:cubicBezTo>
                  <a:pt x="215248" y="47424"/>
                  <a:pt x="252290" y="23083"/>
                  <a:pt x="324257" y="19202"/>
                </a:cubicBezTo>
                <a:cubicBezTo>
                  <a:pt x="396224" y="15321"/>
                  <a:pt x="559206" y="28727"/>
                  <a:pt x="593073" y="25552"/>
                </a:cubicBezTo>
                <a:cubicBezTo>
                  <a:pt x="626940" y="22377"/>
                  <a:pt x="591310" y="1916"/>
                  <a:pt x="527457" y="152"/>
                </a:cubicBezTo>
                <a:cubicBezTo>
                  <a:pt x="463604" y="-1612"/>
                  <a:pt x="298151" y="12499"/>
                  <a:pt x="209957" y="14968"/>
                </a:cubicBezTo>
                <a:cubicBezTo>
                  <a:pt x="121763" y="17437"/>
                  <a:pt x="8521" y="22023"/>
                  <a:pt x="407" y="27668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2" name="フリーフォーム: 図形 1861">
            <a:extLst>
              <a:ext uri="{FF2B5EF4-FFF2-40B4-BE49-F238E27FC236}">
                <a16:creationId xmlns:a16="http://schemas.microsoft.com/office/drawing/2014/main" id="{95B508D5-6234-47B0-92C9-649317BD1155}"/>
              </a:ext>
            </a:extLst>
          </p:cNvPr>
          <p:cNvSpPr/>
          <p:nvPr/>
        </p:nvSpPr>
        <p:spPr>
          <a:xfrm>
            <a:off x="4227441" y="4963399"/>
            <a:ext cx="103963" cy="194825"/>
          </a:xfrm>
          <a:custGeom>
            <a:avLst/>
            <a:gdLst>
              <a:gd name="connsiteX0" fmla="*/ 103259 w 103963"/>
              <a:gd name="connsiteY0" fmla="*/ 184 h 194825"/>
              <a:gd name="connsiteX1" fmla="*/ 3776 w 103963"/>
              <a:gd name="connsiteY1" fmla="*/ 59451 h 194825"/>
              <a:gd name="connsiteX2" fmla="*/ 22826 w 103963"/>
              <a:gd name="connsiteY2" fmla="*/ 192801 h 194825"/>
              <a:gd name="connsiteX3" fmla="*/ 41876 w 103963"/>
              <a:gd name="connsiteY3" fmla="*/ 135651 h 194825"/>
              <a:gd name="connsiteX4" fmla="*/ 48226 w 103963"/>
              <a:gd name="connsiteY4" fmla="*/ 76384 h 194825"/>
              <a:gd name="connsiteX5" fmla="*/ 103259 w 103963"/>
              <a:gd name="connsiteY5" fmla="*/ 184 h 19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963" h="194825">
                <a:moveTo>
                  <a:pt x="103259" y="184"/>
                </a:moveTo>
                <a:cubicBezTo>
                  <a:pt x="95851" y="-2638"/>
                  <a:pt x="17182" y="27348"/>
                  <a:pt x="3776" y="59451"/>
                </a:cubicBezTo>
                <a:cubicBezTo>
                  <a:pt x="-9630" y="91554"/>
                  <a:pt x="16476" y="180101"/>
                  <a:pt x="22826" y="192801"/>
                </a:cubicBezTo>
                <a:cubicBezTo>
                  <a:pt x="29176" y="205501"/>
                  <a:pt x="37643" y="155054"/>
                  <a:pt x="41876" y="135651"/>
                </a:cubicBezTo>
                <a:cubicBezTo>
                  <a:pt x="46109" y="116248"/>
                  <a:pt x="39054" y="96845"/>
                  <a:pt x="48226" y="76384"/>
                </a:cubicBezTo>
                <a:cubicBezTo>
                  <a:pt x="57398" y="55923"/>
                  <a:pt x="110667" y="3006"/>
                  <a:pt x="103259" y="184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3" name="フリーフォーム: 図形 1862">
            <a:extLst>
              <a:ext uri="{FF2B5EF4-FFF2-40B4-BE49-F238E27FC236}">
                <a16:creationId xmlns:a16="http://schemas.microsoft.com/office/drawing/2014/main" id="{71F4B7DF-26D4-4A02-905F-4D1EAAF98759}"/>
              </a:ext>
            </a:extLst>
          </p:cNvPr>
          <p:cNvSpPr/>
          <p:nvPr/>
        </p:nvSpPr>
        <p:spPr>
          <a:xfrm>
            <a:off x="3849552" y="4993520"/>
            <a:ext cx="525678" cy="152025"/>
          </a:xfrm>
          <a:custGeom>
            <a:avLst/>
            <a:gdLst>
              <a:gd name="connsiteX0" fmla="*/ 2781 w 525678"/>
              <a:gd name="connsiteY0" fmla="*/ 16630 h 152025"/>
              <a:gd name="connsiteX1" fmla="*/ 157298 w 525678"/>
              <a:gd name="connsiteY1" fmla="*/ 25097 h 152025"/>
              <a:gd name="connsiteX2" fmla="*/ 364731 w 525678"/>
              <a:gd name="connsiteY2" fmla="*/ 1813 h 152025"/>
              <a:gd name="connsiteX3" fmla="*/ 525598 w 525678"/>
              <a:gd name="connsiteY3" fmla="*/ 3930 h 152025"/>
              <a:gd name="connsiteX4" fmla="*/ 385898 w 525678"/>
              <a:gd name="connsiteY4" fmla="*/ 22980 h 152025"/>
              <a:gd name="connsiteX5" fmla="*/ 343565 w 525678"/>
              <a:gd name="connsiteY5" fmla="*/ 145747 h 152025"/>
              <a:gd name="connsiteX6" fmla="*/ 290648 w 525678"/>
              <a:gd name="connsiteY6" fmla="*/ 124580 h 152025"/>
              <a:gd name="connsiteX7" fmla="*/ 2781 w 525678"/>
              <a:gd name="connsiteY7" fmla="*/ 16630 h 15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678" h="152025">
                <a:moveTo>
                  <a:pt x="2781" y="16630"/>
                </a:moveTo>
                <a:cubicBezTo>
                  <a:pt x="-19444" y="49"/>
                  <a:pt x="96973" y="27566"/>
                  <a:pt x="157298" y="25097"/>
                </a:cubicBezTo>
                <a:cubicBezTo>
                  <a:pt x="217623" y="22628"/>
                  <a:pt x="303348" y="5341"/>
                  <a:pt x="364731" y="1813"/>
                </a:cubicBezTo>
                <a:cubicBezTo>
                  <a:pt x="426114" y="-1715"/>
                  <a:pt x="522070" y="402"/>
                  <a:pt x="525598" y="3930"/>
                </a:cubicBezTo>
                <a:cubicBezTo>
                  <a:pt x="529126" y="7458"/>
                  <a:pt x="416237" y="-656"/>
                  <a:pt x="385898" y="22980"/>
                </a:cubicBezTo>
                <a:cubicBezTo>
                  <a:pt x="355559" y="46616"/>
                  <a:pt x="359440" y="128814"/>
                  <a:pt x="343565" y="145747"/>
                </a:cubicBezTo>
                <a:cubicBezTo>
                  <a:pt x="327690" y="162680"/>
                  <a:pt x="353795" y="141866"/>
                  <a:pt x="290648" y="124580"/>
                </a:cubicBezTo>
                <a:cubicBezTo>
                  <a:pt x="227501" y="107294"/>
                  <a:pt x="25006" y="33211"/>
                  <a:pt x="2781" y="16630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4" name="フリーフォーム: 図形 1863">
            <a:extLst>
              <a:ext uri="{FF2B5EF4-FFF2-40B4-BE49-F238E27FC236}">
                <a16:creationId xmlns:a16="http://schemas.microsoft.com/office/drawing/2014/main" id="{BA6169CB-95D1-4254-A062-1D77C048B787}"/>
              </a:ext>
            </a:extLst>
          </p:cNvPr>
          <p:cNvSpPr/>
          <p:nvPr/>
        </p:nvSpPr>
        <p:spPr>
          <a:xfrm>
            <a:off x="3760326" y="5009688"/>
            <a:ext cx="509021" cy="117740"/>
          </a:xfrm>
          <a:custGeom>
            <a:avLst/>
            <a:gdLst>
              <a:gd name="connsiteX0" fmla="*/ 56024 w 509021"/>
              <a:gd name="connsiteY0" fmla="*/ 4695 h 117740"/>
              <a:gd name="connsiteX1" fmla="*/ 115291 w 509021"/>
              <a:gd name="connsiteY1" fmla="*/ 19512 h 117740"/>
              <a:gd name="connsiteX2" fmla="*/ 504757 w 509021"/>
              <a:gd name="connsiteY2" fmla="*/ 108412 h 117740"/>
              <a:gd name="connsiteX3" fmla="*/ 333307 w 509021"/>
              <a:gd name="connsiteY3" fmla="*/ 91479 h 117740"/>
              <a:gd name="connsiteX4" fmla="*/ 39091 w 509021"/>
              <a:gd name="connsiteY4" fmla="*/ 59729 h 117740"/>
              <a:gd name="connsiteX5" fmla="*/ 5224 w 509021"/>
              <a:gd name="connsiteY5" fmla="*/ 116879 h 117740"/>
              <a:gd name="connsiteX6" fmla="*/ 56024 w 509021"/>
              <a:gd name="connsiteY6" fmla="*/ 4695 h 11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021" h="117740">
                <a:moveTo>
                  <a:pt x="56024" y="4695"/>
                </a:moveTo>
                <a:cubicBezTo>
                  <a:pt x="74369" y="-11533"/>
                  <a:pt x="115291" y="19512"/>
                  <a:pt x="115291" y="19512"/>
                </a:cubicBezTo>
                <a:cubicBezTo>
                  <a:pt x="190080" y="36798"/>
                  <a:pt x="468421" y="96418"/>
                  <a:pt x="504757" y="108412"/>
                </a:cubicBezTo>
                <a:cubicBezTo>
                  <a:pt x="541093" y="120407"/>
                  <a:pt x="333307" y="91479"/>
                  <a:pt x="333307" y="91479"/>
                </a:cubicBezTo>
                <a:cubicBezTo>
                  <a:pt x="255696" y="83365"/>
                  <a:pt x="93771" y="55496"/>
                  <a:pt x="39091" y="59729"/>
                </a:cubicBezTo>
                <a:cubicBezTo>
                  <a:pt x="-15589" y="63962"/>
                  <a:pt x="2049" y="125699"/>
                  <a:pt x="5224" y="116879"/>
                </a:cubicBezTo>
                <a:cubicBezTo>
                  <a:pt x="8399" y="108060"/>
                  <a:pt x="37679" y="20923"/>
                  <a:pt x="56024" y="4695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5" name="フリーフォーム: 図形 1864">
            <a:extLst>
              <a:ext uri="{FF2B5EF4-FFF2-40B4-BE49-F238E27FC236}">
                <a16:creationId xmlns:a16="http://schemas.microsoft.com/office/drawing/2014/main" id="{D8209859-5FEB-4DDE-9EA6-1BC52A2072B8}"/>
              </a:ext>
            </a:extLst>
          </p:cNvPr>
          <p:cNvSpPr/>
          <p:nvPr/>
        </p:nvSpPr>
        <p:spPr>
          <a:xfrm>
            <a:off x="3796308" y="5067290"/>
            <a:ext cx="540980" cy="91500"/>
          </a:xfrm>
          <a:custGeom>
            <a:avLst/>
            <a:gdLst>
              <a:gd name="connsiteX0" fmla="*/ 7342 w 540980"/>
              <a:gd name="connsiteY0" fmla="*/ 10 h 91500"/>
              <a:gd name="connsiteX1" fmla="*/ 70842 w 540980"/>
              <a:gd name="connsiteY1" fmla="*/ 19060 h 91500"/>
              <a:gd name="connsiteX2" fmla="*/ 394692 w 540980"/>
              <a:gd name="connsiteY2" fmla="*/ 88910 h 91500"/>
              <a:gd name="connsiteX3" fmla="*/ 540742 w 540980"/>
              <a:gd name="connsiteY3" fmla="*/ 74093 h 91500"/>
              <a:gd name="connsiteX4" fmla="*/ 365059 w 540980"/>
              <a:gd name="connsiteY4" fmla="*/ 50810 h 91500"/>
              <a:gd name="connsiteX5" fmla="*/ 187259 w 540980"/>
              <a:gd name="connsiteY5" fmla="*/ 16943 h 91500"/>
              <a:gd name="connsiteX6" fmla="*/ 7342 w 540980"/>
              <a:gd name="connsiteY6" fmla="*/ 10 h 9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980" h="91500">
                <a:moveTo>
                  <a:pt x="7342" y="10"/>
                </a:moveTo>
                <a:cubicBezTo>
                  <a:pt x="-12061" y="363"/>
                  <a:pt x="6284" y="4243"/>
                  <a:pt x="70842" y="19060"/>
                </a:cubicBezTo>
                <a:cubicBezTo>
                  <a:pt x="135400" y="33877"/>
                  <a:pt x="316375" y="79738"/>
                  <a:pt x="394692" y="88910"/>
                </a:cubicBezTo>
                <a:cubicBezTo>
                  <a:pt x="473009" y="98082"/>
                  <a:pt x="545681" y="80443"/>
                  <a:pt x="540742" y="74093"/>
                </a:cubicBezTo>
                <a:cubicBezTo>
                  <a:pt x="535803" y="67743"/>
                  <a:pt x="423973" y="60335"/>
                  <a:pt x="365059" y="50810"/>
                </a:cubicBezTo>
                <a:cubicBezTo>
                  <a:pt x="306145" y="41285"/>
                  <a:pt x="242998" y="25410"/>
                  <a:pt x="187259" y="16943"/>
                </a:cubicBezTo>
                <a:cubicBezTo>
                  <a:pt x="131520" y="8476"/>
                  <a:pt x="26745" y="-343"/>
                  <a:pt x="7342" y="10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6" name="フリーフォーム: 図形 1865">
            <a:extLst>
              <a:ext uri="{FF2B5EF4-FFF2-40B4-BE49-F238E27FC236}">
                <a16:creationId xmlns:a16="http://schemas.microsoft.com/office/drawing/2014/main" id="{30A652DC-A049-4967-91B3-0BFBC9D00875}"/>
              </a:ext>
            </a:extLst>
          </p:cNvPr>
          <p:cNvSpPr/>
          <p:nvPr/>
        </p:nvSpPr>
        <p:spPr>
          <a:xfrm>
            <a:off x="3982835" y="5076415"/>
            <a:ext cx="373776" cy="402844"/>
          </a:xfrm>
          <a:custGeom>
            <a:avLst/>
            <a:gdLst>
              <a:gd name="connsiteX0" fmla="*/ 244148 w 373776"/>
              <a:gd name="connsiteY0" fmla="*/ 20518 h 402844"/>
              <a:gd name="connsiteX1" fmla="*/ 159482 w 373776"/>
              <a:gd name="connsiteY1" fmla="*/ 185618 h 402844"/>
              <a:gd name="connsiteX2" fmla="*/ 732 w 373776"/>
              <a:gd name="connsiteY2" fmla="*/ 399402 h 402844"/>
              <a:gd name="connsiteX3" fmla="*/ 98098 w 373776"/>
              <a:gd name="connsiteY3" fmla="*/ 323202 h 402844"/>
              <a:gd name="connsiteX4" fmla="*/ 45182 w 373776"/>
              <a:gd name="connsiteY4" fmla="*/ 399402 h 402844"/>
              <a:gd name="connsiteX5" fmla="*/ 176415 w 373776"/>
              <a:gd name="connsiteY5" fmla="*/ 266052 h 402844"/>
              <a:gd name="connsiteX6" fmla="*/ 373265 w 373776"/>
              <a:gd name="connsiteY6" fmla="*/ 5702 h 402844"/>
              <a:gd name="connsiteX7" fmla="*/ 233565 w 373776"/>
              <a:gd name="connsiteY7" fmla="*/ 84018 h 402844"/>
              <a:gd name="connsiteX8" fmla="*/ 244148 w 373776"/>
              <a:gd name="connsiteY8" fmla="*/ 20518 h 4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776" h="402844">
                <a:moveTo>
                  <a:pt x="244148" y="20518"/>
                </a:moveTo>
                <a:cubicBezTo>
                  <a:pt x="231801" y="37451"/>
                  <a:pt x="200051" y="122471"/>
                  <a:pt x="159482" y="185618"/>
                </a:cubicBezTo>
                <a:cubicBezTo>
                  <a:pt x="118913" y="248765"/>
                  <a:pt x="10963" y="376471"/>
                  <a:pt x="732" y="399402"/>
                </a:cubicBezTo>
                <a:cubicBezTo>
                  <a:pt x="-9499" y="422333"/>
                  <a:pt x="90690" y="323202"/>
                  <a:pt x="98098" y="323202"/>
                </a:cubicBezTo>
                <a:cubicBezTo>
                  <a:pt x="105506" y="323202"/>
                  <a:pt x="32129" y="408927"/>
                  <a:pt x="45182" y="399402"/>
                </a:cubicBezTo>
                <a:cubicBezTo>
                  <a:pt x="58235" y="389877"/>
                  <a:pt x="121735" y="331669"/>
                  <a:pt x="176415" y="266052"/>
                </a:cubicBezTo>
                <a:cubicBezTo>
                  <a:pt x="231095" y="200435"/>
                  <a:pt x="363740" y="36041"/>
                  <a:pt x="373265" y="5702"/>
                </a:cubicBezTo>
                <a:cubicBezTo>
                  <a:pt x="382790" y="-24637"/>
                  <a:pt x="256496" y="75551"/>
                  <a:pt x="233565" y="84018"/>
                </a:cubicBezTo>
                <a:cubicBezTo>
                  <a:pt x="210634" y="92485"/>
                  <a:pt x="256495" y="3585"/>
                  <a:pt x="244148" y="20518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7" name="フリーフォーム: 図形 1866">
            <a:extLst>
              <a:ext uri="{FF2B5EF4-FFF2-40B4-BE49-F238E27FC236}">
                <a16:creationId xmlns:a16="http://schemas.microsoft.com/office/drawing/2014/main" id="{81EE07C3-FDF7-4BAE-8CDB-D11721511804}"/>
              </a:ext>
            </a:extLst>
          </p:cNvPr>
          <p:cNvSpPr/>
          <p:nvPr/>
        </p:nvSpPr>
        <p:spPr>
          <a:xfrm>
            <a:off x="3641247" y="5293170"/>
            <a:ext cx="470371" cy="176207"/>
          </a:xfrm>
          <a:custGeom>
            <a:avLst/>
            <a:gdLst>
              <a:gd name="connsiteX0" fmla="*/ 67153 w 470371"/>
              <a:gd name="connsiteY0" fmla="*/ 613 h 176207"/>
              <a:gd name="connsiteX1" fmla="*/ 323270 w 470371"/>
              <a:gd name="connsiteY1" fmla="*/ 49297 h 176207"/>
              <a:gd name="connsiteX2" fmla="*/ 469320 w 470371"/>
              <a:gd name="connsiteY2" fmla="*/ 61997 h 176207"/>
              <a:gd name="connsiteX3" fmla="*/ 386770 w 470371"/>
              <a:gd name="connsiteY3" fmla="*/ 114913 h 176207"/>
              <a:gd name="connsiteX4" fmla="*/ 344436 w 470371"/>
              <a:gd name="connsiteY4" fmla="*/ 169947 h 176207"/>
              <a:gd name="connsiteX5" fmla="*/ 264003 w 470371"/>
              <a:gd name="connsiteY5" fmla="*/ 165713 h 176207"/>
              <a:gd name="connsiteX6" fmla="*/ 12120 w 470371"/>
              <a:gd name="connsiteY6" fmla="*/ 87397 h 176207"/>
              <a:gd name="connsiteX7" fmla="*/ 67153 w 470371"/>
              <a:gd name="connsiteY7" fmla="*/ 613 h 17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371" h="176207">
                <a:moveTo>
                  <a:pt x="67153" y="613"/>
                </a:moveTo>
                <a:cubicBezTo>
                  <a:pt x="119011" y="-5737"/>
                  <a:pt x="256242" y="39066"/>
                  <a:pt x="323270" y="49297"/>
                </a:cubicBezTo>
                <a:cubicBezTo>
                  <a:pt x="390298" y="59528"/>
                  <a:pt x="458737" y="51061"/>
                  <a:pt x="469320" y="61997"/>
                </a:cubicBezTo>
                <a:cubicBezTo>
                  <a:pt x="479903" y="72933"/>
                  <a:pt x="407584" y="96921"/>
                  <a:pt x="386770" y="114913"/>
                </a:cubicBezTo>
                <a:cubicBezTo>
                  <a:pt x="365956" y="132905"/>
                  <a:pt x="364897" y="161480"/>
                  <a:pt x="344436" y="169947"/>
                </a:cubicBezTo>
                <a:cubicBezTo>
                  <a:pt x="323975" y="178414"/>
                  <a:pt x="319389" y="179471"/>
                  <a:pt x="264003" y="165713"/>
                </a:cubicBezTo>
                <a:cubicBezTo>
                  <a:pt x="208617" y="151955"/>
                  <a:pt x="43870" y="112091"/>
                  <a:pt x="12120" y="87397"/>
                </a:cubicBezTo>
                <a:cubicBezTo>
                  <a:pt x="-19630" y="62703"/>
                  <a:pt x="15295" y="6963"/>
                  <a:pt x="67153" y="613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8" name="フリーフォーム: 図形 1867">
            <a:extLst>
              <a:ext uri="{FF2B5EF4-FFF2-40B4-BE49-F238E27FC236}">
                <a16:creationId xmlns:a16="http://schemas.microsoft.com/office/drawing/2014/main" id="{6D8AF5B6-63B9-47A7-9354-104F41E2398E}"/>
              </a:ext>
            </a:extLst>
          </p:cNvPr>
          <p:cNvSpPr/>
          <p:nvPr/>
        </p:nvSpPr>
        <p:spPr>
          <a:xfrm>
            <a:off x="3678695" y="4975014"/>
            <a:ext cx="562086" cy="399197"/>
          </a:xfrm>
          <a:custGeom>
            <a:avLst/>
            <a:gdLst>
              <a:gd name="connsiteX0" fmla="*/ 144005 w 562086"/>
              <a:gd name="connsiteY0" fmla="*/ 7619 h 399197"/>
              <a:gd name="connsiteX1" fmla="*/ 52988 w 562086"/>
              <a:gd name="connsiteY1" fmla="*/ 215053 h 399197"/>
              <a:gd name="connsiteX2" fmla="*/ 72 w 562086"/>
              <a:gd name="connsiteY2" fmla="*/ 316653 h 399197"/>
              <a:gd name="connsiteX3" fmla="*/ 63572 w 562086"/>
              <a:gd name="connsiteY3" fmla="*/ 299719 h 399197"/>
              <a:gd name="connsiteX4" fmla="*/ 72038 w 562086"/>
              <a:gd name="connsiteY4" fmla="*/ 394969 h 399197"/>
              <a:gd name="connsiteX5" fmla="*/ 294288 w 562086"/>
              <a:gd name="connsiteY5" fmla="*/ 378036 h 399197"/>
              <a:gd name="connsiteX6" fmla="*/ 429755 w 562086"/>
              <a:gd name="connsiteY6" fmla="*/ 337819 h 399197"/>
              <a:gd name="connsiteX7" fmla="*/ 550405 w 562086"/>
              <a:gd name="connsiteY7" fmla="*/ 174836 h 399197"/>
              <a:gd name="connsiteX8" fmla="*/ 124955 w 562086"/>
              <a:gd name="connsiteY8" fmla="*/ 54186 h 399197"/>
              <a:gd name="connsiteX9" fmla="*/ 144005 w 562086"/>
              <a:gd name="connsiteY9" fmla="*/ 7619 h 39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2086" h="399197">
                <a:moveTo>
                  <a:pt x="144005" y="7619"/>
                </a:moveTo>
                <a:cubicBezTo>
                  <a:pt x="132011" y="34430"/>
                  <a:pt x="76977" y="163547"/>
                  <a:pt x="52988" y="215053"/>
                </a:cubicBezTo>
                <a:cubicBezTo>
                  <a:pt x="28999" y="266559"/>
                  <a:pt x="-1692" y="302542"/>
                  <a:pt x="72" y="316653"/>
                </a:cubicBezTo>
                <a:cubicBezTo>
                  <a:pt x="1836" y="330764"/>
                  <a:pt x="51578" y="286666"/>
                  <a:pt x="63572" y="299719"/>
                </a:cubicBezTo>
                <a:cubicBezTo>
                  <a:pt x="75566" y="312772"/>
                  <a:pt x="33585" y="381916"/>
                  <a:pt x="72038" y="394969"/>
                </a:cubicBezTo>
                <a:cubicBezTo>
                  <a:pt x="110491" y="408022"/>
                  <a:pt x="234669" y="387561"/>
                  <a:pt x="294288" y="378036"/>
                </a:cubicBezTo>
                <a:cubicBezTo>
                  <a:pt x="353907" y="368511"/>
                  <a:pt x="387069" y="371686"/>
                  <a:pt x="429755" y="337819"/>
                </a:cubicBezTo>
                <a:cubicBezTo>
                  <a:pt x="472441" y="303952"/>
                  <a:pt x="601205" y="222108"/>
                  <a:pt x="550405" y="174836"/>
                </a:cubicBezTo>
                <a:cubicBezTo>
                  <a:pt x="499605" y="127564"/>
                  <a:pt x="193747" y="76764"/>
                  <a:pt x="124955" y="54186"/>
                </a:cubicBezTo>
                <a:cubicBezTo>
                  <a:pt x="56163" y="31608"/>
                  <a:pt x="155999" y="-19192"/>
                  <a:pt x="144005" y="7619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9" name="フリーフォーム: 図形 1868">
            <a:extLst>
              <a:ext uri="{FF2B5EF4-FFF2-40B4-BE49-F238E27FC236}">
                <a16:creationId xmlns:a16="http://schemas.microsoft.com/office/drawing/2014/main" id="{6D9280E6-6635-4706-9A32-80A603F5A450}"/>
              </a:ext>
            </a:extLst>
          </p:cNvPr>
          <p:cNvSpPr/>
          <p:nvPr/>
        </p:nvSpPr>
        <p:spPr>
          <a:xfrm>
            <a:off x="3508332" y="5501618"/>
            <a:ext cx="463604" cy="330661"/>
          </a:xfrm>
          <a:custGeom>
            <a:avLst/>
            <a:gdLst>
              <a:gd name="connsiteX0" fmla="*/ 463593 w 463604"/>
              <a:gd name="connsiteY0" fmla="*/ 657 h 330661"/>
              <a:gd name="connsiteX1" fmla="*/ 244518 w 463604"/>
              <a:gd name="connsiteY1" fmla="*/ 95907 h 330661"/>
              <a:gd name="connsiteX2" fmla="*/ 174668 w 463604"/>
              <a:gd name="connsiteY2" fmla="*/ 324507 h 330661"/>
              <a:gd name="connsiteX3" fmla="*/ 43 w 463604"/>
              <a:gd name="connsiteY3" fmla="*/ 264182 h 330661"/>
              <a:gd name="connsiteX4" fmla="*/ 158793 w 463604"/>
              <a:gd name="connsiteY4" fmla="*/ 251482 h 330661"/>
              <a:gd name="connsiteX5" fmla="*/ 254043 w 463604"/>
              <a:gd name="connsiteY5" fmla="*/ 137182 h 330661"/>
              <a:gd name="connsiteX6" fmla="*/ 463593 w 463604"/>
              <a:gd name="connsiteY6" fmla="*/ 657 h 33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604" h="330661">
                <a:moveTo>
                  <a:pt x="463593" y="657"/>
                </a:moveTo>
                <a:cubicBezTo>
                  <a:pt x="462006" y="-6222"/>
                  <a:pt x="292672" y="41932"/>
                  <a:pt x="244518" y="95907"/>
                </a:cubicBezTo>
                <a:cubicBezTo>
                  <a:pt x="196364" y="149882"/>
                  <a:pt x="215414" y="296461"/>
                  <a:pt x="174668" y="324507"/>
                </a:cubicBezTo>
                <a:cubicBezTo>
                  <a:pt x="133922" y="352553"/>
                  <a:pt x="2689" y="276353"/>
                  <a:pt x="43" y="264182"/>
                </a:cubicBezTo>
                <a:cubicBezTo>
                  <a:pt x="-2603" y="252011"/>
                  <a:pt x="116460" y="272649"/>
                  <a:pt x="158793" y="251482"/>
                </a:cubicBezTo>
                <a:cubicBezTo>
                  <a:pt x="201126" y="230315"/>
                  <a:pt x="204830" y="176340"/>
                  <a:pt x="254043" y="137182"/>
                </a:cubicBezTo>
                <a:cubicBezTo>
                  <a:pt x="303255" y="98024"/>
                  <a:pt x="465180" y="7536"/>
                  <a:pt x="463593" y="657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0" name="フリーフォーム: 図形 1869">
            <a:extLst>
              <a:ext uri="{FF2B5EF4-FFF2-40B4-BE49-F238E27FC236}">
                <a16:creationId xmlns:a16="http://schemas.microsoft.com/office/drawing/2014/main" id="{2FDD0838-DBF9-4B14-946B-E6308B8EB263}"/>
              </a:ext>
            </a:extLst>
          </p:cNvPr>
          <p:cNvSpPr/>
          <p:nvPr/>
        </p:nvSpPr>
        <p:spPr>
          <a:xfrm>
            <a:off x="2800320" y="5461658"/>
            <a:ext cx="1201233" cy="1075333"/>
          </a:xfrm>
          <a:custGeom>
            <a:avLst/>
            <a:gdLst>
              <a:gd name="connsiteX0" fmla="*/ 1200180 w 1201233"/>
              <a:gd name="connsiteY0" fmla="*/ 2517 h 1075333"/>
              <a:gd name="connsiteX1" fmla="*/ 1022380 w 1201233"/>
              <a:gd name="connsiteY1" fmla="*/ 443842 h 1075333"/>
              <a:gd name="connsiteX2" fmla="*/ 796955 w 1201233"/>
              <a:gd name="connsiteY2" fmla="*/ 767692 h 1075333"/>
              <a:gd name="connsiteX3" fmla="*/ 533430 w 1201233"/>
              <a:gd name="connsiteY3" fmla="*/ 1021692 h 1075333"/>
              <a:gd name="connsiteX4" fmla="*/ 358805 w 1201233"/>
              <a:gd name="connsiteY4" fmla="*/ 1062967 h 1075333"/>
              <a:gd name="connsiteX5" fmla="*/ 30 w 1201233"/>
              <a:gd name="connsiteY5" fmla="*/ 1072492 h 1075333"/>
              <a:gd name="connsiteX6" fmla="*/ 339755 w 1201233"/>
              <a:gd name="connsiteY6" fmla="*/ 1018517 h 1075333"/>
              <a:gd name="connsiteX7" fmla="*/ 590580 w 1201233"/>
              <a:gd name="connsiteY7" fmla="*/ 837542 h 1075333"/>
              <a:gd name="connsiteX8" fmla="*/ 863630 w 1201233"/>
              <a:gd name="connsiteY8" fmla="*/ 453367 h 1075333"/>
              <a:gd name="connsiteX9" fmla="*/ 996980 w 1201233"/>
              <a:gd name="connsiteY9" fmla="*/ 243817 h 1075333"/>
              <a:gd name="connsiteX10" fmla="*/ 663605 w 1201233"/>
              <a:gd name="connsiteY10" fmla="*/ 704192 h 1075333"/>
              <a:gd name="connsiteX11" fmla="*/ 771555 w 1201233"/>
              <a:gd name="connsiteY11" fmla="*/ 408917 h 1075333"/>
              <a:gd name="connsiteX12" fmla="*/ 590580 w 1201233"/>
              <a:gd name="connsiteY12" fmla="*/ 516867 h 1075333"/>
              <a:gd name="connsiteX13" fmla="*/ 892205 w 1201233"/>
              <a:gd name="connsiteY13" fmla="*/ 27917 h 1075333"/>
              <a:gd name="connsiteX14" fmla="*/ 501680 w 1201233"/>
              <a:gd name="connsiteY14" fmla="*/ 802617 h 1075333"/>
              <a:gd name="connsiteX15" fmla="*/ 939830 w 1201233"/>
              <a:gd name="connsiteY15" fmla="*/ 288267 h 1075333"/>
              <a:gd name="connsiteX16" fmla="*/ 1200180 w 1201233"/>
              <a:gd name="connsiteY16" fmla="*/ 2517 h 107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1233" h="1075333">
                <a:moveTo>
                  <a:pt x="1200180" y="2517"/>
                </a:moveTo>
                <a:cubicBezTo>
                  <a:pt x="1213938" y="28446"/>
                  <a:pt x="1089584" y="316313"/>
                  <a:pt x="1022380" y="443842"/>
                </a:cubicBezTo>
                <a:cubicBezTo>
                  <a:pt x="955176" y="571371"/>
                  <a:pt x="878447" y="671384"/>
                  <a:pt x="796955" y="767692"/>
                </a:cubicBezTo>
                <a:cubicBezTo>
                  <a:pt x="715463" y="864000"/>
                  <a:pt x="606455" y="972480"/>
                  <a:pt x="533430" y="1021692"/>
                </a:cubicBezTo>
                <a:cubicBezTo>
                  <a:pt x="460405" y="1070904"/>
                  <a:pt x="447705" y="1054500"/>
                  <a:pt x="358805" y="1062967"/>
                </a:cubicBezTo>
                <a:cubicBezTo>
                  <a:pt x="269905" y="1071434"/>
                  <a:pt x="3205" y="1079900"/>
                  <a:pt x="30" y="1072492"/>
                </a:cubicBezTo>
                <a:cubicBezTo>
                  <a:pt x="-3145" y="1065084"/>
                  <a:pt x="241330" y="1057675"/>
                  <a:pt x="339755" y="1018517"/>
                </a:cubicBezTo>
                <a:cubicBezTo>
                  <a:pt x="438180" y="979359"/>
                  <a:pt x="503268" y="931734"/>
                  <a:pt x="590580" y="837542"/>
                </a:cubicBezTo>
                <a:cubicBezTo>
                  <a:pt x="677892" y="743350"/>
                  <a:pt x="795897" y="552321"/>
                  <a:pt x="863630" y="453367"/>
                </a:cubicBezTo>
                <a:cubicBezTo>
                  <a:pt x="931363" y="354413"/>
                  <a:pt x="1030317" y="202013"/>
                  <a:pt x="996980" y="243817"/>
                </a:cubicBezTo>
                <a:cubicBezTo>
                  <a:pt x="963643" y="285621"/>
                  <a:pt x="701176" y="676675"/>
                  <a:pt x="663605" y="704192"/>
                </a:cubicBezTo>
                <a:cubicBezTo>
                  <a:pt x="626034" y="731709"/>
                  <a:pt x="783726" y="440138"/>
                  <a:pt x="771555" y="408917"/>
                </a:cubicBezTo>
                <a:cubicBezTo>
                  <a:pt x="759384" y="377696"/>
                  <a:pt x="570472" y="580367"/>
                  <a:pt x="590580" y="516867"/>
                </a:cubicBezTo>
                <a:cubicBezTo>
                  <a:pt x="610688" y="453367"/>
                  <a:pt x="907022" y="-19708"/>
                  <a:pt x="892205" y="27917"/>
                </a:cubicBezTo>
                <a:cubicBezTo>
                  <a:pt x="877388" y="75542"/>
                  <a:pt x="493742" y="759225"/>
                  <a:pt x="501680" y="802617"/>
                </a:cubicBezTo>
                <a:cubicBezTo>
                  <a:pt x="509618" y="846009"/>
                  <a:pt x="826059" y="420029"/>
                  <a:pt x="939830" y="288267"/>
                </a:cubicBezTo>
                <a:cubicBezTo>
                  <a:pt x="1053601" y="156505"/>
                  <a:pt x="1186422" y="-23412"/>
                  <a:pt x="1200180" y="2517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1" name="フリーフォーム: 図形 1870">
            <a:extLst>
              <a:ext uri="{FF2B5EF4-FFF2-40B4-BE49-F238E27FC236}">
                <a16:creationId xmlns:a16="http://schemas.microsoft.com/office/drawing/2014/main" id="{AF86E039-051A-4DCB-867A-0922713AF4D1}"/>
              </a:ext>
            </a:extLst>
          </p:cNvPr>
          <p:cNvSpPr/>
          <p:nvPr/>
        </p:nvSpPr>
        <p:spPr>
          <a:xfrm>
            <a:off x="2951332" y="5272956"/>
            <a:ext cx="1012443" cy="1262596"/>
          </a:xfrm>
          <a:custGeom>
            <a:avLst/>
            <a:gdLst>
              <a:gd name="connsiteX0" fmla="*/ 1011068 w 1012443"/>
              <a:gd name="connsiteY0" fmla="*/ 188044 h 1262596"/>
              <a:gd name="connsiteX1" fmla="*/ 664993 w 1012443"/>
              <a:gd name="connsiteY1" fmla="*/ 530944 h 1262596"/>
              <a:gd name="connsiteX2" fmla="*/ 376068 w 1012443"/>
              <a:gd name="connsiteY2" fmla="*/ 1026244 h 1262596"/>
              <a:gd name="connsiteX3" fmla="*/ 649118 w 1012443"/>
              <a:gd name="connsiteY3" fmla="*/ 750019 h 1262596"/>
              <a:gd name="connsiteX4" fmla="*/ 52218 w 1012443"/>
              <a:gd name="connsiteY4" fmla="*/ 1232619 h 1262596"/>
              <a:gd name="connsiteX5" fmla="*/ 61743 w 1012443"/>
              <a:gd name="connsiteY5" fmla="*/ 1165944 h 1262596"/>
              <a:gd name="connsiteX6" fmla="*/ 328443 w 1012443"/>
              <a:gd name="connsiteY6" fmla="*/ 794469 h 1262596"/>
              <a:gd name="connsiteX7" fmla="*/ 760243 w 1012443"/>
              <a:gd name="connsiteY7" fmla="*/ 22944 h 1262596"/>
              <a:gd name="connsiteX8" fmla="*/ 785643 w 1012443"/>
              <a:gd name="connsiteY8" fmla="*/ 203919 h 1262596"/>
              <a:gd name="connsiteX9" fmla="*/ 1011068 w 1012443"/>
              <a:gd name="connsiteY9" fmla="*/ 188044 h 126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2443" h="1262596">
                <a:moveTo>
                  <a:pt x="1011068" y="188044"/>
                </a:moveTo>
                <a:cubicBezTo>
                  <a:pt x="990960" y="242548"/>
                  <a:pt x="770826" y="391244"/>
                  <a:pt x="664993" y="530944"/>
                </a:cubicBezTo>
                <a:cubicBezTo>
                  <a:pt x="559160" y="670644"/>
                  <a:pt x="378714" y="989732"/>
                  <a:pt x="376068" y="1026244"/>
                </a:cubicBezTo>
                <a:cubicBezTo>
                  <a:pt x="373422" y="1062756"/>
                  <a:pt x="703093" y="715623"/>
                  <a:pt x="649118" y="750019"/>
                </a:cubicBezTo>
                <a:cubicBezTo>
                  <a:pt x="595143" y="784415"/>
                  <a:pt x="150114" y="1163298"/>
                  <a:pt x="52218" y="1232619"/>
                </a:cubicBezTo>
                <a:cubicBezTo>
                  <a:pt x="-45678" y="1301940"/>
                  <a:pt x="15705" y="1238969"/>
                  <a:pt x="61743" y="1165944"/>
                </a:cubicBezTo>
                <a:cubicBezTo>
                  <a:pt x="107780" y="1092919"/>
                  <a:pt x="212026" y="984969"/>
                  <a:pt x="328443" y="794469"/>
                </a:cubicBezTo>
                <a:cubicBezTo>
                  <a:pt x="444860" y="603969"/>
                  <a:pt x="684043" y="121369"/>
                  <a:pt x="760243" y="22944"/>
                </a:cubicBezTo>
                <a:cubicBezTo>
                  <a:pt x="836443" y="-75481"/>
                  <a:pt x="746485" y="172698"/>
                  <a:pt x="785643" y="203919"/>
                </a:cubicBezTo>
                <a:cubicBezTo>
                  <a:pt x="824801" y="235140"/>
                  <a:pt x="1031176" y="133540"/>
                  <a:pt x="1011068" y="188044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2" name="フリーフォーム: 図形 1871">
            <a:extLst>
              <a:ext uri="{FF2B5EF4-FFF2-40B4-BE49-F238E27FC236}">
                <a16:creationId xmlns:a16="http://schemas.microsoft.com/office/drawing/2014/main" id="{CB074E6D-C8E2-4A10-B8B7-89ADCEC74025}"/>
              </a:ext>
            </a:extLst>
          </p:cNvPr>
          <p:cNvSpPr/>
          <p:nvPr/>
        </p:nvSpPr>
        <p:spPr>
          <a:xfrm>
            <a:off x="2809690" y="5387575"/>
            <a:ext cx="934036" cy="1103199"/>
          </a:xfrm>
          <a:custGeom>
            <a:avLst/>
            <a:gdLst>
              <a:gd name="connsiteX0" fmla="*/ 933635 w 934036"/>
              <a:gd name="connsiteY0" fmla="*/ 3575 h 1103199"/>
              <a:gd name="connsiteX1" fmla="*/ 666935 w 934036"/>
              <a:gd name="connsiteY1" fmla="*/ 371875 h 1103199"/>
              <a:gd name="connsiteX2" fmla="*/ 247835 w 934036"/>
              <a:gd name="connsiteY2" fmla="*/ 1060850 h 1103199"/>
              <a:gd name="connsiteX3" fmla="*/ 143060 w 934036"/>
              <a:gd name="connsiteY3" fmla="*/ 1006875 h 1103199"/>
              <a:gd name="connsiteX4" fmla="*/ 185 w 934036"/>
              <a:gd name="connsiteY4" fmla="*/ 829075 h 1103199"/>
              <a:gd name="connsiteX5" fmla="*/ 114485 w 934036"/>
              <a:gd name="connsiteY5" fmla="*/ 886225 h 1103199"/>
              <a:gd name="connsiteX6" fmla="*/ 184335 w 934036"/>
              <a:gd name="connsiteY6" fmla="*/ 749700 h 1103199"/>
              <a:gd name="connsiteX7" fmla="*/ 590735 w 934036"/>
              <a:gd name="connsiteY7" fmla="*/ 336950 h 1103199"/>
              <a:gd name="connsiteX8" fmla="*/ 295460 w 934036"/>
              <a:gd name="connsiteY8" fmla="*/ 686200 h 1103199"/>
              <a:gd name="connsiteX9" fmla="*/ 609785 w 934036"/>
              <a:gd name="connsiteY9" fmla="*/ 213125 h 1103199"/>
              <a:gd name="connsiteX10" fmla="*/ 933635 w 934036"/>
              <a:gd name="connsiteY10" fmla="*/ 3575 h 110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4036" h="1103199">
                <a:moveTo>
                  <a:pt x="933635" y="3575"/>
                </a:moveTo>
                <a:cubicBezTo>
                  <a:pt x="943160" y="30033"/>
                  <a:pt x="781235" y="195663"/>
                  <a:pt x="666935" y="371875"/>
                </a:cubicBezTo>
                <a:cubicBezTo>
                  <a:pt x="552635" y="548087"/>
                  <a:pt x="335147" y="955017"/>
                  <a:pt x="247835" y="1060850"/>
                </a:cubicBezTo>
                <a:cubicBezTo>
                  <a:pt x="160522" y="1166683"/>
                  <a:pt x="184335" y="1045504"/>
                  <a:pt x="143060" y="1006875"/>
                </a:cubicBezTo>
                <a:cubicBezTo>
                  <a:pt x="101785" y="968246"/>
                  <a:pt x="4947" y="849183"/>
                  <a:pt x="185" y="829075"/>
                </a:cubicBezTo>
                <a:cubicBezTo>
                  <a:pt x="-4577" y="808967"/>
                  <a:pt x="83793" y="899454"/>
                  <a:pt x="114485" y="886225"/>
                </a:cubicBezTo>
                <a:cubicBezTo>
                  <a:pt x="145177" y="872996"/>
                  <a:pt x="104960" y="841246"/>
                  <a:pt x="184335" y="749700"/>
                </a:cubicBezTo>
                <a:cubicBezTo>
                  <a:pt x="263710" y="658154"/>
                  <a:pt x="572214" y="347533"/>
                  <a:pt x="590735" y="336950"/>
                </a:cubicBezTo>
                <a:cubicBezTo>
                  <a:pt x="609256" y="326367"/>
                  <a:pt x="292285" y="706838"/>
                  <a:pt x="295460" y="686200"/>
                </a:cubicBezTo>
                <a:cubicBezTo>
                  <a:pt x="298635" y="665563"/>
                  <a:pt x="501306" y="323721"/>
                  <a:pt x="609785" y="213125"/>
                </a:cubicBezTo>
                <a:cubicBezTo>
                  <a:pt x="718264" y="102529"/>
                  <a:pt x="924110" y="-22883"/>
                  <a:pt x="933635" y="3575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3" name="フリーフォーム: 図形 1872">
            <a:extLst>
              <a:ext uri="{FF2B5EF4-FFF2-40B4-BE49-F238E27FC236}">
                <a16:creationId xmlns:a16="http://schemas.microsoft.com/office/drawing/2014/main" id="{F0E732C1-C4D6-4F15-90D7-6F51C8D46547}"/>
              </a:ext>
            </a:extLst>
          </p:cNvPr>
          <p:cNvSpPr/>
          <p:nvPr/>
        </p:nvSpPr>
        <p:spPr>
          <a:xfrm>
            <a:off x="2640650" y="5914328"/>
            <a:ext cx="391716" cy="611022"/>
          </a:xfrm>
          <a:custGeom>
            <a:avLst/>
            <a:gdLst>
              <a:gd name="connsiteX0" fmla="*/ 4125 w 391716"/>
              <a:gd name="connsiteY0" fmla="*/ 280097 h 611022"/>
              <a:gd name="connsiteX1" fmla="*/ 239075 w 391716"/>
              <a:gd name="connsiteY1" fmla="*/ 565847 h 611022"/>
              <a:gd name="connsiteX2" fmla="*/ 391475 w 391716"/>
              <a:gd name="connsiteY2" fmla="*/ 600772 h 611022"/>
              <a:gd name="connsiteX3" fmla="*/ 274000 w 391716"/>
              <a:gd name="connsiteY3" fmla="*/ 467422 h 611022"/>
              <a:gd name="connsiteX4" fmla="*/ 258125 w 391716"/>
              <a:gd name="connsiteY4" fmla="*/ 286447 h 611022"/>
              <a:gd name="connsiteX5" fmla="*/ 366075 w 391716"/>
              <a:gd name="connsiteY5" fmla="*/ 172147 h 611022"/>
              <a:gd name="connsiteX6" fmla="*/ 334325 w 391716"/>
              <a:gd name="connsiteY6" fmla="*/ 697 h 611022"/>
              <a:gd name="connsiteX7" fmla="*/ 331150 w 391716"/>
              <a:gd name="connsiteY7" fmla="*/ 111822 h 611022"/>
              <a:gd name="connsiteX8" fmla="*/ 191450 w 391716"/>
              <a:gd name="connsiteY8" fmla="*/ 118172 h 611022"/>
              <a:gd name="connsiteX9" fmla="*/ 96200 w 391716"/>
              <a:gd name="connsiteY9" fmla="*/ 302322 h 611022"/>
              <a:gd name="connsiteX10" fmla="*/ 4125 w 391716"/>
              <a:gd name="connsiteY10" fmla="*/ 280097 h 61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1716" h="611022">
                <a:moveTo>
                  <a:pt x="4125" y="280097"/>
                </a:moveTo>
                <a:cubicBezTo>
                  <a:pt x="27937" y="324018"/>
                  <a:pt x="174517" y="512401"/>
                  <a:pt x="239075" y="565847"/>
                </a:cubicBezTo>
                <a:cubicBezTo>
                  <a:pt x="303633" y="619293"/>
                  <a:pt x="385654" y="617176"/>
                  <a:pt x="391475" y="600772"/>
                </a:cubicBezTo>
                <a:cubicBezTo>
                  <a:pt x="397296" y="584368"/>
                  <a:pt x="296225" y="519809"/>
                  <a:pt x="274000" y="467422"/>
                </a:cubicBezTo>
                <a:cubicBezTo>
                  <a:pt x="251775" y="415035"/>
                  <a:pt x="242779" y="335660"/>
                  <a:pt x="258125" y="286447"/>
                </a:cubicBezTo>
                <a:cubicBezTo>
                  <a:pt x="273471" y="237234"/>
                  <a:pt x="353375" y="219772"/>
                  <a:pt x="366075" y="172147"/>
                </a:cubicBezTo>
                <a:cubicBezTo>
                  <a:pt x="378775" y="124522"/>
                  <a:pt x="340146" y="10751"/>
                  <a:pt x="334325" y="697"/>
                </a:cubicBezTo>
                <a:cubicBezTo>
                  <a:pt x="328504" y="-9357"/>
                  <a:pt x="354962" y="92243"/>
                  <a:pt x="331150" y="111822"/>
                </a:cubicBezTo>
                <a:cubicBezTo>
                  <a:pt x="307338" y="131401"/>
                  <a:pt x="230608" y="86422"/>
                  <a:pt x="191450" y="118172"/>
                </a:cubicBezTo>
                <a:cubicBezTo>
                  <a:pt x="152292" y="149922"/>
                  <a:pt x="126362" y="275864"/>
                  <a:pt x="96200" y="302322"/>
                </a:cubicBezTo>
                <a:cubicBezTo>
                  <a:pt x="66038" y="328780"/>
                  <a:pt x="-19687" y="236176"/>
                  <a:pt x="4125" y="280097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4" name="フリーフォーム: 図形 1873">
            <a:extLst>
              <a:ext uri="{FF2B5EF4-FFF2-40B4-BE49-F238E27FC236}">
                <a16:creationId xmlns:a16="http://schemas.microsoft.com/office/drawing/2014/main" id="{8F77CCCF-521C-4E35-A0DF-76E29EB0A9F4}"/>
              </a:ext>
            </a:extLst>
          </p:cNvPr>
          <p:cNvSpPr/>
          <p:nvPr/>
        </p:nvSpPr>
        <p:spPr>
          <a:xfrm>
            <a:off x="2939269" y="5368758"/>
            <a:ext cx="1005150" cy="1137795"/>
          </a:xfrm>
          <a:custGeom>
            <a:avLst/>
            <a:gdLst>
              <a:gd name="connsiteX0" fmla="*/ 774211 w 1005150"/>
              <a:gd name="connsiteY0" fmla="*/ 16042 h 1137795"/>
              <a:gd name="connsiteX1" fmla="*/ 825011 w 1005150"/>
              <a:gd name="connsiteY1" fmla="*/ 31282 h 1137795"/>
              <a:gd name="connsiteX2" fmla="*/ 1002811 w 1005150"/>
              <a:gd name="connsiteY2" fmla="*/ 107482 h 1137795"/>
              <a:gd name="connsiteX3" fmla="*/ 682771 w 1005150"/>
              <a:gd name="connsiteY3" fmla="*/ 620562 h 1137795"/>
              <a:gd name="connsiteX4" fmla="*/ 444011 w 1005150"/>
              <a:gd name="connsiteY4" fmla="*/ 1016802 h 1137795"/>
              <a:gd name="connsiteX5" fmla="*/ 159531 w 1005150"/>
              <a:gd name="connsiteY5" fmla="*/ 1123482 h 1137795"/>
              <a:gd name="connsiteX6" fmla="*/ 2051 w 1005150"/>
              <a:gd name="connsiteY6" fmla="*/ 1103162 h 1137795"/>
              <a:gd name="connsiteX7" fmla="*/ 266211 w 1005150"/>
              <a:gd name="connsiteY7" fmla="*/ 818682 h 1137795"/>
              <a:gd name="connsiteX8" fmla="*/ 764051 w 1005150"/>
              <a:gd name="connsiteY8" fmla="*/ 254802 h 1137795"/>
              <a:gd name="connsiteX9" fmla="*/ 774211 w 1005150"/>
              <a:gd name="connsiteY9" fmla="*/ 16042 h 113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150" h="1137795">
                <a:moveTo>
                  <a:pt x="774211" y="16042"/>
                </a:moveTo>
                <a:cubicBezTo>
                  <a:pt x="784371" y="-21211"/>
                  <a:pt x="786911" y="16042"/>
                  <a:pt x="825011" y="31282"/>
                </a:cubicBezTo>
                <a:cubicBezTo>
                  <a:pt x="863111" y="46522"/>
                  <a:pt x="1026518" y="9269"/>
                  <a:pt x="1002811" y="107482"/>
                </a:cubicBezTo>
                <a:cubicBezTo>
                  <a:pt x="979104" y="205695"/>
                  <a:pt x="775904" y="469009"/>
                  <a:pt x="682771" y="620562"/>
                </a:cubicBezTo>
                <a:cubicBezTo>
                  <a:pt x="589638" y="772115"/>
                  <a:pt x="531218" y="932982"/>
                  <a:pt x="444011" y="1016802"/>
                </a:cubicBezTo>
                <a:cubicBezTo>
                  <a:pt x="356804" y="1100622"/>
                  <a:pt x="233191" y="1109089"/>
                  <a:pt x="159531" y="1123482"/>
                </a:cubicBezTo>
                <a:cubicBezTo>
                  <a:pt x="85871" y="1137875"/>
                  <a:pt x="-15729" y="1153962"/>
                  <a:pt x="2051" y="1103162"/>
                </a:cubicBezTo>
                <a:cubicBezTo>
                  <a:pt x="19831" y="1052362"/>
                  <a:pt x="139211" y="960075"/>
                  <a:pt x="266211" y="818682"/>
                </a:cubicBezTo>
                <a:cubicBezTo>
                  <a:pt x="393211" y="677289"/>
                  <a:pt x="680231" y="386882"/>
                  <a:pt x="764051" y="254802"/>
                </a:cubicBezTo>
                <a:cubicBezTo>
                  <a:pt x="847871" y="122722"/>
                  <a:pt x="764051" y="53295"/>
                  <a:pt x="774211" y="16042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5" name="フリーフォーム: 図形 1874">
            <a:extLst>
              <a:ext uri="{FF2B5EF4-FFF2-40B4-BE49-F238E27FC236}">
                <a16:creationId xmlns:a16="http://schemas.microsoft.com/office/drawing/2014/main" id="{D9978A87-E8D2-4944-8503-3F9064D75D51}"/>
              </a:ext>
            </a:extLst>
          </p:cNvPr>
          <p:cNvSpPr/>
          <p:nvPr/>
        </p:nvSpPr>
        <p:spPr>
          <a:xfrm>
            <a:off x="2823130" y="5447837"/>
            <a:ext cx="922954" cy="926632"/>
          </a:xfrm>
          <a:custGeom>
            <a:avLst/>
            <a:gdLst>
              <a:gd name="connsiteX0" fmla="*/ 814150 w 922954"/>
              <a:gd name="connsiteY0" fmla="*/ 99523 h 926632"/>
              <a:gd name="connsiteX1" fmla="*/ 92790 w 922954"/>
              <a:gd name="connsiteY1" fmla="*/ 886923 h 926632"/>
              <a:gd name="connsiteX2" fmla="*/ 52150 w 922954"/>
              <a:gd name="connsiteY2" fmla="*/ 805643 h 926632"/>
              <a:gd name="connsiteX3" fmla="*/ 16590 w 922954"/>
              <a:gd name="connsiteY3" fmla="*/ 770083 h 926632"/>
              <a:gd name="connsiteX4" fmla="*/ 341710 w 922954"/>
              <a:gd name="connsiteY4" fmla="*/ 505923 h 926632"/>
              <a:gd name="connsiteX5" fmla="*/ 870030 w 922954"/>
              <a:gd name="connsiteY5" fmla="*/ 53803 h 926632"/>
              <a:gd name="connsiteX6" fmla="*/ 814150 w 922954"/>
              <a:gd name="connsiteY6" fmla="*/ 99523 h 92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954" h="926632">
                <a:moveTo>
                  <a:pt x="814150" y="99523"/>
                </a:moveTo>
                <a:cubicBezTo>
                  <a:pt x="684610" y="238376"/>
                  <a:pt x="219790" y="769237"/>
                  <a:pt x="92790" y="886923"/>
                </a:cubicBezTo>
                <a:cubicBezTo>
                  <a:pt x="-34210" y="1004609"/>
                  <a:pt x="64850" y="825116"/>
                  <a:pt x="52150" y="805643"/>
                </a:cubicBezTo>
                <a:cubicBezTo>
                  <a:pt x="39450" y="786170"/>
                  <a:pt x="-31670" y="820036"/>
                  <a:pt x="16590" y="770083"/>
                </a:cubicBezTo>
                <a:cubicBezTo>
                  <a:pt x="64850" y="720130"/>
                  <a:pt x="199470" y="625303"/>
                  <a:pt x="341710" y="505923"/>
                </a:cubicBezTo>
                <a:cubicBezTo>
                  <a:pt x="483950" y="386543"/>
                  <a:pt x="788750" y="118996"/>
                  <a:pt x="870030" y="53803"/>
                </a:cubicBezTo>
                <a:cubicBezTo>
                  <a:pt x="951310" y="-11390"/>
                  <a:pt x="943690" y="-39330"/>
                  <a:pt x="814150" y="99523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6" name="楕円 1875">
            <a:extLst>
              <a:ext uri="{FF2B5EF4-FFF2-40B4-BE49-F238E27FC236}">
                <a16:creationId xmlns:a16="http://schemas.microsoft.com/office/drawing/2014/main" id="{1307329A-CCFA-4ABE-A955-5DB962911B3F}"/>
              </a:ext>
            </a:extLst>
          </p:cNvPr>
          <p:cNvSpPr/>
          <p:nvPr/>
        </p:nvSpPr>
        <p:spPr>
          <a:xfrm>
            <a:off x="3860800" y="2915920"/>
            <a:ext cx="487680" cy="487680"/>
          </a:xfrm>
          <a:prstGeom prst="ellipse">
            <a:avLst/>
          </a:pr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7" name="フリーフォーム: 図形 1876">
            <a:extLst>
              <a:ext uri="{FF2B5EF4-FFF2-40B4-BE49-F238E27FC236}">
                <a16:creationId xmlns:a16="http://schemas.microsoft.com/office/drawing/2014/main" id="{4B96D614-B755-4A72-88FB-655306111C29}"/>
              </a:ext>
            </a:extLst>
          </p:cNvPr>
          <p:cNvSpPr/>
          <p:nvPr/>
        </p:nvSpPr>
        <p:spPr>
          <a:xfrm>
            <a:off x="3844919" y="7346056"/>
            <a:ext cx="439768" cy="107477"/>
          </a:xfrm>
          <a:custGeom>
            <a:avLst/>
            <a:gdLst>
              <a:gd name="connsiteX0" fmla="*/ 22231 w 439768"/>
              <a:gd name="connsiteY0" fmla="*/ 54869 h 107477"/>
              <a:gd name="connsiteX1" fmla="*/ 428631 w 439768"/>
              <a:gd name="connsiteY1" fmla="*/ 894 h 107477"/>
              <a:gd name="connsiteX2" fmla="*/ 6 w 439768"/>
              <a:gd name="connsiteY2" fmla="*/ 107257 h 107477"/>
              <a:gd name="connsiteX3" fmla="*/ 439744 w 439768"/>
              <a:gd name="connsiteY3" fmla="*/ 29469 h 107477"/>
              <a:gd name="connsiteX4" fmla="*/ 22231 w 439768"/>
              <a:gd name="connsiteY4" fmla="*/ 54869 h 10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768" h="107477">
                <a:moveTo>
                  <a:pt x="22231" y="54869"/>
                </a:moveTo>
                <a:cubicBezTo>
                  <a:pt x="20379" y="50107"/>
                  <a:pt x="432335" y="-7837"/>
                  <a:pt x="428631" y="894"/>
                </a:cubicBezTo>
                <a:cubicBezTo>
                  <a:pt x="424927" y="9625"/>
                  <a:pt x="-1846" y="102495"/>
                  <a:pt x="6" y="107257"/>
                </a:cubicBezTo>
                <a:cubicBezTo>
                  <a:pt x="1858" y="112019"/>
                  <a:pt x="436040" y="38200"/>
                  <a:pt x="439744" y="29469"/>
                </a:cubicBezTo>
                <a:cubicBezTo>
                  <a:pt x="443448" y="20738"/>
                  <a:pt x="24083" y="59631"/>
                  <a:pt x="22231" y="548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8" name="フリーフォーム: 図形 1877">
            <a:extLst>
              <a:ext uri="{FF2B5EF4-FFF2-40B4-BE49-F238E27FC236}">
                <a16:creationId xmlns:a16="http://schemas.microsoft.com/office/drawing/2014/main" id="{FD33EF2C-B63F-411F-B00C-36319F024396}"/>
              </a:ext>
            </a:extLst>
          </p:cNvPr>
          <p:cNvSpPr/>
          <p:nvPr/>
        </p:nvSpPr>
        <p:spPr>
          <a:xfrm>
            <a:off x="4493151" y="7253883"/>
            <a:ext cx="129656" cy="58207"/>
          </a:xfrm>
          <a:custGeom>
            <a:avLst/>
            <a:gdLst>
              <a:gd name="connsiteX0" fmla="*/ 1062 w 129656"/>
              <a:gd name="connsiteY0" fmla="*/ 58142 h 58207"/>
              <a:gd name="connsiteX1" fmla="*/ 128062 w 129656"/>
              <a:gd name="connsiteY1" fmla="*/ 2580 h 58207"/>
              <a:gd name="connsiteX2" fmla="*/ 69324 w 129656"/>
              <a:gd name="connsiteY2" fmla="*/ 13692 h 58207"/>
              <a:gd name="connsiteX3" fmla="*/ 1062 w 129656"/>
              <a:gd name="connsiteY3" fmla="*/ 58142 h 5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56" h="58207">
                <a:moveTo>
                  <a:pt x="1062" y="58142"/>
                </a:moveTo>
                <a:cubicBezTo>
                  <a:pt x="10851" y="56290"/>
                  <a:pt x="116685" y="9988"/>
                  <a:pt x="128062" y="2580"/>
                </a:cubicBezTo>
                <a:cubicBezTo>
                  <a:pt x="139439" y="-4828"/>
                  <a:pt x="86786" y="5225"/>
                  <a:pt x="69324" y="13692"/>
                </a:cubicBezTo>
                <a:cubicBezTo>
                  <a:pt x="51862" y="22159"/>
                  <a:pt x="-8727" y="59994"/>
                  <a:pt x="1062" y="581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9" name="フリーフォーム: 図形 1878">
            <a:extLst>
              <a:ext uri="{FF2B5EF4-FFF2-40B4-BE49-F238E27FC236}">
                <a16:creationId xmlns:a16="http://schemas.microsoft.com/office/drawing/2014/main" id="{87188557-6D28-47A3-AF59-21BDD07A9C0F}"/>
              </a:ext>
            </a:extLst>
          </p:cNvPr>
          <p:cNvSpPr/>
          <p:nvPr/>
        </p:nvSpPr>
        <p:spPr>
          <a:xfrm>
            <a:off x="3875674" y="7421664"/>
            <a:ext cx="410500" cy="90945"/>
          </a:xfrm>
          <a:custGeom>
            <a:avLst/>
            <a:gdLst>
              <a:gd name="connsiteX0" fmla="*/ 1001 w 410500"/>
              <a:gd name="connsiteY0" fmla="*/ 90386 h 90945"/>
              <a:gd name="connsiteX1" fmla="*/ 397876 w 410500"/>
              <a:gd name="connsiteY1" fmla="*/ 1486 h 90945"/>
              <a:gd name="connsiteX2" fmla="*/ 286751 w 410500"/>
              <a:gd name="connsiteY2" fmla="*/ 37999 h 90945"/>
              <a:gd name="connsiteX3" fmla="*/ 1001 w 410500"/>
              <a:gd name="connsiteY3" fmla="*/ 90386 h 9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500" h="90945">
                <a:moveTo>
                  <a:pt x="1001" y="90386"/>
                </a:moveTo>
                <a:cubicBezTo>
                  <a:pt x="19522" y="84301"/>
                  <a:pt x="350251" y="10217"/>
                  <a:pt x="397876" y="1486"/>
                </a:cubicBezTo>
                <a:cubicBezTo>
                  <a:pt x="445501" y="-7245"/>
                  <a:pt x="347340" y="24770"/>
                  <a:pt x="286751" y="37999"/>
                </a:cubicBezTo>
                <a:cubicBezTo>
                  <a:pt x="226162" y="51228"/>
                  <a:pt x="-17520" y="96471"/>
                  <a:pt x="1001" y="9038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0" name="フリーフォーム: 図形 1879">
            <a:extLst>
              <a:ext uri="{FF2B5EF4-FFF2-40B4-BE49-F238E27FC236}">
                <a16:creationId xmlns:a16="http://schemas.microsoft.com/office/drawing/2014/main" id="{FBDFB2E8-150D-41B6-BAD6-E96C6AA9D3CD}"/>
              </a:ext>
            </a:extLst>
          </p:cNvPr>
          <p:cNvSpPr/>
          <p:nvPr/>
        </p:nvSpPr>
        <p:spPr>
          <a:xfrm>
            <a:off x="4395598" y="7254872"/>
            <a:ext cx="63690" cy="117478"/>
          </a:xfrm>
          <a:custGeom>
            <a:avLst/>
            <a:gdLst>
              <a:gd name="connsiteX0" fmla="*/ 63690 w 63690"/>
              <a:gd name="connsiteY0" fmla="*/ 117478 h 117478"/>
              <a:gd name="connsiteX1" fmla="*/ 190 w 63690"/>
              <a:gd name="connsiteY1" fmla="*/ 3 h 117478"/>
              <a:gd name="connsiteX2" fmla="*/ 63690 w 63690"/>
              <a:gd name="connsiteY2" fmla="*/ 117478 h 11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0" h="117478">
                <a:moveTo>
                  <a:pt x="63690" y="117478"/>
                </a:moveTo>
                <a:cubicBezTo>
                  <a:pt x="63690" y="117478"/>
                  <a:pt x="4423" y="797"/>
                  <a:pt x="190" y="3"/>
                </a:cubicBezTo>
                <a:cubicBezTo>
                  <a:pt x="-4043" y="-791"/>
                  <a:pt x="63690" y="117478"/>
                  <a:pt x="63690" y="1174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1" name="フリーフォーム: 図形 1880">
            <a:extLst>
              <a:ext uri="{FF2B5EF4-FFF2-40B4-BE49-F238E27FC236}">
                <a16:creationId xmlns:a16="http://schemas.microsoft.com/office/drawing/2014/main" id="{346A5770-5231-4881-AC74-A9312EBB38FC}"/>
              </a:ext>
            </a:extLst>
          </p:cNvPr>
          <p:cNvSpPr/>
          <p:nvPr/>
        </p:nvSpPr>
        <p:spPr>
          <a:xfrm>
            <a:off x="4383084" y="7257738"/>
            <a:ext cx="44491" cy="128966"/>
          </a:xfrm>
          <a:custGeom>
            <a:avLst/>
            <a:gdLst>
              <a:gd name="connsiteX0" fmla="*/ 4 w 44491"/>
              <a:gd name="connsiteY0" fmla="*/ 312 h 128966"/>
              <a:gd name="connsiteX1" fmla="*/ 44454 w 44491"/>
              <a:gd name="connsiteY1" fmla="*/ 120962 h 128966"/>
              <a:gd name="connsiteX2" fmla="*/ 7941 w 44491"/>
              <a:gd name="connsiteY2" fmla="*/ 101912 h 128966"/>
              <a:gd name="connsiteX3" fmla="*/ 22229 w 44491"/>
              <a:gd name="connsiteY3" fmla="*/ 128900 h 128966"/>
              <a:gd name="connsiteX4" fmla="*/ 4766 w 44491"/>
              <a:gd name="connsiteY4" fmla="*/ 92387 h 128966"/>
              <a:gd name="connsiteX5" fmla="*/ 41279 w 44491"/>
              <a:gd name="connsiteY5" fmla="*/ 86037 h 128966"/>
              <a:gd name="connsiteX6" fmla="*/ 4 w 44491"/>
              <a:gd name="connsiteY6" fmla="*/ 312 h 12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91" h="128966">
                <a:moveTo>
                  <a:pt x="4" y="312"/>
                </a:moveTo>
                <a:cubicBezTo>
                  <a:pt x="533" y="6133"/>
                  <a:pt x="43131" y="104029"/>
                  <a:pt x="44454" y="120962"/>
                </a:cubicBezTo>
                <a:cubicBezTo>
                  <a:pt x="45777" y="137895"/>
                  <a:pt x="11645" y="100589"/>
                  <a:pt x="7941" y="101912"/>
                </a:cubicBezTo>
                <a:cubicBezTo>
                  <a:pt x="4237" y="103235"/>
                  <a:pt x="22758" y="130487"/>
                  <a:pt x="22229" y="128900"/>
                </a:cubicBezTo>
                <a:cubicBezTo>
                  <a:pt x="21700" y="127313"/>
                  <a:pt x="1591" y="99531"/>
                  <a:pt x="4766" y="92387"/>
                </a:cubicBezTo>
                <a:cubicBezTo>
                  <a:pt x="7941" y="85243"/>
                  <a:pt x="40750" y="100325"/>
                  <a:pt x="41279" y="86037"/>
                </a:cubicBezTo>
                <a:cubicBezTo>
                  <a:pt x="41808" y="71750"/>
                  <a:pt x="-525" y="-5509"/>
                  <a:pt x="4" y="3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2" name="フリーフォーム: 図形 1881">
            <a:extLst>
              <a:ext uri="{FF2B5EF4-FFF2-40B4-BE49-F238E27FC236}">
                <a16:creationId xmlns:a16="http://schemas.microsoft.com/office/drawing/2014/main" id="{AD7C27B8-43CC-4284-8EF9-8DDB271FF791}"/>
              </a:ext>
            </a:extLst>
          </p:cNvPr>
          <p:cNvSpPr/>
          <p:nvPr/>
        </p:nvSpPr>
        <p:spPr>
          <a:xfrm>
            <a:off x="1266825" y="4494759"/>
            <a:ext cx="522061" cy="187375"/>
          </a:xfrm>
          <a:custGeom>
            <a:avLst/>
            <a:gdLst>
              <a:gd name="connsiteX0" fmla="*/ 0 w 522061"/>
              <a:gd name="connsiteY0" fmla="*/ 185191 h 187375"/>
              <a:gd name="connsiteX1" fmla="*/ 336550 w 522061"/>
              <a:gd name="connsiteY1" fmla="*/ 159791 h 187375"/>
              <a:gd name="connsiteX2" fmla="*/ 520700 w 522061"/>
              <a:gd name="connsiteY2" fmla="*/ 1041 h 187375"/>
              <a:gd name="connsiteX3" fmla="*/ 415925 w 522061"/>
              <a:gd name="connsiteY3" fmla="*/ 93116 h 187375"/>
              <a:gd name="connsiteX4" fmla="*/ 333375 w 522061"/>
              <a:gd name="connsiteY4" fmla="*/ 134391 h 187375"/>
              <a:gd name="connsiteX5" fmla="*/ 0 w 522061"/>
              <a:gd name="connsiteY5" fmla="*/ 185191 h 18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061" h="187375">
                <a:moveTo>
                  <a:pt x="0" y="185191"/>
                </a:moveTo>
                <a:cubicBezTo>
                  <a:pt x="529" y="189424"/>
                  <a:pt x="249767" y="190483"/>
                  <a:pt x="336550" y="159791"/>
                </a:cubicBezTo>
                <a:cubicBezTo>
                  <a:pt x="423333" y="129099"/>
                  <a:pt x="507471" y="12153"/>
                  <a:pt x="520700" y="1041"/>
                </a:cubicBezTo>
                <a:cubicBezTo>
                  <a:pt x="533929" y="-10071"/>
                  <a:pt x="447146" y="70891"/>
                  <a:pt x="415925" y="93116"/>
                </a:cubicBezTo>
                <a:cubicBezTo>
                  <a:pt x="384704" y="115341"/>
                  <a:pt x="404283" y="119045"/>
                  <a:pt x="333375" y="134391"/>
                </a:cubicBezTo>
                <a:cubicBezTo>
                  <a:pt x="262467" y="149737"/>
                  <a:pt x="-529" y="180958"/>
                  <a:pt x="0" y="18519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3" name="フリーフォーム: 図形 1882">
            <a:extLst>
              <a:ext uri="{FF2B5EF4-FFF2-40B4-BE49-F238E27FC236}">
                <a16:creationId xmlns:a16="http://schemas.microsoft.com/office/drawing/2014/main" id="{2141BF3D-BDE0-47FE-A177-8125C4194495}"/>
              </a:ext>
            </a:extLst>
          </p:cNvPr>
          <p:cNvSpPr/>
          <p:nvPr/>
        </p:nvSpPr>
        <p:spPr>
          <a:xfrm>
            <a:off x="1533927" y="4032493"/>
            <a:ext cx="418469" cy="110966"/>
          </a:xfrm>
          <a:custGeom>
            <a:avLst/>
            <a:gdLst>
              <a:gd name="connsiteX0" fmla="*/ 2773 w 418469"/>
              <a:gd name="connsiteY0" fmla="*/ 21982 h 110966"/>
              <a:gd name="connsiteX1" fmla="*/ 129773 w 418469"/>
              <a:gd name="connsiteY1" fmla="*/ 82307 h 110966"/>
              <a:gd name="connsiteX2" fmla="*/ 380598 w 418469"/>
              <a:gd name="connsiteY2" fmla="*/ 21982 h 110966"/>
              <a:gd name="connsiteX3" fmla="*/ 415523 w 418469"/>
              <a:gd name="connsiteY3" fmla="*/ 110882 h 110966"/>
              <a:gd name="connsiteX4" fmla="*/ 361548 w 418469"/>
              <a:gd name="connsiteY4" fmla="*/ 2932 h 110966"/>
              <a:gd name="connsiteX5" fmla="*/ 244073 w 418469"/>
              <a:gd name="connsiteY5" fmla="*/ 31507 h 110966"/>
              <a:gd name="connsiteX6" fmla="*/ 2773 w 418469"/>
              <a:gd name="connsiteY6" fmla="*/ 21982 h 11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469" h="110966">
                <a:moveTo>
                  <a:pt x="2773" y="21982"/>
                </a:moveTo>
                <a:cubicBezTo>
                  <a:pt x="-16277" y="30449"/>
                  <a:pt x="66802" y="82307"/>
                  <a:pt x="129773" y="82307"/>
                </a:cubicBezTo>
                <a:cubicBezTo>
                  <a:pt x="192744" y="82307"/>
                  <a:pt x="332973" y="17220"/>
                  <a:pt x="380598" y="21982"/>
                </a:cubicBezTo>
                <a:cubicBezTo>
                  <a:pt x="428223" y="26744"/>
                  <a:pt x="418698" y="114057"/>
                  <a:pt x="415523" y="110882"/>
                </a:cubicBezTo>
                <a:cubicBezTo>
                  <a:pt x="412348" y="107707"/>
                  <a:pt x="390123" y="16161"/>
                  <a:pt x="361548" y="2932"/>
                </a:cubicBezTo>
                <a:cubicBezTo>
                  <a:pt x="332973" y="-10297"/>
                  <a:pt x="299106" y="25157"/>
                  <a:pt x="244073" y="31507"/>
                </a:cubicBezTo>
                <a:cubicBezTo>
                  <a:pt x="189040" y="37857"/>
                  <a:pt x="21823" y="13515"/>
                  <a:pt x="2773" y="219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02" name="グループ化 901">
            <a:extLst>
              <a:ext uri="{FF2B5EF4-FFF2-40B4-BE49-F238E27FC236}">
                <a16:creationId xmlns:a16="http://schemas.microsoft.com/office/drawing/2014/main" id="{0009D028-A7A3-4E21-92E5-50CF4B00E866}"/>
              </a:ext>
            </a:extLst>
          </p:cNvPr>
          <p:cNvGrpSpPr/>
          <p:nvPr/>
        </p:nvGrpSpPr>
        <p:grpSpPr>
          <a:xfrm rot="20700000">
            <a:off x="5155804" y="1276274"/>
            <a:ext cx="1686299" cy="1634352"/>
            <a:chOff x="2037954" y="5092624"/>
            <a:chExt cx="1686299" cy="1634352"/>
          </a:xfrm>
        </p:grpSpPr>
        <p:sp>
          <p:nvSpPr>
            <p:cNvPr id="903" name="フリーフォーム: 図形 902">
              <a:extLst>
                <a:ext uri="{FF2B5EF4-FFF2-40B4-BE49-F238E27FC236}">
                  <a16:creationId xmlns:a16="http://schemas.microsoft.com/office/drawing/2014/main" id="{8BE0ACBE-C240-4E57-94A8-BA922330425B}"/>
                </a:ext>
              </a:extLst>
            </p:cNvPr>
            <p:cNvSpPr/>
            <p:nvPr/>
          </p:nvSpPr>
          <p:spPr>
            <a:xfrm>
              <a:off x="2037954" y="5438358"/>
              <a:ext cx="822286" cy="374115"/>
            </a:xfrm>
            <a:custGeom>
              <a:avLst/>
              <a:gdLst>
                <a:gd name="connsiteX0" fmla="*/ 2513 w 822286"/>
                <a:gd name="connsiteY0" fmla="*/ 115775 h 374115"/>
                <a:gd name="connsiteX1" fmla="*/ 320013 w 822286"/>
                <a:gd name="connsiteY1" fmla="*/ 132709 h 374115"/>
                <a:gd name="connsiteX2" fmla="*/ 637513 w 822286"/>
                <a:gd name="connsiteY2" fmla="*/ 1475 h 374115"/>
                <a:gd name="connsiteX3" fmla="*/ 789913 w 822286"/>
                <a:gd name="connsiteY3" fmla="*/ 77675 h 374115"/>
                <a:gd name="connsiteX4" fmla="*/ 806846 w 822286"/>
                <a:gd name="connsiteY4" fmla="*/ 306275 h 374115"/>
                <a:gd name="connsiteX5" fmla="*/ 607879 w 822286"/>
                <a:gd name="connsiteY5" fmla="*/ 268175 h 374115"/>
                <a:gd name="connsiteX6" fmla="*/ 298846 w 822286"/>
                <a:gd name="connsiteY6" fmla="*/ 374009 h 374115"/>
                <a:gd name="connsiteX7" fmla="*/ 176079 w 822286"/>
                <a:gd name="connsiteY7" fmla="*/ 285109 h 374115"/>
                <a:gd name="connsiteX8" fmla="*/ 2513 w 822286"/>
                <a:gd name="connsiteY8" fmla="*/ 115775 h 37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2286" h="374115">
                  <a:moveTo>
                    <a:pt x="2513" y="115775"/>
                  </a:moveTo>
                  <a:cubicBezTo>
                    <a:pt x="26502" y="90375"/>
                    <a:pt x="214180" y="151759"/>
                    <a:pt x="320013" y="132709"/>
                  </a:cubicBezTo>
                  <a:cubicBezTo>
                    <a:pt x="425846" y="113659"/>
                    <a:pt x="559196" y="10647"/>
                    <a:pt x="637513" y="1475"/>
                  </a:cubicBezTo>
                  <a:cubicBezTo>
                    <a:pt x="715830" y="-7697"/>
                    <a:pt x="761691" y="26875"/>
                    <a:pt x="789913" y="77675"/>
                  </a:cubicBezTo>
                  <a:cubicBezTo>
                    <a:pt x="818135" y="128475"/>
                    <a:pt x="837185" y="274525"/>
                    <a:pt x="806846" y="306275"/>
                  </a:cubicBezTo>
                  <a:cubicBezTo>
                    <a:pt x="776507" y="338025"/>
                    <a:pt x="692546" y="256886"/>
                    <a:pt x="607879" y="268175"/>
                  </a:cubicBezTo>
                  <a:cubicBezTo>
                    <a:pt x="523212" y="279464"/>
                    <a:pt x="370813" y="371187"/>
                    <a:pt x="298846" y="374009"/>
                  </a:cubicBezTo>
                  <a:cubicBezTo>
                    <a:pt x="226879" y="376831"/>
                    <a:pt x="219118" y="323209"/>
                    <a:pt x="176079" y="285109"/>
                  </a:cubicBezTo>
                  <a:cubicBezTo>
                    <a:pt x="133040" y="247009"/>
                    <a:pt x="-21476" y="141175"/>
                    <a:pt x="2513" y="1157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4" name="フリーフォーム: 図形 903">
              <a:extLst>
                <a:ext uri="{FF2B5EF4-FFF2-40B4-BE49-F238E27FC236}">
                  <a16:creationId xmlns:a16="http://schemas.microsoft.com/office/drawing/2014/main" id="{F3B87656-4566-437F-A4D0-C112DDB5AC13}"/>
                </a:ext>
              </a:extLst>
            </p:cNvPr>
            <p:cNvSpPr/>
            <p:nvPr/>
          </p:nvSpPr>
          <p:spPr>
            <a:xfrm>
              <a:off x="2246415" y="5146458"/>
              <a:ext cx="454542" cy="1517966"/>
            </a:xfrm>
            <a:custGeom>
              <a:avLst/>
              <a:gdLst>
                <a:gd name="connsiteX0" fmla="*/ 52285 w 454542"/>
                <a:gd name="connsiteY0" fmla="*/ 1275 h 1517966"/>
                <a:gd name="connsiteX1" fmla="*/ 213152 w 454542"/>
                <a:gd name="connsiteY1" fmla="*/ 267975 h 1517966"/>
                <a:gd name="connsiteX2" fmla="*/ 179285 w 454542"/>
                <a:gd name="connsiteY2" fmla="*/ 809842 h 1517966"/>
                <a:gd name="connsiteX3" fmla="*/ 255485 w 454542"/>
                <a:gd name="connsiteY3" fmla="*/ 1334775 h 1517966"/>
                <a:gd name="connsiteX4" fmla="*/ 200452 w 454542"/>
                <a:gd name="connsiteY4" fmla="*/ 1220475 h 1517966"/>
                <a:gd name="connsiteX5" fmla="*/ 5718 w 454542"/>
                <a:gd name="connsiteY5" fmla="*/ 1097709 h 1517966"/>
                <a:gd name="connsiteX6" fmla="*/ 64985 w 454542"/>
                <a:gd name="connsiteY6" fmla="*/ 1178142 h 1517966"/>
                <a:gd name="connsiteX7" fmla="*/ 200452 w 454542"/>
                <a:gd name="connsiteY7" fmla="*/ 1436375 h 1517966"/>
                <a:gd name="connsiteX8" fmla="*/ 361318 w 454542"/>
                <a:gd name="connsiteY8" fmla="*/ 1516809 h 1517966"/>
                <a:gd name="connsiteX9" fmla="*/ 420585 w 454542"/>
                <a:gd name="connsiteY9" fmla="*/ 1389809 h 1517966"/>
                <a:gd name="connsiteX10" fmla="*/ 445985 w 454542"/>
                <a:gd name="connsiteY10" fmla="*/ 974942 h 1517966"/>
                <a:gd name="connsiteX11" fmla="*/ 445985 w 454542"/>
                <a:gd name="connsiteY11" fmla="*/ 238342 h 1517966"/>
                <a:gd name="connsiteX12" fmla="*/ 344385 w 454542"/>
                <a:gd name="connsiteY12" fmla="*/ 170609 h 1517966"/>
                <a:gd name="connsiteX13" fmla="*/ 52285 w 454542"/>
                <a:gd name="connsiteY13" fmla="*/ 1275 h 151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4542" h="1517966">
                  <a:moveTo>
                    <a:pt x="52285" y="1275"/>
                  </a:moveTo>
                  <a:cubicBezTo>
                    <a:pt x="30413" y="17503"/>
                    <a:pt x="191985" y="133214"/>
                    <a:pt x="213152" y="267975"/>
                  </a:cubicBezTo>
                  <a:cubicBezTo>
                    <a:pt x="234319" y="402736"/>
                    <a:pt x="172230" y="632042"/>
                    <a:pt x="179285" y="809842"/>
                  </a:cubicBezTo>
                  <a:cubicBezTo>
                    <a:pt x="186341" y="987642"/>
                    <a:pt x="251957" y="1266336"/>
                    <a:pt x="255485" y="1334775"/>
                  </a:cubicBezTo>
                  <a:cubicBezTo>
                    <a:pt x="259013" y="1403214"/>
                    <a:pt x="242080" y="1259986"/>
                    <a:pt x="200452" y="1220475"/>
                  </a:cubicBezTo>
                  <a:cubicBezTo>
                    <a:pt x="158824" y="1180964"/>
                    <a:pt x="28296" y="1104765"/>
                    <a:pt x="5718" y="1097709"/>
                  </a:cubicBezTo>
                  <a:cubicBezTo>
                    <a:pt x="-16860" y="1090654"/>
                    <a:pt x="32529" y="1121698"/>
                    <a:pt x="64985" y="1178142"/>
                  </a:cubicBezTo>
                  <a:cubicBezTo>
                    <a:pt x="97441" y="1234586"/>
                    <a:pt x="151063" y="1379931"/>
                    <a:pt x="200452" y="1436375"/>
                  </a:cubicBezTo>
                  <a:cubicBezTo>
                    <a:pt x="249841" y="1492819"/>
                    <a:pt x="324629" y="1524570"/>
                    <a:pt x="361318" y="1516809"/>
                  </a:cubicBezTo>
                  <a:cubicBezTo>
                    <a:pt x="398007" y="1509048"/>
                    <a:pt x="406474" y="1480120"/>
                    <a:pt x="420585" y="1389809"/>
                  </a:cubicBezTo>
                  <a:cubicBezTo>
                    <a:pt x="434696" y="1299498"/>
                    <a:pt x="441752" y="1166853"/>
                    <a:pt x="445985" y="974942"/>
                  </a:cubicBezTo>
                  <a:cubicBezTo>
                    <a:pt x="450218" y="783031"/>
                    <a:pt x="462918" y="372398"/>
                    <a:pt x="445985" y="238342"/>
                  </a:cubicBezTo>
                  <a:cubicBezTo>
                    <a:pt x="429052" y="104287"/>
                    <a:pt x="404357" y="212942"/>
                    <a:pt x="344385" y="170609"/>
                  </a:cubicBezTo>
                  <a:cubicBezTo>
                    <a:pt x="284413" y="128276"/>
                    <a:pt x="74157" y="-14953"/>
                    <a:pt x="52285" y="12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5" name="フリーフォーム: 図形 904">
              <a:extLst>
                <a:ext uri="{FF2B5EF4-FFF2-40B4-BE49-F238E27FC236}">
                  <a16:creationId xmlns:a16="http://schemas.microsoft.com/office/drawing/2014/main" id="{E633E86E-BB78-4414-A12F-02730920AB21}"/>
                </a:ext>
              </a:extLst>
            </p:cNvPr>
            <p:cNvSpPr/>
            <p:nvPr/>
          </p:nvSpPr>
          <p:spPr>
            <a:xfrm>
              <a:off x="2109254" y="5647030"/>
              <a:ext cx="427645" cy="733862"/>
            </a:xfrm>
            <a:custGeom>
              <a:avLst/>
              <a:gdLst>
                <a:gd name="connsiteX0" fmla="*/ 422279 w 427645"/>
                <a:gd name="connsiteY0" fmla="*/ 237 h 733862"/>
                <a:gd name="connsiteX1" fmla="*/ 252946 w 427645"/>
                <a:gd name="connsiteY1" fmla="*/ 258470 h 733862"/>
                <a:gd name="connsiteX2" fmla="*/ 3179 w 427645"/>
                <a:gd name="connsiteY2" fmla="*/ 491303 h 733862"/>
                <a:gd name="connsiteX3" fmla="*/ 113246 w 427645"/>
                <a:gd name="connsiteY3" fmla="*/ 702970 h 733862"/>
                <a:gd name="connsiteX4" fmla="*/ 134413 w 427645"/>
                <a:gd name="connsiteY4" fmla="*/ 728370 h 733862"/>
                <a:gd name="connsiteX5" fmla="*/ 189446 w 427645"/>
                <a:gd name="connsiteY5" fmla="*/ 660637 h 733862"/>
                <a:gd name="connsiteX6" fmla="*/ 384179 w 427645"/>
                <a:gd name="connsiteY6" fmla="*/ 465903 h 733862"/>
                <a:gd name="connsiteX7" fmla="*/ 384179 w 427645"/>
                <a:gd name="connsiteY7" fmla="*/ 305037 h 733862"/>
                <a:gd name="connsiteX8" fmla="*/ 422279 w 427645"/>
                <a:gd name="connsiteY8" fmla="*/ 237 h 73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645" h="733862">
                  <a:moveTo>
                    <a:pt x="422279" y="237"/>
                  </a:moveTo>
                  <a:cubicBezTo>
                    <a:pt x="400407" y="-7524"/>
                    <a:pt x="322796" y="176626"/>
                    <a:pt x="252946" y="258470"/>
                  </a:cubicBezTo>
                  <a:cubicBezTo>
                    <a:pt x="183096" y="340314"/>
                    <a:pt x="26462" y="417220"/>
                    <a:pt x="3179" y="491303"/>
                  </a:cubicBezTo>
                  <a:cubicBezTo>
                    <a:pt x="-20104" y="565386"/>
                    <a:pt x="91374" y="663459"/>
                    <a:pt x="113246" y="702970"/>
                  </a:cubicBezTo>
                  <a:cubicBezTo>
                    <a:pt x="135118" y="742481"/>
                    <a:pt x="121713" y="735425"/>
                    <a:pt x="134413" y="728370"/>
                  </a:cubicBezTo>
                  <a:cubicBezTo>
                    <a:pt x="147113" y="721315"/>
                    <a:pt x="147818" y="704382"/>
                    <a:pt x="189446" y="660637"/>
                  </a:cubicBezTo>
                  <a:cubicBezTo>
                    <a:pt x="231074" y="616892"/>
                    <a:pt x="351724" y="525170"/>
                    <a:pt x="384179" y="465903"/>
                  </a:cubicBezTo>
                  <a:cubicBezTo>
                    <a:pt x="416634" y="406636"/>
                    <a:pt x="375712" y="377709"/>
                    <a:pt x="384179" y="305037"/>
                  </a:cubicBezTo>
                  <a:cubicBezTo>
                    <a:pt x="392646" y="232365"/>
                    <a:pt x="444151" y="7998"/>
                    <a:pt x="422279" y="23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6" name="フリーフォーム: 図形 905">
              <a:extLst>
                <a:ext uri="{FF2B5EF4-FFF2-40B4-BE49-F238E27FC236}">
                  <a16:creationId xmlns:a16="http://schemas.microsoft.com/office/drawing/2014/main" id="{B221986C-2F56-463F-AF6C-2400FD6C4F1E}"/>
                </a:ext>
              </a:extLst>
            </p:cNvPr>
            <p:cNvSpPr/>
            <p:nvPr/>
          </p:nvSpPr>
          <p:spPr>
            <a:xfrm>
              <a:off x="2555608" y="5733971"/>
              <a:ext cx="280885" cy="477638"/>
            </a:xfrm>
            <a:custGeom>
              <a:avLst/>
              <a:gdLst>
                <a:gd name="connsiteX0" fmla="*/ 9792 w 280885"/>
                <a:gd name="connsiteY0" fmla="*/ 2196 h 477638"/>
                <a:gd name="connsiteX1" fmla="*/ 259559 w 280885"/>
                <a:gd name="connsiteY1" fmla="*/ 129196 h 477638"/>
                <a:gd name="connsiteX2" fmla="*/ 242625 w 280885"/>
                <a:gd name="connsiteY2" fmla="*/ 167296 h 477638"/>
                <a:gd name="connsiteX3" fmla="*/ 280725 w 280885"/>
                <a:gd name="connsiteY3" fmla="*/ 472096 h 477638"/>
                <a:gd name="connsiteX4" fmla="*/ 251092 w 280885"/>
                <a:gd name="connsiteY4" fmla="*/ 357796 h 477638"/>
                <a:gd name="connsiteX5" fmla="*/ 141025 w 280885"/>
                <a:gd name="connsiteY5" fmla="*/ 277362 h 477638"/>
                <a:gd name="connsiteX6" fmla="*/ 56359 w 280885"/>
                <a:gd name="connsiteY6" fmla="*/ 247729 h 477638"/>
                <a:gd name="connsiteX7" fmla="*/ 9792 w 280885"/>
                <a:gd name="connsiteY7" fmla="*/ 2196 h 47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885" h="477638">
                  <a:moveTo>
                    <a:pt x="9792" y="2196"/>
                  </a:moveTo>
                  <a:cubicBezTo>
                    <a:pt x="43659" y="-17559"/>
                    <a:pt x="220754" y="101679"/>
                    <a:pt x="259559" y="129196"/>
                  </a:cubicBezTo>
                  <a:cubicBezTo>
                    <a:pt x="298365" y="156713"/>
                    <a:pt x="239097" y="110146"/>
                    <a:pt x="242625" y="167296"/>
                  </a:cubicBezTo>
                  <a:cubicBezTo>
                    <a:pt x="246153" y="224446"/>
                    <a:pt x="279314" y="440346"/>
                    <a:pt x="280725" y="472096"/>
                  </a:cubicBezTo>
                  <a:cubicBezTo>
                    <a:pt x="282136" y="503846"/>
                    <a:pt x="274375" y="390252"/>
                    <a:pt x="251092" y="357796"/>
                  </a:cubicBezTo>
                  <a:cubicBezTo>
                    <a:pt x="227809" y="325340"/>
                    <a:pt x="173481" y="295707"/>
                    <a:pt x="141025" y="277362"/>
                  </a:cubicBezTo>
                  <a:cubicBezTo>
                    <a:pt x="108569" y="259017"/>
                    <a:pt x="73292" y="287240"/>
                    <a:pt x="56359" y="247729"/>
                  </a:cubicBezTo>
                  <a:cubicBezTo>
                    <a:pt x="39426" y="208218"/>
                    <a:pt x="-24075" y="21951"/>
                    <a:pt x="9792" y="219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7" name="フリーフォーム: 図形 906">
              <a:extLst>
                <a:ext uri="{FF2B5EF4-FFF2-40B4-BE49-F238E27FC236}">
                  <a16:creationId xmlns:a16="http://schemas.microsoft.com/office/drawing/2014/main" id="{09AE817A-5CFF-4981-A5AD-889C95D47CFB}"/>
                </a:ext>
              </a:extLst>
            </p:cNvPr>
            <p:cNvSpPr/>
            <p:nvPr/>
          </p:nvSpPr>
          <p:spPr>
            <a:xfrm>
              <a:off x="2811681" y="5130795"/>
              <a:ext cx="827390" cy="843302"/>
            </a:xfrm>
            <a:custGeom>
              <a:avLst/>
              <a:gdLst>
                <a:gd name="connsiteX0" fmla="*/ 11952 w 827390"/>
                <a:gd name="connsiteY0" fmla="*/ 237072 h 843302"/>
                <a:gd name="connsiteX1" fmla="*/ 66986 w 827390"/>
                <a:gd name="connsiteY1" fmla="*/ 220138 h 843302"/>
                <a:gd name="connsiteX2" fmla="*/ 397186 w 827390"/>
                <a:gd name="connsiteY2" fmla="*/ 131238 h 843302"/>
                <a:gd name="connsiteX3" fmla="*/ 536886 w 827390"/>
                <a:gd name="connsiteY3" fmla="*/ 5 h 843302"/>
                <a:gd name="connsiteX4" fmla="*/ 591919 w 827390"/>
                <a:gd name="connsiteY4" fmla="*/ 127005 h 843302"/>
                <a:gd name="connsiteX5" fmla="*/ 824752 w 827390"/>
                <a:gd name="connsiteY5" fmla="*/ 381005 h 843302"/>
                <a:gd name="connsiteX6" fmla="*/ 714686 w 827390"/>
                <a:gd name="connsiteY6" fmla="*/ 397938 h 843302"/>
                <a:gd name="connsiteX7" fmla="*/ 668119 w 827390"/>
                <a:gd name="connsiteY7" fmla="*/ 817038 h 843302"/>
                <a:gd name="connsiteX8" fmla="*/ 570752 w 827390"/>
                <a:gd name="connsiteY8" fmla="*/ 791638 h 843302"/>
                <a:gd name="connsiteX9" fmla="*/ 342152 w 827390"/>
                <a:gd name="connsiteY9" fmla="*/ 728138 h 843302"/>
                <a:gd name="connsiteX10" fmla="*/ 452219 w 827390"/>
                <a:gd name="connsiteY10" fmla="*/ 673105 h 843302"/>
                <a:gd name="connsiteX11" fmla="*/ 456452 w 827390"/>
                <a:gd name="connsiteY11" fmla="*/ 321738 h 843302"/>
                <a:gd name="connsiteX12" fmla="*/ 342152 w 827390"/>
                <a:gd name="connsiteY12" fmla="*/ 359838 h 843302"/>
                <a:gd name="connsiteX13" fmla="*/ 11952 w 827390"/>
                <a:gd name="connsiteY13" fmla="*/ 237072 h 84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7390" h="843302">
                  <a:moveTo>
                    <a:pt x="11952" y="237072"/>
                  </a:moveTo>
                  <a:cubicBezTo>
                    <a:pt x="-33909" y="213789"/>
                    <a:pt x="66986" y="220138"/>
                    <a:pt x="66986" y="220138"/>
                  </a:cubicBezTo>
                  <a:cubicBezTo>
                    <a:pt x="131192" y="202499"/>
                    <a:pt x="318869" y="167927"/>
                    <a:pt x="397186" y="131238"/>
                  </a:cubicBezTo>
                  <a:cubicBezTo>
                    <a:pt x="475503" y="94549"/>
                    <a:pt x="504431" y="710"/>
                    <a:pt x="536886" y="5"/>
                  </a:cubicBezTo>
                  <a:cubicBezTo>
                    <a:pt x="569341" y="-700"/>
                    <a:pt x="543941" y="63505"/>
                    <a:pt x="591919" y="127005"/>
                  </a:cubicBezTo>
                  <a:cubicBezTo>
                    <a:pt x="639897" y="190505"/>
                    <a:pt x="804291" y="335850"/>
                    <a:pt x="824752" y="381005"/>
                  </a:cubicBezTo>
                  <a:cubicBezTo>
                    <a:pt x="845213" y="426161"/>
                    <a:pt x="740791" y="325266"/>
                    <a:pt x="714686" y="397938"/>
                  </a:cubicBezTo>
                  <a:cubicBezTo>
                    <a:pt x="688581" y="470610"/>
                    <a:pt x="692108" y="751421"/>
                    <a:pt x="668119" y="817038"/>
                  </a:cubicBezTo>
                  <a:cubicBezTo>
                    <a:pt x="644130" y="882655"/>
                    <a:pt x="625080" y="806455"/>
                    <a:pt x="570752" y="791638"/>
                  </a:cubicBezTo>
                  <a:cubicBezTo>
                    <a:pt x="516424" y="776821"/>
                    <a:pt x="361907" y="747893"/>
                    <a:pt x="342152" y="728138"/>
                  </a:cubicBezTo>
                  <a:cubicBezTo>
                    <a:pt x="322397" y="708383"/>
                    <a:pt x="433169" y="740838"/>
                    <a:pt x="452219" y="673105"/>
                  </a:cubicBezTo>
                  <a:cubicBezTo>
                    <a:pt x="471269" y="605372"/>
                    <a:pt x="474797" y="373949"/>
                    <a:pt x="456452" y="321738"/>
                  </a:cubicBezTo>
                  <a:cubicBezTo>
                    <a:pt x="438108" y="269527"/>
                    <a:pt x="418352" y="368305"/>
                    <a:pt x="342152" y="359838"/>
                  </a:cubicBezTo>
                  <a:cubicBezTo>
                    <a:pt x="265952" y="351371"/>
                    <a:pt x="57813" y="260355"/>
                    <a:pt x="11952" y="23707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8" name="フリーフォーム: 図形 907">
              <a:extLst>
                <a:ext uri="{FF2B5EF4-FFF2-40B4-BE49-F238E27FC236}">
                  <a16:creationId xmlns:a16="http://schemas.microsoft.com/office/drawing/2014/main" id="{29184B5B-D21D-46AF-A188-9F443835C9B3}"/>
                </a:ext>
              </a:extLst>
            </p:cNvPr>
            <p:cNvSpPr/>
            <p:nvPr/>
          </p:nvSpPr>
          <p:spPr>
            <a:xfrm>
              <a:off x="2891985" y="5472193"/>
              <a:ext cx="491399" cy="236910"/>
            </a:xfrm>
            <a:custGeom>
              <a:avLst/>
              <a:gdLst>
                <a:gd name="connsiteX0" fmla="*/ 24782 w 491399"/>
                <a:gd name="connsiteY0" fmla="*/ 103107 h 236910"/>
                <a:gd name="connsiteX1" fmla="*/ 376148 w 491399"/>
                <a:gd name="connsiteY1" fmla="*/ 43840 h 236910"/>
                <a:gd name="connsiteX2" fmla="*/ 490448 w 491399"/>
                <a:gd name="connsiteY2" fmla="*/ 1507 h 236910"/>
                <a:gd name="connsiteX3" fmla="*/ 431182 w 491399"/>
                <a:gd name="connsiteY3" fmla="*/ 26907 h 236910"/>
                <a:gd name="connsiteX4" fmla="*/ 439648 w 491399"/>
                <a:gd name="connsiteY4" fmla="*/ 183540 h 236910"/>
                <a:gd name="connsiteX5" fmla="*/ 75582 w 491399"/>
                <a:gd name="connsiteY5" fmla="*/ 234340 h 236910"/>
                <a:gd name="connsiteX6" fmla="*/ 24782 w 491399"/>
                <a:gd name="connsiteY6" fmla="*/ 103107 h 23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1399" h="236910">
                  <a:moveTo>
                    <a:pt x="24782" y="103107"/>
                  </a:moveTo>
                  <a:cubicBezTo>
                    <a:pt x="74876" y="71357"/>
                    <a:pt x="298537" y="60773"/>
                    <a:pt x="376148" y="43840"/>
                  </a:cubicBezTo>
                  <a:cubicBezTo>
                    <a:pt x="453759" y="26907"/>
                    <a:pt x="481276" y="4329"/>
                    <a:pt x="490448" y="1507"/>
                  </a:cubicBezTo>
                  <a:cubicBezTo>
                    <a:pt x="499620" y="-1315"/>
                    <a:pt x="439649" y="-3432"/>
                    <a:pt x="431182" y="26907"/>
                  </a:cubicBezTo>
                  <a:cubicBezTo>
                    <a:pt x="422715" y="57246"/>
                    <a:pt x="498915" y="148968"/>
                    <a:pt x="439648" y="183540"/>
                  </a:cubicBezTo>
                  <a:cubicBezTo>
                    <a:pt x="380381" y="218112"/>
                    <a:pt x="146138" y="245629"/>
                    <a:pt x="75582" y="234340"/>
                  </a:cubicBezTo>
                  <a:cubicBezTo>
                    <a:pt x="5026" y="223051"/>
                    <a:pt x="-25312" y="134857"/>
                    <a:pt x="24782" y="10310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9" name="フリーフォーム: 図形 908">
              <a:extLst>
                <a:ext uri="{FF2B5EF4-FFF2-40B4-BE49-F238E27FC236}">
                  <a16:creationId xmlns:a16="http://schemas.microsoft.com/office/drawing/2014/main" id="{2AE57E10-DFB0-4C96-BE16-32F7DAC27130}"/>
                </a:ext>
              </a:extLst>
            </p:cNvPr>
            <p:cNvSpPr/>
            <p:nvPr/>
          </p:nvSpPr>
          <p:spPr>
            <a:xfrm>
              <a:off x="2882783" y="5724030"/>
              <a:ext cx="554401" cy="143370"/>
            </a:xfrm>
            <a:custGeom>
              <a:avLst/>
              <a:gdLst>
                <a:gd name="connsiteX0" fmla="*/ 117 w 554401"/>
                <a:gd name="connsiteY0" fmla="*/ 109503 h 143370"/>
                <a:gd name="connsiteX1" fmla="*/ 393817 w 554401"/>
                <a:gd name="connsiteY1" fmla="*/ 29070 h 143370"/>
                <a:gd name="connsiteX2" fmla="*/ 529284 w 554401"/>
                <a:gd name="connsiteY2" fmla="*/ 3670 h 143370"/>
                <a:gd name="connsiteX3" fmla="*/ 546217 w 554401"/>
                <a:gd name="connsiteY3" fmla="*/ 101037 h 143370"/>
                <a:gd name="connsiteX4" fmla="*/ 436150 w 554401"/>
                <a:gd name="connsiteY4" fmla="*/ 143370 h 143370"/>
                <a:gd name="connsiteX5" fmla="*/ 117 w 554401"/>
                <a:gd name="connsiteY5" fmla="*/ 109503 h 14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4401" h="143370">
                  <a:moveTo>
                    <a:pt x="117" y="109503"/>
                  </a:moveTo>
                  <a:cubicBezTo>
                    <a:pt x="-6939" y="90453"/>
                    <a:pt x="305623" y="46709"/>
                    <a:pt x="393817" y="29070"/>
                  </a:cubicBezTo>
                  <a:cubicBezTo>
                    <a:pt x="482012" y="11431"/>
                    <a:pt x="503884" y="-8325"/>
                    <a:pt x="529284" y="3670"/>
                  </a:cubicBezTo>
                  <a:cubicBezTo>
                    <a:pt x="554684" y="15665"/>
                    <a:pt x="561739" y="77754"/>
                    <a:pt x="546217" y="101037"/>
                  </a:cubicBezTo>
                  <a:cubicBezTo>
                    <a:pt x="530695" y="124320"/>
                    <a:pt x="527872" y="143370"/>
                    <a:pt x="436150" y="143370"/>
                  </a:cubicBezTo>
                  <a:cubicBezTo>
                    <a:pt x="344428" y="143370"/>
                    <a:pt x="7173" y="128553"/>
                    <a:pt x="117" y="10950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0" name="フリーフォーム: 図形 909">
              <a:extLst>
                <a:ext uri="{FF2B5EF4-FFF2-40B4-BE49-F238E27FC236}">
                  <a16:creationId xmlns:a16="http://schemas.microsoft.com/office/drawing/2014/main" id="{2935FCF9-357C-471A-A9BF-8DF4C4703F11}"/>
                </a:ext>
              </a:extLst>
            </p:cNvPr>
            <p:cNvSpPr/>
            <p:nvPr/>
          </p:nvSpPr>
          <p:spPr>
            <a:xfrm>
              <a:off x="2665579" y="5092624"/>
              <a:ext cx="894981" cy="1601943"/>
            </a:xfrm>
            <a:custGeom>
              <a:avLst/>
              <a:gdLst>
                <a:gd name="connsiteX0" fmla="*/ 86088 w 894981"/>
                <a:gd name="connsiteY0" fmla="*/ 76 h 1601943"/>
                <a:gd name="connsiteX1" fmla="*/ 276588 w 894981"/>
                <a:gd name="connsiteY1" fmla="*/ 245609 h 1601943"/>
                <a:gd name="connsiteX2" fmla="*/ 293521 w 894981"/>
                <a:gd name="connsiteY2" fmla="*/ 402243 h 1601943"/>
                <a:gd name="connsiteX3" fmla="*/ 276588 w 894981"/>
                <a:gd name="connsiteY3" fmla="*/ 1062643 h 1601943"/>
                <a:gd name="connsiteX4" fmla="*/ 280821 w 894981"/>
                <a:gd name="connsiteY4" fmla="*/ 1308176 h 1601943"/>
                <a:gd name="connsiteX5" fmla="*/ 378188 w 894981"/>
                <a:gd name="connsiteY5" fmla="*/ 1274309 h 1601943"/>
                <a:gd name="connsiteX6" fmla="*/ 627954 w 894981"/>
                <a:gd name="connsiteY6" fmla="*/ 1121909 h 1601943"/>
                <a:gd name="connsiteX7" fmla="*/ 886188 w 894981"/>
                <a:gd name="connsiteY7" fmla="*/ 795943 h 1601943"/>
                <a:gd name="connsiteX8" fmla="*/ 822688 w 894981"/>
                <a:gd name="connsiteY8" fmla="*/ 863676 h 1601943"/>
                <a:gd name="connsiteX9" fmla="*/ 704154 w 894981"/>
                <a:gd name="connsiteY9" fmla="*/ 1126143 h 1601943"/>
                <a:gd name="connsiteX10" fmla="*/ 534821 w 894981"/>
                <a:gd name="connsiteY10" fmla="*/ 1371676 h 1601943"/>
                <a:gd name="connsiteX11" fmla="*/ 335854 w 894981"/>
                <a:gd name="connsiteY11" fmla="*/ 1469043 h 1601943"/>
                <a:gd name="connsiteX12" fmla="*/ 276588 w 894981"/>
                <a:gd name="connsiteY12" fmla="*/ 1600276 h 1601943"/>
                <a:gd name="connsiteX13" fmla="*/ 208854 w 894981"/>
                <a:gd name="connsiteY13" fmla="*/ 1528309 h 1601943"/>
                <a:gd name="connsiteX14" fmla="*/ 1421 w 894981"/>
                <a:gd name="connsiteY14" fmla="*/ 1320876 h 1601943"/>
                <a:gd name="connsiteX15" fmla="*/ 115721 w 894981"/>
                <a:gd name="connsiteY15" fmla="*/ 1380143 h 1601943"/>
                <a:gd name="connsiteX16" fmla="*/ 81854 w 894981"/>
                <a:gd name="connsiteY16" fmla="*/ 1198109 h 1601943"/>
                <a:gd name="connsiteX17" fmla="*/ 124188 w 894981"/>
                <a:gd name="connsiteY17" fmla="*/ 914476 h 1601943"/>
                <a:gd name="connsiteX18" fmla="*/ 145354 w 894981"/>
                <a:gd name="connsiteY18" fmla="*/ 334509 h 1601943"/>
                <a:gd name="connsiteX19" fmla="*/ 107254 w 894981"/>
                <a:gd name="connsiteY19" fmla="*/ 220209 h 1601943"/>
                <a:gd name="connsiteX20" fmla="*/ 86088 w 894981"/>
                <a:gd name="connsiteY20" fmla="*/ 76 h 160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94981" h="1601943">
                  <a:moveTo>
                    <a:pt x="86088" y="76"/>
                  </a:moveTo>
                  <a:cubicBezTo>
                    <a:pt x="114310" y="4309"/>
                    <a:pt x="242016" y="178581"/>
                    <a:pt x="276588" y="245609"/>
                  </a:cubicBezTo>
                  <a:cubicBezTo>
                    <a:pt x="311160" y="312637"/>
                    <a:pt x="293521" y="266071"/>
                    <a:pt x="293521" y="402243"/>
                  </a:cubicBezTo>
                  <a:cubicBezTo>
                    <a:pt x="293521" y="538415"/>
                    <a:pt x="278705" y="911654"/>
                    <a:pt x="276588" y="1062643"/>
                  </a:cubicBezTo>
                  <a:cubicBezTo>
                    <a:pt x="274471" y="1213632"/>
                    <a:pt x="263888" y="1272898"/>
                    <a:pt x="280821" y="1308176"/>
                  </a:cubicBezTo>
                  <a:cubicBezTo>
                    <a:pt x="297754" y="1343454"/>
                    <a:pt x="320333" y="1305353"/>
                    <a:pt x="378188" y="1274309"/>
                  </a:cubicBezTo>
                  <a:cubicBezTo>
                    <a:pt x="436043" y="1243265"/>
                    <a:pt x="543287" y="1201637"/>
                    <a:pt x="627954" y="1121909"/>
                  </a:cubicBezTo>
                  <a:cubicBezTo>
                    <a:pt x="712621" y="1042181"/>
                    <a:pt x="853732" y="838982"/>
                    <a:pt x="886188" y="795943"/>
                  </a:cubicBezTo>
                  <a:cubicBezTo>
                    <a:pt x="918644" y="752904"/>
                    <a:pt x="853027" y="808643"/>
                    <a:pt x="822688" y="863676"/>
                  </a:cubicBezTo>
                  <a:cubicBezTo>
                    <a:pt x="792349" y="918709"/>
                    <a:pt x="752132" y="1041476"/>
                    <a:pt x="704154" y="1126143"/>
                  </a:cubicBezTo>
                  <a:cubicBezTo>
                    <a:pt x="656176" y="1210810"/>
                    <a:pt x="596204" y="1314526"/>
                    <a:pt x="534821" y="1371676"/>
                  </a:cubicBezTo>
                  <a:cubicBezTo>
                    <a:pt x="473438" y="1428826"/>
                    <a:pt x="378893" y="1430943"/>
                    <a:pt x="335854" y="1469043"/>
                  </a:cubicBezTo>
                  <a:cubicBezTo>
                    <a:pt x="292815" y="1507143"/>
                    <a:pt x="297755" y="1590398"/>
                    <a:pt x="276588" y="1600276"/>
                  </a:cubicBezTo>
                  <a:cubicBezTo>
                    <a:pt x="255421" y="1610154"/>
                    <a:pt x="254715" y="1574876"/>
                    <a:pt x="208854" y="1528309"/>
                  </a:cubicBezTo>
                  <a:cubicBezTo>
                    <a:pt x="162993" y="1481742"/>
                    <a:pt x="16943" y="1345570"/>
                    <a:pt x="1421" y="1320876"/>
                  </a:cubicBezTo>
                  <a:cubicBezTo>
                    <a:pt x="-14101" y="1296182"/>
                    <a:pt x="102316" y="1400604"/>
                    <a:pt x="115721" y="1380143"/>
                  </a:cubicBezTo>
                  <a:cubicBezTo>
                    <a:pt x="129127" y="1359682"/>
                    <a:pt x="80443" y="1275720"/>
                    <a:pt x="81854" y="1198109"/>
                  </a:cubicBezTo>
                  <a:cubicBezTo>
                    <a:pt x="83265" y="1120498"/>
                    <a:pt x="113605" y="1058409"/>
                    <a:pt x="124188" y="914476"/>
                  </a:cubicBezTo>
                  <a:cubicBezTo>
                    <a:pt x="134771" y="770543"/>
                    <a:pt x="148176" y="450220"/>
                    <a:pt x="145354" y="334509"/>
                  </a:cubicBezTo>
                  <a:cubicBezTo>
                    <a:pt x="142532" y="218798"/>
                    <a:pt x="115015" y="272420"/>
                    <a:pt x="107254" y="220209"/>
                  </a:cubicBezTo>
                  <a:cubicBezTo>
                    <a:pt x="99493" y="167998"/>
                    <a:pt x="57866" y="-4157"/>
                    <a:pt x="86088" y="7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1" name="フリーフォーム: 図形 910">
              <a:extLst>
                <a:ext uri="{FF2B5EF4-FFF2-40B4-BE49-F238E27FC236}">
                  <a16:creationId xmlns:a16="http://schemas.microsoft.com/office/drawing/2014/main" id="{CFB287C5-C5DB-445E-9D0D-DDBC36FC9F47}"/>
                </a:ext>
              </a:extLst>
            </p:cNvPr>
            <p:cNvSpPr/>
            <p:nvPr/>
          </p:nvSpPr>
          <p:spPr>
            <a:xfrm>
              <a:off x="2858107" y="5882693"/>
              <a:ext cx="866146" cy="329554"/>
            </a:xfrm>
            <a:custGeom>
              <a:avLst/>
              <a:gdLst>
                <a:gd name="connsiteX0" fmla="*/ 3626 w 866146"/>
                <a:gd name="connsiteY0" fmla="*/ 247174 h 329554"/>
                <a:gd name="connsiteX1" fmla="*/ 384626 w 866146"/>
                <a:gd name="connsiteY1" fmla="*/ 124407 h 329554"/>
                <a:gd name="connsiteX2" fmla="*/ 507393 w 866146"/>
                <a:gd name="connsiteY2" fmla="*/ 5874 h 329554"/>
                <a:gd name="connsiteX3" fmla="*/ 862993 w 866146"/>
                <a:gd name="connsiteY3" fmla="*/ 319140 h 329554"/>
                <a:gd name="connsiteX4" fmla="*/ 668260 w 866146"/>
                <a:gd name="connsiteY4" fmla="*/ 251407 h 329554"/>
                <a:gd name="connsiteX5" fmla="*/ 439660 w 866146"/>
                <a:gd name="connsiteY5" fmla="*/ 217540 h 329554"/>
                <a:gd name="connsiteX6" fmla="*/ 308426 w 866146"/>
                <a:gd name="connsiteY6" fmla="*/ 281040 h 329554"/>
                <a:gd name="connsiteX7" fmla="*/ 198360 w 866146"/>
                <a:gd name="connsiteY7" fmla="*/ 310674 h 329554"/>
                <a:gd name="connsiteX8" fmla="*/ 3626 w 866146"/>
                <a:gd name="connsiteY8" fmla="*/ 247174 h 32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146" h="329554">
                  <a:moveTo>
                    <a:pt x="3626" y="247174"/>
                  </a:moveTo>
                  <a:cubicBezTo>
                    <a:pt x="34670" y="216129"/>
                    <a:pt x="300665" y="164624"/>
                    <a:pt x="384626" y="124407"/>
                  </a:cubicBezTo>
                  <a:cubicBezTo>
                    <a:pt x="468587" y="84190"/>
                    <a:pt x="427665" y="-26582"/>
                    <a:pt x="507393" y="5874"/>
                  </a:cubicBezTo>
                  <a:cubicBezTo>
                    <a:pt x="587121" y="38329"/>
                    <a:pt x="836182" y="278218"/>
                    <a:pt x="862993" y="319140"/>
                  </a:cubicBezTo>
                  <a:cubicBezTo>
                    <a:pt x="889804" y="360062"/>
                    <a:pt x="738815" y="268340"/>
                    <a:pt x="668260" y="251407"/>
                  </a:cubicBezTo>
                  <a:cubicBezTo>
                    <a:pt x="597705" y="234474"/>
                    <a:pt x="499632" y="212601"/>
                    <a:pt x="439660" y="217540"/>
                  </a:cubicBezTo>
                  <a:cubicBezTo>
                    <a:pt x="379688" y="222479"/>
                    <a:pt x="348642" y="265518"/>
                    <a:pt x="308426" y="281040"/>
                  </a:cubicBezTo>
                  <a:cubicBezTo>
                    <a:pt x="268210" y="296562"/>
                    <a:pt x="247043" y="317024"/>
                    <a:pt x="198360" y="310674"/>
                  </a:cubicBezTo>
                  <a:cubicBezTo>
                    <a:pt x="149677" y="304324"/>
                    <a:pt x="-27418" y="278219"/>
                    <a:pt x="3626" y="24717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2" name="フリーフォーム: 図形 911">
              <a:extLst>
                <a:ext uri="{FF2B5EF4-FFF2-40B4-BE49-F238E27FC236}">
                  <a16:creationId xmlns:a16="http://schemas.microsoft.com/office/drawing/2014/main" id="{01577CAC-71D1-4C8C-9428-79271BF0C1B9}"/>
                </a:ext>
              </a:extLst>
            </p:cNvPr>
            <p:cNvSpPr/>
            <p:nvPr/>
          </p:nvSpPr>
          <p:spPr>
            <a:xfrm>
              <a:off x="3018196" y="5815244"/>
              <a:ext cx="622540" cy="911732"/>
            </a:xfrm>
            <a:custGeom>
              <a:avLst/>
              <a:gdLst>
                <a:gd name="connsiteX0" fmla="*/ 127171 w 622540"/>
                <a:gd name="connsiteY0" fmla="*/ 1356 h 911732"/>
                <a:gd name="connsiteX1" fmla="*/ 144104 w 622540"/>
                <a:gd name="connsiteY1" fmla="*/ 111423 h 911732"/>
                <a:gd name="connsiteX2" fmla="*/ 406571 w 622540"/>
                <a:gd name="connsiteY2" fmla="*/ 492423 h 911732"/>
                <a:gd name="connsiteX3" fmla="*/ 542037 w 622540"/>
                <a:gd name="connsiteY3" fmla="*/ 585556 h 911732"/>
                <a:gd name="connsiteX4" fmla="*/ 622471 w 622540"/>
                <a:gd name="connsiteY4" fmla="*/ 517823 h 911732"/>
                <a:gd name="connsiteX5" fmla="*/ 554737 w 622540"/>
                <a:gd name="connsiteY5" fmla="*/ 644823 h 911732"/>
                <a:gd name="connsiteX6" fmla="*/ 482771 w 622540"/>
                <a:gd name="connsiteY6" fmla="*/ 898823 h 911732"/>
                <a:gd name="connsiteX7" fmla="*/ 372704 w 622540"/>
                <a:gd name="connsiteY7" fmla="*/ 822623 h 911732"/>
                <a:gd name="connsiteX8" fmla="*/ 110237 w 622540"/>
                <a:gd name="connsiteY8" fmla="*/ 382356 h 911732"/>
                <a:gd name="connsiteX9" fmla="*/ 171 w 622540"/>
                <a:gd name="connsiteY9" fmla="*/ 166456 h 911732"/>
                <a:gd name="connsiteX10" fmla="*/ 127171 w 622540"/>
                <a:gd name="connsiteY10" fmla="*/ 1356 h 91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540" h="911732">
                  <a:moveTo>
                    <a:pt x="127171" y="1356"/>
                  </a:moveTo>
                  <a:cubicBezTo>
                    <a:pt x="151160" y="-7816"/>
                    <a:pt x="97537" y="29579"/>
                    <a:pt x="144104" y="111423"/>
                  </a:cubicBezTo>
                  <a:cubicBezTo>
                    <a:pt x="190671" y="193268"/>
                    <a:pt x="340249" y="413401"/>
                    <a:pt x="406571" y="492423"/>
                  </a:cubicBezTo>
                  <a:cubicBezTo>
                    <a:pt x="472893" y="571445"/>
                    <a:pt x="506054" y="581323"/>
                    <a:pt x="542037" y="585556"/>
                  </a:cubicBezTo>
                  <a:cubicBezTo>
                    <a:pt x="578020" y="589789"/>
                    <a:pt x="620354" y="507945"/>
                    <a:pt x="622471" y="517823"/>
                  </a:cubicBezTo>
                  <a:cubicBezTo>
                    <a:pt x="624588" y="527701"/>
                    <a:pt x="578020" y="581323"/>
                    <a:pt x="554737" y="644823"/>
                  </a:cubicBezTo>
                  <a:cubicBezTo>
                    <a:pt x="531454" y="708323"/>
                    <a:pt x="513110" y="869190"/>
                    <a:pt x="482771" y="898823"/>
                  </a:cubicBezTo>
                  <a:cubicBezTo>
                    <a:pt x="452432" y="928456"/>
                    <a:pt x="434793" y="908701"/>
                    <a:pt x="372704" y="822623"/>
                  </a:cubicBezTo>
                  <a:cubicBezTo>
                    <a:pt x="310615" y="736545"/>
                    <a:pt x="172326" y="491717"/>
                    <a:pt x="110237" y="382356"/>
                  </a:cubicBezTo>
                  <a:cubicBezTo>
                    <a:pt x="48148" y="272995"/>
                    <a:pt x="-3357" y="226428"/>
                    <a:pt x="171" y="166456"/>
                  </a:cubicBezTo>
                  <a:cubicBezTo>
                    <a:pt x="3699" y="106484"/>
                    <a:pt x="103182" y="10528"/>
                    <a:pt x="127171" y="135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13" name="グループ化 912">
            <a:extLst>
              <a:ext uri="{FF2B5EF4-FFF2-40B4-BE49-F238E27FC236}">
                <a16:creationId xmlns:a16="http://schemas.microsoft.com/office/drawing/2014/main" id="{F8CA98A4-40CD-49F4-9287-041A18972235}"/>
              </a:ext>
            </a:extLst>
          </p:cNvPr>
          <p:cNvGrpSpPr/>
          <p:nvPr/>
        </p:nvGrpSpPr>
        <p:grpSpPr>
          <a:xfrm rot="20333523">
            <a:off x="5685334" y="2777057"/>
            <a:ext cx="1051506" cy="1147243"/>
            <a:chOff x="3636399" y="5046124"/>
            <a:chExt cx="1473241" cy="1607376"/>
          </a:xfrm>
        </p:grpSpPr>
        <p:sp>
          <p:nvSpPr>
            <p:cNvPr id="914" name="フリーフォーム: 図形 913">
              <a:extLst>
                <a:ext uri="{FF2B5EF4-FFF2-40B4-BE49-F238E27FC236}">
                  <a16:creationId xmlns:a16="http://schemas.microsoft.com/office/drawing/2014/main" id="{4F29B0EC-F33E-40AE-A156-47BFB452F73B}"/>
                </a:ext>
              </a:extLst>
            </p:cNvPr>
            <p:cNvSpPr/>
            <p:nvPr/>
          </p:nvSpPr>
          <p:spPr>
            <a:xfrm>
              <a:off x="3636399" y="5151863"/>
              <a:ext cx="1397989" cy="689180"/>
            </a:xfrm>
            <a:custGeom>
              <a:avLst/>
              <a:gdLst>
                <a:gd name="connsiteX0" fmla="*/ 34 w 1397989"/>
                <a:gd name="connsiteY0" fmla="*/ 448837 h 689180"/>
                <a:gd name="connsiteX1" fmla="*/ 228634 w 1397989"/>
                <a:gd name="connsiteY1" fmla="*/ 677437 h 689180"/>
                <a:gd name="connsiteX2" fmla="*/ 364101 w 1397989"/>
                <a:gd name="connsiteY2" fmla="*/ 647804 h 689180"/>
                <a:gd name="connsiteX3" fmla="*/ 834001 w 1397989"/>
                <a:gd name="connsiteY3" fmla="*/ 575837 h 689180"/>
                <a:gd name="connsiteX4" fmla="*/ 1215001 w 1397989"/>
                <a:gd name="connsiteY4" fmla="*/ 546204 h 689180"/>
                <a:gd name="connsiteX5" fmla="*/ 1397034 w 1397989"/>
                <a:gd name="connsiteY5" fmla="*/ 575837 h 689180"/>
                <a:gd name="connsiteX6" fmla="*/ 1278501 w 1397989"/>
                <a:gd name="connsiteY6" fmla="*/ 393804 h 689180"/>
                <a:gd name="connsiteX7" fmla="*/ 1100701 w 1397989"/>
                <a:gd name="connsiteY7" fmla="*/ 232937 h 689180"/>
                <a:gd name="connsiteX8" fmla="*/ 1240401 w 1397989"/>
                <a:gd name="connsiteY8" fmla="*/ 104 h 689180"/>
                <a:gd name="connsiteX9" fmla="*/ 1037201 w 1397989"/>
                <a:gd name="connsiteY9" fmla="*/ 262570 h 689180"/>
                <a:gd name="connsiteX10" fmla="*/ 863634 w 1397989"/>
                <a:gd name="connsiteY10" fmla="*/ 317604 h 689180"/>
                <a:gd name="connsiteX11" fmla="*/ 245568 w 1397989"/>
                <a:gd name="connsiteY11" fmla="*/ 508104 h 689180"/>
                <a:gd name="connsiteX12" fmla="*/ 34 w 1397989"/>
                <a:gd name="connsiteY12" fmla="*/ 448837 h 68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7989" h="689180">
                  <a:moveTo>
                    <a:pt x="34" y="448837"/>
                  </a:moveTo>
                  <a:cubicBezTo>
                    <a:pt x="-2788" y="477059"/>
                    <a:pt x="167956" y="644276"/>
                    <a:pt x="228634" y="677437"/>
                  </a:cubicBezTo>
                  <a:cubicBezTo>
                    <a:pt x="289312" y="710598"/>
                    <a:pt x="263207" y="664737"/>
                    <a:pt x="364101" y="647804"/>
                  </a:cubicBezTo>
                  <a:cubicBezTo>
                    <a:pt x="464995" y="630871"/>
                    <a:pt x="692184" y="592770"/>
                    <a:pt x="834001" y="575837"/>
                  </a:cubicBezTo>
                  <a:cubicBezTo>
                    <a:pt x="975818" y="558904"/>
                    <a:pt x="1121162" y="546204"/>
                    <a:pt x="1215001" y="546204"/>
                  </a:cubicBezTo>
                  <a:cubicBezTo>
                    <a:pt x="1308840" y="546204"/>
                    <a:pt x="1386451" y="601237"/>
                    <a:pt x="1397034" y="575837"/>
                  </a:cubicBezTo>
                  <a:cubicBezTo>
                    <a:pt x="1407617" y="550437"/>
                    <a:pt x="1327890" y="450954"/>
                    <a:pt x="1278501" y="393804"/>
                  </a:cubicBezTo>
                  <a:cubicBezTo>
                    <a:pt x="1229112" y="336654"/>
                    <a:pt x="1107051" y="298554"/>
                    <a:pt x="1100701" y="232937"/>
                  </a:cubicBezTo>
                  <a:cubicBezTo>
                    <a:pt x="1094351" y="167320"/>
                    <a:pt x="1250984" y="-4835"/>
                    <a:pt x="1240401" y="104"/>
                  </a:cubicBezTo>
                  <a:cubicBezTo>
                    <a:pt x="1229818" y="5043"/>
                    <a:pt x="1099995" y="209653"/>
                    <a:pt x="1037201" y="262570"/>
                  </a:cubicBezTo>
                  <a:cubicBezTo>
                    <a:pt x="974407" y="315487"/>
                    <a:pt x="863634" y="317604"/>
                    <a:pt x="863634" y="317604"/>
                  </a:cubicBezTo>
                  <a:cubicBezTo>
                    <a:pt x="731695" y="358526"/>
                    <a:pt x="386679" y="490465"/>
                    <a:pt x="245568" y="508104"/>
                  </a:cubicBezTo>
                  <a:cubicBezTo>
                    <a:pt x="104457" y="525743"/>
                    <a:pt x="2856" y="420615"/>
                    <a:pt x="34" y="44883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5" name="フリーフォーム: 図形 914">
              <a:extLst>
                <a:ext uri="{FF2B5EF4-FFF2-40B4-BE49-F238E27FC236}">
                  <a16:creationId xmlns:a16="http://schemas.microsoft.com/office/drawing/2014/main" id="{99CDBFD0-E231-4A96-ACE5-1EBF89C09EA5}"/>
                </a:ext>
              </a:extLst>
            </p:cNvPr>
            <p:cNvSpPr/>
            <p:nvPr/>
          </p:nvSpPr>
          <p:spPr>
            <a:xfrm>
              <a:off x="3656344" y="5713792"/>
              <a:ext cx="1453296" cy="512416"/>
            </a:xfrm>
            <a:custGeom>
              <a:avLst/>
              <a:gdLst>
                <a:gd name="connsiteX0" fmla="*/ 60523 w 1453296"/>
                <a:gd name="connsiteY0" fmla="*/ 327175 h 512416"/>
                <a:gd name="connsiteX1" fmla="*/ 276423 w 1453296"/>
                <a:gd name="connsiteY1" fmla="*/ 509208 h 512416"/>
                <a:gd name="connsiteX2" fmla="*/ 500789 w 1453296"/>
                <a:gd name="connsiteY2" fmla="*/ 433008 h 512416"/>
                <a:gd name="connsiteX3" fmla="*/ 1135789 w 1453296"/>
                <a:gd name="connsiteY3" fmla="*/ 301775 h 512416"/>
                <a:gd name="connsiteX4" fmla="*/ 1449056 w 1453296"/>
                <a:gd name="connsiteY4" fmla="*/ 339875 h 512416"/>
                <a:gd name="connsiteX5" fmla="*/ 1305123 w 1453296"/>
                <a:gd name="connsiteY5" fmla="*/ 212875 h 512416"/>
                <a:gd name="connsiteX6" fmla="*/ 1135789 w 1453296"/>
                <a:gd name="connsiteY6" fmla="*/ 5441 h 512416"/>
                <a:gd name="connsiteX7" fmla="*/ 1135789 w 1453296"/>
                <a:gd name="connsiteY7" fmla="*/ 60475 h 512416"/>
                <a:gd name="connsiteX8" fmla="*/ 1034189 w 1453296"/>
                <a:gd name="connsiteY8" fmla="*/ 60475 h 512416"/>
                <a:gd name="connsiteX9" fmla="*/ 759023 w 1453296"/>
                <a:gd name="connsiteY9" fmla="*/ 119741 h 512416"/>
                <a:gd name="connsiteX10" fmla="*/ 454223 w 1453296"/>
                <a:gd name="connsiteY10" fmla="*/ 166308 h 512416"/>
                <a:gd name="connsiteX11" fmla="*/ 428823 w 1453296"/>
                <a:gd name="connsiteY11" fmla="*/ 284841 h 512416"/>
                <a:gd name="connsiteX12" fmla="*/ 30889 w 1453296"/>
                <a:gd name="connsiteY12" fmla="*/ 225575 h 512416"/>
                <a:gd name="connsiteX13" fmla="*/ 60523 w 1453296"/>
                <a:gd name="connsiteY13" fmla="*/ 327175 h 51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53296" h="512416">
                  <a:moveTo>
                    <a:pt x="60523" y="327175"/>
                  </a:moveTo>
                  <a:cubicBezTo>
                    <a:pt x="101445" y="374447"/>
                    <a:pt x="203045" y="491569"/>
                    <a:pt x="276423" y="509208"/>
                  </a:cubicBezTo>
                  <a:cubicBezTo>
                    <a:pt x="349801" y="526847"/>
                    <a:pt x="357561" y="467580"/>
                    <a:pt x="500789" y="433008"/>
                  </a:cubicBezTo>
                  <a:cubicBezTo>
                    <a:pt x="644017" y="398436"/>
                    <a:pt x="977745" y="317297"/>
                    <a:pt x="1135789" y="301775"/>
                  </a:cubicBezTo>
                  <a:cubicBezTo>
                    <a:pt x="1293833" y="286253"/>
                    <a:pt x="1420834" y="354692"/>
                    <a:pt x="1449056" y="339875"/>
                  </a:cubicBezTo>
                  <a:cubicBezTo>
                    <a:pt x="1477278" y="325058"/>
                    <a:pt x="1357334" y="268614"/>
                    <a:pt x="1305123" y="212875"/>
                  </a:cubicBezTo>
                  <a:cubicBezTo>
                    <a:pt x="1252912" y="157136"/>
                    <a:pt x="1164011" y="30841"/>
                    <a:pt x="1135789" y="5441"/>
                  </a:cubicBezTo>
                  <a:cubicBezTo>
                    <a:pt x="1107567" y="-19959"/>
                    <a:pt x="1152722" y="51303"/>
                    <a:pt x="1135789" y="60475"/>
                  </a:cubicBezTo>
                  <a:cubicBezTo>
                    <a:pt x="1118856" y="69647"/>
                    <a:pt x="1096983" y="50597"/>
                    <a:pt x="1034189" y="60475"/>
                  </a:cubicBezTo>
                  <a:cubicBezTo>
                    <a:pt x="971395" y="70353"/>
                    <a:pt x="855684" y="102102"/>
                    <a:pt x="759023" y="119741"/>
                  </a:cubicBezTo>
                  <a:cubicBezTo>
                    <a:pt x="662362" y="137380"/>
                    <a:pt x="509256" y="138791"/>
                    <a:pt x="454223" y="166308"/>
                  </a:cubicBezTo>
                  <a:cubicBezTo>
                    <a:pt x="399190" y="193825"/>
                    <a:pt x="499379" y="274963"/>
                    <a:pt x="428823" y="284841"/>
                  </a:cubicBezTo>
                  <a:cubicBezTo>
                    <a:pt x="358267" y="294719"/>
                    <a:pt x="97211" y="224164"/>
                    <a:pt x="30889" y="225575"/>
                  </a:cubicBezTo>
                  <a:cubicBezTo>
                    <a:pt x="-35433" y="226986"/>
                    <a:pt x="19601" y="279903"/>
                    <a:pt x="60523" y="3271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6" name="フリーフォーム: 図形 915">
              <a:extLst>
                <a:ext uri="{FF2B5EF4-FFF2-40B4-BE49-F238E27FC236}">
                  <a16:creationId xmlns:a16="http://schemas.microsoft.com/office/drawing/2014/main" id="{86D28AAF-2A86-4C9C-BFF9-4C07F370033D}"/>
                </a:ext>
              </a:extLst>
            </p:cNvPr>
            <p:cNvSpPr/>
            <p:nvPr/>
          </p:nvSpPr>
          <p:spPr>
            <a:xfrm>
              <a:off x="3940663" y="5046124"/>
              <a:ext cx="1095510" cy="1607376"/>
            </a:xfrm>
            <a:custGeom>
              <a:avLst/>
              <a:gdLst>
                <a:gd name="connsiteX0" fmla="*/ 309604 w 1095510"/>
                <a:gd name="connsiteY0" fmla="*/ 9 h 1607376"/>
                <a:gd name="connsiteX1" fmla="*/ 343470 w 1095510"/>
                <a:gd name="connsiteY1" fmla="*/ 228609 h 1607376"/>
                <a:gd name="connsiteX2" fmla="*/ 127570 w 1095510"/>
                <a:gd name="connsiteY2" fmla="*/ 419109 h 1607376"/>
                <a:gd name="connsiteX3" fmla="*/ 4804 w 1095510"/>
                <a:gd name="connsiteY3" fmla="*/ 664643 h 1607376"/>
                <a:gd name="connsiteX4" fmla="*/ 47137 w 1095510"/>
                <a:gd name="connsiteY4" fmla="*/ 1151476 h 1607376"/>
                <a:gd name="connsiteX5" fmla="*/ 250337 w 1095510"/>
                <a:gd name="connsiteY5" fmla="*/ 1557876 h 1607376"/>
                <a:gd name="connsiteX6" fmla="*/ 584770 w 1095510"/>
                <a:gd name="connsiteY6" fmla="*/ 1583276 h 1607376"/>
                <a:gd name="connsiteX7" fmla="*/ 1058904 w 1095510"/>
                <a:gd name="connsiteY7" fmla="*/ 1401243 h 1607376"/>
                <a:gd name="connsiteX8" fmla="*/ 1046204 w 1095510"/>
                <a:gd name="connsiteY8" fmla="*/ 1159943 h 1607376"/>
                <a:gd name="connsiteX9" fmla="*/ 906504 w 1095510"/>
                <a:gd name="connsiteY9" fmla="*/ 1049876 h 1607376"/>
                <a:gd name="connsiteX10" fmla="*/ 965770 w 1095510"/>
                <a:gd name="connsiteY10" fmla="*/ 1134543 h 1607376"/>
                <a:gd name="connsiteX11" fmla="*/ 796437 w 1095510"/>
                <a:gd name="connsiteY11" fmla="*/ 1333509 h 1607376"/>
                <a:gd name="connsiteX12" fmla="*/ 305370 w 1095510"/>
                <a:gd name="connsiteY12" fmla="*/ 1214976 h 1607376"/>
                <a:gd name="connsiteX13" fmla="*/ 254570 w 1095510"/>
                <a:gd name="connsiteY13" fmla="*/ 927109 h 1607376"/>
                <a:gd name="connsiteX14" fmla="*/ 512804 w 1095510"/>
                <a:gd name="connsiteY14" fmla="*/ 419109 h 1607376"/>
                <a:gd name="connsiteX15" fmla="*/ 419670 w 1095510"/>
                <a:gd name="connsiteY15" fmla="*/ 237076 h 1607376"/>
                <a:gd name="connsiteX16" fmla="*/ 309604 w 1095510"/>
                <a:gd name="connsiteY16" fmla="*/ 9 h 160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5510" h="1607376">
                  <a:moveTo>
                    <a:pt x="309604" y="9"/>
                  </a:moveTo>
                  <a:cubicBezTo>
                    <a:pt x="296904" y="-1402"/>
                    <a:pt x="373809" y="158759"/>
                    <a:pt x="343470" y="228609"/>
                  </a:cubicBezTo>
                  <a:cubicBezTo>
                    <a:pt x="313131" y="298459"/>
                    <a:pt x="184014" y="346437"/>
                    <a:pt x="127570" y="419109"/>
                  </a:cubicBezTo>
                  <a:cubicBezTo>
                    <a:pt x="71126" y="491781"/>
                    <a:pt x="18209" y="542582"/>
                    <a:pt x="4804" y="664643"/>
                  </a:cubicBezTo>
                  <a:cubicBezTo>
                    <a:pt x="-8601" y="786704"/>
                    <a:pt x="6215" y="1002604"/>
                    <a:pt x="47137" y="1151476"/>
                  </a:cubicBezTo>
                  <a:cubicBezTo>
                    <a:pt x="88059" y="1300348"/>
                    <a:pt x="160732" y="1485909"/>
                    <a:pt x="250337" y="1557876"/>
                  </a:cubicBezTo>
                  <a:cubicBezTo>
                    <a:pt x="339942" y="1629843"/>
                    <a:pt x="450009" y="1609382"/>
                    <a:pt x="584770" y="1583276"/>
                  </a:cubicBezTo>
                  <a:cubicBezTo>
                    <a:pt x="719531" y="1557171"/>
                    <a:pt x="981998" y="1471798"/>
                    <a:pt x="1058904" y="1401243"/>
                  </a:cubicBezTo>
                  <a:cubicBezTo>
                    <a:pt x="1135810" y="1330688"/>
                    <a:pt x="1071604" y="1218504"/>
                    <a:pt x="1046204" y="1159943"/>
                  </a:cubicBezTo>
                  <a:cubicBezTo>
                    <a:pt x="1020804" y="1101382"/>
                    <a:pt x="919910" y="1054109"/>
                    <a:pt x="906504" y="1049876"/>
                  </a:cubicBezTo>
                  <a:cubicBezTo>
                    <a:pt x="893098" y="1045643"/>
                    <a:pt x="984114" y="1087271"/>
                    <a:pt x="965770" y="1134543"/>
                  </a:cubicBezTo>
                  <a:cubicBezTo>
                    <a:pt x="947426" y="1181815"/>
                    <a:pt x="906504" y="1320104"/>
                    <a:pt x="796437" y="1333509"/>
                  </a:cubicBezTo>
                  <a:cubicBezTo>
                    <a:pt x="686370" y="1346915"/>
                    <a:pt x="395681" y="1282709"/>
                    <a:pt x="305370" y="1214976"/>
                  </a:cubicBezTo>
                  <a:cubicBezTo>
                    <a:pt x="215059" y="1147243"/>
                    <a:pt x="219998" y="1059754"/>
                    <a:pt x="254570" y="927109"/>
                  </a:cubicBezTo>
                  <a:cubicBezTo>
                    <a:pt x="289142" y="794465"/>
                    <a:pt x="485287" y="534114"/>
                    <a:pt x="512804" y="419109"/>
                  </a:cubicBezTo>
                  <a:cubicBezTo>
                    <a:pt x="540321" y="304104"/>
                    <a:pt x="454242" y="301987"/>
                    <a:pt x="419670" y="237076"/>
                  </a:cubicBezTo>
                  <a:cubicBezTo>
                    <a:pt x="385098" y="172165"/>
                    <a:pt x="322304" y="1420"/>
                    <a:pt x="309604" y="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17" name="グループ化 916">
            <a:extLst>
              <a:ext uri="{FF2B5EF4-FFF2-40B4-BE49-F238E27FC236}">
                <a16:creationId xmlns:a16="http://schemas.microsoft.com/office/drawing/2014/main" id="{038808A8-C38F-469A-9BCA-5DDF364D17F9}"/>
              </a:ext>
            </a:extLst>
          </p:cNvPr>
          <p:cNvGrpSpPr/>
          <p:nvPr/>
        </p:nvGrpSpPr>
        <p:grpSpPr>
          <a:xfrm rot="20728776">
            <a:off x="6400800" y="3678357"/>
            <a:ext cx="1791325" cy="1525783"/>
            <a:chOff x="4996897" y="5164754"/>
            <a:chExt cx="1791325" cy="1525783"/>
          </a:xfrm>
        </p:grpSpPr>
        <p:sp>
          <p:nvSpPr>
            <p:cNvPr id="918" name="フリーフォーム: 図形 917">
              <a:extLst>
                <a:ext uri="{FF2B5EF4-FFF2-40B4-BE49-F238E27FC236}">
                  <a16:creationId xmlns:a16="http://schemas.microsoft.com/office/drawing/2014/main" id="{498758FB-4EFF-489A-B45D-49DF74EC4E06}"/>
                </a:ext>
              </a:extLst>
            </p:cNvPr>
            <p:cNvSpPr/>
            <p:nvPr/>
          </p:nvSpPr>
          <p:spPr>
            <a:xfrm>
              <a:off x="5096933" y="5204848"/>
              <a:ext cx="1500605" cy="338654"/>
            </a:xfrm>
            <a:custGeom>
              <a:avLst/>
              <a:gdLst>
                <a:gd name="connsiteX0" fmla="*/ 0 w 1500605"/>
                <a:gd name="connsiteY0" fmla="*/ 203235 h 338654"/>
                <a:gd name="connsiteX1" fmla="*/ 213784 w 1500605"/>
                <a:gd name="connsiteY1" fmla="*/ 319652 h 338654"/>
                <a:gd name="connsiteX2" fmla="*/ 317500 w 1500605"/>
                <a:gd name="connsiteY2" fmla="*/ 334469 h 338654"/>
                <a:gd name="connsiteX3" fmla="*/ 624417 w 1500605"/>
                <a:gd name="connsiteY3" fmla="*/ 277319 h 338654"/>
                <a:gd name="connsiteX4" fmla="*/ 1210734 w 1500605"/>
                <a:gd name="connsiteY4" fmla="*/ 266735 h 338654"/>
                <a:gd name="connsiteX5" fmla="*/ 1496484 w 1500605"/>
                <a:gd name="connsiteY5" fmla="*/ 313302 h 338654"/>
                <a:gd name="connsiteX6" fmla="*/ 1377950 w 1500605"/>
                <a:gd name="connsiteY6" fmla="*/ 186302 h 338654"/>
                <a:gd name="connsiteX7" fmla="*/ 1348317 w 1500605"/>
                <a:gd name="connsiteY7" fmla="*/ 52952 h 338654"/>
                <a:gd name="connsiteX8" fmla="*/ 1435100 w 1500605"/>
                <a:gd name="connsiteY8" fmla="*/ 35 h 338654"/>
                <a:gd name="connsiteX9" fmla="*/ 1263650 w 1500605"/>
                <a:gd name="connsiteY9" fmla="*/ 59302 h 338654"/>
                <a:gd name="connsiteX10" fmla="*/ 1056217 w 1500605"/>
                <a:gd name="connsiteY10" fmla="*/ 88935 h 338654"/>
                <a:gd name="connsiteX11" fmla="*/ 719667 w 1500605"/>
                <a:gd name="connsiteY11" fmla="*/ 163019 h 338654"/>
                <a:gd name="connsiteX12" fmla="*/ 393700 w 1500605"/>
                <a:gd name="connsiteY12" fmla="*/ 224402 h 338654"/>
                <a:gd name="connsiteX13" fmla="*/ 211667 w 1500605"/>
                <a:gd name="connsiteY13" fmla="*/ 254035 h 338654"/>
                <a:gd name="connsiteX14" fmla="*/ 0 w 1500605"/>
                <a:gd name="connsiteY14" fmla="*/ 203235 h 33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0605" h="338654">
                  <a:moveTo>
                    <a:pt x="0" y="203235"/>
                  </a:moveTo>
                  <a:cubicBezTo>
                    <a:pt x="353" y="214171"/>
                    <a:pt x="160867" y="297780"/>
                    <a:pt x="213784" y="319652"/>
                  </a:cubicBezTo>
                  <a:cubicBezTo>
                    <a:pt x="266701" y="341524"/>
                    <a:pt x="249061" y="341525"/>
                    <a:pt x="317500" y="334469"/>
                  </a:cubicBezTo>
                  <a:cubicBezTo>
                    <a:pt x="385939" y="327414"/>
                    <a:pt x="475545" y="288608"/>
                    <a:pt x="624417" y="277319"/>
                  </a:cubicBezTo>
                  <a:cubicBezTo>
                    <a:pt x="773289" y="266030"/>
                    <a:pt x="1065390" y="260738"/>
                    <a:pt x="1210734" y="266735"/>
                  </a:cubicBezTo>
                  <a:cubicBezTo>
                    <a:pt x="1356078" y="272732"/>
                    <a:pt x="1468615" y="326708"/>
                    <a:pt x="1496484" y="313302"/>
                  </a:cubicBezTo>
                  <a:cubicBezTo>
                    <a:pt x="1524353" y="299896"/>
                    <a:pt x="1402644" y="229694"/>
                    <a:pt x="1377950" y="186302"/>
                  </a:cubicBezTo>
                  <a:cubicBezTo>
                    <a:pt x="1353256" y="142910"/>
                    <a:pt x="1338792" y="83996"/>
                    <a:pt x="1348317" y="52952"/>
                  </a:cubicBezTo>
                  <a:cubicBezTo>
                    <a:pt x="1357842" y="21908"/>
                    <a:pt x="1449211" y="-1023"/>
                    <a:pt x="1435100" y="35"/>
                  </a:cubicBezTo>
                  <a:cubicBezTo>
                    <a:pt x="1420989" y="1093"/>
                    <a:pt x="1326797" y="44485"/>
                    <a:pt x="1263650" y="59302"/>
                  </a:cubicBezTo>
                  <a:cubicBezTo>
                    <a:pt x="1200503" y="74119"/>
                    <a:pt x="1146881" y="71649"/>
                    <a:pt x="1056217" y="88935"/>
                  </a:cubicBezTo>
                  <a:cubicBezTo>
                    <a:pt x="965553" y="106221"/>
                    <a:pt x="830086" y="140441"/>
                    <a:pt x="719667" y="163019"/>
                  </a:cubicBezTo>
                  <a:cubicBezTo>
                    <a:pt x="609248" y="185597"/>
                    <a:pt x="478367" y="209233"/>
                    <a:pt x="393700" y="224402"/>
                  </a:cubicBezTo>
                  <a:cubicBezTo>
                    <a:pt x="309033" y="239571"/>
                    <a:pt x="274109" y="257915"/>
                    <a:pt x="211667" y="254035"/>
                  </a:cubicBezTo>
                  <a:cubicBezTo>
                    <a:pt x="149225" y="250155"/>
                    <a:pt x="-353" y="192299"/>
                    <a:pt x="0" y="2032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9" name="フリーフォーム: 図形 918">
              <a:extLst>
                <a:ext uri="{FF2B5EF4-FFF2-40B4-BE49-F238E27FC236}">
                  <a16:creationId xmlns:a16="http://schemas.microsoft.com/office/drawing/2014/main" id="{17EEB4F9-D799-4C53-8F15-CD54B34BDB9C}"/>
                </a:ext>
              </a:extLst>
            </p:cNvPr>
            <p:cNvSpPr/>
            <p:nvPr/>
          </p:nvSpPr>
          <p:spPr>
            <a:xfrm>
              <a:off x="5343011" y="5180747"/>
              <a:ext cx="439852" cy="533107"/>
            </a:xfrm>
            <a:custGeom>
              <a:avLst/>
              <a:gdLst>
                <a:gd name="connsiteX0" fmla="*/ 1572 w 439852"/>
                <a:gd name="connsiteY0" fmla="*/ 853 h 533107"/>
                <a:gd name="connsiteX1" fmla="*/ 141272 w 439852"/>
                <a:gd name="connsiteY1" fmla="*/ 129970 h 533107"/>
                <a:gd name="connsiteX2" fmla="*/ 128572 w 439852"/>
                <a:gd name="connsiteY2" fmla="*/ 290836 h 533107"/>
                <a:gd name="connsiteX3" fmla="*/ 249222 w 439852"/>
                <a:gd name="connsiteY3" fmla="*/ 525786 h 533107"/>
                <a:gd name="connsiteX4" fmla="*/ 276739 w 439852"/>
                <a:gd name="connsiteY4" fmla="*/ 451703 h 533107"/>
                <a:gd name="connsiteX5" fmla="*/ 439722 w 439852"/>
                <a:gd name="connsiteY5" fmla="*/ 231570 h 533107"/>
                <a:gd name="connsiteX6" fmla="*/ 247106 w 439852"/>
                <a:gd name="connsiteY6" fmla="*/ 81286 h 533107"/>
                <a:gd name="connsiteX7" fmla="*/ 1572 w 439852"/>
                <a:gd name="connsiteY7" fmla="*/ 853 h 53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852" h="533107">
                  <a:moveTo>
                    <a:pt x="1572" y="853"/>
                  </a:moveTo>
                  <a:cubicBezTo>
                    <a:pt x="-16067" y="8967"/>
                    <a:pt x="120105" y="81640"/>
                    <a:pt x="141272" y="129970"/>
                  </a:cubicBezTo>
                  <a:cubicBezTo>
                    <a:pt x="162439" y="178300"/>
                    <a:pt x="110580" y="224867"/>
                    <a:pt x="128572" y="290836"/>
                  </a:cubicBezTo>
                  <a:cubicBezTo>
                    <a:pt x="146564" y="356805"/>
                    <a:pt x="224528" y="498975"/>
                    <a:pt x="249222" y="525786"/>
                  </a:cubicBezTo>
                  <a:cubicBezTo>
                    <a:pt x="273916" y="552597"/>
                    <a:pt x="244989" y="500739"/>
                    <a:pt x="276739" y="451703"/>
                  </a:cubicBezTo>
                  <a:cubicBezTo>
                    <a:pt x="308489" y="402667"/>
                    <a:pt x="444661" y="293306"/>
                    <a:pt x="439722" y="231570"/>
                  </a:cubicBezTo>
                  <a:cubicBezTo>
                    <a:pt x="434783" y="169834"/>
                    <a:pt x="319778" y="118328"/>
                    <a:pt x="247106" y="81286"/>
                  </a:cubicBezTo>
                  <a:cubicBezTo>
                    <a:pt x="174434" y="44244"/>
                    <a:pt x="19211" y="-7261"/>
                    <a:pt x="1572" y="8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0" name="フリーフォーム: 図形 919">
              <a:extLst>
                <a:ext uri="{FF2B5EF4-FFF2-40B4-BE49-F238E27FC236}">
                  <a16:creationId xmlns:a16="http://schemas.microsoft.com/office/drawing/2014/main" id="{C5BB09A4-C8C5-4746-AFBB-9A0BFDD9C7BC}"/>
                </a:ext>
              </a:extLst>
            </p:cNvPr>
            <p:cNvSpPr/>
            <p:nvPr/>
          </p:nvSpPr>
          <p:spPr>
            <a:xfrm>
              <a:off x="5970367" y="5164754"/>
              <a:ext cx="348655" cy="466482"/>
            </a:xfrm>
            <a:custGeom>
              <a:avLst/>
              <a:gdLst>
                <a:gd name="connsiteX0" fmla="*/ 53666 w 348655"/>
                <a:gd name="connsiteY0" fmla="*/ 4146 h 466482"/>
                <a:gd name="connsiteX1" fmla="*/ 341533 w 348655"/>
                <a:gd name="connsiteY1" fmla="*/ 103629 h 466482"/>
                <a:gd name="connsiteX2" fmla="*/ 248400 w 348655"/>
                <a:gd name="connsiteY2" fmla="*/ 287779 h 466482"/>
                <a:gd name="connsiteX3" fmla="*/ 108700 w 348655"/>
                <a:gd name="connsiteY3" fmla="*/ 440179 h 466482"/>
                <a:gd name="connsiteX4" fmla="*/ 750 w 348655"/>
                <a:gd name="connsiteY4" fmla="*/ 457113 h 466482"/>
                <a:gd name="connsiteX5" fmla="*/ 64250 w 348655"/>
                <a:gd name="connsiteY5" fmla="*/ 340696 h 466482"/>
                <a:gd name="connsiteX6" fmla="*/ 129866 w 348655"/>
                <a:gd name="connsiteY6" fmla="*/ 239096 h 466482"/>
                <a:gd name="connsiteX7" fmla="*/ 53666 w 348655"/>
                <a:gd name="connsiteY7" fmla="*/ 4146 h 4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655" h="466482">
                  <a:moveTo>
                    <a:pt x="53666" y="4146"/>
                  </a:moveTo>
                  <a:cubicBezTo>
                    <a:pt x="88944" y="-18432"/>
                    <a:pt x="309077" y="56357"/>
                    <a:pt x="341533" y="103629"/>
                  </a:cubicBezTo>
                  <a:cubicBezTo>
                    <a:pt x="373989" y="150901"/>
                    <a:pt x="287205" y="231687"/>
                    <a:pt x="248400" y="287779"/>
                  </a:cubicBezTo>
                  <a:cubicBezTo>
                    <a:pt x="209595" y="343871"/>
                    <a:pt x="149975" y="411957"/>
                    <a:pt x="108700" y="440179"/>
                  </a:cubicBezTo>
                  <a:cubicBezTo>
                    <a:pt x="67425" y="468401"/>
                    <a:pt x="8158" y="473693"/>
                    <a:pt x="750" y="457113"/>
                  </a:cubicBezTo>
                  <a:cubicBezTo>
                    <a:pt x="-6658" y="440533"/>
                    <a:pt x="42731" y="377032"/>
                    <a:pt x="64250" y="340696"/>
                  </a:cubicBezTo>
                  <a:cubicBezTo>
                    <a:pt x="85769" y="304360"/>
                    <a:pt x="135863" y="292366"/>
                    <a:pt x="129866" y="239096"/>
                  </a:cubicBezTo>
                  <a:cubicBezTo>
                    <a:pt x="123869" y="185826"/>
                    <a:pt x="18388" y="26724"/>
                    <a:pt x="53666" y="41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1" name="フリーフォーム: 図形 920">
              <a:extLst>
                <a:ext uri="{FF2B5EF4-FFF2-40B4-BE49-F238E27FC236}">
                  <a16:creationId xmlns:a16="http://schemas.microsoft.com/office/drawing/2014/main" id="{1793E51E-45C8-4215-B58E-0BE07296B059}"/>
                </a:ext>
              </a:extLst>
            </p:cNvPr>
            <p:cNvSpPr/>
            <p:nvPr/>
          </p:nvSpPr>
          <p:spPr>
            <a:xfrm>
              <a:off x="5079208" y="5538669"/>
              <a:ext cx="1640306" cy="370974"/>
            </a:xfrm>
            <a:custGeom>
              <a:avLst/>
              <a:gdLst>
                <a:gd name="connsiteX0" fmla="*/ 792 w 1640306"/>
                <a:gd name="connsiteY0" fmla="*/ 231364 h 370974"/>
                <a:gd name="connsiteX1" fmla="*/ 244209 w 1640306"/>
                <a:gd name="connsiteY1" fmla="*/ 368948 h 370974"/>
                <a:gd name="connsiteX2" fmla="*/ 424125 w 1640306"/>
                <a:gd name="connsiteY2" fmla="*/ 305448 h 370974"/>
                <a:gd name="connsiteX3" fmla="*/ 1065475 w 1640306"/>
                <a:gd name="connsiteY3" fmla="*/ 195381 h 370974"/>
                <a:gd name="connsiteX4" fmla="*/ 1611575 w 1640306"/>
                <a:gd name="connsiteY4" fmla="*/ 267348 h 370974"/>
                <a:gd name="connsiteX5" fmla="*/ 1554425 w 1640306"/>
                <a:gd name="connsiteY5" fmla="*/ 163631 h 370974"/>
                <a:gd name="connsiteX6" fmla="*/ 1471875 w 1640306"/>
                <a:gd name="connsiteY6" fmla="*/ 2764 h 370974"/>
                <a:gd name="connsiteX7" fmla="*/ 1323709 w 1640306"/>
                <a:gd name="connsiteY7" fmla="*/ 64148 h 370974"/>
                <a:gd name="connsiteX8" fmla="*/ 1141675 w 1640306"/>
                <a:gd name="connsiteY8" fmla="*/ 93781 h 370974"/>
                <a:gd name="connsiteX9" fmla="*/ 654842 w 1640306"/>
                <a:gd name="connsiteY9" fmla="*/ 178448 h 370974"/>
                <a:gd name="connsiteX10" fmla="*/ 330992 w 1640306"/>
                <a:gd name="connsiteY10" fmla="*/ 256764 h 370974"/>
                <a:gd name="connsiteX11" fmla="*/ 792 w 1640306"/>
                <a:gd name="connsiteY11" fmla="*/ 231364 h 37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0306" h="370974">
                  <a:moveTo>
                    <a:pt x="792" y="231364"/>
                  </a:moveTo>
                  <a:cubicBezTo>
                    <a:pt x="-13672" y="250061"/>
                    <a:pt x="173654" y="356601"/>
                    <a:pt x="244209" y="368948"/>
                  </a:cubicBezTo>
                  <a:cubicBezTo>
                    <a:pt x="314765" y="381295"/>
                    <a:pt x="287247" y="334376"/>
                    <a:pt x="424125" y="305448"/>
                  </a:cubicBezTo>
                  <a:cubicBezTo>
                    <a:pt x="561003" y="276520"/>
                    <a:pt x="867567" y="201731"/>
                    <a:pt x="1065475" y="195381"/>
                  </a:cubicBezTo>
                  <a:cubicBezTo>
                    <a:pt x="1263383" y="189031"/>
                    <a:pt x="1530083" y="272640"/>
                    <a:pt x="1611575" y="267348"/>
                  </a:cubicBezTo>
                  <a:cubicBezTo>
                    <a:pt x="1693067" y="262056"/>
                    <a:pt x="1577708" y="207728"/>
                    <a:pt x="1554425" y="163631"/>
                  </a:cubicBezTo>
                  <a:cubicBezTo>
                    <a:pt x="1531142" y="119534"/>
                    <a:pt x="1510328" y="19345"/>
                    <a:pt x="1471875" y="2764"/>
                  </a:cubicBezTo>
                  <a:cubicBezTo>
                    <a:pt x="1433422" y="-13817"/>
                    <a:pt x="1378742" y="48979"/>
                    <a:pt x="1323709" y="64148"/>
                  </a:cubicBezTo>
                  <a:cubicBezTo>
                    <a:pt x="1268676" y="79317"/>
                    <a:pt x="1141675" y="93781"/>
                    <a:pt x="1141675" y="93781"/>
                  </a:cubicBezTo>
                  <a:cubicBezTo>
                    <a:pt x="1030197" y="112831"/>
                    <a:pt x="789956" y="151284"/>
                    <a:pt x="654842" y="178448"/>
                  </a:cubicBezTo>
                  <a:cubicBezTo>
                    <a:pt x="519728" y="205612"/>
                    <a:pt x="444939" y="251472"/>
                    <a:pt x="330992" y="256764"/>
                  </a:cubicBezTo>
                  <a:cubicBezTo>
                    <a:pt x="217045" y="262056"/>
                    <a:pt x="15256" y="212667"/>
                    <a:pt x="792" y="23136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2" name="フリーフォーム: 図形 921">
              <a:extLst>
                <a:ext uri="{FF2B5EF4-FFF2-40B4-BE49-F238E27FC236}">
                  <a16:creationId xmlns:a16="http://schemas.microsoft.com/office/drawing/2014/main" id="{F8235AA0-D231-4DAA-B6E5-777FD207E99A}"/>
                </a:ext>
              </a:extLst>
            </p:cNvPr>
            <p:cNvSpPr/>
            <p:nvPr/>
          </p:nvSpPr>
          <p:spPr>
            <a:xfrm>
              <a:off x="5932907" y="5482157"/>
              <a:ext cx="423717" cy="468023"/>
            </a:xfrm>
            <a:custGeom>
              <a:avLst/>
              <a:gdLst>
                <a:gd name="connsiteX0" fmla="*/ 131343 w 423717"/>
                <a:gd name="connsiteY0" fmla="*/ 10 h 468023"/>
                <a:gd name="connsiteX1" fmla="*/ 385343 w 423717"/>
                <a:gd name="connsiteY1" fmla="*/ 103726 h 468023"/>
                <a:gd name="connsiteX2" fmla="*/ 423443 w 423717"/>
                <a:gd name="connsiteY2" fmla="*/ 133360 h 468023"/>
                <a:gd name="connsiteX3" fmla="*/ 402276 w 423717"/>
                <a:gd name="connsiteY3" fmla="*/ 302693 h 468023"/>
                <a:gd name="connsiteX4" fmla="*/ 398043 w 423717"/>
                <a:gd name="connsiteY4" fmla="*/ 444510 h 468023"/>
                <a:gd name="connsiteX5" fmla="*/ 237176 w 423717"/>
                <a:gd name="connsiteY5" fmla="*/ 461443 h 468023"/>
                <a:gd name="connsiteX6" fmla="*/ 222360 w 423717"/>
                <a:gd name="connsiteY6" fmla="*/ 376776 h 468023"/>
                <a:gd name="connsiteX7" fmla="*/ 188493 w 423717"/>
                <a:gd name="connsiteY7" fmla="*/ 228610 h 468023"/>
                <a:gd name="connsiteX8" fmla="*/ 184260 w 423717"/>
                <a:gd name="connsiteY8" fmla="*/ 213793 h 468023"/>
                <a:gd name="connsiteX9" fmla="*/ 110 w 423717"/>
                <a:gd name="connsiteY9" fmla="*/ 65626 h 468023"/>
                <a:gd name="connsiteX10" fmla="*/ 156743 w 423717"/>
                <a:gd name="connsiteY10" fmla="*/ 110076 h 468023"/>
                <a:gd name="connsiteX11" fmla="*/ 131343 w 423717"/>
                <a:gd name="connsiteY11" fmla="*/ 10 h 46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3717" h="468023">
                  <a:moveTo>
                    <a:pt x="131343" y="10"/>
                  </a:moveTo>
                  <a:cubicBezTo>
                    <a:pt x="169443" y="-1048"/>
                    <a:pt x="336660" y="81501"/>
                    <a:pt x="385343" y="103726"/>
                  </a:cubicBezTo>
                  <a:cubicBezTo>
                    <a:pt x="434026" y="125951"/>
                    <a:pt x="420621" y="100199"/>
                    <a:pt x="423443" y="133360"/>
                  </a:cubicBezTo>
                  <a:cubicBezTo>
                    <a:pt x="426265" y="166521"/>
                    <a:pt x="406509" y="250835"/>
                    <a:pt x="402276" y="302693"/>
                  </a:cubicBezTo>
                  <a:cubicBezTo>
                    <a:pt x="398043" y="354551"/>
                    <a:pt x="425560" y="418052"/>
                    <a:pt x="398043" y="444510"/>
                  </a:cubicBezTo>
                  <a:cubicBezTo>
                    <a:pt x="370526" y="470968"/>
                    <a:pt x="266456" y="472732"/>
                    <a:pt x="237176" y="461443"/>
                  </a:cubicBezTo>
                  <a:cubicBezTo>
                    <a:pt x="207896" y="450154"/>
                    <a:pt x="230474" y="415581"/>
                    <a:pt x="222360" y="376776"/>
                  </a:cubicBezTo>
                  <a:cubicBezTo>
                    <a:pt x="214246" y="337971"/>
                    <a:pt x="194843" y="255774"/>
                    <a:pt x="188493" y="228610"/>
                  </a:cubicBezTo>
                  <a:cubicBezTo>
                    <a:pt x="182143" y="201446"/>
                    <a:pt x="215657" y="240957"/>
                    <a:pt x="184260" y="213793"/>
                  </a:cubicBezTo>
                  <a:cubicBezTo>
                    <a:pt x="152863" y="186629"/>
                    <a:pt x="4696" y="82912"/>
                    <a:pt x="110" y="65626"/>
                  </a:cubicBezTo>
                  <a:cubicBezTo>
                    <a:pt x="-4476" y="48340"/>
                    <a:pt x="134871" y="117132"/>
                    <a:pt x="156743" y="110076"/>
                  </a:cubicBezTo>
                  <a:cubicBezTo>
                    <a:pt x="178615" y="103020"/>
                    <a:pt x="93243" y="1068"/>
                    <a:pt x="131343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3" name="フリーフォーム: 図形 922">
              <a:extLst>
                <a:ext uri="{FF2B5EF4-FFF2-40B4-BE49-F238E27FC236}">
                  <a16:creationId xmlns:a16="http://schemas.microsoft.com/office/drawing/2014/main" id="{68A67E70-8C49-42B1-A5B9-7ABCAEE55774}"/>
                </a:ext>
              </a:extLst>
            </p:cNvPr>
            <p:cNvSpPr/>
            <p:nvPr/>
          </p:nvSpPr>
          <p:spPr>
            <a:xfrm>
              <a:off x="5708893" y="5589136"/>
              <a:ext cx="711702" cy="316564"/>
            </a:xfrm>
            <a:custGeom>
              <a:avLst/>
              <a:gdLst>
                <a:gd name="connsiteX0" fmla="*/ 6107 w 711702"/>
                <a:gd name="connsiteY0" fmla="*/ 981 h 316564"/>
                <a:gd name="connsiteX1" fmla="*/ 78074 w 711702"/>
                <a:gd name="connsiteY1" fmla="*/ 98347 h 316564"/>
                <a:gd name="connsiteX2" fmla="*/ 14574 w 711702"/>
                <a:gd name="connsiteY2" fmla="*/ 301547 h 316564"/>
                <a:gd name="connsiteX3" fmla="*/ 29390 w 711702"/>
                <a:gd name="connsiteY3" fmla="*/ 288847 h 316564"/>
                <a:gd name="connsiteX4" fmla="*/ 78074 w 711702"/>
                <a:gd name="connsiteY4" fmla="*/ 286731 h 316564"/>
                <a:gd name="connsiteX5" fmla="*/ 349007 w 711702"/>
                <a:gd name="connsiteY5" fmla="*/ 316364 h 316564"/>
                <a:gd name="connsiteX6" fmla="*/ 710957 w 711702"/>
                <a:gd name="connsiteY6" fmla="*/ 269797 h 316564"/>
                <a:gd name="connsiteX7" fmla="*/ 450607 w 711702"/>
                <a:gd name="connsiteY7" fmla="*/ 252864 h 316564"/>
                <a:gd name="connsiteX8" fmla="*/ 257990 w 711702"/>
                <a:gd name="connsiteY8" fmla="*/ 206297 h 316564"/>
                <a:gd name="connsiteX9" fmla="*/ 268574 w 711702"/>
                <a:gd name="connsiteY9" fmla="*/ 58131 h 316564"/>
                <a:gd name="connsiteX10" fmla="*/ 6107 w 711702"/>
                <a:gd name="connsiteY10" fmla="*/ 981 h 316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1702" h="316564">
                  <a:moveTo>
                    <a:pt x="6107" y="981"/>
                  </a:moveTo>
                  <a:cubicBezTo>
                    <a:pt x="-25643" y="7684"/>
                    <a:pt x="76663" y="48253"/>
                    <a:pt x="78074" y="98347"/>
                  </a:cubicBezTo>
                  <a:cubicBezTo>
                    <a:pt x="79485" y="148441"/>
                    <a:pt x="22688" y="269797"/>
                    <a:pt x="14574" y="301547"/>
                  </a:cubicBezTo>
                  <a:cubicBezTo>
                    <a:pt x="6460" y="333297"/>
                    <a:pt x="18807" y="291316"/>
                    <a:pt x="29390" y="288847"/>
                  </a:cubicBezTo>
                  <a:cubicBezTo>
                    <a:pt x="39973" y="286378"/>
                    <a:pt x="24805" y="282145"/>
                    <a:pt x="78074" y="286731"/>
                  </a:cubicBezTo>
                  <a:cubicBezTo>
                    <a:pt x="131344" y="291317"/>
                    <a:pt x="243527" y="319186"/>
                    <a:pt x="349007" y="316364"/>
                  </a:cubicBezTo>
                  <a:cubicBezTo>
                    <a:pt x="454487" y="313542"/>
                    <a:pt x="694024" y="280380"/>
                    <a:pt x="710957" y="269797"/>
                  </a:cubicBezTo>
                  <a:cubicBezTo>
                    <a:pt x="727890" y="259214"/>
                    <a:pt x="450607" y="252864"/>
                    <a:pt x="450607" y="252864"/>
                  </a:cubicBezTo>
                  <a:cubicBezTo>
                    <a:pt x="375113" y="242281"/>
                    <a:pt x="288329" y="238752"/>
                    <a:pt x="257990" y="206297"/>
                  </a:cubicBezTo>
                  <a:cubicBezTo>
                    <a:pt x="227651" y="173842"/>
                    <a:pt x="303852" y="93409"/>
                    <a:pt x="268574" y="58131"/>
                  </a:cubicBezTo>
                  <a:cubicBezTo>
                    <a:pt x="233296" y="22853"/>
                    <a:pt x="37857" y="-5722"/>
                    <a:pt x="6107" y="98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4" name="フリーフォーム: 図形 923">
              <a:extLst>
                <a:ext uri="{FF2B5EF4-FFF2-40B4-BE49-F238E27FC236}">
                  <a16:creationId xmlns:a16="http://schemas.microsoft.com/office/drawing/2014/main" id="{DF0C5450-6B91-4D95-9D7E-D364DAF71CC7}"/>
                </a:ext>
              </a:extLst>
            </p:cNvPr>
            <p:cNvSpPr/>
            <p:nvPr/>
          </p:nvSpPr>
          <p:spPr>
            <a:xfrm>
              <a:off x="5284634" y="5604928"/>
              <a:ext cx="1310787" cy="567680"/>
            </a:xfrm>
            <a:custGeom>
              <a:avLst/>
              <a:gdLst>
                <a:gd name="connsiteX0" fmla="*/ 7033 w 1310787"/>
                <a:gd name="connsiteY0" fmla="*/ 5 h 567680"/>
                <a:gd name="connsiteX1" fmla="*/ 157316 w 1310787"/>
                <a:gd name="connsiteY1" fmla="*/ 137589 h 567680"/>
                <a:gd name="connsiteX2" fmla="*/ 178483 w 1310787"/>
                <a:gd name="connsiteY2" fmla="*/ 404289 h 567680"/>
                <a:gd name="connsiteX3" fmla="*/ 62066 w 1310787"/>
                <a:gd name="connsiteY3" fmla="*/ 402172 h 567680"/>
                <a:gd name="connsiteX4" fmla="*/ 193299 w 1310787"/>
                <a:gd name="connsiteY4" fmla="*/ 452972 h 567680"/>
                <a:gd name="connsiteX5" fmla="*/ 229283 w 1310787"/>
                <a:gd name="connsiteY5" fmla="*/ 567272 h 567680"/>
                <a:gd name="connsiteX6" fmla="*/ 525616 w 1310787"/>
                <a:gd name="connsiteY6" fmla="*/ 488955 h 567680"/>
                <a:gd name="connsiteX7" fmla="*/ 1122516 w 1310787"/>
                <a:gd name="connsiteY7" fmla="*/ 431805 h 567680"/>
                <a:gd name="connsiteX8" fmla="*/ 1308783 w 1310787"/>
                <a:gd name="connsiteY8" fmla="*/ 508005 h 567680"/>
                <a:gd name="connsiteX9" fmla="*/ 1221999 w 1310787"/>
                <a:gd name="connsiteY9" fmla="*/ 423339 h 567680"/>
                <a:gd name="connsiteX10" fmla="*/ 1236816 w 1310787"/>
                <a:gd name="connsiteY10" fmla="*/ 270939 h 567680"/>
                <a:gd name="connsiteX11" fmla="*/ 1137333 w 1310787"/>
                <a:gd name="connsiteY11" fmla="*/ 336555 h 567680"/>
                <a:gd name="connsiteX12" fmla="*/ 845233 w 1310787"/>
                <a:gd name="connsiteY12" fmla="*/ 366189 h 567680"/>
                <a:gd name="connsiteX13" fmla="*/ 578533 w 1310787"/>
                <a:gd name="connsiteY13" fmla="*/ 374655 h 567680"/>
                <a:gd name="connsiteX14" fmla="*/ 368983 w 1310787"/>
                <a:gd name="connsiteY14" fmla="*/ 345022 h 567680"/>
                <a:gd name="connsiteX15" fmla="*/ 413433 w 1310787"/>
                <a:gd name="connsiteY15" fmla="*/ 141822 h 567680"/>
                <a:gd name="connsiteX16" fmla="*/ 7033 w 1310787"/>
                <a:gd name="connsiteY16" fmla="*/ 5 h 56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10787" h="567680">
                  <a:moveTo>
                    <a:pt x="7033" y="5"/>
                  </a:moveTo>
                  <a:cubicBezTo>
                    <a:pt x="-35653" y="-700"/>
                    <a:pt x="128741" y="70208"/>
                    <a:pt x="157316" y="137589"/>
                  </a:cubicBezTo>
                  <a:cubicBezTo>
                    <a:pt x="185891" y="204970"/>
                    <a:pt x="194358" y="360192"/>
                    <a:pt x="178483" y="404289"/>
                  </a:cubicBezTo>
                  <a:cubicBezTo>
                    <a:pt x="162608" y="448386"/>
                    <a:pt x="59597" y="394058"/>
                    <a:pt x="62066" y="402172"/>
                  </a:cubicBezTo>
                  <a:cubicBezTo>
                    <a:pt x="64535" y="410286"/>
                    <a:pt x="165430" y="425456"/>
                    <a:pt x="193299" y="452972"/>
                  </a:cubicBezTo>
                  <a:cubicBezTo>
                    <a:pt x="221168" y="480488"/>
                    <a:pt x="173897" y="561275"/>
                    <a:pt x="229283" y="567272"/>
                  </a:cubicBezTo>
                  <a:cubicBezTo>
                    <a:pt x="284669" y="573269"/>
                    <a:pt x="376744" y="511533"/>
                    <a:pt x="525616" y="488955"/>
                  </a:cubicBezTo>
                  <a:cubicBezTo>
                    <a:pt x="674488" y="466377"/>
                    <a:pt x="991988" y="428630"/>
                    <a:pt x="1122516" y="431805"/>
                  </a:cubicBezTo>
                  <a:cubicBezTo>
                    <a:pt x="1253044" y="434980"/>
                    <a:pt x="1292203" y="509416"/>
                    <a:pt x="1308783" y="508005"/>
                  </a:cubicBezTo>
                  <a:cubicBezTo>
                    <a:pt x="1325363" y="506594"/>
                    <a:pt x="1233993" y="462850"/>
                    <a:pt x="1221999" y="423339"/>
                  </a:cubicBezTo>
                  <a:cubicBezTo>
                    <a:pt x="1210005" y="383828"/>
                    <a:pt x="1250927" y="285403"/>
                    <a:pt x="1236816" y="270939"/>
                  </a:cubicBezTo>
                  <a:cubicBezTo>
                    <a:pt x="1222705" y="256475"/>
                    <a:pt x="1202597" y="320680"/>
                    <a:pt x="1137333" y="336555"/>
                  </a:cubicBezTo>
                  <a:cubicBezTo>
                    <a:pt x="1072069" y="352430"/>
                    <a:pt x="938366" y="359839"/>
                    <a:pt x="845233" y="366189"/>
                  </a:cubicBezTo>
                  <a:cubicBezTo>
                    <a:pt x="752100" y="372539"/>
                    <a:pt x="657908" y="378183"/>
                    <a:pt x="578533" y="374655"/>
                  </a:cubicBezTo>
                  <a:cubicBezTo>
                    <a:pt x="499158" y="371127"/>
                    <a:pt x="396500" y="383828"/>
                    <a:pt x="368983" y="345022"/>
                  </a:cubicBezTo>
                  <a:cubicBezTo>
                    <a:pt x="341466" y="306217"/>
                    <a:pt x="474464" y="200383"/>
                    <a:pt x="413433" y="141822"/>
                  </a:cubicBezTo>
                  <a:cubicBezTo>
                    <a:pt x="352402" y="83261"/>
                    <a:pt x="49719" y="710"/>
                    <a:pt x="7033" y="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5" name="フリーフォーム: 図形 924">
              <a:extLst>
                <a:ext uri="{FF2B5EF4-FFF2-40B4-BE49-F238E27FC236}">
                  <a16:creationId xmlns:a16="http://schemas.microsoft.com/office/drawing/2014/main" id="{861F110F-491C-4FE8-916C-9B1D9A5A0186}"/>
                </a:ext>
              </a:extLst>
            </p:cNvPr>
            <p:cNvSpPr/>
            <p:nvPr/>
          </p:nvSpPr>
          <p:spPr>
            <a:xfrm>
              <a:off x="5251219" y="6101799"/>
              <a:ext cx="1448266" cy="250347"/>
            </a:xfrm>
            <a:custGeom>
              <a:avLst/>
              <a:gdLst>
                <a:gd name="connsiteX0" fmla="*/ 2348 w 1448266"/>
                <a:gd name="connsiteY0" fmla="*/ 127551 h 250347"/>
                <a:gd name="connsiteX1" fmla="*/ 281748 w 1448266"/>
                <a:gd name="connsiteY1" fmla="*/ 140251 h 250347"/>
                <a:gd name="connsiteX2" fmla="*/ 722014 w 1448266"/>
                <a:gd name="connsiteY2" fmla="*/ 15368 h 250347"/>
                <a:gd name="connsiteX3" fmla="*/ 1242714 w 1448266"/>
                <a:gd name="connsiteY3" fmla="*/ 23834 h 250347"/>
                <a:gd name="connsiteX4" fmla="*/ 1435331 w 1448266"/>
                <a:gd name="connsiteY4" fmla="*/ 212218 h 250347"/>
                <a:gd name="connsiteX5" fmla="*/ 1401464 w 1448266"/>
                <a:gd name="connsiteY5" fmla="*/ 174118 h 250347"/>
                <a:gd name="connsiteX6" fmla="*/ 1166514 w 1448266"/>
                <a:gd name="connsiteY6" fmla="*/ 112734 h 250347"/>
                <a:gd name="connsiteX7" fmla="*/ 844781 w 1448266"/>
                <a:gd name="connsiteY7" fmla="*/ 112734 h 250347"/>
                <a:gd name="connsiteX8" fmla="*/ 459548 w 1448266"/>
                <a:gd name="connsiteY8" fmla="*/ 218568 h 250347"/>
                <a:gd name="connsiteX9" fmla="*/ 167448 w 1448266"/>
                <a:gd name="connsiteY9" fmla="*/ 250318 h 250347"/>
                <a:gd name="connsiteX10" fmla="*/ 148398 w 1448266"/>
                <a:gd name="connsiteY10" fmla="*/ 222801 h 250347"/>
                <a:gd name="connsiteX11" fmla="*/ 2348 w 1448266"/>
                <a:gd name="connsiteY11" fmla="*/ 127551 h 25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8266" h="250347">
                  <a:moveTo>
                    <a:pt x="2348" y="127551"/>
                  </a:moveTo>
                  <a:cubicBezTo>
                    <a:pt x="24573" y="113793"/>
                    <a:pt x="161804" y="158948"/>
                    <a:pt x="281748" y="140251"/>
                  </a:cubicBezTo>
                  <a:cubicBezTo>
                    <a:pt x="401692" y="121554"/>
                    <a:pt x="561853" y="34771"/>
                    <a:pt x="722014" y="15368"/>
                  </a:cubicBezTo>
                  <a:cubicBezTo>
                    <a:pt x="882175" y="-4035"/>
                    <a:pt x="1123828" y="-8974"/>
                    <a:pt x="1242714" y="23834"/>
                  </a:cubicBezTo>
                  <a:cubicBezTo>
                    <a:pt x="1361600" y="56642"/>
                    <a:pt x="1408873" y="187171"/>
                    <a:pt x="1435331" y="212218"/>
                  </a:cubicBezTo>
                  <a:cubicBezTo>
                    <a:pt x="1461789" y="237265"/>
                    <a:pt x="1446267" y="190699"/>
                    <a:pt x="1401464" y="174118"/>
                  </a:cubicBezTo>
                  <a:cubicBezTo>
                    <a:pt x="1356661" y="157537"/>
                    <a:pt x="1259295" y="122965"/>
                    <a:pt x="1166514" y="112734"/>
                  </a:cubicBezTo>
                  <a:cubicBezTo>
                    <a:pt x="1073734" y="102503"/>
                    <a:pt x="962609" y="95095"/>
                    <a:pt x="844781" y="112734"/>
                  </a:cubicBezTo>
                  <a:cubicBezTo>
                    <a:pt x="726953" y="130373"/>
                    <a:pt x="572437" y="195637"/>
                    <a:pt x="459548" y="218568"/>
                  </a:cubicBezTo>
                  <a:cubicBezTo>
                    <a:pt x="346659" y="241499"/>
                    <a:pt x="219306" y="249613"/>
                    <a:pt x="167448" y="250318"/>
                  </a:cubicBezTo>
                  <a:cubicBezTo>
                    <a:pt x="115590" y="251024"/>
                    <a:pt x="174504" y="239029"/>
                    <a:pt x="148398" y="222801"/>
                  </a:cubicBezTo>
                  <a:cubicBezTo>
                    <a:pt x="122292" y="206573"/>
                    <a:pt x="-19877" y="141309"/>
                    <a:pt x="2348" y="12755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6" name="フリーフォーム: 図形 925">
              <a:extLst>
                <a:ext uri="{FF2B5EF4-FFF2-40B4-BE49-F238E27FC236}">
                  <a16:creationId xmlns:a16="http://schemas.microsoft.com/office/drawing/2014/main" id="{EFC4E0EB-43CD-4BDA-808C-0200C18F1A96}"/>
                </a:ext>
              </a:extLst>
            </p:cNvPr>
            <p:cNvSpPr/>
            <p:nvPr/>
          </p:nvSpPr>
          <p:spPr>
            <a:xfrm>
              <a:off x="5337461" y="6005217"/>
              <a:ext cx="714216" cy="685320"/>
            </a:xfrm>
            <a:custGeom>
              <a:avLst/>
              <a:gdLst>
                <a:gd name="connsiteX0" fmla="*/ 640006 w 714216"/>
                <a:gd name="connsiteY0" fmla="*/ 1883 h 685320"/>
                <a:gd name="connsiteX1" fmla="*/ 684456 w 714216"/>
                <a:gd name="connsiteY1" fmla="*/ 133116 h 685320"/>
                <a:gd name="connsiteX2" fmla="*/ 707739 w 714216"/>
                <a:gd name="connsiteY2" fmla="*/ 448500 h 685320"/>
                <a:gd name="connsiteX3" fmla="*/ 563806 w 714216"/>
                <a:gd name="connsiteY3" fmla="*/ 677100 h 685320"/>
                <a:gd name="connsiteX4" fmla="*/ 517239 w 714216"/>
                <a:gd name="connsiteY4" fmla="*/ 628416 h 685320"/>
                <a:gd name="connsiteX5" fmla="*/ 421989 w 714216"/>
                <a:gd name="connsiteY5" fmla="*/ 567033 h 685320"/>
                <a:gd name="connsiteX6" fmla="*/ 772 w 714216"/>
                <a:gd name="connsiteY6" fmla="*/ 526816 h 685320"/>
                <a:gd name="connsiteX7" fmla="*/ 320389 w 714216"/>
                <a:gd name="connsiteY7" fmla="*/ 526816 h 685320"/>
                <a:gd name="connsiteX8" fmla="*/ 421989 w 714216"/>
                <a:gd name="connsiteY8" fmla="*/ 524700 h 685320"/>
                <a:gd name="connsiteX9" fmla="*/ 489722 w 714216"/>
                <a:gd name="connsiteY9" fmla="*/ 514116 h 685320"/>
                <a:gd name="connsiteX10" fmla="*/ 519356 w 714216"/>
                <a:gd name="connsiteY10" fmla="*/ 285516 h 685320"/>
                <a:gd name="connsiteX11" fmla="*/ 477022 w 714216"/>
                <a:gd name="connsiteY11" fmla="*/ 52683 h 685320"/>
                <a:gd name="connsiteX12" fmla="*/ 652706 w 714216"/>
                <a:gd name="connsiteY12" fmla="*/ 219900 h 685320"/>
                <a:gd name="connsiteX13" fmla="*/ 640006 w 714216"/>
                <a:gd name="connsiteY13" fmla="*/ 1883 h 68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4216" h="685320">
                  <a:moveTo>
                    <a:pt x="640006" y="1883"/>
                  </a:moveTo>
                  <a:cubicBezTo>
                    <a:pt x="645298" y="-12581"/>
                    <a:pt x="673167" y="58680"/>
                    <a:pt x="684456" y="133116"/>
                  </a:cubicBezTo>
                  <a:cubicBezTo>
                    <a:pt x="695745" y="207552"/>
                    <a:pt x="727847" y="357836"/>
                    <a:pt x="707739" y="448500"/>
                  </a:cubicBezTo>
                  <a:cubicBezTo>
                    <a:pt x="687631" y="539164"/>
                    <a:pt x="595556" y="647114"/>
                    <a:pt x="563806" y="677100"/>
                  </a:cubicBezTo>
                  <a:cubicBezTo>
                    <a:pt x="532056" y="707086"/>
                    <a:pt x="540875" y="646761"/>
                    <a:pt x="517239" y="628416"/>
                  </a:cubicBezTo>
                  <a:cubicBezTo>
                    <a:pt x="493603" y="610072"/>
                    <a:pt x="508067" y="583966"/>
                    <a:pt x="421989" y="567033"/>
                  </a:cubicBezTo>
                  <a:cubicBezTo>
                    <a:pt x="335911" y="550100"/>
                    <a:pt x="17705" y="533519"/>
                    <a:pt x="772" y="526816"/>
                  </a:cubicBezTo>
                  <a:cubicBezTo>
                    <a:pt x="-16161" y="520113"/>
                    <a:pt x="250186" y="527169"/>
                    <a:pt x="320389" y="526816"/>
                  </a:cubicBezTo>
                  <a:cubicBezTo>
                    <a:pt x="390592" y="526463"/>
                    <a:pt x="393767" y="526817"/>
                    <a:pt x="421989" y="524700"/>
                  </a:cubicBezTo>
                  <a:cubicBezTo>
                    <a:pt x="450211" y="522583"/>
                    <a:pt x="473494" y="553980"/>
                    <a:pt x="489722" y="514116"/>
                  </a:cubicBezTo>
                  <a:cubicBezTo>
                    <a:pt x="505950" y="474252"/>
                    <a:pt x="521473" y="362421"/>
                    <a:pt x="519356" y="285516"/>
                  </a:cubicBezTo>
                  <a:cubicBezTo>
                    <a:pt x="517239" y="208611"/>
                    <a:pt x="454797" y="63619"/>
                    <a:pt x="477022" y="52683"/>
                  </a:cubicBezTo>
                  <a:cubicBezTo>
                    <a:pt x="499247" y="41747"/>
                    <a:pt x="623073" y="224839"/>
                    <a:pt x="652706" y="219900"/>
                  </a:cubicBezTo>
                  <a:cubicBezTo>
                    <a:pt x="682339" y="214961"/>
                    <a:pt x="634714" y="16347"/>
                    <a:pt x="640006" y="188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7" name="フリーフォーム: 図形 926">
              <a:extLst>
                <a:ext uri="{FF2B5EF4-FFF2-40B4-BE49-F238E27FC236}">
                  <a16:creationId xmlns:a16="http://schemas.microsoft.com/office/drawing/2014/main" id="{324F4135-6294-417D-BB6F-B53FDB936069}"/>
                </a:ext>
              </a:extLst>
            </p:cNvPr>
            <p:cNvSpPr/>
            <p:nvPr/>
          </p:nvSpPr>
          <p:spPr>
            <a:xfrm>
              <a:off x="4996897" y="6182877"/>
              <a:ext cx="972138" cy="476287"/>
            </a:xfrm>
            <a:custGeom>
              <a:avLst/>
              <a:gdLst>
                <a:gd name="connsiteX0" fmla="*/ 546653 w 972138"/>
                <a:gd name="connsiteY0" fmla="*/ 148073 h 476287"/>
                <a:gd name="connsiteX1" fmla="*/ 339220 w 972138"/>
                <a:gd name="connsiteY1" fmla="*/ 336456 h 476287"/>
                <a:gd name="connsiteX2" fmla="*/ 553 w 972138"/>
                <a:gd name="connsiteY2" fmla="*/ 410540 h 476287"/>
                <a:gd name="connsiteX3" fmla="*/ 263020 w 972138"/>
                <a:gd name="connsiteY3" fmla="*/ 385140 h 476287"/>
                <a:gd name="connsiteX4" fmla="*/ 394253 w 972138"/>
                <a:gd name="connsiteY4" fmla="*/ 459223 h 476287"/>
                <a:gd name="connsiteX5" fmla="*/ 972103 w 972138"/>
                <a:gd name="connsiteY5" fmla="*/ 10490 h 476287"/>
                <a:gd name="connsiteX6" fmla="*/ 421770 w 972138"/>
                <a:gd name="connsiteY6" fmla="*/ 152306 h 476287"/>
                <a:gd name="connsiteX7" fmla="*/ 315936 w 972138"/>
                <a:gd name="connsiteY7" fmla="*/ 266606 h 476287"/>
                <a:gd name="connsiteX8" fmla="*/ 546653 w 972138"/>
                <a:gd name="connsiteY8" fmla="*/ 148073 h 47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2138" h="476287">
                  <a:moveTo>
                    <a:pt x="546653" y="148073"/>
                  </a:moveTo>
                  <a:cubicBezTo>
                    <a:pt x="550534" y="159715"/>
                    <a:pt x="430237" y="292712"/>
                    <a:pt x="339220" y="336456"/>
                  </a:cubicBezTo>
                  <a:cubicBezTo>
                    <a:pt x="248203" y="380200"/>
                    <a:pt x="13253" y="402426"/>
                    <a:pt x="553" y="410540"/>
                  </a:cubicBezTo>
                  <a:cubicBezTo>
                    <a:pt x="-12147" y="418654"/>
                    <a:pt x="197403" y="377026"/>
                    <a:pt x="263020" y="385140"/>
                  </a:cubicBezTo>
                  <a:cubicBezTo>
                    <a:pt x="328637" y="393254"/>
                    <a:pt x="276072" y="521665"/>
                    <a:pt x="394253" y="459223"/>
                  </a:cubicBezTo>
                  <a:cubicBezTo>
                    <a:pt x="512433" y="396781"/>
                    <a:pt x="967517" y="61643"/>
                    <a:pt x="972103" y="10490"/>
                  </a:cubicBezTo>
                  <a:cubicBezTo>
                    <a:pt x="976689" y="-40663"/>
                    <a:pt x="531131" y="109620"/>
                    <a:pt x="421770" y="152306"/>
                  </a:cubicBezTo>
                  <a:cubicBezTo>
                    <a:pt x="312409" y="194992"/>
                    <a:pt x="294417" y="264489"/>
                    <a:pt x="315936" y="266606"/>
                  </a:cubicBezTo>
                  <a:cubicBezTo>
                    <a:pt x="337455" y="268723"/>
                    <a:pt x="542772" y="136431"/>
                    <a:pt x="546653" y="1480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8" name="フリーフォーム: 図形 927">
              <a:extLst>
                <a:ext uri="{FF2B5EF4-FFF2-40B4-BE49-F238E27FC236}">
                  <a16:creationId xmlns:a16="http://schemas.microsoft.com/office/drawing/2014/main" id="{E81FA358-A8DE-4AFA-90A9-874EC265C170}"/>
                </a:ext>
              </a:extLst>
            </p:cNvPr>
            <p:cNvSpPr/>
            <p:nvPr/>
          </p:nvSpPr>
          <p:spPr>
            <a:xfrm>
              <a:off x="5962635" y="6200776"/>
              <a:ext cx="825587" cy="367869"/>
            </a:xfrm>
            <a:custGeom>
              <a:avLst/>
              <a:gdLst>
                <a:gd name="connsiteX0" fmla="*/ 31765 w 825587"/>
                <a:gd name="connsiteY0" fmla="*/ 3174 h 367869"/>
                <a:gd name="connsiteX1" fmla="*/ 69865 w 825587"/>
                <a:gd name="connsiteY1" fmla="*/ 51857 h 367869"/>
                <a:gd name="connsiteX2" fmla="*/ 313282 w 825587"/>
                <a:gd name="connsiteY2" fmla="*/ 310091 h 367869"/>
                <a:gd name="connsiteX3" fmla="*/ 596915 w 825587"/>
                <a:gd name="connsiteY3" fmla="*/ 346074 h 367869"/>
                <a:gd name="connsiteX4" fmla="*/ 825515 w 825587"/>
                <a:gd name="connsiteY4" fmla="*/ 37041 h 367869"/>
                <a:gd name="connsiteX5" fmla="*/ 620198 w 825587"/>
                <a:gd name="connsiteY5" fmla="*/ 261407 h 367869"/>
                <a:gd name="connsiteX6" fmla="*/ 491082 w 825587"/>
                <a:gd name="connsiteY6" fmla="*/ 102657 h 367869"/>
                <a:gd name="connsiteX7" fmla="*/ 31765 w 825587"/>
                <a:gd name="connsiteY7" fmla="*/ 3174 h 3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5587" h="367869">
                  <a:moveTo>
                    <a:pt x="31765" y="3174"/>
                  </a:moveTo>
                  <a:cubicBezTo>
                    <a:pt x="-38438" y="-5293"/>
                    <a:pt x="22945" y="704"/>
                    <a:pt x="69865" y="51857"/>
                  </a:cubicBezTo>
                  <a:cubicBezTo>
                    <a:pt x="116785" y="103010"/>
                    <a:pt x="225440" y="261055"/>
                    <a:pt x="313282" y="310091"/>
                  </a:cubicBezTo>
                  <a:cubicBezTo>
                    <a:pt x="401124" y="359127"/>
                    <a:pt x="511543" y="391582"/>
                    <a:pt x="596915" y="346074"/>
                  </a:cubicBezTo>
                  <a:cubicBezTo>
                    <a:pt x="682287" y="300566"/>
                    <a:pt x="821634" y="51152"/>
                    <a:pt x="825515" y="37041"/>
                  </a:cubicBezTo>
                  <a:cubicBezTo>
                    <a:pt x="829396" y="22930"/>
                    <a:pt x="675937" y="250471"/>
                    <a:pt x="620198" y="261407"/>
                  </a:cubicBezTo>
                  <a:cubicBezTo>
                    <a:pt x="564459" y="272343"/>
                    <a:pt x="589860" y="147813"/>
                    <a:pt x="491082" y="102657"/>
                  </a:cubicBezTo>
                  <a:cubicBezTo>
                    <a:pt x="392304" y="57502"/>
                    <a:pt x="101968" y="11641"/>
                    <a:pt x="31765" y="317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29" name="グループ化 928">
            <a:extLst>
              <a:ext uri="{FF2B5EF4-FFF2-40B4-BE49-F238E27FC236}">
                <a16:creationId xmlns:a16="http://schemas.microsoft.com/office/drawing/2014/main" id="{63CBD175-CD0F-421E-BB5A-B6BDCFE3D3F2}"/>
              </a:ext>
            </a:extLst>
          </p:cNvPr>
          <p:cNvGrpSpPr/>
          <p:nvPr/>
        </p:nvGrpSpPr>
        <p:grpSpPr>
          <a:xfrm rot="20021145">
            <a:off x="6962580" y="5121951"/>
            <a:ext cx="1413835" cy="1240749"/>
            <a:chOff x="6695882" y="5083851"/>
            <a:chExt cx="1780447" cy="1562479"/>
          </a:xfrm>
        </p:grpSpPr>
        <p:sp>
          <p:nvSpPr>
            <p:cNvPr id="930" name="フリーフォーム: 図形 929">
              <a:extLst>
                <a:ext uri="{FF2B5EF4-FFF2-40B4-BE49-F238E27FC236}">
                  <a16:creationId xmlns:a16="http://schemas.microsoft.com/office/drawing/2014/main" id="{E874F08C-D449-44C2-9890-F8C81FEF6F07}"/>
                </a:ext>
              </a:extLst>
            </p:cNvPr>
            <p:cNvSpPr/>
            <p:nvPr/>
          </p:nvSpPr>
          <p:spPr>
            <a:xfrm>
              <a:off x="6977943" y="5083851"/>
              <a:ext cx="1498386" cy="1504202"/>
            </a:xfrm>
            <a:custGeom>
              <a:avLst/>
              <a:gdLst>
                <a:gd name="connsiteX0" fmla="*/ 219782 w 1498386"/>
                <a:gd name="connsiteY0" fmla="*/ 18374 h 1504202"/>
                <a:gd name="connsiteX1" fmla="*/ 264232 w 1498386"/>
                <a:gd name="connsiteY1" fmla="*/ 91399 h 1504202"/>
                <a:gd name="connsiteX2" fmla="*/ 334082 w 1498386"/>
                <a:gd name="connsiteY2" fmla="*/ 275549 h 1504202"/>
                <a:gd name="connsiteX3" fmla="*/ 92782 w 1498386"/>
                <a:gd name="connsiteY3" fmla="*/ 548599 h 1504202"/>
                <a:gd name="connsiteX4" fmla="*/ 16582 w 1498386"/>
                <a:gd name="connsiteY4" fmla="*/ 907374 h 1504202"/>
                <a:gd name="connsiteX5" fmla="*/ 391232 w 1498386"/>
                <a:gd name="connsiteY5" fmla="*/ 1462999 h 1504202"/>
                <a:gd name="connsiteX6" fmla="*/ 829382 w 1498386"/>
                <a:gd name="connsiteY6" fmla="*/ 1418549 h 1504202"/>
                <a:gd name="connsiteX7" fmla="*/ 1245307 w 1498386"/>
                <a:gd name="connsiteY7" fmla="*/ 1062949 h 1504202"/>
                <a:gd name="connsiteX8" fmla="*/ 1480257 w 1498386"/>
                <a:gd name="connsiteY8" fmla="*/ 967699 h 1504202"/>
                <a:gd name="connsiteX9" fmla="*/ 762707 w 1498386"/>
                <a:gd name="connsiteY9" fmla="*/ 1332824 h 1504202"/>
                <a:gd name="connsiteX10" fmla="*/ 178507 w 1498386"/>
                <a:gd name="connsiteY10" fmla="*/ 1342349 h 1504202"/>
                <a:gd name="connsiteX11" fmla="*/ 340432 w 1498386"/>
                <a:gd name="connsiteY11" fmla="*/ 770849 h 1504202"/>
                <a:gd name="connsiteX12" fmla="*/ 562682 w 1498386"/>
                <a:gd name="connsiteY12" fmla="*/ 427949 h 1504202"/>
                <a:gd name="connsiteX13" fmla="*/ 219782 w 1498386"/>
                <a:gd name="connsiteY13" fmla="*/ 18374 h 150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8386" h="1504202">
                  <a:moveTo>
                    <a:pt x="219782" y="18374"/>
                  </a:moveTo>
                  <a:cubicBezTo>
                    <a:pt x="170040" y="-37718"/>
                    <a:pt x="245182" y="48537"/>
                    <a:pt x="264232" y="91399"/>
                  </a:cubicBezTo>
                  <a:cubicBezTo>
                    <a:pt x="283282" y="134262"/>
                    <a:pt x="362657" y="199349"/>
                    <a:pt x="334082" y="275549"/>
                  </a:cubicBezTo>
                  <a:cubicBezTo>
                    <a:pt x="305507" y="351749"/>
                    <a:pt x="145699" y="443295"/>
                    <a:pt x="92782" y="548599"/>
                  </a:cubicBezTo>
                  <a:cubicBezTo>
                    <a:pt x="39865" y="653903"/>
                    <a:pt x="-33160" y="754974"/>
                    <a:pt x="16582" y="907374"/>
                  </a:cubicBezTo>
                  <a:cubicBezTo>
                    <a:pt x="66324" y="1059774"/>
                    <a:pt x="255765" y="1377803"/>
                    <a:pt x="391232" y="1462999"/>
                  </a:cubicBezTo>
                  <a:cubicBezTo>
                    <a:pt x="526699" y="1548195"/>
                    <a:pt x="687036" y="1485224"/>
                    <a:pt x="829382" y="1418549"/>
                  </a:cubicBezTo>
                  <a:cubicBezTo>
                    <a:pt x="971728" y="1351874"/>
                    <a:pt x="1136828" y="1138091"/>
                    <a:pt x="1245307" y="1062949"/>
                  </a:cubicBezTo>
                  <a:cubicBezTo>
                    <a:pt x="1353786" y="987807"/>
                    <a:pt x="1560690" y="922720"/>
                    <a:pt x="1480257" y="967699"/>
                  </a:cubicBezTo>
                  <a:cubicBezTo>
                    <a:pt x="1399824" y="1012678"/>
                    <a:pt x="979665" y="1270382"/>
                    <a:pt x="762707" y="1332824"/>
                  </a:cubicBezTo>
                  <a:cubicBezTo>
                    <a:pt x="545749" y="1395266"/>
                    <a:pt x="248886" y="1436011"/>
                    <a:pt x="178507" y="1342349"/>
                  </a:cubicBezTo>
                  <a:cubicBezTo>
                    <a:pt x="108128" y="1248687"/>
                    <a:pt x="276403" y="923249"/>
                    <a:pt x="340432" y="770849"/>
                  </a:cubicBezTo>
                  <a:cubicBezTo>
                    <a:pt x="404461" y="618449"/>
                    <a:pt x="581203" y="547011"/>
                    <a:pt x="562682" y="427949"/>
                  </a:cubicBezTo>
                  <a:cubicBezTo>
                    <a:pt x="544161" y="308887"/>
                    <a:pt x="269524" y="74466"/>
                    <a:pt x="219782" y="1837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1" name="フリーフォーム: 図形 930">
              <a:extLst>
                <a:ext uri="{FF2B5EF4-FFF2-40B4-BE49-F238E27FC236}">
                  <a16:creationId xmlns:a16="http://schemas.microsoft.com/office/drawing/2014/main" id="{B11B9063-89F2-444C-91D5-976E753A9B69}"/>
                </a:ext>
              </a:extLst>
            </p:cNvPr>
            <p:cNvSpPr/>
            <p:nvPr/>
          </p:nvSpPr>
          <p:spPr>
            <a:xfrm>
              <a:off x="6695882" y="5402947"/>
              <a:ext cx="1575381" cy="507506"/>
            </a:xfrm>
            <a:custGeom>
              <a:avLst/>
              <a:gdLst>
                <a:gd name="connsiteX0" fmla="*/ 25593 w 1575381"/>
                <a:gd name="connsiteY0" fmla="*/ 143778 h 507506"/>
                <a:gd name="connsiteX1" fmla="*/ 362143 w 1575381"/>
                <a:gd name="connsiteY1" fmla="*/ 248553 h 507506"/>
                <a:gd name="connsiteX2" fmla="*/ 1079693 w 1575381"/>
                <a:gd name="connsiteY2" fmla="*/ 903 h 507506"/>
                <a:gd name="connsiteX3" fmla="*/ 1568643 w 1575381"/>
                <a:gd name="connsiteY3" fmla="*/ 353328 h 507506"/>
                <a:gd name="connsiteX4" fmla="*/ 1317818 w 1575381"/>
                <a:gd name="connsiteY4" fmla="*/ 235853 h 507506"/>
                <a:gd name="connsiteX5" fmla="*/ 679643 w 1575381"/>
                <a:gd name="connsiteY5" fmla="*/ 404128 h 507506"/>
                <a:gd name="connsiteX6" fmla="*/ 308168 w 1575381"/>
                <a:gd name="connsiteY6" fmla="*/ 499378 h 507506"/>
                <a:gd name="connsiteX7" fmla="*/ 54168 w 1575381"/>
                <a:gd name="connsiteY7" fmla="*/ 194578 h 507506"/>
                <a:gd name="connsiteX8" fmla="*/ 25593 w 1575381"/>
                <a:gd name="connsiteY8" fmla="*/ 143778 h 50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381" h="507506">
                  <a:moveTo>
                    <a:pt x="25593" y="143778"/>
                  </a:moveTo>
                  <a:cubicBezTo>
                    <a:pt x="76922" y="152774"/>
                    <a:pt x="186460" y="272365"/>
                    <a:pt x="362143" y="248553"/>
                  </a:cubicBezTo>
                  <a:cubicBezTo>
                    <a:pt x="537826" y="224741"/>
                    <a:pt x="878610" y="-16560"/>
                    <a:pt x="1079693" y="903"/>
                  </a:cubicBezTo>
                  <a:cubicBezTo>
                    <a:pt x="1280776" y="18365"/>
                    <a:pt x="1528956" y="314170"/>
                    <a:pt x="1568643" y="353328"/>
                  </a:cubicBezTo>
                  <a:cubicBezTo>
                    <a:pt x="1608331" y="392486"/>
                    <a:pt x="1465985" y="227386"/>
                    <a:pt x="1317818" y="235853"/>
                  </a:cubicBezTo>
                  <a:cubicBezTo>
                    <a:pt x="1169651" y="244320"/>
                    <a:pt x="847918" y="360207"/>
                    <a:pt x="679643" y="404128"/>
                  </a:cubicBezTo>
                  <a:cubicBezTo>
                    <a:pt x="511368" y="448049"/>
                    <a:pt x="412414" y="534303"/>
                    <a:pt x="308168" y="499378"/>
                  </a:cubicBezTo>
                  <a:cubicBezTo>
                    <a:pt x="203922" y="464453"/>
                    <a:pt x="99676" y="249611"/>
                    <a:pt x="54168" y="194578"/>
                  </a:cubicBezTo>
                  <a:cubicBezTo>
                    <a:pt x="8660" y="139545"/>
                    <a:pt x="-25736" y="134782"/>
                    <a:pt x="25593" y="14377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2" name="フリーフォーム: 図形 931">
              <a:extLst>
                <a:ext uri="{FF2B5EF4-FFF2-40B4-BE49-F238E27FC236}">
                  <a16:creationId xmlns:a16="http://schemas.microsoft.com/office/drawing/2014/main" id="{9EEC7746-644E-4D7B-B7DC-B2F8D98B7BA2}"/>
                </a:ext>
              </a:extLst>
            </p:cNvPr>
            <p:cNvSpPr/>
            <p:nvPr/>
          </p:nvSpPr>
          <p:spPr>
            <a:xfrm>
              <a:off x="6738290" y="5795959"/>
              <a:ext cx="1368854" cy="530831"/>
            </a:xfrm>
            <a:custGeom>
              <a:avLst/>
              <a:gdLst>
                <a:gd name="connsiteX0" fmla="*/ 5410 w 1368854"/>
                <a:gd name="connsiteY0" fmla="*/ 201616 h 530831"/>
                <a:gd name="connsiteX1" fmla="*/ 567385 w 1368854"/>
                <a:gd name="connsiteY1" fmla="*/ 106366 h 530831"/>
                <a:gd name="connsiteX2" fmla="*/ 1202385 w 1368854"/>
                <a:gd name="connsiteY2" fmla="*/ 1591 h 530831"/>
                <a:gd name="connsiteX3" fmla="*/ 1364310 w 1368854"/>
                <a:gd name="connsiteY3" fmla="*/ 192091 h 530831"/>
                <a:gd name="connsiteX4" fmla="*/ 1313510 w 1368854"/>
                <a:gd name="connsiteY4" fmla="*/ 280991 h 530831"/>
                <a:gd name="connsiteX5" fmla="*/ 1202385 w 1368854"/>
                <a:gd name="connsiteY5" fmla="*/ 207966 h 530831"/>
                <a:gd name="connsiteX6" fmla="*/ 954735 w 1368854"/>
                <a:gd name="connsiteY6" fmla="*/ 166691 h 530831"/>
                <a:gd name="connsiteX7" fmla="*/ 538810 w 1368854"/>
                <a:gd name="connsiteY7" fmla="*/ 420691 h 530831"/>
                <a:gd name="connsiteX8" fmla="*/ 297510 w 1368854"/>
                <a:gd name="connsiteY8" fmla="*/ 522291 h 530831"/>
                <a:gd name="connsiteX9" fmla="*/ 5410 w 1368854"/>
                <a:gd name="connsiteY9" fmla="*/ 201616 h 53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8854" h="530831">
                  <a:moveTo>
                    <a:pt x="5410" y="201616"/>
                  </a:moveTo>
                  <a:cubicBezTo>
                    <a:pt x="50389" y="132295"/>
                    <a:pt x="367889" y="139703"/>
                    <a:pt x="567385" y="106366"/>
                  </a:cubicBezTo>
                  <a:cubicBezTo>
                    <a:pt x="766881" y="73029"/>
                    <a:pt x="1069564" y="-12697"/>
                    <a:pt x="1202385" y="1591"/>
                  </a:cubicBezTo>
                  <a:cubicBezTo>
                    <a:pt x="1335206" y="15878"/>
                    <a:pt x="1345789" y="145524"/>
                    <a:pt x="1364310" y="192091"/>
                  </a:cubicBezTo>
                  <a:cubicBezTo>
                    <a:pt x="1382831" y="238658"/>
                    <a:pt x="1340498" y="278345"/>
                    <a:pt x="1313510" y="280991"/>
                  </a:cubicBezTo>
                  <a:cubicBezTo>
                    <a:pt x="1286523" y="283637"/>
                    <a:pt x="1262181" y="227016"/>
                    <a:pt x="1202385" y="207966"/>
                  </a:cubicBezTo>
                  <a:cubicBezTo>
                    <a:pt x="1142589" y="188916"/>
                    <a:pt x="1065331" y="131237"/>
                    <a:pt x="954735" y="166691"/>
                  </a:cubicBezTo>
                  <a:cubicBezTo>
                    <a:pt x="844139" y="202145"/>
                    <a:pt x="648347" y="361424"/>
                    <a:pt x="538810" y="420691"/>
                  </a:cubicBezTo>
                  <a:cubicBezTo>
                    <a:pt x="429273" y="479958"/>
                    <a:pt x="386939" y="556687"/>
                    <a:pt x="297510" y="522291"/>
                  </a:cubicBezTo>
                  <a:cubicBezTo>
                    <a:pt x="208081" y="487895"/>
                    <a:pt x="-39569" y="270937"/>
                    <a:pt x="5410" y="20161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3" name="フリーフォーム: 図形 932">
              <a:extLst>
                <a:ext uri="{FF2B5EF4-FFF2-40B4-BE49-F238E27FC236}">
                  <a16:creationId xmlns:a16="http://schemas.microsoft.com/office/drawing/2014/main" id="{9667C34D-75DB-4167-B7F9-167F2B96C4B7}"/>
                </a:ext>
              </a:extLst>
            </p:cNvPr>
            <p:cNvSpPr/>
            <p:nvPr/>
          </p:nvSpPr>
          <p:spPr>
            <a:xfrm>
              <a:off x="7051950" y="6084237"/>
              <a:ext cx="1057623" cy="562093"/>
            </a:xfrm>
            <a:custGeom>
              <a:avLst/>
              <a:gdLst>
                <a:gd name="connsiteX0" fmla="*/ 263250 w 1057623"/>
                <a:gd name="connsiteY0" fmla="*/ 135588 h 562093"/>
                <a:gd name="connsiteX1" fmla="*/ 612500 w 1057623"/>
                <a:gd name="connsiteY1" fmla="*/ 205438 h 562093"/>
                <a:gd name="connsiteX2" fmla="*/ 907775 w 1057623"/>
                <a:gd name="connsiteY2" fmla="*/ 33988 h 562093"/>
                <a:gd name="connsiteX3" fmla="*/ 1047475 w 1057623"/>
                <a:gd name="connsiteY3" fmla="*/ 300688 h 562093"/>
                <a:gd name="connsiteX4" fmla="*/ 641075 w 1057623"/>
                <a:gd name="connsiteY4" fmla="*/ 561038 h 562093"/>
                <a:gd name="connsiteX5" fmla="*/ 88625 w 1057623"/>
                <a:gd name="connsiteY5" fmla="*/ 376888 h 562093"/>
                <a:gd name="connsiteX6" fmla="*/ 15600 w 1057623"/>
                <a:gd name="connsiteY6" fmla="*/ 5413 h 562093"/>
                <a:gd name="connsiteX7" fmla="*/ 263250 w 1057623"/>
                <a:gd name="connsiteY7" fmla="*/ 135588 h 56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7623" h="562093">
                  <a:moveTo>
                    <a:pt x="263250" y="135588"/>
                  </a:moveTo>
                  <a:cubicBezTo>
                    <a:pt x="362733" y="168925"/>
                    <a:pt x="505079" y="222371"/>
                    <a:pt x="612500" y="205438"/>
                  </a:cubicBezTo>
                  <a:cubicBezTo>
                    <a:pt x="719921" y="188505"/>
                    <a:pt x="835279" y="18113"/>
                    <a:pt x="907775" y="33988"/>
                  </a:cubicBezTo>
                  <a:cubicBezTo>
                    <a:pt x="980271" y="49863"/>
                    <a:pt x="1091925" y="212846"/>
                    <a:pt x="1047475" y="300688"/>
                  </a:cubicBezTo>
                  <a:cubicBezTo>
                    <a:pt x="1003025" y="388530"/>
                    <a:pt x="800883" y="548338"/>
                    <a:pt x="641075" y="561038"/>
                  </a:cubicBezTo>
                  <a:cubicBezTo>
                    <a:pt x="481267" y="573738"/>
                    <a:pt x="192871" y="469492"/>
                    <a:pt x="88625" y="376888"/>
                  </a:cubicBezTo>
                  <a:cubicBezTo>
                    <a:pt x="-15621" y="284284"/>
                    <a:pt x="-9800" y="38750"/>
                    <a:pt x="15600" y="5413"/>
                  </a:cubicBezTo>
                  <a:cubicBezTo>
                    <a:pt x="41000" y="-27924"/>
                    <a:pt x="163767" y="102251"/>
                    <a:pt x="263250" y="13558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84" name="テキスト ボックス 1883">
            <a:extLst>
              <a:ext uri="{FF2B5EF4-FFF2-40B4-BE49-F238E27FC236}">
                <a16:creationId xmlns:a16="http://schemas.microsoft.com/office/drawing/2014/main" id="{E5C5B373-60BA-4524-977F-CED671CC2951}"/>
              </a:ext>
            </a:extLst>
          </p:cNvPr>
          <p:cNvSpPr txBox="1"/>
          <p:nvPr/>
        </p:nvSpPr>
        <p:spPr>
          <a:xfrm rot="18454558">
            <a:off x="7836358" y="4595228"/>
            <a:ext cx="1516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70C0"/>
                </a:solidFill>
              </a:rPr>
              <a:t>RUMOR</a:t>
            </a:r>
            <a:endParaRPr kumimoji="1" lang="ja-JP" altLang="en-US" sz="3200" dirty="0">
              <a:solidFill>
                <a:srgbClr val="0070C0"/>
              </a:solidFill>
            </a:endParaRPr>
          </a:p>
        </p:txBody>
      </p:sp>
      <p:sp>
        <p:nvSpPr>
          <p:cNvPr id="1885" name="フリーフォーム: 図形 1884">
            <a:extLst>
              <a:ext uri="{FF2B5EF4-FFF2-40B4-BE49-F238E27FC236}">
                <a16:creationId xmlns:a16="http://schemas.microsoft.com/office/drawing/2014/main" id="{31ED681F-5400-41DC-97D0-C6C24BB91BE3}"/>
              </a:ext>
            </a:extLst>
          </p:cNvPr>
          <p:cNvSpPr/>
          <p:nvPr/>
        </p:nvSpPr>
        <p:spPr>
          <a:xfrm>
            <a:off x="8354822" y="3912610"/>
            <a:ext cx="1006053" cy="1726625"/>
          </a:xfrm>
          <a:custGeom>
            <a:avLst/>
            <a:gdLst>
              <a:gd name="connsiteX0" fmla="*/ 966978 w 1006053"/>
              <a:gd name="connsiteY0" fmla="*/ 100590 h 1726625"/>
              <a:gd name="connsiteX1" fmla="*/ 408178 w 1006053"/>
              <a:gd name="connsiteY1" fmla="*/ 1294390 h 1726625"/>
              <a:gd name="connsiteX2" fmla="*/ 1778 w 1006053"/>
              <a:gd name="connsiteY2" fmla="*/ 1726190 h 1726625"/>
              <a:gd name="connsiteX3" fmla="*/ 268478 w 1006053"/>
              <a:gd name="connsiteY3" fmla="*/ 1370590 h 1726625"/>
              <a:gd name="connsiteX4" fmla="*/ 471678 w 1006053"/>
              <a:gd name="connsiteY4" fmla="*/ 1129290 h 1726625"/>
              <a:gd name="connsiteX5" fmla="*/ 814578 w 1006053"/>
              <a:gd name="connsiteY5" fmla="*/ 811790 h 1726625"/>
              <a:gd name="connsiteX6" fmla="*/ 941578 w 1006053"/>
              <a:gd name="connsiteY6" fmla="*/ 151390 h 1726625"/>
              <a:gd name="connsiteX7" fmla="*/ 966978 w 1006053"/>
              <a:gd name="connsiteY7" fmla="*/ 100590 h 172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6053" h="1726625">
                <a:moveTo>
                  <a:pt x="966978" y="100590"/>
                </a:moveTo>
                <a:cubicBezTo>
                  <a:pt x="878078" y="291090"/>
                  <a:pt x="569045" y="1023457"/>
                  <a:pt x="408178" y="1294390"/>
                </a:cubicBezTo>
                <a:cubicBezTo>
                  <a:pt x="247311" y="1565323"/>
                  <a:pt x="25061" y="1713490"/>
                  <a:pt x="1778" y="1726190"/>
                </a:cubicBezTo>
                <a:cubicBezTo>
                  <a:pt x="-21505" y="1738890"/>
                  <a:pt x="190161" y="1470073"/>
                  <a:pt x="268478" y="1370590"/>
                </a:cubicBezTo>
                <a:cubicBezTo>
                  <a:pt x="346795" y="1271107"/>
                  <a:pt x="380661" y="1222423"/>
                  <a:pt x="471678" y="1129290"/>
                </a:cubicBezTo>
                <a:cubicBezTo>
                  <a:pt x="562695" y="1036157"/>
                  <a:pt x="736261" y="974773"/>
                  <a:pt x="814578" y="811790"/>
                </a:cubicBezTo>
                <a:cubicBezTo>
                  <a:pt x="892895" y="648807"/>
                  <a:pt x="914061" y="276273"/>
                  <a:pt x="941578" y="151390"/>
                </a:cubicBezTo>
                <a:cubicBezTo>
                  <a:pt x="969095" y="26507"/>
                  <a:pt x="1055878" y="-89910"/>
                  <a:pt x="966978" y="10059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6" name="フリーフォーム: 図形 1885">
            <a:extLst>
              <a:ext uri="{FF2B5EF4-FFF2-40B4-BE49-F238E27FC236}">
                <a16:creationId xmlns:a16="http://schemas.microsoft.com/office/drawing/2014/main" id="{AA764C8D-D2AA-4C6A-BC03-540F3ADB37AB}"/>
              </a:ext>
            </a:extLst>
          </p:cNvPr>
          <p:cNvSpPr/>
          <p:nvPr/>
        </p:nvSpPr>
        <p:spPr>
          <a:xfrm>
            <a:off x="7999543" y="1729326"/>
            <a:ext cx="897057" cy="3527483"/>
          </a:xfrm>
          <a:custGeom>
            <a:avLst/>
            <a:gdLst>
              <a:gd name="connsiteX0" fmla="*/ 890457 w 897057"/>
              <a:gd name="connsiteY0" fmla="*/ 175674 h 3527483"/>
              <a:gd name="connsiteX1" fmla="*/ 852357 w 897057"/>
              <a:gd name="connsiteY1" fmla="*/ 366174 h 3527483"/>
              <a:gd name="connsiteX2" fmla="*/ 572957 w 897057"/>
              <a:gd name="connsiteY2" fmla="*/ 2448974 h 3527483"/>
              <a:gd name="connsiteX3" fmla="*/ 1457 w 897057"/>
              <a:gd name="connsiteY3" fmla="*/ 3515774 h 3527483"/>
              <a:gd name="connsiteX4" fmla="*/ 420557 w 897057"/>
              <a:gd name="connsiteY4" fmla="*/ 2969674 h 3527483"/>
              <a:gd name="connsiteX5" fmla="*/ 788857 w 897057"/>
              <a:gd name="connsiteY5" fmla="*/ 2220374 h 3527483"/>
              <a:gd name="connsiteX6" fmla="*/ 890457 w 897057"/>
              <a:gd name="connsiteY6" fmla="*/ 175674 h 352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7057" h="3527483">
                <a:moveTo>
                  <a:pt x="890457" y="175674"/>
                </a:moveTo>
                <a:cubicBezTo>
                  <a:pt x="901040" y="-133359"/>
                  <a:pt x="905274" y="-12709"/>
                  <a:pt x="852357" y="366174"/>
                </a:cubicBezTo>
                <a:cubicBezTo>
                  <a:pt x="799440" y="745057"/>
                  <a:pt x="714774" y="1924041"/>
                  <a:pt x="572957" y="2448974"/>
                </a:cubicBezTo>
                <a:cubicBezTo>
                  <a:pt x="431140" y="2973907"/>
                  <a:pt x="26857" y="3428991"/>
                  <a:pt x="1457" y="3515774"/>
                </a:cubicBezTo>
                <a:cubicBezTo>
                  <a:pt x="-23943" y="3602557"/>
                  <a:pt x="289324" y="3185574"/>
                  <a:pt x="420557" y="2969674"/>
                </a:cubicBezTo>
                <a:cubicBezTo>
                  <a:pt x="551790" y="2753774"/>
                  <a:pt x="714774" y="2681807"/>
                  <a:pt x="788857" y="2220374"/>
                </a:cubicBezTo>
                <a:cubicBezTo>
                  <a:pt x="862940" y="1758941"/>
                  <a:pt x="879874" y="484707"/>
                  <a:pt x="890457" y="17567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7" name="フリーフォーム: 図形 1886">
            <a:extLst>
              <a:ext uri="{FF2B5EF4-FFF2-40B4-BE49-F238E27FC236}">
                <a16:creationId xmlns:a16="http://schemas.microsoft.com/office/drawing/2014/main" id="{782F0547-645B-497A-9C57-3D93EE584709}"/>
              </a:ext>
            </a:extLst>
          </p:cNvPr>
          <p:cNvSpPr/>
          <p:nvPr/>
        </p:nvSpPr>
        <p:spPr>
          <a:xfrm>
            <a:off x="3753813" y="7228311"/>
            <a:ext cx="603490" cy="333928"/>
          </a:xfrm>
          <a:custGeom>
            <a:avLst/>
            <a:gdLst>
              <a:gd name="connsiteX0" fmla="*/ 98520 w 603490"/>
              <a:gd name="connsiteY0" fmla="*/ 38206 h 333928"/>
              <a:gd name="connsiteX1" fmla="*/ 530320 w 603490"/>
              <a:gd name="connsiteY1" fmla="*/ 106 h 333928"/>
              <a:gd name="connsiteX2" fmla="*/ 553604 w 603490"/>
              <a:gd name="connsiteY2" fmla="*/ 48789 h 333928"/>
              <a:gd name="connsiteX3" fmla="*/ 602287 w 603490"/>
              <a:gd name="connsiteY3" fmla="*/ 190606 h 333928"/>
              <a:gd name="connsiteX4" fmla="*/ 498570 w 603490"/>
              <a:gd name="connsiteY4" fmla="*/ 216006 h 333928"/>
              <a:gd name="connsiteX5" fmla="*/ 5387 w 603490"/>
              <a:gd name="connsiteY5" fmla="*/ 332422 h 333928"/>
              <a:gd name="connsiteX6" fmla="*/ 225520 w 603490"/>
              <a:gd name="connsiteY6" fmla="*/ 281622 h 333928"/>
              <a:gd name="connsiteX7" fmla="*/ 54070 w 603490"/>
              <a:gd name="connsiteY7" fmla="*/ 273156 h 333928"/>
              <a:gd name="connsiteX8" fmla="*/ 396970 w 603490"/>
              <a:gd name="connsiteY8" fmla="*/ 199072 h 333928"/>
              <a:gd name="connsiteX9" fmla="*/ 109104 w 603490"/>
              <a:gd name="connsiteY9" fmla="*/ 141922 h 333928"/>
              <a:gd name="connsiteX10" fmla="*/ 178954 w 603490"/>
              <a:gd name="connsiteY10" fmla="*/ 116522 h 333928"/>
              <a:gd name="connsiteX11" fmla="*/ 98520 w 603490"/>
              <a:gd name="connsiteY11" fmla="*/ 38206 h 33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3490" h="333928">
                <a:moveTo>
                  <a:pt x="98520" y="38206"/>
                </a:moveTo>
                <a:cubicBezTo>
                  <a:pt x="157081" y="18803"/>
                  <a:pt x="454473" y="-1658"/>
                  <a:pt x="530320" y="106"/>
                </a:cubicBezTo>
                <a:cubicBezTo>
                  <a:pt x="606167" y="1870"/>
                  <a:pt x="541610" y="17039"/>
                  <a:pt x="553604" y="48789"/>
                </a:cubicBezTo>
                <a:cubicBezTo>
                  <a:pt x="565598" y="80539"/>
                  <a:pt x="611459" y="162737"/>
                  <a:pt x="602287" y="190606"/>
                </a:cubicBezTo>
                <a:cubicBezTo>
                  <a:pt x="593115" y="218475"/>
                  <a:pt x="498570" y="216006"/>
                  <a:pt x="498570" y="216006"/>
                </a:cubicBezTo>
                <a:lnTo>
                  <a:pt x="5387" y="332422"/>
                </a:lnTo>
                <a:cubicBezTo>
                  <a:pt x="-40121" y="343358"/>
                  <a:pt x="217406" y="291500"/>
                  <a:pt x="225520" y="281622"/>
                </a:cubicBezTo>
                <a:cubicBezTo>
                  <a:pt x="233634" y="271744"/>
                  <a:pt x="25495" y="286914"/>
                  <a:pt x="54070" y="273156"/>
                </a:cubicBezTo>
                <a:cubicBezTo>
                  <a:pt x="82645" y="259398"/>
                  <a:pt x="387798" y="220944"/>
                  <a:pt x="396970" y="199072"/>
                </a:cubicBezTo>
                <a:cubicBezTo>
                  <a:pt x="406142" y="177200"/>
                  <a:pt x="145440" y="155680"/>
                  <a:pt x="109104" y="141922"/>
                </a:cubicBezTo>
                <a:cubicBezTo>
                  <a:pt x="72768" y="128164"/>
                  <a:pt x="179307" y="130280"/>
                  <a:pt x="178954" y="116522"/>
                </a:cubicBezTo>
                <a:cubicBezTo>
                  <a:pt x="178601" y="102764"/>
                  <a:pt x="39959" y="57609"/>
                  <a:pt x="98520" y="38206"/>
                </a:cubicBezTo>
                <a:close/>
              </a:path>
            </a:pathLst>
          </a:custGeom>
          <a:solidFill>
            <a:schemeClr val="bg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8" name="フリーフォーム: 図形 1887">
            <a:extLst>
              <a:ext uri="{FF2B5EF4-FFF2-40B4-BE49-F238E27FC236}">
                <a16:creationId xmlns:a16="http://schemas.microsoft.com/office/drawing/2014/main" id="{E8B4A5CA-2920-43D4-A994-7D8B6BB5B0C2}"/>
              </a:ext>
            </a:extLst>
          </p:cNvPr>
          <p:cNvSpPr/>
          <p:nvPr/>
        </p:nvSpPr>
        <p:spPr>
          <a:xfrm>
            <a:off x="4389502" y="7112000"/>
            <a:ext cx="320982" cy="312551"/>
          </a:xfrm>
          <a:custGeom>
            <a:avLst/>
            <a:gdLst>
              <a:gd name="connsiteX0" fmla="*/ 465 w 320982"/>
              <a:gd name="connsiteY0" fmla="*/ 55033 h 312551"/>
              <a:gd name="connsiteX1" fmla="*/ 167681 w 320982"/>
              <a:gd name="connsiteY1" fmla="*/ 0 h 312551"/>
              <a:gd name="connsiteX2" fmla="*/ 114765 w 320982"/>
              <a:gd name="connsiteY2" fmla="*/ 55033 h 312551"/>
              <a:gd name="connsiteX3" fmla="*/ 222715 w 320982"/>
              <a:gd name="connsiteY3" fmla="*/ 61383 h 312551"/>
              <a:gd name="connsiteX4" fmla="*/ 218481 w 320982"/>
              <a:gd name="connsiteY4" fmla="*/ 88900 h 312551"/>
              <a:gd name="connsiteX5" fmla="*/ 311615 w 320982"/>
              <a:gd name="connsiteY5" fmla="*/ 249767 h 312551"/>
              <a:gd name="connsiteX6" fmla="*/ 290448 w 320982"/>
              <a:gd name="connsiteY6" fmla="*/ 192617 h 312551"/>
              <a:gd name="connsiteX7" fmla="*/ 70315 w 320982"/>
              <a:gd name="connsiteY7" fmla="*/ 273050 h 312551"/>
              <a:gd name="connsiteX8" fmla="*/ 61848 w 320982"/>
              <a:gd name="connsiteY8" fmla="*/ 311150 h 312551"/>
              <a:gd name="connsiteX9" fmla="*/ 123231 w 320982"/>
              <a:gd name="connsiteY9" fmla="*/ 226483 h 312551"/>
              <a:gd name="connsiteX10" fmla="*/ 85131 w 320982"/>
              <a:gd name="connsiteY10" fmla="*/ 150283 h 312551"/>
              <a:gd name="connsiteX11" fmla="*/ 95715 w 320982"/>
              <a:gd name="connsiteY11" fmla="*/ 93133 h 312551"/>
              <a:gd name="connsiteX12" fmla="*/ 116881 w 320982"/>
              <a:gd name="connsiteY12" fmla="*/ 76200 h 312551"/>
              <a:gd name="connsiteX13" fmla="*/ 465 w 320982"/>
              <a:gd name="connsiteY13" fmla="*/ 55033 h 31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982" h="312551">
                <a:moveTo>
                  <a:pt x="465" y="55033"/>
                </a:moveTo>
                <a:cubicBezTo>
                  <a:pt x="8932" y="42333"/>
                  <a:pt x="148631" y="0"/>
                  <a:pt x="167681" y="0"/>
                </a:cubicBezTo>
                <a:cubicBezTo>
                  <a:pt x="186731" y="0"/>
                  <a:pt x="105593" y="44803"/>
                  <a:pt x="114765" y="55033"/>
                </a:cubicBezTo>
                <a:cubicBezTo>
                  <a:pt x="123937" y="65263"/>
                  <a:pt x="205429" y="55739"/>
                  <a:pt x="222715" y="61383"/>
                </a:cubicBezTo>
                <a:cubicBezTo>
                  <a:pt x="240001" y="67027"/>
                  <a:pt x="203664" y="57503"/>
                  <a:pt x="218481" y="88900"/>
                </a:cubicBezTo>
                <a:cubicBezTo>
                  <a:pt x="233298" y="120297"/>
                  <a:pt x="299620" y="232481"/>
                  <a:pt x="311615" y="249767"/>
                </a:cubicBezTo>
                <a:cubicBezTo>
                  <a:pt x="323610" y="267053"/>
                  <a:pt x="330665" y="188737"/>
                  <a:pt x="290448" y="192617"/>
                </a:cubicBezTo>
                <a:cubicBezTo>
                  <a:pt x="250231" y="196497"/>
                  <a:pt x="108415" y="253295"/>
                  <a:pt x="70315" y="273050"/>
                </a:cubicBezTo>
                <a:cubicBezTo>
                  <a:pt x="32215" y="292805"/>
                  <a:pt x="53029" y="318911"/>
                  <a:pt x="61848" y="311150"/>
                </a:cubicBezTo>
                <a:cubicBezTo>
                  <a:pt x="70667" y="303389"/>
                  <a:pt x="119351" y="253294"/>
                  <a:pt x="123231" y="226483"/>
                </a:cubicBezTo>
                <a:cubicBezTo>
                  <a:pt x="127111" y="199672"/>
                  <a:pt x="89717" y="172508"/>
                  <a:pt x="85131" y="150283"/>
                </a:cubicBezTo>
                <a:cubicBezTo>
                  <a:pt x="80545" y="128058"/>
                  <a:pt x="90423" y="105480"/>
                  <a:pt x="95715" y="93133"/>
                </a:cubicBezTo>
                <a:cubicBezTo>
                  <a:pt x="101007" y="80786"/>
                  <a:pt x="132051" y="82550"/>
                  <a:pt x="116881" y="76200"/>
                </a:cubicBezTo>
                <a:cubicBezTo>
                  <a:pt x="101712" y="69850"/>
                  <a:pt x="-8002" y="67733"/>
                  <a:pt x="465" y="55033"/>
                </a:cubicBezTo>
                <a:close/>
              </a:path>
            </a:pathLst>
          </a:custGeom>
          <a:solidFill>
            <a:schemeClr val="bg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9" name="フリーフォーム: 図形 1888">
            <a:extLst>
              <a:ext uri="{FF2B5EF4-FFF2-40B4-BE49-F238E27FC236}">
                <a16:creationId xmlns:a16="http://schemas.microsoft.com/office/drawing/2014/main" id="{BDCB8BEF-F127-4C5E-A17D-F9F0F7ADE4CC}"/>
              </a:ext>
            </a:extLst>
          </p:cNvPr>
          <p:cNvSpPr/>
          <p:nvPr/>
        </p:nvSpPr>
        <p:spPr>
          <a:xfrm>
            <a:off x="4158139" y="7173154"/>
            <a:ext cx="345166" cy="271863"/>
          </a:xfrm>
          <a:custGeom>
            <a:avLst/>
            <a:gdLst>
              <a:gd name="connsiteX0" fmla="*/ 1111 w 345166"/>
              <a:gd name="connsiteY0" fmla="*/ 44679 h 271863"/>
              <a:gd name="connsiteX1" fmla="*/ 314378 w 345166"/>
              <a:gd name="connsiteY1" fmla="*/ 229 h 271863"/>
              <a:gd name="connsiteX2" fmla="*/ 278394 w 345166"/>
              <a:gd name="connsiteY2" fmla="*/ 38329 h 271863"/>
              <a:gd name="connsiteX3" fmla="*/ 335544 w 345166"/>
              <a:gd name="connsiteY3" fmla="*/ 228829 h 271863"/>
              <a:gd name="connsiteX4" fmla="*/ 43444 w 345166"/>
              <a:gd name="connsiteY4" fmla="*/ 271163 h 271863"/>
              <a:gd name="connsiteX5" fmla="*/ 223361 w 345166"/>
              <a:gd name="connsiteY5" fmla="*/ 252113 h 271863"/>
              <a:gd name="connsiteX6" fmla="*/ 229711 w 345166"/>
              <a:gd name="connsiteY6" fmla="*/ 211896 h 271863"/>
              <a:gd name="connsiteX7" fmla="*/ 197961 w 345166"/>
              <a:gd name="connsiteY7" fmla="*/ 70079 h 271863"/>
              <a:gd name="connsiteX8" fmla="*/ 244528 w 345166"/>
              <a:gd name="connsiteY8" fmla="*/ 116646 h 271863"/>
              <a:gd name="connsiteX9" fmla="*/ 210661 w 345166"/>
              <a:gd name="connsiteY9" fmla="*/ 55263 h 271863"/>
              <a:gd name="connsiteX10" fmla="*/ 1111 w 345166"/>
              <a:gd name="connsiteY10" fmla="*/ 44679 h 27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166" h="271863">
                <a:moveTo>
                  <a:pt x="1111" y="44679"/>
                </a:moveTo>
                <a:cubicBezTo>
                  <a:pt x="18397" y="35507"/>
                  <a:pt x="268164" y="1287"/>
                  <a:pt x="314378" y="229"/>
                </a:cubicBezTo>
                <a:cubicBezTo>
                  <a:pt x="360592" y="-829"/>
                  <a:pt x="274866" y="229"/>
                  <a:pt x="278394" y="38329"/>
                </a:cubicBezTo>
                <a:cubicBezTo>
                  <a:pt x="281922" y="76429"/>
                  <a:pt x="374702" y="190023"/>
                  <a:pt x="335544" y="228829"/>
                </a:cubicBezTo>
                <a:cubicBezTo>
                  <a:pt x="296386" y="267635"/>
                  <a:pt x="62141" y="267282"/>
                  <a:pt x="43444" y="271163"/>
                </a:cubicBezTo>
                <a:cubicBezTo>
                  <a:pt x="24747" y="275044"/>
                  <a:pt x="192317" y="261991"/>
                  <a:pt x="223361" y="252113"/>
                </a:cubicBezTo>
                <a:cubicBezTo>
                  <a:pt x="254405" y="242235"/>
                  <a:pt x="233944" y="242235"/>
                  <a:pt x="229711" y="211896"/>
                </a:cubicBezTo>
                <a:cubicBezTo>
                  <a:pt x="225478" y="181557"/>
                  <a:pt x="195492" y="85954"/>
                  <a:pt x="197961" y="70079"/>
                </a:cubicBezTo>
                <a:cubicBezTo>
                  <a:pt x="200431" y="54204"/>
                  <a:pt x="242411" y="119115"/>
                  <a:pt x="244528" y="116646"/>
                </a:cubicBezTo>
                <a:cubicBezTo>
                  <a:pt x="246645" y="114177"/>
                  <a:pt x="248056" y="70080"/>
                  <a:pt x="210661" y="55263"/>
                </a:cubicBezTo>
                <a:cubicBezTo>
                  <a:pt x="173267" y="40446"/>
                  <a:pt x="-16175" y="53851"/>
                  <a:pt x="1111" y="44679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1" name="フリーフォーム: 図形 1890">
            <a:extLst>
              <a:ext uri="{FF2B5EF4-FFF2-40B4-BE49-F238E27FC236}">
                <a16:creationId xmlns:a16="http://schemas.microsoft.com/office/drawing/2014/main" id="{ECE8D96F-C27F-43C7-A0EA-27ADB1A6610D}"/>
              </a:ext>
            </a:extLst>
          </p:cNvPr>
          <p:cNvSpPr/>
          <p:nvPr/>
        </p:nvSpPr>
        <p:spPr>
          <a:xfrm>
            <a:off x="5599349" y="1750251"/>
            <a:ext cx="266069" cy="1046341"/>
          </a:xfrm>
          <a:custGeom>
            <a:avLst/>
            <a:gdLst>
              <a:gd name="connsiteX0" fmla="*/ 1351 w 266069"/>
              <a:gd name="connsiteY0" fmla="*/ 2349 h 1046341"/>
              <a:gd name="connsiteX1" fmla="*/ 166451 w 266069"/>
              <a:gd name="connsiteY1" fmla="*/ 605599 h 1046341"/>
              <a:gd name="connsiteX2" fmla="*/ 261701 w 266069"/>
              <a:gd name="connsiteY2" fmla="*/ 1031049 h 1046341"/>
              <a:gd name="connsiteX3" fmla="*/ 236301 w 266069"/>
              <a:gd name="connsiteY3" fmla="*/ 923099 h 1046341"/>
              <a:gd name="connsiteX4" fmla="*/ 115651 w 266069"/>
              <a:gd name="connsiteY4" fmla="*/ 643699 h 1046341"/>
              <a:gd name="connsiteX5" fmla="*/ 134701 w 266069"/>
              <a:gd name="connsiteY5" fmla="*/ 713549 h 1046341"/>
              <a:gd name="connsiteX6" fmla="*/ 90251 w 266069"/>
              <a:gd name="connsiteY6" fmla="*/ 408749 h 1046341"/>
              <a:gd name="connsiteX7" fmla="*/ 1351 w 266069"/>
              <a:gd name="connsiteY7" fmla="*/ 2349 h 104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069" h="1046341">
                <a:moveTo>
                  <a:pt x="1351" y="2349"/>
                </a:moveTo>
                <a:cubicBezTo>
                  <a:pt x="14051" y="35157"/>
                  <a:pt x="123059" y="434149"/>
                  <a:pt x="166451" y="605599"/>
                </a:cubicBezTo>
                <a:cubicBezTo>
                  <a:pt x="209843" y="777049"/>
                  <a:pt x="250059" y="978132"/>
                  <a:pt x="261701" y="1031049"/>
                </a:cubicBezTo>
                <a:cubicBezTo>
                  <a:pt x="273343" y="1083966"/>
                  <a:pt x="260643" y="987657"/>
                  <a:pt x="236301" y="923099"/>
                </a:cubicBezTo>
                <a:cubicBezTo>
                  <a:pt x="211959" y="858541"/>
                  <a:pt x="132584" y="678624"/>
                  <a:pt x="115651" y="643699"/>
                </a:cubicBezTo>
                <a:cubicBezTo>
                  <a:pt x="98718" y="608774"/>
                  <a:pt x="138934" y="752707"/>
                  <a:pt x="134701" y="713549"/>
                </a:cubicBezTo>
                <a:cubicBezTo>
                  <a:pt x="130468" y="674391"/>
                  <a:pt x="111418" y="528341"/>
                  <a:pt x="90251" y="408749"/>
                </a:cubicBezTo>
                <a:cubicBezTo>
                  <a:pt x="69084" y="289157"/>
                  <a:pt x="-11349" y="-30459"/>
                  <a:pt x="1351" y="23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2" name="フリーフォーム: 図形 1891">
            <a:extLst>
              <a:ext uri="{FF2B5EF4-FFF2-40B4-BE49-F238E27FC236}">
                <a16:creationId xmlns:a16="http://schemas.microsoft.com/office/drawing/2014/main" id="{C0795B49-FF79-44E6-BEBB-AF29388DB9C4}"/>
              </a:ext>
            </a:extLst>
          </p:cNvPr>
          <p:cNvSpPr/>
          <p:nvPr/>
        </p:nvSpPr>
        <p:spPr>
          <a:xfrm>
            <a:off x="5975340" y="3111277"/>
            <a:ext cx="136663" cy="462331"/>
          </a:xfrm>
          <a:custGeom>
            <a:avLst/>
            <a:gdLst>
              <a:gd name="connsiteX0" fmla="*/ 120660 w 136663"/>
              <a:gd name="connsiteY0" fmla="*/ 223 h 462331"/>
              <a:gd name="connsiteX1" fmla="*/ 31760 w 136663"/>
              <a:gd name="connsiteY1" fmla="*/ 247873 h 462331"/>
              <a:gd name="connsiteX2" fmla="*/ 133360 w 136663"/>
              <a:gd name="connsiteY2" fmla="*/ 457423 h 462331"/>
              <a:gd name="connsiteX3" fmla="*/ 101610 w 136663"/>
              <a:gd name="connsiteY3" fmla="*/ 387573 h 462331"/>
              <a:gd name="connsiteX4" fmla="*/ 10 w 136663"/>
              <a:gd name="connsiteY4" fmla="*/ 292323 h 462331"/>
              <a:gd name="connsiteX5" fmla="*/ 120660 w 136663"/>
              <a:gd name="connsiteY5" fmla="*/ 223 h 46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663" h="462331">
                <a:moveTo>
                  <a:pt x="120660" y="223"/>
                </a:moveTo>
                <a:cubicBezTo>
                  <a:pt x="125952" y="-7185"/>
                  <a:pt x="29643" y="171673"/>
                  <a:pt x="31760" y="247873"/>
                </a:cubicBezTo>
                <a:cubicBezTo>
                  <a:pt x="33877" y="324073"/>
                  <a:pt x="121718" y="434140"/>
                  <a:pt x="133360" y="457423"/>
                </a:cubicBezTo>
                <a:cubicBezTo>
                  <a:pt x="145002" y="480706"/>
                  <a:pt x="123835" y="415090"/>
                  <a:pt x="101610" y="387573"/>
                </a:cubicBezTo>
                <a:cubicBezTo>
                  <a:pt x="79385" y="360056"/>
                  <a:pt x="-1048" y="350531"/>
                  <a:pt x="10" y="292323"/>
                </a:cubicBezTo>
                <a:cubicBezTo>
                  <a:pt x="1068" y="234115"/>
                  <a:pt x="115368" y="7631"/>
                  <a:pt x="120660" y="2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3" name="フリーフォーム: 図形 1892">
            <a:extLst>
              <a:ext uri="{FF2B5EF4-FFF2-40B4-BE49-F238E27FC236}">
                <a16:creationId xmlns:a16="http://schemas.microsoft.com/office/drawing/2014/main" id="{2E664B21-F54C-4CD3-89A2-4116BC657CF1}"/>
              </a:ext>
            </a:extLst>
          </p:cNvPr>
          <p:cNvSpPr/>
          <p:nvPr/>
        </p:nvSpPr>
        <p:spPr>
          <a:xfrm>
            <a:off x="6209882" y="3638408"/>
            <a:ext cx="451434" cy="172037"/>
          </a:xfrm>
          <a:custGeom>
            <a:avLst/>
            <a:gdLst>
              <a:gd name="connsiteX0" fmla="*/ 13118 w 451434"/>
              <a:gd name="connsiteY0" fmla="*/ 133492 h 172037"/>
              <a:gd name="connsiteX1" fmla="*/ 305218 w 451434"/>
              <a:gd name="connsiteY1" fmla="*/ 69992 h 172037"/>
              <a:gd name="connsiteX2" fmla="*/ 451268 w 451434"/>
              <a:gd name="connsiteY2" fmla="*/ 142 h 172037"/>
              <a:gd name="connsiteX3" fmla="*/ 279818 w 451434"/>
              <a:gd name="connsiteY3" fmla="*/ 89042 h 172037"/>
              <a:gd name="connsiteX4" fmla="*/ 190918 w 451434"/>
              <a:gd name="connsiteY4" fmla="*/ 171592 h 172037"/>
              <a:gd name="connsiteX5" fmla="*/ 63918 w 451434"/>
              <a:gd name="connsiteY5" fmla="*/ 120792 h 172037"/>
              <a:gd name="connsiteX6" fmla="*/ 13118 w 451434"/>
              <a:gd name="connsiteY6" fmla="*/ 133492 h 17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434" h="172037">
                <a:moveTo>
                  <a:pt x="13118" y="133492"/>
                </a:moveTo>
                <a:cubicBezTo>
                  <a:pt x="53334" y="125025"/>
                  <a:pt x="232193" y="92217"/>
                  <a:pt x="305218" y="69992"/>
                </a:cubicBezTo>
                <a:cubicBezTo>
                  <a:pt x="378243" y="47767"/>
                  <a:pt x="455501" y="-3033"/>
                  <a:pt x="451268" y="142"/>
                </a:cubicBezTo>
                <a:cubicBezTo>
                  <a:pt x="447035" y="3317"/>
                  <a:pt x="323210" y="60467"/>
                  <a:pt x="279818" y="89042"/>
                </a:cubicBezTo>
                <a:cubicBezTo>
                  <a:pt x="236426" y="117617"/>
                  <a:pt x="226901" y="166300"/>
                  <a:pt x="190918" y="171592"/>
                </a:cubicBezTo>
                <a:cubicBezTo>
                  <a:pt x="154935" y="176884"/>
                  <a:pt x="92493" y="133492"/>
                  <a:pt x="63918" y="120792"/>
                </a:cubicBezTo>
                <a:cubicBezTo>
                  <a:pt x="35343" y="108092"/>
                  <a:pt x="-27098" y="141959"/>
                  <a:pt x="13118" y="1334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4" name="フリーフォーム: 図形 1893">
            <a:extLst>
              <a:ext uri="{FF2B5EF4-FFF2-40B4-BE49-F238E27FC236}">
                <a16:creationId xmlns:a16="http://schemas.microsoft.com/office/drawing/2014/main" id="{EF8577AF-5139-4CE1-9157-A310DB0B1751}"/>
              </a:ext>
            </a:extLst>
          </p:cNvPr>
          <p:cNvSpPr/>
          <p:nvPr/>
        </p:nvSpPr>
        <p:spPr>
          <a:xfrm>
            <a:off x="6379526" y="1523123"/>
            <a:ext cx="129863" cy="370604"/>
          </a:xfrm>
          <a:custGeom>
            <a:avLst/>
            <a:gdLst>
              <a:gd name="connsiteX0" fmla="*/ 129224 w 129863"/>
              <a:gd name="connsiteY0" fmla="*/ 877 h 370604"/>
              <a:gd name="connsiteX1" fmla="*/ 53024 w 129863"/>
              <a:gd name="connsiteY1" fmla="*/ 121527 h 370604"/>
              <a:gd name="connsiteX2" fmla="*/ 91124 w 129863"/>
              <a:gd name="connsiteY2" fmla="*/ 362827 h 370604"/>
              <a:gd name="connsiteX3" fmla="*/ 65724 w 129863"/>
              <a:gd name="connsiteY3" fmla="*/ 299327 h 370604"/>
              <a:gd name="connsiteX4" fmla="*/ 2224 w 129863"/>
              <a:gd name="connsiteY4" fmla="*/ 178677 h 370604"/>
              <a:gd name="connsiteX5" fmla="*/ 129224 w 129863"/>
              <a:gd name="connsiteY5" fmla="*/ 877 h 37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863" h="370604">
                <a:moveTo>
                  <a:pt x="129224" y="877"/>
                </a:moveTo>
                <a:cubicBezTo>
                  <a:pt x="137691" y="-8648"/>
                  <a:pt x="59374" y="61202"/>
                  <a:pt x="53024" y="121527"/>
                </a:cubicBezTo>
                <a:cubicBezTo>
                  <a:pt x="46674" y="181852"/>
                  <a:pt x="89007" y="333194"/>
                  <a:pt x="91124" y="362827"/>
                </a:cubicBezTo>
                <a:cubicBezTo>
                  <a:pt x="93241" y="392460"/>
                  <a:pt x="80541" y="330019"/>
                  <a:pt x="65724" y="299327"/>
                </a:cubicBezTo>
                <a:cubicBezTo>
                  <a:pt x="50907" y="268635"/>
                  <a:pt x="-12593" y="227360"/>
                  <a:pt x="2224" y="178677"/>
                </a:cubicBezTo>
                <a:cubicBezTo>
                  <a:pt x="17041" y="129994"/>
                  <a:pt x="120757" y="10402"/>
                  <a:pt x="129224" y="8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5" name="フリーフォーム: 図形 1894">
            <a:extLst>
              <a:ext uri="{FF2B5EF4-FFF2-40B4-BE49-F238E27FC236}">
                <a16:creationId xmlns:a16="http://schemas.microsoft.com/office/drawing/2014/main" id="{B3DC0FEC-C8C5-4E09-866C-328E78888B3D}"/>
              </a:ext>
            </a:extLst>
          </p:cNvPr>
          <p:cNvSpPr/>
          <p:nvPr/>
        </p:nvSpPr>
        <p:spPr>
          <a:xfrm>
            <a:off x="7049769" y="4713643"/>
            <a:ext cx="387388" cy="360056"/>
          </a:xfrm>
          <a:custGeom>
            <a:avLst/>
            <a:gdLst>
              <a:gd name="connsiteX0" fmla="*/ 386081 w 387388"/>
              <a:gd name="connsiteY0" fmla="*/ 4407 h 360056"/>
              <a:gd name="connsiteX1" fmla="*/ 49531 w 387388"/>
              <a:gd name="connsiteY1" fmla="*/ 296507 h 360056"/>
              <a:gd name="connsiteX2" fmla="*/ 11431 w 387388"/>
              <a:gd name="connsiteY2" fmla="*/ 353657 h 360056"/>
              <a:gd name="connsiteX3" fmla="*/ 144781 w 387388"/>
              <a:gd name="connsiteY3" fmla="*/ 194907 h 360056"/>
              <a:gd name="connsiteX4" fmla="*/ 163831 w 387388"/>
              <a:gd name="connsiteY4" fmla="*/ 125057 h 360056"/>
              <a:gd name="connsiteX5" fmla="*/ 386081 w 387388"/>
              <a:gd name="connsiteY5" fmla="*/ 4407 h 36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388" h="360056">
                <a:moveTo>
                  <a:pt x="386081" y="4407"/>
                </a:moveTo>
                <a:cubicBezTo>
                  <a:pt x="367031" y="32982"/>
                  <a:pt x="111973" y="238299"/>
                  <a:pt x="49531" y="296507"/>
                </a:cubicBezTo>
                <a:cubicBezTo>
                  <a:pt x="-12911" y="354715"/>
                  <a:pt x="-4444" y="370590"/>
                  <a:pt x="11431" y="353657"/>
                </a:cubicBezTo>
                <a:cubicBezTo>
                  <a:pt x="27306" y="336724"/>
                  <a:pt x="119381" y="233007"/>
                  <a:pt x="144781" y="194907"/>
                </a:cubicBezTo>
                <a:cubicBezTo>
                  <a:pt x="170181" y="156807"/>
                  <a:pt x="117264" y="155749"/>
                  <a:pt x="163831" y="125057"/>
                </a:cubicBezTo>
                <a:cubicBezTo>
                  <a:pt x="210398" y="94365"/>
                  <a:pt x="405131" y="-24168"/>
                  <a:pt x="386081" y="44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6" name="フリーフォーム: 図形 1895">
            <a:extLst>
              <a:ext uri="{FF2B5EF4-FFF2-40B4-BE49-F238E27FC236}">
                <a16:creationId xmlns:a16="http://schemas.microsoft.com/office/drawing/2014/main" id="{A361360D-DB9E-46DA-81E6-6AA8E737D876}"/>
              </a:ext>
            </a:extLst>
          </p:cNvPr>
          <p:cNvSpPr/>
          <p:nvPr/>
        </p:nvSpPr>
        <p:spPr>
          <a:xfrm>
            <a:off x="7274961" y="5560682"/>
            <a:ext cx="906861" cy="722345"/>
          </a:xfrm>
          <a:custGeom>
            <a:avLst/>
            <a:gdLst>
              <a:gd name="connsiteX0" fmla="*/ 65639 w 906861"/>
              <a:gd name="connsiteY0" fmla="*/ 1918 h 722345"/>
              <a:gd name="connsiteX1" fmla="*/ 27539 w 906861"/>
              <a:gd name="connsiteY1" fmla="*/ 344818 h 722345"/>
              <a:gd name="connsiteX2" fmla="*/ 427589 w 906861"/>
              <a:gd name="connsiteY2" fmla="*/ 694068 h 722345"/>
              <a:gd name="connsiteX3" fmla="*/ 751439 w 906861"/>
              <a:gd name="connsiteY3" fmla="*/ 522618 h 722345"/>
              <a:gd name="connsiteX4" fmla="*/ 903839 w 906861"/>
              <a:gd name="connsiteY4" fmla="*/ 395618 h 722345"/>
              <a:gd name="connsiteX5" fmla="*/ 624439 w 906861"/>
              <a:gd name="connsiteY5" fmla="*/ 655968 h 722345"/>
              <a:gd name="connsiteX6" fmla="*/ 364089 w 906861"/>
              <a:gd name="connsiteY6" fmla="*/ 713118 h 722345"/>
              <a:gd name="connsiteX7" fmla="*/ 14839 w 906861"/>
              <a:gd name="connsiteY7" fmla="*/ 503568 h 722345"/>
              <a:gd name="connsiteX8" fmla="*/ 65639 w 906861"/>
              <a:gd name="connsiteY8" fmla="*/ 1918 h 72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861" h="722345">
                <a:moveTo>
                  <a:pt x="65639" y="1918"/>
                </a:moveTo>
                <a:cubicBezTo>
                  <a:pt x="67756" y="-24540"/>
                  <a:pt x="-32786" y="229460"/>
                  <a:pt x="27539" y="344818"/>
                </a:cubicBezTo>
                <a:cubicBezTo>
                  <a:pt x="87864" y="460176"/>
                  <a:pt x="306939" y="664435"/>
                  <a:pt x="427589" y="694068"/>
                </a:cubicBezTo>
                <a:cubicBezTo>
                  <a:pt x="548239" y="723701"/>
                  <a:pt x="672064" y="572360"/>
                  <a:pt x="751439" y="522618"/>
                </a:cubicBezTo>
                <a:cubicBezTo>
                  <a:pt x="830814" y="472876"/>
                  <a:pt x="925006" y="373393"/>
                  <a:pt x="903839" y="395618"/>
                </a:cubicBezTo>
                <a:cubicBezTo>
                  <a:pt x="882672" y="417843"/>
                  <a:pt x="714397" y="603051"/>
                  <a:pt x="624439" y="655968"/>
                </a:cubicBezTo>
                <a:cubicBezTo>
                  <a:pt x="534481" y="708885"/>
                  <a:pt x="465689" y="738518"/>
                  <a:pt x="364089" y="713118"/>
                </a:cubicBezTo>
                <a:cubicBezTo>
                  <a:pt x="262489" y="687718"/>
                  <a:pt x="66697" y="616810"/>
                  <a:pt x="14839" y="503568"/>
                </a:cubicBezTo>
                <a:cubicBezTo>
                  <a:pt x="-37019" y="390326"/>
                  <a:pt x="63522" y="28376"/>
                  <a:pt x="65639" y="19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7" name="フリーフォーム: 図形 1896">
            <a:extLst>
              <a:ext uri="{FF2B5EF4-FFF2-40B4-BE49-F238E27FC236}">
                <a16:creationId xmlns:a16="http://schemas.microsoft.com/office/drawing/2014/main" id="{E4E55C5F-5B88-424A-ABA5-657938B62D58}"/>
              </a:ext>
            </a:extLst>
          </p:cNvPr>
          <p:cNvSpPr/>
          <p:nvPr/>
        </p:nvSpPr>
        <p:spPr>
          <a:xfrm>
            <a:off x="8673793" y="3119545"/>
            <a:ext cx="141520" cy="1108503"/>
          </a:xfrm>
          <a:custGeom>
            <a:avLst/>
            <a:gdLst>
              <a:gd name="connsiteX0" fmla="*/ 114607 w 141520"/>
              <a:gd name="connsiteY0" fmla="*/ 23705 h 1108503"/>
              <a:gd name="connsiteX1" fmla="*/ 114607 w 141520"/>
              <a:gd name="connsiteY1" fmla="*/ 182455 h 1108503"/>
              <a:gd name="connsiteX2" fmla="*/ 307 w 141520"/>
              <a:gd name="connsiteY2" fmla="*/ 1090505 h 1108503"/>
              <a:gd name="connsiteX3" fmla="*/ 82857 w 141520"/>
              <a:gd name="connsiteY3" fmla="*/ 766655 h 1108503"/>
              <a:gd name="connsiteX4" fmla="*/ 140007 w 141520"/>
              <a:gd name="connsiteY4" fmla="*/ 512655 h 1108503"/>
              <a:gd name="connsiteX5" fmla="*/ 114607 w 141520"/>
              <a:gd name="connsiteY5" fmla="*/ 23705 h 110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520" h="1108503">
                <a:moveTo>
                  <a:pt x="114607" y="23705"/>
                </a:moveTo>
                <a:cubicBezTo>
                  <a:pt x="110374" y="-31328"/>
                  <a:pt x="133657" y="4655"/>
                  <a:pt x="114607" y="182455"/>
                </a:cubicBezTo>
                <a:cubicBezTo>
                  <a:pt x="95557" y="360255"/>
                  <a:pt x="5599" y="993138"/>
                  <a:pt x="307" y="1090505"/>
                </a:cubicBezTo>
                <a:cubicBezTo>
                  <a:pt x="-4985" y="1187872"/>
                  <a:pt x="59574" y="862963"/>
                  <a:pt x="82857" y="766655"/>
                </a:cubicBezTo>
                <a:cubicBezTo>
                  <a:pt x="106140" y="670347"/>
                  <a:pt x="131540" y="635422"/>
                  <a:pt x="140007" y="512655"/>
                </a:cubicBezTo>
                <a:cubicBezTo>
                  <a:pt x="148474" y="389888"/>
                  <a:pt x="118840" y="78738"/>
                  <a:pt x="114607" y="237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8" name="フリーフォーム: 図形 1897">
            <a:extLst>
              <a:ext uri="{FF2B5EF4-FFF2-40B4-BE49-F238E27FC236}">
                <a16:creationId xmlns:a16="http://schemas.microsoft.com/office/drawing/2014/main" id="{84A0FCD1-4CFD-40BD-B6A8-44FFF15B042F}"/>
              </a:ext>
            </a:extLst>
          </p:cNvPr>
          <p:cNvSpPr/>
          <p:nvPr/>
        </p:nvSpPr>
        <p:spPr>
          <a:xfrm>
            <a:off x="9044016" y="4465453"/>
            <a:ext cx="240429" cy="267060"/>
          </a:xfrm>
          <a:custGeom>
            <a:avLst/>
            <a:gdLst>
              <a:gd name="connsiteX0" fmla="*/ 182534 w 240429"/>
              <a:gd name="connsiteY0" fmla="*/ 17647 h 267060"/>
              <a:gd name="connsiteX1" fmla="*/ 4734 w 240429"/>
              <a:gd name="connsiteY1" fmla="*/ 265297 h 267060"/>
              <a:gd name="connsiteX2" fmla="*/ 61884 w 240429"/>
              <a:gd name="connsiteY2" fmla="*/ 125597 h 267060"/>
              <a:gd name="connsiteX3" fmla="*/ 176184 w 240429"/>
              <a:gd name="connsiteY3" fmla="*/ 68447 h 267060"/>
              <a:gd name="connsiteX4" fmla="*/ 239684 w 240429"/>
              <a:gd name="connsiteY4" fmla="*/ 23997 h 267060"/>
              <a:gd name="connsiteX5" fmla="*/ 182534 w 240429"/>
              <a:gd name="connsiteY5" fmla="*/ 17647 h 26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429" h="267060">
                <a:moveTo>
                  <a:pt x="182534" y="17647"/>
                </a:moveTo>
                <a:cubicBezTo>
                  <a:pt x="143376" y="57864"/>
                  <a:pt x="24842" y="247305"/>
                  <a:pt x="4734" y="265297"/>
                </a:cubicBezTo>
                <a:cubicBezTo>
                  <a:pt x="-15374" y="283289"/>
                  <a:pt x="33309" y="158405"/>
                  <a:pt x="61884" y="125597"/>
                </a:cubicBezTo>
                <a:cubicBezTo>
                  <a:pt x="90459" y="92789"/>
                  <a:pt x="146551" y="85380"/>
                  <a:pt x="176184" y="68447"/>
                </a:cubicBezTo>
                <a:cubicBezTo>
                  <a:pt x="205817" y="51514"/>
                  <a:pt x="234392" y="30347"/>
                  <a:pt x="239684" y="23997"/>
                </a:cubicBezTo>
                <a:cubicBezTo>
                  <a:pt x="244976" y="17647"/>
                  <a:pt x="221692" y="-22570"/>
                  <a:pt x="182534" y="176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5444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hidden="1">
            <a:extLst>
              <a:ext uri="{FF2B5EF4-FFF2-40B4-BE49-F238E27FC236}">
                <a16:creationId xmlns:a16="http://schemas.microsoft.com/office/drawing/2014/main" id="{F5FBAC79-04F7-46E1-A5B2-C39DEB564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95" t="35470" r="38947" b="39810"/>
          <a:stretch/>
        </p:blipFill>
        <p:spPr>
          <a:xfrm>
            <a:off x="1501540" y="3551722"/>
            <a:ext cx="7488315" cy="4302493"/>
          </a:xfrm>
          <a:prstGeom prst="rect">
            <a:avLst/>
          </a:prstGeom>
        </p:spPr>
      </p:pic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72DCC063-AEC3-4412-BD6C-3C1212E1D895}"/>
              </a:ext>
            </a:extLst>
          </p:cNvPr>
          <p:cNvGrpSpPr/>
          <p:nvPr/>
        </p:nvGrpSpPr>
        <p:grpSpPr>
          <a:xfrm>
            <a:off x="767954" y="5092624"/>
            <a:ext cx="1686299" cy="1634352"/>
            <a:chOff x="2037954" y="5092624"/>
            <a:chExt cx="1686299" cy="1634352"/>
          </a:xfrm>
        </p:grpSpPr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F4336CD7-77FE-461A-977D-42D651593DDE}"/>
                </a:ext>
              </a:extLst>
            </p:cNvPr>
            <p:cNvSpPr/>
            <p:nvPr/>
          </p:nvSpPr>
          <p:spPr>
            <a:xfrm>
              <a:off x="2037954" y="5438358"/>
              <a:ext cx="822286" cy="374115"/>
            </a:xfrm>
            <a:custGeom>
              <a:avLst/>
              <a:gdLst>
                <a:gd name="connsiteX0" fmla="*/ 2513 w 822286"/>
                <a:gd name="connsiteY0" fmla="*/ 115775 h 374115"/>
                <a:gd name="connsiteX1" fmla="*/ 320013 w 822286"/>
                <a:gd name="connsiteY1" fmla="*/ 132709 h 374115"/>
                <a:gd name="connsiteX2" fmla="*/ 637513 w 822286"/>
                <a:gd name="connsiteY2" fmla="*/ 1475 h 374115"/>
                <a:gd name="connsiteX3" fmla="*/ 789913 w 822286"/>
                <a:gd name="connsiteY3" fmla="*/ 77675 h 374115"/>
                <a:gd name="connsiteX4" fmla="*/ 806846 w 822286"/>
                <a:gd name="connsiteY4" fmla="*/ 306275 h 374115"/>
                <a:gd name="connsiteX5" fmla="*/ 607879 w 822286"/>
                <a:gd name="connsiteY5" fmla="*/ 268175 h 374115"/>
                <a:gd name="connsiteX6" fmla="*/ 298846 w 822286"/>
                <a:gd name="connsiteY6" fmla="*/ 374009 h 374115"/>
                <a:gd name="connsiteX7" fmla="*/ 176079 w 822286"/>
                <a:gd name="connsiteY7" fmla="*/ 285109 h 374115"/>
                <a:gd name="connsiteX8" fmla="*/ 2513 w 822286"/>
                <a:gd name="connsiteY8" fmla="*/ 115775 h 37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2286" h="374115">
                  <a:moveTo>
                    <a:pt x="2513" y="115775"/>
                  </a:moveTo>
                  <a:cubicBezTo>
                    <a:pt x="26502" y="90375"/>
                    <a:pt x="214180" y="151759"/>
                    <a:pt x="320013" y="132709"/>
                  </a:cubicBezTo>
                  <a:cubicBezTo>
                    <a:pt x="425846" y="113659"/>
                    <a:pt x="559196" y="10647"/>
                    <a:pt x="637513" y="1475"/>
                  </a:cubicBezTo>
                  <a:cubicBezTo>
                    <a:pt x="715830" y="-7697"/>
                    <a:pt x="761691" y="26875"/>
                    <a:pt x="789913" y="77675"/>
                  </a:cubicBezTo>
                  <a:cubicBezTo>
                    <a:pt x="818135" y="128475"/>
                    <a:pt x="837185" y="274525"/>
                    <a:pt x="806846" y="306275"/>
                  </a:cubicBezTo>
                  <a:cubicBezTo>
                    <a:pt x="776507" y="338025"/>
                    <a:pt x="692546" y="256886"/>
                    <a:pt x="607879" y="268175"/>
                  </a:cubicBezTo>
                  <a:cubicBezTo>
                    <a:pt x="523212" y="279464"/>
                    <a:pt x="370813" y="371187"/>
                    <a:pt x="298846" y="374009"/>
                  </a:cubicBezTo>
                  <a:cubicBezTo>
                    <a:pt x="226879" y="376831"/>
                    <a:pt x="219118" y="323209"/>
                    <a:pt x="176079" y="285109"/>
                  </a:cubicBezTo>
                  <a:cubicBezTo>
                    <a:pt x="133040" y="247009"/>
                    <a:pt x="-21476" y="141175"/>
                    <a:pt x="2513" y="1157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717B3F55-1524-486C-83F6-829B6A295740}"/>
                </a:ext>
              </a:extLst>
            </p:cNvPr>
            <p:cNvSpPr/>
            <p:nvPr/>
          </p:nvSpPr>
          <p:spPr>
            <a:xfrm>
              <a:off x="2246415" y="5146458"/>
              <a:ext cx="454542" cy="1517966"/>
            </a:xfrm>
            <a:custGeom>
              <a:avLst/>
              <a:gdLst>
                <a:gd name="connsiteX0" fmla="*/ 52285 w 454542"/>
                <a:gd name="connsiteY0" fmla="*/ 1275 h 1517966"/>
                <a:gd name="connsiteX1" fmla="*/ 213152 w 454542"/>
                <a:gd name="connsiteY1" fmla="*/ 267975 h 1517966"/>
                <a:gd name="connsiteX2" fmla="*/ 179285 w 454542"/>
                <a:gd name="connsiteY2" fmla="*/ 809842 h 1517966"/>
                <a:gd name="connsiteX3" fmla="*/ 255485 w 454542"/>
                <a:gd name="connsiteY3" fmla="*/ 1334775 h 1517966"/>
                <a:gd name="connsiteX4" fmla="*/ 200452 w 454542"/>
                <a:gd name="connsiteY4" fmla="*/ 1220475 h 1517966"/>
                <a:gd name="connsiteX5" fmla="*/ 5718 w 454542"/>
                <a:gd name="connsiteY5" fmla="*/ 1097709 h 1517966"/>
                <a:gd name="connsiteX6" fmla="*/ 64985 w 454542"/>
                <a:gd name="connsiteY6" fmla="*/ 1178142 h 1517966"/>
                <a:gd name="connsiteX7" fmla="*/ 200452 w 454542"/>
                <a:gd name="connsiteY7" fmla="*/ 1436375 h 1517966"/>
                <a:gd name="connsiteX8" fmla="*/ 361318 w 454542"/>
                <a:gd name="connsiteY8" fmla="*/ 1516809 h 1517966"/>
                <a:gd name="connsiteX9" fmla="*/ 420585 w 454542"/>
                <a:gd name="connsiteY9" fmla="*/ 1389809 h 1517966"/>
                <a:gd name="connsiteX10" fmla="*/ 445985 w 454542"/>
                <a:gd name="connsiteY10" fmla="*/ 974942 h 1517966"/>
                <a:gd name="connsiteX11" fmla="*/ 445985 w 454542"/>
                <a:gd name="connsiteY11" fmla="*/ 238342 h 1517966"/>
                <a:gd name="connsiteX12" fmla="*/ 344385 w 454542"/>
                <a:gd name="connsiteY12" fmla="*/ 170609 h 1517966"/>
                <a:gd name="connsiteX13" fmla="*/ 52285 w 454542"/>
                <a:gd name="connsiteY13" fmla="*/ 1275 h 151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4542" h="1517966">
                  <a:moveTo>
                    <a:pt x="52285" y="1275"/>
                  </a:moveTo>
                  <a:cubicBezTo>
                    <a:pt x="30413" y="17503"/>
                    <a:pt x="191985" y="133214"/>
                    <a:pt x="213152" y="267975"/>
                  </a:cubicBezTo>
                  <a:cubicBezTo>
                    <a:pt x="234319" y="402736"/>
                    <a:pt x="172230" y="632042"/>
                    <a:pt x="179285" y="809842"/>
                  </a:cubicBezTo>
                  <a:cubicBezTo>
                    <a:pt x="186341" y="987642"/>
                    <a:pt x="251957" y="1266336"/>
                    <a:pt x="255485" y="1334775"/>
                  </a:cubicBezTo>
                  <a:cubicBezTo>
                    <a:pt x="259013" y="1403214"/>
                    <a:pt x="242080" y="1259986"/>
                    <a:pt x="200452" y="1220475"/>
                  </a:cubicBezTo>
                  <a:cubicBezTo>
                    <a:pt x="158824" y="1180964"/>
                    <a:pt x="28296" y="1104765"/>
                    <a:pt x="5718" y="1097709"/>
                  </a:cubicBezTo>
                  <a:cubicBezTo>
                    <a:pt x="-16860" y="1090654"/>
                    <a:pt x="32529" y="1121698"/>
                    <a:pt x="64985" y="1178142"/>
                  </a:cubicBezTo>
                  <a:cubicBezTo>
                    <a:pt x="97441" y="1234586"/>
                    <a:pt x="151063" y="1379931"/>
                    <a:pt x="200452" y="1436375"/>
                  </a:cubicBezTo>
                  <a:cubicBezTo>
                    <a:pt x="249841" y="1492819"/>
                    <a:pt x="324629" y="1524570"/>
                    <a:pt x="361318" y="1516809"/>
                  </a:cubicBezTo>
                  <a:cubicBezTo>
                    <a:pt x="398007" y="1509048"/>
                    <a:pt x="406474" y="1480120"/>
                    <a:pt x="420585" y="1389809"/>
                  </a:cubicBezTo>
                  <a:cubicBezTo>
                    <a:pt x="434696" y="1299498"/>
                    <a:pt x="441752" y="1166853"/>
                    <a:pt x="445985" y="974942"/>
                  </a:cubicBezTo>
                  <a:cubicBezTo>
                    <a:pt x="450218" y="783031"/>
                    <a:pt x="462918" y="372398"/>
                    <a:pt x="445985" y="238342"/>
                  </a:cubicBezTo>
                  <a:cubicBezTo>
                    <a:pt x="429052" y="104287"/>
                    <a:pt x="404357" y="212942"/>
                    <a:pt x="344385" y="170609"/>
                  </a:cubicBezTo>
                  <a:cubicBezTo>
                    <a:pt x="284413" y="128276"/>
                    <a:pt x="74157" y="-14953"/>
                    <a:pt x="52285" y="12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AFDF0A03-F380-4F42-894F-F67B559551CD}"/>
                </a:ext>
              </a:extLst>
            </p:cNvPr>
            <p:cNvSpPr/>
            <p:nvPr/>
          </p:nvSpPr>
          <p:spPr>
            <a:xfrm>
              <a:off x="2109254" y="5647030"/>
              <a:ext cx="427645" cy="733862"/>
            </a:xfrm>
            <a:custGeom>
              <a:avLst/>
              <a:gdLst>
                <a:gd name="connsiteX0" fmla="*/ 422279 w 427645"/>
                <a:gd name="connsiteY0" fmla="*/ 237 h 733862"/>
                <a:gd name="connsiteX1" fmla="*/ 252946 w 427645"/>
                <a:gd name="connsiteY1" fmla="*/ 258470 h 733862"/>
                <a:gd name="connsiteX2" fmla="*/ 3179 w 427645"/>
                <a:gd name="connsiteY2" fmla="*/ 491303 h 733862"/>
                <a:gd name="connsiteX3" fmla="*/ 113246 w 427645"/>
                <a:gd name="connsiteY3" fmla="*/ 702970 h 733862"/>
                <a:gd name="connsiteX4" fmla="*/ 134413 w 427645"/>
                <a:gd name="connsiteY4" fmla="*/ 728370 h 733862"/>
                <a:gd name="connsiteX5" fmla="*/ 189446 w 427645"/>
                <a:gd name="connsiteY5" fmla="*/ 660637 h 733862"/>
                <a:gd name="connsiteX6" fmla="*/ 384179 w 427645"/>
                <a:gd name="connsiteY6" fmla="*/ 465903 h 733862"/>
                <a:gd name="connsiteX7" fmla="*/ 384179 w 427645"/>
                <a:gd name="connsiteY7" fmla="*/ 305037 h 733862"/>
                <a:gd name="connsiteX8" fmla="*/ 422279 w 427645"/>
                <a:gd name="connsiteY8" fmla="*/ 237 h 73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645" h="733862">
                  <a:moveTo>
                    <a:pt x="422279" y="237"/>
                  </a:moveTo>
                  <a:cubicBezTo>
                    <a:pt x="400407" y="-7524"/>
                    <a:pt x="322796" y="176626"/>
                    <a:pt x="252946" y="258470"/>
                  </a:cubicBezTo>
                  <a:cubicBezTo>
                    <a:pt x="183096" y="340314"/>
                    <a:pt x="26462" y="417220"/>
                    <a:pt x="3179" y="491303"/>
                  </a:cubicBezTo>
                  <a:cubicBezTo>
                    <a:pt x="-20104" y="565386"/>
                    <a:pt x="91374" y="663459"/>
                    <a:pt x="113246" y="702970"/>
                  </a:cubicBezTo>
                  <a:cubicBezTo>
                    <a:pt x="135118" y="742481"/>
                    <a:pt x="121713" y="735425"/>
                    <a:pt x="134413" y="728370"/>
                  </a:cubicBezTo>
                  <a:cubicBezTo>
                    <a:pt x="147113" y="721315"/>
                    <a:pt x="147818" y="704382"/>
                    <a:pt x="189446" y="660637"/>
                  </a:cubicBezTo>
                  <a:cubicBezTo>
                    <a:pt x="231074" y="616892"/>
                    <a:pt x="351724" y="525170"/>
                    <a:pt x="384179" y="465903"/>
                  </a:cubicBezTo>
                  <a:cubicBezTo>
                    <a:pt x="416634" y="406636"/>
                    <a:pt x="375712" y="377709"/>
                    <a:pt x="384179" y="305037"/>
                  </a:cubicBezTo>
                  <a:cubicBezTo>
                    <a:pt x="392646" y="232365"/>
                    <a:pt x="444151" y="7998"/>
                    <a:pt x="422279" y="23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ADBB1D19-F3D0-4391-9F1D-959830261B71}"/>
                </a:ext>
              </a:extLst>
            </p:cNvPr>
            <p:cNvSpPr/>
            <p:nvPr/>
          </p:nvSpPr>
          <p:spPr>
            <a:xfrm>
              <a:off x="2555608" y="5733971"/>
              <a:ext cx="280885" cy="477638"/>
            </a:xfrm>
            <a:custGeom>
              <a:avLst/>
              <a:gdLst>
                <a:gd name="connsiteX0" fmla="*/ 9792 w 280885"/>
                <a:gd name="connsiteY0" fmla="*/ 2196 h 477638"/>
                <a:gd name="connsiteX1" fmla="*/ 259559 w 280885"/>
                <a:gd name="connsiteY1" fmla="*/ 129196 h 477638"/>
                <a:gd name="connsiteX2" fmla="*/ 242625 w 280885"/>
                <a:gd name="connsiteY2" fmla="*/ 167296 h 477638"/>
                <a:gd name="connsiteX3" fmla="*/ 280725 w 280885"/>
                <a:gd name="connsiteY3" fmla="*/ 472096 h 477638"/>
                <a:gd name="connsiteX4" fmla="*/ 251092 w 280885"/>
                <a:gd name="connsiteY4" fmla="*/ 357796 h 477638"/>
                <a:gd name="connsiteX5" fmla="*/ 141025 w 280885"/>
                <a:gd name="connsiteY5" fmla="*/ 277362 h 477638"/>
                <a:gd name="connsiteX6" fmla="*/ 56359 w 280885"/>
                <a:gd name="connsiteY6" fmla="*/ 247729 h 477638"/>
                <a:gd name="connsiteX7" fmla="*/ 9792 w 280885"/>
                <a:gd name="connsiteY7" fmla="*/ 2196 h 47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885" h="477638">
                  <a:moveTo>
                    <a:pt x="9792" y="2196"/>
                  </a:moveTo>
                  <a:cubicBezTo>
                    <a:pt x="43659" y="-17559"/>
                    <a:pt x="220754" y="101679"/>
                    <a:pt x="259559" y="129196"/>
                  </a:cubicBezTo>
                  <a:cubicBezTo>
                    <a:pt x="298365" y="156713"/>
                    <a:pt x="239097" y="110146"/>
                    <a:pt x="242625" y="167296"/>
                  </a:cubicBezTo>
                  <a:cubicBezTo>
                    <a:pt x="246153" y="224446"/>
                    <a:pt x="279314" y="440346"/>
                    <a:pt x="280725" y="472096"/>
                  </a:cubicBezTo>
                  <a:cubicBezTo>
                    <a:pt x="282136" y="503846"/>
                    <a:pt x="274375" y="390252"/>
                    <a:pt x="251092" y="357796"/>
                  </a:cubicBezTo>
                  <a:cubicBezTo>
                    <a:pt x="227809" y="325340"/>
                    <a:pt x="173481" y="295707"/>
                    <a:pt x="141025" y="277362"/>
                  </a:cubicBezTo>
                  <a:cubicBezTo>
                    <a:pt x="108569" y="259017"/>
                    <a:pt x="73292" y="287240"/>
                    <a:pt x="56359" y="247729"/>
                  </a:cubicBezTo>
                  <a:cubicBezTo>
                    <a:pt x="39426" y="208218"/>
                    <a:pt x="-24075" y="21951"/>
                    <a:pt x="9792" y="219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303E1D3E-9D5B-4207-9E31-BD309560CAF5}"/>
                </a:ext>
              </a:extLst>
            </p:cNvPr>
            <p:cNvSpPr/>
            <p:nvPr/>
          </p:nvSpPr>
          <p:spPr>
            <a:xfrm>
              <a:off x="2811681" y="5130795"/>
              <a:ext cx="827390" cy="843302"/>
            </a:xfrm>
            <a:custGeom>
              <a:avLst/>
              <a:gdLst>
                <a:gd name="connsiteX0" fmla="*/ 11952 w 827390"/>
                <a:gd name="connsiteY0" fmla="*/ 237072 h 843302"/>
                <a:gd name="connsiteX1" fmla="*/ 66986 w 827390"/>
                <a:gd name="connsiteY1" fmla="*/ 220138 h 843302"/>
                <a:gd name="connsiteX2" fmla="*/ 397186 w 827390"/>
                <a:gd name="connsiteY2" fmla="*/ 131238 h 843302"/>
                <a:gd name="connsiteX3" fmla="*/ 536886 w 827390"/>
                <a:gd name="connsiteY3" fmla="*/ 5 h 843302"/>
                <a:gd name="connsiteX4" fmla="*/ 591919 w 827390"/>
                <a:gd name="connsiteY4" fmla="*/ 127005 h 843302"/>
                <a:gd name="connsiteX5" fmla="*/ 824752 w 827390"/>
                <a:gd name="connsiteY5" fmla="*/ 381005 h 843302"/>
                <a:gd name="connsiteX6" fmla="*/ 714686 w 827390"/>
                <a:gd name="connsiteY6" fmla="*/ 397938 h 843302"/>
                <a:gd name="connsiteX7" fmla="*/ 668119 w 827390"/>
                <a:gd name="connsiteY7" fmla="*/ 817038 h 843302"/>
                <a:gd name="connsiteX8" fmla="*/ 570752 w 827390"/>
                <a:gd name="connsiteY8" fmla="*/ 791638 h 843302"/>
                <a:gd name="connsiteX9" fmla="*/ 342152 w 827390"/>
                <a:gd name="connsiteY9" fmla="*/ 728138 h 843302"/>
                <a:gd name="connsiteX10" fmla="*/ 452219 w 827390"/>
                <a:gd name="connsiteY10" fmla="*/ 673105 h 843302"/>
                <a:gd name="connsiteX11" fmla="*/ 456452 w 827390"/>
                <a:gd name="connsiteY11" fmla="*/ 321738 h 843302"/>
                <a:gd name="connsiteX12" fmla="*/ 342152 w 827390"/>
                <a:gd name="connsiteY12" fmla="*/ 359838 h 843302"/>
                <a:gd name="connsiteX13" fmla="*/ 11952 w 827390"/>
                <a:gd name="connsiteY13" fmla="*/ 237072 h 84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7390" h="843302">
                  <a:moveTo>
                    <a:pt x="11952" y="237072"/>
                  </a:moveTo>
                  <a:cubicBezTo>
                    <a:pt x="-33909" y="213789"/>
                    <a:pt x="66986" y="220138"/>
                    <a:pt x="66986" y="220138"/>
                  </a:cubicBezTo>
                  <a:cubicBezTo>
                    <a:pt x="131192" y="202499"/>
                    <a:pt x="318869" y="167927"/>
                    <a:pt x="397186" y="131238"/>
                  </a:cubicBezTo>
                  <a:cubicBezTo>
                    <a:pt x="475503" y="94549"/>
                    <a:pt x="504431" y="710"/>
                    <a:pt x="536886" y="5"/>
                  </a:cubicBezTo>
                  <a:cubicBezTo>
                    <a:pt x="569341" y="-700"/>
                    <a:pt x="543941" y="63505"/>
                    <a:pt x="591919" y="127005"/>
                  </a:cubicBezTo>
                  <a:cubicBezTo>
                    <a:pt x="639897" y="190505"/>
                    <a:pt x="804291" y="335850"/>
                    <a:pt x="824752" y="381005"/>
                  </a:cubicBezTo>
                  <a:cubicBezTo>
                    <a:pt x="845213" y="426161"/>
                    <a:pt x="740791" y="325266"/>
                    <a:pt x="714686" y="397938"/>
                  </a:cubicBezTo>
                  <a:cubicBezTo>
                    <a:pt x="688581" y="470610"/>
                    <a:pt x="692108" y="751421"/>
                    <a:pt x="668119" y="817038"/>
                  </a:cubicBezTo>
                  <a:cubicBezTo>
                    <a:pt x="644130" y="882655"/>
                    <a:pt x="625080" y="806455"/>
                    <a:pt x="570752" y="791638"/>
                  </a:cubicBezTo>
                  <a:cubicBezTo>
                    <a:pt x="516424" y="776821"/>
                    <a:pt x="361907" y="747893"/>
                    <a:pt x="342152" y="728138"/>
                  </a:cubicBezTo>
                  <a:cubicBezTo>
                    <a:pt x="322397" y="708383"/>
                    <a:pt x="433169" y="740838"/>
                    <a:pt x="452219" y="673105"/>
                  </a:cubicBezTo>
                  <a:cubicBezTo>
                    <a:pt x="471269" y="605372"/>
                    <a:pt x="474797" y="373949"/>
                    <a:pt x="456452" y="321738"/>
                  </a:cubicBezTo>
                  <a:cubicBezTo>
                    <a:pt x="438108" y="269527"/>
                    <a:pt x="418352" y="368305"/>
                    <a:pt x="342152" y="359838"/>
                  </a:cubicBezTo>
                  <a:cubicBezTo>
                    <a:pt x="265952" y="351371"/>
                    <a:pt x="57813" y="260355"/>
                    <a:pt x="11952" y="23707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42BE3699-AB89-45C0-BD46-C6989075CF50}"/>
                </a:ext>
              </a:extLst>
            </p:cNvPr>
            <p:cNvSpPr/>
            <p:nvPr/>
          </p:nvSpPr>
          <p:spPr>
            <a:xfrm>
              <a:off x="2891985" y="5472193"/>
              <a:ext cx="491399" cy="236910"/>
            </a:xfrm>
            <a:custGeom>
              <a:avLst/>
              <a:gdLst>
                <a:gd name="connsiteX0" fmla="*/ 24782 w 491399"/>
                <a:gd name="connsiteY0" fmla="*/ 103107 h 236910"/>
                <a:gd name="connsiteX1" fmla="*/ 376148 w 491399"/>
                <a:gd name="connsiteY1" fmla="*/ 43840 h 236910"/>
                <a:gd name="connsiteX2" fmla="*/ 490448 w 491399"/>
                <a:gd name="connsiteY2" fmla="*/ 1507 h 236910"/>
                <a:gd name="connsiteX3" fmla="*/ 431182 w 491399"/>
                <a:gd name="connsiteY3" fmla="*/ 26907 h 236910"/>
                <a:gd name="connsiteX4" fmla="*/ 439648 w 491399"/>
                <a:gd name="connsiteY4" fmla="*/ 183540 h 236910"/>
                <a:gd name="connsiteX5" fmla="*/ 75582 w 491399"/>
                <a:gd name="connsiteY5" fmla="*/ 234340 h 236910"/>
                <a:gd name="connsiteX6" fmla="*/ 24782 w 491399"/>
                <a:gd name="connsiteY6" fmla="*/ 103107 h 23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1399" h="236910">
                  <a:moveTo>
                    <a:pt x="24782" y="103107"/>
                  </a:moveTo>
                  <a:cubicBezTo>
                    <a:pt x="74876" y="71357"/>
                    <a:pt x="298537" y="60773"/>
                    <a:pt x="376148" y="43840"/>
                  </a:cubicBezTo>
                  <a:cubicBezTo>
                    <a:pt x="453759" y="26907"/>
                    <a:pt x="481276" y="4329"/>
                    <a:pt x="490448" y="1507"/>
                  </a:cubicBezTo>
                  <a:cubicBezTo>
                    <a:pt x="499620" y="-1315"/>
                    <a:pt x="439649" y="-3432"/>
                    <a:pt x="431182" y="26907"/>
                  </a:cubicBezTo>
                  <a:cubicBezTo>
                    <a:pt x="422715" y="57246"/>
                    <a:pt x="498915" y="148968"/>
                    <a:pt x="439648" y="183540"/>
                  </a:cubicBezTo>
                  <a:cubicBezTo>
                    <a:pt x="380381" y="218112"/>
                    <a:pt x="146138" y="245629"/>
                    <a:pt x="75582" y="234340"/>
                  </a:cubicBezTo>
                  <a:cubicBezTo>
                    <a:pt x="5026" y="223051"/>
                    <a:pt x="-25312" y="134857"/>
                    <a:pt x="24782" y="10310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06861A5C-7342-46D6-842D-F4895A2CB766}"/>
                </a:ext>
              </a:extLst>
            </p:cNvPr>
            <p:cNvSpPr/>
            <p:nvPr/>
          </p:nvSpPr>
          <p:spPr>
            <a:xfrm>
              <a:off x="2882783" y="5724030"/>
              <a:ext cx="554401" cy="143370"/>
            </a:xfrm>
            <a:custGeom>
              <a:avLst/>
              <a:gdLst>
                <a:gd name="connsiteX0" fmla="*/ 117 w 554401"/>
                <a:gd name="connsiteY0" fmla="*/ 109503 h 143370"/>
                <a:gd name="connsiteX1" fmla="*/ 393817 w 554401"/>
                <a:gd name="connsiteY1" fmla="*/ 29070 h 143370"/>
                <a:gd name="connsiteX2" fmla="*/ 529284 w 554401"/>
                <a:gd name="connsiteY2" fmla="*/ 3670 h 143370"/>
                <a:gd name="connsiteX3" fmla="*/ 546217 w 554401"/>
                <a:gd name="connsiteY3" fmla="*/ 101037 h 143370"/>
                <a:gd name="connsiteX4" fmla="*/ 436150 w 554401"/>
                <a:gd name="connsiteY4" fmla="*/ 143370 h 143370"/>
                <a:gd name="connsiteX5" fmla="*/ 117 w 554401"/>
                <a:gd name="connsiteY5" fmla="*/ 109503 h 14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4401" h="143370">
                  <a:moveTo>
                    <a:pt x="117" y="109503"/>
                  </a:moveTo>
                  <a:cubicBezTo>
                    <a:pt x="-6939" y="90453"/>
                    <a:pt x="305623" y="46709"/>
                    <a:pt x="393817" y="29070"/>
                  </a:cubicBezTo>
                  <a:cubicBezTo>
                    <a:pt x="482012" y="11431"/>
                    <a:pt x="503884" y="-8325"/>
                    <a:pt x="529284" y="3670"/>
                  </a:cubicBezTo>
                  <a:cubicBezTo>
                    <a:pt x="554684" y="15665"/>
                    <a:pt x="561739" y="77754"/>
                    <a:pt x="546217" y="101037"/>
                  </a:cubicBezTo>
                  <a:cubicBezTo>
                    <a:pt x="530695" y="124320"/>
                    <a:pt x="527872" y="143370"/>
                    <a:pt x="436150" y="143370"/>
                  </a:cubicBezTo>
                  <a:cubicBezTo>
                    <a:pt x="344428" y="143370"/>
                    <a:pt x="7173" y="128553"/>
                    <a:pt x="117" y="10950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1326080C-3CC2-495A-B3BB-4A92BF87A135}"/>
                </a:ext>
              </a:extLst>
            </p:cNvPr>
            <p:cNvSpPr/>
            <p:nvPr/>
          </p:nvSpPr>
          <p:spPr>
            <a:xfrm>
              <a:off x="2665579" y="5092624"/>
              <a:ext cx="894981" cy="1601943"/>
            </a:xfrm>
            <a:custGeom>
              <a:avLst/>
              <a:gdLst>
                <a:gd name="connsiteX0" fmla="*/ 86088 w 894981"/>
                <a:gd name="connsiteY0" fmla="*/ 76 h 1601943"/>
                <a:gd name="connsiteX1" fmla="*/ 276588 w 894981"/>
                <a:gd name="connsiteY1" fmla="*/ 245609 h 1601943"/>
                <a:gd name="connsiteX2" fmla="*/ 293521 w 894981"/>
                <a:gd name="connsiteY2" fmla="*/ 402243 h 1601943"/>
                <a:gd name="connsiteX3" fmla="*/ 276588 w 894981"/>
                <a:gd name="connsiteY3" fmla="*/ 1062643 h 1601943"/>
                <a:gd name="connsiteX4" fmla="*/ 280821 w 894981"/>
                <a:gd name="connsiteY4" fmla="*/ 1308176 h 1601943"/>
                <a:gd name="connsiteX5" fmla="*/ 378188 w 894981"/>
                <a:gd name="connsiteY5" fmla="*/ 1274309 h 1601943"/>
                <a:gd name="connsiteX6" fmla="*/ 627954 w 894981"/>
                <a:gd name="connsiteY6" fmla="*/ 1121909 h 1601943"/>
                <a:gd name="connsiteX7" fmla="*/ 886188 w 894981"/>
                <a:gd name="connsiteY7" fmla="*/ 795943 h 1601943"/>
                <a:gd name="connsiteX8" fmla="*/ 822688 w 894981"/>
                <a:gd name="connsiteY8" fmla="*/ 863676 h 1601943"/>
                <a:gd name="connsiteX9" fmla="*/ 704154 w 894981"/>
                <a:gd name="connsiteY9" fmla="*/ 1126143 h 1601943"/>
                <a:gd name="connsiteX10" fmla="*/ 534821 w 894981"/>
                <a:gd name="connsiteY10" fmla="*/ 1371676 h 1601943"/>
                <a:gd name="connsiteX11" fmla="*/ 335854 w 894981"/>
                <a:gd name="connsiteY11" fmla="*/ 1469043 h 1601943"/>
                <a:gd name="connsiteX12" fmla="*/ 276588 w 894981"/>
                <a:gd name="connsiteY12" fmla="*/ 1600276 h 1601943"/>
                <a:gd name="connsiteX13" fmla="*/ 208854 w 894981"/>
                <a:gd name="connsiteY13" fmla="*/ 1528309 h 1601943"/>
                <a:gd name="connsiteX14" fmla="*/ 1421 w 894981"/>
                <a:gd name="connsiteY14" fmla="*/ 1320876 h 1601943"/>
                <a:gd name="connsiteX15" fmla="*/ 115721 w 894981"/>
                <a:gd name="connsiteY15" fmla="*/ 1380143 h 1601943"/>
                <a:gd name="connsiteX16" fmla="*/ 81854 w 894981"/>
                <a:gd name="connsiteY16" fmla="*/ 1198109 h 1601943"/>
                <a:gd name="connsiteX17" fmla="*/ 124188 w 894981"/>
                <a:gd name="connsiteY17" fmla="*/ 914476 h 1601943"/>
                <a:gd name="connsiteX18" fmla="*/ 145354 w 894981"/>
                <a:gd name="connsiteY18" fmla="*/ 334509 h 1601943"/>
                <a:gd name="connsiteX19" fmla="*/ 107254 w 894981"/>
                <a:gd name="connsiteY19" fmla="*/ 220209 h 1601943"/>
                <a:gd name="connsiteX20" fmla="*/ 86088 w 894981"/>
                <a:gd name="connsiteY20" fmla="*/ 76 h 160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94981" h="1601943">
                  <a:moveTo>
                    <a:pt x="86088" y="76"/>
                  </a:moveTo>
                  <a:cubicBezTo>
                    <a:pt x="114310" y="4309"/>
                    <a:pt x="242016" y="178581"/>
                    <a:pt x="276588" y="245609"/>
                  </a:cubicBezTo>
                  <a:cubicBezTo>
                    <a:pt x="311160" y="312637"/>
                    <a:pt x="293521" y="266071"/>
                    <a:pt x="293521" y="402243"/>
                  </a:cubicBezTo>
                  <a:cubicBezTo>
                    <a:pt x="293521" y="538415"/>
                    <a:pt x="278705" y="911654"/>
                    <a:pt x="276588" y="1062643"/>
                  </a:cubicBezTo>
                  <a:cubicBezTo>
                    <a:pt x="274471" y="1213632"/>
                    <a:pt x="263888" y="1272898"/>
                    <a:pt x="280821" y="1308176"/>
                  </a:cubicBezTo>
                  <a:cubicBezTo>
                    <a:pt x="297754" y="1343454"/>
                    <a:pt x="320333" y="1305353"/>
                    <a:pt x="378188" y="1274309"/>
                  </a:cubicBezTo>
                  <a:cubicBezTo>
                    <a:pt x="436043" y="1243265"/>
                    <a:pt x="543287" y="1201637"/>
                    <a:pt x="627954" y="1121909"/>
                  </a:cubicBezTo>
                  <a:cubicBezTo>
                    <a:pt x="712621" y="1042181"/>
                    <a:pt x="853732" y="838982"/>
                    <a:pt x="886188" y="795943"/>
                  </a:cubicBezTo>
                  <a:cubicBezTo>
                    <a:pt x="918644" y="752904"/>
                    <a:pt x="853027" y="808643"/>
                    <a:pt x="822688" y="863676"/>
                  </a:cubicBezTo>
                  <a:cubicBezTo>
                    <a:pt x="792349" y="918709"/>
                    <a:pt x="752132" y="1041476"/>
                    <a:pt x="704154" y="1126143"/>
                  </a:cubicBezTo>
                  <a:cubicBezTo>
                    <a:pt x="656176" y="1210810"/>
                    <a:pt x="596204" y="1314526"/>
                    <a:pt x="534821" y="1371676"/>
                  </a:cubicBezTo>
                  <a:cubicBezTo>
                    <a:pt x="473438" y="1428826"/>
                    <a:pt x="378893" y="1430943"/>
                    <a:pt x="335854" y="1469043"/>
                  </a:cubicBezTo>
                  <a:cubicBezTo>
                    <a:pt x="292815" y="1507143"/>
                    <a:pt x="297755" y="1590398"/>
                    <a:pt x="276588" y="1600276"/>
                  </a:cubicBezTo>
                  <a:cubicBezTo>
                    <a:pt x="255421" y="1610154"/>
                    <a:pt x="254715" y="1574876"/>
                    <a:pt x="208854" y="1528309"/>
                  </a:cubicBezTo>
                  <a:cubicBezTo>
                    <a:pt x="162993" y="1481742"/>
                    <a:pt x="16943" y="1345570"/>
                    <a:pt x="1421" y="1320876"/>
                  </a:cubicBezTo>
                  <a:cubicBezTo>
                    <a:pt x="-14101" y="1296182"/>
                    <a:pt x="102316" y="1400604"/>
                    <a:pt x="115721" y="1380143"/>
                  </a:cubicBezTo>
                  <a:cubicBezTo>
                    <a:pt x="129127" y="1359682"/>
                    <a:pt x="80443" y="1275720"/>
                    <a:pt x="81854" y="1198109"/>
                  </a:cubicBezTo>
                  <a:cubicBezTo>
                    <a:pt x="83265" y="1120498"/>
                    <a:pt x="113605" y="1058409"/>
                    <a:pt x="124188" y="914476"/>
                  </a:cubicBezTo>
                  <a:cubicBezTo>
                    <a:pt x="134771" y="770543"/>
                    <a:pt x="148176" y="450220"/>
                    <a:pt x="145354" y="334509"/>
                  </a:cubicBezTo>
                  <a:cubicBezTo>
                    <a:pt x="142532" y="218798"/>
                    <a:pt x="115015" y="272420"/>
                    <a:pt x="107254" y="220209"/>
                  </a:cubicBezTo>
                  <a:cubicBezTo>
                    <a:pt x="99493" y="167998"/>
                    <a:pt x="57866" y="-4157"/>
                    <a:pt x="86088" y="7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DFD735FE-30A3-416A-88DB-5A1146E7CE8E}"/>
                </a:ext>
              </a:extLst>
            </p:cNvPr>
            <p:cNvSpPr/>
            <p:nvPr/>
          </p:nvSpPr>
          <p:spPr>
            <a:xfrm>
              <a:off x="2858107" y="5882693"/>
              <a:ext cx="866146" cy="329554"/>
            </a:xfrm>
            <a:custGeom>
              <a:avLst/>
              <a:gdLst>
                <a:gd name="connsiteX0" fmla="*/ 3626 w 866146"/>
                <a:gd name="connsiteY0" fmla="*/ 247174 h 329554"/>
                <a:gd name="connsiteX1" fmla="*/ 384626 w 866146"/>
                <a:gd name="connsiteY1" fmla="*/ 124407 h 329554"/>
                <a:gd name="connsiteX2" fmla="*/ 507393 w 866146"/>
                <a:gd name="connsiteY2" fmla="*/ 5874 h 329554"/>
                <a:gd name="connsiteX3" fmla="*/ 862993 w 866146"/>
                <a:gd name="connsiteY3" fmla="*/ 319140 h 329554"/>
                <a:gd name="connsiteX4" fmla="*/ 668260 w 866146"/>
                <a:gd name="connsiteY4" fmla="*/ 251407 h 329554"/>
                <a:gd name="connsiteX5" fmla="*/ 439660 w 866146"/>
                <a:gd name="connsiteY5" fmla="*/ 217540 h 329554"/>
                <a:gd name="connsiteX6" fmla="*/ 308426 w 866146"/>
                <a:gd name="connsiteY6" fmla="*/ 281040 h 329554"/>
                <a:gd name="connsiteX7" fmla="*/ 198360 w 866146"/>
                <a:gd name="connsiteY7" fmla="*/ 310674 h 329554"/>
                <a:gd name="connsiteX8" fmla="*/ 3626 w 866146"/>
                <a:gd name="connsiteY8" fmla="*/ 247174 h 32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146" h="329554">
                  <a:moveTo>
                    <a:pt x="3626" y="247174"/>
                  </a:moveTo>
                  <a:cubicBezTo>
                    <a:pt x="34670" y="216129"/>
                    <a:pt x="300665" y="164624"/>
                    <a:pt x="384626" y="124407"/>
                  </a:cubicBezTo>
                  <a:cubicBezTo>
                    <a:pt x="468587" y="84190"/>
                    <a:pt x="427665" y="-26582"/>
                    <a:pt x="507393" y="5874"/>
                  </a:cubicBezTo>
                  <a:cubicBezTo>
                    <a:pt x="587121" y="38329"/>
                    <a:pt x="836182" y="278218"/>
                    <a:pt x="862993" y="319140"/>
                  </a:cubicBezTo>
                  <a:cubicBezTo>
                    <a:pt x="889804" y="360062"/>
                    <a:pt x="738815" y="268340"/>
                    <a:pt x="668260" y="251407"/>
                  </a:cubicBezTo>
                  <a:cubicBezTo>
                    <a:pt x="597705" y="234474"/>
                    <a:pt x="499632" y="212601"/>
                    <a:pt x="439660" y="217540"/>
                  </a:cubicBezTo>
                  <a:cubicBezTo>
                    <a:pt x="379688" y="222479"/>
                    <a:pt x="348642" y="265518"/>
                    <a:pt x="308426" y="281040"/>
                  </a:cubicBezTo>
                  <a:cubicBezTo>
                    <a:pt x="268210" y="296562"/>
                    <a:pt x="247043" y="317024"/>
                    <a:pt x="198360" y="310674"/>
                  </a:cubicBezTo>
                  <a:cubicBezTo>
                    <a:pt x="149677" y="304324"/>
                    <a:pt x="-27418" y="278219"/>
                    <a:pt x="3626" y="24717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32A42DBC-B956-4E62-BACB-162A93E5C7A1}"/>
                </a:ext>
              </a:extLst>
            </p:cNvPr>
            <p:cNvSpPr/>
            <p:nvPr/>
          </p:nvSpPr>
          <p:spPr>
            <a:xfrm>
              <a:off x="3018196" y="5815244"/>
              <a:ext cx="622540" cy="911732"/>
            </a:xfrm>
            <a:custGeom>
              <a:avLst/>
              <a:gdLst>
                <a:gd name="connsiteX0" fmla="*/ 127171 w 622540"/>
                <a:gd name="connsiteY0" fmla="*/ 1356 h 911732"/>
                <a:gd name="connsiteX1" fmla="*/ 144104 w 622540"/>
                <a:gd name="connsiteY1" fmla="*/ 111423 h 911732"/>
                <a:gd name="connsiteX2" fmla="*/ 406571 w 622540"/>
                <a:gd name="connsiteY2" fmla="*/ 492423 h 911732"/>
                <a:gd name="connsiteX3" fmla="*/ 542037 w 622540"/>
                <a:gd name="connsiteY3" fmla="*/ 585556 h 911732"/>
                <a:gd name="connsiteX4" fmla="*/ 622471 w 622540"/>
                <a:gd name="connsiteY4" fmla="*/ 517823 h 911732"/>
                <a:gd name="connsiteX5" fmla="*/ 554737 w 622540"/>
                <a:gd name="connsiteY5" fmla="*/ 644823 h 911732"/>
                <a:gd name="connsiteX6" fmla="*/ 482771 w 622540"/>
                <a:gd name="connsiteY6" fmla="*/ 898823 h 911732"/>
                <a:gd name="connsiteX7" fmla="*/ 372704 w 622540"/>
                <a:gd name="connsiteY7" fmla="*/ 822623 h 911732"/>
                <a:gd name="connsiteX8" fmla="*/ 110237 w 622540"/>
                <a:gd name="connsiteY8" fmla="*/ 382356 h 911732"/>
                <a:gd name="connsiteX9" fmla="*/ 171 w 622540"/>
                <a:gd name="connsiteY9" fmla="*/ 166456 h 911732"/>
                <a:gd name="connsiteX10" fmla="*/ 127171 w 622540"/>
                <a:gd name="connsiteY10" fmla="*/ 1356 h 91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540" h="911732">
                  <a:moveTo>
                    <a:pt x="127171" y="1356"/>
                  </a:moveTo>
                  <a:cubicBezTo>
                    <a:pt x="151160" y="-7816"/>
                    <a:pt x="97537" y="29579"/>
                    <a:pt x="144104" y="111423"/>
                  </a:cubicBezTo>
                  <a:cubicBezTo>
                    <a:pt x="190671" y="193268"/>
                    <a:pt x="340249" y="413401"/>
                    <a:pt x="406571" y="492423"/>
                  </a:cubicBezTo>
                  <a:cubicBezTo>
                    <a:pt x="472893" y="571445"/>
                    <a:pt x="506054" y="581323"/>
                    <a:pt x="542037" y="585556"/>
                  </a:cubicBezTo>
                  <a:cubicBezTo>
                    <a:pt x="578020" y="589789"/>
                    <a:pt x="620354" y="507945"/>
                    <a:pt x="622471" y="517823"/>
                  </a:cubicBezTo>
                  <a:cubicBezTo>
                    <a:pt x="624588" y="527701"/>
                    <a:pt x="578020" y="581323"/>
                    <a:pt x="554737" y="644823"/>
                  </a:cubicBezTo>
                  <a:cubicBezTo>
                    <a:pt x="531454" y="708323"/>
                    <a:pt x="513110" y="869190"/>
                    <a:pt x="482771" y="898823"/>
                  </a:cubicBezTo>
                  <a:cubicBezTo>
                    <a:pt x="452432" y="928456"/>
                    <a:pt x="434793" y="908701"/>
                    <a:pt x="372704" y="822623"/>
                  </a:cubicBezTo>
                  <a:cubicBezTo>
                    <a:pt x="310615" y="736545"/>
                    <a:pt x="172326" y="491717"/>
                    <a:pt x="110237" y="382356"/>
                  </a:cubicBezTo>
                  <a:cubicBezTo>
                    <a:pt x="48148" y="272995"/>
                    <a:pt x="-3357" y="226428"/>
                    <a:pt x="171" y="166456"/>
                  </a:cubicBezTo>
                  <a:cubicBezTo>
                    <a:pt x="3699" y="106484"/>
                    <a:pt x="103182" y="10528"/>
                    <a:pt x="127171" y="135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6E32539-CABC-4985-A309-4E740B84346A}"/>
              </a:ext>
            </a:extLst>
          </p:cNvPr>
          <p:cNvGrpSpPr/>
          <p:nvPr/>
        </p:nvGrpSpPr>
        <p:grpSpPr>
          <a:xfrm>
            <a:off x="2865933" y="6129857"/>
            <a:ext cx="1473241" cy="1607376"/>
            <a:chOff x="3636399" y="5046124"/>
            <a:chExt cx="1473241" cy="1607376"/>
          </a:xfrm>
        </p:grpSpPr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66B0787E-D8DD-4CE2-A4B9-2CFE65FC1066}"/>
                </a:ext>
              </a:extLst>
            </p:cNvPr>
            <p:cNvSpPr/>
            <p:nvPr/>
          </p:nvSpPr>
          <p:spPr>
            <a:xfrm>
              <a:off x="3636399" y="5151863"/>
              <a:ext cx="1397989" cy="689180"/>
            </a:xfrm>
            <a:custGeom>
              <a:avLst/>
              <a:gdLst>
                <a:gd name="connsiteX0" fmla="*/ 34 w 1397989"/>
                <a:gd name="connsiteY0" fmla="*/ 448837 h 689180"/>
                <a:gd name="connsiteX1" fmla="*/ 228634 w 1397989"/>
                <a:gd name="connsiteY1" fmla="*/ 677437 h 689180"/>
                <a:gd name="connsiteX2" fmla="*/ 364101 w 1397989"/>
                <a:gd name="connsiteY2" fmla="*/ 647804 h 689180"/>
                <a:gd name="connsiteX3" fmla="*/ 834001 w 1397989"/>
                <a:gd name="connsiteY3" fmla="*/ 575837 h 689180"/>
                <a:gd name="connsiteX4" fmla="*/ 1215001 w 1397989"/>
                <a:gd name="connsiteY4" fmla="*/ 546204 h 689180"/>
                <a:gd name="connsiteX5" fmla="*/ 1397034 w 1397989"/>
                <a:gd name="connsiteY5" fmla="*/ 575837 h 689180"/>
                <a:gd name="connsiteX6" fmla="*/ 1278501 w 1397989"/>
                <a:gd name="connsiteY6" fmla="*/ 393804 h 689180"/>
                <a:gd name="connsiteX7" fmla="*/ 1100701 w 1397989"/>
                <a:gd name="connsiteY7" fmla="*/ 232937 h 689180"/>
                <a:gd name="connsiteX8" fmla="*/ 1240401 w 1397989"/>
                <a:gd name="connsiteY8" fmla="*/ 104 h 689180"/>
                <a:gd name="connsiteX9" fmla="*/ 1037201 w 1397989"/>
                <a:gd name="connsiteY9" fmla="*/ 262570 h 689180"/>
                <a:gd name="connsiteX10" fmla="*/ 863634 w 1397989"/>
                <a:gd name="connsiteY10" fmla="*/ 317604 h 689180"/>
                <a:gd name="connsiteX11" fmla="*/ 245568 w 1397989"/>
                <a:gd name="connsiteY11" fmla="*/ 508104 h 689180"/>
                <a:gd name="connsiteX12" fmla="*/ 34 w 1397989"/>
                <a:gd name="connsiteY12" fmla="*/ 448837 h 68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7989" h="689180">
                  <a:moveTo>
                    <a:pt x="34" y="448837"/>
                  </a:moveTo>
                  <a:cubicBezTo>
                    <a:pt x="-2788" y="477059"/>
                    <a:pt x="167956" y="644276"/>
                    <a:pt x="228634" y="677437"/>
                  </a:cubicBezTo>
                  <a:cubicBezTo>
                    <a:pt x="289312" y="710598"/>
                    <a:pt x="263207" y="664737"/>
                    <a:pt x="364101" y="647804"/>
                  </a:cubicBezTo>
                  <a:cubicBezTo>
                    <a:pt x="464995" y="630871"/>
                    <a:pt x="692184" y="592770"/>
                    <a:pt x="834001" y="575837"/>
                  </a:cubicBezTo>
                  <a:cubicBezTo>
                    <a:pt x="975818" y="558904"/>
                    <a:pt x="1121162" y="546204"/>
                    <a:pt x="1215001" y="546204"/>
                  </a:cubicBezTo>
                  <a:cubicBezTo>
                    <a:pt x="1308840" y="546204"/>
                    <a:pt x="1386451" y="601237"/>
                    <a:pt x="1397034" y="575837"/>
                  </a:cubicBezTo>
                  <a:cubicBezTo>
                    <a:pt x="1407617" y="550437"/>
                    <a:pt x="1327890" y="450954"/>
                    <a:pt x="1278501" y="393804"/>
                  </a:cubicBezTo>
                  <a:cubicBezTo>
                    <a:pt x="1229112" y="336654"/>
                    <a:pt x="1107051" y="298554"/>
                    <a:pt x="1100701" y="232937"/>
                  </a:cubicBezTo>
                  <a:cubicBezTo>
                    <a:pt x="1094351" y="167320"/>
                    <a:pt x="1250984" y="-4835"/>
                    <a:pt x="1240401" y="104"/>
                  </a:cubicBezTo>
                  <a:cubicBezTo>
                    <a:pt x="1229818" y="5043"/>
                    <a:pt x="1099995" y="209653"/>
                    <a:pt x="1037201" y="262570"/>
                  </a:cubicBezTo>
                  <a:cubicBezTo>
                    <a:pt x="974407" y="315487"/>
                    <a:pt x="863634" y="317604"/>
                    <a:pt x="863634" y="317604"/>
                  </a:cubicBezTo>
                  <a:cubicBezTo>
                    <a:pt x="731695" y="358526"/>
                    <a:pt x="386679" y="490465"/>
                    <a:pt x="245568" y="508104"/>
                  </a:cubicBezTo>
                  <a:cubicBezTo>
                    <a:pt x="104457" y="525743"/>
                    <a:pt x="2856" y="420615"/>
                    <a:pt x="34" y="44883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44FB78B1-8F51-45E7-9F9B-3C73C9BBF8B2}"/>
                </a:ext>
              </a:extLst>
            </p:cNvPr>
            <p:cNvSpPr/>
            <p:nvPr/>
          </p:nvSpPr>
          <p:spPr>
            <a:xfrm>
              <a:off x="3656344" y="5713792"/>
              <a:ext cx="1453296" cy="512416"/>
            </a:xfrm>
            <a:custGeom>
              <a:avLst/>
              <a:gdLst>
                <a:gd name="connsiteX0" fmla="*/ 60523 w 1453296"/>
                <a:gd name="connsiteY0" fmla="*/ 327175 h 512416"/>
                <a:gd name="connsiteX1" fmla="*/ 276423 w 1453296"/>
                <a:gd name="connsiteY1" fmla="*/ 509208 h 512416"/>
                <a:gd name="connsiteX2" fmla="*/ 500789 w 1453296"/>
                <a:gd name="connsiteY2" fmla="*/ 433008 h 512416"/>
                <a:gd name="connsiteX3" fmla="*/ 1135789 w 1453296"/>
                <a:gd name="connsiteY3" fmla="*/ 301775 h 512416"/>
                <a:gd name="connsiteX4" fmla="*/ 1449056 w 1453296"/>
                <a:gd name="connsiteY4" fmla="*/ 339875 h 512416"/>
                <a:gd name="connsiteX5" fmla="*/ 1305123 w 1453296"/>
                <a:gd name="connsiteY5" fmla="*/ 212875 h 512416"/>
                <a:gd name="connsiteX6" fmla="*/ 1135789 w 1453296"/>
                <a:gd name="connsiteY6" fmla="*/ 5441 h 512416"/>
                <a:gd name="connsiteX7" fmla="*/ 1135789 w 1453296"/>
                <a:gd name="connsiteY7" fmla="*/ 60475 h 512416"/>
                <a:gd name="connsiteX8" fmla="*/ 1034189 w 1453296"/>
                <a:gd name="connsiteY8" fmla="*/ 60475 h 512416"/>
                <a:gd name="connsiteX9" fmla="*/ 759023 w 1453296"/>
                <a:gd name="connsiteY9" fmla="*/ 119741 h 512416"/>
                <a:gd name="connsiteX10" fmla="*/ 454223 w 1453296"/>
                <a:gd name="connsiteY10" fmla="*/ 166308 h 512416"/>
                <a:gd name="connsiteX11" fmla="*/ 428823 w 1453296"/>
                <a:gd name="connsiteY11" fmla="*/ 284841 h 512416"/>
                <a:gd name="connsiteX12" fmla="*/ 30889 w 1453296"/>
                <a:gd name="connsiteY12" fmla="*/ 225575 h 512416"/>
                <a:gd name="connsiteX13" fmla="*/ 60523 w 1453296"/>
                <a:gd name="connsiteY13" fmla="*/ 327175 h 51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53296" h="512416">
                  <a:moveTo>
                    <a:pt x="60523" y="327175"/>
                  </a:moveTo>
                  <a:cubicBezTo>
                    <a:pt x="101445" y="374447"/>
                    <a:pt x="203045" y="491569"/>
                    <a:pt x="276423" y="509208"/>
                  </a:cubicBezTo>
                  <a:cubicBezTo>
                    <a:pt x="349801" y="526847"/>
                    <a:pt x="357561" y="467580"/>
                    <a:pt x="500789" y="433008"/>
                  </a:cubicBezTo>
                  <a:cubicBezTo>
                    <a:pt x="644017" y="398436"/>
                    <a:pt x="977745" y="317297"/>
                    <a:pt x="1135789" y="301775"/>
                  </a:cubicBezTo>
                  <a:cubicBezTo>
                    <a:pt x="1293833" y="286253"/>
                    <a:pt x="1420834" y="354692"/>
                    <a:pt x="1449056" y="339875"/>
                  </a:cubicBezTo>
                  <a:cubicBezTo>
                    <a:pt x="1477278" y="325058"/>
                    <a:pt x="1357334" y="268614"/>
                    <a:pt x="1305123" y="212875"/>
                  </a:cubicBezTo>
                  <a:cubicBezTo>
                    <a:pt x="1252912" y="157136"/>
                    <a:pt x="1164011" y="30841"/>
                    <a:pt x="1135789" y="5441"/>
                  </a:cubicBezTo>
                  <a:cubicBezTo>
                    <a:pt x="1107567" y="-19959"/>
                    <a:pt x="1152722" y="51303"/>
                    <a:pt x="1135789" y="60475"/>
                  </a:cubicBezTo>
                  <a:cubicBezTo>
                    <a:pt x="1118856" y="69647"/>
                    <a:pt x="1096983" y="50597"/>
                    <a:pt x="1034189" y="60475"/>
                  </a:cubicBezTo>
                  <a:cubicBezTo>
                    <a:pt x="971395" y="70353"/>
                    <a:pt x="855684" y="102102"/>
                    <a:pt x="759023" y="119741"/>
                  </a:cubicBezTo>
                  <a:cubicBezTo>
                    <a:pt x="662362" y="137380"/>
                    <a:pt x="509256" y="138791"/>
                    <a:pt x="454223" y="166308"/>
                  </a:cubicBezTo>
                  <a:cubicBezTo>
                    <a:pt x="399190" y="193825"/>
                    <a:pt x="499379" y="274963"/>
                    <a:pt x="428823" y="284841"/>
                  </a:cubicBezTo>
                  <a:cubicBezTo>
                    <a:pt x="358267" y="294719"/>
                    <a:pt x="97211" y="224164"/>
                    <a:pt x="30889" y="225575"/>
                  </a:cubicBezTo>
                  <a:cubicBezTo>
                    <a:pt x="-35433" y="226986"/>
                    <a:pt x="19601" y="279903"/>
                    <a:pt x="60523" y="3271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81F08C16-9D42-4CCF-BB2A-822E8F7783C2}"/>
                </a:ext>
              </a:extLst>
            </p:cNvPr>
            <p:cNvSpPr/>
            <p:nvPr/>
          </p:nvSpPr>
          <p:spPr>
            <a:xfrm>
              <a:off x="3940663" y="5046124"/>
              <a:ext cx="1095510" cy="1607376"/>
            </a:xfrm>
            <a:custGeom>
              <a:avLst/>
              <a:gdLst>
                <a:gd name="connsiteX0" fmla="*/ 309604 w 1095510"/>
                <a:gd name="connsiteY0" fmla="*/ 9 h 1607376"/>
                <a:gd name="connsiteX1" fmla="*/ 343470 w 1095510"/>
                <a:gd name="connsiteY1" fmla="*/ 228609 h 1607376"/>
                <a:gd name="connsiteX2" fmla="*/ 127570 w 1095510"/>
                <a:gd name="connsiteY2" fmla="*/ 419109 h 1607376"/>
                <a:gd name="connsiteX3" fmla="*/ 4804 w 1095510"/>
                <a:gd name="connsiteY3" fmla="*/ 664643 h 1607376"/>
                <a:gd name="connsiteX4" fmla="*/ 47137 w 1095510"/>
                <a:gd name="connsiteY4" fmla="*/ 1151476 h 1607376"/>
                <a:gd name="connsiteX5" fmla="*/ 250337 w 1095510"/>
                <a:gd name="connsiteY5" fmla="*/ 1557876 h 1607376"/>
                <a:gd name="connsiteX6" fmla="*/ 584770 w 1095510"/>
                <a:gd name="connsiteY6" fmla="*/ 1583276 h 1607376"/>
                <a:gd name="connsiteX7" fmla="*/ 1058904 w 1095510"/>
                <a:gd name="connsiteY7" fmla="*/ 1401243 h 1607376"/>
                <a:gd name="connsiteX8" fmla="*/ 1046204 w 1095510"/>
                <a:gd name="connsiteY8" fmla="*/ 1159943 h 1607376"/>
                <a:gd name="connsiteX9" fmla="*/ 906504 w 1095510"/>
                <a:gd name="connsiteY9" fmla="*/ 1049876 h 1607376"/>
                <a:gd name="connsiteX10" fmla="*/ 965770 w 1095510"/>
                <a:gd name="connsiteY10" fmla="*/ 1134543 h 1607376"/>
                <a:gd name="connsiteX11" fmla="*/ 796437 w 1095510"/>
                <a:gd name="connsiteY11" fmla="*/ 1333509 h 1607376"/>
                <a:gd name="connsiteX12" fmla="*/ 305370 w 1095510"/>
                <a:gd name="connsiteY12" fmla="*/ 1214976 h 1607376"/>
                <a:gd name="connsiteX13" fmla="*/ 254570 w 1095510"/>
                <a:gd name="connsiteY13" fmla="*/ 927109 h 1607376"/>
                <a:gd name="connsiteX14" fmla="*/ 512804 w 1095510"/>
                <a:gd name="connsiteY14" fmla="*/ 419109 h 1607376"/>
                <a:gd name="connsiteX15" fmla="*/ 419670 w 1095510"/>
                <a:gd name="connsiteY15" fmla="*/ 237076 h 1607376"/>
                <a:gd name="connsiteX16" fmla="*/ 309604 w 1095510"/>
                <a:gd name="connsiteY16" fmla="*/ 9 h 160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5510" h="1607376">
                  <a:moveTo>
                    <a:pt x="309604" y="9"/>
                  </a:moveTo>
                  <a:cubicBezTo>
                    <a:pt x="296904" y="-1402"/>
                    <a:pt x="373809" y="158759"/>
                    <a:pt x="343470" y="228609"/>
                  </a:cubicBezTo>
                  <a:cubicBezTo>
                    <a:pt x="313131" y="298459"/>
                    <a:pt x="184014" y="346437"/>
                    <a:pt x="127570" y="419109"/>
                  </a:cubicBezTo>
                  <a:cubicBezTo>
                    <a:pt x="71126" y="491781"/>
                    <a:pt x="18209" y="542582"/>
                    <a:pt x="4804" y="664643"/>
                  </a:cubicBezTo>
                  <a:cubicBezTo>
                    <a:pt x="-8601" y="786704"/>
                    <a:pt x="6215" y="1002604"/>
                    <a:pt x="47137" y="1151476"/>
                  </a:cubicBezTo>
                  <a:cubicBezTo>
                    <a:pt x="88059" y="1300348"/>
                    <a:pt x="160732" y="1485909"/>
                    <a:pt x="250337" y="1557876"/>
                  </a:cubicBezTo>
                  <a:cubicBezTo>
                    <a:pt x="339942" y="1629843"/>
                    <a:pt x="450009" y="1609382"/>
                    <a:pt x="584770" y="1583276"/>
                  </a:cubicBezTo>
                  <a:cubicBezTo>
                    <a:pt x="719531" y="1557171"/>
                    <a:pt x="981998" y="1471798"/>
                    <a:pt x="1058904" y="1401243"/>
                  </a:cubicBezTo>
                  <a:cubicBezTo>
                    <a:pt x="1135810" y="1330688"/>
                    <a:pt x="1071604" y="1218504"/>
                    <a:pt x="1046204" y="1159943"/>
                  </a:cubicBezTo>
                  <a:cubicBezTo>
                    <a:pt x="1020804" y="1101382"/>
                    <a:pt x="919910" y="1054109"/>
                    <a:pt x="906504" y="1049876"/>
                  </a:cubicBezTo>
                  <a:cubicBezTo>
                    <a:pt x="893098" y="1045643"/>
                    <a:pt x="984114" y="1087271"/>
                    <a:pt x="965770" y="1134543"/>
                  </a:cubicBezTo>
                  <a:cubicBezTo>
                    <a:pt x="947426" y="1181815"/>
                    <a:pt x="906504" y="1320104"/>
                    <a:pt x="796437" y="1333509"/>
                  </a:cubicBezTo>
                  <a:cubicBezTo>
                    <a:pt x="686370" y="1346915"/>
                    <a:pt x="395681" y="1282709"/>
                    <a:pt x="305370" y="1214976"/>
                  </a:cubicBezTo>
                  <a:cubicBezTo>
                    <a:pt x="215059" y="1147243"/>
                    <a:pt x="219998" y="1059754"/>
                    <a:pt x="254570" y="927109"/>
                  </a:cubicBezTo>
                  <a:cubicBezTo>
                    <a:pt x="289142" y="794465"/>
                    <a:pt x="485287" y="534114"/>
                    <a:pt x="512804" y="419109"/>
                  </a:cubicBezTo>
                  <a:cubicBezTo>
                    <a:pt x="540321" y="304104"/>
                    <a:pt x="454242" y="301987"/>
                    <a:pt x="419670" y="237076"/>
                  </a:cubicBezTo>
                  <a:cubicBezTo>
                    <a:pt x="385098" y="172165"/>
                    <a:pt x="322304" y="1420"/>
                    <a:pt x="309604" y="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F5251415-1DA5-4ADA-89E6-1809F29E0FE9}"/>
              </a:ext>
            </a:extLst>
          </p:cNvPr>
          <p:cNvGrpSpPr/>
          <p:nvPr/>
        </p:nvGrpSpPr>
        <p:grpSpPr>
          <a:xfrm>
            <a:off x="4800600" y="7112087"/>
            <a:ext cx="1791325" cy="1525783"/>
            <a:chOff x="4996897" y="5164754"/>
            <a:chExt cx="1791325" cy="1525783"/>
          </a:xfrm>
        </p:grpSpPr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04D2A07E-8D2E-4957-AFD5-C9BDC5AE763A}"/>
                </a:ext>
              </a:extLst>
            </p:cNvPr>
            <p:cNvSpPr/>
            <p:nvPr/>
          </p:nvSpPr>
          <p:spPr>
            <a:xfrm>
              <a:off x="5096933" y="5204848"/>
              <a:ext cx="1500605" cy="338654"/>
            </a:xfrm>
            <a:custGeom>
              <a:avLst/>
              <a:gdLst>
                <a:gd name="connsiteX0" fmla="*/ 0 w 1500605"/>
                <a:gd name="connsiteY0" fmla="*/ 203235 h 338654"/>
                <a:gd name="connsiteX1" fmla="*/ 213784 w 1500605"/>
                <a:gd name="connsiteY1" fmla="*/ 319652 h 338654"/>
                <a:gd name="connsiteX2" fmla="*/ 317500 w 1500605"/>
                <a:gd name="connsiteY2" fmla="*/ 334469 h 338654"/>
                <a:gd name="connsiteX3" fmla="*/ 624417 w 1500605"/>
                <a:gd name="connsiteY3" fmla="*/ 277319 h 338654"/>
                <a:gd name="connsiteX4" fmla="*/ 1210734 w 1500605"/>
                <a:gd name="connsiteY4" fmla="*/ 266735 h 338654"/>
                <a:gd name="connsiteX5" fmla="*/ 1496484 w 1500605"/>
                <a:gd name="connsiteY5" fmla="*/ 313302 h 338654"/>
                <a:gd name="connsiteX6" fmla="*/ 1377950 w 1500605"/>
                <a:gd name="connsiteY6" fmla="*/ 186302 h 338654"/>
                <a:gd name="connsiteX7" fmla="*/ 1348317 w 1500605"/>
                <a:gd name="connsiteY7" fmla="*/ 52952 h 338654"/>
                <a:gd name="connsiteX8" fmla="*/ 1435100 w 1500605"/>
                <a:gd name="connsiteY8" fmla="*/ 35 h 338654"/>
                <a:gd name="connsiteX9" fmla="*/ 1263650 w 1500605"/>
                <a:gd name="connsiteY9" fmla="*/ 59302 h 338654"/>
                <a:gd name="connsiteX10" fmla="*/ 1056217 w 1500605"/>
                <a:gd name="connsiteY10" fmla="*/ 88935 h 338654"/>
                <a:gd name="connsiteX11" fmla="*/ 719667 w 1500605"/>
                <a:gd name="connsiteY11" fmla="*/ 163019 h 338654"/>
                <a:gd name="connsiteX12" fmla="*/ 393700 w 1500605"/>
                <a:gd name="connsiteY12" fmla="*/ 224402 h 338654"/>
                <a:gd name="connsiteX13" fmla="*/ 211667 w 1500605"/>
                <a:gd name="connsiteY13" fmla="*/ 254035 h 338654"/>
                <a:gd name="connsiteX14" fmla="*/ 0 w 1500605"/>
                <a:gd name="connsiteY14" fmla="*/ 203235 h 33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0605" h="338654">
                  <a:moveTo>
                    <a:pt x="0" y="203235"/>
                  </a:moveTo>
                  <a:cubicBezTo>
                    <a:pt x="353" y="214171"/>
                    <a:pt x="160867" y="297780"/>
                    <a:pt x="213784" y="319652"/>
                  </a:cubicBezTo>
                  <a:cubicBezTo>
                    <a:pt x="266701" y="341524"/>
                    <a:pt x="249061" y="341525"/>
                    <a:pt x="317500" y="334469"/>
                  </a:cubicBezTo>
                  <a:cubicBezTo>
                    <a:pt x="385939" y="327414"/>
                    <a:pt x="475545" y="288608"/>
                    <a:pt x="624417" y="277319"/>
                  </a:cubicBezTo>
                  <a:cubicBezTo>
                    <a:pt x="773289" y="266030"/>
                    <a:pt x="1065390" y="260738"/>
                    <a:pt x="1210734" y="266735"/>
                  </a:cubicBezTo>
                  <a:cubicBezTo>
                    <a:pt x="1356078" y="272732"/>
                    <a:pt x="1468615" y="326708"/>
                    <a:pt x="1496484" y="313302"/>
                  </a:cubicBezTo>
                  <a:cubicBezTo>
                    <a:pt x="1524353" y="299896"/>
                    <a:pt x="1402644" y="229694"/>
                    <a:pt x="1377950" y="186302"/>
                  </a:cubicBezTo>
                  <a:cubicBezTo>
                    <a:pt x="1353256" y="142910"/>
                    <a:pt x="1338792" y="83996"/>
                    <a:pt x="1348317" y="52952"/>
                  </a:cubicBezTo>
                  <a:cubicBezTo>
                    <a:pt x="1357842" y="21908"/>
                    <a:pt x="1449211" y="-1023"/>
                    <a:pt x="1435100" y="35"/>
                  </a:cubicBezTo>
                  <a:cubicBezTo>
                    <a:pt x="1420989" y="1093"/>
                    <a:pt x="1326797" y="44485"/>
                    <a:pt x="1263650" y="59302"/>
                  </a:cubicBezTo>
                  <a:cubicBezTo>
                    <a:pt x="1200503" y="74119"/>
                    <a:pt x="1146881" y="71649"/>
                    <a:pt x="1056217" y="88935"/>
                  </a:cubicBezTo>
                  <a:cubicBezTo>
                    <a:pt x="965553" y="106221"/>
                    <a:pt x="830086" y="140441"/>
                    <a:pt x="719667" y="163019"/>
                  </a:cubicBezTo>
                  <a:cubicBezTo>
                    <a:pt x="609248" y="185597"/>
                    <a:pt x="478367" y="209233"/>
                    <a:pt x="393700" y="224402"/>
                  </a:cubicBezTo>
                  <a:cubicBezTo>
                    <a:pt x="309033" y="239571"/>
                    <a:pt x="274109" y="257915"/>
                    <a:pt x="211667" y="254035"/>
                  </a:cubicBezTo>
                  <a:cubicBezTo>
                    <a:pt x="149225" y="250155"/>
                    <a:pt x="-353" y="192299"/>
                    <a:pt x="0" y="2032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38CC0392-0D58-4FAC-8FAE-BF6F5565D6D0}"/>
                </a:ext>
              </a:extLst>
            </p:cNvPr>
            <p:cNvSpPr/>
            <p:nvPr/>
          </p:nvSpPr>
          <p:spPr>
            <a:xfrm>
              <a:off x="5343011" y="5180747"/>
              <a:ext cx="439852" cy="533107"/>
            </a:xfrm>
            <a:custGeom>
              <a:avLst/>
              <a:gdLst>
                <a:gd name="connsiteX0" fmla="*/ 1572 w 439852"/>
                <a:gd name="connsiteY0" fmla="*/ 853 h 533107"/>
                <a:gd name="connsiteX1" fmla="*/ 141272 w 439852"/>
                <a:gd name="connsiteY1" fmla="*/ 129970 h 533107"/>
                <a:gd name="connsiteX2" fmla="*/ 128572 w 439852"/>
                <a:gd name="connsiteY2" fmla="*/ 290836 h 533107"/>
                <a:gd name="connsiteX3" fmla="*/ 249222 w 439852"/>
                <a:gd name="connsiteY3" fmla="*/ 525786 h 533107"/>
                <a:gd name="connsiteX4" fmla="*/ 276739 w 439852"/>
                <a:gd name="connsiteY4" fmla="*/ 451703 h 533107"/>
                <a:gd name="connsiteX5" fmla="*/ 439722 w 439852"/>
                <a:gd name="connsiteY5" fmla="*/ 231570 h 533107"/>
                <a:gd name="connsiteX6" fmla="*/ 247106 w 439852"/>
                <a:gd name="connsiteY6" fmla="*/ 81286 h 533107"/>
                <a:gd name="connsiteX7" fmla="*/ 1572 w 439852"/>
                <a:gd name="connsiteY7" fmla="*/ 853 h 53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852" h="533107">
                  <a:moveTo>
                    <a:pt x="1572" y="853"/>
                  </a:moveTo>
                  <a:cubicBezTo>
                    <a:pt x="-16067" y="8967"/>
                    <a:pt x="120105" y="81640"/>
                    <a:pt x="141272" y="129970"/>
                  </a:cubicBezTo>
                  <a:cubicBezTo>
                    <a:pt x="162439" y="178300"/>
                    <a:pt x="110580" y="224867"/>
                    <a:pt x="128572" y="290836"/>
                  </a:cubicBezTo>
                  <a:cubicBezTo>
                    <a:pt x="146564" y="356805"/>
                    <a:pt x="224528" y="498975"/>
                    <a:pt x="249222" y="525786"/>
                  </a:cubicBezTo>
                  <a:cubicBezTo>
                    <a:pt x="273916" y="552597"/>
                    <a:pt x="244989" y="500739"/>
                    <a:pt x="276739" y="451703"/>
                  </a:cubicBezTo>
                  <a:cubicBezTo>
                    <a:pt x="308489" y="402667"/>
                    <a:pt x="444661" y="293306"/>
                    <a:pt x="439722" y="231570"/>
                  </a:cubicBezTo>
                  <a:cubicBezTo>
                    <a:pt x="434783" y="169834"/>
                    <a:pt x="319778" y="118328"/>
                    <a:pt x="247106" y="81286"/>
                  </a:cubicBezTo>
                  <a:cubicBezTo>
                    <a:pt x="174434" y="44244"/>
                    <a:pt x="19211" y="-7261"/>
                    <a:pt x="1572" y="8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C64FEF65-D45A-41F9-86A5-32433ABF9BD3}"/>
                </a:ext>
              </a:extLst>
            </p:cNvPr>
            <p:cNvSpPr/>
            <p:nvPr/>
          </p:nvSpPr>
          <p:spPr>
            <a:xfrm>
              <a:off x="5970367" y="5164754"/>
              <a:ext cx="348655" cy="466482"/>
            </a:xfrm>
            <a:custGeom>
              <a:avLst/>
              <a:gdLst>
                <a:gd name="connsiteX0" fmla="*/ 53666 w 348655"/>
                <a:gd name="connsiteY0" fmla="*/ 4146 h 466482"/>
                <a:gd name="connsiteX1" fmla="*/ 341533 w 348655"/>
                <a:gd name="connsiteY1" fmla="*/ 103629 h 466482"/>
                <a:gd name="connsiteX2" fmla="*/ 248400 w 348655"/>
                <a:gd name="connsiteY2" fmla="*/ 287779 h 466482"/>
                <a:gd name="connsiteX3" fmla="*/ 108700 w 348655"/>
                <a:gd name="connsiteY3" fmla="*/ 440179 h 466482"/>
                <a:gd name="connsiteX4" fmla="*/ 750 w 348655"/>
                <a:gd name="connsiteY4" fmla="*/ 457113 h 466482"/>
                <a:gd name="connsiteX5" fmla="*/ 64250 w 348655"/>
                <a:gd name="connsiteY5" fmla="*/ 340696 h 466482"/>
                <a:gd name="connsiteX6" fmla="*/ 129866 w 348655"/>
                <a:gd name="connsiteY6" fmla="*/ 239096 h 466482"/>
                <a:gd name="connsiteX7" fmla="*/ 53666 w 348655"/>
                <a:gd name="connsiteY7" fmla="*/ 4146 h 4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655" h="466482">
                  <a:moveTo>
                    <a:pt x="53666" y="4146"/>
                  </a:moveTo>
                  <a:cubicBezTo>
                    <a:pt x="88944" y="-18432"/>
                    <a:pt x="309077" y="56357"/>
                    <a:pt x="341533" y="103629"/>
                  </a:cubicBezTo>
                  <a:cubicBezTo>
                    <a:pt x="373989" y="150901"/>
                    <a:pt x="287205" y="231687"/>
                    <a:pt x="248400" y="287779"/>
                  </a:cubicBezTo>
                  <a:cubicBezTo>
                    <a:pt x="209595" y="343871"/>
                    <a:pt x="149975" y="411957"/>
                    <a:pt x="108700" y="440179"/>
                  </a:cubicBezTo>
                  <a:cubicBezTo>
                    <a:pt x="67425" y="468401"/>
                    <a:pt x="8158" y="473693"/>
                    <a:pt x="750" y="457113"/>
                  </a:cubicBezTo>
                  <a:cubicBezTo>
                    <a:pt x="-6658" y="440533"/>
                    <a:pt x="42731" y="377032"/>
                    <a:pt x="64250" y="340696"/>
                  </a:cubicBezTo>
                  <a:cubicBezTo>
                    <a:pt x="85769" y="304360"/>
                    <a:pt x="135863" y="292366"/>
                    <a:pt x="129866" y="239096"/>
                  </a:cubicBezTo>
                  <a:cubicBezTo>
                    <a:pt x="123869" y="185826"/>
                    <a:pt x="18388" y="26724"/>
                    <a:pt x="53666" y="41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2A532862-DF24-4210-9613-C0481613484E}"/>
                </a:ext>
              </a:extLst>
            </p:cNvPr>
            <p:cNvSpPr/>
            <p:nvPr/>
          </p:nvSpPr>
          <p:spPr>
            <a:xfrm>
              <a:off x="5079208" y="5538669"/>
              <a:ext cx="1640306" cy="370974"/>
            </a:xfrm>
            <a:custGeom>
              <a:avLst/>
              <a:gdLst>
                <a:gd name="connsiteX0" fmla="*/ 792 w 1640306"/>
                <a:gd name="connsiteY0" fmla="*/ 231364 h 370974"/>
                <a:gd name="connsiteX1" fmla="*/ 244209 w 1640306"/>
                <a:gd name="connsiteY1" fmla="*/ 368948 h 370974"/>
                <a:gd name="connsiteX2" fmla="*/ 424125 w 1640306"/>
                <a:gd name="connsiteY2" fmla="*/ 305448 h 370974"/>
                <a:gd name="connsiteX3" fmla="*/ 1065475 w 1640306"/>
                <a:gd name="connsiteY3" fmla="*/ 195381 h 370974"/>
                <a:gd name="connsiteX4" fmla="*/ 1611575 w 1640306"/>
                <a:gd name="connsiteY4" fmla="*/ 267348 h 370974"/>
                <a:gd name="connsiteX5" fmla="*/ 1554425 w 1640306"/>
                <a:gd name="connsiteY5" fmla="*/ 163631 h 370974"/>
                <a:gd name="connsiteX6" fmla="*/ 1471875 w 1640306"/>
                <a:gd name="connsiteY6" fmla="*/ 2764 h 370974"/>
                <a:gd name="connsiteX7" fmla="*/ 1323709 w 1640306"/>
                <a:gd name="connsiteY7" fmla="*/ 64148 h 370974"/>
                <a:gd name="connsiteX8" fmla="*/ 1141675 w 1640306"/>
                <a:gd name="connsiteY8" fmla="*/ 93781 h 370974"/>
                <a:gd name="connsiteX9" fmla="*/ 654842 w 1640306"/>
                <a:gd name="connsiteY9" fmla="*/ 178448 h 370974"/>
                <a:gd name="connsiteX10" fmla="*/ 330992 w 1640306"/>
                <a:gd name="connsiteY10" fmla="*/ 256764 h 370974"/>
                <a:gd name="connsiteX11" fmla="*/ 792 w 1640306"/>
                <a:gd name="connsiteY11" fmla="*/ 231364 h 37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0306" h="370974">
                  <a:moveTo>
                    <a:pt x="792" y="231364"/>
                  </a:moveTo>
                  <a:cubicBezTo>
                    <a:pt x="-13672" y="250061"/>
                    <a:pt x="173654" y="356601"/>
                    <a:pt x="244209" y="368948"/>
                  </a:cubicBezTo>
                  <a:cubicBezTo>
                    <a:pt x="314765" y="381295"/>
                    <a:pt x="287247" y="334376"/>
                    <a:pt x="424125" y="305448"/>
                  </a:cubicBezTo>
                  <a:cubicBezTo>
                    <a:pt x="561003" y="276520"/>
                    <a:pt x="867567" y="201731"/>
                    <a:pt x="1065475" y="195381"/>
                  </a:cubicBezTo>
                  <a:cubicBezTo>
                    <a:pt x="1263383" y="189031"/>
                    <a:pt x="1530083" y="272640"/>
                    <a:pt x="1611575" y="267348"/>
                  </a:cubicBezTo>
                  <a:cubicBezTo>
                    <a:pt x="1693067" y="262056"/>
                    <a:pt x="1577708" y="207728"/>
                    <a:pt x="1554425" y="163631"/>
                  </a:cubicBezTo>
                  <a:cubicBezTo>
                    <a:pt x="1531142" y="119534"/>
                    <a:pt x="1510328" y="19345"/>
                    <a:pt x="1471875" y="2764"/>
                  </a:cubicBezTo>
                  <a:cubicBezTo>
                    <a:pt x="1433422" y="-13817"/>
                    <a:pt x="1378742" y="48979"/>
                    <a:pt x="1323709" y="64148"/>
                  </a:cubicBezTo>
                  <a:cubicBezTo>
                    <a:pt x="1268676" y="79317"/>
                    <a:pt x="1141675" y="93781"/>
                    <a:pt x="1141675" y="93781"/>
                  </a:cubicBezTo>
                  <a:cubicBezTo>
                    <a:pt x="1030197" y="112831"/>
                    <a:pt x="789956" y="151284"/>
                    <a:pt x="654842" y="178448"/>
                  </a:cubicBezTo>
                  <a:cubicBezTo>
                    <a:pt x="519728" y="205612"/>
                    <a:pt x="444939" y="251472"/>
                    <a:pt x="330992" y="256764"/>
                  </a:cubicBezTo>
                  <a:cubicBezTo>
                    <a:pt x="217045" y="262056"/>
                    <a:pt x="15256" y="212667"/>
                    <a:pt x="792" y="23136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8114EBB0-3E1E-4EE2-92CD-BA82C3AAA4EC}"/>
                </a:ext>
              </a:extLst>
            </p:cNvPr>
            <p:cNvSpPr/>
            <p:nvPr/>
          </p:nvSpPr>
          <p:spPr>
            <a:xfrm>
              <a:off x="5932907" y="5482157"/>
              <a:ext cx="423717" cy="468023"/>
            </a:xfrm>
            <a:custGeom>
              <a:avLst/>
              <a:gdLst>
                <a:gd name="connsiteX0" fmla="*/ 131343 w 423717"/>
                <a:gd name="connsiteY0" fmla="*/ 10 h 468023"/>
                <a:gd name="connsiteX1" fmla="*/ 385343 w 423717"/>
                <a:gd name="connsiteY1" fmla="*/ 103726 h 468023"/>
                <a:gd name="connsiteX2" fmla="*/ 423443 w 423717"/>
                <a:gd name="connsiteY2" fmla="*/ 133360 h 468023"/>
                <a:gd name="connsiteX3" fmla="*/ 402276 w 423717"/>
                <a:gd name="connsiteY3" fmla="*/ 302693 h 468023"/>
                <a:gd name="connsiteX4" fmla="*/ 398043 w 423717"/>
                <a:gd name="connsiteY4" fmla="*/ 444510 h 468023"/>
                <a:gd name="connsiteX5" fmla="*/ 237176 w 423717"/>
                <a:gd name="connsiteY5" fmla="*/ 461443 h 468023"/>
                <a:gd name="connsiteX6" fmla="*/ 222360 w 423717"/>
                <a:gd name="connsiteY6" fmla="*/ 376776 h 468023"/>
                <a:gd name="connsiteX7" fmla="*/ 188493 w 423717"/>
                <a:gd name="connsiteY7" fmla="*/ 228610 h 468023"/>
                <a:gd name="connsiteX8" fmla="*/ 184260 w 423717"/>
                <a:gd name="connsiteY8" fmla="*/ 213793 h 468023"/>
                <a:gd name="connsiteX9" fmla="*/ 110 w 423717"/>
                <a:gd name="connsiteY9" fmla="*/ 65626 h 468023"/>
                <a:gd name="connsiteX10" fmla="*/ 156743 w 423717"/>
                <a:gd name="connsiteY10" fmla="*/ 110076 h 468023"/>
                <a:gd name="connsiteX11" fmla="*/ 131343 w 423717"/>
                <a:gd name="connsiteY11" fmla="*/ 10 h 46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3717" h="468023">
                  <a:moveTo>
                    <a:pt x="131343" y="10"/>
                  </a:moveTo>
                  <a:cubicBezTo>
                    <a:pt x="169443" y="-1048"/>
                    <a:pt x="336660" y="81501"/>
                    <a:pt x="385343" y="103726"/>
                  </a:cubicBezTo>
                  <a:cubicBezTo>
                    <a:pt x="434026" y="125951"/>
                    <a:pt x="420621" y="100199"/>
                    <a:pt x="423443" y="133360"/>
                  </a:cubicBezTo>
                  <a:cubicBezTo>
                    <a:pt x="426265" y="166521"/>
                    <a:pt x="406509" y="250835"/>
                    <a:pt x="402276" y="302693"/>
                  </a:cubicBezTo>
                  <a:cubicBezTo>
                    <a:pt x="398043" y="354551"/>
                    <a:pt x="425560" y="418052"/>
                    <a:pt x="398043" y="444510"/>
                  </a:cubicBezTo>
                  <a:cubicBezTo>
                    <a:pt x="370526" y="470968"/>
                    <a:pt x="266456" y="472732"/>
                    <a:pt x="237176" y="461443"/>
                  </a:cubicBezTo>
                  <a:cubicBezTo>
                    <a:pt x="207896" y="450154"/>
                    <a:pt x="230474" y="415581"/>
                    <a:pt x="222360" y="376776"/>
                  </a:cubicBezTo>
                  <a:cubicBezTo>
                    <a:pt x="214246" y="337971"/>
                    <a:pt x="194843" y="255774"/>
                    <a:pt x="188493" y="228610"/>
                  </a:cubicBezTo>
                  <a:cubicBezTo>
                    <a:pt x="182143" y="201446"/>
                    <a:pt x="215657" y="240957"/>
                    <a:pt x="184260" y="213793"/>
                  </a:cubicBezTo>
                  <a:cubicBezTo>
                    <a:pt x="152863" y="186629"/>
                    <a:pt x="4696" y="82912"/>
                    <a:pt x="110" y="65626"/>
                  </a:cubicBezTo>
                  <a:cubicBezTo>
                    <a:pt x="-4476" y="48340"/>
                    <a:pt x="134871" y="117132"/>
                    <a:pt x="156743" y="110076"/>
                  </a:cubicBezTo>
                  <a:cubicBezTo>
                    <a:pt x="178615" y="103020"/>
                    <a:pt x="93243" y="1068"/>
                    <a:pt x="131343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304F6FE6-1B5B-4C3B-B0FF-710B590DF886}"/>
                </a:ext>
              </a:extLst>
            </p:cNvPr>
            <p:cNvSpPr/>
            <p:nvPr/>
          </p:nvSpPr>
          <p:spPr>
            <a:xfrm>
              <a:off x="5708893" y="5589136"/>
              <a:ext cx="711702" cy="316564"/>
            </a:xfrm>
            <a:custGeom>
              <a:avLst/>
              <a:gdLst>
                <a:gd name="connsiteX0" fmla="*/ 6107 w 711702"/>
                <a:gd name="connsiteY0" fmla="*/ 981 h 316564"/>
                <a:gd name="connsiteX1" fmla="*/ 78074 w 711702"/>
                <a:gd name="connsiteY1" fmla="*/ 98347 h 316564"/>
                <a:gd name="connsiteX2" fmla="*/ 14574 w 711702"/>
                <a:gd name="connsiteY2" fmla="*/ 301547 h 316564"/>
                <a:gd name="connsiteX3" fmla="*/ 29390 w 711702"/>
                <a:gd name="connsiteY3" fmla="*/ 288847 h 316564"/>
                <a:gd name="connsiteX4" fmla="*/ 78074 w 711702"/>
                <a:gd name="connsiteY4" fmla="*/ 286731 h 316564"/>
                <a:gd name="connsiteX5" fmla="*/ 349007 w 711702"/>
                <a:gd name="connsiteY5" fmla="*/ 316364 h 316564"/>
                <a:gd name="connsiteX6" fmla="*/ 710957 w 711702"/>
                <a:gd name="connsiteY6" fmla="*/ 269797 h 316564"/>
                <a:gd name="connsiteX7" fmla="*/ 450607 w 711702"/>
                <a:gd name="connsiteY7" fmla="*/ 252864 h 316564"/>
                <a:gd name="connsiteX8" fmla="*/ 257990 w 711702"/>
                <a:gd name="connsiteY8" fmla="*/ 206297 h 316564"/>
                <a:gd name="connsiteX9" fmla="*/ 268574 w 711702"/>
                <a:gd name="connsiteY9" fmla="*/ 58131 h 316564"/>
                <a:gd name="connsiteX10" fmla="*/ 6107 w 711702"/>
                <a:gd name="connsiteY10" fmla="*/ 981 h 316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1702" h="316564">
                  <a:moveTo>
                    <a:pt x="6107" y="981"/>
                  </a:moveTo>
                  <a:cubicBezTo>
                    <a:pt x="-25643" y="7684"/>
                    <a:pt x="76663" y="48253"/>
                    <a:pt x="78074" y="98347"/>
                  </a:cubicBezTo>
                  <a:cubicBezTo>
                    <a:pt x="79485" y="148441"/>
                    <a:pt x="22688" y="269797"/>
                    <a:pt x="14574" y="301547"/>
                  </a:cubicBezTo>
                  <a:cubicBezTo>
                    <a:pt x="6460" y="333297"/>
                    <a:pt x="18807" y="291316"/>
                    <a:pt x="29390" y="288847"/>
                  </a:cubicBezTo>
                  <a:cubicBezTo>
                    <a:pt x="39973" y="286378"/>
                    <a:pt x="24805" y="282145"/>
                    <a:pt x="78074" y="286731"/>
                  </a:cubicBezTo>
                  <a:cubicBezTo>
                    <a:pt x="131344" y="291317"/>
                    <a:pt x="243527" y="319186"/>
                    <a:pt x="349007" y="316364"/>
                  </a:cubicBezTo>
                  <a:cubicBezTo>
                    <a:pt x="454487" y="313542"/>
                    <a:pt x="694024" y="280380"/>
                    <a:pt x="710957" y="269797"/>
                  </a:cubicBezTo>
                  <a:cubicBezTo>
                    <a:pt x="727890" y="259214"/>
                    <a:pt x="450607" y="252864"/>
                    <a:pt x="450607" y="252864"/>
                  </a:cubicBezTo>
                  <a:cubicBezTo>
                    <a:pt x="375113" y="242281"/>
                    <a:pt x="288329" y="238752"/>
                    <a:pt x="257990" y="206297"/>
                  </a:cubicBezTo>
                  <a:cubicBezTo>
                    <a:pt x="227651" y="173842"/>
                    <a:pt x="303852" y="93409"/>
                    <a:pt x="268574" y="58131"/>
                  </a:cubicBezTo>
                  <a:cubicBezTo>
                    <a:pt x="233296" y="22853"/>
                    <a:pt x="37857" y="-5722"/>
                    <a:pt x="6107" y="98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831DEBA3-FA40-42CF-978E-DCED644B70CA}"/>
                </a:ext>
              </a:extLst>
            </p:cNvPr>
            <p:cNvSpPr/>
            <p:nvPr/>
          </p:nvSpPr>
          <p:spPr>
            <a:xfrm>
              <a:off x="5284634" y="5604928"/>
              <a:ext cx="1310787" cy="567680"/>
            </a:xfrm>
            <a:custGeom>
              <a:avLst/>
              <a:gdLst>
                <a:gd name="connsiteX0" fmla="*/ 7033 w 1310787"/>
                <a:gd name="connsiteY0" fmla="*/ 5 h 567680"/>
                <a:gd name="connsiteX1" fmla="*/ 157316 w 1310787"/>
                <a:gd name="connsiteY1" fmla="*/ 137589 h 567680"/>
                <a:gd name="connsiteX2" fmla="*/ 178483 w 1310787"/>
                <a:gd name="connsiteY2" fmla="*/ 404289 h 567680"/>
                <a:gd name="connsiteX3" fmla="*/ 62066 w 1310787"/>
                <a:gd name="connsiteY3" fmla="*/ 402172 h 567680"/>
                <a:gd name="connsiteX4" fmla="*/ 193299 w 1310787"/>
                <a:gd name="connsiteY4" fmla="*/ 452972 h 567680"/>
                <a:gd name="connsiteX5" fmla="*/ 229283 w 1310787"/>
                <a:gd name="connsiteY5" fmla="*/ 567272 h 567680"/>
                <a:gd name="connsiteX6" fmla="*/ 525616 w 1310787"/>
                <a:gd name="connsiteY6" fmla="*/ 488955 h 567680"/>
                <a:gd name="connsiteX7" fmla="*/ 1122516 w 1310787"/>
                <a:gd name="connsiteY7" fmla="*/ 431805 h 567680"/>
                <a:gd name="connsiteX8" fmla="*/ 1308783 w 1310787"/>
                <a:gd name="connsiteY8" fmla="*/ 508005 h 567680"/>
                <a:gd name="connsiteX9" fmla="*/ 1221999 w 1310787"/>
                <a:gd name="connsiteY9" fmla="*/ 423339 h 567680"/>
                <a:gd name="connsiteX10" fmla="*/ 1236816 w 1310787"/>
                <a:gd name="connsiteY10" fmla="*/ 270939 h 567680"/>
                <a:gd name="connsiteX11" fmla="*/ 1137333 w 1310787"/>
                <a:gd name="connsiteY11" fmla="*/ 336555 h 567680"/>
                <a:gd name="connsiteX12" fmla="*/ 845233 w 1310787"/>
                <a:gd name="connsiteY12" fmla="*/ 366189 h 567680"/>
                <a:gd name="connsiteX13" fmla="*/ 578533 w 1310787"/>
                <a:gd name="connsiteY13" fmla="*/ 374655 h 567680"/>
                <a:gd name="connsiteX14" fmla="*/ 368983 w 1310787"/>
                <a:gd name="connsiteY14" fmla="*/ 345022 h 567680"/>
                <a:gd name="connsiteX15" fmla="*/ 413433 w 1310787"/>
                <a:gd name="connsiteY15" fmla="*/ 141822 h 567680"/>
                <a:gd name="connsiteX16" fmla="*/ 7033 w 1310787"/>
                <a:gd name="connsiteY16" fmla="*/ 5 h 56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10787" h="567680">
                  <a:moveTo>
                    <a:pt x="7033" y="5"/>
                  </a:moveTo>
                  <a:cubicBezTo>
                    <a:pt x="-35653" y="-700"/>
                    <a:pt x="128741" y="70208"/>
                    <a:pt x="157316" y="137589"/>
                  </a:cubicBezTo>
                  <a:cubicBezTo>
                    <a:pt x="185891" y="204970"/>
                    <a:pt x="194358" y="360192"/>
                    <a:pt x="178483" y="404289"/>
                  </a:cubicBezTo>
                  <a:cubicBezTo>
                    <a:pt x="162608" y="448386"/>
                    <a:pt x="59597" y="394058"/>
                    <a:pt x="62066" y="402172"/>
                  </a:cubicBezTo>
                  <a:cubicBezTo>
                    <a:pt x="64535" y="410286"/>
                    <a:pt x="165430" y="425456"/>
                    <a:pt x="193299" y="452972"/>
                  </a:cubicBezTo>
                  <a:cubicBezTo>
                    <a:pt x="221168" y="480488"/>
                    <a:pt x="173897" y="561275"/>
                    <a:pt x="229283" y="567272"/>
                  </a:cubicBezTo>
                  <a:cubicBezTo>
                    <a:pt x="284669" y="573269"/>
                    <a:pt x="376744" y="511533"/>
                    <a:pt x="525616" y="488955"/>
                  </a:cubicBezTo>
                  <a:cubicBezTo>
                    <a:pt x="674488" y="466377"/>
                    <a:pt x="991988" y="428630"/>
                    <a:pt x="1122516" y="431805"/>
                  </a:cubicBezTo>
                  <a:cubicBezTo>
                    <a:pt x="1253044" y="434980"/>
                    <a:pt x="1292203" y="509416"/>
                    <a:pt x="1308783" y="508005"/>
                  </a:cubicBezTo>
                  <a:cubicBezTo>
                    <a:pt x="1325363" y="506594"/>
                    <a:pt x="1233993" y="462850"/>
                    <a:pt x="1221999" y="423339"/>
                  </a:cubicBezTo>
                  <a:cubicBezTo>
                    <a:pt x="1210005" y="383828"/>
                    <a:pt x="1250927" y="285403"/>
                    <a:pt x="1236816" y="270939"/>
                  </a:cubicBezTo>
                  <a:cubicBezTo>
                    <a:pt x="1222705" y="256475"/>
                    <a:pt x="1202597" y="320680"/>
                    <a:pt x="1137333" y="336555"/>
                  </a:cubicBezTo>
                  <a:cubicBezTo>
                    <a:pt x="1072069" y="352430"/>
                    <a:pt x="938366" y="359839"/>
                    <a:pt x="845233" y="366189"/>
                  </a:cubicBezTo>
                  <a:cubicBezTo>
                    <a:pt x="752100" y="372539"/>
                    <a:pt x="657908" y="378183"/>
                    <a:pt x="578533" y="374655"/>
                  </a:cubicBezTo>
                  <a:cubicBezTo>
                    <a:pt x="499158" y="371127"/>
                    <a:pt x="396500" y="383828"/>
                    <a:pt x="368983" y="345022"/>
                  </a:cubicBezTo>
                  <a:cubicBezTo>
                    <a:pt x="341466" y="306217"/>
                    <a:pt x="474464" y="200383"/>
                    <a:pt x="413433" y="141822"/>
                  </a:cubicBezTo>
                  <a:cubicBezTo>
                    <a:pt x="352402" y="83261"/>
                    <a:pt x="49719" y="710"/>
                    <a:pt x="7033" y="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AB1DBE84-CB72-49D5-9940-30F4089617E4}"/>
                </a:ext>
              </a:extLst>
            </p:cNvPr>
            <p:cNvSpPr/>
            <p:nvPr/>
          </p:nvSpPr>
          <p:spPr>
            <a:xfrm>
              <a:off x="5251219" y="6101799"/>
              <a:ext cx="1448266" cy="250347"/>
            </a:xfrm>
            <a:custGeom>
              <a:avLst/>
              <a:gdLst>
                <a:gd name="connsiteX0" fmla="*/ 2348 w 1448266"/>
                <a:gd name="connsiteY0" fmla="*/ 127551 h 250347"/>
                <a:gd name="connsiteX1" fmla="*/ 281748 w 1448266"/>
                <a:gd name="connsiteY1" fmla="*/ 140251 h 250347"/>
                <a:gd name="connsiteX2" fmla="*/ 722014 w 1448266"/>
                <a:gd name="connsiteY2" fmla="*/ 15368 h 250347"/>
                <a:gd name="connsiteX3" fmla="*/ 1242714 w 1448266"/>
                <a:gd name="connsiteY3" fmla="*/ 23834 h 250347"/>
                <a:gd name="connsiteX4" fmla="*/ 1435331 w 1448266"/>
                <a:gd name="connsiteY4" fmla="*/ 212218 h 250347"/>
                <a:gd name="connsiteX5" fmla="*/ 1401464 w 1448266"/>
                <a:gd name="connsiteY5" fmla="*/ 174118 h 250347"/>
                <a:gd name="connsiteX6" fmla="*/ 1166514 w 1448266"/>
                <a:gd name="connsiteY6" fmla="*/ 112734 h 250347"/>
                <a:gd name="connsiteX7" fmla="*/ 844781 w 1448266"/>
                <a:gd name="connsiteY7" fmla="*/ 112734 h 250347"/>
                <a:gd name="connsiteX8" fmla="*/ 459548 w 1448266"/>
                <a:gd name="connsiteY8" fmla="*/ 218568 h 250347"/>
                <a:gd name="connsiteX9" fmla="*/ 167448 w 1448266"/>
                <a:gd name="connsiteY9" fmla="*/ 250318 h 250347"/>
                <a:gd name="connsiteX10" fmla="*/ 148398 w 1448266"/>
                <a:gd name="connsiteY10" fmla="*/ 222801 h 250347"/>
                <a:gd name="connsiteX11" fmla="*/ 2348 w 1448266"/>
                <a:gd name="connsiteY11" fmla="*/ 127551 h 25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8266" h="250347">
                  <a:moveTo>
                    <a:pt x="2348" y="127551"/>
                  </a:moveTo>
                  <a:cubicBezTo>
                    <a:pt x="24573" y="113793"/>
                    <a:pt x="161804" y="158948"/>
                    <a:pt x="281748" y="140251"/>
                  </a:cubicBezTo>
                  <a:cubicBezTo>
                    <a:pt x="401692" y="121554"/>
                    <a:pt x="561853" y="34771"/>
                    <a:pt x="722014" y="15368"/>
                  </a:cubicBezTo>
                  <a:cubicBezTo>
                    <a:pt x="882175" y="-4035"/>
                    <a:pt x="1123828" y="-8974"/>
                    <a:pt x="1242714" y="23834"/>
                  </a:cubicBezTo>
                  <a:cubicBezTo>
                    <a:pt x="1361600" y="56642"/>
                    <a:pt x="1408873" y="187171"/>
                    <a:pt x="1435331" y="212218"/>
                  </a:cubicBezTo>
                  <a:cubicBezTo>
                    <a:pt x="1461789" y="237265"/>
                    <a:pt x="1446267" y="190699"/>
                    <a:pt x="1401464" y="174118"/>
                  </a:cubicBezTo>
                  <a:cubicBezTo>
                    <a:pt x="1356661" y="157537"/>
                    <a:pt x="1259295" y="122965"/>
                    <a:pt x="1166514" y="112734"/>
                  </a:cubicBezTo>
                  <a:cubicBezTo>
                    <a:pt x="1073734" y="102503"/>
                    <a:pt x="962609" y="95095"/>
                    <a:pt x="844781" y="112734"/>
                  </a:cubicBezTo>
                  <a:cubicBezTo>
                    <a:pt x="726953" y="130373"/>
                    <a:pt x="572437" y="195637"/>
                    <a:pt x="459548" y="218568"/>
                  </a:cubicBezTo>
                  <a:cubicBezTo>
                    <a:pt x="346659" y="241499"/>
                    <a:pt x="219306" y="249613"/>
                    <a:pt x="167448" y="250318"/>
                  </a:cubicBezTo>
                  <a:cubicBezTo>
                    <a:pt x="115590" y="251024"/>
                    <a:pt x="174504" y="239029"/>
                    <a:pt x="148398" y="222801"/>
                  </a:cubicBezTo>
                  <a:cubicBezTo>
                    <a:pt x="122292" y="206573"/>
                    <a:pt x="-19877" y="141309"/>
                    <a:pt x="2348" y="12755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25658971-1DF7-4C17-8EDE-F8FBF86DF427}"/>
                </a:ext>
              </a:extLst>
            </p:cNvPr>
            <p:cNvSpPr/>
            <p:nvPr/>
          </p:nvSpPr>
          <p:spPr>
            <a:xfrm>
              <a:off x="5337461" y="6005217"/>
              <a:ext cx="714216" cy="685320"/>
            </a:xfrm>
            <a:custGeom>
              <a:avLst/>
              <a:gdLst>
                <a:gd name="connsiteX0" fmla="*/ 640006 w 714216"/>
                <a:gd name="connsiteY0" fmla="*/ 1883 h 685320"/>
                <a:gd name="connsiteX1" fmla="*/ 684456 w 714216"/>
                <a:gd name="connsiteY1" fmla="*/ 133116 h 685320"/>
                <a:gd name="connsiteX2" fmla="*/ 707739 w 714216"/>
                <a:gd name="connsiteY2" fmla="*/ 448500 h 685320"/>
                <a:gd name="connsiteX3" fmla="*/ 563806 w 714216"/>
                <a:gd name="connsiteY3" fmla="*/ 677100 h 685320"/>
                <a:gd name="connsiteX4" fmla="*/ 517239 w 714216"/>
                <a:gd name="connsiteY4" fmla="*/ 628416 h 685320"/>
                <a:gd name="connsiteX5" fmla="*/ 421989 w 714216"/>
                <a:gd name="connsiteY5" fmla="*/ 567033 h 685320"/>
                <a:gd name="connsiteX6" fmla="*/ 772 w 714216"/>
                <a:gd name="connsiteY6" fmla="*/ 526816 h 685320"/>
                <a:gd name="connsiteX7" fmla="*/ 320389 w 714216"/>
                <a:gd name="connsiteY7" fmla="*/ 526816 h 685320"/>
                <a:gd name="connsiteX8" fmla="*/ 421989 w 714216"/>
                <a:gd name="connsiteY8" fmla="*/ 524700 h 685320"/>
                <a:gd name="connsiteX9" fmla="*/ 489722 w 714216"/>
                <a:gd name="connsiteY9" fmla="*/ 514116 h 685320"/>
                <a:gd name="connsiteX10" fmla="*/ 519356 w 714216"/>
                <a:gd name="connsiteY10" fmla="*/ 285516 h 685320"/>
                <a:gd name="connsiteX11" fmla="*/ 477022 w 714216"/>
                <a:gd name="connsiteY11" fmla="*/ 52683 h 685320"/>
                <a:gd name="connsiteX12" fmla="*/ 652706 w 714216"/>
                <a:gd name="connsiteY12" fmla="*/ 219900 h 685320"/>
                <a:gd name="connsiteX13" fmla="*/ 640006 w 714216"/>
                <a:gd name="connsiteY13" fmla="*/ 1883 h 68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4216" h="685320">
                  <a:moveTo>
                    <a:pt x="640006" y="1883"/>
                  </a:moveTo>
                  <a:cubicBezTo>
                    <a:pt x="645298" y="-12581"/>
                    <a:pt x="673167" y="58680"/>
                    <a:pt x="684456" y="133116"/>
                  </a:cubicBezTo>
                  <a:cubicBezTo>
                    <a:pt x="695745" y="207552"/>
                    <a:pt x="727847" y="357836"/>
                    <a:pt x="707739" y="448500"/>
                  </a:cubicBezTo>
                  <a:cubicBezTo>
                    <a:pt x="687631" y="539164"/>
                    <a:pt x="595556" y="647114"/>
                    <a:pt x="563806" y="677100"/>
                  </a:cubicBezTo>
                  <a:cubicBezTo>
                    <a:pt x="532056" y="707086"/>
                    <a:pt x="540875" y="646761"/>
                    <a:pt x="517239" y="628416"/>
                  </a:cubicBezTo>
                  <a:cubicBezTo>
                    <a:pt x="493603" y="610072"/>
                    <a:pt x="508067" y="583966"/>
                    <a:pt x="421989" y="567033"/>
                  </a:cubicBezTo>
                  <a:cubicBezTo>
                    <a:pt x="335911" y="550100"/>
                    <a:pt x="17705" y="533519"/>
                    <a:pt x="772" y="526816"/>
                  </a:cubicBezTo>
                  <a:cubicBezTo>
                    <a:pt x="-16161" y="520113"/>
                    <a:pt x="250186" y="527169"/>
                    <a:pt x="320389" y="526816"/>
                  </a:cubicBezTo>
                  <a:cubicBezTo>
                    <a:pt x="390592" y="526463"/>
                    <a:pt x="393767" y="526817"/>
                    <a:pt x="421989" y="524700"/>
                  </a:cubicBezTo>
                  <a:cubicBezTo>
                    <a:pt x="450211" y="522583"/>
                    <a:pt x="473494" y="553980"/>
                    <a:pt x="489722" y="514116"/>
                  </a:cubicBezTo>
                  <a:cubicBezTo>
                    <a:pt x="505950" y="474252"/>
                    <a:pt x="521473" y="362421"/>
                    <a:pt x="519356" y="285516"/>
                  </a:cubicBezTo>
                  <a:cubicBezTo>
                    <a:pt x="517239" y="208611"/>
                    <a:pt x="454797" y="63619"/>
                    <a:pt x="477022" y="52683"/>
                  </a:cubicBezTo>
                  <a:cubicBezTo>
                    <a:pt x="499247" y="41747"/>
                    <a:pt x="623073" y="224839"/>
                    <a:pt x="652706" y="219900"/>
                  </a:cubicBezTo>
                  <a:cubicBezTo>
                    <a:pt x="682339" y="214961"/>
                    <a:pt x="634714" y="16347"/>
                    <a:pt x="640006" y="188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B8963BB2-51C3-44D4-B257-64EDF8CC5FA8}"/>
                </a:ext>
              </a:extLst>
            </p:cNvPr>
            <p:cNvSpPr/>
            <p:nvPr/>
          </p:nvSpPr>
          <p:spPr>
            <a:xfrm>
              <a:off x="4996897" y="6182877"/>
              <a:ext cx="972138" cy="476287"/>
            </a:xfrm>
            <a:custGeom>
              <a:avLst/>
              <a:gdLst>
                <a:gd name="connsiteX0" fmla="*/ 546653 w 972138"/>
                <a:gd name="connsiteY0" fmla="*/ 148073 h 476287"/>
                <a:gd name="connsiteX1" fmla="*/ 339220 w 972138"/>
                <a:gd name="connsiteY1" fmla="*/ 336456 h 476287"/>
                <a:gd name="connsiteX2" fmla="*/ 553 w 972138"/>
                <a:gd name="connsiteY2" fmla="*/ 410540 h 476287"/>
                <a:gd name="connsiteX3" fmla="*/ 263020 w 972138"/>
                <a:gd name="connsiteY3" fmla="*/ 385140 h 476287"/>
                <a:gd name="connsiteX4" fmla="*/ 394253 w 972138"/>
                <a:gd name="connsiteY4" fmla="*/ 459223 h 476287"/>
                <a:gd name="connsiteX5" fmla="*/ 972103 w 972138"/>
                <a:gd name="connsiteY5" fmla="*/ 10490 h 476287"/>
                <a:gd name="connsiteX6" fmla="*/ 421770 w 972138"/>
                <a:gd name="connsiteY6" fmla="*/ 152306 h 476287"/>
                <a:gd name="connsiteX7" fmla="*/ 315936 w 972138"/>
                <a:gd name="connsiteY7" fmla="*/ 266606 h 476287"/>
                <a:gd name="connsiteX8" fmla="*/ 546653 w 972138"/>
                <a:gd name="connsiteY8" fmla="*/ 148073 h 47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2138" h="476287">
                  <a:moveTo>
                    <a:pt x="546653" y="148073"/>
                  </a:moveTo>
                  <a:cubicBezTo>
                    <a:pt x="550534" y="159715"/>
                    <a:pt x="430237" y="292712"/>
                    <a:pt x="339220" y="336456"/>
                  </a:cubicBezTo>
                  <a:cubicBezTo>
                    <a:pt x="248203" y="380200"/>
                    <a:pt x="13253" y="402426"/>
                    <a:pt x="553" y="410540"/>
                  </a:cubicBezTo>
                  <a:cubicBezTo>
                    <a:pt x="-12147" y="418654"/>
                    <a:pt x="197403" y="377026"/>
                    <a:pt x="263020" y="385140"/>
                  </a:cubicBezTo>
                  <a:cubicBezTo>
                    <a:pt x="328637" y="393254"/>
                    <a:pt x="276072" y="521665"/>
                    <a:pt x="394253" y="459223"/>
                  </a:cubicBezTo>
                  <a:cubicBezTo>
                    <a:pt x="512433" y="396781"/>
                    <a:pt x="967517" y="61643"/>
                    <a:pt x="972103" y="10490"/>
                  </a:cubicBezTo>
                  <a:cubicBezTo>
                    <a:pt x="976689" y="-40663"/>
                    <a:pt x="531131" y="109620"/>
                    <a:pt x="421770" y="152306"/>
                  </a:cubicBezTo>
                  <a:cubicBezTo>
                    <a:pt x="312409" y="194992"/>
                    <a:pt x="294417" y="264489"/>
                    <a:pt x="315936" y="266606"/>
                  </a:cubicBezTo>
                  <a:cubicBezTo>
                    <a:pt x="337455" y="268723"/>
                    <a:pt x="542772" y="136431"/>
                    <a:pt x="546653" y="1480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AE5602C1-845B-4DB3-93F5-5C4A464F4CB5}"/>
                </a:ext>
              </a:extLst>
            </p:cNvPr>
            <p:cNvSpPr/>
            <p:nvPr/>
          </p:nvSpPr>
          <p:spPr>
            <a:xfrm>
              <a:off x="5962635" y="6200776"/>
              <a:ext cx="825587" cy="367869"/>
            </a:xfrm>
            <a:custGeom>
              <a:avLst/>
              <a:gdLst>
                <a:gd name="connsiteX0" fmla="*/ 31765 w 825587"/>
                <a:gd name="connsiteY0" fmla="*/ 3174 h 367869"/>
                <a:gd name="connsiteX1" fmla="*/ 69865 w 825587"/>
                <a:gd name="connsiteY1" fmla="*/ 51857 h 367869"/>
                <a:gd name="connsiteX2" fmla="*/ 313282 w 825587"/>
                <a:gd name="connsiteY2" fmla="*/ 310091 h 367869"/>
                <a:gd name="connsiteX3" fmla="*/ 596915 w 825587"/>
                <a:gd name="connsiteY3" fmla="*/ 346074 h 367869"/>
                <a:gd name="connsiteX4" fmla="*/ 825515 w 825587"/>
                <a:gd name="connsiteY4" fmla="*/ 37041 h 367869"/>
                <a:gd name="connsiteX5" fmla="*/ 620198 w 825587"/>
                <a:gd name="connsiteY5" fmla="*/ 261407 h 367869"/>
                <a:gd name="connsiteX6" fmla="*/ 491082 w 825587"/>
                <a:gd name="connsiteY6" fmla="*/ 102657 h 367869"/>
                <a:gd name="connsiteX7" fmla="*/ 31765 w 825587"/>
                <a:gd name="connsiteY7" fmla="*/ 3174 h 3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5587" h="367869">
                  <a:moveTo>
                    <a:pt x="31765" y="3174"/>
                  </a:moveTo>
                  <a:cubicBezTo>
                    <a:pt x="-38438" y="-5293"/>
                    <a:pt x="22945" y="704"/>
                    <a:pt x="69865" y="51857"/>
                  </a:cubicBezTo>
                  <a:cubicBezTo>
                    <a:pt x="116785" y="103010"/>
                    <a:pt x="225440" y="261055"/>
                    <a:pt x="313282" y="310091"/>
                  </a:cubicBezTo>
                  <a:cubicBezTo>
                    <a:pt x="401124" y="359127"/>
                    <a:pt x="511543" y="391582"/>
                    <a:pt x="596915" y="346074"/>
                  </a:cubicBezTo>
                  <a:cubicBezTo>
                    <a:pt x="682287" y="300566"/>
                    <a:pt x="821634" y="51152"/>
                    <a:pt x="825515" y="37041"/>
                  </a:cubicBezTo>
                  <a:cubicBezTo>
                    <a:pt x="829396" y="22930"/>
                    <a:pt x="675937" y="250471"/>
                    <a:pt x="620198" y="261407"/>
                  </a:cubicBezTo>
                  <a:cubicBezTo>
                    <a:pt x="564459" y="272343"/>
                    <a:pt x="589860" y="147813"/>
                    <a:pt x="491082" y="102657"/>
                  </a:cubicBezTo>
                  <a:cubicBezTo>
                    <a:pt x="392304" y="57502"/>
                    <a:pt x="101968" y="11641"/>
                    <a:pt x="31765" y="317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F29AC170-00C7-4F43-A0D7-F99B8D89FC68}"/>
              </a:ext>
            </a:extLst>
          </p:cNvPr>
          <p:cNvGrpSpPr/>
          <p:nvPr/>
        </p:nvGrpSpPr>
        <p:grpSpPr>
          <a:xfrm>
            <a:off x="6695882" y="5083851"/>
            <a:ext cx="1780447" cy="1562479"/>
            <a:chOff x="6695882" y="5083851"/>
            <a:chExt cx="1780447" cy="1562479"/>
          </a:xfrm>
        </p:grpSpPr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4886C55E-5671-449D-ADDA-A956492091FA}"/>
                </a:ext>
              </a:extLst>
            </p:cNvPr>
            <p:cNvSpPr/>
            <p:nvPr/>
          </p:nvSpPr>
          <p:spPr>
            <a:xfrm>
              <a:off x="6977943" y="5083851"/>
              <a:ext cx="1498386" cy="1504202"/>
            </a:xfrm>
            <a:custGeom>
              <a:avLst/>
              <a:gdLst>
                <a:gd name="connsiteX0" fmla="*/ 219782 w 1498386"/>
                <a:gd name="connsiteY0" fmla="*/ 18374 h 1504202"/>
                <a:gd name="connsiteX1" fmla="*/ 264232 w 1498386"/>
                <a:gd name="connsiteY1" fmla="*/ 91399 h 1504202"/>
                <a:gd name="connsiteX2" fmla="*/ 334082 w 1498386"/>
                <a:gd name="connsiteY2" fmla="*/ 275549 h 1504202"/>
                <a:gd name="connsiteX3" fmla="*/ 92782 w 1498386"/>
                <a:gd name="connsiteY3" fmla="*/ 548599 h 1504202"/>
                <a:gd name="connsiteX4" fmla="*/ 16582 w 1498386"/>
                <a:gd name="connsiteY4" fmla="*/ 907374 h 1504202"/>
                <a:gd name="connsiteX5" fmla="*/ 391232 w 1498386"/>
                <a:gd name="connsiteY5" fmla="*/ 1462999 h 1504202"/>
                <a:gd name="connsiteX6" fmla="*/ 829382 w 1498386"/>
                <a:gd name="connsiteY6" fmla="*/ 1418549 h 1504202"/>
                <a:gd name="connsiteX7" fmla="*/ 1245307 w 1498386"/>
                <a:gd name="connsiteY7" fmla="*/ 1062949 h 1504202"/>
                <a:gd name="connsiteX8" fmla="*/ 1480257 w 1498386"/>
                <a:gd name="connsiteY8" fmla="*/ 967699 h 1504202"/>
                <a:gd name="connsiteX9" fmla="*/ 762707 w 1498386"/>
                <a:gd name="connsiteY9" fmla="*/ 1332824 h 1504202"/>
                <a:gd name="connsiteX10" fmla="*/ 178507 w 1498386"/>
                <a:gd name="connsiteY10" fmla="*/ 1342349 h 1504202"/>
                <a:gd name="connsiteX11" fmla="*/ 340432 w 1498386"/>
                <a:gd name="connsiteY11" fmla="*/ 770849 h 1504202"/>
                <a:gd name="connsiteX12" fmla="*/ 562682 w 1498386"/>
                <a:gd name="connsiteY12" fmla="*/ 427949 h 1504202"/>
                <a:gd name="connsiteX13" fmla="*/ 219782 w 1498386"/>
                <a:gd name="connsiteY13" fmla="*/ 18374 h 150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8386" h="1504202">
                  <a:moveTo>
                    <a:pt x="219782" y="18374"/>
                  </a:moveTo>
                  <a:cubicBezTo>
                    <a:pt x="170040" y="-37718"/>
                    <a:pt x="245182" y="48537"/>
                    <a:pt x="264232" y="91399"/>
                  </a:cubicBezTo>
                  <a:cubicBezTo>
                    <a:pt x="283282" y="134262"/>
                    <a:pt x="362657" y="199349"/>
                    <a:pt x="334082" y="275549"/>
                  </a:cubicBezTo>
                  <a:cubicBezTo>
                    <a:pt x="305507" y="351749"/>
                    <a:pt x="145699" y="443295"/>
                    <a:pt x="92782" y="548599"/>
                  </a:cubicBezTo>
                  <a:cubicBezTo>
                    <a:pt x="39865" y="653903"/>
                    <a:pt x="-33160" y="754974"/>
                    <a:pt x="16582" y="907374"/>
                  </a:cubicBezTo>
                  <a:cubicBezTo>
                    <a:pt x="66324" y="1059774"/>
                    <a:pt x="255765" y="1377803"/>
                    <a:pt x="391232" y="1462999"/>
                  </a:cubicBezTo>
                  <a:cubicBezTo>
                    <a:pt x="526699" y="1548195"/>
                    <a:pt x="687036" y="1485224"/>
                    <a:pt x="829382" y="1418549"/>
                  </a:cubicBezTo>
                  <a:cubicBezTo>
                    <a:pt x="971728" y="1351874"/>
                    <a:pt x="1136828" y="1138091"/>
                    <a:pt x="1245307" y="1062949"/>
                  </a:cubicBezTo>
                  <a:cubicBezTo>
                    <a:pt x="1353786" y="987807"/>
                    <a:pt x="1560690" y="922720"/>
                    <a:pt x="1480257" y="967699"/>
                  </a:cubicBezTo>
                  <a:cubicBezTo>
                    <a:pt x="1399824" y="1012678"/>
                    <a:pt x="979665" y="1270382"/>
                    <a:pt x="762707" y="1332824"/>
                  </a:cubicBezTo>
                  <a:cubicBezTo>
                    <a:pt x="545749" y="1395266"/>
                    <a:pt x="248886" y="1436011"/>
                    <a:pt x="178507" y="1342349"/>
                  </a:cubicBezTo>
                  <a:cubicBezTo>
                    <a:pt x="108128" y="1248687"/>
                    <a:pt x="276403" y="923249"/>
                    <a:pt x="340432" y="770849"/>
                  </a:cubicBezTo>
                  <a:cubicBezTo>
                    <a:pt x="404461" y="618449"/>
                    <a:pt x="581203" y="547011"/>
                    <a:pt x="562682" y="427949"/>
                  </a:cubicBezTo>
                  <a:cubicBezTo>
                    <a:pt x="544161" y="308887"/>
                    <a:pt x="269524" y="74466"/>
                    <a:pt x="219782" y="1837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E298F026-37D2-42C4-90E7-8A3627AFBF0A}"/>
                </a:ext>
              </a:extLst>
            </p:cNvPr>
            <p:cNvSpPr/>
            <p:nvPr/>
          </p:nvSpPr>
          <p:spPr>
            <a:xfrm>
              <a:off x="6695882" y="5402947"/>
              <a:ext cx="1575381" cy="507506"/>
            </a:xfrm>
            <a:custGeom>
              <a:avLst/>
              <a:gdLst>
                <a:gd name="connsiteX0" fmla="*/ 25593 w 1575381"/>
                <a:gd name="connsiteY0" fmla="*/ 143778 h 507506"/>
                <a:gd name="connsiteX1" fmla="*/ 362143 w 1575381"/>
                <a:gd name="connsiteY1" fmla="*/ 248553 h 507506"/>
                <a:gd name="connsiteX2" fmla="*/ 1079693 w 1575381"/>
                <a:gd name="connsiteY2" fmla="*/ 903 h 507506"/>
                <a:gd name="connsiteX3" fmla="*/ 1568643 w 1575381"/>
                <a:gd name="connsiteY3" fmla="*/ 353328 h 507506"/>
                <a:gd name="connsiteX4" fmla="*/ 1317818 w 1575381"/>
                <a:gd name="connsiteY4" fmla="*/ 235853 h 507506"/>
                <a:gd name="connsiteX5" fmla="*/ 679643 w 1575381"/>
                <a:gd name="connsiteY5" fmla="*/ 404128 h 507506"/>
                <a:gd name="connsiteX6" fmla="*/ 308168 w 1575381"/>
                <a:gd name="connsiteY6" fmla="*/ 499378 h 507506"/>
                <a:gd name="connsiteX7" fmla="*/ 54168 w 1575381"/>
                <a:gd name="connsiteY7" fmla="*/ 194578 h 507506"/>
                <a:gd name="connsiteX8" fmla="*/ 25593 w 1575381"/>
                <a:gd name="connsiteY8" fmla="*/ 143778 h 50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381" h="507506">
                  <a:moveTo>
                    <a:pt x="25593" y="143778"/>
                  </a:moveTo>
                  <a:cubicBezTo>
                    <a:pt x="76922" y="152774"/>
                    <a:pt x="186460" y="272365"/>
                    <a:pt x="362143" y="248553"/>
                  </a:cubicBezTo>
                  <a:cubicBezTo>
                    <a:pt x="537826" y="224741"/>
                    <a:pt x="878610" y="-16560"/>
                    <a:pt x="1079693" y="903"/>
                  </a:cubicBezTo>
                  <a:cubicBezTo>
                    <a:pt x="1280776" y="18365"/>
                    <a:pt x="1528956" y="314170"/>
                    <a:pt x="1568643" y="353328"/>
                  </a:cubicBezTo>
                  <a:cubicBezTo>
                    <a:pt x="1608331" y="392486"/>
                    <a:pt x="1465985" y="227386"/>
                    <a:pt x="1317818" y="235853"/>
                  </a:cubicBezTo>
                  <a:cubicBezTo>
                    <a:pt x="1169651" y="244320"/>
                    <a:pt x="847918" y="360207"/>
                    <a:pt x="679643" y="404128"/>
                  </a:cubicBezTo>
                  <a:cubicBezTo>
                    <a:pt x="511368" y="448049"/>
                    <a:pt x="412414" y="534303"/>
                    <a:pt x="308168" y="499378"/>
                  </a:cubicBezTo>
                  <a:cubicBezTo>
                    <a:pt x="203922" y="464453"/>
                    <a:pt x="99676" y="249611"/>
                    <a:pt x="54168" y="194578"/>
                  </a:cubicBezTo>
                  <a:cubicBezTo>
                    <a:pt x="8660" y="139545"/>
                    <a:pt x="-25736" y="134782"/>
                    <a:pt x="25593" y="14377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108F5437-D161-4131-A265-63B91DC5836E}"/>
                </a:ext>
              </a:extLst>
            </p:cNvPr>
            <p:cNvSpPr/>
            <p:nvPr/>
          </p:nvSpPr>
          <p:spPr>
            <a:xfrm>
              <a:off x="6738290" y="5795959"/>
              <a:ext cx="1368854" cy="530831"/>
            </a:xfrm>
            <a:custGeom>
              <a:avLst/>
              <a:gdLst>
                <a:gd name="connsiteX0" fmla="*/ 5410 w 1368854"/>
                <a:gd name="connsiteY0" fmla="*/ 201616 h 530831"/>
                <a:gd name="connsiteX1" fmla="*/ 567385 w 1368854"/>
                <a:gd name="connsiteY1" fmla="*/ 106366 h 530831"/>
                <a:gd name="connsiteX2" fmla="*/ 1202385 w 1368854"/>
                <a:gd name="connsiteY2" fmla="*/ 1591 h 530831"/>
                <a:gd name="connsiteX3" fmla="*/ 1364310 w 1368854"/>
                <a:gd name="connsiteY3" fmla="*/ 192091 h 530831"/>
                <a:gd name="connsiteX4" fmla="*/ 1313510 w 1368854"/>
                <a:gd name="connsiteY4" fmla="*/ 280991 h 530831"/>
                <a:gd name="connsiteX5" fmla="*/ 1202385 w 1368854"/>
                <a:gd name="connsiteY5" fmla="*/ 207966 h 530831"/>
                <a:gd name="connsiteX6" fmla="*/ 954735 w 1368854"/>
                <a:gd name="connsiteY6" fmla="*/ 166691 h 530831"/>
                <a:gd name="connsiteX7" fmla="*/ 538810 w 1368854"/>
                <a:gd name="connsiteY7" fmla="*/ 420691 h 530831"/>
                <a:gd name="connsiteX8" fmla="*/ 297510 w 1368854"/>
                <a:gd name="connsiteY8" fmla="*/ 522291 h 530831"/>
                <a:gd name="connsiteX9" fmla="*/ 5410 w 1368854"/>
                <a:gd name="connsiteY9" fmla="*/ 201616 h 53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8854" h="530831">
                  <a:moveTo>
                    <a:pt x="5410" y="201616"/>
                  </a:moveTo>
                  <a:cubicBezTo>
                    <a:pt x="50389" y="132295"/>
                    <a:pt x="367889" y="139703"/>
                    <a:pt x="567385" y="106366"/>
                  </a:cubicBezTo>
                  <a:cubicBezTo>
                    <a:pt x="766881" y="73029"/>
                    <a:pt x="1069564" y="-12697"/>
                    <a:pt x="1202385" y="1591"/>
                  </a:cubicBezTo>
                  <a:cubicBezTo>
                    <a:pt x="1335206" y="15878"/>
                    <a:pt x="1345789" y="145524"/>
                    <a:pt x="1364310" y="192091"/>
                  </a:cubicBezTo>
                  <a:cubicBezTo>
                    <a:pt x="1382831" y="238658"/>
                    <a:pt x="1340498" y="278345"/>
                    <a:pt x="1313510" y="280991"/>
                  </a:cubicBezTo>
                  <a:cubicBezTo>
                    <a:pt x="1286523" y="283637"/>
                    <a:pt x="1262181" y="227016"/>
                    <a:pt x="1202385" y="207966"/>
                  </a:cubicBezTo>
                  <a:cubicBezTo>
                    <a:pt x="1142589" y="188916"/>
                    <a:pt x="1065331" y="131237"/>
                    <a:pt x="954735" y="166691"/>
                  </a:cubicBezTo>
                  <a:cubicBezTo>
                    <a:pt x="844139" y="202145"/>
                    <a:pt x="648347" y="361424"/>
                    <a:pt x="538810" y="420691"/>
                  </a:cubicBezTo>
                  <a:cubicBezTo>
                    <a:pt x="429273" y="479958"/>
                    <a:pt x="386939" y="556687"/>
                    <a:pt x="297510" y="522291"/>
                  </a:cubicBezTo>
                  <a:cubicBezTo>
                    <a:pt x="208081" y="487895"/>
                    <a:pt x="-39569" y="270937"/>
                    <a:pt x="5410" y="20161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5BB46793-B263-4C80-B3EA-BFDA39A157A3}"/>
                </a:ext>
              </a:extLst>
            </p:cNvPr>
            <p:cNvSpPr/>
            <p:nvPr/>
          </p:nvSpPr>
          <p:spPr>
            <a:xfrm>
              <a:off x="7051950" y="6084237"/>
              <a:ext cx="1057623" cy="562093"/>
            </a:xfrm>
            <a:custGeom>
              <a:avLst/>
              <a:gdLst>
                <a:gd name="connsiteX0" fmla="*/ 263250 w 1057623"/>
                <a:gd name="connsiteY0" fmla="*/ 135588 h 562093"/>
                <a:gd name="connsiteX1" fmla="*/ 612500 w 1057623"/>
                <a:gd name="connsiteY1" fmla="*/ 205438 h 562093"/>
                <a:gd name="connsiteX2" fmla="*/ 907775 w 1057623"/>
                <a:gd name="connsiteY2" fmla="*/ 33988 h 562093"/>
                <a:gd name="connsiteX3" fmla="*/ 1047475 w 1057623"/>
                <a:gd name="connsiteY3" fmla="*/ 300688 h 562093"/>
                <a:gd name="connsiteX4" fmla="*/ 641075 w 1057623"/>
                <a:gd name="connsiteY4" fmla="*/ 561038 h 562093"/>
                <a:gd name="connsiteX5" fmla="*/ 88625 w 1057623"/>
                <a:gd name="connsiteY5" fmla="*/ 376888 h 562093"/>
                <a:gd name="connsiteX6" fmla="*/ 15600 w 1057623"/>
                <a:gd name="connsiteY6" fmla="*/ 5413 h 562093"/>
                <a:gd name="connsiteX7" fmla="*/ 263250 w 1057623"/>
                <a:gd name="connsiteY7" fmla="*/ 135588 h 56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7623" h="562093">
                  <a:moveTo>
                    <a:pt x="263250" y="135588"/>
                  </a:moveTo>
                  <a:cubicBezTo>
                    <a:pt x="362733" y="168925"/>
                    <a:pt x="505079" y="222371"/>
                    <a:pt x="612500" y="205438"/>
                  </a:cubicBezTo>
                  <a:cubicBezTo>
                    <a:pt x="719921" y="188505"/>
                    <a:pt x="835279" y="18113"/>
                    <a:pt x="907775" y="33988"/>
                  </a:cubicBezTo>
                  <a:cubicBezTo>
                    <a:pt x="980271" y="49863"/>
                    <a:pt x="1091925" y="212846"/>
                    <a:pt x="1047475" y="300688"/>
                  </a:cubicBezTo>
                  <a:cubicBezTo>
                    <a:pt x="1003025" y="388530"/>
                    <a:pt x="800883" y="548338"/>
                    <a:pt x="641075" y="561038"/>
                  </a:cubicBezTo>
                  <a:cubicBezTo>
                    <a:pt x="481267" y="573738"/>
                    <a:pt x="192871" y="469492"/>
                    <a:pt x="88625" y="376888"/>
                  </a:cubicBezTo>
                  <a:cubicBezTo>
                    <a:pt x="-15621" y="284284"/>
                    <a:pt x="-9800" y="38750"/>
                    <a:pt x="15600" y="5413"/>
                  </a:cubicBezTo>
                  <a:cubicBezTo>
                    <a:pt x="41000" y="-27924"/>
                    <a:pt x="163767" y="102251"/>
                    <a:pt x="263250" y="13558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95193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岡田奈々らＤリーガーと動画コラボ、本当にどえらかった「どえらいダンス」 - ＡＫＢ４８ : 日刊スポーツ" hidden="1">
            <a:extLst>
              <a:ext uri="{FF2B5EF4-FFF2-40B4-BE49-F238E27FC236}">
                <a16:creationId xmlns:a16="http://schemas.microsoft.com/office/drawing/2014/main" id="{571C24FD-E290-4418-95A7-72F38A850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r="22421"/>
          <a:stretch/>
        </p:blipFill>
        <p:spPr bwMode="auto">
          <a:xfrm>
            <a:off x="0" y="879999"/>
            <a:ext cx="9572662" cy="110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677FE465-2276-44A9-8A3C-B99938F1E264}"/>
              </a:ext>
            </a:extLst>
          </p:cNvPr>
          <p:cNvSpPr/>
          <p:nvPr/>
        </p:nvSpPr>
        <p:spPr>
          <a:xfrm>
            <a:off x="3628976" y="2657497"/>
            <a:ext cx="311435" cy="81016"/>
          </a:xfrm>
          <a:custGeom>
            <a:avLst/>
            <a:gdLst>
              <a:gd name="connsiteX0" fmla="*/ 49 w 311435"/>
              <a:gd name="connsiteY0" fmla="*/ 80941 h 81016"/>
              <a:gd name="connsiteX1" fmla="*/ 23862 w 311435"/>
              <a:gd name="connsiteY1" fmla="*/ 17441 h 81016"/>
              <a:gd name="connsiteX2" fmla="*/ 125462 w 311435"/>
              <a:gd name="connsiteY2" fmla="*/ 14266 h 81016"/>
              <a:gd name="connsiteX3" fmla="*/ 179437 w 311435"/>
              <a:gd name="connsiteY3" fmla="*/ 33316 h 81016"/>
              <a:gd name="connsiteX4" fmla="*/ 309612 w 311435"/>
              <a:gd name="connsiteY4" fmla="*/ 55541 h 81016"/>
              <a:gd name="connsiteX5" fmla="*/ 250874 w 311435"/>
              <a:gd name="connsiteY5" fmla="*/ 44428 h 81016"/>
              <a:gd name="connsiteX6" fmla="*/ 182612 w 311435"/>
              <a:gd name="connsiteY6" fmla="*/ 20616 h 81016"/>
              <a:gd name="connsiteX7" fmla="*/ 131812 w 311435"/>
              <a:gd name="connsiteY7" fmla="*/ 7916 h 81016"/>
              <a:gd name="connsiteX8" fmla="*/ 27037 w 311435"/>
              <a:gd name="connsiteY8" fmla="*/ 3153 h 81016"/>
              <a:gd name="connsiteX9" fmla="*/ 49 w 311435"/>
              <a:gd name="connsiteY9" fmla="*/ 80941 h 8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435" h="81016">
                <a:moveTo>
                  <a:pt x="49" y="80941"/>
                </a:moveTo>
                <a:cubicBezTo>
                  <a:pt x="-480" y="83322"/>
                  <a:pt x="2960" y="28553"/>
                  <a:pt x="23862" y="17441"/>
                </a:cubicBezTo>
                <a:cubicBezTo>
                  <a:pt x="44764" y="6329"/>
                  <a:pt x="99533" y="11620"/>
                  <a:pt x="125462" y="14266"/>
                </a:cubicBezTo>
                <a:cubicBezTo>
                  <a:pt x="151391" y="16912"/>
                  <a:pt x="148745" y="26437"/>
                  <a:pt x="179437" y="33316"/>
                </a:cubicBezTo>
                <a:cubicBezTo>
                  <a:pt x="210129" y="40195"/>
                  <a:pt x="309612" y="55541"/>
                  <a:pt x="309612" y="55541"/>
                </a:cubicBezTo>
                <a:cubicBezTo>
                  <a:pt x="321518" y="57393"/>
                  <a:pt x="272041" y="50249"/>
                  <a:pt x="250874" y="44428"/>
                </a:cubicBezTo>
                <a:cubicBezTo>
                  <a:pt x="229707" y="38607"/>
                  <a:pt x="202456" y="26701"/>
                  <a:pt x="182612" y="20616"/>
                </a:cubicBezTo>
                <a:cubicBezTo>
                  <a:pt x="162768" y="14531"/>
                  <a:pt x="157741" y="10826"/>
                  <a:pt x="131812" y="7916"/>
                </a:cubicBezTo>
                <a:cubicBezTo>
                  <a:pt x="105883" y="5005"/>
                  <a:pt x="50056" y="-5049"/>
                  <a:pt x="27037" y="3153"/>
                </a:cubicBezTo>
                <a:cubicBezTo>
                  <a:pt x="4018" y="11355"/>
                  <a:pt x="578" y="78560"/>
                  <a:pt x="49" y="80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B630652E-C68D-4DB4-B652-FFF94BB3237B}"/>
              </a:ext>
            </a:extLst>
          </p:cNvPr>
          <p:cNvSpPr/>
          <p:nvPr/>
        </p:nvSpPr>
        <p:spPr>
          <a:xfrm>
            <a:off x="3660602" y="2698168"/>
            <a:ext cx="272520" cy="78385"/>
          </a:xfrm>
          <a:custGeom>
            <a:avLst/>
            <a:gdLst>
              <a:gd name="connsiteX0" fmla="*/ 173 w 272520"/>
              <a:gd name="connsiteY0" fmla="*/ 78370 h 78385"/>
              <a:gd name="connsiteX1" fmla="*/ 98598 w 272520"/>
              <a:gd name="connsiteY1" fmla="*/ 40270 h 78385"/>
              <a:gd name="connsiteX2" fmla="*/ 160511 w 272520"/>
              <a:gd name="connsiteY2" fmla="*/ 19632 h 78385"/>
              <a:gd name="connsiteX3" fmla="*/ 271636 w 272520"/>
              <a:gd name="connsiteY3" fmla="*/ 18045 h 78385"/>
              <a:gd name="connsiteX4" fmla="*/ 211311 w 272520"/>
              <a:gd name="connsiteY4" fmla="*/ 3757 h 78385"/>
              <a:gd name="connsiteX5" fmla="*/ 187498 w 272520"/>
              <a:gd name="connsiteY5" fmla="*/ 582 h 78385"/>
              <a:gd name="connsiteX6" fmla="*/ 144636 w 272520"/>
              <a:gd name="connsiteY6" fmla="*/ 13282 h 78385"/>
              <a:gd name="connsiteX7" fmla="*/ 76373 w 272520"/>
              <a:gd name="connsiteY7" fmla="*/ 35507 h 78385"/>
              <a:gd name="connsiteX8" fmla="*/ 173 w 272520"/>
              <a:gd name="connsiteY8" fmla="*/ 78370 h 7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520" h="78385">
                <a:moveTo>
                  <a:pt x="173" y="78370"/>
                </a:moveTo>
                <a:cubicBezTo>
                  <a:pt x="3877" y="79164"/>
                  <a:pt x="71875" y="50060"/>
                  <a:pt x="98598" y="40270"/>
                </a:cubicBezTo>
                <a:cubicBezTo>
                  <a:pt x="125321" y="30480"/>
                  <a:pt x="131671" y="23336"/>
                  <a:pt x="160511" y="19632"/>
                </a:cubicBezTo>
                <a:cubicBezTo>
                  <a:pt x="189351" y="15928"/>
                  <a:pt x="263169" y="20691"/>
                  <a:pt x="271636" y="18045"/>
                </a:cubicBezTo>
                <a:cubicBezTo>
                  <a:pt x="280103" y="15399"/>
                  <a:pt x="225334" y="6667"/>
                  <a:pt x="211311" y="3757"/>
                </a:cubicBezTo>
                <a:cubicBezTo>
                  <a:pt x="197288" y="846"/>
                  <a:pt x="198610" y="-1005"/>
                  <a:pt x="187498" y="582"/>
                </a:cubicBezTo>
                <a:cubicBezTo>
                  <a:pt x="176386" y="2169"/>
                  <a:pt x="163157" y="7461"/>
                  <a:pt x="144636" y="13282"/>
                </a:cubicBezTo>
                <a:cubicBezTo>
                  <a:pt x="126115" y="19103"/>
                  <a:pt x="99656" y="25982"/>
                  <a:pt x="76373" y="35507"/>
                </a:cubicBezTo>
                <a:cubicBezTo>
                  <a:pt x="53090" y="45032"/>
                  <a:pt x="-3531" y="77576"/>
                  <a:pt x="173" y="78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E083D366-FDE6-4545-9115-44C67D523AF4}"/>
              </a:ext>
            </a:extLst>
          </p:cNvPr>
          <p:cNvSpPr/>
          <p:nvPr/>
        </p:nvSpPr>
        <p:spPr>
          <a:xfrm>
            <a:off x="3621088" y="2735263"/>
            <a:ext cx="116352" cy="25416"/>
          </a:xfrm>
          <a:custGeom>
            <a:avLst/>
            <a:gdLst>
              <a:gd name="connsiteX0" fmla="*/ 0 w 116352"/>
              <a:gd name="connsiteY0" fmla="*/ 0 h 25416"/>
              <a:gd name="connsiteX1" fmla="*/ 65087 w 116352"/>
              <a:gd name="connsiteY1" fmla="*/ 9525 h 25416"/>
              <a:gd name="connsiteX2" fmla="*/ 58737 w 116352"/>
              <a:gd name="connsiteY2" fmla="*/ 25400 h 25416"/>
              <a:gd name="connsiteX3" fmla="*/ 115887 w 116352"/>
              <a:gd name="connsiteY3" fmla="*/ 6350 h 25416"/>
              <a:gd name="connsiteX4" fmla="*/ 87312 w 116352"/>
              <a:gd name="connsiteY4" fmla="*/ 4762 h 25416"/>
              <a:gd name="connsiteX5" fmla="*/ 0 w 116352"/>
              <a:gd name="connsiteY5" fmla="*/ 0 h 2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52" h="25416">
                <a:moveTo>
                  <a:pt x="0" y="0"/>
                </a:moveTo>
                <a:cubicBezTo>
                  <a:pt x="27649" y="2646"/>
                  <a:pt x="55298" y="5292"/>
                  <a:pt x="65087" y="9525"/>
                </a:cubicBezTo>
                <a:cubicBezTo>
                  <a:pt x="74876" y="13758"/>
                  <a:pt x="50270" y="25929"/>
                  <a:pt x="58737" y="25400"/>
                </a:cubicBezTo>
                <a:cubicBezTo>
                  <a:pt x="67204" y="24871"/>
                  <a:pt x="111125" y="9790"/>
                  <a:pt x="115887" y="6350"/>
                </a:cubicBezTo>
                <a:cubicBezTo>
                  <a:pt x="120649" y="2910"/>
                  <a:pt x="87312" y="4762"/>
                  <a:pt x="87312" y="476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183BE592-053C-43B8-B236-43D68A4C5E4F}"/>
              </a:ext>
            </a:extLst>
          </p:cNvPr>
          <p:cNvSpPr/>
          <p:nvPr/>
        </p:nvSpPr>
        <p:spPr>
          <a:xfrm>
            <a:off x="3609974" y="2622537"/>
            <a:ext cx="283193" cy="85816"/>
          </a:xfrm>
          <a:custGeom>
            <a:avLst/>
            <a:gdLst>
              <a:gd name="connsiteX0" fmla="*/ 1 w 283193"/>
              <a:gd name="connsiteY0" fmla="*/ 85738 h 85816"/>
              <a:gd name="connsiteX1" fmla="*/ 65089 w 283193"/>
              <a:gd name="connsiteY1" fmla="*/ 17476 h 85816"/>
              <a:gd name="connsiteX2" fmla="*/ 277814 w 283193"/>
              <a:gd name="connsiteY2" fmla="*/ 49226 h 85816"/>
              <a:gd name="connsiteX3" fmla="*/ 206376 w 283193"/>
              <a:gd name="connsiteY3" fmla="*/ 23826 h 85816"/>
              <a:gd name="connsiteX4" fmla="*/ 63501 w 283193"/>
              <a:gd name="connsiteY4" fmla="*/ 1601 h 85816"/>
              <a:gd name="connsiteX5" fmla="*/ 1 w 283193"/>
              <a:gd name="connsiteY5" fmla="*/ 85738 h 8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193" h="85816">
                <a:moveTo>
                  <a:pt x="1" y="85738"/>
                </a:moveTo>
                <a:cubicBezTo>
                  <a:pt x="266" y="88384"/>
                  <a:pt x="18787" y="23561"/>
                  <a:pt x="65089" y="17476"/>
                </a:cubicBezTo>
                <a:cubicBezTo>
                  <a:pt x="111391" y="11391"/>
                  <a:pt x="254266" y="48168"/>
                  <a:pt x="277814" y="49226"/>
                </a:cubicBezTo>
                <a:cubicBezTo>
                  <a:pt x="301362" y="50284"/>
                  <a:pt x="242095" y="31763"/>
                  <a:pt x="206376" y="23826"/>
                </a:cubicBezTo>
                <a:cubicBezTo>
                  <a:pt x="170657" y="15889"/>
                  <a:pt x="96309" y="-6072"/>
                  <a:pt x="63501" y="1601"/>
                </a:cubicBezTo>
                <a:cubicBezTo>
                  <a:pt x="30693" y="9274"/>
                  <a:pt x="-264" y="83092"/>
                  <a:pt x="1" y="85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95C7045C-04E3-475E-B612-33F522FC2995}"/>
              </a:ext>
            </a:extLst>
          </p:cNvPr>
          <p:cNvSpPr/>
          <p:nvPr/>
        </p:nvSpPr>
        <p:spPr>
          <a:xfrm>
            <a:off x="3631251" y="2668642"/>
            <a:ext cx="173226" cy="73342"/>
          </a:xfrm>
          <a:custGeom>
            <a:avLst/>
            <a:gdLst>
              <a:gd name="connsiteX0" fmla="*/ 170812 w 173226"/>
              <a:gd name="connsiteY0" fmla="*/ 6296 h 73342"/>
              <a:gd name="connsiteX1" fmla="*/ 113662 w 173226"/>
              <a:gd name="connsiteY1" fmla="*/ 22171 h 73342"/>
              <a:gd name="connsiteX2" fmla="*/ 110487 w 173226"/>
              <a:gd name="connsiteY2" fmla="*/ 66621 h 73342"/>
              <a:gd name="connsiteX3" fmla="*/ 86674 w 173226"/>
              <a:gd name="connsiteY3" fmla="*/ 72971 h 73342"/>
              <a:gd name="connsiteX4" fmla="*/ 5712 w 173226"/>
              <a:gd name="connsiteY4" fmla="*/ 65033 h 73342"/>
              <a:gd name="connsiteX5" fmla="*/ 21587 w 173226"/>
              <a:gd name="connsiteY5" fmla="*/ 4708 h 73342"/>
              <a:gd name="connsiteX6" fmla="*/ 170812 w 173226"/>
              <a:gd name="connsiteY6" fmla="*/ 6296 h 7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226" h="73342">
                <a:moveTo>
                  <a:pt x="170812" y="6296"/>
                </a:moveTo>
                <a:cubicBezTo>
                  <a:pt x="186158" y="9207"/>
                  <a:pt x="123716" y="12117"/>
                  <a:pt x="113662" y="22171"/>
                </a:cubicBezTo>
                <a:cubicBezTo>
                  <a:pt x="103608" y="32225"/>
                  <a:pt x="114985" y="58154"/>
                  <a:pt x="110487" y="66621"/>
                </a:cubicBezTo>
                <a:cubicBezTo>
                  <a:pt x="105989" y="75088"/>
                  <a:pt x="104136" y="73236"/>
                  <a:pt x="86674" y="72971"/>
                </a:cubicBezTo>
                <a:cubicBezTo>
                  <a:pt x="69212" y="72706"/>
                  <a:pt x="16560" y="76410"/>
                  <a:pt x="5712" y="65033"/>
                </a:cubicBezTo>
                <a:cubicBezTo>
                  <a:pt x="-5136" y="53656"/>
                  <a:pt x="-903" y="14762"/>
                  <a:pt x="21587" y="4708"/>
                </a:cubicBezTo>
                <a:cubicBezTo>
                  <a:pt x="44076" y="-5346"/>
                  <a:pt x="155466" y="3385"/>
                  <a:pt x="170812" y="6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6249B51-A6A8-459B-B6E3-42282A7F91FC}"/>
              </a:ext>
            </a:extLst>
          </p:cNvPr>
          <p:cNvSpPr/>
          <p:nvPr/>
        </p:nvSpPr>
        <p:spPr>
          <a:xfrm>
            <a:off x="3565286" y="2497435"/>
            <a:ext cx="168246" cy="28326"/>
          </a:xfrm>
          <a:custGeom>
            <a:avLst/>
            <a:gdLst>
              <a:gd name="connsiteX0" fmla="*/ 239 w 168246"/>
              <a:gd name="connsiteY0" fmla="*/ 1290 h 28326"/>
              <a:gd name="connsiteX1" fmla="*/ 106602 w 168246"/>
              <a:gd name="connsiteY1" fmla="*/ 2878 h 28326"/>
              <a:gd name="connsiteX2" fmla="*/ 166927 w 168246"/>
              <a:gd name="connsiteY2" fmla="*/ 28278 h 28326"/>
              <a:gd name="connsiteX3" fmla="*/ 138352 w 168246"/>
              <a:gd name="connsiteY3" fmla="*/ 9228 h 28326"/>
              <a:gd name="connsiteX4" fmla="*/ 239 w 168246"/>
              <a:gd name="connsiteY4" fmla="*/ 1290 h 2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46" h="28326">
                <a:moveTo>
                  <a:pt x="239" y="1290"/>
                </a:moveTo>
                <a:cubicBezTo>
                  <a:pt x="-5052" y="232"/>
                  <a:pt x="78821" y="-1620"/>
                  <a:pt x="106602" y="2878"/>
                </a:cubicBezTo>
                <a:cubicBezTo>
                  <a:pt x="134383" y="7376"/>
                  <a:pt x="161636" y="27220"/>
                  <a:pt x="166927" y="28278"/>
                </a:cubicBezTo>
                <a:cubicBezTo>
                  <a:pt x="172218" y="29336"/>
                  <a:pt x="161371" y="12668"/>
                  <a:pt x="138352" y="9228"/>
                </a:cubicBezTo>
                <a:cubicBezTo>
                  <a:pt x="115333" y="5788"/>
                  <a:pt x="5530" y="2348"/>
                  <a:pt x="239" y="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E383EB1A-2558-40BD-B16E-3418AF93E634}"/>
              </a:ext>
            </a:extLst>
          </p:cNvPr>
          <p:cNvSpPr/>
          <p:nvPr/>
        </p:nvSpPr>
        <p:spPr>
          <a:xfrm>
            <a:off x="3521216" y="2517774"/>
            <a:ext cx="41202" cy="45605"/>
          </a:xfrm>
          <a:custGeom>
            <a:avLst/>
            <a:gdLst>
              <a:gd name="connsiteX0" fmla="*/ 41134 w 41202"/>
              <a:gd name="connsiteY0" fmla="*/ 1 h 45605"/>
              <a:gd name="connsiteX1" fmla="*/ 1447 w 41202"/>
              <a:gd name="connsiteY1" fmla="*/ 42864 h 45605"/>
              <a:gd name="connsiteX2" fmla="*/ 10972 w 41202"/>
              <a:gd name="connsiteY2" fmla="*/ 41276 h 45605"/>
              <a:gd name="connsiteX3" fmla="*/ 41134 w 41202"/>
              <a:gd name="connsiteY3" fmla="*/ 1 h 4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02" h="45605">
                <a:moveTo>
                  <a:pt x="41134" y="1"/>
                </a:moveTo>
                <a:cubicBezTo>
                  <a:pt x="39546" y="266"/>
                  <a:pt x="6474" y="35985"/>
                  <a:pt x="1447" y="42864"/>
                </a:cubicBezTo>
                <a:cubicBezTo>
                  <a:pt x="-3580" y="49743"/>
                  <a:pt x="5680" y="41541"/>
                  <a:pt x="10972" y="41276"/>
                </a:cubicBezTo>
                <a:cubicBezTo>
                  <a:pt x="16264" y="41011"/>
                  <a:pt x="42722" y="-264"/>
                  <a:pt x="4113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F21F509F-DF32-4F37-A7C6-0B40D6A8A9AE}"/>
              </a:ext>
            </a:extLst>
          </p:cNvPr>
          <p:cNvSpPr/>
          <p:nvPr/>
        </p:nvSpPr>
        <p:spPr>
          <a:xfrm>
            <a:off x="3548063" y="2535903"/>
            <a:ext cx="159271" cy="49981"/>
          </a:xfrm>
          <a:custGeom>
            <a:avLst/>
            <a:gdLst>
              <a:gd name="connsiteX0" fmla="*/ 158750 w 159271"/>
              <a:gd name="connsiteY0" fmla="*/ 24735 h 49981"/>
              <a:gd name="connsiteX1" fmla="*/ 80962 w 159271"/>
              <a:gd name="connsiteY1" fmla="*/ 2510 h 49981"/>
              <a:gd name="connsiteX2" fmla="*/ 58737 w 159271"/>
              <a:gd name="connsiteY2" fmla="*/ 5685 h 49981"/>
              <a:gd name="connsiteX3" fmla="*/ 41275 w 159271"/>
              <a:gd name="connsiteY3" fmla="*/ 48547 h 49981"/>
              <a:gd name="connsiteX4" fmla="*/ 23812 w 159271"/>
              <a:gd name="connsiteY4" fmla="*/ 39022 h 49981"/>
              <a:gd name="connsiteX5" fmla="*/ 0 w 159271"/>
              <a:gd name="connsiteY5" fmla="*/ 31085 h 49981"/>
              <a:gd name="connsiteX6" fmla="*/ 23812 w 159271"/>
              <a:gd name="connsiteY6" fmla="*/ 31085 h 49981"/>
              <a:gd name="connsiteX7" fmla="*/ 38100 w 159271"/>
              <a:gd name="connsiteY7" fmla="*/ 2510 h 49981"/>
              <a:gd name="connsiteX8" fmla="*/ 158750 w 159271"/>
              <a:gd name="connsiteY8" fmla="*/ 24735 h 4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271" h="49981">
                <a:moveTo>
                  <a:pt x="158750" y="24735"/>
                </a:moveTo>
                <a:cubicBezTo>
                  <a:pt x="165894" y="24735"/>
                  <a:pt x="97631" y="5685"/>
                  <a:pt x="80962" y="2510"/>
                </a:cubicBezTo>
                <a:cubicBezTo>
                  <a:pt x="64293" y="-665"/>
                  <a:pt x="65351" y="-1988"/>
                  <a:pt x="58737" y="5685"/>
                </a:cubicBezTo>
                <a:cubicBezTo>
                  <a:pt x="52122" y="13358"/>
                  <a:pt x="47096" y="42991"/>
                  <a:pt x="41275" y="48547"/>
                </a:cubicBezTo>
                <a:cubicBezTo>
                  <a:pt x="35454" y="54103"/>
                  <a:pt x="30691" y="41932"/>
                  <a:pt x="23812" y="39022"/>
                </a:cubicBezTo>
                <a:cubicBezTo>
                  <a:pt x="16933" y="36112"/>
                  <a:pt x="0" y="32408"/>
                  <a:pt x="0" y="31085"/>
                </a:cubicBezTo>
                <a:cubicBezTo>
                  <a:pt x="0" y="29762"/>
                  <a:pt x="17462" y="35847"/>
                  <a:pt x="23812" y="31085"/>
                </a:cubicBezTo>
                <a:cubicBezTo>
                  <a:pt x="30162" y="26323"/>
                  <a:pt x="20902" y="4627"/>
                  <a:pt x="38100" y="2510"/>
                </a:cubicBezTo>
                <a:cubicBezTo>
                  <a:pt x="55298" y="393"/>
                  <a:pt x="151606" y="24735"/>
                  <a:pt x="158750" y="24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C38ED163-8641-42E8-A32D-E3404E115474}"/>
              </a:ext>
            </a:extLst>
          </p:cNvPr>
          <p:cNvSpPr/>
          <p:nvPr/>
        </p:nvSpPr>
        <p:spPr>
          <a:xfrm>
            <a:off x="3755771" y="2504869"/>
            <a:ext cx="208305" cy="43900"/>
          </a:xfrm>
          <a:custGeom>
            <a:avLst/>
            <a:gdLst>
              <a:gd name="connsiteX0" fmla="*/ 254 w 208305"/>
              <a:gd name="connsiteY0" fmla="*/ 206 h 43900"/>
              <a:gd name="connsiteX1" fmla="*/ 109792 w 208305"/>
              <a:gd name="connsiteY1" fmla="*/ 11319 h 43900"/>
              <a:gd name="connsiteX2" fmla="*/ 139954 w 208305"/>
              <a:gd name="connsiteY2" fmla="*/ 28781 h 43900"/>
              <a:gd name="connsiteX3" fmla="*/ 208217 w 208305"/>
              <a:gd name="connsiteY3" fmla="*/ 43069 h 43900"/>
              <a:gd name="connsiteX4" fmla="*/ 152654 w 208305"/>
              <a:gd name="connsiteY4" fmla="*/ 39894 h 43900"/>
              <a:gd name="connsiteX5" fmla="*/ 81217 w 208305"/>
              <a:gd name="connsiteY5" fmla="*/ 20844 h 43900"/>
              <a:gd name="connsiteX6" fmla="*/ 254 w 208305"/>
              <a:gd name="connsiteY6" fmla="*/ 206 h 4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305" h="43900">
                <a:moveTo>
                  <a:pt x="254" y="206"/>
                </a:moveTo>
                <a:cubicBezTo>
                  <a:pt x="5016" y="-1381"/>
                  <a:pt x="86509" y="6557"/>
                  <a:pt x="109792" y="11319"/>
                </a:cubicBezTo>
                <a:cubicBezTo>
                  <a:pt x="133075" y="16082"/>
                  <a:pt x="123550" y="23489"/>
                  <a:pt x="139954" y="28781"/>
                </a:cubicBezTo>
                <a:cubicBezTo>
                  <a:pt x="156358" y="34073"/>
                  <a:pt x="206100" y="41217"/>
                  <a:pt x="208217" y="43069"/>
                </a:cubicBezTo>
                <a:cubicBezTo>
                  <a:pt x="210334" y="44921"/>
                  <a:pt x="173821" y="43598"/>
                  <a:pt x="152654" y="39894"/>
                </a:cubicBezTo>
                <a:cubicBezTo>
                  <a:pt x="131487" y="36190"/>
                  <a:pt x="103706" y="26136"/>
                  <a:pt x="81217" y="20844"/>
                </a:cubicBezTo>
                <a:cubicBezTo>
                  <a:pt x="58728" y="15552"/>
                  <a:pt x="-4508" y="1793"/>
                  <a:pt x="254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044A971C-FE43-4459-BF69-A5256173854D}"/>
              </a:ext>
            </a:extLst>
          </p:cNvPr>
          <p:cNvSpPr/>
          <p:nvPr/>
        </p:nvSpPr>
        <p:spPr>
          <a:xfrm>
            <a:off x="3687742" y="2538352"/>
            <a:ext cx="246502" cy="39170"/>
          </a:xfrm>
          <a:custGeom>
            <a:avLst/>
            <a:gdLst>
              <a:gd name="connsiteX0" fmla="*/ 21 w 246502"/>
              <a:gd name="connsiteY0" fmla="*/ 61 h 39170"/>
              <a:gd name="connsiteX1" fmla="*/ 161946 w 246502"/>
              <a:gd name="connsiteY1" fmla="*/ 22286 h 39170"/>
              <a:gd name="connsiteX2" fmla="*/ 222271 w 246502"/>
              <a:gd name="connsiteY2" fmla="*/ 36573 h 39170"/>
              <a:gd name="connsiteX3" fmla="*/ 246083 w 246502"/>
              <a:gd name="connsiteY3" fmla="*/ 38161 h 39170"/>
              <a:gd name="connsiteX4" fmla="*/ 204808 w 246502"/>
              <a:gd name="connsiteY4" fmla="*/ 25461 h 39170"/>
              <a:gd name="connsiteX5" fmla="*/ 150833 w 246502"/>
              <a:gd name="connsiteY5" fmla="*/ 15936 h 39170"/>
              <a:gd name="connsiteX6" fmla="*/ 21 w 246502"/>
              <a:gd name="connsiteY6" fmla="*/ 61 h 3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502" h="39170">
                <a:moveTo>
                  <a:pt x="21" y="61"/>
                </a:moveTo>
                <a:cubicBezTo>
                  <a:pt x="1873" y="1119"/>
                  <a:pt x="124904" y="16201"/>
                  <a:pt x="161946" y="22286"/>
                </a:cubicBezTo>
                <a:cubicBezTo>
                  <a:pt x="198988" y="28371"/>
                  <a:pt x="208248" y="33927"/>
                  <a:pt x="222271" y="36573"/>
                </a:cubicBezTo>
                <a:cubicBezTo>
                  <a:pt x="236294" y="39219"/>
                  <a:pt x="248993" y="40013"/>
                  <a:pt x="246083" y="38161"/>
                </a:cubicBezTo>
                <a:cubicBezTo>
                  <a:pt x="243173" y="36309"/>
                  <a:pt x="220683" y="29165"/>
                  <a:pt x="204808" y="25461"/>
                </a:cubicBezTo>
                <a:cubicBezTo>
                  <a:pt x="188933" y="21757"/>
                  <a:pt x="183906" y="19905"/>
                  <a:pt x="150833" y="15936"/>
                </a:cubicBezTo>
                <a:cubicBezTo>
                  <a:pt x="117760" y="11967"/>
                  <a:pt x="-1831" y="-997"/>
                  <a:pt x="21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341D135F-F1EF-4EFD-BCA4-E4B8EA5168CB}"/>
              </a:ext>
            </a:extLst>
          </p:cNvPr>
          <p:cNvSpPr/>
          <p:nvPr/>
        </p:nvSpPr>
        <p:spPr>
          <a:xfrm>
            <a:off x="3205163" y="2647720"/>
            <a:ext cx="181696" cy="97184"/>
          </a:xfrm>
          <a:custGeom>
            <a:avLst/>
            <a:gdLst>
              <a:gd name="connsiteX0" fmla="*/ 0 w 181696"/>
              <a:gd name="connsiteY0" fmla="*/ 17693 h 97184"/>
              <a:gd name="connsiteX1" fmla="*/ 88900 w 181696"/>
              <a:gd name="connsiteY1" fmla="*/ 12930 h 97184"/>
              <a:gd name="connsiteX2" fmla="*/ 146050 w 181696"/>
              <a:gd name="connsiteY2" fmla="*/ 52618 h 97184"/>
              <a:gd name="connsiteX3" fmla="*/ 180975 w 181696"/>
              <a:gd name="connsiteY3" fmla="*/ 97068 h 97184"/>
              <a:gd name="connsiteX4" fmla="*/ 166687 w 181696"/>
              <a:gd name="connsiteY4" fmla="*/ 63730 h 97184"/>
              <a:gd name="connsiteX5" fmla="*/ 131762 w 181696"/>
              <a:gd name="connsiteY5" fmla="*/ 9755 h 97184"/>
              <a:gd name="connsiteX6" fmla="*/ 88900 w 181696"/>
              <a:gd name="connsiteY6" fmla="*/ 230 h 97184"/>
              <a:gd name="connsiteX7" fmla="*/ 0 w 181696"/>
              <a:gd name="connsiteY7" fmla="*/ 17693 h 9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696" h="97184">
                <a:moveTo>
                  <a:pt x="0" y="17693"/>
                </a:moveTo>
                <a:cubicBezTo>
                  <a:pt x="0" y="19810"/>
                  <a:pt x="64558" y="7109"/>
                  <a:pt x="88900" y="12930"/>
                </a:cubicBezTo>
                <a:cubicBezTo>
                  <a:pt x="113242" y="18751"/>
                  <a:pt x="130704" y="38595"/>
                  <a:pt x="146050" y="52618"/>
                </a:cubicBezTo>
                <a:cubicBezTo>
                  <a:pt x="161396" y="66641"/>
                  <a:pt x="177536" y="95216"/>
                  <a:pt x="180975" y="97068"/>
                </a:cubicBezTo>
                <a:cubicBezTo>
                  <a:pt x="184414" y="98920"/>
                  <a:pt x="174889" y="78282"/>
                  <a:pt x="166687" y="63730"/>
                </a:cubicBezTo>
                <a:cubicBezTo>
                  <a:pt x="158485" y="49178"/>
                  <a:pt x="144727" y="20338"/>
                  <a:pt x="131762" y="9755"/>
                </a:cubicBezTo>
                <a:cubicBezTo>
                  <a:pt x="118798" y="-828"/>
                  <a:pt x="106362" y="-299"/>
                  <a:pt x="88900" y="230"/>
                </a:cubicBezTo>
                <a:cubicBezTo>
                  <a:pt x="71438" y="759"/>
                  <a:pt x="0" y="15576"/>
                  <a:pt x="0" y="17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D18C7583-C7CE-400F-9A3F-7A2B523EC42E}"/>
              </a:ext>
            </a:extLst>
          </p:cNvPr>
          <p:cNvSpPr/>
          <p:nvPr/>
        </p:nvSpPr>
        <p:spPr>
          <a:xfrm>
            <a:off x="3240088" y="2740025"/>
            <a:ext cx="138125" cy="26910"/>
          </a:xfrm>
          <a:custGeom>
            <a:avLst/>
            <a:gdLst>
              <a:gd name="connsiteX0" fmla="*/ 0 w 138125"/>
              <a:gd name="connsiteY0" fmla="*/ 12700 h 26910"/>
              <a:gd name="connsiteX1" fmla="*/ 90487 w 138125"/>
              <a:gd name="connsiteY1" fmla="*/ 4763 h 26910"/>
              <a:gd name="connsiteX2" fmla="*/ 138112 w 138125"/>
              <a:gd name="connsiteY2" fmla="*/ 0 h 26910"/>
              <a:gd name="connsiteX3" fmla="*/ 95250 w 138125"/>
              <a:gd name="connsiteY3" fmla="*/ 4763 h 26910"/>
              <a:gd name="connsiteX4" fmla="*/ 79375 w 138125"/>
              <a:gd name="connsiteY4" fmla="*/ 25400 h 26910"/>
              <a:gd name="connsiteX5" fmla="*/ 0 w 138125"/>
              <a:gd name="connsiteY5" fmla="*/ 12700 h 2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125" h="26910">
                <a:moveTo>
                  <a:pt x="0" y="12700"/>
                </a:moveTo>
                <a:lnTo>
                  <a:pt x="90487" y="4763"/>
                </a:lnTo>
                <a:lnTo>
                  <a:pt x="138112" y="0"/>
                </a:lnTo>
                <a:cubicBezTo>
                  <a:pt x="138906" y="0"/>
                  <a:pt x="105039" y="530"/>
                  <a:pt x="95250" y="4763"/>
                </a:cubicBezTo>
                <a:cubicBezTo>
                  <a:pt x="85461" y="8996"/>
                  <a:pt x="91281" y="21961"/>
                  <a:pt x="79375" y="25400"/>
                </a:cubicBezTo>
                <a:cubicBezTo>
                  <a:pt x="67469" y="28839"/>
                  <a:pt x="45640" y="27119"/>
                  <a:pt x="0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BA4D4E24-B9F7-48E3-BF98-0CF5C7045C47}"/>
              </a:ext>
            </a:extLst>
          </p:cNvPr>
          <p:cNvSpPr/>
          <p:nvPr/>
        </p:nvSpPr>
        <p:spPr>
          <a:xfrm>
            <a:off x="3181151" y="2661609"/>
            <a:ext cx="73441" cy="42177"/>
          </a:xfrm>
          <a:custGeom>
            <a:avLst/>
            <a:gdLst>
              <a:gd name="connsiteX0" fmla="*/ 73224 w 73441"/>
              <a:gd name="connsiteY0" fmla="*/ 629 h 42177"/>
              <a:gd name="connsiteX1" fmla="*/ 1787 w 73441"/>
              <a:gd name="connsiteY1" fmla="*/ 41904 h 42177"/>
              <a:gd name="connsiteX2" fmla="*/ 24012 w 73441"/>
              <a:gd name="connsiteY2" fmla="*/ 18091 h 42177"/>
              <a:gd name="connsiteX3" fmla="*/ 73224 w 73441"/>
              <a:gd name="connsiteY3" fmla="*/ 629 h 4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41" h="42177">
                <a:moveTo>
                  <a:pt x="73224" y="629"/>
                </a:moveTo>
                <a:cubicBezTo>
                  <a:pt x="69520" y="4598"/>
                  <a:pt x="9989" y="38994"/>
                  <a:pt x="1787" y="41904"/>
                </a:cubicBezTo>
                <a:cubicBezTo>
                  <a:pt x="-6415" y="44814"/>
                  <a:pt x="15810" y="23647"/>
                  <a:pt x="24012" y="18091"/>
                </a:cubicBezTo>
                <a:cubicBezTo>
                  <a:pt x="32214" y="12535"/>
                  <a:pt x="76928" y="-3340"/>
                  <a:pt x="73224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6F15F619-18EB-48AE-BB10-2CD299607DBE}"/>
              </a:ext>
            </a:extLst>
          </p:cNvPr>
          <p:cNvSpPr/>
          <p:nvPr/>
        </p:nvSpPr>
        <p:spPr>
          <a:xfrm>
            <a:off x="3237260" y="2665178"/>
            <a:ext cx="115671" cy="95959"/>
          </a:xfrm>
          <a:custGeom>
            <a:avLst/>
            <a:gdLst>
              <a:gd name="connsiteX0" fmla="*/ 4415 w 115671"/>
              <a:gd name="connsiteY0" fmla="*/ 1822 h 95959"/>
              <a:gd name="connsiteX1" fmla="*/ 61565 w 115671"/>
              <a:gd name="connsiteY1" fmla="*/ 20872 h 95959"/>
              <a:gd name="connsiteX2" fmla="*/ 63153 w 115671"/>
              <a:gd name="connsiteY2" fmla="*/ 51035 h 95959"/>
              <a:gd name="connsiteX3" fmla="*/ 115540 w 115671"/>
              <a:gd name="connsiteY3" fmla="*/ 78022 h 95959"/>
              <a:gd name="connsiteX4" fmla="*/ 45690 w 115671"/>
              <a:gd name="connsiteY4" fmla="*/ 92310 h 95959"/>
              <a:gd name="connsiteX5" fmla="*/ 4415 w 115671"/>
              <a:gd name="connsiteY5" fmla="*/ 93897 h 95959"/>
              <a:gd name="connsiteX6" fmla="*/ 4415 w 115671"/>
              <a:gd name="connsiteY6" fmla="*/ 66910 h 95959"/>
              <a:gd name="connsiteX7" fmla="*/ 4415 w 115671"/>
              <a:gd name="connsiteY7" fmla="*/ 1822 h 9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671" h="95959">
                <a:moveTo>
                  <a:pt x="4415" y="1822"/>
                </a:moveTo>
                <a:cubicBezTo>
                  <a:pt x="13940" y="-5851"/>
                  <a:pt x="51775" y="12670"/>
                  <a:pt x="61565" y="20872"/>
                </a:cubicBezTo>
                <a:cubicBezTo>
                  <a:pt x="71355" y="29074"/>
                  <a:pt x="54157" y="41510"/>
                  <a:pt x="63153" y="51035"/>
                </a:cubicBezTo>
                <a:cubicBezTo>
                  <a:pt x="72149" y="60560"/>
                  <a:pt x="118451" y="71143"/>
                  <a:pt x="115540" y="78022"/>
                </a:cubicBezTo>
                <a:cubicBezTo>
                  <a:pt x="112630" y="84901"/>
                  <a:pt x="64211" y="89664"/>
                  <a:pt x="45690" y="92310"/>
                </a:cubicBezTo>
                <a:cubicBezTo>
                  <a:pt x="27169" y="94956"/>
                  <a:pt x="11294" y="98130"/>
                  <a:pt x="4415" y="93897"/>
                </a:cubicBezTo>
                <a:cubicBezTo>
                  <a:pt x="-2464" y="89664"/>
                  <a:pt x="5209" y="76435"/>
                  <a:pt x="4415" y="66910"/>
                </a:cubicBezTo>
                <a:cubicBezTo>
                  <a:pt x="3621" y="57385"/>
                  <a:pt x="-5110" y="9495"/>
                  <a:pt x="4415" y="1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74457321-A251-4E1B-B2F7-E5376B10710B}"/>
              </a:ext>
            </a:extLst>
          </p:cNvPr>
          <p:cNvSpPr/>
          <p:nvPr/>
        </p:nvSpPr>
        <p:spPr>
          <a:xfrm>
            <a:off x="3328847" y="2692398"/>
            <a:ext cx="95206" cy="463291"/>
          </a:xfrm>
          <a:custGeom>
            <a:avLst/>
            <a:gdLst>
              <a:gd name="connsiteX0" fmla="*/ 77928 w 95206"/>
              <a:gd name="connsiteY0" fmla="*/ 2 h 463291"/>
              <a:gd name="connsiteX1" fmla="*/ 87453 w 95206"/>
              <a:gd name="connsiteY1" fmla="*/ 112715 h 463291"/>
              <a:gd name="connsiteX2" fmla="*/ 43003 w 95206"/>
              <a:gd name="connsiteY2" fmla="*/ 246065 h 463291"/>
              <a:gd name="connsiteX3" fmla="*/ 16016 w 95206"/>
              <a:gd name="connsiteY3" fmla="*/ 317502 h 463291"/>
              <a:gd name="connsiteX4" fmla="*/ 1728 w 95206"/>
              <a:gd name="connsiteY4" fmla="*/ 392115 h 463291"/>
              <a:gd name="connsiteX5" fmla="*/ 55703 w 95206"/>
              <a:gd name="connsiteY5" fmla="*/ 461965 h 463291"/>
              <a:gd name="connsiteX6" fmla="*/ 43003 w 95206"/>
              <a:gd name="connsiteY6" fmla="*/ 434977 h 463291"/>
              <a:gd name="connsiteX7" fmla="*/ 12841 w 95206"/>
              <a:gd name="connsiteY7" fmla="*/ 398465 h 463291"/>
              <a:gd name="connsiteX8" fmla="*/ 16016 w 95206"/>
              <a:gd name="connsiteY8" fmla="*/ 350840 h 463291"/>
              <a:gd name="connsiteX9" fmla="*/ 85866 w 95206"/>
              <a:gd name="connsiteY9" fmla="*/ 158752 h 463291"/>
              <a:gd name="connsiteX10" fmla="*/ 93803 w 95206"/>
              <a:gd name="connsiteY10" fmla="*/ 115890 h 463291"/>
              <a:gd name="connsiteX11" fmla="*/ 77928 w 95206"/>
              <a:gd name="connsiteY11" fmla="*/ 2 h 46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06" h="463291">
                <a:moveTo>
                  <a:pt x="77928" y="2"/>
                </a:moveTo>
                <a:cubicBezTo>
                  <a:pt x="76870" y="-527"/>
                  <a:pt x="93274" y="71704"/>
                  <a:pt x="87453" y="112715"/>
                </a:cubicBezTo>
                <a:cubicBezTo>
                  <a:pt x="81632" y="153726"/>
                  <a:pt x="54909" y="211934"/>
                  <a:pt x="43003" y="246065"/>
                </a:cubicBezTo>
                <a:cubicBezTo>
                  <a:pt x="31097" y="280196"/>
                  <a:pt x="22895" y="293160"/>
                  <a:pt x="16016" y="317502"/>
                </a:cubicBezTo>
                <a:cubicBezTo>
                  <a:pt x="9137" y="341844"/>
                  <a:pt x="-4886" y="368038"/>
                  <a:pt x="1728" y="392115"/>
                </a:cubicBezTo>
                <a:cubicBezTo>
                  <a:pt x="8342" y="416192"/>
                  <a:pt x="48824" y="454821"/>
                  <a:pt x="55703" y="461965"/>
                </a:cubicBezTo>
                <a:cubicBezTo>
                  <a:pt x="62582" y="469109"/>
                  <a:pt x="50147" y="445560"/>
                  <a:pt x="43003" y="434977"/>
                </a:cubicBezTo>
                <a:cubicBezTo>
                  <a:pt x="35859" y="424394"/>
                  <a:pt x="17339" y="412488"/>
                  <a:pt x="12841" y="398465"/>
                </a:cubicBezTo>
                <a:cubicBezTo>
                  <a:pt x="8343" y="384442"/>
                  <a:pt x="3845" y="390792"/>
                  <a:pt x="16016" y="350840"/>
                </a:cubicBezTo>
                <a:cubicBezTo>
                  <a:pt x="28187" y="310888"/>
                  <a:pt x="72902" y="197910"/>
                  <a:pt x="85866" y="158752"/>
                </a:cubicBezTo>
                <a:cubicBezTo>
                  <a:pt x="98830" y="119594"/>
                  <a:pt x="94861" y="137321"/>
                  <a:pt x="93803" y="115890"/>
                </a:cubicBezTo>
                <a:cubicBezTo>
                  <a:pt x="92745" y="94459"/>
                  <a:pt x="78986" y="531"/>
                  <a:pt x="7792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330B9122-775F-492D-A18D-479ADFA0C6D4}"/>
              </a:ext>
            </a:extLst>
          </p:cNvPr>
          <p:cNvSpPr/>
          <p:nvPr/>
        </p:nvSpPr>
        <p:spPr>
          <a:xfrm>
            <a:off x="3559096" y="3003431"/>
            <a:ext cx="80160" cy="93824"/>
          </a:xfrm>
          <a:custGeom>
            <a:avLst/>
            <a:gdLst>
              <a:gd name="connsiteX0" fmla="*/ 79 w 80160"/>
              <a:gd name="connsiteY0" fmla="*/ 119 h 93824"/>
              <a:gd name="connsiteX1" fmla="*/ 61992 w 80160"/>
              <a:gd name="connsiteY1" fmla="*/ 36632 h 93824"/>
              <a:gd name="connsiteX2" fmla="*/ 74692 w 80160"/>
              <a:gd name="connsiteY2" fmla="*/ 93782 h 93824"/>
              <a:gd name="connsiteX3" fmla="*/ 76279 w 80160"/>
              <a:gd name="connsiteY3" fmla="*/ 27107 h 93824"/>
              <a:gd name="connsiteX4" fmla="*/ 79 w 80160"/>
              <a:gd name="connsiteY4" fmla="*/ 119 h 9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60" h="93824">
                <a:moveTo>
                  <a:pt x="79" y="119"/>
                </a:moveTo>
                <a:cubicBezTo>
                  <a:pt x="-2302" y="1707"/>
                  <a:pt x="49557" y="21022"/>
                  <a:pt x="61992" y="36632"/>
                </a:cubicBezTo>
                <a:cubicBezTo>
                  <a:pt x="74427" y="52242"/>
                  <a:pt x="72311" y="95370"/>
                  <a:pt x="74692" y="93782"/>
                </a:cubicBezTo>
                <a:cubicBezTo>
                  <a:pt x="77073" y="92195"/>
                  <a:pt x="84746" y="41130"/>
                  <a:pt x="76279" y="27107"/>
                </a:cubicBezTo>
                <a:cubicBezTo>
                  <a:pt x="67812" y="13084"/>
                  <a:pt x="2460" y="-1469"/>
                  <a:pt x="79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BA743983-31CC-41C1-A451-0B8D9CB33B35}"/>
              </a:ext>
            </a:extLst>
          </p:cNvPr>
          <p:cNvSpPr/>
          <p:nvPr/>
        </p:nvSpPr>
        <p:spPr>
          <a:xfrm>
            <a:off x="3435320" y="3106622"/>
            <a:ext cx="108024" cy="39969"/>
          </a:xfrm>
          <a:custGeom>
            <a:avLst/>
            <a:gdLst>
              <a:gd name="connsiteX0" fmla="*/ 30 w 108024"/>
              <a:gd name="connsiteY0" fmla="*/ 39803 h 39969"/>
              <a:gd name="connsiteX1" fmla="*/ 58768 w 108024"/>
              <a:gd name="connsiteY1" fmla="*/ 14403 h 39969"/>
              <a:gd name="connsiteX2" fmla="*/ 107980 w 108024"/>
              <a:gd name="connsiteY2" fmla="*/ 15991 h 39969"/>
              <a:gd name="connsiteX3" fmla="*/ 66705 w 108024"/>
              <a:gd name="connsiteY3" fmla="*/ 116 h 39969"/>
              <a:gd name="connsiteX4" fmla="*/ 30 w 108024"/>
              <a:gd name="connsiteY4" fmla="*/ 39803 h 3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24" h="39969">
                <a:moveTo>
                  <a:pt x="30" y="39803"/>
                </a:moveTo>
                <a:cubicBezTo>
                  <a:pt x="-1293" y="42184"/>
                  <a:pt x="40776" y="18372"/>
                  <a:pt x="58768" y="14403"/>
                </a:cubicBezTo>
                <a:cubicBezTo>
                  <a:pt x="76760" y="10434"/>
                  <a:pt x="106657" y="18372"/>
                  <a:pt x="107980" y="15991"/>
                </a:cubicBezTo>
                <a:cubicBezTo>
                  <a:pt x="109303" y="13610"/>
                  <a:pt x="80992" y="-1471"/>
                  <a:pt x="66705" y="116"/>
                </a:cubicBezTo>
                <a:cubicBezTo>
                  <a:pt x="52418" y="1703"/>
                  <a:pt x="1353" y="37422"/>
                  <a:pt x="30" y="39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923E93A5-6B40-41B0-91F1-6DA469E2E4D6}"/>
              </a:ext>
            </a:extLst>
          </p:cNvPr>
          <p:cNvSpPr/>
          <p:nvPr/>
        </p:nvSpPr>
        <p:spPr>
          <a:xfrm>
            <a:off x="3438293" y="2812950"/>
            <a:ext cx="41677" cy="262232"/>
          </a:xfrm>
          <a:custGeom>
            <a:avLst/>
            <a:gdLst>
              <a:gd name="connsiteX0" fmla="*/ 41507 w 41677"/>
              <a:gd name="connsiteY0" fmla="*/ 100 h 262232"/>
              <a:gd name="connsiteX1" fmla="*/ 232 w 41677"/>
              <a:gd name="connsiteY1" fmla="*/ 163613 h 262232"/>
              <a:gd name="connsiteX2" fmla="*/ 24045 w 41677"/>
              <a:gd name="connsiteY2" fmla="*/ 223938 h 262232"/>
              <a:gd name="connsiteX3" fmla="*/ 8170 w 41677"/>
              <a:gd name="connsiteY3" fmla="*/ 262038 h 262232"/>
              <a:gd name="connsiteX4" fmla="*/ 19282 w 41677"/>
              <a:gd name="connsiteY4" fmla="*/ 238225 h 262232"/>
              <a:gd name="connsiteX5" fmla="*/ 31982 w 41677"/>
              <a:gd name="connsiteY5" fmla="*/ 225525 h 262232"/>
              <a:gd name="connsiteX6" fmla="*/ 16107 w 41677"/>
              <a:gd name="connsiteY6" fmla="*/ 189013 h 262232"/>
              <a:gd name="connsiteX7" fmla="*/ 41507 w 41677"/>
              <a:gd name="connsiteY7" fmla="*/ 100 h 26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77" h="262232">
                <a:moveTo>
                  <a:pt x="41507" y="100"/>
                </a:moveTo>
                <a:cubicBezTo>
                  <a:pt x="38861" y="-4133"/>
                  <a:pt x="3142" y="126307"/>
                  <a:pt x="232" y="163613"/>
                </a:cubicBezTo>
                <a:cubicBezTo>
                  <a:pt x="-2678" y="200919"/>
                  <a:pt x="22722" y="207534"/>
                  <a:pt x="24045" y="223938"/>
                </a:cubicBezTo>
                <a:cubicBezTo>
                  <a:pt x="25368" y="240342"/>
                  <a:pt x="8964" y="259657"/>
                  <a:pt x="8170" y="262038"/>
                </a:cubicBezTo>
                <a:cubicBezTo>
                  <a:pt x="7376" y="264419"/>
                  <a:pt x="15313" y="244310"/>
                  <a:pt x="19282" y="238225"/>
                </a:cubicBezTo>
                <a:cubicBezTo>
                  <a:pt x="23251" y="232140"/>
                  <a:pt x="32511" y="233727"/>
                  <a:pt x="31982" y="225525"/>
                </a:cubicBezTo>
                <a:cubicBezTo>
                  <a:pt x="31453" y="217323"/>
                  <a:pt x="17165" y="222350"/>
                  <a:pt x="16107" y="189013"/>
                </a:cubicBezTo>
                <a:cubicBezTo>
                  <a:pt x="15049" y="155676"/>
                  <a:pt x="44153" y="4333"/>
                  <a:pt x="41507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CD8964B1-9BCE-4C12-A1A5-D79F906C6BD6}"/>
              </a:ext>
            </a:extLst>
          </p:cNvPr>
          <p:cNvSpPr/>
          <p:nvPr/>
        </p:nvSpPr>
        <p:spPr>
          <a:xfrm>
            <a:off x="3384549" y="3043127"/>
            <a:ext cx="73031" cy="58084"/>
          </a:xfrm>
          <a:custGeom>
            <a:avLst/>
            <a:gdLst>
              <a:gd name="connsiteX0" fmla="*/ 1 w 73031"/>
              <a:gd name="connsiteY0" fmla="*/ 111 h 58084"/>
              <a:gd name="connsiteX1" fmla="*/ 52389 w 73031"/>
              <a:gd name="connsiteY1" fmla="*/ 54086 h 58084"/>
              <a:gd name="connsiteX2" fmla="*/ 73026 w 73031"/>
              <a:gd name="connsiteY2" fmla="*/ 52498 h 58084"/>
              <a:gd name="connsiteX3" fmla="*/ 50801 w 73031"/>
              <a:gd name="connsiteY3" fmla="*/ 39798 h 58084"/>
              <a:gd name="connsiteX4" fmla="*/ 1 w 73031"/>
              <a:gd name="connsiteY4" fmla="*/ 111 h 5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31" h="58084">
                <a:moveTo>
                  <a:pt x="1" y="111"/>
                </a:moveTo>
                <a:cubicBezTo>
                  <a:pt x="266" y="2492"/>
                  <a:pt x="40218" y="45355"/>
                  <a:pt x="52389" y="54086"/>
                </a:cubicBezTo>
                <a:cubicBezTo>
                  <a:pt x="64560" y="62817"/>
                  <a:pt x="73291" y="54879"/>
                  <a:pt x="73026" y="52498"/>
                </a:cubicBezTo>
                <a:cubicBezTo>
                  <a:pt x="72761" y="50117"/>
                  <a:pt x="57945" y="45354"/>
                  <a:pt x="50801" y="39798"/>
                </a:cubicBezTo>
                <a:cubicBezTo>
                  <a:pt x="43657" y="34242"/>
                  <a:pt x="-264" y="-2270"/>
                  <a:pt x="1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78E4AF1A-CF28-43FD-9CF4-46031DCE29EF}"/>
              </a:ext>
            </a:extLst>
          </p:cNvPr>
          <p:cNvSpPr/>
          <p:nvPr/>
        </p:nvSpPr>
        <p:spPr>
          <a:xfrm>
            <a:off x="3460700" y="3254064"/>
            <a:ext cx="175832" cy="20999"/>
          </a:xfrm>
          <a:custGeom>
            <a:avLst/>
            <a:gdLst>
              <a:gd name="connsiteX0" fmla="*/ 50 w 175832"/>
              <a:gd name="connsiteY0" fmla="*/ 1899 h 20999"/>
              <a:gd name="connsiteX1" fmla="*/ 92125 w 175832"/>
              <a:gd name="connsiteY1" fmla="*/ 9836 h 20999"/>
              <a:gd name="connsiteX2" fmla="*/ 174675 w 175832"/>
              <a:gd name="connsiteY2" fmla="*/ 20949 h 20999"/>
              <a:gd name="connsiteX3" fmla="*/ 138163 w 175832"/>
              <a:gd name="connsiteY3" fmla="*/ 5074 h 20999"/>
              <a:gd name="connsiteX4" fmla="*/ 104825 w 175832"/>
              <a:gd name="connsiteY4" fmla="*/ 311 h 20999"/>
              <a:gd name="connsiteX5" fmla="*/ 50 w 175832"/>
              <a:gd name="connsiteY5" fmla="*/ 1899 h 2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32" h="20999">
                <a:moveTo>
                  <a:pt x="50" y="1899"/>
                </a:moveTo>
                <a:cubicBezTo>
                  <a:pt x="-2067" y="3487"/>
                  <a:pt x="63021" y="6661"/>
                  <a:pt x="92125" y="9836"/>
                </a:cubicBezTo>
                <a:cubicBezTo>
                  <a:pt x="121229" y="13011"/>
                  <a:pt x="167002" y="21743"/>
                  <a:pt x="174675" y="20949"/>
                </a:cubicBezTo>
                <a:cubicBezTo>
                  <a:pt x="182348" y="20155"/>
                  <a:pt x="149805" y="8514"/>
                  <a:pt x="138163" y="5074"/>
                </a:cubicBezTo>
                <a:cubicBezTo>
                  <a:pt x="126521" y="1634"/>
                  <a:pt x="124404" y="1105"/>
                  <a:pt x="104825" y="311"/>
                </a:cubicBezTo>
                <a:cubicBezTo>
                  <a:pt x="85246" y="-483"/>
                  <a:pt x="2167" y="311"/>
                  <a:pt x="50" y="1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8E8E29E7-8ECD-4C91-9A65-BFC0AB6D925B}"/>
              </a:ext>
            </a:extLst>
          </p:cNvPr>
          <p:cNvSpPr/>
          <p:nvPr/>
        </p:nvSpPr>
        <p:spPr>
          <a:xfrm>
            <a:off x="3379645" y="3243050"/>
            <a:ext cx="74796" cy="87529"/>
          </a:xfrm>
          <a:custGeom>
            <a:avLst/>
            <a:gdLst>
              <a:gd name="connsiteX0" fmla="*/ 74755 w 74796"/>
              <a:gd name="connsiteY0" fmla="*/ 9738 h 87529"/>
              <a:gd name="connsiteX1" fmla="*/ 19193 w 74796"/>
              <a:gd name="connsiteY1" fmla="*/ 213 h 87529"/>
              <a:gd name="connsiteX2" fmla="*/ 143 w 74796"/>
              <a:gd name="connsiteY2" fmla="*/ 19263 h 87529"/>
              <a:gd name="connsiteX3" fmla="*/ 27130 w 74796"/>
              <a:gd name="connsiteY3" fmla="*/ 51013 h 87529"/>
              <a:gd name="connsiteX4" fmla="*/ 49355 w 74796"/>
              <a:gd name="connsiteY4" fmla="*/ 63713 h 87529"/>
              <a:gd name="connsiteX5" fmla="*/ 71580 w 74796"/>
              <a:gd name="connsiteY5" fmla="*/ 87525 h 87529"/>
              <a:gd name="connsiteX6" fmla="*/ 50943 w 74796"/>
              <a:gd name="connsiteY6" fmla="*/ 65300 h 87529"/>
              <a:gd name="connsiteX7" fmla="*/ 9668 w 74796"/>
              <a:gd name="connsiteY7" fmla="*/ 20850 h 87529"/>
              <a:gd name="connsiteX8" fmla="*/ 74755 w 74796"/>
              <a:gd name="connsiteY8" fmla="*/ 9738 h 8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796" h="87529">
                <a:moveTo>
                  <a:pt x="74755" y="9738"/>
                </a:moveTo>
                <a:cubicBezTo>
                  <a:pt x="76342" y="6299"/>
                  <a:pt x="31628" y="-1374"/>
                  <a:pt x="19193" y="213"/>
                </a:cubicBezTo>
                <a:cubicBezTo>
                  <a:pt x="6758" y="1800"/>
                  <a:pt x="-1180" y="10796"/>
                  <a:pt x="143" y="19263"/>
                </a:cubicBezTo>
                <a:cubicBezTo>
                  <a:pt x="1466" y="27730"/>
                  <a:pt x="18928" y="43605"/>
                  <a:pt x="27130" y="51013"/>
                </a:cubicBezTo>
                <a:cubicBezTo>
                  <a:pt x="35332" y="58421"/>
                  <a:pt x="41947" y="57628"/>
                  <a:pt x="49355" y="63713"/>
                </a:cubicBezTo>
                <a:cubicBezTo>
                  <a:pt x="56763" y="69798"/>
                  <a:pt x="71315" y="87261"/>
                  <a:pt x="71580" y="87525"/>
                </a:cubicBezTo>
                <a:cubicBezTo>
                  <a:pt x="71845" y="87789"/>
                  <a:pt x="61262" y="76413"/>
                  <a:pt x="50943" y="65300"/>
                </a:cubicBezTo>
                <a:cubicBezTo>
                  <a:pt x="40624" y="54187"/>
                  <a:pt x="10726" y="30639"/>
                  <a:pt x="9668" y="20850"/>
                </a:cubicBezTo>
                <a:cubicBezTo>
                  <a:pt x="8610" y="11061"/>
                  <a:pt x="73168" y="13177"/>
                  <a:pt x="74755" y="9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C750F8A4-4EB0-4B9E-A609-6EAF03A3C2F5}"/>
              </a:ext>
            </a:extLst>
          </p:cNvPr>
          <p:cNvSpPr/>
          <p:nvPr/>
        </p:nvSpPr>
        <p:spPr>
          <a:xfrm>
            <a:off x="3421059" y="3269960"/>
            <a:ext cx="154389" cy="27487"/>
          </a:xfrm>
          <a:custGeom>
            <a:avLst/>
            <a:gdLst>
              <a:gd name="connsiteX0" fmla="*/ 4 w 154389"/>
              <a:gd name="connsiteY0" fmla="*/ 27278 h 27487"/>
              <a:gd name="connsiteX1" fmla="*/ 65091 w 154389"/>
              <a:gd name="connsiteY1" fmla="*/ 290 h 27487"/>
              <a:gd name="connsiteX2" fmla="*/ 153991 w 154389"/>
              <a:gd name="connsiteY2" fmla="*/ 12990 h 27487"/>
              <a:gd name="connsiteX3" fmla="*/ 100016 w 154389"/>
              <a:gd name="connsiteY3" fmla="*/ 12990 h 27487"/>
              <a:gd name="connsiteX4" fmla="*/ 61916 w 154389"/>
              <a:gd name="connsiteY4" fmla="*/ 12990 h 27487"/>
              <a:gd name="connsiteX5" fmla="*/ 4 w 154389"/>
              <a:gd name="connsiteY5" fmla="*/ 27278 h 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389" h="27487">
                <a:moveTo>
                  <a:pt x="4" y="27278"/>
                </a:moveTo>
                <a:cubicBezTo>
                  <a:pt x="533" y="25161"/>
                  <a:pt x="39427" y="2671"/>
                  <a:pt x="65091" y="290"/>
                </a:cubicBezTo>
                <a:cubicBezTo>
                  <a:pt x="90756" y="-2091"/>
                  <a:pt x="148170" y="10873"/>
                  <a:pt x="153991" y="12990"/>
                </a:cubicBezTo>
                <a:cubicBezTo>
                  <a:pt x="159812" y="15107"/>
                  <a:pt x="100016" y="12990"/>
                  <a:pt x="100016" y="12990"/>
                </a:cubicBezTo>
                <a:cubicBezTo>
                  <a:pt x="84670" y="12990"/>
                  <a:pt x="75674" y="11138"/>
                  <a:pt x="61916" y="12990"/>
                </a:cubicBezTo>
                <a:cubicBezTo>
                  <a:pt x="48158" y="14842"/>
                  <a:pt x="-525" y="29395"/>
                  <a:pt x="4" y="27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07C15888-ED04-4ACB-A9EF-67743802FEF6}"/>
              </a:ext>
            </a:extLst>
          </p:cNvPr>
          <p:cNvSpPr/>
          <p:nvPr/>
        </p:nvSpPr>
        <p:spPr>
          <a:xfrm>
            <a:off x="3652705" y="3276301"/>
            <a:ext cx="193510" cy="102859"/>
          </a:xfrm>
          <a:custGeom>
            <a:avLst/>
            <a:gdLst>
              <a:gd name="connsiteX0" fmla="*/ 133 w 193510"/>
              <a:gd name="connsiteY0" fmla="*/ 299 h 102859"/>
              <a:gd name="connsiteX1" fmla="*/ 120783 w 193510"/>
              <a:gd name="connsiteY1" fmla="*/ 16174 h 102859"/>
              <a:gd name="connsiteX2" fmla="*/ 163645 w 193510"/>
              <a:gd name="connsiteY2" fmla="*/ 35224 h 102859"/>
              <a:gd name="connsiteX3" fmla="*/ 192220 w 193510"/>
              <a:gd name="connsiteY3" fmla="*/ 101899 h 102859"/>
              <a:gd name="connsiteX4" fmla="*/ 184283 w 193510"/>
              <a:gd name="connsiteY4" fmla="*/ 71737 h 102859"/>
              <a:gd name="connsiteX5" fmla="*/ 146183 w 193510"/>
              <a:gd name="connsiteY5" fmla="*/ 30462 h 102859"/>
              <a:gd name="connsiteX6" fmla="*/ 133 w 193510"/>
              <a:gd name="connsiteY6" fmla="*/ 299 h 10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510" h="102859">
                <a:moveTo>
                  <a:pt x="133" y="299"/>
                </a:moveTo>
                <a:cubicBezTo>
                  <a:pt x="-4100" y="-2082"/>
                  <a:pt x="93531" y="10353"/>
                  <a:pt x="120783" y="16174"/>
                </a:cubicBezTo>
                <a:cubicBezTo>
                  <a:pt x="148035" y="21995"/>
                  <a:pt x="151739" y="20937"/>
                  <a:pt x="163645" y="35224"/>
                </a:cubicBezTo>
                <a:cubicBezTo>
                  <a:pt x="175551" y="49511"/>
                  <a:pt x="188780" y="95814"/>
                  <a:pt x="192220" y="101899"/>
                </a:cubicBezTo>
                <a:cubicBezTo>
                  <a:pt x="195660" y="107984"/>
                  <a:pt x="191956" y="83643"/>
                  <a:pt x="184283" y="71737"/>
                </a:cubicBezTo>
                <a:cubicBezTo>
                  <a:pt x="176610" y="59831"/>
                  <a:pt x="173700" y="41045"/>
                  <a:pt x="146183" y="30462"/>
                </a:cubicBezTo>
                <a:cubicBezTo>
                  <a:pt x="118666" y="19879"/>
                  <a:pt x="4366" y="2680"/>
                  <a:pt x="133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F784862B-154E-4F00-8F6E-C0ABDF10A21E}"/>
              </a:ext>
            </a:extLst>
          </p:cNvPr>
          <p:cNvSpPr/>
          <p:nvPr/>
        </p:nvSpPr>
        <p:spPr>
          <a:xfrm>
            <a:off x="3592253" y="3286119"/>
            <a:ext cx="183799" cy="30174"/>
          </a:xfrm>
          <a:custGeom>
            <a:avLst/>
            <a:gdLst>
              <a:gd name="connsiteX0" fmla="*/ 260 w 183799"/>
              <a:gd name="connsiteY0" fmla="*/ 6 h 30174"/>
              <a:gd name="connsiteX1" fmla="*/ 109797 w 183799"/>
              <a:gd name="connsiteY1" fmla="*/ 12706 h 30174"/>
              <a:gd name="connsiteX2" fmla="*/ 182822 w 183799"/>
              <a:gd name="connsiteY2" fmla="*/ 30169 h 30174"/>
              <a:gd name="connsiteX3" fmla="*/ 143135 w 183799"/>
              <a:gd name="connsiteY3" fmla="*/ 14294 h 30174"/>
              <a:gd name="connsiteX4" fmla="*/ 260 w 183799"/>
              <a:gd name="connsiteY4" fmla="*/ 6 h 3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99" h="30174">
                <a:moveTo>
                  <a:pt x="260" y="6"/>
                </a:moveTo>
                <a:cubicBezTo>
                  <a:pt x="-5296" y="-259"/>
                  <a:pt x="79370" y="7679"/>
                  <a:pt x="109797" y="12706"/>
                </a:cubicBezTo>
                <a:cubicBezTo>
                  <a:pt x="140224" y="17733"/>
                  <a:pt x="177266" y="29904"/>
                  <a:pt x="182822" y="30169"/>
                </a:cubicBezTo>
                <a:cubicBezTo>
                  <a:pt x="188378" y="30434"/>
                  <a:pt x="169593" y="20115"/>
                  <a:pt x="143135" y="14294"/>
                </a:cubicBezTo>
                <a:cubicBezTo>
                  <a:pt x="116677" y="8473"/>
                  <a:pt x="5816" y="271"/>
                  <a:pt x="26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7B7116F6-973B-4EAC-AFDC-9124DEDDFF80}"/>
              </a:ext>
            </a:extLst>
          </p:cNvPr>
          <p:cNvSpPr/>
          <p:nvPr/>
        </p:nvSpPr>
        <p:spPr>
          <a:xfrm>
            <a:off x="3824228" y="3287660"/>
            <a:ext cx="72301" cy="105465"/>
          </a:xfrm>
          <a:custGeom>
            <a:avLst/>
            <a:gdLst>
              <a:gd name="connsiteX0" fmla="*/ 60 w 72301"/>
              <a:gd name="connsiteY0" fmla="*/ 53 h 105465"/>
              <a:gd name="connsiteX1" fmla="*/ 58797 w 72301"/>
              <a:gd name="connsiteY1" fmla="*/ 39740 h 105465"/>
              <a:gd name="connsiteX2" fmla="*/ 42922 w 72301"/>
              <a:gd name="connsiteY2" fmla="*/ 104828 h 105465"/>
              <a:gd name="connsiteX3" fmla="*/ 55622 w 72301"/>
              <a:gd name="connsiteY3" fmla="*/ 71490 h 105465"/>
              <a:gd name="connsiteX4" fmla="*/ 71497 w 72301"/>
              <a:gd name="connsiteY4" fmla="*/ 47678 h 105465"/>
              <a:gd name="connsiteX5" fmla="*/ 60 w 72301"/>
              <a:gd name="connsiteY5" fmla="*/ 53 h 10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01" h="105465">
                <a:moveTo>
                  <a:pt x="60" y="53"/>
                </a:moveTo>
                <a:cubicBezTo>
                  <a:pt x="-2057" y="-1270"/>
                  <a:pt x="51653" y="22278"/>
                  <a:pt x="58797" y="39740"/>
                </a:cubicBezTo>
                <a:cubicBezTo>
                  <a:pt x="65941" y="57202"/>
                  <a:pt x="43451" y="99536"/>
                  <a:pt x="42922" y="104828"/>
                </a:cubicBezTo>
                <a:cubicBezTo>
                  <a:pt x="42393" y="110120"/>
                  <a:pt x="50859" y="81015"/>
                  <a:pt x="55622" y="71490"/>
                </a:cubicBezTo>
                <a:cubicBezTo>
                  <a:pt x="60385" y="61965"/>
                  <a:pt x="75995" y="56938"/>
                  <a:pt x="71497" y="47678"/>
                </a:cubicBezTo>
                <a:cubicBezTo>
                  <a:pt x="66999" y="38418"/>
                  <a:pt x="2177" y="1376"/>
                  <a:pt x="60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9FA900E3-2421-450C-B5D8-8ECA3B659F01}"/>
              </a:ext>
            </a:extLst>
          </p:cNvPr>
          <p:cNvSpPr/>
          <p:nvPr/>
        </p:nvSpPr>
        <p:spPr>
          <a:xfrm>
            <a:off x="3509953" y="3152754"/>
            <a:ext cx="58412" cy="73222"/>
          </a:xfrm>
          <a:custGeom>
            <a:avLst/>
            <a:gdLst>
              <a:gd name="connsiteX0" fmla="*/ 11122 w 58412"/>
              <a:gd name="connsiteY0" fmla="*/ 21 h 73222"/>
              <a:gd name="connsiteX1" fmla="*/ 44460 w 58412"/>
              <a:gd name="connsiteY1" fmla="*/ 50821 h 73222"/>
              <a:gd name="connsiteX2" fmla="*/ 10 w 58412"/>
              <a:gd name="connsiteY2" fmla="*/ 73046 h 73222"/>
              <a:gd name="connsiteX3" fmla="*/ 49222 w 58412"/>
              <a:gd name="connsiteY3" fmla="*/ 60346 h 73222"/>
              <a:gd name="connsiteX4" fmla="*/ 57160 w 58412"/>
              <a:gd name="connsiteY4" fmla="*/ 44471 h 73222"/>
              <a:gd name="connsiteX5" fmla="*/ 11122 w 58412"/>
              <a:gd name="connsiteY5" fmla="*/ 21 h 7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12" h="73222">
                <a:moveTo>
                  <a:pt x="11122" y="21"/>
                </a:moveTo>
                <a:cubicBezTo>
                  <a:pt x="9005" y="1079"/>
                  <a:pt x="46312" y="38650"/>
                  <a:pt x="44460" y="50821"/>
                </a:cubicBezTo>
                <a:cubicBezTo>
                  <a:pt x="42608" y="62992"/>
                  <a:pt x="-784" y="71459"/>
                  <a:pt x="10" y="73046"/>
                </a:cubicBezTo>
                <a:cubicBezTo>
                  <a:pt x="804" y="74634"/>
                  <a:pt x="39697" y="65109"/>
                  <a:pt x="49222" y="60346"/>
                </a:cubicBezTo>
                <a:cubicBezTo>
                  <a:pt x="58747" y="55583"/>
                  <a:pt x="59806" y="51086"/>
                  <a:pt x="57160" y="44471"/>
                </a:cubicBezTo>
                <a:cubicBezTo>
                  <a:pt x="54514" y="37857"/>
                  <a:pt x="13239" y="-1037"/>
                  <a:pt x="11122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357CD584-BBEE-4D5F-886F-5B307208C6F6}"/>
              </a:ext>
            </a:extLst>
          </p:cNvPr>
          <p:cNvSpPr/>
          <p:nvPr/>
        </p:nvSpPr>
        <p:spPr>
          <a:xfrm>
            <a:off x="3452259" y="3160695"/>
            <a:ext cx="29251" cy="59567"/>
          </a:xfrm>
          <a:custGeom>
            <a:avLst/>
            <a:gdLst>
              <a:gd name="connsiteX0" fmla="*/ 554 w 29251"/>
              <a:gd name="connsiteY0" fmla="*/ 18 h 59567"/>
              <a:gd name="connsiteX1" fmla="*/ 11666 w 29251"/>
              <a:gd name="connsiteY1" fmla="*/ 52405 h 59567"/>
              <a:gd name="connsiteX2" fmla="*/ 29129 w 29251"/>
              <a:gd name="connsiteY2" fmla="*/ 58755 h 59567"/>
              <a:gd name="connsiteX3" fmla="*/ 554 w 29251"/>
              <a:gd name="connsiteY3" fmla="*/ 18 h 5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51" h="59567">
                <a:moveTo>
                  <a:pt x="554" y="18"/>
                </a:moveTo>
                <a:cubicBezTo>
                  <a:pt x="-2356" y="-1040"/>
                  <a:pt x="6904" y="42616"/>
                  <a:pt x="11666" y="52405"/>
                </a:cubicBezTo>
                <a:cubicBezTo>
                  <a:pt x="16428" y="62194"/>
                  <a:pt x="30716" y="59284"/>
                  <a:pt x="29129" y="58755"/>
                </a:cubicBezTo>
                <a:cubicBezTo>
                  <a:pt x="27542" y="58226"/>
                  <a:pt x="3464" y="1076"/>
                  <a:pt x="554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14A44E88-55C1-41D4-A000-0CA761DC6512}"/>
              </a:ext>
            </a:extLst>
          </p:cNvPr>
          <p:cNvSpPr/>
          <p:nvPr/>
        </p:nvSpPr>
        <p:spPr>
          <a:xfrm>
            <a:off x="3776344" y="3396903"/>
            <a:ext cx="67165" cy="112850"/>
          </a:xfrm>
          <a:custGeom>
            <a:avLst/>
            <a:gdLst>
              <a:gd name="connsiteX0" fmla="*/ 65406 w 67165"/>
              <a:gd name="connsiteY0" fmla="*/ 347 h 112850"/>
              <a:gd name="connsiteX1" fmla="*/ 1906 w 67165"/>
              <a:gd name="connsiteY1" fmla="*/ 108297 h 112850"/>
              <a:gd name="connsiteX2" fmla="*/ 19369 w 67165"/>
              <a:gd name="connsiteY2" fmla="*/ 90835 h 112850"/>
              <a:gd name="connsiteX3" fmla="*/ 47944 w 67165"/>
              <a:gd name="connsiteY3" fmla="*/ 73372 h 112850"/>
              <a:gd name="connsiteX4" fmla="*/ 65406 w 67165"/>
              <a:gd name="connsiteY4" fmla="*/ 347 h 1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65" h="112850">
                <a:moveTo>
                  <a:pt x="65406" y="347"/>
                </a:moveTo>
                <a:cubicBezTo>
                  <a:pt x="57733" y="6168"/>
                  <a:pt x="9579" y="93216"/>
                  <a:pt x="1906" y="108297"/>
                </a:cubicBezTo>
                <a:cubicBezTo>
                  <a:pt x="-5767" y="123378"/>
                  <a:pt x="11696" y="96656"/>
                  <a:pt x="19369" y="90835"/>
                </a:cubicBezTo>
                <a:cubicBezTo>
                  <a:pt x="27042" y="85014"/>
                  <a:pt x="42388" y="83162"/>
                  <a:pt x="47944" y="73372"/>
                </a:cubicBezTo>
                <a:cubicBezTo>
                  <a:pt x="53500" y="63582"/>
                  <a:pt x="73079" y="-5474"/>
                  <a:pt x="65406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0881BE58-1C58-428E-B6FD-13D4135C7FAA}"/>
              </a:ext>
            </a:extLst>
          </p:cNvPr>
          <p:cNvSpPr/>
          <p:nvPr/>
        </p:nvSpPr>
        <p:spPr>
          <a:xfrm>
            <a:off x="3578196" y="3532188"/>
            <a:ext cx="222300" cy="146116"/>
          </a:xfrm>
          <a:custGeom>
            <a:avLst/>
            <a:gdLst>
              <a:gd name="connsiteX0" fmla="*/ 222279 w 222300"/>
              <a:gd name="connsiteY0" fmla="*/ 0 h 146116"/>
              <a:gd name="connsiteX1" fmla="*/ 142904 w 222300"/>
              <a:gd name="connsiteY1" fmla="*/ 80962 h 146116"/>
              <a:gd name="connsiteX2" fmla="*/ 100042 w 222300"/>
              <a:gd name="connsiteY2" fmla="*/ 125412 h 146116"/>
              <a:gd name="connsiteX3" fmla="*/ 77817 w 222300"/>
              <a:gd name="connsiteY3" fmla="*/ 131762 h 146116"/>
              <a:gd name="connsiteX4" fmla="*/ 29 w 222300"/>
              <a:gd name="connsiteY4" fmla="*/ 146050 h 146116"/>
              <a:gd name="connsiteX5" fmla="*/ 87342 w 222300"/>
              <a:gd name="connsiteY5" fmla="*/ 125412 h 146116"/>
              <a:gd name="connsiteX6" fmla="*/ 134967 w 222300"/>
              <a:gd name="connsiteY6" fmla="*/ 79375 h 146116"/>
              <a:gd name="connsiteX7" fmla="*/ 222279 w 222300"/>
              <a:gd name="connsiteY7" fmla="*/ 0 h 14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300" h="146116">
                <a:moveTo>
                  <a:pt x="222279" y="0"/>
                </a:moveTo>
                <a:cubicBezTo>
                  <a:pt x="223602" y="264"/>
                  <a:pt x="163277" y="60060"/>
                  <a:pt x="142904" y="80962"/>
                </a:cubicBezTo>
                <a:cubicBezTo>
                  <a:pt x="122531" y="101864"/>
                  <a:pt x="110890" y="116945"/>
                  <a:pt x="100042" y="125412"/>
                </a:cubicBezTo>
                <a:cubicBezTo>
                  <a:pt x="89194" y="133879"/>
                  <a:pt x="94486" y="128322"/>
                  <a:pt x="77817" y="131762"/>
                </a:cubicBezTo>
                <a:cubicBezTo>
                  <a:pt x="61148" y="135202"/>
                  <a:pt x="-1559" y="147108"/>
                  <a:pt x="29" y="146050"/>
                </a:cubicBezTo>
                <a:cubicBezTo>
                  <a:pt x="1617" y="144992"/>
                  <a:pt x="64852" y="136525"/>
                  <a:pt x="87342" y="125412"/>
                </a:cubicBezTo>
                <a:cubicBezTo>
                  <a:pt x="109832" y="114300"/>
                  <a:pt x="112477" y="98690"/>
                  <a:pt x="134967" y="79375"/>
                </a:cubicBezTo>
                <a:cubicBezTo>
                  <a:pt x="157456" y="60061"/>
                  <a:pt x="220956" y="-264"/>
                  <a:pt x="22227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4FDC0AD8-D264-4E11-8BF4-2A3EDBF16576}"/>
              </a:ext>
            </a:extLst>
          </p:cNvPr>
          <p:cNvSpPr/>
          <p:nvPr/>
        </p:nvSpPr>
        <p:spPr>
          <a:xfrm>
            <a:off x="3522659" y="3651000"/>
            <a:ext cx="96939" cy="20904"/>
          </a:xfrm>
          <a:custGeom>
            <a:avLst/>
            <a:gdLst>
              <a:gd name="connsiteX0" fmla="*/ 4 w 96939"/>
              <a:gd name="connsiteY0" fmla="*/ 250 h 20904"/>
              <a:gd name="connsiteX1" fmla="*/ 61916 w 96939"/>
              <a:gd name="connsiteY1" fmla="*/ 19300 h 20904"/>
              <a:gd name="connsiteX2" fmla="*/ 74616 w 96939"/>
              <a:gd name="connsiteY2" fmla="*/ 19300 h 20904"/>
              <a:gd name="connsiteX3" fmla="*/ 96841 w 96939"/>
              <a:gd name="connsiteY3" fmla="*/ 14538 h 20904"/>
              <a:gd name="connsiteX4" fmla="*/ 65091 w 96939"/>
              <a:gd name="connsiteY4" fmla="*/ 8188 h 20904"/>
              <a:gd name="connsiteX5" fmla="*/ 4 w 96939"/>
              <a:gd name="connsiteY5" fmla="*/ 250 h 2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39" h="20904">
                <a:moveTo>
                  <a:pt x="4" y="250"/>
                </a:moveTo>
                <a:cubicBezTo>
                  <a:pt x="-525" y="2102"/>
                  <a:pt x="49481" y="16125"/>
                  <a:pt x="61916" y="19300"/>
                </a:cubicBezTo>
                <a:cubicBezTo>
                  <a:pt x="74351" y="22475"/>
                  <a:pt x="68795" y="20094"/>
                  <a:pt x="74616" y="19300"/>
                </a:cubicBezTo>
                <a:cubicBezTo>
                  <a:pt x="80437" y="18506"/>
                  <a:pt x="98428" y="16390"/>
                  <a:pt x="96841" y="14538"/>
                </a:cubicBezTo>
                <a:cubicBezTo>
                  <a:pt x="95254" y="12686"/>
                  <a:pt x="77791" y="8982"/>
                  <a:pt x="65091" y="8188"/>
                </a:cubicBezTo>
                <a:cubicBezTo>
                  <a:pt x="52391" y="7394"/>
                  <a:pt x="533" y="-1602"/>
                  <a:pt x="4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045FA91F-B0C8-40B3-803B-01ECF8516CF7}"/>
              </a:ext>
            </a:extLst>
          </p:cNvPr>
          <p:cNvSpPr/>
          <p:nvPr/>
        </p:nvSpPr>
        <p:spPr>
          <a:xfrm>
            <a:off x="3489284" y="3401677"/>
            <a:ext cx="41690" cy="216242"/>
          </a:xfrm>
          <a:custGeom>
            <a:avLst/>
            <a:gdLst>
              <a:gd name="connsiteX0" fmla="*/ 41 w 41690"/>
              <a:gd name="connsiteY0" fmla="*/ 336 h 216242"/>
              <a:gd name="connsiteX1" fmla="*/ 33379 w 41690"/>
              <a:gd name="connsiteY1" fmla="*/ 82886 h 216242"/>
              <a:gd name="connsiteX2" fmla="*/ 23854 w 41690"/>
              <a:gd name="connsiteY2" fmla="*/ 140036 h 216242"/>
              <a:gd name="connsiteX3" fmla="*/ 23854 w 41690"/>
              <a:gd name="connsiteY3" fmla="*/ 173373 h 216242"/>
              <a:gd name="connsiteX4" fmla="*/ 31791 w 41690"/>
              <a:gd name="connsiteY4" fmla="*/ 216236 h 216242"/>
              <a:gd name="connsiteX5" fmla="*/ 30204 w 41690"/>
              <a:gd name="connsiteY5" fmla="*/ 170198 h 216242"/>
              <a:gd name="connsiteX6" fmla="*/ 41316 w 41690"/>
              <a:gd name="connsiteY6" fmla="*/ 116223 h 216242"/>
              <a:gd name="connsiteX7" fmla="*/ 41 w 41690"/>
              <a:gd name="connsiteY7" fmla="*/ 336 h 2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90" h="216242">
                <a:moveTo>
                  <a:pt x="41" y="336"/>
                </a:moveTo>
                <a:cubicBezTo>
                  <a:pt x="-1282" y="-5220"/>
                  <a:pt x="29410" y="59603"/>
                  <a:pt x="33379" y="82886"/>
                </a:cubicBezTo>
                <a:cubicBezTo>
                  <a:pt x="37348" y="106169"/>
                  <a:pt x="25441" y="124955"/>
                  <a:pt x="23854" y="140036"/>
                </a:cubicBezTo>
                <a:cubicBezTo>
                  <a:pt x="22267" y="155117"/>
                  <a:pt x="22531" y="160673"/>
                  <a:pt x="23854" y="173373"/>
                </a:cubicBezTo>
                <a:cubicBezTo>
                  <a:pt x="25177" y="186073"/>
                  <a:pt x="30733" y="216765"/>
                  <a:pt x="31791" y="216236"/>
                </a:cubicBezTo>
                <a:cubicBezTo>
                  <a:pt x="32849" y="215707"/>
                  <a:pt x="28617" y="186867"/>
                  <a:pt x="30204" y="170198"/>
                </a:cubicBezTo>
                <a:cubicBezTo>
                  <a:pt x="31791" y="153529"/>
                  <a:pt x="43962" y="138448"/>
                  <a:pt x="41316" y="116223"/>
                </a:cubicBezTo>
                <a:cubicBezTo>
                  <a:pt x="38670" y="93998"/>
                  <a:pt x="1364" y="5892"/>
                  <a:pt x="41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7DE478D0-3311-430F-BDB7-F07D8FA7158D}"/>
              </a:ext>
            </a:extLst>
          </p:cNvPr>
          <p:cNvSpPr/>
          <p:nvPr/>
        </p:nvSpPr>
        <p:spPr>
          <a:xfrm>
            <a:off x="3552825" y="3535329"/>
            <a:ext cx="205112" cy="105566"/>
          </a:xfrm>
          <a:custGeom>
            <a:avLst/>
            <a:gdLst>
              <a:gd name="connsiteX0" fmla="*/ 0 w 205112"/>
              <a:gd name="connsiteY0" fmla="*/ 96871 h 105566"/>
              <a:gd name="connsiteX1" fmla="*/ 73025 w 205112"/>
              <a:gd name="connsiteY1" fmla="*/ 104809 h 105566"/>
              <a:gd name="connsiteX2" fmla="*/ 120650 w 205112"/>
              <a:gd name="connsiteY2" fmla="*/ 76234 h 105566"/>
              <a:gd name="connsiteX3" fmla="*/ 204788 w 205112"/>
              <a:gd name="connsiteY3" fmla="*/ 34 h 105566"/>
              <a:gd name="connsiteX4" fmla="*/ 147638 w 205112"/>
              <a:gd name="connsiteY4" fmla="*/ 66709 h 105566"/>
              <a:gd name="connsiteX5" fmla="*/ 95250 w 205112"/>
              <a:gd name="connsiteY5" fmla="*/ 92109 h 105566"/>
              <a:gd name="connsiteX6" fmla="*/ 71438 w 205112"/>
              <a:gd name="connsiteY6" fmla="*/ 92109 h 105566"/>
              <a:gd name="connsiteX7" fmla="*/ 0 w 205112"/>
              <a:gd name="connsiteY7" fmla="*/ 96871 h 10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112" h="105566">
                <a:moveTo>
                  <a:pt x="0" y="96871"/>
                </a:moveTo>
                <a:cubicBezTo>
                  <a:pt x="264" y="98988"/>
                  <a:pt x="52917" y="108248"/>
                  <a:pt x="73025" y="104809"/>
                </a:cubicBezTo>
                <a:cubicBezTo>
                  <a:pt x="93133" y="101370"/>
                  <a:pt x="98690" y="93696"/>
                  <a:pt x="120650" y="76234"/>
                </a:cubicBezTo>
                <a:cubicBezTo>
                  <a:pt x="142610" y="58772"/>
                  <a:pt x="200290" y="1621"/>
                  <a:pt x="204788" y="34"/>
                </a:cubicBezTo>
                <a:cubicBezTo>
                  <a:pt x="209286" y="-1554"/>
                  <a:pt x="165894" y="51363"/>
                  <a:pt x="147638" y="66709"/>
                </a:cubicBezTo>
                <a:cubicBezTo>
                  <a:pt x="129382" y="82055"/>
                  <a:pt x="107950" y="87876"/>
                  <a:pt x="95250" y="92109"/>
                </a:cubicBezTo>
                <a:cubicBezTo>
                  <a:pt x="82550" y="96342"/>
                  <a:pt x="82021" y="91315"/>
                  <a:pt x="71438" y="92109"/>
                </a:cubicBezTo>
                <a:cubicBezTo>
                  <a:pt x="60855" y="92903"/>
                  <a:pt x="-264" y="94754"/>
                  <a:pt x="0" y="96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A48777EC-163C-4BAC-810E-38DCE66289E5}"/>
              </a:ext>
            </a:extLst>
          </p:cNvPr>
          <p:cNvSpPr/>
          <p:nvPr/>
        </p:nvSpPr>
        <p:spPr>
          <a:xfrm>
            <a:off x="3460605" y="3291969"/>
            <a:ext cx="8131" cy="89327"/>
          </a:xfrm>
          <a:custGeom>
            <a:avLst/>
            <a:gdLst>
              <a:gd name="connsiteX0" fmla="*/ 145 w 8131"/>
              <a:gd name="connsiteY0" fmla="*/ 506 h 89327"/>
              <a:gd name="connsiteX1" fmla="*/ 3320 w 8131"/>
              <a:gd name="connsiteY1" fmla="*/ 87819 h 89327"/>
              <a:gd name="connsiteX2" fmla="*/ 8083 w 8131"/>
              <a:gd name="connsiteY2" fmla="*/ 52894 h 89327"/>
              <a:gd name="connsiteX3" fmla="*/ 145 w 8131"/>
              <a:gd name="connsiteY3" fmla="*/ 506 h 8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1" h="89327">
                <a:moveTo>
                  <a:pt x="145" y="506"/>
                </a:moveTo>
                <a:cubicBezTo>
                  <a:pt x="-649" y="6327"/>
                  <a:pt x="1997" y="79088"/>
                  <a:pt x="3320" y="87819"/>
                </a:cubicBezTo>
                <a:cubicBezTo>
                  <a:pt x="4643" y="96550"/>
                  <a:pt x="8612" y="65065"/>
                  <a:pt x="8083" y="52894"/>
                </a:cubicBezTo>
                <a:cubicBezTo>
                  <a:pt x="7554" y="40723"/>
                  <a:pt x="939" y="-5315"/>
                  <a:pt x="145" y="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920F80F7-EC70-4C12-B121-3C116FAF00B4}"/>
              </a:ext>
            </a:extLst>
          </p:cNvPr>
          <p:cNvSpPr/>
          <p:nvPr/>
        </p:nvSpPr>
        <p:spPr>
          <a:xfrm>
            <a:off x="3501607" y="3281356"/>
            <a:ext cx="76788" cy="105032"/>
          </a:xfrm>
          <a:custGeom>
            <a:avLst/>
            <a:gdLst>
              <a:gd name="connsiteX0" fmla="*/ 3593 w 76788"/>
              <a:gd name="connsiteY0" fmla="*/ 7 h 105032"/>
              <a:gd name="connsiteX1" fmla="*/ 418 w 76788"/>
              <a:gd name="connsiteY1" fmla="*/ 80969 h 105032"/>
              <a:gd name="connsiteX2" fmla="*/ 3593 w 76788"/>
              <a:gd name="connsiteY2" fmla="*/ 90494 h 105032"/>
              <a:gd name="connsiteX3" fmla="*/ 32168 w 76788"/>
              <a:gd name="connsiteY3" fmla="*/ 100019 h 105032"/>
              <a:gd name="connsiteX4" fmla="*/ 76618 w 76788"/>
              <a:gd name="connsiteY4" fmla="*/ 96844 h 105032"/>
              <a:gd name="connsiteX5" fmla="*/ 14706 w 76788"/>
              <a:gd name="connsiteY5" fmla="*/ 104782 h 105032"/>
              <a:gd name="connsiteX6" fmla="*/ 9943 w 76788"/>
              <a:gd name="connsiteY6" fmla="*/ 85732 h 105032"/>
              <a:gd name="connsiteX7" fmla="*/ 3593 w 76788"/>
              <a:gd name="connsiteY7" fmla="*/ 7 h 10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88" h="105032">
                <a:moveTo>
                  <a:pt x="3593" y="7"/>
                </a:moveTo>
                <a:cubicBezTo>
                  <a:pt x="2006" y="-787"/>
                  <a:pt x="418" y="65888"/>
                  <a:pt x="418" y="80969"/>
                </a:cubicBezTo>
                <a:cubicBezTo>
                  <a:pt x="418" y="96050"/>
                  <a:pt x="-1699" y="87319"/>
                  <a:pt x="3593" y="90494"/>
                </a:cubicBezTo>
                <a:cubicBezTo>
                  <a:pt x="8885" y="93669"/>
                  <a:pt x="19997" y="98961"/>
                  <a:pt x="32168" y="100019"/>
                </a:cubicBezTo>
                <a:cubicBezTo>
                  <a:pt x="44339" y="101077"/>
                  <a:pt x="79528" y="96050"/>
                  <a:pt x="76618" y="96844"/>
                </a:cubicBezTo>
                <a:cubicBezTo>
                  <a:pt x="73708" y="97638"/>
                  <a:pt x="25819" y="106634"/>
                  <a:pt x="14706" y="104782"/>
                </a:cubicBezTo>
                <a:cubicBezTo>
                  <a:pt x="3594" y="102930"/>
                  <a:pt x="10208" y="100549"/>
                  <a:pt x="9943" y="85732"/>
                </a:cubicBezTo>
                <a:cubicBezTo>
                  <a:pt x="9678" y="70915"/>
                  <a:pt x="5180" y="801"/>
                  <a:pt x="3593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B2475383-9306-428D-8151-32A0846A883A}"/>
              </a:ext>
            </a:extLst>
          </p:cNvPr>
          <p:cNvSpPr/>
          <p:nvPr/>
        </p:nvSpPr>
        <p:spPr>
          <a:xfrm>
            <a:off x="3471863" y="3373438"/>
            <a:ext cx="62237" cy="16048"/>
          </a:xfrm>
          <a:custGeom>
            <a:avLst/>
            <a:gdLst>
              <a:gd name="connsiteX0" fmla="*/ 0 w 62237"/>
              <a:gd name="connsiteY0" fmla="*/ 0 h 16048"/>
              <a:gd name="connsiteX1" fmla="*/ 61912 w 62237"/>
              <a:gd name="connsiteY1" fmla="*/ 15875 h 16048"/>
              <a:gd name="connsiteX2" fmla="*/ 0 w 62237"/>
              <a:gd name="connsiteY2" fmla="*/ 0 h 1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237" h="16048">
                <a:moveTo>
                  <a:pt x="0" y="0"/>
                </a:moveTo>
                <a:cubicBezTo>
                  <a:pt x="0" y="0"/>
                  <a:pt x="56356" y="17992"/>
                  <a:pt x="61912" y="15875"/>
                </a:cubicBezTo>
                <a:cubicBezTo>
                  <a:pt x="67468" y="13758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7CED69DC-BB3A-400F-9BB9-D9FC7F396911}"/>
              </a:ext>
            </a:extLst>
          </p:cNvPr>
          <p:cNvSpPr/>
          <p:nvPr/>
        </p:nvSpPr>
        <p:spPr>
          <a:xfrm>
            <a:off x="3585632" y="3287707"/>
            <a:ext cx="73956" cy="86965"/>
          </a:xfrm>
          <a:custGeom>
            <a:avLst/>
            <a:gdLst>
              <a:gd name="connsiteX0" fmla="*/ 531 w 73956"/>
              <a:gd name="connsiteY0" fmla="*/ 6 h 86965"/>
              <a:gd name="connsiteX1" fmla="*/ 3706 w 73956"/>
              <a:gd name="connsiteY1" fmla="*/ 80968 h 86965"/>
              <a:gd name="connsiteX2" fmla="*/ 24343 w 73956"/>
              <a:gd name="connsiteY2" fmla="*/ 80968 h 86965"/>
              <a:gd name="connsiteX3" fmla="*/ 68793 w 73956"/>
              <a:gd name="connsiteY3" fmla="*/ 80968 h 86965"/>
              <a:gd name="connsiteX4" fmla="*/ 73556 w 73956"/>
              <a:gd name="connsiteY4" fmla="*/ 52393 h 86965"/>
              <a:gd name="connsiteX5" fmla="*/ 73556 w 73956"/>
              <a:gd name="connsiteY5" fmla="*/ 36518 h 86965"/>
              <a:gd name="connsiteX6" fmla="*/ 68793 w 73956"/>
              <a:gd name="connsiteY6" fmla="*/ 34931 h 86965"/>
              <a:gd name="connsiteX7" fmla="*/ 59268 w 73956"/>
              <a:gd name="connsiteY7" fmla="*/ 63506 h 86965"/>
              <a:gd name="connsiteX8" fmla="*/ 38631 w 73956"/>
              <a:gd name="connsiteY8" fmla="*/ 71443 h 86965"/>
              <a:gd name="connsiteX9" fmla="*/ 10056 w 73956"/>
              <a:gd name="connsiteY9" fmla="*/ 76206 h 86965"/>
              <a:gd name="connsiteX10" fmla="*/ 531 w 73956"/>
              <a:gd name="connsiteY10" fmla="*/ 6 h 8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956" h="86965">
                <a:moveTo>
                  <a:pt x="531" y="6"/>
                </a:moveTo>
                <a:cubicBezTo>
                  <a:pt x="-527" y="800"/>
                  <a:pt x="-263" y="67474"/>
                  <a:pt x="3706" y="80968"/>
                </a:cubicBezTo>
                <a:cubicBezTo>
                  <a:pt x="7675" y="94462"/>
                  <a:pt x="24343" y="80968"/>
                  <a:pt x="24343" y="80968"/>
                </a:cubicBezTo>
                <a:cubicBezTo>
                  <a:pt x="35191" y="80968"/>
                  <a:pt x="60591" y="85731"/>
                  <a:pt x="68793" y="80968"/>
                </a:cubicBezTo>
                <a:cubicBezTo>
                  <a:pt x="76995" y="76206"/>
                  <a:pt x="72762" y="59801"/>
                  <a:pt x="73556" y="52393"/>
                </a:cubicBezTo>
                <a:cubicBezTo>
                  <a:pt x="74350" y="44985"/>
                  <a:pt x="73556" y="36518"/>
                  <a:pt x="73556" y="36518"/>
                </a:cubicBezTo>
                <a:cubicBezTo>
                  <a:pt x="72762" y="33608"/>
                  <a:pt x="71174" y="30433"/>
                  <a:pt x="68793" y="34931"/>
                </a:cubicBezTo>
                <a:cubicBezTo>
                  <a:pt x="66412" y="39429"/>
                  <a:pt x="64295" y="57421"/>
                  <a:pt x="59268" y="63506"/>
                </a:cubicBezTo>
                <a:cubicBezTo>
                  <a:pt x="54241" y="69591"/>
                  <a:pt x="46833" y="69326"/>
                  <a:pt x="38631" y="71443"/>
                </a:cubicBezTo>
                <a:cubicBezTo>
                  <a:pt x="30429" y="73560"/>
                  <a:pt x="15348" y="84408"/>
                  <a:pt x="10056" y="76206"/>
                </a:cubicBezTo>
                <a:cubicBezTo>
                  <a:pt x="4764" y="68004"/>
                  <a:pt x="1589" y="-788"/>
                  <a:pt x="53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854177AE-1408-45CD-9AF3-B3FEFED6BBD1}"/>
              </a:ext>
            </a:extLst>
          </p:cNvPr>
          <p:cNvSpPr/>
          <p:nvPr/>
        </p:nvSpPr>
        <p:spPr>
          <a:xfrm>
            <a:off x="3647204" y="3294055"/>
            <a:ext cx="167588" cy="68740"/>
          </a:xfrm>
          <a:custGeom>
            <a:avLst/>
            <a:gdLst>
              <a:gd name="connsiteX0" fmla="*/ 871 w 167588"/>
              <a:gd name="connsiteY0" fmla="*/ 8 h 68740"/>
              <a:gd name="connsiteX1" fmla="*/ 46909 w 167588"/>
              <a:gd name="connsiteY1" fmla="*/ 66683 h 68740"/>
              <a:gd name="connsiteX2" fmla="*/ 83421 w 167588"/>
              <a:gd name="connsiteY2" fmla="*/ 47633 h 68740"/>
              <a:gd name="connsiteX3" fmla="*/ 135809 w 167588"/>
              <a:gd name="connsiteY3" fmla="*/ 58745 h 68740"/>
              <a:gd name="connsiteX4" fmla="*/ 167559 w 167588"/>
              <a:gd name="connsiteY4" fmla="*/ 34933 h 68740"/>
              <a:gd name="connsiteX5" fmla="*/ 140571 w 167588"/>
              <a:gd name="connsiteY5" fmla="*/ 49220 h 68740"/>
              <a:gd name="connsiteX6" fmla="*/ 92946 w 167588"/>
              <a:gd name="connsiteY6" fmla="*/ 36520 h 68740"/>
              <a:gd name="connsiteX7" fmla="*/ 19921 w 167588"/>
              <a:gd name="connsiteY7" fmla="*/ 66683 h 68740"/>
              <a:gd name="connsiteX8" fmla="*/ 16746 w 167588"/>
              <a:gd name="connsiteY8" fmla="*/ 61920 h 68740"/>
              <a:gd name="connsiteX9" fmla="*/ 871 w 167588"/>
              <a:gd name="connsiteY9" fmla="*/ 8 h 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88" h="68740">
                <a:moveTo>
                  <a:pt x="871" y="8"/>
                </a:moveTo>
                <a:cubicBezTo>
                  <a:pt x="5898" y="802"/>
                  <a:pt x="33151" y="58746"/>
                  <a:pt x="46909" y="66683"/>
                </a:cubicBezTo>
                <a:cubicBezTo>
                  <a:pt x="60667" y="74621"/>
                  <a:pt x="68604" y="48956"/>
                  <a:pt x="83421" y="47633"/>
                </a:cubicBezTo>
                <a:cubicBezTo>
                  <a:pt x="98238" y="46310"/>
                  <a:pt x="121786" y="60862"/>
                  <a:pt x="135809" y="58745"/>
                </a:cubicBezTo>
                <a:cubicBezTo>
                  <a:pt x="149832" y="56628"/>
                  <a:pt x="166765" y="36521"/>
                  <a:pt x="167559" y="34933"/>
                </a:cubicBezTo>
                <a:cubicBezTo>
                  <a:pt x="168353" y="33346"/>
                  <a:pt x="153006" y="48956"/>
                  <a:pt x="140571" y="49220"/>
                </a:cubicBezTo>
                <a:cubicBezTo>
                  <a:pt x="128136" y="49484"/>
                  <a:pt x="113054" y="33610"/>
                  <a:pt x="92946" y="36520"/>
                </a:cubicBezTo>
                <a:cubicBezTo>
                  <a:pt x="72838" y="39430"/>
                  <a:pt x="32621" y="62450"/>
                  <a:pt x="19921" y="66683"/>
                </a:cubicBezTo>
                <a:cubicBezTo>
                  <a:pt x="7221" y="70916"/>
                  <a:pt x="19392" y="68270"/>
                  <a:pt x="16746" y="61920"/>
                </a:cubicBezTo>
                <a:cubicBezTo>
                  <a:pt x="14100" y="55570"/>
                  <a:pt x="-4156" y="-786"/>
                  <a:pt x="87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B82A5658-EB4C-4AA7-83DE-C06D152252FC}"/>
              </a:ext>
            </a:extLst>
          </p:cNvPr>
          <p:cNvSpPr/>
          <p:nvPr/>
        </p:nvSpPr>
        <p:spPr>
          <a:xfrm>
            <a:off x="3567574" y="3387322"/>
            <a:ext cx="181288" cy="190675"/>
          </a:xfrm>
          <a:custGeom>
            <a:avLst/>
            <a:gdLst>
              <a:gd name="connsiteX0" fmla="*/ 80501 w 181288"/>
              <a:gd name="connsiteY0" fmla="*/ 403 h 190675"/>
              <a:gd name="connsiteX1" fmla="*/ 9064 w 181288"/>
              <a:gd name="connsiteY1" fmla="*/ 98828 h 190675"/>
              <a:gd name="connsiteX2" fmla="*/ 2714 w 181288"/>
              <a:gd name="connsiteY2" fmla="*/ 133753 h 190675"/>
              <a:gd name="connsiteX3" fmla="*/ 24939 w 181288"/>
              <a:gd name="connsiteY3" fmla="*/ 181378 h 190675"/>
              <a:gd name="connsiteX4" fmla="*/ 96376 w 181288"/>
              <a:gd name="connsiteY4" fmla="*/ 184553 h 190675"/>
              <a:gd name="connsiteX5" fmla="*/ 178926 w 181288"/>
              <a:gd name="connsiteY5" fmla="*/ 114703 h 190675"/>
              <a:gd name="connsiteX6" fmla="*/ 151939 w 181288"/>
              <a:gd name="connsiteY6" fmla="*/ 146453 h 190675"/>
              <a:gd name="connsiteX7" fmla="*/ 80501 w 181288"/>
              <a:gd name="connsiteY7" fmla="*/ 173441 h 190675"/>
              <a:gd name="connsiteX8" fmla="*/ 24939 w 181288"/>
              <a:gd name="connsiteY8" fmla="*/ 152803 h 190675"/>
              <a:gd name="connsiteX9" fmla="*/ 18589 w 181288"/>
              <a:gd name="connsiteY9" fmla="*/ 140103 h 190675"/>
              <a:gd name="connsiteX10" fmla="*/ 80501 w 181288"/>
              <a:gd name="connsiteY10" fmla="*/ 403 h 19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288" h="190675">
                <a:moveTo>
                  <a:pt x="80501" y="403"/>
                </a:moveTo>
                <a:cubicBezTo>
                  <a:pt x="78914" y="-6476"/>
                  <a:pt x="22028" y="76603"/>
                  <a:pt x="9064" y="98828"/>
                </a:cubicBezTo>
                <a:cubicBezTo>
                  <a:pt x="-3901" y="121053"/>
                  <a:pt x="68" y="119995"/>
                  <a:pt x="2714" y="133753"/>
                </a:cubicBezTo>
                <a:cubicBezTo>
                  <a:pt x="5360" y="147511"/>
                  <a:pt x="9329" y="172911"/>
                  <a:pt x="24939" y="181378"/>
                </a:cubicBezTo>
                <a:cubicBezTo>
                  <a:pt x="40549" y="189845"/>
                  <a:pt x="70712" y="195665"/>
                  <a:pt x="96376" y="184553"/>
                </a:cubicBezTo>
                <a:cubicBezTo>
                  <a:pt x="122040" y="173441"/>
                  <a:pt x="169666" y="121053"/>
                  <a:pt x="178926" y="114703"/>
                </a:cubicBezTo>
                <a:cubicBezTo>
                  <a:pt x="188187" y="108353"/>
                  <a:pt x="168343" y="136663"/>
                  <a:pt x="151939" y="146453"/>
                </a:cubicBezTo>
                <a:cubicBezTo>
                  <a:pt x="135535" y="156243"/>
                  <a:pt x="101668" y="172383"/>
                  <a:pt x="80501" y="173441"/>
                </a:cubicBezTo>
                <a:cubicBezTo>
                  <a:pt x="59334" y="174499"/>
                  <a:pt x="35258" y="158359"/>
                  <a:pt x="24939" y="152803"/>
                </a:cubicBezTo>
                <a:cubicBezTo>
                  <a:pt x="14620" y="147247"/>
                  <a:pt x="10916" y="159417"/>
                  <a:pt x="18589" y="140103"/>
                </a:cubicBezTo>
                <a:cubicBezTo>
                  <a:pt x="26262" y="120789"/>
                  <a:pt x="82088" y="7282"/>
                  <a:pt x="80501" y="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7BF010DF-EC86-4286-B1C7-717AB8CE4414}"/>
              </a:ext>
            </a:extLst>
          </p:cNvPr>
          <p:cNvSpPr/>
          <p:nvPr/>
        </p:nvSpPr>
        <p:spPr>
          <a:xfrm>
            <a:off x="3696594" y="3378200"/>
            <a:ext cx="111782" cy="135464"/>
          </a:xfrm>
          <a:custGeom>
            <a:avLst/>
            <a:gdLst>
              <a:gd name="connsiteX0" fmla="*/ 110231 w 111782"/>
              <a:gd name="connsiteY0" fmla="*/ 0 h 135464"/>
              <a:gd name="connsiteX1" fmla="*/ 73719 w 111782"/>
              <a:gd name="connsiteY1" fmla="*/ 71438 h 135464"/>
              <a:gd name="connsiteX2" fmla="*/ 694 w 111782"/>
              <a:gd name="connsiteY2" fmla="*/ 134938 h 135464"/>
              <a:gd name="connsiteX3" fmla="*/ 40381 w 111782"/>
              <a:gd name="connsiteY3" fmla="*/ 100013 h 135464"/>
              <a:gd name="connsiteX4" fmla="*/ 97531 w 111782"/>
              <a:gd name="connsiteY4" fmla="*/ 69850 h 135464"/>
              <a:gd name="connsiteX5" fmla="*/ 110231 w 111782"/>
              <a:gd name="connsiteY5" fmla="*/ 0 h 13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82" h="135464">
                <a:moveTo>
                  <a:pt x="110231" y="0"/>
                </a:moveTo>
                <a:cubicBezTo>
                  <a:pt x="106262" y="265"/>
                  <a:pt x="91975" y="48948"/>
                  <a:pt x="73719" y="71438"/>
                </a:cubicBezTo>
                <a:cubicBezTo>
                  <a:pt x="55463" y="93928"/>
                  <a:pt x="6250" y="130176"/>
                  <a:pt x="694" y="134938"/>
                </a:cubicBezTo>
                <a:cubicBezTo>
                  <a:pt x="-4862" y="139701"/>
                  <a:pt x="24242" y="110861"/>
                  <a:pt x="40381" y="100013"/>
                </a:cubicBezTo>
                <a:cubicBezTo>
                  <a:pt x="56520" y="89165"/>
                  <a:pt x="84302" y="83079"/>
                  <a:pt x="97531" y="69850"/>
                </a:cubicBezTo>
                <a:cubicBezTo>
                  <a:pt x="110760" y="56621"/>
                  <a:pt x="114200" y="-265"/>
                  <a:pt x="11023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DDB86CE0-4DFA-4145-8D39-CE6A7C9DAB40}"/>
              </a:ext>
            </a:extLst>
          </p:cNvPr>
          <p:cNvSpPr/>
          <p:nvPr/>
        </p:nvSpPr>
        <p:spPr>
          <a:xfrm>
            <a:off x="3542496" y="3574923"/>
            <a:ext cx="168844" cy="62139"/>
          </a:xfrm>
          <a:custGeom>
            <a:avLst/>
            <a:gdLst>
              <a:gd name="connsiteX0" fmla="*/ 804 w 168844"/>
              <a:gd name="connsiteY0" fmla="*/ 127 h 62139"/>
              <a:gd name="connsiteX1" fmla="*/ 32554 w 168844"/>
              <a:gd name="connsiteY1" fmla="*/ 55690 h 62139"/>
              <a:gd name="connsiteX2" fmla="*/ 46842 w 168844"/>
              <a:gd name="connsiteY2" fmla="*/ 60452 h 62139"/>
              <a:gd name="connsiteX3" fmla="*/ 88117 w 168844"/>
              <a:gd name="connsiteY3" fmla="*/ 50927 h 62139"/>
              <a:gd name="connsiteX4" fmla="*/ 108754 w 168844"/>
              <a:gd name="connsiteY4" fmla="*/ 44577 h 62139"/>
              <a:gd name="connsiteX5" fmla="*/ 165904 w 168844"/>
              <a:gd name="connsiteY5" fmla="*/ 17590 h 62139"/>
              <a:gd name="connsiteX6" fmla="*/ 161142 w 168844"/>
              <a:gd name="connsiteY6" fmla="*/ 17590 h 62139"/>
              <a:gd name="connsiteX7" fmla="*/ 118279 w 168844"/>
              <a:gd name="connsiteY7" fmla="*/ 17590 h 62139"/>
              <a:gd name="connsiteX8" fmla="*/ 116692 w 168844"/>
              <a:gd name="connsiteY8" fmla="*/ 22352 h 62139"/>
              <a:gd name="connsiteX9" fmla="*/ 111929 w 168844"/>
              <a:gd name="connsiteY9" fmla="*/ 31877 h 62139"/>
              <a:gd name="connsiteX10" fmla="*/ 97642 w 168844"/>
              <a:gd name="connsiteY10" fmla="*/ 39815 h 62139"/>
              <a:gd name="connsiteX11" fmla="*/ 69067 w 168844"/>
              <a:gd name="connsiteY11" fmla="*/ 39815 h 62139"/>
              <a:gd name="connsiteX12" fmla="*/ 804 w 168844"/>
              <a:gd name="connsiteY12" fmla="*/ 127 h 6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844" h="62139">
                <a:moveTo>
                  <a:pt x="804" y="127"/>
                </a:moveTo>
                <a:cubicBezTo>
                  <a:pt x="-5281" y="2773"/>
                  <a:pt x="24881" y="45636"/>
                  <a:pt x="32554" y="55690"/>
                </a:cubicBezTo>
                <a:cubicBezTo>
                  <a:pt x="40227" y="65744"/>
                  <a:pt x="37582" y="61246"/>
                  <a:pt x="46842" y="60452"/>
                </a:cubicBezTo>
                <a:cubicBezTo>
                  <a:pt x="56102" y="59658"/>
                  <a:pt x="77798" y="53573"/>
                  <a:pt x="88117" y="50927"/>
                </a:cubicBezTo>
                <a:cubicBezTo>
                  <a:pt x="98436" y="48281"/>
                  <a:pt x="95789" y="50133"/>
                  <a:pt x="108754" y="44577"/>
                </a:cubicBezTo>
                <a:cubicBezTo>
                  <a:pt x="121719" y="39021"/>
                  <a:pt x="165904" y="17590"/>
                  <a:pt x="165904" y="17590"/>
                </a:cubicBezTo>
                <a:cubicBezTo>
                  <a:pt x="174635" y="13092"/>
                  <a:pt x="161142" y="17590"/>
                  <a:pt x="161142" y="17590"/>
                </a:cubicBezTo>
                <a:cubicBezTo>
                  <a:pt x="153205" y="17590"/>
                  <a:pt x="125687" y="16796"/>
                  <a:pt x="118279" y="17590"/>
                </a:cubicBezTo>
                <a:cubicBezTo>
                  <a:pt x="110871" y="18384"/>
                  <a:pt x="116692" y="22352"/>
                  <a:pt x="116692" y="22352"/>
                </a:cubicBezTo>
                <a:cubicBezTo>
                  <a:pt x="115634" y="24733"/>
                  <a:pt x="115104" y="28967"/>
                  <a:pt x="111929" y="31877"/>
                </a:cubicBezTo>
                <a:cubicBezTo>
                  <a:pt x="108754" y="34788"/>
                  <a:pt x="104785" y="38492"/>
                  <a:pt x="97642" y="39815"/>
                </a:cubicBezTo>
                <a:cubicBezTo>
                  <a:pt x="90499" y="41138"/>
                  <a:pt x="83090" y="42726"/>
                  <a:pt x="69067" y="39815"/>
                </a:cubicBezTo>
                <a:cubicBezTo>
                  <a:pt x="55044" y="36905"/>
                  <a:pt x="6889" y="-2519"/>
                  <a:pt x="804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6388D874-6627-4E4C-9BE4-C89B242054F5}"/>
              </a:ext>
            </a:extLst>
          </p:cNvPr>
          <p:cNvSpPr/>
          <p:nvPr/>
        </p:nvSpPr>
        <p:spPr>
          <a:xfrm>
            <a:off x="3663950" y="267335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425BD88C-77F9-4A3A-AA96-EB949F819F34}"/>
              </a:ext>
            </a:extLst>
          </p:cNvPr>
          <p:cNvSpPr/>
          <p:nvPr/>
        </p:nvSpPr>
        <p:spPr>
          <a:xfrm>
            <a:off x="3249083" y="269663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624B1967-4F75-48CE-87BE-E82892D150B3}"/>
              </a:ext>
            </a:extLst>
          </p:cNvPr>
          <p:cNvSpPr/>
          <p:nvPr/>
        </p:nvSpPr>
        <p:spPr>
          <a:xfrm>
            <a:off x="3652204" y="2762165"/>
            <a:ext cx="220895" cy="46689"/>
          </a:xfrm>
          <a:custGeom>
            <a:avLst/>
            <a:gdLst>
              <a:gd name="connsiteX0" fmla="*/ 634 w 220895"/>
              <a:gd name="connsiteY0" fmla="*/ 33423 h 46689"/>
              <a:gd name="connsiteX1" fmla="*/ 91121 w 220895"/>
              <a:gd name="connsiteY1" fmla="*/ 28660 h 46689"/>
              <a:gd name="connsiteX2" fmla="*/ 218121 w 220895"/>
              <a:gd name="connsiteY2" fmla="*/ 85 h 46689"/>
              <a:gd name="connsiteX3" fmla="*/ 168909 w 220895"/>
              <a:gd name="connsiteY3" fmla="*/ 20723 h 46689"/>
              <a:gd name="connsiteX4" fmla="*/ 56196 w 220895"/>
              <a:gd name="connsiteY4" fmla="*/ 46123 h 46689"/>
              <a:gd name="connsiteX5" fmla="*/ 634 w 220895"/>
              <a:gd name="connsiteY5" fmla="*/ 33423 h 4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895" h="46689">
                <a:moveTo>
                  <a:pt x="634" y="33423"/>
                </a:moveTo>
                <a:cubicBezTo>
                  <a:pt x="6455" y="30512"/>
                  <a:pt x="54873" y="34216"/>
                  <a:pt x="91121" y="28660"/>
                </a:cubicBezTo>
                <a:cubicBezTo>
                  <a:pt x="127369" y="23104"/>
                  <a:pt x="205156" y="1408"/>
                  <a:pt x="218121" y="85"/>
                </a:cubicBezTo>
                <a:cubicBezTo>
                  <a:pt x="231086" y="-1238"/>
                  <a:pt x="195897" y="13050"/>
                  <a:pt x="168909" y="20723"/>
                </a:cubicBezTo>
                <a:cubicBezTo>
                  <a:pt x="141922" y="28396"/>
                  <a:pt x="82125" y="42683"/>
                  <a:pt x="56196" y="46123"/>
                </a:cubicBezTo>
                <a:cubicBezTo>
                  <a:pt x="30267" y="49563"/>
                  <a:pt x="-5187" y="36334"/>
                  <a:pt x="634" y="33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7C77F2F5-5DA5-467B-B177-5A4146B26CD1}"/>
              </a:ext>
            </a:extLst>
          </p:cNvPr>
          <p:cNvSpPr/>
          <p:nvPr/>
        </p:nvSpPr>
        <p:spPr>
          <a:xfrm>
            <a:off x="3241675" y="2785800"/>
            <a:ext cx="125416" cy="14652"/>
          </a:xfrm>
          <a:custGeom>
            <a:avLst/>
            <a:gdLst>
              <a:gd name="connsiteX0" fmla="*/ 0 w 125416"/>
              <a:gd name="connsiteY0" fmla="*/ 263 h 14652"/>
              <a:gd name="connsiteX1" fmla="*/ 93663 w 125416"/>
              <a:gd name="connsiteY1" fmla="*/ 14550 h 14652"/>
              <a:gd name="connsiteX2" fmla="*/ 125413 w 125416"/>
              <a:gd name="connsiteY2" fmla="*/ 6613 h 14652"/>
              <a:gd name="connsiteX3" fmla="*/ 95250 w 125416"/>
              <a:gd name="connsiteY3" fmla="*/ 5025 h 14652"/>
              <a:gd name="connsiteX4" fmla="*/ 0 w 125416"/>
              <a:gd name="connsiteY4" fmla="*/ 263 h 1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16" h="14652">
                <a:moveTo>
                  <a:pt x="0" y="263"/>
                </a:moveTo>
                <a:cubicBezTo>
                  <a:pt x="-264" y="1850"/>
                  <a:pt x="72761" y="13492"/>
                  <a:pt x="93663" y="14550"/>
                </a:cubicBezTo>
                <a:cubicBezTo>
                  <a:pt x="114565" y="15608"/>
                  <a:pt x="125149" y="8200"/>
                  <a:pt x="125413" y="6613"/>
                </a:cubicBezTo>
                <a:cubicBezTo>
                  <a:pt x="125677" y="5026"/>
                  <a:pt x="109273" y="5290"/>
                  <a:pt x="95250" y="5025"/>
                </a:cubicBezTo>
                <a:cubicBezTo>
                  <a:pt x="81227" y="4760"/>
                  <a:pt x="264" y="-1324"/>
                  <a:pt x="0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F0E929D1-8413-42B3-A077-81106950094A}"/>
              </a:ext>
            </a:extLst>
          </p:cNvPr>
          <p:cNvSpPr/>
          <p:nvPr/>
        </p:nvSpPr>
        <p:spPr>
          <a:xfrm>
            <a:off x="3221347" y="2797369"/>
            <a:ext cx="59792" cy="349974"/>
          </a:xfrm>
          <a:custGeom>
            <a:avLst/>
            <a:gdLst>
              <a:gd name="connsiteX0" fmla="*/ 12391 w 59792"/>
              <a:gd name="connsiteY0" fmla="*/ 2981 h 349974"/>
              <a:gd name="connsiteX1" fmla="*/ 7628 w 59792"/>
              <a:gd name="connsiteY1" fmla="*/ 83944 h 349974"/>
              <a:gd name="connsiteX2" fmla="*/ 13978 w 59792"/>
              <a:gd name="connsiteY2" fmla="*/ 176019 h 349974"/>
              <a:gd name="connsiteX3" fmla="*/ 58428 w 59792"/>
              <a:gd name="connsiteY3" fmla="*/ 345881 h 349974"/>
              <a:gd name="connsiteX4" fmla="*/ 44141 w 59792"/>
              <a:gd name="connsiteY4" fmla="*/ 288731 h 349974"/>
              <a:gd name="connsiteX5" fmla="*/ 1278 w 59792"/>
              <a:gd name="connsiteY5" fmla="*/ 193481 h 349974"/>
              <a:gd name="connsiteX6" fmla="*/ 12391 w 59792"/>
              <a:gd name="connsiteY6" fmla="*/ 2981 h 34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92" h="349974">
                <a:moveTo>
                  <a:pt x="12391" y="2981"/>
                </a:moveTo>
                <a:cubicBezTo>
                  <a:pt x="13449" y="-15275"/>
                  <a:pt x="7364" y="55104"/>
                  <a:pt x="7628" y="83944"/>
                </a:cubicBezTo>
                <a:cubicBezTo>
                  <a:pt x="7892" y="112784"/>
                  <a:pt x="5511" y="132363"/>
                  <a:pt x="13978" y="176019"/>
                </a:cubicBezTo>
                <a:cubicBezTo>
                  <a:pt x="22445" y="219675"/>
                  <a:pt x="53401" y="327096"/>
                  <a:pt x="58428" y="345881"/>
                </a:cubicBezTo>
                <a:cubicBezTo>
                  <a:pt x="63455" y="364666"/>
                  <a:pt x="53666" y="314131"/>
                  <a:pt x="44141" y="288731"/>
                </a:cubicBezTo>
                <a:cubicBezTo>
                  <a:pt x="34616" y="263331"/>
                  <a:pt x="7099" y="237402"/>
                  <a:pt x="1278" y="193481"/>
                </a:cubicBezTo>
                <a:cubicBezTo>
                  <a:pt x="-4543" y="149560"/>
                  <a:pt x="11333" y="21237"/>
                  <a:pt x="12391" y="2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E67DB6A5-C8CE-46C8-B83E-BF8B5078227C}"/>
              </a:ext>
            </a:extLst>
          </p:cNvPr>
          <p:cNvSpPr/>
          <p:nvPr/>
        </p:nvSpPr>
        <p:spPr>
          <a:xfrm>
            <a:off x="3247883" y="3090852"/>
            <a:ext cx="223616" cy="429609"/>
          </a:xfrm>
          <a:custGeom>
            <a:avLst/>
            <a:gdLst>
              <a:gd name="connsiteX0" fmla="*/ 142 w 223616"/>
              <a:gd name="connsiteY0" fmla="*/ 11 h 429609"/>
              <a:gd name="connsiteX1" fmla="*/ 39830 w 223616"/>
              <a:gd name="connsiteY1" fmla="*/ 100023 h 429609"/>
              <a:gd name="connsiteX2" fmla="*/ 84280 w 223616"/>
              <a:gd name="connsiteY2" fmla="*/ 155586 h 429609"/>
              <a:gd name="connsiteX3" fmla="*/ 216042 w 223616"/>
              <a:gd name="connsiteY3" fmla="*/ 417523 h 429609"/>
              <a:gd name="connsiteX4" fmla="*/ 204930 w 223616"/>
              <a:gd name="connsiteY4" fmla="*/ 377836 h 429609"/>
              <a:gd name="connsiteX5" fmla="*/ 182705 w 223616"/>
              <a:gd name="connsiteY5" fmla="*/ 306398 h 429609"/>
              <a:gd name="connsiteX6" fmla="*/ 100155 w 223616"/>
              <a:gd name="connsiteY6" fmla="*/ 134948 h 429609"/>
              <a:gd name="connsiteX7" fmla="*/ 54117 w 223616"/>
              <a:gd name="connsiteY7" fmla="*/ 106373 h 429609"/>
              <a:gd name="connsiteX8" fmla="*/ 142 w 223616"/>
              <a:gd name="connsiteY8" fmla="*/ 11 h 42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616" h="429609">
                <a:moveTo>
                  <a:pt x="142" y="11"/>
                </a:moveTo>
                <a:cubicBezTo>
                  <a:pt x="-2239" y="-1047"/>
                  <a:pt x="25807" y="74094"/>
                  <a:pt x="39830" y="100023"/>
                </a:cubicBezTo>
                <a:cubicBezTo>
                  <a:pt x="53853" y="125952"/>
                  <a:pt x="54911" y="102669"/>
                  <a:pt x="84280" y="155586"/>
                </a:cubicBezTo>
                <a:cubicBezTo>
                  <a:pt x="113649" y="208503"/>
                  <a:pt x="195934" y="380481"/>
                  <a:pt x="216042" y="417523"/>
                </a:cubicBezTo>
                <a:cubicBezTo>
                  <a:pt x="236150" y="454565"/>
                  <a:pt x="210486" y="396357"/>
                  <a:pt x="204930" y="377836"/>
                </a:cubicBezTo>
                <a:cubicBezTo>
                  <a:pt x="199374" y="359315"/>
                  <a:pt x="200168" y="346879"/>
                  <a:pt x="182705" y="306398"/>
                </a:cubicBezTo>
                <a:cubicBezTo>
                  <a:pt x="165242" y="265917"/>
                  <a:pt x="121586" y="168286"/>
                  <a:pt x="100155" y="134948"/>
                </a:cubicBezTo>
                <a:cubicBezTo>
                  <a:pt x="78724" y="101611"/>
                  <a:pt x="68669" y="124894"/>
                  <a:pt x="54117" y="106373"/>
                </a:cubicBezTo>
                <a:cubicBezTo>
                  <a:pt x="39565" y="87852"/>
                  <a:pt x="2523" y="1069"/>
                  <a:pt x="142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92C127D3-61B2-491B-AC53-320C23B2971E}"/>
              </a:ext>
            </a:extLst>
          </p:cNvPr>
          <p:cNvSpPr/>
          <p:nvPr/>
        </p:nvSpPr>
        <p:spPr>
          <a:xfrm>
            <a:off x="4126523" y="3143223"/>
            <a:ext cx="372652" cy="590436"/>
          </a:xfrm>
          <a:custGeom>
            <a:avLst/>
            <a:gdLst>
              <a:gd name="connsiteX0" fmla="*/ 372452 w 372652"/>
              <a:gd name="connsiteY0" fmla="*/ 27 h 590436"/>
              <a:gd name="connsiteX1" fmla="*/ 312127 w 372652"/>
              <a:gd name="connsiteY1" fmla="*/ 249265 h 590436"/>
              <a:gd name="connsiteX2" fmla="*/ 202590 w 372652"/>
              <a:gd name="connsiteY2" fmla="*/ 384202 h 590436"/>
              <a:gd name="connsiteX3" fmla="*/ 93052 w 372652"/>
              <a:gd name="connsiteY3" fmla="*/ 474690 h 590436"/>
              <a:gd name="connsiteX4" fmla="*/ 2565 w 372652"/>
              <a:gd name="connsiteY4" fmla="*/ 588990 h 590436"/>
              <a:gd name="connsiteX5" fmla="*/ 40665 w 372652"/>
              <a:gd name="connsiteY5" fmla="*/ 530252 h 590436"/>
              <a:gd name="connsiteX6" fmla="*/ 201002 w 372652"/>
              <a:gd name="connsiteY6" fmla="*/ 403252 h 590436"/>
              <a:gd name="connsiteX7" fmla="*/ 293077 w 372652"/>
              <a:gd name="connsiteY7" fmla="*/ 265140 h 590436"/>
              <a:gd name="connsiteX8" fmla="*/ 372452 w 372652"/>
              <a:gd name="connsiteY8" fmla="*/ 27 h 59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652" h="590436">
                <a:moveTo>
                  <a:pt x="372452" y="27"/>
                </a:moveTo>
                <a:cubicBezTo>
                  <a:pt x="375627" y="-2619"/>
                  <a:pt x="340437" y="185236"/>
                  <a:pt x="312127" y="249265"/>
                </a:cubicBezTo>
                <a:cubicBezTo>
                  <a:pt x="283817" y="313294"/>
                  <a:pt x="239102" y="346631"/>
                  <a:pt x="202590" y="384202"/>
                </a:cubicBezTo>
                <a:cubicBezTo>
                  <a:pt x="166077" y="421773"/>
                  <a:pt x="126390" y="440559"/>
                  <a:pt x="93052" y="474690"/>
                </a:cubicBezTo>
                <a:cubicBezTo>
                  <a:pt x="59714" y="508821"/>
                  <a:pt x="11296" y="579730"/>
                  <a:pt x="2565" y="588990"/>
                </a:cubicBezTo>
                <a:cubicBezTo>
                  <a:pt x="-6166" y="598250"/>
                  <a:pt x="7592" y="561208"/>
                  <a:pt x="40665" y="530252"/>
                </a:cubicBezTo>
                <a:cubicBezTo>
                  <a:pt x="73738" y="499296"/>
                  <a:pt x="158933" y="447437"/>
                  <a:pt x="201002" y="403252"/>
                </a:cubicBezTo>
                <a:cubicBezTo>
                  <a:pt x="243071" y="359067"/>
                  <a:pt x="264502" y="328375"/>
                  <a:pt x="293077" y="265140"/>
                </a:cubicBezTo>
                <a:cubicBezTo>
                  <a:pt x="321652" y="201905"/>
                  <a:pt x="369277" y="2673"/>
                  <a:pt x="372452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D53F0684-3980-451C-B798-3962F9001345}"/>
              </a:ext>
            </a:extLst>
          </p:cNvPr>
          <p:cNvSpPr/>
          <p:nvPr/>
        </p:nvSpPr>
        <p:spPr>
          <a:xfrm>
            <a:off x="3545660" y="3709208"/>
            <a:ext cx="100523" cy="203141"/>
          </a:xfrm>
          <a:custGeom>
            <a:avLst/>
            <a:gdLst>
              <a:gd name="connsiteX0" fmla="*/ 815 w 100523"/>
              <a:gd name="connsiteY0" fmla="*/ 780 h 203141"/>
              <a:gd name="connsiteX1" fmla="*/ 35740 w 100523"/>
              <a:gd name="connsiteY1" fmla="*/ 76980 h 203141"/>
              <a:gd name="connsiteX2" fmla="*/ 53203 w 100523"/>
              <a:gd name="connsiteY2" fmla="*/ 132542 h 203141"/>
              <a:gd name="connsiteX3" fmla="*/ 99240 w 100523"/>
              <a:gd name="connsiteY3" fmla="*/ 200805 h 203141"/>
              <a:gd name="connsiteX4" fmla="*/ 86540 w 100523"/>
              <a:gd name="connsiteY4" fmla="*/ 181755 h 203141"/>
              <a:gd name="connsiteX5" fmla="*/ 73840 w 100523"/>
              <a:gd name="connsiteY5" fmla="*/ 127780 h 203141"/>
              <a:gd name="connsiteX6" fmla="*/ 815 w 100523"/>
              <a:gd name="connsiteY6" fmla="*/ 780 h 20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23" h="203141">
                <a:moveTo>
                  <a:pt x="815" y="780"/>
                </a:moveTo>
                <a:cubicBezTo>
                  <a:pt x="-5535" y="-7687"/>
                  <a:pt x="27009" y="55020"/>
                  <a:pt x="35740" y="76980"/>
                </a:cubicBezTo>
                <a:cubicBezTo>
                  <a:pt x="44471" y="98940"/>
                  <a:pt x="42620" y="111905"/>
                  <a:pt x="53203" y="132542"/>
                </a:cubicBezTo>
                <a:cubicBezTo>
                  <a:pt x="63786" y="153180"/>
                  <a:pt x="93684" y="192603"/>
                  <a:pt x="99240" y="200805"/>
                </a:cubicBezTo>
                <a:cubicBezTo>
                  <a:pt x="104796" y="209007"/>
                  <a:pt x="90773" y="193926"/>
                  <a:pt x="86540" y="181755"/>
                </a:cubicBezTo>
                <a:cubicBezTo>
                  <a:pt x="82307" y="169584"/>
                  <a:pt x="86011" y="157149"/>
                  <a:pt x="73840" y="127780"/>
                </a:cubicBezTo>
                <a:cubicBezTo>
                  <a:pt x="61669" y="98411"/>
                  <a:pt x="7165" y="9247"/>
                  <a:pt x="815" y="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BA607FE6-F711-45E9-9AFD-3EE5945D4EF0}"/>
              </a:ext>
            </a:extLst>
          </p:cNvPr>
          <p:cNvSpPr/>
          <p:nvPr/>
        </p:nvSpPr>
        <p:spPr>
          <a:xfrm>
            <a:off x="3625345" y="3583422"/>
            <a:ext cx="191863" cy="143273"/>
          </a:xfrm>
          <a:custGeom>
            <a:avLst/>
            <a:gdLst>
              <a:gd name="connsiteX0" fmla="*/ 505 w 191863"/>
              <a:gd name="connsiteY0" fmla="*/ 142441 h 143273"/>
              <a:gd name="connsiteX1" fmla="*/ 71943 w 191863"/>
              <a:gd name="connsiteY1" fmla="*/ 121803 h 143273"/>
              <a:gd name="connsiteX2" fmla="*/ 189418 w 191863"/>
              <a:gd name="connsiteY2" fmla="*/ 2741 h 143273"/>
              <a:gd name="connsiteX3" fmla="*/ 148143 w 191863"/>
              <a:gd name="connsiteY3" fmla="*/ 44016 h 143273"/>
              <a:gd name="connsiteX4" fmla="*/ 106868 w 191863"/>
              <a:gd name="connsiteY4" fmla="*/ 110691 h 143273"/>
              <a:gd name="connsiteX5" fmla="*/ 505 w 191863"/>
              <a:gd name="connsiteY5" fmla="*/ 142441 h 14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863" h="143273">
                <a:moveTo>
                  <a:pt x="505" y="142441"/>
                </a:moveTo>
                <a:cubicBezTo>
                  <a:pt x="-5316" y="144293"/>
                  <a:pt x="40458" y="145086"/>
                  <a:pt x="71943" y="121803"/>
                </a:cubicBezTo>
                <a:cubicBezTo>
                  <a:pt x="103428" y="98520"/>
                  <a:pt x="176718" y="15705"/>
                  <a:pt x="189418" y="2741"/>
                </a:cubicBezTo>
                <a:cubicBezTo>
                  <a:pt x="202118" y="-10223"/>
                  <a:pt x="161901" y="26024"/>
                  <a:pt x="148143" y="44016"/>
                </a:cubicBezTo>
                <a:cubicBezTo>
                  <a:pt x="134385" y="62008"/>
                  <a:pt x="128828" y="93758"/>
                  <a:pt x="106868" y="110691"/>
                </a:cubicBezTo>
                <a:cubicBezTo>
                  <a:pt x="84908" y="127624"/>
                  <a:pt x="6326" y="140589"/>
                  <a:pt x="505" y="142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19F12630-4F9B-4CD1-9472-E6BEF017B5A4}"/>
              </a:ext>
            </a:extLst>
          </p:cNvPr>
          <p:cNvSpPr/>
          <p:nvPr/>
        </p:nvSpPr>
        <p:spPr>
          <a:xfrm>
            <a:off x="3630613" y="3756444"/>
            <a:ext cx="428805" cy="93633"/>
          </a:xfrm>
          <a:custGeom>
            <a:avLst/>
            <a:gdLst>
              <a:gd name="connsiteX0" fmla="*/ 0 w 428805"/>
              <a:gd name="connsiteY0" fmla="*/ 86894 h 93633"/>
              <a:gd name="connsiteX1" fmla="*/ 115887 w 428805"/>
              <a:gd name="connsiteY1" fmla="*/ 85306 h 93633"/>
              <a:gd name="connsiteX2" fmla="*/ 414337 w 428805"/>
              <a:gd name="connsiteY2" fmla="*/ 4344 h 93633"/>
              <a:gd name="connsiteX3" fmla="*/ 374650 w 428805"/>
              <a:gd name="connsiteY3" fmla="*/ 12281 h 93633"/>
              <a:gd name="connsiteX4" fmla="*/ 309562 w 428805"/>
              <a:gd name="connsiteY4" fmla="*/ 23394 h 93633"/>
              <a:gd name="connsiteX5" fmla="*/ 258762 w 428805"/>
              <a:gd name="connsiteY5" fmla="*/ 34506 h 93633"/>
              <a:gd name="connsiteX6" fmla="*/ 0 w 428805"/>
              <a:gd name="connsiteY6" fmla="*/ 86894 h 9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805" h="93633">
                <a:moveTo>
                  <a:pt x="0" y="86894"/>
                </a:moveTo>
                <a:cubicBezTo>
                  <a:pt x="23415" y="92979"/>
                  <a:pt x="46831" y="99064"/>
                  <a:pt x="115887" y="85306"/>
                </a:cubicBezTo>
                <a:cubicBezTo>
                  <a:pt x="184943" y="71548"/>
                  <a:pt x="371210" y="16515"/>
                  <a:pt x="414337" y="4344"/>
                </a:cubicBezTo>
                <a:cubicBezTo>
                  <a:pt x="457464" y="-7827"/>
                  <a:pt x="392113" y="9106"/>
                  <a:pt x="374650" y="12281"/>
                </a:cubicBezTo>
                <a:cubicBezTo>
                  <a:pt x="357188" y="15456"/>
                  <a:pt x="328876" y="19690"/>
                  <a:pt x="309562" y="23394"/>
                </a:cubicBezTo>
                <a:cubicBezTo>
                  <a:pt x="290248" y="27098"/>
                  <a:pt x="258762" y="34506"/>
                  <a:pt x="258762" y="34506"/>
                </a:cubicBezTo>
                <a:lnTo>
                  <a:pt x="0" y="8689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6AB12B74-ED18-474E-AF1F-1DA0A36EFC91}"/>
              </a:ext>
            </a:extLst>
          </p:cNvPr>
          <p:cNvSpPr/>
          <p:nvPr/>
        </p:nvSpPr>
        <p:spPr>
          <a:xfrm>
            <a:off x="3428968" y="3289265"/>
            <a:ext cx="58835" cy="117579"/>
          </a:xfrm>
          <a:custGeom>
            <a:avLst/>
            <a:gdLst>
              <a:gd name="connsiteX0" fmla="*/ 32 w 58835"/>
              <a:gd name="connsiteY0" fmla="*/ 35 h 117579"/>
              <a:gd name="connsiteX1" fmla="*/ 38132 w 58835"/>
              <a:gd name="connsiteY1" fmla="*/ 69885 h 117579"/>
              <a:gd name="connsiteX2" fmla="*/ 58770 w 58835"/>
              <a:gd name="connsiteY2" fmla="*/ 117510 h 117579"/>
              <a:gd name="connsiteX3" fmla="*/ 31782 w 58835"/>
              <a:gd name="connsiteY3" fmla="*/ 79410 h 117579"/>
              <a:gd name="connsiteX4" fmla="*/ 32 w 58835"/>
              <a:gd name="connsiteY4" fmla="*/ 35 h 11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5" h="117579">
                <a:moveTo>
                  <a:pt x="32" y="35"/>
                </a:moveTo>
                <a:cubicBezTo>
                  <a:pt x="1090" y="-1553"/>
                  <a:pt x="28342" y="50306"/>
                  <a:pt x="38132" y="69885"/>
                </a:cubicBezTo>
                <a:cubicBezTo>
                  <a:pt x="47922" y="89464"/>
                  <a:pt x="59828" y="115922"/>
                  <a:pt x="58770" y="117510"/>
                </a:cubicBezTo>
                <a:cubicBezTo>
                  <a:pt x="57712" y="119098"/>
                  <a:pt x="39720" y="93168"/>
                  <a:pt x="31782" y="79410"/>
                </a:cubicBezTo>
                <a:cubicBezTo>
                  <a:pt x="23845" y="65652"/>
                  <a:pt x="-1026" y="1623"/>
                  <a:pt x="32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21DC0573-951F-42C2-8BE7-2E15DF877E6C}"/>
              </a:ext>
            </a:extLst>
          </p:cNvPr>
          <p:cNvSpPr/>
          <p:nvPr/>
        </p:nvSpPr>
        <p:spPr>
          <a:xfrm>
            <a:off x="4529093" y="2581833"/>
            <a:ext cx="288844" cy="157113"/>
          </a:xfrm>
          <a:custGeom>
            <a:avLst/>
            <a:gdLst>
              <a:gd name="connsiteX0" fmla="*/ 45 w 288844"/>
              <a:gd name="connsiteY0" fmla="*/ 156605 h 157113"/>
              <a:gd name="connsiteX1" fmla="*/ 100057 w 288844"/>
              <a:gd name="connsiteY1" fmla="*/ 85167 h 157113"/>
              <a:gd name="connsiteX2" fmla="*/ 182607 w 288844"/>
              <a:gd name="connsiteY2" fmla="*/ 18492 h 157113"/>
              <a:gd name="connsiteX3" fmla="*/ 287382 w 288844"/>
              <a:gd name="connsiteY3" fmla="*/ 15317 h 157113"/>
              <a:gd name="connsiteX4" fmla="*/ 234995 w 288844"/>
              <a:gd name="connsiteY4" fmla="*/ 1030 h 157113"/>
              <a:gd name="connsiteX5" fmla="*/ 112757 w 288844"/>
              <a:gd name="connsiteY5" fmla="*/ 47067 h 157113"/>
              <a:gd name="connsiteX6" fmla="*/ 45 w 288844"/>
              <a:gd name="connsiteY6" fmla="*/ 156605 h 15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44" h="157113">
                <a:moveTo>
                  <a:pt x="45" y="156605"/>
                </a:moveTo>
                <a:cubicBezTo>
                  <a:pt x="-2072" y="162955"/>
                  <a:pt x="69630" y="108186"/>
                  <a:pt x="100057" y="85167"/>
                </a:cubicBezTo>
                <a:cubicBezTo>
                  <a:pt x="130484" y="62148"/>
                  <a:pt x="151386" y="30134"/>
                  <a:pt x="182607" y="18492"/>
                </a:cubicBezTo>
                <a:cubicBezTo>
                  <a:pt x="213828" y="6850"/>
                  <a:pt x="278651" y="18227"/>
                  <a:pt x="287382" y="15317"/>
                </a:cubicBezTo>
                <a:cubicBezTo>
                  <a:pt x="296113" y="12407"/>
                  <a:pt x="264099" y="-4262"/>
                  <a:pt x="234995" y="1030"/>
                </a:cubicBezTo>
                <a:cubicBezTo>
                  <a:pt x="205891" y="6322"/>
                  <a:pt x="148211" y="24048"/>
                  <a:pt x="112757" y="47067"/>
                </a:cubicBezTo>
                <a:cubicBezTo>
                  <a:pt x="77303" y="70086"/>
                  <a:pt x="2162" y="150255"/>
                  <a:pt x="45" y="156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3606A792-7D54-4E7D-892B-692AE2AC8F34}"/>
              </a:ext>
            </a:extLst>
          </p:cNvPr>
          <p:cNvSpPr/>
          <p:nvPr/>
        </p:nvSpPr>
        <p:spPr>
          <a:xfrm>
            <a:off x="4836905" y="2613923"/>
            <a:ext cx="66837" cy="267758"/>
          </a:xfrm>
          <a:custGeom>
            <a:avLst/>
            <a:gdLst>
              <a:gd name="connsiteX0" fmla="*/ 208 w 66837"/>
              <a:gd name="connsiteY0" fmla="*/ 690 h 267758"/>
              <a:gd name="connsiteX1" fmla="*/ 44658 w 66837"/>
              <a:gd name="connsiteY1" fmla="*/ 70540 h 267758"/>
              <a:gd name="connsiteX2" fmla="*/ 46245 w 66837"/>
              <a:gd name="connsiteY2" fmla="*/ 162615 h 267758"/>
              <a:gd name="connsiteX3" fmla="*/ 27195 w 66837"/>
              <a:gd name="connsiteY3" fmla="*/ 265802 h 267758"/>
              <a:gd name="connsiteX4" fmla="*/ 47833 w 66837"/>
              <a:gd name="connsiteY4" fmla="*/ 221352 h 267758"/>
              <a:gd name="connsiteX5" fmla="*/ 65295 w 66837"/>
              <a:gd name="connsiteY5" fmla="*/ 113402 h 267758"/>
              <a:gd name="connsiteX6" fmla="*/ 208 w 66837"/>
              <a:gd name="connsiteY6" fmla="*/ 690 h 26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837" h="267758">
                <a:moveTo>
                  <a:pt x="208" y="690"/>
                </a:moveTo>
                <a:cubicBezTo>
                  <a:pt x="-3232" y="-6454"/>
                  <a:pt x="36985" y="43552"/>
                  <a:pt x="44658" y="70540"/>
                </a:cubicBezTo>
                <a:cubicBezTo>
                  <a:pt x="52331" y="97528"/>
                  <a:pt x="49156" y="130071"/>
                  <a:pt x="46245" y="162615"/>
                </a:cubicBezTo>
                <a:cubicBezTo>
                  <a:pt x="43335" y="195159"/>
                  <a:pt x="26930" y="256013"/>
                  <a:pt x="27195" y="265802"/>
                </a:cubicBezTo>
                <a:cubicBezTo>
                  <a:pt x="27460" y="275591"/>
                  <a:pt x="41483" y="246752"/>
                  <a:pt x="47833" y="221352"/>
                </a:cubicBezTo>
                <a:cubicBezTo>
                  <a:pt x="54183" y="195952"/>
                  <a:pt x="72174" y="150179"/>
                  <a:pt x="65295" y="113402"/>
                </a:cubicBezTo>
                <a:cubicBezTo>
                  <a:pt x="58416" y="76625"/>
                  <a:pt x="3648" y="7834"/>
                  <a:pt x="208" y="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524B28C7-4C99-4E9D-9952-B0CAF1EB4C4E}"/>
              </a:ext>
            </a:extLst>
          </p:cNvPr>
          <p:cNvSpPr/>
          <p:nvPr/>
        </p:nvSpPr>
        <p:spPr>
          <a:xfrm>
            <a:off x="4638224" y="3006722"/>
            <a:ext cx="135530" cy="128601"/>
          </a:xfrm>
          <a:custGeom>
            <a:avLst/>
            <a:gdLst>
              <a:gd name="connsiteX0" fmla="*/ 135389 w 135530"/>
              <a:gd name="connsiteY0" fmla="*/ 3 h 128601"/>
              <a:gd name="connsiteX1" fmla="*/ 56014 w 135530"/>
              <a:gd name="connsiteY1" fmla="*/ 88903 h 128601"/>
              <a:gd name="connsiteX2" fmla="*/ 451 w 135530"/>
              <a:gd name="connsiteY2" fmla="*/ 128591 h 128601"/>
              <a:gd name="connsiteX3" fmla="*/ 35376 w 135530"/>
              <a:gd name="connsiteY3" fmla="*/ 85728 h 128601"/>
              <a:gd name="connsiteX4" fmla="*/ 135389 w 135530"/>
              <a:gd name="connsiteY4" fmla="*/ 3 h 12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530" h="128601">
                <a:moveTo>
                  <a:pt x="135389" y="3"/>
                </a:moveTo>
                <a:cubicBezTo>
                  <a:pt x="138829" y="532"/>
                  <a:pt x="78504" y="67472"/>
                  <a:pt x="56014" y="88903"/>
                </a:cubicBezTo>
                <a:cubicBezTo>
                  <a:pt x="33524" y="110334"/>
                  <a:pt x="3891" y="129120"/>
                  <a:pt x="451" y="128591"/>
                </a:cubicBezTo>
                <a:cubicBezTo>
                  <a:pt x="-2989" y="128062"/>
                  <a:pt x="13680" y="105572"/>
                  <a:pt x="35376" y="85728"/>
                </a:cubicBezTo>
                <a:cubicBezTo>
                  <a:pt x="57072" y="65884"/>
                  <a:pt x="131949" y="-526"/>
                  <a:pt x="13538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77CB76F6-ED31-4187-8134-AB1B90349A96}"/>
              </a:ext>
            </a:extLst>
          </p:cNvPr>
          <p:cNvSpPr/>
          <p:nvPr/>
        </p:nvSpPr>
        <p:spPr>
          <a:xfrm>
            <a:off x="4503696" y="2887453"/>
            <a:ext cx="48064" cy="258093"/>
          </a:xfrm>
          <a:custGeom>
            <a:avLst/>
            <a:gdLst>
              <a:gd name="connsiteX0" fmla="*/ 47667 w 48064"/>
              <a:gd name="connsiteY0" fmla="*/ 210 h 258093"/>
              <a:gd name="connsiteX1" fmla="*/ 22267 w 48064"/>
              <a:gd name="connsiteY1" fmla="*/ 124035 h 258093"/>
              <a:gd name="connsiteX2" fmla="*/ 12742 w 48064"/>
              <a:gd name="connsiteY2" fmla="*/ 200235 h 258093"/>
              <a:gd name="connsiteX3" fmla="*/ 46079 w 48064"/>
              <a:gd name="connsiteY3" fmla="*/ 257385 h 258093"/>
              <a:gd name="connsiteX4" fmla="*/ 25442 w 48064"/>
              <a:gd name="connsiteY4" fmla="*/ 227222 h 258093"/>
              <a:gd name="connsiteX5" fmla="*/ 42 w 48064"/>
              <a:gd name="connsiteY5" fmla="*/ 155785 h 258093"/>
              <a:gd name="connsiteX6" fmla="*/ 47667 w 48064"/>
              <a:gd name="connsiteY6" fmla="*/ 210 h 25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64" h="258093">
                <a:moveTo>
                  <a:pt x="47667" y="210"/>
                </a:moveTo>
                <a:cubicBezTo>
                  <a:pt x="51371" y="-5082"/>
                  <a:pt x="28088" y="90698"/>
                  <a:pt x="22267" y="124035"/>
                </a:cubicBezTo>
                <a:cubicBezTo>
                  <a:pt x="16446" y="157372"/>
                  <a:pt x="8773" y="178010"/>
                  <a:pt x="12742" y="200235"/>
                </a:cubicBezTo>
                <a:cubicBezTo>
                  <a:pt x="16711" y="222460"/>
                  <a:pt x="43962" y="252887"/>
                  <a:pt x="46079" y="257385"/>
                </a:cubicBezTo>
                <a:cubicBezTo>
                  <a:pt x="48196" y="261883"/>
                  <a:pt x="33115" y="244155"/>
                  <a:pt x="25442" y="227222"/>
                </a:cubicBezTo>
                <a:cubicBezTo>
                  <a:pt x="17769" y="210289"/>
                  <a:pt x="-1016" y="188858"/>
                  <a:pt x="42" y="155785"/>
                </a:cubicBezTo>
                <a:cubicBezTo>
                  <a:pt x="1100" y="122712"/>
                  <a:pt x="43963" y="5502"/>
                  <a:pt x="47667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5D70B45A-27D3-433B-B254-A628583433D5}"/>
              </a:ext>
            </a:extLst>
          </p:cNvPr>
          <p:cNvSpPr/>
          <p:nvPr/>
        </p:nvSpPr>
        <p:spPr>
          <a:xfrm>
            <a:off x="4643365" y="2627324"/>
            <a:ext cx="213357" cy="187410"/>
          </a:xfrm>
          <a:custGeom>
            <a:avLst/>
            <a:gdLst>
              <a:gd name="connsiteX0" fmla="*/ 73 w 213357"/>
              <a:gd name="connsiteY0" fmla="*/ 187314 h 187410"/>
              <a:gd name="connsiteX1" fmla="*/ 33410 w 213357"/>
              <a:gd name="connsiteY1" fmla="*/ 42851 h 187410"/>
              <a:gd name="connsiteX2" fmla="*/ 144535 w 213357"/>
              <a:gd name="connsiteY2" fmla="*/ 15864 h 187410"/>
              <a:gd name="connsiteX3" fmla="*/ 188985 w 213357"/>
              <a:gd name="connsiteY3" fmla="*/ 53964 h 187410"/>
              <a:gd name="connsiteX4" fmla="*/ 203273 w 213357"/>
              <a:gd name="connsiteY4" fmla="*/ 180964 h 187410"/>
              <a:gd name="connsiteX5" fmla="*/ 211210 w 213357"/>
              <a:gd name="connsiteY5" fmla="*/ 96826 h 187410"/>
              <a:gd name="connsiteX6" fmla="*/ 209623 w 213357"/>
              <a:gd name="connsiteY6" fmla="*/ 60314 h 187410"/>
              <a:gd name="connsiteX7" fmla="*/ 171523 w 213357"/>
              <a:gd name="connsiteY7" fmla="*/ 6339 h 187410"/>
              <a:gd name="connsiteX8" fmla="*/ 39760 w 213357"/>
              <a:gd name="connsiteY8" fmla="*/ 19039 h 187410"/>
              <a:gd name="connsiteX9" fmla="*/ 73 w 213357"/>
              <a:gd name="connsiteY9" fmla="*/ 187314 h 18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57" h="187410">
                <a:moveTo>
                  <a:pt x="73" y="187314"/>
                </a:moveTo>
                <a:cubicBezTo>
                  <a:pt x="-985" y="191283"/>
                  <a:pt x="9333" y="71426"/>
                  <a:pt x="33410" y="42851"/>
                </a:cubicBezTo>
                <a:cubicBezTo>
                  <a:pt x="57487" y="14276"/>
                  <a:pt x="118606" y="14012"/>
                  <a:pt x="144535" y="15864"/>
                </a:cubicBezTo>
                <a:cubicBezTo>
                  <a:pt x="170464" y="17716"/>
                  <a:pt x="179195" y="26447"/>
                  <a:pt x="188985" y="53964"/>
                </a:cubicBezTo>
                <a:cubicBezTo>
                  <a:pt x="198775" y="81481"/>
                  <a:pt x="199569" y="173820"/>
                  <a:pt x="203273" y="180964"/>
                </a:cubicBezTo>
                <a:cubicBezTo>
                  <a:pt x="206977" y="188108"/>
                  <a:pt x="210152" y="116934"/>
                  <a:pt x="211210" y="96826"/>
                </a:cubicBezTo>
                <a:cubicBezTo>
                  <a:pt x="212268" y="76718"/>
                  <a:pt x="216237" y="75395"/>
                  <a:pt x="209623" y="60314"/>
                </a:cubicBezTo>
                <a:cubicBezTo>
                  <a:pt x="203009" y="45233"/>
                  <a:pt x="199834" y="13218"/>
                  <a:pt x="171523" y="6339"/>
                </a:cubicBezTo>
                <a:cubicBezTo>
                  <a:pt x="143212" y="-540"/>
                  <a:pt x="68335" y="-7684"/>
                  <a:pt x="39760" y="19039"/>
                </a:cubicBezTo>
                <a:cubicBezTo>
                  <a:pt x="11185" y="45762"/>
                  <a:pt x="1131" y="183345"/>
                  <a:pt x="73" y="187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A4DFEAD3-1776-4F7A-A8A8-DD582F71F230}"/>
              </a:ext>
            </a:extLst>
          </p:cNvPr>
          <p:cNvSpPr/>
          <p:nvPr/>
        </p:nvSpPr>
        <p:spPr>
          <a:xfrm>
            <a:off x="4591280" y="2806048"/>
            <a:ext cx="112553" cy="149947"/>
          </a:xfrm>
          <a:custGeom>
            <a:avLst/>
            <a:gdLst>
              <a:gd name="connsiteX0" fmla="*/ 9295 w 112553"/>
              <a:gd name="connsiteY0" fmla="*/ 149877 h 149947"/>
              <a:gd name="connsiteX1" fmla="*/ 1358 w 112553"/>
              <a:gd name="connsiteY1" fmla="*/ 10177 h 149947"/>
              <a:gd name="connsiteX2" fmla="*/ 37870 w 112553"/>
              <a:gd name="connsiteY2" fmla="*/ 22877 h 149947"/>
              <a:gd name="connsiteX3" fmla="*/ 112483 w 112553"/>
              <a:gd name="connsiteY3" fmla="*/ 119715 h 149947"/>
              <a:gd name="connsiteX4" fmla="*/ 23583 w 112553"/>
              <a:gd name="connsiteY4" fmla="*/ 30815 h 149947"/>
              <a:gd name="connsiteX5" fmla="*/ 9295 w 112553"/>
              <a:gd name="connsiteY5" fmla="*/ 149877 h 14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553" h="149947">
                <a:moveTo>
                  <a:pt x="9295" y="149877"/>
                </a:moveTo>
                <a:cubicBezTo>
                  <a:pt x="5591" y="146437"/>
                  <a:pt x="-3404" y="31344"/>
                  <a:pt x="1358" y="10177"/>
                </a:cubicBezTo>
                <a:cubicBezTo>
                  <a:pt x="6120" y="-10990"/>
                  <a:pt x="19349" y="4621"/>
                  <a:pt x="37870" y="22877"/>
                </a:cubicBezTo>
                <a:cubicBezTo>
                  <a:pt x="56391" y="41133"/>
                  <a:pt x="114864" y="118392"/>
                  <a:pt x="112483" y="119715"/>
                </a:cubicBezTo>
                <a:cubicBezTo>
                  <a:pt x="110102" y="121038"/>
                  <a:pt x="41310" y="31609"/>
                  <a:pt x="23583" y="30815"/>
                </a:cubicBezTo>
                <a:cubicBezTo>
                  <a:pt x="5856" y="30021"/>
                  <a:pt x="12999" y="153317"/>
                  <a:pt x="9295" y="149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D7E0AB66-16AC-497F-AB88-9A4D522C6966}"/>
              </a:ext>
            </a:extLst>
          </p:cNvPr>
          <p:cNvSpPr/>
          <p:nvPr/>
        </p:nvSpPr>
        <p:spPr>
          <a:xfrm>
            <a:off x="4713253" y="2677936"/>
            <a:ext cx="59570" cy="104969"/>
          </a:xfrm>
          <a:custGeom>
            <a:avLst/>
            <a:gdLst>
              <a:gd name="connsiteX0" fmla="*/ 35 w 59570"/>
              <a:gd name="connsiteY0" fmla="*/ 177 h 104969"/>
              <a:gd name="connsiteX1" fmla="*/ 44485 w 59570"/>
              <a:gd name="connsiteY1" fmla="*/ 62089 h 104969"/>
              <a:gd name="connsiteX2" fmla="*/ 58772 w 59570"/>
              <a:gd name="connsiteY2" fmla="*/ 104952 h 104969"/>
              <a:gd name="connsiteX3" fmla="*/ 57185 w 59570"/>
              <a:gd name="connsiteY3" fmla="*/ 57327 h 104969"/>
              <a:gd name="connsiteX4" fmla="*/ 52422 w 59570"/>
              <a:gd name="connsiteY4" fmla="*/ 43039 h 104969"/>
              <a:gd name="connsiteX5" fmla="*/ 35 w 59570"/>
              <a:gd name="connsiteY5" fmla="*/ 177 h 10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70" h="104969">
                <a:moveTo>
                  <a:pt x="35" y="177"/>
                </a:moveTo>
                <a:cubicBezTo>
                  <a:pt x="-1288" y="3352"/>
                  <a:pt x="34696" y="44627"/>
                  <a:pt x="44485" y="62089"/>
                </a:cubicBezTo>
                <a:cubicBezTo>
                  <a:pt x="54275" y="79552"/>
                  <a:pt x="56655" y="105746"/>
                  <a:pt x="58772" y="104952"/>
                </a:cubicBezTo>
                <a:cubicBezTo>
                  <a:pt x="60889" y="104158"/>
                  <a:pt x="58243" y="67646"/>
                  <a:pt x="57185" y="57327"/>
                </a:cubicBezTo>
                <a:cubicBezTo>
                  <a:pt x="56127" y="47008"/>
                  <a:pt x="58507" y="48595"/>
                  <a:pt x="52422" y="43039"/>
                </a:cubicBezTo>
                <a:cubicBezTo>
                  <a:pt x="46337" y="37483"/>
                  <a:pt x="1358" y="-2998"/>
                  <a:pt x="35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AC1D3183-7D0A-4765-9E3C-02DB978254B7}"/>
              </a:ext>
            </a:extLst>
          </p:cNvPr>
          <p:cNvSpPr/>
          <p:nvPr/>
        </p:nvSpPr>
        <p:spPr>
          <a:xfrm>
            <a:off x="4660715" y="2728823"/>
            <a:ext cx="101970" cy="155666"/>
          </a:xfrm>
          <a:custGeom>
            <a:avLst/>
            <a:gdLst>
              <a:gd name="connsiteX0" fmla="*/ 185 w 101970"/>
              <a:gd name="connsiteY0" fmla="*/ 115977 h 155666"/>
              <a:gd name="connsiteX1" fmla="*/ 20823 w 101970"/>
              <a:gd name="connsiteY1" fmla="*/ 19140 h 155666"/>
              <a:gd name="connsiteX2" fmla="*/ 81148 w 101970"/>
              <a:gd name="connsiteY2" fmla="*/ 93752 h 155666"/>
              <a:gd name="connsiteX3" fmla="*/ 101785 w 101970"/>
              <a:gd name="connsiteY3" fmla="*/ 114390 h 155666"/>
              <a:gd name="connsiteX4" fmla="*/ 71623 w 101970"/>
              <a:gd name="connsiteY4" fmla="*/ 155665 h 155666"/>
              <a:gd name="connsiteX5" fmla="*/ 90673 w 101970"/>
              <a:gd name="connsiteY5" fmla="*/ 115977 h 155666"/>
              <a:gd name="connsiteX6" fmla="*/ 93848 w 101970"/>
              <a:gd name="connsiteY6" fmla="*/ 73115 h 155666"/>
              <a:gd name="connsiteX7" fmla="*/ 30348 w 101970"/>
              <a:gd name="connsiteY7" fmla="*/ 90 h 155666"/>
              <a:gd name="connsiteX8" fmla="*/ 185 w 101970"/>
              <a:gd name="connsiteY8" fmla="*/ 115977 h 15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70" h="155666">
                <a:moveTo>
                  <a:pt x="185" y="115977"/>
                </a:moveTo>
                <a:cubicBezTo>
                  <a:pt x="-1402" y="119152"/>
                  <a:pt x="7329" y="22844"/>
                  <a:pt x="20823" y="19140"/>
                </a:cubicBezTo>
                <a:cubicBezTo>
                  <a:pt x="34317" y="15436"/>
                  <a:pt x="67654" y="77877"/>
                  <a:pt x="81148" y="93752"/>
                </a:cubicBezTo>
                <a:cubicBezTo>
                  <a:pt x="94642" y="109627"/>
                  <a:pt x="103373" y="104071"/>
                  <a:pt x="101785" y="114390"/>
                </a:cubicBezTo>
                <a:cubicBezTo>
                  <a:pt x="100198" y="124709"/>
                  <a:pt x="73475" y="155401"/>
                  <a:pt x="71623" y="155665"/>
                </a:cubicBezTo>
                <a:cubicBezTo>
                  <a:pt x="69771" y="155929"/>
                  <a:pt x="86969" y="129735"/>
                  <a:pt x="90673" y="115977"/>
                </a:cubicBezTo>
                <a:cubicBezTo>
                  <a:pt x="94377" y="102219"/>
                  <a:pt x="103902" y="92429"/>
                  <a:pt x="93848" y="73115"/>
                </a:cubicBezTo>
                <a:cubicBezTo>
                  <a:pt x="83794" y="53800"/>
                  <a:pt x="46752" y="-2556"/>
                  <a:pt x="30348" y="90"/>
                </a:cubicBezTo>
                <a:cubicBezTo>
                  <a:pt x="13944" y="2736"/>
                  <a:pt x="1772" y="112802"/>
                  <a:pt x="185" y="115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8FA9E53C-00BB-42AA-B13E-5BE6C7ECAAFD}"/>
              </a:ext>
            </a:extLst>
          </p:cNvPr>
          <p:cNvSpPr/>
          <p:nvPr/>
        </p:nvSpPr>
        <p:spPr>
          <a:xfrm>
            <a:off x="4764049" y="2678094"/>
            <a:ext cx="62335" cy="142938"/>
          </a:xfrm>
          <a:custGeom>
            <a:avLst/>
            <a:gdLst>
              <a:gd name="connsiteX0" fmla="*/ 39 w 62335"/>
              <a:gd name="connsiteY0" fmla="*/ 19 h 142938"/>
              <a:gd name="connsiteX1" fmla="*/ 52426 w 62335"/>
              <a:gd name="connsiteY1" fmla="*/ 92094 h 142938"/>
              <a:gd name="connsiteX2" fmla="*/ 46076 w 62335"/>
              <a:gd name="connsiteY2" fmla="*/ 142894 h 142938"/>
              <a:gd name="connsiteX3" fmla="*/ 61951 w 62335"/>
              <a:gd name="connsiteY3" fmla="*/ 84156 h 142938"/>
              <a:gd name="connsiteX4" fmla="*/ 39 w 62335"/>
              <a:gd name="connsiteY4" fmla="*/ 19 h 14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35" h="142938">
                <a:moveTo>
                  <a:pt x="39" y="19"/>
                </a:moveTo>
                <a:cubicBezTo>
                  <a:pt x="-1548" y="1342"/>
                  <a:pt x="44753" y="68282"/>
                  <a:pt x="52426" y="92094"/>
                </a:cubicBezTo>
                <a:cubicBezTo>
                  <a:pt x="60099" y="115906"/>
                  <a:pt x="44489" y="144217"/>
                  <a:pt x="46076" y="142894"/>
                </a:cubicBezTo>
                <a:cubicBezTo>
                  <a:pt x="47663" y="141571"/>
                  <a:pt x="65126" y="102412"/>
                  <a:pt x="61951" y="84156"/>
                </a:cubicBezTo>
                <a:cubicBezTo>
                  <a:pt x="58776" y="65900"/>
                  <a:pt x="1626" y="-1304"/>
                  <a:pt x="39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988BD268-609B-4904-BF8D-F9286A7481D2}"/>
              </a:ext>
            </a:extLst>
          </p:cNvPr>
          <p:cNvSpPr/>
          <p:nvPr/>
        </p:nvSpPr>
        <p:spPr>
          <a:xfrm>
            <a:off x="4552930" y="2941332"/>
            <a:ext cx="130256" cy="62637"/>
          </a:xfrm>
          <a:custGeom>
            <a:avLst/>
            <a:gdLst>
              <a:gd name="connsiteX0" fmla="*/ 20 w 130256"/>
              <a:gd name="connsiteY0" fmla="*/ 57456 h 62637"/>
              <a:gd name="connsiteX1" fmla="*/ 82570 w 130256"/>
              <a:gd name="connsiteY1" fmla="*/ 57456 h 62637"/>
              <a:gd name="connsiteX2" fmla="*/ 130195 w 130256"/>
              <a:gd name="connsiteY2" fmla="*/ 306 h 62637"/>
              <a:gd name="connsiteX3" fmla="*/ 90508 w 130256"/>
              <a:gd name="connsiteY3" fmla="*/ 35231 h 62637"/>
              <a:gd name="connsiteX4" fmla="*/ 20 w 130256"/>
              <a:gd name="connsiteY4" fmla="*/ 57456 h 6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56" h="62637">
                <a:moveTo>
                  <a:pt x="20" y="57456"/>
                </a:moveTo>
                <a:cubicBezTo>
                  <a:pt x="-1303" y="61160"/>
                  <a:pt x="60874" y="66981"/>
                  <a:pt x="82570" y="57456"/>
                </a:cubicBezTo>
                <a:cubicBezTo>
                  <a:pt x="104266" y="47931"/>
                  <a:pt x="128872" y="4010"/>
                  <a:pt x="130195" y="306"/>
                </a:cubicBezTo>
                <a:cubicBezTo>
                  <a:pt x="131518" y="-3398"/>
                  <a:pt x="111146" y="27558"/>
                  <a:pt x="90508" y="35231"/>
                </a:cubicBezTo>
                <a:cubicBezTo>
                  <a:pt x="69871" y="42904"/>
                  <a:pt x="1343" y="53752"/>
                  <a:pt x="20" y="57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1E621855-DAFE-42CF-AA35-2716F3887358}"/>
              </a:ext>
            </a:extLst>
          </p:cNvPr>
          <p:cNvSpPr/>
          <p:nvPr/>
        </p:nvSpPr>
        <p:spPr>
          <a:xfrm>
            <a:off x="4773612" y="2860475"/>
            <a:ext cx="82554" cy="45484"/>
          </a:xfrm>
          <a:custGeom>
            <a:avLst/>
            <a:gdLst>
              <a:gd name="connsiteX0" fmla="*/ 1 w 82554"/>
              <a:gd name="connsiteY0" fmla="*/ 3375 h 45484"/>
              <a:gd name="connsiteX1" fmla="*/ 57151 w 82554"/>
              <a:gd name="connsiteY1" fmla="*/ 4963 h 45484"/>
              <a:gd name="connsiteX2" fmla="*/ 82551 w 82554"/>
              <a:gd name="connsiteY2" fmla="*/ 44650 h 45484"/>
              <a:gd name="connsiteX3" fmla="*/ 58738 w 82554"/>
              <a:gd name="connsiteY3" fmla="*/ 30363 h 45484"/>
              <a:gd name="connsiteX4" fmla="*/ 1 w 82554"/>
              <a:gd name="connsiteY4" fmla="*/ 3375 h 4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4" h="45484">
                <a:moveTo>
                  <a:pt x="1" y="3375"/>
                </a:moveTo>
                <a:cubicBezTo>
                  <a:pt x="-263" y="-858"/>
                  <a:pt x="43393" y="-1916"/>
                  <a:pt x="57151" y="4963"/>
                </a:cubicBezTo>
                <a:cubicBezTo>
                  <a:pt x="70909" y="11842"/>
                  <a:pt x="82287" y="40417"/>
                  <a:pt x="82551" y="44650"/>
                </a:cubicBezTo>
                <a:cubicBezTo>
                  <a:pt x="82815" y="48883"/>
                  <a:pt x="67734" y="35919"/>
                  <a:pt x="58738" y="30363"/>
                </a:cubicBezTo>
                <a:cubicBezTo>
                  <a:pt x="49742" y="24807"/>
                  <a:pt x="265" y="7608"/>
                  <a:pt x="1" y="3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5D2894EF-D1A6-4F3C-8066-008BD254CD63}"/>
              </a:ext>
            </a:extLst>
          </p:cNvPr>
          <p:cNvSpPr/>
          <p:nvPr/>
        </p:nvSpPr>
        <p:spPr>
          <a:xfrm>
            <a:off x="4756010" y="2897119"/>
            <a:ext cx="77986" cy="52540"/>
          </a:xfrm>
          <a:custGeom>
            <a:avLst/>
            <a:gdLst>
              <a:gd name="connsiteX0" fmla="*/ 140 w 77986"/>
              <a:gd name="connsiteY0" fmla="*/ 69 h 52540"/>
              <a:gd name="connsiteX1" fmla="*/ 66815 w 77986"/>
              <a:gd name="connsiteY1" fmla="*/ 25469 h 52540"/>
              <a:gd name="connsiteX2" fmla="*/ 76340 w 77986"/>
              <a:gd name="connsiteY2" fmla="*/ 52456 h 52540"/>
              <a:gd name="connsiteX3" fmla="*/ 49353 w 77986"/>
              <a:gd name="connsiteY3" fmla="*/ 33406 h 52540"/>
              <a:gd name="connsiteX4" fmla="*/ 140 w 77986"/>
              <a:gd name="connsiteY4" fmla="*/ 69 h 5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86" h="52540">
                <a:moveTo>
                  <a:pt x="140" y="69"/>
                </a:moveTo>
                <a:cubicBezTo>
                  <a:pt x="3050" y="-1254"/>
                  <a:pt x="54115" y="16738"/>
                  <a:pt x="66815" y="25469"/>
                </a:cubicBezTo>
                <a:cubicBezTo>
                  <a:pt x="79515" y="34200"/>
                  <a:pt x="79250" y="51133"/>
                  <a:pt x="76340" y="52456"/>
                </a:cubicBezTo>
                <a:cubicBezTo>
                  <a:pt x="73430" y="53779"/>
                  <a:pt x="58349" y="39227"/>
                  <a:pt x="49353" y="33406"/>
                </a:cubicBezTo>
                <a:cubicBezTo>
                  <a:pt x="40357" y="27585"/>
                  <a:pt x="-2770" y="1392"/>
                  <a:pt x="140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78E7702A-9B42-49EB-B693-85C85F2A2A0A}"/>
              </a:ext>
            </a:extLst>
          </p:cNvPr>
          <p:cNvSpPr/>
          <p:nvPr/>
        </p:nvSpPr>
        <p:spPr>
          <a:xfrm>
            <a:off x="4739928" y="2916202"/>
            <a:ext cx="65901" cy="60607"/>
          </a:xfrm>
          <a:custGeom>
            <a:avLst/>
            <a:gdLst>
              <a:gd name="connsiteX0" fmla="*/ 347 w 65901"/>
              <a:gd name="connsiteY0" fmla="*/ 36 h 60607"/>
              <a:gd name="connsiteX1" fmla="*/ 27335 w 65901"/>
              <a:gd name="connsiteY1" fmla="*/ 47661 h 60607"/>
              <a:gd name="connsiteX2" fmla="*/ 65435 w 65901"/>
              <a:gd name="connsiteY2" fmla="*/ 60361 h 60607"/>
              <a:gd name="connsiteX3" fmla="*/ 46385 w 65901"/>
              <a:gd name="connsiteY3" fmla="*/ 39723 h 60607"/>
              <a:gd name="connsiteX4" fmla="*/ 347 w 65901"/>
              <a:gd name="connsiteY4" fmla="*/ 36 h 6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01" h="60607">
                <a:moveTo>
                  <a:pt x="347" y="36"/>
                </a:moveTo>
                <a:cubicBezTo>
                  <a:pt x="-2828" y="1359"/>
                  <a:pt x="16487" y="37607"/>
                  <a:pt x="27335" y="47661"/>
                </a:cubicBezTo>
                <a:cubicBezTo>
                  <a:pt x="38183" y="57715"/>
                  <a:pt x="62260" y="61684"/>
                  <a:pt x="65435" y="60361"/>
                </a:cubicBezTo>
                <a:cubicBezTo>
                  <a:pt x="68610" y="59038"/>
                  <a:pt x="54852" y="46073"/>
                  <a:pt x="46385" y="39723"/>
                </a:cubicBezTo>
                <a:cubicBezTo>
                  <a:pt x="37918" y="33373"/>
                  <a:pt x="3522" y="-1287"/>
                  <a:pt x="347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6D54F47E-EEF2-4216-B7E7-6D3705F731F0}"/>
              </a:ext>
            </a:extLst>
          </p:cNvPr>
          <p:cNvSpPr/>
          <p:nvPr/>
        </p:nvSpPr>
        <p:spPr>
          <a:xfrm>
            <a:off x="4717983" y="2932113"/>
            <a:ext cx="49794" cy="82552"/>
          </a:xfrm>
          <a:custGeom>
            <a:avLst/>
            <a:gdLst>
              <a:gd name="connsiteX0" fmla="*/ 3242 w 49794"/>
              <a:gd name="connsiteY0" fmla="*/ 0 h 82552"/>
              <a:gd name="connsiteX1" fmla="*/ 4830 w 49794"/>
              <a:gd name="connsiteY1" fmla="*/ 61912 h 82552"/>
              <a:gd name="connsiteX2" fmla="*/ 49280 w 49794"/>
              <a:gd name="connsiteY2" fmla="*/ 82550 h 82552"/>
              <a:gd name="connsiteX3" fmla="*/ 30230 w 49794"/>
              <a:gd name="connsiteY3" fmla="*/ 63500 h 82552"/>
              <a:gd name="connsiteX4" fmla="*/ 3242 w 49794"/>
              <a:gd name="connsiteY4" fmla="*/ 0 h 8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94" h="82552">
                <a:moveTo>
                  <a:pt x="3242" y="0"/>
                </a:moveTo>
                <a:cubicBezTo>
                  <a:pt x="199" y="24077"/>
                  <a:pt x="-2843" y="48154"/>
                  <a:pt x="4830" y="61912"/>
                </a:cubicBezTo>
                <a:cubicBezTo>
                  <a:pt x="12503" y="75670"/>
                  <a:pt x="45047" y="82285"/>
                  <a:pt x="49280" y="82550"/>
                </a:cubicBezTo>
                <a:cubicBezTo>
                  <a:pt x="53513" y="82815"/>
                  <a:pt x="30230" y="63500"/>
                  <a:pt x="30230" y="63500"/>
                </a:cubicBezTo>
                <a:lnTo>
                  <a:pt x="324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E1ACD9F9-6D00-45CE-80F8-59B7E686BE5F}"/>
              </a:ext>
            </a:extLst>
          </p:cNvPr>
          <p:cNvSpPr/>
          <p:nvPr/>
        </p:nvSpPr>
        <p:spPr>
          <a:xfrm>
            <a:off x="4760962" y="2883645"/>
            <a:ext cx="100537" cy="122029"/>
          </a:xfrm>
          <a:custGeom>
            <a:avLst/>
            <a:gdLst>
              <a:gd name="connsiteX0" fmla="*/ 98376 w 100537"/>
              <a:gd name="connsiteY0" fmla="*/ 843 h 122029"/>
              <a:gd name="connsiteX1" fmla="*/ 80913 w 100537"/>
              <a:gd name="connsiteY1" fmla="*/ 53230 h 122029"/>
              <a:gd name="connsiteX2" fmla="*/ 69801 w 100537"/>
              <a:gd name="connsiteY2" fmla="*/ 80218 h 122029"/>
              <a:gd name="connsiteX3" fmla="*/ 1538 w 100537"/>
              <a:gd name="connsiteY3" fmla="*/ 121493 h 122029"/>
              <a:gd name="connsiteX4" fmla="*/ 26938 w 100537"/>
              <a:gd name="connsiteY4" fmla="*/ 99268 h 122029"/>
              <a:gd name="connsiteX5" fmla="*/ 98376 w 100537"/>
              <a:gd name="connsiteY5" fmla="*/ 843 h 12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37" h="122029">
                <a:moveTo>
                  <a:pt x="98376" y="843"/>
                </a:moveTo>
                <a:cubicBezTo>
                  <a:pt x="107372" y="-6830"/>
                  <a:pt x="85675" y="40001"/>
                  <a:pt x="80913" y="53230"/>
                </a:cubicBezTo>
                <a:cubicBezTo>
                  <a:pt x="76151" y="66459"/>
                  <a:pt x="83030" y="68841"/>
                  <a:pt x="69801" y="80218"/>
                </a:cubicBezTo>
                <a:cubicBezTo>
                  <a:pt x="56572" y="91595"/>
                  <a:pt x="8682" y="118318"/>
                  <a:pt x="1538" y="121493"/>
                </a:cubicBezTo>
                <a:cubicBezTo>
                  <a:pt x="-5606" y="124668"/>
                  <a:pt x="13709" y="113291"/>
                  <a:pt x="26938" y="99268"/>
                </a:cubicBezTo>
                <a:cubicBezTo>
                  <a:pt x="40167" y="85245"/>
                  <a:pt x="89380" y="8516"/>
                  <a:pt x="98376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AA96FF4C-7B93-427B-838E-60CA91C8FF82}"/>
              </a:ext>
            </a:extLst>
          </p:cNvPr>
          <p:cNvSpPr/>
          <p:nvPr/>
        </p:nvSpPr>
        <p:spPr>
          <a:xfrm>
            <a:off x="4715452" y="2874646"/>
            <a:ext cx="61419" cy="65075"/>
          </a:xfrm>
          <a:custGeom>
            <a:avLst/>
            <a:gdLst>
              <a:gd name="connsiteX0" fmla="*/ 61336 w 61419"/>
              <a:gd name="connsiteY0" fmla="*/ 317 h 65075"/>
              <a:gd name="connsiteX1" fmla="*/ 2598 w 61419"/>
              <a:gd name="connsiteY1" fmla="*/ 63817 h 65075"/>
              <a:gd name="connsiteX2" fmla="*/ 15298 w 61419"/>
              <a:gd name="connsiteY2" fmla="*/ 40004 h 65075"/>
              <a:gd name="connsiteX3" fmla="*/ 61336 w 61419"/>
              <a:gd name="connsiteY3" fmla="*/ 317 h 6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19" h="65075">
                <a:moveTo>
                  <a:pt x="61336" y="317"/>
                </a:moveTo>
                <a:cubicBezTo>
                  <a:pt x="59219" y="4286"/>
                  <a:pt x="10271" y="57203"/>
                  <a:pt x="2598" y="63817"/>
                </a:cubicBezTo>
                <a:cubicBezTo>
                  <a:pt x="-5075" y="70432"/>
                  <a:pt x="5773" y="49264"/>
                  <a:pt x="15298" y="40004"/>
                </a:cubicBezTo>
                <a:cubicBezTo>
                  <a:pt x="24823" y="30744"/>
                  <a:pt x="63453" y="-3652"/>
                  <a:pt x="61336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20A5269A-98B9-4B85-A7A1-929476CD3BF3}"/>
              </a:ext>
            </a:extLst>
          </p:cNvPr>
          <p:cNvSpPr/>
          <p:nvPr/>
        </p:nvSpPr>
        <p:spPr>
          <a:xfrm>
            <a:off x="4594219" y="3081013"/>
            <a:ext cx="20682" cy="124512"/>
          </a:xfrm>
          <a:custGeom>
            <a:avLst/>
            <a:gdLst>
              <a:gd name="connsiteX0" fmla="*/ 9531 w 20682"/>
              <a:gd name="connsiteY0" fmla="*/ 325 h 124512"/>
              <a:gd name="connsiteX1" fmla="*/ 20644 w 20682"/>
              <a:gd name="connsiteY1" fmla="*/ 100337 h 124512"/>
              <a:gd name="connsiteX2" fmla="*/ 12706 w 20682"/>
              <a:gd name="connsiteY2" fmla="*/ 114625 h 124512"/>
              <a:gd name="connsiteX3" fmla="*/ 6 w 20682"/>
              <a:gd name="connsiteY3" fmla="*/ 124150 h 124512"/>
              <a:gd name="connsiteX4" fmla="*/ 11119 w 20682"/>
              <a:gd name="connsiteY4" fmla="*/ 101925 h 124512"/>
              <a:gd name="connsiteX5" fmla="*/ 19056 w 20682"/>
              <a:gd name="connsiteY5" fmla="*/ 68587 h 124512"/>
              <a:gd name="connsiteX6" fmla="*/ 9531 w 20682"/>
              <a:gd name="connsiteY6" fmla="*/ 325 h 12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" h="124512">
                <a:moveTo>
                  <a:pt x="9531" y="325"/>
                </a:moveTo>
                <a:cubicBezTo>
                  <a:pt x="9796" y="5617"/>
                  <a:pt x="20115" y="81287"/>
                  <a:pt x="20644" y="100337"/>
                </a:cubicBezTo>
                <a:cubicBezTo>
                  <a:pt x="21173" y="119387"/>
                  <a:pt x="16146" y="110656"/>
                  <a:pt x="12706" y="114625"/>
                </a:cubicBezTo>
                <a:cubicBezTo>
                  <a:pt x="9266" y="118594"/>
                  <a:pt x="270" y="126267"/>
                  <a:pt x="6" y="124150"/>
                </a:cubicBezTo>
                <a:cubicBezTo>
                  <a:pt x="-258" y="122033"/>
                  <a:pt x="7944" y="111185"/>
                  <a:pt x="11119" y="101925"/>
                </a:cubicBezTo>
                <a:cubicBezTo>
                  <a:pt x="14294" y="92665"/>
                  <a:pt x="17733" y="81287"/>
                  <a:pt x="19056" y="68587"/>
                </a:cubicBezTo>
                <a:cubicBezTo>
                  <a:pt x="20379" y="55887"/>
                  <a:pt x="9266" y="-4967"/>
                  <a:pt x="9531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9D5C1D99-7635-43A4-A942-F8B3A77E0C9A}"/>
              </a:ext>
            </a:extLst>
          </p:cNvPr>
          <p:cNvSpPr/>
          <p:nvPr/>
        </p:nvSpPr>
        <p:spPr>
          <a:xfrm>
            <a:off x="4571846" y="3073086"/>
            <a:ext cx="28955" cy="136045"/>
          </a:xfrm>
          <a:custGeom>
            <a:avLst/>
            <a:gdLst>
              <a:gd name="connsiteX0" fmla="*/ 28729 w 28955"/>
              <a:gd name="connsiteY0" fmla="*/ 314 h 136045"/>
              <a:gd name="connsiteX1" fmla="*/ 154 w 28955"/>
              <a:gd name="connsiteY1" fmla="*/ 44764 h 136045"/>
              <a:gd name="connsiteX2" fmla="*/ 17617 w 28955"/>
              <a:gd name="connsiteY2" fmla="*/ 135252 h 136045"/>
              <a:gd name="connsiteX3" fmla="*/ 23967 w 28955"/>
              <a:gd name="connsiteY3" fmla="*/ 87627 h 136045"/>
              <a:gd name="connsiteX4" fmla="*/ 14442 w 28955"/>
              <a:gd name="connsiteY4" fmla="*/ 65402 h 136045"/>
              <a:gd name="connsiteX5" fmla="*/ 28729 w 28955"/>
              <a:gd name="connsiteY5" fmla="*/ 314 h 13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55" h="136045">
                <a:moveTo>
                  <a:pt x="28729" y="314"/>
                </a:moveTo>
                <a:cubicBezTo>
                  <a:pt x="26348" y="-3126"/>
                  <a:pt x="2006" y="22274"/>
                  <a:pt x="154" y="44764"/>
                </a:cubicBezTo>
                <a:cubicBezTo>
                  <a:pt x="-1698" y="67254"/>
                  <a:pt x="13648" y="128108"/>
                  <a:pt x="17617" y="135252"/>
                </a:cubicBezTo>
                <a:cubicBezTo>
                  <a:pt x="21586" y="142396"/>
                  <a:pt x="24496" y="99269"/>
                  <a:pt x="23967" y="87627"/>
                </a:cubicBezTo>
                <a:cubicBezTo>
                  <a:pt x="23438" y="75985"/>
                  <a:pt x="14971" y="74662"/>
                  <a:pt x="14442" y="65402"/>
                </a:cubicBezTo>
                <a:cubicBezTo>
                  <a:pt x="13913" y="56142"/>
                  <a:pt x="31110" y="3754"/>
                  <a:pt x="28729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B51DF3DB-7F16-42C3-8F56-BD7E7D2A2926}"/>
              </a:ext>
            </a:extLst>
          </p:cNvPr>
          <p:cNvSpPr/>
          <p:nvPr/>
        </p:nvSpPr>
        <p:spPr>
          <a:xfrm>
            <a:off x="3117418" y="1748207"/>
            <a:ext cx="781701" cy="1058233"/>
          </a:xfrm>
          <a:custGeom>
            <a:avLst/>
            <a:gdLst>
              <a:gd name="connsiteX0" fmla="*/ 781482 w 781701"/>
              <a:gd name="connsiteY0" fmla="*/ 160 h 1058233"/>
              <a:gd name="connsiteX1" fmla="*/ 336982 w 781701"/>
              <a:gd name="connsiteY1" fmla="*/ 271093 h 1058233"/>
              <a:gd name="connsiteX2" fmla="*/ 15249 w 781701"/>
              <a:gd name="connsiteY2" fmla="*/ 791793 h 1058233"/>
              <a:gd name="connsiteX3" fmla="*/ 49115 w 781701"/>
              <a:gd name="connsiteY3" fmla="*/ 1054260 h 1058233"/>
              <a:gd name="connsiteX4" fmla="*/ 23715 w 781701"/>
              <a:gd name="connsiteY4" fmla="*/ 935726 h 1058233"/>
              <a:gd name="connsiteX5" fmla="*/ 61815 w 781701"/>
              <a:gd name="connsiteY5" fmla="*/ 740993 h 1058233"/>
              <a:gd name="connsiteX6" fmla="*/ 392015 w 781701"/>
              <a:gd name="connsiteY6" fmla="*/ 304960 h 1058233"/>
              <a:gd name="connsiteX7" fmla="*/ 781482 w 781701"/>
              <a:gd name="connsiteY7" fmla="*/ 160 h 105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701" h="1058233">
                <a:moveTo>
                  <a:pt x="781482" y="160"/>
                </a:moveTo>
                <a:cubicBezTo>
                  <a:pt x="772310" y="-5485"/>
                  <a:pt x="464687" y="139154"/>
                  <a:pt x="336982" y="271093"/>
                </a:cubicBezTo>
                <a:cubicBezTo>
                  <a:pt x="209277" y="403032"/>
                  <a:pt x="63227" y="661265"/>
                  <a:pt x="15249" y="791793"/>
                </a:cubicBezTo>
                <a:cubicBezTo>
                  <a:pt x="-32729" y="922321"/>
                  <a:pt x="47704" y="1030271"/>
                  <a:pt x="49115" y="1054260"/>
                </a:cubicBezTo>
                <a:cubicBezTo>
                  <a:pt x="50526" y="1078249"/>
                  <a:pt x="21598" y="987937"/>
                  <a:pt x="23715" y="935726"/>
                </a:cubicBezTo>
                <a:cubicBezTo>
                  <a:pt x="25832" y="883515"/>
                  <a:pt x="432" y="846121"/>
                  <a:pt x="61815" y="740993"/>
                </a:cubicBezTo>
                <a:cubicBezTo>
                  <a:pt x="123198" y="635865"/>
                  <a:pt x="274187" y="423493"/>
                  <a:pt x="392015" y="304960"/>
                </a:cubicBezTo>
                <a:cubicBezTo>
                  <a:pt x="509843" y="186427"/>
                  <a:pt x="790654" y="5805"/>
                  <a:pt x="781482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4DC8EDAE-787F-4924-BAE1-CD62B1FC0BE6}"/>
              </a:ext>
            </a:extLst>
          </p:cNvPr>
          <p:cNvSpPr/>
          <p:nvPr/>
        </p:nvSpPr>
        <p:spPr>
          <a:xfrm>
            <a:off x="3142109" y="1479432"/>
            <a:ext cx="1012568" cy="246742"/>
          </a:xfrm>
          <a:custGeom>
            <a:avLst/>
            <a:gdLst>
              <a:gd name="connsiteX0" fmla="*/ 995974 w 1012568"/>
              <a:gd name="connsiteY0" fmla="*/ 188501 h 246742"/>
              <a:gd name="connsiteX1" fmla="*/ 845691 w 1012568"/>
              <a:gd name="connsiteY1" fmla="*/ 31868 h 246742"/>
              <a:gd name="connsiteX2" fmla="*/ 51941 w 1012568"/>
              <a:gd name="connsiteY2" fmla="*/ 230835 h 246742"/>
              <a:gd name="connsiteX3" fmla="*/ 151424 w 1012568"/>
              <a:gd name="connsiteY3" fmla="*/ 209668 h 246742"/>
              <a:gd name="connsiteX4" fmla="*/ 758908 w 1012568"/>
              <a:gd name="connsiteY4" fmla="*/ 12818 h 246742"/>
              <a:gd name="connsiteX5" fmla="*/ 981158 w 1012568"/>
              <a:gd name="connsiteY5" fmla="*/ 36101 h 246742"/>
              <a:gd name="connsiteX6" fmla="*/ 995974 w 1012568"/>
              <a:gd name="connsiteY6" fmla="*/ 188501 h 24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2568" h="246742">
                <a:moveTo>
                  <a:pt x="995974" y="188501"/>
                </a:moveTo>
                <a:cubicBezTo>
                  <a:pt x="973396" y="187796"/>
                  <a:pt x="1003030" y="24812"/>
                  <a:pt x="845691" y="31868"/>
                </a:cubicBezTo>
                <a:cubicBezTo>
                  <a:pt x="688352" y="38924"/>
                  <a:pt x="167652" y="201202"/>
                  <a:pt x="51941" y="230835"/>
                </a:cubicBezTo>
                <a:cubicBezTo>
                  <a:pt x="-63770" y="260468"/>
                  <a:pt x="33596" y="246004"/>
                  <a:pt x="151424" y="209668"/>
                </a:cubicBezTo>
                <a:cubicBezTo>
                  <a:pt x="269252" y="173332"/>
                  <a:pt x="620619" y="41746"/>
                  <a:pt x="758908" y="12818"/>
                </a:cubicBezTo>
                <a:cubicBezTo>
                  <a:pt x="897197" y="-16110"/>
                  <a:pt x="940236" y="9290"/>
                  <a:pt x="981158" y="36101"/>
                </a:cubicBezTo>
                <a:cubicBezTo>
                  <a:pt x="1022080" y="62912"/>
                  <a:pt x="1018552" y="189206"/>
                  <a:pt x="995974" y="188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E781EA37-A6FB-4889-A6BC-0E1947275693}"/>
              </a:ext>
            </a:extLst>
          </p:cNvPr>
          <p:cNvSpPr/>
          <p:nvPr/>
        </p:nvSpPr>
        <p:spPr>
          <a:xfrm>
            <a:off x="3852898" y="1288591"/>
            <a:ext cx="420671" cy="309336"/>
          </a:xfrm>
          <a:custGeom>
            <a:avLst/>
            <a:gdLst>
              <a:gd name="connsiteX0" fmla="*/ 414302 w 420671"/>
              <a:gd name="connsiteY0" fmla="*/ 307376 h 309336"/>
              <a:gd name="connsiteX1" fmla="*/ 287302 w 420671"/>
              <a:gd name="connsiteY1" fmla="*/ 32209 h 309336"/>
              <a:gd name="connsiteX2" fmla="*/ 7902 w 420671"/>
              <a:gd name="connsiteY2" fmla="*/ 161326 h 309336"/>
              <a:gd name="connsiteX3" fmla="*/ 96802 w 420671"/>
              <a:gd name="connsiteY3" fmla="*/ 104176 h 309336"/>
              <a:gd name="connsiteX4" fmla="*/ 306352 w 420671"/>
              <a:gd name="connsiteY4" fmla="*/ 459 h 309336"/>
              <a:gd name="connsiteX5" fmla="*/ 393135 w 420671"/>
              <a:gd name="connsiteY5" fmla="*/ 148626 h 309336"/>
              <a:gd name="connsiteX6" fmla="*/ 414302 w 420671"/>
              <a:gd name="connsiteY6" fmla="*/ 307376 h 30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671" h="309336">
                <a:moveTo>
                  <a:pt x="414302" y="307376"/>
                </a:moveTo>
                <a:cubicBezTo>
                  <a:pt x="396663" y="287973"/>
                  <a:pt x="355035" y="56551"/>
                  <a:pt x="287302" y="32209"/>
                </a:cubicBezTo>
                <a:cubicBezTo>
                  <a:pt x="219569" y="7867"/>
                  <a:pt x="39652" y="149332"/>
                  <a:pt x="7902" y="161326"/>
                </a:cubicBezTo>
                <a:cubicBezTo>
                  <a:pt x="-23848" y="173320"/>
                  <a:pt x="47060" y="130987"/>
                  <a:pt x="96802" y="104176"/>
                </a:cubicBezTo>
                <a:cubicBezTo>
                  <a:pt x="146544" y="77365"/>
                  <a:pt x="256963" y="-6949"/>
                  <a:pt x="306352" y="459"/>
                </a:cubicBezTo>
                <a:cubicBezTo>
                  <a:pt x="355741" y="7867"/>
                  <a:pt x="377260" y="100296"/>
                  <a:pt x="393135" y="148626"/>
                </a:cubicBezTo>
                <a:cubicBezTo>
                  <a:pt x="409010" y="196956"/>
                  <a:pt x="431941" y="326779"/>
                  <a:pt x="414302" y="307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9FC90AE7-EB78-427F-84D2-380941A17B45}"/>
              </a:ext>
            </a:extLst>
          </p:cNvPr>
          <p:cNvSpPr/>
          <p:nvPr/>
        </p:nvSpPr>
        <p:spPr>
          <a:xfrm>
            <a:off x="4317514" y="1315459"/>
            <a:ext cx="139725" cy="234034"/>
          </a:xfrm>
          <a:custGeom>
            <a:avLst/>
            <a:gdLst>
              <a:gd name="connsiteX0" fmla="*/ 13186 w 139725"/>
              <a:gd name="connsiteY0" fmla="*/ 233941 h 234034"/>
              <a:gd name="connsiteX1" fmla="*/ 8953 w 139725"/>
              <a:gd name="connsiteY1" fmla="*/ 11691 h 234034"/>
              <a:gd name="connsiteX2" fmla="*/ 138069 w 139725"/>
              <a:gd name="connsiteY2" fmla="*/ 28624 h 234034"/>
              <a:gd name="connsiteX3" fmla="*/ 78803 w 139725"/>
              <a:gd name="connsiteY3" fmla="*/ 7458 h 234034"/>
              <a:gd name="connsiteX4" fmla="*/ 30119 w 139725"/>
              <a:gd name="connsiteY4" fmla="*/ 39208 h 234034"/>
              <a:gd name="connsiteX5" fmla="*/ 13186 w 139725"/>
              <a:gd name="connsiteY5" fmla="*/ 233941 h 23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725" h="234034">
                <a:moveTo>
                  <a:pt x="13186" y="233941"/>
                </a:moveTo>
                <a:cubicBezTo>
                  <a:pt x="9658" y="229355"/>
                  <a:pt x="-11861" y="45910"/>
                  <a:pt x="8953" y="11691"/>
                </a:cubicBezTo>
                <a:cubicBezTo>
                  <a:pt x="29767" y="-22528"/>
                  <a:pt x="126427" y="29329"/>
                  <a:pt x="138069" y="28624"/>
                </a:cubicBezTo>
                <a:cubicBezTo>
                  <a:pt x="149711" y="27918"/>
                  <a:pt x="96794" y="5694"/>
                  <a:pt x="78803" y="7458"/>
                </a:cubicBezTo>
                <a:cubicBezTo>
                  <a:pt x="60812" y="9222"/>
                  <a:pt x="41408" y="4989"/>
                  <a:pt x="30119" y="39208"/>
                </a:cubicBezTo>
                <a:cubicBezTo>
                  <a:pt x="18830" y="73427"/>
                  <a:pt x="16714" y="238527"/>
                  <a:pt x="13186" y="233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605FEDFF-DA92-4351-981C-949579AA3440}"/>
              </a:ext>
            </a:extLst>
          </p:cNvPr>
          <p:cNvSpPr/>
          <p:nvPr/>
        </p:nvSpPr>
        <p:spPr>
          <a:xfrm>
            <a:off x="4402667" y="1428561"/>
            <a:ext cx="336561" cy="139908"/>
          </a:xfrm>
          <a:custGeom>
            <a:avLst/>
            <a:gdLst>
              <a:gd name="connsiteX0" fmla="*/ 0 w 336561"/>
              <a:gd name="connsiteY0" fmla="*/ 99672 h 139908"/>
              <a:gd name="connsiteX1" fmla="*/ 133350 w 336561"/>
              <a:gd name="connsiteY1" fmla="*/ 189 h 139908"/>
              <a:gd name="connsiteX2" fmla="*/ 224366 w 336561"/>
              <a:gd name="connsiteY2" fmla="*/ 76389 h 139908"/>
              <a:gd name="connsiteX3" fmla="*/ 336550 w 336561"/>
              <a:gd name="connsiteY3" fmla="*/ 139889 h 139908"/>
              <a:gd name="connsiteX4" fmla="*/ 230716 w 336561"/>
              <a:gd name="connsiteY4" fmla="*/ 82739 h 139908"/>
              <a:gd name="connsiteX5" fmla="*/ 131233 w 336561"/>
              <a:gd name="connsiteY5" fmla="*/ 38289 h 139908"/>
              <a:gd name="connsiteX6" fmla="*/ 0 w 336561"/>
              <a:gd name="connsiteY6" fmla="*/ 99672 h 13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561" h="139908">
                <a:moveTo>
                  <a:pt x="0" y="99672"/>
                </a:moveTo>
                <a:cubicBezTo>
                  <a:pt x="353" y="93322"/>
                  <a:pt x="95956" y="4069"/>
                  <a:pt x="133350" y="189"/>
                </a:cubicBezTo>
                <a:cubicBezTo>
                  <a:pt x="170744" y="-3691"/>
                  <a:pt x="190499" y="53106"/>
                  <a:pt x="224366" y="76389"/>
                </a:cubicBezTo>
                <a:cubicBezTo>
                  <a:pt x="258233" y="99672"/>
                  <a:pt x="335492" y="138831"/>
                  <a:pt x="336550" y="139889"/>
                </a:cubicBezTo>
                <a:cubicBezTo>
                  <a:pt x="337608" y="140947"/>
                  <a:pt x="264936" y="99672"/>
                  <a:pt x="230716" y="82739"/>
                </a:cubicBezTo>
                <a:cubicBezTo>
                  <a:pt x="196497" y="65806"/>
                  <a:pt x="167216" y="34409"/>
                  <a:pt x="131233" y="38289"/>
                </a:cubicBezTo>
                <a:cubicBezTo>
                  <a:pt x="95250" y="42169"/>
                  <a:pt x="-353" y="106022"/>
                  <a:pt x="0" y="99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5CDEF1ED-051F-4D94-8501-7F965C83AAAC}"/>
              </a:ext>
            </a:extLst>
          </p:cNvPr>
          <p:cNvSpPr/>
          <p:nvPr/>
        </p:nvSpPr>
        <p:spPr>
          <a:xfrm>
            <a:off x="3264897" y="1794404"/>
            <a:ext cx="662077" cy="924124"/>
          </a:xfrm>
          <a:custGeom>
            <a:avLst/>
            <a:gdLst>
              <a:gd name="connsiteX0" fmla="*/ 627653 w 662077"/>
              <a:gd name="connsiteY0" fmla="*/ 529 h 924124"/>
              <a:gd name="connsiteX1" fmla="*/ 619186 w 662077"/>
              <a:gd name="connsiteY1" fmla="*/ 218546 h 924124"/>
              <a:gd name="connsiteX2" fmla="*/ 85786 w 662077"/>
              <a:gd name="connsiteY2" fmla="*/ 675746 h 924124"/>
              <a:gd name="connsiteX3" fmla="*/ 34986 w 662077"/>
              <a:gd name="connsiteY3" fmla="*/ 912813 h 924124"/>
              <a:gd name="connsiteX4" fmla="*/ 30753 w 662077"/>
              <a:gd name="connsiteY4" fmla="*/ 868363 h 924124"/>
              <a:gd name="connsiteX5" fmla="*/ 26520 w 662077"/>
              <a:gd name="connsiteY5" fmla="*/ 711729 h 924124"/>
              <a:gd name="connsiteX6" fmla="*/ 399053 w 662077"/>
              <a:gd name="connsiteY6" fmla="*/ 383646 h 924124"/>
              <a:gd name="connsiteX7" fmla="*/ 608603 w 662077"/>
              <a:gd name="connsiteY7" fmla="*/ 163513 h 924124"/>
              <a:gd name="connsiteX8" fmla="*/ 627653 w 662077"/>
              <a:gd name="connsiteY8" fmla="*/ 529 h 92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077" h="924124">
                <a:moveTo>
                  <a:pt x="627653" y="529"/>
                </a:moveTo>
                <a:cubicBezTo>
                  <a:pt x="629417" y="9701"/>
                  <a:pt x="709497" y="106010"/>
                  <a:pt x="619186" y="218546"/>
                </a:cubicBezTo>
                <a:cubicBezTo>
                  <a:pt x="528875" y="331082"/>
                  <a:pt x="183153" y="560035"/>
                  <a:pt x="85786" y="675746"/>
                </a:cubicBezTo>
                <a:cubicBezTo>
                  <a:pt x="-11581" y="791457"/>
                  <a:pt x="44158" y="880710"/>
                  <a:pt x="34986" y="912813"/>
                </a:cubicBezTo>
                <a:cubicBezTo>
                  <a:pt x="25814" y="944916"/>
                  <a:pt x="32164" y="901877"/>
                  <a:pt x="30753" y="868363"/>
                </a:cubicBezTo>
                <a:cubicBezTo>
                  <a:pt x="29342" y="834849"/>
                  <a:pt x="-34863" y="792515"/>
                  <a:pt x="26520" y="711729"/>
                </a:cubicBezTo>
                <a:cubicBezTo>
                  <a:pt x="87903" y="630943"/>
                  <a:pt x="302039" y="475015"/>
                  <a:pt x="399053" y="383646"/>
                </a:cubicBezTo>
                <a:cubicBezTo>
                  <a:pt x="496067" y="292277"/>
                  <a:pt x="571209" y="223485"/>
                  <a:pt x="608603" y="163513"/>
                </a:cubicBezTo>
                <a:cubicBezTo>
                  <a:pt x="645997" y="103541"/>
                  <a:pt x="625889" y="-8643"/>
                  <a:pt x="627653" y="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5599D6DE-6E9B-403F-B72C-05236A411F48}"/>
              </a:ext>
            </a:extLst>
          </p:cNvPr>
          <p:cNvSpPr/>
          <p:nvPr/>
        </p:nvSpPr>
        <p:spPr>
          <a:xfrm>
            <a:off x="4294469" y="1527687"/>
            <a:ext cx="808814" cy="423880"/>
          </a:xfrm>
          <a:custGeom>
            <a:avLst/>
            <a:gdLst>
              <a:gd name="connsiteX0" fmla="*/ 248 w 808814"/>
              <a:gd name="connsiteY0" fmla="*/ 19596 h 423880"/>
              <a:gd name="connsiteX1" fmla="*/ 421464 w 808814"/>
              <a:gd name="connsiteY1" fmla="*/ 36530 h 423880"/>
              <a:gd name="connsiteX2" fmla="*/ 808814 w 808814"/>
              <a:gd name="connsiteY2" fmla="*/ 423880 h 423880"/>
              <a:gd name="connsiteX3" fmla="*/ 781298 w 808814"/>
              <a:gd name="connsiteY3" fmla="*/ 396363 h 423880"/>
              <a:gd name="connsiteX4" fmla="*/ 525181 w 808814"/>
              <a:gd name="connsiteY4" fmla="*/ 152946 h 423880"/>
              <a:gd name="connsiteX5" fmla="*/ 362198 w 808814"/>
              <a:gd name="connsiteY5" fmla="*/ 66163 h 423880"/>
              <a:gd name="connsiteX6" fmla="*/ 248 w 808814"/>
              <a:gd name="connsiteY6" fmla="*/ 19596 h 42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814" h="423880">
                <a:moveTo>
                  <a:pt x="248" y="19596"/>
                </a:moveTo>
                <a:cubicBezTo>
                  <a:pt x="10126" y="14657"/>
                  <a:pt x="286703" y="-30851"/>
                  <a:pt x="421464" y="36530"/>
                </a:cubicBezTo>
                <a:cubicBezTo>
                  <a:pt x="556225" y="103911"/>
                  <a:pt x="748842" y="363908"/>
                  <a:pt x="808814" y="423880"/>
                </a:cubicBezTo>
                <a:lnTo>
                  <a:pt x="781298" y="396363"/>
                </a:lnTo>
                <a:cubicBezTo>
                  <a:pt x="734026" y="351207"/>
                  <a:pt x="595031" y="207979"/>
                  <a:pt x="525181" y="152946"/>
                </a:cubicBezTo>
                <a:cubicBezTo>
                  <a:pt x="455331" y="97913"/>
                  <a:pt x="446512" y="90857"/>
                  <a:pt x="362198" y="66163"/>
                </a:cubicBezTo>
                <a:cubicBezTo>
                  <a:pt x="277884" y="41469"/>
                  <a:pt x="-9630" y="24535"/>
                  <a:pt x="248" y="19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4CB6D003-0BFC-4058-8FE3-276F0F6A0032}"/>
              </a:ext>
            </a:extLst>
          </p:cNvPr>
          <p:cNvSpPr/>
          <p:nvPr/>
        </p:nvSpPr>
        <p:spPr>
          <a:xfrm>
            <a:off x="4106314" y="1612887"/>
            <a:ext cx="595043" cy="266810"/>
          </a:xfrm>
          <a:custGeom>
            <a:avLst/>
            <a:gdLst>
              <a:gd name="connsiteX0" fmla="*/ 19 w 595043"/>
              <a:gd name="connsiteY0" fmla="*/ 35996 h 266810"/>
              <a:gd name="connsiteX1" fmla="*/ 302703 w 595043"/>
              <a:gd name="connsiteY1" fmla="*/ 55046 h 266810"/>
              <a:gd name="connsiteX2" fmla="*/ 586336 w 595043"/>
              <a:gd name="connsiteY2" fmla="*/ 260363 h 266810"/>
              <a:gd name="connsiteX3" fmla="*/ 508019 w 595043"/>
              <a:gd name="connsiteY3" fmla="*/ 198980 h 266810"/>
              <a:gd name="connsiteX4" fmla="*/ 361969 w 595043"/>
              <a:gd name="connsiteY4" fmla="*/ 35996 h 266810"/>
              <a:gd name="connsiteX5" fmla="*/ 287886 w 595043"/>
              <a:gd name="connsiteY5" fmla="*/ 13 h 266810"/>
              <a:gd name="connsiteX6" fmla="*/ 19 w 595043"/>
              <a:gd name="connsiteY6" fmla="*/ 35996 h 26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043" h="266810">
                <a:moveTo>
                  <a:pt x="19" y="35996"/>
                </a:moveTo>
                <a:cubicBezTo>
                  <a:pt x="2489" y="45168"/>
                  <a:pt x="204983" y="17651"/>
                  <a:pt x="302703" y="55046"/>
                </a:cubicBezTo>
                <a:cubicBezTo>
                  <a:pt x="400423" y="92441"/>
                  <a:pt x="552117" y="236374"/>
                  <a:pt x="586336" y="260363"/>
                </a:cubicBezTo>
                <a:cubicBezTo>
                  <a:pt x="620555" y="284352"/>
                  <a:pt x="545413" y="236374"/>
                  <a:pt x="508019" y="198980"/>
                </a:cubicBezTo>
                <a:cubicBezTo>
                  <a:pt x="470625" y="161586"/>
                  <a:pt x="398658" y="69157"/>
                  <a:pt x="361969" y="35996"/>
                </a:cubicBezTo>
                <a:cubicBezTo>
                  <a:pt x="325280" y="2835"/>
                  <a:pt x="348211" y="718"/>
                  <a:pt x="287886" y="13"/>
                </a:cubicBezTo>
                <a:cubicBezTo>
                  <a:pt x="227561" y="-693"/>
                  <a:pt x="-2451" y="26824"/>
                  <a:pt x="19" y="35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47B2347E-766A-42E6-A469-E9F121895EB3}"/>
              </a:ext>
            </a:extLst>
          </p:cNvPr>
          <p:cNvSpPr/>
          <p:nvPr/>
        </p:nvSpPr>
        <p:spPr>
          <a:xfrm>
            <a:off x="4139759" y="1689446"/>
            <a:ext cx="601201" cy="406857"/>
          </a:xfrm>
          <a:custGeom>
            <a:avLst/>
            <a:gdLst>
              <a:gd name="connsiteX0" fmla="*/ 441 w 601201"/>
              <a:gd name="connsiteY0" fmla="*/ 10237 h 406857"/>
              <a:gd name="connsiteX1" fmla="*/ 313708 w 601201"/>
              <a:gd name="connsiteY1" fmla="*/ 80087 h 406857"/>
              <a:gd name="connsiteX2" fmla="*/ 586758 w 601201"/>
              <a:gd name="connsiteY2" fmla="*/ 393354 h 406857"/>
              <a:gd name="connsiteX3" fmla="*/ 546541 w 601201"/>
              <a:gd name="connsiteY3" fmla="*/ 325621 h 406857"/>
              <a:gd name="connsiteX4" fmla="*/ 402608 w 601201"/>
              <a:gd name="connsiteY4" fmla="*/ 105487 h 406857"/>
              <a:gd name="connsiteX5" fmla="*/ 248091 w 601201"/>
              <a:gd name="connsiteY5" fmla="*/ 10237 h 406857"/>
              <a:gd name="connsiteX6" fmla="*/ 441 w 601201"/>
              <a:gd name="connsiteY6" fmla="*/ 10237 h 40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1201" h="406857">
                <a:moveTo>
                  <a:pt x="441" y="10237"/>
                </a:moveTo>
                <a:cubicBezTo>
                  <a:pt x="11377" y="21879"/>
                  <a:pt x="215989" y="16234"/>
                  <a:pt x="313708" y="80087"/>
                </a:cubicBezTo>
                <a:cubicBezTo>
                  <a:pt x="411427" y="143940"/>
                  <a:pt x="547953" y="352432"/>
                  <a:pt x="586758" y="393354"/>
                </a:cubicBezTo>
                <a:cubicBezTo>
                  <a:pt x="625564" y="434276"/>
                  <a:pt x="577233" y="373599"/>
                  <a:pt x="546541" y="325621"/>
                </a:cubicBezTo>
                <a:cubicBezTo>
                  <a:pt x="515849" y="277643"/>
                  <a:pt x="452350" y="158051"/>
                  <a:pt x="402608" y="105487"/>
                </a:cubicBezTo>
                <a:cubicBezTo>
                  <a:pt x="352866" y="52923"/>
                  <a:pt x="311591" y="25759"/>
                  <a:pt x="248091" y="10237"/>
                </a:cubicBezTo>
                <a:cubicBezTo>
                  <a:pt x="184591" y="-5285"/>
                  <a:pt x="-10495" y="-1405"/>
                  <a:pt x="441" y="10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C56575C4-4FF4-4A9E-8F6B-A64D039A71C6}"/>
              </a:ext>
            </a:extLst>
          </p:cNvPr>
          <p:cNvSpPr/>
          <p:nvPr/>
        </p:nvSpPr>
        <p:spPr>
          <a:xfrm>
            <a:off x="4817295" y="2163220"/>
            <a:ext cx="362118" cy="752929"/>
          </a:xfrm>
          <a:custGeom>
            <a:avLst/>
            <a:gdLst>
              <a:gd name="connsiteX0" fmla="*/ 238 w 362118"/>
              <a:gd name="connsiteY0" fmla="*/ 13 h 752929"/>
              <a:gd name="connsiteX1" fmla="*/ 21405 w 362118"/>
              <a:gd name="connsiteY1" fmla="*/ 167230 h 752929"/>
              <a:gd name="connsiteX2" fmla="*/ 108188 w 362118"/>
              <a:gd name="connsiteY2" fmla="*/ 332330 h 752929"/>
              <a:gd name="connsiteX3" fmla="*/ 353722 w 362118"/>
              <a:gd name="connsiteY3" fmla="*/ 740847 h 752929"/>
              <a:gd name="connsiteX4" fmla="*/ 292338 w 362118"/>
              <a:gd name="connsiteY4" fmla="*/ 618080 h 752929"/>
              <a:gd name="connsiteX5" fmla="*/ 167455 w 362118"/>
              <a:gd name="connsiteY5" fmla="*/ 342913 h 752929"/>
              <a:gd name="connsiteX6" fmla="*/ 29872 w 362118"/>
              <a:gd name="connsiteY6" fmla="*/ 158763 h 752929"/>
              <a:gd name="connsiteX7" fmla="*/ 238 w 362118"/>
              <a:gd name="connsiteY7" fmla="*/ 13 h 75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118" h="752929">
                <a:moveTo>
                  <a:pt x="238" y="13"/>
                </a:moveTo>
                <a:cubicBezTo>
                  <a:pt x="-1173" y="1424"/>
                  <a:pt x="3413" y="111844"/>
                  <a:pt x="21405" y="167230"/>
                </a:cubicBezTo>
                <a:cubicBezTo>
                  <a:pt x="39397" y="222616"/>
                  <a:pt x="52802" y="236727"/>
                  <a:pt x="108188" y="332330"/>
                </a:cubicBezTo>
                <a:cubicBezTo>
                  <a:pt x="163574" y="427933"/>
                  <a:pt x="323030" y="693222"/>
                  <a:pt x="353722" y="740847"/>
                </a:cubicBezTo>
                <a:cubicBezTo>
                  <a:pt x="384414" y="788472"/>
                  <a:pt x="323383" y="684402"/>
                  <a:pt x="292338" y="618080"/>
                </a:cubicBezTo>
                <a:cubicBezTo>
                  <a:pt x="261294" y="551758"/>
                  <a:pt x="211199" y="419466"/>
                  <a:pt x="167455" y="342913"/>
                </a:cubicBezTo>
                <a:cubicBezTo>
                  <a:pt x="123711" y="266360"/>
                  <a:pt x="57389" y="211680"/>
                  <a:pt x="29872" y="158763"/>
                </a:cubicBezTo>
                <a:cubicBezTo>
                  <a:pt x="2355" y="105846"/>
                  <a:pt x="1649" y="-1398"/>
                  <a:pt x="23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BA54126C-E88F-4F24-8834-80CDC5DAA7A5}"/>
              </a:ext>
            </a:extLst>
          </p:cNvPr>
          <p:cNvSpPr/>
          <p:nvPr/>
        </p:nvSpPr>
        <p:spPr>
          <a:xfrm>
            <a:off x="4975722" y="2765732"/>
            <a:ext cx="502871" cy="331024"/>
          </a:xfrm>
          <a:custGeom>
            <a:avLst/>
            <a:gdLst>
              <a:gd name="connsiteX0" fmla="*/ 6911 w 502871"/>
              <a:gd name="connsiteY0" fmla="*/ 751 h 331024"/>
              <a:gd name="connsiteX1" fmla="*/ 167778 w 502871"/>
              <a:gd name="connsiteY1" fmla="*/ 286501 h 331024"/>
              <a:gd name="connsiteX2" fmla="*/ 491628 w 502871"/>
              <a:gd name="connsiteY2" fmla="*/ 142568 h 331024"/>
              <a:gd name="connsiteX3" fmla="*/ 402728 w 502871"/>
              <a:gd name="connsiteY3" fmla="*/ 189135 h 331024"/>
              <a:gd name="connsiteX4" fmla="*/ 150845 w 502871"/>
              <a:gd name="connsiteY4" fmla="*/ 330951 h 331024"/>
              <a:gd name="connsiteX5" fmla="*/ 40778 w 502871"/>
              <a:gd name="connsiteY5" fmla="*/ 206068 h 331024"/>
              <a:gd name="connsiteX6" fmla="*/ 6911 w 502871"/>
              <a:gd name="connsiteY6" fmla="*/ 751 h 33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2871" h="331024">
                <a:moveTo>
                  <a:pt x="6911" y="751"/>
                </a:moveTo>
                <a:cubicBezTo>
                  <a:pt x="28078" y="14156"/>
                  <a:pt x="86992" y="262865"/>
                  <a:pt x="167778" y="286501"/>
                </a:cubicBezTo>
                <a:cubicBezTo>
                  <a:pt x="248564" y="310137"/>
                  <a:pt x="452470" y="158796"/>
                  <a:pt x="491628" y="142568"/>
                </a:cubicBezTo>
                <a:cubicBezTo>
                  <a:pt x="530786" y="126340"/>
                  <a:pt x="459525" y="157738"/>
                  <a:pt x="402728" y="189135"/>
                </a:cubicBezTo>
                <a:cubicBezTo>
                  <a:pt x="345931" y="220532"/>
                  <a:pt x="211170" y="328129"/>
                  <a:pt x="150845" y="330951"/>
                </a:cubicBezTo>
                <a:cubicBezTo>
                  <a:pt x="90520" y="333773"/>
                  <a:pt x="63709" y="255104"/>
                  <a:pt x="40778" y="206068"/>
                </a:cubicBezTo>
                <a:cubicBezTo>
                  <a:pt x="17847" y="157032"/>
                  <a:pt x="-14256" y="-12654"/>
                  <a:pt x="6911" y="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B838B216-2208-4E1C-B4E9-14D1D89A3210}"/>
              </a:ext>
            </a:extLst>
          </p:cNvPr>
          <p:cNvSpPr/>
          <p:nvPr/>
        </p:nvSpPr>
        <p:spPr>
          <a:xfrm>
            <a:off x="4951392" y="2978003"/>
            <a:ext cx="494263" cy="327144"/>
          </a:xfrm>
          <a:custGeom>
            <a:avLst/>
            <a:gdLst>
              <a:gd name="connsiteX0" fmla="*/ 31241 w 494263"/>
              <a:gd name="connsiteY0" fmla="*/ 147 h 327144"/>
              <a:gd name="connsiteX1" fmla="*/ 88391 w 494263"/>
              <a:gd name="connsiteY1" fmla="*/ 226630 h 327144"/>
              <a:gd name="connsiteX2" fmla="*/ 482091 w 494263"/>
              <a:gd name="connsiteY2" fmla="*/ 321880 h 327144"/>
              <a:gd name="connsiteX3" fmla="*/ 401658 w 494263"/>
              <a:gd name="connsiteY3" fmla="*/ 315530 h 327144"/>
              <a:gd name="connsiteX4" fmla="*/ 31241 w 494263"/>
              <a:gd name="connsiteY4" fmla="*/ 262614 h 327144"/>
              <a:gd name="connsiteX5" fmla="*/ 31241 w 494263"/>
              <a:gd name="connsiteY5" fmla="*/ 147 h 32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263" h="327144">
                <a:moveTo>
                  <a:pt x="31241" y="147"/>
                </a:moveTo>
                <a:cubicBezTo>
                  <a:pt x="40766" y="-5850"/>
                  <a:pt x="13249" y="173008"/>
                  <a:pt x="88391" y="226630"/>
                </a:cubicBezTo>
                <a:cubicBezTo>
                  <a:pt x="163533" y="280252"/>
                  <a:pt x="429880" y="307063"/>
                  <a:pt x="482091" y="321880"/>
                </a:cubicBezTo>
                <a:cubicBezTo>
                  <a:pt x="534302" y="336697"/>
                  <a:pt x="401658" y="315530"/>
                  <a:pt x="401658" y="315530"/>
                </a:cubicBezTo>
                <a:cubicBezTo>
                  <a:pt x="326516" y="305652"/>
                  <a:pt x="96505" y="310592"/>
                  <a:pt x="31241" y="262614"/>
                </a:cubicBezTo>
                <a:cubicBezTo>
                  <a:pt x="-34023" y="214636"/>
                  <a:pt x="21716" y="6144"/>
                  <a:pt x="31241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F25DF632-4B7A-4FE4-8579-94D0087B299E}"/>
              </a:ext>
            </a:extLst>
          </p:cNvPr>
          <p:cNvSpPr/>
          <p:nvPr/>
        </p:nvSpPr>
        <p:spPr>
          <a:xfrm>
            <a:off x="4761977" y="3020464"/>
            <a:ext cx="300057" cy="658460"/>
          </a:xfrm>
          <a:custGeom>
            <a:avLst/>
            <a:gdLst>
              <a:gd name="connsiteX0" fmla="*/ 83073 w 300057"/>
              <a:gd name="connsiteY0" fmla="*/ 19 h 658460"/>
              <a:gd name="connsiteX1" fmla="*/ 28040 w 300057"/>
              <a:gd name="connsiteY1" fmla="*/ 184169 h 658460"/>
              <a:gd name="connsiteX2" fmla="*/ 284156 w 300057"/>
              <a:gd name="connsiteY2" fmla="*/ 632903 h 658460"/>
              <a:gd name="connsiteX3" fmla="*/ 262990 w 300057"/>
              <a:gd name="connsiteY3" fmla="*/ 592686 h 658460"/>
              <a:gd name="connsiteX4" fmla="*/ 182556 w 300057"/>
              <a:gd name="connsiteY4" fmla="*/ 505903 h 658460"/>
              <a:gd name="connsiteX5" fmla="*/ 44973 w 300057"/>
              <a:gd name="connsiteY5" fmla="*/ 359853 h 658460"/>
              <a:gd name="connsiteX6" fmla="*/ 523 w 300057"/>
              <a:gd name="connsiteY6" fmla="*/ 173586 h 658460"/>
              <a:gd name="connsiteX7" fmla="*/ 83073 w 300057"/>
              <a:gd name="connsiteY7" fmla="*/ 19 h 65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057" h="658460">
                <a:moveTo>
                  <a:pt x="83073" y="19"/>
                </a:moveTo>
                <a:cubicBezTo>
                  <a:pt x="87659" y="1783"/>
                  <a:pt x="-5474" y="78688"/>
                  <a:pt x="28040" y="184169"/>
                </a:cubicBezTo>
                <a:cubicBezTo>
                  <a:pt x="61554" y="289650"/>
                  <a:pt x="244998" y="564817"/>
                  <a:pt x="284156" y="632903"/>
                </a:cubicBezTo>
                <a:cubicBezTo>
                  <a:pt x="323314" y="700989"/>
                  <a:pt x="279923" y="613853"/>
                  <a:pt x="262990" y="592686"/>
                </a:cubicBezTo>
                <a:cubicBezTo>
                  <a:pt x="246057" y="571519"/>
                  <a:pt x="218892" y="544708"/>
                  <a:pt x="182556" y="505903"/>
                </a:cubicBezTo>
                <a:cubicBezTo>
                  <a:pt x="146220" y="467098"/>
                  <a:pt x="75312" y="415239"/>
                  <a:pt x="44973" y="359853"/>
                </a:cubicBezTo>
                <a:cubicBezTo>
                  <a:pt x="14634" y="304467"/>
                  <a:pt x="-3358" y="229325"/>
                  <a:pt x="523" y="173586"/>
                </a:cubicBezTo>
                <a:cubicBezTo>
                  <a:pt x="4403" y="117847"/>
                  <a:pt x="78487" y="-1745"/>
                  <a:pt x="83073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29155B9C-F8A8-425E-A524-B53D5E5A82D8}"/>
              </a:ext>
            </a:extLst>
          </p:cNvPr>
          <p:cNvSpPr/>
          <p:nvPr/>
        </p:nvSpPr>
        <p:spPr>
          <a:xfrm>
            <a:off x="4927347" y="3206738"/>
            <a:ext cx="754710" cy="436881"/>
          </a:xfrm>
          <a:custGeom>
            <a:avLst/>
            <a:gdLst>
              <a:gd name="connsiteX0" fmla="*/ 10836 w 754710"/>
              <a:gd name="connsiteY0" fmla="*/ 12 h 436881"/>
              <a:gd name="connsiteX1" fmla="*/ 108203 w 754710"/>
              <a:gd name="connsiteY1" fmla="*/ 251895 h 436881"/>
              <a:gd name="connsiteX2" fmla="*/ 715686 w 754710"/>
              <a:gd name="connsiteY2" fmla="*/ 421229 h 436881"/>
              <a:gd name="connsiteX3" fmla="*/ 652186 w 754710"/>
              <a:gd name="connsiteY3" fmla="*/ 421229 h 436881"/>
              <a:gd name="connsiteX4" fmla="*/ 311403 w 754710"/>
              <a:gd name="connsiteY4" fmla="*/ 349262 h 436881"/>
              <a:gd name="connsiteX5" fmla="*/ 36236 w 754710"/>
              <a:gd name="connsiteY5" fmla="*/ 241312 h 436881"/>
              <a:gd name="connsiteX6" fmla="*/ 10836 w 754710"/>
              <a:gd name="connsiteY6" fmla="*/ 12 h 43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4710" h="436881">
                <a:moveTo>
                  <a:pt x="10836" y="12"/>
                </a:moveTo>
                <a:cubicBezTo>
                  <a:pt x="22831" y="1776"/>
                  <a:pt x="-9272" y="181692"/>
                  <a:pt x="108203" y="251895"/>
                </a:cubicBezTo>
                <a:cubicBezTo>
                  <a:pt x="225678" y="322098"/>
                  <a:pt x="625022" y="393007"/>
                  <a:pt x="715686" y="421229"/>
                </a:cubicBezTo>
                <a:cubicBezTo>
                  <a:pt x="806350" y="449451"/>
                  <a:pt x="719566" y="433223"/>
                  <a:pt x="652186" y="421229"/>
                </a:cubicBezTo>
                <a:cubicBezTo>
                  <a:pt x="584806" y="409235"/>
                  <a:pt x="414061" y="379248"/>
                  <a:pt x="311403" y="349262"/>
                </a:cubicBezTo>
                <a:cubicBezTo>
                  <a:pt x="208745" y="319276"/>
                  <a:pt x="86331" y="294229"/>
                  <a:pt x="36236" y="241312"/>
                </a:cubicBezTo>
                <a:cubicBezTo>
                  <a:pt x="-13859" y="188395"/>
                  <a:pt x="-1159" y="-1752"/>
                  <a:pt x="10836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1C8F8F09-426B-40B3-B09A-21A21226D24E}"/>
              </a:ext>
            </a:extLst>
          </p:cNvPr>
          <p:cNvSpPr/>
          <p:nvPr/>
        </p:nvSpPr>
        <p:spPr>
          <a:xfrm>
            <a:off x="4573445" y="3153433"/>
            <a:ext cx="102312" cy="710874"/>
          </a:xfrm>
          <a:custGeom>
            <a:avLst/>
            <a:gdLst>
              <a:gd name="connsiteX0" fmla="*/ 102272 w 102312"/>
              <a:gd name="connsiteY0" fmla="*/ 400 h 710874"/>
              <a:gd name="connsiteX1" fmla="*/ 672 w 102312"/>
              <a:gd name="connsiteY1" fmla="*/ 245934 h 710874"/>
              <a:gd name="connsiteX2" fmla="*/ 57822 w 102312"/>
              <a:gd name="connsiteY2" fmla="*/ 694667 h 710874"/>
              <a:gd name="connsiteX3" fmla="*/ 51472 w 102312"/>
              <a:gd name="connsiteY3" fmla="*/ 582484 h 710874"/>
              <a:gd name="connsiteX4" fmla="*/ 13372 w 102312"/>
              <a:gd name="connsiteY4" fmla="*/ 298850 h 710874"/>
              <a:gd name="connsiteX5" fmla="*/ 102272 w 102312"/>
              <a:gd name="connsiteY5" fmla="*/ 400 h 71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12" h="710874">
                <a:moveTo>
                  <a:pt x="102272" y="400"/>
                </a:moveTo>
                <a:cubicBezTo>
                  <a:pt x="100155" y="-8419"/>
                  <a:pt x="8080" y="130223"/>
                  <a:pt x="672" y="245934"/>
                </a:cubicBezTo>
                <a:cubicBezTo>
                  <a:pt x="-6736" y="361645"/>
                  <a:pt x="49355" y="638575"/>
                  <a:pt x="57822" y="694667"/>
                </a:cubicBezTo>
                <a:cubicBezTo>
                  <a:pt x="66289" y="750759"/>
                  <a:pt x="58880" y="648454"/>
                  <a:pt x="51472" y="582484"/>
                </a:cubicBezTo>
                <a:cubicBezTo>
                  <a:pt x="44064" y="516514"/>
                  <a:pt x="4905" y="391983"/>
                  <a:pt x="13372" y="298850"/>
                </a:cubicBezTo>
                <a:cubicBezTo>
                  <a:pt x="21839" y="205717"/>
                  <a:pt x="104389" y="9219"/>
                  <a:pt x="102272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15BAFD3B-72A7-4FE1-BF5A-889BF7E52831}"/>
              </a:ext>
            </a:extLst>
          </p:cNvPr>
          <p:cNvSpPr/>
          <p:nvPr/>
        </p:nvSpPr>
        <p:spPr>
          <a:xfrm>
            <a:off x="4304998" y="2569016"/>
            <a:ext cx="108341" cy="455837"/>
          </a:xfrm>
          <a:custGeom>
            <a:avLst/>
            <a:gdLst>
              <a:gd name="connsiteX0" fmla="*/ 302 w 108341"/>
              <a:gd name="connsiteY0" fmla="*/ 1147 h 455837"/>
              <a:gd name="connsiteX1" fmla="*/ 59040 w 108341"/>
              <a:gd name="connsiteY1" fmla="*/ 118622 h 455837"/>
              <a:gd name="connsiteX2" fmla="*/ 79677 w 108341"/>
              <a:gd name="connsiteY2" fmla="*/ 263084 h 455837"/>
              <a:gd name="connsiteX3" fmla="*/ 70152 w 108341"/>
              <a:gd name="connsiteY3" fmla="*/ 453584 h 455837"/>
              <a:gd name="connsiteX4" fmla="*/ 86027 w 108341"/>
              <a:gd name="connsiteY4" fmla="*/ 356747 h 455837"/>
              <a:gd name="connsiteX5" fmla="*/ 106665 w 108341"/>
              <a:gd name="connsiteY5" fmla="*/ 193234 h 455837"/>
              <a:gd name="connsiteX6" fmla="*/ 38402 w 108341"/>
              <a:gd name="connsiteY6" fmla="*/ 64647 h 455837"/>
              <a:gd name="connsiteX7" fmla="*/ 302 w 108341"/>
              <a:gd name="connsiteY7" fmla="*/ 1147 h 45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41" h="455837">
                <a:moveTo>
                  <a:pt x="302" y="1147"/>
                </a:moveTo>
                <a:cubicBezTo>
                  <a:pt x="3742" y="10143"/>
                  <a:pt x="45811" y="74966"/>
                  <a:pt x="59040" y="118622"/>
                </a:cubicBezTo>
                <a:cubicBezTo>
                  <a:pt x="72269" y="162278"/>
                  <a:pt x="77825" y="207257"/>
                  <a:pt x="79677" y="263084"/>
                </a:cubicBezTo>
                <a:cubicBezTo>
                  <a:pt x="81529" y="318911"/>
                  <a:pt x="69094" y="437974"/>
                  <a:pt x="70152" y="453584"/>
                </a:cubicBezTo>
                <a:cubicBezTo>
                  <a:pt x="71210" y="469194"/>
                  <a:pt x="79942" y="400139"/>
                  <a:pt x="86027" y="356747"/>
                </a:cubicBezTo>
                <a:cubicBezTo>
                  <a:pt x="92112" y="313355"/>
                  <a:pt x="114602" y="241917"/>
                  <a:pt x="106665" y="193234"/>
                </a:cubicBezTo>
                <a:cubicBezTo>
                  <a:pt x="98728" y="144551"/>
                  <a:pt x="53219" y="91105"/>
                  <a:pt x="38402" y="64647"/>
                </a:cubicBezTo>
                <a:cubicBezTo>
                  <a:pt x="23585" y="38189"/>
                  <a:pt x="-3138" y="-7849"/>
                  <a:pt x="302" y="1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1FEA1A5F-6550-41EA-BF95-3879FB825386}"/>
              </a:ext>
            </a:extLst>
          </p:cNvPr>
          <p:cNvSpPr/>
          <p:nvPr/>
        </p:nvSpPr>
        <p:spPr>
          <a:xfrm>
            <a:off x="4405224" y="2525713"/>
            <a:ext cx="119499" cy="477731"/>
          </a:xfrm>
          <a:custGeom>
            <a:avLst/>
            <a:gdLst>
              <a:gd name="connsiteX0" fmla="*/ 73114 w 119499"/>
              <a:gd name="connsiteY0" fmla="*/ 0 h 477731"/>
              <a:gd name="connsiteX1" fmla="*/ 39776 w 119499"/>
              <a:gd name="connsiteY1" fmla="*/ 123825 h 477731"/>
              <a:gd name="connsiteX2" fmla="*/ 92164 w 119499"/>
              <a:gd name="connsiteY2" fmla="*/ 254000 h 477731"/>
              <a:gd name="connsiteX3" fmla="*/ 1676 w 119499"/>
              <a:gd name="connsiteY3" fmla="*/ 473075 h 477731"/>
              <a:gd name="connsiteX4" fmla="*/ 39776 w 119499"/>
              <a:gd name="connsiteY4" fmla="*/ 388937 h 477731"/>
              <a:gd name="connsiteX5" fmla="*/ 119151 w 119499"/>
              <a:gd name="connsiteY5" fmla="*/ 217487 h 477731"/>
              <a:gd name="connsiteX6" fmla="*/ 68351 w 119499"/>
              <a:gd name="connsiteY6" fmla="*/ 123825 h 477731"/>
              <a:gd name="connsiteX7" fmla="*/ 73114 w 119499"/>
              <a:gd name="connsiteY7" fmla="*/ 0 h 47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499" h="477731">
                <a:moveTo>
                  <a:pt x="73114" y="0"/>
                </a:moveTo>
                <a:cubicBezTo>
                  <a:pt x="68352" y="0"/>
                  <a:pt x="36601" y="81492"/>
                  <a:pt x="39776" y="123825"/>
                </a:cubicBezTo>
                <a:cubicBezTo>
                  <a:pt x="42951" y="166158"/>
                  <a:pt x="98514" y="195792"/>
                  <a:pt x="92164" y="254000"/>
                </a:cubicBezTo>
                <a:cubicBezTo>
                  <a:pt x="85814" y="312208"/>
                  <a:pt x="10407" y="450585"/>
                  <a:pt x="1676" y="473075"/>
                </a:cubicBezTo>
                <a:cubicBezTo>
                  <a:pt x="-7055" y="495565"/>
                  <a:pt x="20197" y="431535"/>
                  <a:pt x="39776" y="388937"/>
                </a:cubicBezTo>
                <a:cubicBezTo>
                  <a:pt x="59355" y="346339"/>
                  <a:pt x="114389" y="261672"/>
                  <a:pt x="119151" y="217487"/>
                </a:cubicBezTo>
                <a:cubicBezTo>
                  <a:pt x="123913" y="173302"/>
                  <a:pt x="78405" y="157163"/>
                  <a:pt x="68351" y="123825"/>
                </a:cubicBezTo>
                <a:cubicBezTo>
                  <a:pt x="58297" y="90487"/>
                  <a:pt x="77876" y="0"/>
                  <a:pt x="731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4E51D07D-ECCE-4DE1-8FF8-E3E96FAEA8B5}"/>
              </a:ext>
            </a:extLst>
          </p:cNvPr>
          <p:cNvSpPr/>
          <p:nvPr/>
        </p:nvSpPr>
        <p:spPr>
          <a:xfrm>
            <a:off x="4048976" y="2101321"/>
            <a:ext cx="537123" cy="576067"/>
          </a:xfrm>
          <a:custGeom>
            <a:avLst/>
            <a:gdLst>
              <a:gd name="connsiteX0" fmla="*/ 73762 w 537123"/>
              <a:gd name="connsiteY0" fmla="*/ 529 h 576067"/>
              <a:gd name="connsiteX1" fmla="*/ 65824 w 537123"/>
              <a:gd name="connsiteY1" fmla="*/ 192617 h 576067"/>
              <a:gd name="connsiteX2" fmla="*/ 496037 w 537123"/>
              <a:gd name="connsiteY2" fmla="*/ 548217 h 576067"/>
              <a:gd name="connsiteX3" fmla="*/ 489687 w 537123"/>
              <a:gd name="connsiteY3" fmla="*/ 535517 h 576067"/>
              <a:gd name="connsiteX4" fmla="*/ 230924 w 537123"/>
              <a:gd name="connsiteY4" fmla="*/ 395817 h 576067"/>
              <a:gd name="connsiteX5" fmla="*/ 5499 w 537123"/>
              <a:gd name="connsiteY5" fmla="*/ 143404 h 576067"/>
              <a:gd name="connsiteX6" fmla="*/ 73762 w 537123"/>
              <a:gd name="connsiteY6" fmla="*/ 529 h 57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123" h="576067">
                <a:moveTo>
                  <a:pt x="73762" y="529"/>
                </a:moveTo>
                <a:cubicBezTo>
                  <a:pt x="83816" y="8731"/>
                  <a:pt x="-4555" y="101336"/>
                  <a:pt x="65824" y="192617"/>
                </a:cubicBezTo>
                <a:cubicBezTo>
                  <a:pt x="136203" y="283898"/>
                  <a:pt x="425393" y="491067"/>
                  <a:pt x="496037" y="548217"/>
                </a:cubicBezTo>
                <a:cubicBezTo>
                  <a:pt x="566681" y="605367"/>
                  <a:pt x="533873" y="560917"/>
                  <a:pt x="489687" y="535517"/>
                </a:cubicBezTo>
                <a:cubicBezTo>
                  <a:pt x="445502" y="510117"/>
                  <a:pt x="311622" y="461169"/>
                  <a:pt x="230924" y="395817"/>
                </a:cubicBezTo>
                <a:cubicBezTo>
                  <a:pt x="150226" y="330465"/>
                  <a:pt x="33280" y="205581"/>
                  <a:pt x="5499" y="143404"/>
                </a:cubicBezTo>
                <a:cubicBezTo>
                  <a:pt x="-22282" y="81227"/>
                  <a:pt x="63708" y="-7673"/>
                  <a:pt x="73762" y="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34F50480-3C5F-49BD-ADE6-FEF925F8AAD3}"/>
              </a:ext>
            </a:extLst>
          </p:cNvPr>
          <p:cNvSpPr/>
          <p:nvPr/>
        </p:nvSpPr>
        <p:spPr>
          <a:xfrm>
            <a:off x="3984523" y="1715378"/>
            <a:ext cx="817521" cy="622168"/>
          </a:xfrm>
          <a:custGeom>
            <a:avLst/>
            <a:gdLst>
              <a:gd name="connsiteX0" fmla="*/ 102 w 817521"/>
              <a:gd name="connsiteY0" fmla="*/ 3885 h 622168"/>
              <a:gd name="connsiteX1" fmla="*/ 368402 w 817521"/>
              <a:gd name="connsiteY1" fmla="*/ 78497 h 622168"/>
              <a:gd name="connsiteX2" fmla="*/ 792265 w 817521"/>
              <a:gd name="connsiteY2" fmla="*/ 592847 h 622168"/>
              <a:gd name="connsiteX3" fmla="*/ 750990 w 817521"/>
              <a:gd name="connsiteY3" fmla="*/ 538872 h 622168"/>
              <a:gd name="connsiteX4" fmla="*/ 601765 w 817521"/>
              <a:gd name="connsiteY4" fmla="*/ 372185 h 622168"/>
              <a:gd name="connsiteX5" fmla="*/ 333477 w 817521"/>
              <a:gd name="connsiteY5" fmla="*/ 97547 h 622168"/>
              <a:gd name="connsiteX6" fmla="*/ 102 w 817521"/>
              <a:gd name="connsiteY6" fmla="*/ 3885 h 62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521" h="622168">
                <a:moveTo>
                  <a:pt x="102" y="3885"/>
                </a:moveTo>
                <a:cubicBezTo>
                  <a:pt x="5923" y="710"/>
                  <a:pt x="236375" y="-19663"/>
                  <a:pt x="368402" y="78497"/>
                </a:cubicBezTo>
                <a:cubicBezTo>
                  <a:pt x="500429" y="176657"/>
                  <a:pt x="728500" y="516118"/>
                  <a:pt x="792265" y="592847"/>
                </a:cubicBezTo>
                <a:cubicBezTo>
                  <a:pt x="856030" y="669576"/>
                  <a:pt x="782740" y="575649"/>
                  <a:pt x="750990" y="538872"/>
                </a:cubicBezTo>
                <a:cubicBezTo>
                  <a:pt x="719240" y="502095"/>
                  <a:pt x="671350" y="445739"/>
                  <a:pt x="601765" y="372185"/>
                </a:cubicBezTo>
                <a:cubicBezTo>
                  <a:pt x="532180" y="298631"/>
                  <a:pt x="428727" y="159724"/>
                  <a:pt x="333477" y="97547"/>
                </a:cubicBezTo>
                <a:cubicBezTo>
                  <a:pt x="238227" y="35370"/>
                  <a:pt x="-5719" y="7060"/>
                  <a:pt x="102" y="3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E62050D4-911F-4789-993F-DF5C13DDDAD0}"/>
              </a:ext>
            </a:extLst>
          </p:cNvPr>
          <p:cNvSpPr/>
          <p:nvPr/>
        </p:nvSpPr>
        <p:spPr>
          <a:xfrm>
            <a:off x="4157717" y="1850973"/>
            <a:ext cx="599761" cy="701433"/>
          </a:xfrm>
          <a:custGeom>
            <a:avLst/>
            <a:gdLst>
              <a:gd name="connsiteX0" fmla="*/ 7883 w 599761"/>
              <a:gd name="connsiteY0" fmla="*/ 3227 h 701433"/>
              <a:gd name="connsiteX1" fmla="*/ 79321 w 599761"/>
              <a:gd name="connsiteY1" fmla="*/ 257227 h 701433"/>
              <a:gd name="connsiteX2" fmla="*/ 576208 w 599761"/>
              <a:gd name="connsiteY2" fmla="*/ 679502 h 701433"/>
              <a:gd name="connsiteX3" fmla="*/ 509533 w 599761"/>
              <a:gd name="connsiteY3" fmla="*/ 630290 h 701433"/>
              <a:gd name="connsiteX4" fmla="*/ 420633 w 599761"/>
              <a:gd name="connsiteY4" fmla="*/ 535040 h 701433"/>
              <a:gd name="connsiteX5" fmla="*/ 277758 w 599761"/>
              <a:gd name="connsiteY5" fmla="*/ 369940 h 701433"/>
              <a:gd name="connsiteX6" fmla="*/ 31696 w 599761"/>
              <a:gd name="connsiteY6" fmla="*/ 128640 h 701433"/>
              <a:gd name="connsiteX7" fmla="*/ 7883 w 599761"/>
              <a:gd name="connsiteY7" fmla="*/ 3227 h 70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761" h="701433">
                <a:moveTo>
                  <a:pt x="7883" y="3227"/>
                </a:moveTo>
                <a:cubicBezTo>
                  <a:pt x="15820" y="24658"/>
                  <a:pt x="-15400" y="144515"/>
                  <a:pt x="79321" y="257227"/>
                </a:cubicBezTo>
                <a:cubicBezTo>
                  <a:pt x="174042" y="369939"/>
                  <a:pt x="504506" y="617325"/>
                  <a:pt x="576208" y="679502"/>
                </a:cubicBezTo>
                <a:cubicBezTo>
                  <a:pt x="647910" y="741679"/>
                  <a:pt x="535462" y="654367"/>
                  <a:pt x="509533" y="630290"/>
                </a:cubicBezTo>
                <a:cubicBezTo>
                  <a:pt x="483604" y="606213"/>
                  <a:pt x="459262" y="578432"/>
                  <a:pt x="420633" y="535040"/>
                </a:cubicBezTo>
                <a:cubicBezTo>
                  <a:pt x="382004" y="491648"/>
                  <a:pt x="342581" y="437673"/>
                  <a:pt x="277758" y="369940"/>
                </a:cubicBezTo>
                <a:cubicBezTo>
                  <a:pt x="212935" y="302207"/>
                  <a:pt x="75881" y="185261"/>
                  <a:pt x="31696" y="128640"/>
                </a:cubicBezTo>
                <a:cubicBezTo>
                  <a:pt x="-12489" y="72019"/>
                  <a:pt x="-54" y="-18204"/>
                  <a:pt x="7883" y="3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3350118E-0BF9-48FA-A1A3-2E65BF93C9EC}"/>
              </a:ext>
            </a:extLst>
          </p:cNvPr>
          <p:cNvSpPr/>
          <p:nvPr/>
        </p:nvSpPr>
        <p:spPr>
          <a:xfrm>
            <a:off x="4576143" y="1701257"/>
            <a:ext cx="639726" cy="867165"/>
          </a:xfrm>
          <a:custGeom>
            <a:avLst/>
            <a:gdLst>
              <a:gd name="connsiteX0" fmla="*/ 90 w 639726"/>
              <a:gd name="connsiteY0" fmla="*/ 543 h 867165"/>
              <a:gd name="connsiteX1" fmla="*/ 296424 w 639726"/>
              <a:gd name="connsiteY1" fmla="*/ 119076 h 867165"/>
              <a:gd name="connsiteX2" fmla="*/ 620274 w 639726"/>
              <a:gd name="connsiteY2" fmla="*/ 821810 h 867165"/>
              <a:gd name="connsiteX3" fmla="*/ 596990 w 639726"/>
              <a:gd name="connsiteY3" fmla="*/ 758310 h 867165"/>
              <a:gd name="connsiteX4" fmla="*/ 546190 w 639726"/>
              <a:gd name="connsiteY4" fmla="*/ 438693 h 867165"/>
              <a:gd name="connsiteX5" fmla="*/ 326057 w 639726"/>
              <a:gd name="connsiteY5" fmla="*/ 114843 h 867165"/>
              <a:gd name="connsiteX6" fmla="*/ 90 w 639726"/>
              <a:gd name="connsiteY6" fmla="*/ 543 h 86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726" h="867165">
                <a:moveTo>
                  <a:pt x="90" y="543"/>
                </a:moveTo>
                <a:cubicBezTo>
                  <a:pt x="-4849" y="1248"/>
                  <a:pt x="193060" y="-17802"/>
                  <a:pt x="296424" y="119076"/>
                </a:cubicBezTo>
                <a:cubicBezTo>
                  <a:pt x="399788" y="255954"/>
                  <a:pt x="570180" y="715271"/>
                  <a:pt x="620274" y="821810"/>
                </a:cubicBezTo>
                <a:cubicBezTo>
                  <a:pt x="670368" y="928349"/>
                  <a:pt x="609337" y="822163"/>
                  <a:pt x="596990" y="758310"/>
                </a:cubicBezTo>
                <a:cubicBezTo>
                  <a:pt x="584643" y="694457"/>
                  <a:pt x="591346" y="545938"/>
                  <a:pt x="546190" y="438693"/>
                </a:cubicBezTo>
                <a:cubicBezTo>
                  <a:pt x="501035" y="331449"/>
                  <a:pt x="412487" y="188573"/>
                  <a:pt x="326057" y="114843"/>
                </a:cubicBezTo>
                <a:cubicBezTo>
                  <a:pt x="239627" y="41113"/>
                  <a:pt x="5029" y="-162"/>
                  <a:pt x="90" y="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4E253E44-4BA6-4DA0-B6F6-8EAD86069A9D}"/>
              </a:ext>
            </a:extLst>
          </p:cNvPr>
          <p:cNvSpPr/>
          <p:nvPr/>
        </p:nvSpPr>
        <p:spPr>
          <a:xfrm>
            <a:off x="4863918" y="1966379"/>
            <a:ext cx="365158" cy="798726"/>
          </a:xfrm>
          <a:custGeom>
            <a:avLst/>
            <a:gdLst>
              <a:gd name="connsiteX0" fmla="*/ 182 w 365158"/>
              <a:gd name="connsiteY0" fmla="*/ 4 h 798726"/>
              <a:gd name="connsiteX1" fmla="*/ 127182 w 365158"/>
              <a:gd name="connsiteY1" fmla="*/ 433921 h 798726"/>
              <a:gd name="connsiteX2" fmla="*/ 351549 w 365158"/>
              <a:gd name="connsiteY2" fmla="*/ 778938 h 798726"/>
              <a:gd name="connsiteX3" fmla="*/ 326149 w 365158"/>
              <a:gd name="connsiteY3" fmla="*/ 742954 h 798726"/>
              <a:gd name="connsiteX4" fmla="*/ 209732 w 365158"/>
              <a:gd name="connsiteY4" fmla="*/ 628654 h 798726"/>
              <a:gd name="connsiteX5" fmla="*/ 101782 w 365158"/>
              <a:gd name="connsiteY5" fmla="*/ 442388 h 798726"/>
              <a:gd name="connsiteX6" fmla="*/ 182 w 365158"/>
              <a:gd name="connsiteY6" fmla="*/ 4 h 79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158" h="798726">
                <a:moveTo>
                  <a:pt x="182" y="4"/>
                </a:moveTo>
                <a:cubicBezTo>
                  <a:pt x="4415" y="-1407"/>
                  <a:pt x="68621" y="304099"/>
                  <a:pt x="127182" y="433921"/>
                </a:cubicBezTo>
                <a:cubicBezTo>
                  <a:pt x="185743" y="563743"/>
                  <a:pt x="318388" y="727433"/>
                  <a:pt x="351549" y="778938"/>
                </a:cubicBezTo>
                <a:cubicBezTo>
                  <a:pt x="384710" y="830443"/>
                  <a:pt x="349785" y="768001"/>
                  <a:pt x="326149" y="742954"/>
                </a:cubicBezTo>
                <a:cubicBezTo>
                  <a:pt x="302513" y="717907"/>
                  <a:pt x="247126" y="678748"/>
                  <a:pt x="209732" y="628654"/>
                </a:cubicBezTo>
                <a:cubicBezTo>
                  <a:pt x="172338" y="578560"/>
                  <a:pt x="137060" y="542577"/>
                  <a:pt x="101782" y="442388"/>
                </a:cubicBezTo>
                <a:cubicBezTo>
                  <a:pt x="66504" y="342199"/>
                  <a:pt x="-4051" y="1415"/>
                  <a:pt x="18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800AE0C4-712D-4101-8ABA-71F58567D8C9}"/>
              </a:ext>
            </a:extLst>
          </p:cNvPr>
          <p:cNvSpPr/>
          <p:nvPr/>
        </p:nvSpPr>
        <p:spPr>
          <a:xfrm>
            <a:off x="4233333" y="1849967"/>
            <a:ext cx="590108" cy="634345"/>
          </a:xfrm>
          <a:custGeom>
            <a:avLst/>
            <a:gdLst>
              <a:gd name="connsiteX0" fmla="*/ 0 w 590108"/>
              <a:gd name="connsiteY0" fmla="*/ 0 h 634345"/>
              <a:gd name="connsiteX1" fmla="*/ 215900 w 590108"/>
              <a:gd name="connsiteY1" fmla="*/ 158750 h 634345"/>
              <a:gd name="connsiteX2" fmla="*/ 571500 w 590108"/>
              <a:gd name="connsiteY2" fmla="*/ 611716 h 634345"/>
              <a:gd name="connsiteX3" fmla="*/ 510117 w 590108"/>
              <a:gd name="connsiteY3" fmla="*/ 535516 h 634345"/>
              <a:gd name="connsiteX4" fmla="*/ 254000 w 590108"/>
              <a:gd name="connsiteY4" fmla="*/ 268816 h 634345"/>
              <a:gd name="connsiteX5" fmla="*/ 0 w 590108"/>
              <a:gd name="connsiteY5" fmla="*/ 0 h 63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108" h="634345">
                <a:moveTo>
                  <a:pt x="0" y="0"/>
                </a:moveTo>
                <a:cubicBezTo>
                  <a:pt x="60325" y="28398"/>
                  <a:pt x="120650" y="56797"/>
                  <a:pt x="215900" y="158750"/>
                </a:cubicBezTo>
                <a:cubicBezTo>
                  <a:pt x="311150" y="260703"/>
                  <a:pt x="522464" y="548922"/>
                  <a:pt x="571500" y="611716"/>
                </a:cubicBezTo>
                <a:cubicBezTo>
                  <a:pt x="620536" y="674510"/>
                  <a:pt x="563034" y="592666"/>
                  <a:pt x="510117" y="535516"/>
                </a:cubicBezTo>
                <a:cubicBezTo>
                  <a:pt x="457200" y="478366"/>
                  <a:pt x="254000" y="268816"/>
                  <a:pt x="254000" y="268816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2369D71B-A26C-4F8B-BB1A-CF3EF814337F}"/>
              </a:ext>
            </a:extLst>
          </p:cNvPr>
          <p:cNvSpPr/>
          <p:nvPr/>
        </p:nvSpPr>
        <p:spPr>
          <a:xfrm>
            <a:off x="3539301" y="1432848"/>
            <a:ext cx="462107" cy="173118"/>
          </a:xfrm>
          <a:custGeom>
            <a:avLst/>
            <a:gdLst>
              <a:gd name="connsiteX0" fmla="*/ 461199 w 462107"/>
              <a:gd name="connsiteY0" fmla="*/ 30827 h 173118"/>
              <a:gd name="connsiteX1" fmla="*/ 191324 w 462107"/>
              <a:gd name="connsiteY1" fmla="*/ 8602 h 173118"/>
              <a:gd name="connsiteX2" fmla="*/ 3999 w 462107"/>
              <a:gd name="connsiteY2" fmla="*/ 170527 h 173118"/>
              <a:gd name="connsiteX3" fmla="*/ 92899 w 462107"/>
              <a:gd name="connsiteY3" fmla="*/ 103852 h 173118"/>
              <a:gd name="connsiteX4" fmla="*/ 461199 w 462107"/>
              <a:gd name="connsiteY4" fmla="*/ 30827 h 17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107" h="173118">
                <a:moveTo>
                  <a:pt x="461199" y="30827"/>
                </a:moveTo>
                <a:cubicBezTo>
                  <a:pt x="477603" y="14952"/>
                  <a:pt x="267524" y="-14681"/>
                  <a:pt x="191324" y="8602"/>
                </a:cubicBezTo>
                <a:cubicBezTo>
                  <a:pt x="115124" y="31885"/>
                  <a:pt x="20403" y="154652"/>
                  <a:pt x="3999" y="170527"/>
                </a:cubicBezTo>
                <a:cubicBezTo>
                  <a:pt x="-12405" y="186402"/>
                  <a:pt x="22520" y="125019"/>
                  <a:pt x="92899" y="103852"/>
                </a:cubicBezTo>
                <a:cubicBezTo>
                  <a:pt x="163278" y="82685"/>
                  <a:pt x="444795" y="46702"/>
                  <a:pt x="461199" y="30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9C90930B-AEAF-41DB-AB9C-6236A644CE21}"/>
              </a:ext>
            </a:extLst>
          </p:cNvPr>
          <p:cNvSpPr/>
          <p:nvPr/>
        </p:nvSpPr>
        <p:spPr>
          <a:xfrm>
            <a:off x="2860972" y="2219176"/>
            <a:ext cx="257369" cy="564857"/>
          </a:xfrm>
          <a:custGeom>
            <a:avLst/>
            <a:gdLst>
              <a:gd name="connsiteX0" fmla="*/ 256878 w 257369"/>
              <a:gd name="connsiteY0" fmla="*/ 149 h 564857"/>
              <a:gd name="connsiteX1" fmla="*/ 107653 w 257369"/>
              <a:gd name="connsiteY1" fmla="*/ 174774 h 564857"/>
              <a:gd name="connsiteX2" fmla="*/ 9228 w 257369"/>
              <a:gd name="connsiteY2" fmla="*/ 555774 h 564857"/>
              <a:gd name="connsiteX3" fmla="*/ 9228 w 257369"/>
              <a:gd name="connsiteY3" fmla="*/ 425599 h 564857"/>
              <a:gd name="connsiteX4" fmla="*/ 53678 w 257369"/>
              <a:gd name="connsiteY4" fmla="*/ 200174 h 564857"/>
              <a:gd name="connsiteX5" fmla="*/ 256878 w 257369"/>
              <a:gd name="connsiteY5" fmla="*/ 149 h 56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369" h="564857">
                <a:moveTo>
                  <a:pt x="256878" y="149"/>
                </a:moveTo>
                <a:cubicBezTo>
                  <a:pt x="265874" y="-4084"/>
                  <a:pt x="148928" y="82170"/>
                  <a:pt x="107653" y="174774"/>
                </a:cubicBezTo>
                <a:cubicBezTo>
                  <a:pt x="66378" y="267378"/>
                  <a:pt x="25632" y="513970"/>
                  <a:pt x="9228" y="555774"/>
                </a:cubicBezTo>
                <a:cubicBezTo>
                  <a:pt x="-7176" y="597578"/>
                  <a:pt x="1820" y="484866"/>
                  <a:pt x="9228" y="425599"/>
                </a:cubicBezTo>
                <a:cubicBezTo>
                  <a:pt x="16636" y="366332"/>
                  <a:pt x="11874" y="271611"/>
                  <a:pt x="53678" y="200174"/>
                </a:cubicBezTo>
                <a:cubicBezTo>
                  <a:pt x="95482" y="128737"/>
                  <a:pt x="247882" y="4382"/>
                  <a:pt x="256878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9D4A726A-13F9-45C6-A6B0-28C772B33340}"/>
              </a:ext>
            </a:extLst>
          </p:cNvPr>
          <p:cNvSpPr/>
          <p:nvPr/>
        </p:nvSpPr>
        <p:spPr>
          <a:xfrm>
            <a:off x="2794245" y="1673010"/>
            <a:ext cx="603713" cy="182013"/>
          </a:xfrm>
          <a:custGeom>
            <a:avLst/>
            <a:gdLst>
              <a:gd name="connsiteX0" fmla="*/ 603005 w 603713"/>
              <a:gd name="connsiteY0" fmla="*/ 215 h 182013"/>
              <a:gd name="connsiteX1" fmla="*/ 444255 w 603713"/>
              <a:gd name="connsiteY1" fmla="*/ 136740 h 182013"/>
              <a:gd name="connsiteX2" fmla="*/ 9280 w 603713"/>
              <a:gd name="connsiteY2" fmla="*/ 171665 h 182013"/>
              <a:gd name="connsiteX3" fmla="*/ 136280 w 603713"/>
              <a:gd name="connsiteY3" fmla="*/ 171665 h 182013"/>
              <a:gd name="connsiteX4" fmla="*/ 393455 w 603713"/>
              <a:gd name="connsiteY4" fmla="*/ 171665 h 182013"/>
              <a:gd name="connsiteX5" fmla="*/ 603005 w 603713"/>
              <a:gd name="connsiteY5" fmla="*/ 215 h 18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713" h="182013">
                <a:moveTo>
                  <a:pt x="603005" y="215"/>
                </a:moveTo>
                <a:cubicBezTo>
                  <a:pt x="611472" y="-5606"/>
                  <a:pt x="543209" y="108165"/>
                  <a:pt x="444255" y="136740"/>
                </a:cubicBezTo>
                <a:cubicBezTo>
                  <a:pt x="345301" y="165315"/>
                  <a:pt x="60609" y="165844"/>
                  <a:pt x="9280" y="171665"/>
                </a:cubicBezTo>
                <a:cubicBezTo>
                  <a:pt x="-42049" y="177486"/>
                  <a:pt x="136280" y="171665"/>
                  <a:pt x="136280" y="171665"/>
                </a:cubicBezTo>
                <a:cubicBezTo>
                  <a:pt x="200309" y="171665"/>
                  <a:pt x="317784" y="194948"/>
                  <a:pt x="393455" y="171665"/>
                </a:cubicBezTo>
                <a:cubicBezTo>
                  <a:pt x="469126" y="148382"/>
                  <a:pt x="594538" y="6036"/>
                  <a:pt x="603005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C86F4DFA-98BD-4A89-99A6-7F560B405F2C}"/>
              </a:ext>
            </a:extLst>
          </p:cNvPr>
          <p:cNvSpPr/>
          <p:nvPr/>
        </p:nvSpPr>
        <p:spPr>
          <a:xfrm>
            <a:off x="4635394" y="1748480"/>
            <a:ext cx="146614" cy="283530"/>
          </a:xfrm>
          <a:custGeom>
            <a:avLst/>
            <a:gdLst>
              <a:gd name="connsiteX0" fmla="*/ 106 w 146614"/>
              <a:gd name="connsiteY0" fmla="*/ 945 h 283530"/>
              <a:gd name="connsiteX1" fmla="*/ 114406 w 146614"/>
              <a:gd name="connsiteY1" fmla="*/ 172395 h 283530"/>
              <a:gd name="connsiteX2" fmla="*/ 146156 w 146614"/>
              <a:gd name="connsiteY2" fmla="*/ 283520 h 283530"/>
              <a:gd name="connsiteX3" fmla="*/ 133456 w 146614"/>
              <a:gd name="connsiteY3" fmla="*/ 178745 h 283530"/>
              <a:gd name="connsiteX4" fmla="*/ 136631 w 146614"/>
              <a:gd name="connsiteY4" fmla="*/ 105720 h 283530"/>
              <a:gd name="connsiteX5" fmla="*/ 106 w 146614"/>
              <a:gd name="connsiteY5" fmla="*/ 945 h 28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614" h="283530">
                <a:moveTo>
                  <a:pt x="106" y="945"/>
                </a:moveTo>
                <a:cubicBezTo>
                  <a:pt x="-3598" y="12057"/>
                  <a:pt x="90064" y="125299"/>
                  <a:pt x="114406" y="172395"/>
                </a:cubicBezTo>
                <a:cubicBezTo>
                  <a:pt x="138748" y="219491"/>
                  <a:pt x="142981" y="282462"/>
                  <a:pt x="146156" y="283520"/>
                </a:cubicBezTo>
                <a:cubicBezTo>
                  <a:pt x="149331" y="284578"/>
                  <a:pt x="135043" y="208378"/>
                  <a:pt x="133456" y="178745"/>
                </a:cubicBezTo>
                <a:cubicBezTo>
                  <a:pt x="131869" y="149112"/>
                  <a:pt x="158856" y="131649"/>
                  <a:pt x="136631" y="105720"/>
                </a:cubicBezTo>
                <a:cubicBezTo>
                  <a:pt x="114406" y="79791"/>
                  <a:pt x="3810" y="-10167"/>
                  <a:pt x="106" y="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103D68A7-2E3E-4491-AF74-739310872881}"/>
              </a:ext>
            </a:extLst>
          </p:cNvPr>
          <p:cNvSpPr/>
          <p:nvPr/>
        </p:nvSpPr>
        <p:spPr>
          <a:xfrm>
            <a:off x="3290999" y="1768161"/>
            <a:ext cx="463869" cy="435700"/>
          </a:xfrm>
          <a:custGeom>
            <a:avLst/>
            <a:gdLst>
              <a:gd name="connsiteX0" fmla="*/ 463439 w 463869"/>
              <a:gd name="connsiteY0" fmla="*/ 314 h 435700"/>
              <a:gd name="connsiteX1" fmla="*/ 139589 w 463869"/>
              <a:gd name="connsiteY1" fmla="*/ 141602 h 435700"/>
              <a:gd name="connsiteX2" fmla="*/ 7826 w 463869"/>
              <a:gd name="connsiteY2" fmla="*/ 427352 h 435700"/>
              <a:gd name="connsiteX3" fmla="*/ 20526 w 463869"/>
              <a:gd name="connsiteY3" fmla="*/ 343214 h 435700"/>
              <a:gd name="connsiteX4" fmla="*/ 64976 w 463869"/>
              <a:gd name="connsiteY4" fmla="*/ 176527 h 435700"/>
              <a:gd name="connsiteX5" fmla="*/ 463439 w 463869"/>
              <a:gd name="connsiteY5" fmla="*/ 314 h 43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869" h="435700">
                <a:moveTo>
                  <a:pt x="463439" y="314"/>
                </a:moveTo>
                <a:cubicBezTo>
                  <a:pt x="475875" y="-5507"/>
                  <a:pt x="215524" y="70429"/>
                  <a:pt x="139589" y="141602"/>
                </a:cubicBezTo>
                <a:cubicBezTo>
                  <a:pt x="63654" y="212775"/>
                  <a:pt x="27670" y="393750"/>
                  <a:pt x="7826" y="427352"/>
                </a:cubicBezTo>
                <a:cubicBezTo>
                  <a:pt x="-12018" y="460954"/>
                  <a:pt x="11001" y="385018"/>
                  <a:pt x="20526" y="343214"/>
                </a:cubicBezTo>
                <a:cubicBezTo>
                  <a:pt x="30051" y="301410"/>
                  <a:pt x="-5139" y="232090"/>
                  <a:pt x="64976" y="176527"/>
                </a:cubicBezTo>
                <a:cubicBezTo>
                  <a:pt x="135091" y="120965"/>
                  <a:pt x="451003" y="6135"/>
                  <a:pt x="463439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B906BC6C-8D1D-4142-802E-6560AD80B30E}"/>
              </a:ext>
            </a:extLst>
          </p:cNvPr>
          <p:cNvSpPr/>
          <p:nvPr/>
        </p:nvSpPr>
        <p:spPr>
          <a:xfrm>
            <a:off x="3336104" y="1887250"/>
            <a:ext cx="449368" cy="530661"/>
          </a:xfrm>
          <a:custGeom>
            <a:avLst/>
            <a:gdLst>
              <a:gd name="connsiteX0" fmla="*/ 448496 w 449368"/>
              <a:gd name="connsiteY0" fmla="*/ 288 h 530661"/>
              <a:gd name="connsiteX1" fmla="*/ 324671 w 449368"/>
              <a:gd name="connsiteY1" fmla="*/ 178088 h 530661"/>
              <a:gd name="connsiteX2" fmla="*/ 100834 w 449368"/>
              <a:gd name="connsiteY2" fmla="*/ 346363 h 530661"/>
              <a:gd name="connsiteX3" fmla="*/ 8759 w 449368"/>
              <a:gd name="connsiteY3" fmla="*/ 528925 h 530661"/>
              <a:gd name="connsiteX4" fmla="*/ 43684 w 449368"/>
              <a:gd name="connsiteY4" fmla="*/ 425738 h 530661"/>
              <a:gd name="connsiteX5" fmla="*/ 361184 w 449368"/>
              <a:gd name="connsiteY5" fmla="*/ 220950 h 530661"/>
              <a:gd name="connsiteX6" fmla="*/ 448496 w 449368"/>
              <a:gd name="connsiteY6" fmla="*/ 288 h 53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368" h="530661">
                <a:moveTo>
                  <a:pt x="448496" y="288"/>
                </a:moveTo>
                <a:cubicBezTo>
                  <a:pt x="442411" y="-6856"/>
                  <a:pt x="382615" y="120409"/>
                  <a:pt x="324671" y="178088"/>
                </a:cubicBezTo>
                <a:cubicBezTo>
                  <a:pt x="266727" y="235767"/>
                  <a:pt x="153486" y="287890"/>
                  <a:pt x="100834" y="346363"/>
                </a:cubicBezTo>
                <a:cubicBezTo>
                  <a:pt x="48182" y="404836"/>
                  <a:pt x="18284" y="515696"/>
                  <a:pt x="8759" y="528925"/>
                </a:cubicBezTo>
                <a:cubicBezTo>
                  <a:pt x="-766" y="542154"/>
                  <a:pt x="-15053" y="477067"/>
                  <a:pt x="43684" y="425738"/>
                </a:cubicBezTo>
                <a:cubicBezTo>
                  <a:pt x="102421" y="374409"/>
                  <a:pt x="293186" y="289213"/>
                  <a:pt x="361184" y="220950"/>
                </a:cubicBezTo>
                <a:cubicBezTo>
                  <a:pt x="429182" y="152688"/>
                  <a:pt x="454581" y="7432"/>
                  <a:pt x="448496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8F5217BD-BA5F-4189-AF93-FC2036F65404}"/>
              </a:ext>
            </a:extLst>
          </p:cNvPr>
          <p:cNvSpPr/>
          <p:nvPr/>
        </p:nvSpPr>
        <p:spPr>
          <a:xfrm>
            <a:off x="3403218" y="2003737"/>
            <a:ext cx="603587" cy="637602"/>
          </a:xfrm>
          <a:custGeom>
            <a:avLst/>
            <a:gdLst>
              <a:gd name="connsiteX0" fmla="*/ 600457 w 603587"/>
              <a:gd name="connsiteY0" fmla="*/ 1276 h 637602"/>
              <a:gd name="connsiteX1" fmla="*/ 302007 w 603587"/>
              <a:gd name="connsiteY1" fmla="*/ 207651 h 637602"/>
              <a:gd name="connsiteX2" fmla="*/ 19432 w 603587"/>
              <a:gd name="connsiteY2" fmla="*/ 610876 h 637602"/>
              <a:gd name="connsiteX3" fmla="*/ 35307 w 603587"/>
              <a:gd name="connsiteY3" fmla="*/ 577538 h 637602"/>
              <a:gd name="connsiteX4" fmla="*/ 121032 w 603587"/>
              <a:gd name="connsiteY4" fmla="*/ 398151 h 637602"/>
              <a:gd name="connsiteX5" fmla="*/ 438532 w 603587"/>
              <a:gd name="connsiteY5" fmla="*/ 133038 h 637602"/>
              <a:gd name="connsiteX6" fmla="*/ 600457 w 603587"/>
              <a:gd name="connsiteY6" fmla="*/ 1276 h 6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587" h="637602">
                <a:moveTo>
                  <a:pt x="600457" y="1276"/>
                </a:moveTo>
                <a:cubicBezTo>
                  <a:pt x="577703" y="13711"/>
                  <a:pt x="398844" y="106051"/>
                  <a:pt x="302007" y="207651"/>
                </a:cubicBezTo>
                <a:cubicBezTo>
                  <a:pt x="205170" y="309251"/>
                  <a:pt x="63882" y="549228"/>
                  <a:pt x="19432" y="610876"/>
                </a:cubicBezTo>
                <a:cubicBezTo>
                  <a:pt x="-25018" y="672524"/>
                  <a:pt x="18374" y="612992"/>
                  <a:pt x="35307" y="577538"/>
                </a:cubicBezTo>
                <a:cubicBezTo>
                  <a:pt x="52240" y="542084"/>
                  <a:pt x="53828" y="472234"/>
                  <a:pt x="121032" y="398151"/>
                </a:cubicBezTo>
                <a:cubicBezTo>
                  <a:pt x="188236" y="324068"/>
                  <a:pt x="359951" y="196274"/>
                  <a:pt x="438532" y="133038"/>
                </a:cubicBezTo>
                <a:cubicBezTo>
                  <a:pt x="517113" y="69802"/>
                  <a:pt x="623211" y="-11159"/>
                  <a:pt x="600457" y="1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CFBD38F5-B57B-49A7-B4EE-FEA48B680FD1}"/>
              </a:ext>
            </a:extLst>
          </p:cNvPr>
          <p:cNvSpPr/>
          <p:nvPr/>
        </p:nvSpPr>
        <p:spPr>
          <a:xfrm>
            <a:off x="3216453" y="2390774"/>
            <a:ext cx="110970" cy="324138"/>
          </a:xfrm>
          <a:custGeom>
            <a:avLst/>
            <a:gdLst>
              <a:gd name="connsiteX0" fmla="*/ 110947 w 110970"/>
              <a:gd name="connsiteY0" fmla="*/ 1 h 324138"/>
              <a:gd name="connsiteX1" fmla="*/ 17285 w 110970"/>
              <a:gd name="connsiteY1" fmla="*/ 161926 h 324138"/>
              <a:gd name="connsiteX2" fmla="*/ 7760 w 110970"/>
              <a:gd name="connsiteY2" fmla="*/ 317501 h 324138"/>
              <a:gd name="connsiteX3" fmla="*/ 7760 w 110970"/>
              <a:gd name="connsiteY3" fmla="*/ 282576 h 324138"/>
              <a:gd name="connsiteX4" fmla="*/ 7760 w 110970"/>
              <a:gd name="connsiteY4" fmla="*/ 165101 h 324138"/>
              <a:gd name="connsiteX5" fmla="*/ 110947 w 110970"/>
              <a:gd name="connsiteY5" fmla="*/ 1 h 3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70" h="324138">
                <a:moveTo>
                  <a:pt x="110947" y="1"/>
                </a:moveTo>
                <a:cubicBezTo>
                  <a:pt x="112534" y="-528"/>
                  <a:pt x="34483" y="109009"/>
                  <a:pt x="17285" y="161926"/>
                </a:cubicBezTo>
                <a:cubicBezTo>
                  <a:pt x="87" y="214843"/>
                  <a:pt x="9347" y="297393"/>
                  <a:pt x="7760" y="317501"/>
                </a:cubicBezTo>
                <a:cubicBezTo>
                  <a:pt x="6172" y="337609"/>
                  <a:pt x="7760" y="307976"/>
                  <a:pt x="7760" y="282576"/>
                </a:cubicBezTo>
                <a:cubicBezTo>
                  <a:pt x="7760" y="257176"/>
                  <a:pt x="-9702" y="211138"/>
                  <a:pt x="7760" y="165101"/>
                </a:cubicBezTo>
                <a:cubicBezTo>
                  <a:pt x="25222" y="119064"/>
                  <a:pt x="109360" y="530"/>
                  <a:pt x="11094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CFA35706-4000-4D28-98E4-08537232734A}"/>
              </a:ext>
            </a:extLst>
          </p:cNvPr>
          <p:cNvSpPr/>
          <p:nvPr/>
        </p:nvSpPr>
        <p:spPr>
          <a:xfrm>
            <a:off x="3148757" y="2317651"/>
            <a:ext cx="183573" cy="585682"/>
          </a:xfrm>
          <a:custGeom>
            <a:avLst/>
            <a:gdLst>
              <a:gd name="connsiteX0" fmla="*/ 183406 w 183573"/>
              <a:gd name="connsiteY0" fmla="*/ 99 h 585682"/>
              <a:gd name="connsiteX1" fmla="*/ 40531 w 183573"/>
              <a:gd name="connsiteY1" fmla="*/ 257274 h 585682"/>
              <a:gd name="connsiteX2" fmla="*/ 23068 w 183573"/>
              <a:gd name="connsiteY2" fmla="*/ 571599 h 585682"/>
              <a:gd name="connsiteX3" fmla="*/ 26243 w 183573"/>
              <a:gd name="connsiteY3" fmla="*/ 506512 h 585682"/>
              <a:gd name="connsiteX4" fmla="*/ 8781 w 183573"/>
              <a:gd name="connsiteY4" fmla="*/ 285849 h 585682"/>
              <a:gd name="connsiteX5" fmla="*/ 183406 w 183573"/>
              <a:gd name="connsiteY5" fmla="*/ 99 h 58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573" h="585682">
                <a:moveTo>
                  <a:pt x="183406" y="99"/>
                </a:moveTo>
                <a:cubicBezTo>
                  <a:pt x="188698" y="-4664"/>
                  <a:pt x="67254" y="162024"/>
                  <a:pt x="40531" y="257274"/>
                </a:cubicBezTo>
                <a:cubicBezTo>
                  <a:pt x="13808" y="352524"/>
                  <a:pt x="23068" y="571599"/>
                  <a:pt x="23068" y="571599"/>
                </a:cubicBezTo>
                <a:cubicBezTo>
                  <a:pt x="20687" y="613139"/>
                  <a:pt x="28624" y="554137"/>
                  <a:pt x="26243" y="506512"/>
                </a:cubicBezTo>
                <a:cubicBezTo>
                  <a:pt x="23862" y="458887"/>
                  <a:pt x="-17677" y="364960"/>
                  <a:pt x="8781" y="285849"/>
                </a:cubicBezTo>
                <a:cubicBezTo>
                  <a:pt x="35239" y="206739"/>
                  <a:pt x="178114" y="4862"/>
                  <a:pt x="183406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4E59B5CE-E045-43EA-A441-01521F8F83F3}"/>
              </a:ext>
            </a:extLst>
          </p:cNvPr>
          <p:cNvSpPr/>
          <p:nvPr/>
        </p:nvSpPr>
        <p:spPr>
          <a:xfrm>
            <a:off x="3343310" y="1693278"/>
            <a:ext cx="620143" cy="210082"/>
          </a:xfrm>
          <a:custGeom>
            <a:avLst/>
            <a:gdLst>
              <a:gd name="connsiteX0" fmla="*/ 619090 w 620143"/>
              <a:gd name="connsiteY0" fmla="*/ 8522 h 210082"/>
              <a:gd name="connsiteX1" fmla="*/ 180940 w 620143"/>
              <a:gd name="connsiteY1" fmla="*/ 19105 h 210082"/>
              <a:gd name="connsiteX2" fmla="*/ 5257 w 620143"/>
              <a:gd name="connsiteY2" fmla="*/ 207489 h 210082"/>
              <a:gd name="connsiteX3" fmla="*/ 68757 w 620143"/>
              <a:gd name="connsiteY3" fmla="*/ 122822 h 210082"/>
              <a:gd name="connsiteX4" fmla="*/ 297357 w 620143"/>
              <a:gd name="connsiteY4" fmla="*/ 38155 h 210082"/>
              <a:gd name="connsiteX5" fmla="*/ 619090 w 620143"/>
              <a:gd name="connsiteY5" fmla="*/ 8522 h 21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143" h="210082">
                <a:moveTo>
                  <a:pt x="619090" y="8522"/>
                </a:moveTo>
                <a:cubicBezTo>
                  <a:pt x="599687" y="5347"/>
                  <a:pt x="283245" y="-14056"/>
                  <a:pt x="180940" y="19105"/>
                </a:cubicBezTo>
                <a:cubicBezTo>
                  <a:pt x="78635" y="52266"/>
                  <a:pt x="23954" y="190203"/>
                  <a:pt x="5257" y="207489"/>
                </a:cubicBezTo>
                <a:cubicBezTo>
                  <a:pt x="-13440" y="224775"/>
                  <a:pt x="20074" y="151044"/>
                  <a:pt x="68757" y="122822"/>
                </a:cubicBezTo>
                <a:cubicBezTo>
                  <a:pt x="117440" y="94600"/>
                  <a:pt x="210221" y="56147"/>
                  <a:pt x="297357" y="38155"/>
                </a:cubicBezTo>
                <a:cubicBezTo>
                  <a:pt x="384493" y="20163"/>
                  <a:pt x="638493" y="11697"/>
                  <a:pt x="619090" y="8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FD5B307A-F438-4B0E-9980-64BFAA425D5E}"/>
              </a:ext>
            </a:extLst>
          </p:cNvPr>
          <p:cNvSpPr/>
          <p:nvPr/>
        </p:nvSpPr>
        <p:spPr>
          <a:xfrm>
            <a:off x="2989874" y="2205433"/>
            <a:ext cx="263733" cy="752355"/>
          </a:xfrm>
          <a:custGeom>
            <a:avLst/>
            <a:gdLst>
              <a:gd name="connsiteX0" fmla="*/ 263443 w 263733"/>
              <a:gd name="connsiteY0" fmla="*/ 2250 h 752355"/>
              <a:gd name="connsiteX1" fmla="*/ 108926 w 263733"/>
              <a:gd name="connsiteY1" fmla="*/ 228734 h 752355"/>
              <a:gd name="connsiteX2" fmla="*/ 5209 w 263733"/>
              <a:gd name="connsiteY2" fmla="*/ 721917 h 752355"/>
              <a:gd name="connsiteX3" fmla="*/ 17909 w 263733"/>
              <a:gd name="connsiteY3" fmla="*/ 664767 h 752355"/>
              <a:gd name="connsiteX4" fmla="*/ 39076 w 263733"/>
              <a:gd name="connsiteY4" fmla="*/ 381134 h 752355"/>
              <a:gd name="connsiteX5" fmla="*/ 144909 w 263733"/>
              <a:gd name="connsiteY5" fmla="*/ 129250 h 752355"/>
              <a:gd name="connsiteX6" fmla="*/ 263443 w 263733"/>
              <a:gd name="connsiteY6" fmla="*/ 2250 h 75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733" h="752355">
                <a:moveTo>
                  <a:pt x="263443" y="2250"/>
                </a:moveTo>
                <a:cubicBezTo>
                  <a:pt x="257446" y="18831"/>
                  <a:pt x="151965" y="108790"/>
                  <a:pt x="108926" y="228734"/>
                </a:cubicBezTo>
                <a:cubicBezTo>
                  <a:pt x="65887" y="348679"/>
                  <a:pt x="20378" y="649245"/>
                  <a:pt x="5209" y="721917"/>
                </a:cubicBezTo>
                <a:cubicBezTo>
                  <a:pt x="-9960" y="794589"/>
                  <a:pt x="12265" y="721564"/>
                  <a:pt x="17909" y="664767"/>
                </a:cubicBezTo>
                <a:cubicBezTo>
                  <a:pt x="23553" y="607970"/>
                  <a:pt x="17909" y="470387"/>
                  <a:pt x="39076" y="381134"/>
                </a:cubicBezTo>
                <a:cubicBezTo>
                  <a:pt x="60243" y="291881"/>
                  <a:pt x="108926" y="194514"/>
                  <a:pt x="144909" y="129250"/>
                </a:cubicBezTo>
                <a:cubicBezTo>
                  <a:pt x="180892" y="63986"/>
                  <a:pt x="269440" y="-14331"/>
                  <a:pt x="263443" y="2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EC61069F-641E-41B1-9D04-B6FA71933B35}"/>
              </a:ext>
            </a:extLst>
          </p:cNvPr>
          <p:cNvSpPr/>
          <p:nvPr/>
        </p:nvSpPr>
        <p:spPr>
          <a:xfrm>
            <a:off x="2648973" y="2028945"/>
            <a:ext cx="603802" cy="349563"/>
          </a:xfrm>
          <a:custGeom>
            <a:avLst/>
            <a:gdLst>
              <a:gd name="connsiteX0" fmla="*/ 593760 w 603802"/>
              <a:gd name="connsiteY0" fmla="*/ 938 h 349563"/>
              <a:gd name="connsiteX1" fmla="*/ 435010 w 603802"/>
              <a:gd name="connsiteY1" fmla="*/ 189322 h 349563"/>
              <a:gd name="connsiteX2" fmla="*/ 20144 w 603802"/>
              <a:gd name="connsiteY2" fmla="*/ 341722 h 349563"/>
              <a:gd name="connsiteX3" fmla="*/ 60360 w 603802"/>
              <a:gd name="connsiteY3" fmla="*/ 329022 h 349563"/>
              <a:gd name="connsiteX4" fmla="*/ 303777 w 603802"/>
              <a:gd name="connsiteY4" fmla="*/ 263405 h 349563"/>
              <a:gd name="connsiteX5" fmla="*/ 557777 w 603802"/>
              <a:gd name="connsiteY5" fmla="*/ 121588 h 349563"/>
              <a:gd name="connsiteX6" fmla="*/ 593760 w 603802"/>
              <a:gd name="connsiteY6" fmla="*/ 938 h 34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802" h="349563">
                <a:moveTo>
                  <a:pt x="593760" y="938"/>
                </a:moveTo>
                <a:cubicBezTo>
                  <a:pt x="573299" y="12227"/>
                  <a:pt x="530613" y="132525"/>
                  <a:pt x="435010" y="189322"/>
                </a:cubicBezTo>
                <a:cubicBezTo>
                  <a:pt x="339407" y="246119"/>
                  <a:pt x="82586" y="318439"/>
                  <a:pt x="20144" y="341722"/>
                </a:cubicBezTo>
                <a:cubicBezTo>
                  <a:pt x="-42298" y="365005"/>
                  <a:pt x="60360" y="329022"/>
                  <a:pt x="60360" y="329022"/>
                </a:cubicBezTo>
                <a:cubicBezTo>
                  <a:pt x="107632" y="315969"/>
                  <a:pt x="220874" y="297977"/>
                  <a:pt x="303777" y="263405"/>
                </a:cubicBezTo>
                <a:cubicBezTo>
                  <a:pt x="386680" y="228833"/>
                  <a:pt x="511563" y="160041"/>
                  <a:pt x="557777" y="121588"/>
                </a:cubicBezTo>
                <a:cubicBezTo>
                  <a:pt x="603991" y="83135"/>
                  <a:pt x="614221" y="-10351"/>
                  <a:pt x="593760" y="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9B280509-C639-4E7E-B7E6-39CB6BA1B9EE}"/>
              </a:ext>
            </a:extLst>
          </p:cNvPr>
          <p:cNvSpPr/>
          <p:nvPr/>
        </p:nvSpPr>
        <p:spPr>
          <a:xfrm>
            <a:off x="2854633" y="1758658"/>
            <a:ext cx="562583" cy="489237"/>
          </a:xfrm>
          <a:custGeom>
            <a:avLst/>
            <a:gdLst>
              <a:gd name="connsiteX0" fmla="*/ 548967 w 562583"/>
              <a:gd name="connsiteY0" fmla="*/ 4525 h 489237"/>
              <a:gd name="connsiteX1" fmla="*/ 278034 w 562583"/>
              <a:gd name="connsiteY1" fmla="*/ 167509 h 489237"/>
              <a:gd name="connsiteX2" fmla="*/ 15567 w 562583"/>
              <a:gd name="connsiteY2" fmla="*/ 472309 h 489237"/>
              <a:gd name="connsiteX3" fmla="*/ 49434 w 562583"/>
              <a:gd name="connsiteY3" fmla="*/ 429975 h 489237"/>
              <a:gd name="connsiteX4" fmla="*/ 208184 w 562583"/>
              <a:gd name="connsiteY4" fmla="*/ 260642 h 489237"/>
              <a:gd name="connsiteX5" fmla="*/ 485467 w 562583"/>
              <a:gd name="connsiteY5" fmla="*/ 65909 h 489237"/>
              <a:gd name="connsiteX6" fmla="*/ 548967 w 562583"/>
              <a:gd name="connsiteY6" fmla="*/ 4525 h 48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583" h="489237">
                <a:moveTo>
                  <a:pt x="548967" y="4525"/>
                </a:moveTo>
                <a:cubicBezTo>
                  <a:pt x="514395" y="21458"/>
                  <a:pt x="366934" y="89545"/>
                  <a:pt x="278034" y="167509"/>
                </a:cubicBezTo>
                <a:cubicBezTo>
                  <a:pt x="189134" y="245473"/>
                  <a:pt x="53667" y="428565"/>
                  <a:pt x="15567" y="472309"/>
                </a:cubicBezTo>
                <a:cubicBezTo>
                  <a:pt x="-22533" y="516053"/>
                  <a:pt x="17331" y="465253"/>
                  <a:pt x="49434" y="429975"/>
                </a:cubicBezTo>
                <a:cubicBezTo>
                  <a:pt x="81537" y="394697"/>
                  <a:pt x="135512" y="321320"/>
                  <a:pt x="208184" y="260642"/>
                </a:cubicBezTo>
                <a:cubicBezTo>
                  <a:pt x="280856" y="199964"/>
                  <a:pt x="422320" y="111417"/>
                  <a:pt x="485467" y="65909"/>
                </a:cubicBezTo>
                <a:cubicBezTo>
                  <a:pt x="548614" y="20401"/>
                  <a:pt x="583539" y="-12408"/>
                  <a:pt x="548967" y="4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C2832C02-7DFC-4FB4-A439-05D76EA9335B}"/>
              </a:ext>
            </a:extLst>
          </p:cNvPr>
          <p:cNvSpPr/>
          <p:nvPr/>
        </p:nvSpPr>
        <p:spPr>
          <a:xfrm>
            <a:off x="3838421" y="1750849"/>
            <a:ext cx="256545" cy="443712"/>
          </a:xfrm>
          <a:custGeom>
            <a:avLst/>
            <a:gdLst>
              <a:gd name="connsiteX0" fmla="*/ 130329 w 256545"/>
              <a:gd name="connsiteY0" fmla="*/ 1751 h 443712"/>
              <a:gd name="connsiteX1" fmla="*/ 229812 w 256545"/>
              <a:gd name="connsiteY1" fmla="*/ 162618 h 443712"/>
              <a:gd name="connsiteX2" fmla="*/ 13912 w 256545"/>
              <a:gd name="connsiteY2" fmla="*/ 431434 h 443712"/>
              <a:gd name="connsiteX3" fmla="*/ 45662 w 256545"/>
              <a:gd name="connsiteY3" fmla="*/ 380634 h 443712"/>
              <a:gd name="connsiteX4" fmla="*/ 242512 w 256545"/>
              <a:gd name="connsiteY4" fmla="*/ 224001 h 443712"/>
              <a:gd name="connsiteX5" fmla="*/ 229812 w 256545"/>
              <a:gd name="connsiteY5" fmla="*/ 86418 h 443712"/>
              <a:gd name="connsiteX6" fmla="*/ 130329 w 256545"/>
              <a:gd name="connsiteY6" fmla="*/ 1751 h 44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545" h="443712">
                <a:moveTo>
                  <a:pt x="130329" y="1751"/>
                </a:moveTo>
                <a:cubicBezTo>
                  <a:pt x="130329" y="14451"/>
                  <a:pt x="249215" y="91004"/>
                  <a:pt x="229812" y="162618"/>
                </a:cubicBezTo>
                <a:cubicBezTo>
                  <a:pt x="210409" y="234232"/>
                  <a:pt x="44604" y="395098"/>
                  <a:pt x="13912" y="431434"/>
                </a:cubicBezTo>
                <a:cubicBezTo>
                  <a:pt x="-16780" y="467770"/>
                  <a:pt x="7562" y="415206"/>
                  <a:pt x="45662" y="380634"/>
                </a:cubicBezTo>
                <a:cubicBezTo>
                  <a:pt x="83762" y="346062"/>
                  <a:pt x="211820" y="273037"/>
                  <a:pt x="242512" y="224001"/>
                </a:cubicBezTo>
                <a:cubicBezTo>
                  <a:pt x="273204" y="174965"/>
                  <a:pt x="246393" y="124518"/>
                  <a:pt x="229812" y="86418"/>
                </a:cubicBezTo>
                <a:cubicBezTo>
                  <a:pt x="213232" y="48318"/>
                  <a:pt x="130329" y="-10949"/>
                  <a:pt x="130329" y="1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693384FA-79F4-469B-8DDF-B89D80EB66D7}"/>
              </a:ext>
            </a:extLst>
          </p:cNvPr>
          <p:cNvSpPr/>
          <p:nvPr/>
        </p:nvSpPr>
        <p:spPr>
          <a:xfrm>
            <a:off x="3500253" y="2064661"/>
            <a:ext cx="575367" cy="471296"/>
          </a:xfrm>
          <a:custGeom>
            <a:avLst/>
            <a:gdLst>
              <a:gd name="connsiteX0" fmla="*/ 574330 w 575367"/>
              <a:gd name="connsiteY0" fmla="*/ 1206 h 471296"/>
              <a:gd name="connsiteX1" fmla="*/ 244130 w 575367"/>
              <a:gd name="connsiteY1" fmla="*/ 219222 h 471296"/>
              <a:gd name="connsiteX2" fmla="*/ 11297 w 575367"/>
              <a:gd name="connsiteY2" fmla="*/ 460522 h 471296"/>
              <a:gd name="connsiteX3" fmla="*/ 47280 w 575367"/>
              <a:gd name="connsiteY3" fmla="*/ 413956 h 471296"/>
              <a:gd name="connsiteX4" fmla="*/ 142530 w 575367"/>
              <a:gd name="connsiteY4" fmla="*/ 276372 h 471296"/>
              <a:gd name="connsiteX5" fmla="*/ 341497 w 575367"/>
              <a:gd name="connsiteY5" fmla="*/ 136672 h 471296"/>
              <a:gd name="connsiteX6" fmla="*/ 574330 w 575367"/>
              <a:gd name="connsiteY6" fmla="*/ 1206 h 47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367" h="471296">
                <a:moveTo>
                  <a:pt x="574330" y="1206"/>
                </a:moveTo>
                <a:cubicBezTo>
                  <a:pt x="558102" y="14964"/>
                  <a:pt x="337969" y="142669"/>
                  <a:pt x="244130" y="219222"/>
                </a:cubicBezTo>
                <a:cubicBezTo>
                  <a:pt x="150291" y="295775"/>
                  <a:pt x="44105" y="428066"/>
                  <a:pt x="11297" y="460522"/>
                </a:cubicBezTo>
                <a:cubicBezTo>
                  <a:pt x="-21511" y="492978"/>
                  <a:pt x="25408" y="444648"/>
                  <a:pt x="47280" y="413956"/>
                </a:cubicBezTo>
                <a:cubicBezTo>
                  <a:pt x="69152" y="383264"/>
                  <a:pt x="93494" y="322586"/>
                  <a:pt x="142530" y="276372"/>
                </a:cubicBezTo>
                <a:cubicBezTo>
                  <a:pt x="191566" y="230158"/>
                  <a:pt x="270941" y="178300"/>
                  <a:pt x="341497" y="136672"/>
                </a:cubicBezTo>
                <a:cubicBezTo>
                  <a:pt x="412053" y="95044"/>
                  <a:pt x="590558" y="-12552"/>
                  <a:pt x="574330" y="1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595C95A2-0FF6-432F-B604-D6045BA917F0}"/>
              </a:ext>
            </a:extLst>
          </p:cNvPr>
          <p:cNvSpPr/>
          <p:nvPr/>
        </p:nvSpPr>
        <p:spPr>
          <a:xfrm>
            <a:off x="3817503" y="2265335"/>
            <a:ext cx="440200" cy="269014"/>
          </a:xfrm>
          <a:custGeom>
            <a:avLst/>
            <a:gdLst>
              <a:gd name="connsiteX0" fmla="*/ 435 w 440200"/>
              <a:gd name="connsiteY0" fmla="*/ 28 h 269014"/>
              <a:gd name="connsiteX1" fmla="*/ 211572 w 440200"/>
              <a:gd name="connsiteY1" fmla="*/ 49240 h 269014"/>
              <a:gd name="connsiteX2" fmla="*/ 430647 w 440200"/>
              <a:gd name="connsiteY2" fmla="*/ 258790 h 269014"/>
              <a:gd name="connsiteX3" fmla="*/ 387785 w 440200"/>
              <a:gd name="connsiteY3" fmla="*/ 217515 h 269014"/>
              <a:gd name="connsiteX4" fmla="*/ 268722 w 440200"/>
              <a:gd name="connsiteY4" fmla="*/ 52415 h 269014"/>
              <a:gd name="connsiteX5" fmla="*/ 435 w 440200"/>
              <a:gd name="connsiteY5" fmla="*/ 28 h 26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200" h="269014">
                <a:moveTo>
                  <a:pt x="435" y="28"/>
                </a:moveTo>
                <a:cubicBezTo>
                  <a:pt x="-9090" y="-501"/>
                  <a:pt x="139870" y="6113"/>
                  <a:pt x="211572" y="49240"/>
                </a:cubicBezTo>
                <a:cubicBezTo>
                  <a:pt x="283274" y="92367"/>
                  <a:pt x="401278" y="230744"/>
                  <a:pt x="430647" y="258790"/>
                </a:cubicBezTo>
                <a:cubicBezTo>
                  <a:pt x="460016" y="286836"/>
                  <a:pt x="414772" y="251911"/>
                  <a:pt x="387785" y="217515"/>
                </a:cubicBezTo>
                <a:cubicBezTo>
                  <a:pt x="360798" y="183119"/>
                  <a:pt x="331428" y="88134"/>
                  <a:pt x="268722" y="52415"/>
                </a:cubicBezTo>
                <a:cubicBezTo>
                  <a:pt x="206016" y="16696"/>
                  <a:pt x="9960" y="557"/>
                  <a:pt x="435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E063643A-FFA0-41F5-9D81-494181DD0CF0}"/>
              </a:ext>
            </a:extLst>
          </p:cNvPr>
          <p:cNvSpPr/>
          <p:nvPr/>
        </p:nvSpPr>
        <p:spPr>
          <a:xfrm>
            <a:off x="4126776" y="1960498"/>
            <a:ext cx="402758" cy="549954"/>
          </a:xfrm>
          <a:custGeom>
            <a:avLst/>
            <a:gdLst>
              <a:gd name="connsiteX0" fmla="*/ 724 w 402758"/>
              <a:gd name="connsiteY0" fmla="*/ 65 h 549954"/>
              <a:gd name="connsiteX1" fmla="*/ 62637 w 402758"/>
              <a:gd name="connsiteY1" fmla="*/ 223902 h 549954"/>
              <a:gd name="connsiteX2" fmla="*/ 388074 w 402758"/>
              <a:gd name="connsiteY2" fmla="*/ 533465 h 549954"/>
              <a:gd name="connsiteX3" fmla="*/ 334099 w 402758"/>
              <a:gd name="connsiteY3" fmla="*/ 490602 h 549954"/>
              <a:gd name="connsiteX4" fmla="*/ 219799 w 402758"/>
              <a:gd name="connsiteY4" fmla="*/ 346140 h 549954"/>
              <a:gd name="connsiteX5" fmla="*/ 76924 w 402758"/>
              <a:gd name="connsiteY5" fmla="*/ 201677 h 549954"/>
              <a:gd name="connsiteX6" fmla="*/ 724 w 402758"/>
              <a:gd name="connsiteY6" fmla="*/ 65 h 54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758" h="549954">
                <a:moveTo>
                  <a:pt x="724" y="65"/>
                </a:moveTo>
                <a:cubicBezTo>
                  <a:pt x="-1657" y="3769"/>
                  <a:pt x="-1921" y="135002"/>
                  <a:pt x="62637" y="223902"/>
                </a:cubicBezTo>
                <a:cubicBezTo>
                  <a:pt x="127195" y="312802"/>
                  <a:pt x="342830" y="489015"/>
                  <a:pt x="388074" y="533465"/>
                </a:cubicBezTo>
                <a:cubicBezTo>
                  <a:pt x="433318" y="577915"/>
                  <a:pt x="362145" y="521823"/>
                  <a:pt x="334099" y="490602"/>
                </a:cubicBezTo>
                <a:cubicBezTo>
                  <a:pt x="306053" y="459381"/>
                  <a:pt x="262661" y="394294"/>
                  <a:pt x="219799" y="346140"/>
                </a:cubicBezTo>
                <a:cubicBezTo>
                  <a:pt x="176937" y="297986"/>
                  <a:pt x="114495" y="253271"/>
                  <a:pt x="76924" y="201677"/>
                </a:cubicBezTo>
                <a:cubicBezTo>
                  <a:pt x="39353" y="150083"/>
                  <a:pt x="3105" y="-3639"/>
                  <a:pt x="724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51DC8E77-77B9-4DAB-9980-545B9E437100}"/>
              </a:ext>
            </a:extLst>
          </p:cNvPr>
          <p:cNvSpPr/>
          <p:nvPr/>
        </p:nvSpPr>
        <p:spPr>
          <a:xfrm>
            <a:off x="4454413" y="2503409"/>
            <a:ext cx="330545" cy="82752"/>
          </a:xfrm>
          <a:custGeom>
            <a:avLst/>
            <a:gdLst>
              <a:gd name="connsiteX0" fmla="*/ 112 w 330545"/>
              <a:gd name="connsiteY0" fmla="*/ 14366 h 82752"/>
              <a:gd name="connsiteX1" fmla="*/ 233475 w 330545"/>
              <a:gd name="connsiteY1" fmla="*/ 33416 h 82752"/>
              <a:gd name="connsiteX2" fmla="*/ 330312 w 330545"/>
              <a:gd name="connsiteY2" fmla="*/ 82629 h 82752"/>
              <a:gd name="connsiteX3" fmla="*/ 258875 w 330545"/>
              <a:gd name="connsiteY3" fmla="*/ 17541 h 82752"/>
              <a:gd name="connsiteX4" fmla="*/ 203312 w 330545"/>
              <a:gd name="connsiteY4" fmla="*/ 79 h 82752"/>
              <a:gd name="connsiteX5" fmla="*/ 112 w 330545"/>
              <a:gd name="connsiteY5" fmla="*/ 14366 h 8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545" h="82752">
                <a:moveTo>
                  <a:pt x="112" y="14366"/>
                </a:moveTo>
                <a:cubicBezTo>
                  <a:pt x="5139" y="19922"/>
                  <a:pt x="178442" y="22039"/>
                  <a:pt x="233475" y="33416"/>
                </a:cubicBezTo>
                <a:cubicBezTo>
                  <a:pt x="288508" y="44793"/>
                  <a:pt x="326079" y="85275"/>
                  <a:pt x="330312" y="82629"/>
                </a:cubicBezTo>
                <a:cubicBezTo>
                  <a:pt x="334545" y="79983"/>
                  <a:pt x="280042" y="31299"/>
                  <a:pt x="258875" y="17541"/>
                </a:cubicBezTo>
                <a:cubicBezTo>
                  <a:pt x="237708" y="3783"/>
                  <a:pt x="246439" y="1137"/>
                  <a:pt x="203312" y="79"/>
                </a:cubicBezTo>
                <a:cubicBezTo>
                  <a:pt x="160185" y="-979"/>
                  <a:pt x="-4915" y="8810"/>
                  <a:pt x="112" y="14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6F77DCA5-3053-4793-A8E7-3BA546B52F4D}"/>
              </a:ext>
            </a:extLst>
          </p:cNvPr>
          <p:cNvSpPr/>
          <p:nvPr/>
        </p:nvSpPr>
        <p:spPr>
          <a:xfrm>
            <a:off x="3585497" y="2601912"/>
            <a:ext cx="62579" cy="103966"/>
          </a:xfrm>
          <a:custGeom>
            <a:avLst/>
            <a:gdLst>
              <a:gd name="connsiteX0" fmla="*/ 62578 w 62579"/>
              <a:gd name="connsiteY0" fmla="*/ 1 h 103966"/>
              <a:gd name="connsiteX1" fmla="*/ 8603 w 62579"/>
              <a:gd name="connsiteY1" fmla="*/ 57151 h 103966"/>
              <a:gd name="connsiteX2" fmla="*/ 7016 w 62579"/>
              <a:gd name="connsiteY2" fmla="*/ 103188 h 103966"/>
              <a:gd name="connsiteX3" fmla="*/ 666 w 62579"/>
              <a:gd name="connsiteY3" fmla="*/ 84138 h 103966"/>
              <a:gd name="connsiteX4" fmla="*/ 7016 w 62579"/>
              <a:gd name="connsiteY4" fmla="*/ 58738 h 103966"/>
              <a:gd name="connsiteX5" fmla="*/ 62578 w 62579"/>
              <a:gd name="connsiteY5" fmla="*/ 1 h 10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79" h="103966">
                <a:moveTo>
                  <a:pt x="62578" y="1"/>
                </a:moveTo>
                <a:cubicBezTo>
                  <a:pt x="62842" y="-263"/>
                  <a:pt x="17863" y="39953"/>
                  <a:pt x="8603" y="57151"/>
                </a:cubicBezTo>
                <a:cubicBezTo>
                  <a:pt x="-657" y="74349"/>
                  <a:pt x="8339" y="98690"/>
                  <a:pt x="7016" y="103188"/>
                </a:cubicBezTo>
                <a:cubicBezTo>
                  <a:pt x="5693" y="107686"/>
                  <a:pt x="666" y="91546"/>
                  <a:pt x="666" y="84138"/>
                </a:cubicBezTo>
                <a:cubicBezTo>
                  <a:pt x="666" y="76730"/>
                  <a:pt x="-3038" y="71703"/>
                  <a:pt x="7016" y="58738"/>
                </a:cubicBezTo>
                <a:cubicBezTo>
                  <a:pt x="17070" y="45774"/>
                  <a:pt x="62314" y="265"/>
                  <a:pt x="6257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47694BFE-E6AC-4295-B8F1-E923C7A9DBA8}"/>
              </a:ext>
            </a:extLst>
          </p:cNvPr>
          <p:cNvSpPr/>
          <p:nvPr/>
        </p:nvSpPr>
        <p:spPr>
          <a:xfrm>
            <a:off x="3480460" y="2628900"/>
            <a:ext cx="26375" cy="122760"/>
          </a:xfrm>
          <a:custGeom>
            <a:avLst/>
            <a:gdLst>
              <a:gd name="connsiteX0" fmla="*/ 26328 w 26375"/>
              <a:gd name="connsiteY0" fmla="*/ 0 h 122760"/>
              <a:gd name="connsiteX1" fmla="*/ 7278 w 26375"/>
              <a:gd name="connsiteY1" fmla="*/ 58738 h 122760"/>
              <a:gd name="connsiteX2" fmla="*/ 7278 w 26375"/>
              <a:gd name="connsiteY2" fmla="*/ 122238 h 122760"/>
              <a:gd name="connsiteX3" fmla="*/ 5690 w 26375"/>
              <a:gd name="connsiteY3" fmla="*/ 87313 h 122760"/>
              <a:gd name="connsiteX4" fmla="*/ 928 w 26375"/>
              <a:gd name="connsiteY4" fmla="*/ 58738 h 122760"/>
              <a:gd name="connsiteX5" fmla="*/ 26328 w 26375"/>
              <a:gd name="connsiteY5" fmla="*/ 0 h 12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75" h="122760">
                <a:moveTo>
                  <a:pt x="26328" y="0"/>
                </a:moveTo>
                <a:cubicBezTo>
                  <a:pt x="27386" y="0"/>
                  <a:pt x="10453" y="38365"/>
                  <a:pt x="7278" y="58738"/>
                </a:cubicBezTo>
                <a:cubicBezTo>
                  <a:pt x="4103" y="79111"/>
                  <a:pt x="7543" y="117476"/>
                  <a:pt x="7278" y="122238"/>
                </a:cubicBezTo>
                <a:cubicBezTo>
                  <a:pt x="7013" y="127000"/>
                  <a:pt x="6748" y="97896"/>
                  <a:pt x="5690" y="87313"/>
                </a:cubicBezTo>
                <a:cubicBezTo>
                  <a:pt x="4632" y="76730"/>
                  <a:pt x="-2512" y="70644"/>
                  <a:pt x="928" y="58738"/>
                </a:cubicBezTo>
                <a:cubicBezTo>
                  <a:pt x="4368" y="46832"/>
                  <a:pt x="25270" y="0"/>
                  <a:pt x="263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60940608-4C94-4F3A-85D6-A1D9EDA30D13}"/>
              </a:ext>
            </a:extLst>
          </p:cNvPr>
          <p:cNvSpPr/>
          <p:nvPr/>
        </p:nvSpPr>
        <p:spPr>
          <a:xfrm>
            <a:off x="3403524" y="2633463"/>
            <a:ext cx="37154" cy="94536"/>
          </a:xfrm>
          <a:custGeom>
            <a:avLst/>
            <a:gdLst>
              <a:gd name="connsiteX0" fmla="*/ 76 w 37154"/>
              <a:gd name="connsiteY0" fmla="*/ 200 h 94536"/>
              <a:gd name="connsiteX1" fmla="*/ 27064 w 37154"/>
              <a:gd name="connsiteY1" fmla="*/ 71637 h 94536"/>
              <a:gd name="connsiteX2" fmla="*/ 30239 w 37154"/>
              <a:gd name="connsiteY2" fmla="*/ 93862 h 94536"/>
              <a:gd name="connsiteX3" fmla="*/ 36589 w 37154"/>
              <a:gd name="connsiteY3" fmla="*/ 51000 h 94536"/>
              <a:gd name="connsiteX4" fmla="*/ 76 w 37154"/>
              <a:gd name="connsiteY4" fmla="*/ 200 h 9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4" h="94536">
                <a:moveTo>
                  <a:pt x="76" y="200"/>
                </a:moveTo>
                <a:cubicBezTo>
                  <a:pt x="-1511" y="3639"/>
                  <a:pt x="22037" y="56027"/>
                  <a:pt x="27064" y="71637"/>
                </a:cubicBezTo>
                <a:cubicBezTo>
                  <a:pt x="32091" y="87247"/>
                  <a:pt x="28652" y="97301"/>
                  <a:pt x="30239" y="93862"/>
                </a:cubicBezTo>
                <a:cubicBezTo>
                  <a:pt x="31826" y="90423"/>
                  <a:pt x="39235" y="63435"/>
                  <a:pt x="36589" y="51000"/>
                </a:cubicBezTo>
                <a:cubicBezTo>
                  <a:pt x="33943" y="38565"/>
                  <a:pt x="1663" y="-3239"/>
                  <a:pt x="76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EFCFA569-C198-4DB2-ADB2-C3BD63ACDE45}"/>
              </a:ext>
            </a:extLst>
          </p:cNvPr>
          <p:cNvSpPr/>
          <p:nvPr/>
        </p:nvSpPr>
        <p:spPr>
          <a:xfrm>
            <a:off x="3738537" y="2885955"/>
            <a:ext cx="152918" cy="54118"/>
          </a:xfrm>
          <a:custGeom>
            <a:avLst/>
            <a:gdLst>
              <a:gd name="connsiteX0" fmla="*/ 26 w 152918"/>
              <a:gd name="connsiteY0" fmla="*/ 120 h 54118"/>
              <a:gd name="connsiteX1" fmla="*/ 41301 w 152918"/>
              <a:gd name="connsiteY1" fmla="*/ 42983 h 54118"/>
              <a:gd name="connsiteX2" fmla="*/ 150838 w 152918"/>
              <a:gd name="connsiteY2" fmla="*/ 54095 h 54118"/>
              <a:gd name="connsiteX3" fmla="*/ 115913 w 152918"/>
              <a:gd name="connsiteY3" fmla="*/ 46158 h 54118"/>
              <a:gd name="connsiteX4" fmla="*/ 46063 w 152918"/>
              <a:gd name="connsiteY4" fmla="*/ 30283 h 54118"/>
              <a:gd name="connsiteX5" fmla="*/ 26 w 152918"/>
              <a:gd name="connsiteY5" fmla="*/ 120 h 5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918" h="54118">
                <a:moveTo>
                  <a:pt x="26" y="120"/>
                </a:moveTo>
                <a:cubicBezTo>
                  <a:pt x="-768" y="2237"/>
                  <a:pt x="16166" y="33987"/>
                  <a:pt x="41301" y="42983"/>
                </a:cubicBezTo>
                <a:cubicBezTo>
                  <a:pt x="66436" y="51979"/>
                  <a:pt x="138403" y="53566"/>
                  <a:pt x="150838" y="54095"/>
                </a:cubicBezTo>
                <a:cubicBezTo>
                  <a:pt x="163273" y="54624"/>
                  <a:pt x="115913" y="46158"/>
                  <a:pt x="115913" y="46158"/>
                </a:cubicBezTo>
                <a:cubicBezTo>
                  <a:pt x="98450" y="42189"/>
                  <a:pt x="63525" y="36104"/>
                  <a:pt x="46063" y="30283"/>
                </a:cubicBezTo>
                <a:cubicBezTo>
                  <a:pt x="28601" y="24462"/>
                  <a:pt x="820" y="-1997"/>
                  <a:pt x="26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A558D5E3-A887-4C17-AD72-2602CAB889F7}"/>
              </a:ext>
            </a:extLst>
          </p:cNvPr>
          <p:cNvSpPr/>
          <p:nvPr/>
        </p:nvSpPr>
        <p:spPr>
          <a:xfrm>
            <a:off x="3304852" y="2889245"/>
            <a:ext cx="43275" cy="60352"/>
          </a:xfrm>
          <a:custGeom>
            <a:avLst/>
            <a:gdLst>
              <a:gd name="connsiteX0" fmla="*/ 43186 w 43275"/>
              <a:gd name="connsiteY0" fmla="*/ 5 h 60352"/>
              <a:gd name="connsiteX1" fmla="*/ 17786 w 43275"/>
              <a:gd name="connsiteY1" fmla="*/ 46043 h 60352"/>
              <a:gd name="connsiteX2" fmla="*/ 323 w 43275"/>
              <a:gd name="connsiteY2" fmla="*/ 60330 h 60352"/>
              <a:gd name="connsiteX3" fmla="*/ 8261 w 43275"/>
              <a:gd name="connsiteY3" fmla="*/ 49218 h 60352"/>
              <a:gd name="connsiteX4" fmla="*/ 43186 w 43275"/>
              <a:gd name="connsiteY4" fmla="*/ 5 h 6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75" h="60352">
                <a:moveTo>
                  <a:pt x="43186" y="5"/>
                </a:moveTo>
                <a:cubicBezTo>
                  <a:pt x="44773" y="-524"/>
                  <a:pt x="24930" y="35989"/>
                  <a:pt x="17786" y="46043"/>
                </a:cubicBezTo>
                <a:cubicBezTo>
                  <a:pt x="10642" y="56097"/>
                  <a:pt x="1910" y="59801"/>
                  <a:pt x="323" y="60330"/>
                </a:cubicBezTo>
                <a:cubicBezTo>
                  <a:pt x="-1264" y="60859"/>
                  <a:pt x="3234" y="51864"/>
                  <a:pt x="8261" y="49218"/>
                </a:cubicBezTo>
                <a:cubicBezTo>
                  <a:pt x="13288" y="46572"/>
                  <a:pt x="41599" y="534"/>
                  <a:pt x="4318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1FC5C470-6378-40A6-844D-42FEC0799BE0}"/>
              </a:ext>
            </a:extLst>
          </p:cNvPr>
          <p:cNvSpPr/>
          <p:nvPr/>
        </p:nvSpPr>
        <p:spPr>
          <a:xfrm>
            <a:off x="3117311" y="3384550"/>
            <a:ext cx="293000" cy="40979"/>
          </a:xfrm>
          <a:custGeom>
            <a:avLst/>
            <a:gdLst>
              <a:gd name="connsiteX0" fmla="*/ 539 w 293000"/>
              <a:gd name="connsiteY0" fmla="*/ 0 h 40979"/>
              <a:gd name="connsiteX1" fmla="*/ 156114 w 293000"/>
              <a:gd name="connsiteY1" fmla="*/ 28575 h 40979"/>
              <a:gd name="connsiteX2" fmla="*/ 287877 w 293000"/>
              <a:gd name="connsiteY2" fmla="*/ 30163 h 40979"/>
              <a:gd name="connsiteX3" fmla="*/ 260889 w 293000"/>
              <a:gd name="connsiteY3" fmla="*/ 39688 h 40979"/>
              <a:gd name="connsiteX4" fmla="*/ 211677 w 293000"/>
              <a:gd name="connsiteY4" fmla="*/ 39688 h 40979"/>
              <a:gd name="connsiteX5" fmla="*/ 108489 w 293000"/>
              <a:gd name="connsiteY5" fmla="*/ 28575 h 40979"/>
              <a:gd name="connsiteX6" fmla="*/ 539 w 293000"/>
              <a:gd name="connsiteY6" fmla="*/ 0 h 4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000" h="40979">
                <a:moveTo>
                  <a:pt x="539" y="0"/>
                </a:moveTo>
                <a:cubicBezTo>
                  <a:pt x="8476" y="0"/>
                  <a:pt x="108224" y="23548"/>
                  <a:pt x="156114" y="28575"/>
                </a:cubicBezTo>
                <a:cubicBezTo>
                  <a:pt x="204004" y="33602"/>
                  <a:pt x="270415" y="28311"/>
                  <a:pt x="287877" y="30163"/>
                </a:cubicBezTo>
                <a:cubicBezTo>
                  <a:pt x="305339" y="32015"/>
                  <a:pt x="273589" y="38101"/>
                  <a:pt x="260889" y="39688"/>
                </a:cubicBezTo>
                <a:cubicBezTo>
                  <a:pt x="248189" y="41275"/>
                  <a:pt x="237077" y="41540"/>
                  <a:pt x="211677" y="39688"/>
                </a:cubicBezTo>
                <a:cubicBezTo>
                  <a:pt x="186277" y="37836"/>
                  <a:pt x="142620" y="35454"/>
                  <a:pt x="108489" y="28575"/>
                </a:cubicBezTo>
                <a:cubicBezTo>
                  <a:pt x="74358" y="21696"/>
                  <a:pt x="-7398" y="0"/>
                  <a:pt x="5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E20A33B7-6996-4C36-9D8F-598E7325BB34}"/>
              </a:ext>
            </a:extLst>
          </p:cNvPr>
          <p:cNvSpPr/>
          <p:nvPr/>
        </p:nvSpPr>
        <p:spPr>
          <a:xfrm>
            <a:off x="3063693" y="3376002"/>
            <a:ext cx="54609" cy="289497"/>
          </a:xfrm>
          <a:custGeom>
            <a:avLst/>
            <a:gdLst>
              <a:gd name="connsiteX0" fmla="*/ 46220 w 54609"/>
              <a:gd name="connsiteY0" fmla="*/ 611 h 289497"/>
              <a:gd name="connsiteX1" fmla="*/ 38282 w 54609"/>
              <a:gd name="connsiteY1" fmla="*/ 113323 h 289497"/>
              <a:gd name="connsiteX2" fmla="*/ 28757 w 54609"/>
              <a:gd name="connsiteY2" fmla="*/ 194286 h 289497"/>
              <a:gd name="connsiteX3" fmla="*/ 182 w 54609"/>
              <a:gd name="connsiteY3" fmla="*/ 286361 h 289497"/>
              <a:gd name="connsiteX4" fmla="*/ 17645 w 54609"/>
              <a:gd name="connsiteY4" fmla="*/ 259373 h 289497"/>
              <a:gd name="connsiteX5" fmla="*/ 39870 w 54609"/>
              <a:gd name="connsiteY5" fmla="*/ 175236 h 289497"/>
              <a:gd name="connsiteX6" fmla="*/ 54157 w 54609"/>
              <a:gd name="connsiteY6" fmla="*/ 72048 h 289497"/>
              <a:gd name="connsiteX7" fmla="*/ 46220 w 54609"/>
              <a:gd name="connsiteY7" fmla="*/ 611 h 28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09" h="289497">
                <a:moveTo>
                  <a:pt x="46220" y="611"/>
                </a:moveTo>
                <a:cubicBezTo>
                  <a:pt x="43574" y="7490"/>
                  <a:pt x="41192" y="81044"/>
                  <a:pt x="38282" y="113323"/>
                </a:cubicBezTo>
                <a:cubicBezTo>
                  <a:pt x="35372" y="145602"/>
                  <a:pt x="35107" y="165446"/>
                  <a:pt x="28757" y="194286"/>
                </a:cubicBezTo>
                <a:cubicBezTo>
                  <a:pt x="22407" y="223126"/>
                  <a:pt x="2034" y="275513"/>
                  <a:pt x="182" y="286361"/>
                </a:cubicBezTo>
                <a:cubicBezTo>
                  <a:pt x="-1670" y="297209"/>
                  <a:pt x="11030" y="277894"/>
                  <a:pt x="17645" y="259373"/>
                </a:cubicBezTo>
                <a:cubicBezTo>
                  <a:pt x="24260" y="240852"/>
                  <a:pt x="33785" y="206457"/>
                  <a:pt x="39870" y="175236"/>
                </a:cubicBezTo>
                <a:cubicBezTo>
                  <a:pt x="45955" y="144015"/>
                  <a:pt x="51776" y="97448"/>
                  <a:pt x="54157" y="72048"/>
                </a:cubicBezTo>
                <a:cubicBezTo>
                  <a:pt x="56538" y="46648"/>
                  <a:pt x="48866" y="-6268"/>
                  <a:pt x="46220" y="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6BF0B9B9-C80F-4388-83C1-F33C997B9E0E}"/>
              </a:ext>
            </a:extLst>
          </p:cNvPr>
          <p:cNvSpPr/>
          <p:nvPr/>
        </p:nvSpPr>
        <p:spPr>
          <a:xfrm>
            <a:off x="3051074" y="3676397"/>
            <a:ext cx="333478" cy="243644"/>
          </a:xfrm>
          <a:custGeom>
            <a:avLst/>
            <a:gdLst>
              <a:gd name="connsiteX0" fmla="*/ 101 w 333478"/>
              <a:gd name="connsiteY0" fmla="*/ 253 h 243644"/>
              <a:gd name="connsiteX1" fmla="*/ 179489 w 333478"/>
              <a:gd name="connsiteY1" fmla="*/ 70103 h 243644"/>
              <a:gd name="connsiteX2" fmla="*/ 276326 w 333478"/>
              <a:gd name="connsiteY2" fmla="*/ 117728 h 243644"/>
              <a:gd name="connsiteX3" fmla="*/ 322364 w 333478"/>
              <a:gd name="connsiteY3" fmla="*/ 162178 h 243644"/>
              <a:gd name="connsiteX4" fmla="*/ 328714 w 333478"/>
              <a:gd name="connsiteY4" fmla="*/ 189166 h 243644"/>
              <a:gd name="connsiteX5" fmla="*/ 271564 w 333478"/>
              <a:gd name="connsiteY5" fmla="*/ 243141 h 243644"/>
              <a:gd name="connsiteX6" fmla="*/ 298551 w 333478"/>
              <a:gd name="connsiteY6" fmla="*/ 212978 h 243644"/>
              <a:gd name="connsiteX7" fmla="*/ 333476 w 333478"/>
              <a:gd name="connsiteY7" fmla="*/ 160591 h 243644"/>
              <a:gd name="connsiteX8" fmla="*/ 296964 w 333478"/>
              <a:gd name="connsiteY8" fmla="*/ 119316 h 243644"/>
              <a:gd name="connsiteX9" fmla="*/ 155676 w 333478"/>
              <a:gd name="connsiteY9" fmla="*/ 49466 h 243644"/>
              <a:gd name="connsiteX10" fmla="*/ 101 w 333478"/>
              <a:gd name="connsiteY10" fmla="*/ 253 h 24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478" h="243644">
                <a:moveTo>
                  <a:pt x="101" y="253"/>
                </a:moveTo>
                <a:cubicBezTo>
                  <a:pt x="4070" y="3692"/>
                  <a:pt x="133452" y="50524"/>
                  <a:pt x="179489" y="70103"/>
                </a:cubicBezTo>
                <a:cubicBezTo>
                  <a:pt x="225527" y="89682"/>
                  <a:pt x="252514" y="102382"/>
                  <a:pt x="276326" y="117728"/>
                </a:cubicBezTo>
                <a:cubicBezTo>
                  <a:pt x="300138" y="133074"/>
                  <a:pt x="313633" y="150272"/>
                  <a:pt x="322364" y="162178"/>
                </a:cubicBezTo>
                <a:cubicBezTo>
                  <a:pt x="331095" y="174084"/>
                  <a:pt x="337181" y="175672"/>
                  <a:pt x="328714" y="189166"/>
                </a:cubicBezTo>
                <a:cubicBezTo>
                  <a:pt x="320247" y="202660"/>
                  <a:pt x="276591" y="239172"/>
                  <a:pt x="271564" y="243141"/>
                </a:cubicBezTo>
                <a:cubicBezTo>
                  <a:pt x="266537" y="247110"/>
                  <a:pt x="288232" y="226736"/>
                  <a:pt x="298551" y="212978"/>
                </a:cubicBezTo>
                <a:cubicBezTo>
                  <a:pt x="308870" y="199220"/>
                  <a:pt x="333740" y="176201"/>
                  <a:pt x="333476" y="160591"/>
                </a:cubicBezTo>
                <a:cubicBezTo>
                  <a:pt x="333212" y="144981"/>
                  <a:pt x="326597" y="137837"/>
                  <a:pt x="296964" y="119316"/>
                </a:cubicBezTo>
                <a:cubicBezTo>
                  <a:pt x="267331" y="100795"/>
                  <a:pt x="201184" y="69839"/>
                  <a:pt x="155676" y="49466"/>
                </a:cubicBezTo>
                <a:cubicBezTo>
                  <a:pt x="110168" y="29093"/>
                  <a:pt x="-3868" y="-3186"/>
                  <a:pt x="101" y="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E3EECA45-EECD-4CA5-8638-DDEC8B8D1AF1}"/>
              </a:ext>
            </a:extLst>
          </p:cNvPr>
          <p:cNvSpPr/>
          <p:nvPr/>
        </p:nvSpPr>
        <p:spPr>
          <a:xfrm>
            <a:off x="3331101" y="3743283"/>
            <a:ext cx="218549" cy="164244"/>
          </a:xfrm>
          <a:custGeom>
            <a:avLst/>
            <a:gdLst>
              <a:gd name="connsiteX0" fmla="*/ 218549 w 218549"/>
              <a:gd name="connsiteY0" fmla="*/ 42 h 164244"/>
              <a:gd name="connsiteX1" fmla="*/ 94724 w 218549"/>
              <a:gd name="connsiteY1" fmla="*/ 87355 h 164244"/>
              <a:gd name="connsiteX2" fmla="*/ 1062 w 218549"/>
              <a:gd name="connsiteY2" fmla="*/ 163555 h 164244"/>
              <a:gd name="connsiteX3" fmla="*/ 47099 w 218549"/>
              <a:gd name="connsiteY3" fmla="*/ 122280 h 164244"/>
              <a:gd name="connsiteX4" fmla="*/ 93137 w 218549"/>
              <a:gd name="connsiteY4" fmla="*/ 76242 h 164244"/>
              <a:gd name="connsiteX5" fmla="*/ 218549 w 218549"/>
              <a:gd name="connsiteY5" fmla="*/ 42 h 16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49" h="164244">
                <a:moveTo>
                  <a:pt x="218549" y="42"/>
                </a:moveTo>
                <a:cubicBezTo>
                  <a:pt x="218813" y="1894"/>
                  <a:pt x="130972" y="60103"/>
                  <a:pt x="94724" y="87355"/>
                </a:cubicBezTo>
                <a:cubicBezTo>
                  <a:pt x="58476" y="114607"/>
                  <a:pt x="8999" y="157734"/>
                  <a:pt x="1062" y="163555"/>
                </a:cubicBezTo>
                <a:cubicBezTo>
                  <a:pt x="-6875" y="169376"/>
                  <a:pt x="31753" y="136832"/>
                  <a:pt x="47099" y="122280"/>
                </a:cubicBezTo>
                <a:cubicBezTo>
                  <a:pt x="62445" y="107728"/>
                  <a:pt x="68002" y="95027"/>
                  <a:pt x="93137" y="76242"/>
                </a:cubicBezTo>
                <a:cubicBezTo>
                  <a:pt x="118272" y="57457"/>
                  <a:pt x="218285" y="-1810"/>
                  <a:pt x="218549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4ECF6670-B98B-4756-9A31-DC813CDDA3AB}"/>
              </a:ext>
            </a:extLst>
          </p:cNvPr>
          <p:cNvSpPr/>
          <p:nvPr/>
        </p:nvSpPr>
        <p:spPr>
          <a:xfrm>
            <a:off x="3116263" y="3370263"/>
            <a:ext cx="282963" cy="36589"/>
          </a:xfrm>
          <a:custGeom>
            <a:avLst/>
            <a:gdLst>
              <a:gd name="connsiteX0" fmla="*/ 0 w 282963"/>
              <a:gd name="connsiteY0" fmla="*/ 0 h 36589"/>
              <a:gd name="connsiteX1" fmla="*/ 139700 w 282963"/>
              <a:gd name="connsiteY1" fmla="*/ 26987 h 36589"/>
              <a:gd name="connsiteX2" fmla="*/ 279400 w 282963"/>
              <a:gd name="connsiteY2" fmla="*/ 36512 h 36589"/>
              <a:gd name="connsiteX3" fmla="*/ 244475 w 282963"/>
              <a:gd name="connsiteY3" fmla="*/ 31750 h 36589"/>
              <a:gd name="connsiteX4" fmla="*/ 187325 w 282963"/>
              <a:gd name="connsiteY4" fmla="*/ 23812 h 36589"/>
              <a:gd name="connsiteX5" fmla="*/ 0 w 282963"/>
              <a:gd name="connsiteY5" fmla="*/ 0 h 3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963" h="36589">
                <a:moveTo>
                  <a:pt x="0" y="0"/>
                </a:moveTo>
                <a:cubicBezTo>
                  <a:pt x="46566" y="10451"/>
                  <a:pt x="93133" y="20902"/>
                  <a:pt x="139700" y="26987"/>
                </a:cubicBezTo>
                <a:cubicBezTo>
                  <a:pt x="186267" y="33072"/>
                  <a:pt x="261938" y="35718"/>
                  <a:pt x="279400" y="36512"/>
                </a:cubicBezTo>
                <a:cubicBezTo>
                  <a:pt x="296862" y="37306"/>
                  <a:pt x="244475" y="31750"/>
                  <a:pt x="244475" y="31750"/>
                </a:cubicBezTo>
                <a:lnTo>
                  <a:pt x="187325" y="2381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A1E165BD-5576-4CF0-B7F7-4EA59A464163}"/>
              </a:ext>
            </a:extLst>
          </p:cNvPr>
          <p:cNvSpPr/>
          <p:nvPr/>
        </p:nvSpPr>
        <p:spPr>
          <a:xfrm>
            <a:off x="3037189" y="3367337"/>
            <a:ext cx="66795" cy="307517"/>
          </a:xfrm>
          <a:custGeom>
            <a:avLst/>
            <a:gdLst>
              <a:gd name="connsiteX0" fmla="*/ 58436 w 66795"/>
              <a:gd name="connsiteY0" fmla="*/ 1338 h 307517"/>
              <a:gd name="connsiteX1" fmla="*/ 63199 w 66795"/>
              <a:gd name="connsiteY1" fmla="*/ 109288 h 307517"/>
              <a:gd name="connsiteX2" fmla="*/ 1286 w 66795"/>
              <a:gd name="connsiteY2" fmla="*/ 299788 h 307517"/>
              <a:gd name="connsiteX3" fmla="*/ 23511 w 66795"/>
              <a:gd name="connsiteY3" fmla="*/ 261688 h 307517"/>
              <a:gd name="connsiteX4" fmla="*/ 50499 w 66795"/>
              <a:gd name="connsiteY4" fmla="*/ 180726 h 307517"/>
              <a:gd name="connsiteX5" fmla="*/ 58436 w 66795"/>
              <a:gd name="connsiteY5" fmla="*/ 1338 h 30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95" h="307517">
                <a:moveTo>
                  <a:pt x="58436" y="1338"/>
                </a:moveTo>
                <a:cubicBezTo>
                  <a:pt x="60553" y="-10568"/>
                  <a:pt x="72724" y="59546"/>
                  <a:pt x="63199" y="109288"/>
                </a:cubicBezTo>
                <a:cubicBezTo>
                  <a:pt x="53674" y="159030"/>
                  <a:pt x="7901" y="274388"/>
                  <a:pt x="1286" y="299788"/>
                </a:cubicBezTo>
                <a:cubicBezTo>
                  <a:pt x="-5329" y="325188"/>
                  <a:pt x="15309" y="281531"/>
                  <a:pt x="23511" y="261688"/>
                </a:cubicBezTo>
                <a:cubicBezTo>
                  <a:pt x="31713" y="241845"/>
                  <a:pt x="44414" y="219884"/>
                  <a:pt x="50499" y="180726"/>
                </a:cubicBezTo>
                <a:cubicBezTo>
                  <a:pt x="56584" y="141568"/>
                  <a:pt x="56319" y="13244"/>
                  <a:pt x="58436" y="1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D60C0EDC-7F76-4FA8-95CC-E44DAD749B1F}"/>
              </a:ext>
            </a:extLst>
          </p:cNvPr>
          <p:cNvSpPr/>
          <p:nvPr/>
        </p:nvSpPr>
        <p:spPr>
          <a:xfrm>
            <a:off x="2740025" y="3575050"/>
            <a:ext cx="629575" cy="266581"/>
          </a:xfrm>
          <a:custGeom>
            <a:avLst/>
            <a:gdLst>
              <a:gd name="connsiteX0" fmla="*/ 0 w 629575"/>
              <a:gd name="connsiteY0" fmla="*/ 0 h 266581"/>
              <a:gd name="connsiteX1" fmla="*/ 293688 w 629575"/>
              <a:gd name="connsiteY1" fmla="*/ 100013 h 266581"/>
              <a:gd name="connsiteX2" fmla="*/ 558800 w 629575"/>
              <a:gd name="connsiteY2" fmla="*/ 220663 h 266581"/>
              <a:gd name="connsiteX3" fmla="*/ 628650 w 629575"/>
              <a:gd name="connsiteY3" fmla="*/ 265113 h 266581"/>
              <a:gd name="connsiteX4" fmla="*/ 584200 w 629575"/>
              <a:gd name="connsiteY4" fmla="*/ 246063 h 266581"/>
              <a:gd name="connsiteX5" fmla="*/ 393700 w 629575"/>
              <a:gd name="connsiteY5" fmla="*/ 152400 h 266581"/>
              <a:gd name="connsiteX6" fmla="*/ 134938 w 629575"/>
              <a:gd name="connsiteY6" fmla="*/ 55563 h 266581"/>
              <a:gd name="connsiteX7" fmla="*/ 0 w 629575"/>
              <a:gd name="connsiteY7" fmla="*/ 0 h 26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9575" h="266581">
                <a:moveTo>
                  <a:pt x="0" y="0"/>
                </a:moveTo>
                <a:cubicBezTo>
                  <a:pt x="100277" y="31618"/>
                  <a:pt x="200555" y="63236"/>
                  <a:pt x="293688" y="100013"/>
                </a:cubicBezTo>
                <a:cubicBezTo>
                  <a:pt x="386821" y="136790"/>
                  <a:pt x="502973" y="193146"/>
                  <a:pt x="558800" y="220663"/>
                </a:cubicBezTo>
                <a:cubicBezTo>
                  <a:pt x="614627" y="248180"/>
                  <a:pt x="624417" y="260880"/>
                  <a:pt x="628650" y="265113"/>
                </a:cubicBezTo>
                <a:cubicBezTo>
                  <a:pt x="632883" y="269346"/>
                  <a:pt x="623358" y="264849"/>
                  <a:pt x="584200" y="246063"/>
                </a:cubicBezTo>
                <a:cubicBezTo>
                  <a:pt x="545042" y="227278"/>
                  <a:pt x="468577" y="184150"/>
                  <a:pt x="393700" y="152400"/>
                </a:cubicBezTo>
                <a:cubicBezTo>
                  <a:pt x="318823" y="120650"/>
                  <a:pt x="134938" y="55563"/>
                  <a:pt x="134938" y="5556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95A67548-E0FC-4DE8-8B1D-87496D8A03C4}"/>
              </a:ext>
            </a:extLst>
          </p:cNvPr>
          <p:cNvSpPr/>
          <p:nvPr/>
        </p:nvSpPr>
        <p:spPr>
          <a:xfrm>
            <a:off x="2039357" y="3577236"/>
            <a:ext cx="677682" cy="631389"/>
          </a:xfrm>
          <a:custGeom>
            <a:avLst/>
            <a:gdLst>
              <a:gd name="connsiteX0" fmla="*/ 674210 w 677682"/>
              <a:gd name="connsiteY0" fmla="*/ 6281 h 631389"/>
              <a:gd name="connsiteX1" fmla="*/ 405393 w 677682"/>
              <a:gd name="connsiteY1" fmla="*/ 239114 h 631389"/>
              <a:gd name="connsiteX2" fmla="*/ 24393 w 677682"/>
              <a:gd name="connsiteY2" fmla="*/ 609531 h 631389"/>
              <a:gd name="connsiteX3" fmla="*/ 60376 w 677682"/>
              <a:gd name="connsiteY3" fmla="*/ 565081 h 631389"/>
              <a:gd name="connsiteX4" fmla="*/ 240293 w 677682"/>
              <a:gd name="connsiteY4" fmla="*/ 372464 h 631389"/>
              <a:gd name="connsiteX5" fmla="*/ 536626 w 677682"/>
              <a:gd name="connsiteY5" fmla="*/ 93064 h 631389"/>
              <a:gd name="connsiteX6" fmla="*/ 674210 w 677682"/>
              <a:gd name="connsiteY6" fmla="*/ 6281 h 63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682" h="631389">
                <a:moveTo>
                  <a:pt x="674210" y="6281"/>
                </a:moveTo>
                <a:cubicBezTo>
                  <a:pt x="652338" y="30623"/>
                  <a:pt x="513696" y="138572"/>
                  <a:pt x="405393" y="239114"/>
                </a:cubicBezTo>
                <a:cubicBezTo>
                  <a:pt x="297090" y="339656"/>
                  <a:pt x="81896" y="555203"/>
                  <a:pt x="24393" y="609531"/>
                </a:cubicBezTo>
                <a:cubicBezTo>
                  <a:pt x="-33110" y="663859"/>
                  <a:pt x="24393" y="604592"/>
                  <a:pt x="60376" y="565081"/>
                </a:cubicBezTo>
                <a:cubicBezTo>
                  <a:pt x="96359" y="525570"/>
                  <a:pt x="160918" y="451134"/>
                  <a:pt x="240293" y="372464"/>
                </a:cubicBezTo>
                <a:cubicBezTo>
                  <a:pt x="319668" y="293795"/>
                  <a:pt x="462896" y="154094"/>
                  <a:pt x="536626" y="93064"/>
                </a:cubicBezTo>
                <a:cubicBezTo>
                  <a:pt x="610356" y="32034"/>
                  <a:pt x="696082" y="-18061"/>
                  <a:pt x="674210" y="6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813DAB9E-28EB-4FFA-BBDC-B867A977C8C8}"/>
              </a:ext>
            </a:extLst>
          </p:cNvPr>
          <p:cNvSpPr/>
          <p:nvPr/>
        </p:nvSpPr>
        <p:spPr>
          <a:xfrm>
            <a:off x="1402673" y="4196304"/>
            <a:ext cx="658472" cy="975546"/>
          </a:xfrm>
          <a:custGeom>
            <a:avLst/>
            <a:gdLst>
              <a:gd name="connsiteX0" fmla="*/ 642027 w 658472"/>
              <a:gd name="connsiteY0" fmla="*/ 17979 h 975546"/>
              <a:gd name="connsiteX1" fmla="*/ 303360 w 658472"/>
              <a:gd name="connsiteY1" fmla="*/ 449779 h 975546"/>
              <a:gd name="connsiteX2" fmla="*/ 131910 w 658472"/>
              <a:gd name="connsiteY2" fmla="*/ 714363 h 975546"/>
              <a:gd name="connsiteX3" fmla="*/ 4910 w 658472"/>
              <a:gd name="connsiteY3" fmla="*/ 957779 h 975546"/>
              <a:gd name="connsiteX4" fmla="*/ 45127 w 658472"/>
              <a:gd name="connsiteY4" fmla="*/ 917563 h 975546"/>
              <a:gd name="connsiteX5" fmla="*/ 220810 w 658472"/>
              <a:gd name="connsiteY5" fmla="*/ 604296 h 975546"/>
              <a:gd name="connsiteX6" fmla="*/ 565827 w 658472"/>
              <a:gd name="connsiteY6" fmla="*/ 132279 h 975546"/>
              <a:gd name="connsiteX7" fmla="*/ 642027 w 658472"/>
              <a:gd name="connsiteY7" fmla="*/ 17979 h 97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472" h="975546">
                <a:moveTo>
                  <a:pt x="642027" y="17979"/>
                </a:moveTo>
                <a:cubicBezTo>
                  <a:pt x="598282" y="70896"/>
                  <a:pt x="388379" y="333715"/>
                  <a:pt x="303360" y="449779"/>
                </a:cubicBezTo>
                <a:cubicBezTo>
                  <a:pt x="218340" y="565843"/>
                  <a:pt x="181652" y="629696"/>
                  <a:pt x="131910" y="714363"/>
                </a:cubicBezTo>
                <a:cubicBezTo>
                  <a:pt x="82168" y="799030"/>
                  <a:pt x="19374" y="923912"/>
                  <a:pt x="4910" y="957779"/>
                </a:cubicBezTo>
                <a:cubicBezTo>
                  <a:pt x="-9554" y="991646"/>
                  <a:pt x="9144" y="976477"/>
                  <a:pt x="45127" y="917563"/>
                </a:cubicBezTo>
                <a:cubicBezTo>
                  <a:pt x="81110" y="858649"/>
                  <a:pt x="134027" y="735177"/>
                  <a:pt x="220810" y="604296"/>
                </a:cubicBezTo>
                <a:cubicBezTo>
                  <a:pt x="307593" y="473415"/>
                  <a:pt x="495624" y="227882"/>
                  <a:pt x="565827" y="132279"/>
                </a:cubicBezTo>
                <a:cubicBezTo>
                  <a:pt x="636030" y="36676"/>
                  <a:pt x="685772" y="-34938"/>
                  <a:pt x="642027" y="17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3B3BD5ED-1046-4924-B063-8DDD1B8A0FE0}"/>
              </a:ext>
            </a:extLst>
          </p:cNvPr>
          <p:cNvSpPr/>
          <p:nvPr/>
        </p:nvSpPr>
        <p:spPr>
          <a:xfrm>
            <a:off x="2725539" y="3884050"/>
            <a:ext cx="608220" cy="430936"/>
          </a:xfrm>
          <a:custGeom>
            <a:avLst/>
            <a:gdLst>
              <a:gd name="connsiteX0" fmla="*/ 608211 w 608220"/>
              <a:gd name="connsiteY0" fmla="*/ 33 h 430936"/>
              <a:gd name="connsiteX1" fmla="*/ 263194 w 608220"/>
              <a:gd name="connsiteY1" fmla="*/ 254033 h 430936"/>
              <a:gd name="connsiteX2" fmla="*/ 9194 w 608220"/>
              <a:gd name="connsiteY2" fmla="*/ 425483 h 430936"/>
              <a:gd name="connsiteX3" fmla="*/ 51528 w 608220"/>
              <a:gd name="connsiteY3" fmla="*/ 391617 h 430936"/>
              <a:gd name="connsiteX4" fmla="*/ 252611 w 608220"/>
              <a:gd name="connsiteY4" fmla="*/ 237100 h 430936"/>
              <a:gd name="connsiteX5" fmla="*/ 608211 w 608220"/>
              <a:gd name="connsiteY5" fmla="*/ 33 h 43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20" h="430936">
                <a:moveTo>
                  <a:pt x="608211" y="33"/>
                </a:moveTo>
                <a:cubicBezTo>
                  <a:pt x="609975" y="2855"/>
                  <a:pt x="363030" y="183125"/>
                  <a:pt x="263194" y="254033"/>
                </a:cubicBezTo>
                <a:cubicBezTo>
                  <a:pt x="163358" y="324941"/>
                  <a:pt x="44472" y="402552"/>
                  <a:pt x="9194" y="425483"/>
                </a:cubicBezTo>
                <a:cubicBezTo>
                  <a:pt x="-26084" y="448414"/>
                  <a:pt x="51528" y="391617"/>
                  <a:pt x="51528" y="391617"/>
                </a:cubicBezTo>
                <a:cubicBezTo>
                  <a:pt x="92098" y="360220"/>
                  <a:pt x="160889" y="301306"/>
                  <a:pt x="252611" y="237100"/>
                </a:cubicBezTo>
                <a:cubicBezTo>
                  <a:pt x="344333" y="172894"/>
                  <a:pt x="606447" y="-2789"/>
                  <a:pt x="608211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4E4F7770-881A-494B-BE32-1AB50D0C33FE}"/>
              </a:ext>
            </a:extLst>
          </p:cNvPr>
          <p:cNvSpPr/>
          <p:nvPr/>
        </p:nvSpPr>
        <p:spPr>
          <a:xfrm>
            <a:off x="2140548" y="4299198"/>
            <a:ext cx="618306" cy="426304"/>
          </a:xfrm>
          <a:custGeom>
            <a:avLst/>
            <a:gdLst>
              <a:gd name="connsiteX0" fmla="*/ 1519 w 618306"/>
              <a:gd name="connsiteY0" fmla="*/ 425202 h 426304"/>
              <a:gd name="connsiteX1" fmla="*/ 272452 w 618306"/>
              <a:gd name="connsiteY1" fmla="*/ 205069 h 426304"/>
              <a:gd name="connsiteX2" fmla="*/ 602652 w 618306"/>
              <a:gd name="connsiteY2" fmla="*/ 10335 h 426304"/>
              <a:gd name="connsiteX3" fmla="*/ 568785 w 618306"/>
              <a:gd name="connsiteY3" fmla="*/ 25152 h 426304"/>
              <a:gd name="connsiteX4" fmla="*/ 395219 w 618306"/>
              <a:gd name="connsiteY4" fmla="*/ 107702 h 426304"/>
              <a:gd name="connsiteX5" fmla="*/ 1519 w 618306"/>
              <a:gd name="connsiteY5" fmla="*/ 425202 h 42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306" h="426304">
                <a:moveTo>
                  <a:pt x="1519" y="425202"/>
                </a:moveTo>
                <a:cubicBezTo>
                  <a:pt x="-18942" y="441430"/>
                  <a:pt x="172263" y="274213"/>
                  <a:pt x="272452" y="205069"/>
                </a:cubicBezTo>
                <a:cubicBezTo>
                  <a:pt x="372641" y="135925"/>
                  <a:pt x="553263" y="40321"/>
                  <a:pt x="602652" y="10335"/>
                </a:cubicBezTo>
                <a:cubicBezTo>
                  <a:pt x="652041" y="-19651"/>
                  <a:pt x="568785" y="25152"/>
                  <a:pt x="568785" y="25152"/>
                </a:cubicBezTo>
                <a:cubicBezTo>
                  <a:pt x="534213" y="41380"/>
                  <a:pt x="485883" y="43849"/>
                  <a:pt x="395219" y="107702"/>
                </a:cubicBezTo>
                <a:cubicBezTo>
                  <a:pt x="304555" y="171555"/>
                  <a:pt x="21980" y="408974"/>
                  <a:pt x="1519" y="425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64ED1A68-D919-416A-9752-7618910A039C}"/>
              </a:ext>
            </a:extLst>
          </p:cNvPr>
          <p:cNvSpPr/>
          <p:nvPr/>
        </p:nvSpPr>
        <p:spPr>
          <a:xfrm>
            <a:off x="1645274" y="4726236"/>
            <a:ext cx="497960" cy="392206"/>
          </a:xfrm>
          <a:custGeom>
            <a:avLst/>
            <a:gdLst>
              <a:gd name="connsiteX0" fmla="*/ 496793 w 497960"/>
              <a:gd name="connsiteY0" fmla="*/ 281 h 392206"/>
              <a:gd name="connsiteX1" fmla="*/ 297826 w 497960"/>
              <a:gd name="connsiteY1" fmla="*/ 165381 h 392206"/>
              <a:gd name="connsiteX2" fmla="*/ 149659 w 497960"/>
              <a:gd name="connsiteY2" fmla="*/ 269097 h 392206"/>
              <a:gd name="connsiteX3" fmla="*/ 18426 w 497960"/>
              <a:gd name="connsiteY3" fmla="*/ 374931 h 392206"/>
              <a:gd name="connsiteX4" fmla="*/ 20543 w 497960"/>
              <a:gd name="connsiteY4" fmla="*/ 374931 h 392206"/>
              <a:gd name="connsiteX5" fmla="*/ 200459 w 497960"/>
              <a:gd name="connsiteY5" fmla="*/ 207714 h 392206"/>
              <a:gd name="connsiteX6" fmla="*/ 496793 w 497960"/>
              <a:gd name="connsiteY6" fmla="*/ 281 h 39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960" h="392206">
                <a:moveTo>
                  <a:pt x="496793" y="281"/>
                </a:moveTo>
                <a:cubicBezTo>
                  <a:pt x="513021" y="-6775"/>
                  <a:pt x="355682" y="120578"/>
                  <a:pt x="297826" y="165381"/>
                </a:cubicBezTo>
                <a:cubicBezTo>
                  <a:pt x="239970" y="210184"/>
                  <a:pt x="196226" y="234172"/>
                  <a:pt x="149659" y="269097"/>
                </a:cubicBezTo>
                <a:cubicBezTo>
                  <a:pt x="103092" y="304022"/>
                  <a:pt x="18426" y="374931"/>
                  <a:pt x="18426" y="374931"/>
                </a:cubicBezTo>
                <a:cubicBezTo>
                  <a:pt x="-3093" y="392570"/>
                  <a:pt x="-9796" y="402800"/>
                  <a:pt x="20543" y="374931"/>
                </a:cubicBezTo>
                <a:cubicBezTo>
                  <a:pt x="50882" y="347062"/>
                  <a:pt x="121437" y="270861"/>
                  <a:pt x="200459" y="207714"/>
                </a:cubicBezTo>
                <a:cubicBezTo>
                  <a:pt x="279481" y="144567"/>
                  <a:pt x="480565" y="7337"/>
                  <a:pt x="496793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CC580A60-FF56-442D-A039-A69842841576}"/>
              </a:ext>
            </a:extLst>
          </p:cNvPr>
          <p:cNvSpPr/>
          <p:nvPr/>
        </p:nvSpPr>
        <p:spPr>
          <a:xfrm>
            <a:off x="2238869" y="4545351"/>
            <a:ext cx="148305" cy="464556"/>
          </a:xfrm>
          <a:custGeom>
            <a:avLst/>
            <a:gdLst>
              <a:gd name="connsiteX0" fmla="*/ 142381 w 148305"/>
              <a:gd name="connsiteY0" fmla="*/ 9187 h 464556"/>
              <a:gd name="connsiteX1" fmla="*/ 4269 w 148305"/>
              <a:gd name="connsiteY1" fmla="*/ 445749 h 464556"/>
              <a:gd name="connsiteX2" fmla="*/ 42369 w 148305"/>
              <a:gd name="connsiteY2" fmla="*/ 363199 h 464556"/>
              <a:gd name="connsiteX3" fmla="*/ 115394 w 148305"/>
              <a:gd name="connsiteY3" fmla="*/ 163174 h 464556"/>
              <a:gd name="connsiteX4" fmla="*/ 142381 w 148305"/>
              <a:gd name="connsiteY4" fmla="*/ 9187 h 46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305" h="464556">
                <a:moveTo>
                  <a:pt x="142381" y="9187"/>
                </a:moveTo>
                <a:cubicBezTo>
                  <a:pt x="123860" y="56283"/>
                  <a:pt x="20938" y="386747"/>
                  <a:pt x="4269" y="445749"/>
                </a:cubicBezTo>
                <a:cubicBezTo>
                  <a:pt x="-12400" y="504751"/>
                  <a:pt x="23848" y="410295"/>
                  <a:pt x="42369" y="363199"/>
                </a:cubicBezTo>
                <a:cubicBezTo>
                  <a:pt x="60890" y="316103"/>
                  <a:pt x="99255" y="217678"/>
                  <a:pt x="115394" y="163174"/>
                </a:cubicBezTo>
                <a:cubicBezTo>
                  <a:pt x="131533" y="108670"/>
                  <a:pt x="160902" y="-37909"/>
                  <a:pt x="142381" y="9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43C1D44A-2AF3-4250-B371-DFF45E78164C}"/>
              </a:ext>
            </a:extLst>
          </p:cNvPr>
          <p:cNvSpPr/>
          <p:nvPr/>
        </p:nvSpPr>
        <p:spPr>
          <a:xfrm>
            <a:off x="2197123" y="4562487"/>
            <a:ext cx="144140" cy="557554"/>
          </a:xfrm>
          <a:custGeom>
            <a:avLst/>
            <a:gdLst>
              <a:gd name="connsiteX0" fmla="*/ 141265 w 144140"/>
              <a:gd name="connsiteY0" fmla="*/ 6338 h 557554"/>
              <a:gd name="connsiteX1" fmla="*/ 7915 w 144140"/>
              <a:gd name="connsiteY1" fmla="*/ 525451 h 557554"/>
              <a:gd name="connsiteX2" fmla="*/ 23790 w 144140"/>
              <a:gd name="connsiteY2" fmla="*/ 474651 h 557554"/>
              <a:gd name="connsiteX3" fmla="*/ 93640 w 144140"/>
              <a:gd name="connsiteY3" fmla="*/ 250813 h 557554"/>
              <a:gd name="connsiteX4" fmla="*/ 141265 w 144140"/>
              <a:gd name="connsiteY4" fmla="*/ 6338 h 55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140" h="557554">
                <a:moveTo>
                  <a:pt x="141265" y="6338"/>
                </a:moveTo>
                <a:cubicBezTo>
                  <a:pt x="126978" y="52111"/>
                  <a:pt x="27494" y="447399"/>
                  <a:pt x="7915" y="525451"/>
                </a:cubicBezTo>
                <a:cubicBezTo>
                  <a:pt x="-11664" y="603503"/>
                  <a:pt x="9503" y="520424"/>
                  <a:pt x="23790" y="474651"/>
                </a:cubicBezTo>
                <a:cubicBezTo>
                  <a:pt x="38077" y="428878"/>
                  <a:pt x="74326" y="326484"/>
                  <a:pt x="93640" y="250813"/>
                </a:cubicBezTo>
                <a:cubicBezTo>
                  <a:pt x="112954" y="175142"/>
                  <a:pt x="155552" y="-39435"/>
                  <a:pt x="141265" y="6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4239A905-C09D-41F1-B3D3-4EA2E61210BE}"/>
              </a:ext>
            </a:extLst>
          </p:cNvPr>
          <p:cNvSpPr/>
          <p:nvPr/>
        </p:nvSpPr>
        <p:spPr>
          <a:xfrm>
            <a:off x="2084849" y="5089520"/>
            <a:ext cx="123599" cy="420612"/>
          </a:xfrm>
          <a:custGeom>
            <a:avLst/>
            <a:gdLst>
              <a:gd name="connsiteX0" fmla="*/ 123364 w 123599"/>
              <a:gd name="connsiteY0" fmla="*/ 5 h 420612"/>
              <a:gd name="connsiteX1" fmla="*/ 61451 w 123599"/>
              <a:gd name="connsiteY1" fmla="*/ 217493 h 420612"/>
              <a:gd name="connsiteX2" fmla="*/ 1126 w 123599"/>
              <a:gd name="connsiteY2" fmla="*/ 415930 h 420612"/>
              <a:gd name="connsiteX3" fmla="*/ 26526 w 123599"/>
              <a:gd name="connsiteY3" fmla="*/ 346080 h 420612"/>
              <a:gd name="connsiteX4" fmla="*/ 80501 w 123599"/>
              <a:gd name="connsiteY4" fmla="*/ 211143 h 420612"/>
              <a:gd name="connsiteX5" fmla="*/ 123364 w 123599"/>
              <a:gd name="connsiteY5" fmla="*/ 5 h 42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599" h="420612">
                <a:moveTo>
                  <a:pt x="123364" y="5"/>
                </a:moveTo>
                <a:cubicBezTo>
                  <a:pt x="120189" y="1063"/>
                  <a:pt x="81824" y="148172"/>
                  <a:pt x="61451" y="217493"/>
                </a:cubicBezTo>
                <a:cubicBezTo>
                  <a:pt x="41078" y="286814"/>
                  <a:pt x="6947" y="394499"/>
                  <a:pt x="1126" y="415930"/>
                </a:cubicBezTo>
                <a:cubicBezTo>
                  <a:pt x="-4695" y="437361"/>
                  <a:pt x="13297" y="380211"/>
                  <a:pt x="26526" y="346080"/>
                </a:cubicBezTo>
                <a:cubicBezTo>
                  <a:pt x="39755" y="311949"/>
                  <a:pt x="64097" y="266176"/>
                  <a:pt x="80501" y="211143"/>
                </a:cubicBezTo>
                <a:cubicBezTo>
                  <a:pt x="96905" y="156110"/>
                  <a:pt x="126539" y="-1053"/>
                  <a:pt x="12336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1FAF4A72-318E-4935-84A2-A4F583C437CD}"/>
              </a:ext>
            </a:extLst>
          </p:cNvPr>
          <p:cNvSpPr/>
          <p:nvPr/>
        </p:nvSpPr>
        <p:spPr>
          <a:xfrm>
            <a:off x="1746689" y="5549181"/>
            <a:ext cx="325281" cy="428759"/>
          </a:xfrm>
          <a:custGeom>
            <a:avLst/>
            <a:gdLst>
              <a:gd name="connsiteX0" fmla="*/ 324999 w 325281"/>
              <a:gd name="connsiteY0" fmla="*/ 719 h 428759"/>
              <a:gd name="connsiteX1" fmla="*/ 226574 w 325281"/>
              <a:gd name="connsiteY1" fmla="*/ 197569 h 428759"/>
              <a:gd name="connsiteX2" fmla="*/ 7499 w 325281"/>
              <a:gd name="connsiteY2" fmla="*/ 419819 h 428759"/>
              <a:gd name="connsiteX3" fmla="*/ 64649 w 325281"/>
              <a:gd name="connsiteY3" fmla="*/ 373782 h 428759"/>
              <a:gd name="connsiteX4" fmla="*/ 199586 w 325281"/>
              <a:gd name="connsiteY4" fmla="*/ 269007 h 428759"/>
              <a:gd name="connsiteX5" fmla="*/ 324999 w 325281"/>
              <a:gd name="connsiteY5" fmla="*/ 719 h 42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281" h="428759">
                <a:moveTo>
                  <a:pt x="324999" y="719"/>
                </a:moveTo>
                <a:cubicBezTo>
                  <a:pt x="329497" y="-11187"/>
                  <a:pt x="279491" y="127719"/>
                  <a:pt x="226574" y="197569"/>
                </a:cubicBezTo>
                <a:cubicBezTo>
                  <a:pt x="173657" y="267419"/>
                  <a:pt x="34487" y="390450"/>
                  <a:pt x="7499" y="419819"/>
                </a:cubicBezTo>
                <a:cubicBezTo>
                  <a:pt x="-19489" y="449188"/>
                  <a:pt x="32635" y="398917"/>
                  <a:pt x="64649" y="373782"/>
                </a:cubicBezTo>
                <a:cubicBezTo>
                  <a:pt x="96663" y="348647"/>
                  <a:pt x="153019" y="329332"/>
                  <a:pt x="199586" y="269007"/>
                </a:cubicBezTo>
                <a:cubicBezTo>
                  <a:pt x="246153" y="208682"/>
                  <a:pt x="320501" y="12625"/>
                  <a:pt x="324999" y="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763E319D-7B4C-49BB-8D3F-CD67319DF90D}"/>
              </a:ext>
            </a:extLst>
          </p:cNvPr>
          <p:cNvSpPr/>
          <p:nvPr/>
        </p:nvSpPr>
        <p:spPr>
          <a:xfrm>
            <a:off x="1046020" y="5967749"/>
            <a:ext cx="737629" cy="436248"/>
          </a:xfrm>
          <a:custGeom>
            <a:avLst/>
            <a:gdLst>
              <a:gd name="connsiteX0" fmla="*/ 143 w 737629"/>
              <a:gd name="connsiteY0" fmla="*/ 436226 h 436248"/>
              <a:gd name="connsiteX1" fmla="*/ 325580 w 737629"/>
              <a:gd name="connsiteY1" fmla="*/ 272714 h 436248"/>
              <a:gd name="connsiteX2" fmla="*/ 508143 w 737629"/>
              <a:gd name="connsiteY2" fmla="*/ 131426 h 436248"/>
              <a:gd name="connsiteX3" fmla="*/ 733568 w 737629"/>
              <a:gd name="connsiteY3" fmla="*/ 2839 h 436248"/>
              <a:gd name="connsiteX4" fmla="*/ 658955 w 737629"/>
              <a:gd name="connsiteY4" fmla="*/ 39351 h 436248"/>
              <a:gd name="connsiteX5" fmla="*/ 541480 w 737629"/>
              <a:gd name="connsiteY5" fmla="*/ 94914 h 436248"/>
              <a:gd name="connsiteX6" fmla="*/ 416068 w 737629"/>
              <a:gd name="connsiteY6" fmla="*/ 174289 h 436248"/>
              <a:gd name="connsiteX7" fmla="*/ 285893 w 737629"/>
              <a:gd name="connsiteY7" fmla="*/ 261601 h 436248"/>
              <a:gd name="connsiteX8" fmla="*/ 143 w 737629"/>
              <a:gd name="connsiteY8" fmla="*/ 436226 h 43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7629" h="436248">
                <a:moveTo>
                  <a:pt x="143" y="436226"/>
                </a:moveTo>
                <a:cubicBezTo>
                  <a:pt x="6758" y="438078"/>
                  <a:pt x="240913" y="323514"/>
                  <a:pt x="325580" y="272714"/>
                </a:cubicBezTo>
                <a:cubicBezTo>
                  <a:pt x="410247" y="221914"/>
                  <a:pt x="440145" y="176405"/>
                  <a:pt x="508143" y="131426"/>
                </a:cubicBezTo>
                <a:cubicBezTo>
                  <a:pt x="576141" y="86447"/>
                  <a:pt x="708433" y="18185"/>
                  <a:pt x="733568" y="2839"/>
                </a:cubicBezTo>
                <a:cubicBezTo>
                  <a:pt x="758703" y="-12507"/>
                  <a:pt x="658955" y="39351"/>
                  <a:pt x="658955" y="39351"/>
                </a:cubicBezTo>
                <a:cubicBezTo>
                  <a:pt x="626940" y="54697"/>
                  <a:pt x="581961" y="72424"/>
                  <a:pt x="541480" y="94914"/>
                </a:cubicBezTo>
                <a:cubicBezTo>
                  <a:pt x="500999" y="117404"/>
                  <a:pt x="458666" y="146508"/>
                  <a:pt x="416068" y="174289"/>
                </a:cubicBezTo>
                <a:cubicBezTo>
                  <a:pt x="373470" y="202070"/>
                  <a:pt x="354420" y="219268"/>
                  <a:pt x="285893" y="261601"/>
                </a:cubicBezTo>
                <a:cubicBezTo>
                  <a:pt x="217366" y="303934"/>
                  <a:pt x="-6472" y="434374"/>
                  <a:pt x="143" y="436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56AE3A32-0AAA-4652-B231-6AB3A75022BB}"/>
              </a:ext>
            </a:extLst>
          </p:cNvPr>
          <p:cNvSpPr/>
          <p:nvPr/>
        </p:nvSpPr>
        <p:spPr>
          <a:xfrm>
            <a:off x="1203069" y="5184287"/>
            <a:ext cx="235222" cy="560110"/>
          </a:xfrm>
          <a:custGeom>
            <a:avLst/>
            <a:gdLst>
              <a:gd name="connsiteX0" fmla="*/ 235206 w 235222"/>
              <a:gd name="connsiteY0" fmla="*/ 488 h 560110"/>
              <a:gd name="connsiteX1" fmla="*/ 166944 w 235222"/>
              <a:gd name="connsiteY1" fmla="*/ 90976 h 560110"/>
              <a:gd name="connsiteX2" fmla="*/ 120906 w 235222"/>
              <a:gd name="connsiteY2" fmla="*/ 214801 h 560110"/>
              <a:gd name="connsiteX3" fmla="*/ 63756 w 235222"/>
              <a:gd name="connsiteY3" fmla="*/ 367201 h 560110"/>
              <a:gd name="connsiteX4" fmla="*/ 256 w 235222"/>
              <a:gd name="connsiteY4" fmla="*/ 556113 h 560110"/>
              <a:gd name="connsiteX5" fmla="*/ 44706 w 235222"/>
              <a:gd name="connsiteY5" fmla="*/ 476738 h 560110"/>
              <a:gd name="connsiteX6" fmla="*/ 124081 w 235222"/>
              <a:gd name="connsiteY6" fmla="*/ 254488 h 560110"/>
              <a:gd name="connsiteX7" fmla="*/ 160594 w 235222"/>
              <a:gd name="connsiteY7" fmla="*/ 63988 h 560110"/>
              <a:gd name="connsiteX8" fmla="*/ 235206 w 235222"/>
              <a:gd name="connsiteY8" fmla="*/ 488 h 56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222" h="560110">
                <a:moveTo>
                  <a:pt x="235206" y="488"/>
                </a:moveTo>
                <a:cubicBezTo>
                  <a:pt x="236264" y="4986"/>
                  <a:pt x="185994" y="55257"/>
                  <a:pt x="166944" y="90976"/>
                </a:cubicBezTo>
                <a:cubicBezTo>
                  <a:pt x="147894" y="126695"/>
                  <a:pt x="138104" y="168764"/>
                  <a:pt x="120906" y="214801"/>
                </a:cubicBezTo>
                <a:cubicBezTo>
                  <a:pt x="103708" y="260838"/>
                  <a:pt x="83864" y="310316"/>
                  <a:pt x="63756" y="367201"/>
                </a:cubicBezTo>
                <a:cubicBezTo>
                  <a:pt x="43648" y="424086"/>
                  <a:pt x="3431" y="537857"/>
                  <a:pt x="256" y="556113"/>
                </a:cubicBezTo>
                <a:cubicBezTo>
                  <a:pt x="-2919" y="574369"/>
                  <a:pt x="24069" y="527009"/>
                  <a:pt x="44706" y="476738"/>
                </a:cubicBezTo>
                <a:cubicBezTo>
                  <a:pt x="65343" y="426467"/>
                  <a:pt x="104766" y="323280"/>
                  <a:pt x="124081" y="254488"/>
                </a:cubicBezTo>
                <a:cubicBezTo>
                  <a:pt x="143396" y="185696"/>
                  <a:pt x="144190" y="104998"/>
                  <a:pt x="160594" y="63988"/>
                </a:cubicBezTo>
                <a:cubicBezTo>
                  <a:pt x="176998" y="22978"/>
                  <a:pt x="234148" y="-4010"/>
                  <a:pt x="235206" y="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695B50D7-7FBB-415C-9FEC-E492661FCBFF}"/>
              </a:ext>
            </a:extLst>
          </p:cNvPr>
          <p:cNvSpPr/>
          <p:nvPr/>
        </p:nvSpPr>
        <p:spPr>
          <a:xfrm>
            <a:off x="1100110" y="5735422"/>
            <a:ext cx="119292" cy="265001"/>
          </a:xfrm>
          <a:custGeom>
            <a:avLst/>
            <a:gdLst>
              <a:gd name="connsiteX0" fmla="*/ 119090 w 119292"/>
              <a:gd name="connsiteY0" fmla="*/ 1803 h 265001"/>
              <a:gd name="connsiteX1" fmla="*/ 28603 w 119292"/>
              <a:gd name="connsiteY1" fmla="*/ 220878 h 265001"/>
              <a:gd name="connsiteX2" fmla="*/ 28 w 119292"/>
              <a:gd name="connsiteY2" fmla="*/ 263741 h 265001"/>
              <a:gd name="connsiteX3" fmla="*/ 23840 w 119292"/>
              <a:gd name="connsiteY3" fmla="*/ 197066 h 265001"/>
              <a:gd name="connsiteX4" fmla="*/ 52415 w 119292"/>
              <a:gd name="connsiteY4" fmla="*/ 119278 h 265001"/>
              <a:gd name="connsiteX5" fmla="*/ 119090 w 119292"/>
              <a:gd name="connsiteY5" fmla="*/ 1803 h 26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292" h="265001">
                <a:moveTo>
                  <a:pt x="119090" y="1803"/>
                </a:moveTo>
                <a:cubicBezTo>
                  <a:pt x="115121" y="18736"/>
                  <a:pt x="48447" y="177222"/>
                  <a:pt x="28603" y="220878"/>
                </a:cubicBezTo>
                <a:cubicBezTo>
                  <a:pt x="8759" y="264534"/>
                  <a:pt x="822" y="267710"/>
                  <a:pt x="28" y="263741"/>
                </a:cubicBezTo>
                <a:cubicBezTo>
                  <a:pt x="-766" y="259772"/>
                  <a:pt x="15109" y="221143"/>
                  <a:pt x="23840" y="197066"/>
                </a:cubicBezTo>
                <a:cubicBezTo>
                  <a:pt x="32571" y="172989"/>
                  <a:pt x="37334" y="146530"/>
                  <a:pt x="52415" y="119278"/>
                </a:cubicBezTo>
                <a:cubicBezTo>
                  <a:pt x="67496" y="92026"/>
                  <a:pt x="123059" y="-15130"/>
                  <a:pt x="119090" y="1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08D9A32F-0360-46E3-9407-99CE44EE83FA}"/>
              </a:ext>
            </a:extLst>
          </p:cNvPr>
          <p:cNvSpPr/>
          <p:nvPr/>
        </p:nvSpPr>
        <p:spPr>
          <a:xfrm>
            <a:off x="719403" y="6008890"/>
            <a:ext cx="399648" cy="204081"/>
          </a:xfrm>
          <a:custGeom>
            <a:avLst/>
            <a:gdLst>
              <a:gd name="connsiteX0" fmla="*/ 1322 w 399648"/>
              <a:gd name="connsiteY0" fmla="*/ 202998 h 204081"/>
              <a:gd name="connsiteX1" fmla="*/ 150547 w 399648"/>
              <a:gd name="connsiteY1" fmla="*/ 166485 h 204081"/>
              <a:gd name="connsiteX2" fmla="*/ 228335 w 399648"/>
              <a:gd name="connsiteY2" fmla="*/ 107748 h 204081"/>
              <a:gd name="connsiteX3" fmla="*/ 396610 w 399648"/>
              <a:gd name="connsiteY3" fmla="*/ 1385 h 204081"/>
              <a:gd name="connsiteX4" fmla="*/ 329935 w 399648"/>
              <a:gd name="connsiteY4" fmla="*/ 52185 h 204081"/>
              <a:gd name="connsiteX5" fmla="*/ 244210 w 399648"/>
              <a:gd name="connsiteY5" fmla="*/ 125210 h 204081"/>
              <a:gd name="connsiteX6" fmla="*/ 1322 w 399648"/>
              <a:gd name="connsiteY6" fmla="*/ 202998 h 20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648" h="204081">
                <a:moveTo>
                  <a:pt x="1322" y="202998"/>
                </a:moveTo>
                <a:cubicBezTo>
                  <a:pt x="-14288" y="209877"/>
                  <a:pt x="112711" y="182360"/>
                  <a:pt x="150547" y="166485"/>
                </a:cubicBezTo>
                <a:cubicBezTo>
                  <a:pt x="188383" y="150610"/>
                  <a:pt x="187325" y="135265"/>
                  <a:pt x="228335" y="107748"/>
                </a:cubicBezTo>
                <a:cubicBezTo>
                  <a:pt x="269345" y="80231"/>
                  <a:pt x="379677" y="10645"/>
                  <a:pt x="396610" y="1385"/>
                </a:cubicBezTo>
                <a:cubicBezTo>
                  <a:pt x="413543" y="-7875"/>
                  <a:pt x="355335" y="31547"/>
                  <a:pt x="329935" y="52185"/>
                </a:cubicBezTo>
                <a:cubicBezTo>
                  <a:pt x="304535" y="72823"/>
                  <a:pt x="294746" y="100339"/>
                  <a:pt x="244210" y="125210"/>
                </a:cubicBezTo>
                <a:cubicBezTo>
                  <a:pt x="193674" y="150081"/>
                  <a:pt x="16932" y="196119"/>
                  <a:pt x="1322" y="202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0E5ECAB6-B07B-4887-B1BD-5D751A92B625}"/>
              </a:ext>
            </a:extLst>
          </p:cNvPr>
          <p:cNvSpPr/>
          <p:nvPr/>
        </p:nvSpPr>
        <p:spPr>
          <a:xfrm>
            <a:off x="336463" y="5991659"/>
            <a:ext cx="775398" cy="291890"/>
          </a:xfrm>
          <a:custGeom>
            <a:avLst/>
            <a:gdLst>
              <a:gd name="connsiteX0" fmla="*/ 87 w 775398"/>
              <a:gd name="connsiteY0" fmla="*/ 291666 h 291890"/>
              <a:gd name="connsiteX1" fmla="*/ 277900 w 775398"/>
              <a:gd name="connsiteY1" fmla="*/ 229754 h 291890"/>
              <a:gd name="connsiteX2" fmla="*/ 514437 w 775398"/>
              <a:gd name="connsiteY2" fmla="*/ 163079 h 291890"/>
              <a:gd name="connsiteX3" fmla="*/ 589050 w 775398"/>
              <a:gd name="connsiteY3" fmla="*/ 118629 h 291890"/>
              <a:gd name="connsiteX4" fmla="*/ 770025 w 775398"/>
              <a:gd name="connsiteY4" fmla="*/ 2741 h 291890"/>
              <a:gd name="connsiteX5" fmla="*/ 708112 w 775398"/>
              <a:gd name="connsiteY5" fmla="*/ 47191 h 291890"/>
              <a:gd name="connsiteX6" fmla="*/ 509675 w 775398"/>
              <a:gd name="connsiteY6" fmla="*/ 166254 h 291890"/>
              <a:gd name="connsiteX7" fmla="*/ 250912 w 775398"/>
              <a:gd name="connsiteY7" fmla="*/ 247216 h 291890"/>
              <a:gd name="connsiteX8" fmla="*/ 87 w 775398"/>
              <a:gd name="connsiteY8" fmla="*/ 291666 h 2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5398" h="291890">
                <a:moveTo>
                  <a:pt x="87" y="291666"/>
                </a:moveTo>
                <a:cubicBezTo>
                  <a:pt x="4585" y="288756"/>
                  <a:pt x="192175" y="251185"/>
                  <a:pt x="277900" y="229754"/>
                </a:cubicBezTo>
                <a:cubicBezTo>
                  <a:pt x="363625" y="208323"/>
                  <a:pt x="462579" y="181600"/>
                  <a:pt x="514437" y="163079"/>
                </a:cubicBezTo>
                <a:cubicBezTo>
                  <a:pt x="566295" y="144558"/>
                  <a:pt x="546452" y="145352"/>
                  <a:pt x="589050" y="118629"/>
                </a:cubicBezTo>
                <a:cubicBezTo>
                  <a:pt x="631648" y="91906"/>
                  <a:pt x="750181" y="14647"/>
                  <a:pt x="770025" y="2741"/>
                </a:cubicBezTo>
                <a:cubicBezTo>
                  <a:pt x="789869" y="-9165"/>
                  <a:pt x="751504" y="19939"/>
                  <a:pt x="708112" y="47191"/>
                </a:cubicBezTo>
                <a:cubicBezTo>
                  <a:pt x="664720" y="74443"/>
                  <a:pt x="585875" y="132917"/>
                  <a:pt x="509675" y="166254"/>
                </a:cubicBezTo>
                <a:cubicBezTo>
                  <a:pt x="433475" y="199591"/>
                  <a:pt x="336108" y="225785"/>
                  <a:pt x="250912" y="247216"/>
                </a:cubicBezTo>
                <a:cubicBezTo>
                  <a:pt x="165716" y="268647"/>
                  <a:pt x="-4411" y="294576"/>
                  <a:pt x="87" y="291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BB70B8C8-8714-4FA4-936C-6D5974A73524}"/>
              </a:ext>
            </a:extLst>
          </p:cNvPr>
          <p:cNvSpPr/>
          <p:nvPr/>
        </p:nvSpPr>
        <p:spPr>
          <a:xfrm>
            <a:off x="331779" y="6280089"/>
            <a:ext cx="354048" cy="60472"/>
          </a:xfrm>
          <a:custGeom>
            <a:avLst/>
            <a:gdLst>
              <a:gd name="connsiteX0" fmla="*/ 9 w 354048"/>
              <a:gd name="connsiteY0" fmla="*/ 30224 h 60472"/>
              <a:gd name="connsiteX1" fmla="*/ 250834 w 354048"/>
              <a:gd name="connsiteY1" fmla="*/ 12761 h 60472"/>
              <a:gd name="connsiteX2" fmla="*/ 352434 w 354048"/>
              <a:gd name="connsiteY2" fmla="*/ 60386 h 60472"/>
              <a:gd name="connsiteX3" fmla="*/ 309571 w 354048"/>
              <a:gd name="connsiteY3" fmla="*/ 23874 h 60472"/>
              <a:gd name="connsiteX4" fmla="*/ 260359 w 354048"/>
              <a:gd name="connsiteY4" fmla="*/ 61 h 60472"/>
              <a:gd name="connsiteX5" fmla="*/ 9 w 354048"/>
              <a:gd name="connsiteY5" fmla="*/ 30224 h 6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048" h="60472">
                <a:moveTo>
                  <a:pt x="9" y="30224"/>
                </a:moveTo>
                <a:cubicBezTo>
                  <a:pt x="-1579" y="32341"/>
                  <a:pt x="192097" y="7734"/>
                  <a:pt x="250834" y="12761"/>
                </a:cubicBezTo>
                <a:cubicBezTo>
                  <a:pt x="309572" y="17788"/>
                  <a:pt x="342645" y="58534"/>
                  <a:pt x="352434" y="60386"/>
                </a:cubicBezTo>
                <a:cubicBezTo>
                  <a:pt x="362223" y="62238"/>
                  <a:pt x="324917" y="33928"/>
                  <a:pt x="309571" y="23874"/>
                </a:cubicBezTo>
                <a:cubicBezTo>
                  <a:pt x="294225" y="13820"/>
                  <a:pt x="311688" y="1648"/>
                  <a:pt x="260359" y="61"/>
                </a:cubicBezTo>
                <a:cubicBezTo>
                  <a:pt x="209030" y="-1526"/>
                  <a:pt x="1597" y="28107"/>
                  <a:pt x="9" y="30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CC5FCD26-1683-4500-A54F-73DA9C45951B}"/>
              </a:ext>
            </a:extLst>
          </p:cNvPr>
          <p:cNvSpPr/>
          <p:nvPr/>
        </p:nvSpPr>
        <p:spPr>
          <a:xfrm>
            <a:off x="974709" y="6491255"/>
            <a:ext cx="350862" cy="63588"/>
          </a:xfrm>
          <a:custGeom>
            <a:avLst/>
            <a:gdLst>
              <a:gd name="connsiteX0" fmla="*/ 350854 w 350862"/>
              <a:gd name="connsiteY0" fmla="*/ 63533 h 63588"/>
              <a:gd name="connsiteX1" fmla="*/ 133366 w 350862"/>
              <a:gd name="connsiteY1" fmla="*/ 39720 h 63588"/>
              <a:gd name="connsiteX2" fmla="*/ 16 w 350862"/>
              <a:gd name="connsiteY2" fmla="*/ 33 h 63588"/>
              <a:gd name="connsiteX3" fmla="*/ 141304 w 350862"/>
              <a:gd name="connsiteY3" fmla="*/ 33370 h 63588"/>
              <a:gd name="connsiteX4" fmla="*/ 350854 w 350862"/>
              <a:gd name="connsiteY4" fmla="*/ 63533 h 6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862" h="63588">
                <a:moveTo>
                  <a:pt x="350854" y="63533"/>
                </a:moveTo>
                <a:cubicBezTo>
                  <a:pt x="349531" y="64591"/>
                  <a:pt x="191839" y="50303"/>
                  <a:pt x="133366" y="39720"/>
                </a:cubicBezTo>
                <a:cubicBezTo>
                  <a:pt x="74893" y="29137"/>
                  <a:pt x="-1307" y="1091"/>
                  <a:pt x="16" y="33"/>
                </a:cubicBezTo>
                <a:cubicBezTo>
                  <a:pt x="1339" y="-1025"/>
                  <a:pt x="86800" y="23316"/>
                  <a:pt x="141304" y="33370"/>
                </a:cubicBezTo>
                <a:cubicBezTo>
                  <a:pt x="195808" y="43424"/>
                  <a:pt x="352177" y="62475"/>
                  <a:pt x="350854" y="63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714FB165-9558-4F91-AB14-CFB988042584}"/>
              </a:ext>
            </a:extLst>
          </p:cNvPr>
          <p:cNvSpPr/>
          <p:nvPr/>
        </p:nvSpPr>
        <p:spPr>
          <a:xfrm>
            <a:off x="683978" y="6340455"/>
            <a:ext cx="304540" cy="163606"/>
          </a:xfrm>
          <a:custGeom>
            <a:avLst/>
            <a:gdLst>
              <a:gd name="connsiteX0" fmla="*/ 235 w 304540"/>
              <a:gd name="connsiteY0" fmla="*/ 20 h 163606"/>
              <a:gd name="connsiteX1" fmla="*/ 157397 w 304540"/>
              <a:gd name="connsiteY1" fmla="*/ 88920 h 163606"/>
              <a:gd name="connsiteX2" fmla="*/ 300272 w 304540"/>
              <a:gd name="connsiteY2" fmla="*/ 161945 h 163606"/>
              <a:gd name="connsiteX3" fmla="*/ 260585 w 304540"/>
              <a:gd name="connsiteY3" fmla="*/ 136545 h 163606"/>
              <a:gd name="connsiteX4" fmla="*/ 193910 w 304540"/>
              <a:gd name="connsiteY4" fmla="*/ 96858 h 163606"/>
              <a:gd name="connsiteX5" fmla="*/ 235 w 304540"/>
              <a:gd name="connsiteY5" fmla="*/ 20 h 16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540" h="163606">
                <a:moveTo>
                  <a:pt x="235" y="20"/>
                </a:moveTo>
                <a:cubicBezTo>
                  <a:pt x="-5850" y="-1303"/>
                  <a:pt x="107391" y="61932"/>
                  <a:pt x="157397" y="88920"/>
                </a:cubicBezTo>
                <a:cubicBezTo>
                  <a:pt x="207403" y="115908"/>
                  <a:pt x="283074" y="154008"/>
                  <a:pt x="300272" y="161945"/>
                </a:cubicBezTo>
                <a:cubicBezTo>
                  <a:pt x="317470" y="169882"/>
                  <a:pt x="278312" y="147393"/>
                  <a:pt x="260585" y="136545"/>
                </a:cubicBezTo>
                <a:cubicBezTo>
                  <a:pt x="242858" y="125697"/>
                  <a:pt x="235714" y="118554"/>
                  <a:pt x="193910" y="96858"/>
                </a:cubicBezTo>
                <a:cubicBezTo>
                  <a:pt x="152106" y="75162"/>
                  <a:pt x="6320" y="1343"/>
                  <a:pt x="235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4C15187E-BAA7-40F3-8C96-40CC00FC6152}"/>
              </a:ext>
            </a:extLst>
          </p:cNvPr>
          <p:cNvSpPr/>
          <p:nvPr/>
        </p:nvSpPr>
        <p:spPr>
          <a:xfrm>
            <a:off x="1016186" y="6365865"/>
            <a:ext cx="168157" cy="121126"/>
          </a:xfrm>
          <a:custGeom>
            <a:avLst/>
            <a:gdLst>
              <a:gd name="connsiteX0" fmla="*/ 168089 w 168157"/>
              <a:gd name="connsiteY0" fmla="*/ 120660 h 121126"/>
              <a:gd name="connsiteX1" fmla="*/ 52202 w 168157"/>
              <a:gd name="connsiteY1" fmla="*/ 88910 h 121126"/>
              <a:gd name="connsiteX2" fmla="*/ 1402 w 168157"/>
              <a:gd name="connsiteY2" fmla="*/ 58748 h 121126"/>
              <a:gd name="connsiteX3" fmla="*/ 103002 w 168157"/>
              <a:gd name="connsiteY3" fmla="*/ 10 h 121126"/>
              <a:gd name="connsiteX4" fmla="*/ 34739 w 168157"/>
              <a:gd name="connsiteY4" fmla="*/ 63510 h 121126"/>
              <a:gd name="connsiteX5" fmla="*/ 168089 w 168157"/>
              <a:gd name="connsiteY5" fmla="*/ 120660 h 12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57" h="121126">
                <a:moveTo>
                  <a:pt x="168089" y="120660"/>
                </a:moveTo>
                <a:cubicBezTo>
                  <a:pt x="170999" y="124893"/>
                  <a:pt x="79983" y="99229"/>
                  <a:pt x="52202" y="88910"/>
                </a:cubicBezTo>
                <a:cubicBezTo>
                  <a:pt x="24421" y="78591"/>
                  <a:pt x="-7065" y="73565"/>
                  <a:pt x="1402" y="58748"/>
                </a:cubicBezTo>
                <a:cubicBezTo>
                  <a:pt x="9869" y="43931"/>
                  <a:pt x="97446" y="-784"/>
                  <a:pt x="103002" y="10"/>
                </a:cubicBezTo>
                <a:cubicBezTo>
                  <a:pt x="108558" y="804"/>
                  <a:pt x="22304" y="42608"/>
                  <a:pt x="34739" y="63510"/>
                </a:cubicBezTo>
                <a:cubicBezTo>
                  <a:pt x="47174" y="84412"/>
                  <a:pt x="165179" y="116427"/>
                  <a:pt x="168089" y="120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3F54498A-A64A-423F-9C69-E7FE613AD168}"/>
              </a:ext>
            </a:extLst>
          </p:cNvPr>
          <p:cNvSpPr/>
          <p:nvPr/>
        </p:nvSpPr>
        <p:spPr>
          <a:xfrm>
            <a:off x="1301673" y="6473598"/>
            <a:ext cx="474875" cy="141641"/>
          </a:xfrm>
          <a:custGeom>
            <a:avLst/>
            <a:gdLst>
              <a:gd name="connsiteX0" fmla="*/ 77 w 474875"/>
              <a:gd name="connsiteY0" fmla="*/ 75369 h 141641"/>
              <a:gd name="connsiteX1" fmla="*/ 177877 w 474875"/>
              <a:gd name="connsiteY1" fmla="*/ 22452 h 141641"/>
              <a:gd name="connsiteX2" fmla="*/ 421294 w 474875"/>
              <a:gd name="connsiteY2" fmla="*/ 111352 h 141641"/>
              <a:gd name="connsiteX3" fmla="*/ 474210 w 474875"/>
              <a:gd name="connsiteY3" fmla="*/ 140985 h 141641"/>
              <a:gd name="connsiteX4" fmla="*/ 402244 w 474875"/>
              <a:gd name="connsiteY4" fmla="*/ 88069 h 141641"/>
              <a:gd name="connsiteX5" fmla="*/ 254077 w 474875"/>
              <a:gd name="connsiteY5" fmla="*/ 18219 h 141641"/>
              <a:gd name="connsiteX6" fmla="*/ 156710 w 474875"/>
              <a:gd name="connsiteY6" fmla="*/ 3402 h 141641"/>
              <a:gd name="connsiteX7" fmla="*/ 77 w 474875"/>
              <a:gd name="connsiteY7" fmla="*/ 75369 h 14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875" h="141641">
                <a:moveTo>
                  <a:pt x="77" y="75369"/>
                </a:moveTo>
                <a:cubicBezTo>
                  <a:pt x="3605" y="78544"/>
                  <a:pt x="107674" y="16455"/>
                  <a:pt x="177877" y="22452"/>
                </a:cubicBezTo>
                <a:cubicBezTo>
                  <a:pt x="248080" y="28449"/>
                  <a:pt x="371905" y="91597"/>
                  <a:pt x="421294" y="111352"/>
                </a:cubicBezTo>
                <a:cubicBezTo>
                  <a:pt x="470683" y="131108"/>
                  <a:pt x="477385" y="144865"/>
                  <a:pt x="474210" y="140985"/>
                </a:cubicBezTo>
                <a:cubicBezTo>
                  <a:pt x="471035" y="137105"/>
                  <a:pt x="438933" y="108530"/>
                  <a:pt x="402244" y="88069"/>
                </a:cubicBezTo>
                <a:cubicBezTo>
                  <a:pt x="365555" y="67608"/>
                  <a:pt x="294999" y="32330"/>
                  <a:pt x="254077" y="18219"/>
                </a:cubicBezTo>
                <a:cubicBezTo>
                  <a:pt x="213155" y="4108"/>
                  <a:pt x="199396" y="-5417"/>
                  <a:pt x="156710" y="3402"/>
                </a:cubicBezTo>
                <a:cubicBezTo>
                  <a:pt x="114024" y="12221"/>
                  <a:pt x="-3451" y="72194"/>
                  <a:pt x="77" y="75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0575EC06-15F0-4550-AC95-3937B60F1D4E}"/>
              </a:ext>
            </a:extLst>
          </p:cNvPr>
          <p:cNvSpPr/>
          <p:nvPr/>
        </p:nvSpPr>
        <p:spPr>
          <a:xfrm>
            <a:off x="1783840" y="6612402"/>
            <a:ext cx="454933" cy="244588"/>
          </a:xfrm>
          <a:custGeom>
            <a:avLst/>
            <a:gdLst>
              <a:gd name="connsiteX0" fmla="*/ 510 w 454933"/>
              <a:gd name="connsiteY0" fmla="*/ 65 h 244588"/>
              <a:gd name="connsiteX1" fmla="*/ 252393 w 454933"/>
              <a:gd name="connsiteY1" fmla="*/ 160931 h 244588"/>
              <a:gd name="connsiteX2" fmla="*/ 445010 w 454933"/>
              <a:gd name="connsiteY2" fmla="*/ 241365 h 244588"/>
              <a:gd name="connsiteX3" fmla="*/ 402677 w 454933"/>
              <a:gd name="connsiteY3" fmla="*/ 220198 h 244588"/>
              <a:gd name="connsiteX4" fmla="*/ 193127 w 454933"/>
              <a:gd name="connsiteY4" fmla="*/ 141881 h 244588"/>
              <a:gd name="connsiteX5" fmla="*/ 510 w 454933"/>
              <a:gd name="connsiteY5" fmla="*/ 65 h 24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933" h="244588">
                <a:moveTo>
                  <a:pt x="510" y="65"/>
                </a:moveTo>
                <a:cubicBezTo>
                  <a:pt x="10388" y="3240"/>
                  <a:pt x="178310" y="120714"/>
                  <a:pt x="252393" y="160931"/>
                </a:cubicBezTo>
                <a:cubicBezTo>
                  <a:pt x="326476" y="201148"/>
                  <a:pt x="419963" y="231487"/>
                  <a:pt x="445010" y="241365"/>
                </a:cubicBezTo>
                <a:cubicBezTo>
                  <a:pt x="470057" y="251243"/>
                  <a:pt x="444658" y="236779"/>
                  <a:pt x="402677" y="220198"/>
                </a:cubicBezTo>
                <a:cubicBezTo>
                  <a:pt x="360697" y="203617"/>
                  <a:pt x="259802" y="173984"/>
                  <a:pt x="193127" y="141881"/>
                </a:cubicBezTo>
                <a:cubicBezTo>
                  <a:pt x="126452" y="109778"/>
                  <a:pt x="-9368" y="-3110"/>
                  <a:pt x="510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98E494F7-0722-493D-A7E4-5B93F8031849}"/>
              </a:ext>
            </a:extLst>
          </p:cNvPr>
          <p:cNvSpPr/>
          <p:nvPr/>
        </p:nvSpPr>
        <p:spPr>
          <a:xfrm>
            <a:off x="2097614" y="6813327"/>
            <a:ext cx="771396" cy="332636"/>
          </a:xfrm>
          <a:custGeom>
            <a:avLst/>
            <a:gdLst>
              <a:gd name="connsiteX0" fmla="*/ 3 w 771396"/>
              <a:gd name="connsiteY0" fmla="*/ 223 h 332636"/>
              <a:gd name="connsiteX1" fmla="*/ 345019 w 771396"/>
              <a:gd name="connsiteY1" fmla="*/ 167440 h 332636"/>
              <a:gd name="connsiteX2" fmla="*/ 751419 w 771396"/>
              <a:gd name="connsiteY2" fmla="*/ 326190 h 332636"/>
              <a:gd name="connsiteX3" fmla="*/ 690036 w 771396"/>
              <a:gd name="connsiteY3" fmla="*/ 294440 h 332636"/>
              <a:gd name="connsiteX4" fmla="*/ 524936 w 771396"/>
              <a:gd name="connsiteY4" fmla="*/ 226706 h 332636"/>
              <a:gd name="connsiteX5" fmla="*/ 338669 w 771396"/>
              <a:gd name="connsiteY5" fmla="*/ 133573 h 332636"/>
              <a:gd name="connsiteX6" fmla="*/ 3 w 771396"/>
              <a:gd name="connsiteY6" fmla="*/ 223 h 33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396" h="332636">
                <a:moveTo>
                  <a:pt x="3" y="223"/>
                </a:moveTo>
                <a:cubicBezTo>
                  <a:pt x="1061" y="5867"/>
                  <a:pt x="219783" y="113112"/>
                  <a:pt x="345019" y="167440"/>
                </a:cubicBezTo>
                <a:cubicBezTo>
                  <a:pt x="470255" y="221768"/>
                  <a:pt x="693916" y="305023"/>
                  <a:pt x="751419" y="326190"/>
                </a:cubicBezTo>
                <a:cubicBezTo>
                  <a:pt x="808922" y="347357"/>
                  <a:pt x="727783" y="311021"/>
                  <a:pt x="690036" y="294440"/>
                </a:cubicBezTo>
                <a:cubicBezTo>
                  <a:pt x="652289" y="277859"/>
                  <a:pt x="583497" y="253517"/>
                  <a:pt x="524936" y="226706"/>
                </a:cubicBezTo>
                <a:cubicBezTo>
                  <a:pt x="466375" y="199895"/>
                  <a:pt x="423688" y="169909"/>
                  <a:pt x="338669" y="133573"/>
                </a:cubicBezTo>
                <a:cubicBezTo>
                  <a:pt x="253650" y="97237"/>
                  <a:pt x="-1055" y="-5421"/>
                  <a:pt x="3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1559F6B1-BEB6-4AFF-85DA-712E9D0C3036}"/>
              </a:ext>
            </a:extLst>
          </p:cNvPr>
          <p:cNvSpPr/>
          <p:nvPr/>
        </p:nvSpPr>
        <p:spPr>
          <a:xfrm>
            <a:off x="1324666" y="6552998"/>
            <a:ext cx="434534" cy="260101"/>
          </a:xfrm>
          <a:custGeom>
            <a:avLst/>
            <a:gdLst>
              <a:gd name="connsiteX0" fmla="*/ 367 w 434534"/>
              <a:gd name="connsiteY0" fmla="*/ 202 h 260101"/>
              <a:gd name="connsiteX1" fmla="*/ 133717 w 434534"/>
              <a:gd name="connsiteY1" fmla="*/ 55235 h 260101"/>
              <a:gd name="connsiteX2" fmla="*/ 425817 w 434534"/>
              <a:gd name="connsiteY2" fmla="*/ 256319 h 260101"/>
              <a:gd name="connsiteX3" fmla="*/ 341151 w 434534"/>
              <a:gd name="connsiteY3" fmla="*/ 175885 h 260101"/>
              <a:gd name="connsiteX4" fmla="*/ 169701 w 434534"/>
              <a:gd name="connsiteY4" fmla="*/ 42535 h 260101"/>
              <a:gd name="connsiteX5" fmla="*/ 367 w 434534"/>
              <a:gd name="connsiteY5" fmla="*/ 202 h 26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534" h="260101">
                <a:moveTo>
                  <a:pt x="367" y="202"/>
                </a:moveTo>
                <a:cubicBezTo>
                  <a:pt x="-5630" y="2319"/>
                  <a:pt x="62809" y="12549"/>
                  <a:pt x="133717" y="55235"/>
                </a:cubicBezTo>
                <a:cubicBezTo>
                  <a:pt x="204625" y="97921"/>
                  <a:pt x="391245" y="236211"/>
                  <a:pt x="425817" y="256319"/>
                </a:cubicBezTo>
                <a:cubicBezTo>
                  <a:pt x="460389" y="276427"/>
                  <a:pt x="383837" y="211516"/>
                  <a:pt x="341151" y="175885"/>
                </a:cubicBezTo>
                <a:cubicBezTo>
                  <a:pt x="298465" y="140254"/>
                  <a:pt x="227204" y="72521"/>
                  <a:pt x="169701" y="42535"/>
                </a:cubicBezTo>
                <a:cubicBezTo>
                  <a:pt x="112198" y="12549"/>
                  <a:pt x="6364" y="-1915"/>
                  <a:pt x="367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899F8954-8E28-445E-B9EE-6F6C670125E2}"/>
              </a:ext>
            </a:extLst>
          </p:cNvPr>
          <p:cNvSpPr/>
          <p:nvPr/>
        </p:nvSpPr>
        <p:spPr>
          <a:xfrm>
            <a:off x="1751860" y="6829277"/>
            <a:ext cx="509101" cy="268822"/>
          </a:xfrm>
          <a:custGeom>
            <a:avLst/>
            <a:gdLst>
              <a:gd name="connsiteX0" fmla="*/ 2857 w 509101"/>
              <a:gd name="connsiteY0" fmla="*/ 3323 h 268822"/>
              <a:gd name="connsiteX1" fmla="*/ 485457 w 509101"/>
              <a:gd name="connsiteY1" fmla="*/ 259440 h 268822"/>
              <a:gd name="connsiteX2" fmla="*/ 419840 w 509101"/>
              <a:gd name="connsiteY2" fmla="*/ 204406 h 268822"/>
              <a:gd name="connsiteX3" fmla="*/ 290723 w 509101"/>
              <a:gd name="connsiteY3" fmla="*/ 119740 h 268822"/>
              <a:gd name="connsiteX4" fmla="*/ 2857 w 509101"/>
              <a:gd name="connsiteY4" fmla="*/ 3323 h 26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01" h="268822">
                <a:moveTo>
                  <a:pt x="2857" y="3323"/>
                </a:moveTo>
                <a:cubicBezTo>
                  <a:pt x="35313" y="26606"/>
                  <a:pt x="415960" y="225926"/>
                  <a:pt x="485457" y="259440"/>
                </a:cubicBezTo>
                <a:cubicBezTo>
                  <a:pt x="554954" y="292954"/>
                  <a:pt x="452296" y="227689"/>
                  <a:pt x="419840" y="204406"/>
                </a:cubicBezTo>
                <a:cubicBezTo>
                  <a:pt x="387384" y="181123"/>
                  <a:pt x="357751" y="153959"/>
                  <a:pt x="290723" y="119740"/>
                </a:cubicBezTo>
                <a:cubicBezTo>
                  <a:pt x="223695" y="85521"/>
                  <a:pt x="-29599" y="-19960"/>
                  <a:pt x="2857" y="3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8995BF64-719E-4B91-A999-FBFD1F5AD78B}"/>
              </a:ext>
            </a:extLst>
          </p:cNvPr>
          <p:cNvSpPr/>
          <p:nvPr/>
        </p:nvSpPr>
        <p:spPr>
          <a:xfrm>
            <a:off x="2248915" y="7100686"/>
            <a:ext cx="498872" cy="222319"/>
          </a:xfrm>
          <a:custGeom>
            <a:avLst/>
            <a:gdLst>
              <a:gd name="connsiteX0" fmla="*/ 3218 w 498872"/>
              <a:gd name="connsiteY0" fmla="*/ 2847 h 222319"/>
              <a:gd name="connsiteX1" fmla="*/ 441368 w 498872"/>
              <a:gd name="connsiteY1" fmla="*/ 199697 h 222319"/>
              <a:gd name="connsiteX2" fmla="*/ 492168 w 498872"/>
              <a:gd name="connsiteY2" fmla="*/ 216631 h 222319"/>
              <a:gd name="connsiteX3" fmla="*/ 426552 w 498872"/>
              <a:gd name="connsiteY3" fmla="*/ 186997 h 222319"/>
              <a:gd name="connsiteX4" fmla="*/ 250868 w 498872"/>
              <a:gd name="connsiteY4" fmla="*/ 89631 h 222319"/>
              <a:gd name="connsiteX5" fmla="*/ 3218 w 498872"/>
              <a:gd name="connsiteY5" fmla="*/ 2847 h 22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872" h="222319">
                <a:moveTo>
                  <a:pt x="3218" y="2847"/>
                </a:moveTo>
                <a:cubicBezTo>
                  <a:pt x="34968" y="21191"/>
                  <a:pt x="359876" y="164066"/>
                  <a:pt x="441368" y="199697"/>
                </a:cubicBezTo>
                <a:cubicBezTo>
                  <a:pt x="522860" y="235328"/>
                  <a:pt x="494637" y="218748"/>
                  <a:pt x="492168" y="216631"/>
                </a:cubicBezTo>
                <a:cubicBezTo>
                  <a:pt x="489699" y="214514"/>
                  <a:pt x="466769" y="208164"/>
                  <a:pt x="426552" y="186997"/>
                </a:cubicBezTo>
                <a:cubicBezTo>
                  <a:pt x="386335" y="165830"/>
                  <a:pt x="318249" y="119617"/>
                  <a:pt x="250868" y="89631"/>
                </a:cubicBezTo>
                <a:cubicBezTo>
                  <a:pt x="183487" y="59645"/>
                  <a:pt x="-28532" y="-15497"/>
                  <a:pt x="3218" y="2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30378BF5-B6B5-4717-A0E5-1F01092ACD4D}"/>
              </a:ext>
            </a:extLst>
          </p:cNvPr>
          <p:cNvSpPr/>
          <p:nvPr/>
        </p:nvSpPr>
        <p:spPr>
          <a:xfrm>
            <a:off x="3132099" y="3945400"/>
            <a:ext cx="163667" cy="948016"/>
          </a:xfrm>
          <a:custGeom>
            <a:avLst/>
            <a:gdLst>
              <a:gd name="connsiteX0" fmla="*/ 163551 w 163667"/>
              <a:gd name="connsiteY0" fmla="*/ 67 h 948016"/>
              <a:gd name="connsiteX1" fmla="*/ 61951 w 163667"/>
              <a:gd name="connsiteY1" fmla="*/ 268883 h 948016"/>
              <a:gd name="connsiteX2" fmla="*/ 11151 w 163667"/>
              <a:gd name="connsiteY2" fmla="*/ 419167 h 948016"/>
              <a:gd name="connsiteX3" fmla="*/ 2684 w 163667"/>
              <a:gd name="connsiteY3" fmla="*/ 649883 h 948016"/>
              <a:gd name="connsiteX4" fmla="*/ 47134 w 163667"/>
              <a:gd name="connsiteY4" fmla="*/ 931400 h 948016"/>
              <a:gd name="connsiteX5" fmla="*/ 55601 w 163667"/>
              <a:gd name="connsiteY5" fmla="*/ 874250 h 948016"/>
              <a:gd name="connsiteX6" fmla="*/ 30201 w 163667"/>
              <a:gd name="connsiteY6" fmla="*/ 535583 h 948016"/>
              <a:gd name="connsiteX7" fmla="*/ 81001 w 163667"/>
              <a:gd name="connsiteY7" fmla="*/ 245600 h 948016"/>
              <a:gd name="connsiteX8" fmla="*/ 163551 w 163667"/>
              <a:gd name="connsiteY8" fmla="*/ 67 h 948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667" h="948016">
                <a:moveTo>
                  <a:pt x="163551" y="67"/>
                </a:moveTo>
                <a:cubicBezTo>
                  <a:pt x="160376" y="3947"/>
                  <a:pt x="87351" y="199033"/>
                  <a:pt x="61951" y="268883"/>
                </a:cubicBezTo>
                <a:cubicBezTo>
                  <a:pt x="36551" y="338733"/>
                  <a:pt x="21029" y="355667"/>
                  <a:pt x="11151" y="419167"/>
                </a:cubicBezTo>
                <a:cubicBezTo>
                  <a:pt x="1273" y="482667"/>
                  <a:pt x="-3313" y="564511"/>
                  <a:pt x="2684" y="649883"/>
                </a:cubicBezTo>
                <a:cubicBezTo>
                  <a:pt x="8681" y="735255"/>
                  <a:pt x="38315" y="894006"/>
                  <a:pt x="47134" y="931400"/>
                </a:cubicBezTo>
                <a:cubicBezTo>
                  <a:pt x="55953" y="968794"/>
                  <a:pt x="58423" y="940219"/>
                  <a:pt x="55601" y="874250"/>
                </a:cubicBezTo>
                <a:cubicBezTo>
                  <a:pt x="52779" y="808281"/>
                  <a:pt x="25968" y="640358"/>
                  <a:pt x="30201" y="535583"/>
                </a:cubicBezTo>
                <a:cubicBezTo>
                  <a:pt x="34434" y="430808"/>
                  <a:pt x="57718" y="331678"/>
                  <a:pt x="81001" y="245600"/>
                </a:cubicBezTo>
                <a:cubicBezTo>
                  <a:pt x="104284" y="159522"/>
                  <a:pt x="166726" y="-3813"/>
                  <a:pt x="163551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918CF253-ACC7-4DFE-B8C4-D64AD93D3B2E}"/>
              </a:ext>
            </a:extLst>
          </p:cNvPr>
          <p:cNvSpPr/>
          <p:nvPr/>
        </p:nvSpPr>
        <p:spPr>
          <a:xfrm>
            <a:off x="3171571" y="3930146"/>
            <a:ext cx="107378" cy="360350"/>
          </a:xfrm>
          <a:custGeom>
            <a:avLst/>
            <a:gdLst>
              <a:gd name="connsiteX0" fmla="*/ 107146 w 107378"/>
              <a:gd name="connsiteY0" fmla="*/ 504 h 360350"/>
              <a:gd name="connsiteX1" fmla="*/ 9779 w 107378"/>
              <a:gd name="connsiteY1" fmla="*/ 265087 h 360350"/>
              <a:gd name="connsiteX2" fmla="*/ 5546 w 107378"/>
              <a:gd name="connsiteY2" fmla="*/ 360337 h 360350"/>
              <a:gd name="connsiteX3" fmla="*/ 28829 w 107378"/>
              <a:gd name="connsiteY3" fmla="*/ 271437 h 360350"/>
              <a:gd name="connsiteX4" fmla="*/ 37296 w 107378"/>
              <a:gd name="connsiteY4" fmla="*/ 199471 h 360350"/>
              <a:gd name="connsiteX5" fmla="*/ 107146 w 107378"/>
              <a:gd name="connsiteY5" fmla="*/ 504 h 3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78" h="360350">
                <a:moveTo>
                  <a:pt x="107146" y="504"/>
                </a:moveTo>
                <a:cubicBezTo>
                  <a:pt x="102560" y="11440"/>
                  <a:pt x="26712" y="205115"/>
                  <a:pt x="9779" y="265087"/>
                </a:cubicBezTo>
                <a:cubicBezTo>
                  <a:pt x="-7154" y="325059"/>
                  <a:pt x="2371" y="359279"/>
                  <a:pt x="5546" y="360337"/>
                </a:cubicBezTo>
                <a:cubicBezTo>
                  <a:pt x="8721" y="361395"/>
                  <a:pt x="23537" y="298248"/>
                  <a:pt x="28829" y="271437"/>
                </a:cubicBezTo>
                <a:cubicBezTo>
                  <a:pt x="34121" y="244626"/>
                  <a:pt x="27418" y="239335"/>
                  <a:pt x="37296" y="199471"/>
                </a:cubicBezTo>
                <a:cubicBezTo>
                  <a:pt x="47174" y="159607"/>
                  <a:pt x="111732" y="-10432"/>
                  <a:pt x="107146" y="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F83C8129-48A5-430E-840E-CB29C9A98740}"/>
              </a:ext>
            </a:extLst>
          </p:cNvPr>
          <p:cNvSpPr/>
          <p:nvPr/>
        </p:nvSpPr>
        <p:spPr>
          <a:xfrm>
            <a:off x="3088934" y="4015066"/>
            <a:ext cx="92536" cy="853618"/>
          </a:xfrm>
          <a:custGeom>
            <a:avLst/>
            <a:gdLst>
              <a:gd name="connsiteX0" fmla="*/ 92416 w 92536"/>
              <a:gd name="connsiteY0" fmla="*/ 251 h 853618"/>
              <a:gd name="connsiteX1" fmla="*/ 18333 w 92536"/>
              <a:gd name="connsiteY1" fmla="*/ 296584 h 853618"/>
              <a:gd name="connsiteX2" fmla="*/ 3516 w 92536"/>
              <a:gd name="connsiteY2" fmla="*/ 478617 h 853618"/>
              <a:gd name="connsiteX3" fmla="*/ 71249 w 92536"/>
              <a:gd name="connsiteY3" fmla="*/ 842684 h 853618"/>
              <a:gd name="connsiteX4" fmla="*/ 56433 w 92536"/>
              <a:gd name="connsiteY4" fmla="*/ 734734 h 853618"/>
              <a:gd name="connsiteX5" fmla="*/ 28916 w 92536"/>
              <a:gd name="connsiteY5" fmla="*/ 491317 h 853618"/>
              <a:gd name="connsiteX6" fmla="*/ 35266 w 92536"/>
              <a:gd name="connsiteY6" fmla="*/ 349501 h 853618"/>
              <a:gd name="connsiteX7" fmla="*/ 92416 w 92536"/>
              <a:gd name="connsiteY7" fmla="*/ 251 h 85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36" h="853618">
                <a:moveTo>
                  <a:pt x="92416" y="251"/>
                </a:moveTo>
                <a:cubicBezTo>
                  <a:pt x="89594" y="-8568"/>
                  <a:pt x="33150" y="216856"/>
                  <a:pt x="18333" y="296584"/>
                </a:cubicBezTo>
                <a:cubicBezTo>
                  <a:pt x="3516" y="376312"/>
                  <a:pt x="-5303" y="387600"/>
                  <a:pt x="3516" y="478617"/>
                </a:cubicBezTo>
                <a:cubicBezTo>
                  <a:pt x="12335" y="569634"/>
                  <a:pt x="62429" y="799998"/>
                  <a:pt x="71249" y="842684"/>
                </a:cubicBezTo>
                <a:cubicBezTo>
                  <a:pt x="80068" y="885370"/>
                  <a:pt x="63489" y="793295"/>
                  <a:pt x="56433" y="734734"/>
                </a:cubicBezTo>
                <a:cubicBezTo>
                  <a:pt x="49377" y="676173"/>
                  <a:pt x="32444" y="555522"/>
                  <a:pt x="28916" y="491317"/>
                </a:cubicBezTo>
                <a:cubicBezTo>
                  <a:pt x="25388" y="427112"/>
                  <a:pt x="22919" y="427465"/>
                  <a:pt x="35266" y="349501"/>
                </a:cubicBezTo>
                <a:cubicBezTo>
                  <a:pt x="47613" y="271537"/>
                  <a:pt x="95238" y="9070"/>
                  <a:pt x="92416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7C912174-B2BB-44C9-B0A2-C1B455C51593}"/>
              </a:ext>
            </a:extLst>
          </p:cNvPr>
          <p:cNvSpPr/>
          <p:nvPr/>
        </p:nvSpPr>
        <p:spPr>
          <a:xfrm>
            <a:off x="2982344" y="4372787"/>
            <a:ext cx="150824" cy="367035"/>
          </a:xfrm>
          <a:custGeom>
            <a:avLst/>
            <a:gdLst>
              <a:gd name="connsiteX0" fmla="*/ 39 w 150824"/>
              <a:gd name="connsiteY0" fmla="*/ 246 h 367035"/>
              <a:gd name="connsiteX1" fmla="*/ 105873 w 150824"/>
              <a:gd name="connsiteY1" fmla="*/ 264830 h 367035"/>
              <a:gd name="connsiteX2" fmla="*/ 150323 w 150824"/>
              <a:gd name="connsiteY2" fmla="*/ 366430 h 367035"/>
              <a:gd name="connsiteX3" fmla="*/ 129156 w 150824"/>
              <a:gd name="connsiteY3" fmla="*/ 302930 h 367035"/>
              <a:gd name="connsiteX4" fmla="*/ 118573 w 150824"/>
              <a:gd name="connsiteY4" fmla="*/ 218263 h 367035"/>
              <a:gd name="connsiteX5" fmla="*/ 39 w 150824"/>
              <a:gd name="connsiteY5" fmla="*/ 246 h 36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824" h="367035">
                <a:moveTo>
                  <a:pt x="39" y="246"/>
                </a:moveTo>
                <a:cubicBezTo>
                  <a:pt x="-2078" y="8007"/>
                  <a:pt x="80826" y="203799"/>
                  <a:pt x="105873" y="264830"/>
                </a:cubicBezTo>
                <a:cubicBezTo>
                  <a:pt x="130920" y="325861"/>
                  <a:pt x="146443" y="360080"/>
                  <a:pt x="150323" y="366430"/>
                </a:cubicBezTo>
                <a:cubicBezTo>
                  <a:pt x="154204" y="372780"/>
                  <a:pt x="134448" y="327624"/>
                  <a:pt x="129156" y="302930"/>
                </a:cubicBezTo>
                <a:cubicBezTo>
                  <a:pt x="123864" y="278236"/>
                  <a:pt x="137270" y="266594"/>
                  <a:pt x="118573" y="218263"/>
                </a:cubicBezTo>
                <a:cubicBezTo>
                  <a:pt x="99876" y="169932"/>
                  <a:pt x="2156" y="-7515"/>
                  <a:pt x="39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38CFC6B9-82F0-4D56-BA96-228AA212ACC8}"/>
              </a:ext>
            </a:extLst>
          </p:cNvPr>
          <p:cNvSpPr/>
          <p:nvPr/>
        </p:nvSpPr>
        <p:spPr>
          <a:xfrm>
            <a:off x="2984475" y="4343361"/>
            <a:ext cx="116599" cy="195568"/>
          </a:xfrm>
          <a:custGeom>
            <a:avLst/>
            <a:gdLst>
              <a:gd name="connsiteX0" fmla="*/ 25 w 116599"/>
              <a:gd name="connsiteY0" fmla="*/ 39 h 195568"/>
              <a:gd name="connsiteX1" fmla="*/ 78342 w 116599"/>
              <a:gd name="connsiteY1" fmla="*/ 88939 h 195568"/>
              <a:gd name="connsiteX2" fmla="*/ 116442 w 116599"/>
              <a:gd name="connsiteY2" fmla="*/ 194772 h 195568"/>
              <a:gd name="connsiteX3" fmla="*/ 91042 w 116599"/>
              <a:gd name="connsiteY3" fmla="*/ 135506 h 195568"/>
              <a:gd name="connsiteX4" fmla="*/ 69875 w 116599"/>
              <a:gd name="connsiteY4" fmla="*/ 99522 h 195568"/>
              <a:gd name="connsiteX5" fmla="*/ 25 w 116599"/>
              <a:gd name="connsiteY5" fmla="*/ 39 h 1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99" h="195568">
                <a:moveTo>
                  <a:pt x="25" y="39"/>
                </a:moveTo>
                <a:cubicBezTo>
                  <a:pt x="1436" y="-1725"/>
                  <a:pt x="58939" y="56484"/>
                  <a:pt x="78342" y="88939"/>
                </a:cubicBezTo>
                <a:cubicBezTo>
                  <a:pt x="97745" y="121394"/>
                  <a:pt x="114325" y="187011"/>
                  <a:pt x="116442" y="194772"/>
                </a:cubicBezTo>
                <a:cubicBezTo>
                  <a:pt x="118559" y="202533"/>
                  <a:pt x="98803" y="151381"/>
                  <a:pt x="91042" y="135506"/>
                </a:cubicBezTo>
                <a:cubicBezTo>
                  <a:pt x="83281" y="119631"/>
                  <a:pt x="82928" y="116455"/>
                  <a:pt x="69875" y="99522"/>
                </a:cubicBezTo>
                <a:cubicBezTo>
                  <a:pt x="56822" y="82589"/>
                  <a:pt x="-1386" y="1803"/>
                  <a:pt x="25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B954EBF4-4F6E-4AAA-ACA1-F8BB7EDE01F2}"/>
              </a:ext>
            </a:extLst>
          </p:cNvPr>
          <p:cNvSpPr/>
          <p:nvPr/>
        </p:nvSpPr>
        <p:spPr>
          <a:xfrm>
            <a:off x="3168498" y="4948688"/>
            <a:ext cx="62233" cy="856568"/>
          </a:xfrm>
          <a:custGeom>
            <a:avLst/>
            <a:gdLst>
              <a:gd name="connsiteX0" fmla="*/ 152 w 62233"/>
              <a:gd name="connsiteY0" fmla="*/ 79 h 856568"/>
              <a:gd name="connsiteX1" fmla="*/ 27669 w 62233"/>
              <a:gd name="connsiteY1" fmla="*/ 249845 h 856568"/>
              <a:gd name="connsiteX2" fmla="*/ 10735 w 62233"/>
              <a:gd name="connsiteY2" fmla="*/ 362029 h 856568"/>
              <a:gd name="connsiteX3" fmla="*/ 10735 w 62233"/>
              <a:gd name="connsiteY3" fmla="*/ 442462 h 856568"/>
              <a:gd name="connsiteX4" fmla="*/ 10735 w 62233"/>
              <a:gd name="connsiteY4" fmla="*/ 575812 h 856568"/>
              <a:gd name="connsiteX5" fmla="*/ 59419 w 62233"/>
              <a:gd name="connsiteY5" fmla="*/ 846745 h 856568"/>
              <a:gd name="connsiteX6" fmla="*/ 53069 w 62233"/>
              <a:gd name="connsiteY6" fmla="*/ 766312 h 856568"/>
              <a:gd name="connsiteX7" fmla="*/ 25552 w 62233"/>
              <a:gd name="connsiteY7" fmla="*/ 474212 h 856568"/>
              <a:gd name="connsiteX8" fmla="*/ 42485 w 62233"/>
              <a:gd name="connsiteY8" fmla="*/ 277362 h 856568"/>
              <a:gd name="connsiteX9" fmla="*/ 152 w 62233"/>
              <a:gd name="connsiteY9" fmla="*/ 79 h 85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33" h="856568">
                <a:moveTo>
                  <a:pt x="152" y="79"/>
                </a:moveTo>
                <a:cubicBezTo>
                  <a:pt x="-2317" y="-4507"/>
                  <a:pt x="25905" y="189520"/>
                  <a:pt x="27669" y="249845"/>
                </a:cubicBezTo>
                <a:cubicBezTo>
                  <a:pt x="29433" y="310170"/>
                  <a:pt x="13557" y="329926"/>
                  <a:pt x="10735" y="362029"/>
                </a:cubicBezTo>
                <a:cubicBezTo>
                  <a:pt x="7913" y="394132"/>
                  <a:pt x="10735" y="442462"/>
                  <a:pt x="10735" y="442462"/>
                </a:cubicBezTo>
                <a:cubicBezTo>
                  <a:pt x="10735" y="478092"/>
                  <a:pt x="2621" y="508432"/>
                  <a:pt x="10735" y="575812"/>
                </a:cubicBezTo>
                <a:cubicBezTo>
                  <a:pt x="18849" y="643192"/>
                  <a:pt x="52363" y="814995"/>
                  <a:pt x="59419" y="846745"/>
                </a:cubicBezTo>
                <a:cubicBezTo>
                  <a:pt x="66475" y="878495"/>
                  <a:pt x="58713" y="828401"/>
                  <a:pt x="53069" y="766312"/>
                </a:cubicBezTo>
                <a:cubicBezTo>
                  <a:pt x="47425" y="704223"/>
                  <a:pt x="27316" y="555704"/>
                  <a:pt x="25552" y="474212"/>
                </a:cubicBezTo>
                <a:cubicBezTo>
                  <a:pt x="23788" y="392720"/>
                  <a:pt x="43896" y="357442"/>
                  <a:pt x="42485" y="277362"/>
                </a:cubicBezTo>
                <a:cubicBezTo>
                  <a:pt x="41074" y="197282"/>
                  <a:pt x="2621" y="4665"/>
                  <a:pt x="152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02FB8D7F-A431-44A5-A025-19A12BFBF74E}"/>
              </a:ext>
            </a:extLst>
          </p:cNvPr>
          <p:cNvSpPr/>
          <p:nvPr/>
        </p:nvSpPr>
        <p:spPr>
          <a:xfrm>
            <a:off x="2979123" y="6556550"/>
            <a:ext cx="276645" cy="410414"/>
          </a:xfrm>
          <a:custGeom>
            <a:avLst/>
            <a:gdLst>
              <a:gd name="connsiteX0" fmla="*/ 276310 w 276645"/>
              <a:gd name="connsiteY0" fmla="*/ 883 h 410414"/>
              <a:gd name="connsiteX1" fmla="*/ 214927 w 276645"/>
              <a:gd name="connsiteY1" fmla="*/ 172333 h 410414"/>
              <a:gd name="connsiteX2" fmla="*/ 102744 w 276645"/>
              <a:gd name="connsiteY2" fmla="*/ 297217 h 410414"/>
              <a:gd name="connsiteX3" fmla="*/ 30777 w 276645"/>
              <a:gd name="connsiteY3" fmla="*/ 379767 h 410414"/>
              <a:gd name="connsiteX4" fmla="*/ 1144 w 276645"/>
              <a:gd name="connsiteY4" fmla="*/ 409400 h 410414"/>
              <a:gd name="connsiteX5" fmla="*/ 66760 w 276645"/>
              <a:gd name="connsiteY5" fmla="*/ 348017 h 410414"/>
              <a:gd name="connsiteX6" fmla="*/ 189527 w 276645"/>
              <a:gd name="connsiteY6" fmla="*/ 250650 h 410414"/>
              <a:gd name="connsiteX7" fmla="*/ 276310 w 276645"/>
              <a:gd name="connsiteY7" fmla="*/ 883 h 41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45" h="410414">
                <a:moveTo>
                  <a:pt x="276310" y="883"/>
                </a:moveTo>
                <a:cubicBezTo>
                  <a:pt x="280543" y="-12170"/>
                  <a:pt x="243855" y="122944"/>
                  <a:pt x="214927" y="172333"/>
                </a:cubicBezTo>
                <a:cubicBezTo>
                  <a:pt x="185999" y="221722"/>
                  <a:pt x="133436" y="262645"/>
                  <a:pt x="102744" y="297217"/>
                </a:cubicBezTo>
                <a:cubicBezTo>
                  <a:pt x="72052" y="331789"/>
                  <a:pt x="30777" y="379767"/>
                  <a:pt x="30777" y="379767"/>
                </a:cubicBezTo>
                <a:cubicBezTo>
                  <a:pt x="13844" y="398464"/>
                  <a:pt x="-4853" y="414692"/>
                  <a:pt x="1144" y="409400"/>
                </a:cubicBezTo>
                <a:cubicBezTo>
                  <a:pt x="7141" y="404108"/>
                  <a:pt x="35363" y="374475"/>
                  <a:pt x="66760" y="348017"/>
                </a:cubicBezTo>
                <a:cubicBezTo>
                  <a:pt x="98157" y="321559"/>
                  <a:pt x="154955" y="306036"/>
                  <a:pt x="189527" y="250650"/>
                </a:cubicBezTo>
                <a:cubicBezTo>
                  <a:pt x="224099" y="195264"/>
                  <a:pt x="272077" y="13936"/>
                  <a:pt x="276310" y="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A0F173B8-46B2-4545-8095-133275593D0A}"/>
              </a:ext>
            </a:extLst>
          </p:cNvPr>
          <p:cNvSpPr/>
          <p:nvPr/>
        </p:nvSpPr>
        <p:spPr>
          <a:xfrm>
            <a:off x="2723737" y="6929323"/>
            <a:ext cx="304704" cy="423337"/>
          </a:xfrm>
          <a:custGeom>
            <a:avLst/>
            <a:gdLst>
              <a:gd name="connsiteX0" fmla="*/ 303096 w 304704"/>
              <a:gd name="connsiteY0" fmla="*/ 644 h 423337"/>
              <a:gd name="connsiteX1" fmla="*/ 125296 w 304704"/>
              <a:gd name="connsiteY1" fmla="*/ 231360 h 423337"/>
              <a:gd name="connsiteX2" fmla="*/ 413 w 304704"/>
              <a:gd name="connsiteY2" fmla="*/ 421860 h 423337"/>
              <a:gd name="connsiteX3" fmla="*/ 89313 w 304704"/>
              <a:gd name="connsiteY3" fmla="*/ 311794 h 423337"/>
              <a:gd name="connsiteX4" fmla="*/ 205730 w 304704"/>
              <a:gd name="connsiteY4" fmla="*/ 167860 h 423337"/>
              <a:gd name="connsiteX5" fmla="*/ 303096 w 304704"/>
              <a:gd name="connsiteY5" fmla="*/ 644 h 42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704" h="423337">
                <a:moveTo>
                  <a:pt x="303096" y="644"/>
                </a:moveTo>
                <a:cubicBezTo>
                  <a:pt x="289690" y="11227"/>
                  <a:pt x="175743" y="161157"/>
                  <a:pt x="125296" y="231360"/>
                </a:cubicBezTo>
                <a:cubicBezTo>
                  <a:pt x="74849" y="301563"/>
                  <a:pt x="6410" y="408454"/>
                  <a:pt x="413" y="421860"/>
                </a:cubicBezTo>
                <a:cubicBezTo>
                  <a:pt x="-5584" y="435266"/>
                  <a:pt x="55093" y="354127"/>
                  <a:pt x="89313" y="311794"/>
                </a:cubicBezTo>
                <a:cubicBezTo>
                  <a:pt x="123533" y="269461"/>
                  <a:pt x="168688" y="223246"/>
                  <a:pt x="205730" y="167860"/>
                </a:cubicBezTo>
                <a:cubicBezTo>
                  <a:pt x="242772" y="112474"/>
                  <a:pt x="316502" y="-9939"/>
                  <a:pt x="303096" y="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D86BE372-6C8E-4CED-9182-4E022B53512D}"/>
              </a:ext>
            </a:extLst>
          </p:cNvPr>
          <p:cNvSpPr/>
          <p:nvPr/>
        </p:nvSpPr>
        <p:spPr>
          <a:xfrm>
            <a:off x="2466256" y="7363183"/>
            <a:ext cx="264320" cy="446487"/>
          </a:xfrm>
          <a:custGeom>
            <a:avLst/>
            <a:gdLst>
              <a:gd name="connsiteX0" fmla="*/ 262127 w 264320"/>
              <a:gd name="connsiteY0" fmla="*/ 2817 h 446487"/>
              <a:gd name="connsiteX1" fmla="*/ 97027 w 264320"/>
              <a:gd name="connsiteY1" fmla="*/ 263167 h 446487"/>
              <a:gd name="connsiteX2" fmla="*/ 1777 w 264320"/>
              <a:gd name="connsiteY2" fmla="*/ 440967 h 446487"/>
              <a:gd name="connsiteX3" fmla="*/ 46227 w 264320"/>
              <a:gd name="connsiteY3" fmla="*/ 377467 h 446487"/>
              <a:gd name="connsiteX4" fmla="*/ 181694 w 264320"/>
              <a:gd name="connsiteY4" fmla="*/ 140400 h 446487"/>
              <a:gd name="connsiteX5" fmla="*/ 262127 w 264320"/>
              <a:gd name="connsiteY5" fmla="*/ 2817 h 44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320" h="446487">
                <a:moveTo>
                  <a:pt x="262127" y="2817"/>
                </a:moveTo>
                <a:cubicBezTo>
                  <a:pt x="248016" y="23278"/>
                  <a:pt x="140419" y="190142"/>
                  <a:pt x="97027" y="263167"/>
                </a:cubicBezTo>
                <a:cubicBezTo>
                  <a:pt x="53635" y="336192"/>
                  <a:pt x="10244" y="421917"/>
                  <a:pt x="1777" y="440967"/>
                </a:cubicBezTo>
                <a:cubicBezTo>
                  <a:pt x="-6690" y="460017"/>
                  <a:pt x="16241" y="427561"/>
                  <a:pt x="46227" y="377467"/>
                </a:cubicBezTo>
                <a:cubicBezTo>
                  <a:pt x="76213" y="327373"/>
                  <a:pt x="144299" y="202842"/>
                  <a:pt x="181694" y="140400"/>
                </a:cubicBezTo>
                <a:cubicBezTo>
                  <a:pt x="219088" y="77958"/>
                  <a:pt x="276238" y="-17644"/>
                  <a:pt x="262127" y="2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0869F810-367D-45EB-B2AA-F9BBB609C215}"/>
              </a:ext>
            </a:extLst>
          </p:cNvPr>
          <p:cNvSpPr/>
          <p:nvPr/>
        </p:nvSpPr>
        <p:spPr>
          <a:xfrm>
            <a:off x="2356784" y="7349063"/>
            <a:ext cx="367405" cy="657890"/>
          </a:xfrm>
          <a:custGeom>
            <a:avLst/>
            <a:gdLst>
              <a:gd name="connsiteX0" fmla="*/ 367366 w 367405"/>
              <a:gd name="connsiteY0" fmla="*/ 4 h 657890"/>
              <a:gd name="connsiteX1" fmla="*/ 109133 w 367405"/>
              <a:gd name="connsiteY1" fmla="*/ 406404 h 657890"/>
              <a:gd name="connsiteX2" fmla="*/ 1183 w 367405"/>
              <a:gd name="connsiteY2" fmla="*/ 654054 h 657890"/>
              <a:gd name="connsiteX3" fmla="*/ 56216 w 367405"/>
              <a:gd name="connsiteY3" fmla="*/ 546104 h 657890"/>
              <a:gd name="connsiteX4" fmla="*/ 128183 w 367405"/>
              <a:gd name="connsiteY4" fmla="*/ 397937 h 657890"/>
              <a:gd name="connsiteX5" fmla="*/ 367366 w 367405"/>
              <a:gd name="connsiteY5" fmla="*/ 4 h 65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405" h="657890">
                <a:moveTo>
                  <a:pt x="367366" y="4"/>
                </a:moveTo>
                <a:cubicBezTo>
                  <a:pt x="364191" y="1415"/>
                  <a:pt x="170163" y="297396"/>
                  <a:pt x="109133" y="406404"/>
                </a:cubicBezTo>
                <a:cubicBezTo>
                  <a:pt x="48103" y="515412"/>
                  <a:pt x="10002" y="630771"/>
                  <a:pt x="1183" y="654054"/>
                </a:cubicBezTo>
                <a:cubicBezTo>
                  <a:pt x="-7636" y="677337"/>
                  <a:pt x="35049" y="588790"/>
                  <a:pt x="56216" y="546104"/>
                </a:cubicBezTo>
                <a:cubicBezTo>
                  <a:pt x="77383" y="503418"/>
                  <a:pt x="75972" y="484368"/>
                  <a:pt x="128183" y="397937"/>
                </a:cubicBezTo>
                <a:cubicBezTo>
                  <a:pt x="180394" y="311506"/>
                  <a:pt x="370541" y="-1407"/>
                  <a:pt x="36736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FF3F6996-276C-43CD-A42A-B2130E849D9E}"/>
              </a:ext>
            </a:extLst>
          </p:cNvPr>
          <p:cNvSpPr/>
          <p:nvPr/>
        </p:nvSpPr>
        <p:spPr>
          <a:xfrm>
            <a:off x="2158059" y="8079277"/>
            <a:ext cx="199930" cy="478459"/>
          </a:xfrm>
          <a:custGeom>
            <a:avLst/>
            <a:gdLst>
              <a:gd name="connsiteX0" fmla="*/ 199908 w 199930"/>
              <a:gd name="connsiteY0" fmla="*/ 40 h 478459"/>
              <a:gd name="connsiteX1" fmla="*/ 19991 w 199930"/>
              <a:gd name="connsiteY1" fmla="*/ 334473 h 478459"/>
              <a:gd name="connsiteX2" fmla="*/ 7291 w 199930"/>
              <a:gd name="connsiteY2" fmla="*/ 372573 h 478459"/>
              <a:gd name="connsiteX3" fmla="*/ 45391 w 199930"/>
              <a:gd name="connsiteY3" fmla="*/ 478406 h 478459"/>
              <a:gd name="connsiteX4" fmla="*/ 32691 w 199930"/>
              <a:gd name="connsiteY4" fmla="*/ 357756 h 478459"/>
              <a:gd name="connsiteX5" fmla="*/ 199908 w 199930"/>
              <a:gd name="connsiteY5" fmla="*/ 40 h 47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930" h="478459">
                <a:moveTo>
                  <a:pt x="199908" y="40"/>
                </a:moveTo>
                <a:cubicBezTo>
                  <a:pt x="197791" y="-3840"/>
                  <a:pt x="52094" y="272384"/>
                  <a:pt x="19991" y="334473"/>
                </a:cubicBezTo>
                <a:cubicBezTo>
                  <a:pt x="-12112" y="396562"/>
                  <a:pt x="3058" y="348584"/>
                  <a:pt x="7291" y="372573"/>
                </a:cubicBezTo>
                <a:cubicBezTo>
                  <a:pt x="11524" y="396562"/>
                  <a:pt x="41158" y="480875"/>
                  <a:pt x="45391" y="478406"/>
                </a:cubicBezTo>
                <a:cubicBezTo>
                  <a:pt x="49624" y="475937"/>
                  <a:pt x="8702" y="434662"/>
                  <a:pt x="32691" y="357756"/>
                </a:cubicBezTo>
                <a:cubicBezTo>
                  <a:pt x="56680" y="280851"/>
                  <a:pt x="202025" y="3920"/>
                  <a:pt x="199908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5629F0E3-3593-487A-A8BC-296C85CA7571}"/>
              </a:ext>
            </a:extLst>
          </p:cNvPr>
          <p:cNvSpPr/>
          <p:nvPr/>
        </p:nvSpPr>
        <p:spPr>
          <a:xfrm>
            <a:off x="2119076" y="8034867"/>
            <a:ext cx="222027" cy="548801"/>
          </a:xfrm>
          <a:custGeom>
            <a:avLst/>
            <a:gdLst>
              <a:gd name="connsiteX0" fmla="*/ 221957 w 222027"/>
              <a:gd name="connsiteY0" fmla="*/ 0 h 548801"/>
              <a:gd name="connsiteX1" fmla="*/ 16641 w 222027"/>
              <a:gd name="connsiteY1" fmla="*/ 404283 h 548801"/>
              <a:gd name="connsiteX2" fmla="*/ 18757 w 222027"/>
              <a:gd name="connsiteY2" fmla="*/ 438150 h 548801"/>
              <a:gd name="connsiteX3" fmla="*/ 71674 w 222027"/>
              <a:gd name="connsiteY3" fmla="*/ 548216 h 548801"/>
              <a:gd name="connsiteX4" fmla="*/ 56857 w 222027"/>
              <a:gd name="connsiteY4" fmla="*/ 478366 h 548801"/>
              <a:gd name="connsiteX5" fmla="*/ 39924 w 222027"/>
              <a:gd name="connsiteY5" fmla="*/ 404283 h 548801"/>
              <a:gd name="connsiteX6" fmla="*/ 221957 w 222027"/>
              <a:gd name="connsiteY6" fmla="*/ 0 h 54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027" h="548801">
                <a:moveTo>
                  <a:pt x="221957" y="0"/>
                </a:moveTo>
                <a:cubicBezTo>
                  <a:pt x="218077" y="0"/>
                  <a:pt x="50508" y="331258"/>
                  <a:pt x="16641" y="404283"/>
                </a:cubicBezTo>
                <a:cubicBezTo>
                  <a:pt x="-17226" y="477308"/>
                  <a:pt x="9585" y="414161"/>
                  <a:pt x="18757" y="438150"/>
                </a:cubicBezTo>
                <a:cubicBezTo>
                  <a:pt x="27929" y="462139"/>
                  <a:pt x="65324" y="541513"/>
                  <a:pt x="71674" y="548216"/>
                </a:cubicBezTo>
                <a:cubicBezTo>
                  <a:pt x="78024" y="554919"/>
                  <a:pt x="62149" y="502355"/>
                  <a:pt x="56857" y="478366"/>
                </a:cubicBezTo>
                <a:cubicBezTo>
                  <a:pt x="51565" y="454377"/>
                  <a:pt x="10643" y="484364"/>
                  <a:pt x="39924" y="404283"/>
                </a:cubicBezTo>
                <a:cubicBezTo>
                  <a:pt x="69205" y="324203"/>
                  <a:pt x="225837" y="0"/>
                  <a:pt x="2219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4A3159FB-D591-4B56-AF56-4A81C3C5FF2B}"/>
              </a:ext>
            </a:extLst>
          </p:cNvPr>
          <p:cNvSpPr/>
          <p:nvPr/>
        </p:nvSpPr>
        <p:spPr>
          <a:xfrm>
            <a:off x="2179968" y="8580896"/>
            <a:ext cx="496920" cy="322444"/>
          </a:xfrm>
          <a:custGeom>
            <a:avLst/>
            <a:gdLst>
              <a:gd name="connsiteX0" fmla="*/ 2315 w 496920"/>
              <a:gd name="connsiteY0" fmla="*/ 2187 h 322444"/>
              <a:gd name="connsiteX1" fmla="*/ 355799 w 496920"/>
              <a:gd name="connsiteY1" fmla="*/ 194804 h 322444"/>
              <a:gd name="connsiteX2" fmla="*/ 495499 w 496920"/>
              <a:gd name="connsiteY2" fmla="*/ 321804 h 322444"/>
              <a:gd name="connsiteX3" fmla="*/ 423532 w 496920"/>
              <a:gd name="connsiteY3" fmla="*/ 241371 h 322444"/>
              <a:gd name="connsiteX4" fmla="*/ 349449 w 496920"/>
              <a:gd name="connsiteY4" fmla="*/ 182104 h 322444"/>
              <a:gd name="connsiteX5" fmla="*/ 209749 w 496920"/>
              <a:gd name="connsiteY5" fmla="*/ 97437 h 322444"/>
              <a:gd name="connsiteX6" fmla="*/ 2315 w 496920"/>
              <a:gd name="connsiteY6" fmla="*/ 2187 h 32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920" h="322444">
                <a:moveTo>
                  <a:pt x="2315" y="2187"/>
                </a:moveTo>
                <a:cubicBezTo>
                  <a:pt x="26657" y="18415"/>
                  <a:pt x="273602" y="141535"/>
                  <a:pt x="355799" y="194804"/>
                </a:cubicBezTo>
                <a:cubicBezTo>
                  <a:pt x="437996" y="248073"/>
                  <a:pt x="484210" y="314043"/>
                  <a:pt x="495499" y="321804"/>
                </a:cubicBezTo>
                <a:cubicBezTo>
                  <a:pt x="506788" y="329565"/>
                  <a:pt x="447874" y="264654"/>
                  <a:pt x="423532" y="241371"/>
                </a:cubicBezTo>
                <a:cubicBezTo>
                  <a:pt x="399190" y="218088"/>
                  <a:pt x="385079" y="206093"/>
                  <a:pt x="349449" y="182104"/>
                </a:cubicBezTo>
                <a:cubicBezTo>
                  <a:pt x="313819" y="158115"/>
                  <a:pt x="267252" y="130598"/>
                  <a:pt x="209749" y="97437"/>
                </a:cubicBezTo>
                <a:cubicBezTo>
                  <a:pt x="152246" y="64276"/>
                  <a:pt x="-22027" y="-14041"/>
                  <a:pt x="2315" y="2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96BB2E87-0EF3-4D92-9126-A5556F65AB1C}"/>
              </a:ext>
            </a:extLst>
          </p:cNvPr>
          <p:cNvSpPr/>
          <p:nvPr/>
        </p:nvSpPr>
        <p:spPr>
          <a:xfrm>
            <a:off x="2244868" y="8584971"/>
            <a:ext cx="347110" cy="182646"/>
          </a:xfrm>
          <a:custGeom>
            <a:avLst/>
            <a:gdLst>
              <a:gd name="connsiteX0" fmla="*/ 915 w 347110"/>
              <a:gd name="connsiteY0" fmla="*/ 229 h 182646"/>
              <a:gd name="connsiteX1" fmla="*/ 189299 w 347110"/>
              <a:gd name="connsiteY1" fmla="*/ 91246 h 182646"/>
              <a:gd name="connsiteX2" fmla="*/ 343815 w 347110"/>
              <a:gd name="connsiteY2" fmla="*/ 182262 h 182646"/>
              <a:gd name="connsiteX3" fmla="*/ 271849 w 347110"/>
              <a:gd name="connsiteY3" fmla="*/ 118762 h 182646"/>
              <a:gd name="connsiteX4" fmla="*/ 915 w 347110"/>
              <a:gd name="connsiteY4" fmla="*/ 229 h 18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110" h="182646">
                <a:moveTo>
                  <a:pt x="915" y="229"/>
                </a:moveTo>
                <a:cubicBezTo>
                  <a:pt x="-12843" y="-4357"/>
                  <a:pt x="132149" y="60907"/>
                  <a:pt x="189299" y="91246"/>
                </a:cubicBezTo>
                <a:cubicBezTo>
                  <a:pt x="246449" y="121585"/>
                  <a:pt x="330057" y="177676"/>
                  <a:pt x="343815" y="182262"/>
                </a:cubicBezTo>
                <a:cubicBezTo>
                  <a:pt x="357573" y="186848"/>
                  <a:pt x="327235" y="149454"/>
                  <a:pt x="271849" y="118762"/>
                </a:cubicBezTo>
                <a:cubicBezTo>
                  <a:pt x="216463" y="88070"/>
                  <a:pt x="14673" y="4815"/>
                  <a:pt x="915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D320E85A-6FC7-44DD-AE52-EB8AD2C63DD2}"/>
              </a:ext>
            </a:extLst>
          </p:cNvPr>
          <p:cNvSpPr/>
          <p:nvPr/>
        </p:nvSpPr>
        <p:spPr>
          <a:xfrm>
            <a:off x="2600653" y="8794058"/>
            <a:ext cx="134087" cy="576700"/>
          </a:xfrm>
          <a:custGeom>
            <a:avLst/>
            <a:gdLst>
              <a:gd name="connsiteX0" fmla="*/ 134080 w 134087"/>
              <a:gd name="connsiteY0" fmla="*/ 692 h 576700"/>
              <a:gd name="connsiteX1" fmla="*/ 68464 w 134087"/>
              <a:gd name="connsiteY1" fmla="*/ 165792 h 576700"/>
              <a:gd name="connsiteX2" fmla="*/ 43064 w 134087"/>
              <a:gd name="connsiteY2" fmla="*/ 280092 h 576700"/>
              <a:gd name="connsiteX3" fmla="*/ 730 w 134087"/>
              <a:gd name="connsiteY3" fmla="*/ 565842 h 576700"/>
              <a:gd name="connsiteX4" fmla="*/ 19780 w 134087"/>
              <a:gd name="connsiteY4" fmla="*/ 489642 h 576700"/>
              <a:gd name="connsiteX5" fmla="*/ 64230 w 134087"/>
              <a:gd name="connsiteY5" fmla="*/ 233525 h 576700"/>
              <a:gd name="connsiteX6" fmla="*/ 134080 w 134087"/>
              <a:gd name="connsiteY6" fmla="*/ 692 h 5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087" h="576700">
                <a:moveTo>
                  <a:pt x="134080" y="692"/>
                </a:moveTo>
                <a:cubicBezTo>
                  <a:pt x="134786" y="-10597"/>
                  <a:pt x="83633" y="119225"/>
                  <a:pt x="68464" y="165792"/>
                </a:cubicBezTo>
                <a:cubicBezTo>
                  <a:pt x="53295" y="212359"/>
                  <a:pt x="54353" y="213417"/>
                  <a:pt x="43064" y="280092"/>
                </a:cubicBezTo>
                <a:cubicBezTo>
                  <a:pt x="31775" y="346767"/>
                  <a:pt x="4611" y="530917"/>
                  <a:pt x="730" y="565842"/>
                </a:cubicBezTo>
                <a:cubicBezTo>
                  <a:pt x="-3151" y="600767"/>
                  <a:pt x="9197" y="545028"/>
                  <a:pt x="19780" y="489642"/>
                </a:cubicBezTo>
                <a:cubicBezTo>
                  <a:pt x="30363" y="434256"/>
                  <a:pt x="45886" y="309725"/>
                  <a:pt x="64230" y="233525"/>
                </a:cubicBezTo>
                <a:cubicBezTo>
                  <a:pt x="82574" y="157325"/>
                  <a:pt x="133374" y="11981"/>
                  <a:pt x="134080" y="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3C812DA1-91C5-4E17-8F70-799FC3ED018C}"/>
              </a:ext>
            </a:extLst>
          </p:cNvPr>
          <p:cNvSpPr/>
          <p:nvPr/>
        </p:nvSpPr>
        <p:spPr>
          <a:xfrm>
            <a:off x="2573429" y="8834964"/>
            <a:ext cx="140231" cy="542609"/>
          </a:xfrm>
          <a:custGeom>
            <a:avLst/>
            <a:gdLst>
              <a:gd name="connsiteX0" fmla="*/ 140138 w 140231"/>
              <a:gd name="connsiteY0" fmla="*/ 3 h 542609"/>
              <a:gd name="connsiteX1" fmla="*/ 61821 w 140231"/>
              <a:gd name="connsiteY1" fmla="*/ 182036 h 542609"/>
              <a:gd name="connsiteX2" fmla="*/ 438 w 140231"/>
              <a:gd name="connsiteY2" fmla="*/ 535519 h 542609"/>
              <a:gd name="connsiteX3" fmla="*/ 36421 w 140231"/>
              <a:gd name="connsiteY3" fmla="*/ 400053 h 542609"/>
              <a:gd name="connsiteX4" fmla="*/ 76638 w 140231"/>
              <a:gd name="connsiteY4" fmla="*/ 177803 h 542609"/>
              <a:gd name="connsiteX5" fmla="*/ 140138 w 140231"/>
              <a:gd name="connsiteY5" fmla="*/ 3 h 54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231" h="542609">
                <a:moveTo>
                  <a:pt x="140138" y="3"/>
                </a:moveTo>
                <a:cubicBezTo>
                  <a:pt x="137668" y="709"/>
                  <a:pt x="85104" y="92783"/>
                  <a:pt x="61821" y="182036"/>
                </a:cubicBezTo>
                <a:cubicBezTo>
                  <a:pt x="38538" y="271289"/>
                  <a:pt x="4671" y="499183"/>
                  <a:pt x="438" y="535519"/>
                </a:cubicBezTo>
                <a:cubicBezTo>
                  <a:pt x="-3795" y="571855"/>
                  <a:pt x="23721" y="459672"/>
                  <a:pt x="36421" y="400053"/>
                </a:cubicBezTo>
                <a:cubicBezTo>
                  <a:pt x="49121" y="340434"/>
                  <a:pt x="57941" y="239186"/>
                  <a:pt x="76638" y="177803"/>
                </a:cubicBezTo>
                <a:cubicBezTo>
                  <a:pt x="95335" y="116420"/>
                  <a:pt x="142608" y="-703"/>
                  <a:pt x="14013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8A12F14D-7050-4935-A451-6C21E25C28AF}"/>
              </a:ext>
            </a:extLst>
          </p:cNvPr>
          <p:cNvSpPr/>
          <p:nvPr/>
        </p:nvSpPr>
        <p:spPr>
          <a:xfrm>
            <a:off x="2584450" y="9370483"/>
            <a:ext cx="194939" cy="96404"/>
          </a:xfrm>
          <a:custGeom>
            <a:avLst/>
            <a:gdLst>
              <a:gd name="connsiteX0" fmla="*/ 0 w 194939"/>
              <a:gd name="connsiteY0" fmla="*/ 0 h 96404"/>
              <a:gd name="connsiteX1" fmla="*/ 150283 w 194939"/>
              <a:gd name="connsiteY1" fmla="*/ 91017 h 96404"/>
              <a:gd name="connsiteX2" fmla="*/ 194733 w 194939"/>
              <a:gd name="connsiteY2" fmla="*/ 82550 h 96404"/>
              <a:gd name="connsiteX3" fmla="*/ 137583 w 194939"/>
              <a:gd name="connsiteY3" fmla="*/ 55034 h 96404"/>
              <a:gd name="connsiteX4" fmla="*/ 0 w 194939"/>
              <a:gd name="connsiteY4" fmla="*/ 0 h 9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39" h="96404">
                <a:moveTo>
                  <a:pt x="0" y="0"/>
                </a:moveTo>
                <a:cubicBezTo>
                  <a:pt x="58914" y="38629"/>
                  <a:pt x="117828" y="77259"/>
                  <a:pt x="150283" y="91017"/>
                </a:cubicBezTo>
                <a:cubicBezTo>
                  <a:pt x="182738" y="104775"/>
                  <a:pt x="196850" y="88547"/>
                  <a:pt x="194733" y="82550"/>
                </a:cubicBezTo>
                <a:cubicBezTo>
                  <a:pt x="192616" y="76553"/>
                  <a:pt x="137583" y="55034"/>
                  <a:pt x="137583" y="55034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0EA17FA7-4ECE-4003-80E8-A269ED994496}"/>
              </a:ext>
            </a:extLst>
          </p:cNvPr>
          <p:cNvSpPr/>
          <p:nvPr/>
        </p:nvSpPr>
        <p:spPr>
          <a:xfrm>
            <a:off x="4008473" y="6392276"/>
            <a:ext cx="254708" cy="461848"/>
          </a:xfrm>
          <a:custGeom>
            <a:avLst/>
            <a:gdLst>
              <a:gd name="connsiteX0" fmla="*/ 254494 w 254708"/>
              <a:gd name="connsiteY0" fmla="*/ 57 h 461848"/>
              <a:gd name="connsiteX1" fmla="*/ 229094 w 254708"/>
              <a:gd name="connsiteY1" fmla="*/ 152457 h 461848"/>
              <a:gd name="connsiteX2" fmla="*/ 146544 w 254708"/>
              <a:gd name="connsiteY2" fmla="*/ 207491 h 461848"/>
              <a:gd name="connsiteX3" fmla="*/ 55527 w 254708"/>
              <a:gd name="connsiteY3" fmla="*/ 323907 h 461848"/>
              <a:gd name="connsiteX4" fmla="*/ 494 w 254708"/>
              <a:gd name="connsiteY4" fmla="*/ 461491 h 461848"/>
              <a:gd name="connsiteX5" fmla="*/ 32244 w 254708"/>
              <a:gd name="connsiteY5" fmla="*/ 359891 h 461848"/>
              <a:gd name="connsiteX6" fmla="*/ 95744 w 254708"/>
              <a:gd name="connsiteY6" fmla="*/ 241357 h 461848"/>
              <a:gd name="connsiteX7" fmla="*/ 218510 w 254708"/>
              <a:gd name="connsiteY7" fmla="*/ 135524 h 461848"/>
              <a:gd name="connsiteX8" fmla="*/ 254494 w 254708"/>
              <a:gd name="connsiteY8" fmla="*/ 57 h 46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708" h="461848">
                <a:moveTo>
                  <a:pt x="254494" y="57"/>
                </a:moveTo>
                <a:cubicBezTo>
                  <a:pt x="256258" y="2879"/>
                  <a:pt x="247086" y="117885"/>
                  <a:pt x="229094" y="152457"/>
                </a:cubicBezTo>
                <a:cubicBezTo>
                  <a:pt x="211102" y="187029"/>
                  <a:pt x="175472" y="178916"/>
                  <a:pt x="146544" y="207491"/>
                </a:cubicBezTo>
                <a:cubicBezTo>
                  <a:pt x="117616" y="236066"/>
                  <a:pt x="79869" y="281574"/>
                  <a:pt x="55527" y="323907"/>
                </a:cubicBezTo>
                <a:cubicBezTo>
                  <a:pt x="31185" y="366240"/>
                  <a:pt x="4374" y="455494"/>
                  <a:pt x="494" y="461491"/>
                </a:cubicBezTo>
                <a:cubicBezTo>
                  <a:pt x="-3387" y="467488"/>
                  <a:pt x="16369" y="396580"/>
                  <a:pt x="32244" y="359891"/>
                </a:cubicBezTo>
                <a:cubicBezTo>
                  <a:pt x="48119" y="323202"/>
                  <a:pt x="64700" y="278751"/>
                  <a:pt x="95744" y="241357"/>
                </a:cubicBezTo>
                <a:cubicBezTo>
                  <a:pt x="126788" y="203963"/>
                  <a:pt x="192757" y="171507"/>
                  <a:pt x="218510" y="135524"/>
                </a:cubicBezTo>
                <a:cubicBezTo>
                  <a:pt x="244263" y="99541"/>
                  <a:pt x="252730" y="-2765"/>
                  <a:pt x="254494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49E81F13-D80A-41CE-97DC-4732A63F143A}"/>
              </a:ext>
            </a:extLst>
          </p:cNvPr>
          <p:cNvSpPr/>
          <p:nvPr/>
        </p:nvSpPr>
        <p:spPr>
          <a:xfrm>
            <a:off x="3838113" y="6923225"/>
            <a:ext cx="158213" cy="454068"/>
          </a:xfrm>
          <a:custGeom>
            <a:avLst/>
            <a:gdLst>
              <a:gd name="connsiteX0" fmla="*/ 158154 w 158213"/>
              <a:gd name="connsiteY0" fmla="*/ 2508 h 454068"/>
              <a:gd name="connsiteX1" fmla="*/ 69254 w 158213"/>
              <a:gd name="connsiteY1" fmla="*/ 226875 h 454068"/>
              <a:gd name="connsiteX2" fmla="*/ 1520 w 158213"/>
              <a:gd name="connsiteY2" fmla="*/ 449125 h 454068"/>
              <a:gd name="connsiteX3" fmla="*/ 26920 w 158213"/>
              <a:gd name="connsiteY3" fmla="*/ 360225 h 454068"/>
              <a:gd name="connsiteX4" fmla="*/ 81954 w 158213"/>
              <a:gd name="connsiteY4" fmla="*/ 123158 h 454068"/>
              <a:gd name="connsiteX5" fmla="*/ 158154 w 158213"/>
              <a:gd name="connsiteY5" fmla="*/ 2508 h 45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213" h="454068">
                <a:moveTo>
                  <a:pt x="158154" y="2508"/>
                </a:moveTo>
                <a:cubicBezTo>
                  <a:pt x="156037" y="19794"/>
                  <a:pt x="95360" y="152439"/>
                  <a:pt x="69254" y="226875"/>
                </a:cubicBezTo>
                <a:cubicBezTo>
                  <a:pt x="43148" y="301311"/>
                  <a:pt x="8576" y="426900"/>
                  <a:pt x="1520" y="449125"/>
                </a:cubicBezTo>
                <a:cubicBezTo>
                  <a:pt x="-5536" y="471350"/>
                  <a:pt x="13514" y="414553"/>
                  <a:pt x="26920" y="360225"/>
                </a:cubicBezTo>
                <a:cubicBezTo>
                  <a:pt x="40326" y="305897"/>
                  <a:pt x="58671" y="185600"/>
                  <a:pt x="81954" y="123158"/>
                </a:cubicBezTo>
                <a:cubicBezTo>
                  <a:pt x="105237" y="60716"/>
                  <a:pt x="160271" y="-14778"/>
                  <a:pt x="158154" y="2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9A45708D-1FFA-4926-9225-A7889AFC6261}"/>
              </a:ext>
            </a:extLst>
          </p:cNvPr>
          <p:cNvSpPr/>
          <p:nvPr/>
        </p:nvSpPr>
        <p:spPr>
          <a:xfrm>
            <a:off x="3764751" y="7346837"/>
            <a:ext cx="93939" cy="447297"/>
          </a:xfrm>
          <a:custGeom>
            <a:avLst/>
            <a:gdLst>
              <a:gd name="connsiteX0" fmla="*/ 93932 w 93939"/>
              <a:gd name="connsiteY0" fmla="*/ 113 h 447297"/>
              <a:gd name="connsiteX1" fmla="*/ 28316 w 93939"/>
              <a:gd name="connsiteY1" fmla="*/ 294330 h 447297"/>
              <a:gd name="connsiteX2" fmla="*/ 2916 w 93939"/>
              <a:gd name="connsiteY2" fmla="*/ 444613 h 447297"/>
              <a:gd name="connsiteX3" fmla="*/ 2916 w 93939"/>
              <a:gd name="connsiteY3" fmla="*/ 381113 h 447297"/>
              <a:gd name="connsiteX4" fmla="*/ 24082 w 93939"/>
              <a:gd name="connsiteY4" fmla="*/ 260463 h 447297"/>
              <a:gd name="connsiteX5" fmla="*/ 93932 w 93939"/>
              <a:gd name="connsiteY5" fmla="*/ 113 h 447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39" h="447297">
                <a:moveTo>
                  <a:pt x="93932" y="113"/>
                </a:moveTo>
                <a:cubicBezTo>
                  <a:pt x="94638" y="5758"/>
                  <a:pt x="43485" y="220247"/>
                  <a:pt x="28316" y="294330"/>
                </a:cubicBezTo>
                <a:cubicBezTo>
                  <a:pt x="13147" y="368413"/>
                  <a:pt x="7149" y="430149"/>
                  <a:pt x="2916" y="444613"/>
                </a:cubicBezTo>
                <a:cubicBezTo>
                  <a:pt x="-1317" y="459077"/>
                  <a:pt x="-612" y="411805"/>
                  <a:pt x="2916" y="381113"/>
                </a:cubicBezTo>
                <a:cubicBezTo>
                  <a:pt x="6444" y="350421"/>
                  <a:pt x="10324" y="320788"/>
                  <a:pt x="24082" y="260463"/>
                </a:cubicBezTo>
                <a:cubicBezTo>
                  <a:pt x="37840" y="200138"/>
                  <a:pt x="93226" y="-5532"/>
                  <a:pt x="93932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90EA2F44-C784-4CFD-B3D1-3C6A37BF5E91}"/>
              </a:ext>
            </a:extLst>
          </p:cNvPr>
          <p:cNvSpPr/>
          <p:nvPr/>
        </p:nvSpPr>
        <p:spPr>
          <a:xfrm>
            <a:off x="3554225" y="7846619"/>
            <a:ext cx="209044" cy="393555"/>
          </a:xfrm>
          <a:custGeom>
            <a:avLst/>
            <a:gdLst>
              <a:gd name="connsiteX0" fmla="*/ 204975 w 209044"/>
              <a:gd name="connsiteY0" fmla="*/ 4098 h 393555"/>
              <a:gd name="connsiteX1" fmla="*/ 6008 w 209044"/>
              <a:gd name="connsiteY1" fmla="*/ 380864 h 393555"/>
              <a:gd name="connsiteX2" fmla="*/ 58925 w 209044"/>
              <a:gd name="connsiteY2" fmla="*/ 294081 h 393555"/>
              <a:gd name="connsiteX3" fmla="*/ 133008 w 209044"/>
              <a:gd name="connsiteY3" fmla="*/ 188248 h 393555"/>
              <a:gd name="connsiteX4" fmla="*/ 204975 w 209044"/>
              <a:gd name="connsiteY4" fmla="*/ 4098 h 39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44" h="393555">
                <a:moveTo>
                  <a:pt x="204975" y="4098"/>
                </a:moveTo>
                <a:cubicBezTo>
                  <a:pt x="183808" y="36201"/>
                  <a:pt x="30350" y="332534"/>
                  <a:pt x="6008" y="380864"/>
                </a:cubicBezTo>
                <a:cubicBezTo>
                  <a:pt x="-18334" y="429194"/>
                  <a:pt x="37758" y="326184"/>
                  <a:pt x="58925" y="294081"/>
                </a:cubicBezTo>
                <a:cubicBezTo>
                  <a:pt x="80092" y="261978"/>
                  <a:pt x="106903" y="239048"/>
                  <a:pt x="133008" y="188248"/>
                </a:cubicBezTo>
                <a:cubicBezTo>
                  <a:pt x="159113" y="137448"/>
                  <a:pt x="226142" y="-28005"/>
                  <a:pt x="204975" y="4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C668E1AD-7404-48FF-93E6-41B61356D28C}"/>
              </a:ext>
            </a:extLst>
          </p:cNvPr>
          <p:cNvSpPr/>
          <p:nvPr/>
        </p:nvSpPr>
        <p:spPr>
          <a:xfrm>
            <a:off x="3323880" y="8247432"/>
            <a:ext cx="238806" cy="425471"/>
          </a:xfrm>
          <a:custGeom>
            <a:avLst/>
            <a:gdLst>
              <a:gd name="connsiteX0" fmla="*/ 238470 w 238806"/>
              <a:gd name="connsiteY0" fmla="*/ 1218 h 425471"/>
              <a:gd name="connsiteX1" fmla="*/ 62787 w 238806"/>
              <a:gd name="connsiteY1" fmla="*/ 255218 h 425471"/>
              <a:gd name="connsiteX2" fmla="*/ 1403 w 238806"/>
              <a:gd name="connsiteY2" fmla="*/ 422435 h 425471"/>
              <a:gd name="connsiteX3" fmla="*/ 26803 w 238806"/>
              <a:gd name="connsiteY3" fmla="*/ 348351 h 425471"/>
              <a:gd name="connsiteX4" fmla="*/ 105120 w 238806"/>
              <a:gd name="connsiteY4" fmla="*/ 166318 h 425471"/>
              <a:gd name="connsiteX5" fmla="*/ 238470 w 238806"/>
              <a:gd name="connsiteY5" fmla="*/ 1218 h 42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806" h="425471">
                <a:moveTo>
                  <a:pt x="238470" y="1218"/>
                </a:moveTo>
                <a:cubicBezTo>
                  <a:pt x="231415" y="16035"/>
                  <a:pt x="102298" y="185015"/>
                  <a:pt x="62787" y="255218"/>
                </a:cubicBezTo>
                <a:cubicBezTo>
                  <a:pt x="23276" y="325421"/>
                  <a:pt x="7400" y="406913"/>
                  <a:pt x="1403" y="422435"/>
                </a:cubicBezTo>
                <a:cubicBezTo>
                  <a:pt x="-4594" y="437957"/>
                  <a:pt x="9517" y="391037"/>
                  <a:pt x="26803" y="348351"/>
                </a:cubicBezTo>
                <a:cubicBezTo>
                  <a:pt x="44089" y="305665"/>
                  <a:pt x="70548" y="222057"/>
                  <a:pt x="105120" y="166318"/>
                </a:cubicBezTo>
                <a:cubicBezTo>
                  <a:pt x="139692" y="110579"/>
                  <a:pt x="245525" y="-13599"/>
                  <a:pt x="238470" y="1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D6F00B00-07AC-4853-8B52-53D674E3F1BC}"/>
              </a:ext>
            </a:extLst>
          </p:cNvPr>
          <p:cNvSpPr/>
          <p:nvPr/>
        </p:nvSpPr>
        <p:spPr>
          <a:xfrm>
            <a:off x="2851386" y="8653613"/>
            <a:ext cx="472744" cy="673907"/>
          </a:xfrm>
          <a:custGeom>
            <a:avLst/>
            <a:gdLst>
              <a:gd name="connsiteX0" fmla="*/ 3997 w 472744"/>
              <a:gd name="connsiteY0" fmla="*/ 668187 h 673907"/>
              <a:gd name="connsiteX1" fmla="*/ 150047 w 472744"/>
              <a:gd name="connsiteY1" fmla="*/ 503087 h 673907"/>
              <a:gd name="connsiteX2" fmla="*/ 315147 w 472744"/>
              <a:gd name="connsiteY2" fmla="*/ 270254 h 673907"/>
              <a:gd name="connsiteX3" fmla="*/ 469664 w 472744"/>
              <a:gd name="connsiteY3" fmla="*/ 3554 h 673907"/>
              <a:gd name="connsiteX4" fmla="*/ 410397 w 472744"/>
              <a:gd name="connsiteY4" fmla="*/ 128437 h 673907"/>
              <a:gd name="connsiteX5" fmla="*/ 315147 w 472744"/>
              <a:gd name="connsiteY5" fmla="*/ 293537 h 673907"/>
              <a:gd name="connsiteX6" fmla="*/ 3997 w 472744"/>
              <a:gd name="connsiteY6" fmla="*/ 668187 h 67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744" h="673907">
                <a:moveTo>
                  <a:pt x="3997" y="668187"/>
                </a:moveTo>
                <a:cubicBezTo>
                  <a:pt x="-23520" y="703112"/>
                  <a:pt x="98189" y="569409"/>
                  <a:pt x="150047" y="503087"/>
                </a:cubicBezTo>
                <a:cubicBezTo>
                  <a:pt x="201905" y="436765"/>
                  <a:pt x="261878" y="353509"/>
                  <a:pt x="315147" y="270254"/>
                </a:cubicBezTo>
                <a:cubicBezTo>
                  <a:pt x="368416" y="186999"/>
                  <a:pt x="453789" y="27190"/>
                  <a:pt x="469664" y="3554"/>
                </a:cubicBezTo>
                <a:cubicBezTo>
                  <a:pt x="485539" y="-20082"/>
                  <a:pt x="436150" y="80107"/>
                  <a:pt x="410397" y="128437"/>
                </a:cubicBezTo>
                <a:cubicBezTo>
                  <a:pt x="384644" y="176767"/>
                  <a:pt x="379705" y="201462"/>
                  <a:pt x="315147" y="293537"/>
                </a:cubicBezTo>
                <a:cubicBezTo>
                  <a:pt x="250589" y="385612"/>
                  <a:pt x="31514" y="633262"/>
                  <a:pt x="3997" y="668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A550F7F3-5483-4A4B-8678-6FF22FFD6987}"/>
              </a:ext>
            </a:extLst>
          </p:cNvPr>
          <p:cNvSpPr/>
          <p:nvPr/>
        </p:nvSpPr>
        <p:spPr>
          <a:xfrm>
            <a:off x="4329284" y="3720795"/>
            <a:ext cx="499548" cy="567309"/>
          </a:xfrm>
          <a:custGeom>
            <a:avLst/>
            <a:gdLst>
              <a:gd name="connsiteX0" fmla="*/ 496716 w 499548"/>
              <a:gd name="connsiteY0" fmla="*/ 1893 h 567309"/>
              <a:gd name="connsiteX1" fmla="*/ 242716 w 499548"/>
              <a:gd name="connsiteY1" fmla="*/ 284468 h 567309"/>
              <a:gd name="connsiteX2" fmla="*/ 139529 w 499548"/>
              <a:gd name="connsiteY2" fmla="*/ 435280 h 567309"/>
              <a:gd name="connsiteX3" fmla="*/ 1416 w 499548"/>
              <a:gd name="connsiteY3" fmla="*/ 563868 h 567309"/>
              <a:gd name="connsiteX4" fmla="*/ 77616 w 499548"/>
              <a:gd name="connsiteY4" fmla="*/ 513068 h 567309"/>
              <a:gd name="connsiteX5" fmla="*/ 231604 w 499548"/>
              <a:gd name="connsiteY5" fmla="*/ 332093 h 567309"/>
              <a:gd name="connsiteX6" fmla="*/ 369716 w 499548"/>
              <a:gd name="connsiteY6" fmla="*/ 168580 h 567309"/>
              <a:gd name="connsiteX7" fmla="*/ 496716 w 499548"/>
              <a:gd name="connsiteY7" fmla="*/ 1893 h 56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548" h="567309">
                <a:moveTo>
                  <a:pt x="496716" y="1893"/>
                </a:moveTo>
                <a:cubicBezTo>
                  <a:pt x="475549" y="21208"/>
                  <a:pt x="302247" y="212237"/>
                  <a:pt x="242716" y="284468"/>
                </a:cubicBezTo>
                <a:cubicBezTo>
                  <a:pt x="183185" y="356699"/>
                  <a:pt x="179746" y="388713"/>
                  <a:pt x="139529" y="435280"/>
                </a:cubicBezTo>
                <a:cubicBezTo>
                  <a:pt x="99312" y="481847"/>
                  <a:pt x="11735" y="550903"/>
                  <a:pt x="1416" y="563868"/>
                </a:cubicBezTo>
                <a:cubicBezTo>
                  <a:pt x="-8903" y="576833"/>
                  <a:pt x="39251" y="551697"/>
                  <a:pt x="77616" y="513068"/>
                </a:cubicBezTo>
                <a:cubicBezTo>
                  <a:pt x="115981" y="474439"/>
                  <a:pt x="231604" y="332093"/>
                  <a:pt x="231604" y="332093"/>
                </a:cubicBezTo>
                <a:cubicBezTo>
                  <a:pt x="280287" y="274678"/>
                  <a:pt x="324472" y="220968"/>
                  <a:pt x="369716" y="168580"/>
                </a:cubicBezTo>
                <a:cubicBezTo>
                  <a:pt x="414960" y="116193"/>
                  <a:pt x="517883" y="-17422"/>
                  <a:pt x="496716" y="1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7DC6886F-9307-4D0D-B92E-3996BA0D10E6}"/>
              </a:ext>
            </a:extLst>
          </p:cNvPr>
          <p:cNvSpPr/>
          <p:nvPr/>
        </p:nvSpPr>
        <p:spPr>
          <a:xfrm>
            <a:off x="4213221" y="4312947"/>
            <a:ext cx="225516" cy="100463"/>
          </a:xfrm>
          <a:custGeom>
            <a:avLst/>
            <a:gdLst>
              <a:gd name="connsiteX0" fmla="*/ 4 w 225516"/>
              <a:gd name="connsiteY0" fmla="*/ 100303 h 100463"/>
              <a:gd name="connsiteX1" fmla="*/ 125417 w 225516"/>
              <a:gd name="connsiteY1" fmla="*/ 28866 h 100463"/>
              <a:gd name="connsiteX2" fmla="*/ 150817 w 225516"/>
              <a:gd name="connsiteY2" fmla="*/ 19341 h 100463"/>
              <a:gd name="connsiteX3" fmla="*/ 225429 w 225516"/>
              <a:gd name="connsiteY3" fmla="*/ 89191 h 100463"/>
              <a:gd name="connsiteX4" fmla="*/ 165104 w 225516"/>
              <a:gd name="connsiteY4" fmla="*/ 12991 h 100463"/>
              <a:gd name="connsiteX5" fmla="*/ 130179 w 225516"/>
              <a:gd name="connsiteY5" fmla="*/ 6641 h 100463"/>
              <a:gd name="connsiteX6" fmla="*/ 4 w 225516"/>
              <a:gd name="connsiteY6" fmla="*/ 100303 h 10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516" h="100463">
                <a:moveTo>
                  <a:pt x="4" y="100303"/>
                </a:moveTo>
                <a:cubicBezTo>
                  <a:pt x="-790" y="104007"/>
                  <a:pt x="100281" y="42360"/>
                  <a:pt x="125417" y="28866"/>
                </a:cubicBezTo>
                <a:cubicBezTo>
                  <a:pt x="150553" y="15372"/>
                  <a:pt x="134148" y="9287"/>
                  <a:pt x="150817" y="19341"/>
                </a:cubicBezTo>
                <a:cubicBezTo>
                  <a:pt x="167486" y="29395"/>
                  <a:pt x="223048" y="90249"/>
                  <a:pt x="225429" y="89191"/>
                </a:cubicBezTo>
                <a:cubicBezTo>
                  <a:pt x="227810" y="88133"/>
                  <a:pt x="180979" y="26749"/>
                  <a:pt x="165104" y="12991"/>
                </a:cubicBezTo>
                <a:cubicBezTo>
                  <a:pt x="149229" y="-767"/>
                  <a:pt x="157696" y="-4736"/>
                  <a:pt x="130179" y="6641"/>
                </a:cubicBezTo>
                <a:cubicBezTo>
                  <a:pt x="102662" y="18018"/>
                  <a:pt x="798" y="96599"/>
                  <a:pt x="4" y="100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46039364-1A93-46D4-B9D5-90F14E24684F}"/>
              </a:ext>
            </a:extLst>
          </p:cNvPr>
          <p:cNvSpPr/>
          <p:nvPr/>
        </p:nvSpPr>
        <p:spPr>
          <a:xfrm>
            <a:off x="4435932" y="4392583"/>
            <a:ext cx="269821" cy="279449"/>
          </a:xfrm>
          <a:custGeom>
            <a:avLst/>
            <a:gdLst>
              <a:gd name="connsiteX0" fmla="*/ 1131 w 269821"/>
              <a:gd name="connsiteY0" fmla="*/ 1617 h 279449"/>
              <a:gd name="connsiteX1" fmla="*/ 193218 w 269821"/>
              <a:gd name="connsiteY1" fmla="*/ 204817 h 279449"/>
              <a:gd name="connsiteX2" fmla="*/ 269418 w 269821"/>
              <a:gd name="connsiteY2" fmla="*/ 279430 h 279449"/>
              <a:gd name="connsiteX3" fmla="*/ 218618 w 269821"/>
              <a:gd name="connsiteY3" fmla="*/ 211167 h 279449"/>
              <a:gd name="connsiteX4" fmla="*/ 118606 w 269821"/>
              <a:gd name="connsiteY4" fmla="*/ 114330 h 279449"/>
              <a:gd name="connsiteX5" fmla="*/ 1131 w 269821"/>
              <a:gd name="connsiteY5" fmla="*/ 1617 h 27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821" h="279449">
                <a:moveTo>
                  <a:pt x="1131" y="1617"/>
                </a:moveTo>
                <a:cubicBezTo>
                  <a:pt x="13566" y="16698"/>
                  <a:pt x="148504" y="158515"/>
                  <a:pt x="193218" y="204817"/>
                </a:cubicBezTo>
                <a:cubicBezTo>
                  <a:pt x="237933" y="251119"/>
                  <a:pt x="265185" y="278372"/>
                  <a:pt x="269418" y="279430"/>
                </a:cubicBezTo>
                <a:cubicBezTo>
                  <a:pt x="273651" y="280488"/>
                  <a:pt x="243753" y="238684"/>
                  <a:pt x="218618" y="211167"/>
                </a:cubicBezTo>
                <a:cubicBezTo>
                  <a:pt x="193483" y="183650"/>
                  <a:pt x="155119" y="147668"/>
                  <a:pt x="118606" y="114330"/>
                </a:cubicBezTo>
                <a:cubicBezTo>
                  <a:pt x="82094" y="80993"/>
                  <a:pt x="-11304" y="-13464"/>
                  <a:pt x="1131" y="1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C459EB10-A089-4738-8C09-3D96481FE680}"/>
              </a:ext>
            </a:extLst>
          </p:cNvPr>
          <p:cNvSpPr/>
          <p:nvPr/>
        </p:nvSpPr>
        <p:spPr>
          <a:xfrm>
            <a:off x="4167958" y="4287838"/>
            <a:ext cx="174103" cy="85196"/>
          </a:xfrm>
          <a:custGeom>
            <a:avLst/>
            <a:gdLst>
              <a:gd name="connsiteX0" fmla="*/ 173855 w 174103"/>
              <a:gd name="connsiteY0" fmla="*/ 0 h 85196"/>
              <a:gd name="connsiteX1" fmla="*/ 27805 w 174103"/>
              <a:gd name="connsiteY1" fmla="*/ 79375 h 85196"/>
              <a:gd name="connsiteX2" fmla="*/ 2405 w 174103"/>
              <a:gd name="connsiteY2" fmla="*/ 79375 h 85196"/>
              <a:gd name="connsiteX3" fmla="*/ 61142 w 174103"/>
              <a:gd name="connsiteY3" fmla="*/ 80962 h 85196"/>
              <a:gd name="connsiteX4" fmla="*/ 173855 w 174103"/>
              <a:gd name="connsiteY4" fmla="*/ 0 h 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103" h="85196">
                <a:moveTo>
                  <a:pt x="173855" y="0"/>
                </a:moveTo>
                <a:cubicBezTo>
                  <a:pt x="168299" y="-265"/>
                  <a:pt x="56380" y="66146"/>
                  <a:pt x="27805" y="79375"/>
                </a:cubicBezTo>
                <a:cubicBezTo>
                  <a:pt x="-770" y="92604"/>
                  <a:pt x="-3151" y="79111"/>
                  <a:pt x="2405" y="79375"/>
                </a:cubicBezTo>
                <a:cubicBezTo>
                  <a:pt x="7961" y="79640"/>
                  <a:pt x="32038" y="90752"/>
                  <a:pt x="61142" y="80962"/>
                </a:cubicBezTo>
                <a:cubicBezTo>
                  <a:pt x="90246" y="71172"/>
                  <a:pt x="179411" y="265"/>
                  <a:pt x="1738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483D7370-0AA7-4397-BB99-598444F62E1E}"/>
              </a:ext>
            </a:extLst>
          </p:cNvPr>
          <p:cNvSpPr/>
          <p:nvPr/>
        </p:nvSpPr>
        <p:spPr>
          <a:xfrm>
            <a:off x="4134790" y="4350892"/>
            <a:ext cx="72164" cy="636244"/>
          </a:xfrm>
          <a:custGeom>
            <a:avLst/>
            <a:gdLst>
              <a:gd name="connsiteX0" fmla="*/ 45098 w 72164"/>
              <a:gd name="connsiteY0" fmla="*/ 19496 h 636244"/>
              <a:gd name="connsiteX1" fmla="*/ 72085 w 72164"/>
              <a:gd name="connsiteY1" fmla="*/ 70296 h 636244"/>
              <a:gd name="connsiteX2" fmla="*/ 53035 w 72164"/>
              <a:gd name="connsiteY2" fmla="*/ 73471 h 636244"/>
              <a:gd name="connsiteX3" fmla="*/ 43510 w 72164"/>
              <a:gd name="connsiteY3" fmla="*/ 84583 h 636244"/>
              <a:gd name="connsiteX4" fmla="*/ 648 w 72164"/>
              <a:gd name="connsiteY4" fmla="*/ 249683 h 636244"/>
              <a:gd name="connsiteX5" fmla="*/ 18110 w 72164"/>
              <a:gd name="connsiteY5" fmla="*/ 494158 h 636244"/>
              <a:gd name="connsiteX6" fmla="*/ 24460 w 72164"/>
              <a:gd name="connsiteY6" fmla="*/ 633858 h 636244"/>
              <a:gd name="connsiteX7" fmla="*/ 27635 w 72164"/>
              <a:gd name="connsiteY7" fmla="*/ 571946 h 636244"/>
              <a:gd name="connsiteX8" fmla="*/ 32398 w 72164"/>
              <a:gd name="connsiteY8" fmla="*/ 440183 h 636244"/>
              <a:gd name="connsiteX9" fmla="*/ 45098 w 72164"/>
              <a:gd name="connsiteY9" fmla="*/ 19496 h 63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164" h="636244">
                <a:moveTo>
                  <a:pt x="45098" y="19496"/>
                </a:moveTo>
                <a:cubicBezTo>
                  <a:pt x="51712" y="-42152"/>
                  <a:pt x="70762" y="61300"/>
                  <a:pt x="72085" y="70296"/>
                </a:cubicBezTo>
                <a:cubicBezTo>
                  <a:pt x="73408" y="79292"/>
                  <a:pt x="57797" y="71090"/>
                  <a:pt x="53035" y="73471"/>
                </a:cubicBezTo>
                <a:cubicBezTo>
                  <a:pt x="48273" y="75852"/>
                  <a:pt x="52241" y="55214"/>
                  <a:pt x="43510" y="84583"/>
                </a:cubicBezTo>
                <a:cubicBezTo>
                  <a:pt x="34779" y="113952"/>
                  <a:pt x="4881" y="181421"/>
                  <a:pt x="648" y="249683"/>
                </a:cubicBezTo>
                <a:cubicBezTo>
                  <a:pt x="-3585" y="317945"/>
                  <a:pt x="14141" y="430129"/>
                  <a:pt x="18110" y="494158"/>
                </a:cubicBezTo>
                <a:cubicBezTo>
                  <a:pt x="22079" y="558187"/>
                  <a:pt x="22873" y="620893"/>
                  <a:pt x="24460" y="633858"/>
                </a:cubicBezTo>
                <a:cubicBezTo>
                  <a:pt x="26047" y="646823"/>
                  <a:pt x="26312" y="604225"/>
                  <a:pt x="27635" y="571946"/>
                </a:cubicBezTo>
                <a:cubicBezTo>
                  <a:pt x="28958" y="539667"/>
                  <a:pt x="30281" y="524585"/>
                  <a:pt x="32398" y="440183"/>
                </a:cubicBezTo>
                <a:cubicBezTo>
                  <a:pt x="34515" y="355781"/>
                  <a:pt x="38484" y="81144"/>
                  <a:pt x="45098" y="19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42FBC4E3-257B-4C29-9A0A-71AEAE1435AA}"/>
              </a:ext>
            </a:extLst>
          </p:cNvPr>
          <p:cNvSpPr/>
          <p:nvPr/>
        </p:nvSpPr>
        <p:spPr>
          <a:xfrm>
            <a:off x="4298092" y="4468623"/>
            <a:ext cx="193287" cy="512952"/>
          </a:xfrm>
          <a:custGeom>
            <a:avLst/>
            <a:gdLst>
              <a:gd name="connsiteX0" fmla="*/ 192946 w 193287"/>
              <a:gd name="connsiteY0" fmla="*/ 190 h 512952"/>
              <a:gd name="connsiteX1" fmla="*/ 111983 w 193287"/>
              <a:gd name="connsiteY1" fmla="*/ 143065 h 512952"/>
              <a:gd name="connsiteX2" fmla="*/ 56421 w 193287"/>
              <a:gd name="connsiteY2" fmla="*/ 252602 h 512952"/>
              <a:gd name="connsiteX3" fmla="*/ 24671 w 193287"/>
              <a:gd name="connsiteY3" fmla="*/ 360552 h 512952"/>
              <a:gd name="connsiteX4" fmla="*/ 13558 w 193287"/>
              <a:gd name="connsiteY4" fmla="*/ 484377 h 512952"/>
              <a:gd name="connsiteX5" fmla="*/ 13558 w 193287"/>
              <a:gd name="connsiteY5" fmla="*/ 512952 h 512952"/>
              <a:gd name="connsiteX6" fmla="*/ 10383 w 193287"/>
              <a:gd name="connsiteY6" fmla="*/ 474852 h 512952"/>
              <a:gd name="connsiteX7" fmla="*/ 4033 w 193287"/>
              <a:gd name="connsiteY7" fmla="*/ 381190 h 512952"/>
              <a:gd name="connsiteX8" fmla="*/ 78646 w 193287"/>
              <a:gd name="connsiteY8" fmla="*/ 174815 h 512952"/>
              <a:gd name="connsiteX9" fmla="*/ 192946 w 193287"/>
              <a:gd name="connsiteY9" fmla="*/ 190 h 51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287" h="512952">
                <a:moveTo>
                  <a:pt x="192946" y="190"/>
                </a:moveTo>
                <a:cubicBezTo>
                  <a:pt x="198502" y="-5102"/>
                  <a:pt x="134737" y="100996"/>
                  <a:pt x="111983" y="143065"/>
                </a:cubicBezTo>
                <a:cubicBezTo>
                  <a:pt x="89229" y="185134"/>
                  <a:pt x="70973" y="216354"/>
                  <a:pt x="56421" y="252602"/>
                </a:cubicBezTo>
                <a:cubicBezTo>
                  <a:pt x="41869" y="288850"/>
                  <a:pt x="31815" y="321923"/>
                  <a:pt x="24671" y="360552"/>
                </a:cubicBezTo>
                <a:cubicBezTo>
                  <a:pt x="17527" y="399181"/>
                  <a:pt x="15410" y="458977"/>
                  <a:pt x="13558" y="484377"/>
                </a:cubicBezTo>
                <a:cubicBezTo>
                  <a:pt x="11706" y="509777"/>
                  <a:pt x="13558" y="512952"/>
                  <a:pt x="13558" y="512952"/>
                </a:cubicBezTo>
                <a:cubicBezTo>
                  <a:pt x="13029" y="511365"/>
                  <a:pt x="11970" y="496812"/>
                  <a:pt x="10383" y="474852"/>
                </a:cubicBezTo>
                <a:cubicBezTo>
                  <a:pt x="8796" y="452892"/>
                  <a:pt x="-7344" y="431196"/>
                  <a:pt x="4033" y="381190"/>
                </a:cubicBezTo>
                <a:cubicBezTo>
                  <a:pt x="15410" y="331184"/>
                  <a:pt x="49013" y="238580"/>
                  <a:pt x="78646" y="174815"/>
                </a:cubicBezTo>
                <a:cubicBezTo>
                  <a:pt x="108279" y="111050"/>
                  <a:pt x="187390" y="5482"/>
                  <a:pt x="192946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6CB41680-D18A-4B4F-9D05-4CFC5377C98E}"/>
              </a:ext>
            </a:extLst>
          </p:cNvPr>
          <p:cNvSpPr/>
          <p:nvPr/>
        </p:nvSpPr>
        <p:spPr>
          <a:xfrm>
            <a:off x="4149724" y="4984362"/>
            <a:ext cx="163862" cy="17962"/>
          </a:xfrm>
          <a:custGeom>
            <a:avLst/>
            <a:gdLst>
              <a:gd name="connsiteX0" fmla="*/ 1 w 163862"/>
              <a:gd name="connsiteY0" fmla="*/ 16263 h 17962"/>
              <a:gd name="connsiteX1" fmla="*/ 139701 w 163862"/>
              <a:gd name="connsiteY1" fmla="*/ 16263 h 17962"/>
              <a:gd name="connsiteX2" fmla="*/ 163514 w 163862"/>
              <a:gd name="connsiteY2" fmla="*/ 388 h 17962"/>
              <a:gd name="connsiteX3" fmla="*/ 136526 w 163862"/>
              <a:gd name="connsiteY3" fmla="*/ 5151 h 17962"/>
              <a:gd name="connsiteX4" fmla="*/ 1 w 163862"/>
              <a:gd name="connsiteY4" fmla="*/ 16263 h 1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62" h="17962">
                <a:moveTo>
                  <a:pt x="1" y="16263"/>
                </a:moveTo>
                <a:cubicBezTo>
                  <a:pt x="530" y="18115"/>
                  <a:pt x="112449" y="18909"/>
                  <a:pt x="139701" y="16263"/>
                </a:cubicBezTo>
                <a:cubicBezTo>
                  <a:pt x="166953" y="13617"/>
                  <a:pt x="164043" y="2240"/>
                  <a:pt x="163514" y="388"/>
                </a:cubicBezTo>
                <a:cubicBezTo>
                  <a:pt x="162985" y="-1464"/>
                  <a:pt x="160603" y="3828"/>
                  <a:pt x="136526" y="5151"/>
                </a:cubicBezTo>
                <a:cubicBezTo>
                  <a:pt x="112449" y="6474"/>
                  <a:pt x="-528" y="14411"/>
                  <a:pt x="1" y="16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956F0BA4-CD40-41F6-A4E2-C414C73D2826}"/>
              </a:ext>
            </a:extLst>
          </p:cNvPr>
          <p:cNvSpPr/>
          <p:nvPr/>
        </p:nvSpPr>
        <p:spPr>
          <a:xfrm>
            <a:off x="3514110" y="3811299"/>
            <a:ext cx="65958" cy="559956"/>
          </a:xfrm>
          <a:custGeom>
            <a:avLst/>
            <a:gdLst>
              <a:gd name="connsiteX0" fmla="*/ 60940 w 65958"/>
              <a:gd name="connsiteY0" fmla="*/ 1876 h 559956"/>
              <a:gd name="connsiteX1" fmla="*/ 10140 w 65958"/>
              <a:gd name="connsiteY1" fmla="*/ 149514 h 559956"/>
              <a:gd name="connsiteX2" fmla="*/ 11728 w 65958"/>
              <a:gd name="connsiteY2" fmla="*/ 235239 h 559956"/>
              <a:gd name="connsiteX3" fmla="*/ 65703 w 65958"/>
              <a:gd name="connsiteY3" fmla="*/ 552739 h 559956"/>
              <a:gd name="connsiteX4" fmla="*/ 30778 w 65958"/>
              <a:gd name="connsiteY4" fmla="*/ 441614 h 559956"/>
              <a:gd name="connsiteX5" fmla="*/ 615 w 65958"/>
              <a:gd name="connsiteY5" fmla="*/ 262226 h 559956"/>
              <a:gd name="connsiteX6" fmla="*/ 60940 w 65958"/>
              <a:gd name="connsiteY6" fmla="*/ 1876 h 5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958" h="559956">
                <a:moveTo>
                  <a:pt x="60940" y="1876"/>
                </a:moveTo>
                <a:cubicBezTo>
                  <a:pt x="62527" y="-16909"/>
                  <a:pt x="18342" y="110620"/>
                  <a:pt x="10140" y="149514"/>
                </a:cubicBezTo>
                <a:cubicBezTo>
                  <a:pt x="1938" y="188408"/>
                  <a:pt x="2467" y="168035"/>
                  <a:pt x="11728" y="235239"/>
                </a:cubicBezTo>
                <a:cubicBezTo>
                  <a:pt x="20988" y="302443"/>
                  <a:pt x="62528" y="518343"/>
                  <a:pt x="65703" y="552739"/>
                </a:cubicBezTo>
                <a:cubicBezTo>
                  <a:pt x="68878" y="587135"/>
                  <a:pt x="41626" y="490033"/>
                  <a:pt x="30778" y="441614"/>
                </a:cubicBezTo>
                <a:cubicBezTo>
                  <a:pt x="19930" y="393195"/>
                  <a:pt x="-4147" y="331547"/>
                  <a:pt x="615" y="262226"/>
                </a:cubicBezTo>
                <a:cubicBezTo>
                  <a:pt x="5377" y="192905"/>
                  <a:pt x="59353" y="20661"/>
                  <a:pt x="60940" y="1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D198F365-C040-4047-B76B-E601415CBB50}"/>
              </a:ext>
            </a:extLst>
          </p:cNvPr>
          <p:cNvSpPr/>
          <p:nvPr/>
        </p:nvSpPr>
        <p:spPr>
          <a:xfrm>
            <a:off x="3885913" y="3895717"/>
            <a:ext cx="76552" cy="270190"/>
          </a:xfrm>
          <a:custGeom>
            <a:avLst/>
            <a:gdLst>
              <a:gd name="connsiteX0" fmla="*/ 287 w 76552"/>
              <a:gd name="connsiteY0" fmla="*/ 8 h 270190"/>
              <a:gd name="connsiteX1" fmla="*/ 27275 w 76552"/>
              <a:gd name="connsiteY1" fmla="*/ 131771 h 270190"/>
              <a:gd name="connsiteX2" fmla="*/ 30450 w 76552"/>
              <a:gd name="connsiteY2" fmla="*/ 179396 h 270190"/>
              <a:gd name="connsiteX3" fmla="*/ 76487 w 76552"/>
              <a:gd name="connsiteY3" fmla="*/ 269883 h 270190"/>
              <a:gd name="connsiteX4" fmla="*/ 39975 w 76552"/>
              <a:gd name="connsiteY4" fmla="*/ 206383 h 270190"/>
              <a:gd name="connsiteX5" fmla="*/ 14575 w 76552"/>
              <a:gd name="connsiteY5" fmla="*/ 138121 h 270190"/>
              <a:gd name="connsiteX6" fmla="*/ 287 w 76552"/>
              <a:gd name="connsiteY6" fmla="*/ 8 h 27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52" h="270190">
                <a:moveTo>
                  <a:pt x="287" y="8"/>
                </a:moveTo>
                <a:cubicBezTo>
                  <a:pt x="2404" y="-1050"/>
                  <a:pt x="22248" y="101873"/>
                  <a:pt x="27275" y="131771"/>
                </a:cubicBezTo>
                <a:cubicBezTo>
                  <a:pt x="32302" y="161669"/>
                  <a:pt x="22248" y="156377"/>
                  <a:pt x="30450" y="179396"/>
                </a:cubicBezTo>
                <a:cubicBezTo>
                  <a:pt x="38652" y="202415"/>
                  <a:pt x="74900" y="265385"/>
                  <a:pt x="76487" y="269883"/>
                </a:cubicBezTo>
                <a:cubicBezTo>
                  <a:pt x="78074" y="274381"/>
                  <a:pt x="50294" y="228343"/>
                  <a:pt x="39975" y="206383"/>
                </a:cubicBezTo>
                <a:cubicBezTo>
                  <a:pt x="29656" y="184423"/>
                  <a:pt x="20925" y="165373"/>
                  <a:pt x="14575" y="138121"/>
                </a:cubicBezTo>
                <a:cubicBezTo>
                  <a:pt x="8225" y="110869"/>
                  <a:pt x="-1830" y="1066"/>
                  <a:pt x="287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A41E1552-7CA0-4513-B953-7D50A1B62228}"/>
              </a:ext>
            </a:extLst>
          </p:cNvPr>
          <p:cNvSpPr/>
          <p:nvPr/>
        </p:nvSpPr>
        <p:spPr>
          <a:xfrm>
            <a:off x="3581346" y="4025821"/>
            <a:ext cx="203316" cy="352507"/>
          </a:xfrm>
          <a:custGeom>
            <a:avLst/>
            <a:gdLst>
              <a:gd name="connsiteX0" fmla="*/ 54 w 203316"/>
              <a:gd name="connsiteY0" fmla="*/ 352504 h 352507"/>
              <a:gd name="connsiteX1" fmla="*/ 95304 w 203316"/>
              <a:gd name="connsiteY1" fmla="*/ 165179 h 352507"/>
              <a:gd name="connsiteX2" fmla="*/ 166742 w 203316"/>
              <a:gd name="connsiteY2" fmla="*/ 66754 h 352507"/>
              <a:gd name="connsiteX3" fmla="*/ 203254 w 203316"/>
              <a:gd name="connsiteY3" fmla="*/ 79 h 352507"/>
              <a:gd name="connsiteX4" fmla="*/ 158804 w 203316"/>
              <a:gd name="connsiteY4" fmla="*/ 55642 h 352507"/>
              <a:gd name="connsiteX5" fmla="*/ 82604 w 203316"/>
              <a:gd name="connsiteY5" fmla="*/ 160417 h 352507"/>
              <a:gd name="connsiteX6" fmla="*/ 54 w 203316"/>
              <a:gd name="connsiteY6" fmla="*/ 352504 h 35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316" h="352507">
                <a:moveTo>
                  <a:pt x="54" y="352504"/>
                </a:moveTo>
                <a:cubicBezTo>
                  <a:pt x="2171" y="353298"/>
                  <a:pt x="67523" y="212804"/>
                  <a:pt x="95304" y="165179"/>
                </a:cubicBezTo>
                <a:cubicBezTo>
                  <a:pt x="123085" y="117554"/>
                  <a:pt x="148750" y="94271"/>
                  <a:pt x="166742" y="66754"/>
                </a:cubicBezTo>
                <a:cubicBezTo>
                  <a:pt x="184734" y="39237"/>
                  <a:pt x="204577" y="1931"/>
                  <a:pt x="203254" y="79"/>
                </a:cubicBezTo>
                <a:cubicBezTo>
                  <a:pt x="201931" y="-1773"/>
                  <a:pt x="178912" y="28919"/>
                  <a:pt x="158804" y="55642"/>
                </a:cubicBezTo>
                <a:cubicBezTo>
                  <a:pt x="138696" y="82365"/>
                  <a:pt x="107210" y="115438"/>
                  <a:pt x="82604" y="160417"/>
                </a:cubicBezTo>
                <a:cubicBezTo>
                  <a:pt x="57998" y="205396"/>
                  <a:pt x="-2063" y="351710"/>
                  <a:pt x="54" y="352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2EA82994-1673-4906-B52B-40E2AA274CEB}"/>
              </a:ext>
            </a:extLst>
          </p:cNvPr>
          <p:cNvSpPr/>
          <p:nvPr/>
        </p:nvSpPr>
        <p:spPr>
          <a:xfrm>
            <a:off x="3860664" y="4090964"/>
            <a:ext cx="87697" cy="160633"/>
          </a:xfrm>
          <a:custGeom>
            <a:avLst/>
            <a:gdLst>
              <a:gd name="connsiteX0" fmla="*/ 136 w 87697"/>
              <a:gd name="connsiteY0" fmla="*/ 24 h 160633"/>
              <a:gd name="connsiteX1" fmla="*/ 63636 w 87697"/>
              <a:gd name="connsiteY1" fmla="*/ 65111 h 160633"/>
              <a:gd name="connsiteX2" fmla="*/ 81099 w 87697"/>
              <a:gd name="connsiteY2" fmla="*/ 84161 h 160633"/>
              <a:gd name="connsiteX3" fmla="*/ 74749 w 87697"/>
              <a:gd name="connsiteY3" fmla="*/ 125436 h 160633"/>
              <a:gd name="connsiteX4" fmla="*/ 52524 w 87697"/>
              <a:gd name="connsiteY4" fmla="*/ 160361 h 160633"/>
              <a:gd name="connsiteX5" fmla="*/ 81099 w 87697"/>
              <a:gd name="connsiteY5" fmla="*/ 106386 h 160633"/>
              <a:gd name="connsiteX6" fmla="*/ 82686 w 87697"/>
              <a:gd name="connsiteY6" fmla="*/ 73049 h 160633"/>
              <a:gd name="connsiteX7" fmla="*/ 136 w 87697"/>
              <a:gd name="connsiteY7" fmla="*/ 24 h 16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697" h="160633">
                <a:moveTo>
                  <a:pt x="136" y="24"/>
                </a:moveTo>
                <a:cubicBezTo>
                  <a:pt x="-3039" y="-1299"/>
                  <a:pt x="50142" y="51088"/>
                  <a:pt x="63636" y="65111"/>
                </a:cubicBezTo>
                <a:cubicBezTo>
                  <a:pt x="77130" y="79134"/>
                  <a:pt x="79247" y="74107"/>
                  <a:pt x="81099" y="84161"/>
                </a:cubicBezTo>
                <a:cubicBezTo>
                  <a:pt x="82951" y="94215"/>
                  <a:pt x="79512" y="112736"/>
                  <a:pt x="74749" y="125436"/>
                </a:cubicBezTo>
                <a:cubicBezTo>
                  <a:pt x="69986" y="138136"/>
                  <a:pt x="51466" y="163536"/>
                  <a:pt x="52524" y="160361"/>
                </a:cubicBezTo>
                <a:cubicBezTo>
                  <a:pt x="53582" y="157186"/>
                  <a:pt x="76072" y="120938"/>
                  <a:pt x="81099" y="106386"/>
                </a:cubicBezTo>
                <a:cubicBezTo>
                  <a:pt x="86126" y="91834"/>
                  <a:pt x="92211" y="90512"/>
                  <a:pt x="82686" y="73049"/>
                </a:cubicBezTo>
                <a:cubicBezTo>
                  <a:pt x="73161" y="55587"/>
                  <a:pt x="3311" y="1347"/>
                  <a:pt x="13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47E49702-4B0C-40A9-A53E-9AD3D47E113D}"/>
              </a:ext>
            </a:extLst>
          </p:cNvPr>
          <p:cNvSpPr/>
          <p:nvPr/>
        </p:nvSpPr>
        <p:spPr>
          <a:xfrm>
            <a:off x="3786183" y="4003902"/>
            <a:ext cx="98438" cy="93456"/>
          </a:xfrm>
          <a:custGeom>
            <a:avLst/>
            <a:gdLst>
              <a:gd name="connsiteX0" fmla="*/ 5 w 98438"/>
              <a:gd name="connsiteY0" fmla="*/ 6123 h 93456"/>
              <a:gd name="connsiteX1" fmla="*/ 57155 w 98438"/>
              <a:gd name="connsiteY1" fmla="*/ 15648 h 93456"/>
              <a:gd name="connsiteX2" fmla="*/ 98430 w 98438"/>
              <a:gd name="connsiteY2" fmla="*/ 93436 h 93456"/>
              <a:gd name="connsiteX3" fmla="*/ 60330 w 98438"/>
              <a:gd name="connsiteY3" fmla="*/ 7711 h 93456"/>
              <a:gd name="connsiteX4" fmla="*/ 5 w 98438"/>
              <a:gd name="connsiteY4" fmla="*/ 6123 h 93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38" h="93456">
                <a:moveTo>
                  <a:pt x="5" y="6123"/>
                </a:moveTo>
                <a:cubicBezTo>
                  <a:pt x="-524" y="7446"/>
                  <a:pt x="40751" y="1096"/>
                  <a:pt x="57155" y="15648"/>
                </a:cubicBezTo>
                <a:cubicBezTo>
                  <a:pt x="73559" y="30200"/>
                  <a:pt x="97901" y="94759"/>
                  <a:pt x="98430" y="93436"/>
                </a:cubicBezTo>
                <a:cubicBezTo>
                  <a:pt x="98959" y="92113"/>
                  <a:pt x="74088" y="23322"/>
                  <a:pt x="60330" y="7711"/>
                </a:cubicBezTo>
                <a:cubicBezTo>
                  <a:pt x="46572" y="-7900"/>
                  <a:pt x="534" y="4800"/>
                  <a:pt x="5" y="6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DE6E04B9-D9AA-4AD9-919D-2E3A56B4F314}"/>
              </a:ext>
            </a:extLst>
          </p:cNvPr>
          <p:cNvSpPr/>
          <p:nvPr/>
        </p:nvSpPr>
        <p:spPr>
          <a:xfrm>
            <a:off x="3813112" y="4014706"/>
            <a:ext cx="59684" cy="135138"/>
          </a:xfrm>
          <a:custGeom>
            <a:avLst/>
            <a:gdLst>
              <a:gd name="connsiteX0" fmla="*/ 63 w 59684"/>
              <a:gd name="connsiteY0" fmla="*/ 82 h 135138"/>
              <a:gd name="connsiteX1" fmla="*/ 46101 w 59684"/>
              <a:gd name="connsiteY1" fmla="*/ 81044 h 135138"/>
              <a:gd name="connsiteX2" fmla="*/ 54038 w 59684"/>
              <a:gd name="connsiteY2" fmla="*/ 135019 h 135138"/>
              <a:gd name="connsiteX3" fmla="*/ 57213 w 59684"/>
              <a:gd name="connsiteY3" fmla="*/ 66757 h 135138"/>
              <a:gd name="connsiteX4" fmla="*/ 63 w 59684"/>
              <a:gd name="connsiteY4" fmla="*/ 82 h 13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84" h="135138">
                <a:moveTo>
                  <a:pt x="63" y="82"/>
                </a:moveTo>
                <a:cubicBezTo>
                  <a:pt x="-1789" y="2463"/>
                  <a:pt x="37105" y="58555"/>
                  <a:pt x="46101" y="81044"/>
                </a:cubicBezTo>
                <a:cubicBezTo>
                  <a:pt x="55097" y="103533"/>
                  <a:pt x="52186" y="137400"/>
                  <a:pt x="54038" y="135019"/>
                </a:cubicBezTo>
                <a:cubicBezTo>
                  <a:pt x="55890" y="132638"/>
                  <a:pt x="63563" y="86071"/>
                  <a:pt x="57213" y="66757"/>
                </a:cubicBezTo>
                <a:cubicBezTo>
                  <a:pt x="50863" y="47443"/>
                  <a:pt x="1915" y="-2299"/>
                  <a:pt x="63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A971C444-C8AF-4E84-8942-0B9896934E42}"/>
              </a:ext>
            </a:extLst>
          </p:cNvPr>
          <p:cNvSpPr/>
          <p:nvPr/>
        </p:nvSpPr>
        <p:spPr>
          <a:xfrm>
            <a:off x="3876819" y="4156074"/>
            <a:ext cx="85607" cy="440278"/>
          </a:xfrm>
          <a:custGeom>
            <a:avLst/>
            <a:gdLst>
              <a:gd name="connsiteX0" fmla="*/ 85581 w 85607"/>
              <a:gd name="connsiteY0" fmla="*/ 1 h 440278"/>
              <a:gd name="connsiteX1" fmla="*/ 64944 w 85607"/>
              <a:gd name="connsiteY1" fmla="*/ 73026 h 440278"/>
              <a:gd name="connsiteX2" fmla="*/ 26844 w 85607"/>
              <a:gd name="connsiteY2" fmla="*/ 107951 h 440278"/>
              <a:gd name="connsiteX3" fmla="*/ 28431 w 85607"/>
              <a:gd name="connsiteY3" fmla="*/ 188914 h 440278"/>
              <a:gd name="connsiteX4" fmla="*/ 12556 w 85607"/>
              <a:gd name="connsiteY4" fmla="*/ 252414 h 440278"/>
              <a:gd name="connsiteX5" fmla="*/ 30019 w 85607"/>
              <a:gd name="connsiteY5" fmla="*/ 428626 h 440278"/>
              <a:gd name="connsiteX6" fmla="*/ 30019 w 85607"/>
              <a:gd name="connsiteY6" fmla="*/ 403226 h 440278"/>
              <a:gd name="connsiteX7" fmla="*/ 1444 w 85607"/>
              <a:gd name="connsiteY7" fmla="*/ 238126 h 440278"/>
              <a:gd name="connsiteX8" fmla="*/ 10969 w 85607"/>
              <a:gd name="connsiteY8" fmla="*/ 163514 h 440278"/>
              <a:gd name="connsiteX9" fmla="*/ 68119 w 85607"/>
              <a:gd name="connsiteY9" fmla="*/ 71439 h 440278"/>
              <a:gd name="connsiteX10" fmla="*/ 85581 w 85607"/>
              <a:gd name="connsiteY10" fmla="*/ 1 h 4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607" h="440278">
                <a:moveTo>
                  <a:pt x="85581" y="1"/>
                </a:moveTo>
                <a:cubicBezTo>
                  <a:pt x="85052" y="266"/>
                  <a:pt x="74733" y="55034"/>
                  <a:pt x="64944" y="73026"/>
                </a:cubicBezTo>
                <a:cubicBezTo>
                  <a:pt x="55154" y="91018"/>
                  <a:pt x="32929" y="88636"/>
                  <a:pt x="26844" y="107951"/>
                </a:cubicBezTo>
                <a:cubicBezTo>
                  <a:pt x="20758" y="127266"/>
                  <a:pt x="30812" y="164837"/>
                  <a:pt x="28431" y="188914"/>
                </a:cubicBezTo>
                <a:cubicBezTo>
                  <a:pt x="26050" y="212991"/>
                  <a:pt x="12291" y="212462"/>
                  <a:pt x="12556" y="252414"/>
                </a:cubicBezTo>
                <a:cubicBezTo>
                  <a:pt x="12821" y="292366"/>
                  <a:pt x="27108" y="403491"/>
                  <a:pt x="30019" y="428626"/>
                </a:cubicBezTo>
                <a:cubicBezTo>
                  <a:pt x="32929" y="453761"/>
                  <a:pt x="34781" y="434976"/>
                  <a:pt x="30019" y="403226"/>
                </a:cubicBezTo>
                <a:cubicBezTo>
                  <a:pt x="25257" y="371476"/>
                  <a:pt x="4619" y="278078"/>
                  <a:pt x="1444" y="238126"/>
                </a:cubicBezTo>
                <a:cubicBezTo>
                  <a:pt x="-1731" y="198174"/>
                  <a:pt x="-143" y="191295"/>
                  <a:pt x="10969" y="163514"/>
                </a:cubicBezTo>
                <a:cubicBezTo>
                  <a:pt x="22081" y="135733"/>
                  <a:pt x="57536" y="97368"/>
                  <a:pt x="68119" y="71439"/>
                </a:cubicBezTo>
                <a:cubicBezTo>
                  <a:pt x="78702" y="45510"/>
                  <a:pt x="86110" y="-264"/>
                  <a:pt x="8558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00AD32E9-B19B-4B51-9F1D-BA75FD520AF9}"/>
              </a:ext>
            </a:extLst>
          </p:cNvPr>
          <p:cNvSpPr/>
          <p:nvPr/>
        </p:nvSpPr>
        <p:spPr>
          <a:xfrm>
            <a:off x="3922186" y="4600378"/>
            <a:ext cx="164117" cy="371681"/>
          </a:xfrm>
          <a:custGeom>
            <a:avLst/>
            <a:gdLst>
              <a:gd name="connsiteX0" fmla="*/ 527 w 164117"/>
              <a:gd name="connsiteY0" fmla="*/ 197 h 371681"/>
              <a:gd name="connsiteX1" fmla="*/ 71964 w 164117"/>
              <a:gd name="connsiteY1" fmla="*/ 166885 h 371681"/>
              <a:gd name="connsiteX2" fmla="*/ 124352 w 164117"/>
              <a:gd name="connsiteY2" fmla="*/ 290710 h 371681"/>
              <a:gd name="connsiteX3" fmla="*/ 164039 w 164117"/>
              <a:gd name="connsiteY3" fmla="*/ 371672 h 371681"/>
              <a:gd name="connsiteX4" fmla="*/ 133877 w 164117"/>
              <a:gd name="connsiteY4" fmla="*/ 295472 h 371681"/>
              <a:gd name="connsiteX5" fmla="*/ 111652 w 164117"/>
              <a:gd name="connsiteY5" fmla="*/ 201810 h 371681"/>
              <a:gd name="connsiteX6" fmla="*/ 527 w 164117"/>
              <a:gd name="connsiteY6" fmla="*/ 197 h 37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117" h="371681">
                <a:moveTo>
                  <a:pt x="527" y="197"/>
                </a:moveTo>
                <a:cubicBezTo>
                  <a:pt x="-6088" y="-5624"/>
                  <a:pt x="51327" y="118466"/>
                  <a:pt x="71964" y="166885"/>
                </a:cubicBezTo>
                <a:cubicBezTo>
                  <a:pt x="92601" y="215304"/>
                  <a:pt x="109006" y="256579"/>
                  <a:pt x="124352" y="290710"/>
                </a:cubicBezTo>
                <a:cubicBezTo>
                  <a:pt x="139698" y="324841"/>
                  <a:pt x="162452" y="370878"/>
                  <a:pt x="164039" y="371672"/>
                </a:cubicBezTo>
                <a:cubicBezTo>
                  <a:pt x="165627" y="372466"/>
                  <a:pt x="142608" y="323782"/>
                  <a:pt x="133877" y="295472"/>
                </a:cubicBezTo>
                <a:cubicBezTo>
                  <a:pt x="125146" y="267162"/>
                  <a:pt x="132819" y="248377"/>
                  <a:pt x="111652" y="201810"/>
                </a:cubicBezTo>
                <a:cubicBezTo>
                  <a:pt x="90485" y="155243"/>
                  <a:pt x="7142" y="6018"/>
                  <a:pt x="527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D510D4CC-C534-4732-886E-F4EE334E8346}"/>
              </a:ext>
            </a:extLst>
          </p:cNvPr>
          <p:cNvSpPr/>
          <p:nvPr/>
        </p:nvSpPr>
        <p:spPr>
          <a:xfrm>
            <a:off x="3866647" y="4531263"/>
            <a:ext cx="208001" cy="472376"/>
          </a:xfrm>
          <a:custGeom>
            <a:avLst/>
            <a:gdLst>
              <a:gd name="connsiteX0" fmla="*/ 6853 w 208001"/>
              <a:gd name="connsiteY0" fmla="*/ 4225 h 472376"/>
              <a:gd name="connsiteX1" fmla="*/ 8441 w 208001"/>
              <a:gd name="connsiteY1" fmla="*/ 109000 h 472376"/>
              <a:gd name="connsiteX2" fmla="*/ 73528 w 208001"/>
              <a:gd name="connsiteY2" fmla="*/ 280450 h 472376"/>
              <a:gd name="connsiteX3" fmla="*/ 90991 w 208001"/>
              <a:gd name="connsiteY3" fmla="*/ 455075 h 472376"/>
              <a:gd name="connsiteX4" fmla="*/ 154491 w 208001"/>
              <a:gd name="connsiteY4" fmla="*/ 464600 h 472376"/>
              <a:gd name="connsiteX5" fmla="*/ 206878 w 208001"/>
              <a:gd name="connsiteY5" fmla="*/ 470950 h 472376"/>
              <a:gd name="connsiteX6" fmla="*/ 103691 w 208001"/>
              <a:gd name="connsiteY6" fmla="*/ 436025 h 472376"/>
              <a:gd name="connsiteX7" fmla="*/ 94166 w 208001"/>
              <a:gd name="connsiteY7" fmla="*/ 356650 h 472376"/>
              <a:gd name="connsiteX8" fmla="*/ 64003 w 208001"/>
              <a:gd name="connsiteY8" fmla="*/ 251875 h 472376"/>
              <a:gd name="connsiteX9" fmla="*/ 6853 w 208001"/>
              <a:gd name="connsiteY9" fmla="*/ 4225 h 47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001" h="472376">
                <a:moveTo>
                  <a:pt x="6853" y="4225"/>
                </a:moveTo>
                <a:cubicBezTo>
                  <a:pt x="-2407" y="-19587"/>
                  <a:pt x="-2671" y="62963"/>
                  <a:pt x="8441" y="109000"/>
                </a:cubicBezTo>
                <a:cubicBezTo>
                  <a:pt x="19553" y="155037"/>
                  <a:pt x="59770" y="222771"/>
                  <a:pt x="73528" y="280450"/>
                </a:cubicBezTo>
                <a:cubicBezTo>
                  <a:pt x="87286" y="338129"/>
                  <a:pt x="77497" y="424383"/>
                  <a:pt x="90991" y="455075"/>
                </a:cubicBezTo>
                <a:cubicBezTo>
                  <a:pt x="104485" y="485767"/>
                  <a:pt x="135177" y="461954"/>
                  <a:pt x="154491" y="464600"/>
                </a:cubicBezTo>
                <a:cubicBezTo>
                  <a:pt x="173805" y="467246"/>
                  <a:pt x="215345" y="475713"/>
                  <a:pt x="206878" y="470950"/>
                </a:cubicBezTo>
                <a:cubicBezTo>
                  <a:pt x="198411" y="466187"/>
                  <a:pt x="122476" y="455075"/>
                  <a:pt x="103691" y="436025"/>
                </a:cubicBezTo>
                <a:cubicBezTo>
                  <a:pt x="84906" y="416975"/>
                  <a:pt x="100781" y="387342"/>
                  <a:pt x="94166" y="356650"/>
                </a:cubicBezTo>
                <a:cubicBezTo>
                  <a:pt x="87551" y="325958"/>
                  <a:pt x="79878" y="305056"/>
                  <a:pt x="64003" y="251875"/>
                </a:cubicBezTo>
                <a:cubicBezTo>
                  <a:pt x="48128" y="198694"/>
                  <a:pt x="16113" y="28037"/>
                  <a:pt x="6853" y="4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6D09C0E6-D607-45BC-B63E-B051EA86CEEB}"/>
              </a:ext>
            </a:extLst>
          </p:cNvPr>
          <p:cNvSpPr/>
          <p:nvPr/>
        </p:nvSpPr>
        <p:spPr>
          <a:xfrm>
            <a:off x="3851073" y="4166476"/>
            <a:ext cx="21163" cy="362589"/>
          </a:xfrm>
          <a:custGeom>
            <a:avLst/>
            <a:gdLst>
              <a:gd name="connsiteX0" fmla="*/ 17665 w 21163"/>
              <a:gd name="connsiteY0" fmla="*/ 712 h 362589"/>
              <a:gd name="connsiteX1" fmla="*/ 202 w 21163"/>
              <a:gd name="connsiteY1" fmla="*/ 124537 h 362589"/>
              <a:gd name="connsiteX2" fmla="*/ 8140 w 21163"/>
              <a:gd name="connsiteY2" fmla="*/ 356312 h 362589"/>
              <a:gd name="connsiteX3" fmla="*/ 8140 w 21163"/>
              <a:gd name="connsiteY3" fmla="*/ 286462 h 362589"/>
              <a:gd name="connsiteX4" fmla="*/ 20840 w 21163"/>
              <a:gd name="connsiteY4" fmla="*/ 176924 h 362589"/>
              <a:gd name="connsiteX5" fmla="*/ 17665 w 21163"/>
              <a:gd name="connsiteY5" fmla="*/ 712 h 36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3" h="362589">
                <a:moveTo>
                  <a:pt x="17665" y="712"/>
                </a:moveTo>
                <a:cubicBezTo>
                  <a:pt x="14225" y="-8019"/>
                  <a:pt x="1789" y="65270"/>
                  <a:pt x="202" y="124537"/>
                </a:cubicBezTo>
                <a:cubicBezTo>
                  <a:pt x="-1385" y="183804"/>
                  <a:pt x="6817" y="329325"/>
                  <a:pt x="8140" y="356312"/>
                </a:cubicBezTo>
                <a:cubicBezTo>
                  <a:pt x="9463" y="383299"/>
                  <a:pt x="6023" y="316360"/>
                  <a:pt x="8140" y="286462"/>
                </a:cubicBezTo>
                <a:cubicBezTo>
                  <a:pt x="10257" y="256564"/>
                  <a:pt x="20046" y="218464"/>
                  <a:pt x="20840" y="176924"/>
                </a:cubicBezTo>
                <a:cubicBezTo>
                  <a:pt x="21634" y="135384"/>
                  <a:pt x="21105" y="9443"/>
                  <a:pt x="17665" y="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B84628E9-BE0C-4DD7-9EEB-145CA7645846}"/>
              </a:ext>
            </a:extLst>
          </p:cNvPr>
          <p:cNvSpPr/>
          <p:nvPr/>
        </p:nvSpPr>
        <p:spPr>
          <a:xfrm>
            <a:off x="4260202" y="4653272"/>
            <a:ext cx="405512" cy="485871"/>
          </a:xfrm>
          <a:custGeom>
            <a:avLst/>
            <a:gdLst>
              <a:gd name="connsiteX0" fmla="*/ 405461 w 405512"/>
              <a:gd name="connsiteY0" fmla="*/ 2866 h 485871"/>
              <a:gd name="connsiteX1" fmla="*/ 341961 w 405512"/>
              <a:gd name="connsiteY1" fmla="*/ 179078 h 485871"/>
              <a:gd name="connsiteX2" fmla="*/ 292748 w 405512"/>
              <a:gd name="connsiteY2" fmla="*/ 272741 h 485871"/>
              <a:gd name="connsiteX3" fmla="*/ 251473 w 405512"/>
              <a:gd name="connsiteY3" fmla="*/ 331478 h 485871"/>
              <a:gd name="connsiteX4" fmla="*/ 168923 w 405512"/>
              <a:gd name="connsiteY4" fmla="*/ 402916 h 485871"/>
              <a:gd name="connsiteX5" fmla="*/ 2236 w 405512"/>
              <a:gd name="connsiteY5" fmla="*/ 483878 h 485871"/>
              <a:gd name="connsiteX6" fmla="*/ 86373 w 405512"/>
              <a:gd name="connsiteY6" fmla="*/ 445778 h 485871"/>
              <a:gd name="connsiteX7" fmla="*/ 275286 w 405512"/>
              <a:gd name="connsiteY7" fmla="*/ 283853 h 485871"/>
              <a:gd name="connsiteX8" fmla="*/ 351486 w 405512"/>
              <a:gd name="connsiteY8" fmla="*/ 85416 h 485871"/>
              <a:gd name="connsiteX9" fmla="*/ 405461 w 405512"/>
              <a:gd name="connsiteY9" fmla="*/ 2866 h 48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5512" h="485871">
                <a:moveTo>
                  <a:pt x="405461" y="2866"/>
                </a:moveTo>
                <a:cubicBezTo>
                  <a:pt x="403873" y="18476"/>
                  <a:pt x="360746" y="134099"/>
                  <a:pt x="341961" y="179078"/>
                </a:cubicBezTo>
                <a:cubicBezTo>
                  <a:pt x="323176" y="224057"/>
                  <a:pt x="307829" y="247341"/>
                  <a:pt x="292748" y="272741"/>
                </a:cubicBezTo>
                <a:cubicBezTo>
                  <a:pt x="277667" y="298141"/>
                  <a:pt x="272110" y="309782"/>
                  <a:pt x="251473" y="331478"/>
                </a:cubicBezTo>
                <a:cubicBezTo>
                  <a:pt x="230835" y="353174"/>
                  <a:pt x="210462" y="377516"/>
                  <a:pt x="168923" y="402916"/>
                </a:cubicBezTo>
                <a:cubicBezTo>
                  <a:pt x="127384" y="428316"/>
                  <a:pt x="15994" y="476734"/>
                  <a:pt x="2236" y="483878"/>
                </a:cubicBezTo>
                <a:cubicBezTo>
                  <a:pt x="-11522" y="491022"/>
                  <a:pt x="40865" y="479115"/>
                  <a:pt x="86373" y="445778"/>
                </a:cubicBezTo>
                <a:cubicBezTo>
                  <a:pt x="131881" y="412441"/>
                  <a:pt x="231100" y="343913"/>
                  <a:pt x="275286" y="283853"/>
                </a:cubicBezTo>
                <a:cubicBezTo>
                  <a:pt x="319472" y="223793"/>
                  <a:pt x="331378" y="132512"/>
                  <a:pt x="351486" y="85416"/>
                </a:cubicBezTo>
                <a:cubicBezTo>
                  <a:pt x="371594" y="38320"/>
                  <a:pt x="407049" y="-12744"/>
                  <a:pt x="405461" y="2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7B57EEEA-CE88-4F74-A19E-FDE54914FEBD}"/>
              </a:ext>
            </a:extLst>
          </p:cNvPr>
          <p:cNvSpPr/>
          <p:nvPr/>
        </p:nvSpPr>
        <p:spPr>
          <a:xfrm>
            <a:off x="4343233" y="4756146"/>
            <a:ext cx="91464" cy="233635"/>
          </a:xfrm>
          <a:custGeom>
            <a:avLst/>
            <a:gdLst>
              <a:gd name="connsiteX0" fmla="*/ 87480 w 91464"/>
              <a:gd name="connsiteY0" fmla="*/ 4 h 233635"/>
              <a:gd name="connsiteX1" fmla="*/ 73192 w 91464"/>
              <a:gd name="connsiteY1" fmla="*/ 141292 h 233635"/>
              <a:gd name="connsiteX2" fmla="*/ 55730 w 91464"/>
              <a:gd name="connsiteY2" fmla="*/ 168279 h 233635"/>
              <a:gd name="connsiteX3" fmla="*/ 167 w 91464"/>
              <a:gd name="connsiteY3" fmla="*/ 233367 h 233635"/>
              <a:gd name="connsiteX4" fmla="*/ 39855 w 91464"/>
              <a:gd name="connsiteY4" fmla="*/ 190504 h 233635"/>
              <a:gd name="connsiteX5" fmla="*/ 77955 w 91464"/>
              <a:gd name="connsiteY5" fmla="*/ 168279 h 233635"/>
              <a:gd name="connsiteX6" fmla="*/ 90655 w 91464"/>
              <a:gd name="connsiteY6" fmla="*/ 146054 h 233635"/>
              <a:gd name="connsiteX7" fmla="*/ 87480 w 91464"/>
              <a:gd name="connsiteY7" fmla="*/ 4 h 23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64" h="233635">
                <a:moveTo>
                  <a:pt x="87480" y="4"/>
                </a:moveTo>
                <a:cubicBezTo>
                  <a:pt x="84570" y="-790"/>
                  <a:pt x="78484" y="113246"/>
                  <a:pt x="73192" y="141292"/>
                </a:cubicBezTo>
                <a:cubicBezTo>
                  <a:pt x="67900" y="169338"/>
                  <a:pt x="67901" y="152933"/>
                  <a:pt x="55730" y="168279"/>
                </a:cubicBezTo>
                <a:cubicBezTo>
                  <a:pt x="43559" y="183625"/>
                  <a:pt x="2813" y="229663"/>
                  <a:pt x="167" y="233367"/>
                </a:cubicBezTo>
                <a:cubicBezTo>
                  <a:pt x="-2479" y="237071"/>
                  <a:pt x="26890" y="201352"/>
                  <a:pt x="39855" y="190504"/>
                </a:cubicBezTo>
                <a:cubicBezTo>
                  <a:pt x="52820" y="179656"/>
                  <a:pt x="69488" y="175687"/>
                  <a:pt x="77955" y="168279"/>
                </a:cubicBezTo>
                <a:cubicBezTo>
                  <a:pt x="86422" y="160871"/>
                  <a:pt x="88538" y="170131"/>
                  <a:pt x="90655" y="146054"/>
                </a:cubicBezTo>
                <a:cubicBezTo>
                  <a:pt x="92772" y="121977"/>
                  <a:pt x="90390" y="798"/>
                  <a:pt x="8748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8667AEEB-346A-493A-A787-EDA9291935D9}"/>
              </a:ext>
            </a:extLst>
          </p:cNvPr>
          <p:cNvSpPr/>
          <p:nvPr/>
        </p:nvSpPr>
        <p:spPr>
          <a:xfrm>
            <a:off x="4182218" y="5125616"/>
            <a:ext cx="142856" cy="35652"/>
          </a:xfrm>
          <a:custGeom>
            <a:avLst/>
            <a:gdLst>
              <a:gd name="connsiteX0" fmla="*/ 845 w 142856"/>
              <a:gd name="connsiteY0" fmla="*/ 27409 h 35652"/>
              <a:gd name="connsiteX1" fmla="*/ 131020 w 142856"/>
              <a:gd name="connsiteY1" fmla="*/ 35347 h 35652"/>
              <a:gd name="connsiteX2" fmla="*/ 137370 w 142856"/>
              <a:gd name="connsiteY2" fmla="*/ 30584 h 35652"/>
              <a:gd name="connsiteX3" fmla="*/ 135782 w 142856"/>
              <a:gd name="connsiteY3" fmla="*/ 422 h 35652"/>
              <a:gd name="connsiteX4" fmla="*/ 121495 w 142856"/>
              <a:gd name="connsiteY4" fmla="*/ 13122 h 35652"/>
              <a:gd name="connsiteX5" fmla="*/ 75457 w 142856"/>
              <a:gd name="connsiteY5" fmla="*/ 16297 h 35652"/>
              <a:gd name="connsiteX6" fmla="*/ 845 w 142856"/>
              <a:gd name="connsiteY6" fmla="*/ 27409 h 3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56" h="35652">
                <a:moveTo>
                  <a:pt x="845" y="27409"/>
                </a:moveTo>
                <a:cubicBezTo>
                  <a:pt x="10105" y="30584"/>
                  <a:pt x="131020" y="35347"/>
                  <a:pt x="131020" y="35347"/>
                </a:cubicBezTo>
                <a:cubicBezTo>
                  <a:pt x="153774" y="35876"/>
                  <a:pt x="136576" y="36405"/>
                  <a:pt x="137370" y="30584"/>
                </a:cubicBezTo>
                <a:cubicBezTo>
                  <a:pt x="138164" y="24763"/>
                  <a:pt x="138428" y="3332"/>
                  <a:pt x="135782" y="422"/>
                </a:cubicBezTo>
                <a:cubicBezTo>
                  <a:pt x="133136" y="-2488"/>
                  <a:pt x="131549" y="10476"/>
                  <a:pt x="121495" y="13122"/>
                </a:cubicBezTo>
                <a:cubicBezTo>
                  <a:pt x="111441" y="15768"/>
                  <a:pt x="89744" y="15503"/>
                  <a:pt x="75457" y="16297"/>
                </a:cubicBezTo>
                <a:cubicBezTo>
                  <a:pt x="61170" y="17091"/>
                  <a:pt x="-8415" y="24234"/>
                  <a:pt x="845" y="27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8E637499-5037-49F6-AA95-49D84D066AE7}"/>
              </a:ext>
            </a:extLst>
          </p:cNvPr>
          <p:cNvSpPr/>
          <p:nvPr/>
        </p:nvSpPr>
        <p:spPr>
          <a:xfrm>
            <a:off x="4217861" y="5007850"/>
            <a:ext cx="79556" cy="131551"/>
          </a:xfrm>
          <a:custGeom>
            <a:avLst/>
            <a:gdLst>
              <a:gd name="connsiteX0" fmla="*/ 79502 w 79556"/>
              <a:gd name="connsiteY0" fmla="*/ 15000 h 131551"/>
              <a:gd name="connsiteX1" fmla="*/ 23939 w 79556"/>
              <a:gd name="connsiteY1" fmla="*/ 713 h 131551"/>
              <a:gd name="connsiteX2" fmla="*/ 12827 w 79556"/>
              <a:gd name="connsiteY2" fmla="*/ 40400 h 131551"/>
              <a:gd name="connsiteX3" fmla="*/ 11239 w 79556"/>
              <a:gd name="connsiteY3" fmla="*/ 88025 h 131551"/>
              <a:gd name="connsiteX4" fmla="*/ 9652 w 79556"/>
              <a:gd name="connsiteY4" fmla="*/ 130888 h 131551"/>
              <a:gd name="connsiteX5" fmla="*/ 6477 w 79556"/>
              <a:gd name="connsiteY5" fmla="*/ 108663 h 131551"/>
              <a:gd name="connsiteX6" fmla="*/ 127 w 79556"/>
              <a:gd name="connsiteY6" fmla="*/ 38813 h 131551"/>
              <a:gd name="connsiteX7" fmla="*/ 12827 w 79556"/>
              <a:gd name="connsiteY7" fmla="*/ 16588 h 131551"/>
              <a:gd name="connsiteX8" fmla="*/ 79502 w 79556"/>
              <a:gd name="connsiteY8" fmla="*/ 15000 h 13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6" h="131551">
                <a:moveTo>
                  <a:pt x="79502" y="15000"/>
                </a:moveTo>
                <a:cubicBezTo>
                  <a:pt x="81354" y="12354"/>
                  <a:pt x="35051" y="-3520"/>
                  <a:pt x="23939" y="713"/>
                </a:cubicBezTo>
                <a:cubicBezTo>
                  <a:pt x="12826" y="4946"/>
                  <a:pt x="14944" y="25848"/>
                  <a:pt x="12827" y="40400"/>
                </a:cubicBezTo>
                <a:cubicBezTo>
                  <a:pt x="10710" y="54952"/>
                  <a:pt x="11768" y="72944"/>
                  <a:pt x="11239" y="88025"/>
                </a:cubicBezTo>
                <a:cubicBezTo>
                  <a:pt x="10710" y="103106"/>
                  <a:pt x="10446" y="127448"/>
                  <a:pt x="9652" y="130888"/>
                </a:cubicBezTo>
                <a:cubicBezTo>
                  <a:pt x="8858" y="134328"/>
                  <a:pt x="8064" y="124009"/>
                  <a:pt x="6477" y="108663"/>
                </a:cubicBezTo>
                <a:cubicBezTo>
                  <a:pt x="4889" y="93317"/>
                  <a:pt x="-931" y="54159"/>
                  <a:pt x="127" y="38813"/>
                </a:cubicBezTo>
                <a:cubicBezTo>
                  <a:pt x="1185" y="23467"/>
                  <a:pt x="5683" y="23732"/>
                  <a:pt x="12827" y="16588"/>
                </a:cubicBezTo>
                <a:cubicBezTo>
                  <a:pt x="19971" y="9444"/>
                  <a:pt x="77650" y="17646"/>
                  <a:pt x="79502" y="15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349797B8-B743-4B6E-B7CA-8537FF6E04EE}"/>
              </a:ext>
            </a:extLst>
          </p:cNvPr>
          <p:cNvSpPr/>
          <p:nvPr/>
        </p:nvSpPr>
        <p:spPr>
          <a:xfrm>
            <a:off x="4239318" y="4981459"/>
            <a:ext cx="131074" cy="150963"/>
          </a:xfrm>
          <a:custGeom>
            <a:avLst/>
            <a:gdLst>
              <a:gd name="connsiteX0" fmla="*/ 131070 w 131074"/>
              <a:gd name="connsiteY0" fmla="*/ 116 h 150963"/>
              <a:gd name="connsiteX1" fmla="*/ 13595 w 131074"/>
              <a:gd name="connsiteY1" fmla="*/ 65204 h 150963"/>
              <a:gd name="connsiteX2" fmla="*/ 2482 w 131074"/>
              <a:gd name="connsiteY2" fmla="*/ 93779 h 150963"/>
              <a:gd name="connsiteX3" fmla="*/ 13595 w 131074"/>
              <a:gd name="connsiteY3" fmla="*/ 122354 h 150963"/>
              <a:gd name="connsiteX4" fmla="*/ 35820 w 131074"/>
              <a:gd name="connsiteY4" fmla="*/ 150929 h 150963"/>
              <a:gd name="connsiteX5" fmla="*/ 21532 w 131074"/>
              <a:gd name="connsiteY5" fmla="*/ 127116 h 150963"/>
              <a:gd name="connsiteX6" fmla="*/ 8832 w 131074"/>
              <a:gd name="connsiteY6" fmla="*/ 82666 h 150963"/>
              <a:gd name="connsiteX7" fmla="*/ 131070 w 131074"/>
              <a:gd name="connsiteY7" fmla="*/ 116 h 15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074" h="150963">
                <a:moveTo>
                  <a:pt x="131070" y="116"/>
                </a:moveTo>
                <a:cubicBezTo>
                  <a:pt x="131864" y="-2794"/>
                  <a:pt x="35026" y="49594"/>
                  <a:pt x="13595" y="65204"/>
                </a:cubicBezTo>
                <a:cubicBezTo>
                  <a:pt x="-7836" y="80815"/>
                  <a:pt x="2482" y="84254"/>
                  <a:pt x="2482" y="93779"/>
                </a:cubicBezTo>
                <a:cubicBezTo>
                  <a:pt x="2482" y="103304"/>
                  <a:pt x="8039" y="112829"/>
                  <a:pt x="13595" y="122354"/>
                </a:cubicBezTo>
                <a:cubicBezTo>
                  <a:pt x="19151" y="131879"/>
                  <a:pt x="34497" y="150135"/>
                  <a:pt x="35820" y="150929"/>
                </a:cubicBezTo>
                <a:cubicBezTo>
                  <a:pt x="37143" y="151723"/>
                  <a:pt x="26030" y="138493"/>
                  <a:pt x="21532" y="127116"/>
                </a:cubicBezTo>
                <a:cubicBezTo>
                  <a:pt x="17034" y="115739"/>
                  <a:pt x="-7572" y="103568"/>
                  <a:pt x="8832" y="82666"/>
                </a:cubicBezTo>
                <a:cubicBezTo>
                  <a:pt x="25236" y="61764"/>
                  <a:pt x="130276" y="3026"/>
                  <a:pt x="131070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971B121B-598A-4E86-995C-FC79EF475C39}"/>
              </a:ext>
            </a:extLst>
          </p:cNvPr>
          <p:cNvSpPr/>
          <p:nvPr/>
        </p:nvSpPr>
        <p:spPr>
          <a:xfrm>
            <a:off x="3830638" y="5011678"/>
            <a:ext cx="187325" cy="39747"/>
          </a:xfrm>
          <a:custGeom>
            <a:avLst/>
            <a:gdLst>
              <a:gd name="connsiteX0" fmla="*/ 0 w 187325"/>
              <a:gd name="connsiteY0" fmla="*/ 60 h 39747"/>
              <a:gd name="connsiteX1" fmla="*/ 98425 w 187325"/>
              <a:gd name="connsiteY1" fmla="*/ 30222 h 39747"/>
              <a:gd name="connsiteX2" fmla="*/ 187325 w 187325"/>
              <a:gd name="connsiteY2" fmla="*/ 11172 h 39747"/>
              <a:gd name="connsiteX3" fmla="*/ 100012 w 187325"/>
              <a:gd name="connsiteY3" fmla="*/ 39747 h 39747"/>
              <a:gd name="connsiteX4" fmla="*/ 0 w 187325"/>
              <a:gd name="connsiteY4" fmla="*/ 60 h 3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25" h="39747">
                <a:moveTo>
                  <a:pt x="0" y="60"/>
                </a:moveTo>
                <a:cubicBezTo>
                  <a:pt x="-264" y="-1527"/>
                  <a:pt x="67204" y="28370"/>
                  <a:pt x="98425" y="30222"/>
                </a:cubicBezTo>
                <a:cubicBezTo>
                  <a:pt x="129646" y="32074"/>
                  <a:pt x="187061" y="9585"/>
                  <a:pt x="187325" y="11172"/>
                </a:cubicBezTo>
                <a:cubicBezTo>
                  <a:pt x="187589" y="12759"/>
                  <a:pt x="130439" y="39747"/>
                  <a:pt x="100012" y="39747"/>
                </a:cubicBezTo>
                <a:cubicBezTo>
                  <a:pt x="69585" y="39747"/>
                  <a:pt x="264" y="1647"/>
                  <a:pt x="0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7173B3F3-7F3E-4607-8B22-730BE505B30C}"/>
              </a:ext>
            </a:extLst>
          </p:cNvPr>
          <p:cNvSpPr/>
          <p:nvPr/>
        </p:nvSpPr>
        <p:spPr>
          <a:xfrm>
            <a:off x="3898845" y="5005147"/>
            <a:ext cx="390759" cy="22532"/>
          </a:xfrm>
          <a:custGeom>
            <a:avLst/>
            <a:gdLst>
              <a:gd name="connsiteX0" fmla="*/ 55 w 390759"/>
              <a:gd name="connsiteY0" fmla="*/ 22466 h 22532"/>
              <a:gd name="connsiteX1" fmla="*/ 161980 w 390759"/>
              <a:gd name="connsiteY1" fmla="*/ 8178 h 22532"/>
              <a:gd name="connsiteX2" fmla="*/ 249293 w 390759"/>
              <a:gd name="connsiteY2" fmla="*/ 1828 h 22532"/>
              <a:gd name="connsiteX3" fmla="*/ 362005 w 390759"/>
              <a:gd name="connsiteY3" fmla="*/ 1828 h 22532"/>
              <a:gd name="connsiteX4" fmla="*/ 388993 w 390759"/>
              <a:gd name="connsiteY4" fmla="*/ 11353 h 22532"/>
              <a:gd name="connsiteX5" fmla="*/ 325493 w 390759"/>
              <a:gd name="connsiteY5" fmla="*/ 11353 h 22532"/>
              <a:gd name="connsiteX6" fmla="*/ 214368 w 390759"/>
              <a:gd name="connsiteY6" fmla="*/ 6591 h 22532"/>
              <a:gd name="connsiteX7" fmla="*/ 144518 w 390759"/>
              <a:gd name="connsiteY7" fmla="*/ 1828 h 22532"/>
              <a:gd name="connsiteX8" fmla="*/ 55 w 390759"/>
              <a:gd name="connsiteY8" fmla="*/ 22466 h 2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759" h="22532">
                <a:moveTo>
                  <a:pt x="55" y="22466"/>
                </a:moveTo>
                <a:cubicBezTo>
                  <a:pt x="2965" y="23524"/>
                  <a:pt x="120440" y="11618"/>
                  <a:pt x="161980" y="8178"/>
                </a:cubicBezTo>
                <a:cubicBezTo>
                  <a:pt x="203520" y="4738"/>
                  <a:pt x="215956" y="2886"/>
                  <a:pt x="249293" y="1828"/>
                </a:cubicBezTo>
                <a:cubicBezTo>
                  <a:pt x="282630" y="770"/>
                  <a:pt x="338722" y="240"/>
                  <a:pt x="362005" y="1828"/>
                </a:cubicBezTo>
                <a:cubicBezTo>
                  <a:pt x="385288" y="3415"/>
                  <a:pt x="395078" y="9766"/>
                  <a:pt x="388993" y="11353"/>
                </a:cubicBezTo>
                <a:cubicBezTo>
                  <a:pt x="382908" y="12940"/>
                  <a:pt x="354597" y="12147"/>
                  <a:pt x="325493" y="11353"/>
                </a:cubicBezTo>
                <a:cubicBezTo>
                  <a:pt x="296389" y="10559"/>
                  <a:pt x="244530" y="8178"/>
                  <a:pt x="214368" y="6591"/>
                </a:cubicBezTo>
                <a:cubicBezTo>
                  <a:pt x="184206" y="5004"/>
                  <a:pt x="179443" y="-3728"/>
                  <a:pt x="144518" y="1828"/>
                </a:cubicBezTo>
                <a:cubicBezTo>
                  <a:pt x="109593" y="7384"/>
                  <a:pt x="-2855" y="21408"/>
                  <a:pt x="55" y="22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80DB1AA5-27DB-4840-88BA-707A3BBA65BC}"/>
              </a:ext>
            </a:extLst>
          </p:cNvPr>
          <p:cNvSpPr/>
          <p:nvPr/>
        </p:nvSpPr>
        <p:spPr>
          <a:xfrm>
            <a:off x="3938204" y="5068489"/>
            <a:ext cx="265565" cy="58082"/>
          </a:xfrm>
          <a:custGeom>
            <a:avLst/>
            <a:gdLst>
              <a:gd name="connsiteX0" fmla="*/ 384 w 265565"/>
              <a:gd name="connsiteY0" fmla="*/ 399 h 58082"/>
              <a:gd name="connsiteX1" fmla="*/ 241684 w 265565"/>
              <a:gd name="connsiteY1" fmla="*/ 57549 h 58082"/>
              <a:gd name="connsiteX2" fmla="*/ 236921 w 265565"/>
              <a:gd name="connsiteY2" fmla="*/ 27386 h 58082"/>
              <a:gd name="connsiteX3" fmla="*/ 265496 w 265565"/>
              <a:gd name="connsiteY3" fmla="*/ 399 h 58082"/>
              <a:gd name="connsiteX4" fmla="*/ 227396 w 265565"/>
              <a:gd name="connsiteY4" fmla="*/ 35324 h 58082"/>
              <a:gd name="connsiteX5" fmla="*/ 186121 w 265565"/>
              <a:gd name="connsiteY5" fmla="*/ 32149 h 58082"/>
              <a:gd name="connsiteX6" fmla="*/ 384 w 265565"/>
              <a:gd name="connsiteY6" fmla="*/ 399 h 5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565" h="58082">
                <a:moveTo>
                  <a:pt x="384" y="399"/>
                </a:moveTo>
                <a:cubicBezTo>
                  <a:pt x="9644" y="4632"/>
                  <a:pt x="202261" y="53051"/>
                  <a:pt x="241684" y="57549"/>
                </a:cubicBezTo>
                <a:cubicBezTo>
                  <a:pt x="281107" y="62047"/>
                  <a:pt x="232952" y="36911"/>
                  <a:pt x="236921" y="27386"/>
                </a:cubicBezTo>
                <a:cubicBezTo>
                  <a:pt x="240890" y="17861"/>
                  <a:pt x="267083" y="-924"/>
                  <a:pt x="265496" y="399"/>
                </a:cubicBezTo>
                <a:cubicBezTo>
                  <a:pt x="263909" y="1722"/>
                  <a:pt x="240625" y="30032"/>
                  <a:pt x="227396" y="35324"/>
                </a:cubicBezTo>
                <a:cubicBezTo>
                  <a:pt x="214167" y="40616"/>
                  <a:pt x="220252" y="37441"/>
                  <a:pt x="186121" y="32149"/>
                </a:cubicBezTo>
                <a:cubicBezTo>
                  <a:pt x="151990" y="26857"/>
                  <a:pt x="-8876" y="-3834"/>
                  <a:pt x="384" y="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F04E7C92-BB38-40B5-969B-91E036CFF39A}"/>
              </a:ext>
            </a:extLst>
          </p:cNvPr>
          <p:cNvSpPr/>
          <p:nvPr/>
        </p:nvSpPr>
        <p:spPr>
          <a:xfrm>
            <a:off x="3802520" y="5049742"/>
            <a:ext cx="426780" cy="110828"/>
          </a:xfrm>
          <a:custGeom>
            <a:avLst/>
            <a:gdLst>
              <a:gd name="connsiteX0" fmla="*/ 1130 w 426780"/>
              <a:gd name="connsiteY0" fmla="*/ 96 h 110828"/>
              <a:gd name="connsiteX1" fmla="*/ 163055 w 426780"/>
              <a:gd name="connsiteY1" fmla="*/ 49308 h 110828"/>
              <a:gd name="connsiteX2" fmla="*/ 417055 w 426780"/>
              <a:gd name="connsiteY2" fmla="*/ 109633 h 110828"/>
              <a:gd name="connsiteX3" fmla="*/ 361493 w 426780"/>
              <a:gd name="connsiteY3" fmla="*/ 87408 h 110828"/>
              <a:gd name="connsiteX4" fmla="*/ 242430 w 426780"/>
              <a:gd name="connsiteY4" fmla="*/ 62008 h 110828"/>
              <a:gd name="connsiteX5" fmla="*/ 1130 w 426780"/>
              <a:gd name="connsiteY5" fmla="*/ 96 h 11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780" h="110828">
                <a:moveTo>
                  <a:pt x="1130" y="96"/>
                </a:moveTo>
                <a:cubicBezTo>
                  <a:pt x="-12099" y="-2021"/>
                  <a:pt x="93734" y="31052"/>
                  <a:pt x="163055" y="49308"/>
                </a:cubicBezTo>
                <a:cubicBezTo>
                  <a:pt x="232376" y="67564"/>
                  <a:pt x="383982" y="103283"/>
                  <a:pt x="417055" y="109633"/>
                </a:cubicBezTo>
                <a:cubicBezTo>
                  <a:pt x="450128" y="115983"/>
                  <a:pt x="390597" y="95345"/>
                  <a:pt x="361493" y="87408"/>
                </a:cubicBezTo>
                <a:cubicBezTo>
                  <a:pt x="332389" y="79471"/>
                  <a:pt x="299316" y="76825"/>
                  <a:pt x="242430" y="62008"/>
                </a:cubicBezTo>
                <a:lnTo>
                  <a:pt x="1130" y="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236C472A-CA57-497F-AC97-B8A00FC8859B}"/>
              </a:ext>
            </a:extLst>
          </p:cNvPr>
          <p:cNvSpPr/>
          <p:nvPr/>
        </p:nvSpPr>
        <p:spPr>
          <a:xfrm>
            <a:off x="3849384" y="4527417"/>
            <a:ext cx="41588" cy="482891"/>
          </a:xfrm>
          <a:custGeom>
            <a:avLst/>
            <a:gdLst>
              <a:gd name="connsiteX0" fmla="*/ 304 w 41588"/>
              <a:gd name="connsiteY0" fmla="*/ 133 h 482891"/>
              <a:gd name="connsiteX1" fmla="*/ 16179 w 41588"/>
              <a:gd name="connsiteY1" fmla="*/ 217621 h 482891"/>
              <a:gd name="connsiteX2" fmla="*/ 36816 w 41588"/>
              <a:gd name="connsiteY2" fmla="*/ 322396 h 482891"/>
              <a:gd name="connsiteX3" fmla="*/ 16179 w 41588"/>
              <a:gd name="connsiteY3" fmla="*/ 406533 h 482891"/>
              <a:gd name="connsiteX4" fmla="*/ 16179 w 41588"/>
              <a:gd name="connsiteY4" fmla="*/ 481146 h 482891"/>
              <a:gd name="connsiteX5" fmla="*/ 32054 w 41588"/>
              <a:gd name="connsiteY5" fmla="*/ 449396 h 482891"/>
              <a:gd name="connsiteX6" fmla="*/ 41579 w 41588"/>
              <a:gd name="connsiteY6" fmla="*/ 341446 h 482891"/>
              <a:gd name="connsiteX7" fmla="*/ 30466 w 41588"/>
              <a:gd name="connsiteY7" fmla="*/ 250958 h 482891"/>
              <a:gd name="connsiteX8" fmla="*/ 304 w 41588"/>
              <a:gd name="connsiteY8" fmla="*/ 133 h 48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88" h="482891">
                <a:moveTo>
                  <a:pt x="304" y="133"/>
                </a:moveTo>
                <a:cubicBezTo>
                  <a:pt x="-2077" y="-5423"/>
                  <a:pt x="10094" y="163911"/>
                  <a:pt x="16179" y="217621"/>
                </a:cubicBezTo>
                <a:cubicBezTo>
                  <a:pt x="22264" y="271332"/>
                  <a:pt x="36816" y="290911"/>
                  <a:pt x="36816" y="322396"/>
                </a:cubicBezTo>
                <a:cubicBezTo>
                  <a:pt x="36816" y="353881"/>
                  <a:pt x="19618" y="380075"/>
                  <a:pt x="16179" y="406533"/>
                </a:cubicBezTo>
                <a:cubicBezTo>
                  <a:pt x="12740" y="432991"/>
                  <a:pt x="13533" y="474002"/>
                  <a:pt x="16179" y="481146"/>
                </a:cubicBezTo>
                <a:cubicBezTo>
                  <a:pt x="18825" y="488290"/>
                  <a:pt x="27821" y="472679"/>
                  <a:pt x="32054" y="449396"/>
                </a:cubicBezTo>
                <a:cubicBezTo>
                  <a:pt x="36287" y="426113"/>
                  <a:pt x="41844" y="374519"/>
                  <a:pt x="41579" y="341446"/>
                </a:cubicBezTo>
                <a:cubicBezTo>
                  <a:pt x="41314" y="308373"/>
                  <a:pt x="37345" y="304933"/>
                  <a:pt x="30466" y="250958"/>
                </a:cubicBezTo>
                <a:cubicBezTo>
                  <a:pt x="23587" y="196983"/>
                  <a:pt x="2685" y="5689"/>
                  <a:pt x="304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416634E3-5C06-4096-A24C-AE0CF675372E}"/>
              </a:ext>
            </a:extLst>
          </p:cNvPr>
          <p:cNvSpPr/>
          <p:nvPr/>
        </p:nvSpPr>
        <p:spPr>
          <a:xfrm>
            <a:off x="3687736" y="4182997"/>
            <a:ext cx="20694" cy="315782"/>
          </a:xfrm>
          <a:custGeom>
            <a:avLst/>
            <a:gdLst>
              <a:gd name="connsiteX0" fmla="*/ 3202 w 20694"/>
              <a:gd name="connsiteY0" fmla="*/ 1653 h 315782"/>
              <a:gd name="connsiteX1" fmla="*/ 1614 w 20694"/>
              <a:gd name="connsiteY1" fmla="*/ 309628 h 315782"/>
              <a:gd name="connsiteX2" fmla="*/ 20664 w 20694"/>
              <a:gd name="connsiteY2" fmla="*/ 192153 h 315782"/>
              <a:gd name="connsiteX3" fmla="*/ 3202 w 20694"/>
              <a:gd name="connsiteY3" fmla="*/ 1653 h 31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94" h="315782">
                <a:moveTo>
                  <a:pt x="3202" y="1653"/>
                </a:moveTo>
                <a:cubicBezTo>
                  <a:pt x="27" y="21232"/>
                  <a:pt x="-1296" y="277878"/>
                  <a:pt x="1614" y="309628"/>
                </a:cubicBezTo>
                <a:cubicBezTo>
                  <a:pt x="4524" y="341378"/>
                  <a:pt x="19870" y="242424"/>
                  <a:pt x="20664" y="192153"/>
                </a:cubicBezTo>
                <a:cubicBezTo>
                  <a:pt x="21458" y="141882"/>
                  <a:pt x="6377" y="-17926"/>
                  <a:pt x="3202" y="1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0C7102D0-45D9-4011-A2D9-08D04E23E7B3}"/>
              </a:ext>
            </a:extLst>
          </p:cNvPr>
          <p:cNvSpPr/>
          <p:nvPr/>
        </p:nvSpPr>
        <p:spPr>
          <a:xfrm>
            <a:off x="3702050" y="4530228"/>
            <a:ext cx="94276" cy="485810"/>
          </a:xfrm>
          <a:custGeom>
            <a:avLst/>
            <a:gdLst>
              <a:gd name="connsiteX0" fmla="*/ 0 w 94276"/>
              <a:gd name="connsiteY0" fmla="*/ 497 h 485810"/>
              <a:gd name="connsiteX1" fmla="*/ 23813 w 94276"/>
              <a:gd name="connsiteY1" fmla="*/ 179885 h 485810"/>
              <a:gd name="connsiteX2" fmla="*/ 69850 w 94276"/>
              <a:gd name="connsiteY2" fmla="*/ 356097 h 485810"/>
              <a:gd name="connsiteX3" fmla="*/ 93663 w 94276"/>
              <a:gd name="connsiteY3" fmla="*/ 483097 h 485810"/>
              <a:gd name="connsiteX4" fmla="*/ 46038 w 94276"/>
              <a:gd name="connsiteY4" fmla="*/ 235447 h 485810"/>
              <a:gd name="connsiteX5" fmla="*/ 23813 w 94276"/>
              <a:gd name="connsiteY5" fmla="*/ 130672 h 485810"/>
              <a:gd name="connsiteX6" fmla="*/ 0 w 94276"/>
              <a:gd name="connsiteY6" fmla="*/ 497 h 48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276" h="485810">
                <a:moveTo>
                  <a:pt x="0" y="497"/>
                </a:moveTo>
                <a:cubicBezTo>
                  <a:pt x="0" y="8699"/>
                  <a:pt x="12171" y="120618"/>
                  <a:pt x="23813" y="179885"/>
                </a:cubicBezTo>
                <a:cubicBezTo>
                  <a:pt x="35455" y="239152"/>
                  <a:pt x="58208" y="305562"/>
                  <a:pt x="69850" y="356097"/>
                </a:cubicBezTo>
                <a:cubicBezTo>
                  <a:pt x="81492" y="406632"/>
                  <a:pt x="97632" y="503205"/>
                  <a:pt x="93663" y="483097"/>
                </a:cubicBezTo>
                <a:cubicBezTo>
                  <a:pt x="89694" y="462989"/>
                  <a:pt x="57680" y="294185"/>
                  <a:pt x="46038" y="235447"/>
                </a:cubicBezTo>
                <a:cubicBezTo>
                  <a:pt x="34396" y="176710"/>
                  <a:pt x="32015" y="173799"/>
                  <a:pt x="23813" y="130672"/>
                </a:cubicBezTo>
                <a:cubicBezTo>
                  <a:pt x="15611" y="87545"/>
                  <a:pt x="0" y="-7705"/>
                  <a:pt x="0" y="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17ACE93D-3517-4AD3-81E5-4FBFF1E29F93}"/>
              </a:ext>
            </a:extLst>
          </p:cNvPr>
          <p:cNvSpPr/>
          <p:nvPr/>
        </p:nvSpPr>
        <p:spPr>
          <a:xfrm>
            <a:off x="3781976" y="4150104"/>
            <a:ext cx="27529" cy="757546"/>
          </a:xfrm>
          <a:custGeom>
            <a:avLst/>
            <a:gdLst>
              <a:gd name="connsiteX0" fmla="*/ 5799 w 27529"/>
              <a:gd name="connsiteY0" fmla="*/ 1209 h 757546"/>
              <a:gd name="connsiteX1" fmla="*/ 13737 w 27529"/>
              <a:gd name="connsiteY1" fmla="*/ 237746 h 757546"/>
              <a:gd name="connsiteX2" fmla="*/ 20087 w 27529"/>
              <a:gd name="connsiteY2" fmla="*/ 358396 h 757546"/>
              <a:gd name="connsiteX3" fmla="*/ 1037 w 27529"/>
              <a:gd name="connsiteY3" fmla="*/ 521909 h 757546"/>
              <a:gd name="connsiteX4" fmla="*/ 4212 w 27529"/>
              <a:gd name="connsiteY4" fmla="*/ 755271 h 757546"/>
              <a:gd name="connsiteX5" fmla="*/ 18499 w 27529"/>
              <a:gd name="connsiteY5" fmla="*/ 625096 h 757546"/>
              <a:gd name="connsiteX6" fmla="*/ 26437 w 27529"/>
              <a:gd name="connsiteY6" fmla="*/ 374271 h 757546"/>
              <a:gd name="connsiteX7" fmla="*/ 24849 w 27529"/>
              <a:gd name="connsiteY7" fmla="*/ 155196 h 757546"/>
              <a:gd name="connsiteX8" fmla="*/ 5799 w 27529"/>
              <a:gd name="connsiteY8" fmla="*/ 1209 h 75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29" h="757546">
                <a:moveTo>
                  <a:pt x="5799" y="1209"/>
                </a:moveTo>
                <a:cubicBezTo>
                  <a:pt x="3947" y="14967"/>
                  <a:pt x="11356" y="178215"/>
                  <a:pt x="13737" y="237746"/>
                </a:cubicBezTo>
                <a:cubicBezTo>
                  <a:pt x="16118" y="297277"/>
                  <a:pt x="22204" y="311036"/>
                  <a:pt x="20087" y="358396"/>
                </a:cubicBezTo>
                <a:cubicBezTo>
                  <a:pt x="17970" y="405756"/>
                  <a:pt x="3683" y="455763"/>
                  <a:pt x="1037" y="521909"/>
                </a:cubicBezTo>
                <a:cubicBezTo>
                  <a:pt x="-1609" y="588055"/>
                  <a:pt x="1302" y="738073"/>
                  <a:pt x="4212" y="755271"/>
                </a:cubicBezTo>
                <a:cubicBezTo>
                  <a:pt x="7122" y="772469"/>
                  <a:pt x="14795" y="688596"/>
                  <a:pt x="18499" y="625096"/>
                </a:cubicBezTo>
                <a:cubicBezTo>
                  <a:pt x="22203" y="561596"/>
                  <a:pt x="25379" y="452588"/>
                  <a:pt x="26437" y="374271"/>
                </a:cubicBezTo>
                <a:cubicBezTo>
                  <a:pt x="27495" y="295954"/>
                  <a:pt x="28818" y="216050"/>
                  <a:pt x="24849" y="155196"/>
                </a:cubicBezTo>
                <a:cubicBezTo>
                  <a:pt x="20880" y="94342"/>
                  <a:pt x="7651" y="-12549"/>
                  <a:pt x="5799" y="1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20AEA420-9FE2-4CB7-B975-41A0D7B24ACB}"/>
              </a:ext>
            </a:extLst>
          </p:cNvPr>
          <p:cNvSpPr/>
          <p:nvPr/>
        </p:nvSpPr>
        <p:spPr>
          <a:xfrm>
            <a:off x="3782683" y="4924349"/>
            <a:ext cx="41644" cy="163665"/>
          </a:xfrm>
          <a:custGeom>
            <a:avLst/>
            <a:gdLst>
              <a:gd name="connsiteX0" fmla="*/ 8267 w 41644"/>
              <a:gd name="connsiteY0" fmla="*/ 76 h 163665"/>
              <a:gd name="connsiteX1" fmla="*/ 41605 w 41644"/>
              <a:gd name="connsiteY1" fmla="*/ 96914 h 163665"/>
              <a:gd name="connsiteX2" fmla="*/ 330 w 41644"/>
              <a:gd name="connsiteY2" fmla="*/ 163589 h 163665"/>
              <a:gd name="connsiteX3" fmla="*/ 22555 w 41644"/>
              <a:gd name="connsiteY3" fmla="*/ 109614 h 163665"/>
              <a:gd name="connsiteX4" fmla="*/ 28905 w 41644"/>
              <a:gd name="connsiteY4" fmla="*/ 81039 h 163665"/>
              <a:gd name="connsiteX5" fmla="*/ 8267 w 41644"/>
              <a:gd name="connsiteY5" fmla="*/ 76 h 16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44" h="163665">
                <a:moveTo>
                  <a:pt x="8267" y="76"/>
                </a:moveTo>
                <a:cubicBezTo>
                  <a:pt x="10384" y="2722"/>
                  <a:pt x="42928" y="69662"/>
                  <a:pt x="41605" y="96914"/>
                </a:cubicBezTo>
                <a:cubicBezTo>
                  <a:pt x="40282" y="124166"/>
                  <a:pt x="3505" y="161472"/>
                  <a:pt x="330" y="163589"/>
                </a:cubicBezTo>
                <a:cubicBezTo>
                  <a:pt x="-2845" y="165706"/>
                  <a:pt x="17793" y="123372"/>
                  <a:pt x="22555" y="109614"/>
                </a:cubicBezTo>
                <a:cubicBezTo>
                  <a:pt x="27317" y="95856"/>
                  <a:pt x="30228" y="97708"/>
                  <a:pt x="28905" y="81039"/>
                </a:cubicBezTo>
                <a:cubicBezTo>
                  <a:pt x="27582" y="64370"/>
                  <a:pt x="6150" y="-2570"/>
                  <a:pt x="8267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02BB74C2-63D5-4235-B2FA-EE5BD3362C3B}"/>
              </a:ext>
            </a:extLst>
          </p:cNvPr>
          <p:cNvSpPr/>
          <p:nvPr/>
        </p:nvSpPr>
        <p:spPr>
          <a:xfrm>
            <a:off x="3664851" y="5029504"/>
            <a:ext cx="121447" cy="338430"/>
          </a:xfrm>
          <a:custGeom>
            <a:avLst/>
            <a:gdLst>
              <a:gd name="connsiteX0" fmla="*/ 121337 w 121447"/>
              <a:gd name="connsiteY0" fmla="*/ 1284 h 338430"/>
              <a:gd name="connsiteX1" fmla="*/ 99112 w 121447"/>
              <a:gd name="connsiteY1" fmla="*/ 104471 h 338430"/>
              <a:gd name="connsiteX2" fmla="*/ 687 w 121447"/>
              <a:gd name="connsiteY2" fmla="*/ 337834 h 338430"/>
              <a:gd name="connsiteX3" fmla="*/ 57837 w 121447"/>
              <a:gd name="connsiteY3" fmla="*/ 167971 h 338430"/>
              <a:gd name="connsiteX4" fmla="*/ 105462 w 121447"/>
              <a:gd name="connsiteY4" fmla="*/ 53671 h 338430"/>
              <a:gd name="connsiteX5" fmla="*/ 121337 w 121447"/>
              <a:gd name="connsiteY5" fmla="*/ 1284 h 33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47" h="338430">
                <a:moveTo>
                  <a:pt x="121337" y="1284"/>
                </a:moveTo>
                <a:cubicBezTo>
                  <a:pt x="120279" y="9751"/>
                  <a:pt x="119220" y="48379"/>
                  <a:pt x="99112" y="104471"/>
                </a:cubicBezTo>
                <a:cubicBezTo>
                  <a:pt x="79004" y="160563"/>
                  <a:pt x="7566" y="327251"/>
                  <a:pt x="687" y="337834"/>
                </a:cubicBezTo>
                <a:cubicBezTo>
                  <a:pt x="-6192" y="348417"/>
                  <a:pt x="40375" y="215331"/>
                  <a:pt x="57837" y="167971"/>
                </a:cubicBezTo>
                <a:cubicBezTo>
                  <a:pt x="75299" y="120611"/>
                  <a:pt x="95143" y="79335"/>
                  <a:pt x="105462" y="53671"/>
                </a:cubicBezTo>
                <a:cubicBezTo>
                  <a:pt x="115781" y="28007"/>
                  <a:pt x="122395" y="-7183"/>
                  <a:pt x="121337" y="1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F6BFA836-93AA-4598-89A9-E7CD7DC51469}"/>
              </a:ext>
            </a:extLst>
          </p:cNvPr>
          <p:cNvSpPr/>
          <p:nvPr/>
        </p:nvSpPr>
        <p:spPr>
          <a:xfrm>
            <a:off x="3979468" y="5159311"/>
            <a:ext cx="315447" cy="319276"/>
          </a:xfrm>
          <a:custGeom>
            <a:avLst/>
            <a:gdLst>
              <a:gd name="connsiteX0" fmla="*/ 308370 w 315447"/>
              <a:gd name="connsiteY0" fmla="*/ 11177 h 319276"/>
              <a:gd name="connsiteX1" fmla="*/ 82945 w 315447"/>
              <a:gd name="connsiteY1" fmla="*/ 244539 h 319276"/>
              <a:gd name="connsiteX2" fmla="*/ 395 w 315447"/>
              <a:gd name="connsiteY2" fmla="*/ 319152 h 319276"/>
              <a:gd name="connsiteX3" fmla="*/ 49607 w 315447"/>
              <a:gd name="connsiteY3" fmla="*/ 263589 h 319276"/>
              <a:gd name="connsiteX4" fmla="*/ 240107 w 315447"/>
              <a:gd name="connsiteY4" fmla="*/ 60389 h 319276"/>
              <a:gd name="connsiteX5" fmla="*/ 308370 w 315447"/>
              <a:gd name="connsiteY5" fmla="*/ 11177 h 31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447" h="319276">
                <a:moveTo>
                  <a:pt x="308370" y="11177"/>
                </a:moveTo>
                <a:cubicBezTo>
                  <a:pt x="282176" y="41869"/>
                  <a:pt x="134274" y="193210"/>
                  <a:pt x="82945" y="244539"/>
                </a:cubicBezTo>
                <a:cubicBezTo>
                  <a:pt x="31616" y="295868"/>
                  <a:pt x="5951" y="315977"/>
                  <a:pt x="395" y="319152"/>
                </a:cubicBezTo>
                <a:cubicBezTo>
                  <a:pt x="-5161" y="322327"/>
                  <a:pt x="49607" y="263589"/>
                  <a:pt x="49607" y="263589"/>
                </a:cubicBezTo>
                <a:cubicBezTo>
                  <a:pt x="89559" y="220462"/>
                  <a:pt x="197509" y="102458"/>
                  <a:pt x="240107" y="60389"/>
                </a:cubicBezTo>
                <a:cubicBezTo>
                  <a:pt x="282705" y="18320"/>
                  <a:pt x="334564" y="-19515"/>
                  <a:pt x="308370" y="11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8FD2792E-C84B-4A3C-92DB-886D65EEA0AA}"/>
              </a:ext>
            </a:extLst>
          </p:cNvPr>
          <p:cNvSpPr/>
          <p:nvPr/>
        </p:nvSpPr>
        <p:spPr>
          <a:xfrm>
            <a:off x="4074734" y="5161149"/>
            <a:ext cx="141195" cy="217405"/>
          </a:xfrm>
          <a:custGeom>
            <a:avLst/>
            <a:gdLst>
              <a:gd name="connsiteX0" fmla="*/ 140079 w 141195"/>
              <a:gd name="connsiteY0" fmla="*/ 2989 h 217405"/>
              <a:gd name="connsiteX1" fmla="*/ 1966 w 141195"/>
              <a:gd name="connsiteY1" fmla="*/ 215714 h 217405"/>
              <a:gd name="connsiteX2" fmla="*/ 63879 w 141195"/>
              <a:gd name="connsiteY2" fmla="*/ 98239 h 217405"/>
              <a:gd name="connsiteX3" fmla="*/ 140079 w 141195"/>
              <a:gd name="connsiteY3" fmla="*/ 2989 h 21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195" h="217405">
                <a:moveTo>
                  <a:pt x="140079" y="2989"/>
                </a:moveTo>
                <a:cubicBezTo>
                  <a:pt x="129760" y="22568"/>
                  <a:pt x="14666" y="199839"/>
                  <a:pt x="1966" y="215714"/>
                </a:cubicBezTo>
                <a:cubicBezTo>
                  <a:pt x="-10734" y="231589"/>
                  <a:pt x="41389" y="131312"/>
                  <a:pt x="63879" y="98239"/>
                </a:cubicBezTo>
                <a:cubicBezTo>
                  <a:pt x="86369" y="65166"/>
                  <a:pt x="150398" y="-16590"/>
                  <a:pt x="140079" y="2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58781750-2D1C-4CA5-9A90-148D548C2B20}"/>
              </a:ext>
            </a:extLst>
          </p:cNvPr>
          <p:cNvSpPr/>
          <p:nvPr/>
        </p:nvSpPr>
        <p:spPr>
          <a:xfrm>
            <a:off x="3743316" y="5333869"/>
            <a:ext cx="266747" cy="52107"/>
          </a:xfrm>
          <a:custGeom>
            <a:avLst/>
            <a:gdLst>
              <a:gd name="connsiteX0" fmla="*/ 9 w 266747"/>
              <a:gd name="connsiteY0" fmla="*/ 131 h 52107"/>
              <a:gd name="connsiteX1" fmla="*/ 179397 w 266747"/>
              <a:gd name="connsiteY1" fmla="*/ 44581 h 52107"/>
              <a:gd name="connsiteX2" fmla="*/ 266709 w 266747"/>
              <a:gd name="connsiteY2" fmla="*/ 50931 h 52107"/>
              <a:gd name="connsiteX3" fmla="*/ 187334 w 266747"/>
              <a:gd name="connsiteY3" fmla="*/ 31881 h 52107"/>
              <a:gd name="connsiteX4" fmla="*/ 9 w 266747"/>
              <a:gd name="connsiteY4" fmla="*/ 131 h 5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47" h="52107">
                <a:moveTo>
                  <a:pt x="9" y="131"/>
                </a:moveTo>
                <a:cubicBezTo>
                  <a:pt x="-1314" y="2248"/>
                  <a:pt x="134947" y="36114"/>
                  <a:pt x="179397" y="44581"/>
                </a:cubicBezTo>
                <a:cubicBezTo>
                  <a:pt x="223847" y="53048"/>
                  <a:pt x="265386" y="53048"/>
                  <a:pt x="266709" y="50931"/>
                </a:cubicBezTo>
                <a:cubicBezTo>
                  <a:pt x="268032" y="48814"/>
                  <a:pt x="235223" y="41670"/>
                  <a:pt x="187334" y="31881"/>
                </a:cubicBezTo>
                <a:cubicBezTo>
                  <a:pt x="139445" y="22092"/>
                  <a:pt x="1332" y="-1986"/>
                  <a:pt x="9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33AB02E9-5E89-448E-B7E1-13B2835B6942}"/>
              </a:ext>
            </a:extLst>
          </p:cNvPr>
          <p:cNvSpPr/>
          <p:nvPr/>
        </p:nvSpPr>
        <p:spPr>
          <a:xfrm>
            <a:off x="3652780" y="5375051"/>
            <a:ext cx="358363" cy="108905"/>
          </a:xfrm>
          <a:custGeom>
            <a:avLst/>
            <a:gdLst>
              <a:gd name="connsiteX0" fmla="*/ 58 w 358363"/>
              <a:gd name="connsiteY0" fmla="*/ 224 h 108905"/>
              <a:gd name="connsiteX1" fmla="*/ 228658 w 358363"/>
              <a:gd name="connsiteY1" fmla="*/ 74837 h 108905"/>
              <a:gd name="connsiteX2" fmla="*/ 357245 w 358363"/>
              <a:gd name="connsiteY2" fmla="*/ 89124 h 108905"/>
              <a:gd name="connsiteX3" fmla="*/ 288983 w 358363"/>
              <a:gd name="connsiteY3" fmla="*/ 101824 h 108905"/>
              <a:gd name="connsiteX4" fmla="*/ 250883 w 358363"/>
              <a:gd name="connsiteY4" fmla="*/ 101824 h 108905"/>
              <a:gd name="connsiteX5" fmla="*/ 58 w 358363"/>
              <a:gd name="connsiteY5" fmla="*/ 224 h 108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363" h="108905">
                <a:moveTo>
                  <a:pt x="58" y="224"/>
                </a:moveTo>
                <a:cubicBezTo>
                  <a:pt x="-3646" y="-4274"/>
                  <a:pt x="169127" y="60020"/>
                  <a:pt x="228658" y="74837"/>
                </a:cubicBezTo>
                <a:cubicBezTo>
                  <a:pt x="288189" y="89654"/>
                  <a:pt x="347191" y="84626"/>
                  <a:pt x="357245" y="89124"/>
                </a:cubicBezTo>
                <a:cubicBezTo>
                  <a:pt x="367299" y="93622"/>
                  <a:pt x="306710" y="99707"/>
                  <a:pt x="288983" y="101824"/>
                </a:cubicBezTo>
                <a:cubicBezTo>
                  <a:pt x="271256" y="103941"/>
                  <a:pt x="297714" y="116641"/>
                  <a:pt x="250883" y="101824"/>
                </a:cubicBezTo>
                <a:cubicBezTo>
                  <a:pt x="204052" y="87007"/>
                  <a:pt x="3762" y="4722"/>
                  <a:pt x="58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88E16C10-F2C0-4C33-A5AE-D934657E5977}"/>
              </a:ext>
            </a:extLst>
          </p:cNvPr>
          <p:cNvSpPr/>
          <p:nvPr/>
        </p:nvSpPr>
        <p:spPr>
          <a:xfrm>
            <a:off x="3719401" y="5507150"/>
            <a:ext cx="270595" cy="562877"/>
          </a:xfrm>
          <a:custGeom>
            <a:avLst/>
            <a:gdLst>
              <a:gd name="connsiteX0" fmla="*/ 270516 w 270595"/>
              <a:gd name="connsiteY0" fmla="*/ 417 h 562877"/>
              <a:gd name="connsiteX1" fmla="*/ 175266 w 270595"/>
              <a:gd name="connsiteY1" fmla="*/ 269233 h 562877"/>
              <a:gd name="connsiteX2" fmla="*/ 1699 w 270595"/>
              <a:gd name="connsiteY2" fmla="*/ 561333 h 562877"/>
              <a:gd name="connsiteX3" fmla="*/ 92716 w 270595"/>
              <a:gd name="connsiteY3" fmla="*/ 377183 h 562877"/>
              <a:gd name="connsiteX4" fmla="*/ 190082 w 270595"/>
              <a:gd name="connsiteY4" fmla="*/ 212083 h 562877"/>
              <a:gd name="connsiteX5" fmla="*/ 270516 w 270595"/>
              <a:gd name="connsiteY5" fmla="*/ 417 h 56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595" h="562877">
                <a:moveTo>
                  <a:pt x="270516" y="417"/>
                </a:moveTo>
                <a:cubicBezTo>
                  <a:pt x="268047" y="9942"/>
                  <a:pt x="220069" y="175747"/>
                  <a:pt x="175266" y="269233"/>
                </a:cubicBezTo>
                <a:cubicBezTo>
                  <a:pt x="130463" y="362719"/>
                  <a:pt x="15457" y="543341"/>
                  <a:pt x="1699" y="561333"/>
                </a:cubicBezTo>
                <a:cubicBezTo>
                  <a:pt x="-12059" y="579325"/>
                  <a:pt x="61319" y="435391"/>
                  <a:pt x="92716" y="377183"/>
                </a:cubicBezTo>
                <a:cubicBezTo>
                  <a:pt x="124113" y="318975"/>
                  <a:pt x="162918" y="277347"/>
                  <a:pt x="190082" y="212083"/>
                </a:cubicBezTo>
                <a:cubicBezTo>
                  <a:pt x="217246" y="146819"/>
                  <a:pt x="272985" y="-9108"/>
                  <a:pt x="270516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FE495AC1-8288-4D41-BC01-4C02C501CC01}"/>
              </a:ext>
            </a:extLst>
          </p:cNvPr>
          <p:cNvSpPr/>
          <p:nvPr/>
        </p:nvSpPr>
        <p:spPr>
          <a:xfrm>
            <a:off x="3445924" y="5396864"/>
            <a:ext cx="222273" cy="354381"/>
          </a:xfrm>
          <a:custGeom>
            <a:avLst/>
            <a:gdLst>
              <a:gd name="connsiteX0" fmla="*/ 222259 w 222273"/>
              <a:gd name="connsiteY0" fmla="*/ 636 h 354381"/>
              <a:gd name="connsiteX1" fmla="*/ 129126 w 222273"/>
              <a:gd name="connsiteY1" fmla="*/ 110703 h 354381"/>
              <a:gd name="connsiteX2" fmla="*/ 9 w 222273"/>
              <a:gd name="connsiteY2" fmla="*/ 354119 h 354381"/>
              <a:gd name="connsiteX3" fmla="*/ 122776 w 222273"/>
              <a:gd name="connsiteY3" fmla="*/ 155153 h 354381"/>
              <a:gd name="connsiteX4" fmla="*/ 222259 w 222273"/>
              <a:gd name="connsiteY4" fmla="*/ 636 h 35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73" h="354381">
                <a:moveTo>
                  <a:pt x="222259" y="636"/>
                </a:moveTo>
                <a:cubicBezTo>
                  <a:pt x="223317" y="-6772"/>
                  <a:pt x="166168" y="51789"/>
                  <a:pt x="129126" y="110703"/>
                </a:cubicBezTo>
                <a:cubicBezTo>
                  <a:pt x="92084" y="169617"/>
                  <a:pt x="1067" y="346711"/>
                  <a:pt x="9" y="354119"/>
                </a:cubicBezTo>
                <a:cubicBezTo>
                  <a:pt x="-1049" y="361527"/>
                  <a:pt x="88556" y="209834"/>
                  <a:pt x="122776" y="155153"/>
                </a:cubicBezTo>
                <a:cubicBezTo>
                  <a:pt x="156996" y="100472"/>
                  <a:pt x="221201" y="8044"/>
                  <a:pt x="222259" y="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F582BD46-17E5-409C-AA1C-E9739C1E8776}"/>
              </a:ext>
            </a:extLst>
          </p:cNvPr>
          <p:cNvSpPr/>
          <p:nvPr/>
        </p:nvSpPr>
        <p:spPr>
          <a:xfrm>
            <a:off x="3269900" y="6040717"/>
            <a:ext cx="460419" cy="504943"/>
          </a:xfrm>
          <a:custGeom>
            <a:avLst/>
            <a:gdLst>
              <a:gd name="connsiteX0" fmla="*/ 459667 w 460419"/>
              <a:gd name="connsiteY0" fmla="*/ 250 h 504943"/>
              <a:gd name="connsiteX1" fmla="*/ 226833 w 460419"/>
              <a:gd name="connsiteY1" fmla="*/ 292350 h 504943"/>
              <a:gd name="connsiteX2" fmla="*/ 82900 w 460419"/>
              <a:gd name="connsiteY2" fmla="*/ 448983 h 504943"/>
              <a:gd name="connsiteX3" fmla="*/ 2467 w 460419"/>
              <a:gd name="connsiteY3" fmla="*/ 501900 h 504943"/>
              <a:gd name="connsiteX4" fmla="*/ 173917 w 460419"/>
              <a:gd name="connsiteY4" fmla="*/ 370666 h 504943"/>
              <a:gd name="connsiteX5" fmla="*/ 296683 w 460419"/>
              <a:gd name="connsiteY5" fmla="*/ 243666 h 504943"/>
              <a:gd name="connsiteX6" fmla="*/ 459667 w 460419"/>
              <a:gd name="connsiteY6" fmla="*/ 250 h 50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419" h="504943">
                <a:moveTo>
                  <a:pt x="459667" y="250"/>
                </a:moveTo>
                <a:cubicBezTo>
                  <a:pt x="448025" y="8364"/>
                  <a:pt x="289627" y="217561"/>
                  <a:pt x="226833" y="292350"/>
                </a:cubicBezTo>
                <a:cubicBezTo>
                  <a:pt x="164039" y="367139"/>
                  <a:pt x="120294" y="414058"/>
                  <a:pt x="82900" y="448983"/>
                </a:cubicBezTo>
                <a:cubicBezTo>
                  <a:pt x="45506" y="483908"/>
                  <a:pt x="-12702" y="514953"/>
                  <a:pt x="2467" y="501900"/>
                </a:cubicBezTo>
                <a:cubicBezTo>
                  <a:pt x="17636" y="488847"/>
                  <a:pt x="124881" y="413705"/>
                  <a:pt x="173917" y="370666"/>
                </a:cubicBezTo>
                <a:cubicBezTo>
                  <a:pt x="222953" y="327627"/>
                  <a:pt x="248705" y="303991"/>
                  <a:pt x="296683" y="243666"/>
                </a:cubicBezTo>
                <a:cubicBezTo>
                  <a:pt x="344661" y="183341"/>
                  <a:pt x="471309" y="-7864"/>
                  <a:pt x="459667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5D333E1D-D847-4549-8A2B-953FF2A439BC}"/>
              </a:ext>
            </a:extLst>
          </p:cNvPr>
          <p:cNvSpPr/>
          <p:nvPr/>
        </p:nvSpPr>
        <p:spPr>
          <a:xfrm>
            <a:off x="2834209" y="5763377"/>
            <a:ext cx="595178" cy="765851"/>
          </a:xfrm>
          <a:custGeom>
            <a:avLst/>
            <a:gdLst>
              <a:gd name="connsiteX0" fmla="*/ 594791 w 595178"/>
              <a:gd name="connsiteY0" fmla="*/ 306 h 765851"/>
              <a:gd name="connsiteX1" fmla="*/ 467791 w 595178"/>
              <a:gd name="connsiteY1" fmla="*/ 245840 h 765851"/>
              <a:gd name="connsiteX2" fmla="*/ 232841 w 595178"/>
              <a:gd name="connsiteY2" fmla="*/ 592973 h 765851"/>
              <a:gd name="connsiteX3" fmla="*/ 169341 w 595178"/>
              <a:gd name="connsiteY3" fmla="*/ 686106 h 765851"/>
              <a:gd name="connsiteX4" fmla="*/ 124891 w 595178"/>
              <a:gd name="connsiteY4" fmla="*/ 747490 h 765851"/>
              <a:gd name="connsiteX5" fmla="*/ 63508 w 595178"/>
              <a:gd name="connsiteY5" fmla="*/ 760190 h 765851"/>
              <a:gd name="connsiteX6" fmla="*/ 8 w 595178"/>
              <a:gd name="connsiteY6" fmla="*/ 664940 h 765851"/>
              <a:gd name="connsiteX7" fmla="*/ 59274 w 595178"/>
              <a:gd name="connsiteY7" fmla="*/ 730556 h 765851"/>
              <a:gd name="connsiteX8" fmla="*/ 110074 w 595178"/>
              <a:gd name="connsiteY8" fmla="*/ 728440 h 765851"/>
              <a:gd name="connsiteX9" fmla="*/ 184158 w 595178"/>
              <a:gd name="connsiteY9" fmla="*/ 628956 h 765851"/>
              <a:gd name="connsiteX10" fmla="*/ 429691 w 595178"/>
              <a:gd name="connsiteY10" fmla="*/ 294523 h 765851"/>
              <a:gd name="connsiteX11" fmla="*/ 594791 w 595178"/>
              <a:gd name="connsiteY11" fmla="*/ 306 h 76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5178" h="765851">
                <a:moveTo>
                  <a:pt x="594791" y="306"/>
                </a:moveTo>
                <a:cubicBezTo>
                  <a:pt x="601141" y="-7808"/>
                  <a:pt x="528116" y="147062"/>
                  <a:pt x="467791" y="245840"/>
                </a:cubicBezTo>
                <a:cubicBezTo>
                  <a:pt x="407466" y="344618"/>
                  <a:pt x="282583" y="519595"/>
                  <a:pt x="232841" y="592973"/>
                </a:cubicBezTo>
                <a:cubicBezTo>
                  <a:pt x="183099" y="666351"/>
                  <a:pt x="187333" y="660353"/>
                  <a:pt x="169341" y="686106"/>
                </a:cubicBezTo>
                <a:cubicBezTo>
                  <a:pt x="151349" y="711859"/>
                  <a:pt x="142530" y="735143"/>
                  <a:pt x="124891" y="747490"/>
                </a:cubicBezTo>
                <a:cubicBezTo>
                  <a:pt x="107252" y="759837"/>
                  <a:pt x="84322" y="773948"/>
                  <a:pt x="63508" y="760190"/>
                </a:cubicBezTo>
                <a:cubicBezTo>
                  <a:pt x="42694" y="746432"/>
                  <a:pt x="714" y="669879"/>
                  <a:pt x="8" y="664940"/>
                </a:cubicBezTo>
                <a:cubicBezTo>
                  <a:pt x="-698" y="660001"/>
                  <a:pt x="40930" y="719973"/>
                  <a:pt x="59274" y="730556"/>
                </a:cubicBezTo>
                <a:cubicBezTo>
                  <a:pt x="77618" y="741139"/>
                  <a:pt x="89260" y="745373"/>
                  <a:pt x="110074" y="728440"/>
                </a:cubicBezTo>
                <a:cubicBezTo>
                  <a:pt x="130888" y="711507"/>
                  <a:pt x="184158" y="628956"/>
                  <a:pt x="184158" y="628956"/>
                </a:cubicBezTo>
                <a:cubicBezTo>
                  <a:pt x="237427" y="556637"/>
                  <a:pt x="361958" y="395417"/>
                  <a:pt x="429691" y="294523"/>
                </a:cubicBezTo>
                <a:cubicBezTo>
                  <a:pt x="497424" y="193629"/>
                  <a:pt x="588441" y="8420"/>
                  <a:pt x="594791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1C576734-99CB-44C9-9E61-7DC8DB011F0D}"/>
              </a:ext>
            </a:extLst>
          </p:cNvPr>
          <p:cNvSpPr/>
          <p:nvPr/>
        </p:nvSpPr>
        <p:spPr>
          <a:xfrm>
            <a:off x="2679635" y="6224654"/>
            <a:ext cx="175945" cy="251692"/>
          </a:xfrm>
          <a:custGeom>
            <a:avLst/>
            <a:gdLst>
              <a:gd name="connsiteX0" fmla="*/ 65 w 175945"/>
              <a:gd name="connsiteY0" fmla="*/ 463 h 251692"/>
              <a:gd name="connsiteX1" fmla="*/ 152465 w 175945"/>
              <a:gd name="connsiteY1" fmla="*/ 220596 h 251692"/>
              <a:gd name="connsiteX2" fmla="*/ 175748 w 175945"/>
              <a:gd name="connsiteY2" fmla="*/ 248113 h 251692"/>
              <a:gd name="connsiteX3" fmla="*/ 156698 w 175945"/>
              <a:gd name="connsiteY3" fmla="*/ 201546 h 251692"/>
              <a:gd name="connsiteX4" fmla="*/ 133415 w 175945"/>
              <a:gd name="connsiteY4" fmla="*/ 163446 h 251692"/>
              <a:gd name="connsiteX5" fmla="*/ 65 w 175945"/>
              <a:gd name="connsiteY5" fmla="*/ 463 h 25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945" h="251692">
                <a:moveTo>
                  <a:pt x="65" y="463"/>
                </a:moveTo>
                <a:cubicBezTo>
                  <a:pt x="3240" y="9988"/>
                  <a:pt x="123185" y="179321"/>
                  <a:pt x="152465" y="220596"/>
                </a:cubicBezTo>
                <a:cubicBezTo>
                  <a:pt x="181745" y="261871"/>
                  <a:pt x="175043" y="251288"/>
                  <a:pt x="175748" y="248113"/>
                </a:cubicBezTo>
                <a:cubicBezTo>
                  <a:pt x="176453" y="244938"/>
                  <a:pt x="163753" y="215657"/>
                  <a:pt x="156698" y="201546"/>
                </a:cubicBezTo>
                <a:cubicBezTo>
                  <a:pt x="149643" y="187435"/>
                  <a:pt x="157404" y="195902"/>
                  <a:pt x="133415" y="163446"/>
                </a:cubicBezTo>
                <a:cubicBezTo>
                  <a:pt x="109426" y="130991"/>
                  <a:pt x="-3110" y="-9062"/>
                  <a:pt x="65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58035CAC-69F6-4093-B1FC-01932B824F16}"/>
              </a:ext>
            </a:extLst>
          </p:cNvPr>
          <p:cNvSpPr/>
          <p:nvPr/>
        </p:nvSpPr>
        <p:spPr>
          <a:xfrm>
            <a:off x="2675436" y="5985859"/>
            <a:ext cx="296823" cy="243847"/>
          </a:xfrm>
          <a:custGeom>
            <a:avLst/>
            <a:gdLst>
              <a:gd name="connsiteX0" fmla="*/ 31 w 296823"/>
              <a:gd name="connsiteY0" fmla="*/ 243491 h 243847"/>
              <a:gd name="connsiteX1" fmla="*/ 135497 w 296823"/>
              <a:gd name="connsiteY1" fmla="*/ 154591 h 243847"/>
              <a:gd name="connsiteX2" fmla="*/ 192647 w 296823"/>
              <a:gd name="connsiteY2" fmla="*/ 101674 h 243847"/>
              <a:gd name="connsiteX3" fmla="*/ 296364 w 296823"/>
              <a:gd name="connsiteY3" fmla="*/ 74 h 243847"/>
              <a:gd name="connsiteX4" fmla="*/ 148197 w 296823"/>
              <a:gd name="connsiteY4" fmla="*/ 118608 h 243847"/>
              <a:gd name="connsiteX5" fmla="*/ 31 w 296823"/>
              <a:gd name="connsiteY5" fmla="*/ 243491 h 24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823" h="243847">
                <a:moveTo>
                  <a:pt x="31" y="243491"/>
                </a:moveTo>
                <a:cubicBezTo>
                  <a:pt x="-2086" y="249488"/>
                  <a:pt x="103394" y="178227"/>
                  <a:pt x="135497" y="154591"/>
                </a:cubicBezTo>
                <a:cubicBezTo>
                  <a:pt x="167600" y="130955"/>
                  <a:pt x="165836" y="127427"/>
                  <a:pt x="192647" y="101674"/>
                </a:cubicBezTo>
                <a:cubicBezTo>
                  <a:pt x="219458" y="75921"/>
                  <a:pt x="303772" y="-2748"/>
                  <a:pt x="296364" y="74"/>
                </a:cubicBezTo>
                <a:cubicBezTo>
                  <a:pt x="288956" y="2896"/>
                  <a:pt x="194411" y="80508"/>
                  <a:pt x="148197" y="118608"/>
                </a:cubicBezTo>
                <a:cubicBezTo>
                  <a:pt x="101983" y="156708"/>
                  <a:pt x="2148" y="237494"/>
                  <a:pt x="31" y="243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8DDBCCE0-E55E-4A6F-A348-CC0117E4FA48}"/>
              </a:ext>
            </a:extLst>
          </p:cNvPr>
          <p:cNvSpPr/>
          <p:nvPr/>
        </p:nvSpPr>
        <p:spPr>
          <a:xfrm>
            <a:off x="2935688" y="6425952"/>
            <a:ext cx="480626" cy="119211"/>
          </a:xfrm>
          <a:custGeom>
            <a:avLst/>
            <a:gdLst>
              <a:gd name="connsiteX0" fmla="*/ 129 w 480626"/>
              <a:gd name="connsiteY0" fmla="*/ 110315 h 119211"/>
              <a:gd name="connsiteX1" fmla="*/ 222379 w 480626"/>
              <a:gd name="connsiteY1" fmla="*/ 112431 h 119211"/>
              <a:gd name="connsiteX2" fmla="*/ 334562 w 480626"/>
              <a:gd name="connsiteY2" fmla="*/ 110315 h 119211"/>
              <a:gd name="connsiteX3" fmla="*/ 480612 w 480626"/>
              <a:gd name="connsiteY3" fmla="*/ 248 h 119211"/>
              <a:gd name="connsiteX4" fmla="*/ 343029 w 480626"/>
              <a:gd name="connsiteY4" fmla="*/ 80681 h 119211"/>
              <a:gd name="connsiteX5" fmla="*/ 260479 w 480626"/>
              <a:gd name="connsiteY5" fmla="*/ 91265 h 119211"/>
              <a:gd name="connsiteX6" fmla="*/ 129 w 480626"/>
              <a:gd name="connsiteY6" fmla="*/ 110315 h 11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626" h="119211">
                <a:moveTo>
                  <a:pt x="129" y="110315"/>
                </a:moveTo>
                <a:cubicBezTo>
                  <a:pt x="-6221" y="113843"/>
                  <a:pt x="222379" y="112431"/>
                  <a:pt x="222379" y="112431"/>
                </a:cubicBezTo>
                <a:cubicBezTo>
                  <a:pt x="278118" y="112431"/>
                  <a:pt x="291523" y="129012"/>
                  <a:pt x="334562" y="110315"/>
                </a:cubicBezTo>
                <a:cubicBezTo>
                  <a:pt x="377601" y="91618"/>
                  <a:pt x="479201" y="5187"/>
                  <a:pt x="480612" y="248"/>
                </a:cubicBezTo>
                <a:cubicBezTo>
                  <a:pt x="482023" y="-4691"/>
                  <a:pt x="379718" y="65511"/>
                  <a:pt x="343029" y="80681"/>
                </a:cubicBezTo>
                <a:cubicBezTo>
                  <a:pt x="306340" y="95850"/>
                  <a:pt x="319040" y="87737"/>
                  <a:pt x="260479" y="91265"/>
                </a:cubicBezTo>
                <a:cubicBezTo>
                  <a:pt x="201918" y="94793"/>
                  <a:pt x="6479" y="106787"/>
                  <a:pt x="129" y="110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6C00C4A1-75F9-4324-97A9-36165D074CE9}"/>
              </a:ext>
            </a:extLst>
          </p:cNvPr>
          <p:cNvSpPr/>
          <p:nvPr/>
        </p:nvSpPr>
        <p:spPr>
          <a:xfrm>
            <a:off x="2978065" y="5389033"/>
            <a:ext cx="677418" cy="702734"/>
          </a:xfrm>
          <a:custGeom>
            <a:avLst/>
            <a:gdLst>
              <a:gd name="connsiteX0" fmla="*/ 677418 w 677418"/>
              <a:gd name="connsiteY0" fmla="*/ 0 h 702734"/>
              <a:gd name="connsiteX1" fmla="*/ 438235 w 677418"/>
              <a:gd name="connsiteY1" fmla="*/ 211667 h 702734"/>
              <a:gd name="connsiteX2" fmla="*/ 287952 w 677418"/>
              <a:gd name="connsiteY2" fmla="*/ 414867 h 702734"/>
              <a:gd name="connsiteX3" fmla="*/ 93218 w 677418"/>
              <a:gd name="connsiteY3" fmla="*/ 615950 h 702734"/>
              <a:gd name="connsiteX4" fmla="*/ 23368 w 677418"/>
              <a:gd name="connsiteY4" fmla="*/ 702734 h 702734"/>
              <a:gd name="connsiteX5" fmla="*/ 85 w 677418"/>
              <a:gd name="connsiteY5" fmla="*/ 615950 h 702734"/>
              <a:gd name="connsiteX6" fmla="*/ 29718 w 677418"/>
              <a:gd name="connsiteY6" fmla="*/ 685800 h 702734"/>
              <a:gd name="connsiteX7" fmla="*/ 154602 w 677418"/>
              <a:gd name="connsiteY7" fmla="*/ 596900 h 702734"/>
              <a:gd name="connsiteX8" fmla="*/ 292185 w 677418"/>
              <a:gd name="connsiteY8" fmla="*/ 444500 h 702734"/>
              <a:gd name="connsiteX9" fmla="*/ 677418 w 677418"/>
              <a:gd name="connsiteY9" fmla="*/ 0 h 70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7418" h="702734">
                <a:moveTo>
                  <a:pt x="677418" y="0"/>
                </a:moveTo>
                <a:cubicBezTo>
                  <a:pt x="590282" y="71261"/>
                  <a:pt x="503146" y="142523"/>
                  <a:pt x="438235" y="211667"/>
                </a:cubicBezTo>
                <a:cubicBezTo>
                  <a:pt x="373324" y="280811"/>
                  <a:pt x="345455" y="347487"/>
                  <a:pt x="287952" y="414867"/>
                </a:cubicBezTo>
                <a:cubicBezTo>
                  <a:pt x="230449" y="482247"/>
                  <a:pt x="137315" y="567972"/>
                  <a:pt x="93218" y="615950"/>
                </a:cubicBezTo>
                <a:cubicBezTo>
                  <a:pt x="49121" y="663928"/>
                  <a:pt x="38890" y="702734"/>
                  <a:pt x="23368" y="702734"/>
                </a:cubicBezTo>
                <a:cubicBezTo>
                  <a:pt x="7846" y="702734"/>
                  <a:pt x="-973" y="618772"/>
                  <a:pt x="85" y="615950"/>
                </a:cubicBezTo>
                <a:cubicBezTo>
                  <a:pt x="1143" y="613128"/>
                  <a:pt x="3965" y="688975"/>
                  <a:pt x="29718" y="685800"/>
                </a:cubicBezTo>
                <a:cubicBezTo>
                  <a:pt x="55471" y="682625"/>
                  <a:pt x="110857" y="637117"/>
                  <a:pt x="154602" y="596900"/>
                </a:cubicBezTo>
                <a:cubicBezTo>
                  <a:pt x="198347" y="556683"/>
                  <a:pt x="292185" y="444500"/>
                  <a:pt x="292185" y="444500"/>
                </a:cubicBezTo>
                <a:lnTo>
                  <a:pt x="67741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C859D1EC-1D7F-4001-A334-43C22CF2E66D}"/>
              </a:ext>
            </a:extLst>
          </p:cNvPr>
          <p:cNvSpPr/>
          <p:nvPr/>
        </p:nvSpPr>
        <p:spPr>
          <a:xfrm>
            <a:off x="2814770" y="6085400"/>
            <a:ext cx="188803" cy="359854"/>
          </a:xfrm>
          <a:custGeom>
            <a:avLst/>
            <a:gdLst>
              <a:gd name="connsiteX0" fmla="*/ 188780 w 188803"/>
              <a:gd name="connsiteY0" fmla="*/ 17 h 359854"/>
              <a:gd name="connsiteX1" fmla="*/ 13097 w 188803"/>
              <a:gd name="connsiteY1" fmla="*/ 167233 h 359854"/>
              <a:gd name="connsiteX2" fmla="*/ 19447 w 188803"/>
              <a:gd name="connsiteY2" fmla="*/ 201100 h 359854"/>
              <a:gd name="connsiteX3" fmla="*/ 72363 w 188803"/>
              <a:gd name="connsiteY3" fmla="*/ 292117 h 359854"/>
              <a:gd name="connsiteX4" fmla="*/ 91413 w 188803"/>
              <a:gd name="connsiteY4" fmla="*/ 328100 h 359854"/>
              <a:gd name="connsiteX5" fmla="*/ 159147 w 188803"/>
              <a:gd name="connsiteY5" fmla="*/ 359850 h 359854"/>
              <a:gd name="connsiteX6" fmla="*/ 127397 w 188803"/>
              <a:gd name="connsiteY6" fmla="*/ 325983 h 359854"/>
              <a:gd name="connsiteX7" fmla="*/ 70247 w 188803"/>
              <a:gd name="connsiteY7" fmla="*/ 249783 h 359854"/>
              <a:gd name="connsiteX8" fmla="*/ 25797 w 188803"/>
              <a:gd name="connsiteY8" fmla="*/ 177817 h 359854"/>
              <a:gd name="connsiteX9" fmla="*/ 188780 w 188803"/>
              <a:gd name="connsiteY9" fmla="*/ 17 h 35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803" h="359854">
                <a:moveTo>
                  <a:pt x="188780" y="17"/>
                </a:moveTo>
                <a:cubicBezTo>
                  <a:pt x="186663" y="-1747"/>
                  <a:pt x="41319" y="133719"/>
                  <a:pt x="13097" y="167233"/>
                </a:cubicBezTo>
                <a:cubicBezTo>
                  <a:pt x="-15125" y="200747"/>
                  <a:pt x="9569" y="180286"/>
                  <a:pt x="19447" y="201100"/>
                </a:cubicBezTo>
                <a:cubicBezTo>
                  <a:pt x="29325" y="221914"/>
                  <a:pt x="60369" y="270950"/>
                  <a:pt x="72363" y="292117"/>
                </a:cubicBezTo>
                <a:cubicBezTo>
                  <a:pt x="84357" y="313284"/>
                  <a:pt x="76949" y="316811"/>
                  <a:pt x="91413" y="328100"/>
                </a:cubicBezTo>
                <a:cubicBezTo>
                  <a:pt x="105877" y="339389"/>
                  <a:pt x="153150" y="360203"/>
                  <a:pt x="159147" y="359850"/>
                </a:cubicBezTo>
                <a:cubicBezTo>
                  <a:pt x="165144" y="359497"/>
                  <a:pt x="142214" y="344328"/>
                  <a:pt x="127397" y="325983"/>
                </a:cubicBezTo>
                <a:cubicBezTo>
                  <a:pt x="112580" y="307639"/>
                  <a:pt x="87180" y="274477"/>
                  <a:pt x="70247" y="249783"/>
                </a:cubicBezTo>
                <a:cubicBezTo>
                  <a:pt x="53314" y="225089"/>
                  <a:pt x="4278" y="214506"/>
                  <a:pt x="25797" y="177817"/>
                </a:cubicBezTo>
                <a:cubicBezTo>
                  <a:pt x="47316" y="141128"/>
                  <a:pt x="190897" y="1781"/>
                  <a:pt x="188780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80D17054-AB23-4F44-9D02-F36E9496C8EE}"/>
              </a:ext>
            </a:extLst>
          </p:cNvPr>
          <p:cNvSpPr/>
          <p:nvPr/>
        </p:nvSpPr>
        <p:spPr>
          <a:xfrm>
            <a:off x="2821517" y="6120852"/>
            <a:ext cx="63280" cy="80005"/>
          </a:xfrm>
          <a:custGeom>
            <a:avLst/>
            <a:gdLst>
              <a:gd name="connsiteX0" fmla="*/ 0 w 63280"/>
              <a:gd name="connsiteY0" fmla="*/ 548 h 80005"/>
              <a:gd name="connsiteX1" fmla="*/ 57150 w 63280"/>
              <a:gd name="connsiteY1" fmla="*/ 78865 h 80005"/>
              <a:gd name="connsiteX2" fmla="*/ 57150 w 63280"/>
              <a:gd name="connsiteY2" fmla="*/ 44998 h 80005"/>
              <a:gd name="connsiteX3" fmla="*/ 0 w 63280"/>
              <a:gd name="connsiteY3" fmla="*/ 548 h 8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80" h="80005">
                <a:moveTo>
                  <a:pt x="0" y="548"/>
                </a:moveTo>
                <a:cubicBezTo>
                  <a:pt x="0" y="6192"/>
                  <a:pt x="47625" y="71457"/>
                  <a:pt x="57150" y="78865"/>
                </a:cubicBezTo>
                <a:cubicBezTo>
                  <a:pt x="66675" y="86273"/>
                  <a:pt x="63853" y="55581"/>
                  <a:pt x="57150" y="44998"/>
                </a:cubicBezTo>
                <a:cubicBezTo>
                  <a:pt x="50447" y="34415"/>
                  <a:pt x="0" y="-5096"/>
                  <a:pt x="0" y="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58F1F0CB-AB94-44E7-A194-12835ED8706D}"/>
              </a:ext>
            </a:extLst>
          </p:cNvPr>
          <p:cNvSpPr/>
          <p:nvPr/>
        </p:nvSpPr>
        <p:spPr>
          <a:xfrm>
            <a:off x="4755705" y="3738033"/>
            <a:ext cx="91462" cy="694822"/>
          </a:xfrm>
          <a:custGeom>
            <a:avLst/>
            <a:gdLst>
              <a:gd name="connsiteX0" fmla="*/ 91462 w 91462"/>
              <a:gd name="connsiteY0" fmla="*/ 0 h 694822"/>
              <a:gd name="connsiteX1" fmla="*/ 44895 w 91462"/>
              <a:gd name="connsiteY1" fmla="*/ 423334 h 694822"/>
              <a:gd name="connsiteX2" fmla="*/ 445 w 91462"/>
              <a:gd name="connsiteY2" fmla="*/ 694267 h 694822"/>
              <a:gd name="connsiteX3" fmla="*/ 23728 w 91462"/>
              <a:gd name="connsiteY3" fmla="*/ 488950 h 694822"/>
              <a:gd name="connsiteX4" fmla="*/ 51245 w 91462"/>
              <a:gd name="connsiteY4" fmla="*/ 317500 h 694822"/>
              <a:gd name="connsiteX5" fmla="*/ 91462 w 91462"/>
              <a:gd name="connsiteY5" fmla="*/ 0 h 69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62" h="694822">
                <a:moveTo>
                  <a:pt x="91462" y="0"/>
                </a:moveTo>
                <a:cubicBezTo>
                  <a:pt x="75763" y="153811"/>
                  <a:pt x="60064" y="307623"/>
                  <a:pt x="44895" y="423334"/>
                </a:cubicBezTo>
                <a:cubicBezTo>
                  <a:pt x="29726" y="539045"/>
                  <a:pt x="3973" y="683331"/>
                  <a:pt x="445" y="694267"/>
                </a:cubicBezTo>
                <a:cubicBezTo>
                  <a:pt x="-3083" y="705203"/>
                  <a:pt x="15261" y="551745"/>
                  <a:pt x="23728" y="488950"/>
                </a:cubicBezTo>
                <a:cubicBezTo>
                  <a:pt x="32195" y="426155"/>
                  <a:pt x="38898" y="394405"/>
                  <a:pt x="51245" y="317500"/>
                </a:cubicBezTo>
                <a:lnTo>
                  <a:pt x="9146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5FE75326-219F-424E-8E85-2D945338C764}"/>
              </a:ext>
            </a:extLst>
          </p:cNvPr>
          <p:cNvSpPr/>
          <p:nvPr/>
        </p:nvSpPr>
        <p:spPr>
          <a:xfrm>
            <a:off x="5278237" y="3595492"/>
            <a:ext cx="98848" cy="754894"/>
          </a:xfrm>
          <a:custGeom>
            <a:avLst/>
            <a:gdLst>
              <a:gd name="connsiteX0" fmla="*/ 7080 w 98848"/>
              <a:gd name="connsiteY0" fmla="*/ 2841 h 754894"/>
              <a:gd name="connsiteX1" fmla="*/ 9196 w 98848"/>
              <a:gd name="connsiteY1" fmla="*/ 233558 h 754894"/>
              <a:gd name="connsiteX2" fmla="*/ 19780 w 98848"/>
              <a:gd name="connsiteY2" fmla="*/ 447341 h 754894"/>
              <a:gd name="connsiteX3" fmla="*/ 95980 w 98848"/>
              <a:gd name="connsiteY3" fmla="*/ 739441 h 754894"/>
              <a:gd name="connsiteX4" fmla="*/ 76930 w 98848"/>
              <a:gd name="connsiteY4" fmla="*/ 701341 h 754894"/>
              <a:gd name="connsiteX5" fmla="*/ 21896 w 98848"/>
              <a:gd name="connsiteY5" fmla="*/ 589158 h 754894"/>
              <a:gd name="connsiteX6" fmla="*/ 730 w 98848"/>
              <a:gd name="connsiteY6" fmla="*/ 400775 h 754894"/>
              <a:gd name="connsiteX7" fmla="*/ 7080 w 98848"/>
              <a:gd name="connsiteY7" fmla="*/ 2841 h 75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848" h="754894">
                <a:moveTo>
                  <a:pt x="7080" y="2841"/>
                </a:moveTo>
                <a:cubicBezTo>
                  <a:pt x="8491" y="-25028"/>
                  <a:pt x="7079" y="159475"/>
                  <a:pt x="9196" y="233558"/>
                </a:cubicBezTo>
                <a:cubicBezTo>
                  <a:pt x="11313" y="307641"/>
                  <a:pt x="5316" y="363027"/>
                  <a:pt x="19780" y="447341"/>
                </a:cubicBezTo>
                <a:cubicBezTo>
                  <a:pt x="34244" y="531655"/>
                  <a:pt x="86455" y="697108"/>
                  <a:pt x="95980" y="739441"/>
                </a:cubicBezTo>
                <a:cubicBezTo>
                  <a:pt x="105505" y="781774"/>
                  <a:pt x="89277" y="726388"/>
                  <a:pt x="76930" y="701341"/>
                </a:cubicBezTo>
                <a:cubicBezTo>
                  <a:pt x="64583" y="676294"/>
                  <a:pt x="34596" y="639252"/>
                  <a:pt x="21896" y="589158"/>
                </a:cubicBezTo>
                <a:cubicBezTo>
                  <a:pt x="9196" y="539064"/>
                  <a:pt x="3905" y="495320"/>
                  <a:pt x="730" y="400775"/>
                </a:cubicBezTo>
                <a:cubicBezTo>
                  <a:pt x="-2445" y="306231"/>
                  <a:pt x="5669" y="30710"/>
                  <a:pt x="7080" y="2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1112652A-0CB1-4793-9782-82EE14A0F31D}"/>
              </a:ext>
            </a:extLst>
          </p:cNvPr>
          <p:cNvSpPr/>
          <p:nvPr/>
        </p:nvSpPr>
        <p:spPr>
          <a:xfrm>
            <a:off x="5039174" y="4335307"/>
            <a:ext cx="329748" cy="261978"/>
          </a:xfrm>
          <a:custGeom>
            <a:avLst/>
            <a:gdLst>
              <a:gd name="connsiteX0" fmla="*/ 328693 w 329748"/>
              <a:gd name="connsiteY0" fmla="*/ 1743 h 261978"/>
              <a:gd name="connsiteX1" fmla="*/ 9076 w 329748"/>
              <a:gd name="connsiteY1" fmla="*/ 257860 h 261978"/>
              <a:gd name="connsiteX2" fmla="*/ 108559 w 329748"/>
              <a:gd name="connsiteY2" fmla="*/ 149910 h 261978"/>
              <a:gd name="connsiteX3" fmla="*/ 328693 w 329748"/>
              <a:gd name="connsiteY3" fmla="*/ 1743 h 26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748" h="261978">
                <a:moveTo>
                  <a:pt x="328693" y="1743"/>
                </a:moveTo>
                <a:cubicBezTo>
                  <a:pt x="312113" y="19735"/>
                  <a:pt x="45765" y="233166"/>
                  <a:pt x="9076" y="257860"/>
                </a:cubicBezTo>
                <a:cubicBezTo>
                  <a:pt x="-27613" y="282555"/>
                  <a:pt x="55290" y="189774"/>
                  <a:pt x="108559" y="149910"/>
                </a:cubicBezTo>
                <a:cubicBezTo>
                  <a:pt x="161828" y="110046"/>
                  <a:pt x="345273" y="-16249"/>
                  <a:pt x="328693" y="1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948D1EB9-B8C1-4585-8FF1-2BCE29C1CD1C}"/>
              </a:ext>
            </a:extLst>
          </p:cNvPr>
          <p:cNvSpPr/>
          <p:nvPr/>
        </p:nvSpPr>
        <p:spPr>
          <a:xfrm>
            <a:off x="4736151" y="4469121"/>
            <a:ext cx="649233" cy="292340"/>
          </a:xfrm>
          <a:custGeom>
            <a:avLst/>
            <a:gdLst>
              <a:gd name="connsiteX0" fmla="*/ 5182 w 649233"/>
              <a:gd name="connsiteY0" fmla="*/ 1279 h 292340"/>
              <a:gd name="connsiteX1" fmla="*/ 525882 w 649233"/>
              <a:gd name="connsiteY1" fmla="*/ 244696 h 292340"/>
              <a:gd name="connsiteX2" fmla="*/ 646532 w 649233"/>
              <a:gd name="connsiteY2" fmla="*/ 291262 h 292340"/>
              <a:gd name="connsiteX3" fmla="*/ 612666 w 649233"/>
              <a:gd name="connsiteY3" fmla="*/ 278562 h 292340"/>
              <a:gd name="connsiteX4" fmla="*/ 280349 w 649233"/>
              <a:gd name="connsiteY4" fmla="*/ 153679 h 292340"/>
              <a:gd name="connsiteX5" fmla="*/ 5182 w 649233"/>
              <a:gd name="connsiteY5" fmla="*/ 1279 h 29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233" h="292340">
                <a:moveTo>
                  <a:pt x="5182" y="1279"/>
                </a:moveTo>
                <a:cubicBezTo>
                  <a:pt x="46104" y="16448"/>
                  <a:pt x="418990" y="196366"/>
                  <a:pt x="525882" y="244696"/>
                </a:cubicBezTo>
                <a:cubicBezTo>
                  <a:pt x="632774" y="293026"/>
                  <a:pt x="632068" y="285618"/>
                  <a:pt x="646532" y="291262"/>
                </a:cubicBezTo>
                <a:cubicBezTo>
                  <a:pt x="660996" y="296906"/>
                  <a:pt x="612666" y="278562"/>
                  <a:pt x="612666" y="278562"/>
                </a:cubicBezTo>
                <a:cubicBezTo>
                  <a:pt x="551636" y="255632"/>
                  <a:pt x="384771" y="197423"/>
                  <a:pt x="280349" y="153679"/>
                </a:cubicBezTo>
                <a:cubicBezTo>
                  <a:pt x="175927" y="109935"/>
                  <a:pt x="-35740" y="-13890"/>
                  <a:pt x="5182" y="1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A59C3A64-1785-4B3A-9F84-F116CF08CBEC}"/>
              </a:ext>
            </a:extLst>
          </p:cNvPr>
          <p:cNvSpPr/>
          <p:nvPr/>
        </p:nvSpPr>
        <p:spPr>
          <a:xfrm>
            <a:off x="4679252" y="4482128"/>
            <a:ext cx="65825" cy="624923"/>
          </a:xfrm>
          <a:custGeom>
            <a:avLst/>
            <a:gdLst>
              <a:gd name="connsiteX0" fmla="*/ 65786 w 65825"/>
              <a:gd name="connsiteY0" fmla="*/ 2560 h 624923"/>
              <a:gd name="connsiteX1" fmla="*/ 38798 w 65825"/>
              <a:gd name="connsiteY1" fmla="*/ 135910 h 624923"/>
              <a:gd name="connsiteX2" fmla="*/ 5461 w 65825"/>
              <a:gd name="connsiteY2" fmla="*/ 602635 h 624923"/>
              <a:gd name="connsiteX3" fmla="*/ 3873 w 65825"/>
              <a:gd name="connsiteY3" fmla="*/ 516910 h 624923"/>
              <a:gd name="connsiteX4" fmla="*/ 43561 w 65825"/>
              <a:gd name="connsiteY4" fmla="*/ 223222 h 624923"/>
              <a:gd name="connsiteX5" fmla="*/ 65786 w 65825"/>
              <a:gd name="connsiteY5" fmla="*/ 2560 h 62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25" h="624923">
                <a:moveTo>
                  <a:pt x="65786" y="2560"/>
                </a:moveTo>
                <a:cubicBezTo>
                  <a:pt x="64992" y="-11992"/>
                  <a:pt x="48852" y="35898"/>
                  <a:pt x="38798" y="135910"/>
                </a:cubicBezTo>
                <a:cubicBezTo>
                  <a:pt x="28744" y="235922"/>
                  <a:pt x="11282" y="539135"/>
                  <a:pt x="5461" y="602635"/>
                </a:cubicBezTo>
                <a:cubicBezTo>
                  <a:pt x="-360" y="666135"/>
                  <a:pt x="-2477" y="580145"/>
                  <a:pt x="3873" y="516910"/>
                </a:cubicBezTo>
                <a:cubicBezTo>
                  <a:pt x="10223" y="453675"/>
                  <a:pt x="31919" y="307624"/>
                  <a:pt x="43561" y="223222"/>
                </a:cubicBezTo>
                <a:cubicBezTo>
                  <a:pt x="55203" y="138820"/>
                  <a:pt x="66580" y="17112"/>
                  <a:pt x="65786" y="2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5C0F6636-C021-4E43-BD28-6D589DFABBC4}"/>
              </a:ext>
            </a:extLst>
          </p:cNvPr>
          <p:cNvSpPr/>
          <p:nvPr/>
        </p:nvSpPr>
        <p:spPr>
          <a:xfrm>
            <a:off x="5119569" y="4779233"/>
            <a:ext cx="256767" cy="691147"/>
          </a:xfrm>
          <a:custGeom>
            <a:avLst/>
            <a:gdLst>
              <a:gd name="connsiteX0" fmla="*/ 256764 w 256767"/>
              <a:gd name="connsiteY0" fmla="*/ 200 h 691147"/>
              <a:gd name="connsiteX1" fmla="*/ 100131 w 256767"/>
              <a:gd name="connsiteY1" fmla="*/ 429884 h 691147"/>
              <a:gd name="connsiteX2" fmla="*/ 6998 w 256767"/>
              <a:gd name="connsiteY2" fmla="*/ 677534 h 691147"/>
              <a:gd name="connsiteX3" fmla="*/ 17581 w 256767"/>
              <a:gd name="connsiteY3" fmla="*/ 628850 h 691147"/>
              <a:gd name="connsiteX4" fmla="*/ 104364 w 256767"/>
              <a:gd name="connsiteY4" fmla="*/ 376967 h 691147"/>
              <a:gd name="connsiteX5" fmla="*/ 256764 w 256767"/>
              <a:gd name="connsiteY5" fmla="*/ 200 h 69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767" h="691147">
                <a:moveTo>
                  <a:pt x="256764" y="200"/>
                </a:moveTo>
                <a:cubicBezTo>
                  <a:pt x="256058" y="9020"/>
                  <a:pt x="141759" y="316995"/>
                  <a:pt x="100131" y="429884"/>
                </a:cubicBezTo>
                <a:cubicBezTo>
                  <a:pt x="58503" y="542773"/>
                  <a:pt x="20756" y="644373"/>
                  <a:pt x="6998" y="677534"/>
                </a:cubicBezTo>
                <a:cubicBezTo>
                  <a:pt x="-6760" y="710695"/>
                  <a:pt x="1353" y="678945"/>
                  <a:pt x="17581" y="628850"/>
                </a:cubicBezTo>
                <a:cubicBezTo>
                  <a:pt x="33809" y="578755"/>
                  <a:pt x="66970" y="478214"/>
                  <a:pt x="104364" y="376967"/>
                </a:cubicBezTo>
                <a:cubicBezTo>
                  <a:pt x="141758" y="275720"/>
                  <a:pt x="257470" y="-8620"/>
                  <a:pt x="256764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6E5EE4AE-D02D-464F-86A5-F450728B061F}"/>
              </a:ext>
            </a:extLst>
          </p:cNvPr>
          <p:cNvSpPr/>
          <p:nvPr/>
        </p:nvSpPr>
        <p:spPr>
          <a:xfrm>
            <a:off x="4679228" y="5173126"/>
            <a:ext cx="38510" cy="542882"/>
          </a:xfrm>
          <a:custGeom>
            <a:avLst/>
            <a:gdLst>
              <a:gd name="connsiteX0" fmla="*/ 722 w 38510"/>
              <a:gd name="connsiteY0" fmla="*/ 7 h 542882"/>
              <a:gd name="connsiteX1" fmla="*/ 13422 w 38510"/>
              <a:gd name="connsiteY1" fmla="*/ 270941 h 542882"/>
              <a:gd name="connsiteX2" fmla="*/ 36705 w 38510"/>
              <a:gd name="connsiteY2" fmla="*/ 537641 h 542882"/>
              <a:gd name="connsiteX3" fmla="*/ 36705 w 38510"/>
              <a:gd name="connsiteY3" fmla="*/ 433924 h 542882"/>
              <a:gd name="connsiteX4" fmla="*/ 34589 w 38510"/>
              <a:gd name="connsiteY4" fmla="*/ 262474 h 542882"/>
              <a:gd name="connsiteX5" fmla="*/ 722 w 38510"/>
              <a:gd name="connsiteY5" fmla="*/ 7 h 54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10" h="542882">
                <a:moveTo>
                  <a:pt x="722" y="7"/>
                </a:moveTo>
                <a:cubicBezTo>
                  <a:pt x="-2806" y="1418"/>
                  <a:pt x="7425" y="181335"/>
                  <a:pt x="13422" y="270941"/>
                </a:cubicBezTo>
                <a:cubicBezTo>
                  <a:pt x="19419" y="360547"/>
                  <a:pt x="32825" y="510477"/>
                  <a:pt x="36705" y="537641"/>
                </a:cubicBezTo>
                <a:cubicBezTo>
                  <a:pt x="40585" y="564805"/>
                  <a:pt x="37058" y="479785"/>
                  <a:pt x="36705" y="433924"/>
                </a:cubicBezTo>
                <a:cubicBezTo>
                  <a:pt x="36352" y="388063"/>
                  <a:pt x="41645" y="330913"/>
                  <a:pt x="34589" y="262474"/>
                </a:cubicBezTo>
                <a:cubicBezTo>
                  <a:pt x="27534" y="194035"/>
                  <a:pt x="4250" y="-1404"/>
                  <a:pt x="72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37EE5A99-4208-49BA-8681-057D11CA0438}"/>
              </a:ext>
            </a:extLst>
          </p:cNvPr>
          <p:cNvSpPr/>
          <p:nvPr/>
        </p:nvSpPr>
        <p:spPr>
          <a:xfrm>
            <a:off x="5013803" y="5475701"/>
            <a:ext cx="110652" cy="325192"/>
          </a:xfrm>
          <a:custGeom>
            <a:avLst/>
            <a:gdLst>
              <a:gd name="connsiteX0" fmla="*/ 110647 w 110652"/>
              <a:gd name="connsiteY0" fmla="*/ 116 h 325192"/>
              <a:gd name="connsiteX1" fmla="*/ 32330 w 110652"/>
              <a:gd name="connsiteY1" fmla="*/ 205432 h 325192"/>
              <a:gd name="connsiteX2" fmla="*/ 11164 w 110652"/>
              <a:gd name="connsiteY2" fmla="*/ 245649 h 325192"/>
              <a:gd name="connsiteX3" fmla="*/ 580 w 110652"/>
              <a:gd name="connsiteY3" fmla="*/ 323966 h 325192"/>
              <a:gd name="connsiteX4" fmla="*/ 28097 w 110652"/>
              <a:gd name="connsiteY4" fmla="*/ 177916 h 325192"/>
              <a:gd name="connsiteX5" fmla="*/ 110647 w 110652"/>
              <a:gd name="connsiteY5" fmla="*/ 116 h 32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52" h="325192">
                <a:moveTo>
                  <a:pt x="110647" y="116"/>
                </a:moveTo>
                <a:cubicBezTo>
                  <a:pt x="111353" y="4702"/>
                  <a:pt x="48910" y="164510"/>
                  <a:pt x="32330" y="205432"/>
                </a:cubicBezTo>
                <a:cubicBezTo>
                  <a:pt x="15749" y="246354"/>
                  <a:pt x="16456" y="225893"/>
                  <a:pt x="11164" y="245649"/>
                </a:cubicBezTo>
                <a:cubicBezTo>
                  <a:pt x="5872" y="265405"/>
                  <a:pt x="-2242" y="335255"/>
                  <a:pt x="580" y="323966"/>
                </a:cubicBezTo>
                <a:cubicBezTo>
                  <a:pt x="3402" y="312677"/>
                  <a:pt x="11516" y="228716"/>
                  <a:pt x="28097" y="177916"/>
                </a:cubicBezTo>
                <a:cubicBezTo>
                  <a:pt x="44678" y="127116"/>
                  <a:pt x="109941" y="-4470"/>
                  <a:pt x="110647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75394CBB-5C16-4FA0-A464-9681DE47175F}"/>
              </a:ext>
            </a:extLst>
          </p:cNvPr>
          <p:cNvSpPr/>
          <p:nvPr/>
        </p:nvSpPr>
        <p:spPr>
          <a:xfrm>
            <a:off x="4983493" y="5467350"/>
            <a:ext cx="117849" cy="828240"/>
          </a:xfrm>
          <a:custGeom>
            <a:avLst/>
            <a:gdLst>
              <a:gd name="connsiteX0" fmla="*/ 117674 w 117849"/>
              <a:gd name="connsiteY0" fmla="*/ 0 h 828240"/>
              <a:gd name="connsiteX1" fmla="*/ 33007 w 117849"/>
              <a:gd name="connsiteY1" fmla="*/ 234950 h 828240"/>
              <a:gd name="connsiteX2" fmla="*/ 26657 w 117849"/>
              <a:gd name="connsiteY2" fmla="*/ 340783 h 828240"/>
              <a:gd name="connsiteX3" fmla="*/ 28774 w 117849"/>
              <a:gd name="connsiteY3" fmla="*/ 804333 h 828240"/>
              <a:gd name="connsiteX4" fmla="*/ 30890 w 117849"/>
              <a:gd name="connsiteY4" fmla="*/ 728133 h 828240"/>
              <a:gd name="connsiteX5" fmla="*/ 13957 w 117849"/>
              <a:gd name="connsiteY5" fmla="*/ 440267 h 828240"/>
              <a:gd name="connsiteX6" fmla="*/ 7607 w 117849"/>
              <a:gd name="connsiteY6" fmla="*/ 234950 h 828240"/>
              <a:gd name="connsiteX7" fmla="*/ 117674 w 117849"/>
              <a:gd name="connsiteY7" fmla="*/ 0 h 82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849" h="828240">
                <a:moveTo>
                  <a:pt x="117674" y="0"/>
                </a:moveTo>
                <a:cubicBezTo>
                  <a:pt x="121907" y="0"/>
                  <a:pt x="48176" y="178153"/>
                  <a:pt x="33007" y="234950"/>
                </a:cubicBezTo>
                <a:cubicBezTo>
                  <a:pt x="17837" y="291747"/>
                  <a:pt x="27362" y="245886"/>
                  <a:pt x="26657" y="340783"/>
                </a:cubicBezTo>
                <a:cubicBezTo>
                  <a:pt x="25952" y="435680"/>
                  <a:pt x="28069" y="739775"/>
                  <a:pt x="28774" y="804333"/>
                </a:cubicBezTo>
                <a:cubicBezTo>
                  <a:pt x="29479" y="868891"/>
                  <a:pt x="33359" y="788811"/>
                  <a:pt x="30890" y="728133"/>
                </a:cubicBezTo>
                <a:cubicBezTo>
                  <a:pt x="28421" y="667455"/>
                  <a:pt x="17837" y="522464"/>
                  <a:pt x="13957" y="440267"/>
                </a:cubicBezTo>
                <a:cubicBezTo>
                  <a:pt x="10076" y="358070"/>
                  <a:pt x="-11090" y="312561"/>
                  <a:pt x="7607" y="234950"/>
                </a:cubicBezTo>
                <a:cubicBezTo>
                  <a:pt x="26304" y="157339"/>
                  <a:pt x="113441" y="0"/>
                  <a:pt x="11767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6AEA0DF5-52BA-4536-921D-5FD7536DB07E}"/>
              </a:ext>
            </a:extLst>
          </p:cNvPr>
          <p:cNvSpPr/>
          <p:nvPr/>
        </p:nvSpPr>
        <p:spPr>
          <a:xfrm>
            <a:off x="4719843" y="5756968"/>
            <a:ext cx="287491" cy="823329"/>
          </a:xfrm>
          <a:custGeom>
            <a:avLst/>
            <a:gdLst>
              <a:gd name="connsiteX0" fmla="*/ 324 w 287491"/>
              <a:gd name="connsiteY0" fmla="*/ 2482 h 823329"/>
              <a:gd name="connsiteX1" fmla="*/ 161190 w 287491"/>
              <a:gd name="connsiteY1" fmla="*/ 495665 h 823329"/>
              <a:gd name="connsiteX2" fmla="*/ 283957 w 287491"/>
              <a:gd name="connsiteY2" fmla="*/ 817399 h 823329"/>
              <a:gd name="connsiteX3" fmla="*/ 247974 w 287491"/>
              <a:gd name="connsiteY3" fmla="*/ 690399 h 823329"/>
              <a:gd name="connsiteX4" fmla="*/ 182357 w 287491"/>
              <a:gd name="connsiteY4" fmla="*/ 514715 h 823329"/>
              <a:gd name="connsiteX5" fmla="*/ 120974 w 287491"/>
              <a:gd name="connsiteY5" fmla="*/ 313632 h 823329"/>
              <a:gd name="connsiteX6" fmla="*/ 324 w 287491"/>
              <a:gd name="connsiteY6" fmla="*/ 2482 h 82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491" h="823329">
                <a:moveTo>
                  <a:pt x="324" y="2482"/>
                </a:moveTo>
                <a:cubicBezTo>
                  <a:pt x="7027" y="32821"/>
                  <a:pt x="113918" y="359846"/>
                  <a:pt x="161190" y="495665"/>
                </a:cubicBezTo>
                <a:cubicBezTo>
                  <a:pt x="208462" y="631484"/>
                  <a:pt x="269493" y="784943"/>
                  <a:pt x="283957" y="817399"/>
                </a:cubicBezTo>
                <a:cubicBezTo>
                  <a:pt x="298421" y="849855"/>
                  <a:pt x="264907" y="740846"/>
                  <a:pt x="247974" y="690399"/>
                </a:cubicBezTo>
                <a:cubicBezTo>
                  <a:pt x="231041" y="639952"/>
                  <a:pt x="203524" y="577510"/>
                  <a:pt x="182357" y="514715"/>
                </a:cubicBezTo>
                <a:cubicBezTo>
                  <a:pt x="161190" y="451920"/>
                  <a:pt x="149196" y="399004"/>
                  <a:pt x="120974" y="313632"/>
                </a:cubicBezTo>
                <a:cubicBezTo>
                  <a:pt x="92752" y="228260"/>
                  <a:pt x="-6379" y="-27857"/>
                  <a:pt x="324" y="2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9342317F-0FFF-4DCD-8E85-30B3956EA549}"/>
              </a:ext>
            </a:extLst>
          </p:cNvPr>
          <p:cNvSpPr/>
          <p:nvPr/>
        </p:nvSpPr>
        <p:spPr>
          <a:xfrm>
            <a:off x="4983538" y="6106029"/>
            <a:ext cx="92824" cy="653268"/>
          </a:xfrm>
          <a:custGeom>
            <a:avLst/>
            <a:gdLst>
              <a:gd name="connsiteX0" fmla="*/ 9679 w 92824"/>
              <a:gd name="connsiteY0" fmla="*/ 2671 h 653268"/>
              <a:gd name="connsiteX1" fmla="*/ 22379 w 92824"/>
              <a:gd name="connsiteY1" fmla="*/ 426004 h 653268"/>
              <a:gd name="connsiteX2" fmla="*/ 22379 w 92824"/>
              <a:gd name="connsiteY2" fmla="*/ 464104 h 653268"/>
              <a:gd name="connsiteX3" fmla="*/ 52012 w 92824"/>
              <a:gd name="connsiteY3" fmla="*/ 536071 h 653268"/>
              <a:gd name="connsiteX4" fmla="*/ 92229 w 92824"/>
              <a:gd name="connsiteY4" fmla="*/ 652488 h 653268"/>
              <a:gd name="connsiteX5" fmla="*/ 71062 w 92824"/>
              <a:gd name="connsiteY5" fmla="*/ 580521 h 653268"/>
              <a:gd name="connsiteX6" fmla="*/ 5445 w 92824"/>
              <a:gd name="connsiteY6" fmla="*/ 457754 h 653268"/>
              <a:gd name="connsiteX7" fmla="*/ 3329 w 92824"/>
              <a:gd name="connsiteY7" fmla="*/ 254554 h 653268"/>
              <a:gd name="connsiteX8" fmla="*/ 9679 w 92824"/>
              <a:gd name="connsiteY8" fmla="*/ 2671 h 65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24" h="653268">
                <a:moveTo>
                  <a:pt x="9679" y="2671"/>
                </a:moveTo>
                <a:cubicBezTo>
                  <a:pt x="12854" y="31246"/>
                  <a:pt x="20262" y="349099"/>
                  <a:pt x="22379" y="426004"/>
                </a:cubicBezTo>
                <a:cubicBezTo>
                  <a:pt x="24496" y="502909"/>
                  <a:pt x="17440" y="445760"/>
                  <a:pt x="22379" y="464104"/>
                </a:cubicBezTo>
                <a:cubicBezTo>
                  <a:pt x="27318" y="482448"/>
                  <a:pt x="40370" y="504674"/>
                  <a:pt x="52012" y="536071"/>
                </a:cubicBezTo>
                <a:cubicBezTo>
                  <a:pt x="63654" y="567468"/>
                  <a:pt x="89054" y="645080"/>
                  <a:pt x="92229" y="652488"/>
                </a:cubicBezTo>
                <a:cubicBezTo>
                  <a:pt x="95404" y="659896"/>
                  <a:pt x="85526" y="612977"/>
                  <a:pt x="71062" y="580521"/>
                </a:cubicBezTo>
                <a:cubicBezTo>
                  <a:pt x="56598" y="548065"/>
                  <a:pt x="16734" y="512082"/>
                  <a:pt x="5445" y="457754"/>
                </a:cubicBezTo>
                <a:cubicBezTo>
                  <a:pt x="-5844" y="403426"/>
                  <a:pt x="4034" y="326521"/>
                  <a:pt x="3329" y="254554"/>
                </a:cubicBezTo>
                <a:cubicBezTo>
                  <a:pt x="2623" y="182587"/>
                  <a:pt x="6504" y="-25904"/>
                  <a:pt x="9679" y="2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42670196-AC54-44E1-8315-4851B49536D0}"/>
              </a:ext>
            </a:extLst>
          </p:cNvPr>
          <p:cNvSpPr/>
          <p:nvPr/>
        </p:nvSpPr>
        <p:spPr>
          <a:xfrm>
            <a:off x="5027072" y="6166139"/>
            <a:ext cx="65633" cy="518311"/>
          </a:xfrm>
          <a:custGeom>
            <a:avLst/>
            <a:gdLst>
              <a:gd name="connsiteX0" fmla="*/ 11 w 65633"/>
              <a:gd name="connsiteY0" fmla="*/ 3944 h 518311"/>
              <a:gd name="connsiteX1" fmla="*/ 14828 w 65633"/>
              <a:gd name="connsiteY1" fmla="*/ 332028 h 518311"/>
              <a:gd name="connsiteX2" fmla="*/ 42345 w 65633"/>
              <a:gd name="connsiteY2" fmla="*/ 403994 h 518311"/>
              <a:gd name="connsiteX3" fmla="*/ 44461 w 65633"/>
              <a:gd name="connsiteY3" fmla="*/ 518294 h 518311"/>
              <a:gd name="connsiteX4" fmla="*/ 65628 w 65633"/>
              <a:gd name="connsiteY4" fmla="*/ 395528 h 518311"/>
              <a:gd name="connsiteX5" fmla="*/ 42345 w 65633"/>
              <a:gd name="connsiteY5" fmla="*/ 308744 h 518311"/>
              <a:gd name="connsiteX6" fmla="*/ 12711 w 65633"/>
              <a:gd name="connsiteY6" fmla="*/ 162694 h 518311"/>
              <a:gd name="connsiteX7" fmla="*/ 11 w 65633"/>
              <a:gd name="connsiteY7" fmla="*/ 3944 h 5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33" h="518311">
                <a:moveTo>
                  <a:pt x="11" y="3944"/>
                </a:moveTo>
                <a:cubicBezTo>
                  <a:pt x="364" y="32166"/>
                  <a:pt x="7772" y="265353"/>
                  <a:pt x="14828" y="332028"/>
                </a:cubicBezTo>
                <a:cubicBezTo>
                  <a:pt x="21884" y="398703"/>
                  <a:pt x="37406" y="372950"/>
                  <a:pt x="42345" y="403994"/>
                </a:cubicBezTo>
                <a:cubicBezTo>
                  <a:pt x="47284" y="435038"/>
                  <a:pt x="40581" y="519705"/>
                  <a:pt x="44461" y="518294"/>
                </a:cubicBezTo>
                <a:cubicBezTo>
                  <a:pt x="48342" y="516883"/>
                  <a:pt x="65981" y="430453"/>
                  <a:pt x="65628" y="395528"/>
                </a:cubicBezTo>
                <a:cubicBezTo>
                  <a:pt x="65275" y="360603"/>
                  <a:pt x="51164" y="347550"/>
                  <a:pt x="42345" y="308744"/>
                </a:cubicBezTo>
                <a:cubicBezTo>
                  <a:pt x="33526" y="269938"/>
                  <a:pt x="18003" y="219138"/>
                  <a:pt x="12711" y="162694"/>
                </a:cubicBezTo>
                <a:cubicBezTo>
                  <a:pt x="7419" y="106250"/>
                  <a:pt x="-342" y="-24278"/>
                  <a:pt x="11" y="3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DFE1780B-6190-43DD-AA0B-1E359770F529}"/>
              </a:ext>
            </a:extLst>
          </p:cNvPr>
          <p:cNvSpPr/>
          <p:nvPr/>
        </p:nvSpPr>
        <p:spPr>
          <a:xfrm>
            <a:off x="5292031" y="3565916"/>
            <a:ext cx="726330" cy="355082"/>
          </a:xfrm>
          <a:custGeom>
            <a:avLst/>
            <a:gdLst>
              <a:gd name="connsiteX0" fmla="*/ 1752 w 726330"/>
              <a:gd name="connsiteY0" fmla="*/ 667 h 355082"/>
              <a:gd name="connsiteX1" fmla="*/ 181669 w 726330"/>
              <a:gd name="connsiteY1" fmla="*/ 127667 h 355082"/>
              <a:gd name="connsiteX2" fmla="*/ 249402 w 726330"/>
              <a:gd name="connsiteY2" fmla="*/ 161534 h 355082"/>
              <a:gd name="connsiteX3" fmla="*/ 310786 w 726330"/>
              <a:gd name="connsiteY3" fmla="*/ 195401 h 355082"/>
              <a:gd name="connsiteX4" fmla="*/ 372169 w 726330"/>
              <a:gd name="connsiteY4" fmla="*/ 227151 h 355082"/>
              <a:gd name="connsiteX5" fmla="*/ 439902 w 726330"/>
              <a:gd name="connsiteY5" fmla="*/ 241967 h 355082"/>
              <a:gd name="connsiteX6" fmla="*/ 564786 w 726330"/>
              <a:gd name="connsiteY6" fmla="*/ 332984 h 355082"/>
              <a:gd name="connsiteX7" fmla="*/ 725652 w 726330"/>
              <a:gd name="connsiteY7" fmla="*/ 352034 h 355082"/>
              <a:gd name="connsiteX8" fmla="*/ 613469 w 726330"/>
              <a:gd name="connsiteY8" fmla="*/ 343567 h 355082"/>
              <a:gd name="connsiteX9" fmla="*/ 401802 w 726330"/>
              <a:gd name="connsiteY9" fmla="*/ 246201 h 355082"/>
              <a:gd name="connsiteX10" fmla="*/ 302319 w 726330"/>
              <a:gd name="connsiteY10" fmla="*/ 189051 h 355082"/>
              <a:gd name="connsiteX11" fmla="*/ 1752 w 726330"/>
              <a:gd name="connsiteY11" fmla="*/ 667 h 35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6330" h="355082">
                <a:moveTo>
                  <a:pt x="1752" y="667"/>
                </a:moveTo>
                <a:cubicBezTo>
                  <a:pt x="-18356" y="-9564"/>
                  <a:pt x="140394" y="100856"/>
                  <a:pt x="181669" y="127667"/>
                </a:cubicBezTo>
                <a:cubicBezTo>
                  <a:pt x="222944" y="154478"/>
                  <a:pt x="227883" y="150245"/>
                  <a:pt x="249402" y="161534"/>
                </a:cubicBezTo>
                <a:cubicBezTo>
                  <a:pt x="270921" y="172823"/>
                  <a:pt x="290325" y="184465"/>
                  <a:pt x="310786" y="195401"/>
                </a:cubicBezTo>
                <a:cubicBezTo>
                  <a:pt x="331247" y="206337"/>
                  <a:pt x="350650" y="219390"/>
                  <a:pt x="372169" y="227151"/>
                </a:cubicBezTo>
                <a:cubicBezTo>
                  <a:pt x="393688" y="234912"/>
                  <a:pt x="407799" y="224328"/>
                  <a:pt x="439902" y="241967"/>
                </a:cubicBezTo>
                <a:cubicBezTo>
                  <a:pt x="472005" y="259606"/>
                  <a:pt x="517161" y="314640"/>
                  <a:pt x="564786" y="332984"/>
                </a:cubicBezTo>
                <a:cubicBezTo>
                  <a:pt x="612411" y="351329"/>
                  <a:pt x="717538" y="350270"/>
                  <a:pt x="725652" y="352034"/>
                </a:cubicBezTo>
                <a:cubicBezTo>
                  <a:pt x="733766" y="353798"/>
                  <a:pt x="667444" y="361206"/>
                  <a:pt x="613469" y="343567"/>
                </a:cubicBezTo>
                <a:cubicBezTo>
                  <a:pt x="559494" y="325928"/>
                  <a:pt x="453660" y="271954"/>
                  <a:pt x="401802" y="246201"/>
                </a:cubicBezTo>
                <a:cubicBezTo>
                  <a:pt x="349944" y="220448"/>
                  <a:pt x="365466" y="228209"/>
                  <a:pt x="302319" y="189051"/>
                </a:cubicBezTo>
                <a:lnTo>
                  <a:pt x="1752" y="6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E2F3A9B2-BCC9-4E22-AD3A-6E4E07000A37}"/>
              </a:ext>
            </a:extLst>
          </p:cNvPr>
          <p:cNvSpPr/>
          <p:nvPr/>
        </p:nvSpPr>
        <p:spPr>
          <a:xfrm>
            <a:off x="5619201" y="3794518"/>
            <a:ext cx="266321" cy="141000"/>
          </a:xfrm>
          <a:custGeom>
            <a:avLst/>
            <a:gdLst>
              <a:gd name="connsiteX0" fmla="*/ 549 w 266321"/>
              <a:gd name="connsiteY0" fmla="*/ 665 h 141000"/>
              <a:gd name="connsiteX1" fmla="*/ 256666 w 266321"/>
              <a:gd name="connsiteY1" fmla="*/ 136132 h 141000"/>
              <a:gd name="connsiteX2" fmla="*/ 210099 w 266321"/>
              <a:gd name="connsiteY2" fmla="*/ 108615 h 141000"/>
              <a:gd name="connsiteX3" fmla="*/ 188932 w 266321"/>
              <a:gd name="connsiteY3" fmla="*/ 85332 h 141000"/>
              <a:gd name="connsiteX4" fmla="*/ 549 w 266321"/>
              <a:gd name="connsiteY4" fmla="*/ 665 h 14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321" h="141000">
                <a:moveTo>
                  <a:pt x="549" y="665"/>
                </a:moveTo>
                <a:cubicBezTo>
                  <a:pt x="11838" y="9132"/>
                  <a:pt x="221741" y="118140"/>
                  <a:pt x="256666" y="136132"/>
                </a:cubicBezTo>
                <a:cubicBezTo>
                  <a:pt x="291591" y="154124"/>
                  <a:pt x="221388" y="117082"/>
                  <a:pt x="210099" y="108615"/>
                </a:cubicBezTo>
                <a:cubicBezTo>
                  <a:pt x="198810" y="100148"/>
                  <a:pt x="222446" y="103676"/>
                  <a:pt x="188932" y="85332"/>
                </a:cubicBezTo>
                <a:cubicBezTo>
                  <a:pt x="155418" y="66988"/>
                  <a:pt x="-10740" y="-7802"/>
                  <a:pt x="549" y="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4B6C571A-FCED-4801-9B17-7B8C1A04FEAC}"/>
              </a:ext>
            </a:extLst>
          </p:cNvPr>
          <p:cNvSpPr/>
          <p:nvPr/>
        </p:nvSpPr>
        <p:spPr>
          <a:xfrm>
            <a:off x="5757432" y="3930157"/>
            <a:ext cx="313743" cy="255551"/>
          </a:xfrm>
          <a:custGeom>
            <a:avLst/>
            <a:gdLst>
              <a:gd name="connsiteX0" fmla="*/ 313168 w 313743"/>
              <a:gd name="connsiteY0" fmla="*/ 4726 h 255551"/>
              <a:gd name="connsiteX1" fmla="*/ 152301 w 313743"/>
              <a:gd name="connsiteY1" fmla="*/ 30126 h 255551"/>
              <a:gd name="connsiteX2" fmla="*/ 8368 w 313743"/>
              <a:gd name="connsiteY2" fmla="*/ 248143 h 255551"/>
              <a:gd name="connsiteX3" fmla="*/ 25301 w 313743"/>
              <a:gd name="connsiteY3" fmla="*/ 190993 h 255551"/>
              <a:gd name="connsiteX4" fmla="*/ 93035 w 313743"/>
              <a:gd name="connsiteY4" fmla="*/ 57643 h 255551"/>
              <a:gd name="connsiteX5" fmla="*/ 313168 w 313743"/>
              <a:gd name="connsiteY5" fmla="*/ 4726 h 25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743" h="255551">
                <a:moveTo>
                  <a:pt x="313168" y="4726"/>
                </a:moveTo>
                <a:cubicBezTo>
                  <a:pt x="323046" y="140"/>
                  <a:pt x="203101" y="-10443"/>
                  <a:pt x="152301" y="30126"/>
                </a:cubicBezTo>
                <a:cubicBezTo>
                  <a:pt x="101501" y="70695"/>
                  <a:pt x="29535" y="221332"/>
                  <a:pt x="8368" y="248143"/>
                </a:cubicBezTo>
                <a:cubicBezTo>
                  <a:pt x="-12799" y="274954"/>
                  <a:pt x="11190" y="222743"/>
                  <a:pt x="25301" y="190993"/>
                </a:cubicBezTo>
                <a:cubicBezTo>
                  <a:pt x="39412" y="159243"/>
                  <a:pt x="46468" y="89040"/>
                  <a:pt x="93035" y="57643"/>
                </a:cubicBezTo>
                <a:cubicBezTo>
                  <a:pt x="139602" y="26246"/>
                  <a:pt x="303290" y="9312"/>
                  <a:pt x="313168" y="4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904132CC-46B4-4378-95DC-7D7D47DE0C02}"/>
              </a:ext>
            </a:extLst>
          </p:cNvPr>
          <p:cNvSpPr/>
          <p:nvPr/>
        </p:nvSpPr>
        <p:spPr>
          <a:xfrm>
            <a:off x="5620381" y="4201295"/>
            <a:ext cx="135189" cy="509981"/>
          </a:xfrm>
          <a:custGeom>
            <a:avLst/>
            <a:gdLst>
              <a:gd name="connsiteX0" fmla="*/ 134836 w 135189"/>
              <a:gd name="connsiteY0" fmla="*/ 288 h 509981"/>
              <a:gd name="connsiteX1" fmla="*/ 60752 w 135189"/>
              <a:gd name="connsiteY1" fmla="*/ 171738 h 509981"/>
              <a:gd name="connsiteX2" fmla="*/ 37469 w 135189"/>
              <a:gd name="connsiteY2" fmla="*/ 247938 h 509981"/>
              <a:gd name="connsiteX3" fmla="*/ 3602 w 135189"/>
              <a:gd name="connsiteY3" fmla="*/ 504055 h 509981"/>
              <a:gd name="connsiteX4" fmla="*/ 3602 w 135189"/>
              <a:gd name="connsiteY4" fmla="*/ 410922 h 509981"/>
              <a:gd name="connsiteX5" fmla="*/ 26886 w 135189"/>
              <a:gd name="connsiteY5" fmla="*/ 216188 h 509981"/>
              <a:gd name="connsiteX6" fmla="*/ 134836 w 135189"/>
              <a:gd name="connsiteY6" fmla="*/ 288 h 50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189" h="509981">
                <a:moveTo>
                  <a:pt x="134836" y="288"/>
                </a:moveTo>
                <a:cubicBezTo>
                  <a:pt x="140480" y="-7120"/>
                  <a:pt x="76980" y="130463"/>
                  <a:pt x="60752" y="171738"/>
                </a:cubicBezTo>
                <a:cubicBezTo>
                  <a:pt x="44524" y="213013"/>
                  <a:pt x="46994" y="192552"/>
                  <a:pt x="37469" y="247938"/>
                </a:cubicBezTo>
                <a:cubicBezTo>
                  <a:pt x="27944" y="303324"/>
                  <a:pt x="9246" y="476891"/>
                  <a:pt x="3602" y="504055"/>
                </a:cubicBezTo>
                <a:cubicBezTo>
                  <a:pt x="-2043" y="531219"/>
                  <a:pt x="-279" y="458900"/>
                  <a:pt x="3602" y="410922"/>
                </a:cubicBezTo>
                <a:cubicBezTo>
                  <a:pt x="7483" y="362944"/>
                  <a:pt x="6425" y="285333"/>
                  <a:pt x="26886" y="216188"/>
                </a:cubicBezTo>
                <a:cubicBezTo>
                  <a:pt x="47347" y="147044"/>
                  <a:pt x="129192" y="7696"/>
                  <a:pt x="134836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89C5EE8F-6336-4B86-9EC1-E6B3CF779500}"/>
              </a:ext>
            </a:extLst>
          </p:cNvPr>
          <p:cNvSpPr/>
          <p:nvPr/>
        </p:nvSpPr>
        <p:spPr>
          <a:xfrm>
            <a:off x="5250864" y="4964198"/>
            <a:ext cx="438873" cy="191010"/>
          </a:xfrm>
          <a:custGeom>
            <a:avLst/>
            <a:gdLst>
              <a:gd name="connsiteX0" fmla="*/ 586 w 438873"/>
              <a:gd name="connsiteY0" fmla="*/ 190415 h 191010"/>
              <a:gd name="connsiteX1" fmla="*/ 227599 w 438873"/>
              <a:gd name="connsiteY1" fmla="*/ 130090 h 191010"/>
              <a:gd name="connsiteX2" fmla="*/ 308561 w 438873"/>
              <a:gd name="connsiteY2" fmla="*/ 87227 h 191010"/>
              <a:gd name="connsiteX3" fmla="*/ 435561 w 438873"/>
              <a:gd name="connsiteY3" fmla="*/ 1502 h 191010"/>
              <a:gd name="connsiteX4" fmla="*/ 392699 w 438873"/>
              <a:gd name="connsiteY4" fmla="*/ 38015 h 191010"/>
              <a:gd name="connsiteX5" fmla="*/ 295861 w 438873"/>
              <a:gd name="connsiteY5" fmla="*/ 106277 h 191010"/>
              <a:gd name="connsiteX6" fmla="*/ 165686 w 438873"/>
              <a:gd name="connsiteY6" fmla="*/ 157077 h 191010"/>
              <a:gd name="connsiteX7" fmla="*/ 586 w 438873"/>
              <a:gd name="connsiteY7" fmla="*/ 190415 h 19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873" h="191010">
                <a:moveTo>
                  <a:pt x="586" y="190415"/>
                </a:moveTo>
                <a:cubicBezTo>
                  <a:pt x="10905" y="185917"/>
                  <a:pt x="176270" y="147288"/>
                  <a:pt x="227599" y="130090"/>
                </a:cubicBezTo>
                <a:cubicBezTo>
                  <a:pt x="278928" y="112892"/>
                  <a:pt x="273901" y="108658"/>
                  <a:pt x="308561" y="87227"/>
                </a:cubicBezTo>
                <a:cubicBezTo>
                  <a:pt x="343221" y="65796"/>
                  <a:pt x="421538" y="9704"/>
                  <a:pt x="435561" y="1502"/>
                </a:cubicBezTo>
                <a:cubicBezTo>
                  <a:pt x="449584" y="-6700"/>
                  <a:pt x="415982" y="20552"/>
                  <a:pt x="392699" y="38015"/>
                </a:cubicBezTo>
                <a:cubicBezTo>
                  <a:pt x="369416" y="55477"/>
                  <a:pt x="333696" y="86433"/>
                  <a:pt x="295861" y="106277"/>
                </a:cubicBezTo>
                <a:cubicBezTo>
                  <a:pt x="258026" y="126121"/>
                  <a:pt x="212517" y="141202"/>
                  <a:pt x="165686" y="157077"/>
                </a:cubicBezTo>
                <a:cubicBezTo>
                  <a:pt x="118855" y="172952"/>
                  <a:pt x="-9733" y="194913"/>
                  <a:pt x="586" y="190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F140D1AF-9D9A-48D5-A26F-C9CBDEAA90A5}"/>
              </a:ext>
            </a:extLst>
          </p:cNvPr>
          <p:cNvSpPr/>
          <p:nvPr/>
        </p:nvSpPr>
        <p:spPr>
          <a:xfrm>
            <a:off x="5260009" y="4952075"/>
            <a:ext cx="411516" cy="182175"/>
          </a:xfrm>
          <a:custGeom>
            <a:avLst/>
            <a:gdLst>
              <a:gd name="connsiteX0" fmla="*/ 966 w 411516"/>
              <a:gd name="connsiteY0" fmla="*/ 181900 h 182175"/>
              <a:gd name="connsiteX1" fmla="*/ 162891 w 411516"/>
              <a:gd name="connsiteY1" fmla="*/ 135863 h 182175"/>
              <a:gd name="connsiteX2" fmla="*/ 264491 w 411516"/>
              <a:gd name="connsiteY2" fmla="*/ 91413 h 182175"/>
              <a:gd name="connsiteX3" fmla="*/ 408954 w 411516"/>
              <a:gd name="connsiteY3" fmla="*/ 925 h 182175"/>
              <a:gd name="connsiteX4" fmla="*/ 348629 w 411516"/>
              <a:gd name="connsiteY4" fmla="*/ 48550 h 182175"/>
              <a:gd name="connsiteX5" fmla="*/ 243854 w 411516"/>
              <a:gd name="connsiteY5" fmla="*/ 113638 h 182175"/>
              <a:gd name="connsiteX6" fmla="*/ 966 w 411516"/>
              <a:gd name="connsiteY6" fmla="*/ 181900 h 18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516" h="182175">
                <a:moveTo>
                  <a:pt x="966" y="181900"/>
                </a:moveTo>
                <a:cubicBezTo>
                  <a:pt x="-12528" y="185604"/>
                  <a:pt x="118970" y="150944"/>
                  <a:pt x="162891" y="135863"/>
                </a:cubicBezTo>
                <a:cubicBezTo>
                  <a:pt x="206812" y="120782"/>
                  <a:pt x="223481" y="113903"/>
                  <a:pt x="264491" y="91413"/>
                </a:cubicBezTo>
                <a:cubicBezTo>
                  <a:pt x="305501" y="68923"/>
                  <a:pt x="394931" y="8069"/>
                  <a:pt x="408954" y="925"/>
                </a:cubicBezTo>
                <a:cubicBezTo>
                  <a:pt x="422977" y="-6219"/>
                  <a:pt x="376146" y="29765"/>
                  <a:pt x="348629" y="48550"/>
                </a:cubicBezTo>
                <a:cubicBezTo>
                  <a:pt x="321112" y="67335"/>
                  <a:pt x="300739" y="91413"/>
                  <a:pt x="243854" y="113638"/>
                </a:cubicBezTo>
                <a:cubicBezTo>
                  <a:pt x="186969" y="135863"/>
                  <a:pt x="14460" y="178196"/>
                  <a:pt x="966" y="181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AB5FBBCF-75BB-4F77-8F1F-762953C8CEAC}"/>
              </a:ext>
            </a:extLst>
          </p:cNvPr>
          <p:cNvSpPr/>
          <p:nvPr/>
        </p:nvSpPr>
        <p:spPr>
          <a:xfrm>
            <a:off x="5677530" y="4956149"/>
            <a:ext cx="36733" cy="168225"/>
          </a:xfrm>
          <a:custGeom>
            <a:avLst/>
            <a:gdLst>
              <a:gd name="connsiteX0" fmla="*/ 4133 w 36733"/>
              <a:gd name="connsiteY0" fmla="*/ 26 h 168225"/>
              <a:gd name="connsiteX1" fmla="*/ 10483 w 36733"/>
              <a:gd name="connsiteY1" fmla="*/ 95276 h 168225"/>
              <a:gd name="connsiteX2" fmla="*/ 35883 w 36733"/>
              <a:gd name="connsiteY2" fmla="*/ 165126 h 168225"/>
              <a:gd name="connsiteX3" fmla="*/ 27945 w 36733"/>
              <a:gd name="connsiteY3" fmla="*/ 150839 h 168225"/>
              <a:gd name="connsiteX4" fmla="*/ 958 w 36733"/>
              <a:gd name="connsiteY4" fmla="*/ 104801 h 168225"/>
              <a:gd name="connsiteX5" fmla="*/ 4133 w 36733"/>
              <a:gd name="connsiteY5" fmla="*/ 26 h 16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33" h="168225">
                <a:moveTo>
                  <a:pt x="4133" y="26"/>
                </a:moveTo>
                <a:cubicBezTo>
                  <a:pt x="5720" y="-1561"/>
                  <a:pt x="5191" y="67759"/>
                  <a:pt x="10483" y="95276"/>
                </a:cubicBezTo>
                <a:cubicBezTo>
                  <a:pt x="15775" y="122793"/>
                  <a:pt x="32973" y="155866"/>
                  <a:pt x="35883" y="165126"/>
                </a:cubicBezTo>
                <a:cubicBezTo>
                  <a:pt x="38793" y="174387"/>
                  <a:pt x="33766" y="160893"/>
                  <a:pt x="27945" y="150839"/>
                </a:cubicBezTo>
                <a:cubicBezTo>
                  <a:pt x="22124" y="140785"/>
                  <a:pt x="3868" y="126232"/>
                  <a:pt x="958" y="104801"/>
                </a:cubicBezTo>
                <a:cubicBezTo>
                  <a:pt x="-1952" y="83370"/>
                  <a:pt x="2546" y="1613"/>
                  <a:pt x="413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FD3A6554-759C-4644-B349-58EC5609E1B0}"/>
              </a:ext>
            </a:extLst>
          </p:cNvPr>
          <p:cNvSpPr/>
          <p:nvPr/>
        </p:nvSpPr>
        <p:spPr>
          <a:xfrm>
            <a:off x="5170478" y="5259088"/>
            <a:ext cx="352232" cy="102385"/>
          </a:xfrm>
          <a:custGeom>
            <a:avLst/>
            <a:gdLst>
              <a:gd name="connsiteX0" fmla="*/ 10 w 352232"/>
              <a:gd name="connsiteY0" fmla="*/ 101900 h 102385"/>
              <a:gd name="connsiteX1" fmla="*/ 184160 w 352232"/>
              <a:gd name="connsiteY1" fmla="*/ 51100 h 102385"/>
              <a:gd name="connsiteX2" fmla="*/ 347672 w 352232"/>
              <a:gd name="connsiteY2" fmla="*/ 300 h 102385"/>
              <a:gd name="connsiteX3" fmla="*/ 296872 w 352232"/>
              <a:gd name="connsiteY3" fmla="*/ 32050 h 102385"/>
              <a:gd name="connsiteX4" fmla="*/ 192097 w 352232"/>
              <a:gd name="connsiteY4" fmla="*/ 73325 h 102385"/>
              <a:gd name="connsiteX5" fmla="*/ 10 w 352232"/>
              <a:gd name="connsiteY5" fmla="*/ 101900 h 10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232" h="102385">
                <a:moveTo>
                  <a:pt x="10" y="101900"/>
                </a:moveTo>
                <a:cubicBezTo>
                  <a:pt x="-1313" y="98196"/>
                  <a:pt x="126216" y="68033"/>
                  <a:pt x="184160" y="51100"/>
                </a:cubicBezTo>
                <a:cubicBezTo>
                  <a:pt x="242104" y="34167"/>
                  <a:pt x="328887" y="3475"/>
                  <a:pt x="347672" y="300"/>
                </a:cubicBezTo>
                <a:cubicBezTo>
                  <a:pt x="366457" y="-2875"/>
                  <a:pt x="322801" y="19879"/>
                  <a:pt x="296872" y="32050"/>
                </a:cubicBezTo>
                <a:cubicBezTo>
                  <a:pt x="270943" y="44221"/>
                  <a:pt x="241045" y="59302"/>
                  <a:pt x="192097" y="73325"/>
                </a:cubicBezTo>
                <a:cubicBezTo>
                  <a:pt x="143149" y="87348"/>
                  <a:pt x="1333" y="105604"/>
                  <a:pt x="10" y="101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97E3DB23-7884-49D0-992B-2EE284DDBB38}"/>
              </a:ext>
            </a:extLst>
          </p:cNvPr>
          <p:cNvSpPr/>
          <p:nvPr/>
        </p:nvSpPr>
        <p:spPr>
          <a:xfrm>
            <a:off x="5511800" y="5124218"/>
            <a:ext cx="200614" cy="139932"/>
          </a:xfrm>
          <a:custGeom>
            <a:avLst/>
            <a:gdLst>
              <a:gd name="connsiteX0" fmla="*/ 0 w 200614"/>
              <a:gd name="connsiteY0" fmla="*/ 139932 h 139932"/>
              <a:gd name="connsiteX1" fmla="*/ 79375 w 200614"/>
              <a:gd name="connsiteY1" fmla="*/ 70082 h 139932"/>
              <a:gd name="connsiteX2" fmla="*/ 168275 w 200614"/>
              <a:gd name="connsiteY2" fmla="*/ 19282 h 139932"/>
              <a:gd name="connsiteX3" fmla="*/ 198438 w 200614"/>
              <a:gd name="connsiteY3" fmla="*/ 1820 h 139932"/>
              <a:gd name="connsiteX4" fmla="*/ 115888 w 200614"/>
              <a:gd name="connsiteY4" fmla="*/ 58970 h 139932"/>
              <a:gd name="connsiteX5" fmla="*/ 0 w 200614"/>
              <a:gd name="connsiteY5" fmla="*/ 139932 h 13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614" h="139932">
                <a:moveTo>
                  <a:pt x="0" y="139932"/>
                </a:moveTo>
                <a:cubicBezTo>
                  <a:pt x="25664" y="115061"/>
                  <a:pt x="51329" y="90190"/>
                  <a:pt x="79375" y="70082"/>
                </a:cubicBezTo>
                <a:cubicBezTo>
                  <a:pt x="107421" y="49974"/>
                  <a:pt x="148431" y="30659"/>
                  <a:pt x="168275" y="19282"/>
                </a:cubicBezTo>
                <a:cubicBezTo>
                  <a:pt x="188119" y="7905"/>
                  <a:pt x="207169" y="-4795"/>
                  <a:pt x="198438" y="1820"/>
                </a:cubicBezTo>
                <a:cubicBezTo>
                  <a:pt x="189707" y="8435"/>
                  <a:pt x="115888" y="58970"/>
                  <a:pt x="115888" y="58970"/>
                </a:cubicBezTo>
                <a:lnTo>
                  <a:pt x="0" y="13993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DC0B711F-8B74-4820-AE49-7BBCE87963B3}"/>
              </a:ext>
            </a:extLst>
          </p:cNvPr>
          <p:cNvSpPr/>
          <p:nvPr/>
        </p:nvSpPr>
        <p:spPr>
          <a:xfrm>
            <a:off x="6076878" y="3940927"/>
            <a:ext cx="121715" cy="343423"/>
          </a:xfrm>
          <a:custGeom>
            <a:avLst/>
            <a:gdLst>
              <a:gd name="connsiteX0" fmla="*/ 72 w 121715"/>
              <a:gd name="connsiteY0" fmla="*/ 306 h 343423"/>
              <a:gd name="connsiteX1" fmla="*/ 95322 w 121715"/>
              <a:gd name="connsiteY1" fmla="*/ 129423 h 343423"/>
              <a:gd name="connsiteX2" fmla="*/ 105905 w 121715"/>
              <a:gd name="connsiteY2" fmla="*/ 184456 h 343423"/>
              <a:gd name="connsiteX3" fmla="*/ 72039 w 121715"/>
              <a:gd name="connsiteY3" fmla="*/ 338973 h 343423"/>
              <a:gd name="connsiteX4" fmla="*/ 80505 w 121715"/>
              <a:gd name="connsiteY4" fmla="*/ 294523 h 343423"/>
              <a:gd name="connsiteX5" fmla="*/ 114372 w 121715"/>
              <a:gd name="connsiteY5" fmla="*/ 220440 h 343423"/>
              <a:gd name="connsiteX6" fmla="*/ 112255 w 121715"/>
              <a:gd name="connsiteY6" fmla="*/ 169640 h 343423"/>
              <a:gd name="connsiteX7" fmla="*/ 72 w 121715"/>
              <a:gd name="connsiteY7" fmla="*/ 306 h 34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15" h="343423">
                <a:moveTo>
                  <a:pt x="72" y="306"/>
                </a:moveTo>
                <a:cubicBezTo>
                  <a:pt x="-2750" y="-6397"/>
                  <a:pt x="77683" y="98731"/>
                  <a:pt x="95322" y="129423"/>
                </a:cubicBezTo>
                <a:cubicBezTo>
                  <a:pt x="112961" y="160115"/>
                  <a:pt x="109785" y="149531"/>
                  <a:pt x="105905" y="184456"/>
                </a:cubicBezTo>
                <a:cubicBezTo>
                  <a:pt x="102025" y="219381"/>
                  <a:pt x="76272" y="320629"/>
                  <a:pt x="72039" y="338973"/>
                </a:cubicBezTo>
                <a:cubicBezTo>
                  <a:pt x="67806" y="357318"/>
                  <a:pt x="73450" y="314279"/>
                  <a:pt x="80505" y="294523"/>
                </a:cubicBezTo>
                <a:cubicBezTo>
                  <a:pt x="87561" y="274768"/>
                  <a:pt x="109080" y="241254"/>
                  <a:pt x="114372" y="220440"/>
                </a:cubicBezTo>
                <a:cubicBezTo>
                  <a:pt x="119664" y="199626"/>
                  <a:pt x="128835" y="203154"/>
                  <a:pt x="112255" y="169640"/>
                </a:cubicBezTo>
                <a:cubicBezTo>
                  <a:pt x="95675" y="136126"/>
                  <a:pt x="2894" y="7009"/>
                  <a:pt x="72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FD3F822D-DEFE-42E5-A310-3658A29028C6}"/>
              </a:ext>
            </a:extLst>
          </p:cNvPr>
          <p:cNvSpPr/>
          <p:nvPr/>
        </p:nvSpPr>
        <p:spPr>
          <a:xfrm>
            <a:off x="5841859" y="4225922"/>
            <a:ext cx="108246" cy="257180"/>
          </a:xfrm>
          <a:custGeom>
            <a:avLst/>
            <a:gdLst>
              <a:gd name="connsiteX0" fmla="*/ 90629 w 108246"/>
              <a:gd name="connsiteY0" fmla="*/ 3 h 257180"/>
              <a:gd name="connsiteX1" fmla="*/ 103329 w 108246"/>
              <a:gd name="connsiteY1" fmla="*/ 112716 h 257180"/>
              <a:gd name="connsiteX2" fmla="*/ 141 w 108246"/>
              <a:gd name="connsiteY2" fmla="*/ 257178 h 257180"/>
              <a:gd name="connsiteX3" fmla="*/ 81104 w 108246"/>
              <a:gd name="connsiteY3" fmla="*/ 109541 h 257180"/>
              <a:gd name="connsiteX4" fmla="*/ 90629 w 108246"/>
              <a:gd name="connsiteY4" fmla="*/ 3 h 25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46" h="257180">
                <a:moveTo>
                  <a:pt x="90629" y="3"/>
                </a:moveTo>
                <a:cubicBezTo>
                  <a:pt x="94333" y="532"/>
                  <a:pt x="118410" y="69854"/>
                  <a:pt x="103329" y="112716"/>
                </a:cubicBezTo>
                <a:cubicBezTo>
                  <a:pt x="88248" y="155578"/>
                  <a:pt x="3845" y="257707"/>
                  <a:pt x="141" y="257178"/>
                </a:cubicBezTo>
                <a:cubicBezTo>
                  <a:pt x="-3563" y="256649"/>
                  <a:pt x="66552" y="150816"/>
                  <a:pt x="81104" y="109541"/>
                </a:cubicBezTo>
                <a:cubicBezTo>
                  <a:pt x="95656" y="68266"/>
                  <a:pt x="86925" y="-526"/>
                  <a:pt x="9062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8872CC26-68D3-4507-BDD7-A398C748E6C3}"/>
              </a:ext>
            </a:extLst>
          </p:cNvPr>
          <p:cNvSpPr/>
          <p:nvPr/>
        </p:nvSpPr>
        <p:spPr>
          <a:xfrm>
            <a:off x="5983010" y="4071450"/>
            <a:ext cx="192155" cy="75140"/>
          </a:xfrm>
          <a:custGeom>
            <a:avLst/>
            <a:gdLst>
              <a:gd name="connsiteX0" fmla="*/ 278 w 192155"/>
              <a:gd name="connsiteY0" fmla="*/ 75100 h 75140"/>
              <a:gd name="connsiteX1" fmla="*/ 84415 w 192155"/>
              <a:gd name="connsiteY1" fmla="*/ 13188 h 75140"/>
              <a:gd name="connsiteX2" fmla="*/ 189190 w 192155"/>
              <a:gd name="connsiteY2" fmla="*/ 63988 h 75140"/>
              <a:gd name="connsiteX3" fmla="*/ 159028 w 192155"/>
              <a:gd name="connsiteY3" fmla="*/ 21125 h 75140"/>
              <a:gd name="connsiteX4" fmla="*/ 112990 w 192155"/>
              <a:gd name="connsiteY4" fmla="*/ 2075 h 75140"/>
              <a:gd name="connsiteX5" fmla="*/ 278 w 192155"/>
              <a:gd name="connsiteY5" fmla="*/ 75100 h 7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155" h="75140">
                <a:moveTo>
                  <a:pt x="278" y="75100"/>
                </a:moveTo>
                <a:cubicBezTo>
                  <a:pt x="-4484" y="76952"/>
                  <a:pt x="52930" y="15040"/>
                  <a:pt x="84415" y="13188"/>
                </a:cubicBezTo>
                <a:cubicBezTo>
                  <a:pt x="115900" y="11336"/>
                  <a:pt x="176754" y="62665"/>
                  <a:pt x="189190" y="63988"/>
                </a:cubicBezTo>
                <a:cubicBezTo>
                  <a:pt x="201626" y="65311"/>
                  <a:pt x="171728" y="31444"/>
                  <a:pt x="159028" y="21125"/>
                </a:cubicBezTo>
                <a:cubicBezTo>
                  <a:pt x="146328" y="10806"/>
                  <a:pt x="139977" y="-5862"/>
                  <a:pt x="112990" y="2075"/>
                </a:cubicBezTo>
                <a:cubicBezTo>
                  <a:pt x="86003" y="10012"/>
                  <a:pt x="5040" y="73248"/>
                  <a:pt x="278" y="75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46ED07B7-66BA-4EA8-8961-F194F665616B}"/>
              </a:ext>
            </a:extLst>
          </p:cNvPr>
          <p:cNvSpPr/>
          <p:nvPr/>
        </p:nvSpPr>
        <p:spPr>
          <a:xfrm>
            <a:off x="5980077" y="3985844"/>
            <a:ext cx="162363" cy="80069"/>
          </a:xfrm>
          <a:custGeom>
            <a:avLst/>
            <a:gdLst>
              <a:gd name="connsiteX0" fmla="*/ 36 w 162363"/>
              <a:gd name="connsiteY0" fmla="*/ 79744 h 80069"/>
              <a:gd name="connsiteX1" fmla="*/ 77823 w 162363"/>
              <a:gd name="connsiteY1" fmla="*/ 32119 h 80069"/>
              <a:gd name="connsiteX2" fmla="*/ 161961 w 162363"/>
              <a:gd name="connsiteY2" fmla="*/ 59106 h 80069"/>
              <a:gd name="connsiteX3" fmla="*/ 107986 w 162363"/>
              <a:gd name="connsiteY3" fmla="*/ 17831 h 80069"/>
              <a:gd name="connsiteX4" fmla="*/ 68298 w 162363"/>
              <a:gd name="connsiteY4" fmla="*/ 3544 h 80069"/>
              <a:gd name="connsiteX5" fmla="*/ 36 w 162363"/>
              <a:gd name="connsiteY5" fmla="*/ 79744 h 8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363" h="80069">
                <a:moveTo>
                  <a:pt x="36" y="79744"/>
                </a:moveTo>
                <a:cubicBezTo>
                  <a:pt x="1623" y="84506"/>
                  <a:pt x="50836" y="35559"/>
                  <a:pt x="77823" y="32119"/>
                </a:cubicBezTo>
                <a:cubicBezTo>
                  <a:pt x="104810" y="28679"/>
                  <a:pt x="156934" y="61487"/>
                  <a:pt x="161961" y="59106"/>
                </a:cubicBezTo>
                <a:cubicBezTo>
                  <a:pt x="166988" y="56725"/>
                  <a:pt x="123597" y="27091"/>
                  <a:pt x="107986" y="17831"/>
                </a:cubicBezTo>
                <a:cubicBezTo>
                  <a:pt x="92376" y="8571"/>
                  <a:pt x="87083" y="-7039"/>
                  <a:pt x="68298" y="3544"/>
                </a:cubicBezTo>
                <a:cubicBezTo>
                  <a:pt x="49513" y="14127"/>
                  <a:pt x="-1551" y="74982"/>
                  <a:pt x="36" y="79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EAC1864B-A835-4E40-A391-E3AB4B0F633C}"/>
              </a:ext>
            </a:extLst>
          </p:cNvPr>
          <p:cNvSpPr/>
          <p:nvPr/>
        </p:nvSpPr>
        <p:spPr>
          <a:xfrm>
            <a:off x="4978356" y="3534614"/>
            <a:ext cx="223113" cy="536053"/>
          </a:xfrm>
          <a:custGeom>
            <a:avLst/>
            <a:gdLst>
              <a:gd name="connsiteX0" fmla="*/ 44 w 223113"/>
              <a:gd name="connsiteY0" fmla="*/ 219 h 536053"/>
              <a:gd name="connsiteX1" fmla="*/ 179961 w 223113"/>
              <a:gd name="connsiteY1" fmla="*/ 106053 h 536053"/>
              <a:gd name="connsiteX2" fmla="*/ 91061 w 223113"/>
              <a:gd name="connsiteY2" fmla="*/ 516686 h 536053"/>
              <a:gd name="connsiteX3" fmla="*/ 107994 w 223113"/>
              <a:gd name="connsiteY3" fmla="*/ 438369 h 536053"/>
              <a:gd name="connsiteX4" fmla="*/ 211711 w 223113"/>
              <a:gd name="connsiteY4" fmla="*/ 165319 h 536053"/>
              <a:gd name="connsiteX5" fmla="*/ 199011 w 223113"/>
              <a:gd name="connsiteY5" fmla="*/ 80653 h 536053"/>
              <a:gd name="connsiteX6" fmla="*/ 44 w 223113"/>
              <a:gd name="connsiteY6" fmla="*/ 219 h 53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113" h="536053">
                <a:moveTo>
                  <a:pt x="44" y="219"/>
                </a:moveTo>
                <a:cubicBezTo>
                  <a:pt x="-3131" y="4452"/>
                  <a:pt x="164792" y="19975"/>
                  <a:pt x="179961" y="106053"/>
                </a:cubicBezTo>
                <a:cubicBezTo>
                  <a:pt x="195131" y="192131"/>
                  <a:pt x="103056" y="461300"/>
                  <a:pt x="91061" y="516686"/>
                </a:cubicBezTo>
                <a:cubicBezTo>
                  <a:pt x="79067" y="572072"/>
                  <a:pt x="87886" y="496930"/>
                  <a:pt x="107994" y="438369"/>
                </a:cubicBezTo>
                <a:cubicBezTo>
                  <a:pt x="128102" y="379808"/>
                  <a:pt x="196542" y="224938"/>
                  <a:pt x="211711" y="165319"/>
                </a:cubicBezTo>
                <a:cubicBezTo>
                  <a:pt x="226880" y="105700"/>
                  <a:pt x="230761" y="107111"/>
                  <a:pt x="199011" y="80653"/>
                </a:cubicBezTo>
                <a:cubicBezTo>
                  <a:pt x="167261" y="54195"/>
                  <a:pt x="3219" y="-4014"/>
                  <a:pt x="44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518D1E99-2177-496D-A651-BD3F8519C2C0}"/>
              </a:ext>
            </a:extLst>
          </p:cNvPr>
          <p:cNvSpPr/>
          <p:nvPr/>
        </p:nvSpPr>
        <p:spPr>
          <a:xfrm>
            <a:off x="5240545" y="3538651"/>
            <a:ext cx="484045" cy="123577"/>
          </a:xfrm>
          <a:custGeom>
            <a:avLst/>
            <a:gdLst>
              <a:gd name="connsiteX0" fmla="*/ 322 w 484045"/>
              <a:gd name="connsiteY0" fmla="*/ 61799 h 123577"/>
              <a:gd name="connsiteX1" fmla="*/ 184472 w 484045"/>
              <a:gd name="connsiteY1" fmla="*/ 104132 h 123577"/>
              <a:gd name="connsiteX2" fmla="*/ 474455 w 484045"/>
              <a:gd name="connsiteY2" fmla="*/ 2532 h 123577"/>
              <a:gd name="connsiteX3" fmla="*/ 389788 w 484045"/>
              <a:gd name="connsiteY3" fmla="*/ 38516 h 123577"/>
              <a:gd name="connsiteX4" fmla="*/ 146372 w 484045"/>
              <a:gd name="connsiteY4" fmla="*/ 123182 h 123577"/>
              <a:gd name="connsiteX5" fmla="*/ 322 w 484045"/>
              <a:gd name="connsiteY5" fmla="*/ 61799 h 12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045" h="123577">
                <a:moveTo>
                  <a:pt x="322" y="61799"/>
                </a:moveTo>
                <a:cubicBezTo>
                  <a:pt x="6672" y="58624"/>
                  <a:pt x="105450" y="114010"/>
                  <a:pt x="184472" y="104132"/>
                </a:cubicBezTo>
                <a:cubicBezTo>
                  <a:pt x="263494" y="94254"/>
                  <a:pt x="440236" y="13468"/>
                  <a:pt x="474455" y="2532"/>
                </a:cubicBezTo>
                <a:cubicBezTo>
                  <a:pt x="508674" y="-8404"/>
                  <a:pt x="444468" y="18408"/>
                  <a:pt x="389788" y="38516"/>
                </a:cubicBezTo>
                <a:cubicBezTo>
                  <a:pt x="335108" y="58624"/>
                  <a:pt x="209872" y="117185"/>
                  <a:pt x="146372" y="123182"/>
                </a:cubicBezTo>
                <a:cubicBezTo>
                  <a:pt x="82872" y="129179"/>
                  <a:pt x="-6028" y="64974"/>
                  <a:pt x="322" y="61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C86D41C3-5832-4EAE-BD6A-9D3BBD07A1C7}"/>
              </a:ext>
            </a:extLst>
          </p:cNvPr>
          <p:cNvSpPr/>
          <p:nvPr/>
        </p:nvSpPr>
        <p:spPr>
          <a:xfrm>
            <a:off x="5098498" y="3089175"/>
            <a:ext cx="475732" cy="150675"/>
          </a:xfrm>
          <a:custGeom>
            <a:avLst/>
            <a:gdLst>
              <a:gd name="connsiteX0" fmla="*/ 552 w 475732"/>
              <a:gd name="connsiteY0" fmla="*/ 102758 h 150675"/>
              <a:gd name="connsiteX1" fmla="*/ 176235 w 475732"/>
              <a:gd name="connsiteY1" fmla="*/ 136625 h 150675"/>
              <a:gd name="connsiteX2" fmla="*/ 468335 w 475732"/>
              <a:gd name="connsiteY2" fmla="*/ 3275 h 150675"/>
              <a:gd name="connsiteX3" fmla="*/ 375202 w 475732"/>
              <a:gd name="connsiteY3" fmla="*/ 49842 h 150675"/>
              <a:gd name="connsiteX4" fmla="*/ 231269 w 475732"/>
              <a:gd name="connsiteY4" fmla="*/ 149325 h 150675"/>
              <a:gd name="connsiteX5" fmla="*/ 552 w 475732"/>
              <a:gd name="connsiteY5" fmla="*/ 102758 h 15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732" h="150675">
                <a:moveTo>
                  <a:pt x="552" y="102758"/>
                </a:moveTo>
                <a:cubicBezTo>
                  <a:pt x="-8620" y="100641"/>
                  <a:pt x="98271" y="153206"/>
                  <a:pt x="176235" y="136625"/>
                </a:cubicBezTo>
                <a:cubicBezTo>
                  <a:pt x="254199" y="120045"/>
                  <a:pt x="435174" y="17739"/>
                  <a:pt x="468335" y="3275"/>
                </a:cubicBezTo>
                <a:cubicBezTo>
                  <a:pt x="501496" y="-11189"/>
                  <a:pt x="414713" y="25500"/>
                  <a:pt x="375202" y="49842"/>
                </a:cubicBezTo>
                <a:cubicBezTo>
                  <a:pt x="335691" y="74184"/>
                  <a:pt x="287713" y="138742"/>
                  <a:pt x="231269" y="149325"/>
                </a:cubicBezTo>
                <a:cubicBezTo>
                  <a:pt x="174825" y="159908"/>
                  <a:pt x="9724" y="104875"/>
                  <a:pt x="552" y="102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0B4E0BFF-3BA9-4BD9-A1D7-1B73E7B3E77B}"/>
              </a:ext>
            </a:extLst>
          </p:cNvPr>
          <p:cNvSpPr/>
          <p:nvPr/>
        </p:nvSpPr>
        <p:spPr>
          <a:xfrm>
            <a:off x="3303168" y="2431919"/>
            <a:ext cx="184872" cy="273722"/>
          </a:xfrm>
          <a:custGeom>
            <a:avLst/>
            <a:gdLst>
              <a:gd name="connsiteX0" fmla="*/ 184570 w 184872"/>
              <a:gd name="connsiteY0" fmla="*/ 131 h 273722"/>
              <a:gd name="connsiteX1" fmla="*/ 73445 w 184872"/>
              <a:gd name="connsiteY1" fmla="*/ 87444 h 273722"/>
              <a:gd name="connsiteX2" fmla="*/ 5182 w 184872"/>
              <a:gd name="connsiteY2" fmla="*/ 266831 h 273722"/>
              <a:gd name="connsiteX3" fmla="*/ 8357 w 184872"/>
              <a:gd name="connsiteY3" fmla="*/ 223969 h 273722"/>
              <a:gd name="connsiteX4" fmla="*/ 36932 w 184872"/>
              <a:gd name="connsiteY4" fmla="*/ 104906 h 273722"/>
              <a:gd name="connsiteX5" fmla="*/ 184570 w 184872"/>
              <a:gd name="connsiteY5" fmla="*/ 131 h 27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872" h="273722">
                <a:moveTo>
                  <a:pt x="184570" y="131"/>
                </a:moveTo>
                <a:cubicBezTo>
                  <a:pt x="190655" y="-2779"/>
                  <a:pt x="103343" y="42994"/>
                  <a:pt x="73445" y="87444"/>
                </a:cubicBezTo>
                <a:cubicBezTo>
                  <a:pt x="43547" y="131894"/>
                  <a:pt x="16030" y="244077"/>
                  <a:pt x="5182" y="266831"/>
                </a:cubicBezTo>
                <a:cubicBezTo>
                  <a:pt x="-5666" y="289585"/>
                  <a:pt x="3065" y="250957"/>
                  <a:pt x="8357" y="223969"/>
                </a:cubicBezTo>
                <a:cubicBezTo>
                  <a:pt x="13649" y="196982"/>
                  <a:pt x="8357" y="138244"/>
                  <a:pt x="36932" y="104906"/>
                </a:cubicBezTo>
                <a:cubicBezTo>
                  <a:pt x="65507" y="71569"/>
                  <a:pt x="178485" y="3041"/>
                  <a:pt x="184570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23896630-5B51-42DE-B946-C04749F2D4BA}"/>
              </a:ext>
            </a:extLst>
          </p:cNvPr>
          <p:cNvSpPr/>
          <p:nvPr/>
        </p:nvSpPr>
        <p:spPr>
          <a:xfrm>
            <a:off x="5455921" y="4200347"/>
            <a:ext cx="170390" cy="232160"/>
          </a:xfrm>
          <a:custGeom>
            <a:avLst/>
            <a:gdLst>
              <a:gd name="connsiteX0" fmla="*/ 170179 w 170390"/>
              <a:gd name="connsiteY0" fmla="*/ 231953 h 232160"/>
              <a:gd name="connsiteX1" fmla="*/ 119379 w 170390"/>
              <a:gd name="connsiteY1" fmla="*/ 62620 h 232160"/>
              <a:gd name="connsiteX2" fmla="*/ 93979 w 170390"/>
              <a:gd name="connsiteY2" fmla="*/ 26636 h 232160"/>
              <a:gd name="connsiteX3" fmla="*/ 41062 w 170390"/>
              <a:gd name="connsiteY3" fmla="*/ 20286 h 232160"/>
              <a:gd name="connsiteX4" fmla="*/ 846 w 170390"/>
              <a:gd name="connsiteY4" fmla="*/ 94370 h 232160"/>
              <a:gd name="connsiteX5" fmla="*/ 15662 w 170390"/>
              <a:gd name="connsiteY5" fmla="*/ 54153 h 232160"/>
              <a:gd name="connsiteX6" fmla="*/ 38946 w 170390"/>
              <a:gd name="connsiteY6" fmla="*/ 5470 h 232160"/>
              <a:gd name="connsiteX7" fmla="*/ 98212 w 170390"/>
              <a:gd name="connsiteY7" fmla="*/ 24520 h 232160"/>
              <a:gd name="connsiteX8" fmla="*/ 170179 w 170390"/>
              <a:gd name="connsiteY8" fmla="*/ 231953 h 23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390" h="232160">
                <a:moveTo>
                  <a:pt x="170179" y="231953"/>
                </a:moveTo>
                <a:cubicBezTo>
                  <a:pt x="173707" y="238303"/>
                  <a:pt x="132079" y="96839"/>
                  <a:pt x="119379" y="62620"/>
                </a:cubicBezTo>
                <a:cubicBezTo>
                  <a:pt x="106679" y="28401"/>
                  <a:pt x="107032" y="33692"/>
                  <a:pt x="93979" y="26636"/>
                </a:cubicBezTo>
                <a:cubicBezTo>
                  <a:pt x="80926" y="19580"/>
                  <a:pt x="56584" y="8997"/>
                  <a:pt x="41062" y="20286"/>
                </a:cubicBezTo>
                <a:cubicBezTo>
                  <a:pt x="25540" y="31575"/>
                  <a:pt x="5079" y="88726"/>
                  <a:pt x="846" y="94370"/>
                </a:cubicBezTo>
                <a:cubicBezTo>
                  <a:pt x="-3387" y="100014"/>
                  <a:pt x="9312" y="68970"/>
                  <a:pt x="15662" y="54153"/>
                </a:cubicBezTo>
                <a:cubicBezTo>
                  <a:pt x="22012" y="39336"/>
                  <a:pt x="25188" y="10409"/>
                  <a:pt x="38946" y="5470"/>
                </a:cubicBezTo>
                <a:cubicBezTo>
                  <a:pt x="52704" y="531"/>
                  <a:pt x="75634" y="-10052"/>
                  <a:pt x="98212" y="24520"/>
                </a:cubicBezTo>
                <a:cubicBezTo>
                  <a:pt x="120790" y="59092"/>
                  <a:pt x="166651" y="225603"/>
                  <a:pt x="170179" y="2319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E10D3439-0386-46DE-AC15-6B6FFF8B1DD4}"/>
              </a:ext>
            </a:extLst>
          </p:cNvPr>
          <p:cNvSpPr/>
          <p:nvPr/>
        </p:nvSpPr>
        <p:spPr>
          <a:xfrm>
            <a:off x="5506893" y="4258851"/>
            <a:ext cx="41584" cy="146462"/>
          </a:xfrm>
          <a:custGeom>
            <a:avLst/>
            <a:gdLst>
              <a:gd name="connsiteX0" fmla="*/ 145 w 41584"/>
              <a:gd name="connsiteY0" fmla="*/ 412 h 146462"/>
              <a:gd name="connsiteX1" fmla="*/ 27132 w 41584"/>
              <a:gd name="connsiteY1" fmla="*/ 94074 h 146462"/>
              <a:gd name="connsiteX2" fmla="*/ 11257 w 41584"/>
              <a:gd name="connsiteY2" fmla="*/ 146462 h 146462"/>
              <a:gd name="connsiteX3" fmla="*/ 23957 w 41584"/>
              <a:gd name="connsiteY3" fmla="*/ 94074 h 146462"/>
              <a:gd name="connsiteX4" fmla="*/ 41420 w 41584"/>
              <a:gd name="connsiteY4" fmla="*/ 60737 h 146462"/>
              <a:gd name="connsiteX5" fmla="*/ 145 w 41584"/>
              <a:gd name="connsiteY5" fmla="*/ 412 h 14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84" h="146462">
                <a:moveTo>
                  <a:pt x="145" y="412"/>
                </a:moveTo>
                <a:cubicBezTo>
                  <a:pt x="-2236" y="5968"/>
                  <a:pt x="25280" y="69732"/>
                  <a:pt x="27132" y="94074"/>
                </a:cubicBezTo>
                <a:cubicBezTo>
                  <a:pt x="28984" y="118416"/>
                  <a:pt x="11786" y="146462"/>
                  <a:pt x="11257" y="146462"/>
                </a:cubicBezTo>
                <a:cubicBezTo>
                  <a:pt x="10728" y="146462"/>
                  <a:pt x="18930" y="108361"/>
                  <a:pt x="23957" y="94074"/>
                </a:cubicBezTo>
                <a:cubicBezTo>
                  <a:pt x="28984" y="79787"/>
                  <a:pt x="43272" y="74495"/>
                  <a:pt x="41420" y="60737"/>
                </a:cubicBezTo>
                <a:cubicBezTo>
                  <a:pt x="39568" y="46979"/>
                  <a:pt x="2526" y="-5144"/>
                  <a:pt x="145" y="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7F260070-AD03-4699-A7D8-966FAB466EFB}"/>
              </a:ext>
            </a:extLst>
          </p:cNvPr>
          <p:cNvSpPr/>
          <p:nvPr/>
        </p:nvSpPr>
        <p:spPr>
          <a:xfrm>
            <a:off x="5483703" y="4336153"/>
            <a:ext cx="173770" cy="617500"/>
          </a:xfrm>
          <a:custGeom>
            <a:avLst/>
            <a:gdLst>
              <a:gd name="connsiteX0" fmla="*/ 1110 w 173770"/>
              <a:gd name="connsiteY0" fmla="*/ 897 h 617500"/>
              <a:gd name="connsiteX1" fmla="*/ 55085 w 173770"/>
              <a:gd name="connsiteY1" fmla="*/ 246960 h 617500"/>
              <a:gd name="connsiteX2" fmla="*/ 169385 w 173770"/>
              <a:gd name="connsiteY2" fmla="*/ 605735 h 617500"/>
              <a:gd name="connsiteX3" fmla="*/ 151922 w 173770"/>
              <a:gd name="connsiteY3" fmla="*/ 537472 h 617500"/>
              <a:gd name="connsiteX4" fmla="*/ 128110 w 173770"/>
              <a:gd name="connsiteY4" fmla="*/ 445397 h 617500"/>
              <a:gd name="connsiteX5" fmla="*/ 101122 w 173770"/>
              <a:gd name="connsiteY5" fmla="*/ 332685 h 617500"/>
              <a:gd name="connsiteX6" fmla="*/ 1110 w 173770"/>
              <a:gd name="connsiteY6" fmla="*/ 897 h 6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770" h="617500">
                <a:moveTo>
                  <a:pt x="1110" y="897"/>
                </a:moveTo>
                <a:cubicBezTo>
                  <a:pt x="-6563" y="-13391"/>
                  <a:pt x="27039" y="146154"/>
                  <a:pt x="55085" y="246960"/>
                </a:cubicBezTo>
                <a:cubicBezTo>
                  <a:pt x="83131" y="347766"/>
                  <a:pt x="153246" y="557316"/>
                  <a:pt x="169385" y="605735"/>
                </a:cubicBezTo>
                <a:cubicBezTo>
                  <a:pt x="185524" y="654154"/>
                  <a:pt x="151922" y="537472"/>
                  <a:pt x="151922" y="537472"/>
                </a:cubicBezTo>
                <a:cubicBezTo>
                  <a:pt x="145043" y="510749"/>
                  <a:pt x="136577" y="479528"/>
                  <a:pt x="128110" y="445397"/>
                </a:cubicBezTo>
                <a:cubicBezTo>
                  <a:pt x="119643" y="411266"/>
                  <a:pt x="120437" y="403329"/>
                  <a:pt x="101122" y="332685"/>
                </a:cubicBezTo>
                <a:cubicBezTo>
                  <a:pt x="81807" y="262041"/>
                  <a:pt x="8783" y="15185"/>
                  <a:pt x="1110" y="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89973803-E8B0-42C4-BB68-7B42913F681F}"/>
              </a:ext>
            </a:extLst>
          </p:cNvPr>
          <p:cNvSpPr/>
          <p:nvPr/>
        </p:nvSpPr>
        <p:spPr>
          <a:xfrm>
            <a:off x="5485735" y="4452189"/>
            <a:ext cx="101214" cy="375189"/>
          </a:xfrm>
          <a:custGeom>
            <a:avLst/>
            <a:gdLst>
              <a:gd name="connsiteX0" fmla="*/ 665 w 101214"/>
              <a:gd name="connsiteY0" fmla="*/ 749 h 375189"/>
              <a:gd name="connsiteX1" fmla="*/ 57815 w 101214"/>
              <a:gd name="connsiteY1" fmla="*/ 205536 h 375189"/>
              <a:gd name="connsiteX2" fmla="*/ 100678 w 101214"/>
              <a:gd name="connsiteY2" fmla="*/ 369049 h 375189"/>
              <a:gd name="connsiteX3" fmla="*/ 78453 w 101214"/>
              <a:gd name="connsiteY3" fmla="*/ 321424 h 375189"/>
              <a:gd name="connsiteX4" fmla="*/ 29240 w 101214"/>
              <a:gd name="connsiteY4" fmla="*/ 142036 h 375189"/>
              <a:gd name="connsiteX5" fmla="*/ 665 w 101214"/>
              <a:gd name="connsiteY5" fmla="*/ 749 h 37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214" h="375189">
                <a:moveTo>
                  <a:pt x="665" y="749"/>
                </a:moveTo>
                <a:cubicBezTo>
                  <a:pt x="5428" y="11332"/>
                  <a:pt x="41146" y="144153"/>
                  <a:pt x="57815" y="205536"/>
                </a:cubicBezTo>
                <a:cubicBezTo>
                  <a:pt x="74484" y="266919"/>
                  <a:pt x="97238" y="349734"/>
                  <a:pt x="100678" y="369049"/>
                </a:cubicBezTo>
                <a:cubicBezTo>
                  <a:pt x="104118" y="388364"/>
                  <a:pt x="90359" y="359260"/>
                  <a:pt x="78453" y="321424"/>
                </a:cubicBezTo>
                <a:cubicBezTo>
                  <a:pt x="66547" y="283589"/>
                  <a:pt x="40617" y="189661"/>
                  <a:pt x="29240" y="142036"/>
                </a:cubicBezTo>
                <a:cubicBezTo>
                  <a:pt x="17863" y="94411"/>
                  <a:pt x="-4098" y="-9834"/>
                  <a:pt x="665" y="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896D4C7C-B758-4C48-99B1-D8440FF18ED9}"/>
              </a:ext>
            </a:extLst>
          </p:cNvPr>
          <p:cNvSpPr/>
          <p:nvPr/>
        </p:nvSpPr>
        <p:spPr>
          <a:xfrm>
            <a:off x="5684247" y="5157950"/>
            <a:ext cx="80563" cy="481942"/>
          </a:xfrm>
          <a:custGeom>
            <a:avLst/>
            <a:gdLst>
              <a:gd name="connsiteX0" fmla="*/ 591 w 80563"/>
              <a:gd name="connsiteY0" fmla="*/ 1425 h 481942"/>
              <a:gd name="connsiteX1" fmla="*/ 40278 w 80563"/>
              <a:gd name="connsiteY1" fmla="*/ 164938 h 481942"/>
              <a:gd name="connsiteX2" fmla="*/ 60916 w 80563"/>
              <a:gd name="connsiteY2" fmla="*/ 277650 h 481942"/>
              <a:gd name="connsiteX3" fmla="*/ 73616 w 80563"/>
              <a:gd name="connsiteY3" fmla="*/ 474500 h 481942"/>
              <a:gd name="connsiteX4" fmla="*/ 76791 w 80563"/>
              <a:gd name="connsiteY4" fmla="*/ 423700 h 481942"/>
              <a:gd name="connsiteX5" fmla="*/ 73616 w 80563"/>
              <a:gd name="connsiteY5" fmla="*/ 264950 h 481942"/>
              <a:gd name="connsiteX6" fmla="*/ 591 w 80563"/>
              <a:gd name="connsiteY6" fmla="*/ 1425 h 48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63" h="481942">
                <a:moveTo>
                  <a:pt x="591" y="1425"/>
                </a:moveTo>
                <a:cubicBezTo>
                  <a:pt x="-4965" y="-15244"/>
                  <a:pt x="30224" y="118901"/>
                  <a:pt x="40278" y="164938"/>
                </a:cubicBezTo>
                <a:cubicBezTo>
                  <a:pt x="50332" y="210976"/>
                  <a:pt x="55360" y="226056"/>
                  <a:pt x="60916" y="277650"/>
                </a:cubicBezTo>
                <a:cubicBezTo>
                  <a:pt x="66472" y="329244"/>
                  <a:pt x="70970" y="450158"/>
                  <a:pt x="73616" y="474500"/>
                </a:cubicBezTo>
                <a:cubicBezTo>
                  <a:pt x="76262" y="498842"/>
                  <a:pt x="76791" y="458625"/>
                  <a:pt x="76791" y="423700"/>
                </a:cubicBezTo>
                <a:cubicBezTo>
                  <a:pt x="76791" y="388775"/>
                  <a:pt x="87110" y="335064"/>
                  <a:pt x="73616" y="264950"/>
                </a:cubicBezTo>
                <a:cubicBezTo>
                  <a:pt x="60122" y="194836"/>
                  <a:pt x="6147" y="18094"/>
                  <a:pt x="591" y="1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A0074186-A09C-43B6-987F-02EFC2F7081F}"/>
              </a:ext>
            </a:extLst>
          </p:cNvPr>
          <p:cNvSpPr/>
          <p:nvPr/>
        </p:nvSpPr>
        <p:spPr>
          <a:xfrm>
            <a:off x="5735638" y="5695682"/>
            <a:ext cx="38117" cy="272478"/>
          </a:xfrm>
          <a:custGeom>
            <a:avLst/>
            <a:gdLst>
              <a:gd name="connsiteX0" fmla="*/ 23812 w 38117"/>
              <a:gd name="connsiteY0" fmla="*/ 268 h 272478"/>
              <a:gd name="connsiteX1" fmla="*/ 19050 w 38117"/>
              <a:gd name="connsiteY1" fmla="*/ 160606 h 272478"/>
              <a:gd name="connsiteX2" fmla="*/ 0 w 38117"/>
              <a:gd name="connsiteY2" fmla="*/ 271731 h 272478"/>
              <a:gd name="connsiteX3" fmla="*/ 19050 w 38117"/>
              <a:gd name="connsiteY3" fmla="*/ 205056 h 272478"/>
              <a:gd name="connsiteX4" fmla="*/ 38100 w 38117"/>
              <a:gd name="connsiteY4" fmla="*/ 124093 h 272478"/>
              <a:gd name="connsiteX5" fmla="*/ 23812 w 38117"/>
              <a:gd name="connsiteY5" fmla="*/ 268 h 27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17" h="272478">
                <a:moveTo>
                  <a:pt x="23812" y="268"/>
                </a:moveTo>
                <a:cubicBezTo>
                  <a:pt x="20637" y="6353"/>
                  <a:pt x="23019" y="115362"/>
                  <a:pt x="19050" y="160606"/>
                </a:cubicBezTo>
                <a:cubicBezTo>
                  <a:pt x="15081" y="205850"/>
                  <a:pt x="0" y="264323"/>
                  <a:pt x="0" y="271731"/>
                </a:cubicBezTo>
                <a:cubicBezTo>
                  <a:pt x="0" y="279139"/>
                  <a:pt x="12700" y="229662"/>
                  <a:pt x="19050" y="205056"/>
                </a:cubicBezTo>
                <a:cubicBezTo>
                  <a:pt x="25400" y="180450"/>
                  <a:pt x="37571" y="155049"/>
                  <a:pt x="38100" y="124093"/>
                </a:cubicBezTo>
                <a:cubicBezTo>
                  <a:pt x="38629" y="93137"/>
                  <a:pt x="26987" y="-5817"/>
                  <a:pt x="23812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C812E20A-5CEC-468E-9382-1C7C71358D85}"/>
              </a:ext>
            </a:extLst>
          </p:cNvPr>
          <p:cNvSpPr/>
          <p:nvPr/>
        </p:nvSpPr>
        <p:spPr>
          <a:xfrm>
            <a:off x="5700360" y="5852814"/>
            <a:ext cx="74928" cy="394683"/>
          </a:xfrm>
          <a:custGeom>
            <a:avLst/>
            <a:gdLst>
              <a:gd name="connsiteX0" fmla="*/ 28928 w 74928"/>
              <a:gd name="connsiteY0" fmla="*/ 299 h 394683"/>
              <a:gd name="connsiteX1" fmla="*/ 11465 w 74928"/>
              <a:gd name="connsiteY1" fmla="*/ 173336 h 394683"/>
              <a:gd name="connsiteX2" fmla="*/ 17815 w 74928"/>
              <a:gd name="connsiteY2" fmla="*/ 232074 h 394683"/>
              <a:gd name="connsiteX3" fmla="*/ 73378 w 74928"/>
              <a:gd name="connsiteY3" fmla="*/ 390824 h 394683"/>
              <a:gd name="connsiteX4" fmla="*/ 54328 w 74928"/>
              <a:gd name="connsiteY4" fmla="*/ 335261 h 394683"/>
              <a:gd name="connsiteX5" fmla="*/ 353 w 74928"/>
              <a:gd name="connsiteY5" fmla="*/ 219374 h 394683"/>
              <a:gd name="connsiteX6" fmla="*/ 28928 w 74928"/>
              <a:gd name="connsiteY6" fmla="*/ 299 h 39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928" h="394683">
                <a:moveTo>
                  <a:pt x="28928" y="299"/>
                </a:moveTo>
                <a:cubicBezTo>
                  <a:pt x="30780" y="-7374"/>
                  <a:pt x="13317" y="134707"/>
                  <a:pt x="11465" y="173336"/>
                </a:cubicBezTo>
                <a:cubicBezTo>
                  <a:pt x="9613" y="211965"/>
                  <a:pt x="7496" y="195826"/>
                  <a:pt x="17815" y="232074"/>
                </a:cubicBezTo>
                <a:cubicBezTo>
                  <a:pt x="28134" y="268322"/>
                  <a:pt x="67293" y="373626"/>
                  <a:pt x="73378" y="390824"/>
                </a:cubicBezTo>
                <a:cubicBezTo>
                  <a:pt x="79463" y="408022"/>
                  <a:pt x="66499" y="363836"/>
                  <a:pt x="54328" y="335261"/>
                </a:cubicBezTo>
                <a:cubicBezTo>
                  <a:pt x="42157" y="306686"/>
                  <a:pt x="4322" y="272820"/>
                  <a:pt x="353" y="219374"/>
                </a:cubicBezTo>
                <a:cubicBezTo>
                  <a:pt x="-3616" y="165928"/>
                  <a:pt x="27076" y="7972"/>
                  <a:pt x="28928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1B1A57FC-CE4E-4FFA-950A-48767CF7FBA3}"/>
              </a:ext>
            </a:extLst>
          </p:cNvPr>
          <p:cNvSpPr/>
          <p:nvPr/>
        </p:nvSpPr>
        <p:spPr>
          <a:xfrm>
            <a:off x="5726776" y="6179748"/>
            <a:ext cx="161852" cy="289414"/>
          </a:xfrm>
          <a:custGeom>
            <a:avLst/>
            <a:gdLst>
              <a:gd name="connsiteX0" fmla="*/ 5687 w 161852"/>
              <a:gd name="connsiteY0" fmla="*/ 390 h 289414"/>
              <a:gd name="connsiteX1" fmla="*/ 19974 w 161852"/>
              <a:gd name="connsiteY1" fmla="*/ 108340 h 289414"/>
              <a:gd name="connsiteX2" fmla="*/ 159674 w 161852"/>
              <a:gd name="connsiteY2" fmla="*/ 286140 h 289414"/>
              <a:gd name="connsiteX3" fmla="*/ 102524 w 161852"/>
              <a:gd name="connsiteY3" fmla="*/ 217877 h 289414"/>
              <a:gd name="connsiteX4" fmla="*/ 66012 w 161852"/>
              <a:gd name="connsiteY4" fmla="*/ 144852 h 289414"/>
              <a:gd name="connsiteX5" fmla="*/ 5687 w 161852"/>
              <a:gd name="connsiteY5" fmla="*/ 390 h 28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852" h="289414">
                <a:moveTo>
                  <a:pt x="5687" y="390"/>
                </a:moveTo>
                <a:cubicBezTo>
                  <a:pt x="-1986" y="-5695"/>
                  <a:pt x="-5691" y="60715"/>
                  <a:pt x="19974" y="108340"/>
                </a:cubicBezTo>
                <a:cubicBezTo>
                  <a:pt x="45639" y="155965"/>
                  <a:pt x="145916" y="267884"/>
                  <a:pt x="159674" y="286140"/>
                </a:cubicBezTo>
                <a:cubicBezTo>
                  <a:pt x="173432" y="304396"/>
                  <a:pt x="118134" y="241425"/>
                  <a:pt x="102524" y="217877"/>
                </a:cubicBezTo>
                <a:cubicBezTo>
                  <a:pt x="86914" y="194329"/>
                  <a:pt x="81358" y="177660"/>
                  <a:pt x="66012" y="144852"/>
                </a:cubicBezTo>
                <a:cubicBezTo>
                  <a:pt x="50666" y="112044"/>
                  <a:pt x="13360" y="6475"/>
                  <a:pt x="5687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D7B747D2-6110-4047-B440-80F5FB4634E3}"/>
              </a:ext>
            </a:extLst>
          </p:cNvPr>
          <p:cNvSpPr/>
          <p:nvPr/>
        </p:nvSpPr>
        <p:spPr>
          <a:xfrm>
            <a:off x="5983804" y="4133035"/>
            <a:ext cx="203241" cy="250723"/>
          </a:xfrm>
          <a:custGeom>
            <a:avLst/>
            <a:gdLst>
              <a:gd name="connsiteX0" fmla="*/ 13 w 203241"/>
              <a:gd name="connsiteY0" fmla="*/ 815 h 250723"/>
              <a:gd name="connsiteX1" fmla="*/ 88913 w 203241"/>
              <a:gd name="connsiteY1" fmla="*/ 51615 h 250723"/>
              <a:gd name="connsiteX2" fmla="*/ 201096 w 203241"/>
              <a:gd name="connsiteY2" fmla="*/ 246348 h 250723"/>
              <a:gd name="connsiteX3" fmla="*/ 156646 w 203241"/>
              <a:gd name="connsiteY3" fmla="*/ 178615 h 250723"/>
              <a:gd name="connsiteX4" fmla="*/ 82563 w 203241"/>
              <a:gd name="connsiteY4" fmla="*/ 79132 h 250723"/>
              <a:gd name="connsiteX5" fmla="*/ 13 w 203241"/>
              <a:gd name="connsiteY5" fmla="*/ 815 h 25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241" h="250723">
                <a:moveTo>
                  <a:pt x="13" y="815"/>
                </a:moveTo>
                <a:cubicBezTo>
                  <a:pt x="1071" y="-3771"/>
                  <a:pt x="55399" y="10693"/>
                  <a:pt x="88913" y="51615"/>
                </a:cubicBezTo>
                <a:cubicBezTo>
                  <a:pt x="122427" y="92537"/>
                  <a:pt x="189807" y="225181"/>
                  <a:pt x="201096" y="246348"/>
                </a:cubicBezTo>
                <a:cubicBezTo>
                  <a:pt x="212385" y="267515"/>
                  <a:pt x="176401" y="206484"/>
                  <a:pt x="156646" y="178615"/>
                </a:cubicBezTo>
                <a:cubicBezTo>
                  <a:pt x="136891" y="150746"/>
                  <a:pt x="106552" y="106296"/>
                  <a:pt x="82563" y="79132"/>
                </a:cubicBezTo>
                <a:cubicBezTo>
                  <a:pt x="58574" y="51968"/>
                  <a:pt x="-1045" y="5401"/>
                  <a:pt x="13" y="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899EE324-14E1-4F96-A219-CFAB8657467F}"/>
              </a:ext>
            </a:extLst>
          </p:cNvPr>
          <p:cNvSpPr/>
          <p:nvPr/>
        </p:nvSpPr>
        <p:spPr>
          <a:xfrm>
            <a:off x="6121400" y="4252383"/>
            <a:ext cx="399011" cy="353578"/>
          </a:xfrm>
          <a:custGeom>
            <a:avLst/>
            <a:gdLst>
              <a:gd name="connsiteX0" fmla="*/ 0 w 399011"/>
              <a:gd name="connsiteY0" fmla="*/ 0 h 353578"/>
              <a:gd name="connsiteX1" fmla="*/ 205317 w 399011"/>
              <a:gd name="connsiteY1" fmla="*/ 154517 h 353578"/>
              <a:gd name="connsiteX2" fmla="*/ 319617 w 399011"/>
              <a:gd name="connsiteY2" fmla="*/ 237067 h 353578"/>
              <a:gd name="connsiteX3" fmla="*/ 395817 w 399011"/>
              <a:gd name="connsiteY3" fmla="*/ 351367 h 353578"/>
              <a:gd name="connsiteX4" fmla="*/ 368300 w 399011"/>
              <a:gd name="connsiteY4" fmla="*/ 302684 h 353578"/>
              <a:gd name="connsiteX5" fmla="*/ 222250 w 399011"/>
              <a:gd name="connsiteY5" fmla="*/ 184150 h 353578"/>
              <a:gd name="connsiteX6" fmla="*/ 0 w 399011"/>
              <a:gd name="connsiteY6" fmla="*/ 0 h 35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011" h="353578">
                <a:moveTo>
                  <a:pt x="0" y="0"/>
                </a:moveTo>
                <a:lnTo>
                  <a:pt x="205317" y="154517"/>
                </a:lnTo>
                <a:cubicBezTo>
                  <a:pt x="258586" y="194028"/>
                  <a:pt x="287867" y="204259"/>
                  <a:pt x="319617" y="237067"/>
                </a:cubicBezTo>
                <a:cubicBezTo>
                  <a:pt x="351367" y="269875"/>
                  <a:pt x="387703" y="340431"/>
                  <a:pt x="395817" y="351367"/>
                </a:cubicBezTo>
                <a:cubicBezTo>
                  <a:pt x="403931" y="362303"/>
                  <a:pt x="397228" y="330553"/>
                  <a:pt x="368300" y="302684"/>
                </a:cubicBezTo>
                <a:cubicBezTo>
                  <a:pt x="339372" y="274815"/>
                  <a:pt x="222250" y="184150"/>
                  <a:pt x="222250" y="1841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C72D6A56-C4E6-40D5-8640-02487CB1C7D9}"/>
              </a:ext>
            </a:extLst>
          </p:cNvPr>
          <p:cNvSpPr/>
          <p:nvPr/>
        </p:nvSpPr>
        <p:spPr>
          <a:xfrm>
            <a:off x="6458474" y="4619619"/>
            <a:ext cx="75964" cy="368798"/>
          </a:xfrm>
          <a:custGeom>
            <a:avLst/>
            <a:gdLst>
              <a:gd name="connsiteX0" fmla="*/ 55039 w 75964"/>
              <a:gd name="connsiteY0" fmla="*/ 6 h 368798"/>
              <a:gd name="connsiteX1" fmla="*/ 74089 w 75964"/>
              <a:gd name="connsiteY1" fmla="*/ 177806 h 368798"/>
              <a:gd name="connsiteX2" fmla="*/ 1064 w 75964"/>
              <a:gd name="connsiteY2" fmla="*/ 365131 h 368798"/>
              <a:gd name="connsiteX3" fmla="*/ 32814 w 75964"/>
              <a:gd name="connsiteY3" fmla="*/ 292106 h 368798"/>
              <a:gd name="connsiteX4" fmla="*/ 62976 w 75964"/>
              <a:gd name="connsiteY4" fmla="*/ 171456 h 368798"/>
              <a:gd name="connsiteX5" fmla="*/ 55039 w 75964"/>
              <a:gd name="connsiteY5" fmla="*/ 6 h 36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964" h="368798">
                <a:moveTo>
                  <a:pt x="55039" y="6"/>
                </a:moveTo>
                <a:cubicBezTo>
                  <a:pt x="56891" y="1064"/>
                  <a:pt x="83085" y="116952"/>
                  <a:pt x="74089" y="177806"/>
                </a:cubicBezTo>
                <a:cubicBezTo>
                  <a:pt x="65093" y="238660"/>
                  <a:pt x="7943" y="346081"/>
                  <a:pt x="1064" y="365131"/>
                </a:cubicBezTo>
                <a:cubicBezTo>
                  <a:pt x="-5815" y="384181"/>
                  <a:pt x="22495" y="324385"/>
                  <a:pt x="32814" y="292106"/>
                </a:cubicBezTo>
                <a:cubicBezTo>
                  <a:pt x="43133" y="259827"/>
                  <a:pt x="60330" y="218552"/>
                  <a:pt x="62976" y="171456"/>
                </a:cubicBezTo>
                <a:cubicBezTo>
                  <a:pt x="65622" y="124360"/>
                  <a:pt x="53187" y="-1052"/>
                  <a:pt x="5503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FAE2BBA2-5C96-48EA-86CB-92A74D0FB3B1}"/>
              </a:ext>
            </a:extLst>
          </p:cNvPr>
          <p:cNvSpPr/>
          <p:nvPr/>
        </p:nvSpPr>
        <p:spPr>
          <a:xfrm>
            <a:off x="6510283" y="4809501"/>
            <a:ext cx="51507" cy="358169"/>
          </a:xfrm>
          <a:custGeom>
            <a:avLst/>
            <a:gdLst>
              <a:gd name="connsiteX0" fmla="*/ 39742 w 51507"/>
              <a:gd name="connsiteY0" fmla="*/ 624 h 358169"/>
              <a:gd name="connsiteX1" fmla="*/ 19105 w 51507"/>
              <a:gd name="connsiteY1" fmla="*/ 103812 h 358169"/>
              <a:gd name="connsiteX2" fmla="*/ 20692 w 51507"/>
              <a:gd name="connsiteY2" fmla="*/ 129212 h 358169"/>
              <a:gd name="connsiteX3" fmla="*/ 30217 w 51507"/>
              <a:gd name="connsiteY3" fmla="*/ 173662 h 358169"/>
              <a:gd name="connsiteX4" fmla="*/ 41330 w 51507"/>
              <a:gd name="connsiteY4" fmla="*/ 227637 h 358169"/>
              <a:gd name="connsiteX5" fmla="*/ 50855 w 51507"/>
              <a:gd name="connsiteY5" fmla="*/ 260974 h 358169"/>
              <a:gd name="connsiteX6" fmla="*/ 22280 w 51507"/>
              <a:gd name="connsiteY6" fmla="*/ 357812 h 358169"/>
              <a:gd name="connsiteX7" fmla="*/ 44505 w 51507"/>
              <a:gd name="connsiteY7" fmla="*/ 291137 h 358169"/>
              <a:gd name="connsiteX8" fmla="*/ 28630 w 51507"/>
              <a:gd name="connsiteY8" fmla="*/ 222874 h 358169"/>
              <a:gd name="connsiteX9" fmla="*/ 55 w 51507"/>
              <a:gd name="connsiteY9" fmla="*/ 157787 h 358169"/>
              <a:gd name="connsiteX10" fmla="*/ 39742 w 51507"/>
              <a:gd name="connsiteY10" fmla="*/ 624 h 35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507" h="358169">
                <a:moveTo>
                  <a:pt x="39742" y="624"/>
                </a:moveTo>
                <a:cubicBezTo>
                  <a:pt x="42917" y="-8372"/>
                  <a:pt x="22280" y="82381"/>
                  <a:pt x="19105" y="103812"/>
                </a:cubicBezTo>
                <a:cubicBezTo>
                  <a:pt x="15930" y="125243"/>
                  <a:pt x="18840" y="117570"/>
                  <a:pt x="20692" y="129212"/>
                </a:cubicBezTo>
                <a:cubicBezTo>
                  <a:pt x="22544" y="140854"/>
                  <a:pt x="26777" y="157258"/>
                  <a:pt x="30217" y="173662"/>
                </a:cubicBezTo>
                <a:cubicBezTo>
                  <a:pt x="33657" y="190066"/>
                  <a:pt x="37890" y="213085"/>
                  <a:pt x="41330" y="227637"/>
                </a:cubicBezTo>
                <a:cubicBezTo>
                  <a:pt x="44770" y="242189"/>
                  <a:pt x="54030" y="239278"/>
                  <a:pt x="50855" y="260974"/>
                </a:cubicBezTo>
                <a:cubicBezTo>
                  <a:pt x="47680" y="282670"/>
                  <a:pt x="23338" y="352785"/>
                  <a:pt x="22280" y="357812"/>
                </a:cubicBezTo>
                <a:cubicBezTo>
                  <a:pt x="21222" y="362839"/>
                  <a:pt x="43447" y="313627"/>
                  <a:pt x="44505" y="291137"/>
                </a:cubicBezTo>
                <a:cubicBezTo>
                  <a:pt x="45563" y="268647"/>
                  <a:pt x="36038" y="245099"/>
                  <a:pt x="28630" y="222874"/>
                </a:cubicBezTo>
                <a:cubicBezTo>
                  <a:pt x="21222" y="200649"/>
                  <a:pt x="-1268" y="191918"/>
                  <a:pt x="55" y="157787"/>
                </a:cubicBezTo>
                <a:cubicBezTo>
                  <a:pt x="1378" y="123656"/>
                  <a:pt x="36567" y="9620"/>
                  <a:pt x="39742" y="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FA9876F9-1411-400E-A45C-51E5BD9DE6B4}"/>
              </a:ext>
            </a:extLst>
          </p:cNvPr>
          <p:cNvSpPr/>
          <p:nvPr/>
        </p:nvSpPr>
        <p:spPr>
          <a:xfrm>
            <a:off x="6562725" y="5164138"/>
            <a:ext cx="250170" cy="265126"/>
          </a:xfrm>
          <a:custGeom>
            <a:avLst/>
            <a:gdLst>
              <a:gd name="connsiteX0" fmla="*/ 0 w 250170"/>
              <a:gd name="connsiteY0" fmla="*/ 0 h 265126"/>
              <a:gd name="connsiteX1" fmla="*/ 185738 w 250170"/>
              <a:gd name="connsiteY1" fmla="*/ 117475 h 265126"/>
              <a:gd name="connsiteX2" fmla="*/ 238125 w 250170"/>
              <a:gd name="connsiteY2" fmla="*/ 149225 h 265126"/>
              <a:gd name="connsiteX3" fmla="*/ 239713 w 250170"/>
              <a:gd name="connsiteY3" fmla="*/ 265112 h 265126"/>
              <a:gd name="connsiteX4" fmla="*/ 242888 w 250170"/>
              <a:gd name="connsiteY4" fmla="*/ 141287 h 265126"/>
              <a:gd name="connsiteX5" fmla="*/ 133350 w 250170"/>
              <a:gd name="connsiteY5" fmla="*/ 79375 h 265126"/>
              <a:gd name="connsiteX6" fmla="*/ 0 w 250170"/>
              <a:gd name="connsiteY6" fmla="*/ 0 h 2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170" h="265126">
                <a:moveTo>
                  <a:pt x="0" y="0"/>
                </a:moveTo>
                <a:lnTo>
                  <a:pt x="185738" y="117475"/>
                </a:lnTo>
                <a:cubicBezTo>
                  <a:pt x="225425" y="142346"/>
                  <a:pt x="229129" y="124619"/>
                  <a:pt x="238125" y="149225"/>
                </a:cubicBezTo>
                <a:cubicBezTo>
                  <a:pt x="247121" y="173831"/>
                  <a:pt x="238919" y="266435"/>
                  <a:pt x="239713" y="265112"/>
                </a:cubicBezTo>
                <a:cubicBezTo>
                  <a:pt x="240507" y="263789"/>
                  <a:pt x="260615" y="172243"/>
                  <a:pt x="242888" y="141287"/>
                </a:cubicBezTo>
                <a:cubicBezTo>
                  <a:pt x="225161" y="110331"/>
                  <a:pt x="133350" y="79375"/>
                  <a:pt x="133350" y="79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9D5EB90B-D5E2-4C87-9BB0-D2856B6CD001}"/>
              </a:ext>
            </a:extLst>
          </p:cNvPr>
          <p:cNvSpPr/>
          <p:nvPr/>
        </p:nvSpPr>
        <p:spPr>
          <a:xfrm>
            <a:off x="6568448" y="5136818"/>
            <a:ext cx="260535" cy="306757"/>
          </a:xfrm>
          <a:custGeom>
            <a:avLst/>
            <a:gdLst>
              <a:gd name="connsiteX0" fmla="*/ 627 w 260535"/>
              <a:gd name="connsiteY0" fmla="*/ 332 h 306757"/>
              <a:gd name="connsiteX1" fmla="*/ 229227 w 260535"/>
              <a:gd name="connsiteY1" fmla="*/ 152732 h 306757"/>
              <a:gd name="connsiteX2" fmla="*/ 249865 w 260535"/>
              <a:gd name="connsiteY2" fmla="*/ 184482 h 306757"/>
              <a:gd name="connsiteX3" fmla="*/ 251452 w 260535"/>
              <a:gd name="connsiteY3" fmla="*/ 305132 h 306757"/>
              <a:gd name="connsiteX4" fmla="*/ 259390 w 260535"/>
              <a:gd name="connsiteY4" fmla="*/ 247982 h 306757"/>
              <a:gd name="connsiteX5" fmla="*/ 249865 w 260535"/>
              <a:gd name="connsiteY5" fmla="*/ 160670 h 306757"/>
              <a:gd name="connsiteX6" fmla="*/ 164140 w 260535"/>
              <a:gd name="connsiteY6" fmla="*/ 113045 h 306757"/>
              <a:gd name="connsiteX7" fmla="*/ 627 w 260535"/>
              <a:gd name="connsiteY7" fmla="*/ 332 h 30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535" h="306757">
                <a:moveTo>
                  <a:pt x="627" y="332"/>
                </a:moveTo>
                <a:cubicBezTo>
                  <a:pt x="11475" y="6946"/>
                  <a:pt x="187687" y="122040"/>
                  <a:pt x="229227" y="152732"/>
                </a:cubicBezTo>
                <a:cubicBezTo>
                  <a:pt x="270767" y="183424"/>
                  <a:pt x="246161" y="159082"/>
                  <a:pt x="249865" y="184482"/>
                </a:cubicBezTo>
                <a:cubicBezTo>
                  <a:pt x="253569" y="209882"/>
                  <a:pt x="249865" y="294549"/>
                  <a:pt x="251452" y="305132"/>
                </a:cubicBezTo>
                <a:cubicBezTo>
                  <a:pt x="253040" y="315715"/>
                  <a:pt x="259655" y="272059"/>
                  <a:pt x="259390" y="247982"/>
                </a:cubicBezTo>
                <a:cubicBezTo>
                  <a:pt x="259126" y="223905"/>
                  <a:pt x="265740" y="183160"/>
                  <a:pt x="249865" y="160670"/>
                </a:cubicBezTo>
                <a:cubicBezTo>
                  <a:pt x="233990" y="138180"/>
                  <a:pt x="205680" y="138445"/>
                  <a:pt x="164140" y="113045"/>
                </a:cubicBezTo>
                <a:cubicBezTo>
                  <a:pt x="122600" y="87645"/>
                  <a:pt x="-10221" y="-6282"/>
                  <a:pt x="627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78284A99-D582-4A53-8C66-0AD84035BB3A}"/>
              </a:ext>
            </a:extLst>
          </p:cNvPr>
          <p:cNvSpPr/>
          <p:nvPr/>
        </p:nvSpPr>
        <p:spPr>
          <a:xfrm>
            <a:off x="6237027" y="5336778"/>
            <a:ext cx="548446" cy="151231"/>
          </a:xfrm>
          <a:custGeom>
            <a:avLst/>
            <a:gdLst>
              <a:gd name="connsiteX0" fmla="*/ 1848 w 548446"/>
              <a:gd name="connsiteY0" fmla="*/ 151210 h 151231"/>
              <a:gd name="connsiteX1" fmla="*/ 266961 w 548446"/>
              <a:gd name="connsiteY1" fmla="*/ 33735 h 151231"/>
              <a:gd name="connsiteX2" fmla="*/ 536836 w 548446"/>
              <a:gd name="connsiteY2" fmla="*/ 24210 h 151231"/>
              <a:gd name="connsiteX3" fmla="*/ 479686 w 548446"/>
              <a:gd name="connsiteY3" fmla="*/ 8335 h 151231"/>
              <a:gd name="connsiteX4" fmla="*/ 301886 w 548446"/>
              <a:gd name="connsiteY4" fmla="*/ 1985 h 151231"/>
              <a:gd name="connsiteX5" fmla="*/ 155836 w 548446"/>
              <a:gd name="connsiteY5" fmla="*/ 43260 h 151231"/>
              <a:gd name="connsiteX6" fmla="*/ 1848 w 548446"/>
              <a:gd name="connsiteY6" fmla="*/ 151210 h 15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446" h="151231">
                <a:moveTo>
                  <a:pt x="1848" y="151210"/>
                </a:moveTo>
                <a:cubicBezTo>
                  <a:pt x="20369" y="149623"/>
                  <a:pt x="177796" y="54902"/>
                  <a:pt x="266961" y="33735"/>
                </a:cubicBezTo>
                <a:cubicBezTo>
                  <a:pt x="356126" y="12568"/>
                  <a:pt x="501382" y="28443"/>
                  <a:pt x="536836" y="24210"/>
                </a:cubicBezTo>
                <a:cubicBezTo>
                  <a:pt x="572290" y="19977"/>
                  <a:pt x="518844" y="12039"/>
                  <a:pt x="479686" y="8335"/>
                </a:cubicBezTo>
                <a:cubicBezTo>
                  <a:pt x="440528" y="4631"/>
                  <a:pt x="355861" y="-3836"/>
                  <a:pt x="301886" y="1985"/>
                </a:cubicBezTo>
                <a:cubicBezTo>
                  <a:pt x="247911" y="7806"/>
                  <a:pt x="202667" y="20241"/>
                  <a:pt x="155836" y="43260"/>
                </a:cubicBezTo>
                <a:cubicBezTo>
                  <a:pt x="109005" y="66279"/>
                  <a:pt x="-16673" y="152797"/>
                  <a:pt x="1848" y="151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F5989506-EF3A-4C4E-B80D-9CB55DB6C12C}"/>
              </a:ext>
            </a:extLst>
          </p:cNvPr>
          <p:cNvSpPr/>
          <p:nvPr/>
        </p:nvSpPr>
        <p:spPr>
          <a:xfrm>
            <a:off x="5842999" y="5401309"/>
            <a:ext cx="390188" cy="141038"/>
          </a:xfrm>
          <a:custGeom>
            <a:avLst/>
            <a:gdLst>
              <a:gd name="connsiteX0" fmla="*/ 589 w 390188"/>
              <a:gd name="connsiteY0" fmla="*/ 140654 h 141038"/>
              <a:gd name="connsiteX1" fmla="*/ 127589 w 390188"/>
              <a:gd name="connsiteY1" fmla="*/ 46991 h 141038"/>
              <a:gd name="connsiteX2" fmla="*/ 272051 w 390188"/>
              <a:gd name="connsiteY2" fmla="*/ 23179 h 141038"/>
              <a:gd name="connsiteX3" fmla="*/ 389526 w 390188"/>
              <a:gd name="connsiteY3" fmla="*/ 23179 h 141038"/>
              <a:gd name="connsiteX4" fmla="*/ 313326 w 390188"/>
              <a:gd name="connsiteY4" fmla="*/ 13654 h 141038"/>
              <a:gd name="connsiteX5" fmla="*/ 179976 w 390188"/>
              <a:gd name="connsiteY5" fmla="*/ 7304 h 141038"/>
              <a:gd name="connsiteX6" fmla="*/ 589 w 390188"/>
              <a:gd name="connsiteY6" fmla="*/ 140654 h 14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188" h="141038">
                <a:moveTo>
                  <a:pt x="589" y="140654"/>
                </a:moveTo>
                <a:cubicBezTo>
                  <a:pt x="-8142" y="147268"/>
                  <a:pt x="82345" y="66570"/>
                  <a:pt x="127589" y="46991"/>
                </a:cubicBezTo>
                <a:cubicBezTo>
                  <a:pt x="172833" y="27412"/>
                  <a:pt x="228395" y="27148"/>
                  <a:pt x="272051" y="23179"/>
                </a:cubicBezTo>
                <a:cubicBezTo>
                  <a:pt x="315707" y="19210"/>
                  <a:pt x="382647" y="24766"/>
                  <a:pt x="389526" y="23179"/>
                </a:cubicBezTo>
                <a:cubicBezTo>
                  <a:pt x="396405" y="21592"/>
                  <a:pt x="348251" y="16300"/>
                  <a:pt x="313326" y="13654"/>
                </a:cubicBezTo>
                <a:cubicBezTo>
                  <a:pt x="278401" y="11008"/>
                  <a:pt x="230776" y="-11217"/>
                  <a:pt x="179976" y="7304"/>
                </a:cubicBezTo>
                <a:cubicBezTo>
                  <a:pt x="129176" y="25825"/>
                  <a:pt x="9320" y="134040"/>
                  <a:pt x="589" y="140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7DF440C3-D7B3-499C-B4D5-99DF9060561E}"/>
              </a:ext>
            </a:extLst>
          </p:cNvPr>
          <p:cNvSpPr/>
          <p:nvPr/>
        </p:nvSpPr>
        <p:spPr>
          <a:xfrm>
            <a:off x="5779493" y="5536058"/>
            <a:ext cx="205742" cy="150168"/>
          </a:xfrm>
          <a:custGeom>
            <a:avLst/>
            <a:gdLst>
              <a:gd name="connsiteX0" fmla="*/ 595 w 205742"/>
              <a:gd name="connsiteY0" fmla="*/ 1142 h 150168"/>
              <a:gd name="connsiteX1" fmla="*/ 154582 w 205742"/>
              <a:gd name="connsiteY1" fmla="*/ 83692 h 150168"/>
              <a:gd name="connsiteX2" fmla="*/ 181570 w 205742"/>
              <a:gd name="connsiteY2" fmla="*/ 107505 h 150168"/>
              <a:gd name="connsiteX3" fmla="*/ 205382 w 205742"/>
              <a:gd name="connsiteY3" fmla="*/ 148780 h 150168"/>
              <a:gd name="connsiteX4" fmla="*/ 194270 w 205742"/>
              <a:gd name="connsiteY4" fmla="*/ 51942 h 150168"/>
              <a:gd name="connsiteX5" fmla="*/ 172045 w 205742"/>
              <a:gd name="connsiteY5" fmla="*/ 74167 h 150168"/>
              <a:gd name="connsiteX6" fmla="*/ 103782 w 205742"/>
              <a:gd name="connsiteY6" fmla="*/ 37655 h 150168"/>
              <a:gd name="connsiteX7" fmla="*/ 595 w 205742"/>
              <a:gd name="connsiteY7" fmla="*/ 1142 h 15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742" h="150168">
                <a:moveTo>
                  <a:pt x="595" y="1142"/>
                </a:moveTo>
                <a:cubicBezTo>
                  <a:pt x="9062" y="8815"/>
                  <a:pt x="124420" y="65965"/>
                  <a:pt x="154582" y="83692"/>
                </a:cubicBezTo>
                <a:cubicBezTo>
                  <a:pt x="184745" y="101419"/>
                  <a:pt x="173103" y="96657"/>
                  <a:pt x="181570" y="107505"/>
                </a:cubicBezTo>
                <a:cubicBezTo>
                  <a:pt x="190037" y="118353"/>
                  <a:pt x="203265" y="158040"/>
                  <a:pt x="205382" y="148780"/>
                </a:cubicBezTo>
                <a:cubicBezTo>
                  <a:pt x="207499" y="139520"/>
                  <a:pt x="199826" y="64377"/>
                  <a:pt x="194270" y="51942"/>
                </a:cubicBezTo>
                <a:cubicBezTo>
                  <a:pt x="188714" y="39507"/>
                  <a:pt x="187126" y="76548"/>
                  <a:pt x="172045" y="74167"/>
                </a:cubicBezTo>
                <a:cubicBezTo>
                  <a:pt x="156964" y="71786"/>
                  <a:pt x="131299" y="48767"/>
                  <a:pt x="103782" y="37655"/>
                </a:cubicBezTo>
                <a:cubicBezTo>
                  <a:pt x="76265" y="26543"/>
                  <a:pt x="-7872" y="-6531"/>
                  <a:pt x="595" y="1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F1C5BACA-8DAA-451F-A863-99817A947360}"/>
              </a:ext>
            </a:extLst>
          </p:cNvPr>
          <p:cNvSpPr/>
          <p:nvPr/>
        </p:nvSpPr>
        <p:spPr>
          <a:xfrm>
            <a:off x="5998898" y="5676870"/>
            <a:ext cx="82726" cy="165901"/>
          </a:xfrm>
          <a:custGeom>
            <a:avLst/>
            <a:gdLst>
              <a:gd name="connsiteX0" fmla="*/ 265 w 82726"/>
              <a:gd name="connsiteY0" fmla="*/ 30 h 165901"/>
              <a:gd name="connsiteX1" fmla="*/ 54240 w 82726"/>
              <a:gd name="connsiteY1" fmla="*/ 88930 h 165901"/>
              <a:gd name="connsiteX2" fmla="*/ 27252 w 82726"/>
              <a:gd name="connsiteY2" fmla="*/ 165130 h 165901"/>
              <a:gd name="connsiteX3" fmla="*/ 60590 w 82726"/>
              <a:gd name="connsiteY3" fmla="*/ 125443 h 165901"/>
              <a:gd name="connsiteX4" fmla="*/ 81227 w 82726"/>
              <a:gd name="connsiteY4" fmla="*/ 79405 h 165901"/>
              <a:gd name="connsiteX5" fmla="*/ 265 w 82726"/>
              <a:gd name="connsiteY5" fmla="*/ 30 h 16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726" h="165901">
                <a:moveTo>
                  <a:pt x="265" y="30"/>
                </a:moveTo>
                <a:cubicBezTo>
                  <a:pt x="-4233" y="1617"/>
                  <a:pt x="49742" y="61413"/>
                  <a:pt x="54240" y="88930"/>
                </a:cubicBezTo>
                <a:cubicBezTo>
                  <a:pt x="58738" y="116447"/>
                  <a:pt x="26194" y="159045"/>
                  <a:pt x="27252" y="165130"/>
                </a:cubicBezTo>
                <a:cubicBezTo>
                  <a:pt x="28310" y="171216"/>
                  <a:pt x="51594" y="139730"/>
                  <a:pt x="60590" y="125443"/>
                </a:cubicBezTo>
                <a:cubicBezTo>
                  <a:pt x="69586" y="111156"/>
                  <a:pt x="88106" y="100307"/>
                  <a:pt x="81227" y="79405"/>
                </a:cubicBezTo>
                <a:cubicBezTo>
                  <a:pt x="74348" y="58503"/>
                  <a:pt x="4763" y="-1557"/>
                  <a:pt x="265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6E5A70C3-1C60-45DA-A1AC-9C8D7DEC217E}"/>
              </a:ext>
            </a:extLst>
          </p:cNvPr>
          <p:cNvSpPr/>
          <p:nvPr/>
        </p:nvSpPr>
        <p:spPr>
          <a:xfrm>
            <a:off x="6046925" y="5095873"/>
            <a:ext cx="463180" cy="179182"/>
          </a:xfrm>
          <a:custGeom>
            <a:avLst/>
            <a:gdLst>
              <a:gd name="connsiteX0" fmla="*/ 177663 w 463180"/>
              <a:gd name="connsiteY0" fmla="*/ 2 h 179182"/>
              <a:gd name="connsiteX1" fmla="*/ 334825 w 463180"/>
              <a:gd name="connsiteY1" fmla="*/ 22227 h 179182"/>
              <a:gd name="connsiteX2" fmla="*/ 423725 w 463180"/>
              <a:gd name="connsiteY2" fmla="*/ 23815 h 179182"/>
              <a:gd name="connsiteX3" fmla="*/ 361813 w 463180"/>
              <a:gd name="connsiteY3" fmla="*/ 53977 h 179182"/>
              <a:gd name="connsiteX4" fmla="*/ 261800 w 463180"/>
              <a:gd name="connsiteY4" fmla="*/ 95252 h 179182"/>
              <a:gd name="connsiteX5" fmla="*/ 1450 w 463180"/>
              <a:gd name="connsiteY5" fmla="*/ 177802 h 179182"/>
              <a:gd name="connsiteX6" fmla="*/ 169725 w 463180"/>
              <a:gd name="connsiteY6" fmla="*/ 139702 h 179182"/>
              <a:gd name="connsiteX7" fmla="*/ 444363 w 463180"/>
              <a:gd name="connsiteY7" fmla="*/ 47627 h 179182"/>
              <a:gd name="connsiteX8" fmla="*/ 411025 w 463180"/>
              <a:gd name="connsiteY8" fmla="*/ 23815 h 179182"/>
              <a:gd name="connsiteX9" fmla="*/ 177663 w 463180"/>
              <a:gd name="connsiteY9" fmla="*/ 2 h 17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3180" h="179182">
                <a:moveTo>
                  <a:pt x="177663" y="2"/>
                </a:moveTo>
                <a:cubicBezTo>
                  <a:pt x="164963" y="-263"/>
                  <a:pt x="293815" y="18258"/>
                  <a:pt x="334825" y="22227"/>
                </a:cubicBezTo>
                <a:cubicBezTo>
                  <a:pt x="375835" y="26196"/>
                  <a:pt x="419227" y="18523"/>
                  <a:pt x="423725" y="23815"/>
                </a:cubicBezTo>
                <a:cubicBezTo>
                  <a:pt x="428223" y="29107"/>
                  <a:pt x="388800" y="42071"/>
                  <a:pt x="361813" y="53977"/>
                </a:cubicBezTo>
                <a:cubicBezTo>
                  <a:pt x="334826" y="65883"/>
                  <a:pt x="321861" y="74614"/>
                  <a:pt x="261800" y="95252"/>
                </a:cubicBezTo>
                <a:cubicBezTo>
                  <a:pt x="201739" y="115890"/>
                  <a:pt x="16796" y="170394"/>
                  <a:pt x="1450" y="177802"/>
                </a:cubicBezTo>
                <a:cubicBezTo>
                  <a:pt x="-13896" y="185210"/>
                  <a:pt x="95906" y="161398"/>
                  <a:pt x="169725" y="139702"/>
                </a:cubicBezTo>
                <a:cubicBezTo>
                  <a:pt x="243544" y="118006"/>
                  <a:pt x="404146" y="66941"/>
                  <a:pt x="444363" y="47627"/>
                </a:cubicBezTo>
                <a:cubicBezTo>
                  <a:pt x="484580" y="28313"/>
                  <a:pt x="454152" y="30959"/>
                  <a:pt x="411025" y="23815"/>
                </a:cubicBezTo>
                <a:cubicBezTo>
                  <a:pt x="367898" y="16671"/>
                  <a:pt x="190363" y="267"/>
                  <a:pt x="17766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9DE3238C-618F-41ED-8873-AE0BBCC25DA3}"/>
              </a:ext>
            </a:extLst>
          </p:cNvPr>
          <p:cNvSpPr/>
          <p:nvPr/>
        </p:nvSpPr>
        <p:spPr>
          <a:xfrm>
            <a:off x="6522927" y="5403842"/>
            <a:ext cx="131422" cy="199515"/>
          </a:xfrm>
          <a:custGeom>
            <a:avLst/>
            <a:gdLst>
              <a:gd name="connsiteX0" fmla="*/ 39798 w 131422"/>
              <a:gd name="connsiteY0" fmla="*/ 8 h 199515"/>
              <a:gd name="connsiteX1" fmla="*/ 115998 w 131422"/>
              <a:gd name="connsiteY1" fmla="*/ 90496 h 199515"/>
              <a:gd name="connsiteX2" fmla="*/ 111 w 131422"/>
              <a:gd name="connsiteY2" fmla="*/ 198446 h 199515"/>
              <a:gd name="connsiteX3" fmla="*/ 95361 w 131422"/>
              <a:gd name="connsiteY3" fmla="*/ 142883 h 199515"/>
              <a:gd name="connsiteX4" fmla="*/ 130286 w 131422"/>
              <a:gd name="connsiteY4" fmla="*/ 95258 h 199515"/>
              <a:gd name="connsiteX5" fmla="*/ 39798 w 131422"/>
              <a:gd name="connsiteY5" fmla="*/ 8 h 19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422" h="199515">
                <a:moveTo>
                  <a:pt x="39798" y="8"/>
                </a:moveTo>
                <a:cubicBezTo>
                  <a:pt x="37417" y="-786"/>
                  <a:pt x="122613" y="57423"/>
                  <a:pt x="115998" y="90496"/>
                </a:cubicBezTo>
                <a:cubicBezTo>
                  <a:pt x="109383" y="123569"/>
                  <a:pt x="3550" y="189715"/>
                  <a:pt x="111" y="198446"/>
                </a:cubicBezTo>
                <a:cubicBezTo>
                  <a:pt x="-3329" y="207177"/>
                  <a:pt x="73665" y="160081"/>
                  <a:pt x="95361" y="142883"/>
                </a:cubicBezTo>
                <a:cubicBezTo>
                  <a:pt x="117057" y="125685"/>
                  <a:pt x="136371" y="119335"/>
                  <a:pt x="130286" y="95258"/>
                </a:cubicBezTo>
                <a:cubicBezTo>
                  <a:pt x="124201" y="71181"/>
                  <a:pt x="42179" y="802"/>
                  <a:pt x="39798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ECA3F13A-64E0-4645-AFF8-2B66E5C5541F}"/>
              </a:ext>
            </a:extLst>
          </p:cNvPr>
          <p:cNvSpPr/>
          <p:nvPr/>
        </p:nvSpPr>
        <p:spPr>
          <a:xfrm>
            <a:off x="6070417" y="5621275"/>
            <a:ext cx="337046" cy="205156"/>
          </a:xfrm>
          <a:custGeom>
            <a:avLst/>
            <a:gdLst>
              <a:gd name="connsiteX0" fmla="*/ 183 w 337046"/>
              <a:gd name="connsiteY0" fmla="*/ 204850 h 205156"/>
              <a:gd name="connsiteX1" fmla="*/ 181158 w 337046"/>
              <a:gd name="connsiteY1" fmla="*/ 128650 h 205156"/>
              <a:gd name="connsiteX2" fmla="*/ 314508 w 337046"/>
              <a:gd name="connsiteY2" fmla="*/ 30225 h 205156"/>
              <a:gd name="connsiteX3" fmla="*/ 331971 w 337046"/>
              <a:gd name="connsiteY3" fmla="*/ 1650 h 205156"/>
              <a:gd name="connsiteX4" fmla="*/ 260533 w 337046"/>
              <a:gd name="connsiteY4" fmla="*/ 69913 h 205156"/>
              <a:gd name="connsiteX5" fmla="*/ 216083 w 337046"/>
              <a:gd name="connsiteY5" fmla="*/ 100075 h 205156"/>
              <a:gd name="connsiteX6" fmla="*/ 183 w 337046"/>
              <a:gd name="connsiteY6" fmla="*/ 204850 h 20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046" h="205156">
                <a:moveTo>
                  <a:pt x="183" y="204850"/>
                </a:moveTo>
                <a:cubicBezTo>
                  <a:pt x="-5638" y="209612"/>
                  <a:pt x="128771" y="157754"/>
                  <a:pt x="181158" y="128650"/>
                </a:cubicBezTo>
                <a:cubicBezTo>
                  <a:pt x="233545" y="99546"/>
                  <a:pt x="289373" y="51392"/>
                  <a:pt x="314508" y="30225"/>
                </a:cubicBezTo>
                <a:cubicBezTo>
                  <a:pt x="339643" y="9058"/>
                  <a:pt x="340967" y="-4965"/>
                  <a:pt x="331971" y="1650"/>
                </a:cubicBezTo>
                <a:cubicBezTo>
                  <a:pt x="322975" y="8265"/>
                  <a:pt x="279848" y="53509"/>
                  <a:pt x="260533" y="69913"/>
                </a:cubicBezTo>
                <a:cubicBezTo>
                  <a:pt x="241218" y="86317"/>
                  <a:pt x="257887" y="79173"/>
                  <a:pt x="216083" y="100075"/>
                </a:cubicBezTo>
                <a:cubicBezTo>
                  <a:pt x="174279" y="120977"/>
                  <a:pt x="6004" y="200088"/>
                  <a:pt x="183" y="204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871DCA73-E420-4C1A-8875-9EF237E08342}"/>
              </a:ext>
            </a:extLst>
          </p:cNvPr>
          <p:cNvSpPr/>
          <p:nvPr/>
        </p:nvSpPr>
        <p:spPr>
          <a:xfrm>
            <a:off x="6418865" y="5614958"/>
            <a:ext cx="213789" cy="101056"/>
          </a:xfrm>
          <a:custGeom>
            <a:avLst/>
            <a:gdLst>
              <a:gd name="connsiteX0" fmla="*/ 213710 w 213789"/>
              <a:gd name="connsiteY0" fmla="*/ 30 h 101056"/>
              <a:gd name="connsiteX1" fmla="*/ 129573 w 213789"/>
              <a:gd name="connsiteY1" fmla="*/ 57180 h 101056"/>
              <a:gd name="connsiteX2" fmla="*/ 985 w 213789"/>
              <a:gd name="connsiteY2" fmla="*/ 100042 h 101056"/>
              <a:gd name="connsiteX3" fmla="*/ 74010 w 213789"/>
              <a:gd name="connsiteY3" fmla="*/ 85755 h 101056"/>
              <a:gd name="connsiteX4" fmla="*/ 143860 w 213789"/>
              <a:gd name="connsiteY4" fmla="*/ 65117 h 101056"/>
              <a:gd name="connsiteX5" fmla="*/ 213710 w 213789"/>
              <a:gd name="connsiteY5" fmla="*/ 30 h 10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789" h="101056">
                <a:moveTo>
                  <a:pt x="213710" y="30"/>
                </a:moveTo>
                <a:cubicBezTo>
                  <a:pt x="211329" y="-1293"/>
                  <a:pt x="165027" y="40511"/>
                  <a:pt x="129573" y="57180"/>
                </a:cubicBezTo>
                <a:cubicBezTo>
                  <a:pt x="94119" y="73849"/>
                  <a:pt x="10245" y="95280"/>
                  <a:pt x="985" y="100042"/>
                </a:cubicBezTo>
                <a:cubicBezTo>
                  <a:pt x="-8276" y="104805"/>
                  <a:pt x="50197" y="91576"/>
                  <a:pt x="74010" y="85755"/>
                </a:cubicBezTo>
                <a:cubicBezTo>
                  <a:pt x="97823" y="79934"/>
                  <a:pt x="123487" y="75700"/>
                  <a:pt x="143860" y="65117"/>
                </a:cubicBezTo>
                <a:cubicBezTo>
                  <a:pt x="164233" y="54534"/>
                  <a:pt x="216091" y="1353"/>
                  <a:pt x="213710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C7FFDD85-7C05-4C2B-851B-F05B4C595448}"/>
              </a:ext>
            </a:extLst>
          </p:cNvPr>
          <p:cNvSpPr/>
          <p:nvPr/>
        </p:nvSpPr>
        <p:spPr>
          <a:xfrm>
            <a:off x="6381049" y="5639998"/>
            <a:ext cx="105625" cy="82876"/>
          </a:xfrm>
          <a:custGeom>
            <a:avLst/>
            <a:gdLst>
              <a:gd name="connsiteX0" fmla="*/ 105476 w 105625"/>
              <a:gd name="connsiteY0" fmla="*/ 75002 h 82876"/>
              <a:gd name="connsiteX1" fmla="*/ 51501 w 105625"/>
              <a:gd name="connsiteY1" fmla="*/ 71827 h 82876"/>
              <a:gd name="connsiteX2" fmla="*/ 5464 w 105625"/>
              <a:gd name="connsiteY2" fmla="*/ 28965 h 82876"/>
              <a:gd name="connsiteX3" fmla="*/ 701 w 105625"/>
              <a:gd name="connsiteY3" fmla="*/ 390 h 82876"/>
              <a:gd name="connsiteX4" fmla="*/ 3876 w 105625"/>
              <a:gd name="connsiteY4" fmla="*/ 49602 h 82876"/>
              <a:gd name="connsiteX5" fmla="*/ 34039 w 105625"/>
              <a:gd name="connsiteY5" fmla="*/ 81352 h 82876"/>
              <a:gd name="connsiteX6" fmla="*/ 105476 w 105625"/>
              <a:gd name="connsiteY6" fmla="*/ 75002 h 8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625" h="82876">
                <a:moveTo>
                  <a:pt x="105476" y="75002"/>
                </a:moveTo>
                <a:cubicBezTo>
                  <a:pt x="108386" y="73415"/>
                  <a:pt x="68170" y="79500"/>
                  <a:pt x="51501" y="71827"/>
                </a:cubicBezTo>
                <a:cubicBezTo>
                  <a:pt x="34832" y="64154"/>
                  <a:pt x="13931" y="40871"/>
                  <a:pt x="5464" y="28965"/>
                </a:cubicBezTo>
                <a:cubicBezTo>
                  <a:pt x="-3003" y="17059"/>
                  <a:pt x="966" y="-3049"/>
                  <a:pt x="701" y="390"/>
                </a:cubicBezTo>
                <a:cubicBezTo>
                  <a:pt x="436" y="3829"/>
                  <a:pt x="-1680" y="36108"/>
                  <a:pt x="3876" y="49602"/>
                </a:cubicBezTo>
                <a:cubicBezTo>
                  <a:pt x="9432" y="63096"/>
                  <a:pt x="21604" y="76060"/>
                  <a:pt x="34039" y="81352"/>
                </a:cubicBezTo>
                <a:cubicBezTo>
                  <a:pt x="46474" y="86644"/>
                  <a:pt x="102566" y="76589"/>
                  <a:pt x="105476" y="75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378844A3-C67A-41A1-8065-DED50BFFF377}"/>
              </a:ext>
            </a:extLst>
          </p:cNvPr>
          <p:cNvSpPr/>
          <p:nvPr/>
        </p:nvSpPr>
        <p:spPr>
          <a:xfrm>
            <a:off x="6429292" y="5525951"/>
            <a:ext cx="281183" cy="105560"/>
          </a:xfrm>
          <a:custGeom>
            <a:avLst/>
            <a:gdLst>
              <a:gd name="connsiteX0" fmla="*/ 83 w 281183"/>
              <a:gd name="connsiteY0" fmla="*/ 103324 h 105560"/>
              <a:gd name="connsiteX1" fmla="*/ 112796 w 281183"/>
              <a:gd name="connsiteY1" fmla="*/ 93799 h 105560"/>
              <a:gd name="connsiteX2" fmla="*/ 281071 w 281183"/>
              <a:gd name="connsiteY2" fmla="*/ 137 h 105560"/>
              <a:gd name="connsiteX3" fmla="*/ 138196 w 281183"/>
              <a:gd name="connsiteY3" fmla="*/ 73162 h 105560"/>
              <a:gd name="connsiteX4" fmla="*/ 95333 w 281183"/>
              <a:gd name="connsiteY4" fmla="*/ 85862 h 105560"/>
              <a:gd name="connsiteX5" fmla="*/ 83 w 281183"/>
              <a:gd name="connsiteY5" fmla="*/ 103324 h 10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183" h="105560">
                <a:moveTo>
                  <a:pt x="83" y="103324"/>
                </a:moveTo>
                <a:cubicBezTo>
                  <a:pt x="2994" y="104647"/>
                  <a:pt x="65965" y="110997"/>
                  <a:pt x="112796" y="93799"/>
                </a:cubicBezTo>
                <a:cubicBezTo>
                  <a:pt x="159627" y="76601"/>
                  <a:pt x="276838" y="3576"/>
                  <a:pt x="281071" y="137"/>
                </a:cubicBezTo>
                <a:cubicBezTo>
                  <a:pt x="285304" y="-3302"/>
                  <a:pt x="169152" y="58874"/>
                  <a:pt x="138196" y="73162"/>
                </a:cubicBezTo>
                <a:cubicBezTo>
                  <a:pt x="107240" y="87449"/>
                  <a:pt x="119145" y="82952"/>
                  <a:pt x="95333" y="85862"/>
                </a:cubicBezTo>
                <a:cubicBezTo>
                  <a:pt x="71521" y="88772"/>
                  <a:pt x="-2828" y="102001"/>
                  <a:pt x="83" y="103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4840385D-5EF6-46DC-A2CB-4E75CF4300AA}"/>
              </a:ext>
            </a:extLst>
          </p:cNvPr>
          <p:cNvSpPr/>
          <p:nvPr/>
        </p:nvSpPr>
        <p:spPr>
          <a:xfrm>
            <a:off x="6406363" y="5598757"/>
            <a:ext cx="129823" cy="11886"/>
          </a:xfrm>
          <a:custGeom>
            <a:avLst/>
            <a:gdLst>
              <a:gd name="connsiteX0" fmla="*/ 787 w 129823"/>
              <a:gd name="connsiteY0" fmla="*/ 3531 h 11886"/>
              <a:gd name="connsiteX1" fmla="*/ 127787 w 129823"/>
              <a:gd name="connsiteY1" fmla="*/ 356 h 11886"/>
              <a:gd name="connsiteX2" fmla="*/ 75400 w 129823"/>
              <a:gd name="connsiteY2" fmla="*/ 11468 h 11886"/>
              <a:gd name="connsiteX3" fmla="*/ 787 w 129823"/>
              <a:gd name="connsiteY3" fmla="*/ 3531 h 1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823" h="11886">
                <a:moveTo>
                  <a:pt x="787" y="3531"/>
                </a:moveTo>
                <a:cubicBezTo>
                  <a:pt x="9518" y="1679"/>
                  <a:pt x="115351" y="-967"/>
                  <a:pt x="127787" y="356"/>
                </a:cubicBezTo>
                <a:cubicBezTo>
                  <a:pt x="140223" y="1679"/>
                  <a:pt x="92333" y="9087"/>
                  <a:pt x="75400" y="11468"/>
                </a:cubicBezTo>
                <a:cubicBezTo>
                  <a:pt x="58467" y="13849"/>
                  <a:pt x="-7944" y="5383"/>
                  <a:pt x="787" y="3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B6C714C5-27BB-42E8-9C39-ECA63BB66477}"/>
              </a:ext>
            </a:extLst>
          </p:cNvPr>
          <p:cNvSpPr/>
          <p:nvPr/>
        </p:nvSpPr>
        <p:spPr>
          <a:xfrm>
            <a:off x="6408114" y="5546586"/>
            <a:ext cx="297759" cy="140964"/>
          </a:xfrm>
          <a:custGeom>
            <a:avLst/>
            <a:gdLst>
              <a:gd name="connsiteX0" fmla="*/ 297486 w 297759"/>
              <a:gd name="connsiteY0" fmla="*/ 139 h 140964"/>
              <a:gd name="connsiteX1" fmla="*/ 83174 w 297759"/>
              <a:gd name="connsiteY1" fmla="*/ 103327 h 140964"/>
              <a:gd name="connsiteX2" fmla="*/ 13324 w 297759"/>
              <a:gd name="connsiteY2" fmla="*/ 85864 h 140964"/>
              <a:gd name="connsiteX3" fmla="*/ 624 w 297759"/>
              <a:gd name="connsiteY3" fmla="*/ 103327 h 140964"/>
              <a:gd name="connsiteX4" fmla="*/ 22849 w 297759"/>
              <a:gd name="connsiteY4" fmla="*/ 135077 h 140964"/>
              <a:gd name="connsiteX5" fmla="*/ 95874 w 297759"/>
              <a:gd name="connsiteY5" fmla="*/ 135077 h 140964"/>
              <a:gd name="connsiteX6" fmla="*/ 184774 w 297759"/>
              <a:gd name="connsiteY6" fmla="*/ 74752 h 140964"/>
              <a:gd name="connsiteX7" fmla="*/ 113336 w 297759"/>
              <a:gd name="connsiteY7" fmla="*/ 119202 h 140964"/>
              <a:gd name="connsiteX8" fmla="*/ 48249 w 297759"/>
              <a:gd name="connsiteY8" fmla="*/ 123964 h 140964"/>
              <a:gd name="connsiteX9" fmla="*/ 19674 w 297759"/>
              <a:gd name="connsiteY9" fmla="*/ 101739 h 140964"/>
              <a:gd name="connsiteX10" fmla="*/ 126036 w 297759"/>
              <a:gd name="connsiteY10" fmla="*/ 81102 h 140964"/>
              <a:gd name="connsiteX11" fmla="*/ 297486 w 297759"/>
              <a:gd name="connsiteY11" fmla="*/ 139 h 14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7759" h="140964">
                <a:moveTo>
                  <a:pt x="297486" y="139"/>
                </a:moveTo>
                <a:cubicBezTo>
                  <a:pt x="290342" y="3843"/>
                  <a:pt x="130534" y="89039"/>
                  <a:pt x="83174" y="103327"/>
                </a:cubicBezTo>
                <a:cubicBezTo>
                  <a:pt x="35814" y="117615"/>
                  <a:pt x="27082" y="85864"/>
                  <a:pt x="13324" y="85864"/>
                </a:cubicBezTo>
                <a:cubicBezTo>
                  <a:pt x="-434" y="85864"/>
                  <a:pt x="-964" y="95125"/>
                  <a:pt x="624" y="103327"/>
                </a:cubicBezTo>
                <a:cubicBezTo>
                  <a:pt x="2212" y="111529"/>
                  <a:pt x="6974" y="129785"/>
                  <a:pt x="22849" y="135077"/>
                </a:cubicBezTo>
                <a:cubicBezTo>
                  <a:pt x="38724" y="140369"/>
                  <a:pt x="68886" y="145131"/>
                  <a:pt x="95874" y="135077"/>
                </a:cubicBezTo>
                <a:cubicBezTo>
                  <a:pt x="122861" y="125023"/>
                  <a:pt x="181864" y="77398"/>
                  <a:pt x="184774" y="74752"/>
                </a:cubicBezTo>
                <a:cubicBezTo>
                  <a:pt x="187684" y="72106"/>
                  <a:pt x="136090" y="111000"/>
                  <a:pt x="113336" y="119202"/>
                </a:cubicBezTo>
                <a:cubicBezTo>
                  <a:pt x="90582" y="127404"/>
                  <a:pt x="63859" y="126875"/>
                  <a:pt x="48249" y="123964"/>
                </a:cubicBezTo>
                <a:cubicBezTo>
                  <a:pt x="32639" y="121054"/>
                  <a:pt x="6710" y="108883"/>
                  <a:pt x="19674" y="101739"/>
                </a:cubicBezTo>
                <a:cubicBezTo>
                  <a:pt x="32638" y="94595"/>
                  <a:pt x="82380" y="94860"/>
                  <a:pt x="126036" y="81102"/>
                </a:cubicBezTo>
                <a:cubicBezTo>
                  <a:pt x="169692" y="67344"/>
                  <a:pt x="304630" y="-3565"/>
                  <a:pt x="297486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A739A3E0-4A0E-41FF-AFE7-32AE4D2646C7}"/>
              </a:ext>
            </a:extLst>
          </p:cNvPr>
          <p:cNvSpPr/>
          <p:nvPr/>
        </p:nvSpPr>
        <p:spPr>
          <a:xfrm>
            <a:off x="6735760" y="5401513"/>
            <a:ext cx="95284" cy="113615"/>
          </a:xfrm>
          <a:custGeom>
            <a:avLst/>
            <a:gdLst>
              <a:gd name="connsiteX0" fmla="*/ 3 w 95284"/>
              <a:gd name="connsiteY0" fmla="*/ 750 h 113615"/>
              <a:gd name="connsiteX1" fmla="*/ 73028 w 95284"/>
              <a:gd name="connsiteY1" fmla="*/ 24562 h 113615"/>
              <a:gd name="connsiteX2" fmla="*/ 95253 w 95284"/>
              <a:gd name="connsiteY2" fmla="*/ 113462 h 113615"/>
              <a:gd name="connsiteX3" fmla="*/ 76203 w 95284"/>
              <a:gd name="connsiteY3" fmla="*/ 45200 h 113615"/>
              <a:gd name="connsiteX4" fmla="*/ 3 w 95284"/>
              <a:gd name="connsiteY4" fmla="*/ 750 h 11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84" h="113615">
                <a:moveTo>
                  <a:pt x="3" y="750"/>
                </a:moveTo>
                <a:cubicBezTo>
                  <a:pt x="-526" y="-2690"/>
                  <a:pt x="57153" y="5777"/>
                  <a:pt x="73028" y="24562"/>
                </a:cubicBezTo>
                <a:cubicBezTo>
                  <a:pt x="88903" y="43347"/>
                  <a:pt x="94724" y="110022"/>
                  <a:pt x="95253" y="113462"/>
                </a:cubicBezTo>
                <a:cubicBezTo>
                  <a:pt x="95782" y="116902"/>
                  <a:pt x="89697" y="61604"/>
                  <a:pt x="76203" y="45200"/>
                </a:cubicBezTo>
                <a:cubicBezTo>
                  <a:pt x="62709" y="28796"/>
                  <a:pt x="532" y="4190"/>
                  <a:pt x="3" y="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1063CDCE-7074-4154-B394-000E49691808}"/>
              </a:ext>
            </a:extLst>
          </p:cNvPr>
          <p:cNvSpPr/>
          <p:nvPr/>
        </p:nvSpPr>
        <p:spPr>
          <a:xfrm>
            <a:off x="6669795" y="5498498"/>
            <a:ext cx="111950" cy="120381"/>
          </a:xfrm>
          <a:custGeom>
            <a:avLst/>
            <a:gdLst>
              <a:gd name="connsiteX0" fmla="*/ 110418 w 111950"/>
              <a:gd name="connsiteY0" fmla="*/ 602 h 120381"/>
              <a:gd name="connsiteX1" fmla="*/ 880 w 111950"/>
              <a:gd name="connsiteY1" fmla="*/ 118077 h 120381"/>
              <a:gd name="connsiteX2" fmla="*/ 61205 w 111950"/>
              <a:gd name="connsiteY2" fmla="*/ 73627 h 120381"/>
              <a:gd name="connsiteX3" fmla="*/ 110418 w 111950"/>
              <a:gd name="connsiteY3" fmla="*/ 602 h 12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50" h="120381">
                <a:moveTo>
                  <a:pt x="110418" y="602"/>
                </a:moveTo>
                <a:cubicBezTo>
                  <a:pt x="100364" y="8010"/>
                  <a:pt x="9082" y="105906"/>
                  <a:pt x="880" y="118077"/>
                </a:cubicBezTo>
                <a:cubicBezTo>
                  <a:pt x="-7322" y="130248"/>
                  <a:pt x="44007" y="91090"/>
                  <a:pt x="61205" y="73627"/>
                </a:cubicBezTo>
                <a:cubicBezTo>
                  <a:pt x="78403" y="56165"/>
                  <a:pt x="120472" y="-6806"/>
                  <a:pt x="110418" y="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433EC614-B441-4299-8472-44685F437ED5}"/>
              </a:ext>
            </a:extLst>
          </p:cNvPr>
          <p:cNvSpPr/>
          <p:nvPr/>
        </p:nvSpPr>
        <p:spPr>
          <a:xfrm>
            <a:off x="5907274" y="5754401"/>
            <a:ext cx="142595" cy="114986"/>
          </a:xfrm>
          <a:custGeom>
            <a:avLst/>
            <a:gdLst>
              <a:gd name="connsiteX0" fmla="*/ 141101 w 142595"/>
              <a:gd name="connsiteY0" fmla="*/ 1874 h 114986"/>
              <a:gd name="connsiteX1" fmla="*/ 4576 w 142595"/>
              <a:gd name="connsiteY1" fmla="*/ 109824 h 114986"/>
              <a:gd name="connsiteX2" fmla="*/ 36326 w 142595"/>
              <a:gd name="connsiteY2" fmla="*/ 92362 h 114986"/>
              <a:gd name="connsiteX3" fmla="*/ 76014 w 142595"/>
              <a:gd name="connsiteY3" fmla="*/ 44737 h 114986"/>
              <a:gd name="connsiteX4" fmla="*/ 141101 w 142595"/>
              <a:gd name="connsiteY4" fmla="*/ 1874 h 11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95" h="114986">
                <a:moveTo>
                  <a:pt x="141101" y="1874"/>
                </a:moveTo>
                <a:cubicBezTo>
                  <a:pt x="129195" y="12722"/>
                  <a:pt x="22038" y="94743"/>
                  <a:pt x="4576" y="109824"/>
                </a:cubicBezTo>
                <a:cubicBezTo>
                  <a:pt x="-12887" y="124905"/>
                  <a:pt x="24420" y="103210"/>
                  <a:pt x="36326" y="92362"/>
                </a:cubicBezTo>
                <a:cubicBezTo>
                  <a:pt x="48232" y="81514"/>
                  <a:pt x="61727" y="59289"/>
                  <a:pt x="76014" y="44737"/>
                </a:cubicBezTo>
                <a:cubicBezTo>
                  <a:pt x="90301" y="30185"/>
                  <a:pt x="153007" y="-8974"/>
                  <a:pt x="141101" y="1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1F96243D-3EE1-43DD-9AB2-1E05EC7F8E45}"/>
              </a:ext>
            </a:extLst>
          </p:cNvPr>
          <p:cNvSpPr/>
          <p:nvPr/>
        </p:nvSpPr>
        <p:spPr>
          <a:xfrm>
            <a:off x="5956820" y="5772135"/>
            <a:ext cx="208035" cy="93683"/>
          </a:xfrm>
          <a:custGeom>
            <a:avLst/>
            <a:gdLst>
              <a:gd name="connsiteX0" fmla="*/ 112193 w 208035"/>
              <a:gd name="connsiteY0" fmla="*/ 15 h 93683"/>
              <a:gd name="connsiteX1" fmla="*/ 20118 w 208035"/>
              <a:gd name="connsiteY1" fmla="*/ 68278 h 93683"/>
              <a:gd name="connsiteX2" fmla="*/ 58218 w 208035"/>
              <a:gd name="connsiteY2" fmla="*/ 88915 h 93683"/>
              <a:gd name="connsiteX3" fmla="*/ 205855 w 208035"/>
              <a:gd name="connsiteY3" fmla="*/ 47640 h 93683"/>
              <a:gd name="connsiteX4" fmla="*/ 137593 w 208035"/>
              <a:gd name="connsiteY4" fmla="*/ 76215 h 93683"/>
              <a:gd name="connsiteX5" fmla="*/ 16943 w 208035"/>
              <a:gd name="connsiteY5" fmla="*/ 93678 h 93683"/>
              <a:gd name="connsiteX6" fmla="*/ 7418 w 208035"/>
              <a:gd name="connsiteY6" fmla="*/ 74628 h 93683"/>
              <a:gd name="connsiteX7" fmla="*/ 112193 w 208035"/>
              <a:gd name="connsiteY7" fmla="*/ 15 h 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35" h="93683">
                <a:moveTo>
                  <a:pt x="112193" y="15"/>
                </a:moveTo>
                <a:cubicBezTo>
                  <a:pt x="114310" y="-1043"/>
                  <a:pt x="29114" y="53461"/>
                  <a:pt x="20118" y="68278"/>
                </a:cubicBezTo>
                <a:cubicBezTo>
                  <a:pt x="11122" y="83095"/>
                  <a:pt x="27262" y="92355"/>
                  <a:pt x="58218" y="88915"/>
                </a:cubicBezTo>
                <a:cubicBezTo>
                  <a:pt x="89174" y="85475"/>
                  <a:pt x="192626" y="49757"/>
                  <a:pt x="205855" y="47640"/>
                </a:cubicBezTo>
                <a:cubicBezTo>
                  <a:pt x="219084" y="45523"/>
                  <a:pt x="169078" y="68542"/>
                  <a:pt x="137593" y="76215"/>
                </a:cubicBezTo>
                <a:cubicBezTo>
                  <a:pt x="106108" y="83888"/>
                  <a:pt x="38639" y="93942"/>
                  <a:pt x="16943" y="93678"/>
                </a:cubicBezTo>
                <a:cubicBezTo>
                  <a:pt x="-4753" y="93414"/>
                  <a:pt x="-2901" y="88122"/>
                  <a:pt x="7418" y="74628"/>
                </a:cubicBezTo>
                <a:cubicBezTo>
                  <a:pt x="17737" y="61134"/>
                  <a:pt x="110076" y="1073"/>
                  <a:pt x="11219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4A0F9A22-4FC5-4060-B2DB-EBF861B5CC7B}"/>
              </a:ext>
            </a:extLst>
          </p:cNvPr>
          <p:cNvSpPr/>
          <p:nvPr/>
        </p:nvSpPr>
        <p:spPr>
          <a:xfrm>
            <a:off x="5921317" y="5775804"/>
            <a:ext cx="407057" cy="116464"/>
          </a:xfrm>
          <a:custGeom>
            <a:avLst/>
            <a:gdLst>
              <a:gd name="connsiteX0" fmla="*/ 1646 w 407057"/>
              <a:gd name="connsiteY0" fmla="*/ 94771 h 116464"/>
              <a:gd name="connsiteX1" fmla="*/ 112771 w 407057"/>
              <a:gd name="connsiteY1" fmla="*/ 112234 h 116464"/>
              <a:gd name="connsiteX2" fmla="*/ 398521 w 407057"/>
              <a:gd name="connsiteY2" fmla="*/ 2696 h 116464"/>
              <a:gd name="connsiteX3" fmla="*/ 319146 w 407057"/>
              <a:gd name="connsiteY3" fmla="*/ 39209 h 116464"/>
              <a:gd name="connsiteX4" fmla="*/ 185796 w 407057"/>
              <a:gd name="connsiteY4" fmla="*/ 102709 h 116464"/>
              <a:gd name="connsiteX5" fmla="*/ 1646 w 407057"/>
              <a:gd name="connsiteY5" fmla="*/ 94771 h 11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057" h="116464">
                <a:moveTo>
                  <a:pt x="1646" y="94771"/>
                </a:moveTo>
                <a:cubicBezTo>
                  <a:pt x="-10525" y="96358"/>
                  <a:pt x="46625" y="127580"/>
                  <a:pt x="112771" y="112234"/>
                </a:cubicBezTo>
                <a:cubicBezTo>
                  <a:pt x="178917" y="96888"/>
                  <a:pt x="364125" y="14867"/>
                  <a:pt x="398521" y="2696"/>
                </a:cubicBezTo>
                <a:cubicBezTo>
                  <a:pt x="432917" y="-9475"/>
                  <a:pt x="354600" y="22540"/>
                  <a:pt x="319146" y="39209"/>
                </a:cubicBezTo>
                <a:cubicBezTo>
                  <a:pt x="283692" y="55878"/>
                  <a:pt x="232363" y="91861"/>
                  <a:pt x="185796" y="102709"/>
                </a:cubicBezTo>
                <a:cubicBezTo>
                  <a:pt x="139229" y="113557"/>
                  <a:pt x="13817" y="93184"/>
                  <a:pt x="1646" y="94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68766B13-CBC9-40BF-996F-880194EB4BB8}"/>
              </a:ext>
            </a:extLst>
          </p:cNvPr>
          <p:cNvSpPr/>
          <p:nvPr/>
        </p:nvSpPr>
        <p:spPr>
          <a:xfrm>
            <a:off x="6181725" y="5659354"/>
            <a:ext cx="477613" cy="152484"/>
          </a:xfrm>
          <a:custGeom>
            <a:avLst/>
            <a:gdLst>
              <a:gd name="connsiteX0" fmla="*/ 0 w 477613"/>
              <a:gd name="connsiteY0" fmla="*/ 152484 h 152484"/>
              <a:gd name="connsiteX1" fmla="*/ 269875 w 477613"/>
              <a:gd name="connsiteY1" fmla="*/ 58821 h 152484"/>
              <a:gd name="connsiteX2" fmla="*/ 476250 w 477613"/>
              <a:gd name="connsiteY2" fmla="*/ 84 h 152484"/>
              <a:gd name="connsiteX3" fmla="*/ 346075 w 477613"/>
              <a:gd name="connsiteY3" fmla="*/ 47709 h 152484"/>
              <a:gd name="connsiteX4" fmla="*/ 90488 w 477613"/>
              <a:gd name="connsiteY4" fmla="*/ 123909 h 152484"/>
              <a:gd name="connsiteX5" fmla="*/ 0 w 477613"/>
              <a:gd name="connsiteY5" fmla="*/ 152484 h 15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613" h="152484">
                <a:moveTo>
                  <a:pt x="0" y="152484"/>
                </a:moveTo>
                <a:cubicBezTo>
                  <a:pt x="95250" y="118352"/>
                  <a:pt x="190500" y="84221"/>
                  <a:pt x="269875" y="58821"/>
                </a:cubicBezTo>
                <a:cubicBezTo>
                  <a:pt x="349250" y="33421"/>
                  <a:pt x="463550" y="1936"/>
                  <a:pt x="476250" y="84"/>
                </a:cubicBezTo>
                <a:cubicBezTo>
                  <a:pt x="488950" y="-1768"/>
                  <a:pt x="410369" y="27072"/>
                  <a:pt x="346075" y="47709"/>
                </a:cubicBezTo>
                <a:cubicBezTo>
                  <a:pt x="281781" y="68346"/>
                  <a:pt x="149490" y="106182"/>
                  <a:pt x="90488" y="123909"/>
                </a:cubicBezTo>
                <a:lnTo>
                  <a:pt x="0" y="1524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C2285346-0F5D-4BBC-AA52-8892119FD8B7}"/>
              </a:ext>
            </a:extLst>
          </p:cNvPr>
          <p:cNvSpPr/>
          <p:nvPr/>
        </p:nvSpPr>
        <p:spPr>
          <a:xfrm>
            <a:off x="6340121" y="5678571"/>
            <a:ext cx="340654" cy="101793"/>
          </a:xfrm>
          <a:custGeom>
            <a:avLst/>
            <a:gdLst>
              <a:gd name="connsiteX0" fmla="*/ 354 w 340654"/>
              <a:gd name="connsiteY0" fmla="*/ 101517 h 101793"/>
              <a:gd name="connsiteX1" fmla="*/ 324204 w 340654"/>
              <a:gd name="connsiteY1" fmla="*/ 3092 h 101793"/>
              <a:gd name="connsiteX2" fmla="*/ 262292 w 340654"/>
              <a:gd name="connsiteY2" fmla="*/ 31667 h 101793"/>
              <a:gd name="connsiteX3" fmla="*/ 354 w 340654"/>
              <a:gd name="connsiteY3" fmla="*/ 101517 h 10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654" h="101793">
                <a:moveTo>
                  <a:pt x="354" y="101517"/>
                </a:moveTo>
                <a:cubicBezTo>
                  <a:pt x="10673" y="96755"/>
                  <a:pt x="280548" y="14734"/>
                  <a:pt x="324204" y="3092"/>
                </a:cubicBezTo>
                <a:cubicBezTo>
                  <a:pt x="367860" y="-8550"/>
                  <a:pt x="316796" y="15263"/>
                  <a:pt x="262292" y="31667"/>
                </a:cubicBezTo>
                <a:cubicBezTo>
                  <a:pt x="207788" y="48071"/>
                  <a:pt x="-9965" y="106279"/>
                  <a:pt x="354" y="101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9B33E1F8-6976-45DB-A362-BD573C9AEE53}"/>
              </a:ext>
            </a:extLst>
          </p:cNvPr>
          <p:cNvSpPr/>
          <p:nvPr/>
        </p:nvSpPr>
        <p:spPr>
          <a:xfrm>
            <a:off x="6683086" y="5463282"/>
            <a:ext cx="288798" cy="204493"/>
          </a:xfrm>
          <a:custGeom>
            <a:avLst/>
            <a:gdLst>
              <a:gd name="connsiteX0" fmla="*/ 289 w 288798"/>
              <a:gd name="connsiteY0" fmla="*/ 204093 h 204493"/>
              <a:gd name="connsiteX1" fmla="*/ 166977 w 288798"/>
              <a:gd name="connsiteY1" fmla="*/ 48518 h 204493"/>
              <a:gd name="connsiteX2" fmla="*/ 287627 w 288798"/>
              <a:gd name="connsiteY2" fmla="*/ 893 h 204493"/>
              <a:gd name="connsiteX3" fmla="*/ 222539 w 288798"/>
              <a:gd name="connsiteY3" fmla="*/ 23118 h 204493"/>
              <a:gd name="connsiteX4" fmla="*/ 128877 w 288798"/>
              <a:gd name="connsiteY4" fmla="*/ 91381 h 204493"/>
              <a:gd name="connsiteX5" fmla="*/ 289 w 288798"/>
              <a:gd name="connsiteY5" fmla="*/ 204093 h 20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798" h="204493">
                <a:moveTo>
                  <a:pt x="289" y="204093"/>
                </a:moveTo>
                <a:cubicBezTo>
                  <a:pt x="6639" y="196949"/>
                  <a:pt x="119087" y="82385"/>
                  <a:pt x="166977" y="48518"/>
                </a:cubicBezTo>
                <a:cubicBezTo>
                  <a:pt x="214867" y="14651"/>
                  <a:pt x="278367" y="5126"/>
                  <a:pt x="287627" y="893"/>
                </a:cubicBezTo>
                <a:cubicBezTo>
                  <a:pt x="296887" y="-3340"/>
                  <a:pt x="248997" y="8037"/>
                  <a:pt x="222539" y="23118"/>
                </a:cubicBezTo>
                <a:cubicBezTo>
                  <a:pt x="196081" y="38199"/>
                  <a:pt x="163802" y="62012"/>
                  <a:pt x="128877" y="91381"/>
                </a:cubicBezTo>
                <a:cubicBezTo>
                  <a:pt x="93952" y="120750"/>
                  <a:pt x="-6061" y="211237"/>
                  <a:pt x="289" y="204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8755A858-8FEB-4177-9B5B-2777A35A71AA}"/>
              </a:ext>
            </a:extLst>
          </p:cNvPr>
          <p:cNvSpPr/>
          <p:nvPr/>
        </p:nvSpPr>
        <p:spPr>
          <a:xfrm>
            <a:off x="6658931" y="5431383"/>
            <a:ext cx="383844" cy="225409"/>
          </a:xfrm>
          <a:custGeom>
            <a:avLst/>
            <a:gdLst>
              <a:gd name="connsiteX0" fmla="*/ 2219 w 383844"/>
              <a:gd name="connsiteY0" fmla="*/ 224880 h 225409"/>
              <a:gd name="connsiteX1" fmla="*/ 175257 w 383844"/>
              <a:gd name="connsiteY1" fmla="*/ 69305 h 225409"/>
              <a:gd name="connsiteX2" fmla="*/ 289557 w 383844"/>
              <a:gd name="connsiteY2" fmla="*/ 5805 h 225409"/>
              <a:gd name="connsiteX3" fmla="*/ 380044 w 383844"/>
              <a:gd name="connsiteY3" fmla="*/ 77242 h 225409"/>
              <a:gd name="connsiteX4" fmla="*/ 360994 w 383844"/>
              <a:gd name="connsiteY4" fmla="*/ 34380 h 225409"/>
              <a:gd name="connsiteX5" fmla="*/ 307019 w 383844"/>
              <a:gd name="connsiteY5" fmla="*/ 10567 h 225409"/>
              <a:gd name="connsiteX6" fmla="*/ 2219 w 383844"/>
              <a:gd name="connsiteY6" fmla="*/ 224880 h 22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844" h="225409">
                <a:moveTo>
                  <a:pt x="2219" y="224880"/>
                </a:moveTo>
                <a:cubicBezTo>
                  <a:pt x="-19741" y="234670"/>
                  <a:pt x="127367" y="105817"/>
                  <a:pt x="175257" y="69305"/>
                </a:cubicBezTo>
                <a:cubicBezTo>
                  <a:pt x="223147" y="32793"/>
                  <a:pt x="255426" y="4482"/>
                  <a:pt x="289557" y="5805"/>
                </a:cubicBezTo>
                <a:cubicBezTo>
                  <a:pt x="323688" y="7128"/>
                  <a:pt x="368138" y="72479"/>
                  <a:pt x="380044" y="77242"/>
                </a:cubicBezTo>
                <a:cubicBezTo>
                  <a:pt x="391950" y="82004"/>
                  <a:pt x="373165" y="45493"/>
                  <a:pt x="360994" y="34380"/>
                </a:cubicBezTo>
                <a:cubicBezTo>
                  <a:pt x="348823" y="23267"/>
                  <a:pt x="362052" y="-19596"/>
                  <a:pt x="307019" y="10567"/>
                </a:cubicBezTo>
                <a:cubicBezTo>
                  <a:pt x="251986" y="40729"/>
                  <a:pt x="24179" y="215090"/>
                  <a:pt x="2219" y="224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E5F75579-8DA8-4CE6-83F9-E52F80758B6F}"/>
              </a:ext>
            </a:extLst>
          </p:cNvPr>
          <p:cNvSpPr/>
          <p:nvPr/>
        </p:nvSpPr>
        <p:spPr>
          <a:xfrm>
            <a:off x="5920751" y="5873503"/>
            <a:ext cx="275844" cy="519086"/>
          </a:xfrm>
          <a:custGeom>
            <a:avLst/>
            <a:gdLst>
              <a:gd name="connsiteX0" fmla="*/ 624 w 275844"/>
              <a:gd name="connsiteY0" fmla="*/ 247 h 519086"/>
              <a:gd name="connsiteX1" fmla="*/ 46662 w 275844"/>
              <a:gd name="connsiteY1" fmla="*/ 120897 h 519086"/>
              <a:gd name="connsiteX2" fmla="*/ 113337 w 275844"/>
              <a:gd name="connsiteY2" fmla="*/ 271710 h 519086"/>
              <a:gd name="connsiteX3" fmla="*/ 173662 w 275844"/>
              <a:gd name="connsiteY3" fmla="*/ 398710 h 519086"/>
              <a:gd name="connsiteX4" fmla="*/ 273674 w 275844"/>
              <a:gd name="connsiteY4" fmla="*/ 517772 h 519086"/>
              <a:gd name="connsiteX5" fmla="*/ 237162 w 275844"/>
              <a:gd name="connsiteY5" fmla="*/ 455860 h 519086"/>
              <a:gd name="connsiteX6" fmla="*/ 175249 w 275844"/>
              <a:gd name="connsiteY6" fmla="*/ 355847 h 519086"/>
              <a:gd name="connsiteX7" fmla="*/ 79999 w 275844"/>
              <a:gd name="connsiteY7" fmla="*/ 152647 h 519086"/>
              <a:gd name="connsiteX8" fmla="*/ 624 w 275844"/>
              <a:gd name="connsiteY8" fmla="*/ 247 h 51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844" h="519086">
                <a:moveTo>
                  <a:pt x="624" y="247"/>
                </a:moveTo>
                <a:cubicBezTo>
                  <a:pt x="-4932" y="-5045"/>
                  <a:pt x="27877" y="75653"/>
                  <a:pt x="46662" y="120897"/>
                </a:cubicBezTo>
                <a:cubicBezTo>
                  <a:pt x="65447" y="166141"/>
                  <a:pt x="92170" y="225408"/>
                  <a:pt x="113337" y="271710"/>
                </a:cubicBezTo>
                <a:cubicBezTo>
                  <a:pt x="134504" y="318012"/>
                  <a:pt x="146939" y="357700"/>
                  <a:pt x="173662" y="398710"/>
                </a:cubicBezTo>
                <a:cubicBezTo>
                  <a:pt x="200385" y="439720"/>
                  <a:pt x="263091" y="508247"/>
                  <a:pt x="273674" y="517772"/>
                </a:cubicBezTo>
                <a:cubicBezTo>
                  <a:pt x="284257" y="527297"/>
                  <a:pt x="253566" y="482847"/>
                  <a:pt x="237162" y="455860"/>
                </a:cubicBezTo>
                <a:cubicBezTo>
                  <a:pt x="220758" y="428873"/>
                  <a:pt x="201443" y="406382"/>
                  <a:pt x="175249" y="355847"/>
                </a:cubicBezTo>
                <a:cubicBezTo>
                  <a:pt x="149055" y="305312"/>
                  <a:pt x="109103" y="209532"/>
                  <a:pt x="79999" y="152647"/>
                </a:cubicBezTo>
                <a:cubicBezTo>
                  <a:pt x="50895" y="95762"/>
                  <a:pt x="6180" y="5539"/>
                  <a:pt x="624" y="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31B7B476-5D2C-4C90-ACC7-2E94249D766F}"/>
              </a:ext>
            </a:extLst>
          </p:cNvPr>
          <p:cNvSpPr/>
          <p:nvPr/>
        </p:nvSpPr>
        <p:spPr>
          <a:xfrm>
            <a:off x="7019891" y="5503377"/>
            <a:ext cx="41365" cy="278301"/>
          </a:xfrm>
          <a:custGeom>
            <a:avLst/>
            <a:gdLst>
              <a:gd name="connsiteX0" fmla="*/ 19084 w 41365"/>
              <a:gd name="connsiteY0" fmla="*/ 486 h 278301"/>
              <a:gd name="connsiteX1" fmla="*/ 25434 w 41365"/>
              <a:gd name="connsiteY1" fmla="*/ 181461 h 278301"/>
              <a:gd name="connsiteX2" fmla="*/ 34 w 41365"/>
              <a:gd name="connsiteY2" fmla="*/ 278298 h 278301"/>
              <a:gd name="connsiteX3" fmla="*/ 31784 w 41365"/>
              <a:gd name="connsiteY3" fmla="*/ 184636 h 278301"/>
              <a:gd name="connsiteX4" fmla="*/ 41309 w 41365"/>
              <a:gd name="connsiteY4" fmla="*/ 129073 h 278301"/>
              <a:gd name="connsiteX5" fmla="*/ 19084 w 41365"/>
              <a:gd name="connsiteY5" fmla="*/ 486 h 27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65" h="278301">
                <a:moveTo>
                  <a:pt x="19084" y="486"/>
                </a:moveTo>
                <a:cubicBezTo>
                  <a:pt x="16438" y="9217"/>
                  <a:pt x="28609" y="135159"/>
                  <a:pt x="25434" y="181461"/>
                </a:cubicBezTo>
                <a:cubicBezTo>
                  <a:pt x="22259" y="227763"/>
                  <a:pt x="-1024" y="277769"/>
                  <a:pt x="34" y="278298"/>
                </a:cubicBezTo>
                <a:cubicBezTo>
                  <a:pt x="1092" y="278827"/>
                  <a:pt x="24905" y="209507"/>
                  <a:pt x="31784" y="184636"/>
                </a:cubicBezTo>
                <a:cubicBezTo>
                  <a:pt x="38663" y="159765"/>
                  <a:pt x="41838" y="155002"/>
                  <a:pt x="41309" y="129073"/>
                </a:cubicBezTo>
                <a:cubicBezTo>
                  <a:pt x="40780" y="103144"/>
                  <a:pt x="21730" y="-8245"/>
                  <a:pt x="19084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6655A044-E77E-4D81-8C51-E68427CF306C}"/>
              </a:ext>
            </a:extLst>
          </p:cNvPr>
          <p:cNvSpPr/>
          <p:nvPr/>
        </p:nvSpPr>
        <p:spPr>
          <a:xfrm>
            <a:off x="6822928" y="5724522"/>
            <a:ext cx="204284" cy="542026"/>
          </a:xfrm>
          <a:custGeom>
            <a:avLst/>
            <a:gdLst>
              <a:gd name="connsiteX0" fmla="*/ 195410 w 204284"/>
              <a:gd name="connsiteY0" fmla="*/ 3 h 542026"/>
              <a:gd name="connsiteX1" fmla="*/ 203347 w 204284"/>
              <a:gd name="connsiteY1" fmla="*/ 220666 h 542026"/>
              <a:gd name="connsiteX2" fmla="*/ 171597 w 204284"/>
              <a:gd name="connsiteY2" fmla="*/ 322266 h 542026"/>
              <a:gd name="connsiteX3" fmla="*/ 82697 w 204284"/>
              <a:gd name="connsiteY3" fmla="*/ 454028 h 542026"/>
              <a:gd name="connsiteX4" fmla="*/ 147 w 204284"/>
              <a:gd name="connsiteY4" fmla="*/ 541341 h 542026"/>
              <a:gd name="connsiteX5" fmla="*/ 103335 w 204284"/>
              <a:gd name="connsiteY5" fmla="*/ 407991 h 542026"/>
              <a:gd name="connsiteX6" fmla="*/ 190647 w 204284"/>
              <a:gd name="connsiteY6" fmla="*/ 215903 h 542026"/>
              <a:gd name="connsiteX7" fmla="*/ 195410 w 204284"/>
              <a:gd name="connsiteY7" fmla="*/ 3 h 54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284" h="542026">
                <a:moveTo>
                  <a:pt x="195410" y="3"/>
                </a:moveTo>
                <a:cubicBezTo>
                  <a:pt x="197527" y="797"/>
                  <a:pt x="207316" y="166956"/>
                  <a:pt x="203347" y="220666"/>
                </a:cubicBezTo>
                <a:cubicBezTo>
                  <a:pt x="199378" y="274376"/>
                  <a:pt x="191705" y="283372"/>
                  <a:pt x="171597" y="322266"/>
                </a:cubicBezTo>
                <a:cubicBezTo>
                  <a:pt x="151489" y="361160"/>
                  <a:pt x="111272" y="417516"/>
                  <a:pt x="82697" y="454028"/>
                </a:cubicBezTo>
                <a:cubicBezTo>
                  <a:pt x="54122" y="490540"/>
                  <a:pt x="-3293" y="549014"/>
                  <a:pt x="147" y="541341"/>
                </a:cubicBezTo>
                <a:cubicBezTo>
                  <a:pt x="3587" y="533668"/>
                  <a:pt x="71585" y="462231"/>
                  <a:pt x="103335" y="407991"/>
                </a:cubicBezTo>
                <a:cubicBezTo>
                  <a:pt x="135085" y="353751"/>
                  <a:pt x="174772" y="278874"/>
                  <a:pt x="190647" y="215903"/>
                </a:cubicBezTo>
                <a:cubicBezTo>
                  <a:pt x="206522" y="152932"/>
                  <a:pt x="193293" y="-791"/>
                  <a:pt x="19541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: 図形 1262">
            <a:extLst>
              <a:ext uri="{FF2B5EF4-FFF2-40B4-BE49-F238E27FC236}">
                <a16:creationId xmlns:a16="http://schemas.microsoft.com/office/drawing/2014/main" id="{F88581BE-ECA2-4389-B727-CE3172AC8802}"/>
              </a:ext>
            </a:extLst>
          </p:cNvPr>
          <p:cNvSpPr/>
          <p:nvPr/>
        </p:nvSpPr>
        <p:spPr>
          <a:xfrm>
            <a:off x="6199458" y="6187456"/>
            <a:ext cx="664016" cy="206196"/>
          </a:xfrm>
          <a:custGeom>
            <a:avLst/>
            <a:gdLst>
              <a:gd name="connsiteX0" fmla="*/ 4492 w 664016"/>
              <a:gd name="connsiteY0" fmla="*/ 205407 h 206196"/>
              <a:gd name="connsiteX1" fmla="*/ 106092 w 664016"/>
              <a:gd name="connsiteY1" fmla="*/ 121269 h 206196"/>
              <a:gd name="connsiteX2" fmla="*/ 341042 w 664016"/>
              <a:gd name="connsiteY2" fmla="*/ 68882 h 206196"/>
              <a:gd name="connsiteX3" fmla="*/ 509317 w 664016"/>
              <a:gd name="connsiteY3" fmla="*/ 100632 h 206196"/>
              <a:gd name="connsiteX4" fmla="*/ 661717 w 664016"/>
              <a:gd name="connsiteY4" fmla="*/ 619 h 206196"/>
              <a:gd name="connsiteX5" fmla="*/ 601392 w 664016"/>
              <a:gd name="connsiteY5" fmla="*/ 59357 h 206196"/>
              <a:gd name="connsiteX6" fmla="*/ 604567 w 664016"/>
              <a:gd name="connsiteY6" fmla="*/ 79994 h 206196"/>
              <a:gd name="connsiteX7" fmla="*/ 545830 w 664016"/>
              <a:gd name="connsiteY7" fmla="*/ 67294 h 206196"/>
              <a:gd name="connsiteX8" fmla="*/ 496617 w 664016"/>
              <a:gd name="connsiteY8" fmla="*/ 78407 h 206196"/>
              <a:gd name="connsiteX9" fmla="*/ 371205 w 664016"/>
              <a:gd name="connsiteY9" fmla="*/ 49832 h 206196"/>
              <a:gd name="connsiteX10" fmla="*/ 242617 w 664016"/>
              <a:gd name="connsiteY10" fmla="*/ 67294 h 206196"/>
              <a:gd name="connsiteX11" fmla="*/ 4492 w 664016"/>
              <a:gd name="connsiteY11" fmla="*/ 205407 h 20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4016" h="206196">
                <a:moveTo>
                  <a:pt x="4492" y="205407"/>
                </a:moveTo>
                <a:cubicBezTo>
                  <a:pt x="-18262" y="214403"/>
                  <a:pt x="50000" y="144023"/>
                  <a:pt x="106092" y="121269"/>
                </a:cubicBezTo>
                <a:cubicBezTo>
                  <a:pt x="162184" y="98515"/>
                  <a:pt x="273838" y="72321"/>
                  <a:pt x="341042" y="68882"/>
                </a:cubicBezTo>
                <a:cubicBezTo>
                  <a:pt x="408246" y="65443"/>
                  <a:pt x="455871" y="112009"/>
                  <a:pt x="509317" y="100632"/>
                </a:cubicBezTo>
                <a:cubicBezTo>
                  <a:pt x="562763" y="89255"/>
                  <a:pt x="646371" y="7498"/>
                  <a:pt x="661717" y="619"/>
                </a:cubicBezTo>
                <a:cubicBezTo>
                  <a:pt x="677063" y="-6260"/>
                  <a:pt x="610917" y="46128"/>
                  <a:pt x="601392" y="59357"/>
                </a:cubicBezTo>
                <a:cubicBezTo>
                  <a:pt x="591867" y="72586"/>
                  <a:pt x="613827" y="78671"/>
                  <a:pt x="604567" y="79994"/>
                </a:cubicBezTo>
                <a:cubicBezTo>
                  <a:pt x="595307" y="81317"/>
                  <a:pt x="563822" y="67558"/>
                  <a:pt x="545830" y="67294"/>
                </a:cubicBezTo>
                <a:cubicBezTo>
                  <a:pt x="527838" y="67030"/>
                  <a:pt x="525721" y="81317"/>
                  <a:pt x="496617" y="78407"/>
                </a:cubicBezTo>
                <a:cubicBezTo>
                  <a:pt x="467513" y="75497"/>
                  <a:pt x="413538" y="51684"/>
                  <a:pt x="371205" y="49832"/>
                </a:cubicBezTo>
                <a:cubicBezTo>
                  <a:pt x="328872" y="47980"/>
                  <a:pt x="305323" y="43482"/>
                  <a:pt x="242617" y="67294"/>
                </a:cubicBezTo>
                <a:cubicBezTo>
                  <a:pt x="179911" y="91106"/>
                  <a:pt x="27246" y="196411"/>
                  <a:pt x="4492" y="205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E7BA26E2-A65B-4602-96F9-5DE9D1A6C8C6}"/>
              </a:ext>
            </a:extLst>
          </p:cNvPr>
          <p:cNvSpPr/>
          <p:nvPr/>
        </p:nvSpPr>
        <p:spPr>
          <a:xfrm>
            <a:off x="3093968" y="3190494"/>
            <a:ext cx="191806" cy="16676"/>
          </a:xfrm>
          <a:custGeom>
            <a:avLst/>
            <a:gdLst>
              <a:gd name="connsiteX0" fmla="*/ 70 w 191806"/>
              <a:gd name="connsiteY0" fmla="*/ 381 h 16676"/>
              <a:gd name="connsiteX1" fmla="*/ 169932 w 191806"/>
              <a:gd name="connsiteY1" fmla="*/ 5144 h 16676"/>
              <a:gd name="connsiteX2" fmla="*/ 187395 w 191806"/>
              <a:gd name="connsiteY2" fmla="*/ 16256 h 16676"/>
              <a:gd name="connsiteX3" fmla="*/ 149295 w 191806"/>
              <a:gd name="connsiteY3" fmla="*/ 14669 h 16676"/>
              <a:gd name="connsiteX4" fmla="*/ 70 w 191806"/>
              <a:gd name="connsiteY4" fmla="*/ 381 h 1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806" h="16676">
                <a:moveTo>
                  <a:pt x="70" y="381"/>
                </a:moveTo>
                <a:cubicBezTo>
                  <a:pt x="3509" y="-1206"/>
                  <a:pt x="138711" y="2498"/>
                  <a:pt x="169932" y="5144"/>
                </a:cubicBezTo>
                <a:cubicBezTo>
                  <a:pt x="201153" y="7790"/>
                  <a:pt x="190834" y="14669"/>
                  <a:pt x="187395" y="16256"/>
                </a:cubicBezTo>
                <a:cubicBezTo>
                  <a:pt x="183956" y="17843"/>
                  <a:pt x="178135" y="14404"/>
                  <a:pt x="149295" y="14669"/>
                </a:cubicBezTo>
                <a:cubicBezTo>
                  <a:pt x="120455" y="14934"/>
                  <a:pt x="-3369" y="1968"/>
                  <a:pt x="70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CD36F41B-A00E-410E-A7AD-A439CDC57969}"/>
              </a:ext>
            </a:extLst>
          </p:cNvPr>
          <p:cNvSpPr/>
          <p:nvPr/>
        </p:nvSpPr>
        <p:spPr>
          <a:xfrm>
            <a:off x="3049337" y="3246251"/>
            <a:ext cx="253947" cy="157920"/>
          </a:xfrm>
          <a:custGeom>
            <a:avLst/>
            <a:gdLst>
              <a:gd name="connsiteX0" fmla="*/ 252663 w 253947"/>
              <a:gd name="connsiteY0" fmla="*/ 187 h 157920"/>
              <a:gd name="connsiteX1" fmla="*/ 82801 w 253947"/>
              <a:gd name="connsiteY1" fmla="*/ 87499 h 157920"/>
              <a:gd name="connsiteX2" fmla="*/ 251 w 253947"/>
              <a:gd name="connsiteY2" fmla="*/ 157349 h 157920"/>
              <a:gd name="connsiteX3" fmla="*/ 60576 w 253947"/>
              <a:gd name="connsiteY3" fmla="*/ 117662 h 157920"/>
              <a:gd name="connsiteX4" fmla="*/ 155826 w 253947"/>
              <a:gd name="connsiteY4" fmla="*/ 65274 h 157920"/>
              <a:gd name="connsiteX5" fmla="*/ 252663 w 253947"/>
              <a:gd name="connsiteY5" fmla="*/ 187 h 15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947" h="157920">
                <a:moveTo>
                  <a:pt x="252663" y="187"/>
                </a:moveTo>
                <a:cubicBezTo>
                  <a:pt x="240492" y="3891"/>
                  <a:pt x="124870" y="61305"/>
                  <a:pt x="82801" y="87499"/>
                </a:cubicBezTo>
                <a:cubicBezTo>
                  <a:pt x="40732" y="113693"/>
                  <a:pt x="3955" y="152322"/>
                  <a:pt x="251" y="157349"/>
                </a:cubicBezTo>
                <a:cubicBezTo>
                  <a:pt x="-3453" y="162376"/>
                  <a:pt x="34647" y="133008"/>
                  <a:pt x="60576" y="117662"/>
                </a:cubicBezTo>
                <a:cubicBezTo>
                  <a:pt x="86505" y="102316"/>
                  <a:pt x="124341" y="81943"/>
                  <a:pt x="155826" y="65274"/>
                </a:cubicBezTo>
                <a:cubicBezTo>
                  <a:pt x="187311" y="48605"/>
                  <a:pt x="264834" y="-3517"/>
                  <a:pt x="252663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A9D62578-6311-4B1A-8E0F-BC99932078B1}"/>
              </a:ext>
            </a:extLst>
          </p:cNvPr>
          <p:cNvSpPr/>
          <p:nvPr/>
        </p:nvSpPr>
        <p:spPr>
          <a:xfrm>
            <a:off x="2797175" y="3208139"/>
            <a:ext cx="445213" cy="354211"/>
          </a:xfrm>
          <a:custGeom>
            <a:avLst/>
            <a:gdLst>
              <a:gd name="connsiteX0" fmla="*/ 0 w 445213"/>
              <a:gd name="connsiteY0" fmla="*/ 354211 h 354211"/>
              <a:gd name="connsiteX1" fmla="*/ 136525 w 445213"/>
              <a:gd name="connsiteY1" fmla="*/ 300236 h 354211"/>
              <a:gd name="connsiteX2" fmla="*/ 220663 w 445213"/>
              <a:gd name="connsiteY2" fmla="*/ 201811 h 354211"/>
              <a:gd name="connsiteX3" fmla="*/ 347663 w 445213"/>
              <a:gd name="connsiteY3" fmla="*/ 95449 h 354211"/>
              <a:gd name="connsiteX4" fmla="*/ 428625 w 445213"/>
              <a:gd name="connsiteY4" fmla="*/ 22424 h 354211"/>
              <a:gd name="connsiteX5" fmla="*/ 444500 w 445213"/>
              <a:gd name="connsiteY5" fmla="*/ 199 h 354211"/>
              <a:gd name="connsiteX6" fmla="*/ 415925 w 445213"/>
              <a:gd name="connsiteY6" fmla="*/ 31949 h 354211"/>
              <a:gd name="connsiteX7" fmla="*/ 315913 w 445213"/>
              <a:gd name="connsiteY7" fmla="*/ 97036 h 354211"/>
              <a:gd name="connsiteX8" fmla="*/ 192088 w 445213"/>
              <a:gd name="connsiteY8" fmla="*/ 203399 h 354211"/>
              <a:gd name="connsiteX9" fmla="*/ 0 w 445213"/>
              <a:gd name="connsiteY9" fmla="*/ 354211 h 35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5213" h="354211">
                <a:moveTo>
                  <a:pt x="0" y="354211"/>
                </a:moveTo>
                <a:cubicBezTo>
                  <a:pt x="49874" y="339923"/>
                  <a:pt x="99748" y="325636"/>
                  <a:pt x="136525" y="300236"/>
                </a:cubicBezTo>
                <a:cubicBezTo>
                  <a:pt x="173302" y="274836"/>
                  <a:pt x="185473" y="235942"/>
                  <a:pt x="220663" y="201811"/>
                </a:cubicBezTo>
                <a:cubicBezTo>
                  <a:pt x="255853" y="167680"/>
                  <a:pt x="313003" y="125347"/>
                  <a:pt x="347663" y="95449"/>
                </a:cubicBezTo>
                <a:cubicBezTo>
                  <a:pt x="382323" y="65551"/>
                  <a:pt x="412485" y="38299"/>
                  <a:pt x="428625" y="22424"/>
                </a:cubicBezTo>
                <a:cubicBezTo>
                  <a:pt x="444765" y="6549"/>
                  <a:pt x="446617" y="-1389"/>
                  <a:pt x="444500" y="199"/>
                </a:cubicBezTo>
                <a:cubicBezTo>
                  <a:pt x="442383" y="1787"/>
                  <a:pt x="437356" y="15809"/>
                  <a:pt x="415925" y="31949"/>
                </a:cubicBezTo>
                <a:cubicBezTo>
                  <a:pt x="394494" y="48088"/>
                  <a:pt x="353219" y="68461"/>
                  <a:pt x="315913" y="97036"/>
                </a:cubicBezTo>
                <a:cubicBezTo>
                  <a:pt x="278607" y="125611"/>
                  <a:pt x="192088" y="203399"/>
                  <a:pt x="192088" y="203399"/>
                </a:cubicBezTo>
                <a:lnTo>
                  <a:pt x="0" y="3542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: 図形 1266">
            <a:extLst>
              <a:ext uri="{FF2B5EF4-FFF2-40B4-BE49-F238E27FC236}">
                <a16:creationId xmlns:a16="http://schemas.microsoft.com/office/drawing/2014/main" id="{A471D8BF-A75C-40CF-93F7-8297D8D2F4A6}"/>
              </a:ext>
            </a:extLst>
          </p:cNvPr>
          <p:cNvSpPr/>
          <p:nvPr/>
        </p:nvSpPr>
        <p:spPr>
          <a:xfrm>
            <a:off x="2936073" y="3147710"/>
            <a:ext cx="215622" cy="302170"/>
          </a:xfrm>
          <a:custGeom>
            <a:avLst/>
            <a:gdLst>
              <a:gd name="connsiteX0" fmla="*/ 215115 w 215622"/>
              <a:gd name="connsiteY0" fmla="*/ 41578 h 302170"/>
              <a:gd name="connsiteX1" fmla="*/ 148440 w 215622"/>
              <a:gd name="connsiteY1" fmla="*/ 9828 h 302170"/>
              <a:gd name="connsiteX2" fmla="*/ 107165 w 215622"/>
              <a:gd name="connsiteY2" fmla="*/ 17765 h 302170"/>
              <a:gd name="connsiteX3" fmla="*/ 42077 w 215622"/>
              <a:gd name="connsiteY3" fmla="*/ 84440 h 302170"/>
              <a:gd name="connsiteX4" fmla="*/ 34140 w 215622"/>
              <a:gd name="connsiteY4" fmla="*/ 127303 h 302170"/>
              <a:gd name="connsiteX5" fmla="*/ 802 w 215622"/>
              <a:gd name="connsiteY5" fmla="*/ 301928 h 302170"/>
              <a:gd name="connsiteX6" fmla="*/ 11915 w 215622"/>
              <a:gd name="connsiteY6" fmla="*/ 163815 h 302170"/>
              <a:gd name="connsiteX7" fmla="*/ 29377 w 215622"/>
              <a:gd name="connsiteY7" fmla="*/ 97140 h 302170"/>
              <a:gd name="connsiteX8" fmla="*/ 110340 w 215622"/>
              <a:gd name="connsiteY8" fmla="*/ 1890 h 302170"/>
              <a:gd name="connsiteX9" fmla="*/ 215115 w 215622"/>
              <a:gd name="connsiteY9" fmla="*/ 41578 h 3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622" h="302170">
                <a:moveTo>
                  <a:pt x="215115" y="41578"/>
                </a:moveTo>
                <a:cubicBezTo>
                  <a:pt x="221465" y="42901"/>
                  <a:pt x="166432" y="13797"/>
                  <a:pt x="148440" y="9828"/>
                </a:cubicBezTo>
                <a:cubicBezTo>
                  <a:pt x="130448" y="5859"/>
                  <a:pt x="124892" y="5330"/>
                  <a:pt x="107165" y="17765"/>
                </a:cubicBezTo>
                <a:cubicBezTo>
                  <a:pt x="89438" y="30200"/>
                  <a:pt x="54248" y="66184"/>
                  <a:pt x="42077" y="84440"/>
                </a:cubicBezTo>
                <a:cubicBezTo>
                  <a:pt x="29906" y="102696"/>
                  <a:pt x="41019" y="91055"/>
                  <a:pt x="34140" y="127303"/>
                </a:cubicBezTo>
                <a:cubicBezTo>
                  <a:pt x="27261" y="163551"/>
                  <a:pt x="4506" y="295843"/>
                  <a:pt x="802" y="301928"/>
                </a:cubicBezTo>
                <a:cubicBezTo>
                  <a:pt x="-2902" y="308013"/>
                  <a:pt x="7153" y="197946"/>
                  <a:pt x="11915" y="163815"/>
                </a:cubicBezTo>
                <a:cubicBezTo>
                  <a:pt x="16677" y="129684"/>
                  <a:pt x="12973" y="124127"/>
                  <a:pt x="29377" y="97140"/>
                </a:cubicBezTo>
                <a:cubicBezTo>
                  <a:pt x="45781" y="70153"/>
                  <a:pt x="81500" y="14061"/>
                  <a:pt x="110340" y="1890"/>
                </a:cubicBezTo>
                <a:cubicBezTo>
                  <a:pt x="139180" y="-10281"/>
                  <a:pt x="208765" y="40255"/>
                  <a:pt x="215115" y="41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8F4B16E2-537E-4690-8B7D-FEAD1DA43525}"/>
              </a:ext>
            </a:extLst>
          </p:cNvPr>
          <p:cNvSpPr/>
          <p:nvPr/>
        </p:nvSpPr>
        <p:spPr>
          <a:xfrm>
            <a:off x="3021600" y="3180000"/>
            <a:ext cx="103492" cy="196930"/>
          </a:xfrm>
          <a:custGeom>
            <a:avLst/>
            <a:gdLst>
              <a:gd name="connsiteX0" fmla="*/ 102600 w 103492"/>
              <a:gd name="connsiteY0" fmla="*/ 1350 h 196930"/>
              <a:gd name="connsiteX1" fmla="*/ 51800 w 103492"/>
              <a:gd name="connsiteY1" fmla="*/ 37863 h 196930"/>
              <a:gd name="connsiteX2" fmla="*/ 15288 w 103492"/>
              <a:gd name="connsiteY2" fmla="*/ 117238 h 196930"/>
              <a:gd name="connsiteX3" fmla="*/ 2588 w 103492"/>
              <a:gd name="connsiteY3" fmla="*/ 196613 h 196930"/>
              <a:gd name="connsiteX4" fmla="*/ 5763 w 103492"/>
              <a:gd name="connsiteY4" fmla="*/ 142638 h 196930"/>
              <a:gd name="connsiteX5" fmla="*/ 5763 w 103492"/>
              <a:gd name="connsiteY5" fmla="*/ 82313 h 196930"/>
              <a:gd name="connsiteX6" fmla="*/ 102600 w 103492"/>
              <a:gd name="connsiteY6" fmla="*/ 1350 h 19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92" h="196930">
                <a:moveTo>
                  <a:pt x="102600" y="1350"/>
                </a:moveTo>
                <a:cubicBezTo>
                  <a:pt x="110273" y="-6058"/>
                  <a:pt x="66352" y="18548"/>
                  <a:pt x="51800" y="37863"/>
                </a:cubicBezTo>
                <a:cubicBezTo>
                  <a:pt x="37248" y="57178"/>
                  <a:pt x="23490" y="90780"/>
                  <a:pt x="15288" y="117238"/>
                </a:cubicBezTo>
                <a:cubicBezTo>
                  <a:pt x="7086" y="143696"/>
                  <a:pt x="4175" y="192380"/>
                  <a:pt x="2588" y="196613"/>
                </a:cubicBezTo>
                <a:cubicBezTo>
                  <a:pt x="1001" y="200846"/>
                  <a:pt x="5234" y="161688"/>
                  <a:pt x="5763" y="142638"/>
                </a:cubicBezTo>
                <a:cubicBezTo>
                  <a:pt x="6292" y="123588"/>
                  <a:pt x="-7466" y="105596"/>
                  <a:pt x="5763" y="82313"/>
                </a:cubicBezTo>
                <a:cubicBezTo>
                  <a:pt x="18992" y="59030"/>
                  <a:pt x="94927" y="8758"/>
                  <a:pt x="102600" y="1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221A01A3-DCAC-49B0-98ED-EEBCB6BF01DF}"/>
              </a:ext>
            </a:extLst>
          </p:cNvPr>
          <p:cNvSpPr/>
          <p:nvPr/>
        </p:nvSpPr>
        <p:spPr>
          <a:xfrm>
            <a:off x="2072093" y="3720783"/>
            <a:ext cx="424997" cy="86067"/>
          </a:xfrm>
          <a:custGeom>
            <a:avLst/>
            <a:gdLst>
              <a:gd name="connsiteX0" fmla="*/ 1182 w 424997"/>
              <a:gd name="connsiteY0" fmla="*/ 86042 h 86067"/>
              <a:gd name="connsiteX1" fmla="*/ 91670 w 424997"/>
              <a:gd name="connsiteY1" fmla="*/ 41592 h 86067"/>
              <a:gd name="connsiteX2" fmla="*/ 267882 w 424997"/>
              <a:gd name="connsiteY2" fmla="*/ 3492 h 86067"/>
              <a:gd name="connsiteX3" fmla="*/ 420282 w 424997"/>
              <a:gd name="connsiteY3" fmla="*/ 1905 h 86067"/>
              <a:gd name="connsiteX4" fmla="*/ 374245 w 424997"/>
              <a:gd name="connsiteY4" fmla="*/ 5080 h 86067"/>
              <a:gd name="connsiteX5" fmla="*/ 253595 w 424997"/>
              <a:gd name="connsiteY5" fmla="*/ 19367 h 86067"/>
              <a:gd name="connsiteX6" fmla="*/ 151995 w 424997"/>
              <a:gd name="connsiteY6" fmla="*/ 35242 h 86067"/>
              <a:gd name="connsiteX7" fmla="*/ 1182 w 424997"/>
              <a:gd name="connsiteY7" fmla="*/ 86042 h 8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997" h="86067">
                <a:moveTo>
                  <a:pt x="1182" y="86042"/>
                </a:moveTo>
                <a:cubicBezTo>
                  <a:pt x="-8872" y="87100"/>
                  <a:pt x="47220" y="55350"/>
                  <a:pt x="91670" y="41592"/>
                </a:cubicBezTo>
                <a:cubicBezTo>
                  <a:pt x="136120" y="27834"/>
                  <a:pt x="213113" y="10106"/>
                  <a:pt x="267882" y="3492"/>
                </a:cubicBezTo>
                <a:cubicBezTo>
                  <a:pt x="322651" y="-3122"/>
                  <a:pt x="402555" y="1640"/>
                  <a:pt x="420282" y="1905"/>
                </a:cubicBezTo>
                <a:cubicBezTo>
                  <a:pt x="438009" y="2170"/>
                  <a:pt x="402026" y="2170"/>
                  <a:pt x="374245" y="5080"/>
                </a:cubicBezTo>
                <a:cubicBezTo>
                  <a:pt x="346464" y="7990"/>
                  <a:pt x="290637" y="14340"/>
                  <a:pt x="253595" y="19367"/>
                </a:cubicBezTo>
                <a:cubicBezTo>
                  <a:pt x="216553" y="24394"/>
                  <a:pt x="190095" y="25188"/>
                  <a:pt x="151995" y="35242"/>
                </a:cubicBezTo>
                <a:cubicBezTo>
                  <a:pt x="113895" y="45296"/>
                  <a:pt x="11236" y="84984"/>
                  <a:pt x="1182" y="86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8D0AE7D8-6A7D-4B73-ACC0-CF18C3B1A088}"/>
              </a:ext>
            </a:extLst>
          </p:cNvPr>
          <p:cNvSpPr/>
          <p:nvPr/>
        </p:nvSpPr>
        <p:spPr>
          <a:xfrm>
            <a:off x="1998072" y="3735129"/>
            <a:ext cx="261515" cy="497742"/>
          </a:xfrm>
          <a:custGeom>
            <a:avLst/>
            <a:gdLst>
              <a:gd name="connsiteX0" fmla="*/ 259353 w 261515"/>
              <a:gd name="connsiteY0" fmla="*/ 6609 h 497742"/>
              <a:gd name="connsiteX1" fmla="*/ 145053 w 261515"/>
              <a:gd name="connsiteY1" fmla="*/ 12959 h 497742"/>
              <a:gd name="connsiteX2" fmla="*/ 43453 w 261515"/>
              <a:gd name="connsiteY2" fmla="*/ 70109 h 497742"/>
              <a:gd name="connsiteX3" fmla="*/ 24403 w 261515"/>
              <a:gd name="connsiteY3" fmla="*/ 100271 h 497742"/>
              <a:gd name="connsiteX4" fmla="*/ 10116 w 261515"/>
              <a:gd name="connsiteY4" fmla="*/ 201871 h 497742"/>
              <a:gd name="connsiteX5" fmla="*/ 591 w 261515"/>
              <a:gd name="connsiteY5" fmla="*/ 293946 h 497742"/>
              <a:gd name="connsiteX6" fmla="*/ 2178 w 261515"/>
              <a:gd name="connsiteY6" fmla="*/ 489209 h 497742"/>
              <a:gd name="connsiteX7" fmla="*/ 11703 w 261515"/>
              <a:gd name="connsiteY7" fmla="*/ 435234 h 497742"/>
              <a:gd name="connsiteX8" fmla="*/ 25991 w 261515"/>
              <a:gd name="connsiteY8" fmla="*/ 189171 h 497742"/>
              <a:gd name="connsiteX9" fmla="*/ 38691 w 261515"/>
              <a:gd name="connsiteY9" fmla="*/ 92334 h 497742"/>
              <a:gd name="connsiteX10" fmla="*/ 259353 w 261515"/>
              <a:gd name="connsiteY10" fmla="*/ 6609 h 49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515" h="497742">
                <a:moveTo>
                  <a:pt x="259353" y="6609"/>
                </a:moveTo>
                <a:cubicBezTo>
                  <a:pt x="277080" y="-6620"/>
                  <a:pt x="181036" y="2376"/>
                  <a:pt x="145053" y="12959"/>
                </a:cubicBezTo>
                <a:cubicBezTo>
                  <a:pt x="109070" y="23542"/>
                  <a:pt x="63561" y="55557"/>
                  <a:pt x="43453" y="70109"/>
                </a:cubicBezTo>
                <a:cubicBezTo>
                  <a:pt x="23345" y="84661"/>
                  <a:pt x="29959" y="78311"/>
                  <a:pt x="24403" y="100271"/>
                </a:cubicBezTo>
                <a:cubicBezTo>
                  <a:pt x="18847" y="122231"/>
                  <a:pt x="14085" y="169592"/>
                  <a:pt x="10116" y="201871"/>
                </a:cubicBezTo>
                <a:cubicBezTo>
                  <a:pt x="6147" y="234150"/>
                  <a:pt x="1914" y="246056"/>
                  <a:pt x="591" y="293946"/>
                </a:cubicBezTo>
                <a:cubicBezTo>
                  <a:pt x="-732" y="341836"/>
                  <a:pt x="326" y="465661"/>
                  <a:pt x="2178" y="489209"/>
                </a:cubicBezTo>
                <a:cubicBezTo>
                  <a:pt x="4030" y="512757"/>
                  <a:pt x="7734" y="485240"/>
                  <a:pt x="11703" y="435234"/>
                </a:cubicBezTo>
                <a:cubicBezTo>
                  <a:pt x="15672" y="385228"/>
                  <a:pt x="21493" y="246321"/>
                  <a:pt x="25991" y="189171"/>
                </a:cubicBezTo>
                <a:cubicBezTo>
                  <a:pt x="30489" y="132021"/>
                  <a:pt x="2708" y="122232"/>
                  <a:pt x="38691" y="92334"/>
                </a:cubicBezTo>
                <a:cubicBezTo>
                  <a:pt x="74674" y="62436"/>
                  <a:pt x="241626" y="19838"/>
                  <a:pt x="259353" y="6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: 図形 1271">
            <a:extLst>
              <a:ext uri="{FF2B5EF4-FFF2-40B4-BE49-F238E27FC236}">
                <a16:creationId xmlns:a16="http://schemas.microsoft.com/office/drawing/2014/main" id="{70E57C3D-82D2-4216-B22E-DAC5C2F65354}"/>
              </a:ext>
            </a:extLst>
          </p:cNvPr>
          <p:cNvSpPr/>
          <p:nvPr/>
        </p:nvSpPr>
        <p:spPr>
          <a:xfrm>
            <a:off x="2061607" y="3821988"/>
            <a:ext cx="91211" cy="314470"/>
          </a:xfrm>
          <a:custGeom>
            <a:avLst/>
            <a:gdLst>
              <a:gd name="connsiteX0" fmla="*/ 91043 w 91211"/>
              <a:gd name="connsiteY0" fmla="*/ 53100 h 314470"/>
              <a:gd name="connsiteX1" fmla="*/ 19606 w 91211"/>
              <a:gd name="connsiteY1" fmla="*/ 15000 h 314470"/>
              <a:gd name="connsiteX2" fmla="*/ 18018 w 91211"/>
              <a:gd name="connsiteY2" fmla="*/ 70562 h 314470"/>
              <a:gd name="connsiteX3" fmla="*/ 22781 w 91211"/>
              <a:gd name="connsiteY3" fmla="*/ 303925 h 314470"/>
              <a:gd name="connsiteX4" fmla="*/ 16431 w 91211"/>
              <a:gd name="connsiteY4" fmla="*/ 249950 h 314470"/>
              <a:gd name="connsiteX5" fmla="*/ 556 w 91211"/>
              <a:gd name="connsiteY5" fmla="*/ 32462 h 314470"/>
              <a:gd name="connsiteX6" fmla="*/ 38656 w 91211"/>
              <a:gd name="connsiteY6" fmla="*/ 2300 h 314470"/>
              <a:gd name="connsiteX7" fmla="*/ 91043 w 91211"/>
              <a:gd name="connsiteY7" fmla="*/ 53100 h 31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211" h="314470">
                <a:moveTo>
                  <a:pt x="91043" y="53100"/>
                </a:moveTo>
                <a:cubicBezTo>
                  <a:pt x="87868" y="55217"/>
                  <a:pt x="31777" y="12090"/>
                  <a:pt x="19606" y="15000"/>
                </a:cubicBezTo>
                <a:cubicBezTo>
                  <a:pt x="7435" y="17910"/>
                  <a:pt x="17489" y="22408"/>
                  <a:pt x="18018" y="70562"/>
                </a:cubicBezTo>
                <a:cubicBezTo>
                  <a:pt x="18547" y="118716"/>
                  <a:pt x="23045" y="274027"/>
                  <a:pt x="22781" y="303925"/>
                </a:cubicBezTo>
                <a:cubicBezTo>
                  <a:pt x="22517" y="333823"/>
                  <a:pt x="20135" y="295194"/>
                  <a:pt x="16431" y="249950"/>
                </a:cubicBezTo>
                <a:cubicBezTo>
                  <a:pt x="12727" y="204706"/>
                  <a:pt x="-3148" y="73737"/>
                  <a:pt x="556" y="32462"/>
                </a:cubicBezTo>
                <a:cubicBezTo>
                  <a:pt x="4260" y="-8813"/>
                  <a:pt x="25691" y="183"/>
                  <a:pt x="38656" y="2300"/>
                </a:cubicBezTo>
                <a:cubicBezTo>
                  <a:pt x="51621" y="4417"/>
                  <a:pt x="94218" y="50983"/>
                  <a:pt x="91043" y="53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5475677D-25F4-4B04-9F80-161DE23965B5}"/>
              </a:ext>
            </a:extLst>
          </p:cNvPr>
          <p:cNvSpPr/>
          <p:nvPr/>
        </p:nvSpPr>
        <p:spPr>
          <a:xfrm>
            <a:off x="1493562" y="3927487"/>
            <a:ext cx="480296" cy="90685"/>
          </a:xfrm>
          <a:custGeom>
            <a:avLst/>
            <a:gdLst>
              <a:gd name="connsiteX0" fmla="*/ 276 w 480296"/>
              <a:gd name="connsiteY0" fmla="*/ 23801 h 90685"/>
              <a:gd name="connsiteX1" fmla="*/ 187601 w 480296"/>
              <a:gd name="connsiteY1" fmla="*/ 61901 h 90685"/>
              <a:gd name="connsiteX2" fmla="*/ 224113 w 480296"/>
              <a:gd name="connsiteY2" fmla="*/ 61901 h 90685"/>
              <a:gd name="connsiteX3" fmla="*/ 467001 w 480296"/>
              <a:gd name="connsiteY3" fmla="*/ 1576 h 90685"/>
              <a:gd name="connsiteX4" fmla="*/ 427313 w 480296"/>
              <a:gd name="connsiteY4" fmla="*/ 22213 h 90685"/>
              <a:gd name="connsiteX5" fmla="*/ 249513 w 480296"/>
              <a:gd name="connsiteY5" fmla="*/ 71426 h 90685"/>
              <a:gd name="connsiteX6" fmla="*/ 147913 w 480296"/>
              <a:gd name="connsiteY6" fmla="*/ 88888 h 90685"/>
              <a:gd name="connsiteX7" fmla="*/ 276 w 480296"/>
              <a:gd name="connsiteY7" fmla="*/ 23801 h 9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296" h="90685">
                <a:moveTo>
                  <a:pt x="276" y="23801"/>
                </a:moveTo>
                <a:cubicBezTo>
                  <a:pt x="6891" y="19303"/>
                  <a:pt x="150295" y="55551"/>
                  <a:pt x="187601" y="61901"/>
                </a:cubicBezTo>
                <a:cubicBezTo>
                  <a:pt x="224907" y="68251"/>
                  <a:pt x="177546" y="71955"/>
                  <a:pt x="224113" y="61901"/>
                </a:cubicBezTo>
                <a:cubicBezTo>
                  <a:pt x="270680" y="51847"/>
                  <a:pt x="433134" y="8191"/>
                  <a:pt x="467001" y="1576"/>
                </a:cubicBezTo>
                <a:cubicBezTo>
                  <a:pt x="500868" y="-5039"/>
                  <a:pt x="463561" y="10571"/>
                  <a:pt x="427313" y="22213"/>
                </a:cubicBezTo>
                <a:cubicBezTo>
                  <a:pt x="391065" y="33855"/>
                  <a:pt x="296080" y="60314"/>
                  <a:pt x="249513" y="71426"/>
                </a:cubicBezTo>
                <a:cubicBezTo>
                  <a:pt x="202946" y="82538"/>
                  <a:pt x="188130" y="95503"/>
                  <a:pt x="147913" y="88888"/>
                </a:cubicBezTo>
                <a:cubicBezTo>
                  <a:pt x="107696" y="82273"/>
                  <a:pt x="-6339" y="28299"/>
                  <a:pt x="276" y="23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5E7507FF-0738-47D9-A8B6-D9BDBE561132}"/>
              </a:ext>
            </a:extLst>
          </p:cNvPr>
          <p:cNvSpPr/>
          <p:nvPr/>
        </p:nvSpPr>
        <p:spPr>
          <a:xfrm>
            <a:off x="1711319" y="3907587"/>
            <a:ext cx="305067" cy="67533"/>
          </a:xfrm>
          <a:custGeom>
            <a:avLst/>
            <a:gdLst>
              <a:gd name="connsiteX0" fmla="*/ 6 w 305067"/>
              <a:gd name="connsiteY0" fmla="*/ 67513 h 67533"/>
              <a:gd name="connsiteX1" fmla="*/ 180981 w 305067"/>
              <a:gd name="connsiteY1" fmla="*/ 18301 h 67533"/>
              <a:gd name="connsiteX2" fmla="*/ 260356 w 305067"/>
              <a:gd name="connsiteY2" fmla="*/ 8776 h 67533"/>
              <a:gd name="connsiteX3" fmla="*/ 304806 w 305067"/>
              <a:gd name="connsiteY3" fmla="*/ 43701 h 67533"/>
              <a:gd name="connsiteX4" fmla="*/ 276231 w 305067"/>
              <a:gd name="connsiteY4" fmla="*/ 2426 h 67533"/>
              <a:gd name="connsiteX5" fmla="*/ 225431 w 305067"/>
              <a:gd name="connsiteY5" fmla="*/ 5601 h 67533"/>
              <a:gd name="connsiteX6" fmla="*/ 174631 w 305067"/>
              <a:gd name="connsiteY6" fmla="*/ 11951 h 67533"/>
              <a:gd name="connsiteX7" fmla="*/ 6 w 305067"/>
              <a:gd name="connsiteY7" fmla="*/ 67513 h 6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067" h="67533">
                <a:moveTo>
                  <a:pt x="6" y="67513"/>
                </a:moveTo>
                <a:cubicBezTo>
                  <a:pt x="1064" y="68571"/>
                  <a:pt x="137589" y="28090"/>
                  <a:pt x="180981" y="18301"/>
                </a:cubicBezTo>
                <a:cubicBezTo>
                  <a:pt x="224373" y="8511"/>
                  <a:pt x="239719" y="4543"/>
                  <a:pt x="260356" y="8776"/>
                </a:cubicBezTo>
                <a:cubicBezTo>
                  <a:pt x="280993" y="13009"/>
                  <a:pt x="302160" y="44759"/>
                  <a:pt x="304806" y="43701"/>
                </a:cubicBezTo>
                <a:cubicBezTo>
                  <a:pt x="307452" y="42643"/>
                  <a:pt x="289460" y="8776"/>
                  <a:pt x="276231" y="2426"/>
                </a:cubicBezTo>
                <a:cubicBezTo>
                  <a:pt x="263002" y="-3924"/>
                  <a:pt x="242364" y="4013"/>
                  <a:pt x="225431" y="5601"/>
                </a:cubicBezTo>
                <a:cubicBezTo>
                  <a:pt x="208498" y="7188"/>
                  <a:pt x="213789" y="3220"/>
                  <a:pt x="174631" y="11951"/>
                </a:cubicBezTo>
                <a:cubicBezTo>
                  <a:pt x="135473" y="20682"/>
                  <a:pt x="-1052" y="66455"/>
                  <a:pt x="6" y="67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: 図形 1274">
            <a:extLst>
              <a:ext uri="{FF2B5EF4-FFF2-40B4-BE49-F238E27FC236}">
                <a16:creationId xmlns:a16="http://schemas.microsoft.com/office/drawing/2014/main" id="{7626F597-40B8-4038-B911-387F3CA400ED}"/>
              </a:ext>
            </a:extLst>
          </p:cNvPr>
          <p:cNvSpPr/>
          <p:nvPr/>
        </p:nvSpPr>
        <p:spPr>
          <a:xfrm>
            <a:off x="1955800" y="3934478"/>
            <a:ext cx="62206" cy="312206"/>
          </a:xfrm>
          <a:custGeom>
            <a:avLst/>
            <a:gdLst>
              <a:gd name="connsiteX0" fmla="*/ 61913 w 62206"/>
              <a:gd name="connsiteY0" fmla="*/ 73960 h 312206"/>
              <a:gd name="connsiteX1" fmla="*/ 31750 w 62206"/>
              <a:gd name="connsiteY1" fmla="*/ 5697 h 312206"/>
              <a:gd name="connsiteX2" fmla="*/ 26988 w 62206"/>
              <a:gd name="connsiteY2" fmla="*/ 16810 h 312206"/>
              <a:gd name="connsiteX3" fmla="*/ 20638 w 62206"/>
              <a:gd name="connsiteY3" fmla="*/ 119997 h 312206"/>
              <a:gd name="connsiteX4" fmla="*/ 36513 w 62206"/>
              <a:gd name="connsiteY4" fmla="*/ 159685 h 312206"/>
              <a:gd name="connsiteX5" fmla="*/ 39688 w 62206"/>
              <a:gd name="connsiteY5" fmla="*/ 308910 h 312206"/>
              <a:gd name="connsiteX6" fmla="*/ 41275 w 62206"/>
              <a:gd name="connsiteY6" fmla="*/ 253347 h 312206"/>
              <a:gd name="connsiteX7" fmla="*/ 11113 w 62206"/>
              <a:gd name="connsiteY7" fmla="*/ 142222 h 312206"/>
              <a:gd name="connsiteX8" fmla="*/ 0 w 62206"/>
              <a:gd name="connsiteY8" fmla="*/ 56497 h 312206"/>
              <a:gd name="connsiteX9" fmla="*/ 11113 w 62206"/>
              <a:gd name="connsiteY9" fmla="*/ 7285 h 312206"/>
              <a:gd name="connsiteX10" fmla="*/ 61913 w 62206"/>
              <a:gd name="connsiteY10" fmla="*/ 73960 h 31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206" h="312206">
                <a:moveTo>
                  <a:pt x="61913" y="73960"/>
                </a:moveTo>
                <a:cubicBezTo>
                  <a:pt x="65352" y="73695"/>
                  <a:pt x="37571" y="15222"/>
                  <a:pt x="31750" y="5697"/>
                </a:cubicBezTo>
                <a:cubicBezTo>
                  <a:pt x="25929" y="-3828"/>
                  <a:pt x="28840" y="-2240"/>
                  <a:pt x="26988" y="16810"/>
                </a:cubicBezTo>
                <a:cubicBezTo>
                  <a:pt x="25136" y="35860"/>
                  <a:pt x="19050" y="96184"/>
                  <a:pt x="20638" y="119997"/>
                </a:cubicBezTo>
                <a:cubicBezTo>
                  <a:pt x="22226" y="143810"/>
                  <a:pt x="33338" y="128200"/>
                  <a:pt x="36513" y="159685"/>
                </a:cubicBezTo>
                <a:cubicBezTo>
                  <a:pt x="39688" y="191170"/>
                  <a:pt x="38894" y="293300"/>
                  <a:pt x="39688" y="308910"/>
                </a:cubicBezTo>
                <a:cubicBezTo>
                  <a:pt x="40482" y="324520"/>
                  <a:pt x="46037" y="281128"/>
                  <a:pt x="41275" y="253347"/>
                </a:cubicBezTo>
                <a:cubicBezTo>
                  <a:pt x="36512" y="225566"/>
                  <a:pt x="17992" y="175030"/>
                  <a:pt x="11113" y="142222"/>
                </a:cubicBezTo>
                <a:cubicBezTo>
                  <a:pt x="4234" y="109414"/>
                  <a:pt x="0" y="78986"/>
                  <a:pt x="0" y="56497"/>
                </a:cubicBezTo>
                <a:cubicBezTo>
                  <a:pt x="0" y="34008"/>
                  <a:pt x="3969" y="10989"/>
                  <a:pt x="11113" y="7285"/>
                </a:cubicBezTo>
                <a:cubicBezTo>
                  <a:pt x="18257" y="3581"/>
                  <a:pt x="58474" y="74225"/>
                  <a:pt x="61913" y="73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: 図形 1275">
            <a:extLst>
              <a:ext uri="{FF2B5EF4-FFF2-40B4-BE49-F238E27FC236}">
                <a16:creationId xmlns:a16="http://schemas.microsoft.com/office/drawing/2014/main" id="{68BDD0C6-1CBD-4650-8872-3C6D1C2402BD}"/>
              </a:ext>
            </a:extLst>
          </p:cNvPr>
          <p:cNvSpPr/>
          <p:nvPr/>
        </p:nvSpPr>
        <p:spPr>
          <a:xfrm>
            <a:off x="1205615" y="3946082"/>
            <a:ext cx="279297" cy="525532"/>
          </a:xfrm>
          <a:custGeom>
            <a:avLst/>
            <a:gdLst>
              <a:gd name="connsiteX0" fmla="*/ 275523 w 279297"/>
              <a:gd name="connsiteY0" fmla="*/ 443 h 525532"/>
              <a:gd name="connsiteX1" fmla="*/ 275523 w 279297"/>
              <a:gd name="connsiteY1" fmla="*/ 82993 h 525532"/>
              <a:gd name="connsiteX2" fmla="*/ 227898 w 279297"/>
              <a:gd name="connsiteY2" fmla="*/ 152843 h 525532"/>
              <a:gd name="connsiteX3" fmla="*/ 88198 w 279297"/>
              <a:gd name="connsiteY3" fmla="*/ 389381 h 525532"/>
              <a:gd name="connsiteX4" fmla="*/ 885 w 279297"/>
              <a:gd name="connsiteY4" fmla="*/ 522731 h 525532"/>
              <a:gd name="connsiteX5" fmla="*/ 51685 w 279297"/>
              <a:gd name="connsiteY5" fmla="*/ 462406 h 525532"/>
              <a:gd name="connsiteX6" fmla="*/ 185035 w 279297"/>
              <a:gd name="connsiteY6" fmla="*/ 260793 h 525532"/>
              <a:gd name="connsiteX7" fmla="*/ 269173 w 279297"/>
              <a:gd name="connsiteY7" fmla="*/ 121093 h 525532"/>
              <a:gd name="connsiteX8" fmla="*/ 275523 w 279297"/>
              <a:gd name="connsiteY8" fmla="*/ 443 h 52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97" h="525532">
                <a:moveTo>
                  <a:pt x="275523" y="443"/>
                </a:moveTo>
                <a:cubicBezTo>
                  <a:pt x="276581" y="-5907"/>
                  <a:pt x="283460" y="57593"/>
                  <a:pt x="275523" y="82993"/>
                </a:cubicBezTo>
                <a:cubicBezTo>
                  <a:pt x="267586" y="108393"/>
                  <a:pt x="259119" y="101778"/>
                  <a:pt x="227898" y="152843"/>
                </a:cubicBezTo>
                <a:cubicBezTo>
                  <a:pt x="196677" y="203908"/>
                  <a:pt x="126033" y="327733"/>
                  <a:pt x="88198" y="389381"/>
                </a:cubicBezTo>
                <a:cubicBezTo>
                  <a:pt x="50362" y="451029"/>
                  <a:pt x="6970" y="510560"/>
                  <a:pt x="885" y="522731"/>
                </a:cubicBezTo>
                <a:cubicBezTo>
                  <a:pt x="-5201" y="534902"/>
                  <a:pt x="20993" y="506062"/>
                  <a:pt x="51685" y="462406"/>
                </a:cubicBezTo>
                <a:cubicBezTo>
                  <a:pt x="82377" y="418750"/>
                  <a:pt x="148787" y="317678"/>
                  <a:pt x="185035" y="260793"/>
                </a:cubicBezTo>
                <a:cubicBezTo>
                  <a:pt x="221283" y="203908"/>
                  <a:pt x="252240" y="161574"/>
                  <a:pt x="269173" y="121093"/>
                </a:cubicBezTo>
                <a:cubicBezTo>
                  <a:pt x="286106" y="80612"/>
                  <a:pt x="274465" y="6793"/>
                  <a:pt x="275523" y="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5F06C55D-7AF0-4307-A79B-B2D099CE23DC}"/>
              </a:ext>
            </a:extLst>
          </p:cNvPr>
          <p:cNvSpPr/>
          <p:nvPr/>
        </p:nvSpPr>
        <p:spPr>
          <a:xfrm>
            <a:off x="1242064" y="4073068"/>
            <a:ext cx="260393" cy="393002"/>
          </a:xfrm>
          <a:custGeom>
            <a:avLst/>
            <a:gdLst>
              <a:gd name="connsiteX0" fmla="*/ 259711 w 260393"/>
              <a:gd name="connsiteY0" fmla="*/ 457 h 393002"/>
              <a:gd name="connsiteX1" fmla="*/ 139061 w 260393"/>
              <a:gd name="connsiteY1" fmla="*/ 189370 h 393002"/>
              <a:gd name="connsiteX2" fmla="*/ 4124 w 260393"/>
              <a:gd name="connsiteY2" fmla="*/ 387807 h 393002"/>
              <a:gd name="connsiteX3" fmla="*/ 39049 w 260393"/>
              <a:gd name="connsiteY3" fmla="*/ 327482 h 393002"/>
              <a:gd name="connsiteX4" fmla="*/ 83499 w 260393"/>
              <a:gd name="connsiteY4" fmla="*/ 244932 h 393002"/>
              <a:gd name="connsiteX5" fmla="*/ 259711 w 260393"/>
              <a:gd name="connsiteY5" fmla="*/ 457 h 39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393" h="393002">
                <a:moveTo>
                  <a:pt x="259711" y="457"/>
                </a:moveTo>
                <a:cubicBezTo>
                  <a:pt x="268971" y="-8803"/>
                  <a:pt x="181659" y="124812"/>
                  <a:pt x="139061" y="189370"/>
                </a:cubicBezTo>
                <a:cubicBezTo>
                  <a:pt x="96463" y="253928"/>
                  <a:pt x="20793" y="364788"/>
                  <a:pt x="4124" y="387807"/>
                </a:cubicBezTo>
                <a:cubicBezTo>
                  <a:pt x="-12545" y="410826"/>
                  <a:pt x="25820" y="351294"/>
                  <a:pt x="39049" y="327482"/>
                </a:cubicBezTo>
                <a:cubicBezTo>
                  <a:pt x="52278" y="303670"/>
                  <a:pt x="48574" y="297849"/>
                  <a:pt x="83499" y="244932"/>
                </a:cubicBezTo>
                <a:cubicBezTo>
                  <a:pt x="118424" y="192015"/>
                  <a:pt x="250451" y="9717"/>
                  <a:pt x="259711" y="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: 図形 1277">
            <a:extLst>
              <a:ext uri="{FF2B5EF4-FFF2-40B4-BE49-F238E27FC236}">
                <a16:creationId xmlns:a16="http://schemas.microsoft.com/office/drawing/2014/main" id="{FE134C96-AD94-46F8-B240-D5EF8C7041FA}"/>
              </a:ext>
            </a:extLst>
          </p:cNvPr>
          <p:cNvSpPr/>
          <p:nvPr/>
        </p:nvSpPr>
        <p:spPr>
          <a:xfrm>
            <a:off x="1192151" y="4469772"/>
            <a:ext cx="40080" cy="412252"/>
          </a:xfrm>
          <a:custGeom>
            <a:avLst/>
            <a:gdLst>
              <a:gd name="connsiteX0" fmla="*/ 20699 w 40080"/>
              <a:gd name="connsiteY0" fmla="*/ 628 h 412252"/>
              <a:gd name="connsiteX1" fmla="*/ 30224 w 40080"/>
              <a:gd name="connsiteY1" fmla="*/ 111753 h 412252"/>
              <a:gd name="connsiteX2" fmla="*/ 62 w 40080"/>
              <a:gd name="connsiteY2" fmla="*/ 329241 h 412252"/>
              <a:gd name="connsiteX3" fmla="*/ 22287 w 40080"/>
              <a:gd name="connsiteY3" fmla="*/ 411791 h 412252"/>
              <a:gd name="connsiteX4" fmla="*/ 20699 w 40080"/>
              <a:gd name="connsiteY4" fmla="*/ 359403 h 412252"/>
              <a:gd name="connsiteX5" fmla="*/ 19112 w 40080"/>
              <a:gd name="connsiteY5" fmla="*/ 291141 h 412252"/>
              <a:gd name="connsiteX6" fmla="*/ 39749 w 40080"/>
              <a:gd name="connsiteY6" fmla="*/ 157791 h 412252"/>
              <a:gd name="connsiteX7" fmla="*/ 20699 w 40080"/>
              <a:gd name="connsiteY7" fmla="*/ 628 h 41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80" h="412252">
                <a:moveTo>
                  <a:pt x="20699" y="628"/>
                </a:moveTo>
                <a:cubicBezTo>
                  <a:pt x="19112" y="-7045"/>
                  <a:pt x="33663" y="56984"/>
                  <a:pt x="30224" y="111753"/>
                </a:cubicBezTo>
                <a:cubicBezTo>
                  <a:pt x="26785" y="166522"/>
                  <a:pt x="1385" y="279235"/>
                  <a:pt x="62" y="329241"/>
                </a:cubicBezTo>
                <a:cubicBezTo>
                  <a:pt x="-1261" y="379247"/>
                  <a:pt x="18848" y="406764"/>
                  <a:pt x="22287" y="411791"/>
                </a:cubicBezTo>
                <a:cubicBezTo>
                  <a:pt x="25726" y="416818"/>
                  <a:pt x="21228" y="379511"/>
                  <a:pt x="20699" y="359403"/>
                </a:cubicBezTo>
                <a:cubicBezTo>
                  <a:pt x="20170" y="339295"/>
                  <a:pt x="15937" y="324743"/>
                  <a:pt x="19112" y="291141"/>
                </a:cubicBezTo>
                <a:cubicBezTo>
                  <a:pt x="22287" y="257539"/>
                  <a:pt x="36574" y="203299"/>
                  <a:pt x="39749" y="157791"/>
                </a:cubicBezTo>
                <a:cubicBezTo>
                  <a:pt x="42924" y="112283"/>
                  <a:pt x="22286" y="8301"/>
                  <a:pt x="20699" y="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: 図形 1278">
            <a:extLst>
              <a:ext uri="{FF2B5EF4-FFF2-40B4-BE49-F238E27FC236}">
                <a16:creationId xmlns:a16="http://schemas.microsoft.com/office/drawing/2014/main" id="{C242E4A4-B833-49D2-A90C-1081C580CAAD}"/>
              </a:ext>
            </a:extLst>
          </p:cNvPr>
          <p:cNvSpPr/>
          <p:nvPr/>
        </p:nvSpPr>
        <p:spPr>
          <a:xfrm>
            <a:off x="1163638" y="4471623"/>
            <a:ext cx="40151" cy="411831"/>
          </a:xfrm>
          <a:custGeom>
            <a:avLst/>
            <a:gdLst>
              <a:gd name="connsiteX0" fmla="*/ 36512 w 40151"/>
              <a:gd name="connsiteY0" fmla="*/ 365 h 411831"/>
              <a:gd name="connsiteX1" fmla="*/ 34925 w 40151"/>
              <a:gd name="connsiteY1" fmla="*/ 132127 h 411831"/>
              <a:gd name="connsiteX2" fmla="*/ 6350 w 40151"/>
              <a:gd name="connsiteY2" fmla="*/ 281352 h 411831"/>
              <a:gd name="connsiteX3" fmla="*/ 0 w 40151"/>
              <a:gd name="connsiteY3" fmla="*/ 351202 h 411831"/>
              <a:gd name="connsiteX4" fmla="*/ 6350 w 40151"/>
              <a:gd name="connsiteY4" fmla="*/ 411527 h 411831"/>
              <a:gd name="connsiteX5" fmla="*/ 14287 w 40151"/>
              <a:gd name="connsiteY5" fmla="*/ 371840 h 411831"/>
              <a:gd name="connsiteX6" fmla="*/ 17462 w 40151"/>
              <a:gd name="connsiteY6" fmla="*/ 311515 h 411831"/>
              <a:gd name="connsiteX7" fmla="*/ 39687 w 40151"/>
              <a:gd name="connsiteY7" fmla="*/ 173402 h 411831"/>
              <a:gd name="connsiteX8" fmla="*/ 36512 w 40151"/>
              <a:gd name="connsiteY8" fmla="*/ 365 h 41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51" h="411831">
                <a:moveTo>
                  <a:pt x="36512" y="365"/>
                </a:moveTo>
                <a:cubicBezTo>
                  <a:pt x="35718" y="-6514"/>
                  <a:pt x="39952" y="85296"/>
                  <a:pt x="34925" y="132127"/>
                </a:cubicBezTo>
                <a:cubicBezTo>
                  <a:pt x="29898" y="178958"/>
                  <a:pt x="12171" y="244840"/>
                  <a:pt x="6350" y="281352"/>
                </a:cubicBezTo>
                <a:cubicBezTo>
                  <a:pt x="529" y="317864"/>
                  <a:pt x="0" y="329506"/>
                  <a:pt x="0" y="351202"/>
                </a:cubicBezTo>
                <a:cubicBezTo>
                  <a:pt x="0" y="372898"/>
                  <a:pt x="3969" y="408087"/>
                  <a:pt x="6350" y="411527"/>
                </a:cubicBezTo>
                <a:cubicBezTo>
                  <a:pt x="8731" y="414967"/>
                  <a:pt x="12435" y="388508"/>
                  <a:pt x="14287" y="371840"/>
                </a:cubicBezTo>
                <a:cubicBezTo>
                  <a:pt x="16139" y="355172"/>
                  <a:pt x="13229" y="344588"/>
                  <a:pt x="17462" y="311515"/>
                </a:cubicBezTo>
                <a:cubicBezTo>
                  <a:pt x="21695" y="278442"/>
                  <a:pt x="37835" y="221027"/>
                  <a:pt x="39687" y="173402"/>
                </a:cubicBezTo>
                <a:cubicBezTo>
                  <a:pt x="41539" y="125777"/>
                  <a:pt x="37306" y="7244"/>
                  <a:pt x="36512" y="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: 図形 1279">
            <a:extLst>
              <a:ext uri="{FF2B5EF4-FFF2-40B4-BE49-F238E27FC236}">
                <a16:creationId xmlns:a16="http://schemas.microsoft.com/office/drawing/2014/main" id="{49BCA4AE-325F-4980-BFA3-11AA55D45DE5}"/>
              </a:ext>
            </a:extLst>
          </p:cNvPr>
          <p:cNvSpPr/>
          <p:nvPr/>
        </p:nvSpPr>
        <p:spPr>
          <a:xfrm>
            <a:off x="1165009" y="4890724"/>
            <a:ext cx="385365" cy="28944"/>
          </a:xfrm>
          <a:custGeom>
            <a:avLst/>
            <a:gdLst>
              <a:gd name="connsiteX0" fmla="*/ 216 w 385365"/>
              <a:gd name="connsiteY0" fmla="*/ 364 h 28944"/>
              <a:gd name="connsiteX1" fmla="*/ 178016 w 385365"/>
              <a:gd name="connsiteY1" fmla="*/ 14651 h 28944"/>
              <a:gd name="connsiteX2" fmla="*/ 379629 w 385365"/>
              <a:gd name="connsiteY2" fmla="*/ 28939 h 28944"/>
              <a:gd name="connsiteX3" fmla="*/ 320891 w 385365"/>
              <a:gd name="connsiteY3" fmla="*/ 13064 h 28944"/>
              <a:gd name="connsiteX4" fmla="*/ 222466 w 385365"/>
              <a:gd name="connsiteY4" fmla="*/ 5126 h 28944"/>
              <a:gd name="connsiteX5" fmla="*/ 216 w 385365"/>
              <a:gd name="connsiteY5" fmla="*/ 364 h 2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365" h="28944">
                <a:moveTo>
                  <a:pt x="216" y="364"/>
                </a:moveTo>
                <a:cubicBezTo>
                  <a:pt x="-7192" y="1951"/>
                  <a:pt x="178016" y="14651"/>
                  <a:pt x="178016" y="14651"/>
                </a:cubicBezTo>
                <a:cubicBezTo>
                  <a:pt x="241251" y="19413"/>
                  <a:pt x="355817" y="29204"/>
                  <a:pt x="379629" y="28939"/>
                </a:cubicBezTo>
                <a:cubicBezTo>
                  <a:pt x="403442" y="28675"/>
                  <a:pt x="347085" y="17033"/>
                  <a:pt x="320891" y="13064"/>
                </a:cubicBezTo>
                <a:cubicBezTo>
                  <a:pt x="294697" y="9095"/>
                  <a:pt x="274059" y="7507"/>
                  <a:pt x="222466" y="5126"/>
                </a:cubicBezTo>
                <a:cubicBezTo>
                  <a:pt x="170873" y="2745"/>
                  <a:pt x="7624" y="-1223"/>
                  <a:pt x="216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: 図形 1280">
            <a:extLst>
              <a:ext uri="{FF2B5EF4-FFF2-40B4-BE49-F238E27FC236}">
                <a16:creationId xmlns:a16="http://schemas.microsoft.com/office/drawing/2014/main" id="{1534D76F-ABBF-4271-913D-1399BA332D0D}"/>
              </a:ext>
            </a:extLst>
          </p:cNvPr>
          <p:cNvSpPr/>
          <p:nvPr/>
        </p:nvSpPr>
        <p:spPr>
          <a:xfrm>
            <a:off x="703216" y="4741659"/>
            <a:ext cx="471005" cy="127405"/>
          </a:xfrm>
          <a:custGeom>
            <a:avLst/>
            <a:gdLst>
              <a:gd name="connsiteX0" fmla="*/ 47 w 471005"/>
              <a:gd name="connsiteY0" fmla="*/ 204 h 127405"/>
              <a:gd name="connsiteX1" fmla="*/ 155622 w 471005"/>
              <a:gd name="connsiteY1" fmla="*/ 98629 h 127405"/>
              <a:gd name="connsiteX2" fmla="*/ 255634 w 471005"/>
              <a:gd name="connsiteY2" fmla="*/ 124029 h 127405"/>
              <a:gd name="connsiteX3" fmla="*/ 349297 w 471005"/>
              <a:gd name="connsiteY3" fmla="*/ 124029 h 127405"/>
              <a:gd name="connsiteX4" fmla="*/ 469947 w 471005"/>
              <a:gd name="connsiteY4" fmla="*/ 95454 h 127405"/>
              <a:gd name="connsiteX5" fmla="*/ 404859 w 471005"/>
              <a:gd name="connsiteY5" fmla="*/ 111329 h 127405"/>
              <a:gd name="connsiteX6" fmla="*/ 347709 w 471005"/>
              <a:gd name="connsiteY6" fmla="*/ 114504 h 127405"/>
              <a:gd name="connsiteX7" fmla="*/ 225472 w 471005"/>
              <a:gd name="connsiteY7" fmla="*/ 101804 h 127405"/>
              <a:gd name="connsiteX8" fmla="*/ 139747 w 471005"/>
              <a:gd name="connsiteY8" fmla="*/ 73229 h 127405"/>
              <a:gd name="connsiteX9" fmla="*/ 47 w 471005"/>
              <a:gd name="connsiteY9" fmla="*/ 204 h 12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005" h="127405">
                <a:moveTo>
                  <a:pt x="47" y="204"/>
                </a:moveTo>
                <a:cubicBezTo>
                  <a:pt x="2693" y="4437"/>
                  <a:pt x="113024" y="77992"/>
                  <a:pt x="155622" y="98629"/>
                </a:cubicBezTo>
                <a:cubicBezTo>
                  <a:pt x="198220" y="119266"/>
                  <a:pt x="223355" y="119796"/>
                  <a:pt x="255634" y="124029"/>
                </a:cubicBezTo>
                <a:cubicBezTo>
                  <a:pt x="287913" y="128262"/>
                  <a:pt x="313578" y="128791"/>
                  <a:pt x="349297" y="124029"/>
                </a:cubicBezTo>
                <a:cubicBezTo>
                  <a:pt x="385016" y="119267"/>
                  <a:pt x="460687" y="97571"/>
                  <a:pt x="469947" y="95454"/>
                </a:cubicBezTo>
                <a:cubicBezTo>
                  <a:pt x="479207" y="93337"/>
                  <a:pt x="425232" y="108154"/>
                  <a:pt x="404859" y="111329"/>
                </a:cubicBezTo>
                <a:cubicBezTo>
                  <a:pt x="384486" y="114504"/>
                  <a:pt x="377607" y="116091"/>
                  <a:pt x="347709" y="114504"/>
                </a:cubicBezTo>
                <a:cubicBezTo>
                  <a:pt x="317811" y="112917"/>
                  <a:pt x="260132" y="108683"/>
                  <a:pt x="225472" y="101804"/>
                </a:cubicBezTo>
                <a:cubicBezTo>
                  <a:pt x="190812" y="94925"/>
                  <a:pt x="174407" y="87781"/>
                  <a:pt x="139747" y="73229"/>
                </a:cubicBezTo>
                <a:cubicBezTo>
                  <a:pt x="105087" y="58677"/>
                  <a:pt x="-2599" y="-4029"/>
                  <a:pt x="47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: 図形 1281">
            <a:extLst>
              <a:ext uri="{FF2B5EF4-FFF2-40B4-BE49-F238E27FC236}">
                <a16:creationId xmlns:a16="http://schemas.microsoft.com/office/drawing/2014/main" id="{6EC9F30D-712D-4016-9075-269AB49DEAC0}"/>
              </a:ext>
            </a:extLst>
          </p:cNvPr>
          <p:cNvSpPr/>
          <p:nvPr/>
        </p:nvSpPr>
        <p:spPr>
          <a:xfrm>
            <a:off x="709927" y="4206797"/>
            <a:ext cx="93249" cy="383100"/>
          </a:xfrm>
          <a:custGeom>
            <a:avLst/>
            <a:gdLst>
              <a:gd name="connsiteX0" fmla="*/ 79061 w 93249"/>
              <a:gd name="connsiteY0" fmla="*/ 78 h 383100"/>
              <a:gd name="connsiteX1" fmla="*/ 91761 w 93249"/>
              <a:gd name="connsiteY1" fmla="*/ 114378 h 383100"/>
              <a:gd name="connsiteX2" fmla="*/ 39373 w 93249"/>
              <a:gd name="connsiteY2" fmla="*/ 141366 h 383100"/>
              <a:gd name="connsiteX3" fmla="*/ 12386 w 93249"/>
              <a:gd name="connsiteY3" fmla="*/ 196928 h 383100"/>
              <a:gd name="connsiteX4" fmla="*/ 2861 w 93249"/>
              <a:gd name="connsiteY4" fmla="*/ 379491 h 383100"/>
              <a:gd name="connsiteX5" fmla="*/ 2861 w 93249"/>
              <a:gd name="connsiteY5" fmla="*/ 308053 h 383100"/>
              <a:gd name="connsiteX6" fmla="*/ 36198 w 93249"/>
              <a:gd name="connsiteY6" fmla="*/ 182641 h 383100"/>
              <a:gd name="connsiteX7" fmla="*/ 80648 w 93249"/>
              <a:gd name="connsiteY7" fmla="*/ 133428 h 383100"/>
              <a:gd name="connsiteX8" fmla="*/ 79061 w 93249"/>
              <a:gd name="connsiteY8" fmla="*/ 78 h 38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249" h="383100">
                <a:moveTo>
                  <a:pt x="79061" y="78"/>
                </a:moveTo>
                <a:cubicBezTo>
                  <a:pt x="80913" y="-3097"/>
                  <a:pt x="98376" y="90830"/>
                  <a:pt x="91761" y="114378"/>
                </a:cubicBezTo>
                <a:cubicBezTo>
                  <a:pt x="85146" y="137926"/>
                  <a:pt x="52602" y="127608"/>
                  <a:pt x="39373" y="141366"/>
                </a:cubicBezTo>
                <a:cubicBezTo>
                  <a:pt x="26144" y="155124"/>
                  <a:pt x="18471" y="157241"/>
                  <a:pt x="12386" y="196928"/>
                </a:cubicBezTo>
                <a:cubicBezTo>
                  <a:pt x="6301" y="236615"/>
                  <a:pt x="4448" y="360970"/>
                  <a:pt x="2861" y="379491"/>
                </a:cubicBezTo>
                <a:cubicBezTo>
                  <a:pt x="1274" y="398012"/>
                  <a:pt x="-2695" y="340861"/>
                  <a:pt x="2861" y="308053"/>
                </a:cubicBezTo>
                <a:cubicBezTo>
                  <a:pt x="8417" y="275245"/>
                  <a:pt x="23234" y="211745"/>
                  <a:pt x="36198" y="182641"/>
                </a:cubicBezTo>
                <a:cubicBezTo>
                  <a:pt x="49162" y="153537"/>
                  <a:pt x="71917" y="159622"/>
                  <a:pt x="80648" y="133428"/>
                </a:cubicBezTo>
                <a:cubicBezTo>
                  <a:pt x="89379" y="107234"/>
                  <a:pt x="77209" y="3253"/>
                  <a:pt x="79061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: 図形 1282">
            <a:extLst>
              <a:ext uri="{FF2B5EF4-FFF2-40B4-BE49-F238E27FC236}">
                <a16:creationId xmlns:a16="http://schemas.microsoft.com/office/drawing/2014/main" id="{940C14D9-968F-4B1F-AB5A-F7C184946E8D}"/>
              </a:ext>
            </a:extLst>
          </p:cNvPr>
          <p:cNvSpPr/>
          <p:nvPr/>
        </p:nvSpPr>
        <p:spPr>
          <a:xfrm>
            <a:off x="680459" y="4571850"/>
            <a:ext cx="53140" cy="170221"/>
          </a:xfrm>
          <a:custGeom>
            <a:avLst/>
            <a:gdLst>
              <a:gd name="connsiteX0" fmla="*/ 52966 w 53140"/>
              <a:gd name="connsiteY0" fmla="*/ 150 h 170221"/>
              <a:gd name="connsiteX1" fmla="*/ 18041 w 53140"/>
              <a:gd name="connsiteY1" fmla="*/ 85875 h 170221"/>
              <a:gd name="connsiteX2" fmla="*/ 32329 w 53140"/>
              <a:gd name="connsiteY2" fmla="*/ 168425 h 170221"/>
              <a:gd name="connsiteX3" fmla="*/ 24391 w 53140"/>
              <a:gd name="connsiteY3" fmla="*/ 136675 h 170221"/>
              <a:gd name="connsiteX4" fmla="*/ 579 w 53140"/>
              <a:gd name="connsiteY4" fmla="*/ 66825 h 170221"/>
              <a:gd name="connsiteX5" fmla="*/ 52966 w 53140"/>
              <a:gd name="connsiteY5" fmla="*/ 150 h 17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40" h="170221">
                <a:moveTo>
                  <a:pt x="52966" y="150"/>
                </a:moveTo>
                <a:cubicBezTo>
                  <a:pt x="55876" y="3325"/>
                  <a:pt x="21480" y="57829"/>
                  <a:pt x="18041" y="85875"/>
                </a:cubicBezTo>
                <a:cubicBezTo>
                  <a:pt x="14602" y="113921"/>
                  <a:pt x="31271" y="159958"/>
                  <a:pt x="32329" y="168425"/>
                </a:cubicBezTo>
                <a:cubicBezTo>
                  <a:pt x="33387" y="176892"/>
                  <a:pt x="29683" y="153608"/>
                  <a:pt x="24391" y="136675"/>
                </a:cubicBezTo>
                <a:cubicBezTo>
                  <a:pt x="19099" y="119742"/>
                  <a:pt x="-3919" y="88785"/>
                  <a:pt x="579" y="66825"/>
                </a:cubicBezTo>
                <a:cubicBezTo>
                  <a:pt x="5077" y="44865"/>
                  <a:pt x="50056" y="-3025"/>
                  <a:pt x="52966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: 図形 1283">
            <a:extLst>
              <a:ext uri="{FF2B5EF4-FFF2-40B4-BE49-F238E27FC236}">
                <a16:creationId xmlns:a16="http://schemas.microsoft.com/office/drawing/2014/main" id="{7E6D8103-FEE9-411A-80E2-45CE11CB9935}"/>
              </a:ext>
            </a:extLst>
          </p:cNvPr>
          <p:cNvSpPr/>
          <p:nvPr/>
        </p:nvSpPr>
        <p:spPr>
          <a:xfrm>
            <a:off x="798511" y="4724341"/>
            <a:ext cx="274823" cy="92883"/>
          </a:xfrm>
          <a:custGeom>
            <a:avLst/>
            <a:gdLst>
              <a:gd name="connsiteX0" fmla="*/ 2 w 274823"/>
              <a:gd name="connsiteY0" fmla="*/ 59 h 92883"/>
              <a:gd name="connsiteX1" fmla="*/ 133352 w 274823"/>
              <a:gd name="connsiteY1" fmla="*/ 68322 h 92883"/>
              <a:gd name="connsiteX2" fmla="*/ 273052 w 274823"/>
              <a:gd name="connsiteY2" fmla="*/ 92134 h 92883"/>
              <a:gd name="connsiteX3" fmla="*/ 215902 w 274823"/>
              <a:gd name="connsiteY3" fmla="*/ 87372 h 92883"/>
              <a:gd name="connsiteX4" fmla="*/ 130177 w 274823"/>
              <a:gd name="connsiteY4" fmla="*/ 81022 h 92883"/>
              <a:gd name="connsiteX5" fmla="*/ 2 w 274823"/>
              <a:gd name="connsiteY5" fmla="*/ 59 h 9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823" h="92883">
                <a:moveTo>
                  <a:pt x="2" y="59"/>
                </a:moveTo>
                <a:cubicBezTo>
                  <a:pt x="531" y="-2058"/>
                  <a:pt x="87844" y="52976"/>
                  <a:pt x="133352" y="68322"/>
                </a:cubicBezTo>
                <a:cubicBezTo>
                  <a:pt x="178860" y="83668"/>
                  <a:pt x="259294" y="88959"/>
                  <a:pt x="273052" y="92134"/>
                </a:cubicBezTo>
                <a:cubicBezTo>
                  <a:pt x="286810" y="95309"/>
                  <a:pt x="215902" y="87372"/>
                  <a:pt x="215902" y="87372"/>
                </a:cubicBezTo>
                <a:cubicBezTo>
                  <a:pt x="192090" y="85520"/>
                  <a:pt x="162456" y="93987"/>
                  <a:pt x="130177" y="81022"/>
                </a:cubicBezTo>
                <a:cubicBezTo>
                  <a:pt x="97898" y="68057"/>
                  <a:pt x="-527" y="2176"/>
                  <a:pt x="2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: 図形 1284">
            <a:extLst>
              <a:ext uri="{FF2B5EF4-FFF2-40B4-BE49-F238E27FC236}">
                <a16:creationId xmlns:a16="http://schemas.microsoft.com/office/drawing/2014/main" id="{BA4617F3-1BBD-4C68-B258-FD2A89E2C1A8}"/>
              </a:ext>
            </a:extLst>
          </p:cNvPr>
          <p:cNvSpPr/>
          <p:nvPr/>
        </p:nvSpPr>
        <p:spPr>
          <a:xfrm>
            <a:off x="1469337" y="3597144"/>
            <a:ext cx="70542" cy="360293"/>
          </a:xfrm>
          <a:custGeom>
            <a:avLst/>
            <a:gdLst>
              <a:gd name="connsiteX0" fmla="*/ 70538 w 70542"/>
              <a:gd name="connsiteY0" fmla="*/ 131 h 360293"/>
              <a:gd name="connsiteX1" fmla="*/ 18151 w 70542"/>
              <a:gd name="connsiteY1" fmla="*/ 149356 h 360293"/>
              <a:gd name="connsiteX2" fmla="*/ 16563 w 70542"/>
              <a:gd name="connsiteY2" fmla="*/ 200156 h 360293"/>
              <a:gd name="connsiteX3" fmla="*/ 34026 w 70542"/>
              <a:gd name="connsiteY3" fmla="*/ 352556 h 360293"/>
              <a:gd name="connsiteX4" fmla="*/ 30851 w 70542"/>
              <a:gd name="connsiteY4" fmla="*/ 322394 h 360293"/>
              <a:gd name="connsiteX5" fmla="*/ 688 w 70542"/>
              <a:gd name="connsiteY5" fmla="*/ 189044 h 360293"/>
              <a:gd name="connsiteX6" fmla="*/ 14976 w 70542"/>
              <a:gd name="connsiteY6" fmla="*/ 123956 h 360293"/>
              <a:gd name="connsiteX7" fmla="*/ 70538 w 70542"/>
              <a:gd name="connsiteY7" fmla="*/ 131 h 36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542" h="360293">
                <a:moveTo>
                  <a:pt x="70538" y="131"/>
                </a:moveTo>
                <a:cubicBezTo>
                  <a:pt x="71067" y="4364"/>
                  <a:pt x="27147" y="116019"/>
                  <a:pt x="18151" y="149356"/>
                </a:cubicBezTo>
                <a:cubicBezTo>
                  <a:pt x="9155" y="182693"/>
                  <a:pt x="13917" y="166289"/>
                  <a:pt x="16563" y="200156"/>
                </a:cubicBezTo>
                <a:cubicBezTo>
                  <a:pt x="19209" y="234023"/>
                  <a:pt x="31645" y="332183"/>
                  <a:pt x="34026" y="352556"/>
                </a:cubicBezTo>
                <a:cubicBezTo>
                  <a:pt x="36407" y="372929"/>
                  <a:pt x="36407" y="349646"/>
                  <a:pt x="30851" y="322394"/>
                </a:cubicBezTo>
                <a:cubicBezTo>
                  <a:pt x="25295" y="295142"/>
                  <a:pt x="3334" y="222117"/>
                  <a:pt x="688" y="189044"/>
                </a:cubicBezTo>
                <a:cubicBezTo>
                  <a:pt x="-1958" y="155971"/>
                  <a:pt x="3070" y="153060"/>
                  <a:pt x="14976" y="123956"/>
                </a:cubicBezTo>
                <a:cubicBezTo>
                  <a:pt x="26882" y="94852"/>
                  <a:pt x="70009" y="-4102"/>
                  <a:pt x="70538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: 図形 1285">
            <a:extLst>
              <a:ext uri="{FF2B5EF4-FFF2-40B4-BE49-F238E27FC236}">
                <a16:creationId xmlns:a16="http://schemas.microsoft.com/office/drawing/2014/main" id="{C48284BD-1F0C-4D45-AB07-1EDD6B9569BC}"/>
              </a:ext>
            </a:extLst>
          </p:cNvPr>
          <p:cNvSpPr/>
          <p:nvPr/>
        </p:nvSpPr>
        <p:spPr>
          <a:xfrm>
            <a:off x="799893" y="3458390"/>
            <a:ext cx="326825" cy="750544"/>
          </a:xfrm>
          <a:custGeom>
            <a:avLst/>
            <a:gdLst>
              <a:gd name="connsiteX0" fmla="*/ 325645 w 326825"/>
              <a:gd name="connsiteY0" fmla="*/ 2360 h 750544"/>
              <a:gd name="connsiteX1" fmla="*/ 162132 w 326825"/>
              <a:gd name="connsiteY1" fmla="*/ 318273 h 750544"/>
              <a:gd name="connsiteX2" fmla="*/ 31957 w 326825"/>
              <a:gd name="connsiteY2" fmla="*/ 678635 h 750544"/>
              <a:gd name="connsiteX3" fmla="*/ 4970 w 326825"/>
              <a:gd name="connsiteY3" fmla="*/ 742135 h 750544"/>
              <a:gd name="connsiteX4" fmla="*/ 12907 w 326825"/>
              <a:gd name="connsiteY4" fmla="*/ 719910 h 750544"/>
              <a:gd name="connsiteX5" fmla="*/ 128795 w 326825"/>
              <a:gd name="connsiteY5" fmla="*/ 472260 h 750544"/>
              <a:gd name="connsiteX6" fmla="*/ 230395 w 326825"/>
              <a:gd name="connsiteY6" fmla="*/ 188098 h 750544"/>
              <a:gd name="connsiteX7" fmla="*/ 325645 w 326825"/>
              <a:gd name="connsiteY7" fmla="*/ 2360 h 7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825" h="750544">
                <a:moveTo>
                  <a:pt x="325645" y="2360"/>
                </a:moveTo>
                <a:cubicBezTo>
                  <a:pt x="314268" y="24056"/>
                  <a:pt x="211080" y="205561"/>
                  <a:pt x="162132" y="318273"/>
                </a:cubicBezTo>
                <a:cubicBezTo>
                  <a:pt x="113184" y="430986"/>
                  <a:pt x="58151" y="607991"/>
                  <a:pt x="31957" y="678635"/>
                </a:cubicBezTo>
                <a:cubicBezTo>
                  <a:pt x="5763" y="749279"/>
                  <a:pt x="8145" y="735256"/>
                  <a:pt x="4970" y="742135"/>
                </a:cubicBezTo>
                <a:cubicBezTo>
                  <a:pt x="1795" y="749014"/>
                  <a:pt x="-7730" y="764889"/>
                  <a:pt x="12907" y="719910"/>
                </a:cubicBezTo>
                <a:cubicBezTo>
                  <a:pt x="33544" y="674931"/>
                  <a:pt x="92547" y="560895"/>
                  <a:pt x="128795" y="472260"/>
                </a:cubicBezTo>
                <a:cubicBezTo>
                  <a:pt x="165043" y="383625"/>
                  <a:pt x="197587" y="262446"/>
                  <a:pt x="230395" y="188098"/>
                </a:cubicBezTo>
                <a:cubicBezTo>
                  <a:pt x="263203" y="113750"/>
                  <a:pt x="337022" y="-19336"/>
                  <a:pt x="325645" y="2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: 図形 1286">
            <a:extLst>
              <a:ext uri="{FF2B5EF4-FFF2-40B4-BE49-F238E27FC236}">
                <a16:creationId xmlns:a16="http://schemas.microsoft.com/office/drawing/2014/main" id="{331857E7-6942-486F-BDD0-4483EECEDE35}"/>
              </a:ext>
            </a:extLst>
          </p:cNvPr>
          <p:cNvSpPr/>
          <p:nvPr/>
        </p:nvSpPr>
        <p:spPr>
          <a:xfrm>
            <a:off x="1497068" y="3196546"/>
            <a:ext cx="194517" cy="487628"/>
          </a:xfrm>
          <a:custGeom>
            <a:avLst/>
            <a:gdLst>
              <a:gd name="connsiteX0" fmla="*/ 193620 w 194517"/>
              <a:gd name="connsiteY0" fmla="*/ 3854 h 487628"/>
              <a:gd name="connsiteX1" fmla="*/ 14232 w 194517"/>
              <a:gd name="connsiteY1" fmla="*/ 461054 h 487628"/>
              <a:gd name="connsiteX2" fmla="*/ 18995 w 194517"/>
              <a:gd name="connsiteY2" fmla="*/ 413429 h 487628"/>
              <a:gd name="connsiteX3" fmla="*/ 80907 w 194517"/>
              <a:gd name="connsiteY3" fmla="*/ 249917 h 487628"/>
              <a:gd name="connsiteX4" fmla="*/ 193620 w 194517"/>
              <a:gd name="connsiteY4" fmla="*/ 3854 h 48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17" h="487628">
                <a:moveTo>
                  <a:pt x="193620" y="3854"/>
                </a:moveTo>
                <a:cubicBezTo>
                  <a:pt x="182508" y="39043"/>
                  <a:pt x="43336" y="392792"/>
                  <a:pt x="14232" y="461054"/>
                </a:cubicBezTo>
                <a:cubicBezTo>
                  <a:pt x="-14872" y="529317"/>
                  <a:pt x="7883" y="448618"/>
                  <a:pt x="18995" y="413429"/>
                </a:cubicBezTo>
                <a:cubicBezTo>
                  <a:pt x="30107" y="378240"/>
                  <a:pt x="52332" y="315534"/>
                  <a:pt x="80907" y="249917"/>
                </a:cubicBezTo>
                <a:cubicBezTo>
                  <a:pt x="109482" y="184300"/>
                  <a:pt x="204732" y="-31335"/>
                  <a:pt x="193620" y="3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: 図形 1287">
            <a:extLst>
              <a:ext uri="{FF2B5EF4-FFF2-40B4-BE49-F238E27FC236}">
                <a16:creationId xmlns:a16="http://schemas.microsoft.com/office/drawing/2014/main" id="{3235110E-80A2-4370-9372-7674D6914C4D}"/>
              </a:ext>
            </a:extLst>
          </p:cNvPr>
          <p:cNvSpPr/>
          <p:nvPr/>
        </p:nvSpPr>
        <p:spPr>
          <a:xfrm>
            <a:off x="1045972" y="2950617"/>
            <a:ext cx="335201" cy="687561"/>
          </a:xfrm>
          <a:custGeom>
            <a:avLst/>
            <a:gdLst>
              <a:gd name="connsiteX0" fmla="*/ 335153 w 335201"/>
              <a:gd name="connsiteY0" fmla="*/ 546 h 687561"/>
              <a:gd name="connsiteX1" fmla="*/ 130366 w 335201"/>
              <a:gd name="connsiteY1" fmla="*/ 399008 h 687561"/>
              <a:gd name="connsiteX2" fmla="*/ 3366 w 335201"/>
              <a:gd name="connsiteY2" fmla="*/ 675233 h 687561"/>
              <a:gd name="connsiteX3" fmla="*/ 43053 w 335201"/>
              <a:gd name="connsiteY3" fmla="*/ 624433 h 687561"/>
              <a:gd name="connsiteX4" fmla="*/ 111316 w 335201"/>
              <a:gd name="connsiteY4" fmla="*/ 489496 h 687561"/>
              <a:gd name="connsiteX5" fmla="*/ 335153 w 335201"/>
              <a:gd name="connsiteY5" fmla="*/ 546 h 687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201" h="687561">
                <a:moveTo>
                  <a:pt x="335153" y="546"/>
                </a:moveTo>
                <a:cubicBezTo>
                  <a:pt x="338328" y="-14535"/>
                  <a:pt x="185664" y="286560"/>
                  <a:pt x="130366" y="399008"/>
                </a:cubicBezTo>
                <a:cubicBezTo>
                  <a:pt x="75068" y="511456"/>
                  <a:pt x="17918" y="637662"/>
                  <a:pt x="3366" y="675233"/>
                </a:cubicBezTo>
                <a:cubicBezTo>
                  <a:pt x="-11186" y="712804"/>
                  <a:pt x="25061" y="655389"/>
                  <a:pt x="43053" y="624433"/>
                </a:cubicBezTo>
                <a:cubicBezTo>
                  <a:pt x="61045" y="593477"/>
                  <a:pt x="63956" y="588185"/>
                  <a:pt x="111316" y="489496"/>
                </a:cubicBezTo>
                <a:cubicBezTo>
                  <a:pt x="158676" y="390807"/>
                  <a:pt x="331978" y="15627"/>
                  <a:pt x="335153" y="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: 図形 1288">
            <a:extLst>
              <a:ext uri="{FF2B5EF4-FFF2-40B4-BE49-F238E27FC236}">
                <a16:creationId xmlns:a16="http://schemas.microsoft.com/office/drawing/2014/main" id="{D02A24AC-DD99-493E-B84C-6B18893D3CB3}"/>
              </a:ext>
            </a:extLst>
          </p:cNvPr>
          <p:cNvSpPr/>
          <p:nvPr/>
        </p:nvSpPr>
        <p:spPr>
          <a:xfrm>
            <a:off x="1378003" y="2722002"/>
            <a:ext cx="103288" cy="277195"/>
          </a:xfrm>
          <a:custGeom>
            <a:avLst/>
            <a:gdLst>
              <a:gd name="connsiteX0" fmla="*/ 103135 w 103288"/>
              <a:gd name="connsiteY0" fmla="*/ 561 h 277195"/>
              <a:gd name="connsiteX1" fmla="*/ 28522 w 103288"/>
              <a:gd name="connsiteY1" fmla="*/ 83111 h 277195"/>
              <a:gd name="connsiteX2" fmla="*/ 20585 w 103288"/>
              <a:gd name="connsiteY2" fmla="*/ 132323 h 277195"/>
              <a:gd name="connsiteX3" fmla="*/ 12647 w 103288"/>
              <a:gd name="connsiteY3" fmla="*/ 275198 h 277195"/>
              <a:gd name="connsiteX4" fmla="*/ 7885 w 103288"/>
              <a:gd name="connsiteY4" fmla="*/ 210111 h 277195"/>
              <a:gd name="connsiteX5" fmla="*/ 6297 w 103288"/>
              <a:gd name="connsiteY5" fmla="*/ 127561 h 277195"/>
              <a:gd name="connsiteX6" fmla="*/ 103135 w 103288"/>
              <a:gd name="connsiteY6" fmla="*/ 561 h 27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288" h="277195">
                <a:moveTo>
                  <a:pt x="103135" y="561"/>
                </a:moveTo>
                <a:cubicBezTo>
                  <a:pt x="106839" y="-6847"/>
                  <a:pt x="42280" y="61151"/>
                  <a:pt x="28522" y="83111"/>
                </a:cubicBezTo>
                <a:cubicBezTo>
                  <a:pt x="14764" y="105071"/>
                  <a:pt x="23231" y="100308"/>
                  <a:pt x="20585" y="132323"/>
                </a:cubicBezTo>
                <a:cubicBezTo>
                  <a:pt x="17939" y="164338"/>
                  <a:pt x="14764" y="262233"/>
                  <a:pt x="12647" y="275198"/>
                </a:cubicBezTo>
                <a:cubicBezTo>
                  <a:pt x="10530" y="288163"/>
                  <a:pt x="8943" y="234717"/>
                  <a:pt x="7885" y="210111"/>
                </a:cubicBezTo>
                <a:cubicBezTo>
                  <a:pt x="6827" y="185505"/>
                  <a:pt x="-8255" y="160898"/>
                  <a:pt x="6297" y="127561"/>
                </a:cubicBezTo>
                <a:cubicBezTo>
                  <a:pt x="20849" y="94224"/>
                  <a:pt x="99431" y="7969"/>
                  <a:pt x="103135" y="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: 図形 1289">
            <a:extLst>
              <a:ext uri="{FF2B5EF4-FFF2-40B4-BE49-F238E27FC236}">
                <a16:creationId xmlns:a16="http://schemas.microsoft.com/office/drawing/2014/main" id="{A181156F-8D0C-442A-ADC9-2C25F836FFDF}"/>
              </a:ext>
            </a:extLst>
          </p:cNvPr>
          <p:cNvSpPr/>
          <p:nvPr/>
        </p:nvSpPr>
        <p:spPr>
          <a:xfrm>
            <a:off x="1681244" y="2842115"/>
            <a:ext cx="219925" cy="375658"/>
          </a:xfrm>
          <a:custGeom>
            <a:avLst/>
            <a:gdLst>
              <a:gd name="connsiteX0" fmla="*/ 218994 w 219925"/>
              <a:gd name="connsiteY0" fmla="*/ 2685 h 375658"/>
              <a:gd name="connsiteX1" fmla="*/ 103106 w 219925"/>
              <a:gd name="connsiteY1" fmla="*/ 151910 h 375658"/>
              <a:gd name="connsiteX2" fmla="*/ 4681 w 219925"/>
              <a:gd name="connsiteY2" fmla="*/ 370985 h 375658"/>
              <a:gd name="connsiteX3" fmla="*/ 36431 w 219925"/>
              <a:gd name="connsiteY3" fmla="*/ 278910 h 375658"/>
              <a:gd name="connsiteX4" fmla="*/ 218994 w 219925"/>
              <a:gd name="connsiteY4" fmla="*/ 2685 h 3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925" h="375658">
                <a:moveTo>
                  <a:pt x="218994" y="2685"/>
                </a:moveTo>
                <a:cubicBezTo>
                  <a:pt x="230107" y="-18482"/>
                  <a:pt x="138825" y="90527"/>
                  <a:pt x="103106" y="151910"/>
                </a:cubicBezTo>
                <a:cubicBezTo>
                  <a:pt x="67387" y="213293"/>
                  <a:pt x="15793" y="349818"/>
                  <a:pt x="4681" y="370985"/>
                </a:cubicBezTo>
                <a:cubicBezTo>
                  <a:pt x="-6432" y="392152"/>
                  <a:pt x="1506" y="337912"/>
                  <a:pt x="36431" y="278910"/>
                </a:cubicBezTo>
                <a:cubicBezTo>
                  <a:pt x="71356" y="219908"/>
                  <a:pt x="207881" y="23852"/>
                  <a:pt x="218994" y="2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: 図形 1290">
            <a:extLst>
              <a:ext uri="{FF2B5EF4-FFF2-40B4-BE49-F238E27FC236}">
                <a16:creationId xmlns:a16="http://schemas.microsoft.com/office/drawing/2014/main" id="{1F0A6C45-7DEF-4E50-968A-280F424D2A31}"/>
              </a:ext>
            </a:extLst>
          </p:cNvPr>
          <p:cNvSpPr/>
          <p:nvPr/>
        </p:nvSpPr>
        <p:spPr>
          <a:xfrm>
            <a:off x="1530396" y="2744409"/>
            <a:ext cx="302934" cy="98768"/>
          </a:xfrm>
          <a:custGeom>
            <a:avLst/>
            <a:gdLst>
              <a:gd name="connsiteX0" fmla="*/ 1542 w 302934"/>
              <a:gd name="connsiteY0" fmla="*/ 379 h 98768"/>
              <a:gd name="connsiteX1" fmla="*/ 79329 w 302934"/>
              <a:gd name="connsiteY1" fmla="*/ 57529 h 98768"/>
              <a:gd name="connsiteX2" fmla="*/ 298404 w 302934"/>
              <a:gd name="connsiteY2" fmla="*/ 95629 h 98768"/>
              <a:gd name="connsiteX3" fmla="*/ 220617 w 302934"/>
              <a:gd name="connsiteY3" fmla="*/ 95629 h 98768"/>
              <a:gd name="connsiteX4" fmla="*/ 138067 w 302934"/>
              <a:gd name="connsiteY4" fmla="*/ 87691 h 98768"/>
              <a:gd name="connsiteX5" fmla="*/ 1542 w 302934"/>
              <a:gd name="connsiteY5" fmla="*/ 379 h 9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934" h="98768">
                <a:moveTo>
                  <a:pt x="1542" y="379"/>
                </a:moveTo>
                <a:cubicBezTo>
                  <a:pt x="-8248" y="-4648"/>
                  <a:pt x="29852" y="41654"/>
                  <a:pt x="79329" y="57529"/>
                </a:cubicBezTo>
                <a:cubicBezTo>
                  <a:pt x="128806" y="73404"/>
                  <a:pt x="274856" y="89279"/>
                  <a:pt x="298404" y="95629"/>
                </a:cubicBezTo>
                <a:cubicBezTo>
                  <a:pt x="321952" y="101979"/>
                  <a:pt x="247340" y="96952"/>
                  <a:pt x="220617" y="95629"/>
                </a:cubicBezTo>
                <a:cubicBezTo>
                  <a:pt x="193894" y="94306"/>
                  <a:pt x="172992" y="100391"/>
                  <a:pt x="138067" y="87691"/>
                </a:cubicBezTo>
                <a:cubicBezTo>
                  <a:pt x="103142" y="74991"/>
                  <a:pt x="11332" y="5406"/>
                  <a:pt x="1542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: 図形 1291">
            <a:extLst>
              <a:ext uri="{FF2B5EF4-FFF2-40B4-BE49-F238E27FC236}">
                <a16:creationId xmlns:a16="http://schemas.microsoft.com/office/drawing/2014/main" id="{C683C2A6-77FF-4939-9E50-6058D11EEB48}"/>
              </a:ext>
            </a:extLst>
          </p:cNvPr>
          <p:cNvSpPr/>
          <p:nvPr/>
        </p:nvSpPr>
        <p:spPr>
          <a:xfrm>
            <a:off x="1481415" y="2463672"/>
            <a:ext cx="69384" cy="239195"/>
          </a:xfrm>
          <a:custGeom>
            <a:avLst/>
            <a:gdLst>
              <a:gd name="connsiteX0" fmla="*/ 66398 w 69384"/>
              <a:gd name="connsiteY0" fmla="*/ 128 h 239195"/>
              <a:gd name="connsiteX1" fmla="*/ 47348 w 69384"/>
              <a:gd name="connsiteY1" fmla="*/ 92203 h 239195"/>
              <a:gd name="connsiteX2" fmla="*/ 1310 w 69384"/>
              <a:gd name="connsiteY2" fmla="*/ 233491 h 239195"/>
              <a:gd name="connsiteX3" fmla="*/ 17185 w 69384"/>
              <a:gd name="connsiteY3" fmla="*/ 201741 h 239195"/>
              <a:gd name="connsiteX4" fmla="*/ 64810 w 69384"/>
              <a:gd name="connsiteY4" fmla="*/ 111253 h 239195"/>
              <a:gd name="connsiteX5" fmla="*/ 66398 w 69384"/>
              <a:gd name="connsiteY5" fmla="*/ 128 h 23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84" h="239195">
                <a:moveTo>
                  <a:pt x="66398" y="128"/>
                </a:moveTo>
                <a:cubicBezTo>
                  <a:pt x="63488" y="-3047"/>
                  <a:pt x="58196" y="53309"/>
                  <a:pt x="47348" y="92203"/>
                </a:cubicBezTo>
                <a:cubicBezTo>
                  <a:pt x="36500" y="131097"/>
                  <a:pt x="6337" y="215235"/>
                  <a:pt x="1310" y="233491"/>
                </a:cubicBezTo>
                <a:cubicBezTo>
                  <a:pt x="-3717" y="251747"/>
                  <a:pt x="6602" y="222114"/>
                  <a:pt x="17185" y="201741"/>
                </a:cubicBezTo>
                <a:cubicBezTo>
                  <a:pt x="27768" y="181368"/>
                  <a:pt x="57666" y="138770"/>
                  <a:pt x="64810" y="111253"/>
                </a:cubicBezTo>
                <a:cubicBezTo>
                  <a:pt x="71954" y="83736"/>
                  <a:pt x="69308" y="3303"/>
                  <a:pt x="66398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: 図形 1292">
            <a:extLst>
              <a:ext uri="{FF2B5EF4-FFF2-40B4-BE49-F238E27FC236}">
                <a16:creationId xmlns:a16="http://schemas.microsoft.com/office/drawing/2014/main" id="{DEB28AA4-884B-4E3C-B899-ECE34226AA0A}"/>
              </a:ext>
            </a:extLst>
          </p:cNvPr>
          <p:cNvSpPr/>
          <p:nvPr/>
        </p:nvSpPr>
        <p:spPr>
          <a:xfrm>
            <a:off x="1555750" y="2180646"/>
            <a:ext cx="33698" cy="273303"/>
          </a:xfrm>
          <a:custGeom>
            <a:avLst/>
            <a:gdLst>
              <a:gd name="connsiteX0" fmla="*/ 33338 w 33698"/>
              <a:gd name="connsiteY0" fmla="*/ 579 h 273303"/>
              <a:gd name="connsiteX1" fmla="*/ 4763 w 33698"/>
              <a:gd name="connsiteY1" fmla="*/ 60904 h 273303"/>
              <a:gd name="connsiteX2" fmla="*/ 6350 w 33698"/>
              <a:gd name="connsiteY2" fmla="*/ 91067 h 273303"/>
              <a:gd name="connsiteX3" fmla="*/ 0 w 33698"/>
              <a:gd name="connsiteY3" fmla="*/ 270454 h 273303"/>
              <a:gd name="connsiteX4" fmla="*/ 6350 w 33698"/>
              <a:gd name="connsiteY4" fmla="*/ 194254 h 273303"/>
              <a:gd name="connsiteX5" fmla="*/ 20638 w 33698"/>
              <a:gd name="connsiteY5" fmla="*/ 100592 h 273303"/>
              <a:gd name="connsiteX6" fmla="*/ 33338 w 33698"/>
              <a:gd name="connsiteY6" fmla="*/ 579 h 27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98" h="273303">
                <a:moveTo>
                  <a:pt x="33338" y="579"/>
                </a:moveTo>
                <a:cubicBezTo>
                  <a:pt x="30692" y="-6036"/>
                  <a:pt x="9261" y="45823"/>
                  <a:pt x="4763" y="60904"/>
                </a:cubicBezTo>
                <a:cubicBezTo>
                  <a:pt x="265" y="75985"/>
                  <a:pt x="7144" y="56142"/>
                  <a:pt x="6350" y="91067"/>
                </a:cubicBezTo>
                <a:cubicBezTo>
                  <a:pt x="5556" y="125992"/>
                  <a:pt x="0" y="253256"/>
                  <a:pt x="0" y="270454"/>
                </a:cubicBezTo>
                <a:cubicBezTo>
                  <a:pt x="0" y="287652"/>
                  <a:pt x="2910" y="222564"/>
                  <a:pt x="6350" y="194254"/>
                </a:cubicBezTo>
                <a:cubicBezTo>
                  <a:pt x="9790" y="165944"/>
                  <a:pt x="17992" y="128373"/>
                  <a:pt x="20638" y="100592"/>
                </a:cubicBezTo>
                <a:cubicBezTo>
                  <a:pt x="23284" y="72811"/>
                  <a:pt x="35984" y="7194"/>
                  <a:pt x="33338" y="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: 図形 1293">
            <a:extLst>
              <a:ext uri="{FF2B5EF4-FFF2-40B4-BE49-F238E27FC236}">
                <a16:creationId xmlns:a16="http://schemas.microsoft.com/office/drawing/2014/main" id="{46891605-9B9D-4052-A832-52553F3C3A34}"/>
              </a:ext>
            </a:extLst>
          </p:cNvPr>
          <p:cNvSpPr/>
          <p:nvPr/>
        </p:nvSpPr>
        <p:spPr>
          <a:xfrm>
            <a:off x="1905897" y="2652705"/>
            <a:ext cx="191599" cy="174904"/>
          </a:xfrm>
          <a:custGeom>
            <a:avLst/>
            <a:gdLst>
              <a:gd name="connsiteX0" fmla="*/ 191191 w 191599"/>
              <a:gd name="connsiteY0" fmla="*/ 8 h 174904"/>
              <a:gd name="connsiteX1" fmla="*/ 122928 w 191599"/>
              <a:gd name="connsiteY1" fmla="*/ 73033 h 174904"/>
              <a:gd name="connsiteX2" fmla="*/ 64191 w 191599"/>
              <a:gd name="connsiteY2" fmla="*/ 104783 h 174904"/>
              <a:gd name="connsiteX3" fmla="*/ 691 w 191599"/>
              <a:gd name="connsiteY3" fmla="*/ 174633 h 174904"/>
              <a:gd name="connsiteX4" fmla="*/ 34028 w 191599"/>
              <a:gd name="connsiteY4" fmla="*/ 127008 h 174904"/>
              <a:gd name="connsiteX5" fmla="*/ 89591 w 191599"/>
              <a:gd name="connsiteY5" fmla="*/ 77795 h 174904"/>
              <a:gd name="connsiteX6" fmla="*/ 191191 w 191599"/>
              <a:gd name="connsiteY6" fmla="*/ 8 h 1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599" h="174904">
                <a:moveTo>
                  <a:pt x="191191" y="8"/>
                </a:moveTo>
                <a:cubicBezTo>
                  <a:pt x="196747" y="-786"/>
                  <a:pt x="144095" y="55571"/>
                  <a:pt x="122928" y="73033"/>
                </a:cubicBezTo>
                <a:cubicBezTo>
                  <a:pt x="101761" y="90495"/>
                  <a:pt x="84564" y="87850"/>
                  <a:pt x="64191" y="104783"/>
                </a:cubicBezTo>
                <a:cubicBezTo>
                  <a:pt x="43818" y="121716"/>
                  <a:pt x="5718" y="170929"/>
                  <a:pt x="691" y="174633"/>
                </a:cubicBezTo>
                <a:cubicBezTo>
                  <a:pt x="-4336" y="178337"/>
                  <a:pt x="19211" y="143148"/>
                  <a:pt x="34028" y="127008"/>
                </a:cubicBezTo>
                <a:cubicBezTo>
                  <a:pt x="48845" y="110868"/>
                  <a:pt x="64985" y="97374"/>
                  <a:pt x="89591" y="77795"/>
                </a:cubicBezTo>
                <a:cubicBezTo>
                  <a:pt x="114197" y="58216"/>
                  <a:pt x="185635" y="802"/>
                  <a:pt x="19119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: 図形 1294">
            <a:extLst>
              <a:ext uri="{FF2B5EF4-FFF2-40B4-BE49-F238E27FC236}">
                <a16:creationId xmlns:a16="http://schemas.microsoft.com/office/drawing/2014/main" id="{558017E9-0308-4A0E-8ACE-9A10B2D8C975}"/>
              </a:ext>
            </a:extLst>
          </p:cNvPr>
          <p:cNvSpPr/>
          <p:nvPr/>
        </p:nvSpPr>
        <p:spPr>
          <a:xfrm>
            <a:off x="2194901" y="2419350"/>
            <a:ext cx="112039" cy="138117"/>
          </a:xfrm>
          <a:custGeom>
            <a:avLst/>
            <a:gdLst>
              <a:gd name="connsiteX0" fmla="*/ 111737 w 112039"/>
              <a:gd name="connsiteY0" fmla="*/ 0 h 138117"/>
              <a:gd name="connsiteX1" fmla="*/ 56174 w 112039"/>
              <a:gd name="connsiteY1" fmla="*/ 103188 h 138117"/>
              <a:gd name="connsiteX2" fmla="*/ 612 w 112039"/>
              <a:gd name="connsiteY2" fmla="*/ 138113 h 138117"/>
              <a:gd name="connsiteX3" fmla="*/ 30774 w 112039"/>
              <a:gd name="connsiteY3" fmla="*/ 101600 h 138117"/>
              <a:gd name="connsiteX4" fmla="*/ 111737 w 112039"/>
              <a:gd name="connsiteY4" fmla="*/ 0 h 13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39" h="138117">
                <a:moveTo>
                  <a:pt x="111737" y="0"/>
                </a:moveTo>
                <a:cubicBezTo>
                  <a:pt x="115970" y="265"/>
                  <a:pt x="74695" y="80169"/>
                  <a:pt x="56174" y="103188"/>
                </a:cubicBezTo>
                <a:cubicBezTo>
                  <a:pt x="37653" y="126207"/>
                  <a:pt x="4845" y="138378"/>
                  <a:pt x="612" y="138113"/>
                </a:cubicBezTo>
                <a:cubicBezTo>
                  <a:pt x="-3621" y="137848"/>
                  <a:pt x="14899" y="121973"/>
                  <a:pt x="30774" y="101600"/>
                </a:cubicBezTo>
                <a:cubicBezTo>
                  <a:pt x="46649" y="81227"/>
                  <a:pt x="107504" y="-265"/>
                  <a:pt x="11173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: 図形 1295">
            <a:extLst>
              <a:ext uri="{FF2B5EF4-FFF2-40B4-BE49-F238E27FC236}">
                <a16:creationId xmlns:a16="http://schemas.microsoft.com/office/drawing/2014/main" id="{6D11CE76-6461-4130-9DBB-7B6C6C62AF45}"/>
              </a:ext>
            </a:extLst>
          </p:cNvPr>
          <p:cNvSpPr/>
          <p:nvPr/>
        </p:nvSpPr>
        <p:spPr>
          <a:xfrm>
            <a:off x="2092263" y="2544740"/>
            <a:ext cx="125525" cy="100460"/>
          </a:xfrm>
          <a:custGeom>
            <a:avLst/>
            <a:gdLst>
              <a:gd name="connsiteX0" fmla="*/ 125475 w 125525"/>
              <a:gd name="connsiteY0" fmla="*/ 23 h 100460"/>
              <a:gd name="connsiteX1" fmla="*/ 41337 w 125525"/>
              <a:gd name="connsiteY1" fmla="*/ 50823 h 100460"/>
              <a:gd name="connsiteX2" fmla="*/ 1650 w 125525"/>
              <a:gd name="connsiteY2" fmla="*/ 100035 h 100460"/>
              <a:gd name="connsiteX3" fmla="*/ 9587 w 125525"/>
              <a:gd name="connsiteY3" fmla="*/ 73048 h 100460"/>
              <a:gd name="connsiteX4" fmla="*/ 28637 w 125525"/>
              <a:gd name="connsiteY4" fmla="*/ 44473 h 100460"/>
              <a:gd name="connsiteX5" fmla="*/ 125475 w 125525"/>
              <a:gd name="connsiteY5" fmla="*/ 23 h 10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525" h="100460">
                <a:moveTo>
                  <a:pt x="125475" y="23"/>
                </a:moveTo>
                <a:cubicBezTo>
                  <a:pt x="127592" y="1081"/>
                  <a:pt x="61974" y="34154"/>
                  <a:pt x="41337" y="50823"/>
                </a:cubicBezTo>
                <a:cubicBezTo>
                  <a:pt x="20700" y="67492"/>
                  <a:pt x="6942" y="96331"/>
                  <a:pt x="1650" y="100035"/>
                </a:cubicBezTo>
                <a:cubicBezTo>
                  <a:pt x="-3642" y="103739"/>
                  <a:pt x="5089" y="82308"/>
                  <a:pt x="9587" y="73048"/>
                </a:cubicBezTo>
                <a:cubicBezTo>
                  <a:pt x="14085" y="63788"/>
                  <a:pt x="12497" y="55321"/>
                  <a:pt x="28637" y="44473"/>
                </a:cubicBezTo>
                <a:cubicBezTo>
                  <a:pt x="44777" y="33625"/>
                  <a:pt x="123358" y="-1035"/>
                  <a:pt x="125475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: 図形 1296">
            <a:extLst>
              <a:ext uri="{FF2B5EF4-FFF2-40B4-BE49-F238E27FC236}">
                <a16:creationId xmlns:a16="http://schemas.microsoft.com/office/drawing/2014/main" id="{880A6F1D-B892-41F2-B6F0-68396BA97DCB}"/>
              </a:ext>
            </a:extLst>
          </p:cNvPr>
          <p:cNvSpPr/>
          <p:nvPr/>
        </p:nvSpPr>
        <p:spPr>
          <a:xfrm>
            <a:off x="1589032" y="2103135"/>
            <a:ext cx="139038" cy="70193"/>
          </a:xfrm>
          <a:custGeom>
            <a:avLst/>
            <a:gdLst>
              <a:gd name="connsiteX0" fmla="*/ 56 w 139038"/>
              <a:gd name="connsiteY0" fmla="*/ 70153 h 70193"/>
              <a:gd name="connsiteX1" fmla="*/ 69906 w 139038"/>
              <a:gd name="connsiteY1" fmla="*/ 9828 h 70193"/>
              <a:gd name="connsiteX2" fmla="*/ 85781 w 139038"/>
              <a:gd name="connsiteY2" fmla="*/ 1890 h 70193"/>
              <a:gd name="connsiteX3" fmla="*/ 138168 w 139038"/>
              <a:gd name="connsiteY3" fmla="*/ 28878 h 70193"/>
              <a:gd name="connsiteX4" fmla="*/ 115943 w 139038"/>
              <a:gd name="connsiteY4" fmla="*/ 22528 h 70193"/>
              <a:gd name="connsiteX5" fmla="*/ 82606 w 139038"/>
              <a:gd name="connsiteY5" fmla="*/ 19353 h 70193"/>
              <a:gd name="connsiteX6" fmla="*/ 56 w 139038"/>
              <a:gd name="connsiteY6" fmla="*/ 70153 h 7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038" h="70193">
                <a:moveTo>
                  <a:pt x="56" y="70153"/>
                </a:moveTo>
                <a:cubicBezTo>
                  <a:pt x="-2061" y="68565"/>
                  <a:pt x="55619" y="21205"/>
                  <a:pt x="69906" y="9828"/>
                </a:cubicBezTo>
                <a:cubicBezTo>
                  <a:pt x="84193" y="-1549"/>
                  <a:pt x="74404" y="-1285"/>
                  <a:pt x="85781" y="1890"/>
                </a:cubicBezTo>
                <a:cubicBezTo>
                  <a:pt x="97158" y="5065"/>
                  <a:pt x="133141" y="25438"/>
                  <a:pt x="138168" y="28878"/>
                </a:cubicBezTo>
                <a:cubicBezTo>
                  <a:pt x="143195" y="32318"/>
                  <a:pt x="125203" y="24115"/>
                  <a:pt x="115943" y="22528"/>
                </a:cubicBezTo>
                <a:cubicBezTo>
                  <a:pt x="106683" y="20940"/>
                  <a:pt x="99539" y="12738"/>
                  <a:pt x="82606" y="19353"/>
                </a:cubicBezTo>
                <a:cubicBezTo>
                  <a:pt x="65673" y="25967"/>
                  <a:pt x="2173" y="71741"/>
                  <a:pt x="56" y="70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: 図形 1297">
            <a:extLst>
              <a:ext uri="{FF2B5EF4-FFF2-40B4-BE49-F238E27FC236}">
                <a16:creationId xmlns:a16="http://schemas.microsoft.com/office/drawing/2014/main" id="{7C28BCBA-5506-4A1B-ACC1-9C59D056CC3B}"/>
              </a:ext>
            </a:extLst>
          </p:cNvPr>
          <p:cNvSpPr/>
          <p:nvPr/>
        </p:nvSpPr>
        <p:spPr>
          <a:xfrm>
            <a:off x="1726502" y="2155042"/>
            <a:ext cx="173110" cy="57655"/>
          </a:xfrm>
          <a:custGeom>
            <a:avLst/>
            <a:gdLst>
              <a:gd name="connsiteX0" fmla="*/ 698 w 173110"/>
              <a:gd name="connsiteY0" fmla="*/ 783 h 57655"/>
              <a:gd name="connsiteX1" fmla="*/ 165798 w 173110"/>
              <a:gd name="connsiteY1" fmla="*/ 56346 h 57655"/>
              <a:gd name="connsiteX2" fmla="*/ 140398 w 173110"/>
              <a:gd name="connsiteY2" fmla="*/ 38883 h 57655"/>
              <a:gd name="connsiteX3" fmla="*/ 107061 w 173110"/>
              <a:gd name="connsiteY3" fmla="*/ 24596 h 57655"/>
              <a:gd name="connsiteX4" fmla="*/ 698 w 173110"/>
              <a:gd name="connsiteY4" fmla="*/ 783 h 5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110" h="57655">
                <a:moveTo>
                  <a:pt x="698" y="783"/>
                </a:moveTo>
                <a:cubicBezTo>
                  <a:pt x="10487" y="6075"/>
                  <a:pt x="142515" y="49996"/>
                  <a:pt x="165798" y="56346"/>
                </a:cubicBezTo>
                <a:cubicBezTo>
                  <a:pt x="189081" y="62696"/>
                  <a:pt x="150187" y="44175"/>
                  <a:pt x="140398" y="38883"/>
                </a:cubicBezTo>
                <a:cubicBezTo>
                  <a:pt x="130609" y="33591"/>
                  <a:pt x="127169" y="30681"/>
                  <a:pt x="107061" y="24596"/>
                </a:cubicBezTo>
                <a:cubicBezTo>
                  <a:pt x="86953" y="18511"/>
                  <a:pt x="-9091" y="-4509"/>
                  <a:pt x="698" y="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: 図形 1298">
            <a:extLst>
              <a:ext uri="{FF2B5EF4-FFF2-40B4-BE49-F238E27FC236}">
                <a16:creationId xmlns:a16="http://schemas.microsoft.com/office/drawing/2014/main" id="{B9E6A39D-5F29-4A72-B238-424DF2DA8A42}"/>
              </a:ext>
            </a:extLst>
          </p:cNvPr>
          <p:cNvSpPr/>
          <p:nvPr/>
        </p:nvSpPr>
        <p:spPr>
          <a:xfrm>
            <a:off x="1674808" y="2246183"/>
            <a:ext cx="133404" cy="52633"/>
          </a:xfrm>
          <a:custGeom>
            <a:avLst/>
            <a:gdLst>
              <a:gd name="connsiteX0" fmla="*/ 5 w 133404"/>
              <a:gd name="connsiteY0" fmla="*/ 130 h 52633"/>
              <a:gd name="connsiteX1" fmla="*/ 101605 w 133404"/>
              <a:gd name="connsiteY1" fmla="*/ 30292 h 52633"/>
              <a:gd name="connsiteX2" fmla="*/ 133355 w 133404"/>
              <a:gd name="connsiteY2" fmla="*/ 52517 h 52633"/>
              <a:gd name="connsiteX3" fmla="*/ 106367 w 133404"/>
              <a:gd name="connsiteY3" fmla="*/ 20767 h 52633"/>
              <a:gd name="connsiteX4" fmla="*/ 5 w 133404"/>
              <a:gd name="connsiteY4" fmla="*/ 130 h 5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04" h="52633">
                <a:moveTo>
                  <a:pt x="5" y="130"/>
                </a:moveTo>
                <a:cubicBezTo>
                  <a:pt x="-789" y="1718"/>
                  <a:pt x="79380" y="21561"/>
                  <a:pt x="101605" y="30292"/>
                </a:cubicBezTo>
                <a:cubicBezTo>
                  <a:pt x="123830" y="39023"/>
                  <a:pt x="132561" y="54105"/>
                  <a:pt x="133355" y="52517"/>
                </a:cubicBezTo>
                <a:cubicBezTo>
                  <a:pt x="134149" y="50930"/>
                  <a:pt x="125417" y="29763"/>
                  <a:pt x="106367" y="20767"/>
                </a:cubicBezTo>
                <a:cubicBezTo>
                  <a:pt x="87317" y="11771"/>
                  <a:pt x="799" y="-1458"/>
                  <a:pt x="5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: 図形 1299">
            <a:extLst>
              <a:ext uri="{FF2B5EF4-FFF2-40B4-BE49-F238E27FC236}">
                <a16:creationId xmlns:a16="http://schemas.microsoft.com/office/drawing/2014/main" id="{D3D0291A-C4B5-47A0-8AD4-B02F10F2EDA6}"/>
              </a:ext>
            </a:extLst>
          </p:cNvPr>
          <p:cNvSpPr/>
          <p:nvPr/>
        </p:nvSpPr>
        <p:spPr>
          <a:xfrm>
            <a:off x="1787209" y="2200273"/>
            <a:ext cx="102958" cy="26189"/>
          </a:xfrm>
          <a:custGeom>
            <a:avLst/>
            <a:gdLst>
              <a:gd name="connsiteX0" fmla="*/ 316 w 102958"/>
              <a:gd name="connsiteY0" fmla="*/ 25402 h 26189"/>
              <a:gd name="connsiteX1" fmla="*/ 57466 w 102958"/>
              <a:gd name="connsiteY1" fmla="*/ 2 h 26189"/>
              <a:gd name="connsiteX2" fmla="*/ 101916 w 102958"/>
              <a:gd name="connsiteY2" fmla="*/ 23815 h 26189"/>
              <a:gd name="connsiteX3" fmla="*/ 84454 w 102958"/>
              <a:gd name="connsiteY3" fmla="*/ 20640 h 26189"/>
              <a:gd name="connsiteX4" fmla="*/ 316 w 102958"/>
              <a:gd name="connsiteY4" fmla="*/ 25402 h 2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58" h="26189">
                <a:moveTo>
                  <a:pt x="316" y="25402"/>
                </a:moveTo>
                <a:cubicBezTo>
                  <a:pt x="-4182" y="21962"/>
                  <a:pt x="40533" y="266"/>
                  <a:pt x="57466" y="2"/>
                </a:cubicBezTo>
                <a:cubicBezTo>
                  <a:pt x="74399" y="-263"/>
                  <a:pt x="97418" y="20375"/>
                  <a:pt x="101916" y="23815"/>
                </a:cubicBezTo>
                <a:cubicBezTo>
                  <a:pt x="106414" y="27255"/>
                  <a:pt x="95566" y="21434"/>
                  <a:pt x="84454" y="20640"/>
                </a:cubicBezTo>
                <a:cubicBezTo>
                  <a:pt x="73342" y="19846"/>
                  <a:pt x="4814" y="28842"/>
                  <a:pt x="316" y="25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: 図形 1300">
            <a:extLst>
              <a:ext uri="{FF2B5EF4-FFF2-40B4-BE49-F238E27FC236}">
                <a16:creationId xmlns:a16="http://schemas.microsoft.com/office/drawing/2014/main" id="{206DEF53-A6A9-4630-A147-76695FFC00E3}"/>
              </a:ext>
            </a:extLst>
          </p:cNvPr>
          <p:cNvSpPr/>
          <p:nvPr/>
        </p:nvSpPr>
        <p:spPr>
          <a:xfrm>
            <a:off x="1907469" y="2238003"/>
            <a:ext cx="59172" cy="152782"/>
          </a:xfrm>
          <a:custGeom>
            <a:avLst/>
            <a:gdLst>
              <a:gd name="connsiteX0" fmla="*/ 706 w 59172"/>
              <a:gd name="connsiteY0" fmla="*/ 372 h 152782"/>
              <a:gd name="connsiteX1" fmla="*/ 51506 w 59172"/>
              <a:gd name="connsiteY1" fmla="*/ 108322 h 152782"/>
              <a:gd name="connsiteX2" fmla="*/ 57856 w 59172"/>
              <a:gd name="connsiteY2" fmla="*/ 152772 h 152782"/>
              <a:gd name="connsiteX3" fmla="*/ 40394 w 59172"/>
              <a:gd name="connsiteY3" fmla="*/ 105147 h 152782"/>
              <a:gd name="connsiteX4" fmla="*/ 22931 w 59172"/>
              <a:gd name="connsiteY4" fmla="*/ 73397 h 152782"/>
              <a:gd name="connsiteX5" fmla="*/ 706 w 59172"/>
              <a:gd name="connsiteY5" fmla="*/ 372 h 15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72" h="152782">
                <a:moveTo>
                  <a:pt x="706" y="372"/>
                </a:moveTo>
                <a:cubicBezTo>
                  <a:pt x="5468" y="6193"/>
                  <a:pt x="41981" y="82922"/>
                  <a:pt x="51506" y="108322"/>
                </a:cubicBezTo>
                <a:cubicBezTo>
                  <a:pt x="61031" y="133722"/>
                  <a:pt x="59708" y="153301"/>
                  <a:pt x="57856" y="152772"/>
                </a:cubicBezTo>
                <a:cubicBezTo>
                  <a:pt x="56004" y="152243"/>
                  <a:pt x="46215" y="118376"/>
                  <a:pt x="40394" y="105147"/>
                </a:cubicBezTo>
                <a:cubicBezTo>
                  <a:pt x="34573" y="91918"/>
                  <a:pt x="29281" y="88214"/>
                  <a:pt x="22931" y="73397"/>
                </a:cubicBezTo>
                <a:cubicBezTo>
                  <a:pt x="16581" y="58580"/>
                  <a:pt x="-4056" y="-5449"/>
                  <a:pt x="706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: 図形 1301">
            <a:extLst>
              <a:ext uri="{FF2B5EF4-FFF2-40B4-BE49-F238E27FC236}">
                <a16:creationId xmlns:a16="http://schemas.microsoft.com/office/drawing/2014/main" id="{BF974E3E-86B3-4D3F-AB4C-D45D28562E73}"/>
              </a:ext>
            </a:extLst>
          </p:cNvPr>
          <p:cNvSpPr/>
          <p:nvPr/>
        </p:nvSpPr>
        <p:spPr>
          <a:xfrm>
            <a:off x="1822429" y="2312803"/>
            <a:ext cx="68403" cy="100559"/>
          </a:xfrm>
          <a:custGeom>
            <a:avLst/>
            <a:gdLst>
              <a:gd name="connsiteX0" fmla="*/ 21 w 68403"/>
              <a:gd name="connsiteY0" fmla="*/ 185 h 100559"/>
              <a:gd name="connsiteX1" fmla="*/ 49234 w 68403"/>
              <a:gd name="connsiteY1" fmla="*/ 68447 h 100559"/>
              <a:gd name="connsiteX2" fmla="*/ 68284 w 68403"/>
              <a:gd name="connsiteY2" fmla="*/ 100197 h 100559"/>
              <a:gd name="connsiteX3" fmla="*/ 55584 w 68403"/>
              <a:gd name="connsiteY3" fmla="*/ 49397 h 100559"/>
              <a:gd name="connsiteX4" fmla="*/ 21 w 68403"/>
              <a:gd name="connsiteY4" fmla="*/ 185 h 100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03" h="100559">
                <a:moveTo>
                  <a:pt x="21" y="185"/>
                </a:moveTo>
                <a:cubicBezTo>
                  <a:pt x="-1037" y="3360"/>
                  <a:pt x="37857" y="51778"/>
                  <a:pt x="49234" y="68447"/>
                </a:cubicBezTo>
                <a:cubicBezTo>
                  <a:pt x="60611" y="85116"/>
                  <a:pt x="67226" y="103372"/>
                  <a:pt x="68284" y="100197"/>
                </a:cubicBezTo>
                <a:cubicBezTo>
                  <a:pt x="69342" y="97022"/>
                  <a:pt x="63257" y="63420"/>
                  <a:pt x="55584" y="49397"/>
                </a:cubicBezTo>
                <a:cubicBezTo>
                  <a:pt x="47911" y="35374"/>
                  <a:pt x="1079" y="-2990"/>
                  <a:pt x="21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: 図形 1302">
            <a:extLst>
              <a:ext uri="{FF2B5EF4-FFF2-40B4-BE49-F238E27FC236}">
                <a16:creationId xmlns:a16="http://schemas.microsoft.com/office/drawing/2014/main" id="{14FFB97B-C760-4C69-B198-C74F2D1D84CC}"/>
              </a:ext>
            </a:extLst>
          </p:cNvPr>
          <p:cNvSpPr/>
          <p:nvPr/>
        </p:nvSpPr>
        <p:spPr>
          <a:xfrm>
            <a:off x="1787510" y="2322410"/>
            <a:ext cx="103473" cy="241200"/>
          </a:xfrm>
          <a:custGeom>
            <a:avLst/>
            <a:gdLst>
              <a:gd name="connsiteX0" fmla="*/ 15 w 103473"/>
              <a:gd name="connsiteY0" fmla="*/ 103 h 241200"/>
              <a:gd name="connsiteX1" fmla="*/ 63515 w 103473"/>
              <a:gd name="connsiteY1" fmla="*/ 90590 h 241200"/>
              <a:gd name="connsiteX2" fmla="*/ 63515 w 103473"/>
              <a:gd name="connsiteY2" fmla="*/ 144565 h 241200"/>
              <a:gd name="connsiteX3" fmla="*/ 103203 w 103473"/>
              <a:gd name="connsiteY3" fmla="*/ 239815 h 241200"/>
              <a:gd name="connsiteX4" fmla="*/ 80978 w 103473"/>
              <a:gd name="connsiteY4" fmla="*/ 195365 h 241200"/>
              <a:gd name="connsiteX5" fmla="*/ 80978 w 103473"/>
              <a:gd name="connsiteY5" fmla="*/ 115990 h 241200"/>
              <a:gd name="connsiteX6" fmla="*/ 69865 w 103473"/>
              <a:gd name="connsiteY6" fmla="*/ 73128 h 241200"/>
              <a:gd name="connsiteX7" fmla="*/ 15 w 103473"/>
              <a:gd name="connsiteY7" fmla="*/ 103 h 2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473" h="241200">
                <a:moveTo>
                  <a:pt x="15" y="103"/>
                </a:moveTo>
                <a:cubicBezTo>
                  <a:pt x="-1043" y="3013"/>
                  <a:pt x="52932" y="66513"/>
                  <a:pt x="63515" y="90590"/>
                </a:cubicBezTo>
                <a:cubicBezTo>
                  <a:pt x="74098" y="114667"/>
                  <a:pt x="56900" y="119694"/>
                  <a:pt x="63515" y="144565"/>
                </a:cubicBezTo>
                <a:cubicBezTo>
                  <a:pt x="70130" y="169436"/>
                  <a:pt x="100293" y="231348"/>
                  <a:pt x="103203" y="239815"/>
                </a:cubicBezTo>
                <a:cubicBezTo>
                  <a:pt x="106113" y="248282"/>
                  <a:pt x="84682" y="216003"/>
                  <a:pt x="80978" y="195365"/>
                </a:cubicBezTo>
                <a:cubicBezTo>
                  <a:pt x="77274" y="174727"/>
                  <a:pt x="82830" y="136363"/>
                  <a:pt x="80978" y="115990"/>
                </a:cubicBezTo>
                <a:cubicBezTo>
                  <a:pt x="79126" y="95617"/>
                  <a:pt x="79655" y="89532"/>
                  <a:pt x="69865" y="73128"/>
                </a:cubicBezTo>
                <a:cubicBezTo>
                  <a:pt x="60075" y="56724"/>
                  <a:pt x="1073" y="-2807"/>
                  <a:pt x="15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: 図形 1303">
            <a:extLst>
              <a:ext uri="{FF2B5EF4-FFF2-40B4-BE49-F238E27FC236}">
                <a16:creationId xmlns:a16="http://schemas.microsoft.com/office/drawing/2014/main" id="{6E3B06E5-1B44-4061-9EB7-CA613870152B}"/>
              </a:ext>
            </a:extLst>
          </p:cNvPr>
          <p:cNvSpPr/>
          <p:nvPr/>
        </p:nvSpPr>
        <p:spPr>
          <a:xfrm>
            <a:off x="1954213" y="2363788"/>
            <a:ext cx="19234" cy="92346"/>
          </a:xfrm>
          <a:custGeom>
            <a:avLst/>
            <a:gdLst>
              <a:gd name="connsiteX0" fmla="*/ 0 w 19234"/>
              <a:gd name="connsiteY0" fmla="*/ 0 h 92346"/>
              <a:gd name="connsiteX1" fmla="*/ 19050 w 19234"/>
              <a:gd name="connsiteY1" fmla="*/ 92075 h 92346"/>
              <a:gd name="connsiteX2" fmla="*/ 0 w 19234"/>
              <a:gd name="connsiteY2" fmla="*/ 0 h 9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34" h="92346">
                <a:moveTo>
                  <a:pt x="0" y="0"/>
                </a:moveTo>
                <a:cubicBezTo>
                  <a:pt x="0" y="0"/>
                  <a:pt x="16669" y="85990"/>
                  <a:pt x="19050" y="92075"/>
                </a:cubicBezTo>
                <a:cubicBezTo>
                  <a:pt x="21431" y="98160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: 図形 1304">
            <a:extLst>
              <a:ext uri="{FF2B5EF4-FFF2-40B4-BE49-F238E27FC236}">
                <a16:creationId xmlns:a16="http://schemas.microsoft.com/office/drawing/2014/main" id="{E09DEEB9-3471-4016-BC26-9894EF7A9454}"/>
              </a:ext>
            </a:extLst>
          </p:cNvPr>
          <p:cNvSpPr/>
          <p:nvPr/>
        </p:nvSpPr>
        <p:spPr>
          <a:xfrm>
            <a:off x="1885935" y="2552064"/>
            <a:ext cx="89048" cy="25194"/>
          </a:xfrm>
          <a:custGeom>
            <a:avLst/>
            <a:gdLst>
              <a:gd name="connsiteX0" fmla="*/ 15 w 89048"/>
              <a:gd name="connsiteY0" fmla="*/ 18099 h 25194"/>
              <a:gd name="connsiteX1" fmla="*/ 68278 w 89048"/>
              <a:gd name="connsiteY1" fmla="*/ 24449 h 25194"/>
              <a:gd name="connsiteX2" fmla="*/ 88915 w 89048"/>
              <a:gd name="connsiteY2" fmla="*/ 636 h 25194"/>
              <a:gd name="connsiteX3" fmla="*/ 74628 w 89048"/>
              <a:gd name="connsiteY3" fmla="*/ 6986 h 25194"/>
              <a:gd name="connsiteX4" fmla="*/ 15 w 89048"/>
              <a:gd name="connsiteY4" fmla="*/ 18099 h 2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48" h="25194">
                <a:moveTo>
                  <a:pt x="15" y="18099"/>
                </a:moveTo>
                <a:cubicBezTo>
                  <a:pt x="-1043" y="21009"/>
                  <a:pt x="53462" y="27359"/>
                  <a:pt x="68278" y="24449"/>
                </a:cubicBezTo>
                <a:cubicBezTo>
                  <a:pt x="83094" y="21539"/>
                  <a:pt x="87857" y="3546"/>
                  <a:pt x="88915" y="636"/>
                </a:cubicBezTo>
                <a:cubicBezTo>
                  <a:pt x="89973" y="-2274"/>
                  <a:pt x="84682" y="5663"/>
                  <a:pt x="74628" y="6986"/>
                </a:cubicBezTo>
                <a:cubicBezTo>
                  <a:pt x="64574" y="8309"/>
                  <a:pt x="1073" y="15189"/>
                  <a:pt x="15" y="18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: 図形 1305">
            <a:extLst>
              <a:ext uri="{FF2B5EF4-FFF2-40B4-BE49-F238E27FC236}">
                <a16:creationId xmlns:a16="http://schemas.microsoft.com/office/drawing/2014/main" id="{D3AD48FB-1D23-4173-BC02-76DC3FCAE754}"/>
              </a:ext>
            </a:extLst>
          </p:cNvPr>
          <p:cNvSpPr/>
          <p:nvPr/>
        </p:nvSpPr>
        <p:spPr>
          <a:xfrm>
            <a:off x="1885947" y="2456705"/>
            <a:ext cx="85447" cy="100818"/>
          </a:xfrm>
          <a:custGeom>
            <a:avLst/>
            <a:gdLst>
              <a:gd name="connsiteX0" fmla="*/ 3 w 85447"/>
              <a:gd name="connsiteY0" fmla="*/ 100758 h 100818"/>
              <a:gd name="connsiteX1" fmla="*/ 28578 w 85447"/>
              <a:gd name="connsiteY1" fmla="*/ 21383 h 100818"/>
              <a:gd name="connsiteX2" fmla="*/ 65091 w 85447"/>
              <a:gd name="connsiteY2" fmla="*/ 21383 h 100818"/>
              <a:gd name="connsiteX3" fmla="*/ 76203 w 85447"/>
              <a:gd name="connsiteY3" fmla="*/ 43608 h 100818"/>
              <a:gd name="connsiteX4" fmla="*/ 84141 w 85447"/>
              <a:gd name="connsiteY4" fmla="*/ 99170 h 100818"/>
              <a:gd name="connsiteX5" fmla="*/ 84141 w 85447"/>
              <a:gd name="connsiteY5" fmla="*/ 61070 h 100818"/>
              <a:gd name="connsiteX6" fmla="*/ 71441 w 85447"/>
              <a:gd name="connsiteY6" fmla="*/ 8683 h 100818"/>
              <a:gd name="connsiteX7" fmla="*/ 26991 w 85447"/>
              <a:gd name="connsiteY7" fmla="*/ 7095 h 100818"/>
              <a:gd name="connsiteX8" fmla="*/ 3 w 85447"/>
              <a:gd name="connsiteY8" fmla="*/ 100758 h 10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47" h="100818">
                <a:moveTo>
                  <a:pt x="3" y="100758"/>
                </a:moveTo>
                <a:cubicBezTo>
                  <a:pt x="267" y="103139"/>
                  <a:pt x="17730" y="34612"/>
                  <a:pt x="28578" y="21383"/>
                </a:cubicBezTo>
                <a:cubicBezTo>
                  <a:pt x="39426" y="8154"/>
                  <a:pt x="57154" y="17679"/>
                  <a:pt x="65091" y="21383"/>
                </a:cubicBezTo>
                <a:cubicBezTo>
                  <a:pt x="73028" y="25087"/>
                  <a:pt x="73028" y="30643"/>
                  <a:pt x="76203" y="43608"/>
                </a:cubicBezTo>
                <a:cubicBezTo>
                  <a:pt x="79378" y="56573"/>
                  <a:pt x="82818" y="96260"/>
                  <a:pt x="84141" y="99170"/>
                </a:cubicBezTo>
                <a:cubicBezTo>
                  <a:pt x="85464" y="102080"/>
                  <a:pt x="86258" y="76151"/>
                  <a:pt x="84141" y="61070"/>
                </a:cubicBezTo>
                <a:cubicBezTo>
                  <a:pt x="82024" y="45989"/>
                  <a:pt x="80966" y="17679"/>
                  <a:pt x="71441" y="8683"/>
                </a:cubicBezTo>
                <a:cubicBezTo>
                  <a:pt x="61916" y="-313"/>
                  <a:pt x="38104" y="-4547"/>
                  <a:pt x="26991" y="7095"/>
                </a:cubicBezTo>
                <a:cubicBezTo>
                  <a:pt x="15879" y="18737"/>
                  <a:pt x="-261" y="98377"/>
                  <a:pt x="3" y="100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: 図形 1306">
            <a:extLst>
              <a:ext uri="{FF2B5EF4-FFF2-40B4-BE49-F238E27FC236}">
                <a16:creationId xmlns:a16="http://schemas.microsoft.com/office/drawing/2014/main" id="{97F786F1-51EC-4D70-BCA3-7D6ACDE8D8DE}"/>
              </a:ext>
            </a:extLst>
          </p:cNvPr>
          <p:cNvSpPr/>
          <p:nvPr/>
        </p:nvSpPr>
        <p:spPr>
          <a:xfrm>
            <a:off x="1593721" y="2066368"/>
            <a:ext cx="158936" cy="91065"/>
          </a:xfrm>
          <a:custGeom>
            <a:avLst/>
            <a:gdLst>
              <a:gd name="connsiteX0" fmla="*/ 129 w 158936"/>
              <a:gd name="connsiteY0" fmla="*/ 91045 h 91065"/>
              <a:gd name="connsiteX1" fmla="*/ 62042 w 158936"/>
              <a:gd name="connsiteY1" fmla="*/ 10082 h 91065"/>
              <a:gd name="connsiteX2" fmla="*/ 157292 w 158936"/>
              <a:gd name="connsiteY2" fmla="*/ 557 h 91065"/>
              <a:gd name="connsiteX3" fmla="*/ 119192 w 158936"/>
              <a:gd name="connsiteY3" fmla="*/ 3732 h 91065"/>
              <a:gd name="connsiteX4" fmla="*/ 77917 w 158936"/>
              <a:gd name="connsiteY4" fmla="*/ 18020 h 91065"/>
              <a:gd name="connsiteX5" fmla="*/ 129 w 158936"/>
              <a:gd name="connsiteY5" fmla="*/ 91045 h 9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936" h="91065">
                <a:moveTo>
                  <a:pt x="129" y="91045"/>
                </a:moveTo>
                <a:cubicBezTo>
                  <a:pt x="-2517" y="89722"/>
                  <a:pt x="35848" y="25163"/>
                  <a:pt x="62042" y="10082"/>
                </a:cubicBezTo>
                <a:cubicBezTo>
                  <a:pt x="88236" y="-4999"/>
                  <a:pt x="147767" y="1615"/>
                  <a:pt x="157292" y="557"/>
                </a:cubicBezTo>
                <a:cubicBezTo>
                  <a:pt x="166817" y="-501"/>
                  <a:pt x="132421" y="822"/>
                  <a:pt x="119192" y="3732"/>
                </a:cubicBezTo>
                <a:cubicBezTo>
                  <a:pt x="105963" y="6642"/>
                  <a:pt x="93792" y="7172"/>
                  <a:pt x="77917" y="18020"/>
                </a:cubicBezTo>
                <a:cubicBezTo>
                  <a:pt x="62042" y="28868"/>
                  <a:pt x="2775" y="92368"/>
                  <a:pt x="129" y="91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: 図形 1307">
            <a:extLst>
              <a:ext uri="{FF2B5EF4-FFF2-40B4-BE49-F238E27FC236}">
                <a16:creationId xmlns:a16="http://schemas.microsoft.com/office/drawing/2014/main" id="{9C0C7EDE-FB9D-4313-BE49-0456684FA3A0}"/>
              </a:ext>
            </a:extLst>
          </p:cNvPr>
          <p:cNvSpPr/>
          <p:nvPr/>
        </p:nvSpPr>
        <p:spPr>
          <a:xfrm>
            <a:off x="1740679" y="2005612"/>
            <a:ext cx="72246" cy="73027"/>
          </a:xfrm>
          <a:custGeom>
            <a:avLst/>
            <a:gdLst>
              <a:gd name="connsiteX0" fmla="*/ 72246 w 72246"/>
              <a:gd name="connsiteY0" fmla="*/ 988 h 73027"/>
              <a:gd name="connsiteX1" fmla="*/ 5571 w 72246"/>
              <a:gd name="connsiteY1" fmla="*/ 20038 h 73027"/>
              <a:gd name="connsiteX2" fmla="*/ 3984 w 72246"/>
              <a:gd name="connsiteY2" fmla="*/ 72426 h 73027"/>
              <a:gd name="connsiteX3" fmla="*/ 7159 w 72246"/>
              <a:gd name="connsiteY3" fmla="*/ 47026 h 73027"/>
              <a:gd name="connsiteX4" fmla="*/ 72246 w 72246"/>
              <a:gd name="connsiteY4" fmla="*/ 988 h 7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46" h="73027">
                <a:moveTo>
                  <a:pt x="72246" y="988"/>
                </a:moveTo>
                <a:cubicBezTo>
                  <a:pt x="71981" y="-3510"/>
                  <a:pt x="16948" y="8132"/>
                  <a:pt x="5571" y="20038"/>
                </a:cubicBezTo>
                <a:cubicBezTo>
                  <a:pt x="-5806" y="31944"/>
                  <a:pt x="3719" y="67928"/>
                  <a:pt x="3984" y="72426"/>
                </a:cubicBezTo>
                <a:cubicBezTo>
                  <a:pt x="4249" y="76924"/>
                  <a:pt x="1867" y="54963"/>
                  <a:pt x="7159" y="47026"/>
                </a:cubicBezTo>
                <a:cubicBezTo>
                  <a:pt x="12451" y="39089"/>
                  <a:pt x="72511" y="5486"/>
                  <a:pt x="72246" y="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: 図形 1308">
            <a:extLst>
              <a:ext uri="{FF2B5EF4-FFF2-40B4-BE49-F238E27FC236}">
                <a16:creationId xmlns:a16="http://schemas.microsoft.com/office/drawing/2014/main" id="{D24E39B9-FE7D-4ABD-B0F1-191CFE6614C6}"/>
              </a:ext>
            </a:extLst>
          </p:cNvPr>
          <p:cNvSpPr/>
          <p:nvPr/>
        </p:nvSpPr>
        <p:spPr>
          <a:xfrm>
            <a:off x="1887507" y="2047869"/>
            <a:ext cx="122955" cy="106632"/>
          </a:xfrm>
          <a:custGeom>
            <a:avLst/>
            <a:gdLst>
              <a:gd name="connsiteX0" fmla="*/ 31 w 122955"/>
              <a:gd name="connsiteY0" fmla="*/ 6 h 106632"/>
              <a:gd name="connsiteX1" fmla="*/ 98456 w 122955"/>
              <a:gd name="connsiteY1" fmla="*/ 47631 h 106632"/>
              <a:gd name="connsiteX2" fmla="*/ 122268 w 122955"/>
              <a:gd name="connsiteY2" fmla="*/ 106369 h 106632"/>
              <a:gd name="connsiteX3" fmla="*/ 115918 w 122955"/>
              <a:gd name="connsiteY3" fmla="*/ 68269 h 106632"/>
              <a:gd name="connsiteX4" fmla="*/ 109568 w 122955"/>
              <a:gd name="connsiteY4" fmla="*/ 44456 h 106632"/>
              <a:gd name="connsiteX5" fmla="*/ 31 w 122955"/>
              <a:gd name="connsiteY5" fmla="*/ 6 h 10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955" h="106632">
                <a:moveTo>
                  <a:pt x="31" y="6"/>
                </a:moveTo>
                <a:cubicBezTo>
                  <a:pt x="-1821" y="535"/>
                  <a:pt x="78083" y="29904"/>
                  <a:pt x="98456" y="47631"/>
                </a:cubicBezTo>
                <a:cubicBezTo>
                  <a:pt x="118829" y="65358"/>
                  <a:pt x="119358" y="102929"/>
                  <a:pt x="122268" y="106369"/>
                </a:cubicBezTo>
                <a:cubicBezTo>
                  <a:pt x="125178" y="109809"/>
                  <a:pt x="118035" y="78588"/>
                  <a:pt x="115918" y="68269"/>
                </a:cubicBezTo>
                <a:cubicBezTo>
                  <a:pt x="113801" y="57950"/>
                  <a:pt x="123856" y="55039"/>
                  <a:pt x="109568" y="44456"/>
                </a:cubicBezTo>
                <a:cubicBezTo>
                  <a:pt x="95281" y="33873"/>
                  <a:pt x="1883" y="-523"/>
                  <a:pt x="3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: 図形 1309">
            <a:extLst>
              <a:ext uri="{FF2B5EF4-FFF2-40B4-BE49-F238E27FC236}">
                <a16:creationId xmlns:a16="http://schemas.microsoft.com/office/drawing/2014/main" id="{357C5D87-FBF1-406F-ABE9-443AA7AE989A}"/>
              </a:ext>
            </a:extLst>
          </p:cNvPr>
          <p:cNvSpPr/>
          <p:nvPr/>
        </p:nvSpPr>
        <p:spPr>
          <a:xfrm>
            <a:off x="1777611" y="2092108"/>
            <a:ext cx="142248" cy="133051"/>
          </a:xfrm>
          <a:custGeom>
            <a:avLst/>
            <a:gdLst>
              <a:gd name="connsiteX0" fmla="*/ 389 w 142248"/>
              <a:gd name="connsiteY0" fmla="*/ 217 h 133051"/>
              <a:gd name="connsiteX1" fmla="*/ 73414 w 142248"/>
              <a:gd name="connsiteY1" fmla="*/ 41492 h 133051"/>
              <a:gd name="connsiteX2" fmla="*/ 140089 w 142248"/>
              <a:gd name="connsiteY2" fmla="*/ 131980 h 133051"/>
              <a:gd name="connsiteX3" fmla="*/ 124214 w 142248"/>
              <a:gd name="connsiteY3" fmla="*/ 89117 h 133051"/>
              <a:gd name="connsiteX4" fmla="*/ 106752 w 142248"/>
              <a:gd name="connsiteY4" fmla="*/ 57367 h 133051"/>
              <a:gd name="connsiteX5" fmla="*/ 389 w 142248"/>
              <a:gd name="connsiteY5" fmla="*/ 217 h 1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248" h="133051">
                <a:moveTo>
                  <a:pt x="389" y="217"/>
                </a:moveTo>
                <a:cubicBezTo>
                  <a:pt x="-5167" y="-2429"/>
                  <a:pt x="50131" y="19531"/>
                  <a:pt x="73414" y="41492"/>
                </a:cubicBezTo>
                <a:cubicBezTo>
                  <a:pt x="96697" y="63453"/>
                  <a:pt x="131622" y="124043"/>
                  <a:pt x="140089" y="131980"/>
                </a:cubicBezTo>
                <a:cubicBezTo>
                  <a:pt x="148556" y="139918"/>
                  <a:pt x="129770" y="101552"/>
                  <a:pt x="124214" y="89117"/>
                </a:cubicBezTo>
                <a:cubicBezTo>
                  <a:pt x="118658" y="76682"/>
                  <a:pt x="123156" y="71655"/>
                  <a:pt x="106752" y="57367"/>
                </a:cubicBezTo>
                <a:cubicBezTo>
                  <a:pt x="90348" y="43079"/>
                  <a:pt x="5945" y="2863"/>
                  <a:pt x="389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: 図形 1310">
            <a:extLst>
              <a:ext uri="{FF2B5EF4-FFF2-40B4-BE49-F238E27FC236}">
                <a16:creationId xmlns:a16="http://schemas.microsoft.com/office/drawing/2014/main" id="{CF5459AE-1074-4B36-8226-067BE6D69A2B}"/>
              </a:ext>
            </a:extLst>
          </p:cNvPr>
          <p:cNvSpPr/>
          <p:nvPr/>
        </p:nvSpPr>
        <p:spPr>
          <a:xfrm>
            <a:off x="1908667" y="2108969"/>
            <a:ext cx="53603" cy="54276"/>
          </a:xfrm>
          <a:custGeom>
            <a:avLst/>
            <a:gdLst>
              <a:gd name="connsiteX0" fmla="*/ 53483 w 53603"/>
              <a:gd name="connsiteY0" fmla="*/ 819 h 54276"/>
              <a:gd name="connsiteX1" fmla="*/ 15383 w 53603"/>
              <a:gd name="connsiteY1" fmla="*/ 50031 h 54276"/>
              <a:gd name="connsiteX2" fmla="*/ 12208 w 53603"/>
              <a:gd name="connsiteY2" fmla="*/ 48444 h 54276"/>
              <a:gd name="connsiteX3" fmla="*/ 1096 w 53603"/>
              <a:gd name="connsiteY3" fmla="*/ 21456 h 54276"/>
              <a:gd name="connsiteX4" fmla="*/ 53483 w 53603"/>
              <a:gd name="connsiteY4" fmla="*/ 819 h 5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03" h="54276">
                <a:moveTo>
                  <a:pt x="53483" y="819"/>
                </a:moveTo>
                <a:cubicBezTo>
                  <a:pt x="55864" y="5581"/>
                  <a:pt x="22262" y="42093"/>
                  <a:pt x="15383" y="50031"/>
                </a:cubicBezTo>
                <a:cubicBezTo>
                  <a:pt x="8504" y="57969"/>
                  <a:pt x="14589" y="53206"/>
                  <a:pt x="12208" y="48444"/>
                </a:cubicBezTo>
                <a:cubicBezTo>
                  <a:pt x="9827" y="43682"/>
                  <a:pt x="-3931" y="29658"/>
                  <a:pt x="1096" y="21456"/>
                </a:cubicBezTo>
                <a:cubicBezTo>
                  <a:pt x="6123" y="13254"/>
                  <a:pt x="51102" y="-3943"/>
                  <a:pt x="53483" y="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: 図形 1311">
            <a:extLst>
              <a:ext uri="{FF2B5EF4-FFF2-40B4-BE49-F238E27FC236}">
                <a16:creationId xmlns:a16="http://schemas.microsoft.com/office/drawing/2014/main" id="{0C0F3871-F6EA-49ED-9E17-CA398CAF213F}"/>
              </a:ext>
            </a:extLst>
          </p:cNvPr>
          <p:cNvSpPr/>
          <p:nvPr/>
        </p:nvSpPr>
        <p:spPr>
          <a:xfrm>
            <a:off x="2004971" y="2141961"/>
            <a:ext cx="29061" cy="204746"/>
          </a:xfrm>
          <a:custGeom>
            <a:avLst/>
            <a:gdLst>
              <a:gd name="connsiteX0" fmla="*/ 7979 w 29061"/>
              <a:gd name="connsiteY0" fmla="*/ 1164 h 204746"/>
              <a:gd name="connsiteX1" fmla="*/ 23854 w 29061"/>
              <a:gd name="connsiteY1" fmla="*/ 164677 h 204746"/>
              <a:gd name="connsiteX2" fmla="*/ 28617 w 29061"/>
              <a:gd name="connsiteY2" fmla="*/ 204364 h 204746"/>
              <a:gd name="connsiteX3" fmla="*/ 14329 w 29061"/>
              <a:gd name="connsiteY3" fmla="*/ 150389 h 204746"/>
              <a:gd name="connsiteX4" fmla="*/ 42 w 29061"/>
              <a:gd name="connsiteY4" fmla="*/ 93239 h 204746"/>
              <a:gd name="connsiteX5" fmla="*/ 7979 w 29061"/>
              <a:gd name="connsiteY5" fmla="*/ 1164 h 20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61" h="204746">
                <a:moveTo>
                  <a:pt x="7979" y="1164"/>
                </a:moveTo>
                <a:cubicBezTo>
                  <a:pt x="11948" y="13070"/>
                  <a:pt x="20414" y="130810"/>
                  <a:pt x="23854" y="164677"/>
                </a:cubicBezTo>
                <a:cubicBezTo>
                  <a:pt x="27294" y="198544"/>
                  <a:pt x="30204" y="206745"/>
                  <a:pt x="28617" y="204364"/>
                </a:cubicBezTo>
                <a:cubicBezTo>
                  <a:pt x="27030" y="201983"/>
                  <a:pt x="19092" y="168910"/>
                  <a:pt x="14329" y="150389"/>
                </a:cubicBezTo>
                <a:cubicBezTo>
                  <a:pt x="9566" y="131868"/>
                  <a:pt x="571" y="114406"/>
                  <a:pt x="42" y="93239"/>
                </a:cubicBezTo>
                <a:cubicBezTo>
                  <a:pt x="-487" y="72072"/>
                  <a:pt x="4010" y="-10742"/>
                  <a:pt x="7979" y="1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: 図形 1312">
            <a:extLst>
              <a:ext uri="{FF2B5EF4-FFF2-40B4-BE49-F238E27FC236}">
                <a16:creationId xmlns:a16="http://schemas.microsoft.com/office/drawing/2014/main" id="{6DE41B80-4A3F-40AF-818D-29152C4BF9FC}"/>
              </a:ext>
            </a:extLst>
          </p:cNvPr>
          <p:cNvSpPr/>
          <p:nvPr/>
        </p:nvSpPr>
        <p:spPr>
          <a:xfrm>
            <a:off x="1977234" y="2353999"/>
            <a:ext cx="61623" cy="132700"/>
          </a:xfrm>
          <a:custGeom>
            <a:avLst/>
            <a:gdLst>
              <a:gd name="connsiteX0" fmla="*/ 61116 w 61623"/>
              <a:gd name="connsiteY0" fmla="*/ 264 h 132700"/>
              <a:gd name="connsiteX1" fmla="*/ 37304 w 61623"/>
              <a:gd name="connsiteY1" fmla="*/ 71701 h 132700"/>
              <a:gd name="connsiteX2" fmla="*/ 791 w 61623"/>
              <a:gd name="connsiteY2" fmla="*/ 132026 h 132700"/>
              <a:gd name="connsiteX3" fmla="*/ 15079 w 61623"/>
              <a:gd name="connsiteY3" fmla="*/ 98689 h 132700"/>
              <a:gd name="connsiteX4" fmla="*/ 61116 w 61623"/>
              <a:gd name="connsiteY4" fmla="*/ 264 h 13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23" h="132700">
                <a:moveTo>
                  <a:pt x="61116" y="264"/>
                </a:moveTo>
                <a:cubicBezTo>
                  <a:pt x="64820" y="-4234"/>
                  <a:pt x="47358" y="49741"/>
                  <a:pt x="37304" y="71701"/>
                </a:cubicBezTo>
                <a:cubicBezTo>
                  <a:pt x="27250" y="93661"/>
                  <a:pt x="4495" y="127528"/>
                  <a:pt x="791" y="132026"/>
                </a:cubicBezTo>
                <a:cubicBezTo>
                  <a:pt x="-2913" y="136524"/>
                  <a:pt x="7142" y="117739"/>
                  <a:pt x="15079" y="98689"/>
                </a:cubicBezTo>
                <a:cubicBezTo>
                  <a:pt x="23016" y="79639"/>
                  <a:pt x="57412" y="4762"/>
                  <a:pt x="61116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: 図形 1313">
            <a:extLst>
              <a:ext uri="{FF2B5EF4-FFF2-40B4-BE49-F238E27FC236}">
                <a16:creationId xmlns:a16="http://schemas.microsoft.com/office/drawing/2014/main" id="{5D101E2D-73B5-43D8-B2DC-BCF6D180C129}"/>
              </a:ext>
            </a:extLst>
          </p:cNvPr>
          <p:cNvSpPr/>
          <p:nvPr/>
        </p:nvSpPr>
        <p:spPr>
          <a:xfrm>
            <a:off x="1818624" y="1999776"/>
            <a:ext cx="249858" cy="43384"/>
          </a:xfrm>
          <a:custGeom>
            <a:avLst/>
            <a:gdLst>
              <a:gd name="connsiteX0" fmla="*/ 651 w 249858"/>
              <a:gd name="connsiteY0" fmla="*/ 474 h 43384"/>
              <a:gd name="connsiteX1" fmla="*/ 83201 w 249858"/>
              <a:gd name="connsiteY1" fmla="*/ 19524 h 43384"/>
              <a:gd name="connsiteX2" fmla="*/ 243539 w 249858"/>
              <a:gd name="connsiteY2" fmla="*/ 5237 h 43384"/>
              <a:gd name="connsiteX3" fmla="*/ 208614 w 249858"/>
              <a:gd name="connsiteY3" fmla="*/ 21112 h 43384"/>
              <a:gd name="connsiteX4" fmla="*/ 124476 w 249858"/>
              <a:gd name="connsiteY4" fmla="*/ 43337 h 43384"/>
              <a:gd name="connsiteX5" fmla="*/ 651 w 249858"/>
              <a:gd name="connsiteY5" fmla="*/ 474 h 4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858" h="43384">
                <a:moveTo>
                  <a:pt x="651" y="474"/>
                </a:moveTo>
                <a:cubicBezTo>
                  <a:pt x="-6228" y="-3495"/>
                  <a:pt x="42720" y="18730"/>
                  <a:pt x="83201" y="19524"/>
                </a:cubicBezTo>
                <a:cubicBezTo>
                  <a:pt x="123682" y="20318"/>
                  <a:pt x="222637" y="4972"/>
                  <a:pt x="243539" y="5237"/>
                </a:cubicBezTo>
                <a:cubicBezTo>
                  <a:pt x="264441" y="5502"/>
                  <a:pt x="228458" y="14762"/>
                  <a:pt x="208614" y="21112"/>
                </a:cubicBezTo>
                <a:cubicBezTo>
                  <a:pt x="188770" y="27462"/>
                  <a:pt x="155961" y="44395"/>
                  <a:pt x="124476" y="43337"/>
                </a:cubicBezTo>
                <a:cubicBezTo>
                  <a:pt x="92991" y="42279"/>
                  <a:pt x="7530" y="4443"/>
                  <a:pt x="651" y="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: 図形 1314">
            <a:extLst>
              <a:ext uri="{FF2B5EF4-FFF2-40B4-BE49-F238E27FC236}">
                <a16:creationId xmlns:a16="http://schemas.microsoft.com/office/drawing/2014/main" id="{C85699E6-A075-460F-AF5C-375FE270DA85}"/>
              </a:ext>
            </a:extLst>
          </p:cNvPr>
          <p:cNvSpPr/>
          <p:nvPr/>
        </p:nvSpPr>
        <p:spPr>
          <a:xfrm>
            <a:off x="2057327" y="2003590"/>
            <a:ext cx="83420" cy="168110"/>
          </a:xfrm>
          <a:custGeom>
            <a:avLst/>
            <a:gdLst>
              <a:gd name="connsiteX0" fmla="*/ 73 w 83420"/>
              <a:gd name="connsiteY0" fmla="*/ 1423 h 168110"/>
              <a:gd name="connsiteX1" fmla="*/ 55636 w 83420"/>
              <a:gd name="connsiteY1" fmla="*/ 39523 h 168110"/>
              <a:gd name="connsiteX2" fmla="*/ 82623 w 83420"/>
              <a:gd name="connsiteY2" fmla="*/ 115723 h 168110"/>
              <a:gd name="connsiteX3" fmla="*/ 76273 w 83420"/>
              <a:gd name="connsiteY3" fmla="*/ 168110 h 168110"/>
              <a:gd name="connsiteX4" fmla="*/ 76273 w 83420"/>
              <a:gd name="connsiteY4" fmla="*/ 115723 h 168110"/>
              <a:gd name="connsiteX5" fmla="*/ 68336 w 83420"/>
              <a:gd name="connsiteY5" fmla="*/ 87148 h 168110"/>
              <a:gd name="connsiteX6" fmla="*/ 73 w 83420"/>
              <a:gd name="connsiteY6" fmla="*/ 1423 h 16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20" h="168110">
                <a:moveTo>
                  <a:pt x="73" y="1423"/>
                </a:moveTo>
                <a:cubicBezTo>
                  <a:pt x="-2044" y="-6514"/>
                  <a:pt x="41878" y="20473"/>
                  <a:pt x="55636" y="39523"/>
                </a:cubicBezTo>
                <a:cubicBezTo>
                  <a:pt x="69394" y="58573"/>
                  <a:pt x="79184" y="94292"/>
                  <a:pt x="82623" y="115723"/>
                </a:cubicBezTo>
                <a:cubicBezTo>
                  <a:pt x="86062" y="137154"/>
                  <a:pt x="77331" y="168110"/>
                  <a:pt x="76273" y="168110"/>
                </a:cubicBezTo>
                <a:cubicBezTo>
                  <a:pt x="75215" y="168110"/>
                  <a:pt x="77596" y="129217"/>
                  <a:pt x="76273" y="115723"/>
                </a:cubicBezTo>
                <a:cubicBezTo>
                  <a:pt x="74950" y="102229"/>
                  <a:pt x="77332" y="103552"/>
                  <a:pt x="68336" y="87148"/>
                </a:cubicBezTo>
                <a:cubicBezTo>
                  <a:pt x="59340" y="70744"/>
                  <a:pt x="2190" y="9360"/>
                  <a:pt x="73" y="1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: 図形 1315">
            <a:extLst>
              <a:ext uri="{FF2B5EF4-FFF2-40B4-BE49-F238E27FC236}">
                <a16:creationId xmlns:a16="http://schemas.microsoft.com/office/drawing/2014/main" id="{50CC7F5C-BC45-469C-B03A-B5809503C2AE}"/>
              </a:ext>
            </a:extLst>
          </p:cNvPr>
          <p:cNvSpPr/>
          <p:nvPr/>
        </p:nvSpPr>
        <p:spPr>
          <a:xfrm>
            <a:off x="2025650" y="2389136"/>
            <a:ext cx="107971" cy="133563"/>
          </a:xfrm>
          <a:custGeom>
            <a:avLst/>
            <a:gdLst>
              <a:gd name="connsiteX0" fmla="*/ 107950 w 107971"/>
              <a:gd name="connsiteY0" fmla="*/ 52 h 133563"/>
              <a:gd name="connsiteX1" fmla="*/ 57150 w 107971"/>
              <a:gd name="connsiteY1" fmla="*/ 34977 h 133563"/>
              <a:gd name="connsiteX2" fmla="*/ 26988 w 107971"/>
              <a:gd name="connsiteY2" fmla="*/ 100064 h 133563"/>
              <a:gd name="connsiteX3" fmla="*/ 0 w 107971"/>
              <a:gd name="connsiteY3" fmla="*/ 133402 h 133563"/>
              <a:gd name="connsiteX4" fmla="*/ 26988 w 107971"/>
              <a:gd name="connsiteY4" fmla="*/ 87364 h 133563"/>
              <a:gd name="connsiteX5" fmla="*/ 50800 w 107971"/>
              <a:gd name="connsiteY5" fmla="*/ 28627 h 133563"/>
              <a:gd name="connsiteX6" fmla="*/ 107950 w 107971"/>
              <a:gd name="connsiteY6" fmla="*/ 52 h 13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71" h="133563">
                <a:moveTo>
                  <a:pt x="107950" y="52"/>
                </a:moveTo>
                <a:cubicBezTo>
                  <a:pt x="109008" y="1110"/>
                  <a:pt x="70644" y="18308"/>
                  <a:pt x="57150" y="34977"/>
                </a:cubicBezTo>
                <a:cubicBezTo>
                  <a:pt x="43656" y="51646"/>
                  <a:pt x="36513" y="83660"/>
                  <a:pt x="26988" y="100064"/>
                </a:cubicBezTo>
                <a:cubicBezTo>
                  <a:pt x="17463" y="116468"/>
                  <a:pt x="0" y="135519"/>
                  <a:pt x="0" y="133402"/>
                </a:cubicBezTo>
                <a:cubicBezTo>
                  <a:pt x="0" y="131285"/>
                  <a:pt x="18521" y="104826"/>
                  <a:pt x="26988" y="87364"/>
                </a:cubicBezTo>
                <a:cubicBezTo>
                  <a:pt x="35455" y="69902"/>
                  <a:pt x="38894" y="43179"/>
                  <a:pt x="50800" y="28627"/>
                </a:cubicBezTo>
                <a:cubicBezTo>
                  <a:pt x="62706" y="14075"/>
                  <a:pt x="106892" y="-1006"/>
                  <a:pt x="107950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: 図形 1316">
            <a:extLst>
              <a:ext uri="{FF2B5EF4-FFF2-40B4-BE49-F238E27FC236}">
                <a16:creationId xmlns:a16="http://schemas.microsoft.com/office/drawing/2014/main" id="{671FD265-F570-42D0-B4CD-DB5FEF09063E}"/>
              </a:ext>
            </a:extLst>
          </p:cNvPr>
          <p:cNvSpPr/>
          <p:nvPr/>
        </p:nvSpPr>
        <p:spPr>
          <a:xfrm>
            <a:off x="1979812" y="2411389"/>
            <a:ext cx="63391" cy="119086"/>
          </a:xfrm>
          <a:custGeom>
            <a:avLst/>
            <a:gdLst>
              <a:gd name="connsiteX0" fmla="*/ 63301 w 63391"/>
              <a:gd name="connsiteY0" fmla="*/ 24 h 119086"/>
              <a:gd name="connsiteX1" fmla="*/ 2976 w 63391"/>
              <a:gd name="connsiteY1" fmla="*/ 66699 h 119086"/>
              <a:gd name="connsiteX2" fmla="*/ 12501 w 63391"/>
              <a:gd name="connsiteY2" fmla="*/ 95274 h 119086"/>
              <a:gd name="connsiteX3" fmla="*/ 41076 w 63391"/>
              <a:gd name="connsiteY3" fmla="*/ 119086 h 119086"/>
              <a:gd name="connsiteX4" fmla="*/ 26788 w 63391"/>
              <a:gd name="connsiteY4" fmla="*/ 95274 h 119086"/>
              <a:gd name="connsiteX5" fmla="*/ 17263 w 63391"/>
              <a:gd name="connsiteY5" fmla="*/ 74636 h 119086"/>
              <a:gd name="connsiteX6" fmla="*/ 63301 w 63391"/>
              <a:gd name="connsiteY6" fmla="*/ 24 h 11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91" h="119086">
                <a:moveTo>
                  <a:pt x="63301" y="24"/>
                </a:moveTo>
                <a:cubicBezTo>
                  <a:pt x="60920" y="-1299"/>
                  <a:pt x="11443" y="50824"/>
                  <a:pt x="2976" y="66699"/>
                </a:cubicBezTo>
                <a:cubicBezTo>
                  <a:pt x="-5491" y="82574"/>
                  <a:pt x="6151" y="86543"/>
                  <a:pt x="12501" y="95274"/>
                </a:cubicBezTo>
                <a:cubicBezTo>
                  <a:pt x="18851" y="104005"/>
                  <a:pt x="38695" y="119086"/>
                  <a:pt x="41076" y="119086"/>
                </a:cubicBezTo>
                <a:cubicBezTo>
                  <a:pt x="43457" y="119086"/>
                  <a:pt x="26788" y="95274"/>
                  <a:pt x="26788" y="95274"/>
                </a:cubicBezTo>
                <a:cubicBezTo>
                  <a:pt x="22819" y="87866"/>
                  <a:pt x="14352" y="86542"/>
                  <a:pt x="17263" y="74636"/>
                </a:cubicBezTo>
                <a:cubicBezTo>
                  <a:pt x="20173" y="62730"/>
                  <a:pt x="65682" y="1347"/>
                  <a:pt x="63301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: 図形 1317">
            <a:extLst>
              <a:ext uri="{FF2B5EF4-FFF2-40B4-BE49-F238E27FC236}">
                <a16:creationId xmlns:a16="http://schemas.microsoft.com/office/drawing/2014/main" id="{30D20D9B-F14B-4FE9-81CF-12E9409F933B}"/>
              </a:ext>
            </a:extLst>
          </p:cNvPr>
          <p:cNvSpPr/>
          <p:nvPr/>
        </p:nvSpPr>
        <p:spPr>
          <a:xfrm>
            <a:off x="1984169" y="2060559"/>
            <a:ext cx="102169" cy="171716"/>
          </a:xfrm>
          <a:custGeom>
            <a:avLst/>
            <a:gdLst>
              <a:gd name="connsiteX0" fmla="*/ 206 w 102169"/>
              <a:gd name="connsiteY0" fmla="*/ 16 h 171716"/>
              <a:gd name="connsiteX1" fmla="*/ 73231 w 102169"/>
              <a:gd name="connsiteY1" fmla="*/ 65104 h 171716"/>
              <a:gd name="connsiteX2" fmla="*/ 90694 w 102169"/>
              <a:gd name="connsiteY2" fmla="*/ 104791 h 171716"/>
              <a:gd name="connsiteX3" fmla="*/ 85931 w 102169"/>
              <a:gd name="connsiteY3" fmla="*/ 171466 h 171716"/>
              <a:gd name="connsiteX4" fmla="*/ 87519 w 102169"/>
              <a:gd name="connsiteY4" fmla="*/ 125429 h 171716"/>
              <a:gd name="connsiteX5" fmla="*/ 98631 w 102169"/>
              <a:gd name="connsiteY5" fmla="*/ 71454 h 171716"/>
              <a:gd name="connsiteX6" fmla="*/ 206 w 102169"/>
              <a:gd name="connsiteY6" fmla="*/ 16 h 17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69" h="171716">
                <a:moveTo>
                  <a:pt x="206" y="16"/>
                </a:moveTo>
                <a:cubicBezTo>
                  <a:pt x="-4027" y="-1042"/>
                  <a:pt x="58150" y="47642"/>
                  <a:pt x="73231" y="65104"/>
                </a:cubicBezTo>
                <a:cubicBezTo>
                  <a:pt x="88312" y="82567"/>
                  <a:pt x="88577" y="87064"/>
                  <a:pt x="90694" y="104791"/>
                </a:cubicBezTo>
                <a:cubicBezTo>
                  <a:pt x="92811" y="122518"/>
                  <a:pt x="86460" y="168026"/>
                  <a:pt x="85931" y="171466"/>
                </a:cubicBezTo>
                <a:cubicBezTo>
                  <a:pt x="85402" y="174906"/>
                  <a:pt x="85402" y="142098"/>
                  <a:pt x="87519" y="125429"/>
                </a:cubicBezTo>
                <a:cubicBezTo>
                  <a:pt x="89636" y="108760"/>
                  <a:pt x="110273" y="90504"/>
                  <a:pt x="98631" y="71454"/>
                </a:cubicBezTo>
                <a:cubicBezTo>
                  <a:pt x="86989" y="52404"/>
                  <a:pt x="4439" y="1074"/>
                  <a:pt x="206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: 図形 1318">
            <a:extLst>
              <a:ext uri="{FF2B5EF4-FFF2-40B4-BE49-F238E27FC236}">
                <a16:creationId xmlns:a16="http://schemas.microsoft.com/office/drawing/2014/main" id="{5800E1C9-2A1E-4760-9F02-E8B9A1B65FCD}"/>
              </a:ext>
            </a:extLst>
          </p:cNvPr>
          <p:cNvSpPr/>
          <p:nvPr/>
        </p:nvSpPr>
        <p:spPr>
          <a:xfrm>
            <a:off x="2033505" y="2273300"/>
            <a:ext cx="32394" cy="115888"/>
          </a:xfrm>
          <a:custGeom>
            <a:avLst/>
            <a:gdLst>
              <a:gd name="connsiteX0" fmla="*/ 31833 w 32394"/>
              <a:gd name="connsiteY0" fmla="*/ 0 h 115888"/>
              <a:gd name="connsiteX1" fmla="*/ 27070 w 32394"/>
              <a:gd name="connsiteY1" fmla="*/ 80963 h 115888"/>
              <a:gd name="connsiteX2" fmla="*/ 83 w 32394"/>
              <a:gd name="connsiteY2" fmla="*/ 115888 h 115888"/>
              <a:gd name="connsiteX3" fmla="*/ 19133 w 32394"/>
              <a:gd name="connsiteY3" fmla="*/ 80963 h 115888"/>
              <a:gd name="connsiteX4" fmla="*/ 31833 w 32394"/>
              <a:gd name="connsiteY4" fmla="*/ 0 h 11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94" h="115888">
                <a:moveTo>
                  <a:pt x="31833" y="0"/>
                </a:moveTo>
                <a:cubicBezTo>
                  <a:pt x="33156" y="0"/>
                  <a:pt x="32362" y="61648"/>
                  <a:pt x="27070" y="80963"/>
                </a:cubicBezTo>
                <a:cubicBezTo>
                  <a:pt x="21778" y="100278"/>
                  <a:pt x="1406" y="115888"/>
                  <a:pt x="83" y="115888"/>
                </a:cubicBezTo>
                <a:cubicBezTo>
                  <a:pt x="-1240" y="115888"/>
                  <a:pt x="13577" y="95780"/>
                  <a:pt x="19133" y="80963"/>
                </a:cubicBezTo>
                <a:cubicBezTo>
                  <a:pt x="24689" y="66146"/>
                  <a:pt x="30510" y="0"/>
                  <a:pt x="318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: 図形 1319">
            <a:extLst>
              <a:ext uri="{FF2B5EF4-FFF2-40B4-BE49-F238E27FC236}">
                <a16:creationId xmlns:a16="http://schemas.microsoft.com/office/drawing/2014/main" id="{CF4D2EC2-F32B-400F-A8EC-BBD166BE01C2}"/>
              </a:ext>
            </a:extLst>
          </p:cNvPr>
          <p:cNvSpPr/>
          <p:nvPr/>
        </p:nvSpPr>
        <p:spPr>
          <a:xfrm>
            <a:off x="2022354" y="1978857"/>
            <a:ext cx="211309" cy="106624"/>
          </a:xfrm>
          <a:custGeom>
            <a:avLst/>
            <a:gdLst>
              <a:gd name="connsiteX0" fmla="*/ 121 w 211309"/>
              <a:gd name="connsiteY0" fmla="*/ 21393 h 106624"/>
              <a:gd name="connsiteX1" fmla="*/ 150934 w 211309"/>
              <a:gd name="connsiteY1" fmla="*/ 2343 h 106624"/>
              <a:gd name="connsiteX2" fmla="*/ 201734 w 211309"/>
              <a:gd name="connsiteY2" fmla="*/ 11868 h 106624"/>
              <a:gd name="connsiteX3" fmla="*/ 211259 w 211309"/>
              <a:gd name="connsiteY3" fmla="*/ 105531 h 106624"/>
              <a:gd name="connsiteX4" fmla="*/ 204909 w 211309"/>
              <a:gd name="connsiteY4" fmla="*/ 61081 h 106624"/>
              <a:gd name="connsiteX5" fmla="*/ 192209 w 211309"/>
              <a:gd name="connsiteY5" fmla="*/ 30918 h 106624"/>
              <a:gd name="connsiteX6" fmla="*/ 177921 w 211309"/>
              <a:gd name="connsiteY6" fmla="*/ 22981 h 106624"/>
              <a:gd name="connsiteX7" fmla="*/ 121 w 211309"/>
              <a:gd name="connsiteY7" fmla="*/ 21393 h 10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309" h="106624">
                <a:moveTo>
                  <a:pt x="121" y="21393"/>
                </a:moveTo>
                <a:cubicBezTo>
                  <a:pt x="-4377" y="17953"/>
                  <a:pt x="117332" y="3930"/>
                  <a:pt x="150934" y="2343"/>
                </a:cubicBezTo>
                <a:cubicBezTo>
                  <a:pt x="184536" y="756"/>
                  <a:pt x="191680" y="-5330"/>
                  <a:pt x="201734" y="11868"/>
                </a:cubicBezTo>
                <a:cubicBezTo>
                  <a:pt x="211788" y="29066"/>
                  <a:pt x="210730" y="97329"/>
                  <a:pt x="211259" y="105531"/>
                </a:cubicBezTo>
                <a:cubicBezTo>
                  <a:pt x="211788" y="113733"/>
                  <a:pt x="208084" y="73516"/>
                  <a:pt x="204909" y="61081"/>
                </a:cubicBezTo>
                <a:cubicBezTo>
                  <a:pt x="201734" y="48646"/>
                  <a:pt x="196707" y="37268"/>
                  <a:pt x="192209" y="30918"/>
                </a:cubicBezTo>
                <a:cubicBezTo>
                  <a:pt x="187711" y="24568"/>
                  <a:pt x="203586" y="25362"/>
                  <a:pt x="177921" y="22981"/>
                </a:cubicBezTo>
                <a:cubicBezTo>
                  <a:pt x="152256" y="20600"/>
                  <a:pt x="4619" y="24833"/>
                  <a:pt x="121" y="21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: 図形 1320">
            <a:extLst>
              <a:ext uri="{FF2B5EF4-FFF2-40B4-BE49-F238E27FC236}">
                <a16:creationId xmlns:a16="http://schemas.microsoft.com/office/drawing/2014/main" id="{CFBEEB6F-8B26-4D4B-92A5-1BD0B71D376F}"/>
              </a:ext>
            </a:extLst>
          </p:cNvPr>
          <p:cNvSpPr/>
          <p:nvPr/>
        </p:nvSpPr>
        <p:spPr>
          <a:xfrm>
            <a:off x="2155562" y="2017712"/>
            <a:ext cx="28905" cy="96839"/>
          </a:xfrm>
          <a:custGeom>
            <a:avLst/>
            <a:gdLst>
              <a:gd name="connsiteX0" fmla="*/ 28838 w 28905"/>
              <a:gd name="connsiteY0" fmla="*/ 1 h 96839"/>
              <a:gd name="connsiteX1" fmla="*/ 8201 w 28905"/>
              <a:gd name="connsiteY1" fmla="*/ 50801 h 96839"/>
              <a:gd name="connsiteX2" fmla="*/ 8201 w 28905"/>
              <a:gd name="connsiteY2" fmla="*/ 96838 h 96839"/>
              <a:gd name="connsiteX3" fmla="*/ 263 w 28905"/>
              <a:gd name="connsiteY3" fmla="*/ 49213 h 96839"/>
              <a:gd name="connsiteX4" fmla="*/ 28838 w 28905"/>
              <a:gd name="connsiteY4" fmla="*/ 1 h 9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" h="96839">
                <a:moveTo>
                  <a:pt x="28838" y="1"/>
                </a:moveTo>
                <a:cubicBezTo>
                  <a:pt x="30161" y="266"/>
                  <a:pt x="11640" y="34662"/>
                  <a:pt x="8201" y="50801"/>
                </a:cubicBezTo>
                <a:cubicBezTo>
                  <a:pt x="4762" y="66940"/>
                  <a:pt x="9524" y="97103"/>
                  <a:pt x="8201" y="96838"/>
                </a:cubicBezTo>
                <a:cubicBezTo>
                  <a:pt x="6878" y="96573"/>
                  <a:pt x="-1589" y="62971"/>
                  <a:pt x="263" y="49213"/>
                </a:cubicBezTo>
                <a:cubicBezTo>
                  <a:pt x="2115" y="35455"/>
                  <a:pt x="27515" y="-264"/>
                  <a:pt x="2883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: 図形 1321">
            <a:extLst>
              <a:ext uri="{FF2B5EF4-FFF2-40B4-BE49-F238E27FC236}">
                <a16:creationId xmlns:a16="http://schemas.microsoft.com/office/drawing/2014/main" id="{2216D697-18FC-4038-9283-E2B49775C13D}"/>
              </a:ext>
            </a:extLst>
          </p:cNvPr>
          <p:cNvSpPr/>
          <p:nvPr/>
        </p:nvSpPr>
        <p:spPr>
          <a:xfrm>
            <a:off x="2209740" y="2053762"/>
            <a:ext cx="29056" cy="164275"/>
          </a:xfrm>
          <a:custGeom>
            <a:avLst/>
            <a:gdLst>
              <a:gd name="connsiteX0" fmla="*/ 60 w 29056"/>
              <a:gd name="connsiteY0" fmla="*/ 463 h 164275"/>
              <a:gd name="connsiteX1" fmla="*/ 20698 w 29056"/>
              <a:gd name="connsiteY1" fmla="*/ 103651 h 164275"/>
              <a:gd name="connsiteX2" fmla="*/ 6410 w 29056"/>
              <a:gd name="connsiteY2" fmla="*/ 163976 h 164275"/>
              <a:gd name="connsiteX3" fmla="*/ 20698 w 29056"/>
              <a:gd name="connsiteY3" fmla="*/ 124288 h 164275"/>
              <a:gd name="connsiteX4" fmla="*/ 28635 w 29056"/>
              <a:gd name="connsiteY4" fmla="*/ 67138 h 164275"/>
              <a:gd name="connsiteX5" fmla="*/ 60 w 29056"/>
              <a:gd name="connsiteY5" fmla="*/ 463 h 16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56" h="164275">
                <a:moveTo>
                  <a:pt x="60" y="463"/>
                </a:moveTo>
                <a:cubicBezTo>
                  <a:pt x="-1263" y="6549"/>
                  <a:pt x="19640" y="76399"/>
                  <a:pt x="20698" y="103651"/>
                </a:cubicBezTo>
                <a:cubicBezTo>
                  <a:pt x="21756" y="130903"/>
                  <a:pt x="6410" y="160537"/>
                  <a:pt x="6410" y="163976"/>
                </a:cubicBezTo>
                <a:cubicBezTo>
                  <a:pt x="6410" y="167415"/>
                  <a:pt x="16994" y="140428"/>
                  <a:pt x="20698" y="124288"/>
                </a:cubicBezTo>
                <a:cubicBezTo>
                  <a:pt x="24402" y="108148"/>
                  <a:pt x="30752" y="84336"/>
                  <a:pt x="28635" y="67138"/>
                </a:cubicBezTo>
                <a:cubicBezTo>
                  <a:pt x="26518" y="49940"/>
                  <a:pt x="1383" y="-5623"/>
                  <a:pt x="60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: 図形 1322">
            <a:extLst>
              <a:ext uri="{FF2B5EF4-FFF2-40B4-BE49-F238E27FC236}">
                <a16:creationId xmlns:a16="http://schemas.microsoft.com/office/drawing/2014/main" id="{3DEED7AF-2EE2-4A4A-A1CC-D25395ACCC44}"/>
              </a:ext>
            </a:extLst>
          </p:cNvPr>
          <p:cNvSpPr/>
          <p:nvPr/>
        </p:nvSpPr>
        <p:spPr>
          <a:xfrm>
            <a:off x="2194969" y="2106613"/>
            <a:ext cx="13244" cy="64042"/>
          </a:xfrm>
          <a:custGeom>
            <a:avLst/>
            <a:gdLst>
              <a:gd name="connsiteX0" fmla="*/ 13244 w 13244"/>
              <a:gd name="connsiteY0" fmla="*/ 0 h 64042"/>
              <a:gd name="connsiteX1" fmla="*/ 544 w 13244"/>
              <a:gd name="connsiteY1" fmla="*/ 63500 h 64042"/>
              <a:gd name="connsiteX2" fmla="*/ 13244 w 13244"/>
              <a:gd name="connsiteY2" fmla="*/ 0 h 6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44" h="64042">
                <a:moveTo>
                  <a:pt x="13244" y="0"/>
                </a:moveTo>
                <a:cubicBezTo>
                  <a:pt x="13244" y="0"/>
                  <a:pt x="4248" y="56092"/>
                  <a:pt x="544" y="63500"/>
                </a:cubicBezTo>
                <a:cubicBezTo>
                  <a:pt x="-3160" y="70908"/>
                  <a:pt x="13244" y="0"/>
                  <a:pt x="1324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: 図形 1323">
            <a:extLst>
              <a:ext uri="{FF2B5EF4-FFF2-40B4-BE49-F238E27FC236}">
                <a16:creationId xmlns:a16="http://schemas.microsoft.com/office/drawing/2014/main" id="{10897080-FF73-4F1A-A342-DA16C42D862C}"/>
              </a:ext>
            </a:extLst>
          </p:cNvPr>
          <p:cNvSpPr/>
          <p:nvPr/>
        </p:nvSpPr>
        <p:spPr>
          <a:xfrm>
            <a:off x="2138332" y="2195437"/>
            <a:ext cx="185167" cy="69628"/>
          </a:xfrm>
          <a:custGeom>
            <a:avLst/>
            <a:gdLst>
              <a:gd name="connsiteX0" fmla="*/ 31 w 185167"/>
              <a:gd name="connsiteY0" fmla="*/ 76 h 69628"/>
              <a:gd name="connsiteX1" fmla="*/ 107981 w 185167"/>
              <a:gd name="connsiteY1" fmla="*/ 50876 h 69628"/>
              <a:gd name="connsiteX2" fmla="*/ 184181 w 185167"/>
              <a:gd name="connsiteY2" fmla="*/ 63576 h 69628"/>
              <a:gd name="connsiteX3" fmla="*/ 149256 w 185167"/>
              <a:gd name="connsiteY3" fmla="*/ 68338 h 69628"/>
              <a:gd name="connsiteX4" fmla="*/ 119093 w 185167"/>
              <a:gd name="connsiteY4" fmla="*/ 63576 h 69628"/>
              <a:gd name="connsiteX5" fmla="*/ 31 w 185167"/>
              <a:gd name="connsiteY5" fmla="*/ 76 h 6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167" h="69628">
                <a:moveTo>
                  <a:pt x="31" y="76"/>
                </a:moveTo>
                <a:cubicBezTo>
                  <a:pt x="-1821" y="-2041"/>
                  <a:pt x="77289" y="40293"/>
                  <a:pt x="107981" y="50876"/>
                </a:cubicBezTo>
                <a:cubicBezTo>
                  <a:pt x="138673" y="61459"/>
                  <a:pt x="177302" y="60666"/>
                  <a:pt x="184181" y="63576"/>
                </a:cubicBezTo>
                <a:cubicBezTo>
                  <a:pt x="191060" y="66486"/>
                  <a:pt x="160104" y="68338"/>
                  <a:pt x="149256" y="68338"/>
                </a:cubicBezTo>
                <a:cubicBezTo>
                  <a:pt x="138408" y="68338"/>
                  <a:pt x="140259" y="73365"/>
                  <a:pt x="119093" y="63576"/>
                </a:cubicBezTo>
                <a:cubicBezTo>
                  <a:pt x="97927" y="53787"/>
                  <a:pt x="1883" y="2193"/>
                  <a:pt x="31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: 図形 1324">
            <a:extLst>
              <a:ext uri="{FF2B5EF4-FFF2-40B4-BE49-F238E27FC236}">
                <a16:creationId xmlns:a16="http://schemas.microsoft.com/office/drawing/2014/main" id="{5323A114-0B14-406C-A956-D1675BB5E382}"/>
              </a:ext>
            </a:extLst>
          </p:cNvPr>
          <p:cNvSpPr/>
          <p:nvPr/>
        </p:nvSpPr>
        <p:spPr>
          <a:xfrm>
            <a:off x="2080542" y="2198597"/>
            <a:ext cx="65793" cy="205680"/>
          </a:xfrm>
          <a:custGeom>
            <a:avLst/>
            <a:gdLst>
              <a:gd name="connsiteX0" fmla="*/ 43533 w 65793"/>
              <a:gd name="connsiteY0" fmla="*/ 91 h 205680"/>
              <a:gd name="connsiteX1" fmla="*/ 3846 w 65793"/>
              <a:gd name="connsiteY1" fmla="*/ 55653 h 205680"/>
              <a:gd name="connsiteX2" fmla="*/ 2258 w 65793"/>
              <a:gd name="connsiteY2" fmla="*/ 77878 h 205680"/>
              <a:gd name="connsiteX3" fmla="*/ 10196 w 65793"/>
              <a:gd name="connsiteY3" fmla="*/ 133441 h 205680"/>
              <a:gd name="connsiteX4" fmla="*/ 64171 w 65793"/>
              <a:gd name="connsiteY4" fmla="*/ 204878 h 205680"/>
              <a:gd name="connsiteX5" fmla="*/ 48296 w 65793"/>
              <a:gd name="connsiteY5" fmla="*/ 168366 h 205680"/>
              <a:gd name="connsiteX6" fmla="*/ 13371 w 65793"/>
              <a:gd name="connsiteY6" fmla="*/ 114391 h 205680"/>
              <a:gd name="connsiteX7" fmla="*/ 8608 w 65793"/>
              <a:gd name="connsiteY7" fmla="*/ 69941 h 205680"/>
              <a:gd name="connsiteX8" fmla="*/ 43533 w 65793"/>
              <a:gd name="connsiteY8" fmla="*/ 91 h 20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793" h="205680">
                <a:moveTo>
                  <a:pt x="43533" y="91"/>
                </a:moveTo>
                <a:cubicBezTo>
                  <a:pt x="42739" y="-2290"/>
                  <a:pt x="10725" y="42689"/>
                  <a:pt x="3846" y="55653"/>
                </a:cubicBezTo>
                <a:cubicBezTo>
                  <a:pt x="-3033" y="68617"/>
                  <a:pt x="1200" y="64913"/>
                  <a:pt x="2258" y="77878"/>
                </a:cubicBezTo>
                <a:cubicBezTo>
                  <a:pt x="3316" y="90843"/>
                  <a:pt x="-123" y="112274"/>
                  <a:pt x="10196" y="133441"/>
                </a:cubicBezTo>
                <a:cubicBezTo>
                  <a:pt x="20515" y="154608"/>
                  <a:pt x="57821" y="199057"/>
                  <a:pt x="64171" y="204878"/>
                </a:cubicBezTo>
                <a:cubicBezTo>
                  <a:pt x="70521" y="210699"/>
                  <a:pt x="56763" y="183447"/>
                  <a:pt x="48296" y="168366"/>
                </a:cubicBezTo>
                <a:cubicBezTo>
                  <a:pt x="39829" y="153285"/>
                  <a:pt x="19986" y="130795"/>
                  <a:pt x="13371" y="114391"/>
                </a:cubicBezTo>
                <a:cubicBezTo>
                  <a:pt x="6756" y="97987"/>
                  <a:pt x="7550" y="84493"/>
                  <a:pt x="8608" y="69941"/>
                </a:cubicBezTo>
                <a:cubicBezTo>
                  <a:pt x="9666" y="55389"/>
                  <a:pt x="44327" y="2472"/>
                  <a:pt x="43533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: 図形 1325">
            <a:extLst>
              <a:ext uri="{FF2B5EF4-FFF2-40B4-BE49-F238E27FC236}">
                <a16:creationId xmlns:a16="http://schemas.microsoft.com/office/drawing/2014/main" id="{96ADB18D-FB23-44F2-8752-21F93C8DB062}"/>
              </a:ext>
            </a:extLst>
          </p:cNvPr>
          <p:cNvSpPr/>
          <p:nvPr/>
        </p:nvSpPr>
        <p:spPr>
          <a:xfrm>
            <a:off x="2150827" y="2391029"/>
            <a:ext cx="167009" cy="15621"/>
          </a:xfrm>
          <a:custGeom>
            <a:avLst/>
            <a:gdLst>
              <a:gd name="connsiteX0" fmla="*/ 236 w 167009"/>
              <a:gd name="connsiteY0" fmla="*/ 1334 h 15621"/>
              <a:gd name="connsiteX1" fmla="*/ 71673 w 167009"/>
              <a:gd name="connsiteY1" fmla="*/ 15621 h 15621"/>
              <a:gd name="connsiteX2" fmla="*/ 131998 w 167009"/>
              <a:gd name="connsiteY2" fmla="*/ 1334 h 15621"/>
              <a:gd name="connsiteX3" fmla="*/ 166923 w 167009"/>
              <a:gd name="connsiteY3" fmla="*/ 2921 h 15621"/>
              <a:gd name="connsiteX4" fmla="*/ 122473 w 167009"/>
              <a:gd name="connsiteY4" fmla="*/ 1334 h 15621"/>
              <a:gd name="connsiteX5" fmla="*/ 97073 w 167009"/>
              <a:gd name="connsiteY5" fmla="*/ 1334 h 15621"/>
              <a:gd name="connsiteX6" fmla="*/ 236 w 167009"/>
              <a:gd name="connsiteY6" fmla="*/ 1334 h 1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09" h="15621">
                <a:moveTo>
                  <a:pt x="236" y="1334"/>
                </a:moveTo>
                <a:cubicBezTo>
                  <a:pt x="-3997" y="3715"/>
                  <a:pt x="49713" y="15621"/>
                  <a:pt x="71673" y="15621"/>
                </a:cubicBezTo>
                <a:cubicBezTo>
                  <a:pt x="93633" y="15621"/>
                  <a:pt x="116123" y="3451"/>
                  <a:pt x="131998" y="1334"/>
                </a:cubicBezTo>
                <a:cubicBezTo>
                  <a:pt x="147873" y="-783"/>
                  <a:pt x="168510" y="2921"/>
                  <a:pt x="166923" y="2921"/>
                </a:cubicBezTo>
                <a:cubicBezTo>
                  <a:pt x="165336" y="2921"/>
                  <a:pt x="134115" y="1599"/>
                  <a:pt x="122473" y="1334"/>
                </a:cubicBezTo>
                <a:cubicBezTo>
                  <a:pt x="110831" y="1069"/>
                  <a:pt x="116123" y="2392"/>
                  <a:pt x="97073" y="1334"/>
                </a:cubicBezTo>
                <a:cubicBezTo>
                  <a:pt x="78023" y="276"/>
                  <a:pt x="4469" y="-1047"/>
                  <a:pt x="236" y="1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: 図形 1326">
            <a:extLst>
              <a:ext uri="{FF2B5EF4-FFF2-40B4-BE49-F238E27FC236}">
                <a16:creationId xmlns:a16="http://schemas.microsoft.com/office/drawing/2014/main" id="{A0E88976-0F58-4E02-AC60-DA6D9C067E07}"/>
              </a:ext>
            </a:extLst>
          </p:cNvPr>
          <p:cNvSpPr/>
          <p:nvPr/>
        </p:nvSpPr>
        <p:spPr>
          <a:xfrm>
            <a:off x="2306620" y="2244656"/>
            <a:ext cx="55794" cy="157270"/>
          </a:xfrm>
          <a:custGeom>
            <a:avLst/>
            <a:gdLst>
              <a:gd name="connsiteX0" fmla="*/ 18 w 55794"/>
              <a:gd name="connsiteY0" fmla="*/ 69 h 157270"/>
              <a:gd name="connsiteX1" fmla="*/ 49230 w 55794"/>
              <a:gd name="connsiteY1" fmla="*/ 73094 h 157270"/>
              <a:gd name="connsiteX2" fmla="*/ 50818 w 55794"/>
              <a:gd name="connsiteY2" fmla="*/ 96907 h 157270"/>
              <a:gd name="connsiteX3" fmla="*/ 7955 w 55794"/>
              <a:gd name="connsiteY3" fmla="*/ 157232 h 157270"/>
              <a:gd name="connsiteX4" fmla="*/ 42880 w 55794"/>
              <a:gd name="connsiteY4" fmla="*/ 87382 h 157270"/>
              <a:gd name="connsiteX5" fmla="*/ 18 w 55794"/>
              <a:gd name="connsiteY5" fmla="*/ 69 h 15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94" h="157270">
                <a:moveTo>
                  <a:pt x="18" y="69"/>
                </a:moveTo>
                <a:cubicBezTo>
                  <a:pt x="1076" y="-2312"/>
                  <a:pt x="40763" y="56954"/>
                  <a:pt x="49230" y="73094"/>
                </a:cubicBezTo>
                <a:cubicBezTo>
                  <a:pt x="57697" y="89234"/>
                  <a:pt x="57697" y="82884"/>
                  <a:pt x="50818" y="96907"/>
                </a:cubicBezTo>
                <a:cubicBezTo>
                  <a:pt x="43939" y="110930"/>
                  <a:pt x="9278" y="158819"/>
                  <a:pt x="7955" y="157232"/>
                </a:cubicBezTo>
                <a:cubicBezTo>
                  <a:pt x="6632" y="155645"/>
                  <a:pt x="41028" y="110136"/>
                  <a:pt x="42880" y="87382"/>
                </a:cubicBezTo>
                <a:cubicBezTo>
                  <a:pt x="44732" y="64628"/>
                  <a:pt x="-1040" y="2450"/>
                  <a:pt x="18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: 図形 1328">
            <a:extLst>
              <a:ext uri="{FF2B5EF4-FFF2-40B4-BE49-F238E27FC236}">
                <a16:creationId xmlns:a16="http://schemas.microsoft.com/office/drawing/2014/main" id="{CB948D5A-9262-4D6E-9407-2D15C8E00F38}"/>
              </a:ext>
            </a:extLst>
          </p:cNvPr>
          <p:cNvSpPr/>
          <p:nvPr/>
        </p:nvSpPr>
        <p:spPr>
          <a:xfrm>
            <a:off x="2239735" y="2282825"/>
            <a:ext cx="89337" cy="82556"/>
          </a:xfrm>
          <a:custGeom>
            <a:avLst/>
            <a:gdLst>
              <a:gd name="connsiteX0" fmla="*/ 55790 w 89337"/>
              <a:gd name="connsiteY0" fmla="*/ 0 h 82556"/>
              <a:gd name="connsiteX1" fmla="*/ 73253 w 89337"/>
              <a:gd name="connsiteY1" fmla="*/ 71438 h 82556"/>
              <a:gd name="connsiteX2" fmla="*/ 39915 w 89337"/>
              <a:gd name="connsiteY2" fmla="*/ 71438 h 82556"/>
              <a:gd name="connsiteX3" fmla="*/ 228 w 89337"/>
              <a:gd name="connsiteY3" fmla="*/ 73025 h 82556"/>
              <a:gd name="connsiteX4" fmla="*/ 58965 w 89337"/>
              <a:gd name="connsiteY4" fmla="*/ 82550 h 82556"/>
              <a:gd name="connsiteX5" fmla="*/ 89128 w 89337"/>
              <a:gd name="connsiteY5" fmla="*/ 71438 h 82556"/>
              <a:gd name="connsiteX6" fmla="*/ 55790 w 89337"/>
              <a:gd name="connsiteY6" fmla="*/ 0 h 8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337" h="82556">
                <a:moveTo>
                  <a:pt x="55790" y="0"/>
                </a:moveTo>
                <a:cubicBezTo>
                  <a:pt x="53144" y="0"/>
                  <a:pt x="75899" y="59532"/>
                  <a:pt x="73253" y="71438"/>
                </a:cubicBezTo>
                <a:cubicBezTo>
                  <a:pt x="70607" y="83344"/>
                  <a:pt x="39915" y="71438"/>
                  <a:pt x="39915" y="71438"/>
                </a:cubicBezTo>
                <a:cubicBezTo>
                  <a:pt x="27744" y="71702"/>
                  <a:pt x="-2947" y="71173"/>
                  <a:pt x="228" y="73025"/>
                </a:cubicBezTo>
                <a:cubicBezTo>
                  <a:pt x="3403" y="74877"/>
                  <a:pt x="44148" y="82815"/>
                  <a:pt x="58965" y="82550"/>
                </a:cubicBezTo>
                <a:cubicBezTo>
                  <a:pt x="73782" y="82286"/>
                  <a:pt x="85953" y="81227"/>
                  <a:pt x="89128" y="71438"/>
                </a:cubicBezTo>
                <a:cubicBezTo>
                  <a:pt x="92303" y="61649"/>
                  <a:pt x="58436" y="0"/>
                  <a:pt x="5579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: 図形 1329">
            <a:extLst>
              <a:ext uri="{FF2B5EF4-FFF2-40B4-BE49-F238E27FC236}">
                <a16:creationId xmlns:a16="http://schemas.microsoft.com/office/drawing/2014/main" id="{4F2C81FB-6EA6-4399-A726-42AD84EEA4D8}"/>
              </a:ext>
            </a:extLst>
          </p:cNvPr>
          <p:cNvSpPr/>
          <p:nvPr/>
        </p:nvSpPr>
        <p:spPr>
          <a:xfrm>
            <a:off x="2114237" y="2216118"/>
            <a:ext cx="116670" cy="125453"/>
          </a:xfrm>
          <a:custGeom>
            <a:avLst/>
            <a:gdLst>
              <a:gd name="connsiteX0" fmla="*/ 313 w 116670"/>
              <a:gd name="connsiteY0" fmla="*/ 32 h 125453"/>
              <a:gd name="connsiteX1" fmla="*/ 8251 w 116670"/>
              <a:gd name="connsiteY1" fmla="*/ 69882 h 125453"/>
              <a:gd name="connsiteX2" fmla="*/ 5076 w 116670"/>
              <a:gd name="connsiteY2" fmla="*/ 88932 h 125453"/>
              <a:gd name="connsiteX3" fmla="*/ 20951 w 116670"/>
              <a:gd name="connsiteY3" fmla="*/ 90520 h 125453"/>
              <a:gd name="connsiteX4" fmla="*/ 73338 w 116670"/>
              <a:gd name="connsiteY4" fmla="*/ 111157 h 125453"/>
              <a:gd name="connsiteX5" fmla="*/ 116201 w 116670"/>
              <a:gd name="connsiteY5" fmla="*/ 125445 h 125453"/>
              <a:gd name="connsiteX6" fmla="*/ 92388 w 116670"/>
              <a:gd name="connsiteY6" fmla="*/ 112745 h 125453"/>
              <a:gd name="connsiteX7" fmla="*/ 35238 w 116670"/>
              <a:gd name="connsiteY7" fmla="*/ 85757 h 125453"/>
              <a:gd name="connsiteX8" fmla="*/ 20951 w 116670"/>
              <a:gd name="connsiteY8" fmla="*/ 79407 h 125453"/>
              <a:gd name="connsiteX9" fmla="*/ 313 w 116670"/>
              <a:gd name="connsiteY9" fmla="*/ 32 h 12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670" h="125453">
                <a:moveTo>
                  <a:pt x="313" y="32"/>
                </a:moveTo>
                <a:cubicBezTo>
                  <a:pt x="-1804" y="-1556"/>
                  <a:pt x="7457" y="55065"/>
                  <a:pt x="8251" y="69882"/>
                </a:cubicBezTo>
                <a:cubicBezTo>
                  <a:pt x="9045" y="84699"/>
                  <a:pt x="2959" y="85492"/>
                  <a:pt x="5076" y="88932"/>
                </a:cubicBezTo>
                <a:cubicBezTo>
                  <a:pt x="7193" y="92372"/>
                  <a:pt x="9574" y="86816"/>
                  <a:pt x="20951" y="90520"/>
                </a:cubicBezTo>
                <a:cubicBezTo>
                  <a:pt x="32328" y="94224"/>
                  <a:pt x="57463" y="105336"/>
                  <a:pt x="73338" y="111157"/>
                </a:cubicBezTo>
                <a:cubicBezTo>
                  <a:pt x="89213" y="116978"/>
                  <a:pt x="113026" y="125180"/>
                  <a:pt x="116201" y="125445"/>
                </a:cubicBezTo>
                <a:cubicBezTo>
                  <a:pt x="119376" y="125710"/>
                  <a:pt x="105882" y="119360"/>
                  <a:pt x="92388" y="112745"/>
                </a:cubicBezTo>
                <a:cubicBezTo>
                  <a:pt x="78894" y="106130"/>
                  <a:pt x="47144" y="91313"/>
                  <a:pt x="35238" y="85757"/>
                </a:cubicBezTo>
                <a:cubicBezTo>
                  <a:pt x="23332" y="80201"/>
                  <a:pt x="24655" y="88403"/>
                  <a:pt x="20951" y="79407"/>
                </a:cubicBezTo>
                <a:cubicBezTo>
                  <a:pt x="17247" y="70411"/>
                  <a:pt x="2430" y="1620"/>
                  <a:pt x="313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: 図形 1330">
            <a:extLst>
              <a:ext uri="{FF2B5EF4-FFF2-40B4-BE49-F238E27FC236}">
                <a16:creationId xmlns:a16="http://schemas.microsoft.com/office/drawing/2014/main" id="{3DC8A585-9119-43F0-AF99-118324AB7640}"/>
              </a:ext>
            </a:extLst>
          </p:cNvPr>
          <p:cNvSpPr/>
          <p:nvPr/>
        </p:nvSpPr>
        <p:spPr>
          <a:xfrm>
            <a:off x="2125599" y="2219324"/>
            <a:ext cx="113229" cy="107965"/>
          </a:xfrm>
          <a:custGeom>
            <a:avLst/>
            <a:gdLst>
              <a:gd name="connsiteX0" fmla="*/ 64 w 113229"/>
              <a:gd name="connsiteY0" fmla="*/ 1 h 107965"/>
              <a:gd name="connsiteX1" fmla="*/ 92139 w 113229"/>
              <a:gd name="connsiteY1" fmla="*/ 42864 h 107965"/>
              <a:gd name="connsiteX2" fmla="*/ 93726 w 113229"/>
              <a:gd name="connsiteY2" fmla="*/ 60326 h 107965"/>
              <a:gd name="connsiteX3" fmla="*/ 98489 w 113229"/>
              <a:gd name="connsiteY3" fmla="*/ 107951 h 107965"/>
              <a:gd name="connsiteX4" fmla="*/ 104839 w 113229"/>
              <a:gd name="connsiteY4" fmla="*/ 65089 h 107965"/>
              <a:gd name="connsiteX5" fmla="*/ 108014 w 113229"/>
              <a:gd name="connsiteY5" fmla="*/ 41276 h 107965"/>
              <a:gd name="connsiteX6" fmla="*/ 64 w 113229"/>
              <a:gd name="connsiteY6" fmla="*/ 1 h 10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229" h="107965">
                <a:moveTo>
                  <a:pt x="64" y="1"/>
                </a:moveTo>
                <a:cubicBezTo>
                  <a:pt x="-2582" y="266"/>
                  <a:pt x="76529" y="32810"/>
                  <a:pt x="92139" y="42864"/>
                </a:cubicBezTo>
                <a:cubicBezTo>
                  <a:pt x="107749" y="52918"/>
                  <a:pt x="92668" y="49478"/>
                  <a:pt x="93726" y="60326"/>
                </a:cubicBezTo>
                <a:cubicBezTo>
                  <a:pt x="94784" y="71174"/>
                  <a:pt x="96637" y="107157"/>
                  <a:pt x="98489" y="107951"/>
                </a:cubicBezTo>
                <a:cubicBezTo>
                  <a:pt x="100341" y="108745"/>
                  <a:pt x="103252" y="76201"/>
                  <a:pt x="104839" y="65089"/>
                </a:cubicBezTo>
                <a:cubicBezTo>
                  <a:pt x="106426" y="53977"/>
                  <a:pt x="120714" y="51330"/>
                  <a:pt x="108014" y="41276"/>
                </a:cubicBezTo>
                <a:cubicBezTo>
                  <a:pt x="95314" y="31222"/>
                  <a:pt x="2710" y="-264"/>
                  <a:pt x="6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: 図形 1331">
            <a:extLst>
              <a:ext uri="{FF2B5EF4-FFF2-40B4-BE49-F238E27FC236}">
                <a16:creationId xmlns:a16="http://schemas.microsoft.com/office/drawing/2014/main" id="{11375472-670F-4247-9D32-ED724C95B713}"/>
              </a:ext>
            </a:extLst>
          </p:cNvPr>
          <p:cNvSpPr/>
          <p:nvPr/>
        </p:nvSpPr>
        <p:spPr>
          <a:xfrm>
            <a:off x="1653569" y="2254228"/>
            <a:ext cx="122859" cy="87955"/>
          </a:xfrm>
          <a:custGeom>
            <a:avLst/>
            <a:gdLst>
              <a:gd name="connsiteX0" fmla="*/ 606 w 122859"/>
              <a:gd name="connsiteY0" fmla="*/ 22 h 87955"/>
              <a:gd name="connsiteX1" fmla="*/ 94269 w 122859"/>
              <a:gd name="connsiteY1" fmla="*/ 74635 h 87955"/>
              <a:gd name="connsiteX2" fmla="*/ 121256 w 122859"/>
              <a:gd name="connsiteY2" fmla="*/ 87335 h 87955"/>
              <a:gd name="connsiteX3" fmla="*/ 56169 w 122859"/>
              <a:gd name="connsiteY3" fmla="*/ 66697 h 87955"/>
              <a:gd name="connsiteX4" fmla="*/ 606 w 122859"/>
              <a:gd name="connsiteY4" fmla="*/ 22 h 8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59" h="87955">
                <a:moveTo>
                  <a:pt x="606" y="22"/>
                </a:moveTo>
                <a:cubicBezTo>
                  <a:pt x="6956" y="1345"/>
                  <a:pt x="74161" y="60083"/>
                  <a:pt x="94269" y="74635"/>
                </a:cubicBezTo>
                <a:cubicBezTo>
                  <a:pt x="114377" y="89187"/>
                  <a:pt x="127606" y="88658"/>
                  <a:pt x="121256" y="87335"/>
                </a:cubicBezTo>
                <a:cubicBezTo>
                  <a:pt x="114906" y="86012"/>
                  <a:pt x="72838" y="78074"/>
                  <a:pt x="56169" y="66697"/>
                </a:cubicBezTo>
                <a:cubicBezTo>
                  <a:pt x="39500" y="55320"/>
                  <a:pt x="-5744" y="-1301"/>
                  <a:pt x="606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: 図形 1332">
            <a:extLst>
              <a:ext uri="{FF2B5EF4-FFF2-40B4-BE49-F238E27FC236}">
                <a16:creationId xmlns:a16="http://schemas.microsoft.com/office/drawing/2014/main" id="{BB7BEAD3-1B41-497D-9BA6-E9A969133C23}"/>
              </a:ext>
            </a:extLst>
          </p:cNvPr>
          <p:cNvSpPr/>
          <p:nvPr/>
        </p:nvSpPr>
        <p:spPr>
          <a:xfrm>
            <a:off x="1638157" y="2357245"/>
            <a:ext cx="140019" cy="39944"/>
          </a:xfrm>
          <a:custGeom>
            <a:avLst/>
            <a:gdLst>
              <a:gd name="connsiteX0" fmla="*/ 143 w 140019"/>
              <a:gd name="connsiteY0" fmla="*/ 193 h 39944"/>
              <a:gd name="connsiteX1" fmla="*/ 101743 w 140019"/>
              <a:gd name="connsiteY1" fmla="*/ 24005 h 39944"/>
              <a:gd name="connsiteX2" fmla="*/ 139843 w 140019"/>
              <a:gd name="connsiteY2" fmla="*/ 6543 h 39944"/>
              <a:gd name="connsiteX3" fmla="*/ 114443 w 140019"/>
              <a:gd name="connsiteY3" fmla="*/ 24005 h 39944"/>
              <a:gd name="connsiteX4" fmla="*/ 79518 w 140019"/>
              <a:gd name="connsiteY4" fmla="*/ 39880 h 39944"/>
              <a:gd name="connsiteX5" fmla="*/ 143 w 140019"/>
              <a:gd name="connsiteY5" fmla="*/ 193 h 3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019" h="39944">
                <a:moveTo>
                  <a:pt x="143" y="193"/>
                </a:moveTo>
                <a:cubicBezTo>
                  <a:pt x="3847" y="-2453"/>
                  <a:pt x="78460" y="22947"/>
                  <a:pt x="101743" y="24005"/>
                </a:cubicBezTo>
                <a:cubicBezTo>
                  <a:pt x="125026" y="25063"/>
                  <a:pt x="137726" y="6543"/>
                  <a:pt x="139843" y="6543"/>
                </a:cubicBezTo>
                <a:cubicBezTo>
                  <a:pt x="141960" y="6543"/>
                  <a:pt x="124497" y="18449"/>
                  <a:pt x="114443" y="24005"/>
                </a:cubicBezTo>
                <a:cubicBezTo>
                  <a:pt x="104389" y="29561"/>
                  <a:pt x="93541" y="38028"/>
                  <a:pt x="79518" y="39880"/>
                </a:cubicBezTo>
                <a:cubicBezTo>
                  <a:pt x="65495" y="41732"/>
                  <a:pt x="-3561" y="2839"/>
                  <a:pt x="143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: 図形 1333">
            <a:extLst>
              <a:ext uri="{FF2B5EF4-FFF2-40B4-BE49-F238E27FC236}">
                <a16:creationId xmlns:a16="http://schemas.microsoft.com/office/drawing/2014/main" id="{6BF0DDD7-BF98-411F-A435-92AEC12C269E}"/>
              </a:ext>
            </a:extLst>
          </p:cNvPr>
          <p:cNvSpPr/>
          <p:nvPr/>
        </p:nvSpPr>
        <p:spPr>
          <a:xfrm>
            <a:off x="1782726" y="2441575"/>
            <a:ext cx="31012" cy="207270"/>
          </a:xfrm>
          <a:custGeom>
            <a:avLst/>
            <a:gdLst>
              <a:gd name="connsiteX0" fmla="*/ 22262 w 31012"/>
              <a:gd name="connsiteY0" fmla="*/ 0 h 207270"/>
              <a:gd name="connsiteX1" fmla="*/ 30199 w 31012"/>
              <a:gd name="connsiteY1" fmla="*/ 77788 h 207270"/>
              <a:gd name="connsiteX2" fmla="*/ 37 w 31012"/>
              <a:gd name="connsiteY2" fmla="*/ 204788 h 207270"/>
              <a:gd name="connsiteX3" fmla="*/ 23849 w 31012"/>
              <a:gd name="connsiteY3" fmla="*/ 155575 h 207270"/>
              <a:gd name="connsiteX4" fmla="*/ 20674 w 31012"/>
              <a:gd name="connsiteY4" fmla="*/ 77788 h 207270"/>
              <a:gd name="connsiteX5" fmla="*/ 22262 w 31012"/>
              <a:gd name="connsiteY5" fmla="*/ 0 h 20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12" h="207270">
                <a:moveTo>
                  <a:pt x="22262" y="0"/>
                </a:moveTo>
                <a:cubicBezTo>
                  <a:pt x="23849" y="0"/>
                  <a:pt x="33903" y="43657"/>
                  <a:pt x="30199" y="77788"/>
                </a:cubicBezTo>
                <a:cubicBezTo>
                  <a:pt x="26495" y="111919"/>
                  <a:pt x="1095" y="191824"/>
                  <a:pt x="37" y="204788"/>
                </a:cubicBezTo>
                <a:cubicBezTo>
                  <a:pt x="-1021" y="217752"/>
                  <a:pt x="20409" y="176742"/>
                  <a:pt x="23849" y="155575"/>
                </a:cubicBezTo>
                <a:cubicBezTo>
                  <a:pt x="27289" y="134408"/>
                  <a:pt x="21468" y="100542"/>
                  <a:pt x="20674" y="77788"/>
                </a:cubicBezTo>
                <a:cubicBezTo>
                  <a:pt x="19880" y="55034"/>
                  <a:pt x="20675" y="0"/>
                  <a:pt x="222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: 図形 1334">
            <a:extLst>
              <a:ext uri="{FF2B5EF4-FFF2-40B4-BE49-F238E27FC236}">
                <a16:creationId xmlns:a16="http://schemas.microsoft.com/office/drawing/2014/main" id="{67D2EDC3-3259-49BD-8949-261F74AF1DE8}"/>
              </a:ext>
            </a:extLst>
          </p:cNvPr>
          <p:cNvSpPr/>
          <p:nvPr/>
        </p:nvSpPr>
        <p:spPr>
          <a:xfrm>
            <a:off x="1618995" y="2305249"/>
            <a:ext cx="28918" cy="303300"/>
          </a:xfrm>
          <a:custGeom>
            <a:avLst/>
            <a:gdLst>
              <a:gd name="connsiteX0" fmla="*/ 28830 w 28918"/>
              <a:gd name="connsiteY0" fmla="*/ 2976 h 303300"/>
              <a:gd name="connsiteX1" fmla="*/ 9780 w 28918"/>
              <a:gd name="connsiteY1" fmla="*/ 69651 h 303300"/>
              <a:gd name="connsiteX2" fmla="*/ 27243 w 28918"/>
              <a:gd name="connsiteY2" fmla="*/ 296664 h 303300"/>
              <a:gd name="connsiteX3" fmla="*/ 19305 w 28918"/>
              <a:gd name="connsiteY3" fmla="*/ 237926 h 303300"/>
              <a:gd name="connsiteX4" fmla="*/ 12955 w 28918"/>
              <a:gd name="connsiteY4" fmla="*/ 188714 h 303300"/>
              <a:gd name="connsiteX5" fmla="*/ 255 w 28918"/>
              <a:gd name="connsiteY5" fmla="*/ 147439 h 303300"/>
              <a:gd name="connsiteX6" fmla="*/ 28830 w 28918"/>
              <a:gd name="connsiteY6" fmla="*/ 2976 h 3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8" h="303300">
                <a:moveTo>
                  <a:pt x="28830" y="2976"/>
                </a:moveTo>
                <a:cubicBezTo>
                  <a:pt x="30417" y="-9989"/>
                  <a:pt x="10044" y="20703"/>
                  <a:pt x="9780" y="69651"/>
                </a:cubicBezTo>
                <a:cubicBezTo>
                  <a:pt x="9515" y="118599"/>
                  <a:pt x="25656" y="268618"/>
                  <a:pt x="27243" y="296664"/>
                </a:cubicBezTo>
                <a:cubicBezTo>
                  <a:pt x="28830" y="324710"/>
                  <a:pt x="21686" y="255918"/>
                  <a:pt x="19305" y="237926"/>
                </a:cubicBezTo>
                <a:cubicBezTo>
                  <a:pt x="16924" y="219934"/>
                  <a:pt x="16130" y="203795"/>
                  <a:pt x="12955" y="188714"/>
                </a:cubicBezTo>
                <a:cubicBezTo>
                  <a:pt x="9780" y="173633"/>
                  <a:pt x="-1862" y="175220"/>
                  <a:pt x="255" y="147439"/>
                </a:cubicBezTo>
                <a:cubicBezTo>
                  <a:pt x="2372" y="119658"/>
                  <a:pt x="27243" y="15941"/>
                  <a:pt x="28830" y="2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: 図形 1335">
            <a:extLst>
              <a:ext uri="{FF2B5EF4-FFF2-40B4-BE49-F238E27FC236}">
                <a16:creationId xmlns:a16="http://schemas.microsoft.com/office/drawing/2014/main" id="{E5319D3F-95EF-445A-AFDD-8572E30000E9}"/>
              </a:ext>
            </a:extLst>
          </p:cNvPr>
          <p:cNvSpPr/>
          <p:nvPr/>
        </p:nvSpPr>
        <p:spPr>
          <a:xfrm>
            <a:off x="1705882" y="2452684"/>
            <a:ext cx="30934" cy="200877"/>
          </a:xfrm>
          <a:custGeom>
            <a:avLst/>
            <a:gdLst>
              <a:gd name="connsiteX0" fmla="*/ 10206 w 30934"/>
              <a:gd name="connsiteY0" fmla="*/ 4 h 200877"/>
              <a:gd name="connsiteX1" fmla="*/ 30843 w 30934"/>
              <a:gd name="connsiteY1" fmla="*/ 123829 h 200877"/>
              <a:gd name="connsiteX2" fmla="*/ 681 w 30934"/>
              <a:gd name="connsiteY2" fmla="*/ 200029 h 200877"/>
              <a:gd name="connsiteX3" fmla="*/ 10206 w 30934"/>
              <a:gd name="connsiteY3" fmla="*/ 161929 h 200877"/>
              <a:gd name="connsiteX4" fmla="*/ 14968 w 30934"/>
              <a:gd name="connsiteY4" fmla="*/ 119066 h 200877"/>
              <a:gd name="connsiteX5" fmla="*/ 10206 w 30934"/>
              <a:gd name="connsiteY5" fmla="*/ 4 h 20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34" h="200877">
                <a:moveTo>
                  <a:pt x="10206" y="4"/>
                </a:moveTo>
                <a:cubicBezTo>
                  <a:pt x="12852" y="798"/>
                  <a:pt x="32430" y="90492"/>
                  <a:pt x="30843" y="123829"/>
                </a:cubicBezTo>
                <a:cubicBezTo>
                  <a:pt x="29256" y="157166"/>
                  <a:pt x="4120" y="193679"/>
                  <a:pt x="681" y="200029"/>
                </a:cubicBezTo>
                <a:cubicBezTo>
                  <a:pt x="-2758" y="206379"/>
                  <a:pt x="7825" y="175423"/>
                  <a:pt x="10206" y="161929"/>
                </a:cubicBezTo>
                <a:cubicBezTo>
                  <a:pt x="12587" y="148435"/>
                  <a:pt x="12322" y="142085"/>
                  <a:pt x="14968" y="119066"/>
                </a:cubicBezTo>
                <a:cubicBezTo>
                  <a:pt x="17614" y="96047"/>
                  <a:pt x="7560" y="-790"/>
                  <a:pt x="1020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: 図形 1336">
            <a:extLst>
              <a:ext uri="{FF2B5EF4-FFF2-40B4-BE49-F238E27FC236}">
                <a16:creationId xmlns:a16="http://schemas.microsoft.com/office/drawing/2014/main" id="{14F92784-75D6-4D80-A7A9-45EB98E8A03A}"/>
              </a:ext>
            </a:extLst>
          </p:cNvPr>
          <p:cNvSpPr/>
          <p:nvPr/>
        </p:nvSpPr>
        <p:spPr>
          <a:xfrm>
            <a:off x="1564026" y="2573160"/>
            <a:ext cx="117987" cy="175052"/>
          </a:xfrm>
          <a:custGeom>
            <a:avLst/>
            <a:gdLst>
              <a:gd name="connsiteX0" fmla="*/ 53637 w 117987"/>
              <a:gd name="connsiteY0" fmla="*/ 178 h 175052"/>
              <a:gd name="connsiteX1" fmla="*/ 1249 w 117987"/>
              <a:gd name="connsiteY1" fmla="*/ 124003 h 175052"/>
              <a:gd name="connsiteX2" fmla="*/ 117137 w 117987"/>
              <a:gd name="connsiteY2" fmla="*/ 174803 h 175052"/>
              <a:gd name="connsiteX3" fmla="*/ 52049 w 117987"/>
              <a:gd name="connsiteY3" fmla="*/ 141465 h 175052"/>
              <a:gd name="connsiteX4" fmla="*/ 18712 w 117987"/>
              <a:gd name="connsiteY4" fmla="*/ 97015 h 175052"/>
              <a:gd name="connsiteX5" fmla="*/ 53637 w 117987"/>
              <a:gd name="connsiteY5" fmla="*/ 178 h 17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987" h="175052">
                <a:moveTo>
                  <a:pt x="53637" y="178"/>
                </a:moveTo>
                <a:cubicBezTo>
                  <a:pt x="50726" y="4676"/>
                  <a:pt x="-9334" y="94899"/>
                  <a:pt x="1249" y="124003"/>
                </a:cubicBezTo>
                <a:cubicBezTo>
                  <a:pt x="11832" y="153107"/>
                  <a:pt x="108670" y="171893"/>
                  <a:pt x="117137" y="174803"/>
                </a:cubicBezTo>
                <a:cubicBezTo>
                  <a:pt x="125604" y="177713"/>
                  <a:pt x="68453" y="154430"/>
                  <a:pt x="52049" y="141465"/>
                </a:cubicBezTo>
                <a:cubicBezTo>
                  <a:pt x="35645" y="128500"/>
                  <a:pt x="19770" y="116329"/>
                  <a:pt x="18712" y="97015"/>
                </a:cubicBezTo>
                <a:cubicBezTo>
                  <a:pt x="17654" y="77701"/>
                  <a:pt x="56548" y="-4320"/>
                  <a:pt x="53637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: 図形 1338">
            <a:extLst>
              <a:ext uri="{FF2B5EF4-FFF2-40B4-BE49-F238E27FC236}">
                <a16:creationId xmlns:a16="http://schemas.microsoft.com/office/drawing/2014/main" id="{60F4E4E5-13D2-4791-ABC3-7F648ABC1115}"/>
              </a:ext>
            </a:extLst>
          </p:cNvPr>
          <p:cNvSpPr/>
          <p:nvPr/>
        </p:nvSpPr>
        <p:spPr>
          <a:xfrm>
            <a:off x="1770051" y="2658614"/>
            <a:ext cx="193130" cy="70325"/>
          </a:xfrm>
          <a:custGeom>
            <a:avLst/>
            <a:gdLst>
              <a:gd name="connsiteX0" fmla="*/ 12 w 193130"/>
              <a:gd name="connsiteY0" fmla="*/ 70299 h 70325"/>
              <a:gd name="connsiteX1" fmla="*/ 95262 w 193130"/>
              <a:gd name="connsiteY1" fmla="*/ 13149 h 70325"/>
              <a:gd name="connsiteX2" fmla="*/ 192099 w 193130"/>
              <a:gd name="connsiteY2" fmla="*/ 16324 h 70325"/>
              <a:gd name="connsiteX3" fmla="*/ 142887 w 193130"/>
              <a:gd name="connsiteY3" fmla="*/ 3624 h 70325"/>
              <a:gd name="connsiteX4" fmla="*/ 88912 w 193130"/>
              <a:gd name="connsiteY4" fmla="*/ 5211 h 70325"/>
              <a:gd name="connsiteX5" fmla="*/ 12 w 193130"/>
              <a:gd name="connsiteY5" fmla="*/ 70299 h 7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130" h="70325">
                <a:moveTo>
                  <a:pt x="12" y="70299"/>
                </a:moveTo>
                <a:cubicBezTo>
                  <a:pt x="1070" y="71622"/>
                  <a:pt x="63248" y="22145"/>
                  <a:pt x="95262" y="13149"/>
                </a:cubicBezTo>
                <a:cubicBezTo>
                  <a:pt x="127276" y="4153"/>
                  <a:pt x="184161" y="17912"/>
                  <a:pt x="192099" y="16324"/>
                </a:cubicBezTo>
                <a:cubicBezTo>
                  <a:pt x="200037" y="14736"/>
                  <a:pt x="160085" y="5476"/>
                  <a:pt x="142887" y="3624"/>
                </a:cubicBezTo>
                <a:cubicBezTo>
                  <a:pt x="125689" y="1772"/>
                  <a:pt x="111666" y="-4314"/>
                  <a:pt x="88912" y="5211"/>
                </a:cubicBezTo>
                <a:cubicBezTo>
                  <a:pt x="66158" y="14736"/>
                  <a:pt x="-1046" y="68976"/>
                  <a:pt x="12" y="70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: 図形 1339">
            <a:extLst>
              <a:ext uri="{FF2B5EF4-FFF2-40B4-BE49-F238E27FC236}">
                <a16:creationId xmlns:a16="http://schemas.microsoft.com/office/drawing/2014/main" id="{2FCDFDE4-0627-4C16-86F5-515C67281206}"/>
              </a:ext>
            </a:extLst>
          </p:cNvPr>
          <p:cNvSpPr/>
          <p:nvPr/>
        </p:nvSpPr>
        <p:spPr>
          <a:xfrm>
            <a:off x="2157049" y="2422222"/>
            <a:ext cx="82989" cy="100319"/>
          </a:xfrm>
          <a:custGeom>
            <a:avLst/>
            <a:gdLst>
              <a:gd name="connsiteX0" fmla="*/ 41639 w 82989"/>
              <a:gd name="connsiteY0" fmla="*/ 303 h 100319"/>
              <a:gd name="connsiteX1" fmla="*/ 79739 w 82989"/>
              <a:gd name="connsiteY1" fmla="*/ 44753 h 100319"/>
              <a:gd name="connsiteX2" fmla="*/ 25764 w 82989"/>
              <a:gd name="connsiteY2" fmla="*/ 74916 h 100319"/>
              <a:gd name="connsiteX3" fmla="*/ 364 w 82989"/>
              <a:gd name="connsiteY3" fmla="*/ 100316 h 100319"/>
              <a:gd name="connsiteX4" fmla="*/ 43226 w 82989"/>
              <a:gd name="connsiteY4" fmla="*/ 73328 h 100319"/>
              <a:gd name="connsiteX5" fmla="*/ 82914 w 82989"/>
              <a:gd name="connsiteY5" fmla="*/ 68566 h 100319"/>
              <a:gd name="connsiteX6" fmla="*/ 41639 w 82989"/>
              <a:gd name="connsiteY6" fmla="*/ 303 h 10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989" h="100319">
                <a:moveTo>
                  <a:pt x="41639" y="303"/>
                </a:moveTo>
                <a:cubicBezTo>
                  <a:pt x="41110" y="-3666"/>
                  <a:pt x="82385" y="32318"/>
                  <a:pt x="79739" y="44753"/>
                </a:cubicBezTo>
                <a:cubicBezTo>
                  <a:pt x="77093" y="57188"/>
                  <a:pt x="38993" y="65656"/>
                  <a:pt x="25764" y="74916"/>
                </a:cubicBezTo>
                <a:cubicBezTo>
                  <a:pt x="12535" y="84176"/>
                  <a:pt x="-2546" y="100581"/>
                  <a:pt x="364" y="100316"/>
                </a:cubicBezTo>
                <a:cubicBezTo>
                  <a:pt x="3274" y="100051"/>
                  <a:pt x="29468" y="78620"/>
                  <a:pt x="43226" y="73328"/>
                </a:cubicBezTo>
                <a:cubicBezTo>
                  <a:pt x="56984" y="68036"/>
                  <a:pt x="80797" y="78355"/>
                  <a:pt x="82914" y="68566"/>
                </a:cubicBezTo>
                <a:cubicBezTo>
                  <a:pt x="85031" y="58777"/>
                  <a:pt x="42168" y="4272"/>
                  <a:pt x="41639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: 図形 1341">
            <a:extLst>
              <a:ext uri="{FF2B5EF4-FFF2-40B4-BE49-F238E27FC236}">
                <a16:creationId xmlns:a16="http://schemas.microsoft.com/office/drawing/2014/main" id="{667B4B15-A8D2-4242-8676-BD56703ECFF7}"/>
              </a:ext>
            </a:extLst>
          </p:cNvPr>
          <p:cNvSpPr/>
          <p:nvPr/>
        </p:nvSpPr>
        <p:spPr>
          <a:xfrm>
            <a:off x="1439304" y="2847390"/>
            <a:ext cx="159418" cy="474200"/>
          </a:xfrm>
          <a:custGeom>
            <a:avLst/>
            <a:gdLst>
              <a:gd name="connsiteX0" fmla="*/ 158779 w 159418"/>
              <a:gd name="connsiteY0" fmla="*/ 3760 h 474200"/>
              <a:gd name="connsiteX1" fmla="*/ 8496 w 159418"/>
              <a:gd name="connsiteY1" fmla="*/ 454610 h 474200"/>
              <a:gd name="connsiteX2" fmla="*/ 23313 w 159418"/>
              <a:gd name="connsiteY2" fmla="*/ 378410 h 474200"/>
              <a:gd name="connsiteX3" fmla="*/ 61413 w 159418"/>
              <a:gd name="connsiteY3" fmla="*/ 245060 h 474200"/>
              <a:gd name="connsiteX4" fmla="*/ 158779 w 159418"/>
              <a:gd name="connsiteY4" fmla="*/ 3760 h 47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18" h="474200">
                <a:moveTo>
                  <a:pt x="158779" y="3760"/>
                </a:moveTo>
                <a:cubicBezTo>
                  <a:pt x="149960" y="38685"/>
                  <a:pt x="31074" y="392168"/>
                  <a:pt x="8496" y="454610"/>
                </a:cubicBezTo>
                <a:cubicBezTo>
                  <a:pt x="-14082" y="517052"/>
                  <a:pt x="14494" y="413335"/>
                  <a:pt x="23313" y="378410"/>
                </a:cubicBezTo>
                <a:cubicBezTo>
                  <a:pt x="32132" y="343485"/>
                  <a:pt x="40246" y="302915"/>
                  <a:pt x="61413" y="245060"/>
                </a:cubicBezTo>
                <a:cubicBezTo>
                  <a:pt x="82580" y="187205"/>
                  <a:pt x="167598" y="-31165"/>
                  <a:pt x="158779" y="3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: 図形 1342">
            <a:extLst>
              <a:ext uri="{FF2B5EF4-FFF2-40B4-BE49-F238E27FC236}">
                <a16:creationId xmlns:a16="http://schemas.microsoft.com/office/drawing/2014/main" id="{94974D9C-78A5-4345-B91C-5B2C7F1435E1}"/>
              </a:ext>
            </a:extLst>
          </p:cNvPr>
          <p:cNvSpPr/>
          <p:nvPr/>
        </p:nvSpPr>
        <p:spPr>
          <a:xfrm>
            <a:off x="1460301" y="2931577"/>
            <a:ext cx="269138" cy="693335"/>
          </a:xfrm>
          <a:custGeom>
            <a:avLst/>
            <a:gdLst>
              <a:gd name="connsiteX0" fmla="*/ 269016 w 269138"/>
              <a:gd name="connsiteY0" fmla="*/ 6 h 693335"/>
              <a:gd name="connsiteX1" fmla="*/ 122966 w 269138"/>
              <a:gd name="connsiteY1" fmla="*/ 355606 h 693335"/>
              <a:gd name="connsiteX2" fmla="*/ 6549 w 269138"/>
              <a:gd name="connsiteY2" fmla="*/ 673106 h 693335"/>
              <a:gd name="connsiteX3" fmla="*/ 23482 w 269138"/>
              <a:gd name="connsiteY3" fmla="*/ 628656 h 693335"/>
              <a:gd name="connsiteX4" fmla="*/ 97566 w 269138"/>
              <a:gd name="connsiteY4" fmla="*/ 364073 h 693335"/>
              <a:gd name="connsiteX5" fmla="*/ 269016 w 269138"/>
              <a:gd name="connsiteY5" fmla="*/ 6 h 69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138" h="693335">
                <a:moveTo>
                  <a:pt x="269016" y="6"/>
                </a:moveTo>
                <a:cubicBezTo>
                  <a:pt x="273249" y="-1405"/>
                  <a:pt x="166710" y="243423"/>
                  <a:pt x="122966" y="355606"/>
                </a:cubicBezTo>
                <a:cubicBezTo>
                  <a:pt x="79222" y="467789"/>
                  <a:pt x="23130" y="627598"/>
                  <a:pt x="6549" y="673106"/>
                </a:cubicBezTo>
                <a:cubicBezTo>
                  <a:pt x="-10032" y="718614"/>
                  <a:pt x="8313" y="680161"/>
                  <a:pt x="23482" y="628656"/>
                </a:cubicBezTo>
                <a:cubicBezTo>
                  <a:pt x="38651" y="577151"/>
                  <a:pt x="56644" y="462498"/>
                  <a:pt x="97566" y="364073"/>
                </a:cubicBezTo>
                <a:cubicBezTo>
                  <a:pt x="138488" y="265648"/>
                  <a:pt x="264783" y="1417"/>
                  <a:pt x="269016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: 図形 1343">
            <a:extLst>
              <a:ext uri="{FF2B5EF4-FFF2-40B4-BE49-F238E27FC236}">
                <a16:creationId xmlns:a16="http://schemas.microsoft.com/office/drawing/2014/main" id="{3F7DC373-3F0C-4D64-9719-7D0076543E15}"/>
              </a:ext>
            </a:extLst>
          </p:cNvPr>
          <p:cNvSpPr/>
          <p:nvPr/>
        </p:nvSpPr>
        <p:spPr>
          <a:xfrm>
            <a:off x="1551920" y="2963186"/>
            <a:ext cx="104377" cy="199645"/>
          </a:xfrm>
          <a:custGeom>
            <a:avLst/>
            <a:gdLst>
              <a:gd name="connsiteX0" fmla="*/ 103843 w 104377"/>
              <a:gd name="connsiteY0" fmla="*/ 2264 h 199645"/>
              <a:gd name="connsiteX1" fmla="*/ 32405 w 104377"/>
              <a:gd name="connsiteY1" fmla="*/ 127677 h 199645"/>
              <a:gd name="connsiteX2" fmla="*/ 5418 w 104377"/>
              <a:gd name="connsiteY2" fmla="*/ 199114 h 199645"/>
              <a:gd name="connsiteX3" fmla="*/ 5418 w 104377"/>
              <a:gd name="connsiteY3" fmla="*/ 154664 h 199645"/>
              <a:gd name="connsiteX4" fmla="*/ 62568 w 104377"/>
              <a:gd name="connsiteY4" fmla="*/ 54652 h 199645"/>
              <a:gd name="connsiteX5" fmla="*/ 103843 w 104377"/>
              <a:gd name="connsiteY5" fmla="*/ 2264 h 19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377" h="199645">
                <a:moveTo>
                  <a:pt x="103843" y="2264"/>
                </a:moveTo>
                <a:cubicBezTo>
                  <a:pt x="98816" y="14435"/>
                  <a:pt x="48809" y="94869"/>
                  <a:pt x="32405" y="127677"/>
                </a:cubicBezTo>
                <a:cubicBezTo>
                  <a:pt x="16001" y="160485"/>
                  <a:pt x="9916" y="194616"/>
                  <a:pt x="5418" y="199114"/>
                </a:cubicBezTo>
                <a:cubicBezTo>
                  <a:pt x="920" y="203612"/>
                  <a:pt x="-4107" y="178741"/>
                  <a:pt x="5418" y="154664"/>
                </a:cubicBezTo>
                <a:cubicBezTo>
                  <a:pt x="14943" y="130587"/>
                  <a:pt x="48016" y="79523"/>
                  <a:pt x="62568" y="54652"/>
                </a:cubicBezTo>
                <a:cubicBezTo>
                  <a:pt x="77120" y="29781"/>
                  <a:pt x="108870" y="-9907"/>
                  <a:pt x="103843" y="2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: 図形 1344">
            <a:extLst>
              <a:ext uri="{FF2B5EF4-FFF2-40B4-BE49-F238E27FC236}">
                <a16:creationId xmlns:a16="http://schemas.microsoft.com/office/drawing/2014/main" id="{464F321B-DDD5-40D9-830E-90CEF9A421EE}"/>
              </a:ext>
            </a:extLst>
          </p:cNvPr>
          <p:cNvSpPr/>
          <p:nvPr/>
        </p:nvSpPr>
        <p:spPr>
          <a:xfrm>
            <a:off x="6907209" y="6184732"/>
            <a:ext cx="76231" cy="188520"/>
          </a:xfrm>
          <a:custGeom>
            <a:avLst/>
            <a:gdLst>
              <a:gd name="connsiteX0" fmla="*/ 4 w 76231"/>
              <a:gd name="connsiteY0" fmla="*/ 168 h 188520"/>
              <a:gd name="connsiteX1" fmla="*/ 57154 w 76231"/>
              <a:gd name="connsiteY1" fmla="*/ 149393 h 188520"/>
              <a:gd name="connsiteX2" fmla="*/ 76204 w 76231"/>
              <a:gd name="connsiteY2" fmla="*/ 187493 h 188520"/>
              <a:gd name="connsiteX3" fmla="*/ 60329 w 76231"/>
              <a:gd name="connsiteY3" fmla="*/ 120818 h 188520"/>
              <a:gd name="connsiteX4" fmla="*/ 4 w 76231"/>
              <a:gd name="connsiteY4" fmla="*/ 168 h 18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31" h="188520">
                <a:moveTo>
                  <a:pt x="4" y="168"/>
                </a:moveTo>
                <a:cubicBezTo>
                  <a:pt x="-525" y="4931"/>
                  <a:pt x="44454" y="118172"/>
                  <a:pt x="57154" y="149393"/>
                </a:cubicBezTo>
                <a:cubicBezTo>
                  <a:pt x="69854" y="180614"/>
                  <a:pt x="75675" y="192256"/>
                  <a:pt x="76204" y="187493"/>
                </a:cubicBezTo>
                <a:cubicBezTo>
                  <a:pt x="76733" y="182731"/>
                  <a:pt x="69589" y="148864"/>
                  <a:pt x="60329" y="120818"/>
                </a:cubicBezTo>
                <a:cubicBezTo>
                  <a:pt x="51069" y="92772"/>
                  <a:pt x="533" y="-4595"/>
                  <a:pt x="4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: 図形 1345">
            <a:extLst>
              <a:ext uri="{FF2B5EF4-FFF2-40B4-BE49-F238E27FC236}">
                <a16:creationId xmlns:a16="http://schemas.microsoft.com/office/drawing/2014/main" id="{3CF149D3-3A06-4DEC-A79E-456AF3177424}"/>
              </a:ext>
            </a:extLst>
          </p:cNvPr>
          <p:cNvSpPr/>
          <p:nvPr/>
        </p:nvSpPr>
        <p:spPr>
          <a:xfrm>
            <a:off x="6928933" y="6402266"/>
            <a:ext cx="91041" cy="242131"/>
          </a:xfrm>
          <a:custGeom>
            <a:avLst/>
            <a:gdLst>
              <a:gd name="connsiteX0" fmla="*/ 73530 w 91041"/>
              <a:gd name="connsiteY0" fmla="*/ 122 h 242131"/>
              <a:gd name="connsiteX1" fmla="*/ 90992 w 91041"/>
              <a:gd name="connsiteY1" fmla="*/ 103309 h 242131"/>
              <a:gd name="connsiteX2" fmla="*/ 67180 w 91041"/>
              <a:gd name="connsiteY2" fmla="*/ 152522 h 242131"/>
              <a:gd name="connsiteX3" fmla="*/ 505 w 91041"/>
              <a:gd name="connsiteY3" fmla="*/ 241422 h 242131"/>
              <a:gd name="connsiteX4" fmla="*/ 38605 w 91041"/>
              <a:gd name="connsiteY4" fmla="*/ 190622 h 242131"/>
              <a:gd name="connsiteX5" fmla="*/ 76705 w 91041"/>
              <a:gd name="connsiteY5" fmla="*/ 125534 h 242131"/>
              <a:gd name="connsiteX6" fmla="*/ 73530 w 91041"/>
              <a:gd name="connsiteY6" fmla="*/ 122 h 24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041" h="242131">
                <a:moveTo>
                  <a:pt x="73530" y="122"/>
                </a:moveTo>
                <a:cubicBezTo>
                  <a:pt x="75911" y="-3582"/>
                  <a:pt x="92050" y="77909"/>
                  <a:pt x="90992" y="103309"/>
                </a:cubicBezTo>
                <a:cubicBezTo>
                  <a:pt x="89934" y="128709"/>
                  <a:pt x="82261" y="129503"/>
                  <a:pt x="67180" y="152522"/>
                </a:cubicBezTo>
                <a:cubicBezTo>
                  <a:pt x="52099" y="175541"/>
                  <a:pt x="5267" y="235072"/>
                  <a:pt x="505" y="241422"/>
                </a:cubicBezTo>
                <a:cubicBezTo>
                  <a:pt x="-4257" y="247772"/>
                  <a:pt x="25905" y="209937"/>
                  <a:pt x="38605" y="190622"/>
                </a:cubicBezTo>
                <a:cubicBezTo>
                  <a:pt x="51305" y="171307"/>
                  <a:pt x="71943" y="155961"/>
                  <a:pt x="76705" y="125534"/>
                </a:cubicBezTo>
                <a:cubicBezTo>
                  <a:pt x="81467" y="95107"/>
                  <a:pt x="71149" y="3826"/>
                  <a:pt x="73530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: 図形 1346">
            <a:extLst>
              <a:ext uri="{FF2B5EF4-FFF2-40B4-BE49-F238E27FC236}">
                <a16:creationId xmlns:a16="http://schemas.microsoft.com/office/drawing/2014/main" id="{370B5AAD-0E1B-47F0-835E-4FEC7AE57FF2}"/>
              </a:ext>
            </a:extLst>
          </p:cNvPr>
          <p:cNvSpPr/>
          <p:nvPr/>
        </p:nvSpPr>
        <p:spPr>
          <a:xfrm>
            <a:off x="6638755" y="6613025"/>
            <a:ext cx="313028" cy="196711"/>
          </a:xfrm>
          <a:custGeom>
            <a:avLst/>
            <a:gdLst>
              <a:gd name="connsiteX0" fmla="*/ 170 w 313028"/>
              <a:gd name="connsiteY0" fmla="*/ 195763 h 196711"/>
              <a:gd name="connsiteX1" fmla="*/ 133520 w 313028"/>
              <a:gd name="connsiteY1" fmla="*/ 140200 h 196711"/>
              <a:gd name="connsiteX2" fmla="*/ 250995 w 313028"/>
              <a:gd name="connsiteY2" fmla="*/ 60825 h 196711"/>
              <a:gd name="connsiteX3" fmla="*/ 312908 w 313028"/>
              <a:gd name="connsiteY3" fmla="*/ 500 h 196711"/>
              <a:gd name="connsiteX4" fmla="*/ 263695 w 313028"/>
              <a:gd name="connsiteY4" fmla="*/ 35425 h 196711"/>
              <a:gd name="connsiteX5" fmla="*/ 162095 w 313028"/>
              <a:gd name="connsiteY5" fmla="*/ 94163 h 196711"/>
              <a:gd name="connsiteX6" fmla="*/ 170 w 313028"/>
              <a:gd name="connsiteY6" fmla="*/ 195763 h 19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28" h="196711">
                <a:moveTo>
                  <a:pt x="170" y="195763"/>
                </a:moveTo>
                <a:cubicBezTo>
                  <a:pt x="-4593" y="203436"/>
                  <a:pt x="91716" y="162690"/>
                  <a:pt x="133520" y="140200"/>
                </a:cubicBezTo>
                <a:cubicBezTo>
                  <a:pt x="175324" y="117710"/>
                  <a:pt x="221097" y="84108"/>
                  <a:pt x="250995" y="60825"/>
                </a:cubicBezTo>
                <a:cubicBezTo>
                  <a:pt x="280893" y="37542"/>
                  <a:pt x="310791" y="4733"/>
                  <a:pt x="312908" y="500"/>
                </a:cubicBezTo>
                <a:cubicBezTo>
                  <a:pt x="315025" y="-3733"/>
                  <a:pt x="288830" y="19815"/>
                  <a:pt x="263695" y="35425"/>
                </a:cubicBezTo>
                <a:cubicBezTo>
                  <a:pt x="238560" y="51035"/>
                  <a:pt x="205487" y="67440"/>
                  <a:pt x="162095" y="94163"/>
                </a:cubicBezTo>
                <a:cubicBezTo>
                  <a:pt x="118703" y="120886"/>
                  <a:pt x="4933" y="188090"/>
                  <a:pt x="170" y="195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: 図形 1347">
            <a:extLst>
              <a:ext uri="{FF2B5EF4-FFF2-40B4-BE49-F238E27FC236}">
                <a16:creationId xmlns:a16="http://schemas.microsoft.com/office/drawing/2014/main" id="{5CFA0C46-B374-4CC5-B1DA-48B84CEB048E}"/>
              </a:ext>
            </a:extLst>
          </p:cNvPr>
          <p:cNvSpPr/>
          <p:nvPr/>
        </p:nvSpPr>
        <p:spPr>
          <a:xfrm>
            <a:off x="5698623" y="6464946"/>
            <a:ext cx="275339" cy="88345"/>
          </a:xfrm>
          <a:custGeom>
            <a:avLst/>
            <a:gdLst>
              <a:gd name="connsiteX0" fmla="*/ 502 w 275339"/>
              <a:gd name="connsiteY0" fmla="*/ 88254 h 88345"/>
              <a:gd name="connsiteX1" fmla="*/ 171952 w 275339"/>
              <a:gd name="connsiteY1" fmla="*/ 21579 h 88345"/>
              <a:gd name="connsiteX2" fmla="*/ 271965 w 275339"/>
              <a:gd name="connsiteY2" fmla="*/ 7292 h 88345"/>
              <a:gd name="connsiteX3" fmla="*/ 230690 w 275339"/>
              <a:gd name="connsiteY3" fmla="*/ 5704 h 88345"/>
              <a:gd name="connsiteX4" fmla="*/ 502 w 275339"/>
              <a:gd name="connsiteY4" fmla="*/ 88254 h 8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339" h="88345">
                <a:moveTo>
                  <a:pt x="502" y="88254"/>
                </a:moveTo>
                <a:cubicBezTo>
                  <a:pt x="-9288" y="90900"/>
                  <a:pt x="126708" y="35073"/>
                  <a:pt x="171952" y="21579"/>
                </a:cubicBezTo>
                <a:cubicBezTo>
                  <a:pt x="217196" y="8085"/>
                  <a:pt x="262175" y="9938"/>
                  <a:pt x="271965" y="7292"/>
                </a:cubicBezTo>
                <a:cubicBezTo>
                  <a:pt x="281755" y="4646"/>
                  <a:pt x="270907" y="-6731"/>
                  <a:pt x="230690" y="5704"/>
                </a:cubicBezTo>
                <a:cubicBezTo>
                  <a:pt x="190473" y="18139"/>
                  <a:pt x="10292" y="85608"/>
                  <a:pt x="502" y="88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: 図形 1348">
            <a:extLst>
              <a:ext uri="{FF2B5EF4-FFF2-40B4-BE49-F238E27FC236}">
                <a16:creationId xmlns:a16="http://schemas.microsoft.com/office/drawing/2014/main" id="{CC9AADFD-F019-4133-AABD-C6436A70C093}"/>
              </a:ext>
            </a:extLst>
          </p:cNvPr>
          <p:cNvSpPr/>
          <p:nvPr/>
        </p:nvSpPr>
        <p:spPr>
          <a:xfrm>
            <a:off x="5962204" y="6381285"/>
            <a:ext cx="272208" cy="79331"/>
          </a:xfrm>
          <a:custGeom>
            <a:avLst/>
            <a:gdLst>
              <a:gd name="connsiteX0" fmla="*/ 2034 w 272208"/>
              <a:gd name="connsiteY0" fmla="*/ 78253 h 79331"/>
              <a:gd name="connsiteX1" fmla="*/ 119509 w 272208"/>
              <a:gd name="connsiteY1" fmla="*/ 60790 h 79331"/>
              <a:gd name="connsiteX2" fmla="*/ 267146 w 272208"/>
              <a:gd name="connsiteY2" fmla="*/ 465 h 79331"/>
              <a:gd name="connsiteX3" fmla="*/ 219521 w 272208"/>
              <a:gd name="connsiteY3" fmla="*/ 35390 h 79331"/>
              <a:gd name="connsiteX4" fmla="*/ 2034 w 272208"/>
              <a:gd name="connsiteY4" fmla="*/ 78253 h 7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208" h="79331">
                <a:moveTo>
                  <a:pt x="2034" y="78253"/>
                </a:moveTo>
                <a:cubicBezTo>
                  <a:pt x="-14635" y="82486"/>
                  <a:pt x="75324" y="73755"/>
                  <a:pt x="119509" y="60790"/>
                </a:cubicBezTo>
                <a:cubicBezTo>
                  <a:pt x="163694" y="47825"/>
                  <a:pt x="250477" y="4698"/>
                  <a:pt x="267146" y="465"/>
                </a:cubicBezTo>
                <a:cubicBezTo>
                  <a:pt x="283815" y="-3768"/>
                  <a:pt x="257092" y="21896"/>
                  <a:pt x="219521" y="35390"/>
                </a:cubicBezTo>
                <a:cubicBezTo>
                  <a:pt x="181950" y="48884"/>
                  <a:pt x="18703" y="74020"/>
                  <a:pt x="2034" y="78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: 図形 1349">
            <a:extLst>
              <a:ext uri="{FF2B5EF4-FFF2-40B4-BE49-F238E27FC236}">
                <a16:creationId xmlns:a16="http://schemas.microsoft.com/office/drawing/2014/main" id="{01DA2735-259B-4665-9D6D-73498F8831A8}"/>
              </a:ext>
            </a:extLst>
          </p:cNvPr>
          <p:cNvSpPr/>
          <p:nvPr/>
        </p:nvSpPr>
        <p:spPr>
          <a:xfrm>
            <a:off x="6030698" y="6825252"/>
            <a:ext cx="584146" cy="87417"/>
          </a:xfrm>
          <a:custGeom>
            <a:avLst/>
            <a:gdLst>
              <a:gd name="connsiteX0" fmla="*/ 58952 w 584146"/>
              <a:gd name="connsiteY0" fmla="*/ 77198 h 87417"/>
              <a:gd name="connsiteX1" fmla="*/ 290727 w 584146"/>
              <a:gd name="connsiteY1" fmla="*/ 70848 h 87417"/>
              <a:gd name="connsiteX2" fmla="*/ 412965 w 584146"/>
              <a:gd name="connsiteY2" fmla="*/ 59736 h 87417"/>
              <a:gd name="connsiteX3" fmla="*/ 581240 w 584146"/>
              <a:gd name="connsiteY3" fmla="*/ 998 h 87417"/>
              <a:gd name="connsiteX4" fmla="*/ 508215 w 584146"/>
              <a:gd name="connsiteY4" fmla="*/ 24811 h 87417"/>
              <a:gd name="connsiteX5" fmla="*/ 363752 w 584146"/>
              <a:gd name="connsiteY5" fmla="*/ 51798 h 87417"/>
              <a:gd name="connsiteX6" fmla="*/ 158965 w 584146"/>
              <a:gd name="connsiteY6" fmla="*/ 61323 h 87417"/>
              <a:gd name="connsiteX7" fmla="*/ 4977 w 584146"/>
              <a:gd name="connsiteY7" fmla="*/ 86723 h 87417"/>
              <a:gd name="connsiteX8" fmla="*/ 58952 w 584146"/>
              <a:gd name="connsiteY8" fmla="*/ 77198 h 8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4146" h="87417">
                <a:moveTo>
                  <a:pt x="58952" y="77198"/>
                </a:moveTo>
                <a:cubicBezTo>
                  <a:pt x="106577" y="74552"/>
                  <a:pt x="231725" y="73758"/>
                  <a:pt x="290727" y="70848"/>
                </a:cubicBezTo>
                <a:cubicBezTo>
                  <a:pt x="349729" y="67938"/>
                  <a:pt x="364546" y="71378"/>
                  <a:pt x="412965" y="59736"/>
                </a:cubicBezTo>
                <a:cubicBezTo>
                  <a:pt x="461384" y="48094"/>
                  <a:pt x="581240" y="998"/>
                  <a:pt x="581240" y="998"/>
                </a:cubicBezTo>
                <a:cubicBezTo>
                  <a:pt x="597115" y="-4823"/>
                  <a:pt x="544463" y="16344"/>
                  <a:pt x="508215" y="24811"/>
                </a:cubicBezTo>
                <a:cubicBezTo>
                  <a:pt x="471967" y="33278"/>
                  <a:pt x="421960" y="45713"/>
                  <a:pt x="363752" y="51798"/>
                </a:cubicBezTo>
                <a:cubicBezTo>
                  <a:pt x="305544" y="57883"/>
                  <a:pt x="218761" y="55502"/>
                  <a:pt x="158965" y="61323"/>
                </a:cubicBezTo>
                <a:cubicBezTo>
                  <a:pt x="99169" y="67144"/>
                  <a:pt x="20587" y="83283"/>
                  <a:pt x="4977" y="86723"/>
                </a:cubicBezTo>
                <a:cubicBezTo>
                  <a:pt x="-10634" y="90163"/>
                  <a:pt x="11327" y="79844"/>
                  <a:pt x="58952" y="77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: 図形 1350">
            <a:extLst>
              <a:ext uri="{FF2B5EF4-FFF2-40B4-BE49-F238E27FC236}">
                <a16:creationId xmlns:a16="http://schemas.microsoft.com/office/drawing/2014/main" id="{4319F30D-5225-4632-AE27-74582525E4B2}"/>
              </a:ext>
            </a:extLst>
          </p:cNvPr>
          <p:cNvSpPr/>
          <p:nvPr/>
        </p:nvSpPr>
        <p:spPr>
          <a:xfrm>
            <a:off x="5878368" y="6829406"/>
            <a:ext cx="265337" cy="92530"/>
          </a:xfrm>
          <a:custGeom>
            <a:avLst/>
            <a:gdLst>
              <a:gd name="connsiteX0" fmla="*/ 265257 w 265337"/>
              <a:gd name="connsiteY0" fmla="*/ 19 h 92530"/>
              <a:gd name="connsiteX1" fmla="*/ 136670 w 265337"/>
              <a:gd name="connsiteY1" fmla="*/ 41294 h 92530"/>
              <a:gd name="connsiteX2" fmla="*/ 117620 w 265337"/>
              <a:gd name="connsiteY2" fmla="*/ 82569 h 92530"/>
              <a:gd name="connsiteX3" fmla="*/ 145 w 265337"/>
              <a:gd name="connsiteY3" fmla="*/ 92094 h 92530"/>
              <a:gd name="connsiteX4" fmla="*/ 93807 w 265337"/>
              <a:gd name="connsiteY4" fmla="*/ 73044 h 92530"/>
              <a:gd name="connsiteX5" fmla="*/ 116032 w 265337"/>
              <a:gd name="connsiteY5" fmla="*/ 36532 h 92530"/>
              <a:gd name="connsiteX6" fmla="*/ 265257 w 265337"/>
              <a:gd name="connsiteY6" fmla="*/ 19 h 9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337" h="92530">
                <a:moveTo>
                  <a:pt x="265257" y="19"/>
                </a:moveTo>
                <a:cubicBezTo>
                  <a:pt x="268697" y="813"/>
                  <a:pt x="161276" y="27536"/>
                  <a:pt x="136670" y="41294"/>
                </a:cubicBezTo>
                <a:cubicBezTo>
                  <a:pt x="112064" y="55052"/>
                  <a:pt x="140374" y="74102"/>
                  <a:pt x="117620" y="82569"/>
                </a:cubicBezTo>
                <a:cubicBezTo>
                  <a:pt x="94866" y="91036"/>
                  <a:pt x="4114" y="93682"/>
                  <a:pt x="145" y="92094"/>
                </a:cubicBezTo>
                <a:cubicBezTo>
                  <a:pt x="-3824" y="90507"/>
                  <a:pt x="74493" y="82304"/>
                  <a:pt x="93807" y="73044"/>
                </a:cubicBezTo>
                <a:cubicBezTo>
                  <a:pt x="113121" y="63784"/>
                  <a:pt x="91955" y="50026"/>
                  <a:pt x="116032" y="36532"/>
                </a:cubicBezTo>
                <a:cubicBezTo>
                  <a:pt x="140109" y="23038"/>
                  <a:pt x="261817" y="-775"/>
                  <a:pt x="265257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: 図形 1351">
            <a:extLst>
              <a:ext uri="{FF2B5EF4-FFF2-40B4-BE49-F238E27FC236}">
                <a16:creationId xmlns:a16="http://schemas.microsoft.com/office/drawing/2014/main" id="{83485942-C46D-4DD6-AE28-DE341E63442D}"/>
              </a:ext>
            </a:extLst>
          </p:cNvPr>
          <p:cNvSpPr/>
          <p:nvPr/>
        </p:nvSpPr>
        <p:spPr>
          <a:xfrm>
            <a:off x="5451406" y="6473278"/>
            <a:ext cx="237619" cy="72749"/>
          </a:xfrm>
          <a:custGeom>
            <a:avLst/>
            <a:gdLst>
              <a:gd name="connsiteX0" fmla="*/ 1657 w 237619"/>
              <a:gd name="connsiteY0" fmla="*/ 547 h 72749"/>
              <a:gd name="connsiteX1" fmla="*/ 69919 w 237619"/>
              <a:gd name="connsiteY1" fmla="*/ 37060 h 72749"/>
              <a:gd name="connsiteX2" fmla="*/ 235019 w 237619"/>
              <a:gd name="connsiteY2" fmla="*/ 64047 h 72749"/>
              <a:gd name="connsiteX3" fmla="*/ 168344 w 237619"/>
              <a:gd name="connsiteY3" fmla="*/ 70397 h 72749"/>
              <a:gd name="connsiteX4" fmla="*/ 131832 w 237619"/>
              <a:gd name="connsiteY4" fmla="*/ 67222 h 72749"/>
              <a:gd name="connsiteX5" fmla="*/ 1657 w 237619"/>
              <a:gd name="connsiteY5" fmla="*/ 547 h 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619" h="72749">
                <a:moveTo>
                  <a:pt x="1657" y="547"/>
                </a:moveTo>
                <a:cubicBezTo>
                  <a:pt x="-8662" y="-4480"/>
                  <a:pt x="31025" y="26477"/>
                  <a:pt x="69919" y="37060"/>
                </a:cubicBezTo>
                <a:cubicBezTo>
                  <a:pt x="108813" y="47643"/>
                  <a:pt x="218615" y="58491"/>
                  <a:pt x="235019" y="64047"/>
                </a:cubicBezTo>
                <a:cubicBezTo>
                  <a:pt x="251423" y="69603"/>
                  <a:pt x="185542" y="69868"/>
                  <a:pt x="168344" y="70397"/>
                </a:cubicBezTo>
                <a:cubicBezTo>
                  <a:pt x="151146" y="70926"/>
                  <a:pt x="158026" y="77011"/>
                  <a:pt x="131832" y="67222"/>
                </a:cubicBezTo>
                <a:cubicBezTo>
                  <a:pt x="105638" y="57433"/>
                  <a:pt x="11976" y="5574"/>
                  <a:pt x="1657" y="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: 図形 1352">
            <a:extLst>
              <a:ext uri="{FF2B5EF4-FFF2-40B4-BE49-F238E27FC236}">
                <a16:creationId xmlns:a16="http://schemas.microsoft.com/office/drawing/2014/main" id="{7EC740EB-D82E-49BB-BDFA-DDF7AB9F0014}"/>
              </a:ext>
            </a:extLst>
          </p:cNvPr>
          <p:cNvSpPr/>
          <p:nvPr/>
        </p:nvSpPr>
        <p:spPr>
          <a:xfrm>
            <a:off x="5277715" y="6470556"/>
            <a:ext cx="159473" cy="125445"/>
          </a:xfrm>
          <a:custGeom>
            <a:avLst/>
            <a:gdLst>
              <a:gd name="connsiteX0" fmla="*/ 159473 w 159473"/>
              <a:gd name="connsiteY0" fmla="*/ 94 h 125445"/>
              <a:gd name="connsiteX1" fmla="*/ 57873 w 159473"/>
              <a:gd name="connsiteY1" fmla="*/ 44544 h 125445"/>
              <a:gd name="connsiteX2" fmla="*/ 723 w 159473"/>
              <a:gd name="connsiteY2" fmla="*/ 123919 h 125445"/>
              <a:gd name="connsiteX3" fmla="*/ 27710 w 159473"/>
              <a:gd name="connsiteY3" fmla="*/ 93757 h 125445"/>
              <a:gd name="connsiteX4" fmla="*/ 57873 w 159473"/>
              <a:gd name="connsiteY4" fmla="*/ 55657 h 125445"/>
              <a:gd name="connsiteX5" fmla="*/ 159473 w 159473"/>
              <a:gd name="connsiteY5" fmla="*/ 94 h 12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473" h="125445">
                <a:moveTo>
                  <a:pt x="159473" y="94"/>
                </a:moveTo>
                <a:cubicBezTo>
                  <a:pt x="159473" y="-1758"/>
                  <a:pt x="84331" y="23906"/>
                  <a:pt x="57873" y="44544"/>
                </a:cubicBezTo>
                <a:cubicBezTo>
                  <a:pt x="31415" y="65182"/>
                  <a:pt x="5750" y="115717"/>
                  <a:pt x="723" y="123919"/>
                </a:cubicBezTo>
                <a:cubicBezTo>
                  <a:pt x="-4304" y="132121"/>
                  <a:pt x="18185" y="105134"/>
                  <a:pt x="27710" y="93757"/>
                </a:cubicBezTo>
                <a:cubicBezTo>
                  <a:pt x="37235" y="82380"/>
                  <a:pt x="37765" y="70474"/>
                  <a:pt x="57873" y="55657"/>
                </a:cubicBezTo>
                <a:cubicBezTo>
                  <a:pt x="77981" y="40840"/>
                  <a:pt x="159473" y="1946"/>
                  <a:pt x="159473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: 図形 1353">
            <a:extLst>
              <a:ext uri="{FF2B5EF4-FFF2-40B4-BE49-F238E27FC236}">
                <a16:creationId xmlns:a16="http://schemas.microsoft.com/office/drawing/2014/main" id="{3C2E0608-F305-4C2E-AF6F-169DF1F67EEB}"/>
              </a:ext>
            </a:extLst>
          </p:cNvPr>
          <p:cNvSpPr/>
          <p:nvPr/>
        </p:nvSpPr>
        <p:spPr>
          <a:xfrm>
            <a:off x="5130694" y="6599962"/>
            <a:ext cx="154483" cy="191153"/>
          </a:xfrm>
          <a:custGeom>
            <a:avLst/>
            <a:gdLst>
              <a:gd name="connsiteX0" fmla="*/ 154094 w 154483"/>
              <a:gd name="connsiteY0" fmla="*/ 863 h 191153"/>
              <a:gd name="connsiteX1" fmla="*/ 71544 w 154483"/>
              <a:gd name="connsiteY1" fmla="*/ 56426 h 191153"/>
              <a:gd name="connsiteX2" fmla="*/ 23919 w 154483"/>
              <a:gd name="connsiteY2" fmla="*/ 107226 h 191153"/>
              <a:gd name="connsiteX3" fmla="*/ 106 w 154483"/>
              <a:gd name="connsiteY3" fmla="*/ 189776 h 191153"/>
              <a:gd name="connsiteX4" fmla="*/ 15981 w 154483"/>
              <a:gd name="connsiteY4" fmla="*/ 154851 h 191153"/>
              <a:gd name="connsiteX5" fmla="*/ 35031 w 154483"/>
              <a:gd name="connsiteY5" fmla="*/ 102463 h 191153"/>
              <a:gd name="connsiteX6" fmla="*/ 154094 w 154483"/>
              <a:gd name="connsiteY6" fmla="*/ 863 h 19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483" h="191153">
                <a:moveTo>
                  <a:pt x="154094" y="863"/>
                </a:moveTo>
                <a:cubicBezTo>
                  <a:pt x="160179" y="-6810"/>
                  <a:pt x="93240" y="38699"/>
                  <a:pt x="71544" y="56426"/>
                </a:cubicBezTo>
                <a:cubicBezTo>
                  <a:pt x="49848" y="74153"/>
                  <a:pt x="35825" y="85001"/>
                  <a:pt x="23919" y="107226"/>
                </a:cubicBezTo>
                <a:cubicBezTo>
                  <a:pt x="12013" y="129451"/>
                  <a:pt x="1429" y="181839"/>
                  <a:pt x="106" y="189776"/>
                </a:cubicBezTo>
                <a:cubicBezTo>
                  <a:pt x="-1217" y="197713"/>
                  <a:pt x="10160" y="169403"/>
                  <a:pt x="15981" y="154851"/>
                </a:cubicBezTo>
                <a:cubicBezTo>
                  <a:pt x="21802" y="140299"/>
                  <a:pt x="14658" y="124953"/>
                  <a:pt x="35031" y="102463"/>
                </a:cubicBezTo>
                <a:cubicBezTo>
                  <a:pt x="55404" y="79973"/>
                  <a:pt x="148009" y="8536"/>
                  <a:pt x="154094" y="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: 図形 1354">
            <a:extLst>
              <a:ext uri="{FF2B5EF4-FFF2-40B4-BE49-F238E27FC236}">
                <a16:creationId xmlns:a16="http://schemas.microsoft.com/office/drawing/2014/main" id="{3AEA056E-B6D0-4D7C-B148-779D6DFDB47D}"/>
              </a:ext>
            </a:extLst>
          </p:cNvPr>
          <p:cNvSpPr/>
          <p:nvPr/>
        </p:nvSpPr>
        <p:spPr>
          <a:xfrm>
            <a:off x="5190861" y="6703666"/>
            <a:ext cx="216187" cy="201966"/>
          </a:xfrm>
          <a:custGeom>
            <a:avLst/>
            <a:gdLst>
              <a:gd name="connsiteX0" fmla="*/ 216164 w 216187"/>
              <a:gd name="connsiteY0" fmla="*/ 347 h 201966"/>
              <a:gd name="connsiteX1" fmla="*/ 109802 w 216187"/>
              <a:gd name="connsiteY1" fmla="*/ 109884 h 201966"/>
              <a:gd name="connsiteX2" fmla="*/ 60589 w 216187"/>
              <a:gd name="connsiteY2" fmla="*/ 159097 h 201966"/>
              <a:gd name="connsiteX3" fmla="*/ 264 w 216187"/>
              <a:gd name="connsiteY3" fmla="*/ 201959 h 201966"/>
              <a:gd name="connsiteX4" fmla="*/ 39952 w 216187"/>
              <a:gd name="connsiteY4" fmla="*/ 162272 h 201966"/>
              <a:gd name="connsiteX5" fmla="*/ 73289 w 216187"/>
              <a:gd name="connsiteY5" fmla="*/ 128934 h 201966"/>
              <a:gd name="connsiteX6" fmla="*/ 119327 w 216187"/>
              <a:gd name="connsiteY6" fmla="*/ 76547 h 201966"/>
              <a:gd name="connsiteX7" fmla="*/ 216164 w 216187"/>
              <a:gd name="connsiteY7" fmla="*/ 347 h 20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187" h="201966">
                <a:moveTo>
                  <a:pt x="216164" y="347"/>
                </a:moveTo>
                <a:cubicBezTo>
                  <a:pt x="214577" y="5903"/>
                  <a:pt x="135731" y="83426"/>
                  <a:pt x="109802" y="109884"/>
                </a:cubicBezTo>
                <a:cubicBezTo>
                  <a:pt x="83873" y="136342"/>
                  <a:pt x="78845" y="143751"/>
                  <a:pt x="60589" y="159097"/>
                </a:cubicBezTo>
                <a:cubicBezTo>
                  <a:pt x="42333" y="174443"/>
                  <a:pt x="3703" y="201430"/>
                  <a:pt x="264" y="201959"/>
                </a:cubicBezTo>
                <a:cubicBezTo>
                  <a:pt x="-3175" y="202488"/>
                  <a:pt x="27781" y="174443"/>
                  <a:pt x="39952" y="162272"/>
                </a:cubicBezTo>
                <a:cubicBezTo>
                  <a:pt x="52123" y="150101"/>
                  <a:pt x="60060" y="143222"/>
                  <a:pt x="73289" y="128934"/>
                </a:cubicBezTo>
                <a:cubicBezTo>
                  <a:pt x="86518" y="114647"/>
                  <a:pt x="99219" y="95597"/>
                  <a:pt x="119327" y="76547"/>
                </a:cubicBezTo>
                <a:cubicBezTo>
                  <a:pt x="139435" y="57497"/>
                  <a:pt x="217751" y="-5209"/>
                  <a:pt x="216164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: 図形 1355">
            <a:extLst>
              <a:ext uri="{FF2B5EF4-FFF2-40B4-BE49-F238E27FC236}">
                <a16:creationId xmlns:a16="http://schemas.microsoft.com/office/drawing/2014/main" id="{8FAE9A5F-9460-44A6-BEF3-A313E5097E72}"/>
              </a:ext>
            </a:extLst>
          </p:cNvPr>
          <p:cNvSpPr/>
          <p:nvPr/>
        </p:nvSpPr>
        <p:spPr>
          <a:xfrm>
            <a:off x="5126805" y="6780163"/>
            <a:ext cx="74408" cy="122116"/>
          </a:xfrm>
          <a:custGeom>
            <a:avLst/>
            <a:gdLst>
              <a:gd name="connsiteX0" fmla="*/ 10345 w 74408"/>
              <a:gd name="connsiteY0" fmla="*/ 50 h 122116"/>
              <a:gd name="connsiteX1" fmla="*/ 3995 w 74408"/>
              <a:gd name="connsiteY1" fmla="*/ 68312 h 122116"/>
              <a:gd name="connsiteX2" fmla="*/ 72258 w 74408"/>
              <a:gd name="connsiteY2" fmla="*/ 120700 h 122116"/>
              <a:gd name="connsiteX3" fmla="*/ 54795 w 74408"/>
              <a:gd name="connsiteY3" fmla="*/ 104825 h 122116"/>
              <a:gd name="connsiteX4" fmla="*/ 29395 w 74408"/>
              <a:gd name="connsiteY4" fmla="*/ 79425 h 122116"/>
              <a:gd name="connsiteX5" fmla="*/ 10345 w 74408"/>
              <a:gd name="connsiteY5" fmla="*/ 50 h 12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08" h="122116">
                <a:moveTo>
                  <a:pt x="10345" y="50"/>
                </a:moveTo>
                <a:cubicBezTo>
                  <a:pt x="6112" y="-1802"/>
                  <a:pt x="-6324" y="48204"/>
                  <a:pt x="3995" y="68312"/>
                </a:cubicBezTo>
                <a:cubicBezTo>
                  <a:pt x="14314" y="88420"/>
                  <a:pt x="63791" y="114614"/>
                  <a:pt x="72258" y="120700"/>
                </a:cubicBezTo>
                <a:cubicBezTo>
                  <a:pt x="80725" y="126786"/>
                  <a:pt x="61939" y="111704"/>
                  <a:pt x="54795" y="104825"/>
                </a:cubicBezTo>
                <a:cubicBezTo>
                  <a:pt x="47651" y="97946"/>
                  <a:pt x="35745" y="94242"/>
                  <a:pt x="29395" y="79425"/>
                </a:cubicBezTo>
                <a:cubicBezTo>
                  <a:pt x="23045" y="64608"/>
                  <a:pt x="14578" y="1902"/>
                  <a:pt x="10345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: 図形 1356">
            <a:extLst>
              <a:ext uri="{FF2B5EF4-FFF2-40B4-BE49-F238E27FC236}">
                <a16:creationId xmlns:a16="http://schemas.microsoft.com/office/drawing/2014/main" id="{E9932B1A-4F5F-48A6-90E9-D77A62C1675E}"/>
              </a:ext>
            </a:extLst>
          </p:cNvPr>
          <p:cNvSpPr/>
          <p:nvPr/>
        </p:nvSpPr>
        <p:spPr>
          <a:xfrm>
            <a:off x="5190231" y="6718272"/>
            <a:ext cx="256488" cy="214594"/>
          </a:xfrm>
          <a:custGeom>
            <a:avLst/>
            <a:gdLst>
              <a:gd name="connsiteX0" fmla="*/ 256482 w 256488"/>
              <a:gd name="connsiteY0" fmla="*/ 28 h 214594"/>
              <a:gd name="connsiteX1" fmla="*/ 153294 w 256488"/>
              <a:gd name="connsiteY1" fmla="*/ 69878 h 214594"/>
              <a:gd name="connsiteX2" fmla="*/ 54869 w 256488"/>
              <a:gd name="connsiteY2" fmla="*/ 161953 h 214594"/>
              <a:gd name="connsiteX3" fmla="*/ 894 w 256488"/>
              <a:gd name="connsiteY3" fmla="*/ 214341 h 214594"/>
              <a:gd name="connsiteX4" fmla="*/ 26294 w 256488"/>
              <a:gd name="connsiteY4" fmla="*/ 179416 h 214594"/>
              <a:gd name="connsiteX5" fmla="*/ 91382 w 256488"/>
              <a:gd name="connsiteY5" fmla="*/ 123853 h 214594"/>
              <a:gd name="connsiteX6" fmla="*/ 148532 w 256488"/>
              <a:gd name="connsiteY6" fmla="*/ 61941 h 214594"/>
              <a:gd name="connsiteX7" fmla="*/ 256482 w 256488"/>
              <a:gd name="connsiteY7" fmla="*/ 28 h 21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488" h="214594">
                <a:moveTo>
                  <a:pt x="256482" y="28"/>
                </a:moveTo>
                <a:cubicBezTo>
                  <a:pt x="257276" y="1351"/>
                  <a:pt x="186896" y="42891"/>
                  <a:pt x="153294" y="69878"/>
                </a:cubicBezTo>
                <a:cubicBezTo>
                  <a:pt x="119692" y="96865"/>
                  <a:pt x="54869" y="161953"/>
                  <a:pt x="54869" y="161953"/>
                </a:cubicBezTo>
                <a:cubicBezTo>
                  <a:pt x="29469" y="186030"/>
                  <a:pt x="5656" y="211431"/>
                  <a:pt x="894" y="214341"/>
                </a:cubicBezTo>
                <a:cubicBezTo>
                  <a:pt x="-3868" y="217251"/>
                  <a:pt x="11213" y="194497"/>
                  <a:pt x="26294" y="179416"/>
                </a:cubicBezTo>
                <a:cubicBezTo>
                  <a:pt x="41375" y="164335"/>
                  <a:pt x="71009" y="143432"/>
                  <a:pt x="91382" y="123853"/>
                </a:cubicBezTo>
                <a:cubicBezTo>
                  <a:pt x="111755" y="104274"/>
                  <a:pt x="124719" y="79668"/>
                  <a:pt x="148532" y="61941"/>
                </a:cubicBezTo>
                <a:cubicBezTo>
                  <a:pt x="172344" y="44214"/>
                  <a:pt x="255688" y="-1295"/>
                  <a:pt x="256482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: 図形 1357">
            <a:extLst>
              <a:ext uri="{FF2B5EF4-FFF2-40B4-BE49-F238E27FC236}">
                <a16:creationId xmlns:a16="http://schemas.microsoft.com/office/drawing/2014/main" id="{4B92A9EA-E855-4527-A85F-9BBB41F29616}"/>
              </a:ext>
            </a:extLst>
          </p:cNvPr>
          <p:cNvSpPr/>
          <p:nvPr/>
        </p:nvSpPr>
        <p:spPr>
          <a:xfrm>
            <a:off x="5179835" y="6935785"/>
            <a:ext cx="95270" cy="109673"/>
          </a:xfrm>
          <a:custGeom>
            <a:avLst/>
            <a:gdLst>
              <a:gd name="connsiteX0" fmla="*/ 178 w 95270"/>
              <a:gd name="connsiteY0" fmla="*/ 3 h 109673"/>
              <a:gd name="connsiteX1" fmla="*/ 46215 w 95270"/>
              <a:gd name="connsiteY1" fmla="*/ 76203 h 109673"/>
              <a:gd name="connsiteX2" fmla="*/ 93840 w 95270"/>
              <a:gd name="connsiteY2" fmla="*/ 109540 h 109673"/>
              <a:gd name="connsiteX3" fmla="*/ 81140 w 95270"/>
              <a:gd name="connsiteY3" fmla="*/ 87315 h 109673"/>
              <a:gd name="connsiteX4" fmla="*/ 63678 w 95270"/>
              <a:gd name="connsiteY4" fmla="*/ 73028 h 109673"/>
              <a:gd name="connsiteX5" fmla="*/ 178 w 95270"/>
              <a:gd name="connsiteY5" fmla="*/ 3 h 10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270" h="109673">
                <a:moveTo>
                  <a:pt x="178" y="3"/>
                </a:moveTo>
                <a:cubicBezTo>
                  <a:pt x="-2733" y="532"/>
                  <a:pt x="30605" y="57947"/>
                  <a:pt x="46215" y="76203"/>
                </a:cubicBezTo>
                <a:cubicBezTo>
                  <a:pt x="61825" y="94459"/>
                  <a:pt x="88019" y="107688"/>
                  <a:pt x="93840" y="109540"/>
                </a:cubicBezTo>
                <a:cubicBezTo>
                  <a:pt x="99661" y="111392"/>
                  <a:pt x="86167" y="93400"/>
                  <a:pt x="81140" y="87315"/>
                </a:cubicBezTo>
                <a:cubicBezTo>
                  <a:pt x="76113" y="81230"/>
                  <a:pt x="73997" y="85463"/>
                  <a:pt x="63678" y="73028"/>
                </a:cubicBezTo>
                <a:cubicBezTo>
                  <a:pt x="53359" y="60593"/>
                  <a:pt x="3089" y="-526"/>
                  <a:pt x="17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: 図形 1358">
            <a:extLst>
              <a:ext uri="{FF2B5EF4-FFF2-40B4-BE49-F238E27FC236}">
                <a16:creationId xmlns:a16="http://schemas.microsoft.com/office/drawing/2014/main" id="{FCD16590-76BD-4E8E-8F47-70B9BBCB0FA9}"/>
              </a:ext>
            </a:extLst>
          </p:cNvPr>
          <p:cNvSpPr/>
          <p:nvPr/>
        </p:nvSpPr>
        <p:spPr>
          <a:xfrm>
            <a:off x="5277511" y="6816725"/>
            <a:ext cx="279268" cy="222487"/>
          </a:xfrm>
          <a:custGeom>
            <a:avLst/>
            <a:gdLst>
              <a:gd name="connsiteX0" fmla="*/ 278739 w 279268"/>
              <a:gd name="connsiteY0" fmla="*/ 0 h 222487"/>
              <a:gd name="connsiteX1" fmla="*/ 212064 w 279268"/>
              <a:gd name="connsiteY1" fmla="*/ 66675 h 222487"/>
              <a:gd name="connsiteX2" fmla="*/ 129514 w 279268"/>
              <a:gd name="connsiteY2" fmla="*/ 111125 h 222487"/>
              <a:gd name="connsiteX3" fmla="*/ 4102 w 279268"/>
              <a:gd name="connsiteY3" fmla="*/ 220663 h 222487"/>
              <a:gd name="connsiteX4" fmla="*/ 43789 w 279268"/>
              <a:gd name="connsiteY4" fmla="*/ 171450 h 222487"/>
              <a:gd name="connsiteX5" fmla="*/ 175552 w 279268"/>
              <a:gd name="connsiteY5" fmla="*/ 66675 h 222487"/>
              <a:gd name="connsiteX6" fmla="*/ 278739 w 279268"/>
              <a:gd name="connsiteY6" fmla="*/ 0 h 22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268" h="222487">
                <a:moveTo>
                  <a:pt x="278739" y="0"/>
                </a:moveTo>
                <a:cubicBezTo>
                  <a:pt x="284824" y="0"/>
                  <a:pt x="236935" y="48154"/>
                  <a:pt x="212064" y="66675"/>
                </a:cubicBezTo>
                <a:cubicBezTo>
                  <a:pt x="187193" y="85196"/>
                  <a:pt x="164174" y="85460"/>
                  <a:pt x="129514" y="111125"/>
                </a:cubicBezTo>
                <a:cubicBezTo>
                  <a:pt x="94854" y="136790"/>
                  <a:pt x="18389" y="210609"/>
                  <a:pt x="4102" y="220663"/>
                </a:cubicBezTo>
                <a:cubicBezTo>
                  <a:pt x="-10185" y="230717"/>
                  <a:pt x="15214" y="197115"/>
                  <a:pt x="43789" y="171450"/>
                </a:cubicBezTo>
                <a:cubicBezTo>
                  <a:pt x="72364" y="145785"/>
                  <a:pt x="141685" y="92075"/>
                  <a:pt x="175552" y="66675"/>
                </a:cubicBezTo>
                <a:cubicBezTo>
                  <a:pt x="209419" y="41275"/>
                  <a:pt x="272654" y="0"/>
                  <a:pt x="2787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: 図形 1359">
            <a:extLst>
              <a:ext uri="{FF2B5EF4-FFF2-40B4-BE49-F238E27FC236}">
                <a16:creationId xmlns:a16="http://schemas.microsoft.com/office/drawing/2014/main" id="{52B17F19-F17C-4A6B-BE37-1295A30FBEF1}"/>
              </a:ext>
            </a:extLst>
          </p:cNvPr>
          <p:cNvSpPr/>
          <p:nvPr/>
        </p:nvSpPr>
        <p:spPr>
          <a:xfrm>
            <a:off x="5295645" y="6869048"/>
            <a:ext cx="241851" cy="162053"/>
          </a:xfrm>
          <a:custGeom>
            <a:avLst/>
            <a:gdLst>
              <a:gd name="connsiteX0" fmla="*/ 241555 w 241851"/>
              <a:gd name="connsiteY0" fmla="*/ 65 h 162053"/>
              <a:gd name="connsiteX1" fmla="*/ 139955 w 241851"/>
              <a:gd name="connsiteY1" fmla="*/ 74677 h 162053"/>
              <a:gd name="connsiteX2" fmla="*/ 255 w 241851"/>
              <a:gd name="connsiteY2" fmla="*/ 161990 h 162053"/>
              <a:gd name="connsiteX3" fmla="*/ 108205 w 241851"/>
              <a:gd name="connsiteY3" fmla="*/ 87377 h 162053"/>
              <a:gd name="connsiteX4" fmla="*/ 241555 w 241851"/>
              <a:gd name="connsiteY4" fmla="*/ 65 h 16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851" h="162053">
                <a:moveTo>
                  <a:pt x="241555" y="65"/>
                </a:moveTo>
                <a:cubicBezTo>
                  <a:pt x="246847" y="-2052"/>
                  <a:pt x="180172" y="47690"/>
                  <a:pt x="139955" y="74677"/>
                </a:cubicBezTo>
                <a:cubicBezTo>
                  <a:pt x="99738" y="101664"/>
                  <a:pt x="5547" y="159873"/>
                  <a:pt x="255" y="161990"/>
                </a:cubicBezTo>
                <a:cubicBezTo>
                  <a:pt x="-5037" y="164107"/>
                  <a:pt x="73280" y="112777"/>
                  <a:pt x="108205" y="87377"/>
                </a:cubicBezTo>
                <a:cubicBezTo>
                  <a:pt x="143130" y="61977"/>
                  <a:pt x="236263" y="2182"/>
                  <a:pt x="241555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: 図形 1360">
            <a:extLst>
              <a:ext uri="{FF2B5EF4-FFF2-40B4-BE49-F238E27FC236}">
                <a16:creationId xmlns:a16="http://schemas.microsoft.com/office/drawing/2014/main" id="{FA60D2CA-01C4-402D-AE52-D8A95CCF7862}"/>
              </a:ext>
            </a:extLst>
          </p:cNvPr>
          <p:cNvSpPr/>
          <p:nvPr/>
        </p:nvSpPr>
        <p:spPr>
          <a:xfrm>
            <a:off x="5387966" y="6984985"/>
            <a:ext cx="225821" cy="160406"/>
          </a:xfrm>
          <a:custGeom>
            <a:avLst/>
            <a:gdLst>
              <a:gd name="connsiteX0" fmla="*/ 225434 w 225821"/>
              <a:gd name="connsiteY0" fmla="*/ 15 h 160406"/>
              <a:gd name="connsiteX1" fmla="*/ 122247 w 225821"/>
              <a:gd name="connsiteY1" fmla="*/ 100028 h 160406"/>
              <a:gd name="connsiteX2" fmla="*/ 85734 w 225821"/>
              <a:gd name="connsiteY2" fmla="*/ 117490 h 160406"/>
              <a:gd name="connsiteX3" fmla="*/ 9 w 225821"/>
              <a:gd name="connsiteY3" fmla="*/ 160353 h 160406"/>
              <a:gd name="connsiteX4" fmla="*/ 80972 w 225821"/>
              <a:gd name="connsiteY4" fmla="*/ 107965 h 160406"/>
              <a:gd name="connsiteX5" fmla="*/ 225434 w 225821"/>
              <a:gd name="connsiteY5" fmla="*/ 15 h 1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21" h="160406">
                <a:moveTo>
                  <a:pt x="225434" y="15"/>
                </a:moveTo>
                <a:cubicBezTo>
                  <a:pt x="232313" y="-1308"/>
                  <a:pt x="145530" y="80449"/>
                  <a:pt x="122247" y="100028"/>
                </a:cubicBezTo>
                <a:cubicBezTo>
                  <a:pt x="98964" y="119607"/>
                  <a:pt x="85734" y="117490"/>
                  <a:pt x="85734" y="117490"/>
                </a:cubicBezTo>
                <a:cubicBezTo>
                  <a:pt x="65361" y="127544"/>
                  <a:pt x="803" y="161941"/>
                  <a:pt x="9" y="160353"/>
                </a:cubicBezTo>
                <a:cubicBezTo>
                  <a:pt x="-785" y="158766"/>
                  <a:pt x="47899" y="134688"/>
                  <a:pt x="80972" y="107965"/>
                </a:cubicBezTo>
                <a:cubicBezTo>
                  <a:pt x="114045" y="81242"/>
                  <a:pt x="218555" y="1338"/>
                  <a:pt x="22543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: 図形 1361">
            <a:extLst>
              <a:ext uri="{FF2B5EF4-FFF2-40B4-BE49-F238E27FC236}">
                <a16:creationId xmlns:a16="http://schemas.microsoft.com/office/drawing/2014/main" id="{6405BBFD-CEC1-4FE4-88EA-88074684D6B9}"/>
              </a:ext>
            </a:extLst>
          </p:cNvPr>
          <p:cNvSpPr/>
          <p:nvPr/>
        </p:nvSpPr>
        <p:spPr>
          <a:xfrm>
            <a:off x="5279332" y="7018334"/>
            <a:ext cx="109900" cy="127831"/>
          </a:xfrm>
          <a:custGeom>
            <a:avLst/>
            <a:gdLst>
              <a:gd name="connsiteX0" fmla="*/ 21331 w 109900"/>
              <a:gd name="connsiteY0" fmla="*/ 4 h 127831"/>
              <a:gd name="connsiteX1" fmla="*/ 693 w 109900"/>
              <a:gd name="connsiteY1" fmla="*/ 63504 h 127831"/>
              <a:gd name="connsiteX2" fmla="*/ 49906 w 109900"/>
              <a:gd name="connsiteY2" fmla="*/ 93666 h 127831"/>
              <a:gd name="connsiteX3" fmla="*/ 105468 w 109900"/>
              <a:gd name="connsiteY3" fmla="*/ 125416 h 127831"/>
              <a:gd name="connsiteX4" fmla="*/ 103881 w 109900"/>
              <a:gd name="connsiteY4" fmla="*/ 123829 h 127831"/>
              <a:gd name="connsiteX5" fmla="*/ 83243 w 109900"/>
              <a:gd name="connsiteY5" fmla="*/ 109541 h 127831"/>
              <a:gd name="connsiteX6" fmla="*/ 26093 w 109900"/>
              <a:gd name="connsiteY6" fmla="*/ 66679 h 127831"/>
              <a:gd name="connsiteX7" fmla="*/ 21331 w 109900"/>
              <a:gd name="connsiteY7" fmla="*/ 4 h 12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900" h="127831">
                <a:moveTo>
                  <a:pt x="21331" y="4"/>
                </a:moveTo>
                <a:cubicBezTo>
                  <a:pt x="17098" y="-525"/>
                  <a:pt x="-4069" y="47894"/>
                  <a:pt x="693" y="63504"/>
                </a:cubicBezTo>
                <a:cubicBezTo>
                  <a:pt x="5455" y="79114"/>
                  <a:pt x="32444" y="83347"/>
                  <a:pt x="49906" y="93666"/>
                </a:cubicBezTo>
                <a:cubicBezTo>
                  <a:pt x="67368" y="103985"/>
                  <a:pt x="96472" y="120389"/>
                  <a:pt x="105468" y="125416"/>
                </a:cubicBezTo>
                <a:cubicBezTo>
                  <a:pt x="114464" y="130443"/>
                  <a:pt x="107585" y="126475"/>
                  <a:pt x="103881" y="123829"/>
                </a:cubicBezTo>
                <a:cubicBezTo>
                  <a:pt x="100177" y="121183"/>
                  <a:pt x="96208" y="119066"/>
                  <a:pt x="83243" y="109541"/>
                </a:cubicBezTo>
                <a:cubicBezTo>
                  <a:pt x="70278" y="100016"/>
                  <a:pt x="36676" y="79379"/>
                  <a:pt x="26093" y="66679"/>
                </a:cubicBezTo>
                <a:cubicBezTo>
                  <a:pt x="15510" y="53979"/>
                  <a:pt x="25564" y="533"/>
                  <a:pt x="2133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: 図形 1362">
            <a:extLst>
              <a:ext uri="{FF2B5EF4-FFF2-40B4-BE49-F238E27FC236}">
                <a16:creationId xmlns:a16="http://schemas.microsoft.com/office/drawing/2014/main" id="{A3F8FCA4-9127-4CE6-9A26-9BCCC0C8CDF7}"/>
              </a:ext>
            </a:extLst>
          </p:cNvPr>
          <p:cNvSpPr/>
          <p:nvPr/>
        </p:nvSpPr>
        <p:spPr>
          <a:xfrm>
            <a:off x="5804892" y="6905616"/>
            <a:ext cx="100749" cy="157563"/>
          </a:xfrm>
          <a:custGeom>
            <a:avLst/>
            <a:gdLst>
              <a:gd name="connsiteX0" fmla="*/ 100608 w 100749"/>
              <a:gd name="connsiteY0" fmla="*/ 9 h 157563"/>
              <a:gd name="connsiteX1" fmla="*/ 29171 w 100749"/>
              <a:gd name="connsiteY1" fmla="*/ 104784 h 157563"/>
              <a:gd name="connsiteX2" fmla="*/ 13296 w 100749"/>
              <a:gd name="connsiteY2" fmla="*/ 131772 h 157563"/>
              <a:gd name="connsiteX3" fmla="*/ 2183 w 100749"/>
              <a:gd name="connsiteY3" fmla="*/ 157172 h 157563"/>
              <a:gd name="connsiteX4" fmla="*/ 8533 w 100749"/>
              <a:gd name="connsiteY4" fmla="*/ 111134 h 157563"/>
              <a:gd name="connsiteX5" fmla="*/ 100608 w 100749"/>
              <a:gd name="connsiteY5" fmla="*/ 9 h 15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49" h="157563">
                <a:moveTo>
                  <a:pt x="100608" y="9"/>
                </a:moveTo>
                <a:cubicBezTo>
                  <a:pt x="104047" y="-1049"/>
                  <a:pt x="43723" y="82824"/>
                  <a:pt x="29171" y="104784"/>
                </a:cubicBezTo>
                <a:cubicBezTo>
                  <a:pt x="14619" y="126745"/>
                  <a:pt x="17794" y="123041"/>
                  <a:pt x="13296" y="131772"/>
                </a:cubicBezTo>
                <a:cubicBezTo>
                  <a:pt x="8798" y="140503"/>
                  <a:pt x="2977" y="160612"/>
                  <a:pt x="2183" y="157172"/>
                </a:cubicBezTo>
                <a:cubicBezTo>
                  <a:pt x="1389" y="153732"/>
                  <a:pt x="-4961" y="134417"/>
                  <a:pt x="8533" y="111134"/>
                </a:cubicBezTo>
                <a:cubicBezTo>
                  <a:pt x="22027" y="87851"/>
                  <a:pt x="97169" y="1067"/>
                  <a:pt x="100608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: 図形 1363">
            <a:extLst>
              <a:ext uri="{FF2B5EF4-FFF2-40B4-BE49-F238E27FC236}">
                <a16:creationId xmlns:a16="http://schemas.microsoft.com/office/drawing/2014/main" id="{E7426BEB-BA02-4CD8-A6BC-35B419FF2823}"/>
              </a:ext>
            </a:extLst>
          </p:cNvPr>
          <p:cNvSpPr/>
          <p:nvPr/>
        </p:nvSpPr>
        <p:spPr>
          <a:xfrm>
            <a:off x="5657847" y="7060457"/>
            <a:ext cx="151376" cy="87123"/>
          </a:xfrm>
          <a:custGeom>
            <a:avLst/>
            <a:gdLst>
              <a:gd name="connsiteX0" fmla="*/ 3 w 151376"/>
              <a:gd name="connsiteY0" fmla="*/ 72181 h 87123"/>
              <a:gd name="connsiteX1" fmla="*/ 79378 w 151376"/>
              <a:gd name="connsiteY1" fmla="*/ 83293 h 87123"/>
              <a:gd name="connsiteX2" fmla="*/ 150816 w 151376"/>
              <a:gd name="connsiteY2" fmla="*/ 743 h 87123"/>
              <a:gd name="connsiteX3" fmla="*/ 111128 w 151376"/>
              <a:gd name="connsiteY3" fmla="*/ 43606 h 87123"/>
              <a:gd name="connsiteX4" fmla="*/ 82553 w 151376"/>
              <a:gd name="connsiteY4" fmla="*/ 61068 h 87123"/>
              <a:gd name="connsiteX5" fmla="*/ 3 w 151376"/>
              <a:gd name="connsiteY5" fmla="*/ 72181 h 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376" h="87123">
                <a:moveTo>
                  <a:pt x="3" y="72181"/>
                </a:moveTo>
                <a:cubicBezTo>
                  <a:pt x="-526" y="75885"/>
                  <a:pt x="54243" y="95199"/>
                  <a:pt x="79378" y="83293"/>
                </a:cubicBezTo>
                <a:cubicBezTo>
                  <a:pt x="104513" y="71387"/>
                  <a:pt x="145524" y="7357"/>
                  <a:pt x="150816" y="743"/>
                </a:cubicBezTo>
                <a:cubicBezTo>
                  <a:pt x="156108" y="-5871"/>
                  <a:pt x="122505" y="33552"/>
                  <a:pt x="111128" y="43606"/>
                </a:cubicBezTo>
                <a:cubicBezTo>
                  <a:pt x="99751" y="53660"/>
                  <a:pt x="96840" y="57099"/>
                  <a:pt x="82553" y="61068"/>
                </a:cubicBezTo>
                <a:cubicBezTo>
                  <a:pt x="68266" y="65037"/>
                  <a:pt x="532" y="68477"/>
                  <a:pt x="3" y="72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: 図形 1364">
            <a:extLst>
              <a:ext uri="{FF2B5EF4-FFF2-40B4-BE49-F238E27FC236}">
                <a16:creationId xmlns:a16="http://schemas.microsoft.com/office/drawing/2014/main" id="{B530E0FC-53D4-4A48-89AA-A58BD189F856}"/>
              </a:ext>
            </a:extLst>
          </p:cNvPr>
          <p:cNvSpPr/>
          <p:nvPr/>
        </p:nvSpPr>
        <p:spPr>
          <a:xfrm>
            <a:off x="5441947" y="7142800"/>
            <a:ext cx="235441" cy="60443"/>
          </a:xfrm>
          <a:custGeom>
            <a:avLst/>
            <a:gdLst>
              <a:gd name="connsiteX0" fmla="*/ 3 w 235441"/>
              <a:gd name="connsiteY0" fmla="*/ 56513 h 60443"/>
              <a:gd name="connsiteX1" fmla="*/ 93666 w 235441"/>
              <a:gd name="connsiteY1" fmla="*/ 54925 h 60443"/>
              <a:gd name="connsiteX2" fmla="*/ 233366 w 235441"/>
              <a:gd name="connsiteY2" fmla="*/ 950 h 60443"/>
              <a:gd name="connsiteX3" fmla="*/ 171453 w 235441"/>
              <a:gd name="connsiteY3" fmla="*/ 21588 h 60443"/>
              <a:gd name="connsiteX4" fmla="*/ 90491 w 235441"/>
              <a:gd name="connsiteY4" fmla="*/ 35875 h 60443"/>
              <a:gd name="connsiteX5" fmla="*/ 3 w 235441"/>
              <a:gd name="connsiteY5" fmla="*/ 56513 h 6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441" h="60443">
                <a:moveTo>
                  <a:pt x="3" y="56513"/>
                </a:moveTo>
                <a:cubicBezTo>
                  <a:pt x="532" y="59688"/>
                  <a:pt x="54772" y="64186"/>
                  <a:pt x="93666" y="54925"/>
                </a:cubicBezTo>
                <a:cubicBezTo>
                  <a:pt x="132560" y="45664"/>
                  <a:pt x="220401" y="6506"/>
                  <a:pt x="233366" y="950"/>
                </a:cubicBezTo>
                <a:cubicBezTo>
                  <a:pt x="246331" y="-4606"/>
                  <a:pt x="195266" y="15767"/>
                  <a:pt x="171453" y="21588"/>
                </a:cubicBezTo>
                <a:cubicBezTo>
                  <a:pt x="147640" y="27409"/>
                  <a:pt x="118008" y="31906"/>
                  <a:pt x="90491" y="35875"/>
                </a:cubicBezTo>
                <a:cubicBezTo>
                  <a:pt x="62974" y="39844"/>
                  <a:pt x="-526" y="53338"/>
                  <a:pt x="3" y="56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: 図形 1365">
            <a:extLst>
              <a:ext uri="{FF2B5EF4-FFF2-40B4-BE49-F238E27FC236}">
                <a16:creationId xmlns:a16="http://schemas.microsoft.com/office/drawing/2014/main" id="{836E42DF-53DA-4DA8-A892-CA01FA010BD1}"/>
              </a:ext>
            </a:extLst>
          </p:cNvPr>
          <p:cNvSpPr/>
          <p:nvPr/>
        </p:nvSpPr>
        <p:spPr>
          <a:xfrm>
            <a:off x="5387972" y="7140413"/>
            <a:ext cx="70166" cy="70413"/>
          </a:xfrm>
          <a:custGeom>
            <a:avLst/>
            <a:gdLst>
              <a:gd name="connsiteX0" fmla="*/ 3 w 70166"/>
              <a:gd name="connsiteY0" fmla="*/ 162 h 70413"/>
              <a:gd name="connsiteX1" fmla="*/ 65091 w 70166"/>
              <a:gd name="connsiteY1" fmla="*/ 68425 h 70413"/>
              <a:gd name="connsiteX2" fmla="*/ 61916 w 70166"/>
              <a:gd name="connsiteY2" fmla="*/ 49375 h 70413"/>
              <a:gd name="connsiteX3" fmla="*/ 3 w 70166"/>
              <a:gd name="connsiteY3" fmla="*/ 162 h 7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66" h="70413">
                <a:moveTo>
                  <a:pt x="3" y="162"/>
                </a:moveTo>
                <a:cubicBezTo>
                  <a:pt x="532" y="3337"/>
                  <a:pt x="54772" y="60223"/>
                  <a:pt x="65091" y="68425"/>
                </a:cubicBezTo>
                <a:cubicBezTo>
                  <a:pt x="75410" y="76627"/>
                  <a:pt x="67737" y="57312"/>
                  <a:pt x="61916" y="49375"/>
                </a:cubicBezTo>
                <a:cubicBezTo>
                  <a:pt x="56095" y="41438"/>
                  <a:pt x="-526" y="-3013"/>
                  <a:pt x="3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: 図形 1366">
            <a:extLst>
              <a:ext uri="{FF2B5EF4-FFF2-40B4-BE49-F238E27FC236}">
                <a16:creationId xmlns:a16="http://schemas.microsoft.com/office/drawing/2014/main" id="{1B4E6B92-9C4D-4288-ABA5-9121C37931DB}"/>
              </a:ext>
            </a:extLst>
          </p:cNvPr>
          <p:cNvSpPr/>
          <p:nvPr/>
        </p:nvSpPr>
        <p:spPr>
          <a:xfrm>
            <a:off x="5322766" y="6549805"/>
            <a:ext cx="140095" cy="44712"/>
          </a:xfrm>
          <a:custGeom>
            <a:avLst/>
            <a:gdLst>
              <a:gd name="connsiteX0" fmla="*/ 122 w 140095"/>
              <a:gd name="connsiteY0" fmla="*/ 44670 h 44712"/>
              <a:gd name="connsiteX1" fmla="*/ 79497 w 140095"/>
              <a:gd name="connsiteY1" fmla="*/ 1808 h 44712"/>
              <a:gd name="connsiteX2" fmla="*/ 139822 w 140095"/>
              <a:gd name="connsiteY2" fmla="*/ 8158 h 44712"/>
              <a:gd name="connsiteX3" fmla="*/ 98547 w 140095"/>
              <a:gd name="connsiteY3" fmla="*/ 9745 h 44712"/>
              <a:gd name="connsiteX4" fmla="*/ 122 w 140095"/>
              <a:gd name="connsiteY4" fmla="*/ 44670 h 4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95" h="44712">
                <a:moveTo>
                  <a:pt x="122" y="44670"/>
                </a:moveTo>
                <a:cubicBezTo>
                  <a:pt x="-3053" y="43347"/>
                  <a:pt x="56214" y="7893"/>
                  <a:pt x="79497" y="1808"/>
                </a:cubicBezTo>
                <a:cubicBezTo>
                  <a:pt x="102780" y="-4277"/>
                  <a:pt x="136647" y="6835"/>
                  <a:pt x="139822" y="8158"/>
                </a:cubicBezTo>
                <a:cubicBezTo>
                  <a:pt x="142997" y="9481"/>
                  <a:pt x="117862" y="3395"/>
                  <a:pt x="98547" y="9745"/>
                </a:cubicBezTo>
                <a:cubicBezTo>
                  <a:pt x="79232" y="16095"/>
                  <a:pt x="3297" y="45993"/>
                  <a:pt x="122" y="44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: 図形 1367">
            <a:extLst>
              <a:ext uri="{FF2B5EF4-FFF2-40B4-BE49-F238E27FC236}">
                <a16:creationId xmlns:a16="http://schemas.microsoft.com/office/drawing/2014/main" id="{0DA5D1B5-26B4-4DCF-A7C0-4028BB6684DA}"/>
              </a:ext>
            </a:extLst>
          </p:cNvPr>
          <p:cNvSpPr/>
          <p:nvPr/>
        </p:nvSpPr>
        <p:spPr>
          <a:xfrm>
            <a:off x="5587952" y="6607164"/>
            <a:ext cx="118219" cy="136536"/>
          </a:xfrm>
          <a:custGeom>
            <a:avLst/>
            <a:gdLst>
              <a:gd name="connsiteX0" fmla="*/ 20686 w 118219"/>
              <a:gd name="connsiteY0" fmla="*/ 11 h 136536"/>
              <a:gd name="connsiteX1" fmla="*/ 107998 w 118219"/>
              <a:gd name="connsiteY1" fmla="*/ 92086 h 136536"/>
              <a:gd name="connsiteX2" fmla="*/ 111173 w 118219"/>
              <a:gd name="connsiteY2" fmla="*/ 106374 h 136536"/>
              <a:gd name="connsiteX3" fmla="*/ 60373 w 118219"/>
              <a:gd name="connsiteY3" fmla="*/ 107961 h 136536"/>
              <a:gd name="connsiteX4" fmla="*/ 48 w 118219"/>
              <a:gd name="connsiteY4" fmla="*/ 136536 h 136536"/>
              <a:gd name="connsiteX5" fmla="*/ 50848 w 118219"/>
              <a:gd name="connsiteY5" fmla="*/ 107961 h 136536"/>
              <a:gd name="connsiteX6" fmla="*/ 87361 w 118219"/>
              <a:gd name="connsiteY6" fmla="*/ 98436 h 136536"/>
              <a:gd name="connsiteX7" fmla="*/ 20686 w 118219"/>
              <a:gd name="connsiteY7" fmla="*/ 11 h 13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219" h="136536">
                <a:moveTo>
                  <a:pt x="20686" y="11"/>
                </a:moveTo>
                <a:cubicBezTo>
                  <a:pt x="24125" y="-1047"/>
                  <a:pt x="92917" y="74359"/>
                  <a:pt x="107998" y="92086"/>
                </a:cubicBezTo>
                <a:cubicBezTo>
                  <a:pt x="123079" y="109813"/>
                  <a:pt x="119110" y="103728"/>
                  <a:pt x="111173" y="106374"/>
                </a:cubicBezTo>
                <a:cubicBezTo>
                  <a:pt x="103236" y="109020"/>
                  <a:pt x="78894" y="102934"/>
                  <a:pt x="60373" y="107961"/>
                </a:cubicBezTo>
                <a:cubicBezTo>
                  <a:pt x="41852" y="112988"/>
                  <a:pt x="1635" y="136536"/>
                  <a:pt x="48" y="136536"/>
                </a:cubicBezTo>
                <a:cubicBezTo>
                  <a:pt x="-1539" y="136536"/>
                  <a:pt x="36296" y="114311"/>
                  <a:pt x="50848" y="107961"/>
                </a:cubicBezTo>
                <a:cubicBezTo>
                  <a:pt x="65400" y="101611"/>
                  <a:pt x="91859" y="110607"/>
                  <a:pt x="87361" y="98436"/>
                </a:cubicBezTo>
                <a:cubicBezTo>
                  <a:pt x="82863" y="86265"/>
                  <a:pt x="17247" y="1069"/>
                  <a:pt x="2068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: 図形 1368">
            <a:extLst>
              <a:ext uri="{FF2B5EF4-FFF2-40B4-BE49-F238E27FC236}">
                <a16:creationId xmlns:a16="http://schemas.microsoft.com/office/drawing/2014/main" id="{6240BB70-6B12-4EE6-ADCF-343C614DB67B}"/>
              </a:ext>
            </a:extLst>
          </p:cNvPr>
          <p:cNvSpPr/>
          <p:nvPr/>
        </p:nvSpPr>
        <p:spPr>
          <a:xfrm>
            <a:off x="5641947" y="6764318"/>
            <a:ext cx="108352" cy="131870"/>
          </a:xfrm>
          <a:custGeom>
            <a:avLst/>
            <a:gdLst>
              <a:gd name="connsiteX0" fmla="*/ 65116 w 108352"/>
              <a:gd name="connsiteY0" fmla="*/ 20 h 131870"/>
              <a:gd name="connsiteX1" fmla="*/ 107978 w 108352"/>
              <a:gd name="connsiteY1" fmla="*/ 77807 h 131870"/>
              <a:gd name="connsiteX2" fmla="*/ 80991 w 108352"/>
              <a:gd name="connsiteY2" fmla="*/ 96857 h 131870"/>
              <a:gd name="connsiteX3" fmla="*/ 28 w 108352"/>
              <a:gd name="connsiteY3" fmla="*/ 131782 h 131870"/>
              <a:gd name="connsiteX4" fmla="*/ 90516 w 108352"/>
              <a:gd name="connsiteY4" fmla="*/ 85745 h 131870"/>
              <a:gd name="connsiteX5" fmla="*/ 65116 w 108352"/>
              <a:gd name="connsiteY5" fmla="*/ 20 h 13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52" h="131870">
                <a:moveTo>
                  <a:pt x="65116" y="20"/>
                </a:moveTo>
                <a:cubicBezTo>
                  <a:pt x="68026" y="-1303"/>
                  <a:pt x="105332" y="61668"/>
                  <a:pt x="107978" y="77807"/>
                </a:cubicBezTo>
                <a:cubicBezTo>
                  <a:pt x="110624" y="93946"/>
                  <a:pt x="98983" y="87861"/>
                  <a:pt x="80991" y="96857"/>
                </a:cubicBezTo>
                <a:cubicBezTo>
                  <a:pt x="62999" y="105853"/>
                  <a:pt x="-1559" y="133634"/>
                  <a:pt x="28" y="131782"/>
                </a:cubicBezTo>
                <a:cubicBezTo>
                  <a:pt x="1615" y="129930"/>
                  <a:pt x="78874" y="102414"/>
                  <a:pt x="90516" y="85745"/>
                </a:cubicBezTo>
                <a:cubicBezTo>
                  <a:pt x="102158" y="69076"/>
                  <a:pt x="62206" y="1343"/>
                  <a:pt x="65116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: 図形 1369">
            <a:extLst>
              <a:ext uri="{FF2B5EF4-FFF2-40B4-BE49-F238E27FC236}">
                <a16:creationId xmlns:a16="http://schemas.microsoft.com/office/drawing/2014/main" id="{A1F9A8CD-77B1-4582-9F75-D7EEB78EBF36}"/>
              </a:ext>
            </a:extLst>
          </p:cNvPr>
          <p:cNvSpPr/>
          <p:nvPr/>
        </p:nvSpPr>
        <p:spPr>
          <a:xfrm>
            <a:off x="5649363" y="6942120"/>
            <a:ext cx="100943" cy="84226"/>
          </a:xfrm>
          <a:custGeom>
            <a:avLst/>
            <a:gdLst>
              <a:gd name="connsiteX0" fmla="*/ 100562 w 100943"/>
              <a:gd name="connsiteY0" fmla="*/ 18 h 84226"/>
              <a:gd name="connsiteX1" fmla="*/ 56112 w 100943"/>
              <a:gd name="connsiteY1" fmla="*/ 57168 h 84226"/>
              <a:gd name="connsiteX2" fmla="*/ 550 w 100943"/>
              <a:gd name="connsiteY2" fmla="*/ 84155 h 84226"/>
              <a:gd name="connsiteX3" fmla="*/ 30712 w 100943"/>
              <a:gd name="connsiteY3" fmla="*/ 63518 h 84226"/>
              <a:gd name="connsiteX4" fmla="*/ 100562 w 100943"/>
              <a:gd name="connsiteY4" fmla="*/ 18 h 8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" h="84226">
                <a:moveTo>
                  <a:pt x="100562" y="18"/>
                </a:moveTo>
                <a:cubicBezTo>
                  <a:pt x="104795" y="-1040"/>
                  <a:pt x="72780" y="43145"/>
                  <a:pt x="56112" y="57168"/>
                </a:cubicBezTo>
                <a:cubicBezTo>
                  <a:pt x="39444" y="71191"/>
                  <a:pt x="4783" y="83097"/>
                  <a:pt x="550" y="84155"/>
                </a:cubicBezTo>
                <a:cubicBezTo>
                  <a:pt x="-3683" y="85213"/>
                  <a:pt x="17483" y="74366"/>
                  <a:pt x="30712" y="63518"/>
                </a:cubicBezTo>
                <a:cubicBezTo>
                  <a:pt x="43941" y="52670"/>
                  <a:pt x="96329" y="1076"/>
                  <a:pt x="100562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: 図形 1370">
            <a:extLst>
              <a:ext uri="{FF2B5EF4-FFF2-40B4-BE49-F238E27FC236}">
                <a16:creationId xmlns:a16="http://schemas.microsoft.com/office/drawing/2014/main" id="{2B3409CA-ADE2-4F8D-91FD-6D67C2E881D0}"/>
              </a:ext>
            </a:extLst>
          </p:cNvPr>
          <p:cNvSpPr/>
          <p:nvPr/>
        </p:nvSpPr>
        <p:spPr>
          <a:xfrm>
            <a:off x="5751063" y="6948475"/>
            <a:ext cx="41421" cy="127046"/>
          </a:xfrm>
          <a:custGeom>
            <a:avLst/>
            <a:gdLst>
              <a:gd name="connsiteX0" fmla="*/ 30612 w 41421"/>
              <a:gd name="connsiteY0" fmla="*/ 13 h 127046"/>
              <a:gd name="connsiteX1" fmla="*/ 40137 w 41421"/>
              <a:gd name="connsiteY1" fmla="*/ 79388 h 127046"/>
              <a:gd name="connsiteX2" fmla="*/ 450 w 41421"/>
              <a:gd name="connsiteY2" fmla="*/ 127013 h 127046"/>
              <a:gd name="connsiteX3" fmla="*/ 19500 w 41421"/>
              <a:gd name="connsiteY3" fmla="*/ 85738 h 127046"/>
              <a:gd name="connsiteX4" fmla="*/ 30612 w 41421"/>
              <a:gd name="connsiteY4" fmla="*/ 13 h 12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21" h="127046">
                <a:moveTo>
                  <a:pt x="30612" y="13"/>
                </a:moveTo>
                <a:cubicBezTo>
                  <a:pt x="34051" y="-1045"/>
                  <a:pt x="45164" y="58221"/>
                  <a:pt x="40137" y="79388"/>
                </a:cubicBezTo>
                <a:cubicBezTo>
                  <a:pt x="35110" y="100555"/>
                  <a:pt x="3889" y="125955"/>
                  <a:pt x="450" y="127013"/>
                </a:cubicBezTo>
                <a:cubicBezTo>
                  <a:pt x="-2989" y="128071"/>
                  <a:pt x="14208" y="103730"/>
                  <a:pt x="19500" y="85738"/>
                </a:cubicBezTo>
                <a:cubicBezTo>
                  <a:pt x="24792" y="67746"/>
                  <a:pt x="27173" y="1071"/>
                  <a:pt x="3061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: 図形 1371">
            <a:extLst>
              <a:ext uri="{FF2B5EF4-FFF2-40B4-BE49-F238E27FC236}">
                <a16:creationId xmlns:a16="http://schemas.microsoft.com/office/drawing/2014/main" id="{3B45BE26-8BFF-4770-B4C3-343176F645DF}"/>
              </a:ext>
            </a:extLst>
          </p:cNvPr>
          <p:cNvSpPr/>
          <p:nvPr/>
        </p:nvSpPr>
        <p:spPr>
          <a:xfrm>
            <a:off x="5413525" y="6543615"/>
            <a:ext cx="104250" cy="65163"/>
          </a:xfrm>
          <a:custGeom>
            <a:avLst/>
            <a:gdLst>
              <a:gd name="connsiteX0" fmla="*/ 101450 w 104250"/>
              <a:gd name="connsiteY0" fmla="*/ 60 h 65163"/>
              <a:gd name="connsiteX1" fmla="*/ 99863 w 104250"/>
              <a:gd name="connsiteY1" fmla="*/ 54035 h 65163"/>
              <a:gd name="connsiteX2" fmla="*/ 79225 w 104250"/>
              <a:gd name="connsiteY2" fmla="*/ 50860 h 65163"/>
              <a:gd name="connsiteX3" fmla="*/ 1438 w 104250"/>
              <a:gd name="connsiteY3" fmla="*/ 65148 h 65163"/>
              <a:gd name="connsiteX4" fmla="*/ 31600 w 104250"/>
              <a:gd name="connsiteY4" fmla="*/ 47685 h 65163"/>
              <a:gd name="connsiteX5" fmla="*/ 68113 w 104250"/>
              <a:gd name="connsiteY5" fmla="*/ 42923 h 65163"/>
              <a:gd name="connsiteX6" fmla="*/ 101450 w 104250"/>
              <a:gd name="connsiteY6" fmla="*/ 60 h 6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50" h="65163">
                <a:moveTo>
                  <a:pt x="101450" y="60"/>
                </a:moveTo>
                <a:cubicBezTo>
                  <a:pt x="106742" y="1912"/>
                  <a:pt x="103567" y="45568"/>
                  <a:pt x="99863" y="54035"/>
                </a:cubicBezTo>
                <a:cubicBezTo>
                  <a:pt x="96159" y="62502"/>
                  <a:pt x="95629" y="49008"/>
                  <a:pt x="79225" y="50860"/>
                </a:cubicBezTo>
                <a:cubicBezTo>
                  <a:pt x="62821" y="52712"/>
                  <a:pt x="9375" y="65677"/>
                  <a:pt x="1438" y="65148"/>
                </a:cubicBezTo>
                <a:cubicBezTo>
                  <a:pt x="-6500" y="64619"/>
                  <a:pt x="20488" y="51389"/>
                  <a:pt x="31600" y="47685"/>
                </a:cubicBezTo>
                <a:cubicBezTo>
                  <a:pt x="42712" y="43981"/>
                  <a:pt x="57794" y="46627"/>
                  <a:pt x="68113" y="42923"/>
                </a:cubicBezTo>
                <a:cubicBezTo>
                  <a:pt x="78432" y="39219"/>
                  <a:pt x="96158" y="-1792"/>
                  <a:pt x="101450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: 図形 1372">
            <a:extLst>
              <a:ext uri="{FF2B5EF4-FFF2-40B4-BE49-F238E27FC236}">
                <a16:creationId xmlns:a16="http://schemas.microsoft.com/office/drawing/2014/main" id="{02914025-3A4D-4786-9D50-EB8478C18424}"/>
              </a:ext>
            </a:extLst>
          </p:cNvPr>
          <p:cNvSpPr/>
          <p:nvPr/>
        </p:nvSpPr>
        <p:spPr>
          <a:xfrm>
            <a:off x="5083050" y="6594926"/>
            <a:ext cx="193996" cy="231514"/>
          </a:xfrm>
          <a:custGeom>
            <a:avLst/>
            <a:gdLst>
              <a:gd name="connsiteX0" fmla="*/ 193800 w 193996"/>
              <a:gd name="connsiteY0" fmla="*/ 1137 h 231514"/>
              <a:gd name="connsiteX1" fmla="*/ 85850 w 193996"/>
              <a:gd name="connsiteY1" fmla="*/ 50349 h 231514"/>
              <a:gd name="connsiteX2" fmla="*/ 17588 w 193996"/>
              <a:gd name="connsiteY2" fmla="*/ 131312 h 231514"/>
              <a:gd name="connsiteX3" fmla="*/ 125 w 193996"/>
              <a:gd name="connsiteY3" fmla="*/ 229737 h 231514"/>
              <a:gd name="connsiteX4" fmla="*/ 11238 w 193996"/>
              <a:gd name="connsiteY4" fmla="*/ 190049 h 231514"/>
              <a:gd name="connsiteX5" fmla="*/ 38225 w 193996"/>
              <a:gd name="connsiteY5" fmla="*/ 131312 h 231514"/>
              <a:gd name="connsiteX6" fmla="*/ 57275 w 193996"/>
              <a:gd name="connsiteY6" fmla="*/ 97974 h 231514"/>
              <a:gd name="connsiteX7" fmla="*/ 193800 w 193996"/>
              <a:gd name="connsiteY7" fmla="*/ 1137 h 23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996" h="231514">
                <a:moveTo>
                  <a:pt x="193800" y="1137"/>
                </a:moveTo>
                <a:cubicBezTo>
                  <a:pt x="198563" y="-6801"/>
                  <a:pt x="115219" y="28653"/>
                  <a:pt x="85850" y="50349"/>
                </a:cubicBezTo>
                <a:cubicBezTo>
                  <a:pt x="56481" y="72045"/>
                  <a:pt x="31875" y="101414"/>
                  <a:pt x="17588" y="131312"/>
                </a:cubicBezTo>
                <a:cubicBezTo>
                  <a:pt x="3300" y="161210"/>
                  <a:pt x="1183" y="219948"/>
                  <a:pt x="125" y="229737"/>
                </a:cubicBezTo>
                <a:cubicBezTo>
                  <a:pt x="-933" y="239526"/>
                  <a:pt x="4888" y="206453"/>
                  <a:pt x="11238" y="190049"/>
                </a:cubicBezTo>
                <a:cubicBezTo>
                  <a:pt x="17588" y="173645"/>
                  <a:pt x="30552" y="146658"/>
                  <a:pt x="38225" y="131312"/>
                </a:cubicBezTo>
                <a:cubicBezTo>
                  <a:pt x="45898" y="115966"/>
                  <a:pt x="35579" y="116230"/>
                  <a:pt x="57275" y="97974"/>
                </a:cubicBezTo>
                <a:cubicBezTo>
                  <a:pt x="78971" y="79718"/>
                  <a:pt x="189037" y="9075"/>
                  <a:pt x="193800" y="1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: 図形 1373">
            <a:extLst>
              <a:ext uri="{FF2B5EF4-FFF2-40B4-BE49-F238E27FC236}">
                <a16:creationId xmlns:a16="http://schemas.microsoft.com/office/drawing/2014/main" id="{6AD8E744-20E6-419D-BF32-753988C8D43F}"/>
              </a:ext>
            </a:extLst>
          </p:cNvPr>
          <p:cNvSpPr/>
          <p:nvPr/>
        </p:nvSpPr>
        <p:spPr>
          <a:xfrm>
            <a:off x="5050890" y="6845097"/>
            <a:ext cx="74490" cy="155876"/>
          </a:xfrm>
          <a:custGeom>
            <a:avLst/>
            <a:gdLst>
              <a:gd name="connsiteX0" fmla="*/ 19585 w 74490"/>
              <a:gd name="connsiteY0" fmla="*/ 203 h 155876"/>
              <a:gd name="connsiteX1" fmla="*/ 535 w 74490"/>
              <a:gd name="connsiteY1" fmla="*/ 70053 h 155876"/>
              <a:gd name="connsiteX2" fmla="*/ 11648 w 74490"/>
              <a:gd name="connsiteY2" fmla="*/ 111328 h 155876"/>
              <a:gd name="connsiteX3" fmla="*/ 73560 w 74490"/>
              <a:gd name="connsiteY3" fmla="*/ 155778 h 155876"/>
              <a:gd name="connsiteX4" fmla="*/ 46573 w 74490"/>
              <a:gd name="connsiteY4" fmla="*/ 122441 h 155876"/>
              <a:gd name="connsiteX5" fmla="*/ 14823 w 74490"/>
              <a:gd name="connsiteY5" fmla="*/ 93866 h 155876"/>
              <a:gd name="connsiteX6" fmla="*/ 19585 w 74490"/>
              <a:gd name="connsiteY6" fmla="*/ 203 h 15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90" h="155876">
                <a:moveTo>
                  <a:pt x="19585" y="203"/>
                </a:moveTo>
                <a:cubicBezTo>
                  <a:pt x="17204" y="-3766"/>
                  <a:pt x="1858" y="51532"/>
                  <a:pt x="535" y="70053"/>
                </a:cubicBezTo>
                <a:cubicBezTo>
                  <a:pt x="-788" y="88574"/>
                  <a:pt x="-523" y="97041"/>
                  <a:pt x="11648" y="111328"/>
                </a:cubicBezTo>
                <a:cubicBezTo>
                  <a:pt x="23819" y="125615"/>
                  <a:pt x="67739" y="153926"/>
                  <a:pt x="73560" y="155778"/>
                </a:cubicBezTo>
                <a:cubicBezTo>
                  <a:pt x="79381" y="157630"/>
                  <a:pt x="56362" y="132760"/>
                  <a:pt x="46573" y="122441"/>
                </a:cubicBezTo>
                <a:cubicBezTo>
                  <a:pt x="36784" y="112122"/>
                  <a:pt x="20379" y="110270"/>
                  <a:pt x="14823" y="93866"/>
                </a:cubicBezTo>
                <a:cubicBezTo>
                  <a:pt x="9267" y="77462"/>
                  <a:pt x="21966" y="4172"/>
                  <a:pt x="19585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: 図形 1374">
            <a:extLst>
              <a:ext uri="{FF2B5EF4-FFF2-40B4-BE49-F238E27FC236}">
                <a16:creationId xmlns:a16="http://schemas.microsoft.com/office/drawing/2014/main" id="{4A989A8B-ACE6-40EC-B055-A41B25D73DE3}"/>
              </a:ext>
            </a:extLst>
          </p:cNvPr>
          <p:cNvSpPr/>
          <p:nvPr/>
        </p:nvSpPr>
        <p:spPr>
          <a:xfrm>
            <a:off x="5089510" y="6851482"/>
            <a:ext cx="42850" cy="76983"/>
          </a:xfrm>
          <a:custGeom>
            <a:avLst/>
            <a:gdLst>
              <a:gd name="connsiteX0" fmla="*/ 15 w 42850"/>
              <a:gd name="connsiteY0" fmla="*/ 168 h 76983"/>
              <a:gd name="connsiteX1" fmla="*/ 36528 w 42850"/>
              <a:gd name="connsiteY1" fmla="*/ 58906 h 76983"/>
              <a:gd name="connsiteX2" fmla="*/ 39703 w 42850"/>
              <a:gd name="connsiteY2" fmla="*/ 76368 h 76983"/>
              <a:gd name="connsiteX3" fmla="*/ 41290 w 42850"/>
              <a:gd name="connsiteY3" fmla="*/ 41443 h 76983"/>
              <a:gd name="connsiteX4" fmla="*/ 15 w 42850"/>
              <a:gd name="connsiteY4" fmla="*/ 168 h 7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0" h="76983">
                <a:moveTo>
                  <a:pt x="15" y="168"/>
                </a:moveTo>
                <a:cubicBezTo>
                  <a:pt x="-779" y="3078"/>
                  <a:pt x="29913" y="46206"/>
                  <a:pt x="36528" y="58906"/>
                </a:cubicBezTo>
                <a:cubicBezTo>
                  <a:pt x="43143" y="71606"/>
                  <a:pt x="38909" y="79278"/>
                  <a:pt x="39703" y="76368"/>
                </a:cubicBezTo>
                <a:cubicBezTo>
                  <a:pt x="40497" y="73458"/>
                  <a:pt x="45259" y="49910"/>
                  <a:pt x="41290" y="41443"/>
                </a:cubicBezTo>
                <a:cubicBezTo>
                  <a:pt x="37321" y="32976"/>
                  <a:pt x="809" y="-2742"/>
                  <a:pt x="15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: 図形 1375">
            <a:extLst>
              <a:ext uri="{FF2B5EF4-FFF2-40B4-BE49-F238E27FC236}">
                <a16:creationId xmlns:a16="http://schemas.microsoft.com/office/drawing/2014/main" id="{2BD043D4-05D6-4D36-AD0B-01204B32FE77}"/>
              </a:ext>
            </a:extLst>
          </p:cNvPr>
          <p:cNvSpPr/>
          <p:nvPr/>
        </p:nvSpPr>
        <p:spPr>
          <a:xfrm>
            <a:off x="5108510" y="6974825"/>
            <a:ext cx="112630" cy="153060"/>
          </a:xfrm>
          <a:custGeom>
            <a:avLst/>
            <a:gdLst>
              <a:gd name="connsiteX0" fmla="*/ 65 w 112630"/>
              <a:gd name="connsiteY0" fmla="*/ 650 h 153060"/>
              <a:gd name="connsiteX1" fmla="*/ 79440 w 112630"/>
              <a:gd name="connsiteY1" fmla="*/ 32400 h 153060"/>
              <a:gd name="connsiteX2" fmla="*/ 109603 w 112630"/>
              <a:gd name="connsiteY2" fmla="*/ 84788 h 153060"/>
              <a:gd name="connsiteX3" fmla="*/ 109603 w 112630"/>
              <a:gd name="connsiteY3" fmla="*/ 119713 h 153060"/>
              <a:gd name="connsiteX4" fmla="*/ 92140 w 112630"/>
              <a:gd name="connsiteY4" fmla="*/ 153050 h 153060"/>
              <a:gd name="connsiteX5" fmla="*/ 98490 w 112630"/>
              <a:gd name="connsiteY5" fmla="*/ 122888 h 153060"/>
              <a:gd name="connsiteX6" fmla="*/ 98490 w 112630"/>
              <a:gd name="connsiteY6" fmla="*/ 91138 h 153060"/>
              <a:gd name="connsiteX7" fmla="*/ 93728 w 112630"/>
              <a:gd name="connsiteY7" fmla="*/ 60975 h 153060"/>
              <a:gd name="connsiteX8" fmla="*/ 65 w 112630"/>
              <a:gd name="connsiteY8" fmla="*/ 650 h 15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30" h="153060">
                <a:moveTo>
                  <a:pt x="65" y="650"/>
                </a:moveTo>
                <a:cubicBezTo>
                  <a:pt x="-2316" y="-4112"/>
                  <a:pt x="61184" y="18377"/>
                  <a:pt x="79440" y="32400"/>
                </a:cubicBezTo>
                <a:cubicBezTo>
                  <a:pt x="97696" y="46423"/>
                  <a:pt x="104576" y="70236"/>
                  <a:pt x="109603" y="84788"/>
                </a:cubicBezTo>
                <a:cubicBezTo>
                  <a:pt x="114630" y="99340"/>
                  <a:pt x="112514" y="108336"/>
                  <a:pt x="109603" y="119713"/>
                </a:cubicBezTo>
                <a:cubicBezTo>
                  <a:pt x="106693" y="131090"/>
                  <a:pt x="93992" y="152521"/>
                  <a:pt x="92140" y="153050"/>
                </a:cubicBezTo>
                <a:cubicBezTo>
                  <a:pt x="90288" y="153579"/>
                  <a:pt x="97432" y="133207"/>
                  <a:pt x="98490" y="122888"/>
                </a:cubicBezTo>
                <a:cubicBezTo>
                  <a:pt x="99548" y="112569"/>
                  <a:pt x="99284" y="101457"/>
                  <a:pt x="98490" y="91138"/>
                </a:cubicBezTo>
                <a:cubicBezTo>
                  <a:pt x="97696" y="80819"/>
                  <a:pt x="102988" y="72881"/>
                  <a:pt x="93728" y="60975"/>
                </a:cubicBezTo>
                <a:cubicBezTo>
                  <a:pt x="84468" y="49069"/>
                  <a:pt x="2446" y="5412"/>
                  <a:pt x="65" y="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: 図形 1376">
            <a:extLst>
              <a:ext uri="{FF2B5EF4-FFF2-40B4-BE49-F238E27FC236}">
                <a16:creationId xmlns:a16="http://schemas.microsoft.com/office/drawing/2014/main" id="{DFA722A2-A885-4926-ACB0-2D038AC276A8}"/>
              </a:ext>
            </a:extLst>
          </p:cNvPr>
          <p:cNvSpPr/>
          <p:nvPr/>
        </p:nvSpPr>
        <p:spPr>
          <a:xfrm>
            <a:off x="5065482" y="6983273"/>
            <a:ext cx="135382" cy="130748"/>
          </a:xfrm>
          <a:custGeom>
            <a:avLst/>
            <a:gdLst>
              <a:gd name="connsiteX0" fmla="*/ 231 w 135382"/>
              <a:gd name="connsiteY0" fmla="*/ 140 h 130748"/>
              <a:gd name="connsiteX1" fmla="*/ 73256 w 135382"/>
              <a:gd name="connsiteY1" fmla="*/ 47765 h 130748"/>
              <a:gd name="connsiteX2" fmla="*/ 133581 w 135382"/>
              <a:gd name="connsiteY2" fmla="*/ 130315 h 130748"/>
              <a:gd name="connsiteX3" fmla="*/ 117706 w 135382"/>
              <a:gd name="connsiteY3" fmla="*/ 79515 h 130748"/>
              <a:gd name="connsiteX4" fmla="*/ 98656 w 135382"/>
              <a:gd name="connsiteY4" fmla="*/ 62052 h 130748"/>
              <a:gd name="connsiteX5" fmla="*/ 231 w 135382"/>
              <a:gd name="connsiteY5" fmla="*/ 140 h 13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382" h="130748">
                <a:moveTo>
                  <a:pt x="231" y="140"/>
                </a:moveTo>
                <a:cubicBezTo>
                  <a:pt x="-4002" y="-2241"/>
                  <a:pt x="51031" y="26069"/>
                  <a:pt x="73256" y="47765"/>
                </a:cubicBezTo>
                <a:cubicBezTo>
                  <a:pt x="95481" y="69461"/>
                  <a:pt x="126173" y="125023"/>
                  <a:pt x="133581" y="130315"/>
                </a:cubicBezTo>
                <a:cubicBezTo>
                  <a:pt x="140989" y="135607"/>
                  <a:pt x="123527" y="90892"/>
                  <a:pt x="117706" y="79515"/>
                </a:cubicBezTo>
                <a:cubicBezTo>
                  <a:pt x="111885" y="68138"/>
                  <a:pt x="113473" y="71577"/>
                  <a:pt x="98656" y="62052"/>
                </a:cubicBezTo>
                <a:cubicBezTo>
                  <a:pt x="83839" y="52527"/>
                  <a:pt x="4464" y="2521"/>
                  <a:pt x="231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: 図形 1377">
            <a:extLst>
              <a:ext uri="{FF2B5EF4-FFF2-40B4-BE49-F238E27FC236}">
                <a16:creationId xmlns:a16="http://schemas.microsoft.com/office/drawing/2014/main" id="{0775379B-D713-4DF3-AE12-16ED32FBA3AB}"/>
              </a:ext>
            </a:extLst>
          </p:cNvPr>
          <p:cNvSpPr/>
          <p:nvPr/>
        </p:nvSpPr>
        <p:spPr>
          <a:xfrm>
            <a:off x="5205404" y="7007206"/>
            <a:ext cx="64743" cy="106761"/>
          </a:xfrm>
          <a:custGeom>
            <a:avLst/>
            <a:gdLst>
              <a:gd name="connsiteX0" fmla="*/ 26996 w 64743"/>
              <a:gd name="connsiteY0" fmla="*/ 19 h 106761"/>
              <a:gd name="connsiteX1" fmla="*/ 50809 w 64743"/>
              <a:gd name="connsiteY1" fmla="*/ 87332 h 106761"/>
              <a:gd name="connsiteX2" fmla="*/ 9 w 64743"/>
              <a:gd name="connsiteY2" fmla="*/ 106382 h 106761"/>
              <a:gd name="connsiteX3" fmla="*/ 55571 w 64743"/>
              <a:gd name="connsiteY3" fmla="*/ 98444 h 106761"/>
              <a:gd name="connsiteX4" fmla="*/ 63509 w 64743"/>
              <a:gd name="connsiteY4" fmla="*/ 79394 h 106761"/>
              <a:gd name="connsiteX5" fmla="*/ 26996 w 64743"/>
              <a:gd name="connsiteY5" fmla="*/ 19 h 10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743" h="106761">
                <a:moveTo>
                  <a:pt x="26996" y="19"/>
                </a:moveTo>
                <a:cubicBezTo>
                  <a:pt x="24879" y="1342"/>
                  <a:pt x="55307" y="69605"/>
                  <a:pt x="50809" y="87332"/>
                </a:cubicBezTo>
                <a:cubicBezTo>
                  <a:pt x="46311" y="105059"/>
                  <a:pt x="-785" y="104530"/>
                  <a:pt x="9" y="106382"/>
                </a:cubicBezTo>
                <a:cubicBezTo>
                  <a:pt x="803" y="108234"/>
                  <a:pt x="44988" y="102942"/>
                  <a:pt x="55571" y="98444"/>
                </a:cubicBezTo>
                <a:cubicBezTo>
                  <a:pt x="66154" y="93946"/>
                  <a:pt x="65626" y="92359"/>
                  <a:pt x="63509" y="79394"/>
                </a:cubicBezTo>
                <a:cubicBezTo>
                  <a:pt x="61392" y="66429"/>
                  <a:pt x="29113" y="-1304"/>
                  <a:pt x="26996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: 図形 1378">
            <a:extLst>
              <a:ext uri="{FF2B5EF4-FFF2-40B4-BE49-F238E27FC236}">
                <a16:creationId xmlns:a16="http://schemas.microsoft.com/office/drawing/2014/main" id="{8DA8F6B0-5B33-411A-8616-EC0EF876D95F}"/>
              </a:ext>
            </a:extLst>
          </p:cNvPr>
          <p:cNvSpPr/>
          <p:nvPr/>
        </p:nvSpPr>
        <p:spPr>
          <a:xfrm>
            <a:off x="5322132" y="6973879"/>
            <a:ext cx="118309" cy="95291"/>
          </a:xfrm>
          <a:custGeom>
            <a:avLst/>
            <a:gdLst>
              <a:gd name="connsiteX0" fmla="*/ 118231 w 118309"/>
              <a:gd name="connsiteY0" fmla="*/ 9 h 95291"/>
              <a:gd name="connsiteX1" fmla="*/ 24568 w 118309"/>
              <a:gd name="connsiteY1" fmla="*/ 61921 h 95291"/>
              <a:gd name="connsiteX2" fmla="*/ 11868 w 118309"/>
              <a:gd name="connsiteY2" fmla="*/ 95259 h 95291"/>
              <a:gd name="connsiteX3" fmla="*/ 7106 w 118309"/>
              <a:gd name="connsiteY3" fmla="*/ 66684 h 95291"/>
              <a:gd name="connsiteX4" fmla="*/ 118231 w 118309"/>
              <a:gd name="connsiteY4" fmla="*/ 9 h 9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9" h="95291">
                <a:moveTo>
                  <a:pt x="118231" y="9"/>
                </a:moveTo>
                <a:cubicBezTo>
                  <a:pt x="121141" y="-785"/>
                  <a:pt x="42295" y="46046"/>
                  <a:pt x="24568" y="61921"/>
                </a:cubicBezTo>
                <a:cubicBezTo>
                  <a:pt x="6841" y="77796"/>
                  <a:pt x="14778" y="94465"/>
                  <a:pt x="11868" y="95259"/>
                </a:cubicBezTo>
                <a:cubicBezTo>
                  <a:pt x="8958" y="96053"/>
                  <a:pt x="-10092" y="82295"/>
                  <a:pt x="7106" y="66684"/>
                </a:cubicBezTo>
                <a:cubicBezTo>
                  <a:pt x="24304" y="51074"/>
                  <a:pt x="115321" y="803"/>
                  <a:pt x="118231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: 図形 1379">
            <a:extLst>
              <a:ext uri="{FF2B5EF4-FFF2-40B4-BE49-F238E27FC236}">
                <a16:creationId xmlns:a16="http://schemas.microsoft.com/office/drawing/2014/main" id="{0EA26CD4-7C55-470E-B85A-D2AF1765942F}"/>
              </a:ext>
            </a:extLst>
          </p:cNvPr>
          <p:cNvSpPr/>
          <p:nvPr/>
        </p:nvSpPr>
        <p:spPr>
          <a:xfrm>
            <a:off x="5226666" y="6815138"/>
            <a:ext cx="143879" cy="119068"/>
          </a:xfrm>
          <a:custGeom>
            <a:avLst/>
            <a:gdLst>
              <a:gd name="connsiteX0" fmla="*/ 143847 w 143879"/>
              <a:gd name="connsiteY0" fmla="*/ 0 h 119068"/>
              <a:gd name="connsiteX1" fmla="*/ 21609 w 143879"/>
              <a:gd name="connsiteY1" fmla="*/ 92075 h 119068"/>
              <a:gd name="connsiteX2" fmla="*/ 18434 w 143879"/>
              <a:gd name="connsiteY2" fmla="*/ 119062 h 119068"/>
              <a:gd name="connsiteX3" fmla="*/ 8909 w 143879"/>
              <a:gd name="connsiteY3" fmla="*/ 90487 h 119068"/>
              <a:gd name="connsiteX4" fmla="*/ 143847 w 143879"/>
              <a:gd name="connsiteY4" fmla="*/ 0 h 11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79" h="119068">
                <a:moveTo>
                  <a:pt x="143847" y="0"/>
                </a:moveTo>
                <a:cubicBezTo>
                  <a:pt x="145964" y="265"/>
                  <a:pt x="42511" y="72231"/>
                  <a:pt x="21609" y="92075"/>
                </a:cubicBezTo>
                <a:cubicBezTo>
                  <a:pt x="707" y="111919"/>
                  <a:pt x="20551" y="119327"/>
                  <a:pt x="18434" y="119062"/>
                </a:cubicBezTo>
                <a:cubicBezTo>
                  <a:pt x="16317" y="118797"/>
                  <a:pt x="-14903" y="111389"/>
                  <a:pt x="8909" y="90487"/>
                </a:cubicBezTo>
                <a:cubicBezTo>
                  <a:pt x="32721" y="69585"/>
                  <a:pt x="141730" y="-265"/>
                  <a:pt x="14384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: 図形 1380">
            <a:extLst>
              <a:ext uri="{FF2B5EF4-FFF2-40B4-BE49-F238E27FC236}">
                <a16:creationId xmlns:a16="http://schemas.microsoft.com/office/drawing/2014/main" id="{D001E52A-674B-45CA-B1F5-13B18B12123B}"/>
              </a:ext>
            </a:extLst>
          </p:cNvPr>
          <p:cNvSpPr/>
          <p:nvPr/>
        </p:nvSpPr>
        <p:spPr>
          <a:xfrm>
            <a:off x="5158131" y="6656335"/>
            <a:ext cx="112465" cy="143049"/>
          </a:xfrm>
          <a:custGeom>
            <a:avLst/>
            <a:gdLst>
              <a:gd name="connsiteX0" fmla="*/ 112369 w 112465"/>
              <a:gd name="connsiteY0" fmla="*/ 53 h 143049"/>
              <a:gd name="connsiteX1" fmla="*/ 23469 w 112465"/>
              <a:gd name="connsiteY1" fmla="*/ 82603 h 143049"/>
              <a:gd name="connsiteX2" fmla="*/ 17119 w 112465"/>
              <a:gd name="connsiteY2" fmla="*/ 142928 h 143049"/>
              <a:gd name="connsiteX3" fmla="*/ 4419 w 112465"/>
              <a:gd name="connsiteY3" fmla="*/ 95303 h 143049"/>
              <a:gd name="connsiteX4" fmla="*/ 112369 w 112465"/>
              <a:gd name="connsiteY4" fmla="*/ 53 h 14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65" h="143049">
                <a:moveTo>
                  <a:pt x="112369" y="53"/>
                </a:moveTo>
                <a:cubicBezTo>
                  <a:pt x="115544" y="-2064"/>
                  <a:pt x="39344" y="58791"/>
                  <a:pt x="23469" y="82603"/>
                </a:cubicBezTo>
                <a:cubicBezTo>
                  <a:pt x="7594" y="106416"/>
                  <a:pt x="20294" y="140811"/>
                  <a:pt x="17119" y="142928"/>
                </a:cubicBezTo>
                <a:cubicBezTo>
                  <a:pt x="13944" y="145045"/>
                  <a:pt x="-9604" y="119115"/>
                  <a:pt x="4419" y="95303"/>
                </a:cubicBezTo>
                <a:cubicBezTo>
                  <a:pt x="18442" y="71491"/>
                  <a:pt x="109194" y="2170"/>
                  <a:pt x="112369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: 図形 1381">
            <a:extLst>
              <a:ext uri="{FF2B5EF4-FFF2-40B4-BE49-F238E27FC236}">
                <a16:creationId xmlns:a16="http://schemas.microsoft.com/office/drawing/2014/main" id="{080FFBF0-0AB6-4392-900A-88CD6B3A612C}"/>
              </a:ext>
            </a:extLst>
          </p:cNvPr>
          <p:cNvSpPr/>
          <p:nvPr/>
        </p:nvSpPr>
        <p:spPr>
          <a:xfrm>
            <a:off x="5632450" y="6834035"/>
            <a:ext cx="144713" cy="95756"/>
          </a:xfrm>
          <a:custGeom>
            <a:avLst/>
            <a:gdLst>
              <a:gd name="connsiteX0" fmla="*/ 0 w 144713"/>
              <a:gd name="connsiteY0" fmla="*/ 95403 h 95756"/>
              <a:gd name="connsiteX1" fmla="*/ 125413 w 144713"/>
              <a:gd name="connsiteY1" fmla="*/ 66828 h 95756"/>
              <a:gd name="connsiteX2" fmla="*/ 136525 w 144713"/>
              <a:gd name="connsiteY2" fmla="*/ 60478 h 95756"/>
              <a:gd name="connsiteX3" fmla="*/ 144463 w 144713"/>
              <a:gd name="connsiteY3" fmla="*/ 153 h 95756"/>
              <a:gd name="connsiteX4" fmla="*/ 127000 w 144713"/>
              <a:gd name="connsiteY4" fmla="*/ 44603 h 95756"/>
              <a:gd name="connsiteX5" fmla="*/ 0 w 144713"/>
              <a:gd name="connsiteY5" fmla="*/ 95403 h 9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13" h="95756">
                <a:moveTo>
                  <a:pt x="0" y="95403"/>
                </a:moveTo>
                <a:cubicBezTo>
                  <a:pt x="-264" y="99107"/>
                  <a:pt x="102659" y="72649"/>
                  <a:pt x="125413" y="66828"/>
                </a:cubicBezTo>
                <a:cubicBezTo>
                  <a:pt x="148167" y="61007"/>
                  <a:pt x="133350" y="71591"/>
                  <a:pt x="136525" y="60478"/>
                </a:cubicBezTo>
                <a:cubicBezTo>
                  <a:pt x="139700" y="49365"/>
                  <a:pt x="146051" y="2799"/>
                  <a:pt x="144463" y="153"/>
                </a:cubicBezTo>
                <a:cubicBezTo>
                  <a:pt x="142876" y="-2493"/>
                  <a:pt x="146050" y="29786"/>
                  <a:pt x="127000" y="44603"/>
                </a:cubicBezTo>
                <a:cubicBezTo>
                  <a:pt x="107950" y="59420"/>
                  <a:pt x="264" y="91699"/>
                  <a:pt x="0" y="95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: 図形 1382">
            <a:extLst>
              <a:ext uri="{FF2B5EF4-FFF2-40B4-BE49-F238E27FC236}">
                <a16:creationId xmlns:a16="http://schemas.microsoft.com/office/drawing/2014/main" id="{B2567537-DF94-4719-8A02-218EC3E44648}"/>
              </a:ext>
            </a:extLst>
          </p:cNvPr>
          <p:cNvSpPr/>
          <p:nvPr/>
        </p:nvSpPr>
        <p:spPr>
          <a:xfrm>
            <a:off x="5492399" y="6728936"/>
            <a:ext cx="187676" cy="80523"/>
          </a:xfrm>
          <a:custGeom>
            <a:avLst/>
            <a:gdLst>
              <a:gd name="connsiteX0" fmla="*/ 3526 w 187676"/>
              <a:gd name="connsiteY0" fmla="*/ 79852 h 80523"/>
              <a:gd name="connsiteX1" fmla="*/ 155926 w 187676"/>
              <a:gd name="connsiteY1" fmla="*/ 10002 h 80523"/>
              <a:gd name="connsiteX2" fmla="*/ 187676 w 187676"/>
              <a:gd name="connsiteY2" fmla="*/ 477 h 80523"/>
              <a:gd name="connsiteX3" fmla="*/ 59089 w 187676"/>
              <a:gd name="connsiteY3" fmla="*/ 43339 h 80523"/>
              <a:gd name="connsiteX4" fmla="*/ 3526 w 187676"/>
              <a:gd name="connsiteY4" fmla="*/ 79852 h 8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676" h="80523">
                <a:moveTo>
                  <a:pt x="3526" y="79852"/>
                </a:moveTo>
                <a:cubicBezTo>
                  <a:pt x="19665" y="74296"/>
                  <a:pt x="125234" y="23231"/>
                  <a:pt x="155926" y="10002"/>
                </a:cubicBezTo>
                <a:cubicBezTo>
                  <a:pt x="186618" y="-3227"/>
                  <a:pt x="187676" y="477"/>
                  <a:pt x="187676" y="477"/>
                </a:cubicBezTo>
                <a:cubicBezTo>
                  <a:pt x="171537" y="6033"/>
                  <a:pt x="87929" y="31697"/>
                  <a:pt x="59089" y="43339"/>
                </a:cubicBezTo>
                <a:cubicBezTo>
                  <a:pt x="30250" y="54981"/>
                  <a:pt x="-12613" y="85408"/>
                  <a:pt x="3526" y="79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: 図形 1383">
            <a:extLst>
              <a:ext uri="{FF2B5EF4-FFF2-40B4-BE49-F238E27FC236}">
                <a16:creationId xmlns:a16="http://schemas.microsoft.com/office/drawing/2014/main" id="{81B05F31-5B69-4F3F-AB46-79F625504E7B}"/>
              </a:ext>
            </a:extLst>
          </p:cNvPr>
          <p:cNvSpPr/>
          <p:nvPr/>
        </p:nvSpPr>
        <p:spPr>
          <a:xfrm>
            <a:off x="5468230" y="6694484"/>
            <a:ext cx="24571" cy="77842"/>
          </a:xfrm>
          <a:custGeom>
            <a:avLst/>
            <a:gdLst>
              <a:gd name="connsiteX0" fmla="*/ 7058 w 24571"/>
              <a:gd name="connsiteY0" fmla="*/ 4 h 77842"/>
              <a:gd name="connsiteX1" fmla="*/ 7058 w 24571"/>
              <a:gd name="connsiteY1" fmla="*/ 61916 h 77842"/>
              <a:gd name="connsiteX2" fmla="*/ 24520 w 24571"/>
              <a:gd name="connsiteY2" fmla="*/ 77791 h 77842"/>
              <a:gd name="connsiteX3" fmla="*/ 708 w 24571"/>
              <a:gd name="connsiteY3" fmla="*/ 58741 h 77842"/>
              <a:gd name="connsiteX4" fmla="*/ 7058 w 24571"/>
              <a:gd name="connsiteY4" fmla="*/ 4 h 7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1" h="77842">
                <a:moveTo>
                  <a:pt x="7058" y="4"/>
                </a:moveTo>
                <a:cubicBezTo>
                  <a:pt x="8116" y="533"/>
                  <a:pt x="4148" y="48951"/>
                  <a:pt x="7058" y="61916"/>
                </a:cubicBezTo>
                <a:cubicBezTo>
                  <a:pt x="9968" y="74881"/>
                  <a:pt x="25578" y="78320"/>
                  <a:pt x="24520" y="77791"/>
                </a:cubicBezTo>
                <a:cubicBezTo>
                  <a:pt x="23462" y="77262"/>
                  <a:pt x="3883" y="66414"/>
                  <a:pt x="708" y="58741"/>
                </a:cubicBezTo>
                <a:cubicBezTo>
                  <a:pt x="-2467" y="51068"/>
                  <a:pt x="6000" y="-525"/>
                  <a:pt x="705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: 図形 1384">
            <a:extLst>
              <a:ext uri="{FF2B5EF4-FFF2-40B4-BE49-F238E27FC236}">
                <a16:creationId xmlns:a16="http://schemas.microsoft.com/office/drawing/2014/main" id="{F38D5C6E-E096-4563-BAB5-C9A6C10C480D}"/>
              </a:ext>
            </a:extLst>
          </p:cNvPr>
          <p:cNvSpPr/>
          <p:nvPr/>
        </p:nvSpPr>
        <p:spPr>
          <a:xfrm>
            <a:off x="5803852" y="6714673"/>
            <a:ext cx="130452" cy="122820"/>
          </a:xfrm>
          <a:custGeom>
            <a:avLst/>
            <a:gdLst>
              <a:gd name="connsiteX0" fmla="*/ 130223 w 130452"/>
              <a:gd name="connsiteY0" fmla="*/ 452 h 122820"/>
              <a:gd name="connsiteX1" fmla="*/ 46086 w 130452"/>
              <a:gd name="connsiteY1" fmla="*/ 90940 h 122820"/>
              <a:gd name="connsiteX2" fmla="*/ 42911 w 130452"/>
              <a:gd name="connsiteY2" fmla="*/ 122690 h 122820"/>
              <a:gd name="connsiteX3" fmla="*/ 31798 w 130452"/>
              <a:gd name="connsiteY3" fmla="*/ 81415 h 122820"/>
              <a:gd name="connsiteX4" fmla="*/ 48 w 130452"/>
              <a:gd name="connsiteY4" fmla="*/ 29027 h 122820"/>
              <a:gd name="connsiteX5" fmla="*/ 39736 w 130452"/>
              <a:gd name="connsiteY5" fmla="*/ 95702 h 122820"/>
              <a:gd name="connsiteX6" fmla="*/ 69898 w 130452"/>
              <a:gd name="connsiteY6" fmla="*/ 57602 h 122820"/>
              <a:gd name="connsiteX7" fmla="*/ 130223 w 130452"/>
              <a:gd name="connsiteY7" fmla="*/ 452 h 12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452" h="122820">
                <a:moveTo>
                  <a:pt x="130223" y="452"/>
                </a:moveTo>
                <a:cubicBezTo>
                  <a:pt x="126254" y="6008"/>
                  <a:pt x="60638" y="70567"/>
                  <a:pt x="46086" y="90940"/>
                </a:cubicBezTo>
                <a:cubicBezTo>
                  <a:pt x="31534" y="111313"/>
                  <a:pt x="45292" y="124277"/>
                  <a:pt x="42911" y="122690"/>
                </a:cubicBezTo>
                <a:cubicBezTo>
                  <a:pt x="40530" y="121103"/>
                  <a:pt x="38942" y="97025"/>
                  <a:pt x="31798" y="81415"/>
                </a:cubicBezTo>
                <a:cubicBezTo>
                  <a:pt x="24654" y="65805"/>
                  <a:pt x="-1275" y="26646"/>
                  <a:pt x="48" y="29027"/>
                </a:cubicBezTo>
                <a:cubicBezTo>
                  <a:pt x="1371" y="31408"/>
                  <a:pt x="28094" y="90940"/>
                  <a:pt x="39736" y="95702"/>
                </a:cubicBezTo>
                <a:cubicBezTo>
                  <a:pt x="51378" y="100464"/>
                  <a:pt x="54288" y="73212"/>
                  <a:pt x="69898" y="57602"/>
                </a:cubicBezTo>
                <a:cubicBezTo>
                  <a:pt x="85508" y="41992"/>
                  <a:pt x="134192" y="-5104"/>
                  <a:pt x="130223" y="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: 図形 1385">
            <a:extLst>
              <a:ext uri="{FF2B5EF4-FFF2-40B4-BE49-F238E27FC236}">
                <a16:creationId xmlns:a16="http://schemas.microsoft.com/office/drawing/2014/main" id="{84C2B6FE-2D58-449A-A1B5-E0D458CFF46A}"/>
              </a:ext>
            </a:extLst>
          </p:cNvPr>
          <p:cNvSpPr/>
          <p:nvPr/>
        </p:nvSpPr>
        <p:spPr>
          <a:xfrm>
            <a:off x="6434138" y="6736948"/>
            <a:ext cx="163534" cy="78629"/>
          </a:xfrm>
          <a:custGeom>
            <a:avLst/>
            <a:gdLst>
              <a:gd name="connsiteX0" fmla="*/ 0 w 163534"/>
              <a:gd name="connsiteY0" fmla="*/ 402 h 78629"/>
              <a:gd name="connsiteX1" fmla="*/ 134937 w 163534"/>
              <a:gd name="connsiteY1" fmla="*/ 51202 h 78629"/>
              <a:gd name="connsiteX2" fmla="*/ 163512 w 163534"/>
              <a:gd name="connsiteY2" fmla="*/ 78190 h 78629"/>
              <a:gd name="connsiteX3" fmla="*/ 133350 w 163534"/>
              <a:gd name="connsiteY3" fmla="*/ 30565 h 78629"/>
              <a:gd name="connsiteX4" fmla="*/ 0 w 163534"/>
              <a:gd name="connsiteY4" fmla="*/ 402 h 7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34" h="78629">
                <a:moveTo>
                  <a:pt x="0" y="402"/>
                </a:moveTo>
                <a:cubicBezTo>
                  <a:pt x="264" y="3841"/>
                  <a:pt x="107685" y="38237"/>
                  <a:pt x="134937" y="51202"/>
                </a:cubicBezTo>
                <a:cubicBezTo>
                  <a:pt x="162189" y="64167"/>
                  <a:pt x="163776" y="81629"/>
                  <a:pt x="163512" y="78190"/>
                </a:cubicBezTo>
                <a:cubicBezTo>
                  <a:pt x="163248" y="74751"/>
                  <a:pt x="161925" y="44852"/>
                  <a:pt x="133350" y="30565"/>
                </a:cubicBezTo>
                <a:cubicBezTo>
                  <a:pt x="104775" y="16278"/>
                  <a:pt x="-264" y="-3037"/>
                  <a:pt x="0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: 図形 1386">
            <a:extLst>
              <a:ext uri="{FF2B5EF4-FFF2-40B4-BE49-F238E27FC236}">
                <a16:creationId xmlns:a16="http://schemas.microsoft.com/office/drawing/2014/main" id="{FDB84046-D6D1-4C7F-8CE8-6B3653157795}"/>
              </a:ext>
            </a:extLst>
          </p:cNvPr>
          <p:cNvSpPr/>
          <p:nvPr/>
        </p:nvSpPr>
        <p:spPr>
          <a:xfrm>
            <a:off x="6704633" y="6292438"/>
            <a:ext cx="185884" cy="42627"/>
          </a:xfrm>
          <a:custGeom>
            <a:avLst/>
            <a:gdLst>
              <a:gd name="connsiteX0" fmla="*/ 967 w 185884"/>
              <a:gd name="connsiteY0" fmla="*/ 2000 h 42627"/>
              <a:gd name="connsiteX1" fmla="*/ 99392 w 185884"/>
              <a:gd name="connsiteY1" fmla="*/ 6762 h 42627"/>
              <a:gd name="connsiteX2" fmla="*/ 180355 w 185884"/>
              <a:gd name="connsiteY2" fmla="*/ 41687 h 42627"/>
              <a:gd name="connsiteX3" fmla="*/ 162892 w 185884"/>
              <a:gd name="connsiteY3" fmla="*/ 30575 h 42627"/>
              <a:gd name="connsiteX4" fmla="*/ 967 w 185884"/>
              <a:gd name="connsiteY4" fmla="*/ 2000 h 4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84" h="42627">
                <a:moveTo>
                  <a:pt x="967" y="2000"/>
                </a:moveTo>
                <a:cubicBezTo>
                  <a:pt x="-9616" y="-1969"/>
                  <a:pt x="69494" y="148"/>
                  <a:pt x="99392" y="6762"/>
                </a:cubicBezTo>
                <a:cubicBezTo>
                  <a:pt x="129290" y="13376"/>
                  <a:pt x="169772" y="37718"/>
                  <a:pt x="180355" y="41687"/>
                </a:cubicBezTo>
                <a:cubicBezTo>
                  <a:pt x="190938" y="45656"/>
                  <a:pt x="186969" y="36131"/>
                  <a:pt x="162892" y="30575"/>
                </a:cubicBezTo>
                <a:cubicBezTo>
                  <a:pt x="138815" y="25019"/>
                  <a:pt x="11550" y="5969"/>
                  <a:pt x="967" y="2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: 図形 1387">
            <a:extLst>
              <a:ext uri="{FF2B5EF4-FFF2-40B4-BE49-F238E27FC236}">
                <a16:creationId xmlns:a16="http://schemas.microsoft.com/office/drawing/2014/main" id="{A55909F7-0383-4A19-B6D2-4953183468C0}"/>
              </a:ext>
            </a:extLst>
          </p:cNvPr>
          <p:cNvSpPr/>
          <p:nvPr/>
        </p:nvSpPr>
        <p:spPr>
          <a:xfrm>
            <a:off x="6895843" y="6413500"/>
            <a:ext cx="78229" cy="184214"/>
          </a:xfrm>
          <a:custGeom>
            <a:avLst/>
            <a:gdLst>
              <a:gd name="connsiteX0" fmla="*/ 78045 w 78229"/>
              <a:gd name="connsiteY0" fmla="*/ 0 h 184214"/>
              <a:gd name="connsiteX1" fmla="*/ 46295 w 78229"/>
              <a:gd name="connsiteY1" fmla="*/ 80963 h 184214"/>
              <a:gd name="connsiteX2" fmla="*/ 14545 w 78229"/>
              <a:gd name="connsiteY2" fmla="*/ 171450 h 184214"/>
              <a:gd name="connsiteX3" fmla="*/ 257 w 78229"/>
              <a:gd name="connsiteY3" fmla="*/ 182563 h 184214"/>
              <a:gd name="connsiteX4" fmla="*/ 25657 w 78229"/>
              <a:gd name="connsiteY4" fmla="*/ 161925 h 184214"/>
              <a:gd name="connsiteX5" fmla="*/ 57407 w 78229"/>
              <a:gd name="connsiteY5" fmla="*/ 82550 h 184214"/>
              <a:gd name="connsiteX6" fmla="*/ 78045 w 78229"/>
              <a:gd name="connsiteY6" fmla="*/ 0 h 18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229" h="184214">
                <a:moveTo>
                  <a:pt x="78045" y="0"/>
                </a:moveTo>
                <a:cubicBezTo>
                  <a:pt x="76193" y="-264"/>
                  <a:pt x="56878" y="52388"/>
                  <a:pt x="46295" y="80963"/>
                </a:cubicBezTo>
                <a:cubicBezTo>
                  <a:pt x="35712" y="109538"/>
                  <a:pt x="22218" y="154517"/>
                  <a:pt x="14545" y="171450"/>
                </a:cubicBezTo>
                <a:cubicBezTo>
                  <a:pt x="6872" y="188383"/>
                  <a:pt x="-1595" y="184150"/>
                  <a:pt x="257" y="182563"/>
                </a:cubicBezTo>
                <a:cubicBezTo>
                  <a:pt x="2109" y="180976"/>
                  <a:pt x="16132" y="178594"/>
                  <a:pt x="25657" y="161925"/>
                </a:cubicBezTo>
                <a:cubicBezTo>
                  <a:pt x="35182" y="145256"/>
                  <a:pt x="47353" y="105569"/>
                  <a:pt x="57407" y="82550"/>
                </a:cubicBezTo>
                <a:cubicBezTo>
                  <a:pt x="67461" y="59531"/>
                  <a:pt x="79897" y="264"/>
                  <a:pt x="7804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: 図形 1388">
            <a:extLst>
              <a:ext uri="{FF2B5EF4-FFF2-40B4-BE49-F238E27FC236}">
                <a16:creationId xmlns:a16="http://schemas.microsoft.com/office/drawing/2014/main" id="{BB49EBF1-76D0-4ABD-B493-3280C3A309A1}"/>
              </a:ext>
            </a:extLst>
          </p:cNvPr>
          <p:cNvSpPr/>
          <p:nvPr/>
        </p:nvSpPr>
        <p:spPr>
          <a:xfrm>
            <a:off x="4195661" y="5249850"/>
            <a:ext cx="71730" cy="315010"/>
          </a:xfrm>
          <a:custGeom>
            <a:avLst/>
            <a:gdLst>
              <a:gd name="connsiteX0" fmla="*/ 102 w 71730"/>
              <a:gd name="connsiteY0" fmla="*/ 13 h 315010"/>
              <a:gd name="connsiteX1" fmla="*/ 57252 w 71730"/>
              <a:gd name="connsiteY1" fmla="*/ 80975 h 315010"/>
              <a:gd name="connsiteX2" fmla="*/ 62014 w 71730"/>
              <a:gd name="connsiteY2" fmla="*/ 144475 h 315010"/>
              <a:gd name="connsiteX3" fmla="*/ 71539 w 71730"/>
              <a:gd name="connsiteY3" fmla="*/ 314338 h 315010"/>
              <a:gd name="connsiteX4" fmla="*/ 52489 w 71730"/>
              <a:gd name="connsiteY4" fmla="*/ 200038 h 315010"/>
              <a:gd name="connsiteX5" fmla="*/ 47727 w 71730"/>
              <a:gd name="connsiteY5" fmla="*/ 106375 h 315010"/>
              <a:gd name="connsiteX6" fmla="*/ 42964 w 71730"/>
              <a:gd name="connsiteY6" fmla="*/ 74625 h 315010"/>
              <a:gd name="connsiteX7" fmla="*/ 102 w 71730"/>
              <a:gd name="connsiteY7" fmla="*/ 13 h 31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30" h="315010">
                <a:moveTo>
                  <a:pt x="102" y="13"/>
                </a:moveTo>
                <a:cubicBezTo>
                  <a:pt x="2483" y="1071"/>
                  <a:pt x="46933" y="56898"/>
                  <a:pt x="57252" y="80975"/>
                </a:cubicBezTo>
                <a:cubicBezTo>
                  <a:pt x="67571" y="105052"/>
                  <a:pt x="59633" y="105581"/>
                  <a:pt x="62014" y="144475"/>
                </a:cubicBezTo>
                <a:cubicBezTo>
                  <a:pt x="64395" y="183369"/>
                  <a:pt x="73127" y="305078"/>
                  <a:pt x="71539" y="314338"/>
                </a:cubicBezTo>
                <a:cubicBezTo>
                  <a:pt x="69952" y="323599"/>
                  <a:pt x="56458" y="234698"/>
                  <a:pt x="52489" y="200038"/>
                </a:cubicBezTo>
                <a:cubicBezTo>
                  <a:pt x="48520" y="165378"/>
                  <a:pt x="49314" y="127277"/>
                  <a:pt x="47727" y="106375"/>
                </a:cubicBezTo>
                <a:cubicBezTo>
                  <a:pt x="46140" y="85473"/>
                  <a:pt x="48256" y="87060"/>
                  <a:pt x="42964" y="74625"/>
                </a:cubicBezTo>
                <a:cubicBezTo>
                  <a:pt x="37672" y="62190"/>
                  <a:pt x="-2279" y="-1045"/>
                  <a:pt x="10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: 図形 1389">
            <a:extLst>
              <a:ext uri="{FF2B5EF4-FFF2-40B4-BE49-F238E27FC236}">
                <a16:creationId xmlns:a16="http://schemas.microsoft.com/office/drawing/2014/main" id="{C8C2A3AB-7188-44EA-A2DF-440451A53B37}"/>
              </a:ext>
            </a:extLst>
          </p:cNvPr>
          <p:cNvSpPr/>
          <p:nvPr/>
        </p:nvSpPr>
        <p:spPr>
          <a:xfrm>
            <a:off x="4171934" y="5283946"/>
            <a:ext cx="88967" cy="578221"/>
          </a:xfrm>
          <a:custGeom>
            <a:avLst/>
            <a:gdLst>
              <a:gd name="connsiteX0" fmla="*/ 16 w 88967"/>
              <a:gd name="connsiteY0" fmla="*/ 842 h 578221"/>
              <a:gd name="connsiteX1" fmla="*/ 61929 w 88967"/>
              <a:gd name="connsiteY1" fmla="*/ 62754 h 578221"/>
              <a:gd name="connsiteX2" fmla="*/ 66691 w 88967"/>
              <a:gd name="connsiteY2" fmla="*/ 227854 h 578221"/>
              <a:gd name="connsiteX3" fmla="*/ 79391 w 88967"/>
              <a:gd name="connsiteY3" fmla="*/ 281829 h 578221"/>
              <a:gd name="connsiteX4" fmla="*/ 71454 w 88967"/>
              <a:gd name="connsiteY4" fmla="*/ 394542 h 578221"/>
              <a:gd name="connsiteX5" fmla="*/ 87329 w 88967"/>
              <a:gd name="connsiteY5" fmla="*/ 570754 h 578221"/>
              <a:gd name="connsiteX6" fmla="*/ 84154 w 88967"/>
              <a:gd name="connsiteY6" fmla="*/ 531067 h 578221"/>
              <a:gd name="connsiteX7" fmla="*/ 49229 w 88967"/>
              <a:gd name="connsiteY7" fmla="*/ 399304 h 578221"/>
              <a:gd name="connsiteX8" fmla="*/ 66691 w 88967"/>
              <a:gd name="connsiteY8" fmla="*/ 275479 h 578221"/>
              <a:gd name="connsiteX9" fmla="*/ 55579 w 88967"/>
              <a:gd name="connsiteY9" fmla="*/ 216742 h 578221"/>
              <a:gd name="connsiteX10" fmla="*/ 55579 w 88967"/>
              <a:gd name="connsiteY10" fmla="*/ 100854 h 578221"/>
              <a:gd name="connsiteX11" fmla="*/ 16 w 88967"/>
              <a:gd name="connsiteY11" fmla="*/ 842 h 57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967" h="578221">
                <a:moveTo>
                  <a:pt x="16" y="842"/>
                </a:moveTo>
                <a:cubicBezTo>
                  <a:pt x="1074" y="-5508"/>
                  <a:pt x="50817" y="24919"/>
                  <a:pt x="61929" y="62754"/>
                </a:cubicBezTo>
                <a:cubicBezTo>
                  <a:pt x="73041" y="100589"/>
                  <a:pt x="63781" y="191342"/>
                  <a:pt x="66691" y="227854"/>
                </a:cubicBezTo>
                <a:cubicBezTo>
                  <a:pt x="69601" y="264366"/>
                  <a:pt x="78597" y="254048"/>
                  <a:pt x="79391" y="281829"/>
                </a:cubicBezTo>
                <a:cubicBezTo>
                  <a:pt x="80185" y="309610"/>
                  <a:pt x="70131" y="346388"/>
                  <a:pt x="71454" y="394542"/>
                </a:cubicBezTo>
                <a:cubicBezTo>
                  <a:pt x="72777" y="442696"/>
                  <a:pt x="85212" y="548000"/>
                  <a:pt x="87329" y="570754"/>
                </a:cubicBezTo>
                <a:cubicBezTo>
                  <a:pt x="89446" y="593508"/>
                  <a:pt x="90504" y="559642"/>
                  <a:pt x="84154" y="531067"/>
                </a:cubicBezTo>
                <a:cubicBezTo>
                  <a:pt x="77804" y="502492"/>
                  <a:pt x="52139" y="441902"/>
                  <a:pt x="49229" y="399304"/>
                </a:cubicBezTo>
                <a:cubicBezTo>
                  <a:pt x="46319" y="356706"/>
                  <a:pt x="65633" y="305906"/>
                  <a:pt x="66691" y="275479"/>
                </a:cubicBezTo>
                <a:cubicBezTo>
                  <a:pt x="67749" y="245052"/>
                  <a:pt x="57431" y="245846"/>
                  <a:pt x="55579" y="216742"/>
                </a:cubicBezTo>
                <a:cubicBezTo>
                  <a:pt x="53727" y="187638"/>
                  <a:pt x="60606" y="135779"/>
                  <a:pt x="55579" y="100854"/>
                </a:cubicBezTo>
                <a:cubicBezTo>
                  <a:pt x="50552" y="65929"/>
                  <a:pt x="-1042" y="7192"/>
                  <a:pt x="16" y="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: 図形 1390">
            <a:extLst>
              <a:ext uri="{FF2B5EF4-FFF2-40B4-BE49-F238E27FC236}">
                <a16:creationId xmlns:a16="http://schemas.microsoft.com/office/drawing/2014/main" id="{6993B7A8-0DE9-40F1-A2EC-05EEB7246917}"/>
              </a:ext>
            </a:extLst>
          </p:cNvPr>
          <p:cNvSpPr/>
          <p:nvPr/>
        </p:nvSpPr>
        <p:spPr>
          <a:xfrm>
            <a:off x="4248847" y="5888822"/>
            <a:ext cx="39043" cy="508408"/>
          </a:xfrm>
          <a:custGeom>
            <a:avLst/>
            <a:gdLst>
              <a:gd name="connsiteX0" fmla="*/ 29466 w 39043"/>
              <a:gd name="connsiteY0" fmla="*/ 803 h 508408"/>
              <a:gd name="connsiteX1" fmla="*/ 38991 w 39043"/>
              <a:gd name="connsiteY1" fmla="*/ 204003 h 508408"/>
              <a:gd name="connsiteX2" fmla="*/ 24703 w 39043"/>
              <a:gd name="connsiteY2" fmla="*/ 377041 h 508408"/>
              <a:gd name="connsiteX3" fmla="*/ 891 w 39043"/>
              <a:gd name="connsiteY3" fmla="*/ 507216 h 508408"/>
              <a:gd name="connsiteX4" fmla="*/ 7241 w 39043"/>
              <a:gd name="connsiteY4" fmla="*/ 432603 h 508408"/>
              <a:gd name="connsiteX5" fmla="*/ 27878 w 39043"/>
              <a:gd name="connsiteY5" fmla="*/ 283378 h 508408"/>
              <a:gd name="connsiteX6" fmla="*/ 29466 w 39043"/>
              <a:gd name="connsiteY6" fmla="*/ 803 h 50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43" h="508408">
                <a:moveTo>
                  <a:pt x="29466" y="803"/>
                </a:moveTo>
                <a:cubicBezTo>
                  <a:pt x="31318" y="-12426"/>
                  <a:pt x="39785" y="141297"/>
                  <a:pt x="38991" y="204003"/>
                </a:cubicBezTo>
                <a:cubicBezTo>
                  <a:pt x="38197" y="266709"/>
                  <a:pt x="31053" y="326506"/>
                  <a:pt x="24703" y="377041"/>
                </a:cubicBezTo>
                <a:cubicBezTo>
                  <a:pt x="18353" y="427577"/>
                  <a:pt x="3801" y="497956"/>
                  <a:pt x="891" y="507216"/>
                </a:cubicBezTo>
                <a:cubicBezTo>
                  <a:pt x="-2019" y="516476"/>
                  <a:pt x="2743" y="469909"/>
                  <a:pt x="7241" y="432603"/>
                </a:cubicBezTo>
                <a:cubicBezTo>
                  <a:pt x="11739" y="395297"/>
                  <a:pt x="23909" y="354551"/>
                  <a:pt x="27878" y="283378"/>
                </a:cubicBezTo>
                <a:cubicBezTo>
                  <a:pt x="31847" y="212205"/>
                  <a:pt x="27614" y="14032"/>
                  <a:pt x="29466" y="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: 図形 1391">
            <a:extLst>
              <a:ext uri="{FF2B5EF4-FFF2-40B4-BE49-F238E27FC236}">
                <a16:creationId xmlns:a16="http://schemas.microsoft.com/office/drawing/2014/main" id="{1793BE42-C298-4AF1-BFD8-CB32A425FEB3}"/>
              </a:ext>
            </a:extLst>
          </p:cNvPr>
          <p:cNvSpPr/>
          <p:nvPr/>
        </p:nvSpPr>
        <p:spPr>
          <a:xfrm>
            <a:off x="4151292" y="5846679"/>
            <a:ext cx="83278" cy="108088"/>
          </a:xfrm>
          <a:custGeom>
            <a:avLst/>
            <a:gdLst>
              <a:gd name="connsiteX0" fmla="*/ 21 w 83278"/>
              <a:gd name="connsiteY0" fmla="*/ 84 h 108088"/>
              <a:gd name="connsiteX1" fmla="*/ 74633 w 83278"/>
              <a:gd name="connsiteY1" fmla="*/ 39771 h 108088"/>
              <a:gd name="connsiteX2" fmla="*/ 74633 w 83278"/>
              <a:gd name="connsiteY2" fmla="*/ 74696 h 108088"/>
              <a:gd name="connsiteX3" fmla="*/ 11133 w 83278"/>
              <a:gd name="connsiteY3" fmla="*/ 108034 h 108088"/>
              <a:gd name="connsiteX4" fmla="*/ 66696 w 83278"/>
              <a:gd name="connsiteY4" fmla="*/ 66759 h 108088"/>
              <a:gd name="connsiteX5" fmla="*/ 66696 w 83278"/>
              <a:gd name="connsiteY5" fmla="*/ 50884 h 108088"/>
              <a:gd name="connsiteX6" fmla="*/ 21 w 83278"/>
              <a:gd name="connsiteY6" fmla="*/ 84 h 10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278" h="108088">
                <a:moveTo>
                  <a:pt x="21" y="84"/>
                </a:moveTo>
                <a:cubicBezTo>
                  <a:pt x="1344" y="-1768"/>
                  <a:pt x="62198" y="27336"/>
                  <a:pt x="74633" y="39771"/>
                </a:cubicBezTo>
                <a:cubicBezTo>
                  <a:pt x="87068" y="52206"/>
                  <a:pt x="85216" y="63319"/>
                  <a:pt x="74633" y="74696"/>
                </a:cubicBezTo>
                <a:cubicBezTo>
                  <a:pt x="64050" y="86073"/>
                  <a:pt x="12456" y="109357"/>
                  <a:pt x="11133" y="108034"/>
                </a:cubicBezTo>
                <a:cubicBezTo>
                  <a:pt x="9810" y="106711"/>
                  <a:pt x="57436" y="76284"/>
                  <a:pt x="66696" y="66759"/>
                </a:cubicBezTo>
                <a:cubicBezTo>
                  <a:pt x="75956" y="57234"/>
                  <a:pt x="74369" y="59086"/>
                  <a:pt x="66696" y="50884"/>
                </a:cubicBezTo>
                <a:cubicBezTo>
                  <a:pt x="59023" y="42682"/>
                  <a:pt x="-1302" y="1936"/>
                  <a:pt x="21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: 図形 1392">
            <a:extLst>
              <a:ext uri="{FF2B5EF4-FFF2-40B4-BE49-F238E27FC236}">
                <a16:creationId xmlns:a16="http://schemas.microsoft.com/office/drawing/2014/main" id="{8E8253DB-0B26-42E5-B012-B3B7E856310B}"/>
              </a:ext>
            </a:extLst>
          </p:cNvPr>
          <p:cNvSpPr/>
          <p:nvPr/>
        </p:nvSpPr>
        <p:spPr>
          <a:xfrm>
            <a:off x="4130589" y="5848305"/>
            <a:ext cx="51019" cy="111229"/>
          </a:xfrm>
          <a:custGeom>
            <a:avLst/>
            <a:gdLst>
              <a:gd name="connsiteX0" fmla="*/ 50886 w 51019"/>
              <a:gd name="connsiteY0" fmla="*/ 45 h 111229"/>
              <a:gd name="connsiteX1" fmla="*/ 86 w 51019"/>
              <a:gd name="connsiteY1" fmla="*/ 57195 h 111229"/>
              <a:gd name="connsiteX2" fmla="*/ 38186 w 51019"/>
              <a:gd name="connsiteY2" fmla="*/ 111170 h 111229"/>
              <a:gd name="connsiteX3" fmla="*/ 15961 w 51019"/>
              <a:gd name="connsiteY3" fmla="*/ 66720 h 111229"/>
              <a:gd name="connsiteX4" fmla="*/ 50886 w 51019"/>
              <a:gd name="connsiteY4" fmla="*/ 45 h 11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19" h="111229">
                <a:moveTo>
                  <a:pt x="50886" y="45"/>
                </a:moveTo>
                <a:cubicBezTo>
                  <a:pt x="48240" y="-1543"/>
                  <a:pt x="2203" y="38674"/>
                  <a:pt x="86" y="57195"/>
                </a:cubicBezTo>
                <a:cubicBezTo>
                  <a:pt x="-2031" y="75716"/>
                  <a:pt x="35540" y="109583"/>
                  <a:pt x="38186" y="111170"/>
                </a:cubicBezTo>
                <a:cubicBezTo>
                  <a:pt x="40832" y="112758"/>
                  <a:pt x="15961" y="82066"/>
                  <a:pt x="15961" y="66720"/>
                </a:cubicBezTo>
                <a:cubicBezTo>
                  <a:pt x="15961" y="51374"/>
                  <a:pt x="53532" y="1633"/>
                  <a:pt x="50886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: 図形 1393">
            <a:extLst>
              <a:ext uri="{FF2B5EF4-FFF2-40B4-BE49-F238E27FC236}">
                <a16:creationId xmlns:a16="http://schemas.microsoft.com/office/drawing/2014/main" id="{C90FDA92-017B-45F7-8FDB-1E0604C32D0D}"/>
              </a:ext>
            </a:extLst>
          </p:cNvPr>
          <p:cNvSpPr/>
          <p:nvPr/>
        </p:nvSpPr>
        <p:spPr>
          <a:xfrm>
            <a:off x="3538538" y="5511800"/>
            <a:ext cx="36360" cy="104775"/>
          </a:xfrm>
          <a:custGeom>
            <a:avLst/>
            <a:gdLst>
              <a:gd name="connsiteX0" fmla="*/ 0 w 36360"/>
              <a:gd name="connsiteY0" fmla="*/ 0 h 104775"/>
              <a:gd name="connsiteX1" fmla="*/ 34925 w 36360"/>
              <a:gd name="connsiteY1" fmla="*/ 68263 h 104775"/>
              <a:gd name="connsiteX2" fmla="*/ 30162 w 36360"/>
              <a:gd name="connsiteY2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60" h="104775">
                <a:moveTo>
                  <a:pt x="0" y="0"/>
                </a:moveTo>
                <a:cubicBezTo>
                  <a:pt x="14949" y="25400"/>
                  <a:pt x="29898" y="50801"/>
                  <a:pt x="34925" y="68263"/>
                </a:cubicBezTo>
                <a:cubicBezTo>
                  <a:pt x="39952" y="85725"/>
                  <a:pt x="30162" y="104775"/>
                  <a:pt x="30162" y="10477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: 図形 1394">
            <a:extLst>
              <a:ext uri="{FF2B5EF4-FFF2-40B4-BE49-F238E27FC236}">
                <a16:creationId xmlns:a16="http://schemas.microsoft.com/office/drawing/2014/main" id="{B796D4C3-2CEE-4B70-8FCB-5C1F295D59C8}"/>
              </a:ext>
            </a:extLst>
          </p:cNvPr>
          <p:cNvSpPr/>
          <p:nvPr/>
        </p:nvSpPr>
        <p:spPr>
          <a:xfrm>
            <a:off x="4168737" y="5330775"/>
            <a:ext cx="46383" cy="97067"/>
          </a:xfrm>
          <a:custGeom>
            <a:avLst/>
            <a:gdLst>
              <a:gd name="connsiteX0" fmla="*/ 38 w 46383"/>
              <a:gd name="connsiteY0" fmla="*/ 50 h 97067"/>
              <a:gd name="connsiteX1" fmla="*/ 38138 w 46383"/>
              <a:gd name="connsiteY1" fmla="*/ 69900 h 97067"/>
              <a:gd name="connsiteX2" fmla="*/ 34963 w 46383"/>
              <a:gd name="connsiteY2" fmla="*/ 96888 h 97067"/>
              <a:gd name="connsiteX3" fmla="*/ 46076 w 46383"/>
              <a:gd name="connsiteY3" fmla="*/ 58788 h 97067"/>
              <a:gd name="connsiteX4" fmla="*/ 38 w 46383"/>
              <a:gd name="connsiteY4" fmla="*/ 50 h 9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83" h="97067">
                <a:moveTo>
                  <a:pt x="38" y="50"/>
                </a:moveTo>
                <a:cubicBezTo>
                  <a:pt x="-1285" y="1902"/>
                  <a:pt x="32317" y="53760"/>
                  <a:pt x="38138" y="69900"/>
                </a:cubicBezTo>
                <a:cubicBezTo>
                  <a:pt x="43959" y="86040"/>
                  <a:pt x="33640" y="98740"/>
                  <a:pt x="34963" y="96888"/>
                </a:cubicBezTo>
                <a:cubicBezTo>
                  <a:pt x="36286" y="95036"/>
                  <a:pt x="48457" y="70165"/>
                  <a:pt x="46076" y="58788"/>
                </a:cubicBezTo>
                <a:cubicBezTo>
                  <a:pt x="43695" y="47411"/>
                  <a:pt x="1361" y="-1802"/>
                  <a:pt x="38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: 図形 1395">
            <a:extLst>
              <a:ext uri="{FF2B5EF4-FFF2-40B4-BE49-F238E27FC236}">
                <a16:creationId xmlns:a16="http://schemas.microsoft.com/office/drawing/2014/main" id="{A708127B-B14A-4F2A-A1D7-168621B7441F}"/>
              </a:ext>
            </a:extLst>
          </p:cNvPr>
          <p:cNvSpPr/>
          <p:nvPr/>
        </p:nvSpPr>
        <p:spPr>
          <a:xfrm>
            <a:off x="4146420" y="5346586"/>
            <a:ext cx="63729" cy="92412"/>
          </a:xfrm>
          <a:custGeom>
            <a:avLst/>
            <a:gdLst>
              <a:gd name="connsiteX0" fmla="*/ 22355 w 63729"/>
              <a:gd name="connsiteY0" fmla="*/ 114 h 92412"/>
              <a:gd name="connsiteX1" fmla="*/ 130 w 63729"/>
              <a:gd name="connsiteY1" fmla="*/ 65202 h 92412"/>
              <a:gd name="connsiteX2" fmla="*/ 30293 w 63729"/>
              <a:gd name="connsiteY2" fmla="*/ 89014 h 92412"/>
              <a:gd name="connsiteX3" fmla="*/ 63630 w 63729"/>
              <a:gd name="connsiteY3" fmla="*/ 81077 h 92412"/>
              <a:gd name="connsiteX4" fmla="*/ 19180 w 63729"/>
              <a:gd name="connsiteY4" fmla="*/ 92189 h 92412"/>
              <a:gd name="connsiteX5" fmla="*/ 130 w 63729"/>
              <a:gd name="connsiteY5" fmla="*/ 82664 h 92412"/>
              <a:gd name="connsiteX6" fmla="*/ 22355 w 63729"/>
              <a:gd name="connsiteY6" fmla="*/ 114 h 9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729" h="92412">
                <a:moveTo>
                  <a:pt x="22355" y="114"/>
                </a:moveTo>
                <a:cubicBezTo>
                  <a:pt x="22355" y="-2796"/>
                  <a:pt x="-1193" y="50385"/>
                  <a:pt x="130" y="65202"/>
                </a:cubicBezTo>
                <a:cubicBezTo>
                  <a:pt x="1453" y="80019"/>
                  <a:pt x="19710" y="86368"/>
                  <a:pt x="30293" y="89014"/>
                </a:cubicBezTo>
                <a:cubicBezTo>
                  <a:pt x="40876" y="91660"/>
                  <a:pt x="65482" y="80548"/>
                  <a:pt x="63630" y="81077"/>
                </a:cubicBezTo>
                <a:cubicBezTo>
                  <a:pt x="61778" y="81606"/>
                  <a:pt x="29763" y="91924"/>
                  <a:pt x="19180" y="92189"/>
                </a:cubicBezTo>
                <a:cubicBezTo>
                  <a:pt x="8597" y="92454"/>
                  <a:pt x="2247" y="94041"/>
                  <a:pt x="130" y="82664"/>
                </a:cubicBezTo>
                <a:cubicBezTo>
                  <a:pt x="-1987" y="71287"/>
                  <a:pt x="22355" y="3024"/>
                  <a:pt x="22355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: 図形 1396">
            <a:extLst>
              <a:ext uri="{FF2B5EF4-FFF2-40B4-BE49-F238E27FC236}">
                <a16:creationId xmlns:a16="http://schemas.microsoft.com/office/drawing/2014/main" id="{8EC938D0-6CFB-4ED1-AF19-78CBB12825EC}"/>
              </a:ext>
            </a:extLst>
          </p:cNvPr>
          <p:cNvSpPr/>
          <p:nvPr/>
        </p:nvSpPr>
        <p:spPr>
          <a:xfrm>
            <a:off x="4163796" y="5349849"/>
            <a:ext cx="55825" cy="89510"/>
          </a:xfrm>
          <a:custGeom>
            <a:avLst/>
            <a:gdLst>
              <a:gd name="connsiteX0" fmla="*/ 217 w 55825"/>
              <a:gd name="connsiteY0" fmla="*/ 26 h 89510"/>
              <a:gd name="connsiteX1" fmla="*/ 25617 w 55825"/>
              <a:gd name="connsiteY1" fmla="*/ 63526 h 89510"/>
              <a:gd name="connsiteX2" fmla="*/ 12917 w 55825"/>
              <a:gd name="connsiteY2" fmla="*/ 87339 h 89510"/>
              <a:gd name="connsiteX3" fmla="*/ 55779 w 55825"/>
              <a:gd name="connsiteY3" fmla="*/ 87339 h 89510"/>
              <a:gd name="connsiteX4" fmla="*/ 3392 w 55825"/>
              <a:gd name="connsiteY4" fmla="*/ 77814 h 89510"/>
              <a:gd name="connsiteX5" fmla="*/ 12917 w 55825"/>
              <a:gd name="connsiteY5" fmla="*/ 55589 h 89510"/>
              <a:gd name="connsiteX6" fmla="*/ 217 w 55825"/>
              <a:gd name="connsiteY6" fmla="*/ 26 h 8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5" h="89510">
                <a:moveTo>
                  <a:pt x="217" y="26"/>
                </a:moveTo>
                <a:cubicBezTo>
                  <a:pt x="2334" y="1349"/>
                  <a:pt x="23500" y="48974"/>
                  <a:pt x="25617" y="63526"/>
                </a:cubicBezTo>
                <a:cubicBezTo>
                  <a:pt x="27734" y="78078"/>
                  <a:pt x="7890" y="83370"/>
                  <a:pt x="12917" y="87339"/>
                </a:cubicBezTo>
                <a:cubicBezTo>
                  <a:pt x="17944" y="91308"/>
                  <a:pt x="57366" y="88926"/>
                  <a:pt x="55779" y="87339"/>
                </a:cubicBezTo>
                <a:cubicBezTo>
                  <a:pt x="54192" y="85752"/>
                  <a:pt x="10536" y="83106"/>
                  <a:pt x="3392" y="77814"/>
                </a:cubicBezTo>
                <a:cubicBezTo>
                  <a:pt x="-3752" y="72522"/>
                  <a:pt x="13711" y="63526"/>
                  <a:pt x="12917" y="55589"/>
                </a:cubicBezTo>
                <a:cubicBezTo>
                  <a:pt x="12123" y="47652"/>
                  <a:pt x="-1900" y="-1297"/>
                  <a:pt x="217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: 図形 1397">
            <a:extLst>
              <a:ext uri="{FF2B5EF4-FFF2-40B4-BE49-F238E27FC236}">
                <a16:creationId xmlns:a16="http://schemas.microsoft.com/office/drawing/2014/main" id="{367C69B9-8261-456E-A9EB-2CF363F134AF}"/>
              </a:ext>
            </a:extLst>
          </p:cNvPr>
          <p:cNvSpPr/>
          <p:nvPr/>
        </p:nvSpPr>
        <p:spPr>
          <a:xfrm>
            <a:off x="4230353" y="6573961"/>
            <a:ext cx="448323" cy="733958"/>
          </a:xfrm>
          <a:custGeom>
            <a:avLst/>
            <a:gdLst>
              <a:gd name="connsiteX0" fmla="*/ 864 w 448323"/>
              <a:gd name="connsiteY0" fmla="*/ 406 h 733958"/>
              <a:gd name="connsiteX1" fmla="*/ 193480 w 448323"/>
              <a:gd name="connsiteY1" fmla="*/ 326372 h 733958"/>
              <a:gd name="connsiteX2" fmla="*/ 360697 w 448323"/>
              <a:gd name="connsiteY2" fmla="*/ 578256 h 733958"/>
              <a:gd name="connsiteX3" fmla="*/ 447480 w 448323"/>
              <a:gd name="connsiteY3" fmla="*/ 732772 h 733958"/>
              <a:gd name="connsiteX4" fmla="*/ 403030 w 448323"/>
              <a:gd name="connsiteY4" fmla="*/ 645989 h 733958"/>
              <a:gd name="connsiteX5" fmla="*/ 373397 w 448323"/>
              <a:gd name="connsiteY5" fmla="*/ 578256 h 733958"/>
              <a:gd name="connsiteX6" fmla="*/ 354347 w 448323"/>
              <a:gd name="connsiteY6" fmla="*/ 540156 h 733958"/>
              <a:gd name="connsiteX7" fmla="*/ 273914 w 448323"/>
              <a:gd name="connsiteY7" fmla="*/ 396222 h 733958"/>
              <a:gd name="connsiteX8" fmla="*/ 864 w 448323"/>
              <a:gd name="connsiteY8" fmla="*/ 406 h 73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323" h="733958">
                <a:moveTo>
                  <a:pt x="864" y="406"/>
                </a:moveTo>
                <a:cubicBezTo>
                  <a:pt x="-12542" y="-11236"/>
                  <a:pt x="133508" y="230064"/>
                  <a:pt x="193480" y="326372"/>
                </a:cubicBezTo>
                <a:cubicBezTo>
                  <a:pt x="253452" y="422680"/>
                  <a:pt x="318364" y="510523"/>
                  <a:pt x="360697" y="578256"/>
                </a:cubicBezTo>
                <a:cubicBezTo>
                  <a:pt x="403030" y="645989"/>
                  <a:pt x="440425" y="721483"/>
                  <a:pt x="447480" y="732772"/>
                </a:cubicBezTo>
                <a:cubicBezTo>
                  <a:pt x="454535" y="744061"/>
                  <a:pt x="415377" y="671742"/>
                  <a:pt x="403030" y="645989"/>
                </a:cubicBezTo>
                <a:cubicBezTo>
                  <a:pt x="390683" y="620236"/>
                  <a:pt x="381511" y="595895"/>
                  <a:pt x="373397" y="578256"/>
                </a:cubicBezTo>
                <a:cubicBezTo>
                  <a:pt x="365283" y="560617"/>
                  <a:pt x="370928" y="570495"/>
                  <a:pt x="354347" y="540156"/>
                </a:cubicBezTo>
                <a:cubicBezTo>
                  <a:pt x="337767" y="509817"/>
                  <a:pt x="328947" y="486180"/>
                  <a:pt x="273914" y="396222"/>
                </a:cubicBezTo>
                <a:cubicBezTo>
                  <a:pt x="218881" y="306264"/>
                  <a:pt x="14270" y="12048"/>
                  <a:pt x="864" y="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: 図形 1398">
            <a:extLst>
              <a:ext uri="{FF2B5EF4-FFF2-40B4-BE49-F238E27FC236}">
                <a16:creationId xmlns:a16="http://schemas.microsoft.com/office/drawing/2014/main" id="{E38C0C83-8738-4034-9445-0CF818E0C60F}"/>
              </a:ext>
            </a:extLst>
          </p:cNvPr>
          <p:cNvSpPr/>
          <p:nvPr/>
        </p:nvSpPr>
        <p:spPr>
          <a:xfrm>
            <a:off x="4652731" y="7222197"/>
            <a:ext cx="168883" cy="615438"/>
          </a:xfrm>
          <a:custGeom>
            <a:avLst/>
            <a:gdLst>
              <a:gd name="connsiteX0" fmla="*/ 232 w 168883"/>
              <a:gd name="connsiteY0" fmla="*/ 2516 h 615438"/>
              <a:gd name="connsiteX1" fmla="*/ 62144 w 168883"/>
              <a:gd name="connsiteY1" fmla="*/ 158091 h 615438"/>
              <a:gd name="connsiteX2" fmla="*/ 82782 w 168883"/>
              <a:gd name="connsiteY2" fmla="*/ 350178 h 615438"/>
              <a:gd name="connsiteX3" fmla="*/ 149457 w 168883"/>
              <a:gd name="connsiteY3" fmla="*/ 559728 h 615438"/>
              <a:gd name="connsiteX4" fmla="*/ 168507 w 168883"/>
              <a:gd name="connsiteY4" fmla="*/ 613703 h 615438"/>
              <a:gd name="connsiteX5" fmla="*/ 136757 w 168883"/>
              <a:gd name="connsiteY5" fmla="*/ 513691 h 615438"/>
              <a:gd name="connsiteX6" fmla="*/ 101832 w 168883"/>
              <a:gd name="connsiteY6" fmla="*/ 353353 h 615438"/>
              <a:gd name="connsiteX7" fmla="*/ 82782 w 168883"/>
              <a:gd name="connsiteY7" fmla="*/ 262866 h 615438"/>
              <a:gd name="connsiteX8" fmla="*/ 43094 w 168883"/>
              <a:gd name="connsiteY8" fmla="*/ 75541 h 615438"/>
              <a:gd name="connsiteX9" fmla="*/ 232 w 168883"/>
              <a:gd name="connsiteY9" fmla="*/ 2516 h 61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883" h="615438">
                <a:moveTo>
                  <a:pt x="232" y="2516"/>
                </a:moveTo>
                <a:cubicBezTo>
                  <a:pt x="3407" y="16274"/>
                  <a:pt x="48386" y="100147"/>
                  <a:pt x="62144" y="158091"/>
                </a:cubicBezTo>
                <a:cubicBezTo>
                  <a:pt x="75902" y="216035"/>
                  <a:pt x="68230" y="283239"/>
                  <a:pt x="82782" y="350178"/>
                </a:cubicBezTo>
                <a:cubicBezTo>
                  <a:pt x="97334" y="417117"/>
                  <a:pt x="135170" y="515807"/>
                  <a:pt x="149457" y="559728"/>
                </a:cubicBezTo>
                <a:cubicBezTo>
                  <a:pt x="163744" y="603649"/>
                  <a:pt x="170624" y="621376"/>
                  <a:pt x="168507" y="613703"/>
                </a:cubicBezTo>
                <a:cubicBezTo>
                  <a:pt x="166390" y="606030"/>
                  <a:pt x="147869" y="557083"/>
                  <a:pt x="136757" y="513691"/>
                </a:cubicBezTo>
                <a:cubicBezTo>
                  <a:pt x="125645" y="470299"/>
                  <a:pt x="110828" y="395157"/>
                  <a:pt x="101832" y="353353"/>
                </a:cubicBezTo>
                <a:cubicBezTo>
                  <a:pt x="92836" y="311549"/>
                  <a:pt x="92572" y="309168"/>
                  <a:pt x="82782" y="262866"/>
                </a:cubicBezTo>
                <a:cubicBezTo>
                  <a:pt x="72992" y="216564"/>
                  <a:pt x="58969" y="117081"/>
                  <a:pt x="43094" y="75541"/>
                </a:cubicBezTo>
                <a:cubicBezTo>
                  <a:pt x="27219" y="34001"/>
                  <a:pt x="-2943" y="-11242"/>
                  <a:pt x="232" y="2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: 図形 1399">
            <a:extLst>
              <a:ext uri="{FF2B5EF4-FFF2-40B4-BE49-F238E27FC236}">
                <a16:creationId xmlns:a16="http://schemas.microsoft.com/office/drawing/2014/main" id="{5E08B5DA-BE92-4C0D-82F1-A414FE2D8F43}"/>
              </a:ext>
            </a:extLst>
          </p:cNvPr>
          <p:cNvSpPr/>
          <p:nvPr/>
        </p:nvSpPr>
        <p:spPr>
          <a:xfrm>
            <a:off x="4714749" y="7504020"/>
            <a:ext cx="282880" cy="741676"/>
          </a:xfrm>
          <a:custGeom>
            <a:avLst/>
            <a:gdLst>
              <a:gd name="connsiteX0" fmla="*/ 126 w 282880"/>
              <a:gd name="connsiteY0" fmla="*/ 1680 h 741676"/>
              <a:gd name="connsiteX1" fmla="*/ 98551 w 282880"/>
              <a:gd name="connsiteY1" fmla="*/ 420780 h 741676"/>
              <a:gd name="connsiteX2" fmla="*/ 138239 w 282880"/>
              <a:gd name="connsiteY2" fmla="*/ 487455 h 741676"/>
              <a:gd name="connsiteX3" fmla="*/ 279526 w 282880"/>
              <a:gd name="connsiteY3" fmla="*/ 736693 h 741676"/>
              <a:gd name="connsiteX4" fmla="*/ 227139 w 282880"/>
              <a:gd name="connsiteY4" fmla="*/ 635093 h 741676"/>
              <a:gd name="connsiteX5" fmla="*/ 100139 w 282880"/>
              <a:gd name="connsiteY5" fmla="*/ 409668 h 741676"/>
              <a:gd name="connsiteX6" fmla="*/ 77914 w 282880"/>
              <a:gd name="connsiteY6" fmla="*/ 277905 h 741676"/>
              <a:gd name="connsiteX7" fmla="*/ 126 w 282880"/>
              <a:gd name="connsiteY7" fmla="*/ 1680 h 74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80" h="741676">
                <a:moveTo>
                  <a:pt x="126" y="1680"/>
                </a:moveTo>
                <a:cubicBezTo>
                  <a:pt x="3565" y="25492"/>
                  <a:pt x="75532" y="339818"/>
                  <a:pt x="98551" y="420780"/>
                </a:cubicBezTo>
                <a:cubicBezTo>
                  <a:pt x="121570" y="501743"/>
                  <a:pt x="108077" y="434803"/>
                  <a:pt x="138239" y="487455"/>
                </a:cubicBezTo>
                <a:cubicBezTo>
                  <a:pt x="168401" y="540107"/>
                  <a:pt x="264709" y="712087"/>
                  <a:pt x="279526" y="736693"/>
                </a:cubicBezTo>
                <a:cubicBezTo>
                  <a:pt x="294343" y="761299"/>
                  <a:pt x="257037" y="689597"/>
                  <a:pt x="227139" y="635093"/>
                </a:cubicBezTo>
                <a:cubicBezTo>
                  <a:pt x="197241" y="580589"/>
                  <a:pt x="125010" y="469199"/>
                  <a:pt x="100139" y="409668"/>
                </a:cubicBezTo>
                <a:cubicBezTo>
                  <a:pt x="75268" y="350137"/>
                  <a:pt x="91408" y="341934"/>
                  <a:pt x="77914" y="277905"/>
                </a:cubicBezTo>
                <a:cubicBezTo>
                  <a:pt x="64420" y="213876"/>
                  <a:pt x="-3313" y="-22132"/>
                  <a:pt x="126" y="1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: 図形 1400">
            <a:extLst>
              <a:ext uri="{FF2B5EF4-FFF2-40B4-BE49-F238E27FC236}">
                <a16:creationId xmlns:a16="http://schemas.microsoft.com/office/drawing/2014/main" id="{4A9C56CF-9C42-4760-ABA5-3F6B3C6A85DF}"/>
              </a:ext>
            </a:extLst>
          </p:cNvPr>
          <p:cNvSpPr/>
          <p:nvPr/>
        </p:nvSpPr>
        <p:spPr>
          <a:xfrm>
            <a:off x="5001566" y="8149139"/>
            <a:ext cx="138883" cy="94820"/>
          </a:xfrm>
          <a:custGeom>
            <a:avLst/>
            <a:gdLst>
              <a:gd name="connsiteX0" fmla="*/ 6997 w 138883"/>
              <a:gd name="connsiteY0" fmla="*/ 94749 h 94820"/>
              <a:gd name="connsiteX1" fmla="*/ 16522 w 138883"/>
              <a:gd name="connsiteY1" fmla="*/ 16961 h 94820"/>
              <a:gd name="connsiteX2" fmla="*/ 53034 w 138883"/>
              <a:gd name="connsiteY2" fmla="*/ 40774 h 94820"/>
              <a:gd name="connsiteX3" fmla="*/ 138759 w 138883"/>
              <a:gd name="connsiteY3" fmla="*/ 89986 h 94820"/>
              <a:gd name="connsiteX4" fmla="*/ 70497 w 138883"/>
              <a:gd name="connsiteY4" fmla="*/ 34424 h 94820"/>
              <a:gd name="connsiteX5" fmla="*/ 5409 w 138883"/>
              <a:gd name="connsiteY5" fmla="*/ 1086 h 94820"/>
              <a:gd name="connsiteX6" fmla="*/ 6997 w 138883"/>
              <a:gd name="connsiteY6" fmla="*/ 94749 h 9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883" h="94820">
                <a:moveTo>
                  <a:pt x="6997" y="94749"/>
                </a:moveTo>
                <a:cubicBezTo>
                  <a:pt x="8849" y="97395"/>
                  <a:pt x="8849" y="25957"/>
                  <a:pt x="16522" y="16961"/>
                </a:cubicBezTo>
                <a:cubicBezTo>
                  <a:pt x="24195" y="7965"/>
                  <a:pt x="32661" y="28603"/>
                  <a:pt x="53034" y="40774"/>
                </a:cubicBezTo>
                <a:cubicBezTo>
                  <a:pt x="73407" y="52945"/>
                  <a:pt x="135849" y="91044"/>
                  <a:pt x="138759" y="89986"/>
                </a:cubicBezTo>
                <a:cubicBezTo>
                  <a:pt x="141669" y="88928"/>
                  <a:pt x="92722" y="49241"/>
                  <a:pt x="70497" y="34424"/>
                </a:cubicBezTo>
                <a:cubicBezTo>
                  <a:pt x="48272" y="19607"/>
                  <a:pt x="17580" y="-5529"/>
                  <a:pt x="5409" y="1086"/>
                </a:cubicBezTo>
                <a:cubicBezTo>
                  <a:pt x="-6762" y="7700"/>
                  <a:pt x="5145" y="92103"/>
                  <a:pt x="6997" y="94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: 図形 1401">
            <a:extLst>
              <a:ext uri="{FF2B5EF4-FFF2-40B4-BE49-F238E27FC236}">
                <a16:creationId xmlns:a16="http://schemas.microsoft.com/office/drawing/2014/main" id="{8EE032A7-4705-44C4-AC1B-BD7BD0DF847B}"/>
              </a:ext>
            </a:extLst>
          </p:cNvPr>
          <p:cNvSpPr/>
          <p:nvPr/>
        </p:nvSpPr>
        <p:spPr>
          <a:xfrm>
            <a:off x="5141913" y="7897647"/>
            <a:ext cx="663103" cy="339891"/>
          </a:xfrm>
          <a:custGeom>
            <a:avLst/>
            <a:gdLst>
              <a:gd name="connsiteX0" fmla="*/ 0 w 663103"/>
              <a:gd name="connsiteY0" fmla="*/ 339891 h 339891"/>
              <a:gd name="connsiteX1" fmla="*/ 196850 w 663103"/>
              <a:gd name="connsiteY1" fmla="*/ 203366 h 339891"/>
              <a:gd name="connsiteX2" fmla="*/ 263525 w 663103"/>
              <a:gd name="connsiteY2" fmla="*/ 157328 h 339891"/>
              <a:gd name="connsiteX3" fmla="*/ 654050 w 663103"/>
              <a:gd name="connsiteY3" fmla="*/ 4928 h 339891"/>
              <a:gd name="connsiteX4" fmla="*/ 517525 w 663103"/>
              <a:gd name="connsiteY4" fmla="*/ 46203 h 339891"/>
              <a:gd name="connsiteX5" fmla="*/ 279400 w 663103"/>
              <a:gd name="connsiteY5" fmla="*/ 135103 h 339891"/>
              <a:gd name="connsiteX6" fmla="*/ 195262 w 663103"/>
              <a:gd name="connsiteY6" fmla="*/ 192253 h 339891"/>
              <a:gd name="connsiteX7" fmla="*/ 0 w 663103"/>
              <a:gd name="connsiteY7" fmla="*/ 339891 h 339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3103" h="339891">
                <a:moveTo>
                  <a:pt x="0" y="339891"/>
                </a:moveTo>
                <a:lnTo>
                  <a:pt x="196850" y="203366"/>
                </a:lnTo>
                <a:cubicBezTo>
                  <a:pt x="240771" y="172939"/>
                  <a:pt x="187325" y="190401"/>
                  <a:pt x="263525" y="157328"/>
                </a:cubicBezTo>
                <a:cubicBezTo>
                  <a:pt x="339725" y="124255"/>
                  <a:pt x="611717" y="23449"/>
                  <a:pt x="654050" y="4928"/>
                </a:cubicBezTo>
                <a:cubicBezTo>
                  <a:pt x="696383" y="-13593"/>
                  <a:pt x="579967" y="24507"/>
                  <a:pt x="517525" y="46203"/>
                </a:cubicBezTo>
                <a:cubicBezTo>
                  <a:pt x="455083" y="67899"/>
                  <a:pt x="333110" y="110761"/>
                  <a:pt x="279400" y="135103"/>
                </a:cubicBezTo>
                <a:cubicBezTo>
                  <a:pt x="225690" y="159445"/>
                  <a:pt x="195262" y="192253"/>
                  <a:pt x="195262" y="192253"/>
                </a:cubicBezTo>
                <a:lnTo>
                  <a:pt x="0" y="33989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: 図形 1402">
            <a:extLst>
              <a:ext uri="{FF2B5EF4-FFF2-40B4-BE49-F238E27FC236}">
                <a16:creationId xmlns:a16="http://schemas.microsoft.com/office/drawing/2014/main" id="{FA935B37-6404-4D51-8349-C6FE10990F06}"/>
              </a:ext>
            </a:extLst>
          </p:cNvPr>
          <p:cNvSpPr/>
          <p:nvPr/>
        </p:nvSpPr>
        <p:spPr>
          <a:xfrm>
            <a:off x="5164059" y="7927586"/>
            <a:ext cx="622542" cy="311684"/>
          </a:xfrm>
          <a:custGeom>
            <a:avLst/>
            <a:gdLst>
              <a:gd name="connsiteX0" fmla="*/ 79 w 622542"/>
              <a:gd name="connsiteY0" fmla="*/ 311539 h 311684"/>
              <a:gd name="connsiteX1" fmla="*/ 162004 w 622542"/>
              <a:gd name="connsiteY1" fmla="*/ 200414 h 311684"/>
              <a:gd name="connsiteX2" fmla="*/ 228679 w 622542"/>
              <a:gd name="connsiteY2" fmla="*/ 155964 h 311684"/>
              <a:gd name="connsiteX3" fmla="*/ 476329 w 622542"/>
              <a:gd name="connsiteY3" fmla="*/ 52777 h 311684"/>
              <a:gd name="connsiteX4" fmla="*/ 622379 w 622542"/>
              <a:gd name="connsiteY4" fmla="*/ 389 h 311684"/>
              <a:gd name="connsiteX5" fmla="*/ 500141 w 622542"/>
              <a:gd name="connsiteY5" fmla="*/ 33727 h 311684"/>
              <a:gd name="connsiteX6" fmla="*/ 279479 w 622542"/>
              <a:gd name="connsiteY6" fmla="*/ 119452 h 311684"/>
              <a:gd name="connsiteX7" fmla="*/ 184229 w 622542"/>
              <a:gd name="connsiteY7" fmla="*/ 175014 h 311684"/>
              <a:gd name="connsiteX8" fmla="*/ 79 w 622542"/>
              <a:gd name="connsiteY8" fmla="*/ 311539 h 31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2542" h="311684">
                <a:moveTo>
                  <a:pt x="79" y="311539"/>
                </a:moveTo>
                <a:cubicBezTo>
                  <a:pt x="-3625" y="315772"/>
                  <a:pt x="123904" y="226343"/>
                  <a:pt x="162004" y="200414"/>
                </a:cubicBezTo>
                <a:cubicBezTo>
                  <a:pt x="200104" y="174485"/>
                  <a:pt x="176292" y="180570"/>
                  <a:pt x="228679" y="155964"/>
                </a:cubicBezTo>
                <a:cubicBezTo>
                  <a:pt x="281066" y="131358"/>
                  <a:pt x="410712" y="78706"/>
                  <a:pt x="476329" y="52777"/>
                </a:cubicBezTo>
                <a:cubicBezTo>
                  <a:pt x="541946" y="26848"/>
                  <a:pt x="618410" y="3564"/>
                  <a:pt x="622379" y="389"/>
                </a:cubicBezTo>
                <a:cubicBezTo>
                  <a:pt x="626348" y="-2786"/>
                  <a:pt x="557291" y="13883"/>
                  <a:pt x="500141" y="33727"/>
                </a:cubicBezTo>
                <a:cubicBezTo>
                  <a:pt x="442991" y="53571"/>
                  <a:pt x="332131" y="95904"/>
                  <a:pt x="279479" y="119452"/>
                </a:cubicBezTo>
                <a:cubicBezTo>
                  <a:pt x="226827" y="143000"/>
                  <a:pt x="229473" y="143793"/>
                  <a:pt x="184229" y="175014"/>
                </a:cubicBezTo>
                <a:cubicBezTo>
                  <a:pt x="138985" y="206235"/>
                  <a:pt x="3783" y="307306"/>
                  <a:pt x="79" y="311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: 図形 1403">
            <a:extLst>
              <a:ext uri="{FF2B5EF4-FFF2-40B4-BE49-F238E27FC236}">
                <a16:creationId xmlns:a16="http://schemas.microsoft.com/office/drawing/2014/main" id="{36C1DDB7-C0C7-4FEC-8A98-E96CA7D78C7A}"/>
              </a:ext>
            </a:extLst>
          </p:cNvPr>
          <p:cNvSpPr/>
          <p:nvPr/>
        </p:nvSpPr>
        <p:spPr>
          <a:xfrm>
            <a:off x="5800938" y="7897502"/>
            <a:ext cx="343598" cy="46350"/>
          </a:xfrm>
          <a:custGeom>
            <a:avLst/>
            <a:gdLst>
              <a:gd name="connsiteX0" fmla="*/ 6137 w 343598"/>
              <a:gd name="connsiteY0" fmla="*/ 14598 h 46350"/>
              <a:gd name="connsiteX1" fmla="*/ 193462 w 343598"/>
              <a:gd name="connsiteY1" fmla="*/ 16186 h 46350"/>
              <a:gd name="connsiteX2" fmla="*/ 342687 w 343598"/>
              <a:gd name="connsiteY2" fmla="*/ 46348 h 46350"/>
              <a:gd name="connsiteX3" fmla="*/ 250612 w 343598"/>
              <a:gd name="connsiteY3" fmla="*/ 17773 h 46350"/>
              <a:gd name="connsiteX4" fmla="*/ 137900 w 343598"/>
              <a:gd name="connsiteY4" fmla="*/ 8248 h 46350"/>
              <a:gd name="connsiteX5" fmla="*/ 55350 w 343598"/>
              <a:gd name="connsiteY5" fmla="*/ 311 h 46350"/>
              <a:gd name="connsiteX6" fmla="*/ 6137 w 343598"/>
              <a:gd name="connsiteY6" fmla="*/ 14598 h 4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598" h="46350">
                <a:moveTo>
                  <a:pt x="6137" y="14598"/>
                </a:moveTo>
                <a:cubicBezTo>
                  <a:pt x="29156" y="17244"/>
                  <a:pt x="137370" y="10894"/>
                  <a:pt x="193462" y="16186"/>
                </a:cubicBezTo>
                <a:cubicBezTo>
                  <a:pt x="249554" y="21478"/>
                  <a:pt x="333162" y="46084"/>
                  <a:pt x="342687" y="46348"/>
                </a:cubicBezTo>
                <a:cubicBezTo>
                  <a:pt x="352212" y="46613"/>
                  <a:pt x="284743" y="24123"/>
                  <a:pt x="250612" y="17773"/>
                </a:cubicBezTo>
                <a:cubicBezTo>
                  <a:pt x="216481" y="11423"/>
                  <a:pt x="170444" y="11158"/>
                  <a:pt x="137900" y="8248"/>
                </a:cubicBezTo>
                <a:cubicBezTo>
                  <a:pt x="105356" y="5338"/>
                  <a:pt x="80221" y="-1541"/>
                  <a:pt x="55350" y="311"/>
                </a:cubicBezTo>
                <a:cubicBezTo>
                  <a:pt x="30479" y="2163"/>
                  <a:pt x="-16882" y="11952"/>
                  <a:pt x="6137" y="14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: 図形 1404">
            <a:extLst>
              <a:ext uri="{FF2B5EF4-FFF2-40B4-BE49-F238E27FC236}">
                <a16:creationId xmlns:a16="http://schemas.microsoft.com/office/drawing/2014/main" id="{22AF2153-50E2-4C88-A067-04147360E08B}"/>
              </a:ext>
            </a:extLst>
          </p:cNvPr>
          <p:cNvSpPr/>
          <p:nvPr/>
        </p:nvSpPr>
        <p:spPr>
          <a:xfrm>
            <a:off x="5807626" y="7887232"/>
            <a:ext cx="337871" cy="44061"/>
          </a:xfrm>
          <a:custGeom>
            <a:avLst/>
            <a:gdLst>
              <a:gd name="connsiteX0" fmla="*/ 1037 w 337871"/>
              <a:gd name="connsiteY0" fmla="*/ 2643 h 44061"/>
              <a:gd name="connsiteX1" fmla="*/ 137562 w 337871"/>
              <a:gd name="connsiteY1" fmla="*/ 4231 h 44061"/>
              <a:gd name="connsiteX2" fmla="*/ 331237 w 337871"/>
              <a:gd name="connsiteY2" fmla="*/ 43918 h 44061"/>
              <a:gd name="connsiteX3" fmla="*/ 285199 w 337871"/>
              <a:gd name="connsiteY3" fmla="*/ 16931 h 44061"/>
              <a:gd name="connsiteX4" fmla="*/ 208999 w 337871"/>
              <a:gd name="connsiteY4" fmla="*/ 1056 h 44061"/>
              <a:gd name="connsiteX5" fmla="*/ 1037 w 337871"/>
              <a:gd name="connsiteY5" fmla="*/ 2643 h 4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871" h="44061">
                <a:moveTo>
                  <a:pt x="1037" y="2643"/>
                </a:moveTo>
                <a:cubicBezTo>
                  <a:pt x="-10869" y="3172"/>
                  <a:pt x="82529" y="-2648"/>
                  <a:pt x="137562" y="4231"/>
                </a:cubicBezTo>
                <a:cubicBezTo>
                  <a:pt x="192595" y="11110"/>
                  <a:pt x="306631" y="41801"/>
                  <a:pt x="331237" y="43918"/>
                </a:cubicBezTo>
                <a:cubicBezTo>
                  <a:pt x="355843" y="46035"/>
                  <a:pt x="305572" y="24075"/>
                  <a:pt x="285199" y="16931"/>
                </a:cubicBezTo>
                <a:cubicBezTo>
                  <a:pt x="264826" y="9787"/>
                  <a:pt x="251597" y="3966"/>
                  <a:pt x="208999" y="1056"/>
                </a:cubicBezTo>
                <a:cubicBezTo>
                  <a:pt x="166401" y="-1854"/>
                  <a:pt x="12943" y="2114"/>
                  <a:pt x="1037" y="2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: 図形 1405">
            <a:extLst>
              <a:ext uri="{FF2B5EF4-FFF2-40B4-BE49-F238E27FC236}">
                <a16:creationId xmlns:a16="http://schemas.microsoft.com/office/drawing/2014/main" id="{AE158ED4-1760-4106-AE28-8BB3951F8387}"/>
              </a:ext>
            </a:extLst>
          </p:cNvPr>
          <p:cNvSpPr/>
          <p:nvPr/>
        </p:nvSpPr>
        <p:spPr>
          <a:xfrm>
            <a:off x="6145206" y="7932038"/>
            <a:ext cx="285818" cy="75554"/>
          </a:xfrm>
          <a:custGeom>
            <a:avLst/>
            <a:gdLst>
              <a:gd name="connsiteX0" fmla="*/ 7 w 285818"/>
              <a:gd name="connsiteY0" fmla="*/ 700 h 75554"/>
              <a:gd name="connsiteX1" fmla="*/ 214319 w 285818"/>
              <a:gd name="connsiteY1" fmla="*/ 37212 h 75554"/>
              <a:gd name="connsiteX2" fmla="*/ 285757 w 285818"/>
              <a:gd name="connsiteY2" fmla="*/ 75312 h 75554"/>
              <a:gd name="connsiteX3" fmla="*/ 222257 w 285818"/>
              <a:gd name="connsiteY3" fmla="*/ 18162 h 75554"/>
              <a:gd name="connsiteX4" fmla="*/ 7 w 285818"/>
              <a:gd name="connsiteY4" fmla="*/ 700 h 7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818" h="75554">
                <a:moveTo>
                  <a:pt x="7" y="700"/>
                </a:moveTo>
                <a:cubicBezTo>
                  <a:pt x="-1316" y="3875"/>
                  <a:pt x="166694" y="24777"/>
                  <a:pt x="214319" y="37212"/>
                </a:cubicBezTo>
                <a:cubicBezTo>
                  <a:pt x="261944" y="49647"/>
                  <a:pt x="284434" y="78487"/>
                  <a:pt x="285757" y="75312"/>
                </a:cubicBezTo>
                <a:cubicBezTo>
                  <a:pt x="287080" y="72137"/>
                  <a:pt x="266972" y="30862"/>
                  <a:pt x="222257" y="18162"/>
                </a:cubicBezTo>
                <a:cubicBezTo>
                  <a:pt x="177542" y="5462"/>
                  <a:pt x="1330" y="-2475"/>
                  <a:pt x="7" y="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: 図形 1406">
            <a:extLst>
              <a:ext uri="{FF2B5EF4-FFF2-40B4-BE49-F238E27FC236}">
                <a16:creationId xmlns:a16="http://schemas.microsoft.com/office/drawing/2014/main" id="{79A43FEB-6B78-40F1-99BB-80B66D31EA86}"/>
              </a:ext>
            </a:extLst>
          </p:cNvPr>
          <p:cNvSpPr/>
          <p:nvPr/>
        </p:nvSpPr>
        <p:spPr>
          <a:xfrm>
            <a:off x="5513303" y="7542878"/>
            <a:ext cx="301824" cy="137824"/>
          </a:xfrm>
          <a:custGeom>
            <a:avLst/>
            <a:gdLst>
              <a:gd name="connsiteX0" fmla="*/ 298535 w 301824"/>
              <a:gd name="connsiteY0" fmla="*/ 922 h 137824"/>
              <a:gd name="connsiteX1" fmla="*/ 109622 w 301824"/>
              <a:gd name="connsiteY1" fmla="*/ 53310 h 137824"/>
              <a:gd name="connsiteX2" fmla="*/ 85 w 301824"/>
              <a:gd name="connsiteY2" fmla="*/ 137447 h 137824"/>
              <a:gd name="connsiteX3" fmla="*/ 93747 w 301824"/>
              <a:gd name="connsiteY3" fmla="*/ 81885 h 137824"/>
              <a:gd name="connsiteX4" fmla="*/ 220747 w 301824"/>
              <a:gd name="connsiteY4" fmla="*/ 24735 h 137824"/>
              <a:gd name="connsiteX5" fmla="*/ 298535 w 301824"/>
              <a:gd name="connsiteY5" fmla="*/ 922 h 13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24" h="137824">
                <a:moveTo>
                  <a:pt x="298535" y="922"/>
                </a:moveTo>
                <a:cubicBezTo>
                  <a:pt x="280014" y="5685"/>
                  <a:pt x="159364" y="30556"/>
                  <a:pt x="109622" y="53310"/>
                </a:cubicBezTo>
                <a:cubicBezTo>
                  <a:pt x="59880" y="76064"/>
                  <a:pt x="2731" y="132685"/>
                  <a:pt x="85" y="137447"/>
                </a:cubicBezTo>
                <a:cubicBezTo>
                  <a:pt x="-2561" y="142209"/>
                  <a:pt x="56970" y="100670"/>
                  <a:pt x="93747" y="81885"/>
                </a:cubicBezTo>
                <a:cubicBezTo>
                  <a:pt x="130524" y="63100"/>
                  <a:pt x="188732" y="38758"/>
                  <a:pt x="220747" y="24735"/>
                </a:cubicBezTo>
                <a:cubicBezTo>
                  <a:pt x="252762" y="10712"/>
                  <a:pt x="317056" y="-3841"/>
                  <a:pt x="298535" y="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: 図形 1407">
            <a:extLst>
              <a:ext uri="{FF2B5EF4-FFF2-40B4-BE49-F238E27FC236}">
                <a16:creationId xmlns:a16="http://schemas.microsoft.com/office/drawing/2014/main" id="{D07C69DB-DD5A-4C26-9020-BD52233FEEA3}"/>
              </a:ext>
            </a:extLst>
          </p:cNvPr>
          <p:cNvSpPr/>
          <p:nvPr/>
        </p:nvSpPr>
        <p:spPr>
          <a:xfrm>
            <a:off x="5013680" y="7958091"/>
            <a:ext cx="167208" cy="180158"/>
          </a:xfrm>
          <a:custGeom>
            <a:avLst/>
            <a:gdLst>
              <a:gd name="connsiteX0" fmla="*/ 1233 w 167208"/>
              <a:gd name="connsiteY0" fmla="*/ 177847 h 180158"/>
              <a:gd name="connsiteX1" fmla="*/ 164745 w 167208"/>
              <a:gd name="connsiteY1" fmla="*/ 1634 h 180158"/>
              <a:gd name="connsiteX2" fmla="*/ 93308 w 167208"/>
              <a:gd name="connsiteY2" fmla="*/ 95297 h 180158"/>
              <a:gd name="connsiteX3" fmla="*/ 1233 w 167208"/>
              <a:gd name="connsiteY3" fmla="*/ 177847 h 18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08" h="180158">
                <a:moveTo>
                  <a:pt x="1233" y="177847"/>
                </a:moveTo>
                <a:cubicBezTo>
                  <a:pt x="13139" y="162236"/>
                  <a:pt x="149399" y="15392"/>
                  <a:pt x="164745" y="1634"/>
                </a:cubicBezTo>
                <a:cubicBezTo>
                  <a:pt x="180091" y="-12124"/>
                  <a:pt x="119766" y="64605"/>
                  <a:pt x="93308" y="95297"/>
                </a:cubicBezTo>
                <a:cubicBezTo>
                  <a:pt x="66850" y="125989"/>
                  <a:pt x="-10673" y="193458"/>
                  <a:pt x="1233" y="177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: 図形 1408">
            <a:extLst>
              <a:ext uri="{FF2B5EF4-FFF2-40B4-BE49-F238E27FC236}">
                <a16:creationId xmlns:a16="http://schemas.microsoft.com/office/drawing/2014/main" id="{D166A829-8C34-41F9-85A8-49E0ADFD909D}"/>
              </a:ext>
            </a:extLst>
          </p:cNvPr>
          <p:cNvSpPr/>
          <p:nvPr/>
        </p:nvSpPr>
        <p:spPr>
          <a:xfrm>
            <a:off x="5172055" y="7677484"/>
            <a:ext cx="414806" cy="250493"/>
          </a:xfrm>
          <a:custGeom>
            <a:avLst/>
            <a:gdLst>
              <a:gd name="connsiteX0" fmla="*/ 20 w 414806"/>
              <a:gd name="connsiteY0" fmla="*/ 250491 h 250493"/>
              <a:gd name="connsiteX1" fmla="*/ 230208 w 414806"/>
              <a:gd name="connsiteY1" fmla="*/ 42529 h 250493"/>
              <a:gd name="connsiteX2" fmla="*/ 411183 w 414806"/>
              <a:gd name="connsiteY2" fmla="*/ 1254 h 250493"/>
              <a:gd name="connsiteX3" fmla="*/ 342920 w 414806"/>
              <a:gd name="connsiteY3" fmla="*/ 13954 h 250493"/>
              <a:gd name="connsiteX4" fmla="*/ 242908 w 414806"/>
              <a:gd name="connsiteY4" fmla="*/ 47291 h 250493"/>
              <a:gd name="connsiteX5" fmla="*/ 20 w 414806"/>
              <a:gd name="connsiteY5" fmla="*/ 250491 h 250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06" h="250493">
                <a:moveTo>
                  <a:pt x="20" y="250491"/>
                </a:moveTo>
                <a:cubicBezTo>
                  <a:pt x="-2097" y="249697"/>
                  <a:pt x="161681" y="84068"/>
                  <a:pt x="230208" y="42529"/>
                </a:cubicBezTo>
                <a:cubicBezTo>
                  <a:pt x="298735" y="989"/>
                  <a:pt x="392398" y="6016"/>
                  <a:pt x="411183" y="1254"/>
                </a:cubicBezTo>
                <a:cubicBezTo>
                  <a:pt x="429968" y="-3508"/>
                  <a:pt x="370966" y="6281"/>
                  <a:pt x="342920" y="13954"/>
                </a:cubicBezTo>
                <a:cubicBezTo>
                  <a:pt x="314874" y="21627"/>
                  <a:pt x="296883" y="9191"/>
                  <a:pt x="242908" y="47291"/>
                </a:cubicBezTo>
                <a:cubicBezTo>
                  <a:pt x="188933" y="85391"/>
                  <a:pt x="2137" y="251285"/>
                  <a:pt x="20" y="250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: 図形 1409">
            <a:extLst>
              <a:ext uri="{FF2B5EF4-FFF2-40B4-BE49-F238E27FC236}">
                <a16:creationId xmlns:a16="http://schemas.microsoft.com/office/drawing/2014/main" id="{068C5282-3D69-4363-A1A5-5FBCCC19F3DE}"/>
              </a:ext>
            </a:extLst>
          </p:cNvPr>
          <p:cNvSpPr/>
          <p:nvPr/>
        </p:nvSpPr>
        <p:spPr>
          <a:xfrm>
            <a:off x="1390500" y="5591863"/>
            <a:ext cx="200883" cy="67288"/>
          </a:xfrm>
          <a:custGeom>
            <a:avLst/>
            <a:gdLst>
              <a:gd name="connsiteX0" fmla="*/ 150 w 200883"/>
              <a:gd name="connsiteY0" fmla="*/ 370 h 67288"/>
              <a:gd name="connsiteX1" fmla="*/ 190650 w 200883"/>
              <a:gd name="connsiteY1" fmla="*/ 65987 h 67288"/>
              <a:gd name="connsiteX2" fmla="*/ 158900 w 200883"/>
              <a:gd name="connsiteY2" fmla="*/ 40587 h 67288"/>
              <a:gd name="connsiteX3" fmla="*/ 150 w 200883"/>
              <a:gd name="connsiteY3" fmla="*/ 370 h 6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883" h="67288">
                <a:moveTo>
                  <a:pt x="150" y="370"/>
                </a:moveTo>
                <a:cubicBezTo>
                  <a:pt x="5442" y="4603"/>
                  <a:pt x="164192" y="59284"/>
                  <a:pt x="190650" y="65987"/>
                </a:cubicBezTo>
                <a:cubicBezTo>
                  <a:pt x="217108" y="72690"/>
                  <a:pt x="187122" y="51876"/>
                  <a:pt x="158900" y="40587"/>
                </a:cubicBezTo>
                <a:cubicBezTo>
                  <a:pt x="130678" y="29298"/>
                  <a:pt x="-5142" y="-3863"/>
                  <a:pt x="150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: 図形 1410">
            <a:extLst>
              <a:ext uri="{FF2B5EF4-FFF2-40B4-BE49-F238E27FC236}">
                <a16:creationId xmlns:a16="http://schemas.microsoft.com/office/drawing/2014/main" id="{68A11F6A-53E4-4BBA-947D-5B4DA7CF489D}"/>
              </a:ext>
            </a:extLst>
          </p:cNvPr>
          <p:cNvSpPr/>
          <p:nvPr/>
        </p:nvSpPr>
        <p:spPr>
          <a:xfrm>
            <a:off x="1383598" y="5607041"/>
            <a:ext cx="178909" cy="55761"/>
          </a:xfrm>
          <a:custGeom>
            <a:avLst/>
            <a:gdLst>
              <a:gd name="connsiteX0" fmla="*/ 702 w 178909"/>
              <a:gd name="connsiteY0" fmla="*/ 9 h 55761"/>
              <a:gd name="connsiteX1" fmla="*/ 57852 w 178909"/>
              <a:gd name="connsiteY1" fmla="*/ 48692 h 55761"/>
              <a:gd name="connsiteX2" fmla="*/ 178502 w 178909"/>
              <a:gd name="connsiteY2" fmla="*/ 55042 h 55761"/>
              <a:gd name="connsiteX3" fmla="*/ 93835 w 178909"/>
              <a:gd name="connsiteY3" fmla="*/ 44459 h 55761"/>
              <a:gd name="connsiteX4" fmla="*/ 702 w 178909"/>
              <a:gd name="connsiteY4" fmla="*/ 9 h 5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09" h="55761">
                <a:moveTo>
                  <a:pt x="702" y="9"/>
                </a:moveTo>
                <a:cubicBezTo>
                  <a:pt x="-5295" y="714"/>
                  <a:pt x="28219" y="39520"/>
                  <a:pt x="57852" y="48692"/>
                </a:cubicBezTo>
                <a:cubicBezTo>
                  <a:pt x="87485" y="57864"/>
                  <a:pt x="172505" y="55747"/>
                  <a:pt x="178502" y="55042"/>
                </a:cubicBezTo>
                <a:cubicBezTo>
                  <a:pt x="184499" y="54337"/>
                  <a:pt x="122763" y="50103"/>
                  <a:pt x="93835" y="44459"/>
                </a:cubicBezTo>
                <a:cubicBezTo>
                  <a:pt x="64907" y="38815"/>
                  <a:pt x="6699" y="-696"/>
                  <a:pt x="702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: 図形 1411">
            <a:extLst>
              <a:ext uri="{FF2B5EF4-FFF2-40B4-BE49-F238E27FC236}">
                <a16:creationId xmlns:a16="http://schemas.microsoft.com/office/drawing/2014/main" id="{998798DA-7B5A-479B-9420-17CF41A3AD09}"/>
              </a:ext>
            </a:extLst>
          </p:cNvPr>
          <p:cNvSpPr/>
          <p:nvPr/>
        </p:nvSpPr>
        <p:spPr>
          <a:xfrm>
            <a:off x="5390765" y="7182984"/>
            <a:ext cx="682182" cy="552437"/>
          </a:xfrm>
          <a:custGeom>
            <a:avLst/>
            <a:gdLst>
              <a:gd name="connsiteX0" fmla="*/ 385 w 682182"/>
              <a:gd name="connsiteY0" fmla="*/ 983 h 552437"/>
              <a:gd name="connsiteX1" fmla="*/ 487218 w 682182"/>
              <a:gd name="connsiteY1" fmla="*/ 403149 h 552437"/>
              <a:gd name="connsiteX2" fmla="*/ 679835 w 682182"/>
              <a:gd name="connsiteY2" fmla="*/ 551316 h 552437"/>
              <a:gd name="connsiteX3" fmla="*/ 599402 w 682182"/>
              <a:gd name="connsiteY3" fmla="*/ 475116 h 552437"/>
              <a:gd name="connsiteX4" fmla="*/ 408902 w 682182"/>
              <a:gd name="connsiteY4" fmla="*/ 295199 h 552437"/>
              <a:gd name="connsiteX5" fmla="*/ 385 w 682182"/>
              <a:gd name="connsiteY5" fmla="*/ 983 h 55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2182" h="552437">
                <a:moveTo>
                  <a:pt x="385" y="983"/>
                </a:moveTo>
                <a:cubicBezTo>
                  <a:pt x="13438" y="18975"/>
                  <a:pt x="373976" y="311427"/>
                  <a:pt x="487218" y="403149"/>
                </a:cubicBezTo>
                <a:cubicBezTo>
                  <a:pt x="600460" y="494871"/>
                  <a:pt x="661138" y="539322"/>
                  <a:pt x="679835" y="551316"/>
                </a:cubicBezTo>
                <a:cubicBezTo>
                  <a:pt x="698532" y="563310"/>
                  <a:pt x="599402" y="475116"/>
                  <a:pt x="599402" y="475116"/>
                </a:cubicBezTo>
                <a:cubicBezTo>
                  <a:pt x="554247" y="432430"/>
                  <a:pt x="508033" y="373516"/>
                  <a:pt x="408902" y="295199"/>
                </a:cubicBezTo>
                <a:cubicBezTo>
                  <a:pt x="309771" y="216882"/>
                  <a:pt x="-12668" y="-17009"/>
                  <a:pt x="385" y="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: 図形 1412">
            <a:extLst>
              <a:ext uri="{FF2B5EF4-FFF2-40B4-BE49-F238E27FC236}">
                <a16:creationId xmlns:a16="http://schemas.microsoft.com/office/drawing/2014/main" id="{04A18438-A667-4EB4-94FA-015C3C87F517}"/>
              </a:ext>
            </a:extLst>
          </p:cNvPr>
          <p:cNvSpPr/>
          <p:nvPr/>
        </p:nvSpPr>
        <p:spPr>
          <a:xfrm>
            <a:off x="6040922" y="7726060"/>
            <a:ext cx="644421" cy="416970"/>
          </a:xfrm>
          <a:custGeom>
            <a:avLst/>
            <a:gdLst>
              <a:gd name="connsiteX0" fmla="*/ 14861 w 644421"/>
              <a:gd name="connsiteY0" fmla="*/ 12473 h 416970"/>
              <a:gd name="connsiteX1" fmla="*/ 414911 w 644421"/>
              <a:gd name="connsiteY1" fmla="*/ 285523 h 416970"/>
              <a:gd name="connsiteX2" fmla="*/ 596945 w 644421"/>
              <a:gd name="connsiteY2" fmla="*/ 399823 h 416970"/>
              <a:gd name="connsiteX3" fmla="*/ 637161 w 644421"/>
              <a:gd name="connsiteY3" fmla="*/ 406173 h 416970"/>
              <a:gd name="connsiteX4" fmla="*/ 478411 w 644421"/>
              <a:gd name="connsiteY4" fmla="*/ 300340 h 416970"/>
              <a:gd name="connsiteX5" fmla="*/ 122811 w 644421"/>
              <a:gd name="connsiteY5" fmla="*/ 71740 h 416970"/>
              <a:gd name="connsiteX6" fmla="*/ 14861 w 644421"/>
              <a:gd name="connsiteY6" fmla="*/ 12473 h 41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4421" h="416970">
                <a:moveTo>
                  <a:pt x="14861" y="12473"/>
                </a:moveTo>
                <a:cubicBezTo>
                  <a:pt x="63544" y="48103"/>
                  <a:pt x="317897" y="220965"/>
                  <a:pt x="414911" y="285523"/>
                </a:cubicBezTo>
                <a:cubicBezTo>
                  <a:pt x="511925" y="350081"/>
                  <a:pt x="559903" y="379715"/>
                  <a:pt x="596945" y="399823"/>
                </a:cubicBezTo>
                <a:cubicBezTo>
                  <a:pt x="633987" y="419931"/>
                  <a:pt x="656917" y="422753"/>
                  <a:pt x="637161" y="406173"/>
                </a:cubicBezTo>
                <a:cubicBezTo>
                  <a:pt x="617405" y="389593"/>
                  <a:pt x="478411" y="300340"/>
                  <a:pt x="478411" y="300340"/>
                </a:cubicBezTo>
                <a:lnTo>
                  <a:pt x="122811" y="71740"/>
                </a:lnTo>
                <a:cubicBezTo>
                  <a:pt x="46258" y="24115"/>
                  <a:pt x="-33822" y="-23157"/>
                  <a:pt x="14861" y="12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: 図形 1413">
            <a:extLst>
              <a:ext uri="{FF2B5EF4-FFF2-40B4-BE49-F238E27FC236}">
                <a16:creationId xmlns:a16="http://schemas.microsoft.com/office/drawing/2014/main" id="{A7A68AF3-0F86-4887-A810-9E6C3FED3CB6}"/>
              </a:ext>
            </a:extLst>
          </p:cNvPr>
          <p:cNvSpPr/>
          <p:nvPr/>
        </p:nvSpPr>
        <p:spPr>
          <a:xfrm>
            <a:off x="5786792" y="7279047"/>
            <a:ext cx="87335" cy="193328"/>
          </a:xfrm>
          <a:custGeom>
            <a:avLst/>
            <a:gdLst>
              <a:gd name="connsiteX0" fmla="*/ 36158 w 87335"/>
              <a:gd name="connsiteY0" fmla="*/ 2816 h 193328"/>
              <a:gd name="connsiteX1" fmla="*/ 1233 w 87335"/>
              <a:gd name="connsiteY1" fmla="*/ 52028 h 193328"/>
              <a:gd name="connsiteX2" fmla="*/ 9171 w 87335"/>
              <a:gd name="connsiteY2" fmla="*/ 131403 h 193328"/>
              <a:gd name="connsiteX3" fmla="*/ 21871 w 87335"/>
              <a:gd name="connsiteY3" fmla="*/ 164741 h 193328"/>
              <a:gd name="connsiteX4" fmla="*/ 86958 w 87335"/>
              <a:gd name="connsiteY4" fmla="*/ 193316 h 193328"/>
              <a:gd name="connsiteX5" fmla="*/ 47271 w 87335"/>
              <a:gd name="connsiteY5" fmla="*/ 167916 h 193328"/>
              <a:gd name="connsiteX6" fmla="*/ 18696 w 87335"/>
              <a:gd name="connsiteY6" fmla="*/ 136166 h 193328"/>
              <a:gd name="connsiteX7" fmla="*/ 36158 w 87335"/>
              <a:gd name="connsiteY7" fmla="*/ 2816 h 19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35" h="193328">
                <a:moveTo>
                  <a:pt x="36158" y="2816"/>
                </a:moveTo>
                <a:cubicBezTo>
                  <a:pt x="33247" y="-11207"/>
                  <a:pt x="5731" y="30597"/>
                  <a:pt x="1233" y="52028"/>
                </a:cubicBezTo>
                <a:cubicBezTo>
                  <a:pt x="-3265" y="73459"/>
                  <a:pt x="5731" y="112618"/>
                  <a:pt x="9171" y="131403"/>
                </a:cubicBezTo>
                <a:cubicBezTo>
                  <a:pt x="12611" y="150189"/>
                  <a:pt x="8907" y="154422"/>
                  <a:pt x="21871" y="164741"/>
                </a:cubicBezTo>
                <a:cubicBezTo>
                  <a:pt x="34835" y="175060"/>
                  <a:pt x="82725" y="192787"/>
                  <a:pt x="86958" y="193316"/>
                </a:cubicBezTo>
                <a:cubicBezTo>
                  <a:pt x="91191" y="193845"/>
                  <a:pt x="58648" y="177441"/>
                  <a:pt x="47271" y="167916"/>
                </a:cubicBezTo>
                <a:cubicBezTo>
                  <a:pt x="35894" y="158391"/>
                  <a:pt x="23458" y="156539"/>
                  <a:pt x="18696" y="136166"/>
                </a:cubicBezTo>
                <a:cubicBezTo>
                  <a:pt x="13934" y="115793"/>
                  <a:pt x="39069" y="16839"/>
                  <a:pt x="36158" y="2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: 図形 1414">
            <a:extLst>
              <a:ext uri="{FF2B5EF4-FFF2-40B4-BE49-F238E27FC236}">
                <a16:creationId xmlns:a16="http://schemas.microsoft.com/office/drawing/2014/main" id="{F3365790-2318-460A-A3CA-2BB931F81C0A}"/>
              </a:ext>
            </a:extLst>
          </p:cNvPr>
          <p:cNvSpPr/>
          <p:nvPr/>
        </p:nvSpPr>
        <p:spPr>
          <a:xfrm>
            <a:off x="5766171" y="7270750"/>
            <a:ext cx="50500" cy="129224"/>
          </a:xfrm>
          <a:custGeom>
            <a:avLst/>
            <a:gdLst>
              <a:gd name="connsiteX0" fmla="*/ 50429 w 50500"/>
              <a:gd name="connsiteY0" fmla="*/ 0 h 129224"/>
              <a:gd name="connsiteX1" fmla="*/ 12329 w 50500"/>
              <a:gd name="connsiteY1" fmla="*/ 61913 h 129224"/>
              <a:gd name="connsiteX2" fmla="*/ 18679 w 50500"/>
              <a:gd name="connsiteY2" fmla="*/ 128588 h 129224"/>
              <a:gd name="connsiteX3" fmla="*/ 12329 w 50500"/>
              <a:gd name="connsiteY3" fmla="*/ 93663 h 129224"/>
              <a:gd name="connsiteX4" fmla="*/ 1217 w 50500"/>
              <a:gd name="connsiteY4" fmla="*/ 61913 h 129224"/>
              <a:gd name="connsiteX5" fmla="*/ 50429 w 50500"/>
              <a:gd name="connsiteY5" fmla="*/ 0 h 12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500" h="129224">
                <a:moveTo>
                  <a:pt x="50429" y="0"/>
                </a:moveTo>
                <a:cubicBezTo>
                  <a:pt x="52281" y="0"/>
                  <a:pt x="17621" y="40482"/>
                  <a:pt x="12329" y="61913"/>
                </a:cubicBezTo>
                <a:cubicBezTo>
                  <a:pt x="7037" y="83344"/>
                  <a:pt x="18679" y="123296"/>
                  <a:pt x="18679" y="128588"/>
                </a:cubicBezTo>
                <a:cubicBezTo>
                  <a:pt x="18679" y="133880"/>
                  <a:pt x="15239" y="104776"/>
                  <a:pt x="12329" y="93663"/>
                </a:cubicBezTo>
                <a:cubicBezTo>
                  <a:pt x="9419" y="82550"/>
                  <a:pt x="-4075" y="73819"/>
                  <a:pt x="1217" y="61913"/>
                </a:cubicBezTo>
                <a:cubicBezTo>
                  <a:pt x="6509" y="50007"/>
                  <a:pt x="48577" y="0"/>
                  <a:pt x="504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: 図形 1415">
            <a:extLst>
              <a:ext uri="{FF2B5EF4-FFF2-40B4-BE49-F238E27FC236}">
                <a16:creationId xmlns:a16="http://schemas.microsoft.com/office/drawing/2014/main" id="{514B4A03-BE07-4C3A-A578-1C78C9E30BE6}"/>
              </a:ext>
            </a:extLst>
          </p:cNvPr>
          <p:cNvSpPr/>
          <p:nvPr/>
        </p:nvSpPr>
        <p:spPr>
          <a:xfrm>
            <a:off x="5819631" y="7281758"/>
            <a:ext cx="81461" cy="175877"/>
          </a:xfrm>
          <a:custGeom>
            <a:avLst/>
            <a:gdLst>
              <a:gd name="connsiteX0" fmla="*/ 144 w 81461"/>
              <a:gd name="connsiteY0" fmla="*/ 105 h 175877"/>
              <a:gd name="connsiteX1" fmla="*/ 57294 w 81461"/>
              <a:gd name="connsiteY1" fmla="*/ 57255 h 175877"/>
              <a:gd name="connsiteX2" fmla="*/ 60469 w 81461"/>
              <a:gd name="connsiteY2" fmla="*/ 174730 h 175877"/>
              <a:gd name="connsiteX3" fmla="*/ 74757 w 81461"/>
              <a:gd name="connsiteY3" fmla="*/ 114405 h 175877"/>
              <a:gd name="connsiteX4" fmla="*/ 76344 w 81461"/>
              <a:gd name="connsiteY4" fmla="*/ 69955 h 175877"/>
              <a:gd name="connsiteX5" fmla="*/ 144 w 81461"/>
              <a:gd name="connsiteY5" fmla="*/ 105 h 17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461" h="175877">
                <a:moveTo>
                  <a:pt x="144" y="105"/>
                </a:moveTo>
                <a:cubicBezTo>
                  <a:pt x="-3031" y="-2012"/>
                  <a:pt x="47240" y="28151"/>
                  <a:pt x="57294" y="57255"/>
                </a:cubicBezTo>
                <a:cubicBezTo>
                  <a:pt x="67348" y="86359"/>
                  <a:pt x="57559" y="165205"/>
                  <a:pt x="60469" y="174730"/>
                </a:cubicBezTo>
                <a:cubicBezTo>
                  <a:pt x="63379" y="184255"/>
                  <a:pt x="72111" y="131868"/>
                  <a:pt x="74757" y="114405"/>
                </a:cubicBezTo>
                <a:cubicBezTo>
                  <a:pt x="77403" y="96942"/>
                  <a:pt x="87456" y="86359"/>
                  <a:pt x="76344" y="69955"/>
                </a:cubicBezTo>
                <a:cubicBezTo>
                  <a:pt x="65232" y="53551"/>
                  <a:pt x="3319" y="2222"/>
                  <a:pt x="144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: 図形 1416">
            <a:extLst>
              <a:ext uri="{FF2B5EF4-FFF2-40B4-BE49-F238E27FC236}">
                <a16:creationId xmlns:a16="http://schemas.microsoft.com/office/drawing/2014/main" id="{69D67B97-4623-4B95-A301-F6B21EF037F8}"/>
              </a:ext>
            </a:extLst>
          </p:cNvPr>
          <p:cNvSpPr/>
          <p:nvPr/>
        </p:nvSpPr>
        <p:spPr>
          <a:xfrm>
            <a:off x="6101694" y="7608880"/>
            <a:ext cx="111783" cy="158171"/>
          </a:xfrm>
          <a:custGeom>
            <a:avLst/>
            <a:gdLst>
              <a:gd name="connsiteX0" fmla="*/ 10181 w 111783"/>
              <a:gd name="connsiteY0" fmla="*/ 8 h 158171"/>
              <a:gd name="connsiteX1" fmla="*/ 656 w 111783"/>
              <a:gd name="connsiteY1" fmla="*/ 73033 h 158171"/>
              <a:gd name="connsiteX2" fmla="*/ 30819 w 111783"/>
              <a:gd name="connsiteY2" fmla="*/ 130183 h 158171"/>
              <a:gd name="connsiteX3" fmla="*/ 75269 w 111783"/>
              <a:gd name="connsiteY3" fmla="*/ 153995 h 158171"/>
              <a:gd name="connsiteX4" fmla="*/ 111781 w 111783"/>
              <a:gd name="connsiteY4" fmla="*/ 157170 h 158171"/>
              <a:gd name="connsiteX5" fmla="*/ 76856 w 111783"/>
              <a:gd name="connsiteY5" fmla="*/ 142883 h 158171"/>
              <a:gd name="connsiteX6" fmla="*/ 40344 w 111783"/>
              <a:gd name="connsiteY6" fmla="*/ 114308 h 158171"/>
              <a:gd name="connsiteX7" fmla="*/ 11769 w 111783"/>
              <a:gd name="connsiteY7" fmla="*/ 77795 h 158171"/>
              <a:gd name="connsiteX8" fmla="*/ 10181 w 111783"/>
              <a:gd name="connsiteY8" fmla="*/ 8 h 15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83" h="158171">
                <a:moveTo>
                  <a:pt x="10181" y="8"/>
                </a:moveTo>
                <a:cubicBezTo>
                  <a:pt x="8329" y="-786"/>
                  <a:pt x="-2784" y="51337"/>
                  <a:pt x="656" y="73033"/>
                </a:cubicBezTo>
                <a:cubicBezTo>
                  <a:pt x="4096" y="94729"/>
                  <a:pt x="18384" y="116689"/>
                  <a:pt x="30819" y="130183"/>
                </a:cubicBezTo>
                <a:cubicBezTo>
                  <a:pt x="43254" y="143677"/>
                  <a:pt x="61775" y="149497"/>
                  <a:pt x="75269" y="153995"/>
                </a:cubicBezTo>
                <a:cubicBezTo>
                  <a:pt x="88763" y="158493"/>
                  <a:pt x="111517" y="159022"/>
                  <a:pt x="111781" y="157170"/>
                </a:cubicBezTo>
                <a:cubicBezTo>
                  <a:pt x="112045" y="155318"/>
                  <a:pt x="88762" y="150027"/>
                  <a:pt x="76856" y="142883"/>
                </a:cubicBezTo>
                <a:cubicBezTo>
                  <a:pt x="64950" y="135739"/>
                  <a:pt x="51192" y="125156"/>
                  <a:pt x="40344" y="114308"/>
                </a:cubicBezTo>
                <a:cubicBezTo>
                  <a:pt x="29496" y="103460"/>
                  <a:pt x="18119" y="91818"/>
                  <a:pt x="11769" y="77795"/>
                </a:cubicBezTo>
                <a:cubicBezTo>
                  <a:pt x="5419" y="63772"/>
                  <a:pt x="12033" y="802"/>
                  <a:pt x="1018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: 図形 1417">
            <a:extLst>
              <a:ext uri="{FF2B5EF4-FFF2-40B4-BE49-F238E27FC236}">
                <a16:creationId xmlns:a16="http://schemas.microsoft.com/office/drawing/2014/main" id="{1DF4A2B0-1839-4D9C-8C34-7BCD2BC60B96}"/>
              </a:ext>
            </a:extLst>
          </p:cNvPr>
          <p:cNvSpPr/>
          <p:nvPr/>
        </p:nvSpPr>
        <p:spPr>
          <a:xfrm>
            <a:off x="6085536" y="7587725"/>
            <a:ext cx="113772" cy="188197"/>
          </a:xfrm>
          <a:custGeom>
            <a:avLst/>
            <a:gdLst>
              <a:gd name="connsiteX0" fmla="*/ 31102 w 113772"/>
              <a:gd name="connsiteY0" fmla="*/ 525 h 188197"/>
              <a:gd name="connsiteX1" fmla="*/ 2527 w 113772"/>
              <a:gd name="connsiteY1" fmla="*/ 71963 h 188197"/>
              <a:gd name="connsiteX2" fmla="*/ 4114 w 113772"/>
              <a:gd name="connsiteY2" fmla="*/ 94188 h 188197"/>
              <a:gd name="connsiteX3" fmla="*/ 26339 w 113772"/>
              <a:gd name="connsiteY3" fmla="*/ 141813 h 188197"/>
              <a:gd name="connsiteX4" fmla="*/ 42214 w 113772"/>
              <a:gd name="connsiteY4" fmla="*/ 168800 h 188197"/>
              <a:gd name="connsiteX5" fmla="*/ 113652 w 113772"/>
              <a:gd name="connsiteY5" fmla="*/ 187850 h 188197"/>
              <a:gd name="connsiteX6" fmla="*/ 58089 w 113772"/>
              <a:gd name="connsiteY6" fmla="*/ 178325 h 188197"/>
              <a:gd name="connsiteX7" fmla="*/ 15227 w 113772"/>
              <a:gd name="connsiteY7" fmla="*/ 144988 h 188197"/>
              <a:gd name="connsiteX8" fmla="*/ 2527 w 113772"/>
              <a:gd name="connsiteY8" fmla="*/ 113238 h 188197"/>
              <a:gd name="connsiteX9" fmla="*/ 31102 w 113772"/>
              <a:gd name="connsiteY9" fmla="*/ 525 h 18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772" h="188197">
                <a:moveTo>
                  <a:pt x="31102" y="525"/>
                </a:moveTo>
                <a:cubicBezTo>
                  <a:pt x="31102" y="-6354"/>
                  <a:pt x="7025" y="56353"/>
                  <a:pt x="2527" y="71963"/>
                </a:cubicBezTo>
                <a:cubicBezTo>
                  <a:pt x="-1971" y="87573"/>
                  <a:pt x="145" y="82546"/>
                  <a:pt x="4114" y="94188"/>
                </a:cubicBezTo>
                <a:cubicBezTo>
                  <a:pt x="8083" y="105830"/>
                  <a:pt x="19989" y="129378"/>
                  <a:pt x="26339" y="141813"/>
                </a:cubicBezTo>
                <a:cubicBezTo>
                  <a:pt x="32689" y="154248"/>
                  <a:pt x="27662" y="161127"/>
                  <a:pt x="42214" y="168800"/>
                </a:cubicBezTo>
                <a:cubicBezTo>
                  <a:pt x="56766" y="176473"/>
                  <a:pt x="111006" y="186263"/>
                  <a:pt x="113652" y="187850"/>
                </a:cubicBezTo>
                <a:cubicBezTo>
                  <a:pt x="116298" y="189438"/>
                  <a:pt x="74493" y="185469"/>
                  <a:pt x="58089" y="178325"/>
                </a:cubicBezTo>
                <a:cubicBezTo>
                  <a:pt x="41685" y="171181"/>
                  <a:pt x="24487" y="155836"/>
                  <a:pt x="15227" y="144988"/>
                </a:cubicBezTo>
                <a:cubicBezTo>
                  <a:pt x="5967" y="134140"/>
                  <a:pt x="3056" y="130436"/>
                  <a:pt x="2527" y="113238"/>
                </a:cubicBezTo>
                <a:cubicBezTo>
                  <a:pt x="1998" y="96040"/>
                  <a:pt x="31102" y="7404"/>
                  <a:pt x="31102" y="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: 図形 1418">
            <a:extLst>
              <a:ext uri="{FF2B5EF4-FFF2-40B4-BE49-F238E27FC236}">
                <a16:creationId xmlns:a16="http://schemas.microsoft.com/office/drawing/2014/main" id="{B35B0B9C-AB3B-43EE-A332-35D3990D15B0}"/>
              </a:ext>
            </a:extLst>
          </p:cNvPr>
          <p:cNvSpPr/>
          <p:nvPr/>
        </p:nvSpPr>
        <p:spPr>
          <a:xfrm>
            <a:off x="6124535" y="7588092"/>
            <a:ext cx="93731" cy="174644"/>
          </a:xfrm>
          <a:custGeom>
            <a:avLst/>
            <a:gdLst>
              <a:gd name="connsiteX0" fmla="*/ 40 w 93731"/>
              <a:gd name="connsiteY0" fmla="*/ 158 h 174644"/>
              <a:gd name="connsiteX1" fmla="*/ 85765 w 93731"/>
              <a:gd name="connsiteY1" fmla="*/ 57308 h 174644"/>
              <a:gd name="connsiteX2" fmla="*/ 90528 w 93731"/>
              <a:gd name="connsiteY2" fmla="*/ 173196 h 174644"/>
              <a:gd name="connsiteX3" fmla="*/ 90528 w 93731"/>
              <a:gd name="connsiteY3" fmla="*/ 119221 h 174644"/>
              <a:gd name="connsiteX4" fmla="*/ 74653 w 93731"/>
              <a:gd name="connsiteY4" fmla="*/ 73183 h 174644"/>
              <a:gd name="connsiteX5" fmla="*/ 40 w 93731"/>
              <a:gd name="connsiteY5" fmla="*/ 158 h 17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731" h="174644">
                <a:moveTo>
                  <a:pt x="40" y="158"/>
                </a:moveTo>
                <a:cubicBezTo>
                  <a:pt x="1892" y="-2488"/>
                  <a:pt x="70684" y="28468"/>
                  <a:pt x="85765" y="57308"/>
                </a:cubicBezTo>
                <a:cubicBezTo>
                  <a:pt x="100846" y="86148"/>
                  <a:pt x="89734" y="162877"/>
                  <a:pt x="90528" y="173196"/>
                </a:cubicBezTo>
                <a:cubicBezTo>
                  <a:pt x="91322" y="183515"/>
                  <a:pt x="93174" y="135890"/>
                  <a:pt x="90528" y="119221"/>
                </a:cubicBezTo>
                <a:cubicBezTo>
                  <a:pt x="87882" y="102552"/>
                  <a:pt x="88147" y="92498"/>
                  <a:pt x="74653" y="73183"/>
                </a:cubicBezTo>
                <a:cubicBezTo>
                  <a:pt x="61159" y="53868"/>
                  <a:pt x="-1812" y="2804"/>
                  <a:pt x="40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: 図形 1419">
            <a:extLst>
              <a:ext uri="{FF2B5EF4-FFF2-40B4-BE49-F238E27FC236}">
                <a16:creationId xmlns:a16="http://schemas.microsoft.com/office/drawing/2014/main" id="{E5420511-6996-4BB7-A88B-EC9CF0577E54}"/>
              </a:ext>
            </a:extLst>
          </p:cNvPr>
          <p:cNvSpPr/>
          <p:nvPr/>
        </p:nvSpPr>
        <p:spPr>
          <a:xfrm>
            <a:off x="6013223" y="6912634"/>
            <a:ext cx="86167" cy="522272"/>
          </a:xfrm>
          <a:custGeom>
            <a:avLst/>
            <a:gdLst>
              <a:gd name="connsiteX0" fmla="*/ 227 w 86167"/>
              <a:gd name="connsiteY0" fmla="*/ 399 h 522272"/>
              <a:gd name="connsiteX1" fmla="*/ 82777 w 86167"/>
              <a:gd name="connsiteY1" fmla="*/ 112583 h 522272"/>
              <a:gd name="connsiteX2" fmla="*/ 70077 w 86167"/>
              <a:gd name="connsiteY2" fmla="*/ 286149 h 522272"/>
              <a:gd name="connsiteX3" fmla="*/ 67960 w 86167"/>
              <a:gd name="connsiteY3" fmla="*/ 514749 h 522272"/>
              <a:gd name="connsiteX4" fmla="*/ 67960 w 86167"/>
              <a:gd name="connsiteY4" fmla="*/ 447016 h 522272"/>
              <a:gd name="connsiteX5" fmla="*/ 48910 w 86167"/>
              <a:gd name="connsiteY5" fmla="*/ 248049 h 522272"/>
              <a:gd name="connsiteX6" fmla="*/ 57377 w 86167"/>
              <a:gd name="connsiteY6" fmla="*/ 80833 h 522272"/>
              <a:gd name="connsiteX7" fmla="*/ 227 w 86167"/>
              <a:gd name="connsiteY7" fmla="*/ 399 h 52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167" h="522272">
                <a:moveTo>
                  <a:pt x="227" y="399"/>
                </a:moveTo>
                <a:cubicBezTo>
                  <a:pt x="4460" y="5691"/>
                  <a:pt x="71135" y="64958"/>
                  <a:pt x="82777" y="112583"/>
                </a:cubicBezTo>
                <a:cubicBezTo>
                  <a:pt x="94419" y="160208"/>
                  <a:pt x="72546" y="219121"/>
                  <a:pt x="70077" y="286149"/>
                </a:cubicBezTo>
                <a:cubicBezTo>
                  <a:pt x="67608" y="353177"/>
                  <a:pt x="68313" y="487938"/>
                  <a:pt x="67960" y="514749"/>
                </a:cubicBezTo>
                <a:cubicBezTo>
                  <a:pt x="67607" y="541560"/>
                  <a:pt x="71135" y="491466"/>
                  <a:pt x="67960" y="447016"/>
                </a:cubicBezTo>
                <a:cubicBezTo>
                  <a:pt x="64785" y="402566"/>
                  <a:pt x="50674" y="309079"/>
                  <a:pt x="48910" y="248049"/>
                </a:cubicBezTo>
                <a:cubicBezTo>
                  <a:pt x="47146" y="187019"/>
                  <a:pt x="62669" y="118227"/>
                  <a:pt x="57377" y="80833"/>
                </a:cubicBezTo>
                <a:cubicBezTo>
                  <a:pt x="52085" y="43439"/>
                  <a:pt x="-4006" y="-4893"/>
                  <a:pt x="227" y="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: 図形 1420">
            <a:extLst>
              <a:ext uri="{FF2B5EF4-FFF2-40B4-BE49-F238E27FC236}">
                <a16:creationId xmlns:a16="http://schemas.microsoft.com/office/drawing/2014/main" id="{A704342A-5FD5-4999-8D56-19381EE6061D}"/>
              </a:ext>
            </a:extLst>
          </p:cNvPr>
          <p:cNvSpPr/>
          <p:nvPr/>
        </p:nvSpPr>
        <p:spPr>
          <a:xfrm>
            <a:off x="5753100" y="7133167"/>
            <a:ext cx="301201" cy="256437"/>
          </a:xfrm>
          <a:custGeom>
            <a:avLst/>
            <a:gdLst>
              <a:gd name="connsiteX0" fmla="*/ 0 w 301201"/>
              <a:gd name="connsiteY0" fmla="*/ 0 h 256437"/>
              <a:gd name="connsiteX1" fmla="*/ 165100 w 301201"/>
              <a:gd name="connsiteY1" fmla="*/ 141816 h 256437"/>
              <a:gd name="connsiteX2" fmla="*/ 298450 w 301201"/>
              <a:gd name="connsiteY2" fmla="*/ 254000 h 256437"/>
              <a:gd name="connsiteX3" fmla="*/ 251883 w 301201"/>
              <a:gd name="connsiteY3" fmla="*/ 213783 h 256437"/>
              <a:gd name="connsiteX4" fmla="*/ 211667 w 301201"/>
              <a:gd name="connsiteY4" fmla="*/ 152400 h 256437"/>
              <a:gd name="connsiteX5" fmla="*/ 0 w 301201"/>
              <a:gd name="connsiteY5" fmla="*/ 0 h 25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201" h="256437">
                <a:moveTo>
                  <a:pt x="0" y="0"/>
                </a:moveTo>
                <a:lnTo>
                  <a:pt x="165100" y="141816"/>
                </a:lnTo>
                <a:lnTo>
                  <a:pt x="298450" y="254000"/>
                </a:lnTo>
                <a:cubicBezTo>
                  <a:pt x="312914" y="265994"/>
                  <a:pt x="266347" y="230716"/>
                  <a:pt x="251883" y="213783"/>
                </a:cubicBezTo>
                <a:cubicBezTo>
                  <a:pt x="237419" y="196850"/>
                  <a:pt x="250825" y="189442"/>
                  <a:pt x="211667" y="152400"/>
                </a:cubicBezTo>
                <a:cubicBezTo>
                  <a:pt x="172509" y="115358"/>
                  <a:pt x="94721" y="53445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: 図形 1421">
            <a:extLst>
              <a:ext uri="{FF2B5EF4-FFF2-40B4-BE49-F238E27FC236}">
                <a16:creationId xmlns:a16="http://schemas.microsoft.com/office/drawing/2014/main" id="{8BD51C5D-F44C-48DF-AD90-C1EA92EB5A28}"/>
              </a:ext>
            </a:extLst>
          </p:cNvPr>
          <p:cNvSpPr/>
          <p:nvPr/>
        </p:nvSpPr>
        <p:spPr>
          <a:xfrm>
            <a:off x="6106426" y="7386111"/>
            <a:ext cx="212830" cy="168655"/>
          </a:xfrm>
          <a:custGeom>
            <a:avLst/>
            <a:gdLst>
              <a:gd name="connsiteX0" fmla="*/ 4391 w 212830"/>
              <a:gd name="connsiteY0" fmla="*/ 5289 h 168655"/>
              <a:gd name="connsiteX1" fmla="*/ 211824 w 212830"/>
              <a:gd name="connsiteY1" fmla="*/ 168272 h 168655"/>
              <a:gd name="connsiteX2" fmla="*/ 80591 w 212830"/>
              <a:gd name="connsiteY2" fmla="*/ 49739 h 168655"/>
              <a:gd name="connsiteX3" fmla="*/ 4391 w 212830"/>
              <a:gd name="connsiteY3" fmla="*/ 5289 h 168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830" h="168655">
                <a:moveTo>
                  <a:pt x="4391" y="5289"/>
                </a:moveTo>
                <a:cubicBezTo>
                  <a:pt x="26263" y="25045"/>
                  <a:pt x="199124" y="160864"/>
                  <a:pt x="211824" y="168272"/>
                </a:cubicBezTo>
                <a:cubicBezTo>
                  <a:pt x="224524" y="175680"/>
                  <a:pt x="113399" y="73728"/>
                  <a:pt x="80591" y="49739"/>
                </a:cubicBezTo>
                <a:cubicBezTo>
                  <a:pt x="47783" y="25750"/>
                  <a:pt x="-17481" y="-14467"/>
                  <a:pt x="4391" y="5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: 図形 1422">
            <a:extLst>
              <a:ext uri="{FF2B5EF4-FFF2-40B4-BE49-F238E27FC236}">
                <a16:creationId xmlns:a16="http://schemas.microsoft.com/office/drawing/2014/main" id="{AB23DE4C-D224-464C-A289-0EB3C768C366}"/>
              </a:ext>
            </a:extLst>
          </p:cNvPr>
          <p:cNvSpPr/>
          <p:nvPr/>
        </p:nvSpPr>
        <p:spPr>
          <a:xfrm>
            <a:off x="6087510" y="7280721"/>
            <a:ext cx="328593" cy="360248"/>
          </a:xfrm>
          <a:custGeom>
            <a:avLst/>
            <a:gdLst>
              <a:gd name="connsiteX0" fmla="*/ 23 w 328593"/>
              <a:gd name="connsiteY0" fmla="*/ 612 h 360248"/>
              <a:gd name="connsiteX1" fmla="*/ 150307 w 328593"/>
              <a:gd name="connsiteY1" fmla="*/ 131846 h 360248"/>
              <a:gd name="connsiteX2" fmla="*/ 321757 w 328593"/>
              <a:gd name="connsiteY2" fmla="*/ 351979 h 360248"/>
              <a:gd name="connsiteX3" fmla="*/ 281540 w 328593"/>
              <a:gd name="connsiteY3" fmla="*/ 301179 h 360248"/>
              <a:gd name="connsiteX4" fmla="*/ 160890 w 328593"/>
              <a:gd name="connsiteY4" fmla="*/ 182646 h 360248"/>
              <a:gd name="connsiteX5" fmla="*/ 23 w 328593"/>
              <a:gd name="connsiteY5" fmla="*/ 612 h 36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593" h="360248">
                <a:moveTo>
                  <a:pt x="23" y="612"/>
                </a:moveTo>
                <a:cubicBezTo>
                  <a:pt x="-1741" y="-7855"/>
                  <a:pt x="96685" y="73285"/>
                  <a:pt x="150307" y="131846"/>
                </a:cubicBezTo>
                <a:cubicBezTo>
                  <a:pt x="203929" y="190407"/>
                  <a:pt x="299885" y="323757"/>
                  <a:pt x="321757" y="351979"/>
                </a:cubicBezTo>
                <a:cubicBezTo>
                  <a:pt x="343629" y="380201"/>
                  <a:pt x="308351" y="329401"/>
                  <a:pt x="281540" y="301179"/>
                </a:cubicBezTo>
                <a:cubicBezTo>
                  <a:pt x="254729" y="272957"/>
                  <a:pt x="203929" y="228860"/>
                  <a:pt x="160890" y="182646"/>
                </a:cubicBezTo>
                <a:cubicBezTo>
                  <a:pt x="117851" y="136432"/>
                  <a:pt x="1787" y="9079"/>
                  <a:pt x="23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: 図形 1423">
            <a:extLst>
              <a:ext uri="{FF2B5EF4-FFF2-40B4-BE49-F238E27FC236}">
                <a16:creationId xmlns:a16="http://schemas.microsoft.com/office/drawing/2014/main" id="{4C5A2308-2F7A-4726-9E0B-F628A03FF001}"/>
              </a:ext>
            </a:extLst>
          </p:cNvPr>
          <p:cNvSpPr/>
          <p:nvPr/>
        </p:nvSpPr>
        <p:spPr>
          <a:xfrm>
            <a:off x="6360583" y="7592483"/>
            <a:ext cx="333679" cy="547313"/>
          </a:xfrm>
          <a:custGeom>
            <a:avLst/>
            <a:gdLst>
              <a:gd name="connsiteX0" fmla="*/ 0 w 333679"/>
              <a:gd name="connsiteY0" fmla="*/ 0 h 547313"/>
              <a:gd name="connsiteX1" fmla="*/ 260350 w 333679"/>
              <a:gd name="connsiteY1" fmla="*/ 302684 h 547313"/>
              <a:gd name="connsiteX2" fmla="*/ 330200 w 333679"/>
              <a:gd name="connsiteY2" fmla="*/ 370417 h 547313"/>
              <a:gd name="connsiteX3" fmla="*/ 323850 w 333679"/>
              <a:gd name="connsiteY3" fmla="*/ 416984 h 547313"/>
              <a:gd name="connsiteX4" fmla="*/ 330200 w 333679"/>
              <a:gd name="connsiteY4" fmla="*/ 546100 h 547313"/>
              <a:gd name="connsiteX5" fmla="*/ 315384 w 333679"/>
              <a:gd name="connsiteY5" fmla="*/ 474134 h 547313"/>
              <a:gd name="connsiteX6" fmla="*/ 309034 w 333679"/>
              <a:gd name="connsiteY6" fmla="*/ 349250 h 547313"/>
              <a:gd name="connsiteX7" fmla="*/ 230717 w 333679"/>
              <a:gd name="connsiteY7" fmla="*/ 266700 h 547313"/>
              <a:gd name="connsiteX8" fmla="*/ 0 w 333679"/>
              <a:gd name="connsiteY8" fmla="*/ 0 h 54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679" h="547313">
                <a:moveTo>
                  <a:pt x="0" y="0"/>
                </a:moveTo>
                <a:cubicBezTo>
                  <a:pt x="102658" y="120474"/>
                  <a:pt x="205317" y="240948"/>
                  <a:pt x="260350" y="302684"/>
                </a:cubicBezTo>
                <a:cubicBezTo>
                  <a:pt x="315383" y="364420"/>
                  <a:pt x="319617" y="351367"/>
                  <a:pt x="330200" y="370417"/>
                </a:cubicBezTo>
                <a:cubicBezTo>
                  <a:pt x="340783" y="389467"/>
                  <a:pt x="323850" y="387704"/>
                  <a:pt x="323850" y="416984"/>
                </a:cubicBezTo>
                <a:cubicBezTo>
                  <a:pt x="323850" y="446264"/>
                  <a:pt x="331611" y="536575"/>
                  <a:pt x="330200" y="546100"/>
                </a:cubicBezTo>
                <a:cubicBezTo>
                  <a:pt x="328789" y="555625"/>
                  <a:pt x="318912" y="506942"/>
                  <a:pt x="315384" y="474134"/>
                </a:cubicBezTo>
                <a:cubicBezTo>
                  <a:pt x="311856" y="441326"/>
                  <a:pt x="323145" y="383822"/>
                  <a:pt x="309034" y="349250"/>
                </a:cubicBezTo>
                <a:cubicBezTo>
                  <a:pt x="294923" y="314678"/>
                  <a:pt x="230717" y="266700"/>
                  <a:pt x="230717" y="2667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: 図形 1424">
            <a:extLst>
              <a:ext uri="{FF2B5EF4-FFF2-40B4-BE49-F238E27FC236}">
                <a16:creationId xmlns:a16="http://schemas.microsoft.com/office/drawing/2014/main" id="{81A655D2-37AC-4A74-863A-513CB208A660}"/>
              </a:ext>
            </a:extLst>
          </p:cNvPr>
          <p:cNvSpPr/>
          <p:nvPr/>
        </p:nvSpPr>
        <p:spPr>
          <a:xfrm>
            <a:off x="3881438" y="7200586"/>
            <a:ext cx="427435" cy="55877"/>
          </a:xfrm>
          <a:custGeom>
            <a:avLst/>
            <a:gdLst>
              <a:gd name="connsiteX0" fmla="*/ 0 w 427435"/>
              <a:gd name="connsiteY0" fmla="*/ 55877 h 55877"/>
              <a:gd name="connsiteX1" fmla="*/ 223837 w 427435"/>
              <a:gd name="connsiteY1" fmla="*/ 27302 h 55877"/>
              <a:gd name="connsiteX2" fmla="*/ 425450 w 427435"/>
              <a:gd name="connsiteY2" fmla="*/ 314 h 55877"/>
              <a:gd name="connsiteX3" fmla="*/ 319087 w 427435"/>
              <a:gd name="connsiteY3" fmla="*/ 14602 h 55877"/>
              <a:gd name="connsiteX4" fmla="*/ 192087 w 427435"/>
              <a:gd name="connsiteY4" fmla="*/ 44764 h 55877"/>
              <a:gd name="connsiteX5" fmla="*/ 0 w 427435"/>
              <a:gd name="connsiteY5" fmla="*/ 55877 h 5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435" h="55877">
                <a:moveTo>
                  <a:pt x="0" y="55877"/>
                </a:moveTo>
                <a:lnTo>
                  <a:pt x="223837" y="27302"/>
                </a:lnTo>
                <a:lnTo>
                  <a:pt x="425450" y="314"/>
                </a:lnTo>
                <a:cubicBezTo>
                  <a:pt x="441325" y="-1803"/>
                  <a:pt x="357981" y="7194"/>
                  <a:pt x="319087" y="14602"/>
                </a:cubicBezTo>
                <a:cubicBezTo>
                  <a:pt x="280193" y="22010"/>
                  <a:pt x="244210" y="38414"/>
                  <a:pt x="192087" y="44764"/>
                </a:cubicBezTo>
                <a:cubicBezTo>
                  <a:pt x="139964" y="51114"/>
                  <a:pt x="73157" y="51908"/>
                  <a:pt x="0" y="55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: 図形 1425">
            <a:extLst>
              <a:ext uri="{FF2B5EF4-FFF2-40B4-BE49-F238E27FC236}">
                <a16:creationId xmlns:a16="http://schemas.microsoft.com/office/drawing/2014/main" id="{DD78C566-742D-433B-ABA7-8FC3820D52F2}"/>
              </a:ext>
            </a:extLst>
          </p:cNvPr>
          <p:cNvSpPr/>
          <p:nvPr/>
        </p:nvSpPr>
        <p:spPr>
          <a:xfrm>
            <a:off x="3876563" y="7218895"/>
            <a:ext cx="430660" cy="72842"/>
          </a:xfrm>
          <a:custGeom>
            <a:avLst/>
            <a:gdLst>
              <a:gd name="connsiteX0" fmla="*/ 112 w 430660"/>
              <a:gd name="connsiteY0" fmla="*/ 72493 h 72842"/>
              <a:gd name="connsiteX1" fmla="*/ 268400 w 430660"/>
              <a:gd name="connsiteY1" fmla="*/ 37568 h 72842"/>
              <a:gd name="connsiteX2" fmla="*/ 430325 w 430660"/>
              <a:gd name="connsiteY2" fmla="*/ 1055 h 72842"/>
              <a:gd name="connsiteX3" fmla="*/ 301737 w 430660"/>
              <a:gd name="connsiteY3" fmla="*/ 15343 h 72842"/>
              <a:gd name="connsiteX4" fmla="*/ 112 w 430660"/>
              <a:gd name="connsiteY4" fmla="*/ 72493 h 7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660" h="72842">
                <a:moveTo>
                  <a:pt x="112" y="72493"/>
                </a:moveTo>
                <a:cubicBezTo>
                  <a:pt x="-5444" y="76197"/>
                  <a:pt x="196698" y="49474"/>
                  <a:pt x="268400" y="37568"/>
                </a:cubicBezTo>
                <a:cubicBezTo>
                  <a:pt x="340102" y="25662"/>
                  <a:pt x="424769" y="4759"/>
                  <a:pt x="430325" y="1055"/>
                </a:cubicBezTo>
                <a:cubicBezTo>
                  <a:pt x="435881" y="-2649"/>
                  <a:pt x="371587" y="3701"/>
                  <a:pt x="301737" y="15343"/>
                </a:cubicBezTo>
                <a:cubicBezTo>
                  <a:pt x="231887" y="26985"/>
                  <a:pt x="5668" y="68789"/>
                  <a:pt x="112" y="72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: 図形 1426">
            <a:extLst>
              <a:ext uri="{FF2B5EF4-FFF2-40B4-BE49-F238E27FC236}">
                <a16:creationId xmlns:a16="http://schemas.microsoft.com/office/drawing/2014/main" id="{E0032977-C6C4-46E2-8BE3-10FB1049BD94}"/>
              </a:ext>
            </a:extLst>
          </p:cNvPr>
          <p:cNvSpPr/>
          <p:nvPr/>
        </p:nvSpPr>
        <p:spPr>
          <a:xfrm>
            <a:off x="4413278" y="7132572"/>
            <a:ext cx="162048" cy="58936"/>
          </a:xfrm>
          <a:custGeom>
            <a:avLst/>
            <a:gdLst>
              <a:gd name="connsiteX0" fmla="*/ 1560 w 162048"/>
              <a:gd name="connsiteY0" fmla="*/ 58803 h 58936"/>
              <a:gd name="connsiteX1" fmla="*/ 160310 w 162048"/>
              <a:gd name="connsiteY1" fmla="*/ 1653 h 58936"/>
              <a:gd name="connsiteX2" fmla="*/ 82522 w 162048"/>
              <a:gd name="connsiteY2" fmla="*/ 17528 h 58936"/>
              <a:gd name="connsiteX3" fmla="*/ 1560 w 162048"/>
              <a:gd name="connsiteY3" fmla="*/ 58803 h 5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48" h="58936">
                <a:moveTo>
                  <a:pt x="1560" y="58803"/>
                </a:moveTo>
                <a:cubicBezTo>
                  <a:pt x="14525" y="56157"/>
                  <a:pt x="146816" y="8532"/>
                  <a:pt x="160310" y="1653"/>
                </a:cubicBezTo>
                <a:cubicBezTo>
                  <a:pt x="173804" y="-5226"/>
                  <a:pt x="105012" y="11178"/>
                  <a:pt x="82522" y="17528"/>
                </a:cubicBezTo>
                <a:cubicBezTo>
                  <a:pt x="60032" y="23878"/>
                  <a:pt x="-11405" y="61449"/>
                  <a:pt x="1560" y="58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: 図形 1427">
            <a:extLst>
              <a:ext uri="{FF2B5EF4-FFF2-40B4-BE49-F238E27FC236}">
                <a16:creationId xmlns:a16="http://schemas.microsoft.com/office/drawing/2014/main" id="{049038F7-7E42-4347-8341-7FCDD57D614E}"/>
              </a:ext>
            </a:extLst>
          </p:cNvPr>
          <p:cNvSpPr/>
          <p:nvPr/>
        </p:nvSpPr>
        <p:spPr>
          <a:xfrm>
            <a:off x="4401901" y="7078625"/>
            <a:ext cx="146561" cy="74682"/>
          </a:xfrm>
          <a:custGeom>
            <a:avLst/>
            <a:gdLst>
              <a:gd name="connsiteX0" fmla="*/ 237 w 146561"/>
              <a:gd name="connsiteY0" fmla="*/ 74650 h 74682"/>
              <a:gd name="connsiteX1" fmla="*/ 95487 w 146561"/>
              <a:gd name="connsiteY1" fmla="*/ 38138 h 74682"/>
              <a:gd name="connsiteX2" fmla="*/ 144699 w 146561"/>
              <a:gd name="connsiteY2" fmla="*/ 38 h 74682"/>
              <a:gd name="connsiteX3" fmla="*/ 125649 w 146561"/>
              <a:gd name="connsiteY3" fmla="*/ 31788 h 74682"/>
              <a:gd name="connsiteX4" fmla="*/ 237 w 146561"/>
              <a:gd name="connsiteY4" fmla="*/ 74650 h 7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61" h="74682">
                <a:moveTo>
                  <a:pt x="237" y="74650"/>
                </a:moveTo>
                <a:cubicBezTo>
                  <a:pt x="-4790" y="75708"/>
                  <a:pt x="71410" y="50573"/>
                  <a:pt x="95487" y="38138"/>
                </a:cubicBezTo>
                <a:cubicBezTo>
                  <a:pt x="119564" y="25703"/>
                  <a:pt x="139672" y="1096"/>
                  <a:pt x="144699" y="38"/>
                </a:cubicBezTo>
                <a:cubicBezTo>
                  <a:pt x="149726" y="-1020"/>
                  <a:pt x="144964" y="20146"/>
                  <a:pt x="125649" y="31788"/>
                </a:cubicBezTo>
                <a:cubicBezTo>
                  <a:pt x="106335" y="43430"/>
                  <a:pt x="5264" y="73592"/>
                  <a:pt x="237" y="74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: 図形 1428">
            <a:extLst>
              <a:ext uri="{FF2B5EF4-FFF2-40B4-BE49-F238E27FC236}">
                <a16:creationId xmlns:a16="http://schemas.microsoft.com/office/drawing/2014/main" id="{0363CD14-25A6-497B-9103-2599B395C0A6}"/>
              </a:ext>
            </a:extLst>
          </p:cNvPr>
          <p:cNvSpPr/>
          <p:nvPr/>
        </p:nvSpPr>
        <p:spPr>
          <a:xfrm>
            <a:off x="3825663" y="7443422"/>
            <a:ext cx="499668" cy="113102"/>
          </a:xfrm>
          <a:custGeom>
            <a:avLst/>
            <a:gdLst>
              <a:gd name="connsiteX0" fmla="*/ 212 w 499668"/>
              <a:gd name="connsiteY0" fmla="*/ 113078 h 113102"/>
              <a:gd name="connsiteX1" fmla="*/ 263737 w 499668"/>
              <a:gd name="connsiteY1" fmla="*/ 60691 h 113102"/>
              <a:gd name="connsiteX2" fmla="*/ 495512 w 499668"/>
              <a:gd name="connsiteY2" fmla="*/ 366 h 113102"/>
              <a:gd name="connsiteX3" fmla="*/ 405025 w 499668"/>
              <a:gd name="connsiteY3" fmla="*/ 36878 h 113102"/>
              <a:gd name="connsiteX4" fmla="*/ 308187 w 499668"/>
              <a:gd name="connsiteY4" fmla="*/ 67041 h 113102"/>
              <a:gd name="connsiteX5" fmla="*/ 212 w 499668"/>
              <a:gd name="connsiteY5" fmla="*/ 113078 h 11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668" h="113102">
                <a:moveTo>
                  <a:pt x="212" y="113078"/>
                </a:moveTo>
                <a:cubicBezTo>
                  <a:pt x="-7196" y="112020"/>
                  <a:pt x="181187" y="79476"/>
                  <a:pt x="263737" y="60691"/>
                </a:cubicBezTo>
                <a:cubicBezTo>
                  <a:pt x="346287" y="41906"/>
                  <a:pt x="471964" y="4335"/>
                  <a:pt x="495512" y="366"/>
                </a:cubicBezTo>
                <a:cubicBezTo>
                  <a:pt x="519060" y="-3603"/>
                  <a:pt x="436246" y="25766"/>
                  <a:pt x="405025" y="36878"/>
                </a:cubicBezTo>
                <a:cubicBezTo>
                  <a:pt x="373804" y="47990"/>
                  <a:pt x="373275" y="53812"/>
                  <a:pt x="308187" y="67041"/>
                </a:cubicBezTo>
                <a:cubicBezTo>
                  <a:pt x="243100" y="80270"/>
                  <a:pt x="7620" y="114136"/>
                  <a:pt x="212" y="113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: 図形 1429">
            <a:extLst>
              <a:ext uri="{FF2B5EF4-FFF2-40B4-BE49-F238E27FC236}">
                <a16:creationId xmlns:a16="http://schemas.microsoft.com/office/drawing/2014/main" id="{B15877E8-3177-4A24-B8B0-E1784C22B104}"/>
              </a:ext>
            </a:extLst>
          </p:cNvPr>
          <p:cNvSpPr/>
          <p:nvPr/>
        </p:nvSpPr>
        <p:spPr>
          <a:xfrm>
            <a:off x="4505044" y="7326653"/>
            <a:ext cx="186971" cy="60227"/>
          </a:xfrm>
          <a:custGeom>
            <a:avLst/>
            <a:gdLst>
              <a:gd name="connsiteX0" fmla="*/ 3456 w 186971"/>
              <a:gd name="connsiteY0" fmla="*/ 59985 h 60227"/>
              <a:gd name="connsiteX1" fmla="*/ 186019 w 186971"/>
              <a:gd name="connsiteY1" fmla="*/ 1247 h 60227"/>
              <a:gd name="connsiteX2" fmla="*/ 73306 w 186971"/>
              <a:gd name="connsiteY2" fmla="*/ 21885 h 60227"/>
              <a:gd name="connsiteX3" fmla="*/ 3456 w 186971"/>
              <a:gd name="connsiteY3" fmla="*/ 59985 h 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971" h="60227">
                <a:moveTo>
                  <a:pt x="3456" y="59985"/>
                </a:moveTo>
                <a:cubicBezTo>
                  <a:pt x="22242" y="56545"/>
                  <a:pt x="174377" y="7597"/>
                  <a:pt x="186019" y="1247"/>
                </a:cubicBezTo>
                <a:cubicBezTo>
                  <a:pt x="197661" y="-5103"/>
                  <a:pt x="99235" y="14477"/>
                  <a:pt x="73306" y="21885"/>
                </a:cubicBezTo>
                <a:cubicBezTo>
                  <a:pt x="47377" y="29293"/>
                  <a:pt x="-15330" y="63425"/>
                  <a:pt x="3456" y="599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: 図形 1430">
            <a:extLst>
              <a:ext uri="{FF2B5EF4-FFF2-40B4-BE49-F238E27FC236}">
                <a16:creationId xmlns:a16="http://schemas.microsoft.com/office/drawing/2014/main" id="{F2D27AD2-603C-47BC-97C3-CB884E9F8232}"/>
              </a:ext>
            </a:extLst>
          </p:cNvPr>
          <p:cNvSpPr/>
          <p:nvPr/>
        </p:nvSpPr>
        <p:spPr>
          <a:xfrm>
            <a:off x="4292206" y="7203716"/>
            <a:ext cx="100788" cy="208588"/>
          </a:xfrm>
          <a:custGeom>
            <a:avLst/>
            <a:gdLst>
              <a:gd name="connsiteX0" fmla="*/ 394 w 100788"/>
              <a:gd name="connsiteY0" fmla="*/ 359 h 208588"/>
              <a:gd name="connsiteX1" fmla="*/ 46432 w 100788"/>
              <a:gd name="connsiteY1" fmla="*/ 73384 h 208588"/>
              <a:gd name="connsiteX2" fmla="*/ 67069 w 100788"/>
              <a:gd name="connsiteY2" fmla="*/ 143234 h 208588"/>
              <a:gd name="connsiteX3" fmla="*/ 100407 w 100788"/>
              <a:gd name="connsiteY3" fmla="*/ 208322 h 208588"/>
              <a:gd name="connsiteX4" fmla="*/ 84532 w 100788"/>
              <a:gd name="connsiteY4" fmla="*/ 163872 h 208588"/>
              <a:gd name="connsiteX5" fmla="*/ 75007 w 100788"/>
              <a:gd name="connsiteY5" fmla="*/ 105134 h 208588"/>
              <a:gd name="connsiteX6" fmla="*/ 394 w 100788"/>
              <a:gd name="connsiteY6" fmla="*/ 359 h 20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788" h="208588">
                <a:moveTo>
                  <a:pt x="394" y="359"/>
                </a:moveTo>
                <a:cubicBezTo>
                  <a:pt x="-4369" y="-4933"/>
                  <a:pt x="35320" y="49572"/>
                  <a:pt x="46432" y="73384"/>
                </a:cubicBezTo>
                <a:cubicBezTo>
                  <a:pt x="57545" y="97197"/>
                  <a:pt x="58073" y="120744"/>
                  <a:pt x="67069" y="143234"/>
                </a:cubicBezTo>
                <a:cubicBezTo>
                  <a:pt x="76065" y="165724"/>
                  <a:pt x="97497" y="204882"/>
                  <a:pt x="100407" y="208322"/>
                </a:cubicBezTo>
                <a:cubicBezTo>
                  <a:pt x="103318" y="211762"/>
                  <a:pt x="88765" y="181070"/>
                  <a:pt x="84532" y="163872"/>
                </a:cubicBezTo>
                <a:cubicBezTo>
                  <a:pt x="80299" y="146674"/>
                  <a:pt x="89824" y="130534"/>
                  <a:pt x="75007" y="105134"/>
                </a:cubicBezTo>
                <a:cubicBezTo>
                  <a:pt x="60190" y="79734"/>
                  <a:pt x="5157" y="5651"/>
                  <a:pt x="394" y="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: 図形 1431">
            <a:extLst>
              <a:ext uri="{FF2B5EF4-FFF2-40B4-BE49-F238E27FC236}">
                <a16:creationId xmlns:a16="http://schemas.microsoft.com/office/drawing/2014/main" id="{28BEC28F-4A79-4E54-9982-A5798633BA5F}"/>
              </a:ext>
            </a:extLst>
          </p:cNvPr>
          <p:cNvSpPr/>
          <p:nvPr/>
        </p:nvSpPr>
        <p:spPr>
          <a:xfrm>
            <a:off x="4268781" y="7161149"/>
            <a:ext cx="203258" cy="215490"/>
          </a:xfrm>
          <a:custGeom>
            <a:avLst/>
            <a:gdLst>
              <a:gd name="connsiteX0" fmla="*/ 7 w 203258"/>
              <a:gd name="connsiteY0" fmla="*/ 41339 h 215490"/>
              <a:gd name="connsiteX1" fmla="*/ 152407 w 203258"/>
              <a:gd name="connsiteY1" fmla="*/ 64 h 215490"/>
              <a:gd name="connsiteX2" fmla="*/ 152407 w 203258"/>
              <a:gd name="connsiteY2" fmla="*/ 52451 h 215490"/>
              <a:gd name="connsiteX3" fmla="*/ 201619 w 203258"/>
              <a:gd name="connsiteY3" fmla="*/ 214376 h 215490"/>
              <a:gd name="connsiteX4" fmla="*/ 187332 w 203258"/>
              <a:gd name="connsiteY4" fmla="*/ 119126 h 215490"/>
              <a:gd name="connsiteX5" fmla="*/ 146057 w 203258"/>
              <a:gd name="connsiteY5" fmla="*/ 25464 h 215490"/>
              <a:gd name="connsiteX6" fmla="*/ 7 w 203258"/>
              <a:gd name="connsiteY6" fmla="*/ 41339 h 2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58" h="215490">
                <a:moveTo>
                  <a:pt x="7" y="41339"/>
                </a:moveTo>
                <a:cubicBezTo>
                  <a:pt x="1065" y="37106"/>
                  <a:pt x="127007" y="-1788"/>
                  <a:pt x="152407" y="64"/>
                </a:cubicBezTo>
                <a:cubicBezTo>
                  <a:pt x="177807" y="1916"/>
                  <a:pt x="144205" y="16732"/>
                  <a:pt x="152407" y="52451"/>
                </a:cubicBezTo>
                <a:cubicBezTo>
                  <a:pt x="160609" y="88170"/>
                  <a:pt x="195798" y="203264"/>
                  <a:pt x="201619" y="214376"/>
                </a:cubicBezTo>
                <a:cubicBezTo>
                  <a:pt x="207440" y="225488"/>
                  <a:pt x="196592" y="150611"/>
                  <a:pt x="187332" y="119126"/>
                </a:cubicBezTo>
                <a:cubicBezTo>
                  <a:pt x="178072" y="87641"/>
                  <a:pt x="174897" y="39222"/>
                  <a:pt x="146057" y="25464"/>
                </a:cubicBezTo>
                <a:cubicBezTo>
                  <a:pt x="117217" y="11706"/>
                  <a:pt x="-1051" y="45572"/>
                  <a:pt x="7" y="41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: 図形 1432">
            <a:extLst>
              <a:ext uri="{FF2B5EF4-FFF2-40B4-BE49-F238E27FC236}">
                <a16:creationId xmlns:a16="http://schemas.microsoft.com/office/drawing/2014/main" id="{38E0BF94-486E-41CD-8766-23663D0C4597}"/>
              </a:ext>
            </a:extLst>
          </p:cNvPr>
          <p:cNvSpPr/>
          <p:nvPr/>
        </p:nvSpPr>
        <p:spPr>
          <a:xfrm>
            <a:off x="4552305" y="7375065"/>
            <a:ext cx="378138" cy="909387"/>
          </a:xfrm>
          <a:custGeom>
            <a:avLst/>
            <a:gdLst>
              <a:gd name="connsiteX0" fmla="*/ 645 w 378138"/>
              <a:gd name="connsiteY0" fmla="*/ 2048 h 909387"/>
              <a:gd name="connsiteX1" fmla="*/ 99070 w 378138"/>
              <a:gd name="connsiteY1" fmla="*/ 244935 h 909387"/>
              <a:gd name="connsiteX2" fmla="*/ 262583 w 378138"/>
              <a:gd name="connsiteY2" fmla="*/ 610060 h 909387"/>
              <a:gd name="connsiteX3" fmla="*/ 375295 w 378138"/>
              <a:gd name="connsiteY3" fmla="*/ 900573 h 909387"/>
              <a:gd name="connsiteX4" fmla="*/ 337195 w 378138"/>
              <a:gd name="connsiteY4" fmla="*/ 813260 h 909387"/>
              <a:gd name="connsiteX5" fmla="*/ 259408 w 378138"/>
              <a:gd name="connsiteY5" fmla="*/ 600535 h 909387"/>
              <a:gd name="connsiteX6" fmla="*/ 145108 w 378138"/>
              <a:gd name="connsiteY6" fmla="*/ 378285 h 909387"/>
              <a:gd name="connsiteX7" fmla="*/ 645 w 378138"/>
              <a:gd name="connsiteY7" fmla="*/ 2048 h 90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138" h="909387">
                <a:moveTo>
                  <a:pt x="645" y="2048"/>
                </a:moveTo>
                <a:cubicBezTo>
                  <a:pt x="-7028" y="-20177"/>
                  <a:pt x="55414" y="143600"/>
                  <a:pt x="99070" y="244935"/>
                </a:cubicBezTo>
                <a:cubicBezTo>
                  <a:pt x="142726" y="346270"/>
                  <a:pt x="216546" y="500787"/>
                  <a:pt x="262583" y="610060"/>
                </a:cubicBezTo>
                <a:cubicBezTo>
                  <a:pt x="308620" y="719333"/>
                  <a:pt x="362860" y="866706"/>
                  <a:pt x="375295" y="900573"/>
                </a:cubicBezTo>
                <a:cubicBezTo>
                  <a:pt x="387730" y="934440"/>
                  <a:pt x="356509" y="863266"/>
                  <a:pt x="337195" y="813260"/>
                </a:cubicBezTo>
                <a:cubicBezTo>
                  <a:pt x="317881" y="763254"/>
                  <a:pt x="291422" y="673031"/>
                  <a:pt x="259408" y="600535"/>
                </a:cubicBezTo>
                <a:cubicBezTo>
                  <a:pt x="227394" y="528039"/>
                  <a:pt x="187441" y="474329"/>
                  <a:pt x="145108" y="378285"/>
                </a:cubicBezTo>
                <a:cubicBezTo>
                  <a:pt x="102775" y="282241"/>
                  <a:pt x="8318" y="24273"/>
                  <a:pt x="645" y="2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: 図形 1433">
            <a:extLst>
              <a:ext uri="{FF2B5EF4-FFF2-40B4-BE49-F238E27FC236}">
                <a16:creationId xmlns:a16="http://schemas.microsoft.com/office/drawing/2014/main" id="{89CE9E5A-2382-4F63-817D-C5C924E2A87F}"/>
              </a:ext>
            </a:extLst>
          </p:cNvPr>
          <p:cNvSpPr/>
          <p:nvPr/>
        </p:nvSpPr>
        <p:spPr>
          <a:xfrm>
            <a:off x="6408591" y="8106738"/>
            <a:ext cx="204279" cy="815268"/>
          </a:xfrm>
          <a:custGeom>
            <a:avLst/>
            <a:gdLst>
              <a:gd name="connsiteX0" fmla="*/ 203876 w 204279"/>
              <a:gd name="connsiteY0" fmla="*/ 95 h 815268"/>
              <a:gd name="connsiteX1" fmla="*/ 153076 w 204279"/>
              <a:gd name="connsiteY1" fmla="*/ 103812 h 815268"/>
              <a:gd name="connsiteX2" fmla="*/ 157309 w 204279"/>
              <a:gd name="connsiteY2" fmla="*/ 277379 h 815268"/>
              <a:gd name="connsiteX3" fmla="*/ 127676 w 204279"/>
              <a:gd name="connsiteY3" fmla="*/ 362045 h 815268"/>
              <a:gd name="connsiteX4" fmla="*/ 57826 w 204279"/>
              <a:gd name="connsiteY4" fmla="*/ 489045 h 815268"/>
              <a:gd name="connsiteX5" fmla="*/ 21842 w 204279"/>
              <a:gd name="connsiteY5" fmla="*/ 554662 h 815268"/>
              <a:gd name="connsiteX6" fmla="*/ 2792 w 204279"/>
              <a:gd name="connsiteY6" fmla="*/ 808662 h 815268"/>
              <a:gd name="connsiteX7" fmla="*/ 2792 w 204279"/>
              <a:gd name="connsiteY7" fmla="*/ 721879 h 815268"/>
              <a:gd name="connsiteX8" fmla="*/ 28192 w 204279"/>
              <a:gd name="connsiteY8" fmla="*/ 518679 h 815268"/>
              <a:gd name="connsiteX9" fmla="*/ 142492 w 204279"/>
              <a:gd name="connsiteY9" fmla="*/ 298545 h 815268"/>
              <a:gd name="connsiteX10" fmla="*/ 121326 w 204279"/>
              <a:gd name="connsiteY10" fmla="*/ 120745 h 815268"/>
              <a:gd name="connsiteX11" fmla="*/ 203876 w 204279"/>
              <a:gd name="connsiteY11" fmla="*/ 95 h 81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279" h="815268">
                <a:moveTo>
                  <a:pt x="203876" y="95"/>
                </a:moveTo>
                <a:cubicBezTo>
                  <a:pt x="209168" y="-2727"/>
                  <a:pt x="160837" y="57598"/>
                  <a:pt x="153076" y="103812"/>
                </a:cubicBezTo>
                <a:cubicBezTo>
                  <a:pt x="145315" y="150026"/>
                  <a:pt x="161542" y="234340"/>
                  <a:pt x="157309" y="277379"/>
                </a:cubicBezTo>
                <a:cubicBezTo>
                  <a:pt x="153076" y="320418"/>
                  <a:pt x="144256" y="326767"/>
                  <a:pt x="127676" y="362045"/>
                </a:cubicBezTo>
                <a:cubicBezTo>
                  <a:pt x="111096" y="397323"/>
                  <a:pt x="75465" y="456942"/>
                  <a:pt x="57826" y="489045"/>
                </a:cubicBezTo>
                <a:cubicBezTo>
                  <a:pt x="40187" y="521148"/>
                  <a:pt x="31014" y="501393"/>
                  <a:pt x="21842" y="554662"/>
                </a:cubicBezTo>
                <a:cubicBezTo>
                  <a:pt x="12670" y="607932"/>
                  <a:pt x="5967" y="780793"/>
                  <a:pt x="2792" y="808662"/>
                </a:cubicBezTo>
                <a:cubicBezTo>
                  <a:pt x="-383" y="836531"/>
                  <a:pt x="-1441" y="770210"/>
                  <a:pt x="2792" y="721879"/>
                </a:cubicBezTo>
                <a:cubicBezTo>
                  <a:pt x="7025" y="673549"/>
                  <a:pt x="4909" y="589235"/>
                  <a:pt x="28192" y="518679"/>
                </a:cubicBezTo>
                <a:cubicBezTo>
                  <a:pt x="51475" y="448123"/>
                  <a:pt x="126970" y="364867"/>
                  <a:pt x="142492" y="298545"/>
                </a:cubicBezTo>
                <a:cubicBezTo>
                  <a:pt x="158014" y="232223"/>
                  <a:pt x="115329" y="166959"/>
                  <a:pt x="121326" y="120745"/>
                </a:cubicBezTo>
                <a:cubicBezTo>
                  <a:pt x="127323" y="74531"/>
                  <a:pt x="198584" y="2917"/>
                  <a:pt x="203876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: 図形 1434">
            <a:extLst>
              <a:ext uri="{FF2B5EF4-FFF2-40B4-BE49-F238E27FC236}">
                <a16:creationId xmlns:a16="http://schemas.microsoft.com/office/drawing/2014/main" id="{47F03887-FFAE-4A1D-8744-0DDA57C20D79}"/>
              </a:ext>
            </a:extLst>
          </p:cNvPr>
          <p:cNvSpPr/>
          <p:nvPr/>
        </p:nvSpPr>
        <p:spPr>
          <a:xfrm>
            <a:off x="6487017" y="8503418"/>
            <a:ext cx="23928" cy="612535"/>
          </a:xfrm>
          <a:custGeom>
            <a:avLst/>
            <a:gdLst>
              <a:gd name="connsiteX0" fmla="*/ 23850 w 23928"/>
              <a:gd name="connsiteY0" fmla="*/ 20399 h 612535"/>
              <a:gd name="connsiteX1" fmla="*/ 17500 w 23928"/>
              <a:gd name="connsiteY1" fmla="*/ 405632 h 612535"/>
              <a:gd name="connsiteX2" fmla="*/ 6916 w 23928"/>
              <a:gd name="connsiteY2" fmla="*/ 610949 h 612535"/>
              <a:gd name="connsiteX3" fmla="*/ 2683 w 23928"/>
              <a:gd name="connsiteY3" fmla="*/ 488182 h 612535"/>
              <a:gd name="connsiteX4" fmla="*/ 566 w 23928"/>
              <a:gd name="connsiteY4" fmla="*/ 263815 h 612535"/>
              <a:gd name="connsiteX5" fmla="*/ 13266 w 23928"/>
              <a:gd name="connsiteY5" fmla="*/ 73315 h 612535"/>
              <a:gd name="connsiteX6" fmla="*/ 23850 w 23928"/>
              <a:gd name="connsiteY6" fmla="*/ 20399 h 61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28" h="612535">
                <a:moveTo>
                  <a:pt x="23850" y="20399"/>
                </a:moveTo>
                <a:cubicBezTo>
                  <a:pt x="24556" y="75785"/>
                  <a:pt x="20322" y="307207"/>
                  <a:pt x="17500" y="405632"/>
                </a:cubicBezTo>
                <a:cubicBezTo>
                  <a:pt x="14678" y="504057"/>
                  <a:pt x="9385" y="597191"/>
                  <a:pt x="6916" y="610949"/>
                </a:cubicBezTo>
                <a:cubicBezTo>
                  <a:pt x="4447" y="624707"/>
                  <a:pt x="3741" y="546038"/>
                  <a:pt x="2683" y="488182"/>
                </a:cubicBezTo>
                <a:cubicBezTo>
                  <a:pt x="1625" y="430326"/>
                  <a:pt x="-1198" y="332959"/>
                  <a:pt x="566" y="263815"/>
                </a:cubicBezTo>
                <a:cubicBezTo>
                  <a:pt x="2330" y="194671"/>
                  <a:pt x="11149" y="110709"/>
                  <a:pt x="13266" y="73315"/>
                </a:cubicBezTo>
                <a:cubicBezTo>
                  <a:pt x="15383" y="35921"/>
                  <a:pt x="23144" y="-34987"/>
                  <a:pt x="23850" y="20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: 図形 1435">
            <a:extLst>
              <a:ext uri="{FF2B5EF4-FFF2-40B4-BE49-F238E27FC236}">
                <a16:creationId xmlns:a16="http://schemas.microsoft.com/office/drawing/2014/main" id="{6926D1D8-439E-4B02-B4CA-3A3CCB940F96}"/>
              </a:ext>
            </a:extLst>
          </p:cNvPr>
          <p:cNvSpPr/>
          <p:nvPr/>
        </p:nvSpPr>
        <p:spPr>
          <a:xfrm>
            <a:off x="6224397" y="8561358"/>
            <a:ext cx="166902" cy="323880"/>
          </a:xfrm>
          <a:custGeom>
            <a:avLst/>
            <a:gdLst>
              <a:gd name="connsiteX0" fmla="*/ 191 w 166902"/>
              <a:gd name="connsiteY0" fmla="*/ 30 h 323880"/>
              <a:gd name="connsiteX1" fmla="*/ 87503 w 166902"/>
              <a:gd name="connsiteY1" fmla="*/ 88930 h 323880"/>
              <a:gd name="connsiteX2" fmla="*/ 146241 w 166902"/>
              <a:gd name="connsiteY2" fmla="*/ 249267 h 323880"/>
              <a:gd name="connsiteX3" fmla="*/ 166878 w 166902"/>
              <a:gd name="connsiteY3" fmla="*/ 323880 h 323880"/>
              <a:gd name="connsiteX4" fmla="*/ 143066 w 166902"/>
              <a:gd name="connsiteY4" fmla="*/ 249267 h 323880"/>
              <a:gd name="connsiteX5" fmla="*/ 112903 w 166902"/>
              <a:gd name="connsiteY5" fmla="*/ 80992 h 323880"/>
              <a:gd name="connsiteX6" fmla="*/ 191 w 166902"/>
              <a:gd name="connsiteY6" fmla="*/ 30 h 32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02" h="323880">
                <a:moveTo>
                  <a:pt x="191" y="30"/>
                </a:moveTo>
                <a:cubicBezTo>
                  <a:pt x="-4042" y="1353"/>
                  <a:pt x="63161" y="47391"/>
                  <a:pt x="87503" y="88930"/>
                </a:cubicBezTo>
                <a:cubicBezTo>
                  <a:pt x="111845" y="130469"/>
                  <a:pt x="133012" y="210109"/>
                  <a:pt x="146241" y="249267"/>
                </a:cubicBezTo>
                <a:cubicBezTo>
                  <a:pt x="159470" y="288425"/>
                  <a:pt x="167407" y="323880"/>
                  <a:pt x="166878" y="323880"/>
                </a:cubicBezTo>
                <a:cubicBezTo>
                  <a:pt x="166349" y="323880"/>
                  <a:pt x="152062" y="289748"/>
                  <a:pt x="143066" y="249267"/>
                </a:cubicBezTo>
                <a:cubicBezTo>
                  <a:pt x="134070" y="208786"/>
                  <a:pt x="133805" y="121738"/>
                  <a:pt x="112903" y="80992"/>
                </a:cubicBezTo>
                <a:cubicBezTo>
                  <a:pt x="92001" y="40246"/>
                  <a:pt x="4424" y="-1293"/>
                  <a:pt x="191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: 図形 1436">
            <a:extLst>
              <a:ext uri="{FF2B5EF4-FFF2-40B4-BE49-F238E27FC236}">
                <a16:creationId xmlns:a16="http://schemas.microsoft.com/office/drawing/2014/main" id="{7BA5299A-C795-4044-A0F4-7276713E50DF}"/>
              </a:ext>
            </a:extLst>
          </p:cNvPr>
          <p:cNvSpPr/>
          <p:nvPr/>
        </p:nvSpPr>
        <p:spPr>
          <a:xfrm>
            <a:off x="5771494" y="8419796"/>
            <a:ext cx="345004" cy="15417"/>
          </a:xfrm>
          <a:custGeom>
            <a:avLst/>
            <a:gdLst>
              <a:gd name="connsiteX0" fmla="*/ 656 w 345004"/>
              <a:gd name="connsiteY0" fmla="*/ 13004 h 15417"/>
              <a:gd name="connsiteX1" fmla="*/ 329269 w 345004"/>
              <a:gd name="connsiteY1" fmla="*/ 14592 h 15417"/>
              <a:gd name="connsiteX2" fmla="*/ 287994 w 345004"/>
              <a:gd name="connsiteY2" fmla="*/ 3479 h 15417"/>
              <a:gd name="connsiteX3" fmla="*/ 246719 w 345004"/>
              <a:gd name="connsiteY3" fmla="*/ 304 h 15417"/>
              <a:gd name="connsiteX4" fmla="*/ 656 w 345004"/>
              <a:gd name="connsiteY4" fmla="*/ 13004 h 1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004" h="15417">
                <a:moveTo>
                  <a:pt x="656" y="13004"/>
                </a:moveTo>
                <a:cubicBezTo>
                  <a:pt x="14414" y="15385"/>
                  <a:pt x="281379" y="16180"/>
                  <a:pt x="329269" y="14592"/>
                </a:cubicBezTo>
                <a:cubicBezTo>
                  <a:pt x="377159" y="13004"/>
                  <a:pt x="301752" y="5860"/>
                  <a:pt x="287994" y="3479"/>
                </a:cubicBezTo>
                <a:cubicBezTo>
                  <a:pt x="274236" y="1098"/>
                  <a:pt x="300165" y="-754"/>
                  <a:pt x="246719" y="304"/>
                </a:cubicBezTo>
                <a:cubicBezTo>
                  <a:pt x="193273" y="1362"/>
                  <a:pt x="-13102" y="10623"/>
                  <a:pt x="656" y="13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: 図形 1437">
            <a:extLst>
              <a:ext uri="{FF2B5EF4-FFF2-40B4-BE49-F238E27FC236}">
                <a16:creationId xmlns:a16="http://schemas.microsoft.com/office/drawing/2014/main" id="{4C4C1708-4CBB-4408-8D51-DD223A85263E}"/>
              </a:ext>
            </a:extLst>
          </p:cNvPr>
          <p:cNvSpPr/>
          <p:nvPr/>
        </p:nvSpPr>
        <p:spPr>
          <a:xfrm>
            <a:off x="6091068" y="8441531"/>
            <a:ext cx="163015" cy="133297"/>
          </a:xfrm>
          <a:custGeom>
            <a:avLst/>
            <a:gdLst>
              <a:gd name="connsiteX0" fmla="*/ 170 w 163015"/>
              <a:gd name="connsiteY0" fmla="*/ 794 h 133297"/>
              <a:gd name="connsiteX1" fmla="*/ 155745 w 163015"/>
              <a:gd name="connsiteY1" fmla="*/ 130969 h 133297"/>
              <a:gd name="connsiteX2" fmla="*/ 125582 w 163015"/>
              <a:gd name="connsiteY2" fmla="*/ 78582 h 133297"/>
              <a:gd name="connsiteX3" fmla="*/ 170 w 163015"/>
              <a:gd name="connsiteY3" fmla="*/ 794 h 13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015" h="133297">
                <a:moveTo>
                  <a:pt x="170" y="794"/>
                </a:moveTo>
                <a:cubicBezTo>
                  <a:pt x="5197" y="9525"/>
                  <a:pt x="134843" y="118004"/>
                  <a:pt x="155745" y="130969"/>
                </a:cubicBezTo>
                <a:cubicBezTo>
                  <a:pt x="176647" y="143934"/>
                  <a:pt x="148072" y="99484"/>
                  <a:pt x="125582" y="78582"/>
                </a:cubicBezTo>
                <a:cubicBezTo>
                  <a:pt x="103092" y="57680"/>
                  <a:pt x="-4857" y="-7937"/>
                  <a:pt x="170" y="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: 図形 1438">
            <a:extLst>
              <a:ext uri="{FF2B5EF4-FFF2-40B4-BE49-F238E27FC236}">
                <a16:creationId xmlns:a16="http://schemas.microsoft.com/office/drawing/2014/main" id="{71C3635B-B647-4506-88EA-CB73375416B8}"/>
              </a:ext>
            </a:extLst>
          </p:cNvPr>
          <p:cNvSpPr/>
          <p:nvPr/>
        </p:nvSpPr>
        <p:spPr>
          <a:xfrm>
            <a:off x="5393651" y="8430154"/>
            <a:ext cx="394192" cy="272743"/>
          </a:xfrm>
          <a:custGeom>
            <a:avLst/>
            <a:gdLst>
              <a:gd name="connsiteX0" fmla="*/ 674 w 394192"/>
              <a:gd name="connsiteY0" fmla="*/ 272521 h 272743"/>
              <a:gd name="connsiteX1" fmla="*/ 103862 w 394192"/>
              <a:gd name="connsiteY1" fmla="*/ 134409 h 272743"/>
              <a:gd name="connsiteX2" fmla="*/ 381674 w 394192"/>
              <a:gd name="connsiteY2" fmla="*/ 8996 h 272743"/>
              <a:gd name="connsiteX3" fmla="*/ 326112 w 394192"/>
              <a:gd name="connsiteY3" fmla="*/ 20109 h 272743"/>
              <a:gd name="connsiteX4" fmla="*/ 145137 w 394192"/>
              <a:gd name="connsiteY4" fmla="*/ 101071 h 272743"/>
              <a:gd name="connsiteX5" fmla="*/ 674 w 394192"/>
              <a:gd name="connsiteY5" fmla="*/ 272521 h 27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192" h="272743">
                <a:moveTo>
                  <a:pt x="674" y="272521"/>
                </a:moveTo>
                <a:cubicBezTo>
                  <a:pt x="-6205" y="278077"/>
                  <a:pt x="40362" y="178330"/>
                  <a:pt x="103862" y="134409"/>
                </a:cubicBezTo>
                <a:cubicBezTo>
                  <a:pt x="167362" y="90488"/>
                  <a:pt x="344632" y="28046"/>
                  <a:pt x="381674" y="8996"/>
                </a:cubicBezTo>
                <a:cubicBezTo>
                  <a:pt x="418716" y="-10054"/>
                  <a:pt x="365535" y="4763"/>
                  <a:pt x="326112" y="20109"/>
                </a:cubicBezTo>
                <a:cubicBezTo>
                  <a:pt x="286689" y="35455"/>
                  <a:pt x="197789" y="63500"/>
                  <a:pt x="145137" y="101071"/>
                </a:cubicBezTo>
                <a:cubicBezTo>
                  <a:pt x="92485" y="138642"/>
                  <a:pt x="7553" y="266965"/>
                  <a:pt x="674" y="272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: 図形 1439">
            <a:extLst>
              <a:ext uri="{FF2B5EF4-FFF2-40B4-BE49-F238E27FC236}">
                <a16:creationId xmlns:a16="http://schemas.microsoft.com/office/drawing/2014/main" id="{6739595E-7C19-447D-A517-3D85D7551395}"/>
              </a:ext>
            </a:extLst>
          </p:cNvPr>
          <p:cNvSpPr/>
          <p:nvPr/>
        </p:nvSpPr>
        <p:spPr>
          <a:xfrm>
            <a:off x="5263159" y="8694910"/>
            <a:ext cx="165035" cy="141034"/>
          </a:xfrm>
          <a:custGeom>
            <a:avLst/>
            <a:gdLst>
              <a:gd name="connsiteX0" fmla="*/ 164504 w 165035"/>
              <a:gd name="connsiteY0" fmla="*/ 1415 h 141034"/>
              <a:gd name="connsiteX1" fmla="*/ 4166 w 165035"/>
              <a:gd name="connsiteY1" fmla="*/ 139528 h 141034"/>
              <a:gd name="connsiteX2" fmla="*/ 54966 w 165035"/>
              <a:gd name="connsiteY2" fmla="*/ 71265 h 141034"/>
              <a:gd name="connsiteX3" fmla="*/ 164504 w 165035"/>
              <a:gd name="connsiteY3" fmla="*/ 1415 h 14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035" h="141034">
                <a:moveTo>
                  <a:pt x="164504" y="1415"/>
                </a:moveTo>
                <a:cubicBezTo>
                  <a:pt x="156037" y="12792"/>
                  <a:pt x="22422" y="127886"/>
                  <a:pt x="4166" y="139528"/>
                </a:cubicBezTo>
                <a:cubicBezTo>
                  <a:pt x="-14090" y="151170"/>
                  <a:pt x="32212" y="92167"/>
                  <a:pt x="54966" y="71265"/>
                </a:cubicBezTo>
                <a:cubicBezTo>
                  <a:pt x="77720" y="50363"/>
                  <a:pt x="172971" y="-9962"/>
                  <a:pt x="164504" y="1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: 図形 1440">
            <a:extLst>
              <a:ext uri="{FF2B5EF4-FFF2-40B4-BE49-F238E27FC236}">
                <a16:creationId xmlns:a16="http://schemas.microsoft.com/office/drawing/2014/main" id="{4A53028C-91A5-4907-A820-9DB9B83AD55A}"/>
              </a:ext>
            </a:extLst>
          </p:cNvPr>
          <p:cNvSpPr/>
          <p:nvPr/>
        </p:nvSpPr>
        <p:spPr>
          <a:xfrm>
            <a:off x="5259007" y="8841309"/>
            <a:ext cx="44035" cy="704751"/>
          </a:xfrm>
          <a:custGeom>
            <a:avLst/>
            <a:gdLst>
              <a:gd name="connsiteX0" fmla="*/ 381 w 44035"/>
              <a:gd name="connsiteY0" fmla="*/ 2654 h 704751"/>
              <a:gd name="connsiteX1" fmla="*/ 5143 w 44035"/>
              <a:gd name="connsiteY1" fmla="*/ 551929 h 704751"/>
              <a:gd name="connsiteX2" fmla="*/ 43243 w 44035"/>
              <a:gd name="connsiteY2" fmla="*/ 699566 h 704751"/>
              <a:gd name="connsiteX3" fmla="*/ 28956 w 44035"/>
              <a:gd name="connsiteY3" fmla="*/ 640829 h 704751"/>
              <a:gd name="connsiteX4" fmla="*/ 5143 w 44035"/>
              <a:gd name="connsiteY4" fmla="*/ 355079 h 704751"/>
              <a:gd name="connsiteX5" fmla="*/ 381 w 44035"/>
              <a:gd name="connsiteY5" fmla="*/ 2654 h 70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35" h="704751">
                <a:moveTo>
                  <a:pt x="381" y="2654"/>
                </a:moveTo>
                <a:cubicBezTo>
                  <a:pt x="381" y="35462"/>
                  <a:pt x="-2001" y="435777"/>
                  <a:pt x="5143" y="551929"/>
                </a:cubicBezTo>
                <a:cubicBezTo>
                  <a:pt x="12287" y="668081"/>
                  <a:pt x="39274" y="684749"/>
                  <a:pt x="43243" y="699566"/>
                </a:cubicBezTo>
                <a:cubicBezTo>
                  <a:pt x="47212" y="714383"/>
                  <a:pt x="35306" y="698243"/>
                  <a:pt x="28956" y="640829"/>
                </a:cubicBezTo>
                <a:cubicBezTo>
                  <a:pt x="22606" y="583415"/>
                  <a:pt x="10170" y="460119"/>
                  <a:pt x="5143" y="355079"/>
                </a:cubicBezTo>
                <a:cubicBezTo>
                  <a:pt x="116" y="250039"/>
                  <a:pt x="381" y="-30154"/>
                  <a:pt x="381" y="2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: 図形 1441">
            <a:extLst>
              <a:ext uri="{FF2B5EF4-FFF2-40B4-BE49-F238E27FC236}">
                <a16:creationId xmlns:a16="http://schemas.microsoft.com/office/drawing/2014/main" id="{508E8916-A7EE-4119-A478-EEB5AFCC6551}"/>
              </a:ext>
            </a:extLst>
          </p:cNvPr>
          <p:cNvSpPr/>
          <p:nvPr/>
        </p:nvSpPr>
        <p:spPr>
          <a:xfrm>
            <a:off x="5276673" y="8842877"/>
            <a:ext cx="41226" cy="716418"/>
          </a:xfrm>
          <a:custGeom>
            <a:avLst/>
            <a:gdLst>
              <a:gd name="connsiteX0" fmla="*/ 8115 w 41226"/>
              <a:gd name="connsiteY0" fmla="*/ 1086 h 716418"/>
              <a:gd name="connsiteX1" fmla="*/ 1765 w 41226"/>
              <a:gd name="connsiteY1" fmla="*/ 340811 h 716418"/>
              <a:gd name="connsiteX2" fmla="*/ 39865 w 41226"/>
              <a:gd name="connsiteY2" fmla="*/ 696411 h 716418"/>
              <a:gd name="connsiteX3" fmla="*/ 31927 w 41226"/>
              <a:gd name="connsiteY3" fmla="*/ 648786 h 716418"/>
              <a:gd name="connsiteX4" fmla="*/ 23990 w 41226"/>
              <a:gd name="connsiteY4" fmla="*/ 456698 h 716418"/>
              <a:gd name="connsiteX5" fmla="*/ 8115 w 41226"/>
              <a:gd name="connsiteY5" fmla="*/ 1086 h 71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26" h="716418">
                <a:moveTo>
                  <a:pt x="8115" y="1086"/>
                </a:moveTo>
                <a:cubicBezTo>
                  <a:pt x="4411" y="-18228"/>
                  <a:pt x="-3527" y="224924"/>
                  <a:pt x="1765" y="340811"/>
                </a:cubicBezTo>
                <a:cubicBezTo>
                  <a:pt x="7057" y="456698"/>
                  <a:pt x="34838" y="645082"/>
                  <a:pt x="39865" y="696411"/>
                </a:cubicBezTo>
                <a:cubicBezTo>
                  <a:pt x="44892" y="747740"/>
                  <a:pt x="34573" y="688738"/>
                  <a:pt x="31927" y="648786"/>
                </a:cubicBezTo>
                <a:cubicBezTo>
                  <a:pt x="29281" y="608834"/>
                  <a:pt x="27959" y="561208"/>
                  <a:pt x="23990" y="456698"/>
                </a:cubicBezTo>
                <a:cubicBezTo>
                  <a:pt x="20021" y="352188"/>
                  <a:pt x="11819" y="20400"/>
                  <a:pt x="8115" y="1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: 図形 1442">
            <a:extLst>
              <a:ext uri="{FF2B5EF4-FFF2-40B4-BE49-F238E27FC236}">
                <a16:creationId xmlns:a16="http://schemas.microsoft.com/office/drawing/2014/main" id="{16C792F1-45C8-40B9-8DAA-75190FA7DE3C}"/>
              </a:ext>
            </a:extLst>
          </p:cNvPr>
          <p:cNvSpPr/>
          <p:nvPr/>
        </p:nvSpPr>
        <p:spPr>
          <a:xfrm>
            <a:off x="5356225" y="9785107"/>
            <a:ext cx="348407" cy="270449"/>
          </a:xfrm>
          <a:custGeom>
            <a:avLst/>
            <a:gdLst>
              <a:gd name="connsiteX0" fmla="*/ 347663 w 348407"/>
              <a:gd name="connsiteY0" fmla="*/ 243 h 270449"/>
              <a:gd name="connsiteX1" fmla="*/ 322263 w 348407"/>
              <a:gd name="connsiteY1" fmla="*/ 171693 h 270449"/>
              <a:gd name="connsiteX2" fmla="*/ 271463 w 348407"/>
              <a:gd name="connsiteY2" fmla="*/ 189156 h 270449"/>
              <a:gd name="connsiteX3" fmla="*/ 0 w 348407"/>
              <a:gd name="connsiteY3" fmla="*/ 270118 h 270449"/>
              <a:gd name="connsiteX4" fmla="*/ 271463 w 348407"/>
              <a:gd name="connsiteY4" fmla="*/ 214556 h 270449"/>
              <a:gd name="connsiteX5" fmla="*/ 334963 w 348407"/>
              <a:gd name="connsiteY5" fmla="*/ 135181 h 270449"/>
              <a:gd name="connsiteX6" fmla="*/ 347663 w 348407"/>
              <a:gd name="connsiteY6" fmla="*/ 243 h 2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07" h="270449">
                <a:moveTo>
                  <a:pt x="347663" y="243"/>
                </a:moveTo>
                <a:cubicBezTo>
                  <a:pt x="345546" y="6328"/>
                  <a:pt x="334963" y="140208"/>
                  <a:pt x="322263" y="171693"/>
                </a:cubicBezTo>
                <a:cubicBezTo>
                  <a:pt x="309563" y="203179"/>
                  <a:pt x="271463" y="189156"/>
                  <a:pt x="271463" y="189156"/>
                </a:cubicBezTo>
                <a:cubicBezTo>
                  <a:pt x="217752" y="205560"/>
                  <a:pt x="0" y="265885"/>
                  <a:pt x="0" y="270118"/>
                </a:cubicBezTo>
                <a:cubicBezTo>
                  <a:pt x="0" y="274351"/>
                  <a:pt x="215636" y="237045"/>
                  <a:pt x="271463" y="214556"/>
                </a:cubicBezTo>
                <a:cubicBezTo>
                  <a:pt x="327290" y="192067"/>
                  <a:pt x="321998" y="166402"/>
                  <a:pt x="334963" y="135181"/>
                </a:cubicBezTo>
                <a:cubicBezTo>
                  <a:pt x="347928" y="103960"/>
                  <a:pt x="349780" y="-5842"/>
                  <a:pt x="347663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: 図形 1443">
            <a:extLst>
              <a:ext uri="{FF2B5EF4-FFF2-40B4-BE49-F238E27FC236}">
                <a16:creationId xmlns:a16="http://schemas.microsoft.com/office/drawing/2014/main" id="{B29DD7C7-3E59-4997-8022-245FA9124CE8}"/>
              </a:ext>
            </a:extLst>
          </p:cNvPr>
          <p:cNvSpPr/>
          <p:nvPr/>
        </p:nvSpPr>
        <p:spPr>
          <a:xfrm>
            <a:off x="5648238" y="9817100"/>
            <a:ext cx="103518" cy="175797"/>
          </a:xfrm>
          <a:custGeom>
            <a:avLst/>
            <a:gdLst>
              <a:gd name="connsiteX0" fmla="*/ 103275 w 103518"/>
              <a:gd name="connsiteY0" fmla="*/ 0 h 175797"/>
              <a:gd name="connsiteX1" fmla="*/ 85812 w 103518"/>
              <a:gd name="connsiteY1" fmla="*/ 103188 h 175797"/>
              <a:gd name="connsiteX2" fmla="*/ 58825 w 103518"/>
              <a:gd name="connsiteY2" fmla="*/ 144463 h 175797"/>
              <a:gd name="connsiteX3" fmla="*/ 87 w 103518"/>
              <a:gd name="connsiteY3" fmla="*/ 174625 h 175797"/>
              <a:gd name="connsiteX4" fmla="*/ 73112 w 103518"/>
              <a:gd name="connsiteY4" fmla="*/ 103188 h 175797"/>
              <a:gd name="connsiteX5" fmla="*/ 103275 w 103518"/>
              <a:gd name="connsiteY5" fmla="*/ 0 h 1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18" h="175797">
                <a:moveTo>
                  <a:pt x="103275" y="0"/>
                </a:moveTo>
                <a:cubicBezTo>
                  <a:pt x="105392" y="0"/>
                  <a:pt x="93220" y="79111"/>
                  <a:pt x="85812" y="103188"/>
                </a:cubicBezTo>
                <a:cubicBezTo>
                  <a:pt x="78404" y="127265"/>
                  <a:pt x="73112" y="132557"/>
                  <a:pt x="58825" y="144463"/>
                </a:cubicBezTo>
                <a:cubicBezTo>
                  <a:pt x="44538" y="156369"/>
                  <a:pt x="-2294" y="181504"/>
                  <a:pt x="87" y="174625"/>
                </a:cubicBezTo>
                <a:cubicBezTo>
                  <a:pt x="2468" y="167746"/>
                  <a:pt x="59089" y="129646"/>
                  <a:pt x="73112" y="103188"/>
                </a:cubicBezTo>
                <a:cubicBezTo>
                  <a:pt x="87135" y="76730"/>
                  <a:pt x="101158" y="0"/>
                  <a:pt x="1032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: 図形 1444">
            <a:extLst>
              <a:ext uri="{FF2B5EF4-FFF2-40B4-BE49-F238E27FC236}">
                <a16:creationId xmlns:a16="http://schemas.microsoft.com/office/drawing/2014/main" id="{BE2E2124-51D4-4285-B299-8D417BAF0611}"/>
              </a:ext>
            </a:extLst>
          </p:cNvPr>
          <p:cNvSpPr/>
          <p:nvPr/>
        </p:nvSpPr>
        <p:spPr>
          <a:xfrm>
            <a:off x="4903704" y="10228781"/>
            <a:ext cx="432388" cy="153496"/>
          </a:xfrm>
          <a:custGeom>
            <a:avLst/>
            <a:gdLst>
              <a:gd name="connsiteX0" fmla="*/ 84 w 432388"/>
              <a:gd name="connsiteY0" fmla="*/ 153469 h 153496"/>
              <a:gd name="connsiteX1" fmla="*/ 166771 w 432388"/>
              <a:gd name="connsiteY1" fmla="*/ 61394 h 153496"/>
              <a:gd name="connsiteX2" fmla="*/ 427121 w 432388"/>
              <a:gd name="connsiteY2" fmla="*/ 2657 h 153496"/>
              <a:gd name="connsiteX3" fmla="*/ 330284 w 432388"/>
              <a:gd name="connsiteY3" fmla="*/ 12182 h 153496"/>
              <a:gd name="connsiteX4" fmla="*/ 195346 w 432388"/>
              <a:gd name="connsiteY4" fmla="*/ 31232 h 153496"/>
              <a:gd name="connsiteX5" fmla="*/ 144546 w 432388"/>
              <a:gd name="connsiteY5" fmla="*/ 51869 h 153496"/>
              <a:gd name="connsiteX6" fmla="*/ 84 w 432388"/>
              <a:gd name="connsiteY6" fmla="*/ 153469 h 153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8" h="153496">
                <a:moveTo>
                  <a:pt x="84" y="153469"/>
                </a:moveTo>
                <a:cubicBezTo>
                  <a:pt x="3788" y="155056"/>
                  <a:pt x="95598" y="86529"/>
                  <a:pt x="166771" y="61394"/>
                </a:cubicBezTo>
                <a:cubicBezTo>
                  <a:pt x="237944" y="36259"/>
                  <a:pt x="399869" y="10859"/>
                  <a:pt x="427121" y="2657"/>
                </a:cubicBezTo>
                <a:cubicBezTo>
                  <a:pt x="454373" y="-5545"/>
                  <a:pt x="368913" y="7420"/>
                  <a:pt x="330284" y="12182"/>
                </a:cubicBezTo>
                <a:cubicBezTo>
                  <a:pt x="291655" y="16944"/>
                  <a:pt x="226302" y="24617"/>
                  <a:pt x="195346" y="31232"/>
                </a:cubicBezTo>
                <a:cubicBezTo>
                  <a:pt x="164390" y="37846"/>
                  <a:pt x="173650" y="35200"/>
                  <a:pt x="144546" y="51869"/>
                </a:cubicBezTo>
                <a:cubicBezTo>
                  <a:pt x="115442" y="68538"/>
                  <a:pt x="-3620" y="151882"/>
                  <a:pt x="84" y="153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: 図形 1445">
            <a:extLst>
              <a:ext uri="{FF2B5EF4-FFF2-40B4-BE49-F238E27FC236}">
                <a16:creationId xmlns:a16="http://schemas.microsoft.com/office/drawing/2014/main" id="{E449E07A-5A92-44CA-9EFB-C792FCFC336B}"/>
              </a:ext>
            </a:extLst>
          </p:cNvPr>
          <p:cNvSpPr/>
          <p:nvPr/>
        </p:nvSpPr>
        <p:spPr>
          <a:xfrm>
            <a:off x="5335588" y="10031080"/>
            <a:ext cx="20750" cy="214908"/>
          </a:xfrm>
          <a:custGeom>
            <a:avLst/>
            <a:gdLst>
              <a:gd name="connsiteX0" fmla="*/ 20637 w 20750"/>
              <a:gd name="connsiteY0" fmla="*/ 333 h 214908"/>
              <a:gd name="connsiteX1" fmla="*/ 7937 w 20750"/>
              <a:gd name="connsiteY1" fmla="*/ 206708 h 214908"/>
              <a:gd name="connsiteX2" fmla="*/ 0 w 20750"/>
              <a:gd name="connsiteY2" fmla="*/ 159083 h 214908"/>
              <a:gd name="connsiteX3" fmla="*/ 20637 w 20750"/>
              <a:gd name="connsiteY3" fmla="*/ 333 h 21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50" h="214908">
                <a:moveTo>
                  <a:pt x="20637" y="333"/>
                </a:moveTo>
                <a:cubicBezTo>
                  <a:pt x="21960" y="8271"/>
                  <a:pt x="11376" y="180250"/>
                  <a:pt x="7937" y="206708"/>
                </a:cubicBezTo>
                <a:cubicBezTo>
                  <a:pt x="4498" y="233166"/>
                  <a:pt x="0" y="189775"/>
                  <a:pt x="0" y="159083"/>
                </a:cubicBezTo>
                <a:cubicBezTo>
                  <a:pt x="0" y="128391"/>
                  <a:pt x="19314" y="-7605"/>
                  <a:pt x="20637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: 図形 1446">
            <a:extLst>
              <a:ext uri="{FF2B5EF4-FFF2-40B4-BE49-F238E27FC236}">
                <a16:creationId xmlns:a16="http://schemas.microsoft.com/office/drawing/2014/main" id="{90545DC1-8AA1-4998-9DD4-0F72A183EE0C}"/>
              </a:ext>
            </a:extLst>
          </p:cNvPr>
          <p:cNvSpPr/>
          <p:nvPr/>
        </p:nvSpPr>
        <p:spPr>
          <a:xfrm>
            <a:off x="5174624" y="9919955"/>
            <a:ext cx="211404" cy="63837"/>
          </a:xfrm>
          <a:custGeom>
            <a:avLst/>
            <a:gdLst>
              <a:gd name="connsiteX0" fmla="*/ 626 w 211404"/>
              <a:gd name="connsiteY0" fmla="*/ 63833 h 63837"/>
              <a:gd name="connsiteX1" fmla="*/ 205414 w 211404"/>
              <a:gd name="connsiteY1" fmla="*/ 5095 h 63837"/>
              <a:gd name="connsiteX2" fmla="*/ 143501 w 211404"/>
              <a:gd name="connsiteY2" fmla="*/ 8270 h 63837"/>
              <a:gd name="connsiteX3" fmla="*/ 626 w 211404"/>
              <a:gd name="connsiteY3" fmla="*/ 63833 h 6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404" h="63837">
                <a:moveTo>
                  <a:pt x="626" y="63833"/>
                </a:moveTo>
                <a:cubicBezTo>
                  <a:pt x="10945" y="63304"/>
                  <a:pt x="181602" y="14355"/>
                  <a:pt x="205414" y="5095"/>
                </a:cubicBezTo>
                <a:cubicBezTo>
                  <a:pt x="229226" y="-4165"/>
                  <a:pt x="176574" y="597"/>
                  <a:pt x="143501" y="8270"/>
                </a:cubicBezTo>
                <a:cubicBezTo>
                  <a:pt x="110428" y="15943"/>
                  <a:pt x="-9693" y="64362"/>
                  <a:pt x="626" y="63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: 図形 1447">
            <a:extLst>
              <a:ext uri="{FF2B5EF4-FFF2-40B4-BE49-F238E27FC236}">
                <a16:creationId xmlns:a16="http://schemas.microsoft.com/office/drawing/2014/main" id="{19D2E2AB-F350-4E35-9939-C350380A5BBE}"/>
              </a:ext>
            </a:extLst>
          </p:cNvPr>
          <p:cNvSpPr/>
          <p:nvPr/>
        </p:nvSpPr>
        <p:spPr>
          <a:xfrm>
            <a:off x="5365351" y="9552683"/>
            <a:ext cx="82993" cy="384679"/>
          </a:xfrm>
          <a:custGeom>
            <a:avLst/>
            <a:gdLst>
              <a:gd name="connsiteX0" fmla="*/ 82949 w 82993"/>
              <a:gd name="connsiteY0" fmla="*/ 2480 h 384679"/>
              <a:gd name="connsiteX1" fmla="*/ 60724 w 82993"/>
              <a:gd name="connsiteY1" fmla="*/ 142180 h 384679"/>
              <a:gd name="connsiteX2" fmla="*/ 51199 w 82993"/>
              <a:gd name="connsiteY2" fmla="*/ 369192 h 384679"/>
              <a:gd name="connsiteX3" fmla="*/ 5162 w 82993"/>
              <a:gd name="connsiteY3" fmla="*/ 353317 h 384679"/>
              <a:gd name="connsiteX4" fmla="*/ 1987 w 82993"/>
              <a:gd name="connsiteY4" fmla="*/ 262830 h 384679"/>
              <a:gd name="connsiteX5" fmla="*/ 13099 w 82993"/>
              <a:gd name="connsiteY5" fmla="*/ 45342 h 384679"/>
              <a:gd name="connsiteX6" fmla="*/ 8337 w 82993"/>
              <a:gd name="connsiteY6" fmla="*/ 172342 h 384679"/>
              <a:gd name="connsiteX7" fmla="*/ 14687 w 82993"/>
              <a:gd name="connsiteY7" fmla="*/ 267592 h 384679"/>
              <a:gd name="connsiteX8" fmla="*/ 32149 w 82993"/>
              <a:gd name="connsiteY8" fmla="*/ 351730 h 384679"/>
              <a:gd name="connsiteX9" fmla="*/ 54374 w 82993"/>
              <a:gd name="connsiteY9" fmla="*/ 258067 h 384679"/>
              <a:gd name="connsiteX10" fmla="*/ 82949 w 82993"/>
              <a:gd name="connsiteY10" fmla="*/ 2480 h 38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993" h="384679">
                <a:moveTo>
                  <a:pt x="82949" y="2480"/>
                </a:moveTo>
                <a:cubicBezTo>
                  <a:pt x="84007" y="-16834"/>
                  <a:pt x="66016" y="81061"/>
                  <a:pt x="60724" y="142180"/>
                </a:cubicBezTo>
                <a:cubicBezTo>
                  <a:pt x="55432" y="203299"/>
                  <a:pt x="60459" y="334003"/>
                  <a:pt x="51199" y="369192"/>
                </a:cubicBezTo>
                <a:cubicBezTo>
                  <a:pt x="41939" y="404382"/>
                  <a:pt x="13364" y="371044"/>
                  <a:pt x="5162" y="353317"/>
                </a:cubicBezTo>
                <a:cubicBezTo>
                  <a:pt x="-3040" y="335590"/>
                  <a:pt x="664" y="314159"/>
                  <a:pt x="1987" y="262830"/>
                </a:cubicBezTo>
                <a:cubicBezTo>
                  <a:pt x="3310" y="211501"/>
                  <a:pt x="12041" y="60423"/>
                  <a:pt x="13099" y="45342"/>
                </a:cubicBezTo>
                <a:cubicBezTo>
                  <a:pt x="14157" y="30261"/>
                  <a:pt x="8072" y="135300"/>
                  <a:pt x="8337" y="172342"/>
                </a:cubicBezTo>
                <a:cubicBezTo>
                  <a:pt x="8602" y="209384"/>
                  <a:pt x="10718" y="237694"/>
                  <a:pt x="14687" y="267592"/>
                </a:cubicBezTo>
                <a:cubicBezTo>
                  <a:pt x="18656" y="297490"/>
                  <a:pt x="25535" y="353317"/>
                  <a:pt x="32149" y="351730"/>
                </a:cubicBezTo>
                <a:cubicBezTo>
                  <a:pt x="38763" y="350143"/>
                  <a:pt x="46966" y="312571"/>
                  <a:pt x="54374" y="258067"/>
                </a:cubicBezTo>
                <a:cubicBezTo>
                  <a:pt x="61782" y="203563"/>
                  <a:pt x="81891" y="21794"/>
                  <a:pt x="82949" y="2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: 図形 1448">
            <a:extLst>
              <a:ext uri="{FF2B5EF4-FFF2-40B4-BE49-F238E27FC236}">
                <a16:creationId xmlns:a16="http://schemas.microsoft.com/office/drawing/2014/main" id="{A1C038B4-8836-42CF-ABD6-D9433FB6CD1F}"/>
              </a:ext>
            </a:extLst>
          </p:cNvPr>
          <p:cNvSpPr/>
          <p:nvPr/>
        </p:nvSpPr>
        <p:spPr>
          <a:xfrm>
            <a:off x="5439002" y="9537666"/>
            <a:ext cx="126282" cy="430279"/>
          </a:xfrm>
          <a:custGeom>
            <a:avLst/>
            <a:gdLst>
              <a:gd name="connsiteX0" fmla="*/ 68036 w 126282"/>
              <a:gd name="connsiteY0" fmla="*/ 34 h 430279"/>
              <a:gd name="connsiteX1" fmla="*/ 10886 w 126282"/>
              <a:gd name="connsiteY1" fmla="*/ 188947 h 430279"/>
              <a:gd name="connsiteX2" fmla="*/ 10886 w 126282"/>
              <a:gd name="connsiteY2" fmla="*/ 238159 h 430279"/>
              <a:gd name="connsiteX3" fmla="*/ 123598 w 126282"/>
              <a:gd name="connsiteY3" fmla="*/ 427072 h 430279"/>
              <a:gd name="connsiteX4" fmla="*/ 85498 w 126282"/>
              <a:gd name="connsiteY4" fmla="*/ 346109 h 430279"/>
              <a:gd name="connsiteX5" fmla="*/ 23586 w 126282"/>
              <a:gd name="connsiteY5" fmla="*/ 204822 h 430279"/>
              <a:gd name="connsiteX6" fmla="*/ 68036 w 126282"/>
              <a:gd name="connsiteY6" fmla="*/ 34 h 43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282" h="430279">
                <a:moveTo>
                  <a:pt x="68036" y="34"/>
                </a:moveTo>
                <a:cubicBezTo>
                  <a:pt x="65919" y="-2612"/>
                  <a:pt x="20411" y="149260"/>
                  <a:pt x="10886" y="188947"/>
                </a:cubicBezTo>
                <a:cubicBezTo>
                  <a:pt x="1361" y="228635"/>
                  <a:pt x="-7899" y="198472"/>
                  <a:pt x="10886" y="238159"/>
                </a:cubicBezTo>
                <a:cubicBezTo>
                  <a:pt x="29671" y="277846"/>
                  <a:pt x="111163" y="409080"/>
                  <a:pt x="123598" y="427072"/>
                </a:cubicBezTo>
                <a:cubicBezTo>
                  <a:pt x="136033" y="445064"/>
                  <a:pt x="102167" y="383151"/>
                  <a:pt x="85498" y="346109"/>
                </a:cubicBezTo>
                <a:cubicBezTo>
                  <a:pt x="68829" y="309067"/>
                  <a:pt x="27025" y="257474"/>
                  <a:pt x="23586" y="204822"/>
                </a:cubicBezTo>
                <a:cubicBezTo>
                  <a:pt x="20147" y="152170"/>
                  <a:pt x="70153" y="2680"/>
                  <a:pt x="68036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: 図形 1449">
            <a:extLst>
              <a:ext uri="{FF2B5EF4-FFF2-40B4-BE49-F238E27FC236}">
                <a16:creationId xmlns:a16="http://schemas.microsoft.com/office/drawing/2014/main" id="{04670B3D-E477-4752-97CF-1F38D558EF24}"/>
              </a:ext>
            </a:extLst>
          </p:cNvPr>
          <p:cNvSpPr/>
          <p:nvPr/>
        </p:nvSpPr>
        <p:spPr>
          <a:xfrm>
            <a:off x="5290246" y="9231090"/>
            <a:ext cx="136473" cy="137902"/>
          </a:xfrm>
          <a:custGeom>
            <a:avLst/>
            <a:gdLst>
              <a:gd name="connsiteX0" fmla="*/ 892 w 136473"/>
              <a:gd name="connsiteY0" fmla="*/ 1810 h 137902"/>
              <a:gd name="connsiteX1" fmla="*/ 134242 w 136473"/>
              <a:gd name="connsiteY1" fmla="*/ 136748 h 137902"/>
              <a:gd name="connsiteX2" fmla="*/ 78679 w 136473"/>
              <a:gd name="connsiteY2" fmla="*/ 63723 h 137902"/>
              <a:gd name="connsiteX3" fmla="*/ 892 w 136473"/>
              <a:gd name="connsiteY3" fmla="*/ 1810 h 13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473" h="137902">
                <a:moveTo>
                  <a:pt x="892" y="1810"/>
                </a:moveTo>
                <a:cubicBezTo>
                  <a:pt x="10152" y="13981"/>
                  <a:pt x="121278" y="126429"/>
                  <a:pt x="134242" y="136748"/>
                </a:cubicBezTo>
                <a:cubicBezTo>
                  <a:pt x="147206" y="147067"/>
                  <a:pt x="100375" y="85419"/>
                  <a:pt x="78679" y="63723"/>
                </a:cubicBezTo>
                <a:cubicBezTo>
                  <a:pt x="56983" y="42027"/>
                  <a:pt x="-8368" y="-10361"/>
                  <a:pt x="892" y="1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: 図形 1450">
            <a:extLst>
              <a:ext uri="{FF2B5EF4-FFF2-40B4-BE49-F238E27FC236}">
                <a16:creationId xmlns:a16="http://schemas.microsoft.com/office/drawing/2014/main" id="{0C3794AC-76BD-4BB7-9C07-E9EA401ABC75}"/>
              </a:ext>
            </a:extLst>
          </p:cNvPr>
          <p:cNvSpPr/>
          <p:nvPr/>
        </p:nvSpPr>
        <p:spPr>
          <a:xfrm>
            <a:off x="5342157" y="8831182"/>
            <a:ext cx="85228" cy="539622"/>
          </a:xfrm>
          <a:custGeom>
            <a:avLst/>
            <a:gdLst>
              <a:gd name="connsiteX0" fmla="*/ 6131 w 85228"/>
              <a:gd name="connsiteY0" fmla="*/ 81 h 539622"/>
              <a:gd name="connsiteX1" fmla="*/ 6131 w 85228"/>
              <a:gd name="connsiteY1" fmla="*/ 222331 h 539622"/>
              <a:gd name="connsiteX2" fmla="*/ 83918 w 85228"/>
              <a:gd name="connsiteY2" fmla="*/ 536656 h 539622"/>
              <a:gd name="connsiteX3" fmla="*/ 52168 w 85228"/>
              <a:gd name="connsiteY3" fmla="*/ 369968 h 539622"/>
              <a:gd name="connsiteX4" fmla="*/ 15656 w 85228"/>
              <a:gd name="connsiteY4" fmla="*/ 198518 h 539622"/>
              <a:gd name="connsiteX5" fmla="*/ 6131 w 85228"/>
              <a:gd name="connsiteY5" fmla="*/ 81 h 53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228" h="539622">
                <a:moveTo>
                  <a:pt x="6131" y="81"/>
                </a:moveTo>
                <a:cubicBezTo>
                  <a:pt x="4543" y="4050"/>
                  <a:pt x="-6834" y="132902"/>
                  <a:pt x="6131" y="222331"/>
                </a:cubicBezTo>
                <a:cubicBezTo>
                  <a:pt x="19096" y="311760"/>
                  <a:pt x="76245" y="512050"/>
                  <a:pt x="83918" y="536656"/>
                </a:cubicBezTo>
                <a:cubicBezTo>
                  <a:pt x="91591" y="561262"/>
                  <a:pt x="63545" y="426324"/>
                  <a:pt x="52168" y="369968"/>
                </a:cubicBezTo>
                <a:cubicBezTo>
                  <a:pt x="40791" y="313612"/>
                  <a:pt x="23329" y="258314"/>
                  <a:pt x="15656" y="198518"/>
                </a:cubicBezTo>
                <a:cubicBezTo>
                  <a:pt x="7983" y="138722"/>
                  <a:pt x="7719" y="-3888"/>
                  <a:pt x="6131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: 図形 1451">
            <a:extLst>
              <a:ext uri="{FF2B5EF4-FFF2-40B4-BE49-F238E27FC236}">
                <a16:creationId xmlns:a16="http://schemas.microsoft.com/office/drawing/2014/main" id="{3512AF8F-6462-43E2-B809-7BD47380CF84}"/>
              </a:ext>
            </a:extLst>
          </p:cNvPr>
          <p:cNvSpPr/>
          <p:nvPr/>
        </p:nvSpPr>
        <p:spPr>
          <a:xfrm>
            <a:off x="5308569" y="9426298"/>
            <a:ext cx="121945" cy="171010"/>
          </a:xfrm>
          <a:custGeom>
            <a:avLst/>
            <a:gdLst>
              <a:gd name="connsiteX0" fmla="*/ 31 w 121945"/>
              <a:gd name="connsiteY0" fmla="*/ 277 h 171010"/>
              <a:gd name="connsiteX1" fmla="*/ 107981 w 121945"/>
              <a:gd name="connsiteY1" fmla="*/ 163790 h 171010"/>
              <a:gd name="connsiteX2" fmla="*/ 22256 w 121945"/>
              <a:gd name="connsiteY2" fmla="*/ 144740 h 171010"/>
              <a:gd name="connsiteX3" fmla="*/ 117506 w 121945"/>
              <a:gd name="connsiteY3" fmla="*/ 168552 h 171010"/>
              <a:gd name="connsiteX4" fmla="*/ 96869 w 121945"/>
              <a:gd name="connsiteY4" fmla="*/ 125690 h 171010"/>
              <a:gd name="connsiteX5" fmla="*/ 31 w 121945"/>
              <a:gd name="connsiteY5" fmla="*/ 277 h 17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45" h="171010">
                <a:moveTo>
                  <a:pt x="31" y="277"/>
                </a:moveTo>
                <a:cubicBezTo>
                  <a:pt x="1883" y="6627"/>
                  <a:pt x="104277" y="139713"/>
                  <a:pt x="107981" y="163790"/>
                </a:cubicBezTo>
                <a:cubicBezTo>
                  <a:pt x="111685" y="187867"/>
                  <a:pt x="20669" y="143946"/>
                  <a:pt x="22256" y="144740"/>
                </a:cubicBezTo>
                <a:cubicBezTo>
                  <a:pt x="23844" y="145534"/>
                  <a:pt x="105071" y="171727"/>
                  <a:pt x="117506" y="168552"/>
                </a:cubicBezTo>
                <a:cubicBezTo>
                  <a:pt x="129941" y="165377"/>
                  <a:pt x="114067" y="152942"/>
                  <a:pt x="96869" y="125690"/>
                </a:cubicBezTo>
                <a:cubicBezTo>
                  <a:pt x="79671" y="98438"/>
                  <a:pt x="-1821" y="-6073"/>
                  <a:pt x="31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: 図形 1452">
            <a:extLst>
              <a:ext uri="{FF2B5EF4-FFF2-40B4-BE49-F238E27FC236}">
                <a16:creationId xmlns:a16="http://schemas.microsoft.com/office/drawing/2014/main" id="{6E8806F2-BB6D-46DB-8F81-6B4CA5C73B80}"/>
              </a:ext>
            </a:extLst>
          </p:cNvPr>
          <p:cNvSpPr/>
          <p:nvPr/>
        </p:nvSpPr>
        <p:spPr>
          <a:xfrm>
            <a:off x="4892342" y="8218446"/>
            <a:ext cx="175794" cy="93311"/>
          </a:xfrm>
          <a:custGeom>
            <a:avLst/>
            <a:gdLst>
              <a:gd name="connsiteX0" fmla="*/ 333 w 175794"/>
              <a:gd name="connsiteY0" fmla="*/ 92117 h 93311"/>
              <a:gd name="connsiteX1" fmla="*/ 95583 w 175794"/>
              <a:gd name="connsiteY1" fmla="*/ 82592 h 93311"/>
              <a:gd name="connsiteX2" fmla="*/ 174958 w 175794"/>
              <a:gd name="connsiteY2" fmla="*/ 42 h 93311"/>
              <a:gd name="connsiteX3" fmla="*/ 136858 w 175794"/>
              <a:gd name="connsiteY3" fmla="*/ 71479 h 93311"/>
              <a:gd name="connsiteX4" fmla="*/ 130508 w 175794"/>
              <a:gd name="connsiteY4" fmla="*/ 81004 h 93311"/>
              <a:gd name="connsiteX5" fmla="*/ 333 w 175794"/>
              <a:gd name="connsiteY5" fmla="*/ 92117 h 9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794" h="93311">
                <a:moveTo>
                  <a:pt x="333" y="92117"/>
                </a:moveTo>
                <a:cubicBezTo>
                  <a:pt x="-5488" y="92382"/>
                  <a:pt x="66479" y="97938"/>
                  <a:pt x="95583" y="82592"/>
                </a:cubicBezTo>
                <a:cubicBezTo>
                  <a:pt x="124687" y="67246"/>
                  <a:pt x="168079" y="1894"/>
                  <a:pt x="174958" y="42"/>
                </a:cubicBezTo>
                <a:cubicBezTo>
                  <a:pt x="181837" y="-1810"/>
                  <a:pt x="144266" y="57985"/>
                  <a:pt x="136858" y="71479"/>
                </a:cubicBezTo>
                <a:cubicBezTo>
                  <a:pt x="129450" y="84973"/>
                  <a:pt x="150616" y="77300"/>
                  <a:pt x="130508" y="81004"/>
                </a:cubicBezTo>
                <a:cubicBezTo>
                  <a:pt x="110400" y="84708"/>
                  <a:pt x="6154" y="91852"/>
                  <a:pt x="333" y="92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: 図形 1453">
            <a:extLst>
              <a:ext uri="{FF2B5EF4-FFF2-40B4-BE49-F238E27FC236}">
                <a16:creationId xmlns:a16="http://schemas.microsoft.com/office/drawing/2014/main" id="{05D2628C-FC64-40EC-97C8-C4A236C817F3}"/>
              </a:ext>
            </a:extLst>
          </p:cNvPr>
          <p:cNvSpPr/>
          <p:nvPr/>
        </p:nvSpPr>
        <p:spPr>
          <a:xfrm>
            <a:off x="4905491" y="8210514"/>
            <a:ext cx="163905" cy="76606"/>
          </a:xfrm>
          <a:custGeom>
            <a:avLst/>
            <a:gdLst>
              <a:gd name="connsiteX0" fmla="*/ 163397 w 163905"/>
              <a:gd name="connsiteY0" fmla="*/ 36 h 76606"/>
              <a:gd name="connsiteX1" fmla="*/ 39572 w 163905"/>
              <a:gd name="connsiteY1" fmla="*/ 61949 h 76606"/>
              <a:gd name="connsiteX2" fmla="*/ 1472 w 163905"/>
              <a:gd name="connsiteY2" fmla="*/ 73061 h 76606"/>
              <a:gd name="connsiteX3" fmla="*/ 80847 w 163905"/>
              <a:gd name="connsiteY3" fmla="*/ 71474 h 76606"/>
              <a:gd name="connsiteX4" fmla="*/ 163397 w 163905"/>
              <a:gd name="connsiteY4" fmla="*/ 36 h 7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905" h="76606">
                <a:moveTo>
                  <a:pt x="163397" y="36"/>
                </a:moveTo>
                <a:cubicBezTo>
                  <a:pt x="156518" y="-1551"/>
                  <a:pt x="66559" y="49778"/>
                  <a:pt x="39572" y="61949"/>
                </a:cubicBezTo>
                <a:cubicBezTo>
                  <a:pt x="12584" y="74120"/>
                  <a:pt x="-5407" y="71474"/>
                  <a:pt x="1472" y="73061"/>
                </a:cubicBezTo>
                <a:cubicBezTo>
                  <a:pt x="8351" y="74648"/>
                  <a:pt x="56241" y="80999"/>
                  <a:pt x="80847" y="71474"/>
                </a:cubicBezTo>
                <a:cubicBezTo>
                  <a:pt x="105453" y="61949"/>
                  <a:pt x="170276" y="1623"/>
                  <a:pt x="163397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: 図形 1454">
            <a:extLst>
              <a:ext uri="{FF2B5EF4-FFF2-40B4-BE49-F238E27FC236}">
                <a16:creationId xmlns:a16="http://schemas.microsoft.com/office/drawing/2014/main" id="{763BCE97-E1FF-4E1B-9D65-13130BEBFC15}"/>
              </a:ext>
            </a:extLst>
          </p:cNvPr>
          <p:cNvSpPr/>
          <p:nvPr/>
        </p:nvSpPr>
        <p:spPr>
          <a:xfrm>
            <a:off x="5106466" y="8291506"/>
            <a:ext cx="104872" cy="176307"/>
          </a:xfrm>
          <a:custGeom>
            <a:avLst/>
            <a:gdLst>
              <a:gd name="connsiteX0" fmla="*/ 522 w 104872"/>
              <a:gd name="connsiteY0" fmla="*/ 7 h 176307"/>
              <a:gd name="connsiteX1" fmla="*/ 78309 w 104872"/>
              <a:gd name="connsiteY1" fmla="*/ 139707 h 176307"/>
              <a:gd name="connsiteX2" fmla="*/ 103709 w 104872"/>
              <a:gd name="connsiteY2" fmla="*/ 176219 h 176307"/>
              <a:gd name="connsiteX3" fmla="*/ 46559 w 104872"/>
              <a:gd name="connsiteY3" fmla="*/ 133357 h 176307"/>
              <a:gd name="connsiteX4" fmla="*/ 522 w 104872"/>
              <a:gd name="connsiteY4" fmla="*/ 7 h 17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2" h="176307">
                <a:moveTo>
                  <a:pt x="522" y="7"/>
                </a:moveTo>
                <a:cubicBezTo>
                  <a:pt x="5813" y="1065"/>
                  <a:pt x="61111" y="110338"/>
                  <a:pt x="78309" y="139707"/>
                </a:cubicBezTo>
                <a:cubicBezTo>
                  <a:pt x="95507" y="169076"/>
                  <a:pt x="109000" y="177277"/>
                  <a:pt x="103709" y="176219"/>
                </a:cubicBezTo>
                <a:cubicBezTo>
                  <a:pt x="98418" y="175161"/>
                  <a:pt x="61640" y="161403"/>
                  <a:pt x="46559" y="133357"/>
                </a:cubicBezTo>
                <a:cubicBezTo>
                  <a:pt x="31478" y="105311"/>
                  <a:pt x="-4769" y="-1051"/>
                  <a:pt x="52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: 図形 1455">
            <a:extLst>
              <a:ext uri="{FF2B5EF4-FFF2-40B4-BE49-F238E27FC236}">
                <a16:creationId xmlns:a16="http://schemas.microsoft.com/office/drawing/2014/main" id="{93E812C2-440F-49CA-9F55-BF2A76752832}"/>
              </a:ext>
            </a:extLst>
          </p:cNvPr>
          <p:cNvSpPr/>
          <p:nvPr/>
        </p:nvSpPr>
        <p:spPr>
          <a:xfrm>
            <a:off x="5200224" y="8463377"/>
            <a:ext cx="197288" cy="241000"/>
          </a:xfrm>
          <a:custGeom>
            <a:avLst/>
            <a:gdLst>
              <a:gd name="connsiteX0" fmla="*/ 426 w 197288"/>
              <a:gd name="connsiteY0" fmla="*/ 1173 h 241000"/>
              <a:gd name="connsiteX1" fmla="*/ 190926 w 197288"/>
              <a:gd name="connsiteY1" fmla="*/ 236123 h 241000"/>
              <a:gd name="connsiteX2" fmla="*/ 140126 w 197288"/>
              <a:gd name="connsiteY2" fmla="*/ 148811 h 241000"/>
              <a:gd name="connsiteX3" fmla="*/ 426 w 197288"/>
              <a:gd name="connsiteY3" fmla="*/ 1173 h 24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288" h="241000">
                <a:moveTo>
                  <a:pt x="426" y="1173"/>
                </a:moveTo>
                <a:cubicBezTo>
                  <a:pt x="8893" y="15725"/>
                  <a:pt x="167643" y="211517"/>
                  <a:pt x="190926" y="236123"/>
                </a:cubicBezTo>
                <a:cubicBezTo>
                  <a:pt x="214209" y="260729"/>
                  <a:pt x="168172" y="186117"/>
                  <a:pt x="140126" y="148811"/>
                </a:cubicBezTo>
                <a:cubicBezTo>
                  <a:pt x="112080" y="111505"/>
                  <a:pt x="-8041" y="-13379"/>
                  <a:pt x="426" y="1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: 図形 1456">
            <a:extLst>
              <a:ext uri="{FF2B5EF4-FFF2-40B4-BE49-F238E27FC236}">
                <a16:creationId xmlns:a16="http://schemas.microsoft.com/office/drawing/2014/main" id="{04B17CE6-D525-401A-BB08-2B0FECF8EE19}"/>
              </a:ext>
            </a:extLst>
          </p:cNvPr>
          <p:cNvSpPr/>
          <p:nvPr/>
        </p:nvSpPr>
        <p:spPr>
          <a:xfrm>
            <a:off x="4906665" y="8317812"/>
            <a:ext cx="100352" cy="205872"/>
          </a:xfrm>
          <a:custGeom>
            <a:avLst/>
            <a:gdLst>
              <a:gd name="connsiteX0" fmla="*/ 298 w 100352"/>
              <a:gd name="connsiteY0" fmla="*/ 688 h 205872"/>
              <a:gd name="connsiteX1" fmla="*/ 52685 w 100352"/>
              <a:gd name="connsiteY1" fmla="*/ 145151 h 205872"/>
              <a:gd name="connsiteX2" fmla="*/ 100310 w 100352"/>
              <a:gd name="connsiteY2" fmla="*/ 205476 h 205872"/>
              <a:gd name="connsiteX3" fmla="*/ 60623 w 100352"/>
              <a:gd name="connsiteY3" fmla="*/ 167376 h 205872"/>
              <a:gd name="connsiteX4" fmla="*/ 32048 w 100352"/>
              <a:gd name="connsiteY4" fmla="*/ 92763 h 205872"/>
              <a:gd name="connsiteX5" fmla="*/ 298 w 100352"/>
              <a:gd name="connsiteY5" fmla="*/ 688 h 20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52" h="205872">
                <a:moveTo>
                  <a:pt x="298" y="688"/>
                </a:moveTo>
                <a:cubicBezTo>
                  <a:pt x="3738" y="9419"/>
                  <a:pt x="36016" y="111020"/>
                  <a:pt x="52685" y="145151"/>
                </a:cubicBezTo>
                <a:cubicBezTo>
                  <a:pt x="69354" y="179282"/>
                  <a:pt x="98987" y="201772"/>
                  <a:pt x="100310" y="205476"/>
                </a:cubicBezTo>
                <a:cubicBezTo>
                  <a:pt x="101633" y="209180"/>
                  <a:pt x="72000" y="186161"/>
                  <a:pt x="60623" y="167376"/>
                </a:cubicBezTo>
                <a:cubicBezTo>
                  <a:pt x="49246" y="148591"/>
                  <a:pt x="39985" y="116840"/>
                  <a:pt x="32048" y="92763"/>
                </a:cubicBezTo>
                <a:cubicBezTo>
                  <a:pt x="24111" y="68686"/>
                  <a:pt x="-3142" y="-8043"/>
                  <a:pt x="298" y="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: 図形 1457">
            <a:extLst>
              <a:ext uri="{FF2B5EF4-FFF2-40B4-BE49-F238E27FC236}">
                <a16:creationId xmlns:a16="http://schemas.microsoft.com/office/drawing/2014/main" id="{B87AD5A1-D6AC-4037-A47A-A3CC8CF88D52}"/>
              </a:ext>
            </a:extLst>
          </p:cNvPr>
          <p:cNvSpPr/>
          <p:nvPr/>
        </p:nvSpPr>
        <p:spPr>
          <a:xfrm>
            <a:off x="4867213" y="8357871"/>
            <a:ext cx="187388" cy="226087"/>
          </a:xfrm>
          <a:custGeom>
            <a:avLst/>
            <a:gdLst>
              <a:gd name="connsiteX0" fmla="*/ 4825 w 187388"/>
              <a:gd name="connsiteY0" fmla="*/ 3492 h 226087"/>
              <a:gd name="connsiteX1" fmla="*/ 27050 w 187388"/>
              <a:gd name="connsiteY1" fmla="*/ 51117 h 226087"/>
              <a:gd name="connsiteX2" fmla="*/ 111187 w 187388"/>
              <a:gd name="connsiteY2" fmla="*/ 165417 h 226087"/>
              <a:gd name="connsiteX3" fmla="*/ 187387 w 187388"/>
              <a:gd name="connsiteY3" fmla="*/ 225742 h 226087"/>
              <a:gd name="connsiteX4" fmla="*/ 109600 w 187388"/>
              <a:gd name="connsiteY4" fmla="*/ 140017 h 226087"/>
              <a:gd name="connsiteX5" fmla="*/ 4825 w 187388"/>
              <a:gd name="connsiteY5" fmla="*/ 3492 h 22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388" h="226087">
                <a:moveTo>
                  <a:pt x="4825" y="3492"/>
                </a:moveTo>
                <a:cubicBezTo>
                  <a:pt x="-8933" y="-11325"/>
                  <a:pt x="9323" y="24129"/>
                  <a:pt x="27050" y="51117"/>
                </a:cubicBezTo>
                <a:cubicBezTo>
                  <a:pt x="44777" y="78105"/>
                  <a:pt x="84464" y="136313"/>
                  <a:pt x="111187" y="165417"/>
                </a:cubicBezTo>
                <a:cubicBezTo>
                  <a:pt x="137910" y="194521"/>
                  <a:pt x="187651" y="229975"/>
                  <a:pt x="187387" y="225742"/>
                </a:cubicBezTo>
                <a:cubicBezTo>
                  <a:pt x="187123" y="221509"/>
                  <a:pt x="137381" y="172825"/>
                  <a:pt x="109600" y="140017"/>
                </a:cubicBezTo>
                <a:cubicBezTo>
                  <a:pt x="81819" y="107209"/>
                  <a:pt x="18583" y="18309"/>
                  <a:pt x="4825" y="3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: 図形 1458">
            <a:extLst>
              <a:ext uri="{FF2B5EF4-FFF2-40B4-BE49-F238E27FC236}">
                <a16:creationId xmlns:a16="http://schemas.microsoft.com/office/drawing/2014/main" id="{983D946D-7B82-4796-AC63-7EB7E78184E9}"/>
              </a:ext>
            </a:extLst>
          </p:cNvPr>
          <p:cNvSpPr/>
          <p:nvPr/>
        </p:nvSpPr>
        <p:spPr>
          <a:xfrm>
            <a:off x="5052787" y="8586110"/>
            <a:ext cx="214811" cy="246069"/>
          </a:xfrm>
          <a:custGeom>
            <a:avLst/>
            <a:gdLst>
              <a:gd name="connsiteX0" fmla="*/ 226 w 214811"/>
              <a:gd name="connsiteY0" fmla="*/ 678 h 246069"/>
              <a:gd name="connsiteX1" fmla="*/ 205013 w 214811"/>
              <a:gd name="connsiteY1" fmla="*/ 238803 h 246069"/>
              <a:gd name="connsiteX2" fmla="*/ 165326 w 214811"/>
              <a:gd name="connsiteY2" fmla="*/ 168953 h 246069"/>
              <a:gd name="connsiteX3" fmla="*/ 226 w 214811"/>
              <a:gd name="connsiteY3" fmla="*/ 678 h 24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11" h="246069">
                <a:moveTo>
                  <a:pt x="226" y="678"/>
                </a:moveTo>
                <a:cubicBezTo>
                  <a:pt x="6840" y="12320"/>
                  <a:pt x="177496" y="210757"/>
                  <a:pt x="205013" y="238803"/>
                </a:cubicBezTo>
                <a:cubicBezTo>
                  <a:pt x="232530" y="266849"/>
                  <a:pt x="196547" y="207318"/>
                  <a:pt x="165326" y="168953"/>
                </a:cubicBezTo>
                <a:cubicBezTo>
                  <a:pt x="134105" y="130588"/>
                  <a:pt x="-6388" y="-10964"/>
                  <a:pt x="226" y="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: 図形 1459">
            <a:extLst>
              <a:ext uri="{FF2B5EF4-FFF2-40B4-BE49-F238E27FC236}">
                <a16:creationId xmlns:a16="http://schemas.microsoft.com/office/drawing/2014/main" id="{606E8162-FDA9-40C5-BC8B-BEAB0B712579}"/>
              </a:ext>
            </a:extLst>
          </p:cNvPr>
          <p:cNvSpPr/>
          <p:nvPr/>
        </p:nvSpPr>
        <p:spPr>
          <a:xfrm>
            <a:off x="5768966" y="7931032"/>
            <a:ext cx="328503" cy="494066"/>
          </a:xfrm>
          <a:custGeom>
            <a:avLst/>
            <a:gdLst>
              <a:gd name="connsiteX0" fmla="*/ 9 w 328503"/>
              <a:gd name="connsiteY0" fmla="*/ 118 h 494066"/>
              <a:gd name="connsiteX1" fmla="*/ 49222 w 328503"/>
              <a:gd name="connsiteY1" fmla="*/ 120768 h 494066"/>
              <a:gd name="connsiteX2" fmla="*/ 223847 w 328503"/>
              <a:gd name="connsiteY2" fmla="*/ 376356 h 494066"/>
              <a:gd name="connsiteX3" fmla="*/ 323859 w 328503"/>
              <a:gd name="connsiteY3" fmla="*/ 489068 h 494066"/>
              <a:gd name="connsiteX4" fmla="*/ 296872 w 328503"/>
              <a:gd name="connsiteY4" fmla="*/ 458906 h 494066"/>
              <a:gd name="connsiteX5" fmla="*/ 165109 w 328503"/>
              <a:gd name="connsiteY5" fmla="*/ 322381 h 494066"/>
              <a:gd name="connsiteX6" fmla="*/ 46047 w 328503"/>
              <a:gd name="connsiteY6" fmla="*/ 139818 h 494066"/>
              <a:gd name="connsiteX7" fmla="*/ 9 w 328503"/>
              <a:gd name="connsiteY7" fmla="*/ 118 h 49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503" h="494066">
                <a:moveTo>
                  <a:pt x="9" y="118"/>
                </a:moveTo>
                <a:cubicBezTo>
                  <a:pt x="538" y="-3057"/>
                  <a:pt x="11916" y="58062"/>
                  <a:pt x="49222" y="120768"/>
                </a:cubicBezTo>
                <a:cubicBezTo>
                  <a:pt x="86528" y="183474"/>
                  <a:pt x="178074" y="314973"/>
                  <a:pt x="223847" y="376356"/>
                </a:cubicBezTo>
                <a:cubicBezTo>
                  <a:pt x="269620" y="437739"/>
                  <a:pt x="311688" y="475310"/>
                  <a:pt x="323859" y="489068"/>
                </a:cubicBezTo>
                <a:cubicBezTo>
                  <a:pt x="336030" y="502826"/>
                  <a:pt x="323330" y="486687"/>
                  <a:pt x="296872" y="458906"/>
                </a:cubicBezTo>
                <a:cubicBezTo>
                  <a:pt x="270414" y="431125"/>
                  <a:pt x="206913" y="375562"/>
                  <a:pt x="165109" y="322381"/>
                </a:cubicBezTo>
                <a:cubicBezTo>
                  <a:pt x="123305" y="269200"/>
                  <a:pt x="71976" y="189824"/>
                  <a:pt x="46047" y="139818"/>
                </a:cubicBezTo>
                <a:cubicBezTo>
                  <a:pt x="20118" y="89812"/>
                  <a:pt x="-520" y="3293"/>
                  <a:pt x="9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: 図形 1460">
            <a:extLst>
              <a:ext uri="{FF2B5EF4-FFF2-40B4-BE49-F238E27FC236}">
                <a16:creationId xmlns:a16="http://schemas.microsoft.com/office/drawing/2014/main" id="{A426C4A6-97ED-48D9-B9D0-BCBF4C3BAE90}"/>
              </a:ext>
            </a:extLst>
          </p:cNvPr>
          <p:cNvSpPr/>
          <p:nvPr/>
        </p:nvSpPr>
        <p:spPr>
          <a:xfrm>
            <a:off x="5819705" y="8020017"/>
            <a:ext cx="217786" cy="298611"/>
          </a:xfrm>
          <a:custGeom>
            <a:avLst/>
            <a:gdLst>
              <a:gd name="connsiteX0" fmla="*/ 70 w 217786"/>
              <a:gd name="connsiteY0" fmla="*/ 33 h 298611"/>
              <a:gd name="connsiteX1" fmla="*/ 154058 w 217786"/>
              <a:gd name="connsiteY1" fmla="*/ 212758 h 298611"/>
              <a:gd name="connsiteX2" fmla="*/ 217558 w 217786"/>
              <a:gd name="connsiteY2" fmla="*/ 298483 h 298611"/>
              <a:gd name="connsiteX3" fmla="*/ 135008 w 217786"/>
              <a:gd name="connsiteY3" fmla="*/ 196883 h 298611"/>
              <a:gd name="connsiteX4" fmla="*/ 70 w 217786"/>
              <a:gd name="connsiteY4" fmla="*/ 33 h 29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86" h="298611">
                <a:moveTo>
                  <a:pt x="70" y="33"/>
                </a:moveTo>
                <a:cubicBezTo>
                  <a:pt x="3245" y="2679"/>
                  <a:pt x="117810" y="163016"/>
                  <a:pt x="154058" y="212758"/>
                </a:cubicBezTo>
                <a:cubicBezTo>
                  <a:pt x="190306" y="262500"/>
                  <a:pt x="220733" y="301129"/>
                  <a:pt x="217558" y="298483"/>
                </a:cubicBezTo>
                <a:cubicBezTo>
                  <a:pt x="214383" y="295837"/>
                  <a:pt x="168875" y="243714"/>
                  <a:pt x="135008" y="196883"/>
                </a:cubicBezTo>
                <a:cubicBezTo>
                  <a:pt x="101141" y="150052"/>
                  <a:pt x="-3105" y="-2613"/>
                  <a:pt x="70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: 図形 1461">
            <a:extLst>
              <a:ext uri="{FF2B5EF4-FFF2-40B4-BE49-F238E27FC236}">
                <a16:creationId xmlns:a16="http://schemas.microsoft.com/office/drawing/2014/main" id="{9F6E8006-C4DA-4C19-9501-DCF8D711E236}"/>
              </a:ext>
            </a:extLst>
          </p:cNvPr>
          <p:cNvSpPr/>
          <p:nvPr/>
        </p:nvSpPr>
        <p:spPr>
          <a:xfrm>
            <a:off x="4541400" y="8324427"/>
            <a:ext cx="357075" cy="450507"/>
          </a:xfrm>
          <a:custGeom>
            <a:avLst/>
            <a:gdLst>
              <a:gd name="connsiteX0" fmla="*/ 438 w 357075"/>
              <a:gd name="connsiteY0" fmla="*/ 448098 h 450507"/>
              <a:gd name="connsiteX1" fmla="*/ 171888 w 357075"/>
              <a:gd name="connsiteY1" fmla="*/ 227436 h 450507"/>
              <a:gd name="connsiteX2" fmla="*/ 203638 w 357075"/>
              <a:gd name="connsiteY2" fmla="*/ 157586 h 450507"/>
              <a:gd name="connsiteX3" fmla="*/ 356038 w 357075"/>
              <a:gd name="connsiteY3" fmla="*/ 423 h 450507"/>
              <a:gd name="connsiteX4" fmla="*/ 267138 w 357075"/>
              <a:gd name="connsiteY4" fmla="*/ 114723 h 450507"/>
              <a:gd name="connsiteX5" fmla="*/ 198875 w 357075"/>
              <a:gd name="connsiteY5" fmla="*/ 217911 h 450507"/>
              <a:gd name="connsiteX6" fmla="*/ 124263 w 357075"/>
              <a:gd name="connsiteY6" fmla="*/ 336973 h 450507"/>
              <a:gd name="connsiteX7" fmla="*/ 438 w 357075"/>
              <a:gd name="connsiteY7" fmla="*/ 448098 h 45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075" h="450507">
                <a:moveTo>
                  <a:pt x="438" y="448098"/>
                </a:moveTo>
                <a:cubicBezTo>
                  <a:pt x="8375" y="429842"/>
                  <a:pt x="138021" y="275855"/>
                  <a:pt x="171888" y="227436"/>
                </a:cubicBezTo>
                <a:cubicBezTo>
                  <a:pt x="205755" y="179017"/>
                  <a:pt x="172946" y="195422"/>
                  <a:pt x="203638" y="157586"/>
                </a:cubicBezTo>
                <a:cubicBezTo>
                  <a:pt x="234330" y="119750"/>
                  <a:pt x="345455" y="7567"/>
                  <a:pt x="356038" y="423"/>
                </a:cubicBezTo>
                <a:cubicBezTo>
                  <a:pt x="366621" y="-6721"/>
                  <a:pt x="293332" y="78475"/>
                  <a:pt x="267138" y="114723"/>
                </a:cubicBezTo>
                <a:cubicBezTo>
                  <a:pt x="240944" y="150971"/>
                  <a:pt x="222687" y="180869"/>
                  <a:pt x="198875" y="217911"/>
                </a:cubicBezTo>
                <a:cubicBezTo>
                  <a:pt x="175063" y="254953"/>
                  <a:pt x="153896" y="297815"/>
                  <a:pt x="124263" y="336973"/>
                </a:cubicBezTo>
                <a:cubicBezTo>
                  <a:pt x="94630" y="376131"/>
                  <a:pt x="-7499" y="466354"/>
                  <a:pt x="438" y="448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: 図形 1462">
            <a:extLst>
              <a:ext uri="{FF2B5EF4-FFF2-40B4-BE49-F238E27FC236}">
                <a16:creationId xmlns:a16="http://schemas.microsoft.com/office/drawing/2014/main" id="{047CBB36-B044-41F7-8B54-08A292E8ED2B}"/>
              </a:ext>
            </a:extLst>
          </p:cNvPr>
          <p:cNvSpPr/>
          <p:nvPr/>
        </p:nvSpPr>
        <p:spPr>
          <a:xfrm>
            <a:off x="4592194" y="8467710"/>
            <a:ext cx="332398" cy="520507"/>
          </a:xfrm>
          <a:custGeom>
            <a:avLst/>
            <a:gdLst>
              <a:gd name="connsiteX0" fmla="*/ 332231 w 332398"/>
              <a:gd name="connsiteY0" fmla="*/ 15 h 520507"/>
              <a:gd name="connsiteX1" fmla="*/ 208406 w 332398"/>
              <a:gd name="connsiteY1" fmla="*/ 79390 h 520507"/>
              <a:gd name="connsiteX2" fmla="*/ 148081 w 332398"/>
              <a:gd name="connsiteY2" fmla="*/ 184165 h 520507"/>
              <a:gd name="connsiteX3" fmla="*/ 57594 w 332398"/>
              <a:gd name="connsiteY3" fmla="*/ 323865 h 520507"/>
              <a:gd name="connsiteX4" fmla="*/ 444 w 332398"/>
              <a:gd name="connsiteY4" fmla="*/ 517540 h 520507"/>
              <a:gd name="connsiteX5" fmla="*/ 33781 w 332398"/>
              <a:gd name="connsiteY5" fmla="*/ 428640 h 520507"/>
              <a:gd name="connsiteX6" fmla="*/ 82994 w 332398"/>
              <a:gd name="connsiteY6" fmla="*/ 260365 h 520507"/>
              <a:gd name="connsiteX7" fmla="*/ 179831 w 332398"/>
              <a:gd name="connsiteY7" fmla="*/ 74628 h 520507"/>
              <a:gd name="connsiteX8" fmla="*/ 332231 w 332398"/>
              <a:gd name="connsiteY8" fmla="*/ 15 h 52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398" h="520507">
                <a:moveTo>
                  <a:pt x="332231" y="15"/>
                </a:moveTo>
                <a:cubicBezTo>
                  <a:pt x="336993" y="809"/>
                  <a:pt x="239098" y="48698"/>
                  <a:pt x="208406" y="79390"/>
                </a:cubicBezTo>
                <a:cubicBezTo>
                  <a:pt x="177714" y="110082"/>
                  <a:pt x="173216" y="143419"/>
                  <a:pt x="148081" y="184165"/>
                </a:cubicBezTo>
                <a:cubicBezTo>
                  <a:pt x="122946" y="224911"/>
                  <a:pt x="82200" y="268303"/>
                  <a:pt x="57594" y="323865"/>
                </a:cubicBezTo>
                <a:cubicBezTo>
                  <a:pt x="32988" y="379427"/>
                  <a:pt x="4413" y="500078"/>
                  <a:pt x="444" y="517540"/>
                </a:cubicBezTo>
                <a:cubicBezTo>
                  <a:pt x="-3525" y="535003"/>
                  <a:pt x="20023" y="471502"/>
                  <a:pt x="33781" y="428640"/>
                </a:cubicBezTo>
                <a:cubicBezTo>
                  <a:pt x="47539" y="385778"/>
                  <a:pt x="58652" y="319367"/>
                  <a:pt x="82994" y="260365"/>
                </a:cubicBezTo>
                <a:cubicBezTo>
                  <a:pt x="107336" y="201363"/>
                  <a:pt x="143583" y="119872"/>
                  <a:pt x="179831" y="74628"/>
                </a:cubicBezTo>
                <a:cubicBezTo>
                  <a:pt x="216079" y="29384"/>
                  <a:pt x="327469" y="-779"/>
                  <a:pt x="332231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: 図形 1463">
            <a:extLst>
              <a:ext uri="{FF2B5EF4-FFF2-40B4-BE49-F238E27FC236}">
                <a16:creationId xmlns:a16="http://schemas.microsoft.com/office/drawing/2014/main" id="{81835DF9-0BB1-4334-B603-217C253EB403}"/>
              </a:ext>
            </a:extLst>
          </p:cNvPr>
          <p:cNvSpPr/>
          <p:nvPr/>
        </p:nvSpPr>
        <p:spPr>
          <a:xfrm>
            <a:off x="4796186" y="8542592"/>
            <a:ext cx="395219" cy="817555"/>
          </a:xfrm>
          <a:custGeom>
            <a:avLst/>
            <a:gdLst>
              <a:gd name="connsiteX0" fmla="*/ 6002 w 395219"/>
              <a:gd name="connsiteY0" fmla="*/ 9271 h 817555"/>
              <a:gd name="connsiteX1" fmla="*/ 231427 w 395219"/>
              <a:gd name="connsiteY1" fmla="*/ 458533 h 817555"/>
              <a:gd name="connsiteX2" fmla="*/ 329852 w 395219"/>
              <a:gd name="connsiteY2" fmla="*/ 676021 h 817555"/>
              <a:gd name="connsiteX3" fmla="*/ 358427 w 395219"/>
              <a:gd name="connsiteY3" fmla="*/ 733171 h 817555"/>
              <a:gd name="connsiteX4" fmla="*/ 394939 w 395219"/>
              <a:gd name="connsiteY4" fmla="*/ 817308 h 817555"/>
              <a:gd name="connsiteX5" fmla="*/ 337789 w 395219"/>
              <a:gd name="connsiteY5" fmla="*/ 704596 h 817555"/>
              <a:gd name="connsiteX6" fmla="*/ 239364 w 395219"/>
              <a:gd name="connsiteY6" fmla="*/ 498221 h 817555"/>
              <a:gd name="connsiteX7" fmla="*/ 79027 w 395219"/>
              <a:gd name="connsiteY7" fmla="*/ 180721 h 817555"/>
              <a:gd name="connsiteX8" fmla="*/ 6002 w 395219"/>
              <a:gd name="connsiteY8" fmla="*/ 9271 h 81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219" h="817555">
                <a:moveTo>
                  <a:pt x="6002" y="9271"/>
                </a:moveTo>
                <a:cubicBezTo>
                  <a:pt x="31402" y="55573"/>
                  <a:pt x="177452" y="347408"/>
                  <a:pt x="231427" y="458533"/>
                </a:cubicBezTo>
                <a:cubicBezTo>
                  <a:pt x="285402" y="569658"/>
                  <a:pt x="308685" y="630248"/>
                  <a:pt x="329852" y="676021"/>
                </a:cubicBezTo>
                <a:cubicBezTo>
                  <a:pt x="351019" y="721794"/>
                  <a:pt x="347579" y="709623"/>
                  <a:pt x="358427" y="733171"/>
                </a:cubicBezTo>
                <a:cubicBezTo>
                  <a:pt x="369275" y="756719"/>
                  <a:pt x="398379" y="822070"/>
                  <a:pt x="394939" y="817308"/>
                </a:cubicBezTo>
                <a:cubicBezTo>
                  <a:pt x="391499" y="812546"/>
                  <a:pt x="363718" y="757777"/>
                  <a:pt x="337789" y="704596"/>
                </a:cubicBezTo>
                <a:cubicBezTo>
                  <a:pt x="311860" y="651415"/>
                  <a:pt x="282491" y="585534"/>
                  <a:pt x="239364" y="498221"/>
                </a:cubicBezTo>
                <a:cubicBezTo>
                  <a:pt x="196237" y="410909"/>
                  <a:pt x="116333" y="260361"/>
                  <a:pt x="79027" y="180721"/>
                </a:cubicBezTo>
                <a:cubicBezTo>
                  <a:pt x="41721" y="101081"/>
                  <a:pt x="-19398" y="-37031"/>
                  <a:pt x="6002" y="9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: 図形 1464">
            <a:extLst>
              <a:ext uri="{FF2B5EF4-FFF2-40B4-BE49-F238E27FC236}">
                <a16:creationId xmlns:a16="http://schemas.microsoft.com/office/drawing/2014/main" id="{16BD7CC8-60B5-47C3-8AA3-6A849FF09F16}"/>
              </a:ext>
            </a:extLst>
          </p:cNvPr>
          <p:cNvSpPr/>
          <p:nvPr/>
        </p:nvSpPr>
        <p:spPr>
          <a:xfrm>
            <a:off x="5118121" y="9570826"/>
            <a:ext cx="214320" cy="617039"/>
          </a:xfrm>
          <a:custGeom>
            <a:avLst/>
            <a:gdLst>
              <a:gd name="connsiteX0" fmla="*/ 214292 w 214320"/>
              <a:gd name="connsiteY0" fmla="*/ 212 h 617039"/>
              <a:gd name="connsiteX1" fmla="*/ 131742 w 214320"/>
              <a:gd name="connsiteY1" fmla="*/ 112924 h 617039"/>
              <a:gd name="connsiteX2" fmla="*/ 50779 w 214320"/>
              <a:gd name="connsiteY2" fmla="*/ 466937 h 617039"/>
              <a:gd name="connsiteX3" fmla="*/ 3154 w 214320"/>
              <a:gd name="connsiteY3" fmla="*/ 601874 h 617039"/>
              <a:gd name="connsiteX4" fmla="*/ 139679 w 214320"/>
              <a:gd name="connsiteY4" fmla="*/ 133562 h 617039"/>
              <a:gd name="connsiteX5" fmla="*/ 214292 w 214320"/>
              <a:gd name="connsiteY5" fmla="*/ 212 h 61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320" h="617039">
                <a:moveTo>
                  <a:pt x="214292" y="212"/>
                </a:moveTo>
                <a:cubicBezTo>
                  <a:pt x="212969" y="-3228"/>
                  <a:pt x="158994" y="35137"/>
                  <a:pt x="131742" y="112924"/>
                </a:cubicBezTo>
                <a:cubicBezTo>
                  <a:pt x="104490" y="190712"/>
                  <a:pt x="72210" y="385445"/>
                  <a:pt x="50779" y="466937"/>
                </a:cubicBezTo>
                <a:cubicBezTo>
                  <a:pt x="29348" y="548429"/>
                  <a:pt x="-11663" y="657436"/>
                  <a:pt x="3154" y="601874"/>
                </a:cubicBezTo>
                <a:cubicBezTo>
                  <a:pt x="17971" y="546312"/>
                  <a:pt x="108723" y="229870"/>
                  <a:pt x="139679" y="133562"/>
                </a:cubicBezTo>
                <a:cubicBezTo>
                  <a:pt x="170635" y="37254"/>
                  <a:pt x="215615" y="3652"/>
                  <a:pt x="214292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: 図形 1465">
            <a:extLst>
              <a:ext uri="{FF2B5EF4-FFF2-40B4-BE49-F238E27FC236}">
                <a16:creationId xmlns:a16="http://schemas.microsoft.com/office/drawing/2014/main" id="{7B6D87E9-5CB6-4481-8A89-0515D154C637}"/>
              </a:ext>
            </a:extLst>
          </p:cNvPr>
          <p:cNvSpPr/>
          <p:nvPr/>
        </p:nvSpPr>
        <p:spPr>
          <a:xfrm>
            <a:off x="5115507" y="9687878"/>
            <a:ext cx="107372" cy="511459"/>
          </a:xfrm>
          <a:custGeom>
            <a:avLst/>
            <a:gdLst>
              <a:gd name="connsiteX0" fmla="*/ 107368 w 107372"/>
              <a:gd name="connsiteY0" fmla="*/ 635 h 511459"/>
              <a:gd name="connsiteX1" fmla="*/ 39106 w 107372"/>
              <a:gd name="connsiteY1" fmla="*/ 299085 h 511459"/>
              <a:gd name="connsiteX2" fmla="*/ 1006 w 107372"/>
              <a:gd name="connsiteY2" fmla="*/ 505460 h 511459"/>
              <a:gd name="connsiteX3" fmla="*/ 13706 w 107372"/>
              <a:gd name="connsiteY3" fmla="*/ 435610 h 511459"/>
              <a:gd name="connsiteX4" fmla="*/ 42281 w 107372"/>
              <a:gd name="connsiteY4" fmla="*/ 226060 h 511459"/>
              <a:gd name="connsiteX5" fmla="*/ 107368 w 107372"/>
              <a:gd name="connsiteY5" fmla="*/ 635 h 51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72" h="511459">
                <a:moveTo>
                  <a:pt x="107368" y="635"/>
                </a:moveTo>
                <a:cubicBezTo>
                  <a:pt x="106839" y="12806"/>
                  <a:pt x="56833" y="214948"/>
                  <a:pt x="39106" y="299085"/>
                </a:cubicBezTo>
                <a:cubicBezTo>
                  <a:pt x="21379" y="383222"/>
                  <a:pt x="5239" y="482706"/>
                  <a:pt x="1006" y="505460"/>
                </a:cubicBezTo>
                <a:cubicBezTo>
                  <a:pt x="-3227" y="528214"/>
                  <a:pt x="6827" y="482177"/>
                  <a:pt x="13706" y="435610"/>
                </a:cubicBezTo>
                <a:cubicBezTo>
                  <a:pt x="20585" y="389043"/>
                  <a:pt x="27729" y="297762"/>
                  <a:pt x="42281" y="226060"/>
                </a:cubicBezTo>
                <a:cubicBezTo>
                  <a:pt x="56833" y="154358"/>
                  <a:pt x="107897" y="-11536"/>
                  <a:pt x="107368" y="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: 図形 1466">
            <a:extLst>
              <a:ext uri="{FF2B5EF4-FFF2-40B4-BE49-F238E27FC236}">
                <a16:creationId xmlns:a16="http://schemas.microsoft.com/office/drawing/2014/main" id="{9D3AD807-8801-4EFB-B6A8-F3EAEE6E7015}"/>
              </a:ext>
            </a:extLst>
          </p:cNvPr>
          <p:cNvSpPr/>
          <p:nvPr/>
        </p:nvSpPr>
        <p:spPr>
          <a:xfrm>
            <a:off x="5189365" y="9352357"/>
            <a:ext cx="132828" cy="222839"/>
          </a:xfrm>
          <a:custGeom>
            <a:avLst/>
            <a:gdLst>
              <a:gd name="connsiteX0" fmla="*/ 173 w 132828"/>
              <a:gd name="connsiteY0" fmla="*/ 1193 h 222839"/>
              <a:gd name="connsiteX1" fmla="*/ 127173 w 132828"/>
              <a:gd name="connsiteY1" fmla="*/ 218681 h 222839"/>
              <a:gd name="connsiteX2" fmla="*/ 100185 w 132828"/>
              <a:gd name="connsiteY2" fmla="*/ 134543 h 222839"/>
              <a:gd name="connsiteX3" fmla="*/ 173 w 132828"/>
              <a:gd name="connsiteY3" fmla="*/ 1193 h 22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828" h="222839">
                <a:moveTo>
                  <a:pt x="173" y="1193"/>
                </a:moveTo>
                <a:cubicBezTo>
                  <a:pt x="4671" y="15216"/>
                  <a:pt x="110504" y="196456"/>
                  <a:pt x="127173" y="218681"/>
                </a:cubicBezTo>
                <a:cubicBezTo>
                  <a:pt x="143842" y="240906"/>
                  <a:pt x="120293" y="168410"/>
                  <a:pt x="100185" y="134543"/>
                </a:cubicBezTo>
                <a:cubicBezTo>
                  <a:pt x="80077" y="100676"/>
                  <a:pt x="-4325" y="-12830"/>
                  <a:pt x="173" y="1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: 図形 1467">
            <a:extLst>
              <a:ext uri="{FF2B5EF4-FFF2-40B4-BE49-F238E27FC236}">
                <a16:creationId xmlns:a16="http://schemas.microsoft.com/office/drawing/2014/main" id="{F700EA1A-9B33-49FA-A8CD-A71F60324B14}"/>
              </a:ext>
            </a:extLst>
          </p:cNvPr>
          <p:cNvSpPr/>
          <p:nvPr/>
        </p:nvSpPr>
        <p:spPr>
          <a:xfrm>
            <a:off x="4676821" y="8795480"/>
            <a:ext cx="292701" cy="471559"/>
          </a:xfrm>
          <a:custGeom>
            <a:avLst/>
            <a:gdLst>
              <a:gd name="connsiteX0" fmla="*/ 1542 w 292701"/>
              <a:gd name="connsiteY0" fmla="*/ 4033 h 471559"/>
              <a:gd name="connsiteX1" fmla="*/ 282529 w 292701"/>
              <a:gd name="connsiteY1" fmla="*/ 458058 h 471559"/>
              <a:gd name="connsiteX2" fmla="*/ 225379 w 292701"/>
              <a:gd name="connsiteY2" fmla="*/ 342170 h 471559"/>
              <a:gd name="connsiteX3" fmla="*/ 171404 w 292701"/>
              <a:gd name="connsiteY3" fmla="*/ 240570 h 471559"/>
              <a:gd name="connsiteX4" fmla="*/ 1542 w 292701"/>
              <a:gd name="connsiteY4" fmla="*/ 4033 h 47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701" h="471559">
                <a:moveTo>
                  <a:pt x="1542" y="4033"/>
                </a:moveTo>
                <a:cubicBezTo>
                  <a:pt x="20063" y="40281"/>
                  <a:pt x="245223" y="401702"/>
                  <a:pt x="282529" y="458058"/>
                </a:cubicBezTo>
                <a:cubicBezTo>
                  <a:pt x="319835" y="514414"/>
                  <a:pt x="243900" y="378418"/>
                  <a:pt x="225379" y="342170"/>
                </a:cubicBezTo>
                <a:cubicBezTo>
                  <a:pt x="206858" y="305922"/>
                  <a:pt x="206064" y="294810"/>
                  <a:pt x="171404" y="240570"/>
                </a:cubicBezTo>
                <a:cubicBezTo>
                  <a:pt x="136744" y="186331"/>
                  <a:pt x="-16979" y="-32215"/>
                  <a:pt x="1542" y="4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: 図形 1468">
            <a:extLst>
              <a:ext uri="{FF2B5EF4-FFF2-40B4-BE49-F238E27FC236}">
                <a16:creationId xmlns:a16="http://schemas.microsoft.com/office/drawing/2014/main" id="{A2CD49A9-6694-48AF-87C0-6C152074111B}"/>
              </a:ext>
            </a:extLst>
          </p:cNvPr>
          <p:cNvSpPr/>
          <p:nvPr/>
        </p:nvSpPr>
        <p:spPr>
          <a:xfrm>
            <a:off x="4973404" y="9253352"/>
            <a:ext cx="263699" cy="452065"/>
          </a:xfrm>
          <a:custGeom>
            <a:avLst/>
            <a:gdLst>
              <a:gd name="connsiteX0" fmla="*/ 1821 w 263699"/>
              <a:gd name="connsiteY0" fmla="*/ 11298 h 452065"/>
              <a:gd name="connsiteX1" fmla="*/ 41509 w 263699"/>
              <a:gd name="connsiteY1" fmla="*/ 57336 h 452065"/>
              <a:gd name="connsiteX2" fmla="*/ 257409 w 263699"/>
              <a:gd name="connsiteY2" fmla="*/ 438336 h 452065"/>
              <a:gd name="connsiteX3" fmla="*/ 193909 w 263699"/>
              <a:gd name="connsiteY3" fmla="*/ 347848 h 452065"/>
              <a:gd name="connsiteX4" fmla="*/ 70084 w 263699"/>
              <a:gd name="connsiteY4" fmla="*/ 154173 h 452065"/>
              <a:gd name="connsiteX5" fmla="*/ 1821 w 263699"/>
              <a:gd name="connsiteY5" fmla="*/ 11298 h 45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699" h="452065">
                <a:moveTo>
                  <a:pt x="1821" y="11298"/>
                </a:moveTo>
                <a:cubicBezTo>
                  <a:pt x="-2942" y="-4842"/>
                  <a:pt x="-1089" y="-13837"/>
                  <a:pt x="41509" y="57336"/>
                </a:cubicBezTo>
                <a:cubicBezTo>
                  <a:pt x="84107" y="128509"/>
                  <a:pt x="232009" y="389917"/>
                  <a:pt x="257409" y="438336"/>
                </a:cubicBezTo>
                <a:cubicBezTo>
                  <a:pt x="282809" y="486755"/>
                  <a:pt x="225130" y="395209"/>
                  <a:pt x="193909" y="347848"/>
                </a:cubicBezTo>
                <a:cubicBezTo>
                  <a:pt x="162688" y="300488"/>
                  <a:pt x="101040" y="208677"/>
                  <a:pt x="70084" y="154173"/>
                </a:cubicBezTo>
                <a:cubicBezTo>
                  <a:pt x="39128" y="99669"/>
                  <a:pt x="6584" y="27438"/>
                  <a:pt x="1821" y="11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: 図形 1469">
            <a:extLst>
              <a:ext uri="{FF2B5EF4-FFF2-40B4-BE49-F238E27FC236}">
                <a16:creationId xmlns:a16="http://schemas.microsoft.com/office/drawing/2014/main" id="{C0AB32CA-0409-43B9-A53D-1E8FAC2782E4}"/>
              </a:ext>
            </a:extLst>
          </p:cNvPr>
          <p:cNvSpPr/>
          <p:nvPr/>
        </p:nvSpPr>
        <p:spPr>
          <a:xfrm>
            <a:off x="4371612" y="7972389"/>
            <a:ext cx="131127" cy="615089"/>
          </a:xfrm>
          <a:custGeom>
            <a:avLst/>
            <a:gdLst>
              <a:gd name="connsiteX0" fmla="*/ 363 w 131127"/>
              <a:gd name="connsiteY0" fmla="*/ 36 h 615089"/>
              <a:gd name="connsiteX1" fmla="*/ 59101 w 131127"/>
              <a:gd name="connsiteY1" fmla="*/ 204824 h 615089"/>
              <a:gd name="connsiteX2" fmla="*/ 54338 w 131127"/>
              <a:gd name="connsiteY2" fmla="*/ 298486 h 615089"/>
              <a:gd name="connsiteX3" fmla="*/ 130538 w 131127"/>
              <a:gd name="connsiteY3" fmla="*/ 611224 h 615089"/>
              <a:gd name="connsiteX4" fmla="*/ 87676 w 131127"/>
              <a:gd name="connsiteY4" fmla="*/ 463586 h 615089"/>
              <a:gd name="connsiteX5" fmla="*/ 51163 w 131127"/>
              <a:gd name="connsiteY5" fmla="*/ 320711 h 615089"/>
              <a:gd name="connsiteX6" fmla="*/ 35288 w 131127"/>
              <a:gd name="connsiteY6" fmla="*/ 188949 h 615089"/>
              <a:gd name="connsiteX7" fmla="*/ 363 w 131127"/>
              <a:gd name="connsiteY7" fmla="*/ 36 h 61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127" h="615089">
                <a:moveTo>
                  <a:pt x="363" y="36"/>
                </a:moveTo>
                <a:cubicBezTo>
                  <a:pt x="4332" y="2682"/>
                  <a:pt x="50105" y="155082"/>
                  <a:pt x="59101" y="204824"/>
                </a:cubicBezTo>
                <a:cubicBezTo>
                  <a:pt x="68097" y="254566"/>
                  <a:pt x="42432" y="230753"/>
                  <a:pt x="54338" y="298486"/>
                </a:cubicBezTo>
                <a:cubicBezTo>
                  <a:pt x="66244" y="366219"/>
                  <a:pt x="124982" y="583707"/>
                  <a:pt x="130538" y="611224"/>
                </a:cubicBezTo>
                <a:cubicBezTo>
                  <a:pt x="136094" y="638741"/>
                  <a:pt x="100905" y="512005"/>
                  <a:pt x="87676" y="463586"/>
                </a:cubicBezTo>
                <a:cubicBezTo>
                  <a:pt x="74447" y="415167"/>
                  <a:pt x="59894" y="366484"/>
                  <a:pt x="51163" y="320711"/>
                </a:cubicBezTo>
                <a:cubicBezTo>
                  <a:pt x="42432" y="274938"/>
                  <a:pt x="44548" y="237368"/>
                  <a:pt x="35288" y="188949"/>
                </a:cubicBezTo>
                <a:cubicBezTo>
                  <a:pt x="26028" y="140530"/>
                  <a:pt x="-3606" y="-2610"/>
                  <a:pt x="363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: 図形 1470">
            <a:extLst>
              <a:ext uri="{FF2B5EF4-FFF2-40B4-BE49-F238E27FC236}">
                <a16:creationId xmlns:a16="http://schemas.microsoft.com/office/drawing/2014/main" id="{8368DAA6-9A9D-4B54-86D2-9B9B7D97D7AE}"/>
              </a:ext>
            </a:extLst>
          </p:cNvPr>
          <p:cNvSpPr/>
          <p:nvPr/>
        </p:nvSpPr>
        <p:spPr>
          <a:xfrm>
            <a:off x="4499072" y="8603055"/>
            <a:ext cx="95376" cy="539767"/>
          </a:xfrm>
          <a:custGeom>
            <a:avLst/>
            <a:gdLst>
              <a:gd name="connsiteX0" fmla="*/ 3078 w 95376"/>
              <a:gd name="connsiteY0" fmla="*/ 4370 h 539767"/>
              <a:gd name="connsiteX1" fmla="*/ 74516 w 95376"/>
              <a:gd name="connsiteY1" fmla="*/ 425058 h 539767"/>
              <a:gd name="connsiteX2" fmla="*/ 95153 w 95376"/>
              <a:gd name="connsiteY2" fmla="*/ 539358 h 539767"/>
              <a:gd name="connsiteX3" fmla="*/ 64991 w 95376"/>
              <a:gd name="connsiteY3" fmla="*/ 453633 h 539767"/>
              <a:gd name="connsiteX4" fmla="*/ 18953 w 95376"/>
              <a:gd name="connsiteY4" fmla="*/ 220270 h 539767"/>
              <a:gd name="connsiteX5" fmla="*/ 3078 w 95376"/>
              <a:gd name="connsiteY5" fmla="*/ 4370 h 53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376" h="539767">
                <a:moveTo>
                  <a:pt x="3078" y="4370"/>
                </a:moveTo>
                <a:cubicBezTo>
                  <a:pt x="12338" y="38501"/>
                  <a:pt x="59170" y="335893"/>
                  <a:pt x="74516" y="425058"/>
                </a:cubicBezTo>
                <a:cubicBezTo>
                  <a:pt x="89862" y="514223"/>
                  <a:pt x="96740" y="534596"/>
                  <a:pt x="95153" y="539358"/>
                </a:cubicBezTo>
                <a:cubicBezTo>
                  <a:pt x="93566" y="544120"/>
                  <a:pt x="77691" y="506814"/>
                  <a:pt x="64991" y="453633"/>
                </a:cubicBezTo>
                <a:cubicBezTo>
                  <a:pt x="52291" y="400452"/>
                  <a:pt x="30595" y="295676"/>
                  <a:pt x="18953" y="220270"/>
                </a:cubicBezTo>
                <a:cubicBezTo>
                  <a:pt x="7311" y="144864"/>
                  <a:pt x="-6182" y="-29761"/>
                  <a:pt x="3078" y="4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: 図形 1471">
            <a:extLst>
              <a:ext uri="{FF2B5EF4-FFF2-40B4-BE49-F238E27FC236}">
                <a16:creationId xmlns:a16="http://schemas.microsoft.com/office/drawing/2014/main" id="{2520DB98-5080-420A-AD56-79EE7EE44BBE}"/>
              </a:ext>
            </a:extLst>
          </p:cNvPr>
          <p:cNvSpPr/>
          <p:nvPr/>
        </p:nvSpPr>
        <p:spPr>
          <a:xfrm>
            <a:off x="4613168" y="9054756"/>
            <a:ext cx="274524" cy="81873"/>
          </a:xfrm>
          <a:custGeom>
            <a:avLst/>
            <a:gdLst>
              <a:gd name="connsiteX0" fmla="*/ 107 w 274524"/>
              <a:gd name="connsiteY0" fmla="*/ 344 h 81873"/>
              <a:gd name="connsiteX1" fmla="*/ 257282 w 274524"/>
              <a:gd name="connsiteY1" fmla="*/ 79719 h 81873"/>
              <a:gd name="connsiteX2" fmla="*/ 225532 w 274524"/>
              <a:gd name="connsiteY2" fmla="*/ 52732 h 81873"/>
              <a:gd name="connsiteX3" fmla="*/ 107 w 274524"/>
              <a:gd name="connsiteY3" fmla="*/ 344 h 8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524" h="81873">
                <a:moveTo>
                  <a:pt x="107" y="344"/>
                </a:moveTo>
                <a:cubicBezTo>
                  <a:pt x="5399" y="4842"/>
                  <a:pt x="219711" y="70988"/>
                  <a:pt x="257282" y="79719"/>
                </a:cubicBezTo>
                <a:cubicBezTo>
                  <a:pt x="294853" y="88450"/>
                  <a:pt x="264955" y="68871"/>
                  <a:pt x="225532" y="52732"/>
                </a:cubicBezTo>
                <a:cubicBezTo>
                  <a:pt x="186109" y="36593"/>
                  <a:pt x="-5185" y="-4154"/>
                  <a:pt x="107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: 図形 1472">
            <a:extLst>
              <a:ext uri="{FF2B5EF4-FFF2-40B4-BE49-F238E27FC236}">
                <a16:creationId xmlns:a16="http://schemas.microsoft.com/office/drawing/2014/main" id="{5E01E5F9-2267-4283-9643-5DE3A2B3CB91}"/>
              </a:ext>
            </a:extLst>
          </p:cNvPr>
          <p:cNvSpPr/>
          <p:nvPr/>
        </p:nvSpPr>
        <p:spPr>
          <a:xfrm>
            <a:off x="4471735" y="9177215"/>
            <a:ext cx="546947" cy="303349"/>
          </a:xfrm>
          <a:custGeom>
            <a:avLst/>
            <a:gdLst>
              <a:gd name="connsiteX0" fmla="*/ 253 w 546947"/>
              <a:gd name="connsiteY0" fmla="*/ 123 h 303349"/>
              <a:gd name="connsiteX1" fmla="*/ 49465 w 546947"/>
              <a:gd name="connsiteY1" fmla="*/ 27110 h 303349"/>
              <a:gd name="connsiteX2" fmla="*/ 347915 w 546947"/>
              <a:gd name="connsiteY2" fmla="*/ 189035 h 303349"/>
              <a:gd name="connsiteX3" fmla="*/ 546353 w 546947"/>
              <a:gd name="connsiteY3" fmla="*/ 303335 h 303349"/>
              <a:gd name="connsiteX4" fmla="*/ 393953 w 546947"/>
              <a:gd name="connsiteY4" fmla="*/ 195385 h 303349"/>
              <a:gd name="connsiteX5" fmla="*/ 253 w 546947"/>
              <a:gd name="connsiteY5" fmla="*/ 123 h 3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947" h="303349">
                <a:moveTo>
                  <a:pt x="253" y="123"/>
                </a:moveTo>
                <a:cubicBezTo>
                  <a:pt x="-4113" y="-2126"/>
                  <a:pt x="49465" y="27110"/>
                  <a:pt x="49465" y="27110"/>
                </a:cubicBezTo>
                <a:lnTo>
                  <a:pt x="347915" y="189035"/>
                </a:lnTo>
                <a:cubicBezTo>
                  <a:pt x="430730" y="235073"/>
                  <a:pt x="538680" y="302277"/>
                  <a:pt x="546353" y="303335"/>
                </a:cubicBezTo>
                <a:cubicBezTo>
                  <a:pt x="554026" y="304393"/>
                  <a:pt x="486557" y="247772"/>
                  <a:pt x="393953" y="195385"/>
                </a:cubicBezTo>
                <a:cubicBezTo>
                  <a:pt x="301349" y="142998"/>
                  <a:pt x="146038" y="66004"/>
                  <a:pt x="253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: 図形 1473">
            <a:extLst>
              <a:ext uri="{FF2B5EF4-FFF2-40B4-BE49-F238E27FC236}">
                <a16:creationId xmlns:a16="http://schemas.microsoft.com/office/drawing/2014/main" id="{020FE26C-F2F8-405E-8829-05BC4D6C2E89}"/>
              </a:ext>
            </a:extLst>
          </p:cNvPr>
          <p:cNvSpPr/>
          <p:nvPr/>
        </p:nvSpPr>
        <p:spPr>
          <a:xfrm>
            <a:off x="4622699" y="9177248"/>
            <a:ext cx="308092" cy="117036"/>
          </a:xfrm>
          <a:custGeom>
            <a:avLst/>
            <a:gdLst>
              <a:gd name="connsiteX0" fmla="*/ 101 w 308092"/>
              <a:gd name="connsiteY0" fmla="*/ 90 h 117036"/>
              <a:gd name="connsiteX1" fmla="*/ 201714 w 308092"/>
              <a:gd name="connsiteY1" fmla="*/ 115977 h 117036"/>
              <a:gd name="connsiteX2" fmla="*/ 308076 w 308092"/>
              <a:gd name="connsiteY2" fmla="*/ 60415 h 117036"/>
              <a:gd name="connsiteX3" fmla="*/ 209651 w 308092"/>
              <a:gd name="connsiteY3" fmla="*/ 111215 h 117036"/>
              <a:gd name="connsiteX4" fmla="*/ 174726 w 308092"/>
              <a:gd name="connsiteY4" fmla="*/ 96927 h 117036"/>
              <a:gd name="connsiteX5" fmla="*/ 101 w 308092"/>
              <a:gd name="connsiteY5" fmla="*/ 90 h 1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92" h="117036">
                <a:moveTo>
                  <a:pt x="101" y="90"/>
                </a:moveTo>
                <a:cubicBezTo>
                  <a:pt x="4599" y="3265"/>
                  <a:pt x="150385" y="105923"/>
                  <a:pt x="201714" y="115977"/>
                </a:cubicBezTo>
                <a:cubicBezTo>
                  <a:pt x="253043" y="126031"/>
                  <a:pt x="306753" y="61209"/>
                  <a:pt x="308076" y="60415"/>
                </a:cubicBezTo>
                <a:cubicBezTo>
                  <a:pt x="309399" y="59621"/>
                  <a:pt x="231876" y="105130"/>
                  <a:pt x="209651" y="111215"/>
                </a:cubicBezTo>
                <a:cubicBezTo>
                  <a:pt x="187426" y="117300"/>
                  <a:pt x="207005" y="115713"/>
                  <a:pt x="174726" y="96927"/>
                </a:cubicBezTo>
                <a:cubicBezTo>
                  <a:pt x="142447" y="78141"/>
                  <a:pt x="-4397" y="-3085"/>
                  <a:pt x="101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: 図形 1474">
            <a:extLst>
              <a:ext uri="{FF2B5EF4-FFF2-40B4-BE49-F238E27FC236}">
                <a16:creationId xmlns:a16="http://schemas.microsoft.com/office/drawing/2014/main" id="{BCE882E7-B46B-4D90-9539-B32DC8E32F93}"/>
              </a:ext>
            </a:extLst>
          </p:cNvPr>
          <p:cNvSpPr/>
          <p:nvPr/>
        </p:nvSpPr>
        <p:spPr>
          <a:xfrm>
            <a:off x="4013011" y="8443161"/>
            <a:ext cx="146396" cy="816274"/>
          </a:xfrm>
          <a:custGeom>
            <a:avLst/>
            <a:gdLst>
              <a:gd name="connsiteX0" fmla="*/ 19239 w 146396"/>
              <a:gd name="connsiteY0" fmla="*/ 222 h 816274"/>
              <a:gd name="connsiteX1" fmla="*/ 29822 w 146396"/>
              <a:gd name="connsiteY1" fmla="*/ 305022 h 816274"/>
              <a:gd name="connsiteX2" fmla="*/ 133539 w 146396"/>
              <a:gd name="connsiteY2" fmla="*/ 777039 h 816274"/>
              <a:gd name="connsiteX3" fmla="*/ 142006 w 146396"/>
              <a:gd name="connsiteY3" fmla="*/ 774922 h 816274"/>
              <a:gd name="connsiteX4" fmla="*/ 108139 w 146396"/>
              <a:gd name="connsiteY4" fmla="*/ 652156 h 816274"/>
              <a:gd name="connsiteX5" fmla="*/ 36172 w 146396"/>
              <a:gd name="connsiteY5" fmla="*/ 417206 h 816274"/>
              <a:gd name="connsiteX6" fmla="*/ 189 w 146396"/>
              <a:gd name="connsiteY6" fmla="*/ 258456 h 816274"/>
              <a:gd name="connsiteX7" fmla="*/ 19239 w 146396"/>
              <a:gd name="connsiteY7" fmla="*/ 222 h 81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396" h="816274">
                <a:moveTo>
                  <a:pt x="19239" y="222"/>
                </a:moveTo>
                <a:cubicBezTo>
                  <a:pt x="24178" y="7983"/>
                  <a:pt x="10772" y="175553"/>
                  <a:pt x="29822" y="305022"/>
                </a:cubicBezTo>
                <a:cubicBezTo>
                  <a:pt x="48872" y="434491"/>
                  <a:pt x="114842" y="698722"/>
                  <a:pt x="133539" y="777039"/>
                </a:cubicBezTo>
                <a:cubicBezTo>
                  <a:pt x="152236" y="855356"/>
                  <a:pt x="146239" y="795736"/>
                  <a:pt x="142006" y="774922"/>
                </a:cubicBezTo>
                <a:cubicBezTo>
                  <a:pt x="137773" y="754108"/>
                  <a:pt x="125778" y="711775"/>
                  <a:pt x="108139" y="652156"/>
                </a:cubicBezTo>
                <a:cubicBezTo>
                  <a:pt x="90500" y="592537"/>
                  <a:pt x="54164" y="482823"/>
                  <a:pt x="36172" y="417206"/>
                </a:cubicBezTo>
                <a:cubicBezTo>
                  <a:pt x="18180" y="351589"/>
                  <a:pt x="2306" y="327248"/>
                  <a:pt x="189" y="258456"/>
                </a:cubicBezTo>
                <a:cubicBezTo>
                  <a:pt x="-1928" y="189664"/>
                  <a:pt x="14300" y="-7539"/>
                  <a:pt x="19239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: 図形 1475">
            <a:extLst>
              <a:ext uri="{FF2B5EF4-FFF2-40B4-BE49-F238E27FC236}">
                <a16:creationId xmlns:a16="http://schemas.microsoft.com/office/drawing/2014/main" id="{EC54AFC8-5E73-49B3-9B94-EC5538C717B1}"/>
              </a:ext>
            </a:extLst>
          </p:cNvPr>
          <p:cNvSpPr/>
          <p:nvPr/>
        </p:nvSpPr>
        <p:spPr>
          <a:xfrm>
            <a:off x="4075316" y="9312692"/>
            <a:ext cx="230676" cy="720672"/>
          </a:xfrm>
          <a:custGeom>
            <a:avLst/>
            <a:gdLst>
              <a:gd name="connsiteX0" fmla="*/ 4559 w 230676"/>
              <a:gd name="connsiteY0" fmla="*/ 2758 h 720672"/>
              <a:gd name="connsiteX1" fmla="*/ 36309 w 230676"/>
              <a:gd name="connsiteY1" fmla="*/ 193258 h 720672"/>
              <a:gd name="connsiteX2" fmla="*/ 150609 w 230676"/>
              <a:gd name="connsiteY2" fmla="*/ 472658 h 720672"/>
              <a:gd name="connsiteX3" fmla="*/ 229984 w 230676"/>
              <a:gd name="connsiteY3" fmla="*/ 720308 h 720672"/>
              <a:gd name="connsiteX4" fmla="*/ 185534 w 230676"/>
              <a:gd name="connsiteY4" fmla="*/ 523458 h 720672"/>
              <a:gd name="connsiteX5" fmla="*/ 122034 w 230676"/>
              <a:gd name="connsiteY5" fmla="*/ 336133 h 720672"/>
              <a:gd name="connsiteX6" fmla="*/ 4559 w 230676"/>
              <a:gd name="connsiteY6" fmla="*/ 2758 h 72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676" h="720672">
                <a:moveTo>
                  <a:pt x="4559" y="2758"/>
                </a:moveTo>
                <a:cubicBezTo>
                  <a:pt x="-9728" y="-21054"/>
                  <a:pt x="11967" y="114941"/>
                  <a:pt x="36309" y="193258"/>
                </a:cubicBezTo>
                <a:cubicBezTo>
                  <a:pt x="60651" y="271575"/>
                  <a:pt x="118330" y="384816"/>
                  <a:pt x="150609" y="472658"/>
                </a:cubicBezTo>
                <a:cubicBezTo>
                  <a:pt x="182888" y="560500"/>
                  <a:pt x="224163" y="711841"/>
                  <a:pt x="229984" y="720308"/>
                </a:cubicBezTo>
                <a:cubicBezTo>
                  <a:pt x="235805" y="728775"/>
                  <a:pt x="203526" y="587487"/>
                  <a:pt x="185534" y="523458"/>
                </a:cubicBezTo>
                <a:cubicBezTo>
                  <a:pt x="167542" y="459429"/>
                  <a:pt x="154842" y="419212"/>
                  <a:pt x="122034" y="336133"/>
                </a:cubicBezTo>
                <a:cubicBezTo>
                  <a:pt x="89226" y="253054"/>
                  <a:pt x="18846" y="26570"/>
                  <a:pt x="4559" y="2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: 図形 1476">
            <a:extLst>
              <a:ext uri="{FF2B5EF4-FFF2-40B4-BE49-F238E27FC236}">
                <a16:creationId xmlns:a16="http://schemas.microsoft.com/office/drawing/2014/main" id="{682F1B42-85ED-465C-8540-5071FAFD269C}"/>
              </a:ext>
            </a:extLst>
          </p:cNvPr>
          <p:cNvSpPr/>
          <p:nvPr/>
        </p:nvSpPr>
        <p:spPr>
          <a:xfrm>
            <a:off x="4893369" y="10184874"/>
            <a:ext cx="222183" cy="83115"/>
          </a:xfrm>
          <a:custGeom>
            <a:avLst/>
            <a:gdLst>
              <a:gd name="connsiteX0" fmla="*/ 364 w 222183"/>
              <a:gd name="connsiteY0" fmla="*/ 83076 h 83115"/>
              <a:gd name="connsiteX1" fmla="*/ 214148 w 222183"/>
              <a:gd name="connsiteY1" fmla="*/ 4759 h 83115"/>
              <a:gd name="connsiteX2" fmla="*/ 163348 w 222183"/>
              <a:gd name="connsiteY2" fmla="*/ 15343 h 83115"/>
              <a:gd name="connsiteX3" fmla="*/ 364 w 222183"/>
              <a:gd name="connsiteY3" fmla="*/ 83076 h 8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183" h="83115">
                <a:moveTo>
                  <a:pt x="364" y="83076"/>
                </a:moveTo>
                <a:cubicBezTo>
                  <a:pt x="8831" y="81312"/>
                  <a:pt x="186984" y="16048"/>
                  <a:pt x="214148" y="4759"/>
                </a:cubicBezTo>
                <a:cubicBezTo>
                  <a:pt x="241312" y="-6530"/>
                  <a:pt x="193334" y="4407"/>
                  <a:pt x="163348" y="15343"/>
                </a:cubicBezTo>
                <a:cubicBezTo>
                  <a:pt x="133362" y="26279"/>
                  <a:pt x="-8103" y="84840"/>
                  <a:pt x="364" y="830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: 図形 1477">
            <a:extLst>
              <a:ext uri="{FF2B5EF4-FFF2-40B4-BE49-F238E27FC236}">
                <a16:creationId xmlns:a16="http://schemas.microsoft.com/office/drawing/2014/main" id="{8BAD9132-36DB-4408-8FEA-89BB9CC77B85}"/>
              </a:ext>
            </a:extLst>
          </p:cNvPr>
          <p:cNvSpPr/>
          <p:nvPr/>
        </p:nvSpPr>
        <p:spPr>
          <a:xfrm>
            <a:off x="4932374" y="9623653"/>
            <a:ext cx="65318" cy="632933"/>
          </a:xfrm>
          <a:custGeom>
            <a:avLst/>
            <a:gdLst>
              <a:gd name="connsiteX0" fmla="*/ 65076 w 65318"/>
              <a:gd name="connsiteY0" fmla="*/ 830 h 632933"/>
              <a:gd name="connsiteX1" fmla="*/ 1576 w 65318"/>
              <a:gd name="connsiteY1" fmla="*/ 606197 h 632933"/>
              <a:gd name="connsiteX2" fmla="*/ 22743 w 65318"/>
              <a:gd name="connsiteY2" fmla="*/ 477080 h 632933"/>
              <a:gd name="connsiteX3" fmla="*/ 65076 w 65318"/>
              <a:gd name="connsiteY3" fmla="*/ 830 h 63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18" h="632933">
                <a:moveTo>
                  <a:pt x="65076" y="830"/>
                </a:moveTo>
                <a:cubicBezTo>
                  <a:pt x="61548" y="22349"/>
                  <a:pt x="8631" y="526822"/>
                  <a:pt x="1576" y="606197"/>
                </a:cubicBezTo>
                <a:cubicBezTo>
                  <a:pt x="-5479" y="685572"/>
                  <a:pt x="12865" y="571977"/>
                  <a:pt x="22743" y="477080"/>
                </a:cubicBezTo>
                <a:cubicBezTo>
                  <a:pt x="32621" y="382183"/>
                  <a:pt x="68604" y="-20689"/>
                  <a:pt x="65076" y="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: 図形 1478">
            <a:extLst>
              <a:ext uri="{FF2B5EF4-FFF2-40B4-BE49-F238E27FC236}">
                <a16:creationId xmlns:a16="http://schemas.microsoft.com/office/drawing/2014/main" id="{31CB619B-1AE1-4BC5-A75B-75733B042508}"/>
              </a:ext>
            </a:extLst>
          </p:cNvPr>
          <p:cNvSpPr/>
          <p:nvPr/>
        </p:nvSpPr>
        <p:spPr>
          <a:xfrm>
            <a:off x="4269020" y="10627749"/>
            <a:ext cx="250627" cy="10812"/>
          </a:xfrm>
          <a:custGeom>
            <a:avLst/>
            <a:gdLst>
              <a:gd name="connsiteX0" fmla="*/ 297 w 250627"/>
              <a:gd name="connsiteY0" fmla="*/ 6384 h 10812"/>
              <a:gd name="connsiteX1" fmla="*/ 239480 w 250627"/>
              <a:gd name="connsiteY1" fmla="*/ 10618 h 10812"/>
              <a:gd name="connsiteX2" fmla="*/ 190797 w 250627"/>
              <a:gd name="connsiteY2" fmla="*/ 34 h 10812"/>
              <a:gd name="connsiteX3" fmla="*/ 297 w 250627"/>
              <a:gd name="connsiteY3" fmla="*/ 6384 h 1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627" h="10812">
                <a:moveTo>
                  <a:pt x="297" y="6384"/>
                </a:moveTo>
                <a:cubicBezTo>
                  <a:pt x="8411" y="8148"/>
                  <a:pt x="207730" y="11676"/>
                  <a:pt x="239480" y="10618"/>
                </a:cubicBezTo>
                <a:cubicBezTo>
                  <a:pt x="271230" y="9560"/>
                  <a:pt x="228897" y="-671"/>
                  <a:pt x="190797" y="34"/>
                </a:cubicBezTo>
                <a:cubicBezTo>
                  <a:pt x="152697" y="739"/>
                  <a:pt x="-7817" y="4620"/>
                  <a:pt x="297" y="6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: 図形 1479">
            <a:extLst>
              <a:ext uri="{FF2B5EF4-FFF2-40B4-BE49-F238E27FC236}">
                <a16:creationId xmlns:a16="http://schemas.microsoft.com/office/drawing/2014/main" id="{9F7FE195-3D7F-4EE6-B19A-C0A0174264A6}"/>
              </a:ext>
            </a:extLst>
          </p:cNvPr>
          <p:cNvSpPr/>
          <p:nvPr/>
        </p:nvSpPr>
        <p:spPr>
          <a:xfrm>
            <a:off x="4511996" y="10246336"/>
            <a:ext cx="437258" cy="388608"/>
          </a:xfrm>
          <a:custGeom>
            <a:avLst/>
            <a:gdLst>
              <a:gd name="connsiteX0" fmla="*/ 436771 w 437258"/>
              <a:gd name="connsiteY0" fmla="*/ 447 h 388608"/>
              <a:gd name="connsiteX1" fmla="*/ 161604 w 437258"/>
              <a:gd name="connsiteY1" fmla="*/ 256564 h 388608"/>
              <a:gd name="connsiteX2" fmla="*/ 737 w 437258"/>
              <a:gd name="connsiteY2" fmla="*/ 387797 h 388608"/>
              <a:gd name="connsiteX3" fmla="*/ 222987 w 437258"/>
              <a:gd name="connsiteY3" fmla="*/ 199414 h 388608"/>
              <a:gd name="connsiteX4" fmla="*/ 436771 w 437258"/>
              <a:gd name="connsiteY4" fmla="*/ 447 h 38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258" h="388608">
                <a:moveTo>
                  <a:pt x="436771" y="447"/>
                </a:moveTo>
                <a:cubicBezTo>
                  <a:pt x="426540" y="9972"/>
                  <a:pt x="234276" y="192006"/>
                  <a:pt x="161604" y="256564"/>
                </a:cubicBezTo>
                <a:cubicBezTo>
                  <a:pt x="88932" y="321122"/>
                  <a:pt x="-9494" y="397322"/>
                  <a:pt x="737" y="387797"/>
                </a:cubicBezTo>
                <a:cubicBezTo>
                  <a:pt x="10967" y="378272"/>
                  <a:pt x="152431" y="262914"/>
                  <a:pt x="222987" y="199414"/>
                </a:cubicBezTo>
                <a:cubicBezTo>
                  <a:pt x="293543" y="135914"/>
                  <a:pt x="447002" y="-9078"/>
                  <a:pt x="436771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: 図形 1480">
            <a:extLst>
              <a:ext uri="{FF2B5EF4-FFF2-40B4-BE49-F238E27FC236}">
                <a16:creationId xmlns:a16="http://schemas.microsoft.com/office/drawing/2014/main" id="{0E54A466-1B50-41B6-9ADB-35208BBA0821}"/>
              </a:ext>
            </a:extLst>
          </p:cNvPr>
          <p:cNvSpPr/>
          <p:nvPr/>
        </p:nvSpPr>
        <p:spPr>
          <a:xfrm>
            <a:off x="4533107" y="10265170"/>
            <a:ext cx="411204" cy="371304"/>
          </a:xfrm>
          <a:custGeom>
            <a:avLst/>
            <a:gdLst>
              <a:gd name="connsiteX0" fmla="*/ 409310 w 411204"/>
              <a:gd name="connsiteY0" fmla="*/ 2780 h 371304"/>
              <a:gd name="connsiteX1" fmla="*/ 123560 w 411204"/>
              <a:gd name="connsiteY1" fmla="*/ 265247 h 371304"/>
              <a:gd name="connsiteX2" fmla="*/ 793 w 411204"/>
              <a:gd name="connsiteY2" fmla="*/ 371080 h 371304"/>
              <a:gd name="connsiteX3" fmla="*/ 79110 w 411204"/>
              <a:gd name="connsiteY3" fmla="*/ 288530 h 371304"/>
              <a:gd name="connsiteX4" fmla="*/ 239976 w 411204"/>
              <a:gd name="connsiteY4" fmla="*/ 136130 h 371304"/>
              <a:gd name="connsiteX5" fmla="*/ 409310 w 411204"/>
              <a:gd name="connsiteY5" fmla="*/ 2780 h 37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204" h="371304">
                <a:moveTo>
                  <a:pt x="409310" y="2780"/>
                </a:moveTo>
                <a:cubicBezTo>
                  <a:pt x="389907" y="24300"/>
                  <a:pt x="191646" y="203864"/>
                  <a:pt x="123560" y="265247"/>
                </a:cubicBezTo>
                <a:cubicBezTo>
                  <a:pt x="55474" y="326630"/>
                  <a:pt x="8201" y="367199"/>
                  <a:pt x="793" y="371080"/>
                </a:cubicBezTo>
                <a:cubicBezTo>
                  <a:pt x="-6615" y="374961"/>
                  <a:pt x="39246" y="327688"/>
                  <a:pt x="79110" y="288530"/>
                </a:cubicBezTo>
                <a:cubicBezTo>
                  <a:pt x="118974" y="249372"/>
                  <a:pt x="186001" y="181991"/>
                  <a:pt x="239976" y="136130"/>
                </a:cubicBezTo>
                <a:cubicBezTo>
                  <a:pt x="293951" y="90269"/>
                  <a:pt x="428713" y="-18740"/>
                  <a:pt x="409310" y="2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: 図形 1481">
            <a:extLst>
              <a:ext uri="{FF2B5EF4-FFF2-40B4-BE49-F238E27FC236}">
                <a16:creationId xmlns:a16="http://schemas.microsoft.com/office/drawing/2014/main" id="{13B85C73-214B-44CB-8472-5D0C0CC48278}"/>
              </a:ext>
            </a:extLst>
          </p:cNvPr>
          <p:cNvSpPr/>
          <p:nvPr/>
        </p:nvSpPr>
        <p:spPr>
          <a:xfrm>
            <a:off x="4298598" y="10167370"/>
            <a:ext cx="17285" cy="446945"/>
          </a:xfrm>
          <a:custGeom>
            <a:avLst/>
            <a:gdLst>
              <a:gd name="connsiteX0" fmla="*/ 352 w 17285"/>
              <a:gd name="connsiteY0" fmla="*/ 1097 h 446945"/>
              <a:gd name="connsiteX1" fmla="*/ 6702 w 17285"/>
              <a:gd name="connsiteY1" fmla="*/ 432897 h 446945"/>
              <a:gd name="connsiteX2" fmla="*/ 17285 w 17285"/>
              <a:gd name="connsiteY2" fmla="*/ 312247 h 446945"/>
              <a:gd name="connsiteX3" fmla="*/ 352 w 17285"/>
              <a:gd name="connsiteY3" fmla="*/ 1097 h 44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5" h="446945">
                <a:moveTo>
                  <a:pt x="352" y="1097"/>
                </a:moveTo>
                <a:cubicBezTo>
                  <a:pt x="-1412" y="21205"/>
                  <a:pt x="3880" y="381039"/>
                  <a:pt x="6702" y="432897"/>
                </a:cubicBezTo>
                <a:cubicBezTo>
                  <a:pt x="9524" y="484755"/>
                  <a:pt x="17285" y="381391"/>
                  <a:pt x="17285" y="312247"/>
                </a:cubicBezTo>
                <a:cubicBezTo>
                  <a:pt x="17285" y="243103"/>
                  <a:pt x="2116" y="-19011"/>
                  <a:pt x="352" y="1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: 図形 1482">
            <a:extLst>
              <a:ext uri="{FF2B5EF4-FFF2-40B4-BE49-F238E27FC236}">
                <a16:creationId xmlns:a16="http://schemas.microsoft.com/office/drawing/2014/main" id="{2C05E450-831F-4A40-8A00-649F11233407}"/>
              </a:ext>
            </a:extLst>
          </p:cNvPr>
          <p:cNvSpPr/>
          <p:nvPr/>
        </p:nvSpPr>
        <p:spPr>
          <a:xfrm>
            <a:off x="3433226" y="10660359"/>
            <a:ext cx="854906" cy="137144"/>
          </a:xfrm>
          <a:custGeom>
            <a:avLst/>
            <a:gdLst>
              <a:gd name="connsiteX0" fmla="*/ 7 w 854906"/>
              <a:gd name="connsiteY0" fmla="*/ 136758 h 137144"/>
              <a:gd name="connsiteX1" fmla="*/ 338674 w 854906"/>
              <a:gd name="connsiteY1" fmla="*/ 96541 h 137144"/>
              <a:gd name="connsiteX2" fmla="*/ 848791 w 854906"/>
              <a:gd name="connsiteY2" fmla="*/ 1291 h 137144"/>
              <a:gd name="connsiteX3" fmla="*/ 603257 w 854906"/>
              <a:gd name="connsiteY3" fmla="*/ 43624 h 137144"/>
              <a:gd name="connsiteX4" fmla="*/ 347141 w 854906"/>
              <a:gd name="connsiteY4" fmla="*/ 75374 h 137144"/>
              <a:gd name="connsiteX5" fmla="*/ 7 w 854906"/>
              <a:gd name="connsiteY5" fmla="*/ 136758 h 13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906" h="137144">
                <a:moveTo>
                  <a:pt x="7" y="136758"/>
                </a:moveTo>
                <a:cubicBezTo>
                  <a:pt x="-1404" y="140286"/>
                  <a:pt x="197210" y="119119"/>
                  <a:pt x="338674" y="96541"/>
                </a:cubicBezTo>
                <a:cubicBezTo>
                  <a:pt x="480138" y="73963"/>
                  <a:pt x="804694" y="10110"/>
                  <a:pt x="848791" y="1291"/>
                </a:cubicBezTo>
                <a:cubicBezTo>
                  <a:pt x="892888" y="-7528"/>
                  <a:pt x="686865" y="31277"/>
                  <a:pt x="603257" y="43624"/>
                </a:cubicBezTo>
                <a:cubicBezTo>
                  <a:pt x="519649" y="55971"/>
                  <a:pt x="445919" y="60557"/>
                  <a:pt x="347141" y="75374"/>
                </a:cubicBezTo>
                <a:cubicBezTo>
                  <a:pt x="248363" y="90191"/>
                  <a:pt x="1418" y="133230"/>
                  <a:pt x="7" y="136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: 図形 1483">
            <a:extLst>
              <a:ext uri="{FF2B5EF4-FFF2-40B4-BE49-F238E27FC236}">
                <a16:creationId xmlns:a16="http://schemas.microsoft.com/office/drawing/2014/main" id="{CE130D76-9019-4D8C-BB28-EF40A75697CD}"/>
              </a:ext>
            </a:extLst>
          </p:cNvPr>
          <p:cNvSpPr/>
          <p:nvPr/>
        </p:nvSpPr>
        <p:spPr>
          <a:xfrm>
            <a:off x="3354915" y="9802976"/>
            <a:ext cx="59297" cy="882624"/>
          </a:xfrm>
          <a:custGeom>
            <a:avLst/>
            <a:gdLst>
              <a:gd name="connsiteX0" fmla="*/ 42335 w 59297"/>
              <a:gd name="connsiteY0" fmla="*/ 1424 h 882624"/>
              <a:gd name="connsiteX1" fmla="*/ 25402 w 59297"/>
              <a:gd name="connsiteY1" fmla="*/ 342207 h 882624"/>
              <a:gd name="connsiteX2" fmla="*/ 42335 w 59297"/>
              <a:gd name="connsiteY2" fmla="*/ 623724 h 882624"/>
              <a:gd name="connsiteX3" fmla="*/ 59268 w 59297"/>
              <a:gd name="connsiteY3" fmla="*/ 881957 h 882624"/>
              <a:gd name="connsiteX4" fmla="*/ 38102 w 59297"/>
              <a:gd name="connsiteY4" fmla="*/ 691457 h 882624"/>
              <a:gd name="connsiteX5" fmla="*/ 2 w 59297"/>
              <a:gd name="connsiteY5" fmla="*/ 479791 h 882624"/>
              <a:gd name="connsiteX6" fmla="*/ 42335 w 59297"/>
              <a:gd name="connsiteY6" fmla="*/ 1424 h 88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97" h="882624">
                <a:moveTo>
                  <a:pt x="42335" y="1424"/>
                </a:moveTo>
                <a:cubicBezTo>
                  <a:pt x="46568" y="-21507"/>
                  <a:pt x="25402" y="238490"/>
                  <a:pt x="25402" y="342207"/>
                </a:cubicBezTo>
                <a:cubicBezTo>
                  <a:pt x="25402" y="445924"/>
                  <a:pt x="36691" y="533766"/>
                  <a:pt x="42335" y="623724"/>
                </a:cubicBezTo>
                <a:cubicBezTo>
                  <a:pt x="47979" y="713682"/>
                  <a:pt x="59973" y="870668"/>
                  <a:pt x="59268" y="881957"/>
                </a:cubicBezTo>
                <a:cubicBezTo>
                  <a:pt x="58563" y="893246"/>
                  <a:pt x="47980" y="758485"/>
                  <a:pt x="38102" y="691457"/>
                </a:cubicBezTo>
                <a:cubicBezTo>
                  <a:pt x="28224" y="624429"/>
                  <a:pt x="355" y="594091"/>
                  <a:pt x="2" y="479791"/>
                </a:cubicBezTo>
                <a:cubicBezTo>
                  <a:pt x="-351" y="365491"/>
                  <a:pt x="38102" y="24355"/>
                  <a:pt x="42335" y="1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: 図形 1484">
            <a:extLst>
              <a:ext uri="{FF2B5EF4-FFF2-40B4-BE49-F238E27FC236}">
                <a16:creationId xmlns:a16="http://schemas.microsoft.com/office/drawing/2014/main" id="{B7C8A8F8-6247-4878-967C-B425E3919A9C}"/>
              </a:ext>
            </a:extLst>
          </p:cNvPr>
          <p:cNvSpPr/>
          <p:nvPr/>
        </p:nvSpPr>
        <p:spPr>
          <a:xfrm>
            <a:off x="3181099" y="10788011"/>
            <a:ext cx="476228" cy="163944"/>
          </a:xfrm>
          <a:custGeom>
            <a:avLst/>
            <a:gdLst>
              <a:gd name="connsiteX0" fmla="*/ 78568 w 476228"/>
              <a:gd name="connsiteY0" fmla="*/ 163622 h 163944"/>
              <a:gd name="connsiteX1" fmla="*/ 2368 w 476228"/>
              <a:gd name="connsiteY1" fmla="*/ 100122 h 163944"/>
              <a:gd name="connsiteX2" fmla="*/ 186518 w 476228"/>
              <a:gd name="connsiteY2" fmla="*/ 28156 h 163944"/>
              <a:gd name="connsiteX3" fmla="*/ 468034 w 476228"/>
              <a:gd name="connsiteY3" fmla="*/ 11222 h 163944"/>
              <a:gd name="connsiteX4" fmla="*/ 383368 w 476228"/>
              <a:gd name="connsiteY4" fmla="*/ 639 h 163944"/>
              <a:gd name="connsiteX5" fmla="*/ 203451 w 476228"/>
              <a:gd name="connsiteY5" fmla="*/ 9106 h 163944"/>
              <a:gd name="connsiteX6" fmla="*/ 25651 w 476228"/>
              <a:gd name="connsiteY6" fmla="*/ 72606 h 163944"/>
              <a:gd name="connsiteX7" fmla="*/ 78568 w 476228"/>
              <a:gd name="connsiteY7" fmla="*/ 163622 h 16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6228" h="163944">
                <a:moveTo>
                  <a:pt x="78568" y="163622"/>
                </a:moveTo>
                <a:cubicBezTo>
                  <a:pt x="74687" y="168208"/>
                  <a:pt x="-15624" y="122700"/>
                  <a:pt x="2368" y="100122"/>
                </a:cubicBezTo>
                <a:cubicBezTo>
                  <a:pt x="20360" y="77544"/>
                  <a:pt x="108907" y="42973"/>
                  <a:pt x="186518" y="28156"/>
                </a:cubicBezTo>
                <a:cubicBezTo>
                  <a:pt x="264129" y="13339"/>
                  <a:pt x="435226" y="15808"/>
                  <a:pt x="468034" y="11222"/>
                </a:cubicBezTo>
                <a:cubicBezTo>
                  <a:pt x="500842" y="6636"/>
                  <a:pt x="427465" y="992"/>
                  <a:pt x="383368" y="639"/>
                </a:cubicBezTo>
                <a:cubicBezTo>
                  <a:pt x="339271" y="286"/>
                  <a:pt x="263070" y="-2888"/>
                  <a:pt x="203451" y="9106"/>
                </a:cubicBezTo>
                <a:cubicBezTo>
                  <a:pt x="143832" y="21100"/>
                  <a:pt x="51404" y="48617"/>
                  <a:pt x="25651" y="72606"/>
                </a:cubicBezTo>
                <a:cubicBezTo>
                  <a:pt x="-102" y="96595"/>
                  <a:pt x="82449" y="159036"/>
                  <a:pt x="78568" y="163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: 図形 1485">
            <a:extLst>
              <a:ext uri="{FF2B5EF4-FFF2-40B4-BE49-F238E27FC236}">
                <a16:creationId xmlns:a16="http://schemas.microsoft.com/office/drawing/2014/main" id="{893AF96D-37A1-4D63-9CB5-D893CBE82F69}"/>
              </a:ext>
            </a:extLst>
          </p:cNvPr>
          <p:cNvSpPr/>
          <p:nvPr/>
        </p:nvSpPr>
        <p:spPr>
          <a:xfrm>
            <a:off x="3151029" y="10320593"/>
            <a:ext cx="47524" cy="529915"/>
          </a:xfrm>
          <a:custGeom>
            <a:avLst/>
            <a:gdLst>
              <a:gd name="connsiteX0" fmla="*/ 688 w 47524"/>
              <a:gd name="connsiteY0" fmla="*/ 274 h 529915"/>
              <a:gd name="connsiteX1" fmla="*/ 47254 w 47524"/>
              <a:gd name="connsiteY1" fmla="*/ 286024 h 529915"/>
              <a:gd name="connsiteX2" fmla="*/ 19738 w 47524"/>
              <a:gd name="connsiteY2" fmla="*/ 529440 h 529915"/>
              <a:gd name="connsiteX3" fmla="*/ 17621 w 47524"/>
              <a:gd name="connsiteY3" fmla="*/ 338940 h 529915"/>
              <a:gd name="connsiteX4" fmla="*/ 688 w 47524"/>
              <a:gd name="connsiteY4" fmla="*/ 274 h 52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24" h="529915">
                <a:moveTo>
                  <a:pt x="688" y="274"/>
                </a:moveTo>
                <a:cubicBezTo>
                  <a:pt x="5627" y="-8545"/>
                  <a:pt x="44079" y="197830"/>
                  <a:pt x="47254" y="286024"/>
                </a:cubicBezTo>
                <a:cubicBezTo>
                  <a:pt x="50429" y="374218"/>
                  <a:pt x="24677" y="520621"/>
                  <a:pt x="19738" y="529440"/>
                </a:cubicBezTo>
                <a:cubicBezTo>
                  <a:pt x="14799" y="538259"/>
                  <a:pt x="16210" y="422548"/>
                  <a:pt x="17621" y="338940"/>
                </a:cubicBezTo>
                <a:cubicBezTo>
                  <a:pt x="19032" y="255332"/>
                  <a:pt x="-4251" y="9093"/>
                  <a:pt x="688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: 図形 1486">
            <a:extLst>
              <a:ext uri="{FF2B5EF4-FFF2-40B4-BE49-F238E27FC236}">
                <a16:creationId xmlns:a16="http://schemas.microsoft.com/office/drawing/2014/main" id="{03635237-F96D-4FA9-B0CA-C9725F1DABC4}"/>
              </a:ext>
            </a:extLst>
          </p:cNvPr>
          <p:cNvSpPr/>
          <p:nvPr/>
        </p:nvSpPr>
        <p:spPr>
          <a:xfrm>
            <a:off x="3149599" y="9577963"/>
            <a:ext cx="67357" cy="754140"/>
          </a:xfrm>
          <a:custGeom>
            <a:avLst/>
            <a:gdLst>
              <a:gd name="connsiteX0" fmla="*/ 63501 w 67357"/>
              <a:gd name="connsiteY0" fmla="*/ 16887 h 754140"/>
              <a:gd name="connsiteX1" fmla="*/ 4234 w 67357"/>
              <a:gd name="connsiteY1" fmla="*/ 556637 h 754140"/>
              <a:gd name="connsiteX2" fmla="*/ 6351 w 67357"/>
              <a:gd name="connsiteY2" fmla="*/ 753487 h 754140"/>
              <a:gd name="connsiteX3" fmla="*/ 19051 w 67357"/>
              <a:gd name="connsiteY3" fmla="*/ 603204 h 754140"/>
              <a:gd name="connsiteX4" fmla="*/ 57151 w 67357"/>
              <a:gd name="connsiteY4" fmla="*/ 177754 h 754140"/>
              <a:gd name="connsiteX5" fmla="*/ 63501 w 67357"/>
              <a:gd name="connsiteY5" fmla="*/ 16887 h 75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57" h="754140">
                <a:moveTo>
                  <a:pt x="63501" y="16887"/>
                </a:moveTo>
                <a:cubicBezTo>
                  <a:pt x="54682" y="80034"/>
                  <a:pt x="13759" y="433870"/>
                  <a:pt x="4234" y="556637"/>
                </a:cubicBezTo>
                <a:cubicBezTo>
                  <a:pt x="-5291" y="679404"/>
                  <a:pt x="3881" y="745726"/>
                  <a:pt x="6351" y="753487"/>
                </a:cubicBezTo>
                <a:cubicBezTo>
                  <a:pt x="8820" y="761248"/>
                  <a:pt x="10584" y="699159"/>
                  <a:pt x="19051" y="603204"/>
                </a:cubicBezTo>
                <a:cubicBezTo>
                  <a:pt x="27518" y="507249"/>
                  <a:pt x="50096" y="274415"/>
                  <a:pt x="57151" y="177754"/>
                </a:cubicBezTo>
                <a:cubicBezTo>
                  <a:pt x="64206" y="81093"/>
                  <a:pt x="72320" y="-46260"/>
                  <a:pt x="63501" y="16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: 図形 1487">
            <a:extLst>
              <a:ext uri="{FF2B5EF4-FFF2-40B4-BE49-F238E27FC236}">
                <a16:creationId xmlns:a16="http://schemas.microsoft.com/office/drawing/2014/main" id="{CF40B838-225C-4B52-A28A-BA2DEE817EDD}"/>
              </a:ext>
            </a:extLst>
          </p:cNvPr>
          <p:cNvSpPr/>
          <p:nvPr/>
        </p:nvSpPr>
        <p:spPr>
          <a:xfrm>
            <a:off x="3206738" y="9199886"/>
            <a:ext cx="46037" cy="430620"/>
          </a:xfrm>
          <a:custGeom>
            <a:avLst/>
            <a:gdLst>
              <a:gd name="connsiteX0" fmla="*/ 42345 w 46037"/>
              <a:gd name="connsiteY0" fmla="*/ 3381 h 430620"/>
              <a:gd name="connsiteX1" fmla="*/ 12 w 46037"/>
              <a:gd name="connsiteY1" fmla="*/ 424597 h 430620"/>
              <a:gd name="connsiteX2" fmla="*/ 38112 w 46037"/>
              <a:gd name="connsiteY2" fmla="*/ 236214 h 430620"/>
              <a:gd name="connsiteX3" fmla="*/ 42345 w 46037"/>
              <a:gd name="connsiteY3" fmla="*/ 3381 h 43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37" h="430620">
                <a:moveTo>
                  <a:pt x="42345" y="3381"/>
                </a:moveTo>
                <a:cubicBezTo>
                  <a:pt x="35995" y="34778"/>
                  <a:pt x="717" y="385792"/>
                  <a:pt x="12" y="424597"/>
                </a:cubicBezTo>
                <a:cubicBezTo>
                  <a:pt x="-693" y="463402"/>
                  <a:pt x="29645" y="304653"/>
                  <a:pt x="38112" y="236214"/>
                </a:cubicBezTo>
                <a:cubicBezTo>
                  <a:pt x="46579" y="167775"/>
                  <a:pt x="48695" y="-28016"/>
                  <a:pt x="42345" y="3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: 図形 1488">
            <a:extLst>
              <a:ext uri="{FF2B5EF4-FFF2-40B4-BE49-F238E27FC236}">
                <a16:creationId xmlns:a16="http://schemas.microsoft.com/office/drawing/2014/main" id="{21F7F3E5-5F20-454C-BC54-25283F49C84E}"/>
              </a:ext>
            </a:extLst>
          </p:cNvPr>
          <p:cNvSpPr/>
          <p:nvPr/>
        </p:nvSpPr>
        <p:spPr>
          <a:xfrm>
            <a:off x="3183073" y="8862963"/>
            <a:ext cx="50335" cy="880110"/>
          </a:xfrm>
          <a:custGeom>
            <a:avLst/>
            <a:gdLst>
              <a:gd name="connsiteX0" fmla="*/ 25794 w 50335"/>
              <a:gd name="connsiteY0" fmla="*/ 16454 h 880110"/>
              <a:gd name="connsiteX1" fmla="*/ 394 w 50335"/>
              <a:gd name="connsiteY1" fmla="*/ 841954 h 880110"/>
              <a:gd name="connsiteX2" fmla="*/ 13094 w 50335"/>
              <a:gd name="connsiteY2" fmla="*/ 700137 h 880110"/>
              <a:gd name="connsiteX3" fmla="*/ 49077 w 50335"/>
              <a:gd name="connsiteY3" fmla="*/ 323370 h 880110"/>
              <a:gd name="connsiteX4" fmla="*/ 25794 w 50335"/>
              <a:gd name="connsiteY4" fmla="*/ 16454 h 88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35" h="880110">
                <a:moveTo>
                  <a:pt x="25794" y="16454"/>
                </a:moveTo>
                <a:cubicBezTo>
                  <a:pt x="17680" y="102885"/>
                  <a:pt x="2511" y="728007"/>
                  <a:pt x="394" y="841954"/>
                </a:cubicBezTo>
                <a:cubicBezTo>
                  <a:pt x="-1723" y="955901"/>
                  <a:pt x="4980" y="786568"/>
                  <a:pt x="13094" y="700137"/>
                </a:cubicBezTo>
                <a:cubicBezTo>
                  <a:pt x="21208" y="613706"/>
                  <a:pt x="42374" y="440140"/>
                  <a:pt x="49077" y="323370"/>
                </a:cubicBezTo>
                <a:cubicBezTo>
                  <a:pt x="55780" y="206601"/>
                  <a:pt x="33908" y="-69977"/>
                  <a:pt x="25794" y="16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: 図形 1489">
            <a:extLst>
              <a:ext uri="{FF2B5EF4-FFF2-40B4-BE49-F238E27FC236}">
                <a16:creationId xmlns:a16="http://schemas.microsoft.com/office/drawing/2014/main" id="{1C8FB1C0-1A09-4CE6-A9D5-646747362A8B}"/>
              </a:ext>
            </a:extLst>
          </p:cNvPr>
          <p:cNvSpPr/>
          <p:nvPr/>
        </p:nvSpPr>
        <p:spPr>
          <a:xfrm>
            <a:off x="4325204" y="10643100"/>
            <a:ext cx="157955" cy="499900"/>
          </a:xfrm>
          <a:custGeom>
            <a:avLst/>
            <a:gdLst>
              <a:gd name="connsiteX0" fmla="*/ 157896 w 157955"/>
              <a:gd name="connsiteY0" fmla="*/ 2675 h 499900"/>
              <a:gd name="connsiteX1" fmla="*/ 122971 w 157955"/>
              <a:gd name="connsiteY1" fmla="*/ 221750 h 499900"/>
              <a:gd name="connsiteX2" fmla="*/ 2321 w 157955"/>
              <a:gd name="connsiteY2" fmla="*/ 497975 h 499900"/>
              <a:gd name="connsiteX3" fmla="*/ 49946 w 157955"/>
              <a:gd name="connsiteY3" fmla="*/ 332875 h 499900"/>
              <a:gd name="connsiteX4" fmla="*/ 129321 w 157955"/>
              <a:gd name="connsiteY4" fmla="*/ 113800 h 499900"/>
              <a:gd name="connsiteX5" fmla="*/ 157896 w 157955"/>
              <a:gd name="connsiteY5" fmla="*/ 2675 h 49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955" h="499900">
                <a:moveTo>
                  <a:pt x="157896" y="2675"/>
                </a:moveTo>
                <a:cubicBezTo>
                  <a:pt x="156838" y="20666"/>
                  <a:pt x="148900" y="139200"/>
                  <a:pt x="122971" y="221750"/>
                </a:cubicBezTo>
                <a:cubicBezTo>
                  <a:pt x="97042" y="304300"/>
                  <a:pt x="14492" y="479454"/>
                  <a:pt x="2321" y="497975"/>
                </a:cubicBezTo>
                <a:cubicBezTo>
                  <a:pt x="-9850" y="516496"/>
                  <a:pt x="28779" y="396904"/>
                  <a:pt x="49946" y="332875"/>
                </a:cubicBezTo>
                <a:cubicBezTo>
                  <a:pt x="71113" y="268846"/>
                  <a:pt x="112917" y="166188"/>
                  <a:pt x="129321" y="113800"/>
                </a:cubicBezTo>
                <a:cubicBezTo>
                  <a:pt x="145725" y="61412"/>
                  <a:pt x="158954" y="-15316"/>
                  <a:pt x="157896" y="2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: 図形 1490">
            <a:extLst>
              <a:ext uri="{FF2B5EF4-FFF2-40B4-BE49-F238E27FC236}">
                <a16:creationId xmlns:a16="http://schemas.microsoft.com/office/drawing/2014/main" id="{A28247C7-C6B9-4A84-AC3D-C2AEF1F67B55}"/>
              </a:ext>
            </a:extLst>
          </p:cNvPr>
          <p:cNvSpPr/>
          <p:nvPr/>
        </p:nvSpPr>
        <p:spPr>
          <a:xfrm>
            <a:off x="4181332" y="11180818"/>
            <a:ext cx="143866" cy="716727"/>
          </a:xfrm>
          <a:custGeom>
            <a:avLst/>
            <a:gdLst>
              <a:gd name="connsiteX0" fmla="*/ 143018 w 143866"/>
              <a:gd name="connsiteY0" fmla="*/ 1532 h 716727"/>
              <a:gd name="connsiteX1" fmla="*/ 73168 w 143866"/>
              <a:gd name="connsiteY1" fmla="*/ 290457 h 716727"/>
              <a:gd name="connsiteX2" fmla="*/ 16018 w 143866"/>
              <a:gd name="connsiteY2" fmla="*/ 703207 h 716727"/>
              <a:gd name="connsiteX3" fmla="*/ 143 w 143866"/>
              <a:gd name="connsiteY3" fmla="*/ 598432 h 716727"/>
              <a:gd name="connsiteX4" fmla="*/ 22368 w 143866"/>
              <a:gd name="connsiteY4" fmla="*/ 414282 h 716727"/>
              <a:gd name="connsiteX5" fmla="*/ 143018 w 143866"/>
              <a:gd name="connsiteY5" fmla="*/ 1532 h 71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66" h="716727">
                <a:moveTo>
                  <a:pt x="143018" y="1532"/>
                </a:moveTo>
                <a:cubicBezTo>
                  <a:pt x="151485" y="-19106"/>
                  <a:pt x="94335" y="173511"/>
                  <a:pt x="73168" y="290457"/>
                </a:cubicBezTo>
                <a:cubicBezTo>
                  <a:pt x="52001" y="407403"/>
                  <a:pt x="28189" y="651878"/>
                  <a:pt x="16018" y="703207"/>
                </a:cubicBezTo>
                <a:cubicBezTo>
                  <a:pt x="3847" y="754536"/>
                  <a:pt x="-915" y="646586"/>
                  <a:pt x="143" y="598432"/>
                </a:cubicBezTo>
                <a:cubicBezTo>
                  <a:pt x="1201" y="550278"/>
                  <a:pt x="-1974" y="513765"/>
                  <a:pt x="22368" y="414282"/>
                </a:cubicBezTo>
                <a:cubicBezTo>
                  <a:pt x="46710" y="314799"/>
                  <a:pt x="134551" y="22170"/>
                  <a:pt x="143018" y="1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: 図形 1491">
            <a:extLst>
              <a:ext uri="{FF2B5EF4-FFF2-40B4-BE49-F238E27FC236}">
                <a16:creationId xmlns:a16="http://schemas.microsoft.com/office/drawing/2014/main" id="{28FAB4ED-707A-4366-8F8B-E22439E6BECE}"/>
              </a:ext>
            </a:extLst>
          </p:cNvPr>
          <p:cNvSpPr/>
          <p:nvPr/>
        </p:nvSpPr>
        <p:spPr>
          <a:xfrm>
            <a:off x="3234610" y="10901119"/>
            <a:ext cx="42195" cy="965366"/>
          </a:xfrm>
          <a:custGeom>
            <a:avLst/>
            <a:gdLst>
              <a:gd name="connsiteX0" fmla="*/ 10240 w 42195"/>
              <a:gd name="connsiteY0" fmla="*/ 1831 h 965366"/>
              <a:gd name="connsiteX1" fmla="*/ 715 w 42195"/>
              <a:gd name="connsiteY1" fmla="*/ 481256 h 965366"/>
              <a:gd name="connsiteX2" fmla="*/ 3890 w 42195"/>
              <a:gd name="connsiteY2" fmla="*/ 570156 h 965366"/>
              <a:gd name="connsiteX3" fmla="*/ 29290 w 42195"/>
              <a:gd name="connsiteY3" fmla="*/ 963856 h 965366"/>
              <a:gd name="connsiteX4" fmla="*/ 41990 w 42195"/>
              <a:gd name="connsiteY4" fmla="*/ 678106 h 965366"/>
              <a:gd name="connsiteX5" fmla="*/ 10240 w 42195"/>
              <a:gd name="connsiteY5" fmla="*/ 1831 h 96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95" h="965366">
                <a:moveTo>
                  <a:pt x="10240" y="1831"/>
                </a:moveTo>
                <a:cubicBezTo>
                  <a:pt x="3361" y="-30977"/>
                  <a:pt x="1773" y="386535"/>
                  <a:pt x="715" y="481256"/>
                </a:cubicBezTo>
                <a:cubicBezTo>
                  <a:pt x="-343" y="575977"/>
                  <a:pt x="-872" y="489723"/>
                  <a:pt x="3890" y="570156"/>
                </a:cubicBezTo>
                <a:cubicBezTo>
                  <a:pt x="8652" y="650589"/>
                  <a:pt x="22940" y="945864"/>
                  <a:pt x="29290" y="963856"/>
                </a:cubicBezTo>
                <a:cubicBezTo>
                  <a:pt x="35640" y="981848"/>
                  <a:pt x="43578" y="836327"/>
                  <a:pt x="41990" y="678106"/>
                </a:cubicBezTo>
                <a:cubicBezTo>
                  <a:pt x="40403" y="519885"/>
                  <a:pt x="17119" y="34639"/>
                  <a:pt x="10240" y="1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: 図形 1492">
            <a:extLst>
              <a:ext uri="{FF2B5EF4-FFF2-40B4-BE49-F238E27FC236}">
                <a16:creationId xmlns:a16="http://schemas.microsoft.com/office/drawing/2014/main" id="{CA0AC34D-1045-49E5-83C2-03D97F8E9D6A}"/>
              </a:ext>
            </a:extLst>
          </p:cNvPr>
          <p:cNvSpPr/>
          <p:nvPr/>
        </p:nvSpPr>
        <p:spPr>
          <a:xfrm>
            <a:off x="3478262" y="11026176"/>
            <a:ext cx="160288" cy="392118"/>
          </a:xfrm>
          <a:custGeom>
            <a:avLst/>
            <a:gdLst>
              <a:gd name="connsiteX0" fmla="*/ 160288 w 160288"/>
              <a:gd name="connsiteY0" fmla="*/ 599 h 392118"/>
              <a:gd name="connsiteX1" fmla="*/ 33288 w 160288"/>
              <a:gd name="connsiteY1" fmla="*/ 289524 h 392118"/>
              <a:gd name="connsiteX2" fmla="*/ 7888 w 160288"/>
              <a:gd name="connsiteY2" fmla="*/ 391124 h 392118"/>
              <a:gd name="connsiteX3" fmla="*/ 1538 w 160288"/>
              <a:gd name="connsiteY3" fmla="*/ 333974 h 392118"/>
              <a:gd name="connsiteX4" fmla="*/ 33288 w 160288"/>
              <a:gd name="connsiteY4" fmla="*/ 216499 h 392118"/>
              <a:gd name="connsiteX5" fmla="*/ 160288 w 160288"/>
              <a:gd name="connsiteY5" fmla="*/ 599 h 39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288" h="392118">
                <a:moveTo>
                  <a:pt x="160288" y="599"/>
                </a:moveTo>
                <a:cubicBezTo>
                  <a:pt x="160288" y="12770"/>
                  <a:pt x="58688" y="224437"/>
                  <a:pt x="33288" y="289524"/>
                </a:cubicBezTo>
                <a:cubicBezTo>
                  <a:pt x="7888" y="354612"/>
                  <a:pt x="13180" y="383716"/>
                  <a:pt x="7888" y="391124"/>
                </a:cubicBezTo>
                <a:cubicBezTo>
                  <a:pt x="2596" y="398532"/>
                  <a:pt x="-2695" y="363078"/>
                  <a:pt x="1538" y="333974"/>
                </a:cubicBezTo>
                <a:cubicBezTo>
                  <a:pt x="5771" y="304870"/>
                  <a:pt x="6830" y="267828"/>
                  <a:pt x="33288" y="216499"/>
                </a:cubicBezTo>
                <a:cubicBezTo>
                  <a:pt x="59746" y="165170"/>
                  <a:pt x="160288" y="-11572"/>
                  <a:pt x="160288" y="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: 図形 1493">
            <a:extLst>
              <a:ext uri="{FF2B5EF4-FFF2-40B4-BE49-F238E27FC236}">
                <a16:creationId xmlns:a16="http://schemas.microsoft.com/office/drawing/2014/main" id="{30CB6ED0-11D0-47A6-8C2B-563EAE70BE7E}"/>
              </a:ext>
            </a:extLst>
          </p:cNvPr>
          <p:cNvSpPr/>
          <p:nvPr/>
        </p:nvSpPr>
        <p:spPr>
          <a:xfrm>
            <a:off x="6174300" y="8547044"/>
            <a:ext cx="203797" cy="362137"/>
          </a:xfrm>
          <a:custGeom>
            <a:avLst/>
            <a:gdLst>
              <a:gd name="connsiteX0" fmla="*/ 17 w 203797"/>
              <a:gd name="connsiteY0" fmla="*/ 56 h 362137"/>
              <a:gd name="connsiteX1" fmla="*/ 163000 w 203797"/>
              <a:gd name="connsiteY1" fmla="*/ 237123 h 362137"/>
              <a:gd name="connsiteX2" fmla="*/ 203217 w 203797"/>
              <a:gd name="connsiteY2" fmla="*/ 362006 h 362137"/>
              <a:gd name="connsiteX3" fmla="*/ 173583 w 203797"/>
              <a:gd name="connsiteY3" fmla="*/ 215956 h 362137"/>
              <a:gd name="connsiteX4" fmla="*/ 17 w 203797"/>
              <a:gd name="connsiteY4" fmla="*/ 56 h 36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97" h="362137">
                <a:moveTo>
                  <a:pt x="17" y="56"/>
                </a:moveTo>
                <a:cubicBezTo>
                  <a:pt x="-1747" y="3584"/>
                  <a:pt x="129133" y="176798"/>
                  <a:pt x="163000" y="237123"/>
                </a:cubicBezTo>
                <a:cubicBezTo>
                  <a:pt x="196867" y="297448"/>
                  <a:pt x="201453" y="365534"/>
                  <a:pt x="203217" y="362006"/>
                </a:cubicBezTo>
                <a:cubicBezTo>
                  <a:pt x="204981" y="358478"/>
                  <a:pt x="204627" y="274164"/>
                  <a:pt x="173583" y="215956"/>
                </a:cubicBezTo>
                <a:cubicBezTo>
                  <a:pt x="142539" y="157748"/>
                  <a:pt x="1781" y="-3472"/>
                  <a:pt x="17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: 図形 1494">
            <a:extLst>
              <a:ext uri="{FF2B5EF4-FFF2-40B4-BE49-F238E27FC236}">
                <a16:creationId xmlns:a16="http://schemas.microsoft.com/office/drawing/2014/main" id="{306F8891-BFA8-4DC4-B47C-7C9BB4734740}"/>
              </a:ext>
            </a:extLst>
          </p:cNvPr>
          <p:cNvSpPr/>
          <p:nvPr/>
        </p:nvSpPr>
        <p:spPr>
          <a:xfrm>
            <a:off x="5431099" y="9376448"/>
            <a:ext cx="367913" cy="473505"/>
          </a:xfrm>
          <a:custGeom>
            <a:avLst/>
            <a:gdLst>
              <a:gd name="connsiteX0" fmla="*/ 2384 w 367913"/>
              <a:gd name="connsiteY0" fmla="*/ 2502 h 473505"/>
              <a:gd name="connsiteX1" fmla="*/ 97634 w 367913"/>
              <a:gd name="connsiteY1" fmla="*/ 176069 h 473505"/>
              <a:gd name="connsiteX2" fmla="*/ 209818 w 367913"/>
              <a:gd name="connsiteY2" fmla="*/ 336935 h 473505"/>
              <a:gd name="connsiteX3" fmla="*/ 366451 w 367913"/>
              <a:gd name="connsiteY3" fmla="*/ 472402 h 473505"/>
              <a:gd name="connsiteX4" fmla="*/ 292368 w 367913"/>
              <a:gd name="connsiteY4" fmla="*/ 404669 h 473505"/>
              <a:gd name="connsiteX5" fmla="*/ 199234 w 367913"/>
              <a:gd name="connsiteY5" fmla="*/ 313652 h 473505"/>
              <a:gd name="connsiteX6" fmla="*/ 2384 w 367913"/>
              <a:gd name="connsiteY6" fmla="*/ 2502 h 47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913" h="473505">
                <a:moveTo>
                  <a:pt x="2384" y="2502"/>
                </a:moveTo>
                <a:cubicBezTo>
                  <a:pt x="-14549" y="-20429"/>
                  <a:pt x="63062" y="120330"/>
                  <a:pt x="97634" y="176069"/>
                </a:cubicBezTo>
                <a:cubicBezTo>
                  <a:pt x="132206" y="231808"/>
                  <a:pt x="165015" y="287546"/>
                  <a:pt x="209818" y="336935"/>
                </a:cubicBezTo>
                <a:cubicBezTo>
                  <a:pt x="254621" y="386324"/>
                  <a:pt x="352693" y="461113"/>
                  <a:pt x="366451" y="472402"/>
                </a:cubicBezTo>
                <a:cubicBezTo>
                  <a:pt x="380209" y="483691"/>
                  <a:pt x="292368" y="404669"/>
                  <a:pt x="292368" y="404669"/>
                </a:cubicBezTo>
                <a:cubicBezTo>
                  <a:pt x="264499" y="378211"/>
                  <a:pt x="242978" y="378210"/>
                  <a:pt x="199234" y="313652"/>
                </a:cubicBezTo>
                <a:cubicBezTo>
                  <a:pt x="155490" y="249094"/>
                  <a:pt x="19317" y="25433"/>
                  <a:pt x="2384" y="2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: 図形 1495">
            <a:extLst>
              <a:ext uri="{FF2B5EF4-FFF2-40B4-BE49-F238E27FC236}">
                <a16:creationId xmlns:a16="http://schemas.microsoft.com/office/drawing/2014/main" id="{E8AD2686-C958-4F9D-B58A-936E709398CD}"/>
              </a:ext>
            </a:extLst>
          </p:cNvPr>
          <p:cNvSpPr/>
          <p:nvPr/>
        </p:nvSpPr>
        <p:spPr>
          <a:xfrm>
            <a:off x="6353941" y="8913276"/>
            <a:ext cx="248673" cy="505948"/>
          </a:xfrm>
          <a:custGeom>
            <a:avLst/>
            <a:gdLst>
              <a:gd name="connsiteX0" fmla="*/ 292 w 248673"/>
              <a:gd name="connsiteY0" fmla="*/ 7 h 505948"/>
              <a:gd name="connsiteX1" fmla="*/ 131526 w 248673"/>
              <a:gd name="connsiteY1" fmla="*/ 152407 h 505948"/>
              <a:gd name="connsiteX2" fmla="*/ 195026 w 248673"/>
              <a:gd name="connsiteY2" fmla="*/ 277291 h 505948"/>
              <a:gd name="connsiteX3" fmla="*/ 247942 w 248673"/>
              <a:gd name="connsiteY3" fmla="*/ 501657 h 505948"/>
              <a:gd name="connsiteX4" fmla="*/ 222542 w 248673"/>
              <a:gd name="connsiteY4" fmla="*/ 412757 h 505948"/>
              <a:gd name="connsiteX5" fmla="*/ 175976 w 248673"/>
              <a:gd name="connsiteY5" fmla="*/ 264591 h 505948"/>
              <a:gd name="connsiteX6" fmla="*/ 97659 w 248673"/>
              <a:gd name="connsiteY6" fmla="*/ 146057 h 505948"/>
              <a:gd name="connsiteX7" fmla="*/ 292 w 248673"/>
              <a:gd name="connsiteY7" fmla="*/ 7 h 50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673" h="505948">
                <a:moveTo>
                  <a:pt x="292" y="7"/>
                </a:moveTo>
                <a:cubicBezTo>
                  <a:pt x="5936" y="1065"/>
                  <a:pt x="99070" y="106193"/>
                  <a:pt x="131526" y="152407"/>
                </a:cubicBezTo>
                <a:cubicBezTo>
                  <a:pt x="163982" y="198621"/>
                  <a:pt x="175623" y="219083"/>
                  <a:pt x="195026" y="277291"/>
                </a:cubicBezTo>
                <a:cubicBezTo>
                  <a:pt x="214429" y="335499"/>
                  <a:pt x="243356" y="479079"/>
                  <a:pt x="247942" y="501657"/>
                </a:cubicBezTo>
                <a:cubicBezTo>
                  <a:pt x="252528" y="524235"/>
                  <a:pt x="234536" y="452268"/>
                  <a:pt x="222542" y="412757"/>
                </a:cubicBezTo>
                <a:cubicBezTo>
                  <a:pt x="210548" y="373246"/>
                  <a:pt x="196790" y="309041"/>
                  <a:pt x="175976" y="264591"/>
                </a:cubicBezTo>
                <a:cubicBezTo>
                  <a:pt x="155162" y="220141"/>
                  <a:pt x="123059" y="185921"/>
                  <a:pt x="97659" y="146057"/>
                </a:cubicBezTo>
                <a:cubicBezTo>
                  <a:pt x="72259" y="106193"/>
                  <a:pt x="-5352" y="-1051"/>
                  <a:pt x="29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: 図形 1496">
            <a:extLst>
              <a:ext uri="{FF2B5EF4-FFF2-40B4-BE49-F238E27FC236}">
                <a16:creationId xmlns:a16="http://schemas.microsoft.com/office/drawing/2014/main" id="{D9402FF7-A4D9-4C6C-A2BC-98F7D9DE4578}"/>
              </a:ext>
            </a:extLst>
          </p:cNvPr>
          <p:cNvSpPr/>
          <p:nvPr/>
        </p:nvSpPr>
        <p:spPr>
          <a:xfrm>
            <a:off x="6512513" y="9533467"/>
            <a:ext cx="125676" cy="302683"/>
          </a:xfrm>
          <a:custGeom>
            <a:avLst/>
            <a:gdLst>
              <a:gd name="connsiteX0" fmla="*/ 123237 w 125676"/>
              <a:gd name="connsiteY0" fmla="*/ 0 h 302683"/>
              <a:gd name="connsiteX1" fmla="*/ 104187 w 125676"/>
              <a:gd name="connsiteY1" fmla="*/ 209550 h 302683"/>
              <a:gd name="connsiteX2" fmla="*/ 470 w 125676"/>
              <a:gd name="connsiteY2" fmla="*/ 302683 h 302683"/>
              <a:gd name="connsiteX3" fmla="*/ 68204 w 125676"/>
              <a:gd name="connsiteY3" fmla="*/ 209550 h 302683"/>
              <a:gd name="connsiteX4" fmla="*/ 123237 w 125676"/>
              <a:gd name="connsiteY4" fmla="*/ 0 h 30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76" h="302683">
                <a:moveTo>
                  <a:pt x="123237" y="0"/>
                </a:moveTo>
                <a:cubicBezTo>
                  <a:pt x="129234" y="0"/>
                  <a:pt x="124648" y="159103"/>
                  <a:pt x="104187" y="209550"/>
                </a:cubicBezTo>
                <a:cubicBezTo>
                  <a:pt x="83726" y="259997"/>
                  <a:pt x="6467" y="302683"/>
                  <a:pt x="470" y="302683"/>
                </a:cubicBezTo>
                <a:cubicBezTo>
                  <a:pt x="-5527" y="302683"/>
                  <a:pt x="47390" y="256117"/>
                  <a:pt x="68204" y="209550"/>
                </a:cubicBezTo>
                <a:cubicBezTo>
                  <a:pt x="89018" y="162983"/>
                  <a:pt x="117240" y="0"/>
                  <a:pt x="12323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: 図形 1497">
            <a:extLst>
              <a:ext uri="{FF2B5EF4-FFF2-40B4-BE49-F238E27FC236}">
                <a16:creationId xmlns:a16="http://schemas.microsoft.com/office/drawing/2014/main" id="{736B12C0-78C0-4FFD-B06F-0E65DC62D5D1}"/>
              </a:ext>
            </a:extLst>
          </p:cNvPr>
          <p:cNvSpPr/>
          <p:nvPr/>
        </p:nvSpPr>
        <p:spPr>
          <a:xfrm>
            <a:off x="5979284" y="9609074"/>
            <a:ext cx="442210" cy="202561"/>
          </a:xfrm>
          <a:custGeom>
            <a:avLst/>
            <a:gdLst>
              <a:gd name="connsiteX0" fmla="*/ 299 w 442210"/>
              <a:gd name="connsiteY0" fmla="*/ 593 h 202561"/>
              <a:gd name="connsiteX1" fmla="*/ 209849 w 442210"/>
              <a:gd name="connsiteY1" fmla="*/ 93726 h 202561"/>
              <a:gd name="connsiteX2" fmla="*/ 438449 w 442210"/>
              <a:gd name="connsiteY2" fmla="*/ 201676 h 202561"/>
              <a:gd name="connsiteX3" fmla="*/ 338966 w 442210"/>
              <a:gd name="connsiteY3" fmla="*/ 140293 h 202561"/>
              <a:gd name="connsiteX4" fmla="*/ 167516 w 442210"/>
              <a:gd name="connsiteY4" fmla="*/ 57743 h 202561"/>
              <a:gd name="connsiteX5" fmla="*/ 299 w 442210"/>
              <a:gd name="connsiteY5" fmla="*/ 593 h 20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210" h="202561">
                <a:moveTo>
                  <a:pt x="299" y="593"/>
                </a:moveTo>
                <a:cubicBezTo>
                  <a:pt x="7354" y="6590"/>
                  <a:pt x="136824" y="60212"/>
                  <a:pt x="209849" y="93726"/>
                </a:cubicBezTo>
                <a:cubicBezTo>
                  <a:pt x="282874" y="127240"/>
                  <a:pt x="416930" y="193915"/>
                  <a:pt x="438449" y="201676"/>
                </a:cubicBezTo>
                <a:cubicBezTo>
                  <a:pt x="459968" y="209437"/>
                  <a:pt x="384122" y="164282"/>
                  <a:pt x="338966" y="140293"/>
                </a:cubicBezTo>
                <a:cubicBezTo>
                  <a:pt x="293811" y="116304"/>
                  <a:pt x="222197" y="79968"/>
                  <a:pt x="167516" y="57743"/>
                </a:cubicBezTo>
                <a:cubicBezTo>
                  <a:pt x="112836" y="35518"/>
                  <a:pt x="-6756" y="-5404"/>
                  <a:pt x="299" y="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: 図形 1498">
            <a:extLst>
              <a:ext uri="{FF2B5EF4-FFF2-40B4-BE49-F238E27FC236}">
                <a16:creationId xmlns:a16="http://schemas.microsoft.com/office/drawing/2014/main" id="{77791072-AA76-4C74-B7D9-1BB92F7F6AD0}"/>
              </a:ext>
            </a:extLst>
          </p:cNvPr>
          <p:cNvSpPr/>
          <p:nvPr/>
        </p:nvSpPr>
        <p:spPr>
          <a:xfrm>
            <a:off x="6056043" y="9483204"/>
            <a:ext cx="409697" cy="50748"/>
          </a:xfrm>
          <a:custGeom>
            <a:avLst/>
            <a:gdLst>
              <a:gd name="connsiteX0" fmla="*/ 1857 w 409697"/>
              <a:gd name="connsiteY0" fmla="*/ 3696 h 50748"/>
              <a:gd name="connsiteX1" fmla="*/ 251624 w 409697"/>
              <a:gd name="connsiteY1" fmla="*/ 3696 h 50748"/>
              <a:gd name="connsiteX2" fmla="*/ 406140 w 409697"/>
              <a:gd name="connsiteY2" fmla="*/ 50263 h 50748"/>
              <a:gd name="connsiteX3" fmla="*/ 342640 w 409697"/>
              <a:gd name="connsiteY3" fmla="*/ 26979 h 50748"/>
              <a:gd name="connsiteX4" fmla="*/ 147907 w 409697"/>
              <a:gd name="connsiteY4" fmla="*/ 10046 h 50748"/>
              <a:gd name="connsiteX5" fmla="*/ 1857 w 409697"/>
              <a:gd name="connsiteY5" fmla="*/ 3696 h 5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9697" h="50748">
                <a:moveTo>
                  <a:pt x="1857" y="3696"/>
                </a:moveTo>
                <a:cubicBezTo>
                  <a:pt x="19143" y="2638"/>
                  <a:pt x="184243" y="-4065"/>
                  <a:pt x="251624" y="3696"/>
                </a:cubicBezTo>
                <a:cubicBezTo>
                  <a:pt x="319005" y="11457"/>
                  <a:pt x="390971" y="46383"/>
                  <a:pt x="406140" y="50263"/>
                </a:cubicBezTo>
                <a:cubicBezTo>
                  <a:pt x="421309" y="54143"/>
                  <a:pt x="385679" y="33682"/>
                  <a:pt x="342640" y="26979"/>
                </a:cubicBezTo>
                <a:cubicBezTo>
                  <a:pt x="299601" y="20276"/>
                  <a:pt x="203646" y="13221"/>
                  <a:pt x="147907" y="10046"/>
                </a:cubicBezTo>
                <a:cubicBezTo>
                  <a:pt x="92168" y="6871"/>
                  <a:pt x="-15429" y="4754"/>
                  <a:pt x="1857" y="3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: 図形 1499">
            <a:extLst>
              <a:ext uri="{FF2B5EF4-FFF2-40B4-BE49-F238E27FC236}">
                <a16:creationId xmlns:a16="http://schemas.microsoft.com/office/drawing/2014/main" id="{A3621946-A890-4184-BA67-3DB9ED9405BA}"/>
              </a:ext>
            </a:extLst>
          </p:cNvPr>
          <p:cNvSpPr/>
          <p:nvPr/>
        </p:nvSpPr>
        <p:spPr>
          <a:xfrm>
            <a:off x="6443133" y="9372500"/>
            <a:ext cx="68500" cy="335263"/>
          </a:xfrm>
          <a:custGeom>
            <a:avLst/>
            <a:gdLst>
              <a:gd name="connsiteX0" fmla="*/ 31750 w 68500"/>
              <a:gd name="connsiteY0" fmla="*/ 100 h 335263"/>
              <a:gd name="connsiteX1" fmla="*/ 50800 w 68500"/>
              <a:gd name="connsiteY1" fmla="*/ 188483 h 335263"/>
              <a:gd name="connsiteX2" fmla="*/ 0 w 68500"/>
              <a:gd name="connsiteY2" fmla="*/ 334533 h 335263"/>
              <a:gd name="connsiteX3" fmla="*/ 50800 w 68500"/>
              <a:gd name="connsiteY3" fmla="*/ 241400 h 335263"/>
              <a:gd name="connsiteX4" fmla="*/ 67734 w 68500"/>
              <a:gd name="connsiteY4" fmla="*/ 163083 h 335263"/>
              <a:gd name="connsiteX5" fmla="*/ 31750 w 68500"/>
              <a:gd name="connsiteY5" fmla="*/ 100 h 33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00" h="335263">
                <a:moveTo>
                  <a:pt x="31750" y="100"/>
                </a:moveTo>
                <a:cubicBezTo>
                  <a:pt x="28928" y="4333"/>
                  <a:pt x="56092" y="132744"/>
                  <a:pt x="50800" y="188483"/>
                </a:cubicBezTo>
                <a:cubicBezTo>
                  <a:pt x="45508" y="244222"/>
                  <a:pt x="0" y="325714"/>
                  <a:pt x="0" y="334533"/>
                </a:cubicBezTo>
                <a:cubicBezTo>
                  <a:pt x="0" y="343352"/>
                  <a:pt x="39511" y="269975"/>
                  <a:pt x="50800" y="241400"/>
                </a:cubicBezTo>
                <a:cubicBezTo>
                  <a:pt x="62089" y="212825"/>
                  <a:pt x="71262" y="199066"/>
                  <a:pt x="67734" y="163083"/>
                </a:cubicBezTo>
                <a:cubicBezTo>
                  <a:pt x="64206" y="127100"/>
                  <a:pt x="34572" y="-4133"/>
                  <a:pt x="31750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: 図形 1500">
            <a:extLst>
              <a:ext uri="{FF2B5EF4-FFF2-40B4-BE49-F238E27FC236}">
                <a16:creationId xmlns:a16="http://schemas.microsoft.com/office/drawing/2014/main" id="{05370E3C-7CAC-45E2-AFB8-101D6BC88EC3}"/>
              </a:ext>
            </a:extLst>
          </p:cNvPr>
          <p:cNvSpPr/>
          <p:nvPr/>
        </p:nvSpPr>
        <p:spPr>
          <a:xfrm>
            <a:off x="5774081" y="9821278"/>
            <a:ext cx="405632" cy="265774"/>
          </a:xfrm>
          <a:custGeom>
            <a:avLst/>
            <a:gdLst>
              <a:gd name="connsiteX0" fmla="*/ 186 w 405632"/>
              <a:gd name="connsiteY0" fmla="*/ 55 h 265774"/>
              <a:gd name="connsiteX1" fmla="*/ 201269 w 405632"/>
              <a:gd name="connsiteY1" fmla="*/ 154572 h 265774"/>
              <a:gd name="connsiteX2" fmla="*/ 402352 w 405632"/>
              <a:gd name="connsiteY2" fmla="*/ 264639 h 265774"/>
              <a:gd name="connsiteX3" fmla="*/ 319802 w 405632"/>
              <a:gd name="connsiteY3" fmla="*/ 207489 h 265774"/>
              <a:gd name="connsiteX4" fmla="*/ 237252 w 405632"/>
              <a:gd name="connsiteY4" fmla="*/ 137639 h 265774"/>
              <a:gd name="connsiteX5" fmla="*/ 186 w 405632"/>
              <a:gd name="connsiteY5" fmla="*/ 55 h 26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632" h="265774">
                <a:moveTo>
                  <a:pt x="186" y="55"/>
                </a:moveTo>
                <a:cubicBezTo>
                  <a:pt x="-5811" y="2877"/>
                  <a:pt x="134241" y="110475"/>
                  <a:pt x="201269" y="154572"/>
                </a:cubicBezTo>
                <a:cubicBezTo>
                  <a:pt x="268297" y="198669"/>
                  <a:pt x="382597" y="255820"/>
                  <a:pt x="402352" y="264639"/>
                </a:cubicBezTo>
                <a:cubicBezTo>
                  <a:pt x="422107" y="273458"/>
                  <a:pt x="347319" y="228656"/>
                  <a:pt x="319802" y="207489"/>
                </a:cubicBezTo>
                <a:cubicBezTo>
                  <a:pt x="292285" y="186322"/>
                  <a:pt x="290169" y="171506"/>
                  <a:pt x="237252" y="137639"/>
                </a:cubicBezTo>
                <a:cubicBezTo>
                  <a:pt x="184335" y="103772"/>
                  <a:pt x="6183" y="-2767"/>
                  <a:pt x="186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: 図形 1501">
            <a:extLst>
              <a:ext uri="{FF2B5EF4-FFF2-40B4-BE49-F238E27FC236}">
                <a16:creationId xmlns:a16="http://schemas.microsoft.com/office/drawing/2014/main" id="{F7324353-4554-4B77-B512-47AC4A63A4E9}"/>
              </a:ext>
            </a:extLst>
          </p:cNvPr>
          <p:cNvSpPr/>
          <p:nvPr/>
        </p:nvSpPr>
        <p:spPr>
          <a:xfrm>
            <a:off x="6574696" y="9303704"/>
            <a:ext cx="659246" cy="816441"/>
          </a:xfrm>
          <a:custGeom>
            <a:avLst/>
            <a:gdLst>
              <a:gd name="connsiteX0" fmla="*/ 1787 w 659246"/>
              <a:gd name="connsiteY0" fmla="*/ 3279 h 816441"/>
              <a:gd name="connsiteX1" fmla="*/ 177471 w 659246"/>
              <a:gd name="connsiteY1" fmla="*/ 149329 h 816441"/>
              <a:gd name="connsiteX2" fmla="*/ 621971 w 659246"/>
              <a:gd name="connsiteY2" fmla="*/ 744113 h 816441"/>
              <a:gd name="connsiteX3" fmla="*/ 626204 w 659246"/>
              <a:gd name="connsiteY3" fmla="*/ 794913 h 816441"/>
              <a:gd name="connsiteX4" fmla="*/ 552121 w 659246"/>
              <a:gd name="connsiteY4" fmla="*/ 640396 h 816441"/>
              <a:gd name="connsiteX5" fmla="*/ 431471 w 659246"/>
              <a:gd name="connsiteY5" fmla="*/ 435079 h 816441"/>
              <a:gd name="connsiteX6" fmla="*/ 270604 w 659246"/>
              <a:gd name="connsiteY6" fmla="*/ 242463 h 816441"/>
              <a:gd name="connsiteX7" fmla="*/ 1787 w 659246"/>
              <a:gd name="connsiteY7" fmla="*/ 3279 h 81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9246" h="816441">
                <a:moveTo>
                  <a:pt x="1787" y="3279"/>
                </a:moveTo>
                <a:cubicBezTo>
                  <a:pt x="-13735" y="-12243"/>
                  <a:pt x="74107" y="25857"/>
                  <a:pt x="177471" y="149329"/>
                </a:cubicBezTo>
                <a:cubicBezTo>
                  <a:pt x="280835" y="272801"/>
                  <a:pt x="547182" y="636516"/>
                  <a:pt x="621971" y="744113"/>
                </a:cubicBezTo>
                <a:cubicBezTo>
                  <a:pt x="696760" y="851710"/>
                  <a:pt x="637846" y="812199"/>
                  <a:pt x="626204" y="794913"/>
                </a:cubicBezTo>
                <a:cubicBezTo>
                  <a:pt x="614562" y="777627"/>
                  <a:pt x="584577" y="700368"/>
                  <a:pt x="552121" y="640396"/>
                </a:cubicBezTo>
                <a:cubicBezTo>
                  <a:pt x="519666" y="580424"/>
                  <a:pt x="478390" y="501401"/>
                  <a:pt x="431471" y="435079"/>
                </a:cubicBezTo>
                <a:cubicBezTo>
                  <a:pt x="384552" y="368757"/>
                  <a:pt x="338690" y="314430"/>
                  <a:pt x="270604" y="242463"/>
                </a:cubicBezTo>
                <a:cubicBezTo>
                  <a:pt x="202518" y="170496"/>
                  <a:pt x="17309" y="18801"/>
                  <a:pt x="1787" y="3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: 図形 1502">
            <a:extLst>
              <a:ext uri="{FF2B5EF4-FFF2-40B4-BE49-F238E27FC236}">
                <a16:creationId xmlns:a16="http://schemas.microsoft.com/office/drawing/2014/main" id="{D4530A8F-4638-4C1A-AC46-7364C7993188}"/>
              </a:ext>
            </a:extLst>
          </p:cNvPr>
          <p:cNvSpPr/>
          <p:nvPr/>
        </p:nvSpPr>
        <p:spPr>
          <a:xfrm>
            <a:off x="6220606" y="10096496"/>
            <a:ext cx="441282" cy="490575"/>
          </a:xfrm>
          <a:custGeom>
            <a:avLst/>
            <a:gdLst>
              <a:gd name="connsiteX0" fmla="*/ 277 w 441282"/>
              <a:gd name="connsiteY0" fmla="*/ 4 h 490575"/>
              <a:gd name="connsiteX1" fmla="*/ 182311 w 441282"/>
              <a:gd name="connsiteY1" fmla="*/ 247654 h 490575"/>
              <a:gd name="connsiteX2" fmla="*/ 436311 w 441282"/>
              <a:gd name="connsiteY2" fmla="*/ 486837 h 490575"/>
              <a:gd name="connsiteX3" fmla="*/ 341061 w 441282"/>
              <a:gd name="connsiteY3" fmla="*/ 383121 h 490575"/>
              <a:gd name="connsiteX4" fmla="*/ 222527 w 441282"/>
              <a:gd name="connsiteY4" fmla="*/ 241304 h 490575"/>
              <a:gd name="connsiteX5" fmla="*/ 277 w 441282"/>
              <a:gd name="connsiteY5" fmla="*/ 4 h 4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282" h="490575">
                <a:moveTo>
                  <a:pt x="277" y="4"/>
                </a:moveTo>
                <a:cubicBezTo>
                  <a:pt x="-6426" y="1062"/>
                  <a:pt x="109639" y="166515"/>
                  <a:pt x="182311" y="247654"/>
                </a:cubicBezTo>
                <a:cubicBezTo>
                  <a:pt x="254983" y="328793"/>
                  <a:pt x="409853" y="464259"/>
                  <a:pt x="436311" y="486837"/>
                </a:cubicBezTo>
                <a:cubicBezTo>
                  <a:pt x="462769" y="509415"/>
                  <a:pt x="376692" y="424043"/>
                  <a:pt x="341061" y="383121"/>
                </a:cubicBezTo>
                <a:cubicBezTo>
                  <a:pt x="305430" y="342199"/>
                  <a:pt x="275797" y="301276"/>
                  <a:pt x="222527" y="241304"/>
                </a:cubicBezTo>
                <a:cubicBezTo>
                  <a:pt x="169258" y="181332"/>
                  <a:pt x="6980" y="-1054"/>
                  <a:pt x="27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: 図形 1503">
            <a:extLst>
              <a:ext uri="{FF2B5EF4-FFF2-40B4-BE49-F238E27FC236}">
                <a16:creationId xmlns:a16="http://schemas.microsoft.com/office/drawing/2014/main" id="{8BB3D96A-D96E-41FF-9CEA-866ABC6FD64C}"/>
              </a:ext>
            </a:extLst>
          </p:cNvPr>
          <p:cNvSpPr/>
          <p:nvPr/>
        </p:nvSpPr>
        <p:spPr>
          <a:xfrm>
            <a:off x="6623069" y="10103786"/>
            <a:ext cx="662584" cy="587507"/>
          </a:xfrm>
          <a:custGeom>
            <a:avLst/>
            <a:gdLst>
              <a:gd name="connsiteX0" fmla="*/ 596881 w 662584"/>
              <a:gd name="connsiteY0" fmla="*/ 3297 h 587507"/>
              <a:gd name="connsiteX1" fmla="*/ 656148 w 662584"/>
              <a:gd name="connsiteY1" fmla="*/ 221314 h 587507"/>
              <a:gd name="connsiteX2" fmla="*/ 567248 w 662584"/>
              <a:gd name="connsiteY2" fmla="*/ 464731 h 587507"/>
              <a:gd name="connsiteX3" fmla="*/ 465648 w 662584"/>
              <a:gd name="connsiteY3" fmla="*/ 513414 h 587507"/>
              <a:gd name="connsiteX4" fmla="*/ 294198 w 662584"/>
              <a:gd name="connsiteY4" fmla="*/ 562097 h 587507"/>
              <a:gd name="connsiteX5" fmla="*/ 184131 w 662584"/>
              <a:gd name="connsiteY5" fmla="*/ 553631 h 587507"/>
              <a:gd name="connsiteX6" fmla="*/ 2098 w 662584"/>
              <a:gd name="connsiteY6" fmla="*/ 468964 h 587507"/>
              <a:gd name="connsiteX7" fmla="*/ 315364 w 662584"/>
              <a:gd name="connsiteY7" fmla="*/ 587497 h 587507"/>
              <a:gd name="connsiteX8" fmla="*/ 603231 w 662584"/>
              <a:gd name="connsiteY8" fmla="*/ 473197 h 587507"/>
              <a:gd name="connsiteX9" fmla="*/ 662498 w 662584"/>
              <a:gd name="connsiteY9" fmla="*/ 115481 h 587507"/>
              <a:gd name="connsiteX10" fmla="*/ 596881 w 662584"/>
              <a:gd name="connsiteY10" fmla="*/ 3297 h 58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2584" h="587507">
                <a:moveTo>
                  <a:pt x="596881" y="3297"/>
                </a:moveTo>
                <a:cubicBezTo>
                  <a:pt x="595823" y="20936"/>
                  <a:pt x="661087" y="144408"/>
                  <a:pt x="656148" y="221314"/>
                </a:cubicBezTo>
                <a:cubicBezTo>
                  <a:pt x="651209" y="298220"/>
                  <a:pt x="598998" y="416048"/>
                  <a:pt x="567248" y="464731"/>
                </a:cubicBezTo>
                <a:cubicBezTo>
                  <a:pt x="535498" y="513414"/>
                  <a:pt x="511156" y="497186"/>
                  <a:pt x="465648" y="513414"/>
                </a:cubicBezTo>
                <a:cubicBezTo>
                  <a:pt x="420140" y="529642"/>
                  <a:pt x="341117" y="555394"/>
                  <a:pt x="294198" y="562097"/>
                </a:cubicBezTo>
                <a:cubicBezTo>
                  <a:pt x="247279" y="568800"/>
                  <a:pt x="232814" y="569153"/>
                  <a:pt x="184131" y="553631"/>
                </a:cubicBezTo>
                <a:cubicBezTo>
                  <a:pt x="135448" y="538109"/>
                  <a:pt x="-19774" y="463320"/>
                  <a:pt x="2098" y="468964"/>
                </a:cubicBezTo>
                <a:cubicBezTo>
                  <a:pt x="23970" y="474608"/>
                  <a:pt x="215175" y="586792"/>
                  <a:pt x="315364" y="587497"/>
                </a:cubicBezTo>
                <a:cubicBezTo>
                  <a:pt x="415553" y="588202"/>
                  <a:pt x="545375" y="551866"/>
                  <a:pt x="603231" y="473197"/>
                </a:cubicBezTo>
                <a:cubicBezTo>
                  <a:pt x="661087" y="394528"/>
                  <a:pt x="659676" y="189917"/>
                  <a:pt x="662498" y="115481"/>
                </a:cubicBezTo>
                <a:cubicBezTo>
                  <a:pt x="665320" y="41045"/>
                  <a:pt x="597939" y="-14342"/>
                  <a:pt x="596881" y="3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: 図形 1504">
            <a:extLst>
              <a:ext uri="{FF2B5EF4-FFF2-40B4-BE49-F238E27FC236}">
                <a16:creationId xmlns:a16="http://schemas.microsoft.com/office/drawing/2014/main" id="{E6347549-2F43-4D10-B6E4-34F79A4FB21E}"/>
              </a:ext>
            </a:extLst>
          </p:cNvPr>
          <p:cNvSpPr/>
          <p:nvPr/>
        </p:nvSpPr>
        <p:spPr>
          <a:xfrm>
            <a:off x="7279377" y="10188156"/>
            <a:ext cx="129897" cy="270893"/>
          </a:xfrm>
          <a:custGeom>
            <a:avLst/>
            <a:gdLst>
              <a:gd name="connsiteX0" fmla="*/ 1956 w 129897"/>
              <a:gd name="connsiteY0" fmla="*/ 1477 h 270893"/>
              <a:gd name="connsiteX1" fmla="*/ 128956 w 129897"/>
              <a:gd name="connsiteY1" fmla="*/ 266061 h 270893"/>
              <a:gd name="connsiteX2" fmla="*/ 56990 w 129897"/>
              <a:gd name="connsiteY2" fmla="*/ 162344 h 270893"/>
              <a:gd name="connsiteX3" fmla="*/ 1956 w 129897"/>
              <a:gd name="connsiteY3" fmla="*/ 1477 h 27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897" h="270893">
                <a:moveTo>
                  <a:pt x="1956" y="1477"/>
                </a:moveTo>
                <a:cubicBezTo>
                  <a:pt x="13950" y="18763"/>
                  <a:pt x="119784" y="239250"/>
                  <a:pt x="128956" y="266061"/>
                </a:cubicBezTo>
                <a:cubicBezTo>
                  <a:pt x="138128" y="292872"/>
                  <a:pt x="77804" y="201150"/>
                  <a:pt x="56990" y="162344"/>
                </a:cubicBezTo>
                <a:cubicBezTo>
                  <a:pt x="36176" y="123538"/>
                  <a:pt x="-10038" y="-15809"/>
                  <a:pt x="1956" y="1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: 図形 1505">
            <a:extLst>
              <a:ext uri="{FF2B5EF4-FFF2-40B4-BE49-F238E27FC236}">
                <a16:creationId xmlns:a16="http://schemas.microsoft.com/office/drawing/2014/main" id="{375CA44F-7611-4E8E-9C30-F45D5C724BF7}"/>
              </a:ext>
            </a:extLst>
          </p:cNvPr>
          <p:cNvSpPr/>
          <p:nvPr/>
        </p:nvSpPr>
        <p:spPr>
          <a:xfrm>
            <a:off x="6599684" y="10557890"/>
            <a:ext cx="343492" cy="262677"/>
          </a:xfrm>
          <a:custGeom>
            <a:avLst/>
            <a:gdLst>
              <a:gd name="connsiteX0" fmla="*/ 83 w 343492"/>
              <a:gd name="connsiteY0" fmla="*/ 43 h 262677"/>
              <a:gd name="connsiteX1" fmla="*/ 239266 w 343492"/>
              <a:gd name="connsiteY1" fmla="*/ 188427 h 262677"/>
              <a:gd name="connsiteX2" fmla="*/ 342983 w 343492"/>
              <a:gd name="connsiteY2" fmla="*/ 262510 h 262677"/>
              <a:gd name="connsiteX3" fmla="*/ 266783 w 343492"/>
              <a:gd name="connsiteY3" fmla="*/ 171493 h 262677"/>
              <a:gd name="connsiteX4" fmla="*/ 83 w 343492"/>
              <a:gd name="connsiteY4" fmla="*/ 43 h 26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492" h="262677">
                <a:moveTo>
                  <a:pt x="83" y="43"/>
                </a:moveTo>
                <a:cubicBezTo>
                  <a:pt x="-4503" y="2865"/>
                  <a:pt x="182116" y="144683"/>
                  <a:pt x="239266" y="188427"/>
                </a:cubicBezTo>
                <a:cubicBezTo>
                  <a:pt x="296416" y="232172"/>
                  <a:pt x="338397" y="265332"/>
                  <a:pt x="342983" y="262510"/>
                </a:cubicBezTo>
                <a:cubicBezTo>
                  <a:pt x="347569" y="259688"/>
                  <a:pt x="321111" y="209946"/>
                  <a:pt x="266783" y="171493"/>
                </a:cubicBezTo>
                <a:cubicBezTo>
                  <a:pt x="212455" y="133040"/>
                  <a:pt x="4669" y="-2779"/>
                  <a:pt x="83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: 図形 1506">
            <a:extLst>
              <a:ext uri="{FF2B5EF4-FFF2-40B4-BE49-F238E27FC236}">
                <a16:creationId xmlns:a16="http://schemas.microsoft.com/office/drawing/2014/main" id="{26289B1D-B7B2-44A3-9435-5949EDFD14EF}"/>
              </a:ext>
            </a:extLst>
          </p:cNvPr>
          <p:cNvSpPr/>
          <p:nvPr/>
        </p:nvSpPr>
        <p:spPr>
          <a:xfrm>
            <a:off x="6935842" y="10437279"/>
            <a:ext cx="470154" cy="418496"/>
          </a:xfrm>
          <a:custGeom>
            <a:avLst/>
            <a:gdLst>
              <a:gd name="connsiteX0" fmla="*/ 466141 w 470154"/>
              <a:gd name="connsiteY0" fmla="*/ 4 h 418496"/>
              <a:gd name="connsiteX1" fmla="*/ 447091 w 470154"/>
              <a:gd name="connsiteY1" fmla="*/ 254004 h 418496"/>
              <a:gd name="connsiteX2" fmla="*/ 366658 w 470154"/>
              <a:gd name="connsiteY2" fmla="*/ 345021 h 418496"/>
              <a:gd name="connsiteX3" fmla="*/ 262941 w 470154"/>
              <a:gd name="connsiteY3" fmla="*/ 391588 h 418496"/>
              <a:gd name="connsiteX4" fmla="*/ 475 w 470154"/>
              <a:gd name="connsiteY4" fmla="*/ 400054 h 418496"/>
              <a:gd name="connsiteX5" fmla="*/ 203675 w 470154"/>
              <a:gd name="connsiteY5" fmla="*/ 416988 h 418496"/>
              <a:gd name="connsiteX6" fmla="*/ 400525 w 470154"/>
              <a:gd name="connsiteY6" fmla="*/ 357721 h 418496"/>
              <a:gd name="connsiteX7" fmla="*/ 461908 w 470154"/>
              <a:gd name="connsiteY7" fmla="*/ 260354 h 418496"/>
              <a:gd name="connsiteX8" fmla="*/ 466141 w 470154"/>
              <a:gd name="connsiteY8" fmla="*/ 4 h 41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0154" h="418496">
                <a:moveTo>
                  <a:pt x="466141" y="4"/>
                </a:moveTo>
                <a:cubicBezTo>
                  <a:pt x="463671" y="-1054"/>
                  <a:pt x="463671" y="196501"/>
                  <a:pt x="447091" y="254004"/>
                </a:cubicBezTo>
                <a:cubicBezTo>
                  <a:pt x="430510" y="311507"/>
                  <a:pt x="397350" y="322090"/>
                  <a:pt x="366658" y="345021"/>
                </a:cubicBezTo>
                <a:cubicBezTo>
                  <a:pt x="335966" y="367952"/>
                  <a:pt x="323971" y="382416"/>
                  <a:pt x="262941" y="391588"/>
                </a:cubicBezTo>
                <a:cubicBezTo>
                  <a:pt x="201911" y="400760"/>
                  <a:pt x="10353" y="395821"/>
                  <a:pt x="475" y="400054"/>
                </a:cubicBezTo>
                <a:cubicBezTo>
                  <a:pt x="-9403" y="404287"/>
                  <a:pt x="137000" y="424044"/>
                  <a:pt x="203675" y="416988"/>
                </a:cubicBezTo>
                <a:cubicBezTo>
                  <a:pt x="270350" y="409933"/>
                  <a:pt x="357486" y="383827"/>
                  <a:pt x="400525" y="357721"/>
                </a:cubicBezTo>
                <a:cubicBezTo>
                  <a:pt x="443564" y="331615"/>
                  <a:pt x="448150" y="317151"/>
                  <a:pt x="461908" y="260354"/>
                </a:cubicBezTo>
                <a:cubicBezTo>
                  <a:pt x="475666" y="203557"/>
                  <a:pt x="468611" y="1062"/>
                  <a:pt x="46614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: 図形 1507">
            <a:extLst>
              <a:ext uri="{FF2B5EF4-FFF2-40B4-BE49-F238E27FC236}">
                <a16:creationId xmlns:a16="http://schemas.microsoft.com/office/drawing/2014/main" id="{F9C3E4CE-31DA-4A14-8C8A-705926B4A72E}"/>
              </a:ext>
            </a:extLst>
          </p:cNvPr>
          <p:cNvSpPr/>
          <p:nvPr/>
        </p:nvSpPr>
        <p:spPr>
          <a:xfrm>
            <a:off x="6918710" y="10430572"/>
            <a:ext cx="557303" cy="481261"/>
          </a:xfrm>
          <a:custGeom>
            <a:avLst/>
            <a:gdLst>
              <a:gd name="connsiteX0" fmla="*/ 481157 w 557303"/>
              <a:gd name="connsiteY0" fmla="*/ 361 h 481261"/>
              <a:gd name="connsiteX1" fmla="*/ 546773 w 557303"/>
              <a:gd name="connsiteY1" fmla="*/ 99845 h 481261"/>
              <a:gd name="connsiteX2" fmla="*/ 551007 w 557303"/>
              <a:gd name="connsiteY2" fmla="*/ 260711 h 481261"/>
              <a:gd name="connsiteX3" fmla="*/ 485390 w 557303"/>
              <a:gd name="connsiteY3" fmla="*/ 400411 h 481261"/>
              <a:gd name="connsiteX4" fmla="*/ 328757 w 557303"/>
              <a:gd name="connsiteY4" fmla="*/ 472378 h 481261"/>
              <a:gd name="connsiteX5" fmla="*/ 165773 w 557303"/>
              <a:gd name="connsiteY5" fmla="*/ 478728 h 481261"/>
              <a:gd name="connsiteX6" fmla="*/ 87457 w 557303"/>
              <a:gd name="connsiteY6" fmla="*/ 459678 h 481261"/>
              <a:gd name="connsiteX7" fmla="*/ 673 w 557303"/>
              <a:gd name="connsiteY7" fmla="*/ 400411 h 481261"/>
              <a:gd name="connsiteX8" fmla="*/ 136140 w 557303"/>
              <a:gd name="connsiteY8" fmla="*/ 459678 h 481261"/>
              <a:gd name="connsiteX9" fmla="*/ 273723 w 557303"/>
              <a:gd name="connsiteY9" fmla="*/ 461795 h 481261"/>
              <a:gd name="connsiteX10" fmla="*/ 445173 w 557303"/>
              <a:gd name="connsiteY10" fmla="*/ 415228 h 481261"/>
              <a:gd name="connsiteX11" fmla="*/ 534073 w 557303"/>
              <a:gd name="connsiteY11" fmla="*/ 288228 h 481261"/>
              <a:gd name="connsiteX12" fmla="*/ 544657 w 557303"/>
              <a:gd name="connsiteY12" fmla="*/ 133711 h 481261"/>
              <a:gd name="connsiteX13" fmla="*/ 481157 w 557303"/>
              <a:gd name="connsiteY13" fmla="*/ 361 h 48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7303" h="481261">
                <a:moveTo>
                  <a:pt x="481157" y="361"/>
                </a:moveTo>
                <a:cubicBezTo>
                  <a:pt x="481510" y="-5283"/>
                  <a:pt x="535131" y="56453"/>
                  <a:pt x="546773" y="99845"/>
                </a:cubicBezTo>
                <a:cubicBezTo>
                  <a:pt x="558415" y="143237"/>
                  <a:pt x="561238" y="210617"/>
                  <a:pt x="551007" y="260711"/>
                </a:cubicBezTo>
                <a:cubicBezTo>
                  <a:pt x="540777" y="310805"/>
                  <a:pt x="522432" y="365133"/>
                  <a:pt x="485390" y="400411"/>
                </a:cubicBezTo>
                <a:cubicBezTo>
                  <a:pt x="448348" y="435689"/>
                  <a:pt x="382026" y="459325"/>
                  <a:pt x="328757" y="472378"/>
                </a:cubicBezTo>
                <a:cubicBezTo>
                  <a:pt x="275488" y="485431"/>
                  <a:pt x="205990" y="480845"/>
                  <a:pt x="165773" y="478728"/>
                </a:cubicBezTo>
                <a:cubicBezTo>
                  <a:pt x="125556" y="476611"/>
                  <a:pt x="114974" y="472731"/>
                  <a:pt x="87457" y="459678"/>
                </a:cubicBezTo>
                <a:cubicBezTo>
                  <a:pt x="59940" y="446625"/>
                  <a:pt x="-7441" y="400411"/>
                  <a:pt x="673" y="400411"/>
                </a:cubicBezTo>
                <a:cubicBezTo>
                  <a:pt x="8787" y="400411"/>
                  <a:pt x="90632" y="449447"/>
                  <a:pt x="136140" y="459678"/>
                </a:cubicBezTo>
                <a:cubicBezTo>
                  <a:pt x="181648" y="469909"/>
                  <a:pt x="222217" y="469203"/>
                  <a:pt x="273723" y="461795"/>
                </a:cubicBezTo>
                <a:cubicBezTo>
                  <a:pt x="325228" y="454387"/>
                  <a:pt x="401781" y="444156"/>
                  <a:pt x="445173" y="415228"/>
                </a:cubicBezTo>
                <a:cubicBezTo>
                  <a:pt x="488565" y="386300"/>
                  <a:pt x="517492" y="335147"/>
                  <a:pt x="534073" y="288228"/>
                </a:cubicBezTo>
                <a:cubicBezTo>
                  <a:pt x="550654" y="241309"/>
                  <a:pt x="550654" y="177103"/>
                  <a:pt x="544657" y="133711"/>
                </a:cubicBezTo>
                <a:cubicBezTo>
                  <a:pt x="538660" y="90319"/>
                  <a:pt x="480804" y="6005"/>
                  <a:pt x="481157" y="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: 図形 1508">
            <a:extLst>
              <a:ext uri="{FF2B5EF4-FFF2-40B4-BE49-F238E27FC236}">
                <a16:creationId xmlns:a16="http://schemas.microsoft.com/office/drawing/2014/main" id="{900EED0C-0420-477F-8279-44C0425B4109}"/>
              </a:ext>
            </a:extLst>
          </p:cNvPr>
          <p:cNvSpPr/>
          <p:nvPr/>
        </p:nvSpPr>
        <p:spPr>
          <a:xfrm>
            <a:off x="7034781" y="10578251"/>
            <a:ext cx="464610" cy="380883"/>
          </a:xfrm>
          <a:custGeom>
            <a:avLst/>
            <a:gdLst>
              <a:gd name="connsiteX0" fmla="*/ 464569 w 464610"/>
              <a:gd name="connsiteY0" fmla="*/ 2966 h 380883"/>
              <a:gd name="connsiteX1" fmla="*/ 441286 w 464610"/>
              <a:gd name="connsiteY1" fmla="*/ 233682 h 380883"/>
              <a:gd name="connsiteX2" fmla="*/ 367202 w 464610"/>
              <a:gd name="connsiteY2" fmla="*/ 318349 h 380883"/>
              <a:gd name="connsiteX3" fmla="*/ 248669 w 464610"/>
              <a:gd name="connsiteY3" fmla="*/ 367032 h 380883"/>
              <a:gd name="connsiteX4" fmla="*/ 121669 w 464610"/>
              <a:gd name="connsiteY4" fmla="*/ 379732 h 380883"/>
              <a:gd name="connsiteX5" fmla="*/ 1019 w 464610"/>
              <a:gd name="connsiteY5" fmla="*/ 343749 h 380883"/>
              <a:gd name="connsiteX6" fmla="*/ 191519 w 464610"/>
              <a:gd name="connsiteY6" fmla="*/ 371266 h 380883"/>
              <a:gd name="connsiteX7" fmla="*/ 403186 w 464610"/>
              <a:gd name="connsiteY7" fmla="*/ 284482 h 380883"/>
              <a:gd name="connsiteX8" fmla="*/ 445519 w 464610"/>
              <a:gd name="connsiteY8" fmla="*/ 115149 h 380883"/>
              <a:gd name="connsiteX9" fmla="*/ 464569 w 464610"/>
              <a:gd name="connsiteY9" fmla="*/ 2966 h 38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4610" h="380883">
                <a:moveTo>
                  <a:pt x="464569" y="2966"/>
                </a:moveTo>
                <a:cubicBezTo>
                  <a:pt x="463864" y="22721"/>
                  <a:pt x="457514" y="181118"/>
                  <a:pt x="441286" y="233682"/>
                </a:cubicBezTo>
                <a:cubicBezTo>
                  <a:pt x="425058" y="286246"/>
                  <a:pt x="399305" y="296124"/>
                  <a:pt x="367202" y="318349"/>
                </a:cubicBezTo>
                <a:cubicBezTo>
                  <a:pt x="335099" y="340574"/>
                  <a:pt x="289591" y="356802"/>
                  <a:pt x="248669" y="367032"/>
                </a:cubicBezTo>
                <a:cubicBezTo>
                  <a:pt x="207747" y="377262"/>
                  <a:pt x="162944" y="383612"/>
                  <a:pt x="121669" y="379732"/>
                </a:cubicBezTo>
                <a:cubicBezTo>
                  <a:pt x="80394" y="375852"/>
                  <a:pt x="-10623" y="345160"/>
                  <a:pt x="1019" y="343749"/>
                </a:cubicBezTo>
                <a:cubicBezTo>
                  <a:pt x="12661" y="342338"/>
                  <a:pt x="124491" y="381144"/>
                  <a:pt x="191519" y="371266"/>
                </a:cubicBezTo>
                <a:cubicBezTo>
                  <a:pt x="258547" y="361388"/>
                  <a:pt x="360853" y="327168"/>
                  <a:pt x="403186" y="284482"/>
                </a:cubicBezTo>
                <a:cubicBezTo>
                  <a:pt x="445519" y="241796"/>
                  <a:pt x="434230" y="163480"/>
                  <a:pt x="445519" y="115149"/>
                </a:cubicBezTo>
                <a:cubicBezTo>
                  <a:pt x="456808" y="66818"/>
                  <a:pt x="465274" y="-16789"/>
                  <a:pt x="464569" y="2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: 図形 1509">
            <a:extLst>
              <a:ext uri="{FF2B5EF4-FFF2-40B4-BE49-F238E27FC236}">
                <a16:creationId xmlns:a16="http://schemas.microsoft.com/office/drawing/2014/main" id="{52466FBC-837A-4001-B097-38B6046FB0EB}"/>
              </a:ext>
            </a:extLst>
          </p:cNvPr>
          <p:cNvSpPr/>
          <p:nvPr/>
        </p:nvSpPr>
        <p:spPr>
          <a:xfrm>
            <a:off x="7043524" y="10576973"/>
            <a:ext cx="536312" cy="427236"/>
          </a:xfrm>
          <a:custGeom>
            <a:avLst/>
            <a:gdLst>
              <a:gd name="connsiteX0" fmla="*/ 460059 w 536312"/>
              <a:gd name="connsiteY0" fmla="*/ 10 h 427236"/>
              <a:gd name="connsiteX1" fmla="*/ 498159 w 536312"/>
              <a:gd name="connsiteY1" fmla="*/ 110077 h 427236"/>
              <a:gd name="connsiteX2" fmla="*/ 536259 w 536312"/>
              <a:gd name="connsiteY2" fmla="*/ 175694 h 427236"/>
              <a:gd name="connsiteX3" fmla="*/ 489693 w 536312"/>
              <a:gd name="connsiteY3" fmla="*/ 273060 h 427236"/>
              <a:gd name="connsiteX4" fmla="*/ 383859 w 536312"/>
              <a:gd name="connsiteY4" fmla="*/ 378894 h 427236"/>
              <a:gd name="connsiteX5" fmla="*/ 275909 w 536312"/>
              <a:gd name="connsiteY5" fmla="*/ 416994 h 427236"/>
              <a:gd name="connsiteX6" fmla="*/ 121393 w 536312"/>
              <a:gd name="connsiteY6" fmla="*/ 397944 h 427236"/>
              <a:gd name="connsiteX7" fmla="*/ 743 w 536312"/>
              <a:gd name="connsiteY7" fmla="*/ 357727 h 427236"/>
              <a:gd name="connsiteX8" fmla="*/ 178543 w 536312"/>
              <a:gd name="connsiteY8" fmla="*/ 423344 h 427236"/>
              <a:gd name="connsiteX9" fmla="*/ 311893 w 536312"/>
              <a:gd name="connsiteY9" fmla="*/ 412760 h 427236"/>
              <a:gd name="connsiteX10" fmla="*/ 432543 w 536312"/>
              <a:gd name="connsiteY10" fmla="*/ 355610 h 427236"/>
              <a:gd name="connsiteX11" fmla="*/ 517209 w 536312"/>
              <a:gd name="connsiteY11" fmla="*/ 215910 h 427236"/>
              <a:gd name="connsiteX12" fmla="*/ 510859 w 536312"/>
              <a:gd name="connsiteY12" fmla="*/ 116427 h 427236"/>
              <a:gd name="connsiteX13" fmla="*/ 460059 w 536312"/>
              <a:gd name="connsiteY13" fmla="*/ 10 h 42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6312" h="427236">
                <a:moveTo>
                  <a:pt x="460059" y="10"/>
                </a:moveTo>
                <a:cubicBezTo>
                  <a:pt x="457942" y="-1048"/>
                  <a:pt x="485459" y="80796"/>
                  <a:pt x="498159" y="110077"/>
                </a:cubicBezTo>
                <a:cubicBezTo>
                  <a:pt x="510859" y="139358"/>
                  <a:pt x="537670" y="148530"/>
                  <a:pt x="536259" y="175694"/>
                </a:cubicBezTo>
                <a:cubicBezTo>
                  <a:pt x="534848" y="202858"/>
                  <a:pt x="515093" y="239193"/>
                  <a:pt x="489693" y="273060"/>
                </a:cubicBezTo>
                <a:cubicBezTo>
                  <a:pt x="464293" y="306927"/>
                  <a:pt x="419490" y="354905"/>
                  <a:pt x="383859" y="378894"/>
                </a:cubicBezTo>
                <a:cubicBezTo>
                  <a:pt x="348228" y="402883"/>
                  <a:pt x="319653" y="413819"/>
                  <a:pt x="275909" y="416994"/>
                </a:cubicBezTo>
                <a:cubicBezTo>
                  <a:pt x="232165" y="420169"/>
                  <a:pt x="167254" y="407822"/>
                  <a:pt x="121393" y="397944"/>
                </a:cubicBezTo>
                <a:cubicBezTo>
                  <a:pt x="75532" y="388066"/>
                  <a:pt x="-8782" y="353494"/>
                  <a:pt x="743" y="357727"/>
                </a:cubicBezTo>
                <a:cubicBezTo>
                  <a:pt x="10268" y="361960"/>
                  <a:pt x="126685" y="414172"/>
                  <a:pt x="178543" y="423344"/>
                </a:cubicBezTo>
                <a:cubicBezTo>
                  <a:pt x="230401" y="432516"/>
                  <a:pt x="269560" y="424049"/>
                  <a:pt x="311893" y="412760"/>
                </a:cubicBezTo>
                <a:cubicBezTo>
                  <a:pt x="354226" y="401471"/>
                  <a:pt x="398324" y="388418"/>
                  <a:pt x="432543" y="355610"/>
                </a:cubicBezTo>
                <a:cubicBezTo>
                  <a:pt x="466762" y="322802"/>
                  <a:pt x="504156" y="255774"/>
                  <a:pt x="517209" y="215910"/>
                </a:cubicBezTo>
                <a:cubicBezTo>
                  <a:pt x="530262" y="176046"/>
                  <a:pt x="517562" y="149941"/>
                  <a:pt x="510859" y="116427"/>
                </a:cubicBezTo>
                <a:cubicBezTo>
                  <a:pt x="504156" y="82913"/>
                  <a:pt x="462176" y="1068"/>
                  <a:pt x="46005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: 図形 1510">
            <a:extLst>
              <a:ext uri="{FF2B5EF4-FFF2-40B4-BE49-F238E27FC236}">
                <a16:creationId xmlns:a16="http://schemas.microsoft.com/office/drawing/2014/main" id="{5890088E-C67D-48A2-874F-1387EC1413B1}"/>
              </a:ext>
            </a:extLst>
          </p:cNvPr>
          <p:cNvSpPr/>
          <p:nvPr/>
        </p:nvSpPr>
        <p:spPr>
          <a:xfrm>
            <a:off x="6985404" y="10879372"/>
            <a:ext cx="444041" cy="207916"/>
          </a:xfrm>
          <a:custGeom>
            <a:avLst/>
            <a:gdLst>
              <a:gd name="connsiteX0" fmla="*/ 3829 w 444041"/>
              <a:gd name="connsiteY0" fmla="*/ 295 h 207916"/>
              <a:gd name="connsiteX1" fmla="*/ 118129 w 444041"/>
              <a:gd name="connsiteY1" fmla="*/ 135761 h 207916"/>
              <a:gd name="connsiteX2" fmla="*/ 247246 w 444041"/>
              <a:gd name="connsiteY2" fmla="*/ 197145 h 207916"/>
              <a:gd name="connsiteX3" fmla="*/ 441979 w 444041"/>
              <a:gd name="connsiteY3" fmla="*/ 207728 h 207916"/>
              <a:gd name="connsiteX4" fmla="*/ 344613 w 444041"/>
              <a:gd name="connsiteY4" fmla="*/ 195028 h 207916"/>
              <a:gd name="connsiteX5" fmla="*/ 264179 w 444041"/>
              <a:gd name="connsiteY5" fmla="*/ 175978 h 207916"/>
              <a:gd name="connsiteX6" fmla="*/ 3829 w 444041"/>
              <a:gd name="connsiteY6" fmla="*/ 295 h 20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041" h="207916">
                <a:moveTo>
                  <a:pt x="3829" y="295"/>
                </a:moveTo>
                <a:cubicBezTo>
                  <a:pt x="-20513" y="-6408"/>
                  <a:pt x="77560" y="102953"/>
                  <a:pt x="118129" y="135761"/>
                </a:cubicBezTo>
                <a:cubicBezTo>
                  <a:pt x="158698" y="168569"/>
                  <a:pt x="193271" y="185151"/>
                  <a:pt x="247246" y="197145"/>
                </a:cubicBezTo>
                <a:cubicBezTo>
                  <a:pt x="301221" y="209139"/>
                  <a:pt x="425751" y="208081"/>
                  <a:pt x="441979" y="207728"/>
                </a:cubicBezTo>
                <a:cubicBezTo>
                  <a:pt x="458207" y="207375"/>
                  <a:pt x="374246" y="200320"/>
                  <a:pt x="344613" y="195028"/>
                </a:cubicBezTo>
                <a:cubicBezTo>
                  <a:pt x="314980" y="189736"/>
                  <a:pt x="317096" y="202436"/>
                  <a:pt x="264179" y="175978"/>
                </a:cubicBezTo>
                <a:cubicBezTo>
                  <a:pt x="211262" y="149520"/>
                  <a:pt x="28171" y="6998"/>
                  <a:pt x="3829" y="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: 図形 1511">
            <a:extLst>
              <a:ext uri="{FF2B5EF4-FFF2-40B4-BE49-F238E27FC236}">
                <a16:creationId xmlns:a16="http://schemas.microsoft.com/office/drawing/2014/main" id="{EB2D5C54-DBB7-4665-9C17-44EC10CE371B}"/>
              </a:ext>
            </a:extLst>
          </p:cNvPr>
          <p:cNvSpPr/>
          <p:nvPr/>
        </p:nvSpPr>
        <p:spPr>
          <a:xfrm>
            <a:off x="7452501" y="10743818"/>
            <a:ext cx="146819" cy="350285"/>
          </a:xfrm>
          <a:custGeom>
            <a:avLst/>
            <a:gdLst>
              <a:gd name="connsiteX0" fmla="*/ 146332 w 146819"/>
              <a:gd name="connsiteY0" fmla="*/ 382 h 350285"/>
              <a:gd name="connsiteX1" fmla="*/ 127282 w 146819"/>
              <a:gd name="connsiteY1" fmla="*/ 76582 h 350285"/>
              <a:gd name="connsiteX2" fmla="*/ 131516 w 146819"/>
              <a:gd name="connsiteY2" fmla="*/ 184532 h 350285"/>
              <a:gd name="connsiteX3" fmla="*/ 95532 w 146819"/>
              <a:gd name="connsiteY3" fmla="*/ 248032 h 350285"/>
              <a:gd name="connsiteX4" fmla="*/ 282 w 146819"/>
              <a:gd name="connsiteY4" fmla="*/ 349632 h 350285"/>
              <a:gd name="connsiteX5" fmla="*/ 68016 w 146819"/>
              <a:gd name="connsiteY5" fmla="*/ 288249 h 350285"/>
              <a:gd name="connsiteX6" fmla="*/ 118816 w 146819"/>
              <a:gd name="connsiteY6" fmla="*/ 220515 h 350285"/>
              <a:gd name="connsiteX7" fmla="*/ 103999 w 146819"/>
              <a:gd name="connsiteY7" fmla="*/ 108332 h 350285"/>
              <a:gd name="connsiteX8" fmla="*/ 146332 w 146819"/>
              <a:gd name="connsiteY8" fmla="*/ 382 h 35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19" h="350285">
                <a:moveTo>
                  <a:pt x="146332" y="382"/>
                </a:moveTo>
                <a:cubicBezTo>
                  <a:pt x="150212" y="-4910"/>
                  <a:pt x="129751" y="45890"/>
                  <a:pt x="127282" y="76582"/>
                </a:cubicBezTo>
                <a:cubicBezTo>
                  <a:pt x="124813" y="107274"/>
                  <a:pt x="136808" y="155957"/>
                  <a:pt x="131516" y="184532"/>
                </a:cubicBezTo>
                <a:cubicBezTo>
                  <a:pt x="126224" y="213107"/>
                  <a:pt x="117404" y="220515"/>
                  <a:pt x="95532" y="248032"/>
                </a:cubicBezTo>
                <a:cubicBezTo>
                  <a:pt x="73660" y="275549"/>
                  <a:pt x="4868" y="342929"/>
                  <a:pt x="282" y="349632"/>
                </a:cubicBezTo>
                <a:cubicBezTo>
                  <a:pt x="-4304" y="356335"/>
                  <a:pt x="48260" y="309768"/>
                  <a:pt x="68016" y="288249"/>
                </a:cubicBezTo>
                <a:cubicBezTo>
                  <a:pt x="87772" y="266730"/>
                  <a:pt x="112819" y="250501"/>
                  <a:pt x="118816" y="220515"/>
                </a:cubicBezTo>
                <a:cubicBezTo>
                  <a:pt x="124813" y="190529"/>
                  <a:pt x="99060" y="141140"/>
                  <a:pt x="103999" y="108332"/>
                </a:cubicBezTo>
                <a:cubicBezTo>
                  <a:pt x="108938" y="75524"/>
                  <a:pt x="142452" y="5674"/>
                  <a:pt x="146332" y="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: 図形 1512">
            <a:extLst>
              <a:ext uri="{FF2B5EF4-FFF2-40B4-BE49-F238E27FC236}">
                <a16:creationId xmlns:a16="http://schemas.microsoft.com/office/drawing/2014/main" id="{E4D687D4-EFE7-42AA-84F7-C1812B1F0D56}"/>
              </a:ext>
            </a:extLst>
          </p:cNvPr>
          <p:cNvSpPr/>
          <p:nvPr/>
        </p:nvSpPr>
        <p:spPr>
          <a:xfrm>
            <a:off x="7160606" y="11023978"/>
            <a:ext cx="109309" cy="146938"/>
          </a:xfrm>
          <a:custGeom>
            <a:avLst/>
            <a:gdLst>
              <a:gd name="connsiteX0" fmla="*/ 77 w 109309"/>
              <a:gd name="connsiteY0" fmla="*/ 1739 h 146938"/>
              <a:gd name="connsiteX1" fmla="*/ 103794 w 109309"/>
              <a:gd name="connsiteY1" fmla="*/ 145672 h 146938"/>
              <a:gd name="connsiteX2" fmla="*/ 86861 w 109309"/>
              <a:gd name="connsiteY2" fmla="*/ 69472 h 146938"/>
              <a:gd name="connsiteX3" fmla="*/ 77 w 109309"/>
              <a:gd name="connsiteY3" fmla="*/ 1739 h 14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309" h="146938">
                <a:moveTo>
                  <a:pt x="77" y="1739"/>
                </a:moveTo>
                <a:cubicBezTo>
                  <a:pt x="2899" y="14439"/>
                  <a:pt x="89330" y="134383"/>
                  <a:pt x="103794" y="145672"/>
                </a:cubicBezTo>
                <a:cubicBezTo>
                  <a:pt x="118258" y="156961"/>
                  <a:pt x="101325" y="89580"/>
                  <a:pt x="86861" y="69472"/>
                </a:cubicBezTo>
                <a:cubicBezTo>
                  <a:pt x="72397" y="49364"/>
                  <a:pt x="-2745" y="-10961"/>
                  <a:pt x="77" y="1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: 図形 1513">
            <a:extLst>
              <a:ext uri="{FF2B5EF4-FFF2-40B4-BE49-F238E27FC236}">
                <a16:creationId xmlns:a16="http://schemas.microsoft.com/office/drawing/2014/main" id="{2EE898C6-3505-4E7F-90C2-E09E942813FE}"/>
              </a:ext>
            </a:extLst>
          </p:cNvPr>
          <p:cNvSpPr/>
          <p:nvPr/>
        </p:nvSpPr>
        <p:spPr>
          <a:xfrm>
            <a:off x="6806654" y="10800800"/>
            <a:ext cx="86066" cy="125245"/>
          </a:xfrm>
          <a:custGeom>
            <a:avLst/>
            <a:gdLst>
              <a:gd name="connsiteX0" fmla="*/ 84684 w 86066"/>
              <a:gd name="connsiteY0" fmla="*/ 550 h 125245"/>
              <a:gd name="connsiteX1" fmla="*/ 546 w 86066"/>
              <a:gd name="connsiteY1" fmla="*/ 122788 h 125245"/>
              <a:gd name="connsiteX2" fmla="*/ 49759 w 86066"/>
              <a:gd name="connsiteY2" fmla="*/ 78338 h 125245"/>
              <a:gd name="connsiteX3" fmla="*/ 84684 w 86066"/>
              <a:gd name="connsiteY3" fmla="*/ 550 h 12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66" h="125245">
                <a:moveTo>
                  <a:pt x="84684" y="550"/>
                </a:moveTo>
                <a:cubicBezTo>
                  <a:pt x="76482" y="7958"/>
                  <a:pt x="6367" y="109823"/>
                  <a:pt x="546" y="122788"/>
                </a:cubicBezTo>
                <a:cubicBezTo>
                  <a:pt x="-5275" y="135753"/>
                  <a:pt x="37059" y="93948"/>
                  <a:pt x="49759" y="78338"/>
                </a:cubicBezTo>
                <a:cubicBezTo>
                  <a:pt x="62459" y="62728"/>
                  <a:pt x="92886" y="-6858"/>
                  <a:pt x="84684" y="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: 図形 1514">
            <a:extLst>
              <a:ext uri="{FF2B5EF4-FFF2-40B4-BE49-F238E27FC236}">
                <a16:creationId xmlns:a16="http://schemas.microsoft.com/office/drawing/2014/main" id="{2C503B77-D34F-4752-A522-1C58075D0187}"/>
              </a:ext>
            </a:extLst>
          </p:cNvPr>
          <p:cNvSpPr/>
          <p:nvPr/>
        </p:nvSpPr>
        <p:spPr>
          <a:xfrm>
            <a:off x="6803884" y="10925164"/>
            <a:ext cx="143327" cy="73042"/>
          </a:xfrm>
          <a:custGeom>
            <a:avLst/>
            <a:gdLst>
              <a:gd name="connsiteX0" fmla="*/ 141 w 143327"/>
              <a:gd name="connsiteY0" fmla="*/ 11 h 73042"/>
              <a:gd name="connsiteX1" fmla="*/ 96979 w 143327"/>
              <a:gd name="connsiteY1" fmla="*/ 30174 h 73042"/>
              <a:gd name="connsiteX2" fmla="*/ 143016 w 143327"/>
              <a:gd name="connsiteY2" fmla="*/ 73036 h 73042"/>
              <a:gd name="connsiteX3" fmla="*/ 76341 w 143327"/>
              <a:gd name="connsiteY3" fmla="*/ 33349 h 73042"/>
              <a:gd name="connsiteX4" fmla="*/ 141 w 143327"/>
              <a:gd name="connsiteY4" fmla="*/ 11 h 7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27" h="73042">
                <a:moveTo>
                  <a:pt x="141" y="11"/>
                </a:moveTo>
                <a:cubicBezTo>
                  <a:pt x="3581" y="-518"/>
                  <a:pt x="73167" y="18003"/>
                  <a:pt x="96979" y="30174"/>
                </a:cubicBezTo>
                <a:cubicBezTo>
                  <a:pt x="120792" y="42345"/>
                  <a:pt x="146456" y="72507"/>
                  <a:pt x="143016" y="73036"/>
                </a:cubicBezTo>
                <a:cubicBezTo>
                  <a:pt x="139576" y="73565"/>
                  <a:pt x="95920" y="42609"/>
                  <a:pt x="76341" y="33349"/>
                </a:cubicBezTo>
                <a:cubicBezTo>
                  <a:pt x="56762" y="24089"/>
                  <a:pt x="-3299" y="540"/>
                  <a:pt x="14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: 図形 1515">
            <a:extLst>
              <a:ext uri="{FF2B5EF4-FFF2-40B4-BE49-F238E27FC236}">
                <a16:creationId xmlns:a16="http://schemas.microsoft.com/office/drawing/2014/main" id="{8B566E76-3068-43F3-BB0F-427DE84C834E}"/>
              </a:ext>
            </a:extLst>
          </p:cNvPr>
          <p:cNvSpPr/>
          <p:nvPr/>
        </p:nvSpPr>
        <p:spPr>
          <a:xfrm>
            <a:off x="6840031" y="10826424"/>
            <a:ext cx="77973" cy="101089"/>
          </a:xfrm>
          <a:custGeom>
            <a:avLst/>
            <a:gdLst>
              <a:gd name="connsiteX0" fmla="*/ 76707 w 77973"/>
              <a:gd name="connsiteY0" fmla="*/ 326 h 101089"/>
              <a:gd name="connsiteX1" fmla="*/ 507 w 77973"/>
              <a:gd name="connsiteY1" fmla="*/ 98751 h 101089"/>
              <a:gd name="connsiteX2" fmla="*/ 44957 w 77973"/>
              <a:gd name="connsiteY2" fmla="*/ 67001 h 101089"/>
              <a:gd name="connsiteX3" fmla="*/ 76707 w 77973"/>
              <a:gd name="connsiteY3" fmla="*/ 326 h 10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973" h="101089">
                <a:moveTo>
                  <a:pt x="76707" y="326"/>
                </a:moveTo>
                <a:cubicBezTo>
                  <a:pt x="69299" y="5618"/>
                  <a:pt x="5799" y="87639"/>
                  <a:pt x="507" y="98751"/>
                </a:cubicBezTo>
                <a:cubicBezTo>
                  <a:pt x="-4785" y="109864"/>
                  <a:pt x="32786" y="78378"/>
                  <a:pt x="44957" y="67001"/>
                </a:cubicBezTo>
                <a:cubicBezTo>
                  <a:pt x="57128" y="55624"/>
                  <a:pt x="84115" y="-4966"/>
                  <a:pt x="76707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: 図形 1516">
            <a:extLst>
              <a:ext uri="{FF2B5EF4-FFF2-40B4-BE49-F238E27FC236}">
                <a16:creationId xmlns:a16="http://schemas.microsoft.com/office/drawing/2014/main" id="{582B16B9-62EB-450B-868F-63B9DADA89C0}"/>
              </a:ext>
            </a:extLst>
          </p:cNvPr>
          <p:cNvSpPr/>
          <p:nvPr/>
        </p:nvSpPr>
        <p:spPr>
          <a:xfrm>
            <a:off x="6803901" y="10939245"/>
            <a:ext cx="125463" cy="60576"/>
          </a:xfrm>
          <a:custGeom>
            <a:avLst/>
            <a:gdLst>
              <a:gd name="connsiteX0" fmla="*/ 124 w 125463"/>
              <a:gd name="connsiteY0" fmla="*/ 218 h 60576"/>
              <a:gd name="connsiteX1" fmla="*/ 119187 w 125463"/>
              <a:gd name="connsiteY1" fmla="*/ 58955 h 60576"/>
              <a:gd name="connsiteX2" fmla="*/ 96962 w 125463"/>
              <a:gd name="connsiteY2" fmla="*/ 39905 h 60576"/>
              <a:gd name="connsiteX3" fmla="*/ 124 w 125463"/>
              <a:gd name="connsiteY3" fmla="*/ 218 h 6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63" h="60576">
                <a:moveTo>
                  <a:pt x="124" y="218"/>
                </a:moveTo>
                <a:cubicBezTo>
                  <a:pt x="3828" y="3393"/>
                  <a:pt x="103047" y="52341"/>
                  <a:pt x="119187" y="58955"/>
                </a:cubicBezTo>
                <a:cubicBezTo>
                  <a:pt x="135327" y="65570"/>
                  <a:pt x="117600" y="50488"/>
                  <a:pt x="96962" y="39905"/>
                </a:cubicBezTo>
                <a:cubicBezTo>
                  <a:pt x="76325" y="29322"/>
                  <a:pt x="-3580" y="-2957"/>
                  <a:pt x="124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: 図形 1517">
            <a:extLst>
              <a:ext uri="{FF2B5EF4-FFF2-40B4-BE49-F238E27FC236}">
                <a16:creationId xmlns:a16="http://schemas.microsoft.com/office/drawing/2014/main" id="{0C4DFD42-96D7-498C-A614-ED67B4BB6595}"/>
              </a:ext>
            </a:extLst>
          </p:cNvPr>
          <p:cNvSpPr/>
          <p:nvPr/>
        </p:nvSpPr>
        <p:spPr>
          <a:xfrm>
            <a:off x="6946131" y="10961642"/>
            <a:ext cx="662767" cy="251560"/>
          </a:xfrm>
          <a:custGeom>
            <a:avLst/>
            <a:gdLst>
              <a:gd name="connsiteX0" fmla="*/ 662757 w 662767"/>
              <a:gd name="connsiteY0" fmla="*/ 142921 h 251560"/>
              <a:gd name="connsiteX1" fmla="*/ 597669 w 662767"/>
              <a:gd name="connsiteY1" fmla="*/ 115933 h 251560"/>
              <a:gd name="connsiteX2" fmla="*/ 529407 w 662767"/>
              <a:gd name="connsiteY2" fmla="*/ 155621 h 251560"/>
              <a:gd name="connsiteX3" fmla="*/ 269057 w 662767"/>
              <a:gd name="connsiteY3" fmla="*/ 249283 h 251560"/>
              <a:gd name="connsiteX4" fmla="*/ 53157 w 662767"/>
              <a:gd name="connsiteY4" fmla="*/ 217533 h 251560"/>
              <a:gd name="connsiteX5" fmla="*/ 13469 w 662767"/>
              <a:gd name="connsiteY5" fmla="*/ 160383 h 251560"/>
              <a:gd name="connsiteX6" fmla="*/ 3944 w 662767"/>
              <a:gd name="connsiteY6" fmla="*/ 87358 h 251560"/>
              <a:gd name="connsiteX7" fmla="*/ 73794 w 662767"/>
              <a:gd name="connsiteY7" fmla="*/ 46 h 251560"/>
              <a:gd name="connsiteX8" fmla="*/ 22994 w 662767"/>
              <a:gd name="connsiteY8" fmla="*/ 76246 h 251560"/>
              <a:gd name="connsiteX9" fmla="*/ 22994 w 662767"/>
              <a:gd name="connsiteY9" fmla="*/ 142921 h 251560"/>
              <a:gd name="connsiteX10" fmla="*/ 70619 w 662767"/>
              <a:gd name="connsiteY10" fmla="*/ 201658 h 251560"/>
              <a:gd name="connsiteX11" fmla="*/ 323032 w 662767"/>
              <a:gd name="connsiteY11" fmla="*/ 225471 h 251560"/>
              <a:gd name="connsiteX12" fmla="*/ 592907 w 662767"/>
              <a:gd name="connsiteY12" fmla="*/ 115933 h 251560"/>
              <a:gd name="connsiteX13" fmla="*/ 662757 w 662767"/>
              <a:gd name="connsiteY13" fmla="*/ 142921 h 2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2767" h="251560">
                <a:moveTo>
                  <a:pt x="662757" y="142921"/>
                </a:moveTo>
                <a:cubicBezTo>
                  <a:pt x="663551" y="142921"/>
                  <a:pt x="619894" y="113816"/>
                  <a:pt x="597669" y="115933"/>
                </a:cubicBezTo>
                <a:cubicBezTo>
                  <a:pt x="575444" y="118050"/>
                  <a:pt x="584176" y="133396"/>
                  <a:pt x="529407" y="155621"/>
                </a:cubicBezTo>
                <a:cubicBezTo>
                  <a:pt x="474638" y="177846"/>
                  <a:pt x="348432" y="238964"/>
                  <a:pt x="269057" y="249283"/>
                </a:cubicBezTo>
                <a:cubicBezTo>
                  <a:pt x="189682" y="259602"/>
                  <a:pt x="95755" y="232350"/>
                  <a:pt x="53157" y="217533"/>
                </a:cubicBezTo>
                <a:cubicBezTo>
                  <a:pt x="10559" y="202716"/>
                  <a:pt x="21671" y="182079"/>
                  <a:pt x="13469" y="160383"/>
                </a:cubicBezTo>
                <a:cubicBezTo>
                  <a:pt x="5267" y="138687"/>
                  <a:pt x="-6110" y="114081"/>
                  <a:pt x="3944" y="87358"/>
                </a:cubicBezTo>
                <a:cubicBezTo>
                  <a:pt x="13998" y="60635"/>
                  <a:pt x="70619" y="1898"/>
                  <a:pt x="73794" y="46"/>
                </a:cubicBezTo>
                <a:cubicBezTo>
                  <a:pt x="76969" y="-1806"/>
                  <a:pt x="31461" y="52434"/>
                  <a:pt x="22994" y="76246"/>
                </a:cubicBezTo>
                <a:cubicBezTo>
                  <a:pt x="14527" y="100058"/>
                  <a:pt x="15057" y="122019"/>
                  <a:pt x="22994" y="142921"/>
                </a:cubicBezTo>
                <a:cubicBezTo>
                  <a:pt x="30931" y="163823"/>
                  <a:pt x="20613" y="187900"/>
                  <a:pt x="70619" y="201658"/>
                </a:cubicBezTo>
                <a:cubicBezTo>
                  <a:pt x="120625" y="215416"/>
                  <a:pt x="235984" y="239758"/>
                  <a:pt x="323032" y="225471"/>
                </a:cubicBezTo>
                <a:cubicBezTo>
                  <a:pt x="410080" y="211184"/>
                  <a:pt x="536551" y="128633"/>
                  <a:pt x="592907" y="115933"/>
                </a:cubicBezTo>
                <a:cubicBezTo>
                  <a:pt x="649263" y="103233"/>
                  <a:pt x="661963" y="142921"/>
                  <a:pt x="662757" y="142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: 図形 1518">
            <a:extLst>
              <a:ext uri="{FF2B5EF4-FFF2-40B4-BE49-F238E27FC236}">
                <a16:creationId xmlns:a16="http://schemas.microsoft.com/office/drawing/2014/main" id="{C4ABEAA5-787D-4F40-B1D4-483EB8D3EC2B}"/>
              </a:ext>
            </a:extLst>
          </p:cNvPr>
          <p:cNvSpPr/>
          <p:nvPr/>
        </p:nvSpPr>
        <p:spPr>
          <a:xfrm>
            <a:off x="6918119" y="10949724"/>
            <a:ext cx="637864" cy="295653"/>
          </a:xfrm>
          <a:custGeom>
            <a:avLst/>
            <a:gdLst>
              <a:gd name="connsiteX0" fmla="*/ 52594 w 637864"/>
              <a:gd name="connsiteY0" fmla="*/ 851 h 295653"/>
              <a:gd name="connsiteX1" fmla="*/ 8144 w 637864"/>
              <a:gd name="connsiteY1" fmla="*/ 119914 h 295653"/>
              <a:gd name="connsiteX2" fmla="*/ 11319 w 637864"/>
              <a:gd name="connsiteY2" fmla="*/ 205639 h 295653"/>
              <a:gd name="connsiteX3" fmla="*/ 120856 w 637864"/>
              <a:gd name="connsiteY3" fmla="*/ 286601 h 295653"/>
              <a:gd name="connsiteX4" fmla="*/ 241506 w 637864"/>
              <a:gd name="connsiteY4" fmla="*/ 288189 h 295653"/>
              <a:gd name="connsiteX5" fmla="*/ 416131 w 637864"/>
              <a:gd name="connsiteY5" fmla="*/ 237389 h 295653"/>
              <a:gd name="connsiteX6" fmla="*/ 632031 w 637864"/>
              <a:gd name="connsiteY6" fmla="*/ 142139 h 295653"/>
              <a:gd name="connsiteX7" fmla="*/ 539956 w 637864"/>
              <a:gd name="connsiteY7" fmla="*/ 181826 h 295653"/>
              <a:gd name="connsiteX8" fmla="*/ 165306 w 637864"/>
              <a:gd name="connsiteY8" fmla="*/ 278664 h 295653"/>
              <a:gd name="connsiteX9" fmla="*/ 6556 w 637864"/>
              <a:gd name="connsiteY9" fmla="*/ 185001 h 295653"/>
              <a:gd name="connsiteX10" fmla="*/ 52594 w 637864"/>
              <a:gd name="connsiteY10" fmla="*/ 851 h 29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7864" h="295653">
                <a:moveTo>
                  <a:pt x="52594" y="851"/>
                </a:moveTo>
                <a:cubicBezTo>
                  <a:pt x="52859" y="-9997"/>
                  <a:pt x="15023" y="85783"/>
                  <a:pt x="8144" y="119914"/>
                </a:cubicBezTo>
                <a:cubicBezTo>
                  <a:pt x="1265" y="154045"/>
                  <a:pt x="-7466" y="177858"/>
                  <a:pt x="11319" y="205639"/>
                </a:cubicBezTo>
                <a:cubicBezTo>
                  <a:pt x="30104" y="233420"/>
                  <a:pt x="82491" y="272843"/>
                  <a:pt x="120856" y="286601"/>
                </a:cubicBezTo>
                <a:cubicBezTo>
                  <a:pt x="159221" y="300359"/>
                  <a:pt x="192294" y="296391"/>
                  <a:pt x="241506" y="288189"/>
                </a:cubicBezTo>
                <a:cubicBezTo>
                  <a:pt x="290718" y="279987"/>
                  <a:pt x="351044" y="261731"/>
                  <a:pt x="416131" y="237389"/>
                </a:cubicBezTo>
                <a:cubicBezTo>
                  <a:pt x="481218" y="213047"/>
                  <a:pt x="611394" y="151400"/>
                  <a:pt x="632031" y="142139"/>
                </a:cubicBezTo>
                <a:cubicBezTo>
                  <a:pt x="652669" y="132879"/>
                  <a:pt x="617743" y="159072"/>
                  <a:pt x="539956" y="181826"/>
                </a:cubicBezTo>
                <a:cubicBezTo>
                  <a:pt x="462169" y="204580"/>
                  <a:pt x="254206" y="278135"/>
                  <a:pt x="165306" y="278664"/>
                </a:cubicBezTo>
                <a:cubicBezTo>
                  <a:pt x="76406" y="279193"/>
                  <a:pt x="24812" y="228128"/>
                  <a:pt x="6556" y="185001"/>
                </a:cubicBezTo>
                <a:cubicBezTo>
                  <a:pt x="-11700" y="141874"/>
                  <a:pt x="52329" y="11699"/>
                  <a:pt x="52594" y="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: 図形 1519">
            <a:extLst>
              <a:ext uri="{FF2B5EF4-FFF2-40B4-BE49-F238E27FC236}">
                <a16:creationId xmlns:a16="http://schemas.microsoft.com/office/drawing/2014/main" id="{2ED76553-0F9F-47E2-9D4C-179A7F933CDD}"/>
              </a:ext>
            </a:extLst>
          </p:cNvPr>
          <p:cNvSpPr/>
          <p:nvPr/>
        </p:nvSpPr>
        <p:spPr>
          <a:xfrm>
            <a:off x="7588208" y="10740910"/>
            <a:ext cx="16095" cy="324477"/>
          </a:xfrm>
          <a:custGeom>
            <a:avLst/>
            <a:gdLst>
              <a:gd name="connsiteX0" fmla="*/ 6392 w 16095"/>
              <a:gd name="connsiteY0" fmla="*/ 115 h 324477"/>
              <a:gd name="connsiteX1" fmla="*/ 15917 w 16095"/>
              <a:gd name="connsiteY1" fmla="*/ 98540 h 324477"/>
              <a:gd name="connsiteX2" fmla="*/ 12742 w 16095"/>
              <a:gd name="connsiteY2" fmla="*/ 293803 h 324477"/>
              <a:gd name="connsiteX3" fmla="*/ 14330 w 16095"/>
              <a:gd name="connsiteY3" fmla="*/ 319203 h 324477"/>
              <a:gd name="connsiteX4" fmla="*/ 6392 w 16095"/>
              <a:gd name="connsiteY4" fmla="*/ 244590 h 324477"/>
              <a:gd name="connsiteX5" fmla="*/ 42 w 16095"/>
              <a:gd name="connsiteY5" fmla="*/ 116003 h 324477"/>
              <a:gd name="connsiteX6" fmla="*/ 6392 w 16095"/>
              <a:gd name="connsiteY6" fmla="*/ 115 h 32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95" h="324477">
                <a:moveTo>
                  <a:pt x="6392" y="115"/>
                </a:moveTo>
                <a:cubicBezTo>
                  <a:pt x="9038" y="-2795"/>
                  <a:pt x="14859" y="49592"/>
                  <a:pt x="15917" y="98540"/>
                </a:cubicBezTo>
                <a:cubicBezTo>
                  <a:pt x="16975" y="147488"/>
                  <a:pt x="13006" y="257026"/>
                  <a:pt x="12742" y="293803"/>
                </a:cubicBezTo>
                <a:cubicBezTo>
                  <a:pt x="12478" y="330580"/>
                  <a:pt x="15388" y="327405"/>
                  <a:pt x="14330" y="319203"/>
                </a:cubicBezTo>
                <a:cubicBezTo>
                  <a:pt x="13272" y="311001"/>
                  <a:pt x="8773" y="278457"/>
                  <a:pt x="6392" y="244590"/>
                </a:cubicBezTo>
                <a:cubicBezTo>
                  <a:pt x="4011" y="210723"/>
                  <a:pt x="-487" y="152780"/>
                  <a:pt x="42" y="116003"/>
                </a:cubicBezTo>
                <a:cubicBezTo>
                  <a:pt x="571" y="79226"/>
                  <a:pt x="3746" y="3025"/>
                  <a:pt x="6392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: 図形 1520">
            <a:extLst>
              <a:ext uri="{FF2B5EF4-FFF2-40B4-BE49-F238E27FC236}">
                <a16:creationId xmlns:a16="http://schemas.microsoft.com/office/drawing/2014/main" id="{D10D3BAA-CFC0-4B46-927D-8732C448FCC9}"/>
              </a:ext>
            </a:extLst>
          </p:cNvPr>
          <p:cNvSpPr/>
          <p:nvPr/>
        </p:nvSpPr>
        <p:spPr>
          <a:xfrm>
            <a:off x="7619740" y="10761660"/>
            <a:ext cx="51072" cy="286150"/>
          </a:xfrm>
          <a:custGeom>
            <a:avLst/>
            <a:gdLst>
              <a:gd name="connsiteX0" fmla="*/ 5023 w 51072"/>
              <a:gd name="connsiteY0" fmla="*/ 3 h 286150"/>
              <a:gd name="connsiteX1" fmla="*/ 6610 w 51072"/>
              <a:gd name="connsiteY1" fmla="*/ 203203 h 286150"/>
              <a:gd name="connsiteX2" fmla="*/ 27248 w 51072"/>
              <a:gd name="connsiteY2" fmla="*/ 268290 h 286150"/>
              <a:gd name="connsiteX3" fmla="*/ 51060 w 51072"/>
              <a:gd name="connsiteY3" fmla="*/ 285753 h 286150"/>
              <a:gd name="connsiteX4" fmla="*/ 24073 w 51072"/>
              <a:gd name="connsiteY4" fmla="*/ 273053 h 286150"/>
              <a:gd name="connsiteX5" fmla="*/ 1848 w 51072"/>
              <a:gd name="connsiteY5" fmla="*/ 198440 h 286150"/>
              <a:gd name="connsiteX6" fmla="*/ 5023 w 51072"/>
              <a:gd name="connsiteY6" fmla="*/ 3 h 28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72" h="286150">
                <a:moveTo>
                  <a:pt x="5023" y="3"/>
                </a:moveTo>
                <a:cubicBezTo>
                  <a:pt x="5817" y="797"/>
                  <a:pt x="2906" y="158489"/>
                  <a:pt x="6610" y="203203"/>
                </a:cubicBezTo>
                <a:cubicBezTo>
                  <a:pt x="10314" y="247917"/>
                  <a:pt x="19840" y="254532"/>
                  <a:pt x="27248" y="268290"/>
                </a:cubicBezTo>
                <a:cubicBezTo>
                  <a:pt x="34656" y="282048"/>
                  <a:pt x="51589" y="284959"/>
                  <a:pt x="51060" y="285753"/>
                </a:cubicBezTo>
                <a:cubicBezTo>
                  <a:pt x="50531" y="286547"/>
                  <a:pt x="32275" y="287605"/>
                  <a:pt x="24073" y="273053"/>
                </a:cubicBezTo>
                <a:cubicBezTo>
                  <a:pt x="15871" y="258501"/>
                  <a:pt x="7140" y="242096"/>
                  <a:pt x="1848" y="198440"/>
                </a:cubicBezTo>
                <a:cubicBezTo>
                  <a:pt x="-3444" y="154784"/>
                  <a:pt x="4229" y="-791"/>
                  <a:pt x="502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: 図形 1521">
            <a:extLst>
              <a:ext uri="{FF2B5EF4-FFF2-40B4-BE49-F238E27FC236}">
                <a16:creationId xmlns:a16="http://schemas.microsoft.com/office/drawing/2014/main" id="{34585B58-FCDD-4ED8-84BE-3BA5B6679485}"/>
              </a:ext>
            </a:extLst>
          </p:cNvPr>
          <p:cNvSpPr/>
          <p:nvPr/>
        </p:nvSpPr>
        <p:spPr>
          <a:xfrm>
            <a:off x="7607244" y="10748963"/>
            <a:ext cx="134188" cy="236864"/>
          </a:xfrm>
          <a:custGeom>
            <a:avLst/>
            <a:gdLst>
              <a:gd name="connsiteX0" fmla="*/ 56 w 134188"/>
              <a:gd name="connsiteY0" fmla="*/ 0 h 236864"/>
              <a:gd name="connsiteX1" fmla="*/ 123881 w 134188"/>
              <a:gd name="connsiteY1" fmla="*/ 103187 h 236864"/>
              <a:gd name="connsiteX2" fmla="*/ 127056 w 134188"/>
              <a:gd name="connsiteY2" fmla="*/ 236537 h 236864"/>
              <a:gd name="connsiteX3" fmla="*/ 123881 w 134188"/>
              <a:gd name="connsiteY3" fmla="*/ 139700 h 236864"/>
              <a:gd name="connsiteX4" fmla="*/ 108006 w 134188"/>
              <a:gd name="connsiteY4" fmla="*/ 101600 h 236864"/>
              <a:gd name="connsiteX5" fmla="*/ 56 w 134188"/>
              <a:gd name="connsiteY5" fmla="*/ 0 h 23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88" h="236864">
                <a:moveTo>
                  <a:pt x="56" y="0"/>
                </a:moveTo>
                <a:cubicBezTo>
                  <a:pt x="2702" y="264"/>
                  <a:pt x="102714" y="63764"/>
                  <a:pt x="123881" y="103187"/>
                </a:cubicBezTo>
                <a:cubicBezTo>
                  <a:pt x="145048" y="142610"/>
                  <a:pt x="127056" y="230452"/>
                  <a:pt x="127056" y="236537"/>
                </a:cubicBezTo>
                <a:cubicBezTo>
                  <a:pt x="127056" y="242622"/>
                  <a:pt x="127056" y="162189"/>
                  <a:pt x="123881" y="139700"/>
                </a:cubicBezTo>
                <a:cubicBezTo>
                  <a:pt x="120706" y="117211"/>
                  <a:pt x="126791" y="127265"/>
                  <a:pt x="108006" y="101600"/>
                </a:cubicBezTo>
                <a:cubicBezTo>
                  <a:pt x="89221" y="75935"/>
                  <a:pt x="-2590" y="-264"/>
                  <a:pt x="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: 図形 1522">
            <a:extLst>
              <a:ext uri="{FF2B5EF4-FFF2-40B4-BE49-F238E27FC236}">
                <a16:creationId xmlns:a16="http://schemas.microsoft.com/office/drawing/2014/main" id="{52B8BB47-7EAD-4CE9-8B80-130FED7C5601}"/>
              </a:ext>
            </a:extLst>
          </p:cNvPr>
          <p:cNvSpPr/>
          <p:nvPr/>
        </p:nvSpPr>
        <p:spPr>
          <a:xfrm>
            <a:off x="7117522" y="11264055"/>
            <a:ext cx="348556" cy="229974"/>
          </a:xfrm>
          <a:custGeom>
            <a:avLst/>
            <a:gdLst>
              <a:gd name="connsiteX0" fmla="*/ 2416 w 348556"/>
              <a:gd name="connsiteY0" fmla="*/ 2433 h 229974"/>
              <a:gd name="connsiteX1" fmla="*/ 331028 w 348556"/>
              <a:gd name="connsiteY1" fmla="*/ 219920 h 229974"/>
              <a:gd name="connsiteX2" fmla="*/ 291341 w 348556"/>
              <a:gd name="connsiteY2" fmla="*/ 184995 h 229974"/>
              <a:gd name="connsiteX3" fmla="*/ 186566 w 348556"/>
              <a:gd name="connsiteY3" fmla="*/ 107208 h 229974"/>
              <a:gd name="connsiteX4" fmla="*/ 2416 w 348556"/>
              <a:gd name="connsiteY4" fmla="*/ 2433 h 22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556" h="229974">
                <a:moveTo>
                  <a:pt x="2416" y="2433"/>
                </a:moveTo>
                <a:cubicBezTo>
                  <a:pt x="26493" y="21218"/>
                  <a:pt x="282874" y="189493"/>
                  <a:pt x="331028" y="219920"/>
                </a:cubicBezTo>
                <a:cubicBezTo>
                  <a:pt x="379182" y="250347"/>
                  <a:pt x="315418" y="203780"/>
                  <a:pt x="291341" y="184995"/>
                </a:cubicBezTo>
                <a:cubicBezTo>
                  <a:pt x="267264" y="166210"/>
                  <a:pt x="232074" y="135518"/>
                  <a:pt x="186566" y="107208"/>
                </a:cubicBezTo>
                <a:cubicBezTo>
                  <a:pt x="141058" y="78898"/>
                  <a:pt x="-21661" y="-16352"/>
                  <a:pt x="2416" y="2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: 図形 1523">
            <a:extLst>
              <a:ext uri="{FF2B5EF4-FFF2-40B4-BE49-F238E27FC236}">
                <a16:creationId xmlns:a16="http://schemas.microsoft.com/office/drawing/2014/main" id="{5A87F997-5F44-4AE9-ACA3-7DD5C388DBA1}"/>
              </a:ext>
            </a:extLst>
          </p:cNvPr>
          <p:cNvSpPr/>
          <p:nvPr/>
        </p:nvSpPr>
        <p:spPr>
          <a:xfrm>
            <a:off x="7492988" y="11368086"/>
            <a:ext cx="328771" cy="305181"/>
          </a:xfrm>
          <a:custGeom>
            <a:avLst/>
            <a:gdLst>
              <a:gd name="connsiteX0" fmla="*/ 150825 w 328771"/>
              <a:gd name="connsiteY0" fmla="*/ 2 h 305181"/>
              <a:gd name="connsiteX1" fmla="*/ 9537 w 328771"/>
              <a:gd name="connsiteY1" fmla="*/ 128589 h 305181"/>
              <a:gd name="connsiteX2" fmla="*/ 47637 w 328771"/>
              <a:gd name="connsiteY2" fmla="*/ 173039 h 305181"/>
              <a:gd name="connsiteX3" fmla="*/ 327037 w 328771"/>
              <a:gd name="connsiteY3" fmla="*/ 304802 h 305181"/>
              <a:gd name="connsiteX4" fmla="*/ 173050 w 328771"/>
              <a:gd name="connsiteY4" fmla="*/ 215902 h 305181"/>
              <a:gd name="connsiteX5" fmla="*/ 23825 w 328771"/>
              <a:gd name="connsiteY5" fmla="*/ 131764 h 305181"/>
              <a:gd name="connsiteX6" fmla="*/ 150825 w 328771"/>
              <a:gd name="connsiteY6" fmla="*/ 2 h 30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771" h="305181">
                <a:moveTo>
                  <a:pt x="150825" y="2"/>
                </a:moveTo>
                <a:cubicBezTo>
                  <a:pt x="148444" y="-527"/>
                  <a:pt x="26735" y="99750"/>
                  <a:pt x="9537" y="128589"/>
                </a:cubicBezTo>
                <a:cubicBezTo>
                  <a:pt x="-7661" y="157428"/>
                  <a:pt x="-5280" y="143670"/>
                  <a:pt x="47637" y="173039"/>
                </a:cubicBezTo>
                <a:cubicBezTo>
                  <a:pt x="100554" y="202408"/>
                  <a:pt x="306135" y="297658"/>
                  <a:pt x="327037" y="304802"/>
                </a:cubicBezTo>
                <a:cubicBezTo>
                  <a:pt x="347939" y="311946"/>
                  <a:pt x="173050" y="215902"/>
                  <a:pt x="173050" y="215902"/>
                </a:cubicBezTo>
                <a:cubicBezTo>
                  <a:pt x="122515" y="187062"/>
                  <a:pt x="29117" y="164837"/>
                  <a:pt x="23825" y="131764"/>
                </a:cubicBezTo>
                <a:cubicBezTo>
                  <a:pt x="18533" y="98691"/>
                  <a:pt x="153206" y="531"/>
                  <a:pt x="15082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: 図形 1524">
            <a:extLst>
              <a:ext uri="{FF2B5EF4-FFF2-40B4-BE49-F238E27FC236}">
                <a16:creationId xmlns:a16="http://schemas.microsoft.com/office/drawing/2014/main" id="{4E8095DE-482F-44DE-9315-EF91AB54FC69}"/>
              </a:ext>
            </a:extLst>
          </p:cNvPr>
          <p:cNvSpPr/>
          <p:nvPr/>
        </p:nvSpPr>
        <p:spPr>
          <a:xfrm>
            <a:off x="7748570" y="10878226"/>
            <a:ext cx="195352" cy="34843"/>
          </a:xfrm>
          <a:custGeom>
            <a:avLst/>
            <a:gdLst>
              <a:gd name="connsiteX0" fmla="*/ 18 w 195352"/>
              <a:gd name="connsiteY0" fmla="*/ 10437 h 34843"/>
              <a:gd name="connsiteX1" fmla="*/ 139718 w 195352"/>
              <a:gd name="connsiteY1" fmla="*/ 912 h 34843"/>
              <a:gd name="connsiteX2" fmla="*/ 195280 w 195352"/>
              <a:gd name="connsiteY2" fmla="*/ 34249 h 34843"/>
              <a:gd name="connsiteX3" fmla="*/ 130193 w 195352"/>
              <a:gd name="connsiteY3" fmla="*/ 21549 h 34843"/>
              <a:gd name="connsiteX4" fmla="*/ 18 w 195352"/>
              <a:gd name="connsiteY4" fmla="*/ 10437 h 3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52" h="34843">
                <a:moveTo>
                  <a:pt x="18" y="10437"/>
                </a:moveTo>
                <a:cubicBezTo>
                  <a:pt x="1605" y="6998"/>
                  <a:pt x="107174" y="-3057"/>
                  <a:pt x="139718" y="912"/>
                </a:cubicBezTo>
                <a:cubicBezTo>
                  <a:pt x="172262" y="4881"/>
                  <a:pt x="196867" y="30810"/>
                  <a:pt x="195280" y="34249"/>
                </a:cubicBezTo>
                <a:cubicBezTo>
                  <a:pt x="193693" y="37688"/>
                  <a:pt x="159562" y="25253"/>
                  <a:pt x="130193" y="21549"/>
                </a:cubicBezTo>
                <a:cubicBezTo>
                  <a:pt x="100824" y="17845"/>
                  <a:pt x="-1569" y="13876"/>
                  <a:pt x="18" y="10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: 図形 1525">
            <a:extLst>
              <a:ext uri="{FF2B5EF4-FFF2-40B4-BE49-F238E27FC236}">
                <a16:creationId xmlns:a16="http://schemas.microsoft.com/office/drawing/2014/main" id="{98ED5EB3-1C93-4E5A-86A1-10A09B4C015A}"/>
              </a:ext>
            </a:extLst>
          </p:cNvPr>
          <p:cNvSpPr/>
          <p:nvPr/>
        </p:nvSpPr>
        <p:spPr>
          <a:xfrm>
            <a:off x="7980332" y="11175889"/>
            <a:ext cx="341445" cy="83256"/>
          </a:xfrm>
          <a:custGeom>
            <a:avLst/>
            <a:gdLst>
              <a:gd name="connsiteX0" fmla="*/ 31 w 341445"/>
              <a:gd name="connsiteY0" fmla="*/ 111 h 83256"/>
              <a:gd name="connsiteX1" fmla="*/ 238156 w 341445"/>
              <a:gd name="connsiteY1" fmla="*/ 81074 h 83256"/>
              <a:gd name="connsiteX2" fmla="*/ 341343 w 341445"/>
              <a:gd name="connsiteY2" fmla="*/ 60436 h 83256"/>
              <a:gd name="connsiteX3" fmla="*/ 222281 w 341445"/>
              <a:gd name="connsiteY3" fmla="*/ 63611 h 83256"/>
              <a:gd name="connsiteX4" fmla="*/ 31 w 341445"/>
              <a:gd name="connsiteY4" fmla="*/ 111 h 8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445" h="83256">
                <a:moveTo>
                  <a:pt x="31" y="111"/>
                </a:moveTo>
                <a:cubicBezTo>
                  <a:pt x="2677" y="3021"/>
                  <a:pt x="181271" y="71020"/>
                  <a:pt x="238156" y="81074"/>
                </a:cubicBezTo>
                <a:cubicBezTo>
                  <a:pt x="295041" y="91128"/>
                  <a:pt x="343989" y="63346"/>
                  <a:pt x="341343" y="60436"/>
                </a:cubicBezTo>
                <a:cubicBezTo>
                  <a:pt x="338697" y="57526"/>
                  <a:pt x="280225" y="75253"/>
                  <a:pt x="222281" y="63611"/>
                </a:cubicBezTo>
                <a:cubicBezTo>
                  <a:pt x="164337" y="51969"/>
                  <a:pt x="-2615" y="-2799"/>
                  <a:pt x="31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: 図形 1526">
            <a:extLst>
              <a:ext uri="{FF2B5EF4-FFF2-40B4-BE49-F238E27FC236}">
                <a16:creationId xmlns:a16="http://schemas.microsoft.com/office/drawing/2014/main" id="{47940132-AE85-4766-870C-DE0CD49BDEB8}"/>
              </a:ext>
            </a:extLst>
          </p:cNvPr>
          <p:cNvSpPr/>
          <p:nvPr/>
        </p:nvSpPr>
        <p:spPr>
          <a:xfrm>
            <a:off x="7967663" y="11210925"/>
            <a:ext cx="455835" cy="83225"/>
          </a:xfrm>
          <a:custGeom>
            <a:avLst/>
            <a:gdLst>
              <a:gd name="connsiteX0" fmla="*/ 0 w 455835"/>
              <a:gd name="connsiteY0" fmla="*/ 0 h 83225"/>
              <a:gd name="connsiteX1" fmla="*/ 250825 w 455835"/>
              <a:gd name="connsiteY1" fmla="*/ 76200 h 83225"/>
              <a:gd name="connsiteX2" fmla="*/ 336550 w 455835"/>
              <a:gd name="connsiteY2" fmla="*/ 74613 h 83225"/>
              <a:gd name="connsiteX3" fmla="*/ 455612 w 455835"/>
              <a:gd name="connsiteY3" fmla="*/ 30163 h 83225"/>
              <a:gd name="connsiteX4" fmla="*/ 304800 w 455835"/>
              <a:gd name="connsiteY4" fmla="*/ 65088 h 83225"/>
              <a:gd name="connsiteX5" fmla="*/ 214312 w 455835"/>
              <a:gd name="connsiteY5" fmla="*/ 57150 h 83225"/>
              <a:gd name="connsiteX6" fmla="*/ 0 w 455835"/>
              <a:gd name="connsiteY6" fmla="*/ 0 h 8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835" h="83225">
                <a:moveTo>
                  <a:pt x="0" y="0"/>
                </a:moveTo>
                <a:cubicBezTo>
                  <a:pt x="6085" y="3175"/>
                  <a:pt x="194734" y="63765"/>
                  <a:pt x="250825" y="76200"/>
                </a:cubicBezTo>
                <a:cubicBezTo>
                  <a:pt x="306916" y="88635"/>
                  <a:pt x="302419" y="82286"/>
                  <a:pt x="336550" y="74613"/>
                </a:cubicBezTo>
                <a:cubicBezTo>
                  <a:pt x="370681" y="66940"/>
                  <a:pt x="460904" y="31750"/>
                  <a:pt x="455612" y="30163"/>
                </a:cubicBezTo>
                <a:cubicBezTo>
                  <a:pt x="450320" y="28576"/>
                  <a:pt x="345017" y="60590"/>
                  <a:pt x="304800" y="65088"/>
                </a:cubicBezTo>
                <a:cubicBezTo>
                  <a:pt x="264583" y="69586"/>
                  <a:pt x="263525" y="70115"/>
                  <a:pt x="214312" y="571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: 図形 1527">
            <a:extLst>
              <a:ext uri="{FF2B5EF4-FFF2-40B4-BE49-F238E27FC236}">
                <a16:creationId xmlns:a16="http://schemas.microsoft.com/office/drawing/2014/main" id="{E3EF729D-4F33-472C-AC1A-62E64C708591}"/>
              </a:ext>
            </a:extLst>
          </p:cNvPr>
          <p:cNvSpPr/>
          <p:nvPr/>
        </p:nvSpPr>
        <p:spPr>
          <a:xfrm>
            <a:off x="8421151" y="11050588"/>
            <a:ext cx="124362" cy="185554"/>
          </a:xfrm>
          <a:custGeom>
            <a:avLst/>
            <a:gdLst>
              <a:gd name="connsiteX0" fmla="*/ 124362 w 124362"/>
              <a:gd name="connsiteY0" fmla="*/ 0 h 185554"/>
              <a:gd name="connsiteX1" fmla="*/ 21174 w 124362"/>
              <a:gd name="connsiteY1" fmla="*/ 166687 h 185554"/>
              <a:gd name="connsiteX2" fmla="*/ 2124 w 124362"/>
              <a:gd name="connsiteY2" fmla="*/ 174625 h 185554"/>
              <a:gd name="connsiteX3" fmla="*/ 52924 w 124362"/>
              <a:gd name="connsiteY3" fmla="*/ 103187 h 185554"/>
              <a:gd name="connsiteX4" fmla="*/ 124362 w 124362"/>
              <a:gd name="connsiteY4" fmla="*/ 0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62" h="185554">
                <a:moveTo>
                  <a:pt x="124362" y="0"/>
                </a:moveTo>
                <a:cubicBezTo>
                  <a:pt x="82954" y="68791"/>
                  <a:pt x="41547" y="137583"/>
                  <a:pt x="21174" y="166687"/>
                </a:cubicBezTo>
                <a:cubicBezTo>
                  <a:pt x="801" y="195791"/>
                  <a:pt x="-3168" y="185208"/>
                  <a:pt x="2124" y="174625"/>
                </a:cubicBezTo>
                <a:cubicBezTo>
                  <a:pt x="7416" y="164042"/>
                  <a:pt x="52924" y="103187"/>
                  <a:pt x="52924" y="103187"/>
                </a:cubicBezTo>
                <a:lnTo>
                  <a:pt x="12436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: 図形 1528">
            <a:extLst>
              <a:ext uri="{FF2B5EF4-FFF2-40B4-BE49-F238E27FC236}">
                <a16:creationId xmlns:a16="http://schemas.microsoft.com/office/drawing/2014/main" id="{50E16786-F289-41D0-BF91-296C56B1B7E1}"/>
              </a:ext>
            </a:extLst>
          </p:cNvPr>
          <p:cNvSpPr/>
          <p:nvPr/>
        </p:nvSpPr>
        <p:spPr>
          <a:xfrm>
            <a:off x="8313725" y="11071213"/>
            <a:ext cx="169991" cy="164775"/>
          </a:xfrm>
          <a:custGeom>
            <a:avLst/>
            <a:gdLst>
              <a:gd name="connsiteX0" fmla="*/ 169875 w 169991"/>
              <a:gd name="connsiteY0" fmla="*/ 12 h 164775"/>
              <a:gd name="connsiteX1" fmla="*/ 96850 w 169991"/>
              <a:gd name="connsiteY1" fmla="*/ 136537 h 164775"/>
              <a:gd name="connsiteX2" fmla="*/ 87325 w 169991"/>
              <a:gd name="connsiteY2" fmla="*/ 158762 h 164775"/>
              <a:gd name="connsiteX3" fmla="*/ 13 w 169991"/>
              <a:gd name="connsiteY3" fmla="*/ 157175 h 164775"/>
              <a:gd name="connsiteX4" fmla="*/ 80975 w 169991"/>
              <a:gd name="connsiteY4" fmla="*/ 163525 h 164775"/>
              <a:gd name="connsiteX5" fmla="*/ 112725 w 169991"/>
              <a:gd name="connsiteY5" fmla="*/ 128600 h 164775"/>
              <a:gd name="connsiteX6" fmla="*/ 169875 w 169991"/>
              <a:gd name="connsiteY6" fmla="*/ 12 h 16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991" h="164775">
                <a:moveTo>
                  <a:pt x="169875" y="12"/>
                </a:moveTo>
                <a:cubicBezTo>
                  <a:pt x="167229" y="1335"/>
                  <a:pt x="110608" y="110079"/>
                  <a:pt x="96850" y="136537"/>
                </a:cubicBezTo>
                <a:cubicBezTo>
                  <a:pt x="83092" y="162995"/>
                  <a:pt x="103464" y="155322"/>
                  <a:pt x="87325" y="158762"/>
                </a:cubicBezTo>
                <a:cubicBezTo>
                  <a:pt x="71186" y="162202"/>
                  <a:pt x="1071" y="156381"/>
                  <a:pt x="13" y="157175"/>
                </a:cubicBezTo>
                <a:cubicBezTo>
                  <a:pt x="-1045" y="157969"/>
                  <a:pt x="62190" y="168287"/>
                  <a:pt x="80975" y="163525"/>
                </a:cubicBezTo>
                <a:cubicBezTo>
                  <a:pt x="99760" y="158763"/>
                  <a:pt x="96056" y="154000"/>
                  <a:pt x="112725" y="128600"/>
                </a:cubicBezTo>
                <a:cubicBezTo>
                  <a:pt x="129394" y="103200"/>
                  <a:pt x="172521" y="-1311"/>
                  <a:pt x="16987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: 図形 1529">
            <a:extLst>
              <a:ext uri="{FF2B5EF4-FFF2-40B4-BE49-F238E27FC236}">
                <a16:creationId xmlns:a16="http://schemas.microsoft.com/office/drawing/2014/main" id="{A1432EDF-64F0-4388-BBDE-D7973FED1787}"/>
              </a:ext>
            </a:extLst>
          </p:cNvPr>
          <p:cNvSpPr/>
          <p:nvPr/>
        </p:nvSpPr>
        <p:spPr>
          <a:xfrm>
            <a:off x="7840449" y="11302982"/>
            <a:ext cx="555969" cy="430887"/>
          </a:xfrm>
          <a:custGeom>
            <a:avLst/>
            <a:gdLst>
              <a:gd name="connsiteX0" fmla="*/ 1801 w 555969"/>
              <a:gd name="connsiteY0" fmla="*/ 18 h 430887"/>
              <a:gd name="connsiteX1" fmla="*/ 122451 w 555969"/>
              <a:gd name="connsiteY1" fmla="*/ 109556 h 430887"/>
              <a:gd name="connsiteX2" fmla="*/ 268501 w 555969"/>
              <a:gd name="connsiteY2" fmla="*/ 144481 h 430887"/>
              <a:gd name="connsiteX3" fmla="*/ 432014 w 555969"/>
              <a:gd name="connsiteY3" fmla="*/ 190518 h 430887"/>
              <a:gd name="connsiteX4" fmla="*/ 516151 w 555969"/>
              <a:gd name="connsiteY4" fmla="*/ 258781 h 430887"/>
              <a:gd name="connsiteX5" fmla="*/ 549489 w 555969"/>
              <a:gd name="connsiteY5" fmla="*/ 422293 h 430887"/>
              <a:gd name="connsiteX6" fmla="*/ 390739 w 555969"/>
              <a:gd name="connsiteY6" fmla="*/ 408006 h 430887"/>
              <a:gd name="connsiteX7" fmla="*/ 533614 w 555969"/>
              <a:gd name="connsiteY7" fmla="*/ 408006 h 430887"/>
              <a:gd name="connsiteX8" fmla="*/ 511389 w 555969"/>
              <a:gd name="connsiteY8" fmla="*/ 322281 h 430887"/>
              <a:gd name="connsiteX9" fmla="*/ 460589 w 555969"/>
              <a:gd name="connsiteY9" fmla="*/ 219093 h 430887"/>
              <a:gd name="connsiteX10" fmla="*/ 81176 w 555969"/>
              <a:gd name="connsiteY10" fmla="*/ 101618 h 430887"/>
              <a:gd name="connsiteX11" fmla="*/ 1801 w 555969"/>
              <a:gd name="connsiteY11" fmla="*/ 18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5969" h="430887">
                <a:moveTo>
                  <a:pt x="1801" y="18"/>
                </a:moveTo>
                <a:cubicBezTo>
                  <a:pt x="8680" y="1341"/>
                  <a:pt x="78001" y="85479"/>
                  <a:pt x="122451" y="109556"/>
                </a:cubicBezTo>
                <a:cubicBezTo>
                  <a:pt x="166901" y="133633"/>
                  <a:pt x="216907" y="130987"/>
                  <a:pt x="268501" y="144481"/>
                </a:cubicBezTo>
                <a:cubicBezTo>
                  <a:pt x="320095" y="157975"/>
                  <a:pt x="390739" y="171468"/>
                  <a:pt x="432014" y="190518"/>
                </a:cubicBezTo>
                <a:cubicBezTo>
                  <a:pt x="473289" y="209568"/>
                  <a:pt x="496572" y="220152"/>
                  <a:pt x="516151" y="258781"/>
                </a:cubicBezTo>
                <a:cubicBezTo>
                  <a:pt x="535730" y="297410"/>
                  <a:pt x="570391" y="397422"/>
                  <a:pt x="549489" y="422293"/>
                </a:cubicBezTo>
                <a:cubicBezTo>
                  <a:pt x="528587" y="447164"/>
                  <a:pt x="393385" y="410387"/>
                  <a:pt x="390739" y="408006"/>
                </a:cubicBezTo>
                <a:cubicBezTo>
                  <a:pt x="388093" y="405625"/>
                  <a:pt x="513506" y="422293"/>
                  <a:pt x="533614" y="408006"/>
                </a:cubicBezTo>
                <a:cubicBezTo>
                  <a:pt x="553722" y="393719"/>
                  <a:pt x="523560" y="353767"/>
                  <a:pt x="511389" y="322281"/>
                </a:cubicBezTo>
                <a:cubicBezTo>
                  <a:pt x="499218" y="290796"/>
                  <a:pt x="532291" y="255870"/>
                  <a:pt x="460589" y="219093"/>
                </a:cubicBezTo>
                <a:cubicBezTo>
                  <a:pt x="388887" y="182316"/>
                  <a:pt x="157376" y="134426"/>
                  <a:pt x="81176" y="101618"/>
                </a:cubicBezTo>
                <a:cubicBezTo>
                  <a:pt x="4976" y="68810"/>
                  <a:pt x="-5078" y="-1305"/>
                  <a:pt x="180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: 図形 1530">
            <a:extLst>
              <a:ext uri="{FF2B5EF4-FFF2-40B4-BE49-F238E27FC236}">
                <a16:creationId xmlns:a16="http://schemas.microsoft.com/office/drawing/2014/main" id="{5D115B24-841A-49D1-824E-66D3F97408EB}"/>
              </a:ext>
            </a:extLst>
          </p:cNvPr>
          <p:cNvSpPr/>
          <p:nvPr/>
        </p:nvSpPr>
        <p:spPr>
          <a:xfrm>
            <a:off x="7882968" y="11291102"/>
            <a:ext cx="537652" cy="494096"/>
          </a:xfrm>
          <a:custGeom>
            <a:avLst/>
            <a:gdLst>
              <a:gd name="connsiteX0" fmla="*/ 8495 w 537652"/>
              <a:gd name="connsiteY0" fmla="*/ 786 h 494096"/>
              <a:gd name="connsiteX1" fmla="*/ 149782 w 537652"/>
              <a:gd name="connsiteY1" fmla="*/ 108736 h 494096"/>
              <a:gd name="connsiteX2" fmla="*/ 414895 w 537652"/>
              <a:gd name="connsiteY2" fmla="*/ 181761 h 494096"/>
              <a:gd name="connsiteX3" fmla="*/ 492682 w 537652"/>
              <a:gd name="connsiteY3" fmla="*/ 246848 h 494096"/>
              <a:gd name="connsiteX4" fmla="*/ 533957 w 537652"/>
              <a:gd name="connsiteY4" fmla="*/ 484973 h 494096"/>
              <a:gd name="connsiteX5" fmla="*/ 529195 w 537652"/>
              <a:gd name="connsiteY5" fmla="*/ 421473 h 494096"/>
              <a:gd name="connsiteX6" fmla="*/ 476807 w 537652"/>
              <a:gd name="connsiteY6" fmla="*/ 203986 h 494096"/>
              <a:gd name="connsiteX7" fmla="*/ 278370 w 537652"/>
              <a:gd name="connsiteY7" fmla="*/ 138898 h 494096"/>
              <a:gd name="connsiteX8" fmla="*/ 43420 w 537652"/>
              <a:gd name="connsiteY8" fmla="*/ 62698 h 494096"/>
              <a:gd name="connsiteX9" fmla="*/ 8495 w 537652"/>
              <a:gd name="connsiteY9" fmla="*/ 786 h 4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652" h="494096">
                <a:moveTo>
                  <a:pt x="8495" y="786"/>
                </a:moveTo>
                <a:cubicBezTo>
                  <a:pt x="26222" y="8459"/>
                  <a:pt x="82049" y="78574"/>
                  <a:pt x="149782" y="108736"/>
                </a:cubicBezTo>
                <a:cubicBezTo>
                  <a:pt x="217515" y="138898"/>
                  <a:pt x="357745" y="158742"/>
                  <a:pt x="414895" y="181761"/>
                </a:cubicBezTo>
                <a:cubicBezTo>
                  <a:pt x="472045" y="204780"/>
                  <a:pt x="472838" y="196313"/>
                  <a:pt x="492682" y="246848"/>
                </a:cubicBezTo>
                <a:cubicBezTo>
                  <a:pt x="512526" y="297383"/>
                  <a:pt x="527872" y="455869"/>
                  <a:pt x="533957" y="484973"/>
                </a:cubicBezTo>
                <a:cubicBezTo>
                  <a:pt x="540042" y="514077"/>
                  <a:pt x="538720" y="468304"/>
                  <a:pt x="529195" y="421473"/>
                </a:cubicBezTo>
                <a:cubicBezTo>
                  <a:pt x="519670" y="374642"/>
                  <a:pt x="518611" y="251082"/>
                  <a:pt x="476807" y="203986"/>
                </a:cubicBezTo>
                <a:cubicBezTo>
                  <a:pt x="435003" y="156890"/>
                  <a:pt x="350601" y="162446"/>
                  <a:pt x="278370" y="138898"/>
                </a:cubicBezTo>
                <a:cubicBezTo>
                  <a:pt x="206139" y="115350"/>
                  <a:pt x="86812" y="81748"/>
                  <a:pt x="43420" y="62698"/>
                </a:cubicBezTo>
                <a:cubicBezTo>
                  <a:pt x="28" y="43648"/>
                  <a:pt x="-9232" y="-6887"/>
                  <a:pt x="8495" y="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: 図形 1531">
            <a:extLst>
              <a:ext uri="{FF2B5EF4-FFF2-40B4-BE49-F238E27FC236}">
                <a16:creationId xmlns:a16="http://schemas.microsoft.com/office/drawing/2014/main" id="{BD9192C6-C882-4AE4-9ECE-106F0A77D5EB}"/>
              </a:ext>
            </a:extLst>
          </p:cNvPr>
          <p:cNvSpPr/>
          <p:nvPr/>
        </p:nvSpPr>
        <p:spPr>
          <a:xfrm>
            <a:off x="7803234" y="11660581"/>
            <a:ext cx="634415" cy="131811"/>
          </a:xfrm>
          <a:custGeom>
            <a:avLst/>
            <a:gdLst>
              <a:gd name="connsiteX0" fmla="*/ 916 w 634415"/>
              <a:gd name="connsiteY0" fmla="*/ 1194 h 131811"/>
              <a:gd name="connsiteX1" fmla="*/ 335879 w 634415"/>
              <a:gd name="connsiteY1" fmla="*/ 47232 h 131811"/>
              <a:gd name="connsiteX2" fmla="*/ 629566 w 634415"/>
              <a:gd name="connsiteY2" fmla="*/ 131369 h 131811"/>
              <a:gd name="connsiteX3" fmla="*/ 510504 w 634415"/>
              <a:gd name="connsiteY3" fmla="*/ 78982 h 131811"/>
              <a:gd name="connsiteX4" fmla="*/ 399379 w 634415"/>
              <a:gd name="connsiteY4" fmla="*/ 47232 h 131811"/>
              <a:gd name="connsiteX5" fmla="*/ 240629 w 634415"/>
              <a:gd name="connsiteY5" fmla="*/ 17069 h 131811"/>
              <a:gd name="connsiteX6" fmla="*/ 916 w 634415"/>
              <a:gd name="connsiteY6" fmla="*/ 1194 h 13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4415" h="131811">
                <a:moveTo>
                  <a:pt x="916" y="1194"/>
                </a:moveTo>
                <a:cubicBezTo>
                  <a:pt x="16791" y="6221"/>
                  <a:pt x="231104" y="25536"/>
                  <a:pt x="335879" y="47232"/>
                </a:cubicBezTo>
                <a:cubicBezTo>
                  <a:pt x="440654" y="68928"/>
                  <a:pt x="600462" y="126077"/>
                  <a:pt x="629566" y="131369"/>
                </a:cubicBezTo>
                <a:cubicBezTo>
                  <a:pt x="658670" y="136661"/>
                  <a:pt x="548869" y="93005"/>
                  <a:pt x="510504" y="78982"/>
                </a:cubicBezTo>
                <a:cubicBezTo>
                  <a:pt x="472139" y="64959"/>
                  <a:pt x="444358" y="57551"/>
                  <a:pt x="399379" y="47232"/>
                </a:cubicBezTo>
                <a:cubicBezTo>
                  <a:pt x="354400" y="36913"/>
                  <a:pt x="301483" y="26065"/>
                  <a:pt x="240629" y="17069"/>
                </a:cubicBezTo>
                <a:cubicBezTo>
                  <a:pt x="179775" y="8073"/>
                  <a:pt x="-14959" y="-3833"/>
                  <a:pt x="916" y="1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: 図形 1532">
            <a:extLst>
              <a:ext uri="{FF2B5EF4-FFF2-40B4-BE49-F238E27FC236}">
                <a16:creationId xmlns:a16="http://schemas.microsoft.com/office/drawing/2014/main" id="{65C88728-64A6-4436-9D6C-085988A81FAF}"/>
              </a:ext>
            </a:extLst>
          </p:cNvPr>
          <p:cNvSpPr/>
          <p:nvPr/>
        </p:nvSpPr>
        <p:spPr>
          <a:xfrm>
            <a:off x="8043017" y="10949976"/>
            <a:ext cx="240105" cy="195897"/>
          </a:xfrm>
          <a:custGeom>
            <a:avLst/>
            <a:gdLst>
              <a:gd name="connsiteX0" fmla="*/ 4021 w 240105"/>
              <a:gd name="connsiteY0" fmla="*/ 5362 h 195897"/>
              <a:gd name="connsiteX1" fmla="*/ 53233 w 240105"/>
              <a:gd name="connsiteY1" fmla="*/ 22824 h 195897"/>
              <a:gd name="connsiteX2" fmla="*/ 218333 w 240105"/>
              <a:gd name="connsiteY2" fmla="*/ 135537 h 195897"/>
              <a:gd name="connsiteX3" fmla="*/ 237383 w 240105"/>
              <a:gd name="connsiteY3" fmla="*/ 195862 h 195897"/>
              <a:gd name="connsiteX4" fmla="*/ 210396 w 240105"/>
              <a:gd name="connsiteY4" fmla="*/ 143474 h 195897"/>
              <a:gd name="connsiteX5" fmla="*/ 142133 w 240105"/>
              <a:gd name="connsiteY5" fmla="*/ 91087 h 195897"/>
              <a:gd name="connsiteX6" fmla="*/ 4021 w 240105"/>
              <a:gd name="connsiteY6" fmla="*/ 5362 h 19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105" h="195897">
                <a:moveTo>
                  <a:pt x="4021" y="5362"/>
                </a:moveTo>
                <a:cubicBezTo>
                  <a:pt x="-10796" y="-6015"/>
                  <a:pt x="17514" y="1128"/>
                  <a:pt x="53233" y="22824"/>
                </a:cubicBezTo>
                <a:cubicBezTo>
                  <a:pt x="88952" y="44520"/>
                  <a:pt x="187641" y="106697"/>
                  <a:pt x="218333" y="135537"/>
                </a:cubicBezTo>
                <a:cubicBezTo>
                  <a:pt x="249025" y="164377"/>
                  <a:pt x="238706" y="194539"/>
                  <a:pt x="237383" y="195862"/>
                </a:cubicBezTo>
                <a:cubicBezTo>
                  <a:pt x="236060" y="197185"/>
                  <a:pt x="226271" y="160936"/>
                  <a:pt x="210396" y="143474"/>
                </a:cubicBezTo>
                <a:cubicBezTo>
                  <a:pt x="194521" y="126012"/>
                  <a:pt x="176264" y="112254"/>
                  <a:pt x="142133" y="91087"/>
                </a:cubicBezTo>
                <a:cubicBezTo>
                  <a:pt x="108002" y="69920"/>
                  <a:pt x="18838" y="16739"/>
                  <a:pt x="4021" y="5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: 図形 1533">
            <a:extLst>
              <a:ext uri="{FF2B5EF4-FFF2-40B4-BE49-F238E27FC236}">
                <a16:creationId xmlns:a16="http://schemas.microsoft.com/office/drawing/2014/main" id="{EF95E304-09DF-4829-9890-E21B6C64ABD1}"/>
              </a:ext>
            </a:extLst>
          </p:cNvPr>
          <p:cNvSpPr/>
          <p:nvPr/>
        </p:nvSpPr>
        <p:spPr>
          <a:xfrm>
            <a:off x="8035247" y="10904429"/>
            <a:ext cx="685621" cy="25540"/>
          </a:xfrm>
          <a:custGeom>
            <a:avLst/>
            <a:gdLst>
              <a:gd name="connsiteX0" fmla="*/ 8616 w 685621"/>
              <a:gd name="connsiteY0" fmla="*/ 109 h 25540"/>
              <a:gd name="connsiteX1" fmla="*/ 70528 w 685621"/>
              <a:gd name="connsiteY1" fmla="*/ 8046 h 25540"/>
              <a:gd name="connsiteX2" fmla="*/ 397553 w 685621"/>
              <a:gd name="connsiteY2" fmla="*/ 12809 h 25540"/>
              <a:gd name="connsiteX3" fmla="*/ 680128 w 685621"/>
              <a:gd name="connsiteY3" fmla="*/ 17571 h 25540"/>
              <a:gd name="connsiteX4" fmla="*/ 554716 w 685621"/>
              <a:gd name="connsiteY4" fmla="*/ 25509 h 25540"/>
              <a:gd name="connsiteX5" fmla="*/ 200703 w 685621"/>
              <a:gd name="connsiteY5" fmla="*/ 14396 h 25540"/>
              <a:gd name="connsiteX6" fmla="*/ 8616 w 685621"/>
              <a:gd name="connsiteY6" fmla="*/ 109 h 2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621" h="25540">
                <a:moveTo>
                  <a:pt x="8616" y="109"/>
                </a:moveTo>
                <a:cubicBezTo>
                  <a:pt x="-13080" y="-949"/>
                  <a:pt x="5705" y="5929"/>
                  <a:pt x="70528" y="8046"/>
                </a:cubicBezTo>
                <a:cubicBezTo>
                  <a:pt x="135351" y="10163"/>
                  <a:pt x="397553" y="12809"/>
                  <a:pt x="397553" y="12809"/>
                </a:cubicBezTo>
                <a:lnTo>
                  <a:pt x="680128" y="17571"/>
                </a:lnTo>
                <a:cubicBezTo>
                  <a:pt x="706322" y="19688"/>
                  <a:pt x="634620" y="26038"/>
                  <a:pt x="554716" y="25509"/>
                </a:cubicBezTo>
                <a:cubicBezTo>
                  <a:pt x="474812" y="24980"/>
                  <a:pt x="291984" y="19423"/>
                  <a:pt x="200703" y="14396"/>
                </a:cubicBezTo>
                <a:cubicBezTo>
                  <a:pt x="109422" y="9369"/>
                  <a:pt x="30312" y="1167"/>
                  <a:pt x="8616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: 図形 1534">
            <a:extLst>
              <a:ext uri="{FF2B5EF4-FFF2-40B4-BE49-F238E27FC236}">
                <a16:creationId xmlns:a16="http://schemas.microsoft.com/office/drawing/2014/main" id="{C460D80E-0269-4C09-8CBC-B7CB1990A722}"/>
              </a:ext>
            </a:extLst>
          </p:cNvPr>
          <p:cNvSpPr/>
          <p:nvPr/>
        </p:nvSpPr>
        <p:spPr>
          <a:xfrm>
            <a:off x="8220916" y="10947973"/>
            <a:ext cx="161324" cy="71350"/>
          </a:xfrm>
          <a:custGeom>
            <a:avLst/>
            <a:gdLst>
              <a:gd name="connsiteX0" fmla="*/ 747 w 161324"/>
              <a:gd name="connsiteY0" fmla="*/ 1015 h 71350"/>
              <a:gd name="connsiteX1" fmla="*/ 157909 w 161324"/>
              <a:gd name="connsiteY1" fmla="*/ 70865 h 71350"/>
              <a:gd name="connsiteX2" fmla="*/ 100759 w 161324"/>
              <a:gd name="connsiteY2" fmla="*/ 31177 h 71350"/>
              <a:gd name="connsiteX3" fmla="*/ 747 w 161324"/>
              <a:gd name="connsiteY3" fmla="*/ 1015 h 7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324" h="71350">
                <a:moveTo>
                  <a:pt x="747" y="1015"/>
                </a:moveTo>
                <a:cubicBezTo>
                  <a:pt x="10272" y="7630"/>
                  <a:pt x="141240" y="65838"/>
                  <a:pt x="157909" y="70865"/>
                </a:cubicBezTo>
                <a:cubicBezTo>
                  <a:pt x="174578" y="75892"/>
                  <a:pt x="126159" y="40437"/>
                  <a:pt x="100759" y="31177"/>
                </a:cubicBezTo>
                <a:cubicBezTo>
                  <a:pt x="75359" y="21917"/>
                  <a:pt x="-8778" y="-5600"/>
                  <a:pt x="747" y="1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: 図形 1535">
            <a:extLst>
              <a:ext uri="{FF2B5EF4-FFF2-40B4-BE49-F238E27FC236}">
                <a16:creationId xmlns:a16="http://schemas.microsoft.com/office/drawing/2014/main" id="{FBC9D03F-F578-4D31-A82D-235D5DEFBC4B}"/>
              </a:ext>
            </a:extLst>
          </p:cNvPr>
          <p:cNvSpPr/>
          <p:nvPr/>
        </p:nvSpPr>
        <p:spPr>
          <a:xfrm>
            <a:off x="8450263" y="11772900"/>
            <a:ext cx="437254" cy="53975"/>
          </a:xfrm>
          <a:custGeom>
            <a:avLst/>
            <a:gdLst>
              <a:gd name="connsiteX0" fmla="*/ 0 w 437254"/>
              <a:gd name="connsiteY0" fmla="*/ 0 h 53975"/>
              <a:gd name="connsiteX1" fmla="*/ 165100 w 437254"/>
              <a:gd name="connsiteY1" fmla="*/ 53975 h 53975"/>
              <a:gd name="connsiteX2" fmla="*/ 433387 w 437254"/>
              <a:gd name="connsiteY2" fmla="*/ 33338 h 53975"/>
              <a:gd name="connsiteX3" fmla="*/ 314325 w 437254"/>
              <a:gd name="connsiteY3" fmla="*/ 36513 h 53975"/>
              <a:gd name="connsiteX4" fmla="*/ 179387 w 437254"/>
              <a:gd name="connsiteY4" fmla="*/ 36513 h 53975"/>
              <a:gd name="connsiteX5" fmla="*/ 0 w 437254"/>
              <a:gd name="connsiteY5" fmla="*/ 0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254" h="53975">
                <a:moveTo>
                  <a:pt x="0" y="0"/>
                </a:moveTo>
                <a:cubicBezTo>
                  <a:pt x="46434" y="24209"/>
                  <a:pt x="92869" y="48419"/>
                  <a:pt x="165100" y="53975"/>
                </a:cubicBezTo>
                <a:lnTo>
                  <a:pt x="433387" y="33338"/>
                </a:lnTo>
                <a:cubicBezTo>
                  <a:pt x="458258" y="30428"/>
                  <a:pt x="356658" y="35984"/>
                  <a:pt x="314325" y="36513"/>
                </a:cubicBezTo>
                <a:cubicBezTo>
                  <a:pt x="271992" y="37042"/>
                  <a:pt x="230452" y="41276"/>
                  <a:pt x="179387" y="36513"/>
                </a:cubicBezTo>
                <a:cubicBezTo>
                  <a:pt x="128322" y="31751"/>
                  <a:pt x="68129" y="19844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: 図形 1536">
            <a:extLst>
              <a:ext uri="{FF2B5EF4-FFF2-40B4-BE49-F238E27FC236}">
                <a16:creationId xmlns:a16="http://schemas.microsoft.com/office/drawing/2014/main" id="{E7ADBB24-C031-4D83-99FC-45E984C978BB}"/>
              </a:ext>
            </a:extLst>
          </p:cNvPr>
          <p:cNvSpPr/>
          <p:nvPr/>
        </p:nvSpPr>
        <p:spPr>
          <a:xfrm>
            <a:off x="8745231" y="10923560"/>
            <a:ext cx="339616" cy="309560"/>
          </a:xfrm>
          <a:custGeom>
            <a:avLst/>
            <a:gdLst>
              <a:gd name="connsiteX0" fmla="*/ 307 w 339616"/>
              <a:gd name="connsiteY0" fmla="*/ 28 h 309560"/>
              <a:gd name="connsiteX1" fmla="*/ 211444 w 339616"/>
              <a:gd name="connsiteY1" fmla="*/ 79403 h 309560"/>
              <a:gd name="connsiteX2" fmla="*/ 338444 w 339616"/>
              <a:gd name="connsiteY2" fmla="*/ 308003 h 309560"/>
              <a:gd name="connsiteX3" fmla="*/ 268594 w 339616"/>
              <a:gd name="connsiteY3" fmla="*/ 174653 h 309560"/>
              <a:gd name="connsiteX4" fmla="*/ 166994 w 339616"/>
              <a:gd name="connsiteY4" fmla="*/ 71465 h 309560"/>
              <a:gd name="connsiteX5" fmla="*/ 307 w 339616"/>
              <a:gd name="connsiteY5" fmla="*/ 28 h 30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16" h="309560">
                <a:moveTo>
                  <a:pt x="307" y="28"/>
                </a:moveTo>
                <a:cubicBezTo>
                  <a:pt x="7715" y="1351"/>
                  <a:pt x="155088" y="28074"/>
                  <a:pt x="211444" y="79403"/>
                </a:cubicBezTo>
                <a:cubicBezTo>
                  <a:pt x="267800" y="130732"/>
                  <a:pt x="328919" y="292128"/>
                  <a:pt x="338444" y="308003"/>
                </a:cubicBezTo>
                <a:cubicBezTo>
                  <a:pt x="347969" y="323878"/>
                  <a:pt x="297169" y="214076"/>
                  <a:pt x="268594" y="174653"/>
                </a:cubicBezTo>
                <a:cubicBezTo>
                  <a:pt x="240019" y="135230"/>
                  <a:pt x="212767" y="98982"/>
                  <a:pt x="166994" y="71465"/>
                </a:cubicBezTo>
                <a:cubicBezTo>
                  <a:pt x="121221" y="43948"/>
                  <a:pt x="-7101" y="-1295"/>
                  <a:pt x="307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: 図形 1537">
            <a:extLst>
              <a:ext uri="{FF2B5EF4-FFF2-40B4-BE49-F238E27FC236}">
                <a16:creationId xmlns:a16="http://schemas.microsoft.com/office/drawing/2014/main" id="{D9F743C5-3FF7-4CCE-AED8-C014BBB4C700}"/>
              </a:ext>
            </a:extLst>
          </p:cNvPr>
          <p:cNvSpPr/>
          <p:nvPr/>
        </p:nvSpPr>
        <p:spPr>
          <a:xfrm>
            <a:off x="8916969" y="11245645"/>
            <a:ext cx="172124" cy="555864"/>
          </a:xfrm>
          <a:custGeom>
            <a:avLst/>
            <a:gdLst>
              <a:gd name="connsiteX0" fmla="*/ 168294 w 172124"/>
              <a:gd name="connsiteY0" fmla="*/ 205 h 555864"/>
              <a:gd name="connsiteX1" fmla="*/ 169881 w 172124"/>
              <a:gd name="connsiteY1" fmla="*/ 228805 h 555864"/>
              <a:gd name="connsiteX2" fmla="*/ 136544 w 172124"/>
              <a:gd name="connsiteY2" fmla="*/ 368505 h 555864"/>
              <a:gd name="connsiteX3" fmla="*/ 95269 w 172124"/>
              <a:gd name="connsiteY3" fmla="*/ 489155 h 555864"/>
              <a:gd name="connsiteX4" fmla="*/ 19 w 172124"/>
              <a:gd name="connsiteY4" fmla="*/ 555830 h 555864"/>
              <a:gd name="connsiteX5" fmla="*/ 87331 w 172124"/>
              <a:gd name="connsiteY5" fmla="*/ 481218 h 555864"/>
              <a:gd name="connsiteX6" fmla="*/ 139719 w 172124"/>
              <a:gd name="connsiteY6" fmla="*/ 327230 h 555864"/>
              <a:gd name="connsiteX7" fmla="*/ 161944 w 172124"/>
              <a:gd name="connsiteY7" fmla="*/ 190705 h 555864"/>
              <a:gd name="connsiteX8" fmla="*/ 168294 w 172124"/>
              <a:gd name="connsiteY8" fmla="*/ 205 h 55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124" h="555864">
                <a:moveTo>
                  <a:pt x="168294" y="205"/>
                </a:moveTo>
                <a:cubicBezTo>
                  <a:pt x="169617" y="6555"/>
                  <a:pt x="175173" y="167422"/>
                  <a:pt x="169881" y="228805"/>
                </a:cubicBezTo>
                <a:cubicBezTo>
                  <a:pt x="164589" y="290188"/>
                  <a:pt x="148979" y="325113"/>
                  <a:pt x="136544" y="368505"/>
                </a:cubicBezTo>
                <a:cubicBezTo>
                  <a:pt x="124109" y="411897"/>
                  <a:pt x="118023" y="457934"/>
                  <a:pt x="95269" y="489155"/>
                </a:cubicBezTo>
                <a:cubicBezTo>
                  <a:pt x="72515" y="520376"/>
                  <a:pt x="1342" y="557153"/>
                  <a:pt x="19" y="555830"/>
                </a:cubicBezTo>
                <a:cubicBezTo>
                  <a:pt x="-1304" y="554507"/>
                  <a:pt x="64048" y="519318"/>
                  <a:pt x="87331" y="481218"/>
                </a:cubicBezTo>
                <a:cubicBezTo>
                  <a:pt x="110614" y="443118"/>
                  <a:pt x="127284" y="375649"/>
                  <a:pt x="139719" y="327230"/>
                </a:cubicBezTo>
                <a:cubicBezTo>
                  <a:pt x="152154" y="278811"/>
                  <a:pt x="156388" y="244944"/>
                  <a:pt x="161944" y="190705"/>
                </a:cubicBezTo>
                <a:cubicBezTo>
                  <a:pt x="167500" y="136466"/>
                  <a:pt x="166971" y="-6145"/>
                  <a:pt x="168294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: 図形 1538">
            <a:extLst>
              <a:ext uri="{FF2B5EF4-FFF2-40B4-BE49-F238E27FC236}">
                <a16:creationId xmlns:a16="http://schemas.microsoft.com/office/drawing/2014/main" id="{877D736B-2B2B-4DA5-9E35-4B7ECF7EB972}"/>
              </a:ext>
            </a:extLst>
          </p:cNvPr>
          <p:cNvSpPr/>
          <p:nvPr/>
        </p:nvSpPr>
        <p:spPr>
          <a:xfrm>
            <a:off x="8656462" y="10904532"/>
            <a:ext cx="411644" cy="160808"/>
          </a:xfrm>
          <a:custGeom>
            <a:avLst/>
            <a:gdLst>
              <a:gd name="connsiteX0" fmla="*/ 176 w 411644"/>
              <a:gd name="connsiteY0" fmla="*/ 6 h 160808"/>
              <a:gd name="connsiteX1" fmla="*/ 257351 w 411644"/>
              <a:gd name="connsiteY1" fmla="*/ 49218 h 160808"/>
              <a:gd name="connsiteX2" fmla="*/ 409751 w 411644"/>
              <a:gd name="connsiteY2" fmla="*/ 160343 h 160808"/>
              <a:gd name="connsiteX3" fmla="*/ 339901 w 411644"/>
              <a:gd name="connsiteY3" fmla="*/ 87318 h 160808"/>
              <a:gd name="connsiteX4" fmla="*/ 298626 w 411644"/>
              <a:gd name="connsiteY4" fmla="*/ 46043 h 160808"/>
              <a:gd name="connsiteX5" fmla="*/ 176 w 411644"/>
              <a:gd name="connsiteY5" fmla="*/ 6 h 16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644" h="160808">
                <a:moveTo>
                  <a:pt x="176" y="6"/>
                </a:moveTo>
                <a:cubicBezTo>
                  <a:pt x="-6703" y="535"/>
                  <a:pt x="189089" y="22495"/>
                  <a:pt x="257351" y="49218"/>
                </a:cubicBezTo>
                <a:cubicBezTo>
                  <a:pt x="325613" y="75941"/>
                  <a:pt x="395993" y="153993"/>
                  <a:pt x="409751" y="160343"/>
                </a:cubicBezTo>
                <a:cubicBezTo>
                  <a:pt x="423509" y="166693"/>
                  <a:pt x="358422" y="106368"/>
                  <a:pt x="339901" y="87318"/>
                </a:cubicBezTo>
                <a:cubicBezTo>
                  <a:pt x="321380" y="68268"/>
                  <a:pt x="350220" y="61389"/>
                  <a:pt x="298626" y="46043"/>
                </a:cubicBezTo>
                <a:cubicBezTo>
                  <a:pt x="247032" y="30697"/>
                  <a:pt x="7055" y="-523"/>
                  <a:pt x="176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: 図形 1539">
            <a:extLst>
              <a:ext uri="{FF2B5EF4-FFF2-40B4-BE49-F238E27FC236}">
                <a16:creationId xmlns:a16="http://schemas.microsoft.com/office/drawing/2014/main" id="{DB6F3FCD-BF9D-4F31-BC19-E8CDD521BD5A}"/>
              </a:ext>
            </a:extLst>
          </p:cNvPr>
          <p:cNvSpPr/>
          <p:nvPr/>
        </p:nvSpPr>
        <p:spPr>
          <a:xfrm>
            <a:off x="9058228" y="11123373"/>
            <a:ext cx="74452" cy="408508"/>
          </a:xfrm>
          <a:custGeom>
            <a:avLst/>
            <a:gdLst>
              <a:gd name="connsiteX0" fmla="*/ 47 w 74452"/>
              <a:gd name="connsiteY0" fmla="*/ 240 h 408508"/>
              <a:gd name="connsiteX1" fmla="*/ 60372 w 74452"/>
              <a:gd name="connsiteY1" fmla="*/ 227252 h 408508"/>
              <a:gd name="connsiteX2" fmla="*/ 52435 w 74452"/>
              <a:gd name="connsiteY2" fmla="*/ 406640 h 408508"/>
              <a:gd name="connsiteX3" fmla="*/ 66722 w 74452"/>
              <a:gd name="connsiteY3" fmla="*/ 312977 h 408508"/>
              <a:gd name="connsiteX4" fmla="*/ 71485 w 74452"/>
              <a:gd name="connsiteY4" fmla="*/ 185977 h 408508"/>
              <a:gd name="connsiteX5" fmla="*/ 47 w 74452"/>
              <a:gd name="connsiteY5" fmla="*/ 240 h 40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52" h="408508">
                <a:moveTo>
                  <a:pt x="47" y="240"/>
                </a:moveTo>
                <a:cubicBezTo>
                  <a:pt x="-1805" y="7119"/>
                  <a:pt x="51641" y="159519"/>
                  <a:pt x="60372" y="227252"/>
                </a:cubicBezTo>
                <a:cubicBezTo>
                  <a:pt x="69103" y="294985"/>
                  <a:pt x="51377" y="392353"/>
                  <a:pt x="52435" y="406640"/>
                </a:cubicBezTo>
                <a:cubicBezTo>
                  <a:pt x="53493" y="420927"/>
                  <a:pt x="63547" y="349754"/>
                  <a:pt x="66722" y="312977"/>
                </a:cubicBezTo>
                <a:cubicBezTo>
                  <a:pt x="69897" y="276200"/>
                  <a:pt x="79158" y="235983"/>
                  <a:pt x="71485" y="185977"/>
                </a:cubicBezTo>
                <a:cubicBezTo>
                  <a:pt x="63812" y="135971"/>
                  <a:pt x="1899" y="-6639"/>
                  <a:pt x="47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: 図形 1540">
            <a:extLst>
              <a:ext uri="{FF2B5EF4-FFF2-40B4-BE49-F238E27FC236}">
                <a16:creationId xmlns:a16="http://schemas.microsoft.com/office/drawing/2014/main" id="{434E37F9-26CD-4AB7-B0B6-CC530E511B0A}"/>
              </a:ext>
            </a:extLst>
          </p:cNvPr>
          <p:cNvSpPr/>
          <p:nvPr/>
        </p:nvSpPr>
        <p:spPr>
          <a:xfrm>
            <a:off x="9118439" y="11121774"/>
            <a:ext cx="60660" cy="462052"/>
          </a:xfrm>
          <a:custGeom>
            <a:avLst/>
            <a:gdLst>
              <a:gd name="connsiteX0" fmla="*/ 161 w 60660"/>
              <a:gd name="connsiteY0" fmla="*/ 251 h 462052"/>
              <a:gd name="connsiteX1" fmla="*/ 58899 w 60660"/>
              <a:gd name="connsiteY1" fmla="*/ 257426 h 462052"/>
              <a:gd name="connsiteX2" fmla="*/ 46199 w 60660"/>
              <a:gd name="connsiteY2" fmla="*/ 457451 h 462052"/>
              <a:gd name="connsiteX3" fmla="*/ 55724 w 60660"/>
              <a:gd name="connsiteY3" fmla="*/ 382839 h 462052"/>
              <a:gd name="connsiteX4" fmla="*/ 41436 w 60660"/>
              <a:gd name="connsiteY4" fmla="*/ 212976 h 462052"/>
              <a:gd name="connsiteX5" fmla="*/ 161 w 60660"/>
              <a:gd name="connsiteY5" fmla="*/ 251 h 46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60" h="462052">
                <a:moveTo>
                  <a:pt x="161" y="251"/>
                </a:moveTo>
                <a:cubicBezTo>
                  <a:pt x="3072" y="7659"/>
                  <a:pt x="51226" y="181226"/>
                  <a:pt x="58899" y="257426"/>
                </a:cubicBezTo>
                <a:cubicBezTo>
                  <a:pt x="66572" y="333626"/>
                  <a:pt x="46728" y="436549"/>
                  <a:pt x="46199" y="457451"/>
                </a:cubicBezTo>
                <a:cubicBezTo>
                  <a:pt x="45670" y="478353"/>
                  <a:pt x="56518" y="423585"/>
                  <a:pt x="55724" y="382839"/>
                </a:cubicBezTo>
                <a:cubicBezTo>
                  <a:pt x="54930" y="342093"/>
                  <a:pt x="48315" y="275153"/>
                  <a:pt x="41436" y="212976"/>
                </a:cubicBezTo>
                <a:cubicBezTo>
                  <a:pt x="34557" y="150799"/>
                  <a:pt x="-2750" y="-7157"/>
                  <a:pt x="161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: 図形 1541">
            <a:extLst>
              <a:ext uri="{FF2B5EF4-FFF2-40B4-BE49-F238E27FC236}">
                <a16:creationId xmlns:a16="http://schemas.microsoft.com/office/drawing/2014/main" id="{065F3989-EC2C-4533-B9CB-EC9CE4448454}"/>
              </a:ext>
            </a:extLst>
          </p:cNvPr>
          <p:cNvSpPr/>
          <p:nvPr/>
        </p:nvSpPr>
        <p:spPr>
          <a:xfrm>
            <a:off x="8782589" y="11751887"/>
            <a:ext cx="331712" cy="84688"/>
          </a:xfrm>
          <a:custGeom>
            <a:avLst/>
            <a:gdLst>
              <a:gd name="connsiteX0" fmla="*/ 1049 w 331712"/>
              <a:gd name="connsiteY0" fmla="*/ 79751 h 84688"/>
              <a:gd name="connsiteX1" fmla="*/ 189961 w 331712"/>
              <a:gd name="connsiteY1" fmla="*/ 78163 h 84688"/>
              <a:gd name="connsiteX2" fmla="*/ 331249 w 331712"/>
              <a:gd name="connsiteY2" fmla="*/ 376 h 84688"/>
              <a:gd name="connsiteX3" fmla="*/ 231236 w 331712"/>
              <a:gd name="connsiteY3" fmla="*/ 49588 h 84688"/>
              <a:gd name="connsiteX4" fmla="*/ 118524 w 331712"/>
              <a:gd name="connsiteY4" fmla="*/ 73401 h 84688"/>
              <a:gd name="connsiteX5" fmla="*/ 1049 w 331712"/>
              <a:gd name="connsiteY5" fmla="*/ 79751 h 8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712" h="84688">
                <a:moveTo>
                  <a:pt x="1049" y="79751"/>
                </a:moveTo>
                <a:cubicBezTo>
                  <a:pt x="12955" y="80545"/>
                  <a:pt x="134928" y="91392"/>
                  <a:pt x="189961" y="78163"/>
                </a:cubicBezTo>
                <a:cubicBezTo>
                  <a:pt x="244994" y="64934"/>
                  <a:pt x="331249" y="376"/>
                  <a:pt x="331249" y="376"/>
                </a:cubicBezTo>
                <a:cubicBezTo>
                  <a:pt x="338128" y="-4386"/>
                  <a:pt x="266690" y="37417"/>
                  <a:pt x="231236" y="49588"/>
                </a:cubicBezTo>
                <a:cubicBezTo>
                  <a:pt x="195782" y="61759"/>
                  <a:pt x="155301" y="68903"/>
                  <a:pt x="118524" y="73401"/>
                </a:cubicBezTo>
                <a:cubicBezTo>
                  <a:pt x="81747" y="77899"/>
                  <a:pt x="-10857" y="78957"/>
                  <a:pt x="1049" y="79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: 図形 1542">
            <a:extLst>
              <a:ext uri="{FF2B5EF4-FFF2-40B4-BE49-F238E27FC236}">
                <a16:creationId xmlns:a16="http://schemas.microsoft.com/office/drawing/2014/main" id="{C8DED3FE-4F92-454B-AD47-910CF3DE2898}"/>
              </a:ext>
            </a:extLst>
          </p:cNvPr>
          <p:cNvSpPr/>
          <p:nvPr/>
        </p:nvSpPr>
        <p:spPr>
          <a:xfrm>
            <a:off x="8873997" y="11823502"/>
            <a:ext cx="420944" cy="33629"/>
          </a:xfrm>
          <a:custGeom>
            <a:avLst/>
            <a:gdLst>
              <a:gd name="connsiteX0" fmla="*/ 128 w 420944"/>
              <a:gd name="connsiteY0" fmla="*/ 33536 h 33629"/>
              <a:gd name="connsiteX1" fmla="*/ 200153 w 420944"/>
              <a:gd name="connsiteY1" fmla="*/ 14486 h 33629"/>
              <a:gd name="connsiteX2" fmla="*/ 419228 w 420944"/>
              <a:gd name="connsiteY2" fmla="*/ 24011 h 33629"/>
              <a:gd name="connsiteX3" fmla="*/ 295403 w 420944"/>
              <a:gd name="connsiteY3" fmla="*/ 1786 h 33629"/>
              <a:gd name="connsiteX4" fmla="*/ 171578 w 420944"/>
              <a:gd name="connsiteY4" fmla="*/ 4961 h 33629"/>
              <a:gd name="connsiteX5" fmla="*/ 128 w 420944"/>
              <a:gd name="connsiteY5" fmla="*/ 33536 h 3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944" h="33629">
                <a:moveTo>
                  <a:pt x="128" y="33536"/>
                </a:moveTo>
                <a:cubicBezTo>
                  <a:pt x="4890" y="35123"/>
                  <a:pt x="130303" y="16073"/>
                  <a:pt x="200153" y="14486"/>
                </a:cubicBezTo>
                <a:cubicBezTo>
                  <a:pt x="270003" y="12898"/>
                  <a:pt x="403353" y="26128"/>
                  <a:pt x="419228" y="24011"/>
                </a:cubicBezTo>
                <a:cubicBezTo>
                  <a:pt x="435103" y="21894"/>
                  <a:pt x="336678" y="4961"/>
                  <a:pt x="295403" y="1786"/>
                </a:cubicBezTo>
                <a:cubicBezTo>
                  <a:pt x="254128" y="-1389"/>
                  <a:pt x="218674" y="-331"/>
                  <a:pt x="171578" y="4961"/>
                </a:cubicBezTo>
                <a:cubicBezTo>
                  <a:pt x="124482" y="10253"/>
                  <a:pt x="-4634" y="31949"/>
                  <a:pt x="128" y="33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: 図形 1543">
            <a:extLst>
              <a:ext uri="{FF2B5EF4-FFF2-40B4-BE49-F238E27FC236}">
                <a16:creationId xmlns:a16="http://schemas.microsoft.com/office/drawing/2014/main" id="{A58DB2E0-B651-47A0-81FC-992465302BC7}"/>
              </a:ext>
            </a:extLst>
          </p:cNvPr>
          <p:cNvSpPr/>
          <p:nvPr/>
        </p:nvSpPr>
        <p:spPr>
          <a:xfrm>
            <a:off x="8766174" y="11826760"/>
            <a:ext cx="498701" cy="71638"/>
          </a:xfrm>
          <a:custGeom>
            <a:avLst/>
            <a:gdLst>
              <a:gd name="connsiteX0" fmla="*/ 1 w 498701"/>
              <a:gd name="connsiteY0" fmla="*/ 115 h 71638"/>
              <a:gd name="connsiteX1" fmla="*/ 123826 w 498701"/>
              <a:gd name="connsiteY1" fmla="*/ 55678 h 71638"/>
              <a:gd name="connsiteX2" fmla="*/ 468314 w 498701"/>
              <a:gd name="connsiteY2" fmla="*/ 69965 h 71638"/>
              <a:gd name="connsiteX3" fmla="*/ 476251 w 498701"/>
              <a:gd name="connsiteY3" fmla="*/ 23928 h 71638"/>
              <a:gd name="connsiteX4" fmla="*/ 422276 w 498701"/>
              <a:gd name="connsiteY4" fmla="*/ 50915 h 71638"/>
              <a:gd name="connsiteX5" fmla="*/ 125414 w 498701"/>
              <a:gd name="connsiteY5" fmla="*/ 41390 h 71638"/>
              <a:gd name="connsiteX6" fmla="*/ 1 w 498701"/>
              <a:gd name="connsiteY6" fmla="*/ 115 h 7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701" h="71638">
                <a:moveTo>
                  <a:pt x="1" y="115"/>
                </a:moveTo>
                <a:cubicBezTo>
                  <a:pt x="-264" y="2496"/>
                  <a:pt x="45774" y="44036"/>
                  <a:pt x="123826" y="55678"/>
                </a:cubicBezTo>
                <a:cubicBezTo>
                  <a:pt x="201878" y="67320"/>
                  <a:pt x="409577" y="75257"/>
                  <a:pt x="468314" y="69965"/>
                </a:cubicBezTo>
                <a:cubicBezTo>
                  <a:pt x="527051" y="64673"/>
                  <a:pt x="483924" y="27103"/>
                  <a:pt x="476251" y="23928"/>
                </a:cubicBezTo>
                <a:cubicBezTo>
                  <a:pt x="468578" y="20753"/>
                  <a:pt x="480749" y="48005"/>
                  <a:pt x="422276" y="50915"/>
                </a:cubicBezTo>
                <a:cubicBezTo>
                  <a:pt x="363803" y="53825"/>
                  <a:pt x="195793" y="49857"/>
                  <a:pt x="125414" y="41390"/>
                </a:cubicBezTo>
                <a:cubicBezTo>
                  <a:pt x="55035" y="32923"/>
                  <a:pt x="266" y="-2266"/>
                  <a:pt x="1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: 図形 1544">
            <a:extLst>
              <a:ext uri="{FF2B5EF4-FFF2-40B4-BE49-F238E27FC236}">
                <a16:creationId xmlns:a16="http://schemas.microsoft.com/office/drawing/2014/main" id="{DC51F56F-5B7B-4D05-B36A-495A8C2B63B8}"/>
              </a:ext>
            </a:extLst>
          </p:cNvPr>
          <p:cNvSpPr/>
          <p:nvPr/>
        </p:nvSpPr>
        <p:spPr>
          <a:xfrm>
            <a:off x="9146212" y="11568070"/>
            <a:ext cx="250383" cy="130169"/>
          </a:xfrm>
          <a:custGeom>
            <a:avLst/>
            <a:gdLst>
              <a:gd name="connsiteX0" fmla="*/ 181938 w 250383"/>
              <a:gd name="connsiteY0" fmla="*/ 43 h 130169"/>
              <a:gd name="connsiteX1" fmla="*/ 220038 w 250383"/>
              <a:gd name="connsiteY1" fmla="*/ 111168 h 130169"/>
              <a:gd name="connsiteX2" fmla="*/ 161301 w 250383"/>
              <a:gd name="connsiteY2" fmla="*/ 111168 h 130169"/>
              <a:gd name="connsiteX3" fmla="*/ 963 w 250383"/>
              <a:gd name="connsiteY3" fmla="*/ 107993 h 130169"/>
              <a:gd name="connsiteX4" fmla="*/ 243851 w 250383"/>
              <a:gd name="connsiteY4" fmla="*/ 125455 h 130169"/>
              <a:gd name="connsiteX5" fmla="*/ 181938 w 250383"/>
              <a:gd name="connsiteY5" fmla="*/ 43 h 13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383" h="130169">
                <a:moveTo>
                  <a:pt x="181938" y="43"/>
                </a:moveTo>
                <a:cubicBezTo>
                  <a:pt x="177969" y="-2338"/>
                  <a:pt x="223478" y="92647"/>
                  <a:pt x="220038" y="111168"/>
                </a:cubicBezTo>
                <a:cubicBezTo>
                  <a:pt x="216598" y="129689"/>
                  <a:pt x="161301" y="111168"/>
                  <a:pt x="161301" y="111168"/>
                </a:cubicBezTo>
                <a:cubicBezTo>
                  <a:pt x="124789" y="110639"/>
                  <a:pt x="-12795" y="105612"/>
                  <a:pt x="963" y="107993"/>
                </a:cubicBezTo>
                <a:cubicBezTo>
                  <a:pt x="14721" y="110374"/>
                  <a:pt x="212895" y="141859"/>
                  <a:pt x="243851" y="125455"/>
                </a:cubicBezTo>
                <a:cubicBezTo>
                  <a:pt x="274807" y="109051"/>
                  <a:pt x="185907" y="2424"/>
                  <a:pt x="181938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: 図形 1545">
            <a:extLst>
              <a:ext uri="{FF2B5EF4-FFF2-40B4-BE49-F238E27FC236}">
                <a16:creationId xmlns:a16="http://schemas.microsoft.com/office/drawing/2014/main" id="{F1E534CE-8F45-4AD0-B7D0-6812446FA098}"/>
              </a:ext>
            </a:extLst>
          </p:cNvPr>
          <p:cNvSpPr/>
          <p:nvPr/>
        </p:nvSpPr>
        <p:spPr>
          <a:xfrm>
            <a:off x="9170805" y="11568040"/>
            <a:ext cx="160707" cy="104863"/>
          </a:xfrm>
          <a:custGeom>
            <a:avLst/>
            <a:gdLst>
              <a:gd name="connsiteX0" fmla="*/ 152583 w 160707"/>
              <a:gd name="connsiteY0" fmla="*/ 73 h 104863"/>
              <a:gd name="connsiteX1" fmla="*/ 143058 w 160707"/>
              <a:gd name="connsiteY1" fmla="*/ 68335 h 104863"/>
              <a:gd name="connsiteX2" fmla="*/ 71620 w 160707"/>
              <a:gd name="connsiteY2" fmla="*/ 85798 h 104863"/>
              <a:gd name="connsiteX3" fmla="*/ 1770 w 160707"/>
              <a:gd name="connsiteY3" fmla="*/ 104848 h 104863"/>
              <a:gd name="connsiteX4" fmla="*/ 147820 w 160707"/>
              <a:gd name="connsiteY4" fmla="*/ 82623 h 104863"/>
              <a:gd name="connsiteX5" fmla="*/ 152583 w 160707"/>
              <a:gd name="connsiteY5" fmla="*/ 73 h 10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707" h="104863">
                <a:moveTo>
                  <a:pt x="152583" y="73"/>
                </a:moveTo>
                <a:cubicBezTo>
                  <a:pt x="151789" y="-2308"/>
                  <a:pt x="156552" y="54048"/>
                  <a:pt x="143058" y="68335"/>
                </a:cubicBezTo>
                <a:cubicBezTo>
                  <a:pt x="129564" y="82622"/>
                  <a:pt x="95168" y="79713"/>
                  <a:pt x="71620" y="85798"/>
                </a:cubicBezTo>
                <a:cubicBezTo>
                  <a:pt x="48072" y="91883"/>
                  <a:pt x="-10930" y="105377"/>
                  <a:pt x="1770" y="104848"/>
                </a:cubicBezTo>
                <a:cubicBezTo>
                  <a:pt x="14470" y="104319"/>
                  <a:pt x="122420" y="96381"/>
                  <a:pt x="147820" y="82623"/>
                </a:cubicBezTo>
                <a:cubicBezTo>
                  <a:pt x="173220" y="68865"/>
                  <a:pt x="153377" y="2454"/>
                  <a:pt x="152583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: 図形 1546">
            <a:extLst>
              <a:ext uri="{FF2B5EF4-FFF2-40B4-BE49-F238E27FC236}">
                <a16:creationId xmlns:a16="http://schemas.microsoft.com/office/drawing/2014/main" id="{3F95B6A4-5E2E-4AB1-8B44-409A57ABAF1B}"/>
              </a:ext>
            </a:extLst>
          </p:cNvPr>
          <p:cNvSpPr/>
          <p:nvPr/>
        </p:nvSpPr>
        <p:spPr>
          <a:xfrm>
            <a:off x="9294807" y="11704406"/>
            <a:ext cx="68269" cy="129496"/>
          </a:xfrm>
          <a:custGeom>
            <a:avLst/>
            <a:gdLst>
              <a:gd name="connsiteX0" fmla="*/ 68268 w 68269"/>
              <a:gd name="connsiteY0" fmla="*/ 232 h 129496"/>
              <a:gd name="connsiteX1" fmla="*/ 19056 w 68269"/>
              <a:gd name="connsiteY1" fmla="*/ 95482 h 129496"/>
              <a:gd name="connsiteX2" fmla="*/ 6 w 68269"/>
              <a:gd name="connsiteY2" fmla="*/ 128819 h 129496"/>
              <a:gd name="connsiteX3" fmla="*/ 17468 w 68269"/>
              <a:gd name="connsiteY3" fmla="*/ 70082 h 129496"/>
              <a:gd name="connsiteX4" fmla="*/ 68268 w 68269"/>
              <a:gd name="connsiteY4" fmla="*/ 232 h 12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69" h="129496">
                <a:moveTo>
                  <a:pt x="68268" y="232"/>
                </a:moveTo>
                <a:cubicBezTo>
                  <a:pt x="68533" y="4465"/>
                  <a:pt x="30433" y="74051"/>
                  <a:pt x="19056" y="95482"/>
                </a:cubicBezTo>
                <a:cubicBezTo>
                  <a:pt x="7679" y="116913"/>
                  <a:pt x="271" y="133052"/>
                  <a:pt x="6" y="128819"/>
                </a:cubicBezTo>
                <a:cubicBezTo>
                  <a:pt x="-259" y="124586"/>
                  <a:pt x="8208" y="89396"/>
                  <a:pt x="17468" y="70082"/>
                </a:cubicBezTo>
                <a:cubicBezTo>
                  <a:pt x="26728" y="50768"/>
                  <a:pt x="68003" y="-4001"/>
                  <a:pt x="68268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: 図形 1547">
            <a:extLst>
              <a:ext uri="{FF2B5EF4-FFF2-40B4-BE49-F238E27FC236}">
                <a16:creationId xmlns:a16="http://schemas.microsoft.com/office/drawing/2014/main" id="{32D4C64A-F1BB-40CD-868B-89E382CB301B}"/>
              </a:ext>
            </a:extLst>
          </p:cNvPr>
          <p:cNvSpPr/>
          <p:nvPr/>
        </p:nvSpPr>
        <p:spPr>
          <a:xfrm>
            <a:off x="9227752" y="11337923"/>
            <a:ext cx="170280" cy="235042"/>
          </a:xfrm>
          <a:custGeom>
            <a:avLst/>
            <a:gdLst>
              <a:gd name="connsiteX0" fmla="*/ 16261 w 170280"/>
              <a:gd name="connsiteY0" fmla="*/ 2 h 235042"/>
              <a:gd name="connsiteX1" fmla="*/ 1973 w 170280"/>
              <a:gd name="connsiteY1" fmla="*/ 203202 h 235042"/>
              <a:gd name="connsiteX2" fmla="*/ 65473 w 170280"/>
              <a:gd name="connsiteY2" fmla="*/ 217490 h 235042"/>
              <a:gd name="connsiteX3" fmla="*/ 170248 w 170280"/>
              <a:gd name="connsiteY3" fmla="*/ 234952 h 235042"/>
              <a:gd name="connsiteX4" fmla="*/ 54361 w 170280"/>
              <a:gd name="connsiteY4" fmla="*/ 209552 h 235042"/>
              <a:gd name="connsiteX5" fmla="*/ 17848 w 170280"/>
              <a:gd name="connsiteY5" fmla="*/ 198440 h 235042"/>
              <a:gd name="connsiteX6" fmla="*/ 16261 w 170280"/>
              <a:gd name="connsiteY6" fmla="*/ 2 h 23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280" h="235042">
                <a:moveTo>
                  <a:pt x="16261" y="2"/>
                </a:moveTo>
                <a:cubicBezTo>
                  <a:pt x="13615" y="796"/>
                  <a:pt x="-6229" y="166954"/>
                  <a:pt x="1973" y="203202"/>
                </a:cubicBezTo>
                <a:cubicBezTo>
                  <a:pt x="10175" y="239450"/>
                  <a:pt x="37427" y="212198"/>
                  <a:pt x="65473" y="217490"/>
                </a:cubicBezTo>
                <a:cubicBezTo>
                  <a:pt x="93519" y="222782"/>
                  <a:pt x="172100" y="236275"/>
                  <a:pt x="170248" y="234952"/>
                </a:cubicBezTo>
                <a:cubicBezTo>
                  <a:pt x="168396" y="233629"/>
                  <a:pt x="79761" y="215637"/>
                  <a:pt x="54361" y="209552"/>
                </a:cubicBezTo>
                <a:cubicBezTo>
                  <a:pt x="28961" y="203467"/>
                  <a:pt x="24727" y="229925"/>
                  <a:pt x="17848" y="198440"/>
                </a:cubicBezTo>
                <a:cubicBezTo>
                  <a:pt x="10969" y="166955"/>
                  <a:pt x="18907" y="-792"/>
                  <a:pt x="1626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: 図形 1548">
            <a:extLst>
              <a:ext uri="{FF2B5EF4-FFF2-40B4-BE49-F238E27FC236}">
                <a16:creationId xmlns:a16="http://schemas.microsoft.com/office/drawing/2014/main" id="{53136FF8-BFEB-48EE-9C33-317F54D49C9F}"/>
              </a:ext>
            </a:extLst>
          </p:cNvPr>
          <p:cNvSpPr/>
          <p:nvPr/>
        </p:nvSpPr>
        <p:spPr>
          <a:xfrm>
            <a:off x="9232730" y="11336295"/>
            <a:ext cx="171342" cy="224241"/>
          </a:xfrm>
          <a:custGeom>
            <a:avLst/>
            <a:gdLst>
              <a:gd name="connsiteX0" fmla="*/ 170 w 171342"/>
              <a:gd name="connsiteY0" fmla="*/ 43 h 224241"/>
              <a:gd name="connsiteX1" fmla="*/ 157333 w 171342"/>
              <a:gd name="connsiteY1" fmla="*/ 15918 h 224241"/>
              <a:gd name="connsiteX2" fmla="*/ 163683 w 171342"/>
              <a:gd name="connsiteY2" fmla="*/ 54018 h 224241"/>
              <a:gd name="connsiteX3" fmla="*/ 157333 w 171342"/>
              <a:gd name="connsiteY3" fmla="*/ 223880 h 224241"/>
              <a:gd name="connsiteX4" fmla="*/ 146220 w 171342"/>
              <a:gd name="connsiteY4" fmla="*/ 96880 h 224241"/>
              <a:gd name="connsiteX5" fmla="*/ 150983 w 171342"/>
              <a:gd name="connsiteY5" fmla="*/ 23855 h 224241"/>
              <a:gd name="connsiteX6" fmla="*/ 127170 w 171342"/>
              <a:gd name="connsiteY6" fmla="*/ 11155 h 224241"/>
              <a:gd name="connsiteX7" fmla="*/ 170 w 171342"/>
              <a:gd name="connsiteY7" fmla="*/ 43 h 22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342" h="224241">
                <a:moveTo>
                  <a:pt x="170" y="43"/>
                </a:moveTo>
                <a:cubicBezTo>
                  <a:pt x="5197" y="837"/>
                  <a:pt x="130081" y="6922"/>
                  <a:pt x="157333" y="15918"/>
                </a:cubicBezTo>
                <a:cubicBezTo>
                  <a:pt x="184585" y="24914"/>
                  <a:pt x="163683" y="19358"/>
                  <a:pt x="163683" y="54018"/>
                </a:cubicBezTo>
                <a:cubicBezTo>
                  <a:pt x="163683" y="88678"/>
                  <a:pt x="160244" y="216736"/>
                  <a:pt x="157333" y="223880"/>
                </a:cubicBezTo>
                <a:cubicBezTo>
                  <a:pt x="154422" y="231024"/>
                  <a:pt x="147278" y="130217"/>
                  <a:pt x="146220" y="96880"/>
                </a:cubicBezTo>
                <a:cubicBezTo>
                  <a:pt x="145162" y="63543"/>
                  <a:pt x="154158" y="38142"/>
                  <a:pt x="150983" y="23855"/>
                </a:cubicBezTo>
                <a:cubicBezTo>
                  <a:pt x="147808" y="9568"/>
                  <a:pt x="151512" y="12743"/>
                  <a:pt x="127170" y="11155"/>
                </a:cubicBezTo>
                <a:cubicBezTo>
                  <a:pt x="102828" y="9568"/>
                  <a:pt x="-4857" y="-751"/>
                  <a:pt x="170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: 図形 1549">
            <a:extLst>
              <a:ext uri="{FF2B5EF4-FFF2-40B4-BE49-F238E27FC236}">
                <a16:creationId xmlns:a16="http://schemas.microsoft.com/office/drawing/2014/main" id="{4AB97728-C573-4654-A0C2-0C8DEFF894A5}"/>
              </a:ext>
            </a:extLst>
          </p:cNvPr>
          <p:cNvSpPr/>
          <p:nvPr/>
        </p:nvSpPr>
        <p:spPr>
          <a:xfrm>
            <a:off x="9257438" y="11353530"/>
            <a:ext cx="139039" cy="206656"/>
          </a:xfrm>
          <a:custGeom>
            <a:avLst/>
            <a:gdLst>
              <a:gd name="connsiteX0" fmla="*/ 138975 w 139039"/>
              <a:gd name="connsiteY0" fmla="*/ 270 h 206656"/>
              <a:gd name="connsiteX1" fmla="*/ 26262 w 139039"/>
              <a:gd name="connsiteY1" fmla="*/ 22495 h 206656"/>
              <a:gd name="connsiteX2" fmla="*/ 23087 w 139039"/>
              <a:gd name="connsiteY2" fmla="*/ 98695 h 206656"/>
              <a:gd name="connsiteX3" fmla="*/ 24675 w 139039"/>
              <a:gd name="connsiteY3" fmla="*/ 159020 h 206656"/>
              <a:gd name="connsiteX4" fmla="*/ 92937 w 139039"/>
              <a:gd name="connsiteY4" fmla="*/ 181245 h 206656"/>
              <a:gd name="connsiteX5" fmla="*/ 129450 w 139039"/>
              <a:gd name="connsiteY5" fmla="*/ 206645 h 206656"/>
              <a:gd name="connsiteX6" fmla="*/ 26262 w 139039"/>
              <a:gd name="connsiteY6" fmla="*/ 178070 h 206656"/>
              <a:gd name="connsiteX7" fmla="*/ 8800 w 139039"/>
              <a:gd name="connsiteY7" fmla="*/ 154258 h 206656"/>
              <a:gd name="connsiteX8" fmla="*/ 8800 w 139039"/>
              <a:gd name="connsiteY8" fmla="*/ 33608 h 206656"/>
              <a:gd name="connsiteX9" fmla="*/ 138975 w 139039"/>
              <a:gd name="connsiteY9" fmla="*/ 270 h 206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039" h="206656">
                <a:moveTo>
                  <a:pt x="138975" y="270"/>
                </a:moveTo>
                <a:cubicBezTo>
                  <a:pt x="141885" y="-1582"/>
                  <a:pt x="45577" y="6091"/>
                  <a:pt x="26262" y="22495"/>
                </a:cubicBezTo>
                <a:cubicBezTo>
                  <a:pt x="6947" y="38899"/>
                  <a:pt x="23351" y="75941"/>
                  <a:pt x="23087" y="98695"/>
                </a:cubicBezTo>
                <a:cubicBezTo>
                  <a:pt x="22823" y="121449"/>
                  <a:pt x="13033" y="145262"/>
                  <a:pt x="24675" y="159020"/>
                </a:cubicBezTo>
                <a:cubicBezTo>
                  <a:pt x="36317" y="172778"/>
                  <a:pt x="75475" y="173308"/>
                  <a:pt x="92937" y="181245"/>
                </a:cubicBezTo>
                <a:cubicBezTo>
                  <a:pt x="110399" y="189182"/>
                  <a:pt x="140562" y="207174"/>
                  <a:pt x="129450" y="206645"/>
                </a:cubicBezTo>
                <a:cubicBezTo>
                  <a:pt x="118338" y="206116"/>
                  <a:pt x="46370" y="186801"/>
                  <a:pt x="26262" y="178070"/>
                </a:cubicBezTo>
                <a:cubicBezTo>
                  <a:pt x="6154" y="169339"/>
                  <a:pt x="11710" y="178335"/>
                  <a:pt x="8800" y="154258"/>
                </a:cubicBezTo>
                <a:cubicBezTo>
                  <a:pt x="5890" y="130181"/>
                  <a:pt x="-9456" y="56098"/>
                  <a:pt x="8800" y="33608"/>
                </a:cubicBezTo>
                <a:cubicBezTo>
                  <a:pt x="27056" y="11118"/>
                  <a:pt x="136065" y="2122"/>
                  <a:pt x="138975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: 図形 1550">
            <a:extLst>
              <a:ext uri="{FF2B5EF4-FFF2-40B4-BE49-F238E27FC236}">
                <a16:creationId xmlns:a16="http://schemas.microsoft.com/office/drawing/2014/main" id="{3296E2DB-E24F-418F-84C9-F6B6A0FBF138}"/>
              </a:ext>
            </a:extLst>
          </p:cNvPr>
          <p:cNvSpPr/>
          <p:nvPr/>
        </p:nvSpPr>
        <p:spPr>
          <a:xfrm>
            <a:off x="9241198" y="11203376"/>
            <a:ext cx="156509" cy="113927"/>
          </a:xfrm>
          <a:custGeom>
            <a:avLst/>
            <a:gdLst>
              <a:gd name="connsiteX0" fmla="*/ 2815 w 156509"/>
              <a:gd name="connsiteY0" fmla="*/ 4374 h 113927"/>
              <a:gd name="connsiteX1" fmla="*/ 61552 w 156509"/>
              <a:gd name="connsiteY1" fmla="*/ 4374 h 113927"/>
              <a:gd name="connsiteX2" fmla="*/ 139340 w 156509"/>
              <a:gd name="connsiteY2" fmla="*/ 42474 h 113927"/>
              <a:gd name="connsiteX3" fmla="*/ 112352 w 156509"/>
              <a:gd name="connsiteY3" fmla="*/ 113912 h 113927"/>
              <a:gd name="connsiteX4" fmla="*/ 153627 w 156509"/>
              <a:gd name="connsiteY4" fmla="*/ 36124 h 113927"/>
              <a:gd name="connsiteX5" fmla="*/ 2815 w 156509"/>
              <a:gd name="connsiteY5" fmla="*/ 4374 h 11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09" h="113927">
                <a:moveTo>
                  <a:pt x="2815" y="4374"/>
                </a:moveTo>
                <a:cubicBezTo>
                  <a:pt x="-12531" y="-918"/>
                  <a:pt x="38798" y="-1976"/>
                  <a:pt x="61552" y="4374"/>
                </a:cubicBezTo>
                <a:cubicBezTo>
                  <a:pt x="84306" y="10724"/>
                  <a:pt x="130873" y="24218"/>
                  <a:pt x="139340" y="42474"/>
                </a:cubicBezTo>
                <a:cubicBezTo>
                  <a:pt x="147807" y="60730"/>
                  <a:pt x="109971" y="114970"/>
                  <a:pt x="112352" y="113912"/>
                </a:cubicBezTo>
                <a:cubicBezTo>
                  <a:pt x="114733" y="112854"/>
                  <a:pt x="169502" y="53322"/>
                  <a:pt x="153627" y="36124"/>
                </a:cubicBezTo>
                <a:cubicBezTo>
                  <a:pt x="137752" y="18926"/>
                  <a:pt x="18161" y="9666"/>
                  <a:pt x="2815" y="4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: 図形 1551">
            <a:extLst>
              <a:ext uri="{FF2B5EF4-FFF2-40B4-BE49-F238E27FC236}">
                <a16:creationId xmlns:a16="http://schemas.microsoft.com/office/drawing/2014/main" id="{00442AAE-FAE6-4278-BF96-2B3E7C9C64A4}"/>
              </a:ext>
            </a:extLst>
          </p:cNvPr>
          <p:cNvSpPr/>
          <p:nvPr/>
        </p:nvSpPr>
        <p:spPr>
          <a:xfrm>
            <a:off x="9224054" y="11217251"/>
            <a:ext cx="171069" cy="60482"/>
          </a:xfrm>
          <a:custGeom>
            <a:avLst/>
            <a:gdLst>
              <a:gd name="connsiteX0" fmla="*/ 909 w 171069"/>
              <a:gd name="connsiteY0" fmla="*/ 24 h 60482"/>
              <a:gd name="connsiteX1" fmla="*/ 162834 w 171069"/>
              <a:gd name="connsiteY1" fmla="*/ 46062 h 60482"/>
              <a:gd name="connsiteX2" fmla="*/ 142196 w 171069"/>
              <a:gd name="connsiteY2" fmla="*/ 60349 h 60482"/>
              <a:gd name="connsiteX3" fmla="*/ 97746 w 171069"/>
              <a:gd name="connsiteY3" fmla="*/ 39712 h 60482"/>
              <a:gd name="connsiteX4" fmla="*/ 909 w 171069"/>
              <a:gd name="connsiteY4" fmla="*/ 24 h 6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069" h="60482">
                <a:moveTo>
                  <a:pt x="909" y="24"/>
                </a:moveTo>
                <a:cubicBezTo>
                  <a:pt x="11757" y="1082"/>
                  <a:pt x="139286" y="36008"/>
                  <a:pt x="162834" y="46062"/>
                </a:cubicBezTo>
                <a:cubicBezTo>
                  <a:pt x="186382" y="56116"/>
                  <a:pt x="153044" y="61407"/>
                  <a:pt x="142196" y="60349"/>
                </a:cubicBezTo>
                <a:cubicBezTo>
                  <a:pt x="131348" y="59291"/>
                  <a:pt x="116002" y="47385"/>
                  <a:pt x="97746" y="39712"/>
                </a:cubicBezTo>
                <a:cubicBezTo>
                  <a:pt x="79490" y="32039"/>
                  <a:pt x="-9939" y="-1034"/>
                  <a:pt x="909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: 図形 1552">
            <a:extLst>
              <a:ext uri="{FF2B5EF4-FFF2-40B4-BE49-F238E27FC236}">
                <a16:creationId xmlns:a16="http://schemas.microsoft.com/office/drawing/2014/main" id="{2A518FB1-3790-4BDF-831F-7381CB058797}"/>
              </a:ext>
            </a:extLst>
          </p:cNvPr>
          <p:cNvSpPr/>
          <p:nvPr/>
        </p:nvSpPr>
        <p:spPr>
          <a:xfrm>
            <a:off x="9231735" y="11069330"/>
            <a:ext cx="55160" cy="146581"/>
          </a:xfrm>
          <a:custGeom>
            <a:avLst/>
            <a:gdLst>
              <a:gd name="connsiteX0" fmla="*/ 55140 w 55160"/>
              <a:gd name="connsiteY0" fmla="*/ 308 h 146581"/>
              <a:gd name="connsiteX1" fmla="*/ 2753 w 55160"/>
              <a:gd name="connsiteY1" fmla="*/ 55870 h 146581"/>
              <a:gd name="connsiteX2" fmla="*/ 7515 w 55160"/>
              <a:gd name="connsiteY2" fmla="*/ 146358 h 146581"/>
              <a:gd name="connsiteX3" fmla="*/ 9103 w 55160"/>
              <a:gd name="connsiteY3" fmla="*/ 79683 h 146581"/>
              <a:gd name="connsiteX4" fmla="*/ 55140 w 55160"/>
              <a:gd name="connsiteY4" fmla="*/ 308 h 14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60" h="146581">
                <a:moveTo>
                  <a:pt x="55140" y="308"/>
                </a:moveTo>
                <a:cubicBezTo>
                  <a:pt x="54082" y="-3661"/>
                  <a:pt x="10690" y="31528"/>
                  <a:pt x="2753" y="55870"/>
                </a:cubicBezTo>
                <a:cubicBezTo>
                  <a:pt x="-5184" y="80212"/>
                  <a:pt x="6457" y="142389"/>
                  <a:pt x="7515" y="146358"/>
                </a:cubicBezTo>
                <a:cubicBezTo>
                  <a:pt x="8573" y="150327"/>
                  <a:pt x="2753" y="100320"/>
                  <a:pt x="9103" y="79683"/>
                </a:cubicBezTo>
                <a:cubicBezTo>
                  <a:pt x="15453" y="59046"/>
                  <a:pt x="56198" y="4277"/>
                  <a:pt x="55140" y="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: 図形 1553">
            <a:extLst>
              <a:ext uri="{FF2B5EF4-FFF2-40B4-BE49-F238E27FC236}">
                <a16:creationId xmlns:a16="http://schemas.microsoft.com/office/drawing/2014/main" id="{4E1DFE9F-EDA5-4F80-8A12-31E2E4DC66C6}"/>
              </a:ext>
            </a:extLst>
          </p:cNvPr>
          <p:cNvSpPr/>
          <p:nvPr/>
        </p:nvSpPr>
        <p:spPr>
          <a:xfrm>
            <a:off x="9213099" y="11072808"/>
            <a:ext cx="53183" cy="150820"/>
          </a:xfrm>
          <a:custGeom>
            <a:avLst/>
            <a:gdLst>
              <a:gd name="connsiteX0" fmla="*/ 53139 w 53183"/>
              <a:gd name="connsiteY0" fmla="*/ 5 h 150820"/>
              <a:gd name="connsiteX1" fmla="*/ 751 w 53183"/>
              <a:gd name="connsiteY1" fmla="*/ 61917 h 150820"/>
              <a:gd name="connsiteX2" fmla="*/ 21389 w 53183"/>
              <a:gd name="connsiteY2" fmla="*/ 150817 h 150820"/>
              <a:gd name="connsiteX3" fmla="*/ 10276 w 53183"/>
              <a:gd name="connsiteY3" fmla="*/ 65092 h 150820"/>
              <a:gd name="connsiteX4" fmla="*/ 53139 w 53183"/>
              <a:gd name="connsiteY4" fmla="*/ 5 h 15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83" h="150820">
                <a:moveTo>
                  <a:pt x="53139" y="5"/>
                </a:moveTo>
                <a:cubicBezTo>
                  <a:pt x="51552" y="-524"/>
                  <a:pt x="6043" y="36782"/>
                  <a:pt x="751" y="61917"/>
                </a:cubicBezTo>
                <a:cubicBezTo>
                  <a:pt x="-4541" y="87052"/>
                  <a:pt x="19802" y="150288"/>
                  <a:pt x="21389" y="150817"/>
                </a:cubicBezTo>
                <a:cubicBezTo>
                  <a:pt x="22976" y="151346"/>
                  <a:pt x="7366" y="89169"/>
                  <a:pt x="10276" y="65092"/>
                </a:cubicBezTo>
                <a:cubicBezTo>
                  <a:pt x="13186" y="41015"/>
                  <a:pt x="54726" y="534"/>
                  <a:pt x="5313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: 図形 1554">
            <a:extLst>
              <a:ext uri="{FF2B5EF4-FFF2-40B4-BE49-F238E27FC236}">
                <a16:creationId xmlns:a16="http://schemas.microsoft.com/office/drawing/2014/main" id="{C73BC9A9-9A9F-4DA9-9D49-905AB29BA7EE}"/>
              </a:ext>
            </a:extLst>
          </p:cNvPr>
          <p:cNvSpPr/>
          <p:nvPr/>
        </p:nvSpPr>
        <p:spPr>
          <a:xfrm>
            <a:off x="9351815" y="11068634"/>
            <a:ext cx="38514" cy="180337"/>
          </a:xfrm>
          <a:custGeom>
            <a:avLst/>
            <a:gdLst>
              <a:gd name="connsiteX0" fmla="*/ 148 w 38514"/>
              <a:gd name="connsiteY0" fmla="*/ 1004 h 180337"/>
              <a:gd name="connsiteX1" fmla="*/ 25548 w 38514"/>
              <a:gd name="connsiteY1" fmla="*/ 177216 h 180337"/>
              <a:gd name="connsiteX2" fmla="*/ 38248 w 38514"/>
              <a:gd name="connsiteY2" fmla="*/ 107366 h 180337"/>
              <a:gd name="connsiteX3" fmla="*/ 148 w 38514"/>
              <a:gd name="connsiteY3" fmla="*/ 1004 h 18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14" h="180337">
                <a:moveTo>
                  <a:pt x="148" y="1004"/>
                </a:moveTo>
                <a:cubicBezTo>
                  <a:pt x="-1969" y="12646"/>
                  <a:pt x="19198" y="159489"/>
                  <a:pt x="25548" y="177216"/>
                </a:cubicBezTo>
                <a:cubicBezTo>
                  <a:pt x="31898" y="194943"/>
                  <a:pt x="40100" y="132501"/>
                  <a:pt x="38248" y="107366"/>
                </a:cubicBezTo>
                <a:cubicBezTo>
                  <a:pt x="36396" y="82231"/>
                  <a:pt x="2265" y="-10638"/>
                  <a:pt x="148" y="1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: 図形 1555">
            <a:extLst>
              <a:ext uri="{FF2B5EF4-FFF2-40B4-BE49-F238E27FC236}">
                <a16:creationId xmlns:a16="http://schemas.microsoft.com/office/drawing/2014/main" id="{CE086118-0025-4D45-A7F5-793CF07C9C15}"/>
              </a:ext>
            </a:extLst>
          </p:cNvPr>
          <p:cNvSpPr/>
          <p:nvPr/>
        </p:nvSpPr>
        <p:spPr>
          <a:xfrm>
            <a:off x="9059863" y="10916744"/>
            <a:ext cx="230420" cy="109736"/>
          </a:xfrm>
          <a:custGeom>
            <a:avLst/>
            <a:gdLst>
              <a:gd name="connsiteX0" fmla="*/ 0 w 230420"/>
              <a:gd name="connsiteY0" fmla="*/ 10019 h 109736"/>
              <a:gd name="connsiteX1" fmla="*/ 85725 w 230420"/>
              <a:gd name="connsiteY1" fmla="*/ 103681 h 109736"/>
              <a:gd name="connsiteX2" fmla="*/ 104775 w 230420"/>
              <a:gd name="connsiteY2" fmla="*/ 98919 h 109736"/>
              <a:gd name="connsiteX3" fmla="*/ 225425 w 230420"/>
              <a:gd name="connsiteY3" fmla="*/ 86219 h 109736"/>
              <a:gd name="connsiteX4" fmla="*/ 200025 w 230420"/>
              <a:gd name="connsiteY4" fmla="*/ 48119 h 109736"/>
              <a:gd name="connsiteX5" fmla="*/ 131762 w 230420"/>
              <a:gd name="connsiteY5" fmla="*/ 494 h 109736"/>
              <a:gd name="connsiteX6" fmla="*/ 200025 w 230420"/>
              <a:gd name="connsiteY6" fmla="*/ 79869 h 109736"/>
              <a:gd name="connsiteX7" fmla="*/ 141287 w 230420"/>
              <a:gd name="connsiteY7" fmla="*/ 79869 h 109736"/>
              <a:gd name="connsiteX8" fmla="*/ 85725 w 230420"/>
              <a:gd name="connsiteY8" fmla="*/ 75106 h 109736"/>
              <a:gd name="connsiteX9" fmla="*/ 0 w 230420"/>
              <a:gd name="connsiteY9" fmla="*/ 10019 h 10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420" h="109736">
                <a:moveTo>
                  <a:pt x="0" y="10019"/>
                </a:moveTo>
                <a:cubicBezTo>
                  <a:pt x="0" y="14781"/>
                  <a:pt x="68263" y="88864"/>
                  <a:pt x="85725" y="103681"/>
                </a:cubicBezTo>
                <a:cubicBezTo>
                  <a:pt x="103187" y="118498"/>
                  <a:pt x="81492" y="101829"/>
                  <a:pt x="104775" y="98919"/>
                </a:cubicBezTo>
                <a:cubicBezTo>
                  <a:pt x="128058" y="96009"/>
                  <a:pt x="209550" y="94686"/>
                  <a:pt x="225425" y="86219"/>
                </a:cubicBezTo>
                <a:cubicBezTo>
                  <a:pt x="241300" y="77752"/>
                  <a:pt x="215636" y="62407"/>
                  <a:pt x="200025" y="48119"/>
                </a:cubicBezTo>
                <a:cubicBezTo>
                  <a:pt x="184415" y="33832"/>
                  <a:pt x="131762" y="-4798"/>
                  <a:pt x="131762" y="494"/>
                </a:cubicBezTo>
                <a:cubicBezTo>
                  <a:pt x="131762" y="5786"/>
                  <a:pt x="198438" y="66640"/>
                  <a:pt x="200025" y="79869"/>
                </a:cubicBezTo>
                <a:cubicBezTo>
                  <a:pt x="201612" y="93098"/>
                  <a:pt x="141287" y="79869"/>
                  <a:pt x="141287" y="79869"/>
                </a:cubicBezTo>
                <a:cubicBezTo>
                  <a:pt x="122237" y="79075"/>
                  <a:pt x="105833" y="85689"/>
                  <a:pt x="85725" y="75106"/>
                </a:cubicBezTo>
                <a:cubicBezTo>
                  <a:pt x="65617" y="64523"/>
                  <a:pt x="0" y="5257"/>
                  <a:pt x="0" y="10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: 図形 1556">
            <a:extLst>
              <a:ext uri="{FF2B5EF4-FFF2-40B4-BE49-F238E27FC236}">
                <a16:creationId xmlns:a16="http://schemas.microsoft.com/office/drawing/2014/main" id="{6583E0C9-9FEE-4C13-9FAD-D6E3674A708D}"/>
              </a:ext>
            </a:extLst>
          </p:cNvPr>
          <p:cNvSpPr/>
          <p:nvPr/>
        </p:nvSpPr>
        <p:spPr>
          <a:xfrm>
            <a:off x="8927790" y="10901355"/>
            <a:ext cx="260665" cy="35724"/>
          </a:xfrm>
          <a:custGeom>
            <a:avLst/>
            <a:gdLst>
              <a:gd name="connsiteX0" fmla="*/ 310 w 260665"/>
              <a:gd name="connsiteY0" fmla="*/ 8 h 35724"/>
              <a:gd name="connsiteX1" fmla="*/ 149535 w 260665"/>
              <a:gd name="connsiteY1" fmla="*/ 26995 h 35724"/>
              <a:gd name="connsiteX2" fmla="*/ 260660 w 260665"/>
              <a:gd name="connsiteY2" fmla="*/ 19058 h 35724"/>
              <a:gd name="connsiteX3" fmla="*/ 154298 w 260665"/>
              <a:gd name="connsiteY3" fmla="*/ 34933 h 35724"/>
              <a:gd name="connsiteX4" fmla="*/ 111435 w 260665"/>
              <a:gd name="connsiteY4" fmla="*/ 30170 h 35724"/>
              <a:gd name="connsiteX5" fmla="*/ 310 w 260665"/>
              <a:gd name="connsiteY5" fmla="*/ 8 h 3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65" h="35724">
                <a:moveTo>
                  <a:pt x="310" y="8"/>
                </a:moveTo>
                <a:cubicBezTo>
                  <a:pt x="6660" y="-521"/>
                  <a:pt x="106143" y="23820"/>
                  <a:pt x="149535" y="26995"/>
                </a:cubicBezTo>
                <a:cubicBezTo>
                  <a:pt x="192927" y="30170"/>
                  <a:pt x="259866" y="17735"/>
                  <a:pt x="260660" y="19058"/>
                </a:cubicBezTo>
                <a:cubicBezTo>
                  <a:pt x="261454" y="20381"/>
                  <a:pt x="179169" y="33081"/>
                  <a:pt x="154298" y="34933"/>
                </a:cubicBezTo>
                <a:cubicBezTo>
                  <a:pt x="129427" y="36785"/>
                  <a:pt x="136041" y="35462"/>
                  <a:pt x="111435" y="30170"/>
                </a:cubicBezTo>
                <a:cubicBezTo>
                  <a:pt x="86829" y="24878"/>
                  <a:pt x="-6040" y="537"/>
                  <a:pt x="31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: 図形 1557">
            <a:extLst>
              <a:ext uri="{FF2B5EF4-FFF2-40B4-BE49-F238E27FC236}">
                <a16:creationId xmlns:a16="http://schemas.microsoft.com/office/drawing/2014/main" id="{FFCCE730-E813-4B0A-825E-0A32867EE506}"/>
              </a:ext>
            </a:extLst>
          </p:cNvPr>
          <p:cNvSpPr/>
          <p:nvPr/>
        </p:nvSpPr>
        <p:spPr>
          <a:xfrm>
            <a:off x="9132867" y="11007458"/>
            <a:ext cx="173397" cy="42721"/>
          </a:xfrm>
          <a:custGeom>
            <a:avLst/>
            <a:gdLst>
              <a:gd name="connsiteX0" fmla="*/ 21 w 173397"/>
              <a:gd name="connsiteY0" fmla="*/ 30430 h 42721"/>
              <a:gd name="connsiteX1" fmla="*/ 152421 w 173397"/>
              <a:gd name="connsiteY1" fmla="*/ 38367 h 42721"/>
              <a:gd name="connsiteX2" fmla="*/ 173058 w 173397"/>
              <a:gd name="connsiteY2" fmla="*/ 39955 h 42721"/>
              <a:gd name="connsiteX3" fmla="*/ 163533 w 173397"/>
              <a:gd name="connsiteY3" fmla="*/ 267 h 42721"/>
              <a:gd name="connsiteX4" fmla="*/ 141308 w 173397"/>
              <a:gd name="connsiteY4" fmla="*/ 22492 h 42721"/>
              <a:gd name="connsiteX5" fmla="*/ 21 w 173397"/>
              <a:gd name="connsiteY5" fmla="*/ 30430 h 4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397" h="42721">
                <a:moveTo>
                  <a:pt x="21" y="30430"/>
                </a:moveTo>
                <a:cubicBezTo>
                  <a:pt x="1873" y="33076"/>
                  <a:pt x="123582" y="36780"/>
                  <a:pt x="152421" y="38367"/>
                </a:cubicBezTo>
                <a:cubicBezTo>
                  <a:pt x="181260" y="39954"/>
                  <a:pt x="171206" y="46305"/>
                  <a:pt x="173058" y="39955"/>
                </a:cubicBezTo>
                <a:cubicBezTo>
                  <a:pt x="174910" y="33605"/>
                  <a:pt x="168825" y="3177"/>
                  <a:pt x="163533" y="267"/>
                </a:cubicBezTo>
                <a:cubicBezTo>
                  <a:pt x="158241" y="-2643"/>
                  <a:pt x="166972" y="19052"/>
                  <a:pt x="141308" y="22492"/>
                </a:cubicBezTo>
                <a:cubicBezTo>
                  <a:pt x="115644" y="25932"/>
                  <a:pt x="-1831" y="27784"/>
                  <a:pt x="21" y="30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: 図形 1558">
            <a:extLst>
              <a:ext uri="{FF2B5EF4-FFF2-40B4-BE49-F238E27FC236}">
                <a16:creationId xmlns:a16="http://schemas.microsoft.com/office/drawing/2014/main" id="{04E8BB22-EA95-42F9-944D-B59C08962E9C}"/>
              </a:ext>
            </a:extLst>
          </p:cNvPr>
          <p:cNvSpPr/>
          <p:nvPr/>
        </p:nvSpPr>
        <p:spPr>
          <a:xfrm>
            <a:off x="9242234" y="11074124"/>
            <a:ext cx="122538" cy="20916"/>
          </a:xfrm>
          <a:custGeom>
            <a:avLst/>
            <a:gdLst>
              <a:gd name="connsiteX0" fmla="*/ 191 w 122538"/>
              <a:gd name="connsiteY0" fmla="*/ 276 h 20916"/>
              <a:gd name="connsiteX1" fmla="*/ 117666 w 122538"/>
              <a:gd name="connsiteY1" fmla="*/ 9801 h 20916"/>
              <a:gd name="connsiteX2" fmla="*/ 90679 w 122538"/>
              <a:gd name="connsiteY2" fmla="*/ 20914 h 20916"/>
              <a:gd name="connsiteX3" fmla="*/ 191 w 122538"/>
              <a:gd name="connsiteY3" fmla="*/ 276 h 2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538" h="20916">
                <a:moveTo>
                  <a:pt x="191" y="276"/>
                </a:moveTo>
                <a:cubicBezTo>
                  <a:pt x="4689" y="-1576"/>
                  <a:pt x="102585" y="6361"/>
                  <a:pt x="117666" y="9801"/>
                </a:cubicBezTo>
                <a:cubicBezTo>
                  <a:pt x="132747" y="13241"/>
                  <a:pt x="109729" y="20649"/>
                  <a:pt x="90679" y="20914"/>
                </a:cubicBezTo>
                <a:cubicBezTo>
                  <a:pt x="71629" y="21179"/>
                  <a:pt x="-4307" y="2128"/>
                  <a:pt x="191" y="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: 図形 1559">
            <a:extLst>
              <a:ext uri="{FF2B5EF4-FFF2-40B4-BE49-F238E27FC236}">
                <a16:creationId xmlns:a16="http://schemas.microsoft.com/office/drawing/2014/main" id="{7CB0D3CD-F966-403B-A57C-1D8D5E23476A}"/>
              </a:ext>
            </a:extLst>
          </p:cNvPr>
          <p:cNvSpPr/>
          <p:nvPr/>
        </p:nvSpPr>
        <p:spPr>
          <a:xfrm>
            <a:off x="8556384" y="10846612"/>
            <a:ext cx="464297" cy="61294"/>
          </a:xfrm>
          <a:custGeom>
            <a:avLst/>
            <a:gdLst>
              <a:gd name="connsiteX0" fmla="*/ 241 w 464297"/>
              <a:gd name="connsiteY0" fmla="*/ 61101 h 61294"/>
              <a:gd name="connsiteX1" fmla="*/ 217729 w 464297"/>
              <a:gd name="connsiteY1" fmla="*/ 2363 h 61294"/>
              <a:gd name="connsiteX2" fmla="*/ 462204 w 464297"/>
              <a:gd name="connsiteY2" fmla="*/ 11888 h 61294"/>
              <a:gd name="connsiteX3" fmla="*/ 327266 w 464297"/>
              <a:gd name="connsiteY3" fmla="*/ 15063 h 61294"/>
              <a:gd name="connsiteX4" fmla="*/ 178041 w 464297"/>
              <a:gd name="connsiteY4" fmla="*/ 21413 h 61294"/>
              <a:gd name="connsiteX5" fmla="*/ 241 w 464297"/>
              <a:gd name="connsiteY5" fmla="*/ 61101 h 6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297" h="61294">
                <a:moveTo>
                  <a:pt x="241" y="61101"/>
                </a:moveTo>
                <a:cubicBezTo>
                  <a:pt x="6856" y="57926"/>
                  <a:pt x="140735" y="10565"/>
                  <a:pt x="217729" y="2363"/>
                </a:cubicBezTo>
                <a:cubicBezTo>
                  <a:pt x="294723" y="-5839"/>
                  <a:pt x="443948" y="9771"/>
                  <a:pt x="462204" y="11888"/>
                </a:cubicBezTo>
                <a:cubicBezTo>
                  <a:pt x="480460" y="14005"/>
                  <a:pt x="374626" y="13476"/>
                  <a:pt x="327266" y="15063"/>
                </a:cubicBezTo>
                <a:cubicBezTo>
                  <a:pt x="279906" y="16650"/>
                  <a:pt x="231487" y="15328"/>
                  <a:pt x="178041" y="21413"/>
                </a:cubicBezTo>
                <a:cubicBezTo>
                  <a:pt x="124595" y="27498"/>
                  <a:pt x="-6374" y="64276"/>
                  <a:pt x="241" y="61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: 図形 1560">
            <a:extLst>
              <a:ext uri="{FF2B5EF4-FFF2-40B4-BE49-F238E27FC236}">
                <a16:creationId xmlns:a16="http://schemas.microsoft.com/office/drawing/2014/main" id="{A1EF200C-0879-4CB9-9BED-965C725B02BB}"/>
              </a:ext>
            </a:extLst>
          </p:cNvPr>
          <p:cNvSpPr/>
          <p:nvPr/>
        </p:nvSpPr>
        <p:spPr>
          <a:xfrm>
            <a:off x="8812180" y="10882278"/>
            <a:ext cx="264220" cy="135048"/>
          </a:xfrm>
          <a:custGeom>
            <a:avLst/>
            <a:gdLst>
              <a:gd name="connsiteX0" fmla="*/ 33 w 264220"/>
              <a:gd name="connsiteY0" fmla="*/ 35 h 135048"/>
              <a:gd name="connsiteX1" fmla="*/ 139733 w 264220"/>
              <a:gd name="connsiteY1" fmla="*/ 54010 h 135048"/>
              <a:gd name="connsiteX2" fmla="*/ 263558 w 264220"/>
              <a:gd name="connsiteY2" fmla="*/ 134972 h 135048"/>
              <a:gd name="connsiteX3" fmla="*/ 187358 w 264220"/>
              <a:gd name="connsiteY3" fmla="*/ 68297 h 135048"/>
              <a:gd name="connsiteX4" fmla="*/ 152433 w 264220"/>
              <a:gd name="connsiteY4" fmla="*/ 46072 h 135048"/>
              <a:gd name="connsiteX5" fmla="*/ 33 w 264220"/>
              <a:gd name="connsiteY5" fmla="*/ 35 h 13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220" h="135048">
                <a:moveTo>
                  <a:pt x="33" y="35"/>
                </a:moveTo>
                <a:cubicBezTo>
                  <a:pt x="-2084" y="1358"/>
                  <a:pt x="95812" y="31521"/>
                  <a:pt x="139733" y="54010"/>
                </a:cubicBezTo>
                <a:cubicBezTo>
                  <a:pt x="183654" y="76499"/>
                  <a:pt x="255621" y="132591"/>
                  <a:pt x="263558" y="134972"/>
                </a:cubicBezTo>
                <a:cubicBezTo>
                  <a:pt x="271495" y="137353"/>
                  <a:pt x="205879" y="83114"/>
                  <a:pt x="187358" y="68297"/>
                </a:cubicBezTo>
                <a:cubicBezTo>
                  <a:pt x="168837" y="53480"/>
                  <a:pt x="183654" y="57184"/>
                  <a:pt x="152433" y="46072"/>
                </a:cubicBezTo>
                <a:cubicBezTo>
                  <a:pt x="121212" y="34960"/>
                  <a:pt x="2150" y="-1288"/>
                  <a:pt x="3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: 図形 1561">
            <a:extLst>
              <a:ext uri="{FF2B5EF4-FFF2-40B4-BE49-F238E27FC236}">
                <a16:creationId xmlns:a16="http://schemas.microsoft.com/office/drawing/2014/main" id="{50AACC76-A59F-44C6-B132-E91523944952}"/>
              </a:ext>
            </a:extLst>
          </p:cNvPr>
          <p:cNvSpPr/>
          <p:nvPr/>
        </p:nvSpPr>
        <p:spPr>
          <a:xfrm>
            <a:off x="8884691" y="10841326"/>
            <a:ext cx="296459" cy="79087"/>
          </a:xfrm>
          <a:custGeom>
            <a:avLst/>
            <a:gdLst>
              <a:gd name="connsiteX0" fmla="*/ 60872 w 296459"/>
              <a:gd name="connsiteY0" fmla="*/ 2887 h 79087"/>
              <a:gd name="connsiteX1" fmla="*/ 230734 w 296459"/>
              <a:gd name="connsiteY1" fmla="*/ 45749 h 79087"/>
              <a:gd name="connsiteX2" fmla="*/ 295822 w 296459"/>
              <a:gd name="connsiteY2" fmla="*/ 79087 h 79087"/>
              <a:gd name="connsiteX3" fmla="*/ 197397 w 296459"/>
              <a:gd name="connsiteY3" fmla="*/ 45749 h 79087"/>
              <a:gd name="connsiteX4" fmla="*/ 97384 w 296459"/>
              <a:gd name="connsiteY4" fmla="*/ 61624 h 79087"/>
              <a:gd name="connsiteX5" fmla="*/ 191047 w 296459"/>
              <a:gd name="connsiteY5" fmla="*/ 50512 h 79087"/>
              <a:gd name="connsiteX6" fmla="*/ 267247 w 296459"/>
              <a:gd name="connsiteY6" fmla="*/ 69562 h 79087"/>
              <a:gd name="connsiteX7" fmla="*/ 151359 w 296459"/>
              <a:gd name="connsiteY7" fmla="*/ 29874 h 79087"/>
              <a:gd name="connsiteX8" fmla="*/ 3722 w 296459"/>
              <a:gd name="connsiteY8" fmla="*/ 6062 h 79087"/>
              <a:gd name="connsiteX9" fmla="*/ 60872 w 296459"/>
              <a:gd name="connsiteY9" fmla="*/ 2887 h 7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459" h="79087">
                <a:moveTo>
                  <a:pt x="60872" y="2887"/>
                </a:moveTo>
                <a:cubicBezTo>
                  <a:pt x="98707" y="9501"/>
                  <a:pt x="191576" y="33049"/>
                  <a:pt x="230734" y="45749"/>
                </a:cubicBezTo>
                <a:cubicBezTo>
                  <a:pt x="269892" y="58449"/>
                  <a:pt x="301378" y="79087"/>
                  <a:pt x="295822" y="79087"/>
                </a:cubicBezTo>
                <a:cubicBezTo>
                  <a:pt x="290266" y="79087"/>
                  <a:pt x="230470" y="48659"/>
                  <a:pt x="197397" y="45749"/>
                </a:cubicBezTo>
                <a:cubicBezTo>
                  <a:pt x="164324" y="42839"/>
                  <a:pt x="98442" y="60830"/>
                  <a:pt x="97384" y="61624"/>
                </a:cubicBezTo>
                <a:cubicBezTo>
                  <a:pt x="96326" y="62418"/>
                  <a:pt x="162737" y="49189"/>
                  <a:pt x="191047" y="50512"/>
                </a:cubicBezTo>
                <a:cubicBezTo>
                  <a:pt x="219357" y="51835"/>
                  <a:pt x="273862" y="73002"/>
                  <a:pt x="267247" y="69562"/>
                </a:cubicBezTo>
                <a:cubicBezTo>
                  <a:pt x="260632" y="66122"/>
                  <a:pt x="195280" y="40457"/>
                  <a:pt x="151359" y="29874"/>
                </a:cubicBezTo>
                <a:cubicBezTo>
                  <a:pt x="107438" y="19291"/>
                  <a:pt x="19068" y="9502"/>
                  <a:pt x="3722" y="6062"/>
                </a:cubicBezTo>
                <a:cubicBezTo>
                  <a:pt x="-11624" y="2622"/>
                  <a:pt x="23037" y="-3727"/>
                  <a:pt x="60872" y="2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: 図形 1562">
            <a:extLst>
              <a:ext uri="{FF2B5EF4-FFF2-40B4-BE49-F238E27FC236}">
                <a16:creationId xmlns:a16="http://schemas.microsoft.com/office/drawing/2014/main" id="{8BAE368C-3212-4578-9421-3E33A08E553A}"/>
              </a:ext>
            </a:extLst>
          </p:cNvPr>
          <p:cNvSpPr/>
          <p:nvPr/>
        </p:nvSpPr>
        <p:spPr>
          <a:xfrm>
            <a:off x="8588411" y="11011286"/>
            <a:ext cx="230209" cy="312596"/>
          </a:xfrm>
          <a:custGeom>
            <a:avLst/>
            <a:gdLst>
              <a:gd name="connsiteX0" fmla="*/ 1022 w 230209"/>
              <a:gd name="connsiteY0" fmla="*/ 1731 h 312596"/>
              <a:gd name="connsiteX1" fmla="*/ 5256 w 230209"/>
              <a:gd name="connsiteY1" fmla="*/ 302297 h 312596"/>
              <a:gd name="connsiteX2" fmla="*/ 37006 w 230209"/>
              <a:gd name="connsiteY2" fmla="*/ 221864 h 312596"/>
              <a:gd name="connsiteX3" fmla="*/ 229622 w 230209"/>
              <a:gd name="connsiteY3" fmla="*/ 16547 h 312596"/>
              <a:gd name="connsiteX4" fmla="*/ 94156 w 230209"/>
              <a:gd name="connsiteY4" fmla="*/ 192231 h 312596"/>
              <a:gd name="connsiteX5" fmla="*/ 13722 w 230209"/>
              <a:gd name="connsiteY5" fmla="*/ 293831 h 312596"/>
              <a:gd name="connsiteX6" fmla="*/ 15839 w 230209"/>
              <a:gd name="connsiteY6" fmla="*/ 183764 h 312596"/>
              <a:gd name="connsiteX7" fmla="*/ 1022 w 230209"/>
              <a:gd name="connsiteY7" fmla="*/ 1731 h 31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209" h="312596">
                <a:moveTo>
                  <a:pt x="1022" y="1731"/>
                </a:moveTo>
                <a:cubicBezTo>
                  <a:pt x="-742" y="21487"/>
                  <a:pt x="-741" y="265608"/>
                  <a:pt x="5256" y="302297"/>
                </a:cubicBezTo>
                <a:cubicBezTo>
                  <a:pt x="11253" y="338986"/>
                  <a:pt x="-388" y="269489"/>
                  <a:pt x="37006" y="221864"/>
                </a:cubicBezTo>
                <a:cubicBezTo>
                  <a:pt x="74400" y="174239"/>
                  <a:pt x="220097" y="21486"/>
                  <a:pt x="229622" y="16547"/>
                </a:cubicBezTo>
                <a:cubicBezTo>
                  <a:pt x="239147" y="11608"/>
                  <a:pt x="130139" y="146017"/>
                  <a:pt x="94156" y="192231"/>
                </a:cubicBezTo>
                <a:cubicBezTo>
                  <a:pt x="58173" y="238445"/>
                  <a:pt x="26775" y="295242"/>
                  <a:pt x="13722" y="293831"/>
                </a:cubicBezTo>
                <a:cubicBezTo>
                  <a:pt x="669" y="292420"/>
                  <a:pt x="16192" y="230683"/>
                  <a:pt x="15839" y="183764"/>
                </a:cubicBezTo>
                <a:cubicBezTo>
                  <a:pt x="15486" y="136845"/>
                  <a:pt x="2786" y="-18025"/>
                  <a:pt x="1022" y="1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: 図形 1563">
            <a:extLst>
              <a:ext uri="{FF2B5EF4-FFF2-40B4-BE49-F238E27FC236}">
                <a16:creationId xmlns:a16="http://schemas.microsoft.com/office/drawing/2014/main" id="{16ACA878-1F4B-43DD-B2ED-74A10AD1A1BF}"/>
              </a:ext>
            </a:extLst>
          </p:cNvPr>
          <p:cNvSpPr/>
          <p:nvPr/>
        </p:nvSpPr>
        <p:spPr>
          <a:xfrm>
            <a:off x="8204217" y="11260178"/>
            <a:ext cx="347118" cy="203934"/>
          </a:xfrm>
          <a:custGeom>
            <a:avLst/>
            <a:gdLst>
              <a:gd name="connsiteX0" fmla="*/ 4216 w 347118"/>
              <a:gd name="connsiteY0" fmla="*/ 203689 h 203934"/>
              <a:gd name="connsiteX1" fmla="*/ 57133 w 347118"/>
              <a:gd name="connsiteY1" fmla="*/ 93622 h 203934"/>
              <a:gd name="connsiteX2" fmla="*/ 167200 w 347118"/>
              <a:gd name="connsiteY2" fmla="*/ 70339 h 203934"/>
              <a:gd name="connsiteX3" fmla="*/ 268800 w 347118"/>
              <a:gd name="connsiteY3" fmla="*/ 36472 h 203934"/>
              <a:gd name="connsiteX4" fmla="*/ 300550 w 347118"/>
              <a:gd name="connsiteY4" fmla="*/ 2605 h 203934"/>
              <a:gd name="connsiteX5" fmla="*/ 347116 w 347118"/>
              <a:gd name="connsiteY5" fmla="*/ 110555 h 203934"/>
              <a:gd name="connsiteX6" fmla="*/ 298433 w 347118"/>
              <a:gd name="connsiteY6" fmla="*/ 8955 h 203934"/>
              <a:gd name="connsiteX7" fmla="*/ 165083 w 347118"/>
              <a:gd name="connsiteY7" fmla="*/ 59755 h 203934"/>
              <a:gd name="connsiteX8" fmla="*/ 4216 w 347118"/>
              <a:gd name="connsiteY8" fmla="*/ 203689 h 20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118" h="203934">
                <a:moveTo>
                  <a:pt x="4216" y="203689"/>
                </a:moveTo>
                <a:cubicBezTo>
                  <a:pt x="-13776" y="209334"/>
                  <a:pt x="29969" y="115847"/>
                  <a:pt x="57133" y="93622"/>
                </a:cubicBezTo>
                <a:cubicBezTo>
                  <a:pt x="84297" y="71397"/>
                  <a:pt x="131922" y="79864"/>
                  <a:pt x="167200" y="70339"/>
                </a:cubicBezTo>
                <a:cubicBezTo>
                  <a:pt x="202478" y="60814"/>
                  <a:pt x="246575" y="47761"/>
                  <a:pt x="268800" y="36472"/>
                </a:cubicBezTo>
                <a:cubicBezTo>
                  <a:pt x="291025" y="25183"/>
                  <a:pt x="287497" y="-9742"/>
                  <a:pt x="300550" y="2605"/>
                </a:cubicBezTo>
                <a:cubicBezTo>
                  <a:pt x="313603" y="14952"/>
                  <a:pt x="347469" y="109497"/>
                  <a:pt x="347116" y="110555"/>
                </a:cubicBezTo>
                <a:cubicBezTo>
                  <a:pt x="346763" y="111613"/>
                  <a:pt x="328772" y="17422"/>
                  <a:pt x="298433" y="8955"/>
                </a:cubicBezTo>
                <a:cubicBezTo>
                  <a:pt x="268094" y="488"/>
                  <a:pt x="212708" y="30474"/>
                  <a:pt x="165083" y="59755"/>
                </a:cubicBezTo>
                <a:cubicBezTo>
                  <a:pt x="117458" y="89036"/>
                  <a:pt x="22208" y="198044"/>
                  <a:pt x="4216" y="203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: 図形 1564">
            <a:extLst>
              <a:ext uri="{FF2B5EF4-FFF2-40B4-BE49-F238E27FC236}">
                <a16:creationId xmlns:a16="http://schemas.microsoft.com/office/drawing/2014/main" id="{DB8B12E7-539B-43E5-8E82-67BCD7B01745}"/>
              </a:ext>
            </a:extLst>
          </p:cNvPr>
          <p:cNvSpPr/>
          <p:nvPr/>
        </p:nvSpPr>
        <p:spPr>
          <a:xfrm>
            <a:off x="8472944" y="11080528"/>
            <a:ext cx="95423" cy="506353"/>
          </a:xfrm>
          <a:custGeom>
            <a:avLst/>
            <a:gdLst>
              <a:gd name="connsiteX0" fmla="*/ 67806 w 95423"/>
              <a:gd name="connsiteY0" fmla="*/ 2339 h 506353"/>
              <a:gd name="connsiteX1" fmla="*/ 95323 w 95423"/>
              <a:gd name="connsiteY1" fmla="*/ 294439 h 506353"/>
              <a:gd name="connsiteX2" fmla="*/ 76273 w 95423"/>
              <a:gd name="connsiteY2" fmla="*/ 506105 h 506353"/>
              <a:gd name="connsiteX3" fmla="*/ 55106 w 95423"/>
              <a:gd name="connsiteY3" fmla="*/ 338889 h 506353"/>
              <a:gd name="connsiteX4" fmla="*/ 73 w 95423"/>
              <a:gd name="connsiteY4" fmla="*/ 421439 h 506353"/>
              <a:gd name="connsiteX5" fmla="*/ 67806 w 95423"/>
              <a:gd name="connsiteY5" fmla="*/ 315605 h 506353"/>
              <a:gd name="connsiteX6" fmla="*/ 74156 w 95423"/>
              <a:gd name="connsiteY6" fmla="*/ 341005 h 506353"/>
              <a:gd name="connsiteX7" fmla="*/ 65689 w 95423"/>
              <a:gd name="connsiteY7" fmla="*/ 165322 h 506353"/>
              <a:gd name="connsiteX8" fmla="*/ 67806 w 95423"/>
              <a:gd name="connsiteY8" fmla="*/ 2339 h 50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423" h="506353">
                <a:moveTo>
                  <a:pt x="67806" y="2339"/>
                </a:moveTo>
                <a:cubicBezTo>
                  <a:pt x="72745" y="23858"/>
                  <a:pt x="93912" y="210478"/>
                  <a:pt x="95323" y="294439"/>
                </a:cubicBezTo>
                <a:cubicBezTo>
                  <a:pt x="96734" y="378400"/>
                  <a:pt x="82976" y="498697"/>
                  <a:pt x="76273" y="506105"/>
                </a:cubicBezTo>
                <a:cubicBezTo>
                  <a:pt x="69570" y="513513"/>
                  <a:pt x="67806" y="353000"/>
                  <a:pt x="55106" y="338889"/>
                </a:cubicBezTo>
                <a:cubicBezTo>
                  <a:pt x="42406" y="324778"/>
                  <a:pt x="-2044" y="425320"/>
                  <a:pt x="73" y="421439"/>
                </a:cubicBezTo>
                <a:cubicBezTo>
                  <a:pt x="2190" y="417558"/>
                  <a:pt x="55459" y="329011"/>
                  <a:pt x="67806" y="315605"/>
                </a:cubicBezTo>
                <a:cubicBezTo>
                  <a:pt x="80153" y="302199"/>
                  <a:pt x="74509" y="366052"/>
                  <a:pt x="74156" y="341005"/>
                </a:cubicBezTo>
                <a:cubicBezTo>
                  <a:pt x="73803" y="315958"/>
                  <a:pt x="67100" y="217180"/>
                  <a:pt x="65689" y="165322"/>
                </a:cubicBezTo>
                <a:cubicBezTo>
                  <a:pt x="64278" y="113464"/>
                  <a:pt x="62867" y="-19180"/>
                  <a:pt x="67806" y="2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: 図形 1565">
            <a:extLst>
              <a:ext uri="{FF2B5EF4-FFF2-40B4-BE49-F238E27FC236}">
                <a16:creationId xmlns:a16="http://schemas.microsoft.com/office/drawing/2014/main" id="{A3087DC2-DDB1-4419-B500-20B7A0AF1FD4}"/>
              </a:ext>
            </a:extLst>
          </p:cNvPr>
          <p:cNvSpPr/>
          <p:nvPr/>
        </p:nvSpPr>
        <p:spPr>
          <a:xfrm>
            <a:off x="8699385" y="11154426"/>
            <a:ext cx="288020" cy="411365"/>
          </a:xfrm>
          <a:custGeom>
            <a:avLst/>
            <a:gdLst>
              <a:gd name="connsiteX0" fmla="*/ 65732 w 288020"/>
              <a:gd name="connsiteY0" fmla="*/ 407 h 411365"/>
              <a:gd name="connsiteX1" fmla="*/ 25515 w 288020"/>
              <a:gd name="connsiteY1" fmla="*/ 256524 h 411365"/>
              <a:gd name="connsiteX2" fmla="*/ 4348 w 288020"/>
              <a:gd name="connsiteY2" fmla="*/ 411041 h 411365"/>
              <a:gd name="connsiteX3" fmla="*/ 112298 w 288020"/>
              <a:gd name="connsiteY3" fmla="*/ 294624 h 411365"/>
              <a:gd name="connsiteX4" fmla="*/ 230832 w 288020"/>
              <a:gd name="connsiteY4" fmla="*/ 205724 h 411365"/>
              <a:gd name="connsiteX5" fmla="*/ 205432 w 288020"/>
              <a:gd name="connsiteY5" fmla="*/ 38507 h 411365"/>
              <a:gd name="connsiteX6" fmla="*/ 287982 w 288020"/>
              <a:gd name="connsiteY6" fmla="*/ 59674 h 411365"/>
              <a:gd name="connsiteX7" fmla="*/ 216015 w 288020"/>
              <a:gd name="connsiteY7" fmla="*/ 25807 h 411365"/>
              <a:gd name="connsiteX8" fmla="*/ 203315 w 288020"/>
              <a:gd name="connsiteY8" fmla="*/ 205724 h 411365"/>
              <a:gd name="connsiteX9" fmla="*/ 74198 w 288020"/>
              <a:gd name="connsiteY9" fmla="*/ 305207 h 411365"/>
              <a:gd name="connsiteX10" fmla="*/ 38215 w 288020"/>
              <a:gd name="connsiteY10" fmla="*/ 320024 h 411365"/>
              <a:gd name="connsiteX11" fmla="*/ 65732 w 288020"/>
              <a:gd name="connsiteY11" fmla="*/ 407 h 41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8020" h="411365">
                <a:moveTo>
                  <a:pt x="65732" y="407"/>
                </a:moveTo>
                <a:cubicBezTo>
                  <a:pt x="63615" y="-10176"/>
                  <a:pt x="35746" y="188085"/>
                  <a:pt x="25515" y="256524"/>
                </a:cubicBezTo>
                <a:cubicBezTo>
                  <a:pt x="15284" y="324963"/>
                  <a:pt x="-10116" y="404691"/>
                  <a:pt x="4348" y="411041"/>
                </a:cubicBezTo>
                <a:cubicBezTo>
                  <a:pt x="18812" y="417391"/>
                  <a:pt x="74551" y="328844"/>
                  <a:pt x="112298" y="294624"/>
                </a:cubicBezTo>
                <a:cubicBezTo>
                  <a:pt x="150045" y="260405"/>
                  <a:pt x="215310" y="248410"/>
                  <a:pt x="230832" y="205724"/>
                </a:cubicBezTo>
                <a:cubicBezTo>
                  <a:pt x="246354" y="163038"/>
                  <a:pt x="195907" y="62849"/>
                  <a:pt x="205432" y="38507"/>
                </a:cubicBezTo>
                <a:cubicBezTo>
                  <a:pt x="214957" y="14165"/>
                  <a:pt x="286218" y="61791"/>
                  <a:pt x="287982" y="59674"/>
                </a:cubicBezTo>
                <a:cubicBezTo>
                  <a:pt x="289746" y="57557"/>
                  <a:pt x="230126" y="1465"/>
                  <a:pt x="216015" y="25807"/>
                </a:cubicBezTo>
                <a:cubicBezTo>
                  <a:pt x="201904" y="50149"/>
                  <a:pt x="226951" y="159157"/>
                  <a:pt x="203315" y="205724"/>
                </a:cubicBezTo>
                <a:cubicBezTo>
                  <a:pt x="179679" y="252291"/>
                  <a:pt x="101715" y="286157"/>
                  <a:pt x="74198" y="305207"/>
                </a:cubicBezTo>
                <a:cubicBezTo>
                  <a:pt x="46681" y="324257"/>
                  <a:pt x="37862" y="368354"/>
                  <a:pt x="38215" y="320024"/>
                </a:cubicBezTo>
                <a:cubicBezTo>
                  <a:pt x="38568" y="271694"/>
                  <a:pt x="67849" y="10990"/>
                  <a:pt x="65732" y="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: 図形 1566">
            <a:extLst>
              <a:ext uri="{FF2B5EF4-FFF2-40B4-BE49-F238E27FC236}">
                <a16:creationId xmlns:a16="http://schemas.microsoft.com/office/drawing/2014/main" id="{69061F61-3980-4B99-A37E-FED6C77E53CA}"/>
              </a:ext>
            </a:extLst>
          </p:cNvPr>
          <p:cNvSpPr/>
          <p:nvPr/>
        </p:nvSpPr>
        <p:spPr>
          <a:xfrm>
            <a:off x="7886671" y="11021867"/>
            <a:ext cx="93382" cy="183055"/>
          </a:xfrm>
          <a:custGeom>
            <a:avLst/>
            <a:gdLst>
              <a:gd name="connsiteX0" fmla="*/ 29 w 93382"/>
              <a:gd name="connsiteY0" fmla="*/ 49358 h 183055"/>
              <a:gd name="connsiteX1" fmla="*/ 73054 w 93382"/>
              <a:gd name="connsiteY1" fmla="*/ 17608 h 183055"/>
              <a:gd name="connsiteX2" fmla="*/ 73054 w 93382"/>
              <a:gd name="connsiteY2" fmla="*/ 66821 h 183055"/>
              <a:gd name="connsiteX3" fmla="*/ 76229 w 93382"/>
              <a:gd name="connsiteY3" fmla="*/ 176358 h 183055"/>
              <a:gd name="connsiteX4" fmla="*/ 80992 w 93382"/>
              <a:gd name="connsiteY4" fmla="*/ 158896 h 183055"/>
              <a:gd name="connsiteX5" fmla="*/ 92104 w 93382"/>
              <a:gd name="connsiteY5" fmla="*/ 58883 h 183055"/>
              <a:gd name="connsiteX6" fmla="*/ 82579 w 93382"/>
              <a:gd name="connsiteY6" fmla="*/ 146 h 183055"/>
              <a:gd name="connsiteX7" fmla="*/ 29 w 93382"/>
              <a:gd name="connsiteY7" fmla="*/ 49358 h 18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382" h="183055">
                <a:moveTo>
                  <a:pt x="29" y="49358"/>
                </a:moveTo>
                <a:cubicBezTo>
                  <a:pt x="-1558" y="52268"/>
                  <a:pt x="60883" y="14697"/>
                  <a:pt x="73054" y="17608"/>
                </a:cubicBezTo>
                <a:cubicBezTo>
                  <a:pt x="85225" y="20518"/>
                  <a:pt x="72525" y="40363"/>
                  <a:pt x="73054" y="66821"/>
                </a:cubicBezTo>
                <a:cubicBezTo>
                  <a:pt x="73583" y="93279"/>
                  <a:pt x="74906" y="161012"/>
                  <a:pt x="76229" y="176358"/>
                </a:cubicBezTo>
                <a:cubicBezTo>
                  <a:pt x="77552" y="191704"/>
                  <a:pt x="78346" y="178475"/>
                  <a:pt x="80992" y="158896"/>
                </a:cubicBezTo>
                <a:cubicBezTo>
                  <a:pt x="83638" y="139317"/>
                  <a:pt x="91840" y="85341"/>
                  <a:pt x="92104" y="58883"/>
                </a:cubicBezTo>
                <a:cubicBezTo>
                  <a:pt x="92369" y="32425"/>
                  <a:pt x="98189" y="3321"/>
                  <a:pt x="82579" y="146"/>
                </a:cubicBezTo>
                <a:cubicBezTo>
                  <a:pt x="66969" y="-3029"/>
                  <a:pt x="1616" y="46448"/>
                  <a:pt x="29" y="49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: 図形 1567">
            <a:extLst>
              <a:ext uri="{FF2B5EF4-FFF2-40B4-BE49-F238E27FC236}">
                <a16:creationId xmlns:a16="http://schemas.microsoft.com/office/drawing/2014/main" id="{375F8373-4C47-46B6-98D1-0543D581F028}"/>
              </a:ext>
            </a:extLst>
          </p:cNvPr>
          <p:cNvSpPr/>
          <p:nvPr/>
        </p:nvSpPr>
        <p:spPr>
          <a:xfrm>
            <a:off x="8005403" y="11274176"/>
            <a:ext cx="337190" cy="103449"/>
          </a:xfrm>
          <a:custGeom>
            <a:avLst/>
            <a:gdLst>
              <a:gd name="connsiteX0" fmla="*/ 336910 w 337190"/>
              <a:gd name="connsiteY0" fmla="*/ 49462 h 103449"/>
              <a:gd name="connsiteX1" fmla="*/ 235310 w 337190"/>
              <a:gd name="connsiteY1" fmla="*/ 57399 h 103449"/>
              <a:gd name="connsiteX2" fmla="*/ 211497 w 337190"/>
              <a:gd name="connsiteY2" fmla="*/ 103437 h 103449"/>
              <a:gd name="connsiteX3" fmla="*/ 179747 w 337190"/>
              <a:gd name="connsiteY3" fmla="*/ 52637 h 103449"/>
              <a:gd name="connsiteX4" fmla="*/ 106722 w 337190"/>
              <a:gd name="connsiteY4" fmla="*/ 9774 h 103449"/>
              <a:gd name="connsiteX5" fmla="*/ 40047 w 337190"/>
              <a:gd name="connsiteY5" fmla="*/ 6599 h 103449"/>
              <a:gd name="connsiteX6" fmla="*/ 360 w 337190"/>
              <a:gd name="connsiteY6" fmla="*/ 85974 h 103449"/>
              <a:gd name="connsiteX7" fmla="*/ 62272 w 337190"/>
              <a:gd name="connsiteY7" fmla="*/ 14537 h 103449"/>
              <a:gd name="connsiteX8" fmla="*/ 160697 w 337190"/>
              <a:gd name="connsiteY8" fmla="*/ 52637 h 103449"/>
              <a:gd name="connsiteX9" fmla="*/ 200385 w 337190"/>
              <a:gd name="connsiteY9" fmla="*/ 101849 h 103449"/>
              <a:gd name="connsiteX10" fmla="*/ 336910 w 337190"/>
              <a:gd name="connsiteY10" fmla="*/ 49462 h 10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7190" h="103449">
                <a:moveTo>
                  <a:pt x="336910" y="49462"/>
                </a:moveTo>
                <a:cubicBezTo>
                  <a:pt x="342731" y="42054"/>
                  <a:pt x="256212" y="48403"/>
                  <a:pt x="235310" y="57399"/>
                </a:cubicBezTo>
                <a:cubicBezTo>
                  <a:pt x="214408" y="66395"/>
                  <a:pt x="220757" y="104231"/>
                  <a:pt x="211497" y="103437"/>
                </a:cubicBezTo>
                <a:cubicBezTo>
                  <a:pt x="202236" y="102643"/>
                  <a:pt x="197209" y="68248"/>
                  <a:pt x="179747" y="52637"/>
                </a:cubicBezTo>
                <a:cubicBezTo>
                  <a:pt x="162284" y="37026"/>
                  <a:pt x="130005" y="17447"/>
                  <a:pt x="106722" y="9774"/>
                </a:cubicBezTo>
                <a:cubicBezTo>
                  <a:pt x="83439" y="2101"/>
                  <a:pt x="57774" y="-6101"/>
                  <a:pt x="40047" y="6599"/>
                </a:cubicBezTo>
                <a:cubicBezTo>
                  <a:pt x="22320" y="19299"/>
                  <a:pt x="-3344" y="84651"/>
                  <a:pt x="360" y="85974"/>
                </a:cubicBezTo>
                <a:cubicBezTo>
                  <a:pt x="4064" y="87297"/>
                  <a:pt x="35549" y="20093"/>
                  <a:pt x="62272" y="14537"/>
                </a:cubicBezTo>
                <a:cubicBezTo>
                  <a:pt x="88995" y="8981"/>
                  <a:pt x="137678" y="38085"/>
                  <a:pt x="160697" y="52637"/>
                </a:cubicBezTo>
                <a:cubicBezTo>
                  <a:pt x="183716" y="67189"/>
                  <a:pt x="173398" y="100526"/>
                  <a:pt x="200385" y="101849"/>
                </a:cubicBezTo>
                <a:cubicBezTo>
                  <a:pt x="227372" y="103172"/>
                  <a:pt x="331089" y="56870"/>
                  <a:pt x="336910" y="49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: 図形 1568">
            <a:extLst>
              <a:ext uri="{FF2B5EF4-FFF2-40B4-BE49-F238E27FC236}">
                <a16:creationId xmlns:a16="http://schemas.microsoft.com/office/drawing/2014/main" id="{B4F33EE4-2D86-4334-97B8-A30D9422FE78}"/>
              </a:ext>
            </a:extLst>
          </p:cNvPr>
          <p:cNvSpPr/>
          <p:nvPr/>
        </p:nvSpPr>
        <p:spPr>
          <a:xfrm>
            <a:off x="7873964" y="11226788"/>
            <a:ext cx="141458" cy="44462"/>
          </a:xfrm>
          <a:custGeom>
            <a:avLst/>
            <a:gdLst>
              <a:gd name="connsiteX0" fmla="*/ 36 w 141458"/>
              <a:gd name="connsiteY0" fmla="*/ 22237 h 44462"/>
              <a:gd name="connsiteX1" fmla="*/ 90524 w 141458"/>
              <a:gd name="connsiteY1" fmla="*/ 39700 h 44462"/>
              <a:gd name="connsiteX2" fmla="*/ 141324 w 141458"/>
              <a:gd name="connsiteY2" fmla="*/ 12 h 44462"/>
              <a:gd name="connsiteX3" fmla="*/ 101636 w 141458"/>
              <a:gd name="connsiteY3" fmla="*/ 44462 h 44462"/>
              <a:gd name="connsiteX4" fmla="*/ 36 w 141458"/>
              <a:gd name="connsiteY4" fmla="*/ 22237 h 4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58" h="44462">
                <a:moveTo>
                  <a:pt x="36" y="22237"/>
                </a:moveTo>
                <a:cubicBezTo>
                  <a:pt x="-1816" y="21443"/>
                  <a:pt x="66976" y="43404"/>
                  <a:pt x="90524" y="39700"/>
                </a:cubicBezTo>
                <a:cubicBezTo>
                  <a:pt x="114072" y="35996"/>
                  <a:pt x="139472" y="-782"/>
                  <a:pt x="141324" y="12"/>
                </a:cubicBezTo>
                <a:cubicBezTo>
                  <a:pt x="143176" y="806"/>
                  <a:pt x="125713" y="39170"/>
                  <a:pt x="101636" y="44462"/>
                </a:cubicBezTo>
                <a:lnTo>
                  <a:pt x="36" y="222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: 図形 1569">
            <a:extLst>
              <a:ext uri="{FF2B5EF4-FFF2-40B4-BE49-F238E27FC236}">
                <a16:creationId xmlns:a16="http://schemas.microsoft.com/office/drawing/2014/main" id="{59684E46-5135-4E29-8F52-85A9BAA399CD}"/>
              </a:ext>
            </a:extLst>
          </p:cNvPr>
          <p:cNvSpPr/>
          <p:nvPr/>
        </p:nvSpPr>
        <p:spPr>
          <a:xfrm>
            <a:off x="7838666" y="11269611"/>
            <a:ext cx="176636" cy="76402"/>
          </a:xfrm>
          <a:custGeom>
            <a:avLst/>
            <a:gdLst>
              <a:gd name="connsiteX0" fmla="*/ 409 w 176636"/>
              <a:gd name="connsiteY0" fmla="*/ 1639 h 76402"/>
              <a:gd name="connsiteX1" fmla="*/ 98834 w 176636"/>
              <a:gd name="connsiteY1" fmla="*/ 30214 h 76402"/>
              <a:gd name="connsiteX2" fmla="*/ 141697 w 176636"/>
              <a:gd name="connsiteY2" fmla="*/ 23864 h 76402"/>
              <a:gd name="connsiteX3" fmla="*/ 176622 w 176636"/>
              <a:gd name="connsiteY3" fmla="*/ 76252 h 76402"/>
              <a:gd name="connsiteX4" fmla="*/ 144872 w 176636"/>
              <a:gd name="connsiteY4" fmla="*/ 4814 h 76402"/>
              <a:gd name="connsiteX5" fmla="*/ 67084 w 176636"/>
              <a:gd name="connsiteY5" fmla="*/ 4814 h 76402"/>
              <a:gd name="connsiteX6" fmla="*/ 409 w 176636"/>
              <a:gd name="connsiteY6" fmla="*/ 1639 h 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36" h="76402">
                <a:moveTo>
                  <a:pt x="409" y="1639"/>
                </a:moveTo>
                <a:cubicBezTo>
                  <a:pt x="5701" y="5872"/>
                  <a:pt x="75286" y="26510"/>
                  <a:pt x="98834" y="30214"/>
                </a:cubicBezTo>
                <a:cubicBezTo>
                  <a:pt x="122382" y="33918"/>
                  <a:pt x="128732" y="16191"/>
                  <a:pt x="141697" y="23864"/>
                </a:cubicBezTo>
                <a:cubicBezTo>
                  <a:pt x="154662" y="31537"/>
                  <a:pt x="176093" y="79427"/>
                  <a:pt x="176622" y="76252"/>
                </a:cubicBezTo>
                <a:cubicBezTo>
                  <a:pt x="177151" y="73077"/>
                  <a:pt x="163128" y="16720"/>
                  <a:pt x="144872" y="4814"/>
                </a:cubicBezTo>
                <a:cubicBezTo>
                  <a:pt x="126616" y="-7092"/>
                  <a:pt x="91690" y="7195"/>
                  <a:pt x="67084" y="4814"/>
                </a:cubicBezTo>
                <a:cubicBezTo>
                  <a:pt x="42478" y="2433"/>
                  <a:pt x="-4883" y="-2594"/>
                  <a:pt x="409" y="1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: 図形 1570">
            <a:extLst>
              <a:ext uri="{FF2B5EF4-FFF2-40B4-BE49-F238E27FC236}">
                <a16:creationId xmlns:a16="http://schemas.microsoft.com/office/drawing/2014/main" id="{5977C91E-A3EB-4786-9583-7A318DC4DD5D}"/>
              </a:ext>
            </a:extLst>
          </p:cNvPr>
          <p:cNvSpPr/>
          <p:nvPr/>
        </p:nvSpPr>
        <p:spPr>
          <a:xfrm>
            <a:off x="7708888" y="11139605"/>
            <a:ext cx="200958" cy="97145"/>
          </a:xfrm>
          <a:custGeom>
            <a:avLst/>
            <a:gdLst>
              <a:gd name="connsiteX0" fmla="*/ 12 w 200958"/>
              <a:gd name="connsiteY0" fmla="*/ 25283 h 97145"/>
              <a:gd name="connsiteX1" fmla="*/ 176225 w 200958"/>
              <a:gd name="connsiteY1" fmla="*/ 12583 h 97145"/>
              <a:gd name="connsiteX2" fmla="*/ 198450 w 200958"/>
              <a:gd name="connsiteY2" fmla="*/ 57033 h 97145"/>
              <a:gd name="connsiteX3" fmla="*/ 177812 w 200958"/>
              <a:gd name="connsiteY3" fmla="*/ 84020 h 97145"/>
              <a:gd name="connsiteX4" fmla="*/ 141300 w 200958"/>
              <a:gd name="connsiteY4" fmla="*/ 39570 h 97145"/>
              <a:gd name="connsiteX5" fmla="*/ 185750 w 200958"/>
              <a:gd name="connsiteY5" fmla="*/ 96720 h 97145"/>
              <a:gd name="connsiteX6" fmla="*/ 185750 w 200958"/>
              <a:gd name="connsiteY6" fmla="*/ 3058 h 97145"/>
              <a:gd name="connsiteX7" fmla="*/ 12 w 200958"/>
              <a:gd name="connsiteY7" fmla="*/ 25283 h 9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958" h="97145">
                <a:moveTo>
                  <a:pt x="12" y="25283"/>
                </a:moveTo>
                <a:cubicBezTo>
                  <a:pt x="-1575" y="26870"/>
                  <a:pt x="143152" y="7291"/>
                  <a:pt x="176225" y="12583"/>
                </a:cubicBezTo>
                <a:cubicBezTo>
                  <a:pt x="209298" y="17875"/>
                  <a:pt x="198186" y="45127"/>
                  <a:pt x="198450" y="57033"/>
                </a:cubicBezTo>
                <a:cubicBezTo>
                  <a:pt x="198714" y="68939"/>
                  <a:pt x="187337" y="86930"/>
                  <a:pt x="177812" y="84020"/>
                </a:cubicBezTo>
                <a:cubicBezTo>
                  <a:pt x="168287" y="81110"/>
                  <a:pt x="139977" y="37453"/>
                  <a:pt x="141300" y="39570"/>
                </a:cubicBezTo>
                <a:cubicBezTo>
                  <a:pt x="142623" y="41687"/>
                  <a:pt x="178342" y="102805"/>
                  <a:pt x="185750" y="96720"/>
                </a:cubicBezTo>
                <a:cubicBezTo>
                  <a:pt x="193158" y="90635"/>
                  <a:pt x="215912" y="16287"/>
                  <a:pt x="185750" y="3058"/>
                </a:cubicBezTo>
                <a:cubicBezTo>
                  <a:pt x="155588" y="-10171"/>
                  <a:pt x="1599" y="23696"/>
                  <a:pt x="12" y="25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: 図形 1571">
            <a:extLst>
              <a:ext uri="{FF2B5EF4-FFF2-40B4-BE49-F238E27FC236}">
                <a16:creationId xmlns:a16="http://schemas.microsoft.com/office/drawing/2014/main" id="{860AC955-A214-4E0F-A9C3-71CC9CB90AB6}"/>
              </a:ext>
            </a:extLst>
          </p:cNvPr>
          <p:cNvSpPr/>
          <p:nvPr/>
        </p:nvSpPr>
        <p:spPr>
          <a:xfrm>
            <a:off x="7538994" y="11109317"/>
            <a:ext cx="190662" cy="235948"/>
          </a:xfrm>
          <a:custGeom>
            <a:avLst/>
            <a:gdLst>
              <a:gd name="connsiteX0" fmla="*/ 44 w 190662"/>
              <a:gd name="connsiteY0" fmla="*/ 8 h 235948"/>
              <a:gd name="connsiteX1" fmla="*/ 130219 w 190662"/>
              <a:gd name="connsiteY1" fmla="*/ 76208 h 235948"/>
              <a:gd name="connsiteX2" fmla="*/ 133394 w 190662"/>
              <a:gd name="connsiteY2" fmla="*/ 120658 h 235948"/>
              <a:gd name="connsiteX3" fmla="*/ 160381 w 190662"/>
              <a:gd name="connsiteY3" fmla="*/ 177808 h 235948"/>
              <a:gd name="connsiteX4" fmla="*/ 122281 w 190662"/>
              <a:gd name="connsiteY4" fmla="*/ 207971 h 235948"/>
              <a:gd name="connsiteX5" fmla="*/ 190544 w 190662"/>
              <a:gd name="connsiteY5" fmla="*/ 234958 h 235948"/>
              <a:gd name="connsiteX6" fmla="*/ 138156 w 190662"/>
              <a:gd name="connsiteY6" fmla="*/ 171458 h 235948"/>
              <a:gd name="connsiteX7" fmla="*/ 115931 w 190662"/>
              <a:gd name="connsiteY7" fmla="*/ 80971 h 235948"/>
              <a:gd name="connsiteX8" fmla="*/ 44 w 190662"/>
              <a:gd name="connsiteY8" fmla="*/ 8 h 23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662" h="235948">
                <a:moveTo>
                  <a:pt x="44" y="8"/>
                </a:moveTo>
                <a:cubicBezTo>
                  <a:pt x="2425" y="-786"/>
                  <a:pt x="107994" y="56100"/>
                  <a:pt x="130219" y="76208"/>
                </a:cubicBezTo>
                <a:cubicBezTo>
                  <a:pt x="152444" y="96316"/>
                  <a:pt x="128367" y="103725"/>
                  <a:pt x="133394" y="120658"/>
                </a:cubicBezTo>
                <a:cubicBezTo>
                  <a:pt x="138421" y="137591"/>
                  <a:pt x="162233" y="163256"/>
                  <a:pt x="160381" y="177808"/>
                </a:cubicBezTo>
                <a:cubicBezTo>
                  <a:pt x="158529" y="192360"/>
                  <a:pt x="117254" y="198446"/>
                  <a:pt x="122281" y="207971"/>
                </a:cubicBezTo>
                <a:cubicBezTo>
                  <a:pt x="127308" y="217496"/>
                  <a:pt x="187898" y="241043"/>
                  <a:pt x="190544" y="234958"/>
                </a:cubicBezTo>
                <a:cubicBezTo>
                  <a:pt x="193190" y="228873"/>
                  <a:pt x="150591" y="197122"/>
                  <a:pt x="138156" y="171458"/>
                </a:cubicBezTo>
                <a:cubicBezTo>
                  <a:pt x="125721" y="145794"/>
                  <a:pt x="140802" y="110075"/>
                  <a:pt x="115931" y="80971"/>
                </a:cubicBezTo>
                <a:cubicBezTo>
                  <a:pt x="91060" y="51867"/>
                  <a:pt x="-2337" y="802"/>
                  <a:pt x="4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: 図形 1572">
            <a:extLst>
              <a:ext uri="{FF2B5EF4-FFF2-40B4-BE49-F238E27FC236}">
                <a16:creationId xmlns:a16="http://schemas.microsoft.com/office/drawing/2014/main" id="{A0AC18B9-4AA8-40E2-B61B-ECD37D7630D4}"/>
              </a:ext>
            </a:extLst>
          </p:cNvPr>
          <p:cNvSpPr/>
          <p:nvPr/>
        </p:nvSpPr>
        <p:spPr>
          <a:xfrm>
            <a:off x="7661097" y="11152170"/>
            <a:ext cx="163691" cy="144506"/>
          </a:xfrm>
          <a:custGeom>
            <a:avLst/>
            <a:gdLst>
              <a:gd name="connsiteX0" fmla="*/ 178 w 163691"/>
              <a:gd name="connsiteY0" fmla="*/ 18 h 144506"/>
              <a:gd name="connsiteX1" fmla="*/ 124003 w 163691"/>
              <a:gd name="connsiteY1" fmla="*/ 68280 h 144506"/>
              <a:gd name="connsiteX2" fmla="*/ 76378 w 163691"/>
              <a:gd name="connsiteY2" fmla="*/ 109555 h 144506"/>
              <a:gd name="connsiteX3" fmla="*/ 163691 w 163691"/>
              <a:gd name="connsiteY3" fmla="*/ 144480 h 144506"/>
              <a:gd name="connsiteX4" fmla="*/ 74791 w 163691"/>
              <a:gd name="connsiteY4" fmla="*/ 114318 h 144506"/>
              <a:gd name="connsiteX5" fmla="*/ 95428 w 163691"/>
              <a:gd name="connsiteY5" fmla="*/ 61930 h 144506"/>
              <a:gd name="connsiteX6" fmla="*/ 178 w 163691"/>
              <a:gd name="connsiteY6" fmla="*/ 18 h 14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691" h="144506">
                <a:moveTo>
                  <a:pt x="178" y="18"/>
                </a:moveTo>
                <a:cubicBezTo>
                  <a:pt x="4940" y="1076"/>
                  <a:pt x="111303" y="50024"/>
                  <a:pt x="124003" y="68280"/>
                </a:cubicBezTo>
                <a:cubicBezTo>
                  <a:pt x="136703" y="86536"/>
                  <a:pt x="69763" y="96855"/>
                  <a:pt x="76378" y="109555"/>
                </a:cubicBezTo>
                <a:cubicBezTo>
                  <a:pt x="82993" y="122255"/>
                  <a:pt x="163956" y="143686"/>
                  <a:pt x="163691" y="144480"/>
                </a:cubicBezTo>
                <a:cubicBezTo>
                  <a:pt x="163427" y="145274"/>
                  <a:pt x="86168" y="128076"/>
                  <a:pt x="74791" y="114318"/>
                </a:cubicBezTo>
                <a:cubicBezTo>
                  <a:pt x="63414" y="100560"/>
                  <a:pt x="103630" y="79128"/>
                  <a:pt x="95428" y="61930"/>
                </a:cubicBezTo>
                <a:cubicBezTo>
                  <a:pt x="87226" y="44732"/>
                  <a:pt x="-4584" y="-1040"/>
                  <a:pt x="178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: 図形 1573">
            <a:extLst>
              <a:ext uri="{FF2B5EF4-FFF2-40B4-BE49-F238E27FC236}">
                <a16:creationId xmlns:a16="http://schemas.microsoft.com/office/drawing/2014/main" id="{0D5492AA-8F45-404E-BA19-B8C159F52F79}"/>
              </a:ext>
            </a:extLst>
          </p:cNvPr>
          <p:cNvSpPr/>
          <p:nvPr/>
        </p:nvSpPr>
        <p:spPr>
          <a:xfrm>
            <a:off x="7672385" y="10877307"/>
            <a:ext cx="343467" cy="253435"/>
          </a:xfrm>
          <a:custGeom>
            <a:avLst/>
            <a:gdLst>
              <a:gd name="connsiteX0" fmla="*/ 342903 w 343467"/>
              <a:gd name="connsiteY0" fmla="*/ 243 h 253435"/>
              <a:gd name="connsiteX1" fmla="*/ 182565 w 343467"/>
              <a:gd name="connsiteY1" fmla="*/ 181218 h 253435"/>
              <a:gd name="connsiteX2" fmla="*/ 123828 w 343467"/>
              <a:gd name="connsiteY2" fmla="*/ 216143 h 253435"/>
              <a:gd name="connsiteX3" fmla="*/ 3 w 343467"/>
              <a:gd name="connsiteY3" fmla="*/ 251068 h 253435"/>
              <a:gd name="connsiteX4" fmla="*/ 120653 w 343467"/>
              <a:gd name="connsiteY4" fmla="*/ 224081 h 253435"/>
              <a:gd name="connsiteX5" fmla="*/ 342903 w 343467"/>
              <a:gd name="connsiteY5" fmla="*/ 243 h 25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467" h="253435">
                <a:moveTo>
                  <a:pt x="342903" y="243"/>
                </a:moveTo>
                <a:cubicBezTo>
                  <a:pt x="353222" y="-6901"/>
                  <a:pt x="219077" y="145235"/>
                  <a:pt x="182565" y="181218"/>
                </a:cubicBezTo>
                <a:cubicBezTo>
                  <a:pt x="146053" y="217201"/>
                  <a:pt x="154255" y="204501"/>
                  <a:pt x="123828" y="216143"/>
                </a:cubicBezTo>
                <a:cubicBezTo>
                  <a:pt x="93401" y="227785"/>
                  <a:pt x="532" y="249745"/>
                  <a:pt x="3" y="251068"/>
                </a:cubicBezTo>
                <a:cubicBezTo>
                  <a:pt x="-526" y="252391"/>
                  <a:pt x="64297" y="263239"/>
                  <a:pt x="120653" y="224081"/>
                </a:cubicBezTo>
                <a:cubicBezTo>
                  <a:pt x="177009" y="184923"/>
                  <a:pt x="332584" y="7387"/>
                  <a:pt x="342903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: 図形 1574">
            <a:extLst>
              <a:ext uri="{FF2B5EF4-FFF2-40B4-BE49-F238E27FC236}">
                <a16:creationId xmlns:a16="http://schemas.microsoft.com/office/drawing/2014/main" id="{BCA5628D-ECC0-4D6E-90AF-43244A46C682}"/>
              </a:ext>
            </a:extLst>
          </p:cNvPr>
          <p:cNvSpPr/>
          <p:nvPr/>
        </p:nvSpPr>
        <p:spPr>
          <a:xfrm>
            <a:off x="7676627" y="10861514"/>
            <a:ext cx="373607" cy="281247"/>
          </a:xfrm>
          <a:custGeom>
            <a:avLst/>
            <a:gdLst>
              <a:gd name="connsiteX0" fmla="*/ 523 w 373607"/>
              <a:gd name="connsiteY0" fmla="*/ 277974 h 281247"/>
              <a:gd name="connsiteX1" fmla="*/ 157686 w 373607"/>
              <a:gd name="connsiteY1" fmla="*/ 247811 h 281247"/>
              <a:gd name="connsiteX2" fmla="*/ 303736 w 373607"/>
              <a:gd name="connsiteY2" fmla="*/ 131924 h 281247"/>
              <a:gd name="connsiteX3" fmla="*/ 373586 w 373607"/>
              <a:gd name="connsiteY3" fmla="*/ 161 h 281247"/>
              <a:gd name="connsiteX4" fmla="*/ 310086 w 373607"/>
              <a:gd name="connsiteY4" fmla="*/ 106524 h 281247"/>
              <a:gd name="connsiteX5" fmla="*/ 213248 w 373607"/>
              <a:gd name="connsiteY5" fmla="*/ 184311 h 281247"/>
              <a:gd name="connsiteX6" fmla="*/ 523 w 373607"/>
              <a:gd name="connsiteY6" fmla="*/ 277974 h 28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607" h="281247">
                <a:moveTo>
                  <a:pt x="523" y="277974"/>
                </a:moveTo>
                <a:cubicBezTo>
                  <a:pt x="-8737" y="288557"/>
                  <a:pt x="107151" y="272153"/>
                  <a:pt x="157686" y="247811"/>
                </a:cubicBezTo>
                <a:cubicBezTo>
                  <a:pt x="208222" y="223469"/>
                  <a:pt x="267753" y="173199"/>
                  <a:pt x="303736" y="131924"/>
                </a:cubicBezTo>
                <a:cubicBezTo>
                  <a:pt x="339719" y="90649"/>
                  <a:pt x="372528" y="4394"/>
                  <a:pt x="373586" y="161"/>
                </a:cubicBezTo>
                <a:cubicBezTo>
                  <a:pt x="374644" y="-4072"/>
                  <a:pt x="336809" y="75832"/>
                  <a:pt x="310086" y="106524"/>
                </a:cubicBezTo>
                <a:cubicBezTo>
                  <a:pt x="283363" y="137216"/>
                  <a:pt x="259286" y="157853"/>
                  <a:pt x="213248" y="184311"/>
                </a:cubicBezTo>
                <a:cubicBezTo>
                  <a:pt x="167210" y="210769"/>
                  <a:pt x="9783" y="267391"/>
                  <a:pt x="523" y="277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: 図形 1575">
            <a:extLst>
              <a:ext uri="{FF2B5EF4-FFF2-40B4-BE49-F238E27FC236}">
                <a16:creationId xmlns:a16="http://schemas.microsoft.com/office/drawing/2014/main" id="{E7F3046C-09A1-44A9-93A0-432D87FFA652}"/>
              </a:ext>
            </a:extLst>
          </p:cNvPr>
          <p:cNvSpPr/>
          <p:nvPr/>
        </p:nvSpPr>
        <p:spPr>
          <a:xfrm>
            <a:off x="8052731" y="10445750"/>
            <a:ext cx="257832" cy="355902"/>
          </a:xfrm>
          <a:custGeom>
            <a:avLst/>
            <a:gdLst>
              <a:gd name="connsiteX0" fmla="*/ 657 w 257832"/>
              <a:gd name="connsiteY0" fmla="*/ 355600 h 355902"/>
              <a:gd name="connsiteX1" fmla="*/ 60982 w 257832"/>
              <a:gd name="connsiteY1" fmla="*/ 182563 h 355902"/>
              <a:gd name="connsiteX2" fmla="*/ 132419 w 257832"/>
              <a:gd name="connsiteY2" fmla="*/ 57150 h 355902"/>
              <a:gd name="connsiteX3" fmla="*/ 192744 w 257832"/>
              <a:gd name="connsiteY3" fmla="*/ 0 h 355902"/>
              <a:gd name="connsiteX4" fmla="*/ 257832 w 257832"/>
              <a:gd name="connsiteY4" fmla="*/ 55563 h 355902"/>
              <a:gd name="connsiteX5" fmla="*/ 192744 w 257832"/>
              <a:gd name="connsiteY5" fmla="*/ 14288 h 355902"/>
              <a:gd name="connsiteX6" fmla="*/ 100669 w 257832"/>
              <a:gd name="connsiteY6" fmla="*/ 138113 h 355902"/>
              <a:gd name="connsiteX7" fmla="*/ 657 w 257832"/>
              <a:gd name="connsiteY7" fmla="*/ 355600 h 35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832" h="355902">
                <a:moveTo>
                  <a:pt x="657" y="355600"/>
                </a:moveTo>
                <a:cubicBezTo>
                  <a:pt x="-5957" y="363008"/>
                  <a:pt x="39022" y="232305"/>
                  <a:pt x="60982" y="182563"/>
                </a:cubicBezTo>
                <a:cubicBezTo>
                  <a:pt x="82942" y="132821"/>
                  <a:pt x="110459" y="87577"/>
                  <a:pt x="132419" y="57150"/>
                </a:cubicBezTo>
                <a:cubicBezTo>
                  <a:pt x="154379" y="26723"/>
                  <a:pt x="171842" y="264"/>
                  <a:pt x="192744" y="0"/>
                </a:cubicBezTo>
                <a:cubicBezTo>
                  <a:pt x="213646" y="-264"/>
                  <a:pt x="257832" y="53182"/>
                  <a:pt x="257832" y="55563"/>
                </a:cubicBezTo>
                <a:cubicBezTo>
                  <a:pt x="257832" y="57944"/>
                  <a:pt x="218938" y="530"/>
                  <a:pt x="192744" y="14288"/>
                </a:cubicBezTo>
                <a:cubicBezTo>
                  <a:pt x="166550" y="28046"/>
                  <a:pt x="130567" y="83873"/>
                  <a:pt x="100669" y="138113"/>
                </a:cubicBezTo>
                <a:cubicBezTo>
                  <a:pt x="70771" y="192352"/>
                  <a:pt x="7271" y="348192"/>
                  <a:pt x="657" y="355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: 図形 1576">
            <a:extLst>
              <a:ext uri="{FF2B5EF4-FFF2-40B4-BE49-F238E27FC236}">
                <a16:creationId xmlns:a16="http://schemas.microsoft.com/office/drawing/2014/main" id="{946C2709-0DF6-421F-A337-6B6132C1BB12}"/>
              </a:ext>
            </a:extLst>
          </p:cNvPr>
          <p:cNvSpPr/>
          <p:nvPr/>
        </p:nvSpPr>
        <p:spPr>
          <a:xfrm>
            <a:off x="8129436" y="10499178"/>
            <a:ext cx="171716" cy="197421"/>
          </a:xfrm>
          <a:custGeom>
            <a:avLst/>
            <a:gdLst>
              <a:gd name="connsiteX0" fmla="*/ 152 w 171716"/>
              <a:gd name="connsiteY0" fmla="*/ 197397 h 197421"/>
              <a:gd name="connsiteX1" fmla="*/ 66827 w 171716"/>
              <a:gd name="connsiteY1" fmla="*/ 33885 h 197421"/>
              <a:gd name="connsiteX2" fmla="*/ 135089 w 171716"/>
              <a:gd name="connsiteY2" fmla="*/ 8485 h 197421"/>
              <a:gd name="connsiteX3" fmla="*/ 171602 w 171716"/>
              <a:gd name="connsiteY3" fmla="*/ 10072 h 197421"/>
              <a:gd name="connsiteX4" fmla="*/ 123977 w 171716"/>
              <a:gd name="connsiteY4" fmla="*/ 547 h 197421"/>
              <a:gd name="connsiteX5" fmla="*/ 85877 w 171716"/>
              <a:gd name="connsiteY5" fmla="*/ 21185 h 197421"/>
              <a:gd name="connsiteX6" fmla="*/ 152 w 171716"/>
              <a:gd name="connsiteY6" fmla="*/ 197397 h 19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16" h="197421">
                <a:moveTo>
                  <a:pt x="152" y="197397"/>
                </a:moveTo>
                <a:cubicBezTo>
                  <a:pt x="-3023" y="199514"/>
                  <a:pt x="44337" y="65370"/>
                  <a:pt x="66827" y="33885"/>
                </a:cubicBezTo>
                <a:cubicBezTo>
                  <a:pt x="89317" y="2400"/>
                  <a:pt x="117627" y="12454"/>
                  <a:pt x="135089" y="8485"/>
                </a:cubicBezTo>
                <a:cubicBezTo>
                  <a:pt x="152552" y="4516"/>
                  <a:pt x="173454" y="11395"/>
                  <a:pt x="171602" y="10072"/>
                </a:cubicBezTo>
                <a:cubicBezTo>
                  <a:pt x="169750" y="8749"/>
                  <a:pt x="138265" y="-1305"/>
                  <a:pt x="123977" y="547"/>
                </a:cubicBezTo>
                <a:cubicBezTo>
                  <a:pt x="109690" y="2399"/>
                  <a:pt x="105985" y="-8713"/>
                  <a:pt x="85877" y="21185"/>
                </a:cubicBezTo>
                <a:cubicBezTo>
                  <a:pt x="65769" y="51083"/>
                  <a:pt x="3327" y="195280"/>
                  <a:pt x="152" y="197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: 図形 1577">
            <a:extLst>
              <a:ext uri="{FF2B5EF4-FFF2-40B4-BE49-F238E27FC236}">
                <a16:creationId xmlns:a16="http://schemas.microsoft.com/office/drawing/2014/main" id="{D9CC707E-8CD1-451A-8EE2-7E5E3D6F6D91}"/>
              </a:ext>
            </a:extLst>
          </p:cNvPr>
          <p:cNvSpPr/>
          <p:nvPr/>
        </p:nvSpPr>
        <p:spPr>
          <a:xfrm>
            <a:off x="7804150" y="10437041"/>
            <a:ext cx="554319" cy="619897"/>
          </a:xfrm>
          <a:custGeom>
            <a:avLst/>
            <a:gdLst>
              <a:gd name="connsiteX0" fmla="*/ 0 w 554319"/>
              <a:gd name="connsiteY0" fmla="*/ 619897 h 619897"/>
              <a:gd name="connsiteX1" fmla="*/ 241300 w 554319"/>
              <a:gd name="connsiteY1" fmla="*/ 391297 h 619897"/>
              <a:gd name="connsiteX2" fmla="*/ 488950 w 554319"/>
              <a:gd name="connsiteY2" fmla="*/ 89672 h 619897"/>
              <a:gd name="connsiteX3" fmla="*/ 554038 w 554319"/>
              <a:gd name="connsiteY3" fmla="*/ 772 h 619897"/>
              <a:gd name="connsiteX4" fmla="*/ 473075 w 554319"/>
              <a:gd name="connsiteY4" fmla="*/ 126184 h 619897"/>
              <a:gd name="connsiteX5" fmla="*/ 192088 w 554319"/>
              <a:gd name="connsiteY5" fmla="*/ 416697 h 619897"/>
              <a:gd name="connsiteX6" fmla="*/ 0 w 554319"/>
              <a:gd name="connsiteY6" fmla="*/ 619897 h 61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4319" h="619897">
                <a:moveTo>
                  <a:pt x="0" y="619897"/>
                </a:moveTo>
                <a:cubicBezTo>
                  <a:pt x="79904" y="549782"/>
                  <a:pt x="159808" y="479668"/>
                  <a:pt x="241300" y="391297"/>
                </a:cubicBezTo>
                <a:cubicBezTo>
                  <a:pt x="322792" y="302926"/>
                  <a:pt x="436827" y="154759"/>
                  <a:pt x="488950" y="89672"/>
                </a:cubicBezTo>
                <a:cubicBezTo>
                  <a:pt x="541073" y="24584"/>
                  <a:pt x="556684" y="-5313"/>
                  <a:pt x="554038" y="772"/>
                </a:cubicBezTo>
                <a:cubicBezTo>
                  <a:pt x="551392" y="6857"/>
                  <a:pt x="533400" y="56863"/>
                  <a:pt x="473075" y="126184"/>
                </a:cubicBezTo>
                <a:cubicBezTo>
                  <a:pt x="412750" y="195505"/>
                  <a:pt x="192088" y="416697"/>
                  <a:pt x="192088" y="416697"/>
                </a:cubicBezTo>
                <a:lnTo>
                  <a:pt x="0" y="61989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: 図形 1578">
            <a:extLst>
              <a:ext uri="{FF2B5EF4-FFF2-40B4-BE49-F238E27FC236}">
                <a16:creationId xmlns:a16="http://schemas.microsoft.com/office/drawing/2014/main" id="{AD880C43-FFBE-468B-9F6D-11CE1784A210}"/>
              </a:ext>
            </a:extLst>
          </p:cNvPr>
          <p:cNvSpPr/>
          <p:nvPr/>
        </p:nvSpPr>
        <p:spPr>
          <a:xfrm>
            <a:off x="7981197" y="10381832"/>
            <a:ext cx="457622" cy="552949"/>
          </a:xfrm>
          <a:custGeom>
            <a:avLst/>
            <a:gdLst>
              <a:gd name="connsiteX0" fmla="*/ 2341 w 457622"/>
              <a:gd name="connsiteY0" fmla="*/ 549693 h 552949"/>
              <a:gd name="connsiteX1" fmla="*/ 162678 w 457622"/>
              <a:gd name="connsiteY1" fmla="*/ 367131 h 552949"/>
              <a:gd name="connsiteX2" fmla="*/ 416678 w 457622"/>
              <a:gd name="connsiteY2" fmla="*/ 71856 h 552949"/>
              <a:gd name="connsiteX3" fmla="*/ 454778 w 457622"/>
              <a:gd name="connsiteY3" fmla="*/ 418 h 552949"/>
              <a:gd name="connsiteX4" fmla="*/ 391278 w 457622"/>
              <a:gd name="connsiteY4" fmla="*/ 41693 h 552949"/>
              <a:gd name="connsiteX5" fmla="*/ 440491 w 457622"/>
              <a:gd name="connsiteY5" fmla="*/ 27406 h 552949"/>
              <a:gd name="connsiteX6" fmla="*/ 313491 w 457622"/>
              <a:gd name="connsiteY6" fmla="*/ 175043 h 552949"/>
              <a:gd name="connsiteX7" fmla="*/ 2341 w 457622"/>
              <a:gd name="connsiteY7" fmla="*/ 549693 h 552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622" h="552949">
                <a:moveTo>
                  <a:pt x="2341" y="549693"/>
                </a:moveTo>
                <a:cubicBezTo>
                  <a:pt x="-22794" y="581708"/>
                  <a:pt x="162678" y="367131"/>
                  <a:pt x="162678" y="367131"/>
                </a:cubicBezTo>
                <a:cubicBezTo>
                  <a:pt x="231734" y="287492"/>
                  <a:pt x="367995" y="132975"/>
                  <a:pt x="416678" y="71856"/>
                </a:cubicBezTo>
                <a:cubicBezTo>
                  <a:pt x="465361" y="10737"/>
                  <a:pt x="459011" y="5445"/>
                  <a:pt x="454778" y="418"/>
                </a:cubicBezTo>
                <a:cubicBezTo>
                  <a:pt x="450545" y="-4609"/>
                  <a:pt x="393659" y="37195"/>
                  <a:pt x="391278" y="41693"/>
                </a:cubicBezTo>
                <a:cubicBezTo>
                  <a:pt x="388897" y="46191"/>
                  <a:pt x="453456" y="5181"/>
                  <a:pt x="440491" y="27406"/>
                </a:cubicBezTo>
                <a:cubicBezTo>
                  <a:pt x="427527" y="49631"/>
                  <a:pt x="382018" y="91964"/>
                  <a:pt x="313491" y="175043"/>
                </a:cubicBezTo>
                <a:lnTo>
                  <a:pt x="2341" y="54969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: 図形 1579">
            <a:extLst>
              <a:ext uri="{FF2B5EF4-FFF2-40B4-BE49-F238E27FC236}">
                <a16:creationId xmlns:a16="http://schemas.microsoft.com/office/drawing/2014/main" id="{41B4EC18-1D7C-43F4-8082-E2A7DA748626}"/>
              </a:ext>
            </a:extLst>
          </p:cNvPr>
          <p:cNvSpPr/>
          <p:nvPr/>
        </p:nvSpPr>
        <p:spPr>
          <a:xfrm>
            <a:off x="8093723" y="10632975"/>
            <a:ext cx="61663" cy="126992"/>
          </a:xfrm>
          <a:custGeom>
            <a:avLst/>
            <a:gdLst>
              <a:gd name="connsiteX0" fmla="*/ 61265 w 61663"/>
              <a:gd name="connsiteY0" fmla="*/ 100 h 126992"/>
              <a:gd name="connsiteX1" fmla="*/ 940 w 61663"/>
              <a:gd name="connsiteY1" fmla="*/ 120750 h 126992"/>
              <a:gd name="connsiteX2" fmla="*/ 26340 w 61663"/>
              <a:gd name="connsiteY2" fmla="*/ 100113 h 126992"/>
              <a:gd name="connsiteX3" fmla="*/ 61265 w 61663"/>
              <a:gd name="connsiteY3" fmla="*/ 100 h 12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63" h="126992">
                <a:moveTo>
                  <a:pt x="61265" y="100"/>
                </a:moveTo>
                <a:cubicBezTo>
                  <a:pt x="57032" y="3539"/>
                  <a:pt x="6761" y="104081"/>
                  <a:pt x="940" y="120750"/>
                </a:cubicBezTo>
                <a:cubicBezTo>
                  <a:pt x="-4881" y="137419"/>
                  <a:pt x="17873" y="117311"/>
                  <a:pt x="26340" y="100113"/>
                </a:cubicBezTo>
                <a:cubicBezTo>
                  <a:pt x="34807" y="82915"/>
                  <a:pt x="65498" y="-3339"/>
                  <a:pt x="61265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: 図形 1580">
            <a:extLst>
              <a:ext uri="{FF2B5EF4-FFF2-40B4-BE49-F238E27FC236}">
                <a16:creationId xmlns:a16="http://schemas.microsoft.com/office/drawing/2014/main" id="{1884D046-8928-4484-9954-EF94EA42E142}"/>
              </a:ext>
            </a:extLst>
          </p:cNvPr>
          <p:cNvSpPr/>
          <p:nvPr/>
        </p:nvSpPr>
        <p:spPr>
          <a:xfrm>
            <a:off x="7772377" y="10904407"/>
            <a:ext cx="115714" cy="39230"/>
          </a:xfrm>
          <a:custGeom>
            <a:avLst/>
            <a:gdLst>
              <a:gd name="connsiteX0" fmla="*/ 23 w 115714"/>
              <a:gd name="connsiteY0" fmla="*/ 131 h 39230"/>
              <a:gd name="connsiteX1" fmla="*/ 96861 w 115714"/>
              <a:gd name="connsiteY1" fmla="*/ 33468 h 39230"/>
              <a:gd name="connsiteX2" fmla="*/ 112736 w 115714"/>
              <a:gd name="connsiteY2" fmla="*/ 38231 h 39230"/>
              <a:gd name="connsiteX3" fmla="*/ 106386 w 115714"/>
              <a:gd name="connsiteY3" fmla="*/ 22356 h 39230"/>
              <a:gd name="connsiteX4" fmla="*/ 23 w 115714"/>
              <a:gd name="connsiteY4" fmla="*/ 131 h 3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14" h="39230">
                <a:moveTo>
                  <a:pt x="23" y="131"/>
                </a:moveTo>
                <a:cubicBezTo>
                  <a:pt x="-1564" y="1983"/>
                  <a:pt x="78076" y="27118"/>
                  <a:pt x="96861" y="33468"/>
                </a:cubicBezTo>
                <a:cubicBezTo>
                  <a:pt x="115646" y="39818"/>
                  <a:pt x="111149" y="40083"/>
                  <a:pt x="112736" y="38231"/>
                </a:cubicBezTo>
                <a:cubicBezTo>
                  <a:pt x="114323" y="36379"/>
                  <a:pt x="121203" y="28177"/>
                  <a:pt x="106386" y="22356"/>
                </a:cubicBezTo>
                <a:cubicBezTo>
                  <a:pt x="91569" y="16535"/>
                  <a:pt x="1610" y="-1721"/>
                  <a:pt x="23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: 図形 1581">
            <a:extLst>
              <a:ext uri="{FF2B5EF4-FFF2-40B4-BE49-F238E27FC236}">
                <a16:creationId xmlns:a16="http://schemas.microsoft.com/office/drawing/2014/main" id="{D86B0F3E-3452-460C-B657-A1220FCF7426}"/>
              </a:ext>
            </a:extLst>
          </p:cNvPr>
          <p:cNvSpPr/>
          <p:nvPr/>
        </p:nvSpPr>
        <p:spPr>
          <a:xfrm>
            <a:off x="7640633" y="10796535"/>
            <a:ext cx="71601" cy="242967"/>
          </a:xfrm>
          <a:custGeom>
            <a:avLst/>
            <a:gdLst>
              <a:gd name="connsiteX0" fmla="*/ 5 w 71601"/>
              <a:gd name="connsiteY0" fmla="*/ 53 h 242967"/>
              <a:gd name="connsiteX1" fmla="*/ 42867 w 71601"/>
              <a:gd name="connsiteY1" fmla="*/ 109590 h 242967"/>
              <a:gd name="connsiteX2" fmla="*/ 49217 w 71601"/>
              <a:gd name="connsiteY2" fmla="*/ 204840 h 242967"/>
              <a:gd name="connsiteX3" fmla="*/ 71442 w 71601"/>
              <a:gd name="connsiteY3" fmla="*/ 242940 h 242967"/>
              <a:gd name="connsiteX4" fmla="*/ 36517 w 71601"/>
              <a:gd name="connsiteY4" fmla="*/ 200078 h 242967"/>
              <a:gd name="connsiteX5" fmla="*/ 46042 w 71601"/>
              <a:gd name="connsiteY5" fmla="*/ 123878 h 242967"/>
              <a:gd name="connsiteX6" fmla="*/ 5 w 71601"/>
              <a:gd name="connsiteY6" fmla="*/ 53 h 24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601" h="242967">
                <a:moveTo>
                  <a:pt x="5" y="53"/>
                </a:moveTo>
                <a:cubicBezTo>
                  <a:pt x="-524" y="-2328"/>
                  <a:pt x="34665" y="75459"/>
                  <a:pt x="42867" y="109590"/>
                </a:cubicBezTo>
                <a:cubicBezTo>
                  <a:pt x="51069" y="143721"/>
                  <a:pt x="44455" y="182615"/>
                  <a:pt x="49217" y="204840"/>
                </a:cubicBezTo>
                <a:cubicBezTo>
                  <a:pt x="53980" y="227065"/>
                  <a:pt x="73559" y="243734"/>
                  <a:pt x="71442" y="242940"/>
                </a:cubicBezTo>
                <a:cubicBezTo>
                  <a:pt x="69325" y="242146"/>
                  <a:pt x="40750" y="219922"/>
                  <a:pt x="36517" y="200078"/>
                </a:cubicBezTo>
                <a:cubicBezTo>
                  <a:pt x="32284" y="180234"/>
                  <a:pt x="51598" y="155628"/>
                  <a:pt x="46042" y="123878"/>
                </a:cubicBezTo>
                <a:cubicBezTo>
                  <a:pt x="40486" y="92128"/>
                  <a:pt x="534" y="2434"/>
                  <a:pt x="5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: 図形 1582">
            <a:extLst>
              <a:ext uri="{FF2B5EF4-FFF2-40B4-BE49-F238E27FC236}">
                <a16:creationId xmlns:a16="http://schemas.microsoft.com/office/drawing/2014/main" id="{9D190B52-F33C-4E59-A801-3D92BDC88B02}"/>
              </a:ext>
            </a:extLst>
          </p:cNvPr>
          <p:cNvSpPr/>
          <p:nvPr/>
        </p:nvSpPr>
        <p:spPr>
          <a:xfrm>
            <a:off x="8191482" y="10961059"/>
            <a:ext cx="243032" cy="192770"/>
          </a:xfrm>
          <a:custGeom>
            <a:avLst/>
            <a:gdLst>
              <a:gd name="connsiteX0" fmla="*/ 18 w 243032"/>
              <a:gd name="connsiteY0" fmla="*/ 629 h 192770"/>
              <a:gd name="connsiteX1" fmla="*/ 147656 w 243032"/>
              <a:gd name="connsiteY1" fmla="*/ 116516 h 192770"/>
              <a:gd name="connsiteX2" fmla="*/ 123843 w 243032"/>
              <a:gd name="connsiteY2" fmla="*/ 192716 h 192770"/>
              <a:gd name="connsiteX3" fmla="*/ 158768 w 243032"/>
              <a:gd name="connsiteY3" fmla="*/ 105404 h 192770"/>
              <a:gd name="connsiteX4" fmla="*/ 242906 w 243032"/>
              <a:gd name="connsiteY4" fmla="*/ 114929 h 192770"/>
              <a:gd name="connsiteX5" fmla="*/ 138131 w 243032"/>
              <a:gd name="connsiteY5" fmla="*/ 72066 h 192770"/>
              <a:gd name="connsiteX6" fmla="*/ 18 w 243032"/>
              <a:gd name="connsiteY6" fmla="*/ 629 h 19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032" h="192770">
                <a:moveTo>
                  <a:pt x="18" y="629"/>
                </a:moveTo>
                <a:cubicBezTo>
                  <a:pt x="1605" y="8037"/>
                  <a:pt x="127019" y="84502"/>
                  <a:pt x="147656" y="116516"/>
                </a:cubicBezTo>
                <a:cubicBezTo>
                  <a:pt x="168294" y="148531"/>
                  <a:pt x="121991" y="194568"/>
                  <a:pt x="123843" y="192716"/>
                </a:cubicBezTo>
                <a:cubicBezTo>
                  <a:pt x="125695" y="190864"/>
                  <a:pt x="138924" y="118368"/>
                  <a:pt x="158768" y="105404"/>
                </a:cubicBezTo>
                <a:cubicBezTo>
                  <a:pt x="178612" y="92440"/>
                  <a:pt x="246346" y="120485"/>
                  <a:pt x="242906" y="114929"/>
                </a:cubicBezTo>
                <a:cubicBezTo>
                  <a:pt x="239467" y="109373"/>
                  <a:pt x="176231" y="90851"/>
                  <a:pt x="138131" y="72066"/>
                </a:cubicBezTo>
                <a:cubicBezTo>
                  <a:pt x="100031" y="53281"/>
                  <a:pt x="-1569" y="-6779"/>
                  <a:pt x="18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: 図形 1583">
            <a:extLst>
              <a:ext uri="{FF2B5EF4-FFF2-40B4-BE49-F238E27FC236}">
                <a16:creationId xmlns:a16="http://schemas.microsoft.com/office/drawing/2014/main" id="{85C357AC-9D3D-4977-B693-CBD3B1D4BB2C}"/>
              </a:ext>
            </a:extLst>
          </p:cNvPr>
          <p:cNvSpPr/>
          <p:nvPr/>
        </p:nvSpPr>
        <p:spPr>
          <a:xfrm>
            <a:off x="7770649" y="11431556"/>
            <a:ext cx="133585" cy="160885"/>
          </a:xfrm>
          <a:custGeom>
            <a:avLst/>
            <a:gdLst>
              <a:gd name="connsiteX0" fmla="*/ 133514 w 133585"/>
              <a:gd name="connsiteY0" fmla="*/ 32 h 160885"/>
              <a:gd name="connsiteX1" fmla="*/ 74776 w 133585"/>
              <a:gd name="connsiteY1" fmla="*/ 79407 h 160885"/>
              <a:gd name="connsiteX2" fmla="*/ 39851 w 133585"/>
              <a:gd name="connsiteY2" fmla="*/ 122269 h 160885"/>
              <a:gd name="connsiteX3" fmla="*/ 164 w 133585"/>
              <a:gd name="connsiteY3" fmla="*/ 160369 h 160885"/>
              <a:gd name="connsiteX4" fmla="*/ 55726 w 133585"/>
              <a:gd name="connsiteY4" fmla="*/ 93694 h 160885"/>
              <a:gd name="connsiteX5" fmla="*/ 62076 w 133585"/>
              <a:gd name="connsiteY5" fmla="*/ 69882 h 160885"/>
              <a:gd name="connsiteX6" fmla="*/ 133514 w 133585"/>
              <a:gd name="connsiteY6" fmla="*/ 32 h 16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585" h="160885">
                <a:moveTo>
                  <a:pt x="133514" y="32"/>
                </a:moveTo>
                <a:cubicBezTo>
                  <a:pt x="135631" y="1620"/>
                  <a:pt x="90386" y="59034"/>
                  <a:pt x="74776" y="79407"/>
                </a:cubicBezTo>
                <a:cubicBezTo>
                  <a:pt x="59165" y="99780"/>
                  <a:pt x="52286" y="108775"/>
                  <a:pt x="39851" y="122269"/>
                </a:cubicBezTo>
                <a:cubicBezTo>
                  <a:pt x="27416" y="135763"/>
                  <a:pt x="-2482" y="165131"/>
                  <a:pt x="164" y="160369"/>
                </a:cubicBezTo>
                <a:cubicBezTo>
                  <a:pt x="2810" y="155607"/>
                  <a:pt x="45407" y="108775"/>
                  <a:pt x="55726" y="93694"/>
                </a:cubicBezTo>
                <a:cubicBezTo>
                  <a:pt x="66045" y="78613"/>
                  <a:pt x="45672" y="83640"/>
                  <a:pt x="62076" y="69882"/>
                </a:cubicBezTo>
                <a:cubicBezTo>
                  <a:pt x="78480" y="56124"/>
                  <a:pt x="131397" y="-1556"/>
                  <a:pt x="133514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: 図形 1584">
            <a:extLst>
              <a:ext uri="{FF2B5EF4-FFF2-40B4-BE49-F238E27FC236}">
                <a16:creationId xmlns:a16="http://schemas.microsoft.com/office/drawing/2014/main" id="{E618732C-2A27-4F89-BB91-0EE95DF24E90}"/>
              </a:ext>
            </a:extLst>
          </p:cNvPr>
          <p:cNvSpPr/>
          <p:nvPr/>
        </p:nvSpPr>
        <p:spPr>
          <a:xfrm>
            <a:off x="7191375" y="11223517"/>
            <a:ext cx="220939" cy="62021"/>
          </a:xfrm>
          <a:custGeom>
            <a:avLst/>
            <a:gdLst>
              <a:gd name="connsiteX0" fmla="*/ 0 w 220939"/>
              <a:gd name="connsiteY0" fmla="*/ 62021 h 62021"/>
              <a:gd name="connsiteX1" fmla="*/ 142875 w 220939"/>
              <a:gd name="connsiteY1" fmla="*/ 31858 h 62021"/>
              <a:gd name="connsiteX2" fmla="*/ 220663 w 220939"/>
              <a:gd name="connsiteY2" fmla="*/ 108 h 62021"/>
              <a:gd name="connsiteX3" fmla="*/ 117475 w 220939"/>
              <a:gd name="connsiteY3" fmla="*/ 20746 h 62021"/>
              <a:gd name="connsiteX4" fmla="*/ 0 w 220939"/>
              <a:gd name="connsiteY4" fmla="*/ 62021 h 6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39" h="62021">
                <a:moveTo>
                  <a:pt x="0" y="62021"/>
                </a:moveTo>
                <a:cubicBezTo>
                  <a:pt x="53049" y="52099"/>
                  <a:pt x="106098" y="42177"/>
                  <a:pt x="142875" y="31858"/>
                </a:cubicBezTo>
                <a:cubicBezTo>
                  <a:pt x="179652" y="21539"/>
                  <a:pt x="224896" y="1960"/>
                  <a:pt x="220663" y="108"/>
                </a:cubicBezTo>
                <a:cubicBezTo>
                  <a:pt x="216430" y="-1744"/>
                  <a:pt x="117475" y="20746"/>
                  <a:pt x="117475" y="20746"/>
                </a:cubicBezTo>
                <a:lnTo>
                  <a:pt x="0" y="620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: 図形 1585">
            <a:extLst>
              <a:ext uri="{FF2B5EF4-FFF2-40B4-BE49-F238E27FC236}">
                <a16:creationId xmlns:a16="http://schemas.microsoft.com/office/drawing/2014/main" id="{72A2E605-5FB4-4B82-9272-9637AFE691FF}"/>
              </a:ext>
            </a:extLst>
          </p:cNvPr>
          <p:cNvSpPr/>
          <p:nvPr/>
        </p:nvSpPr>
        <p:spPr>
          <a:xfrm>
            <a:off x="7348131" y="11339504"/>
            <a:ext cx="168554" cy="32590"/>
          </a:xfrm>
          <a:custGeom>
            <a:avLst/>
            <a:gdLst>
              <a:gd name="connsiteX0" fmla="*/ 1994 w 168554"/>
              <a:gd name="connsiteY0" fmla="*/ 26996 h 32590"/>
              <a:gd name="connsiteX1" fmla="*/ 167094 w 168554"/>
              <a:gd name="connsiteY1" fmla="*/ 9 h 32590"/>
              <a:gd name="connsiteX2" fmla="*/ 79782 w 168554"/>
              <a:gd name="connsiteY2" fmla="*/ 30171 h 32590"/>
              <a:gd name="connsiteX3" fmla="*/ 1994 w 168554"/>
              <a:gd name="connsiteY3" fmla="*/ 26996 h 3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54" h="32590">
                <a:moveTo>
                  <a:pt x="1994" y="26996"/>
                </a:moveTo>
                <a:cubicBezTo>
                  <a:pt x="16546" y="21969"/>
                  <a:pt x="154129" y="-520"/>
                  <a:pt x="167094" y="9"/>
                </a:cubicBezTo>
                <a:cubicBezTo>
                  <a:pt x="180059" y="538"/>
                  <a:pt x="103065" y="25408"/>
                  <a:pt x="79782" y="30171"/>
                </a:cubicBezTo>
                <a:cubicBezTo>
                  <a:pt x="56499" y="34934"/>
                  <a:pt x="-12558" y="32023"/>
                  <a:pt x="1994" y="26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: 図形 1586">
            <a:extLst>
              <a:ext uri="{FF2B5EF4-FFF2-40B4-BE49-F238E27FC236}">
                <a16:creationId xmlns:a16="http://schemas.microsoft.com/office/drawing/2014/main" id="{CF68CB59-8195-4401-A2EA-451149F6D15A}"/>
              </a:ext>
            </a:extLst>
          </p:cNvPr>
          <p:cNvSpPr/>
          <p:nvPr/>
        </p:nvSpPr>
        <p:spPr>
          <a:xfrm>
            <a:off x="2844931" y="4241631"/>
            <a:ext cx="341939" cy="754046"/>
          </a:xfrm>
          <a:custGeom>
            <a:avLst/>
            <a:gdLst>
              <a:gd name="connsiteX0" fmla="*/ 42202 w 341939"/>
              <a:gd name="connsiteY0" fmla="*/ 169 h 754046"/>
              <a:gd name="connsiteX1" fmla="*/ 1986 w 341939"/>
              <a:gd name="connsiteY1" fmla="*/ 197019 h 754046"/>
              <a:gd name="connsiteX2" fmla="*/ 42202 w 341939"/>
              <a:gd name="connsiteY2" fmla="*/ 393869 h 754046"/>
              <a:gd name="connsiteX3" fmla="*/ 336419 w 341939"/>
              <a:gd name="connsiteY3" fmla="*/ 747352 h 754046"/>
              <a:gd name="connsiteX4" fmla="*/ 220002 w 341939"/>
              <a:gd name="connsiteY4" fmla="*/ 605536 h 754046"/>
              <a:gd name="connsiteX5" fmla="*/ 42202 w 341939"/>
              <a:gd name="connsiteY5" fmla="*/ 360002 h 754046"/>
              <a:gd name="connsiteX6" fmla="*/ 14686 w 341939"/>
              <a:gd name="connsiteY6" fmla="*/ 230886 h 754046"/>
              <a:gd name="connsiteX7" fmla="*/ 42202 w 341939"/>
              <a:gd name="connsiteY7" fmla="*/ 169 h 75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939" h="754046">
                <a:moveTo>
                  <a:pt x="42202" y="169"/>
                </a:moveTo>
                <a:cubicBezTo>
                  <a:pt x="40085" y="-5475"/>
                  <a:pt x="1986" y="131402"/>
                  <a:pt x="1986" y="197019"/>
                </a:cubicBezTo>
                <a:cubicBezTo>
                  <a:pt x="1986" y="262636"/>
                  <a:pt x="-13537" y="302147"/>
                  <a:pt x="42202" y="393869"/>
                </a:cubicBezTo>
                <a:cubicBezTo>
                  <a:pt x="97941" y="485591"/>
                  <a:pt x="336419" y="747352"/>
                  <a:pt x="336419" y="747352"/>
                </a:cubicBezTo>
                <a:cubicBezTo>
                  <a:pt x="366052" y="782630"/>
                  <a:pt x="269038" y="670094"/>
                  <a:pt x="220002" y="605536"/>
                </a:cubicBezTo>
                <a:cubicBezTo>
                  <a:pt x="170966" y="540978"/>
                  <a:pt x="76421" y="422444"/>
                  <a:pt x="42202" y="360002"/>
                </a:cubicBezTo>
                <a:cubicBezTo>
                  <a:pt x="7983" y="297560"/>
                  <a:pt x="14686" y="285566"/>
                  <a:pt x="14686" y="230886"/>
                </a:cubicBezTo>
                <a:cubicBezTo>
                  <a:pt x="14686" y="176206"/>
                  <a:pt x="44319" y="5813"/>
                  <a:pt x="42202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: 図形 1587">
            <a:extLst>
              <a:ext uri="{FF2B5EF4-FFF2-40B4-BE49-F238E27FC236}">
                <a16:creationId xmlns:a16="http://schemas.microsoft.com/office/drawing/2014/main" id="{7D39E1CD-D2C6-44BE-8758-04652D51D011}"/>
              </a:ext>
            </a:extLst>
          </p:cNvPr>
          <p:cNvSpPr/>
          <p:nvPr/>
        </p:nvSpPr>
        <p:spPr>
          <a:xfrm>
            <a:off x="2840389" y="4872566"/>
            <a:ext cx="192839" cy="455118"/>
          </a:xfrm>
          <a:custGeom>
            <a:avLst/>
            <a:gdLst>
              <a:gd name="connsiteX0" fmla="*/ 192794 w 192839"/>
              <a:gd name="connsiteY0" fmla="*/ 1 h 455118"/>
              <a:gd name="connsiteX1" fmla="*/ 36161 w 192839"/>
              <a:gd name="connsiteY1" fmla="*/ 370417 h 455118"/>
              <a:gd name="connsiteX2" fmla="*/ 4411 w 192839"/>
              <a:gd name="connsiteY2" fmla="*/ 455084 h 455118"/>
              <a:gd name="connsiteX3" fmla="*/ 19228 w 192839"/>
              <a:gd name="connsiteY3" fmla="*/ 374651 h 455118"/>
              <a:gd name="connsiteX4" fmla="*/ 192794 w 192839"/>
              <a:gd name="connsiteY4" fmla="*/ 1 h 45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839" h="455118">
                <a:moveTo>
                  <a:pt x="192794" y="1"/>
                </a:moveTo>
                <a:cubicBezTo>
                  <a:pt x="195616" y="-705"/>
                  <a:pt x="67558" y="294570"/>
                  <a:pt x="36161" y="370417"/>
                </a:cubicBezTo>
                <a:cubicBezTo>
                  <a:pt x="4764" y="446264"/>
                  <a:pt x="7233" y="454378"/>
                  <a:pt x="4411" y="455084"/>
                </a:cubicBezTo>
                <a:cubicBezTo>
                  <a:pt x="1589" y="455790"/>
                  <a:pt x="-9347" y="446265"/>
                  <a:pt x="19228" y="374651"/>
                </a:cubicBezTo>
                <a:cubicBezTo>
                  <a:pt x="47803" y="303037"/>
                  <a:pt x="189972" y="707"/>
                  <a:pt x="19279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: 図形 1588">
            <a:extLst>
              <a:ext uri="{FF2B5EF4-FFF2-40B4-BE49-F238E27FC236}">
                <a16:creationId xmlns:a16="http://schemas.microsoft.com/office/drawing/2014/main" id="{FB97868B-A1C4-4B8B-ABDE-EC1367B80275}"/>
              </a:ext>
            </a:extLst>
          </p:cNvPr>
          <p:cNvSpPr/>
          <p:nvPr/>
        </p:nvSpPr>
        <p:spPr>
          <a:xfrm>
            <a:off x="2764949" y="4861484"/>
            <a:ext cx="232246" cy="530385"/>
          </a:xfrm>
          <a:custGeom>
            <a:avLst/>
            <a:gdLst>
              <a:gd name="connsiteX0" fmla="*/ 230134 w 232246"/>
              <a:gd name="connsiteY0" fmla="*/ 8966 h 530385"/>
              <a:gd name="connsiteX1" fmla="*/ 12118 w 232246"/>
              <a:gd name="connsiteY1" fmla="*/ 512733 h 530385"/>
              <a:gd name="connsiteX2" fmla="*/ 37518 w 232246"/>
              <a:gd name="connsiteY2" fmla="*/ 396316 h 530385"/>
              <a:gd name="connsiteX3" fmla="*/ 117951 w 232246"/>
              <a:gd name="connsiteY3" fmla="*/ 203699 h 530385"/>
              <a:gd name="connsiteX4" fmla="*/ 230134 w 232246"/>
              <a:gd name="connsiteY4" fmla="*/ 8966 h 53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246" h="530385">
                <a:moveTo>
                  <a:pt x="230134" y="8966"/>
                </a:moveTo>
                <a:cubicBezTo>
                  <a:pt x="212495" y="60472"/>
                  <a:pt x="44221" y="448175"/>
                  <a:pt x="12118" y="512733"/>
                </a:cubicBezTo>
                <a:cubicBezTo>
                  <a:pt x="-19985" y="577291"/>
                  <a:pt x="19879" y="447822"/>
                  <a:pt x="37518" y="396316"/>
                </a:cubicBezTo>
                <a:cubicBezTo>
                  <a:pt x="55157" y="344810"/>
                  <a:pt x="85848" y="265435"/>
                  <a:pt x="117951" y="203699"/>
                </a:cubicBezTo>
                <a:cubicBezTo>
                  <a:pt x="150054" y="141963"/>
                  <a:pt x="247773" y="-42540"/>
                  <a:pt x="230134" y="8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: 図形 1589">
            <a:extLst>
              <a:ext uri="{FF2B5EF4-FFF2-40B4-BE49-F238E27FC236}">
                <a16:creationId xmlns:a16="http://schemas.microsoft.com/office/drawing/2014/main" id="{7BA34F3D-1945-412B-B896-49EE0E41A6F6}"/>
              </a:ext>
            </a:extLst>
          </p:cNvPr>
          <p:cNvSpPr/>
          <p:nvPr/>
        </p:nvSpPr>
        <p:spPr>
          <a:xfrm>
            <a:off x="2571181" y="5367558"/>
            <a:ext cx="252615" cy="834964"/>
          </a:xfrm>
          <a:custGeom>
            <a:avLst/>
            <a:gdLst>
              <a:gd name="connsiteX0" fmla="*/ 248219 w 252615"/>
              <a:gd name="connsiteY0" fmla="*/ 309 h 834964"/>
              <a:gd name="connsiteX1" fmla="*/ 218586 w 252615"/>
              <a:gd name="connsiteY1" fmla="*/ 338975 h 834964"/>
              <a:gd name="connsiteX2" fmla="*/ 186836 w 252615"/>
              <a:gd name="connsiteY2" fmla="*/ 514659 h 834964"/>
              <a:gd name="connsiteX3" fmla="*/ 4802 w 252615"/>
              <a:gd name="connsiteY3" fmla="*/ 823692 h 834964"/>
              <a:gd name="connsiteX4" fmla="*/ 68302 w 252615"/>
              <a:gd name="connsiteY4" fmla="*/ 732675 h 834964"/>
              <a:gd name="connsiteX5" fmla="*/ 233402 w 252615"/>
              <a:gd name="connsiteY5" fmla="*/ 402475 h 834964"/>
              <a:gd name="connsiteX6" fmla="*/ 248219 w 252615"/>
              <a:gd name="connsiteY6" fmla="*/ 309 h 83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15" h="834964">
                <a:moveTo>
                  <a:pt x="248219" y="309"/>
                </a:moveTo>
                <a:cubicBezTo>
                  <a:pt x="245750" y="-10274"/>
                  <a:pt x="228816" y="253250"/>
                  <a:pt x="218586" y="338975"/>
                </a:cubicBezTo>
                <a:cubicBezTo>
                  <a:pt x="208355" y="424700"/>
                  <a:pt x="222467" y="433873"/>
                  <a:pt x="186836" y="514659"/>
                </a:cubicBezTo>
                <a:cubicBezTo>
                  <a:pt x="151205" y="595445"/>
                  <a:pt x="24558" y="787356"/>
                  <a:pt x="4802" y="823692"/>
                </a:cubicBezTo>
                <a:cubicBezTo>
                  <a:pt x="-14954" y="860028"/>
                  <a:pt x="30202" y="802878"/>
                  <a:pt x="68302" y="732675"/>
                </a:cubicBezTo>
                <a:cubicBezTo>
                  <a:pt x="106402" y="662472"/>
                  <a:pt x="204474" y="519950"/>
                  <a:pt x="233402" y="402475"/>
                </a:cubicBezTo>
                <a:cubicBezTo>
                  <a:pt x="262330" y="285000"/>
                  <a:pt x="250688" y="10892"/>
                  <a:pt x="248219" y="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: 図形 1590">
            <a:extLst>
              <a:ext uri="{FF2B5EF4-FFF2-40B4-BE49-F238E27FC236}">
                <a16:creationId xmlns:a16="http://schemas.microsoft.com/office/drawing/2014/main" id="{CC04DAA0-1DA9-45DC-98EC-4FC49276AA5D}"/>
              </a:ext>
            </a:extLst>
          </p:cNvPr>
          <p:cNvSpPr/>
          <p:nvPr/>
        </p:nvSpPr>
        <p:spPr>
          <a:xfrm>
            <a:off x="2501107" y="5396977"/>
            <a:ext cx="282949" cy="847881"/>
          </a:xfrm>
          <a:custGeom>
            <a:avLst/>
            <a:gdLst>
              <a:gd name="connsiteX0" fmla="*/ 282310 w 282949"/>
              <a:gd name="connsiteY0" fmla="*/ 2640 h 847881"/>
              <a:gd name="connsiteX1" fmla="*/ 214576 w 282949"/>
              <a:gd name="connsiteY1" fmla="*/ 527573 h 847881"/>
              <a:gd name="connsiteX2" fmla="*/ 5026 w 282949"/>
              <a:gd name="connsiteY2" fmla="*/ 834490 h 847881"/>
              <a:gd name="connsiteX3" fmla="*/ 76993 w 282949"/>
              <a:gd name="connsiteY3" fmla="*/ 762523 h 847881"/>
              <a:gd name="connsiteX4" fmla="*/ 208226 w 282949"/>
              <a:gd name="connsiteY4" fmla="*/ 489473 h 847881"/>
              <a:gd name="connsiteX5" fmla="*/ 246326 w 282949"/>
              <a:gd name="connsiteY5" fmla="*/ 330723 h 847881"/>
              <a:gd name="connsiteX6" fmla="*/ 282310 w 282949"/>
              <a:gd name="connsiteY6" fmla="*/ 2640 h 84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49" h="847881">
                <a:moveTo>
                  <a:pt x="282310" y="2640"/>
                </a:moveTo>
                <a:cubicBezTo>
                  <a:pt x="277018" y="35448"/>
                  <a:pt x="260790" y="388931"/>
                  <a:pt x="214576" y="527573"/>
                </a:cubicBezTo>
                <a:cubicBezTo>
                  <a:pt x="168362" y="666215"/>
                  <a:pt x="27956" y="795332"/>
                  <a:pt x="5026" y="834490"/>
                </a:cubicBezTo>
                <a:cubicBezTo>
                  <a:pt x="-17904" y="873648"/>
                  <a:pt x="43126" y="820026"/>
                  <a:pt x="76993" y="762523"/>
                </a:cubicBezTo>
                <a:cubicBezTo>
                  <a:pt x="110860" y="705020"/>
                  <a:pt x="180004" y="561440"/>
                  <a:pt x="208226" y="489473"/>
                </a:cubicBezTo>
                <a:cubicBezTo>
                  <a:pt x="236448" y="417506"/>
                  <a:pt x="233979" y="409393"/>
                  <a:pt x="246326" y="330723"/>
                </a:cubicBezTo>
                <a:cubicBezTo>
                  <a:pt x="258673" y="252054"/>
                  <a:pt x="287602" y="-30168"/>
                  <a:pt x="282310" y="2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: 図形 1591">
            <a:extLst>
              <a:ext uri="{FF2B5EF4-FFF2-40B4-BE49-F238E27FC236}">
                <a16:creationId xmlns:a16="http://schemas.microsoft.com/office/drawing/2014/main" id="{8E1D4E83-0F59-4C50-8BE1-DC64B4C94951}"/>
              </a:ext>
            </a:extLst>
          </p:cNvPr>
          <p:cNvSpPr/>
          <p:nvPr/>
        </p:nvSpPr>
        <p:spPr>
          <a:xfrm>
            <a:off x="2072211" y="6222707"/>
            <a:ext cx="430781" cy="209884"/>
          </a:xfrm>
          <a:custGeom>
            <a:avLst/>
            <a:gdLst>
              <a:gd name="connsiteX0" fmla="*/ 429689 w 430781"/>
              <a:gd name="connsiteY0" fmla="*/ 293 h 209884"/>
              <a:gd name="connsiteX1" fmla="*/ 260356 w 430781"/>
              <a:gd name="connsiteY1" fmla="*/ 131526 h 209884"/>
              <a:gd name="connsiteX2" fmla="*/ 165106 w 430781"/>
              <a:gd name="connsiteY2" fmla="*/ 167510 h 209884"/>
              <a:gd name="connsiteX3" fmla="*/ 6 w 430781"/>
              <a:gd name="connsiteY3" fmla="*/ 209843 h 209884"/>
              <a:gd name="connsiteX4" fmla="*/ 171456 w 430781"/>
              <a:gd name="connsiteY4" fmla="*/ 171743 h 209884"/>
              <a:gd name="connsiteX5" fmla="*/ 429689 w 430781"/>
              <a:gd name="connsiteY5" fmla="*/ 293 h 20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781" h="209884">
                <a:moveTo>
                  <a:pt x="429689" y="293"/>
                </a:moveTo>
                <a:cubicBezTo>
                  <a:pt x="444506" y="-6410"/>
                  <a:pt x="304453" y="103657"/>
                  <a:pt x="260356" y="131526"/>
                </a:cubicBezTo>
                <a:cubicBezTo>
                  <a:pt x="216259" y="159396"/>
                  <a:pt x="208498" y="154457"/>
                  <a:pt x="165106" y="167510"/>
                </a:cubicBezTo>
                <a:cubicBezTo>
                  <a:pt x="121714" y="180563"/>
                  <a:pt x="-1052" y="209138"/>
                  <a:pt x="6" y="209843"/>
                </a:cubicBezTo>
                <a:cubicBezTo>
                  <a:pt x="1064" y="210548"/>
                  <a:pt x="102312" y="202435"/>
                  <a:pt x="171456" y="171743"/>
                </a:cubicBezTo>
                <a:cubicBezTo>
                  <a:pt x="240600" y="141051"/>
                  <a:pt x="414872" y="6996"/>
                  <a:pt x="429689" y="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: 図形 1592">
            <a:extLst>
              <a:ext uri="{FF2B5EF4-FFF2-40B4-BE49-F238E27FC236}">
                <a16:creationId xmlns:a16="http://schemas.microsoft.com/office/drawing/2014/main" id="{DD2AA069-7F69-4BC5-B1B2-99A8A3DF8070}"/>
              </a:ext>
            </a:extLst>
          </p:cNvPr>
          <p:cNvSpPr/>
          <p:nvPr/>
        </p:nvSpPr>
        <p:spPr>
          <a:xfrm>
            <a:off x="2168773" y="6256476"/>
            <a:ext cx="339332" cy="185026"/>
          </a:xfrm>
          <a:custGeom>
            <a:avLst/>
            <a:gdLst>
              <a:gd name="connsiteX0" fmla="*/ 810 w 339332"/>
              <a:gd name="connsiteY0" fmla="*/ 184541 h 185026"/>
              <a:gd name="connsiteX1" fmla="*/ 176494 w 339332"/>
              <a:gd name="connsiteY1" fmla="*/ 114691 h 185026"/>
              <a:gd name="connsiteX2" fmla="*/ 337360 w 339332"/>
              <a:gd name="connsiteY2" fmla="*/ 391 h 185026"/>
              <a:gd name="connsiteX3" fmla="*/ 250577 w 339332"/>
              <a:gd name="connsiteY3" fmla="*/ 80824 h 185026"/>
              <a:gd name="connsiteX4" fmla="*/ 810 w 339332"/>
              <a:gd name="connsiteY4" fmla="*/ 184541 h 18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32" h="185026">
                <a:moveTo>
                  <a:pt x="810" y="184541"/>
                </a:moveTo>
                <a:cubicBezTo>
                  <a:pt x="-11537" y="190185"/>
                  <a:pt x="120402" y="145383"/>
                  <a:pt x="176494" y="114691"/>
                </a:cubicBezTo>
                <a:cubicBezTo>
                  <a:pt x="232586" y="83999"/>
                  <a:pt x="325013" y="6035"/>
                  <a:pt x="337360" y="391"/>
                </a:cubicBezTo>
                <a:cubicBezTo>
                  <a:pt x="349707" y="-5253"/>
                  <a:pt x="302082" y="51544"/>
                  <a:pt x="250577" y="80824"/>
                </a:cubicBezTo>
                <a:cubicBezTo>
                  <a:pt x="199072" y="110104"/>
                  <a:pt x="13157" y="178897"/>
                  <a:pt x="810" y="184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: 図形 1593">
            <a:extLst>
              <a:ext uri="{FF2B5EF4-FFF2-40B4-BE49-F238E27FC236}">
                <a16:creationId xmlns:a16="http://schemas.microsoft.com/office/drawing/2014/main" id="{9D9BD102-79A4-4907-9BC2-4C0BA3A68EA4}"/>
              </a:ext>
            </a:extLst>
          </p:cNvPr>
          <p:cNvSpPr/>
          <p:nvPr/>
        </p:nvSpPr>
        <p:spPr>
          <a:xfrm>
            <a:off x="1965972" y="6423669"/>
            <a:ext cx="167635" cy="260881"/>
          </a:xfrm>
          <a:custGeom>
            <a:avLst/>
            <a:gdLst>
              <a:gd name="connsiteX0" fmla="*/ 167628 w 167635"/>
              <a:gd name="connsiteY0" fmla="*/ 414 h 260881"/>
              <a:gd name="connsiteX1" fmla="*/ 19461 w 167635"/>
              <a:gd name="connsiteY1" fmla="*/ 176098 h 260881"/>
              <a:gd name="connsiteX2" fmla="*/ 2528 w 167635"/>
              <a:gd name="connsiteY2" fmla="*/ 260764 h 260881"/>
              <a:gd name="connsiteX3" fmla="*/ 2528 w 167635"/>
              <a:gd name="connsiteY3" fmla="*/ 193031 h 260881"/>
              <a:gd name="connsiteX4" fmla="*/ 25811 w 167635"/>
              <a:gd name="connsiteY4" fmla="*/ 129531 h 260881"/>
              <a:gd name="connsiteX5" fmla="*/ 167628 w 167635"/>
              <a:gd name="connsiteY5" fmla="*/ 414 h 26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635" h="260881">
                <a:moveTo>
                  <a:pt x="167628" y="414"/>
                </a:moveTo>
                <a:cubicBezTo>
                  <a:pt x="166570" y="8175"/>
                  <a:pt x="46978" y="132706"/>
                  <a:pt x="19461" y="176098"/>
                </a:cubicBezTo>
                <a:cubicBezTo>
                  <a:pt x="-8056" y="219490"/>
                  <a:pt x="5350" y="257942"/>
                  <a:pt x="2528" y="260764"/>
                </a:cubicBezTo>
                <a:cubicBezTo>
                  <a:pt x="-294" y="263586"/>
                  <a:pt x="-1352" y="214903"/>
                  <a:pt x="2528" y="193031"/>
                </a:cubicBezTo>
                <a:cubicBezTo>
                  <a:pt x="6408" y="171159"/>
                  <a:pt x="1117" y="163045"/>
                  <a:pt x="25811" y="129531"/>
                </a:cubicBezTo>
                <a:cubicBezTo>
                  <a:pt x="50505" y="96017"/>
                  <a:pt x="168686" y="-7347"/>
                  <a:pt x="167628" y="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FA958371-C509-4ADA-B109-89ECDD63E703}"/>
              </a:ext>
            </a:extLst>
          </p:cNvPr>
          <p:cNvSpPr/>
          <p:nvPr/>
        </p:nvSpPr>
        <p:spPr>
          <a:xfrm>
            <a:off x="3700015" y="3093842"/>
            <a:ext cx="178319" cy="182942"/>
          </a:xfrm>
          <a:custGeom>
            <a:avLst/>
            <a:gdLst>
              <a:gd name="connsiteX0" fmla="*/ 448 w 178319"/>
              <a:gd name="connsiteY0" fmla="*/ 196 h 182942"/>
              <a:gd name="connsiteX1" fmla="*/ 94110 w 178319"/>
              <a:gd name="connsiteY1" fmla="*/ 85921 h 182942"/>
              <a:gd name="connsiteX2" fmla="*/ 159198 w 178319"/>
              <a:gd name="connsiteY2" fmla="*/ 147833 h 182942"/>
              <a:gd name="connsiteX3" fmla="*/ 178248 w 178319"/>
              <a:gd name="connsiteY3" fmla="*/ 182758 h 182942"/>
              <a:gd name="connsiteX4" fmla="*/ 154435 w 178319"/>
              <a:gd name="connsiteY4" fmla="*/ 133546 h 182942"/>
              <a:gd name="connsiteX5" fmla="*/ 135385 w 178319"/>
              <a:gd name="connsiteY5" fmla="*/ 111321 h 182942"/>
              <a:gd name="connsiteX6" fmla="*/ 448 w 178319"/>
              <a:gd name="connsiteY6" fmla="*/ 196 h 18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319" h="182942">
                <a:moveTo>
                  <a:pt x="448" y="196"/>
                </a:moveTo>
                <a:cubicBezTo>
                  <a:pt x="-6431" y="-4037"/>
                  <a:pt x="67652" y="61315"/>
                  <a:pt x="94110" y="85921"/>
                </a:cubicBezTo>
                <a:cubicBezTo>
                  <a:pt x="120568" y="110527"/>
                  <a:pt x="145175" y="131694"/>
                  <a:pt x="159198" y="147833"/>
                </a:cubicBezTo>
                <a:cubicBezTo>
                  <a:pt x="173221" y="163973"/>
                  <a:pt x="179042" y="185139"/>
                  <a:pt x="178248" y="182758"/>
                </a:cubicBezTo>
                <a:cubicBezTo>
                  <a:pt x="177454" y="180377"/>
                  <a:pt x="161579" y="145452"/>
                  <a:pt x="154435" y="133546"/>
                </a:cubicBezTo>
                <a:cubicBezTo>
                  <a:pt x="147291" y="121640"/>
                  <a:pt x="155493" y="130106"/>
                  <a:pt x="135385" y="111321"/>
                </a:cubicBezTo>
                <a:cubicBezTo>
                  <a:pt x="115277" y="92536"/>
                  <a:pt x="7327" y="4429"/>
                  <a:pt x="448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576D8FE1-891B-47E5-B9B2-5A0392DD64C0}"/>
              </a:ext>
            </a:extLst>
          </p:cNvPr>
          <p:cNvSpPr/>
          <p:nvPr/>
        </p:nvSpPr>
        <p:spPr>
          <a:xfrm>
            <a:off x="3848034" y="3363738"/>
            <a:ext cx="60840" cy="155883"/>
          </a:xfrm>
          <a:custGeom>
            <a:avLst/>
            <a:gdLst>
              <a:gd name="connsiteX0" fmla="*/ 57216 w 60840"/>
              <a:gd name="connsiteY0" fmla="*/ 175 h 155883"/>
              <a:gd name="connsiteX1" fmla="*/ 55629 w 60840"/>
              <a:gd name="connsiteY1" fmla="*/ 63675 h 155883"/>
              <a:gd name="connsiteX2" fmla="*/ 66 w 60840"/>
              <a:gd name="connsiteY2" fmla="*/ 155750 h 155883"/>
              <a:gd name="connsiteX3" fmla="*/ 44516 w 60840"/>
              <a:gd name="connsiteY3" fmla="*/ 82725 h 155883"/>
              <a:gd name="connsiteX4" fmla="*/ 57216 w 60840"/>
              <a:gd name="connsiteY4" fmla="*/ 175 h 15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40" h="155883">
                <a:moveTo>
                  <a:pt x="57216" y="175"/>
                </a:moveTo>
                <a:cubicBezTo>
                  <a:pt x="59068" y="-3000"/>
                  <a:pt x="65154" y="37746"/>
                  <a:pt x="55629" y="63675"/>
                </a:cubicBezTo>
                <a:cubicBezTo>
                  <a:pt x="46104" y="89604"/>
                  <a:pt x="1918" y="152575"/>
                  <a:pt x="66" y="155750"/>
                </a:cubicBezTo>
                <a:cubicBezTo>
                  <a:pt x="-1786" y="158925"/>
                  <a:pt x="35520" y="104685"/>
                  <a:pt x="44516" y="82725"/>
                </a:cubicBezTo>
                <a:cubicBezTo>
                  <a:pt x="53512" y="60765"/>
                  <a:pt x="55364" y="3350"/>
                  <a:pt x="57216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83A4F9D5-7DA1-4450-B84E-38E61321B23C}"/>
              </a:ext>
            </a:extLst>
          </p:cNvPr>
          <p:cNvSpPr/>
          <p:nvPr/>
        </p:nvSpPr>
        <p:spPr>
          <a:xfrm>
            <a:off x="3703638" y="2596528"/>
            <a:ext cx="238922" cy="45719"/>
          </a:xfrm>
          <a:custGeom>
            <a:avLst/>
            <a:gdLst>
              <a:gd name="connsiteX0" fmla="*/ 0 w 238922"/>
              <a:gd name="connsiteY0" fmla="*/ 0 h 56210"/>
              <a:gd name="connsiteX1" fmla="*/ 128587 w 238922"/>
              <a:gd name="connsiteY1" fmla="*/ 12700 h 56210"/>
              <a:gd name="connsiteX2" fmla="*/ 238125 w 238922"/>
              <a:gd name="connsiteY2" fmla="*/ 55562 h 56210"/>
              <a:gd name="connsiteX3" fmla="*/ 180975 w 238922"/>
              <a:gd name="connsiteY3" fmla="*/ 39687 h 56210"/>
              <a:gd name="connsiteX4" fmla="*/ 0 w 238922"/>
              <a:gd name="connsiteY4" fmla="*/ 0 h 5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922" h="56210">
                <a:moveTo>
                  <a:pt x="0" y="0"/>
                </a:moveTo>
                <a:cubicBezTo>
                  <a:pt x="44450" y="1720"/>
                  <a:pt x="88900" y="3440"/>
                  <a:pt x="128587" y="12700"/>
                </a:cubicBezTo>
                <a:cubicBezTo>
                  <a:pt x="168274" y="21960"/>
                  <a:pt x="229394" y="51064"/>
                  <a:pt x="238125" y="55562"/>
                </a:cubicBezTo>
                <a:cubicBezTo>
                  <a:pt x="246856" y="60060"/>
                  <a:pt x="180975" y="39687"/>
                  <a:pt x="180975" y="3968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45345283-A253-44F2-BF82-ECA9C9A84727}"/>
              </a:ext>
            </a:extLst>
          </p:cNvPr>
          <p:cNvSpPr/>
          <p:nvPr/>
        </p:nvSpPr>
        <p:spPr>
          <a:xfrm>
            <a:off x="3925866" y="2673237"/>
            <a:ext cx="81683" cy="44953"/>
          </a:xfrm>
          <a:custGeom>
            <a:avLst/>
            <a:gdLst>
              <a:gd name="connsiteX0" fmla="*/ 22 w 81683"/>
              <a:gd name="connsiteY0" fmla="*/ 22338 h 44953"/>
              <a:gd name="connsiteX1" fmla="*/ 73047 w 81683"/>
              <a:gd name="connsiteY1" fmla="*/ 44563 h 44953"/>
              <a:gd name="connsiteX2" fmla="*/ 79397 w 81683"/>
              <a:gd name="connsiteY2" fmla="*/ 113 h 44953"/>
              <a:gd name="connsiteX3" fmla="*/ 65109 w 81683"/>
              <a:gd name="connsiteY3" fmla="*/ 31863 h 44953"/>
              <a:gd name="connsiteX4" fmla="*/ 22 w 81683"/>
              <a:gd name="connsiteY4" fmla="*/ 22338 h 4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83" h="44953">
                <a:moveTo>
                  <a:pt x="22" y="22338"/>
                </a:moveTo>
                <a:cubicBezTo>
                  <a:pt x="1345" y="24455"/>
                  <a:pt x="59818" y="48267"/>
                  <a:pt x="73047" y="44563"/>
                </a:cubicBezTo>
                <a:cubicBezTo>
                  <a:pt x="86276" y="40859"/>
                  <a:pt x="80720" y="2230"/>
                  <a:pt x="79397" y="113"/>
                </a:cubicBezTo>
                <a:cubicBezTo>
                  <a:pt x="78074" y="-2004"/>
                  <a:pt x="74370" y="26042"/>
                  <a:pt x="65109" y="31863"/>
                </a:cubicBezTo>
                <a:cubicBezTo>
                  <a:pt x="55848" y="37684"/>
                  <a:pt x="-1301" y="20221"/>
                  <a:pt x="22" y="22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A949F9AA-1BF6-4710-A9CF-0B6EAF518289}"/>
              </a:ext>
            </a:extLst>
          </p:cNvPr>
          <p:cNvSpPr/>
          <p:nvPr/>
        </p:nvSpPr>
        <p:spPr>
          <a:xfrm>
            <a:off x="3538512" y="2628752"/>
            <a:ext cx="27037" cy="165257"/>
          </a:xfrm>
          <a:custGeom>
            <a:avLst/>
            <a:gdLst>
              <a:gd name="connsiteX0" fmla="*/ 27013 w 27037"/>
              <a:gd name="connsiteY0" fmla="*/ 148 h 165257"/>
              <a:gd name="connsiteX1" fmla="*/ 4788 w 27037"/>
              <a:gd name="connsiteY1" fmla="*/ 66823 h 165257"/>
              <a:gd name="connsiteX2" fmla="*/ 3201 w 27037"/>
              <a:gd name="connsiteY2" fmla="*/ 127148 h 165257"/>
              <a:gd name="connsiteX3" fmla="*/ 6376 w 27037"/>
              <a:gd name="connsiteY3" fmla="*/ 165248 h 165257"/>
              <a:gd name="connsiteX4" fmla="*/ 7963 w 27037"/>
              <a:gd name="connsiteY4" fmla="*/ 123973 h 165257"/>
              <a:gd name="connsiteX5" fmla="*/ 26 w 27037"/>
              <a:gd name="connsiteY5" fmla="*/ 85873 h 165257"/>
              <a:gd name="connsiteX6" fmla="*/ 27013 w 27037"/>
              <a:gd name="connsiteY6" fmla="*/ 148 h 16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37" h="165257">
                <a:moveTo>
                  <a:pt x="27013" y="148"/>
                </a:moveTo>
                <a:cubicBezTo>
                  <a:pt x="27807" y="-3027"/>
                  <a:pt x="8757" y="45656"/>
                  <a:pt x="4788" y="66823"/>
                </a:cubicBezTo>
                <a:cubicBezTo>
                  <a:pt x="819" y="87990"/>
                  <a:pt x="2936" y="110744"/>
                  <a:pt x="3201" y="127148"/>
                </a:cubicBezTo>
                <a:cubicBezTo>
                  <a:pt x="3466" y="143552"/>
                  <a:pt x="5582" y="165777"/>
                  <a:pt x="6376" y="165248"/>
                </a:cubicBezTo>
                <a:cubicBezTo>
                  <a:pt x="7170" y="164719"/>
                  <a:pt x="9021" y="137202"/>
                  <a:pt x="7963" y="123973"/>
                </a:cubicBezTo>
                <a:cubicBezTo>
                  <a:pt x="6905" y="110744"/>
                  <a:pt x="-503" y="104658"/>
                  <a:pt x="26" y="85873"/>
                </a:cubicBezTo>
                <a:cubicBezTo>
                  <a:pt x="555" y="67088"/>
                  <a:pt x="26219" y="3323"/>
                  <a:pt x="27013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6CB5A988-0FC5-448A-B155-C823D8A8D366}"/>
              </a:ext>
            </a:extLst>
          </p:cNvPr>
          <p:cNvSpPr/>
          <p:nvPr/>
        </p:nvSpPr>
        <p:spPr>
          <a:xfrm>
            <a:off x="3673352" y="2150815"/>
            <a:ext cx="343081" cy="287105"/>
          </a:xfrm>
          <a:custGeom>
            <a:avLst/>
            <a:gdLst>
              <a:gd name="connsiteX0" fmla="*/ 343023 w 343081"/>
              <a:gd name="connsiteY0" fmla="*/ 248 h 287105"/>
              <a:gd name="connsiteX1" fmla="*/ 116011 w 343081"/>
              <a:gd name="connsiteY1" fmla="*/ 138360 h 287105"/>
              <a:gd name="connsiteX2" fmla="*/ 4886 w 343081"/>
              <a:gd name="connsiteY2" fmla="*/ 281235 h 287105"/>
              <a:gd name="connsiteX3" fmla="*/ 27111 w 343081"/>
              <a:gd name="connsiteY3" fmla="*/ 244723 h 287105"/>
              <a:gd name="connsiteX4" fmla="*/ 93786 w 343081"/>
              <a:gd name="connsiteY4" fmla="*/ 108198 h 287105"/>
              <a:gd name="connsiteX5" fmla="*/ 343023 w 343081"/>
              <a:gd name="connsiteY5" fmla="*/ 248 h 28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081" h="287105">
                <a:moveTo>
                  <a:pt x="343023" y="248"/>
                </a:moveTo>
                <a:cubicBezTo>
                  <a:pt x="346727" y="5275"/>
                  <a:pt x="172367" y="91529"/>
                  <a:pt x="116011" y="138360"/>
                </a:cubicBezTo>
                <a:cubicBezTo>
                  <a:pt x="59655" y="185191"/>
                  <a:pt x="19703" y="263508"/>
                  <a:pt x="4886" y="281235"/>
                </a:cubicBezTo>
                <a:cubicBezTo>
                  <a:pt x="-9931" y="298962"/>
                  <a:pt x="12294" y="273562"/>
                  <a:pt x="27111" y="244723"/>
                </a:cubicBezTo>
                <a:cubicBezTo>
                  <a:pt x="41928" y="215884"/>
                  <a:pt x="42192" y="148679"/>
                  <a:pt x="93786" y="108198"/>
                </a:cubicBezTo>
                <a:cubicBezTo>
                  <a:pt x="145380" y="67717"/>
                  <a:pt x="339319" y="-4779"/>
                  <a:pt x="343023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5551CF7F-5E22-413E-8642-07779C8068BE}"/>
              </a:ext>
            </a:extLst>
          </p:cNvPr>
          <p:cNvSpPr/>
          <p:nvPr/>
        </p:nvSpPr>
        <p:spPr>
          <a:xfrm>
            <a:off x="4276635" y="2638196"/>
            <a:ext cx="85468" cy="350729"/>
          </a:xfrm>
          <a:custGeom>
            <a:avLst/>
            <a:gdLst>
              <a:gd name="connsiteX0" fmla="*/ 90 w 85468"/>
              <a:gd name="connsiteY0" fmla="*/ 229 h 350729"/>
              <a:gd name="connsiteX1" fmla="*/ 65178 w 85468"/>
              <a:gd name="connsiteY1" fmla="*/ 149454 h 350729"/>
              <a:gd name="connsiteX2" fmla="*/ 68353 w 85468"/>
              <a:gd name="connsiteY2" fmla="*/ 349479 h 350729"/>
              <a:gd name="connsiteX3" fmla="*/ 73115 w 85468"/>
              <a:gd name="connsiteY3" fmla="*/ 228829 h 350729"/>
              <a:gd name="connsiteX4" fmla="*/ 81053 w 85468"/>
              <a:gd name="connsiteY4" fmla="*/ 117704 h 350729"/>
              <a:gd name="connsiteX5" fmla="*/ 90 w 85468"/>
              <a:gd name="connsiteY5" fmla="*/ 229 h 35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68" h="350729">
                <a:moveTo>
                  <a:pt x="90" y="229"/>
                </a:moveTo>
                <a:cubicBezTo>
                  <a:pt x="-2556" y="5521"/>
                  <a:pt x="53801" y="91246"/>
                  <a:pt x="65178" y="149454"/>
                </a:cubicBezTo>
                <a:cubicBezTo>
                  <a:pt x="76555" y="207662"/>
                  <a:pt x="67030" y="336250"/>
                  <a:pt x="68353" y="349479"/>
                </a:cubicBezTo>
                <a:cubicBezTo>
                  <a:pt x="69676" y="362708"/>
                  <a:pt x="70998" y="267458"/>
                  <a:pt x="73115" y="228829"/>
                </a:cubicBezTo>
                <a:cubicBezTo>
                  <a:pt x="75232" y="190200"/>
                  <a:pt x="93753" y="152893"/>
                  <a:pt x="81053" y="117704"/>
                </a:cubicBezTo>
                <a:cubicBezTo>
                  <a:pt x="68353" y="82515"/>
                  <a:pt x="2736" y="-5063"/>
                  <a:pt x="90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F3AF15EA-EB3C-4B69-AE97-02E3F6C83ADD}"/>
              </a:ext>
            </a:extLst>
          </p:cNvPr>
          <p:cNvSpPr/>
          <p:nvPr/>
        </p:nvSpPr>
        <p:spPr>
          <a:xfrm>
            <a:off x="3540034" y="2833685"/>
            <a:ext cx="52608" cy="116259"/>
          </a:xfrm>
          <a:custGeom>
            <a:avLst/>
            <a:gdLst>
              <a:gd name="connsiteX0" fmla="*/ 20729 w 52608"/>
              <a:gd name="connsiteY0" fmla="*/ 3 h 116259"/>
              <a:gd name="connsiteX1" fmla="*/ 15966 w 52608"/>
              <a:gd name="connsiteY1" fmla="*/ 80965 h 116259"/>
              <a:gd name="connsiteX2" fmla="*/ 52479 w 52608"/>
              <a:gd name="connsiteY2" fmla="*/ 115890 h 116259"/>
              <a:gd name="connsiteX3" fmla="*/ 27079 w 52608"/>
              <a:gd name="connsiteY3" fmla="*/ 98428 h 116259"/>
              <a:gd name="connsiteX4" fmla="*/ 91 w 52608"/>
              <a:gd name="connsiteY4" fmla="*/ 84140 h 116259"/>
              <a:gd name="connsiteX5" fmla="*/ 20729 w 52608"/>
              <a:gd name="connsiteY5" fmla="*/ 3 h 116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08" h="116259">
                <a:moveTo>
                  <a:pt x="20729" y="3"/>
                </a:moveTo>
                <a:cubicBezTo>
                  <a:pt x="23375" y="-526"/>
                  <a:pt x="10674" y="61651"/>
                  <a:pt x="15966" y="80965"/>
                </a:cubicBezTo>
                <a:cubicBezTo>
                  <a:pt x="21258" y="100279"/>
                  <a:pt x="50627" y="112980"/>
                  <a:pt x="52479" y="115890"/>
                </a:cubicBezTo>
                <a:cubicBezTo>
                  <a:pt x="54331" y="118800"/>
                  <a:pt x="35810" y="103720"/>
                  <a:pt x="27079" y="98428"/>
                </a:cubicBezTo>
                <a:cubicBezTo>
                  <a:pt x="18348" y="93136"/>
                  <a:pt x="1678" y="96311"/>
                  <a:pt x="91" y="84140"/>
                </a:cubicBezTo>
                <a:cubicBezTo>
                  <a:pt x="-1496" y="71969"/>
                  <a:pt x="18083" y="532"/>
                  <a:pt x="2072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605BD37B-B6FC-49C4-AFD7-273160CA201F}"/>
              </a:ext>
            </a:extLst>
          </p:cNvPr>
          <p:cNvSpPr/>
          <p:nvPr/>
        </p:nvSpPr>
        <p:spPr>
          <a:xfrm>
            <a:off x="4050551" y="3821012"/>
            <a:ext cx="47079" cy="72394"/>
          </a:xfrm>
          <a:custGeom>
            <a:avLst/>
            <a:gdLst>
              <a:gd name="connsiteX0" fmla="*/ 749 w 47079"/>
              <a:gd name="connsiteY0" fmla="*/ 101 h 72394"/>
              <a:gd name="connsiteX1" fmla="*/ 46787 w 47079"/>
              <a:gd name="connsiteY1" fmla="*/ 69951 h 72394"/>
              <a:gd name="connsiteX2" fmla="*/ 19799 w 47079"/>
              <a:gd name="connsiteY2" fmla="*/ 54076 h 72394"/>
              <a:gd name="connsiteX3" fmla="*/ 749 w 47079"/>
              <a:gd name="connsiteY3" fmla="*/ 101 h 7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79" h="72394">
                <a:moveTo>
                  <a:pt x="749" y="101"/>
                </a:moveTo>
                <a:cubicBezTo>
                  <a:pt x="5247" y="2747"/>
                  <a:pt x="43612" y="60955"/>
                  <a:pt x="46787" y="69951"/>
                </a:cubicBezTo>
                <a:cubicBezTo>
                  <a:pt x="49962" y="78947"/>
                  <a:pt x="26414" y="60691"/>
                  <a:pt x="19799" y="54076"/>
                </a:cubicBezTo>
                <a:cubicBezTo>
                  <a:pt x="13184" y="47461"/>
                  <a:pt x="-3749" y="-2545"/>
                  <a:pt x="749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58C05EFA-C58B-4D2E-A3B5-56776FB70BDD}"/>
              </a:ext>
            </a:extLst>
          </p:cNvPr>
          <p:cNvSpPr/>
          <p:nvPr/>
        </p:nvSpPr>
        <p:spPr>
          <a:xfrm>
            <a:off x="3992555" y="3866669"/>
            <a:ext cx="65357" cy="63838"/>
          </a:xfrm>
          <a:custGeom>
            <a:avLst/>
            <a:gdLst>
              <a:gd name="connsiteX0" fmla="*/ 8 w 65357"/>
              <a:gd name="connsiteY0" fmla="*/ 481 h 63838"/>
              <a:gd name="connsiteX1" fmla="*/ 63508 w 65357"/>
              <a:gd name="connsiteY1" fmla="*/ 62394 h 63838"/>
              <a:gd name="connsiteX2" fmla="*/ 49220 w 65357"/>
              <a:gd name="connsiteY2" fmla="*/ 43344 h 63838"/>
              <a:gd name="connsiteX3" fmla="*/ 58745 w 65357"/>
              <a:gd name="connsiteY3" fmla="*/ 33819 h 63838"/>
              <a:gd name="connsiteX4" fmla="*/ 8 w 65357"/>
              <a:gd name="connsiteY4" fmla="*/ 481 h 6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57" h="63838">
                <a:moveTo>
                  <a:pt x="8" y="481"/>
                </a:moveTo>
                <a:cubicBezTo>
                  <a:pt x="802" y="5243"/>
                  <a:pt x="55306" y="55250"/>
                  <a:pt x="63508" y="62394"/>
                </a:cubicBezTo>
                <a:cubicBezTo>
                  <a:pt x="71710" y="69538"/>
                  <a:pt x="50014" y="48106"/>
                  <a:pt x="49220" y="43344"/>
                </a:cubicBezTo>
                <a:cubicBezTo>
                  <a:pt x="48426" y="38582"/>
                  <a:pt x="62714" y="39904"/>
                  <a:pt x="58745" y="33819"/>
                </a:cubicBezTo>
                <a:cubicBezTo>
                  <a:pt x="54776" y="27734"/>
                  <a:pt x="-786" y="-4281"/>
                  <a:pt x="8" y="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EDD0EDFC-D3E9-46F8-9725-43E004166609}"/>
              </a:ext>
            </a:extLst>
          </p:cNvPr>
          <p:cNvSpPr/>
          <p:nvPr/>
        </p:nvSpPr>
        <p:spPr>
          <a:xfrm>
            <a:off x="4204581" y="3768254"/>
            <a:ext cx="395061" cy="129835"/>
          </a:xfrm>
          <a:custGeom>
            <a:avLst/>
            <a:gdLst>
              <a:gd name="connsiteX0" fmla="*/ 707 w 395061"/>
              <a:gd name="connsiteY0" fmla="*/ 129059 h 129835"/>
              <a:gd name="connsiteX1" fmla="*/ 130882 w 395061"/>
              <a:gd name="connsiteY1" fmla="*/ 119534 h 129835"/>
              <a:gd name="connsiteX2" fmla="*/ 305507 w 395061"/>
              <a:gd name="connsiteY2" fmla="*/ 57621 h 129835"/>
              <a:gd name="connsiteX3" fmla="*/ 392819 w 395061"/>
              <a:gd name="connsiteY3" fmla="*/ 471 h 129835"/>
              <a:gd name="connsiteX4" fmla="*/ 364244 w 395061"/>
              <a:gd name="connsiteY4" fmla="*/ 32221 h 129835"/>
              <a:gd name="connsiteX5" fmla="*/ 310269 w 395061"/>
              <a:gd name="connsiteY5" fmla="*/ 63971 h 129835"/>
              <a:gd name="connsiteX6" fmla="*/ 188032 w 395061"/>
              <a:gd name="connsiteY6" fmla="*/ 111596 h 129835"/>
              <a:gd name="connsiteX7" fmla="*/ 707 w 395061"/>
              <a:gd name="connsiteY7" fmla="*/ 129059 h 12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061" h="129835">
                <a:moveTo>
                  <a:pt x="707" y="129059"/>
                </a:moveTo>
                <a:cubicBezTo>
                  <a:pt x="-8818" y="130382"/>
                  <a:pt x="80082" y="131440"/>
                  <a:pt x="130882" y="119534"/>
                </a:cubicBezTo>
                <a:cubicBezTo>
                  <a:pt x="181682" y="107628"/>
                  <a:pt x="261851" y="77465"/>
                  <a:pt x="305507" y="57621"/>
                </a:cubicBezTo>
                <a:cubicBezTo>
                  <a:pt x="349163" y="37777"/>
                  <a:pt x="383030" y="4704"/>
                  <a:pt x="392819" y="471"/>
                </a:cubicBezTo>
                <a:cubicBezTo>
                  <a:pt x="402608" y="-3762"/>
                  <a:pt x="378002" y="21638"/>
                  <a:pt x="364244" y="32221"/>
                </a:cubicBezTo>
                <a:cubicBezTo>
                  <a:pt x="350486" y="42804"/>
                  <a:pt x="339638" y="50742"/>
                  <a:pt x="310269" y="63971"/>
                </a:cubicBezTo>
                <a:cubicBezTo>
                  <a:pt x="280900" y="77200"/>
                  <a:pt x="236450" y="99954"/>
                  <a:pt x="188032" y="111596"/>
                </a:cubicBezTo>
                <a:cubicBezTo>
                  <a:pt x="139614" y="123238"/>
                  <a:pt x="10232" y="127736"/>
                  <a:pt x="707" y="129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675D44C5-31FD-4C4D-9870-1BCCB6CF5D38}"/>
              </a:ext>
            </a:extLst>
          </p:cNvPr>
          <p:cNvSpPr/>
          <p:nvPr/>
        </p:nvSpPr>
        <p:spPr>
          <a:xfrm>
            <a:off x="4195758" y="3825024"/>
            <a:ext cx="430899" cy="113587"/>
          </a:xfrm>
          <a:custGeom>
            <a:avLst/>
            <a:gdLst>
              <a:gd name="connsiteX0" fmla="*/ 5 w 430899"/>
              <a:gd name="connsiteY0" fmla="*/ 113564 h 113587"/>
              <a:gd name="connsiteX1" fmla="*/ 190505 w 430899"/>
              <a:gd name="connsiteY1" fmla="*/ 86576 h 113587"/>
              <a:gd name="connsiteX2" fmla="*/ 279405 w 430899"/>
              <a:gd name="connsiteY2" fmla="*/ 62764 h 113587"/>
              <a:gd name="connsiteX3" fmla="*/ 428630 w 430899"/>
              <a:gd name="connsiteY3" fmla="*/ 851 h 113587"/>
              <a:gd name="connsiteX4" fmla="*/ 361955 w 430899"/>
              <a:gd name="connsiteY4" fmla="*/ 29426 h 113587"/>
              <a:gd name="connsiteX5" fmla="*/ 258767 w 430899"/>
              <a:gd name="connsiteY5" fmla="*/ 67526 h 113587"/>
              <a:gd name="connsiteX6" fmla="*/ 196855 w 430899"/>
              <a:gd name="connsiteY6" fmla="*/ 81814 h 113587"/>
              <a:gd name="connsiteX7" fmla="*/ 5 w 430899"/>
              <a:gd name="connsiteY7" fmla="*/ 113564 h 11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0899" h="113587">
                <a:moveTo>
                  <a:pt x="5" y="113564"/>
                </a:moveTo>
                <a:cubicBezTo>
                  <a:pt x="-1053" y="114358"/>
                  <a:pt x="143938" y="95043"/>
                  <a:pt x="190505" y="86576"/>
                </a:cubicBezTo>
                <a:cubicBezTo>
                  <a:pt x="237072" y="78109"/>
                  <a:pt x="239718" y="77051"/>
                  <a:pt x="279405" y="62764"/>
                </a:cubicBezTo>
                <a:cubicBezTo>
                  <a:pt x="319092" y="48477"/>
                  <a:pt x="428630" y="851"/>
                  <a:pt x="428630" y="851"/>
                </a:cubicBezTo>
                <a:cubicBezTo>
                  <a:pt x="442388" y="-4705"/>
                  <a:pt x="390266" y="18313"/>
                  <a:pt x="361955" y="29426"/>
                </a:cubicBezTo>
                <a:cubicBezTo>
                  <a:pt x="333645" y="40538"/>
                  <a:pt x="286284" y="58795"/>
                  <a:pt x="258767" y="67526"/>
                </a:cubicBezTo>
                <a:cubicBezTo>
                  <a:pt x="231250" y="76257"/>
                  <a:pt x="239717" y="74670"/>
                  <a:pt x="196855" y="81814"/>
                </a:cubicBezTo>
                <a:lnTo>
                  <a:pt x="5" y="1135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E27ABF6F-5606-4599-9001-AF9B16260753}"/>
              </a:ext>
            </a:extLst>
          </p:cNvPr>
          <p:cNvSpPr/>
          <p:nvPr/>
        </p:nvSpPr>
        <p:spPr>
          <a:xfrm>
            <a:off x="4081456" y="3831909"/>
            <a:ext cx="131790" cy="75022"/>
          </a:xfrm>
          <a:custGeom>
            <a:avLst/>
            <a:gdLst>
              <a:gd name="connsiteX0" fmla="*/ 7 w 131790"/>
              <a:gd name="connsiteY0" fmla="*/ 316 h 75022"/>
              <a:gd name="connsiteX1" fmla="*/ 87319 w 131790"/>
              <a:gd name="connsiteY1" fmla="*/ 19366 h 75022"/>
              <a:gd name="connsiteX2" fmla="*/ 131769 w 131790"/>
              <a:gd name="connsiteY2" fmla="*/ 74929 h 75022"/>
              <a:gd name="connsiteX3" fmla="*/ 92082 w 131790"/>
              <a:gd name="connsiteY3" fmla="*/ 32066 h 75022"/>
              <a:gd name="connsiteX4" fmla="*/ 7 w 131790"/>
              <a:gd name="connsiteY4" fmla="*/ 316 h 7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790" h="75022">
                <a:moveTo>
                  <a:pt x="7" y="316"/>
                </a:moveTo>
                <a:cubicBezTo>
                  <a:pt x="-787" y="-1801"/>
                  <a:pt x="65359" y="6931"/>
                  <a:pt x="87319" y="19366"/>
                </a:cubicBezTo>
                <a:cubicBezTo>
                  <a:pt x="109279" y="31801"/>
                  <a:pt x="130975" y="72812"/>
                  <a:pt x="131769" y="74929"/>
                </a:cubicBezTo>
                <a:cubicBezTo>
                  <a:pt x="132563" y="77046"/>
                  <a:pt x="110867" y="42649"/>
                  <a:pt x="92082" y="32066"/>
                </a:cubicBezTo>
                <a:cubicBezTo>
                  <a:pt x="73297" y="21483"/>
                  <a:pt x="801" y="2433"/>
                  <a:pt x="7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6F18A44A-4D7B-4345-9389-80D98C8E788A}"/>
              </a:ext>
            </a:extLst>
          </p:cNvPr>
          <p:cNvSpPr/>
          <p:nvPr/>
        </p:nvSpPr>
        <p:spPr>
          <a:xfrm>
            <a:off x="4073318" y="3854181"/>
            <a:ext cx="125840" cy="94033"/>
          </a:xfrm>
          <a:custGeom>
            <a:avLst/>
            <a:gdLst>
              <a:gd name="connsiteX0" fmla="*/ 207 w 125840"/>
              <a:gd name="connsiteY0" fmla="*/ 269 h 94033"/>
              <a:gd name="connsiteX1" fmla="*/ 85932 w 125840"/>
              <a:gd name="connsiteY1" fmla="*/ 27257 h 94033"/>
              <a:gd name="connsiteX2" fmla="*/ 122445 w 125840"/>
              <a:gd name="connsiteY2" fmla="*/ 93932 h 94033"/>
              <a:gd name="connsiteX3" fmla="*/ 112920 w 125840"/>
              <a:gd name="connsiteY3" fmla="*/ 41544 h 94033"/>
              <a:gd name="connsiteX4" fmla="*/ 207 w 125840"/>
              <a:gd name="connsiteY4" fmla="*/ 269 h 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40" h="94033">
                <a:moveTo>
                  <a:pt x="207" y="269"/>
                </a:moveTo>
                <a:cubicBezTo>
                  <a:pt x="-4291" y="-2112"/>
                  <a:pt x="65559" y="11647"/>
                  <a:pt x="85932" y="27257"/>
                </a:cubicBezTo>
                <a:cubicBezTo>
                  <a:pt x="106305" y="42867"/>
                  <a:pt x="117947" y="91551"/>
                  <a:pt x="122445" y="93932"/>
                </a:cubicBezTo>
                <a:cubicBezTo>
                  <a:pt x="126943" y="96313"/>
                  <a:pt x="129589" y="56096"/>
                  <a:pt x="112920" y="41544"/>
                </a:cubicBezTo>
                <a:cubicBezTo>
                  <a:pt x="96251" y="26992"/>
                  <a:pt x="4705" y="2650"/>
                  <a:pt x="207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11AC3A7D-C78D-4799-AACC-DBDBDF075A53}"/>
              </a:ext>
            </a:extLst>
          </p:cNvPr>
          <p:cNvSpPr/>
          <p:nvPr/>
        </p:nvSpPr>
        <p:spPr>
          <a:xfrm>
            <a:off x="4067426" y="3860720"/>
            <a:ext cx="114224" cy="115051"/>
          </a:xfrm>
          <a:custGeom>
            <a:avLst/>
            <a:gdLst>
              <a:gd name="connsiteX0" fmla="*/ 6099 w 114224"/>
              <a:gd name="connsiteY0" fmla="*/ 80 h 115051"/>
              <a:gd name="connsiteX1" fmla="*/ 10862 w 114224"/>
              <a:gd name="connsiteY1" fmla="*/ 57230 h 115051"/>
              <a:gd name="connsiteX2" fmla="*/ 112462 w 114224"/>
              <a:gd name="connsiteY2" fmla="*/ 114380 h 115051"/>
              <a:gd name="connsiteX3" fmla="*/ 72774 w 114224"/>
              <a:gd name="connsiteY3" fmla="*/ 87393 h 115051"/>
              <a:gd name="connsiteX4" fmla="*/ 39437 w 114224"/>
              <a:gd name="connsiteY4" fmla="*/ 69930 h 115051"/>
              <a:gd name="connsiteX5" fmla="*/ 6099 w 114224"/>
              <a:gd name="connsiteY5" fmla="*/ 80 h 11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224" h="115051">
                <a:moveTo>
                  <a:pt x="6099" y="80"/>
                </a:moveTo>
                <a:cubicBezTo>
                  <a:pt x="1337" y="-2037"/>
                  <a:pt x="-6865" y="38180"/>
                  <a:pt x="10862" y="57230"/>
                </a:cubicBezTo>
                <a:cubicBezTo>
                  <a:pt x="28589" y="76280"/>
                  <a:pt x="102143" y="109353"/>
                  <a:pt x="112462" y="114380"/>
                </a:cubicBezTo>
                <a:cubicBezTo>
                  <a:pt x="122781" y="119407"/>
                  <a:pt x="84945" y="94801"/>
                  <a:pt x="72774" y="87393"/>
                </a:cubicBezTo>
                <a:cubicBezTo>
                  <a:pt x="60603" y="79985"/>
                  <a:pt x="51608" y="78661"/>
                  <a:pt x="39437" y="69930"/>
                </a:cubicBezTo>
                <a:cubicBezTo>
                  <a:pt x="27266" y="61199"/>
                  <a:pt x="10861" y="2197"/>
                  <a:pt x="6099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: 図形 1594">
            <a:extLst>
              <a:ext uri="{FF2B5EF4-FFF2-40B4-BE49-F238E27FC236}">
                <a16:creationId xmlns:a16="http://schemas.microsoft.com/office/drawing/2014/main" id="{90D52F07-8EDF-45BE-A41F-BC41F10BC8B9}"/>
              </a:ext>
            </a:extLst>
          </p:cNvPr>
          <p:cNvSpPr/>
          <p:nvPr/>
        </p:nvSpPr>
        <p:spPr>
          <a:xfrm>
            <a:off x="4043163" y="3836045"/>
            <a:ext cx="151998" cy="154118"/>
          </a:xfrm>
          <a:custGeom>
            <a:avLst/>
            <a:gdLst>
              <a:gd name="connsiteX0" fmla="*/ 44650 w 151998"/>
              <a:gd name="connsiteY0" fmla="*/ 943 h 154118"/>
              <a:gd name="connsiteX1" fmla="*/ 4962 w 151998"/>
              <a:gd name="connsiteY1" fmla="*/ 40630 h 154118"/>
              <a:gd name="connsiteX2" fmla="*/ 6550 w 151998"/>
              <a:gd name="connsiteY2" fmla="*/ 85080 h 154118"/>
              <a:gd name="connsiteX3" fmla="*/ 58937 w 151998"/>
              <a:gd name="connsiteY3" fmla="*/ 126355 h 154118"/>
              <a:gd name="connsiteX4" fmla="*/ 127200 w 151998"/>
              <a:gd name="connsiteY4" fmla="*/ 151755 h 154118"/>
              <a:gd name="connsiteX5" fmla="*/ 151012 w 151998"/>
              <a:gd name="connsiteY5" fmla="*/ 151755 h 154118"/>
              <a:gd name="connsiteX6" fmla="*/ 98625 w 151998"/>
              <a:gd name="connsiteY6" fmla="*/ 140643 h 154118"/>
              <a:gd name="connsiteX7" fmla="*/ 12900 w 151998"/>
              <a:gd name="connsiteY7" fmla="*/ 81905 h 154118"/>
              <a:gd name="connsiteX8" fmla="*/ 44650 w 151998"/>
              <a:gd name="connsiteY8" fmla="*/ 943 h 15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998" h="154118">
                <a:moveTo>
                  <a:pt x="44650" y="943"/>
                </a:moveTo>
                <a:cubicBezTo>
                  <a:pt x="43327" y="-5936"/>
                  <a:pt x="11312" y="26607"/>
                  <a:pt x="4962" y="40630"/>
                </a:cubicBezTo>
                <a:cubicBezTo>
                  <a:pt x="-1388" y="54653"/>
                  <a:pt x="-2446" y="70793"/>
                  <a:pt x="6550" y="85080"/>
                </a:cubicBezTo>
                <a:cubicBezTo>
                  <a:pt x="15546" y="99367"/>
                  <a:pt x="38829" y="115243"/>
                  <a:pt x="58937" y="126355"/>
                </a:cubicBezTo>
                <a:cubicBezTo>
                  <a:pt x="79045" y="137467"/>
                  <a:pt x="111854" y="147522"/>
                  <a:pt x="127200" y="151755"/>
                </a:cubicBezTo>
                <a:cubicBezTo>
                  <a:pt x="142546" y="155988"/>
                  <a:pt x="155775" y="153607"/>
                  <a:pt x="151012" y="151755"/>
                </a:cubicBezTo>
                <a:cubicBezTo>
                  <a:pt x="146249" y="149903"/>
                  <a:pt x="121644" y="152285"/>
                  <a:pt x="98625" y="140643"/>
                </a:cubicBezTo>
                <a:cubicBezTo>
                  <a:pt x="75606" y="129001"/>
                  <a:pt x="22690" y="100955"/>
                  <a:pt x="12900" y="81905"/>
                </a:cubicBezTo>
                <a:cubicBezTo>
                  <a:pt x="3110" y="62855"/>
                  <a:pt x="45973" y="7822"/>
                  <a:pt x="44650" y="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: 図形 1595">
            <a:extLst>
              <a:ext uri="{FF2B5EF4-FFF2-40B4-BE49-F238E27FC236}">
                <a16:creationId xmlns:a16="http://schemas.microsoft.com/office/drawing/2014/main" id="{209A3CEF-A6E3-4DA1-94F1-9013835849E5}"/>
              </a:ext>
            </a:extLst>
          </p:cNvPr>
          <p:cNvSpPr/>
          <p:nvPr/>
        </p:nvSpPr>
        <p:spPr>
          <a:xfrm>
            <a:off x="4194005" y="3903663"/>
            <a:ext cx="33548" cy="88255"/>
          </a:xfrm>
          <a:custGeom>
            <a:avLst/>
            <a:gdLst>
              <a:gd name="connsiteX0" fmla="*/ 12870 w 33548"/>
              <a:gd name="connsiteY0" fmla="*/ 0 h 88255"/>
              <a:gd name="connsiteX1" fmla="*/ 33508 w 33548"/>
              <a:gd name="connsiteY1" fmla="*/ 73025 h 88255"/>
              <a:gd name="connsiteX2" fmla="*/ 17633 w 33548"/>
              <a:gd name="connsiteY2" fmla="*/ 85725 h 88255"/>
              <a:gd name="connsiteX3" fmla="*/ 170 w 33548"/>
              <a:gd name="connsiteY3" fmla="*/ 87312 h 88255"/>
              <a:gd name="connsiteX4" fmla="*/ 28745 w 33548"/>
              <a:gd name="connsiteY4" fmla="*/ 74612 h 88255"/>
              <a:gd name="connsiteX5" fmla="*/ 12870 w 33548"/>
              <a:gd name="connsiteY5" fmla="*/ 0 h 8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48" h="88255">
                <a:moveTo>
                  <a:pt x="12870" y="0"/>
                </a:moveTo>
                <a:cubicBezTo>
                  <a:pt x="13664" y="-265"/>
                  <a:pt x="32714" y="58738"/>
                  <a:pt x="33508" y="73025"/>
                </a:cubicBezTo>
                <a:cubicBezTo>
                  <a:pt x="34302" y="87312"/>
                  <a:pt x="23189" y="83344"/>
                  <a:pt x="17633" y="85725"/>
                </a:cubicBezTo>
                <a:cubicBezTo>
                  <a:pt x="12077" y="88106"/>
                  <a:pt x="-1682" y="89164"/>
                  <a:pt x="170" y="87312"/>
                </a:cubicBezTo>
                <a:cubicBezTo>
                  <a:pt x="2022" y="85460"/>
                  <a:pt x="25041" y="84137"/>
                  <a:pt x="28745" y="74612"/>
                </a:cubicBezTo>
                <a:cubicBezTo>
                  <a:pt x="32449" y="65087"/>
                  <a:pt x="12076" y="265"/>
                  <a:pt x="128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: 図形 1596">
            <a:extLst>
              <a:ext uri="{FF2B5EF4-FFF2-40B4-BE49-F238E27FC236}">
                <a16:creationId xmlns:a16="http://schemas.microsoft.com/office/drawing/2014/main" id="{9B00DFA1-09AA-4D9E-A23A-A06E5E591AF8}"/>
              </a:ext>
            </a:extLst>
          </p:cNvPr>
          <p:cNvSpPr/>
          <p:nvPr/>
        </p:nvSpPr>
        <p:spPr>
          <a:xfrm>
            <a:off x="3975099" y="3759042"/>
            <a:ext cx="153989" cy="119499"/>
          </a:xfrm>
          <a:custGeom>
            <a:avLst/>
            <a:gdLst>
              <a:gd name="connsiteX0" fmla="*/ 153989 w 153989"/>
              <a:gd name="connsiteY0" fmla="*/ 158 h 119499"/>
              <a:gd name="connsiteX1" fmla="*/ 66676 w 153989"/>
              <a:gd name="connsiteY1" fmla="*/ 77946 h 119499"/>
              <a:gd name="connsiteX2" fmla="*/ 1 w 153989"/>
              <a:gd name="connsiteY2" fmla="*/ 119221 h 119499"/>
              <a:gd name="connsiteX3" fmla="*/ 65089 w 153989"/>
              <a:gd name="connsiteY3" fmla="*/ 58896 h 119499"/>
              <a:gd name="connsiteX4" fmla="*/ 153989 w 153989"/>
              <a:gd name="connsiteY4" fmla="*/ 158 h 11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89" h="119499">
                <a:moveTo>
                  <a:pt x="153989" y="158"/>
                </a:moveTo>
                <a:cubicBezTo>
                  <a:pt x="154254" y="3333"/>
                  <a:pt x="92341" y="58102"/>
                  <a:pt x="66676" y="77946"/>
                </a:cubicBezTo>
                <a:cubicBezTo>
                  <a:pt x="41011" y="97790"/>
                  <a:pt x="265" y="122396"/>
                  <a:pt x="1" y="119221"/>
                </a:cubicBezTo>
                <a:cubicBezTo>
                  <a:pt x="-264" y="116046"/>
                  <a:pt x="41541" y="75300"/>
                  <a:pt x="65089" y="58896"/>
                </a:cubicBezTo>
                <a:cubicBezTo>
                  <a:pt x="88637" y="42492"/>
                  <a:pt x="153724" y="-3017"/>
                  <a:pt x="153989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: 図形 1597">
            <a:extLst>
              <a:ext uri="{FF2B5EF4-FFF2-40B4-BE49-F238E27FC236}">
                <a16:creationId xmlns:a16="http://schemas.microsoft.com/office/drawing/2014/main" id="{3D77E3F2-8FBF-4EC9-8E5E-DA944781AE24}"/>
              </a:ext>
            </a:extLst>
          </p:cNvPr>
          <p:cNvSpPr/>
          <p:nvPr/>
        </p:nvSpPr>
        <p:spPr>
          <a:xfrm>
            <a:off x="3586156" y="3973498"/>
            <a:ext cx="115894" cy="231088"/>
          </a:xfrm>
          <a:custGeom>
            <a:avLst/>
            <a:gdLst>
              <a:gd name="connsiteX0" fmla="*/ 115894 w 115894"/>
              <a:gd name="connsiteY0" fmla="*/ 15 h 231088"/>
              <a:gd name="connsiteX1" fmla="*/ 36519 w 115894"/>
              <a:gd name="connsiteY1" fmla="*/ 142890 h 231088"/>
              <a:gd name="connsiteX2" fmla="*/ 36519 w 115894"/>
              <a:gd name="connsiteY2" fmla="*/ 228615 h 231088"/>
              <a:gd name="connsiteX3" fmla="*/ 31757 w 115894"/>
              <a:gd name="connsiteY3" fmla="*/ 196865 h 231088"/>
              <a:gd name="connsiteX4" fmla="*/ 7 w 115894"/>
              <a:gd name="connsiteY4" fmla="*/ 84152 h 231088"/>
              <a:gd name="connsiteX5" fmla="*/ 34932 w 115894"/>
              <a:gd name="connsiteY5" fmla="*/ 133365 h 231088"/>
              <a:gd name="connsiteX6" fmla="*/ 115894 w 115894"/>
              <a:gd name="connsiteY6" fmla="*/ 15 h 2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894" h="231088">
                <a:moveTo>
                  <a:pt x="115894" y="15"/>
                </a:moveTo>
                <a:cubicBezTo>
                  <a:pt x="116158" y="1602"/>
                  <a:pt x="49748" y="104790"/>
                  <a:pt x="36519" y="142890"/>
                </a:cubicBezTo>
                <a:cubicBezTo>
                  <a:pt x="23290" y="180990"/>
                  <a:pt x="37313" y="219619"/>
                  <a:pt x="36519" y="228615"/>
                </a:cubicBezTo>
                <a:cubicBezTo>
                  <a:pt x="35725" y="237611"/>
                  <a:pt x="37842" y="220942"/>
                  <a:pt x="31757" y="196865"/>
                </a:cubicBezTo>
                <a:cubicBezTo>
                  <a:pt x="25672" y="172788"/>
                  <a:pt x="-522" y="94735"/>
                  <a:pt x="7" y="84152"/>
                </a:cubicBezTo>
                <a:cubicBezTo>
                  <a:pt x="536" y="73569"/>
                  <a:pt x="14824" y="150563"/>
                  <a:pt x="34932" y="133365"/>
                </a:cubicBezTo>
                <a:cubicBezTo>
                  <a:pt x="55040" y="116167"/>
                  <a:pt x="115630" y="-1572"/>
                  <a:pt x="11589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: 図形 1598">
            <a:extLst>
              <a:ext uri="{FF2B5EF4-FFF2-40B4-BE49-F238E27FC236}">
                <a16:creationId xmlns:a16="http://schemas.microsoft.com/office/drawing/2014/main" id="{198C6595-87B7-4BE1-A36C-DF51F497BA58}"/>
              </a:ext>
            </a:extLst>
          </p:cNvPr>
          <p:cNvSpPr/>
          <p:nvPr/>
        </p:nvSpPr>
        <p:spPr>
          <a:xfrm>
            <a:off x="3597258" y="4400543"/>
            <a:ext cx="77804" cy="222413"/>
          </a:xfrm>
          <a:custGeom>
            <a:avLst/>
            <a:gdLst>
              <a:gd name="connsiteX0" fmla="*/ 17 w 77804"/>
              <a:gd name="connsiteY0" fmla="*/ 7 h 222413"/>
              <a:gd name="connsiteX1" fmla="*/ 41292 w 77804"/>
              <a:gd name="connsiteY1" fmla="*/ 85732 h 222413"/>
              <a:gd name="connsiteX2" fmla="*/ 76217 w 77804"/>
              <a:gd name="connsiteY2" fmla="*/ 220670 h 222413"/>
              <a:gd name="connsiteX3" fmla="*/ 68280 w 77804"/>
              <a:gd name="connsiteY3" fmla="*/ 157170 h 222413"/>
              <a:gd name="connsiteX4" fmla="*/ 36530 w 77804"/>
              <a:gd name="connsiteY4" fmla="*/ 80970 h 222413"/>
              <a:gd name="connsiteX5" fmla="*/ 17 w 77804"/>
              <a:gd name="connsiteY5" fmla="*/ 7 h 22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04" h="222413">
                <a:moveTo>
                  <a:pt x="17" y="7"/>
                </a:moveTo>
                <a:cubicBezTo>
                  <a:pt x="811" y="801"/>
                  <a:pt x="28592" y="48955"/>
                  <a:pt x="41292" y="85732"/>
                </a:cubicBezTo>
                <a:cubicBezTo>
                  <a:pt x="53992" y="122509"/>
                  <a:pt x="71719" y="208764"/>
                  <a:pt x="76217" y="220670"/>
                </a:cubicBezTo>
                <a:cubicBezTo>
                  <a:pt x="80715" y="232576"/>
                  <a:pt x="74894" y="180453"/>
                  <a:pt x="68280" y="157170"/>
                </a:cubicBezTo>
                <a:cubicBezTo>
                  <a:pt x="61666" y="133887"/>
                  <a:pt x="47378" y="102931"/>
                  <a:pt x="36530" y="80970"/>
                </a:cubicBezTo>
                <a:cubicBezTo>
                  <a:pt x="25682" y="59010"/>
                  <a:pt x="-777" y="-787"/>
                  <a:pt x="17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: 図形 1270">
            <a:extLst>
              <a:ext uri="{FF2B5EF4-FFF2-40B4-BE49-F238E27FC236}">
                <a16:creationId xmlns:a16="http://schemas.microsoft.com/office/drawing/2014/main" id="{10C49403-B3D7-4700-BFC6-7A313A3DA3D8}"/>
              </a:ext>
            </a:extLst>
          </p:cNvPr>
          <p:cNvSpPr/>
          <p:nvPr/>
        </p:nvSpPr>
        <p:spPr>
          <a:xfrm>
            <a:off x="3628693" y="4253239"/>
            <a:ext cx="48546" cy="182819"/>
          </a:xfrm>
          <a:custGeom>
            <a:avLst/>
            <a:gdLst>
              <a:gd name="connsiteX0" fmla="*/ 38432 w 48546"/>
              <a:gd name="connsiteY0" fmla="*/ 1261 h 182819"/>
              <a:gd name="connsiteX1" fmla="*/ 47957 w 48546"/>
              <a:gd name="connsiteY1" fmla="*/ 177474 h 182819"/>
              <a:gd name="connsiteX2" fmla="*/ 19382 w 48546"/>
              <a:gd name="connsiteY2" fmla="*/ 133024 h 182819"/>
              <a:gd name="connsiteX3" fmla="*/ 332 w 48546"/>
              <a:gd name="connsiteY3" fmla="*/ 90161 h 182819"/>
              <a:gd name="connsiteX4" fmla="*/ 35257 w 48546"/>
              <a:gd name="connsiteY4" fmla="*/ 96511 h 182819"/>
              <a:gd name="connsiteX5" fmla="*/ 38432 w 48546"/>
              <a:gd name="connsiteY5" fmla="*/ 1261 h 18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46" h="182819">
                <a:moveTo>
                  <a:pt x="38432" y="1261"/>
                </a:moveTo>
                <a:cubicBezTo>
                  <a:pt x="40549" y="14755"/>
                  <a:pt x="51132" y="155514"/>
                  <a:pt x="47957" y="177474"/>
                </a:cubicBezTo>
                <a:cubicBezTo>
                  <a:pt x="44782" y="199434"/>
                  <a:pt x="27320" y="147576"/>
                  <a:pt x="19382" y="133024"/>
                </a:cubicBezTo>
                <a:cubicBezTo>
                  <a:pt x="11444" y="118472"/>
                  <a:pt x="-2314" y="96246"/>
                  <a:pt x="332" y="90161"/>
                </a:cubicBezTo>
                <a:cubicBezTo>
                  <a:pt x="2978" y="84076"/>
                  <a:pt x="29172" y="106300"/>
                  <a:pt x="35257" y="96511"/>
                </a:cubicBezTo>
                <a:cubicBezTo>
                  <a:pt x="41342" y="86722"/>
                  <a:pt x="36315" y="-12233"/>
                  <a:pt x="38432" y="1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: 図形 1327">
            <a:extLst>
              <a:ext uri="{FF2B5EF4-FFF2-40B4-BE49-F238E27FC236}">
                <a16:creationId xmlns:a16="http://schemas.microsoft.com/office/drawing/2014/main" id="{D08B991C-04B1-4B39-BF5F-DB9B4271B34B}"/>
              </a:ext>
            </a:extLst>
          </p:cNvPr>
          <p:cNvSpPr/>
          <p:nvPr/>
        </p:nvSpPr>
        <p:spPr>
          <a:xfrm>
            <a:off x="3165469" y="4412648"/>
            <a:ext cx="141840" cy="521839"/>
          </a:xfrm>
          <a:custGeom>
            <a:avLst/>
            <a:gdLst>
              <a:gd name="connsiteX0" fmla="*/ 61919 w 141840"/>
              <a:gd name="connsiteY0" fmla="*/ 602 h 521839"/>
              <a:gd name="connsiteX1" fmla="*/ 61919 w 141840"/>
              <a:gd name="connsiteY1" fmla="*/ 213327 h 521839"/>
              <a:gd name="connsiteX2" fmla="*/ 141294 w 141840"/>
              <a:gd name="connsiteY2" fmla="*/ 513365 h 521839"/>
              <a:gd name="connsiteX3" fmla="*/ 92081 w 141840"/>
              <a:gd name="connsiteY3" fmla="*/ 416527 h 521839"/>
              <a:gd name="connsiteX4" fmla="*/ 6 w 141840"/>
              <a:gd name="connsiteY4" fmla="*/ 178402 h 521839"/>
              <a:gd name="connsiteX5" fmla="*/ 87319 w 141840"/>
              <a:gd name="connsiteY5" fmla="*/ 354615 h 521839"/>
              <a:gd name="connsiteX6" fmla="*/ 60331 w 141840"/>
              <a:gd name="connsiteY6" fmla="*/ 278415 h 521839"/>
              <a:gd name="connsiteX7" fmla="*/ 61919 w 141840"/>
              <a:gd name="connsiteY7" fmla="*/ 602 h 52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840" h="521839">
                <a:moveTo>
                  <a:pt x="61919" y="602"/>
                </a:moveTo>
                <a:cubicBezTo>
                  <a:pt x="62184" y="-10246"/>
                  <a:pt x="48690" y="127866"/>
                  <a:pt x="61919" y="213327"/>
                </a:cubicBezTo>
                <a:cubicBezTo>
                  <a:pt x="75148" y="298788"/>
                  <a:pt x="136267" y="479498"/>
                  <a:pt x="141294" y="513365"/>
                </a:cubicBezTo>
                <a:cubicBezTo>
                  <a:pt x="146321" y="547232"/>
                  <a:pt x="115629" y="472354"/>
                  <a:pt x="92081" y="416527"/>
                </a:cubicBezTo>
                <a:cubicBezTo>
                  <a:pt x="68533" y="360700"/>
                  <a:pt x="800" y="188721"/>
                  <a:pt x="6" y="178402"/>
                </a:cubicBezTo>
                <a:cubicBezTo>
                  <a:pt x="-788" y="168083"/>
                  <a:pt x="77265" y="337946"/>
                  <a:pt x="87319" y="354615"/>
                </a:cubicBezTo>
                <a:cubicBezTo>
                  <a:pt x="97373" y="371284"/>
                  <a:pt x="64035" y="337152"/>
                  <a:pt x="60331" y="278415"/>
                </a:cubicBezTo>
                <a:cubicBezTo>
                  <a:pt x="56627" y="219678"/>
                  <a:pt x="61654" y="11450"/>
                  <a:pt x="61919" y="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: 図形 1337">
            <a:extLst>
              <a:ext uri="{FF2B5EF4-FFF2-40B4-BE49-F238E27FC236}">
                <a16:creationId xmlns:a16="http://schemas.microsoft.com/office/drawing/2014/main" id="{A809EDEB-BC12-4446-A9BF-52A74624A8B8}"/>
              </a:ext>
            </a:extLst>
          </p:cNvPr>
          <p:cNvSpPr/>
          <p:nvPr/>
        </p:nvSpPr>
        <p:spPr>
          <a:xfrm>
            <a:off x="3236780" y="4878387"/>
            <a:ext cx="111258" cy="433389"/>
          </a:xfrm>
          <a:custGeom>
            <a:avLst/>
            <a:gdLst>
              <a:gd name="connsiteX0" fmla="*/ 133 w 111258"/>
              <a:gd name="connsiteY0" fmla="*/ 1 h 433389"/>
              <a:gd name="connsiteX1" fmla="*/ 77920 w 111258"/>
              <a:gd name="connsiteY1" fmla="*/ 168276 h 433389"/>
              <a:gd name="connsiteX2" fmla="*/ 103320 w 111258"/>
              <a:gd name="connsiteY2" fmla="*/ 339726 h 433389"/>
              <a:gd name="connsiteX3" fmla="*/ 111258 w 111258"/>
              <a:gd name="connsiteY3" fmla="*/ 433388 h 433389"/>
              <a:gd name="connsiteX4" fmla="*/ 103320 w 111258"/>
              <a:gd name="connsiteY4" fmla="*/ 341313 h 433389"/>
              <a:gd name="connsiteX5" fmla="*/ 98558 w 111258"/>
              <a:gd name="connsiteY5" fmla="*/ 165101 h 433389"/>
              <a:gd name="connsiteX6" fmla="*/ 133 w 111258"/>
              <a:gd name="connsiteY6" fmla="*/ 1 h 43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258" h="433389">
                <a:moveTo>
                  <a:pt x="133" y="1"/>
                </a:moveTo>
                <a:cubicBezTo>
                  <a:pt x="-3307" y="530"/>
                  <a:pt x="60722" y="111655"/>
                  <a:pt x="77920" y="168276"/>
                </a:cubicBezTo>
                <a:cubicBezTo>
                  <a:pt x="95118" y="224897"/>
                  <a:pt x="97764" y="295541"/>
                  <a:pt x="103320" y="339726"/>
                </a:cubicBezTo>
                <a:cubicBezTo>
                  <a:pt x="108876" y="383911"/>
                  <a:pt x="111258" y="433124"/>
                  <a:pt x="111258" y="433388"/>
                </a:cubicBezTo>
                <a:cubicBezTo>
                  <a:pt x="111258" y="433652"/>
                  <a:pt x="105437" y="386027"/>
                  <a:pt x="103320" y="341313"/>
                </a:cubicBezTo>
                <a:cubicBezTo>
                  <a:pt x="101203" y="296599"/>
                  <a:pt x="113110" y="218018"/>
                  <a:pt x="98558" y="165101"/>
                </a:cubicBezTo>
                <a:cubicBezTo>
                  <a:pt x="84006" y="112184"/>
                  <a:pt x="3573" y="-528"/>
                  <a:pt x="13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: 図形 1340">
            <a:extLst>
              <a:ext uri="{FF2B5EF4-FFF2-40B4-BE49-F238E27FC236}">
                <a16:creationId xmlns:a16="http://schemas.microsoft.com/office/drawing/2014/main" id="{B021FB20-D01B-4C7B-AD5A-64883E98C41F}"/>
              </a:ext>
            </a:extLst>
          </p:cNvPr>
          <p:cNvSpPr/>
          <p:nvPr/>
        </p:nvSpPr>
        <p:spPr>
          <a:xfrm>
            <a:off x="3205124" y="4859302"/>
            <a:ext cx="64561" cy="448135"/>
          </a:xfrm>
          <a:custGeom>
            <a:avLst/>
            <a:gdLst>
              <a:gd name="connsiteX0" fmla="*/ 9564 w 64561"/>
              <a:gd name="connsiteY0" fmla="*/ 36 h 448135"/>
              <a:gd name="connsiteX1" fmla="*/ 3214 w 64561"/>
              <a:gd name="connsiteY1" fmla="*/ 161961 h 448135"/>
              <a:gd name="connsiteX2" fmla="*/ 63539 w 64561"/>
              <a:gd name="connsiteY2" fmla="*/ 442948 h 448135"/>
              <a:gd name="connsiteX3" fmla="*/ 39726 w 64561"/>
              <a:gd name="connsiteY3" fmla="*/ 331823 h 448135"/>
              <a:gd name="connsiteX4" fmla="*/ 20676 w 64561"/>
              <a:gd name="connsiteY4" fmla="*/ 174661 h 448135"/>
              <a:gd name="connsiteX5" fmla="*/ 9564 w 64561"/>
              <a:gd name="connsiteY5" fmla="*/ 36 h 44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61" h="448135">
                <a:moveTo>
                  <a:pt x="9564" y="36"/>
                </a:moveTo>
                <a:cubicBezTo>
                  <a:pt x="6654" y="-2081"/>
                  <a:pt x="-5782" y="88142"/>
                  <a:pt x="3214" y="161961"/>
                </a:cubicBezTo>
                <a:cubicBezTo>
                  <a:pt x="12210" y="235780"/>
                  <a:pt x="57454" y="414638"/>
                  <a:pt x="63539" y="442948"/>
                </a:cubicBezTo>
                <a:cubicBezTo>
                  <a:pt x="69624" y="471258"/>
                  <a:pt x="46870" y="376538"/>
                  <a:pt x="39726" y="331823"/>
                </a:cubicBezTo>
                <a:cubicBezTo>
                  <a:pt x="32582" y="287109"/>
                  <a:pt x="25174" y="225990"/>
                  <a:pt x="20676" y="174661"/>
                </a:cubicBezTo>
                <a:cubicBezTo>
                  <a:pt x="16178" y="123332"/>
                  <a:pt x="12474" y="2153"/>
                  <a:pt x="9564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: 図形 1599">
            <a:extLst>
              <a:ext uri="{FF2B5EF4-FFF2-40B4-BE49-F238E27FC236}">
                <a16:creationId xmlns:a16="http://schemas.microsoft.com/office/drawing/2014/main" id="{E35F6C7B-027C-4A6E-9C2A-7928ED20E324}"/>
              </a:ext>
            </a:extLst>
          </p:cNvPr>
          <p:cNvSpPr/>
          <p:nvPr/>
        </p:nvSpPr>
        <p:spPr>
          <a:xfrm>
            <a:off x="3341404" y="4992055"/>
            <a:ext cx="100298" cy="394428"/>
          </a:xfrm>
          <a:custGeom>
            <a:avLst/>
            <a:gdLst>
              <a:gd name="connsiteX0" fmla="*/ 284 w 100298"/>
              <a:gd name="connsiteY0" fmla="*/ 633 h 394428"/>
              <a:gd name="connsiteX1" fmla="*/ 51084 w 100298"/>
              <a:gd name="connsiteY1" fmla="*/ 108583 h 394428"/>
              <a:gd name="connsiteX2" fmla="*/ 97121 w 100298"/>
              <a:gd name="connsiteY2" fmla="*/ 389570 h 394428"/>
              <a:gd name="connsiteX3" fmla="*/ 93946 w 100298"/>
              <a:gd name="connsiteY3" fmla="*/ 276858 h 394428"/>
              <a:gd name="connsiteX4" fmla="*/ 74896 w 100298"/>
              <a:gd name="connsiteY4" fmla="*/ 149858 h 394428"/>
              <a:gd name="connsiteX5" fmla="*/ 284 w 100298"/>
              <a:gd name="connsiteY5" fmla="*/ 633 h 39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298" h="394428">
                <a:moveTo>
                  <a:pt x="284" y="633"/>
                </a:moveTo>
                <a:cubicBezTo>
                  <a:pt x="-3685" y="-6246"/>
                  <a:pt x="34945" y="43760"/>
                  <a:pt x="51084" y="108583"/>
                </a:cubicBezTo>
                <a:cubicBezTo>
                  <a:pt x="67223" y="173406"/>
                  <a:pt x="89977" y="361524"/>
                  <a:pt x="97121" y="389570"/>
                </a:cubicBezTo>
                <a:cubicBezTo>
                  <a:pt x="104265" y="417616"/>
                  <a:pt x="97650" y="316810"/>
                  <a:pt x="93946" y="276858"/>
                </a:cubicBezTo>
                <a:cubicBezTo>
                  <a:pt x="90242" y="236906"/>
                  <a:pt x="87596" y="192721"/>
                  <a:pt x="74896" y="149858"/>
                </a:cubicBezTo>
                <a:cubicBezTo>
                  <a:pt x="62196" y="106996"/>
                  <a:pt x="4253" y="7512"/>
                  <a:pt x="284" y="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: 図形 1600">
            <a:extLst>
              <a:ext uri="{FF2B5EF4-FFF2-40B4-BE49-F238E27FC236}">
                <a16:creationId xmlns:a16="http://schemas.microsoft.com/office/drawing/2014/main" id="{E95F091A-5EF1-4C85-8EAF-D59761568BA4}"/>
              </a:ext>
            </a:extLst>
          </p:cNvPr>
          <p:cNvSpPr/>
          <p:nvPr/>
        </p:nvSpPr>
        <p:spPr>
          <a:xfrm>
            <a:off x="3435350" y="4595813"/>
            <a:ext cx="271565" cy="264221"/>
          </a:xfrm>
          <a:custGeom>
            <a:avLst/>
            <a:gdLst>
              <a:gd name="connsiteX0" fmla="*/ 0 w 271565"/>
              <a:gd name="connsiteY0" fmla="*/ 0 h 264221"/>
              <a:gd name="connsiteX1" fmla="*/ 117475 w 271565"/>
              <a:gd name="connsiteY1" fmla="*/ 155575 h 264221"/>
              <a:gd name="connsiteX2" fmla="*/ 269875 w 271565"/>
              <a:gd name="connsiteY2" fmla="*/ 263525 h 264221"/>
              <a:gd name="connsiteX3" fmla="*/ 203200 w 271565"/>
              <a:gd name="connsiteY3" fmla="*/ 204787 h 264221"/>
              <a:gd name="connsiteX4" fmla="*/ 0 w 271565"/>
              <a:gd name="connsiteY4" fmla="*/ 0 h 2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565" h="264221">
                <a:moveTo>
                  <a:pt x="0" y="0"/>
                </a:moveTo>
                <a:cubicBezTo>
                  <a:pt x="36248" y="55827"/>
                  <a:pt x="72496" y="111654"/>
                  <a:pt x="117475" y="155575"/>
                </a:cubicBezTo>
                <a:cubicBezTo>
                  <a:pt x="162454" y="199496"/>
                  <a:pt x="255588" y="255323"/>
                  <a:pt x="269875" y="263525"/>
                </a:cubicBezTo>
                <a:cubicBezTo>
                  <a:pt x="284162" y="271727"/>
                  <a:pt x="203200" y="204787"/>
                  <a:pt x="203200" y="20478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: 図形 1601">
            <a:extLst>
              <a:ext uri="{FF2B5EF4-FFF2-40B4-BE49-F238E27FC236}">
                <a16:creationId xmlns:a16="http://schemas.microsoft.com/office/drawing/2014/main" id="{0DC3805A-D0D7-4F40-8026-9E02A7027DB5}"/>
              </a:ext>
            </a:extLst>
          </p:cNvPr>
          <p:cNvSpPr/>
          <p:nvPr/>
        </p:nvSpPr>
        <p:spPr>
          <a:xfrm>
            <a:off x="3671274" y="4515618"/>
            <a:ext cx="96257" cy="405288"/>
          </a:xfrm>
          <a:custGeom>
            <a:avLst/>
            <a:gdLst>
              <a:gd name="connsiteX0" fmla="*/ 6964 w 96257"/>
              <a:gd name="connsiteY0" fmla="*/ 2407 h 405288"/>
              <a:gd name="connsiteX1" fmla="*/ 6964 w 96257"/>
              <a:gd name="connsiteY1" fmla="*/ 129407 h 405288"/>
              <a:gd name="connsiteX2" fmla="*/ 94276 w 96257"/>
              <a:gd name="connsiteY2" fmla="*/ 397695 h 405288"/>
              <a:gd name="connsiteX3" fmla="*/ 64114 w 96257"/>
              <a:gd name="connsiteY3" fmla="*/ 323082 h 405288"/>
              <a:gd name="connsiteX4" fmla="*/ 19664 w 96257"/>
              <a:gd name="connsiteY4" fmla="*/ 232595 h 405288"/>
              <a:gd name="connsiteX5" fmla="*/ 6964 w 96257"/>
              <a:gd name="connsiteY5" fmla="*/ 2407 h 4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57" h="405288">
                <a:moveTo>
                  <a:pt x="6964" y="2407"/>
                </a:moveTo>
                <a:cubicBezTo>
                  <a:pt x="4847" y="-14791"/>
                  <a:pt x="-7588" y="63526"/>
                  <a:pt x="6964" y="129407"/>
                </a:cubicBezTo>
                <a:cubicBezTo>
                  <a:pt x="21516" y="195288"/>
                  <a:pt x="84751" y="365416"/>
                  <a:pt x="94276" y="397695"/>
                </a:cubicBezTo>
                <a:cubicBezTo>
                  <a:pt x="103801" y="429974"/>
                  <a:pt x="76549" y="350599"/>
                  <a:pt x="64114" y="323082"/>
                </a:cubicBezTo>
                <a:cubicBezTo>
                  <a:pt x="51679" y="295565"/>
                  <a:pt x="27337" y="284453"/>
                  <a:pt x="19664" y="232595"/>
                </a:cubicBezTo>
                <a:cubicBezTo>
                  <a:pt x="11991" y="180737"/>
                  <a:pt x="9081" y="19605"/>
                  <a:pt x="6964" y="2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: 図形 1602">
            <a:extLst>
              <a:ext uri="{FF2B5EF4-FFF2-40B4-BE49-F238E27FC236}">
                <a16:creationId xmlns:a16="http://schemas.microsoft.com/office/drawing/2014/main" id="{2C194720-C1EF-4070-946A-DF5D66D86C05}"/>
              </a:ext>
            </a:extLst>
          </p:cNvPr>
          <p:cNvSpPr/>
          <p:nvPr/>
        </p:nvSpPr>
        <p:spPr>
          <a:xfrm>
            <a:off x="3233435" y="5231390"/>
            <a:ext cx="30641" cy="164509"/>
          </a:xfrm>
          <a:custGeom>
            <a:avLst/>
            <a:gdLst>
              <a:gd name="connsiteX0" fmla="*/ 3478 w 30641"/>
              <a:gd name="connsiteY0" fmla="*/ 1010 h 164509"/>
              <a:gd name="connsiteX1" fmla="*/ 28878 w 30641"/>
              <a:gd name="connsiteY1" fmla="*/ 158173 h 164509"/>
              <a:gd name="connsiteX2" fmla="*/ 25703 w 30641"/>
              <a:gd name="connsiteY2" fmla="*/ 129598 h 164509"/>
              <a:gd name="connsiteX3" fmla="*/ 3478 w 30641"/>
              <a:gd name="connsiteY3" fmla="*/ 91498 h 164509"/>
              <a:gd name="connsiteX4" fmla="*/ 3478 w 30641"/>
              <a:gd name="connsiteY4" fmla="*/ 1010 h 16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41" h="164509">
                <a:moveTo>
                  <a:pt x="3478" y="1010"/>
                </a:moveTo>
                <a:cubicBezTo>
                  <a:pt x="7711" y="12123"/>
                  <a:pt x="25174" y="136742"/>
                  <a:pt x="28878" y="158173"/>
                </a:cubicBezTo>
                <a:cubicBezTo>
                  <a:pt x="32582" y="179604"/>
                  <a:pt x="29936" y="140711"/>
                  <a:pt x="25703" y="129598"/>
                </a:cubicBezTo>
                <a:cubicBezTo>
                  <a:pt x="21470" y="118486"/>
                  <a:pt x="8505" y="109225"/>
                  <a:pt x="3478" y="91498"/>
                </a:cubicBezTo>
                <a:cubicBezTo>
                  <a:pt x="-1549" y="73771"/>
                  <a:pt x="-755" y="-10103"/>
                  <a:pt x="3478" y="1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: 図形 1603">
            <a:extLst>
              <a:ext uri="{FF2B5EF4-FFF2-40B4-BE49-F238E27FC236}">
                <a16:creationId xmlns:a16="http://schemas.microsoft.com/office/drawing/2014/main" id="{1AA9FCB0-4850-4B62-B510-D056A422C3C7}"/>
              </a:ext>
            </a:extLst>
          </p:cNvPr>
          <p:cNvSpPr/>
          <p:nvPr/>
        </p:nvSpPr>
        <p:spPr>
          <a:xfrm>
            <a:off x="3210505" y="5452820"/>
            <a:ext cx="95077" cy="181449"/>
          </a:xfrm>
          <a:custGeom>
            <a:avLst/>
            <a:gdLst>
              <a:gd name="connsiteX0" fmla="*/ 1008 w 95077"/>
              <a:gd name="connsiteY0" fmla="*/ 243 h 181449"/>
              <a:gd name="connsiteX1" fmla="*/ 23233 w 95077"/>
              <a:gd name="connsiteY1" fmla="*/ 78030 h 181449"/>
              <a:gd name="connsiteX2" fmla="*/ 94670 w 95077"/>
              <a:gd name="connsiteY2" fmla="*/ 181218 h 181449"/>
              <a:gd name="connsiteX3" fmla="*/ 50220 w 95077"/>
              <a:gd name="connsiteY3" fmla="*/ 103430 h 181449"/>
              <a:gd name="connsiteX4" fmla="*/ 1008 w 95077"/>
              <a:gd name="connsiteY4" fmla="*/ 243 h 18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77" h="181449">
                <a:moveTo>
                  <a:pt x="1008" y="243"/>
                </a:moveTo>
                <a:cubicBezTo>
                  <a:pt x="-3490" y="-3990"/>
                  <a:pt x="7623" y="47868"/>
                  <a:pt x="23233" y="78030"/>
                </a:cubicBezTo>
                <a:cubicBezTo>
                  <a:pt x="38843" y="108192"/>
                  <a:pt x="90172" y="176985"/>
                  <a:pt x="94670" y="181218"/>
                </a:cubicBezTo>
                <a:cubicBezTo>
                  <a:pt x="99168" y="185451"/>
                  <a:pt x="65301" y="130682"/>
                  <a:pt x="50220" y="103430"/>
                </a:cubicBezTo>
                <a:cubicBezTo>
                  <a:pt x="35139" y="76178"/>
                  <a:pt x="5506" y="4476"/>
                  <a:pt x="1008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: 図形 1604">
            <a:extLst>
              <a:ext uri="{FF2B5EF4-FFF2-40B4-BE49-F238E27FC236}">
                <a16:creationId xmlns:a16="http://schemas.microsoft.com/office/drawing/2014/main" id="{5C849D94-847D-4E59-8E26-9BFE9900B86F}"/>
              </a:ext>
            </a:extLst>
          </p:cNvPr>
          <p:cNvSpPr/>
          <p:nvPr/>
        </p:nvSpPr>
        <p:spPr>
          <a:xfrm>
            <a:off x="3201986" y="5538390"/>
            <a:ext cx="100587" cy="182103"/>
          </a:xfrm>
          <a:custGeom>
            <a:avLst/>
            <a:gdLst>
              <a:gd name="connsiteX0" fmla="*/ 2 w 100587"/>
              <a:gd name="connsiteY0" fmla="*/ 398 h 182103"/>
              <a:gd name="connsiteX1" fmla="*/ 34927 w 100587"/>
              <a:gd name="connsiteY1" fmla="*/ 89298 h 182103"/>
              <a:gd name="connsiteX2" fmla="*/ 100014 w 100587"/>
              <a:gd name="connsiteY2" fmla="*/ 179785 h 182103"/>
              <a:gd name="connsiteX3" fmla="*/ 65089 w 100587"/>
              <a:gd name="connsiteY3" fmla="*/ 152798 h 182103"/>
              <a:gd name="connsiteX4" fmla="*/ 36514 w 100587"/>
              <a:gd name="connsiteY4" fmla="*/ 125810 h 182103"/>
              <a:gd name="connsiteX5" fmla="*/ 2 w 100587"/>
              <a:gd name="connsiteY5" fmla="*/ 398 h 18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87" h="182103">
                <a:moveTo>
                  <a:pt x="2" y="398"/>
                </a:moveTo>
                <a:cubicBezTo>
                  <a:pt x="-263" y="-5687"/>
                  <a:pt x="18258" y="59400"/>
                  <a:pt x="34927" y="89298"/>
                </a:cubicBezTo>
                <a:cubicBezTo>
                  <a:pt x="51596" y="119196"/>
                  <a:pt x="94987" y="169202"/>
                  <a:pt x="100014" y="179785"/>
                </a:cubicBezTo>
                <a:cubicBezTo>
                  <a:pt x="105041" y="190368"/>
                  <a:pt x="75672" y="161794"/>
                  <a:pt x="65089" y="152798"/>
                </a:cubicBezTo>
                <a:cubicBezTo>
                  <a:pt x="54506" y="143802"/>
                  <a:pt x="47891" y="147506"/>
                  <a:pt x="36514" y="125810"/>
                </a:cubicBezTo>
                <a:cubicBezTo>
                  <a:pt x="25137" y="104114"/>
                  <a:pt x="267" y="6483"/>
                  <a:pt x="2" y="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: 図形 1605">
            <a:extLst>
              <a:ext uri="{FF2B5EF4-FFF2-40B4-BE49-F238E27FC236}">
                <a16:creationId xmlns:a16="http://schemas.microsoft.com/office/drawing/2014/main" id="{8FC71398-F369-40D8-B6E9-C7DD57A1628C}"/>
              </a:ext>
            </a:extLst>
          </p:cNvPr>
          <p:cNvSpPr/>
          <p:nvPr/>
        </p:nvSpPr>
        <p:spPr>
          <a:xfrm>
            <a:off x="3960813" y="5643281"/>
            <a:ext cx="116122" cy="219454"/>
          </a:xfrm>
          <a:custGeom>
            <a:avLst/>
            <a:gdLst>
              <a:gd name="connsiteX0" fmla="*/ 0 w 116122"/>
              <a:gd name="connsiteY0" fmla="*/ 282 h 219454"/>
              <a:gd name="connsiteX1" fmla="*/ 68262 w 116122"/>
              <a:gd name="connsiteY1" fmla="*/ 76482 h 219454"/>
              <a:gd name="connsiteX2" fmla="*/ 115887 w 116122"/>
              <a:gd name="connsiteY2" fmla="*/ 217769 h 219454"/>
              <a:gd name="connsiteX3" fmla="*/ 85725 w 116122"/>
              <a:gd name="connsiteY3" fmla="*/ 151094 h 219454"/>
              <a:gd name="connsiteX4" fmla="*/ 66675 w 116122"/>
              <a:gd name="connsiteY4" fmla="*/ 101882 h 219454"/>
              <a:gd name="connsiteX5" fmla="*/ 0 w 116122"/>
              <a:gd name="connsiteY5" fmla="*/ 282 h 21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22" h="219454">
                <a:moveTo>
                  <a:pt x="0" y="282"/>
                </a:moveTo>
                <a:cubicBezTo>
                  <a:pt x="264" y="-3951"/>
                  <a:pt x="48948" y="40234"/>
                  <a:pt x="68262" y="76482"/>
                </a:cubicBezTo>
                <a:cubicBezTo>
                  <a:pt x="87576" y="112730"/>
                  <a:pt x="112977" y="205334"/>
                  <a:pt x="115887" y="217769"/>
                </a:cubicBezTo>
                <a:cubicBezTo>
                  <a:pt x="118797" y="230204"/>
                  <a:pt x="93927" y="170408"/>
                  <a:pt x="85725" y="151094"/>
                </a:cubicBezTo>
                <a:cubicBezTo>
                  <a:pt x="77523" y="131780"/>
                  <a:pt x="76729" y="122520"/>
                  <a:pt x="66675" y="101882"/>
                </a:cubicBezTo>
                <a:cubicBezTo>
                  <a:pt x="56621" y="81244"/>
                  <a:pt x="-264" y="4515"/>
                  <a:pt x="0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: 図形 1606">
            <a:extLst>
              <a:ext uri="{FF2B5EF4-FFF2-40B4-BE49-F238E27FC236}">
                <a16:creationId xmlns:a16="http://schemas.microsoft.com/office/drawing/2014/main" id="{A6248248-4032-426D-A84A-4AF4EBD20067}"/>
              </a:ext>
            </a:extLst>
          </p:cNvPr>
          <p:cNvSpPr/>
          <p:nvPr/>
        </p:nvSpPr>
        <p:spPr>
          <a:xfrm>
            <a:off x="3888337" y="5898697"/>
            <a:ext cx="257237" cy="77148"/>
          </a:xfrm>
          <a:custGeom>
            <a:avLst/>
            <a:gdLst>
              <a:gd name="connsiteX0" fmla="*/ 1038 w 257237"/>
              <a:gd name="connsiteY0" fmla="*/ 453 h 77148"/>
              <a:gd name="connsiteX1" fmla="*/ 70888 w 257237"/>
              <a:gd name="connsiteY1" fmla="*/ 38553 h 77148"/>
              <a:gd name="connsiteX2" fmla="*/ 250276 w 257237"/>
              <a:gd name="connsiteY2" fmla="*/ 75066 h 77148"/>
              <a:gd name="connsiteX3" fmla="*/ 210588 w 257237"/>
              <a:gd name="connsiteY3" fmla="*/ 71891 h 77148"/>
              <a:gd name="connsiteX4" fmla="*/ 116926 w 257237"/>
              <a:gd name="connsiteY4" fmla="*/ 65541 h 77148"/>
              <a:gd name="connsiteX5" fmla="*/ 1038 w 257237"/>
              <a:gd name="connsiteY5" fmla="*/ 453 h 7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237" h="77148">
                <a:moveTo>
                  <a:pt x="1038" y="453"/>
                </a:moveTo>
                <a:cubicBezTo>
                  <a:pt x="-6635" y="-4045"/>
                  <a:pt x="29348" y="26118"/>
                  <a:pt x="70888" y="38553"/>
                </a:cubicBezTo>
                <a:cubicBezTo>
                  <a:pt x="112428" y="50988"/>
                  <a:pt x="226993" y="69510"/>
                  <a:pt x="250276" y="75066"/>
                </a:cubicBezTo>
                <a:cubicBezTo>
                  <a:pt x="273559" y="80622"/>
                  <a:pt x="232813" y="73478"/>
                  <a:pt x="210588" y="71891"/>
                </a:cubicBezTo>
                <a:cubicBezTo>
                  <a:pt x="188363" y="70304"/>
                  <a:pt x="150528" y="73479"/>
                  <a:pt x="116926" y="65541"/>
                </a:cubicBezTo>
                <a:cubicBezTo>
                  <a:pt x="83324" y="57604"/>
                  <a:pt x="8711" y="4951"/>
                  <a:pt x="1038" y="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: 図形 1607">
            <a:extLst>
              <a:ext uri="{FF2B5EF4-FFF2-40B4-BE49-F238E27FC236}">
                <a16:creationId xmlns:a16="http://schemas.microsoft.com/office/drawing/2014/main" id="{75C2180A-8B12-4130-9219-1410422C0DD9}"/>
              </a:ext>
            </a:extLst>
          </p:cNvPr>
          <p:cNvSpPr/>
          <p:nvPr/>
        </p:nvSpPr>
        <p:spPr>
          <a:xfrm>
            <a:off x="3716204" y="6054549"/>
            <a:ext cx="399517" cy="247968"/>
          </a:xfrm>
          <a:custGeom>
            <a:avLst/>
            <a:gdLst>
              <a:gd name="connsiteX0" fmla="*/ 62046 w 399517"/>
              <a:gd name="connsiteY0" fmla="*/ 176 h 247968"/>
              <a:gd name="connsiteX1" fmla="*/ 230321 w 399517"/>
              <a:gd name="connsiteY1" fmla="*/ 82726 h 247968"/>
              <a:gd name="connsiteX2" fmla="*/ 382721 w 399517"/>
              <a:gd name="connsiteY2" fmla="*/ 230364 h 247968"/>
              <a:gd name="connsiteX3" fmla="*/ 316046 w 399517"/>
              <a:gd name="connsiteY3" fmla="*/ 192264 h 247968"/>
              <a:gd name="connsiteX4" fmla="*/ 134 w 399517"/>
              <a:gd name="connsiteY4" fmla="*/ 89076 h 247968"/>
              <a:gd name="connsiteX5" fmla="*/ 357321 w 399517"/>
              <a:gd name="connsiteY5" fmla="*/ 233539 h 247968"/>
              <a:gd name="connsiteX6" fmla="*/ 390659 w 399517"/>
              <a:gd name="connsiteY6" fmla="*/ 235126 h 247968"/>
              <a:gd name="connsiteX7" fmla="*/ 339859 w 399517"/>
              <a:gd name="connsiteY7" fmla="*/ 165276 h 247968"/>
              <a:gd name="connsiteX8" fmla="*/ 303346 w 399517"/>
              <a:gd name="connsiteY8" fmla="*/ 117651 h 247968"/>
              <a:gd name="connsiteX9" fmla="*/ 228734 w 399517"/>
              <a:gd name="connsiteY9" fmla="*/ 62089 h 247968"/>
              <a:gd name="connsiteX10" fmla="*/ 62046 w 399517"/>
              <a:gd name="connsiteY10" fmla="*/ 176 h 24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9517" h="247968">
                <a:moveTo>
                  <a:pt x="62046" y="176"/>
                </a:moveTo>
                <a:cubicBezTo>
                  <a:pt x="62310" y="3615"/>
                  <a:pt x="176875" y="44361"/>
                  <a:pt x="230321" y="82726"/>
                </a:cubicBezTo>
                <a:cubicBezTo>
                  <a:pt x="283767" y="121091"/>
                  <a:pt x="368433" y="212108"/>
                  <a:pt x="382721" y="230364"/>
                </a:cubicBezTo>
                <a:cubicBezTo>
                  <a:pt x="397009" y="248620"/>
                  <a:pt x="379810" y="215812"/>
                  <a:pt x="316046" y="192264"/>
                </a:cubicBezTo>
                <a:cubicBezTo>
                  <a:pt x="252282" y="168716"/>
                  <a:pt x="-6745" y="82197"/>
                  <a:pt x="134" y="89076"/>
                </a:cubicBezTo>
                <a:cubicBezTo>
                  <a:pt x="7013" y="95955"/>
                  <a:pt x="292234" y="209197"/>
                  <a:pt x="357321" y="233539"/>
                </a:cubicBezTo>
                <a:cubicBezTo>
                  <a:pt x="422408" y="257881"/>
                  <a:pt x="393569" y="246503"/>
                  <a:pt x="390659" y="235126"/>
                </a:cubicBezTo>
                <a:cubicBezTo>
                  <a:pt x="387749" y="223749"/>
                  <a:pt x="354411" y="184855"/>
                  <a:pt x="339859" y="165276"/>
                </a:cubicBezTo>
                <a:cubicBezTo>
                  <a:pt x="325307" y="145697"/>
                  <a:pt x="321867" y="134849"/>
                  <a:pt x="303346" y="117651"/>
                </a:cubicBezTo>
                <a:cubicBezTo>
                  <a:pt x="284825" y="100453"/>
                  <a:pt x="267628" y="79816"/>
                  <a:pt x="228734" y="62089"/>
                </a:cubicBezTo>
                <a:cubicBezTo>
                  <a:pt x="189840" y="44362"/>
                  <a:pt x="61782" y="-3263"/>
                  <a:pt x="62046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: 図形 1608">
            <a:extLst>
              <a:ext uri="{FF2B5EF4-FFF2-40B4-BE49-F238E27FC236}">
                <a16:creationId xmlns:a16="http://schemas.microsoft.com/office/drawing/2014/main" id="{47C69659-4044-4E66-BE34-412F0437425C}"/>
              </a:ext>
            </a:extLst>
          </p:cNvPr>
          <p:cNvSpPr/>
          <p:nvPr/>
        </p:nvSpPr>
        <p:spPr>
          <a:xfrm>
            <a:off x="3608170" y="6264275"/>
            <a:ext cx="563525" cy="138661"/>
          </a:xfrm>
          <a:custGeom>
            <a:avLst/>
            <a:gdLst>
              <a:gd name="connsiteX0" fmla="*/ 218 w 563525"/>
              <a:gd name="connsiteY0" fmla="*/ 0 h 138661"/>
              <a:gd name="connsiteX1" fmla="*/ 324068 w 563525"/>
              <a:gd name="connsiteY1" fmla="*/ 76200 h 138661"/>
              <a:gd name="connsiteX2" fmla="*/ 560605 w 563525"/>
              <a:gd name="connsiteY2" fmla="*/ 138113 h 138661"/>
              <a:gd name="connsiteX3" fmla="*/ 444718 w 563525"/>
              <a:gd name="connsiteY3" fmla="*/ 104775 h 138661"/>
              <a:gd name="connsiteX4" fmla="*/ 276443 w 563525"/>
              <a:gd name="connsiteY4" fmla="*/ 74613 h 138661"/>
              <a:gd name="connsiteX5" fmla="*/ 218 w 563525"/>
              <a:gd name="connsiteY5" fmla="*/ 0 h 13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3525" h="138661">
                <a:moveTo>
                  <a:pt x="218" y="0"/>
                </a:moveTo>
                <a:cubicBezTo>
                  <a:pt x="8155" y="264"/>
                  <a:pt x="230670" y="53181"/>
                  <a:pt x="324068" y="76200"/>
                </a:cubicBezTo>
                <a:cubicBezTo>
                  <a:pt x="417466" y="99219"/>
                  <a:pt x="540497" y="133351"/>
                  <a:pt x="560605" y="138113"/>
                </a:cubicBezTo>
                <a:cubicBezTo>
                  <a:pt x="580713" y="142875"/>
                  <a:pt x="492078" y="115358"/>
                  <a:pt x="444718" y="104775"/>
                </a:cubicBezTo>
                <a:cubicBezTo>
                  <a:pt x="397358" y="94192"/>
                  <a:pt x="350262" y="91546"/>
                  <a:pt x="276443" y="74613"/>
                </a:cubicBezTo>
                <a:cubicBezTo>
                  <a:pt x="202624" y="57680"/>
                  <a:pt x="-7719" y="-264"/>
                  <a:pt x="2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: 図形 1609">
            <a:extLst>
              <a:ext uri="{FF2B5EF4-FFF2-40B4-BE49-F238E27FC236}">
                <a16:creationId xmlns:a16="http://schemas.microsoft.com/office/drawing/2014/main" id="{3E306189-0A48-4BDB-8463-CDA94E6CD205}"/>
              </a:ext>
            </a:extLst>
          </p:cNvPr>
          <p:cNvSpPr/>
          <p:nvPr/>
        </p:nvSpPr>
        <p:spPr>
          <a:xfrm>
            <a:off x="3698875" y="6176963"/>
            <a:ext cx="423656" cy="174241"/>
          </a:xfrm>
          <a:custGeom>
            <a:avLst/>
            <a:gdLst>
              <a:gd name="connsiteX0" fmla="*/ 0 w 423656"/>
              <a:gd name="connsiteY0" fmla="*/ 0 h 174241"/>
              <a:gd name="connsiteX1" fmla="*/ 206375 w 423656"/>
              <a:gd name="connsiteY1" fmla="*/ 103187 h 174241"/>
              <a:gd name="connsiteX2" fmla="*/ 419100 w 423656"/>
              <a:gd name="connsiteY2" fmla="*/ 173037 h 174241"/>
              <a:gd name="connsiteX3" fmla="*/ 357188 w 423656"/>
              <a:gd name="connsiteY3" fmla="*/ 149225 h 174241"/>
              <a:gd name="connsiteX4" fmla="*/ 239713 w 423656"/>
              <a:gd name="connsiteY4" fmla="*/ 103187 h 174241"/>
              <a:gd name="connsiteX5" fmla="*/ 0 w 423656"/>
              <a:gd name="connsiteY5" fmla="*/ 0 h 17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656" h="174241">
                <a:moveTo>
                  <a:pt x="0" y="0"/>
                </a:moveTo>
                <a:cubicBezTo>
                  <a:pt x="68262" y="37174"/>
                  <a:pt x="136525" y="74348"/>
                  <a:pt x="206375" y="103187"/>
                </a:cubicBezTo>
                <a:cubicBezTo>
                  <a:pt x="276225" y="132026"/>
                  <a:pt x="393965" y="165364"/>
                  <a:pt x="419100" y="173037"/>
                </a:cubicBezTo>
                <a:cubicBezTo>
                  <a:pt x="444235" y="180710"/>
                  <a:pt x="357188" y="149225"/>
                  <a:pt x="357188" y="149225"/>
                </a:cubicBezTo>
                <a:cubicBezTo>
                  <a:pt x="327290" y="137583"/>
                  <a:pt x="298980" y="127529"/>
                  <a:pt x="239713" y="10318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: 図形 1610">
            <a:extLst>
              <a:ext uri="{FF2B5EF4-FFF2-40B4-BE49-F238E27FC236}">
                <a16:creationId xmlns:a16="http://schemas.microsoft.com/office/drawing/2014/main" id="{5FC185AE-A58D-4D77-894D-DD8A676F6FC3}"/>
              </a:ext>
            </a:extLst>
          </p:cNvPr>
          <p:cNvSpPr/>
          <p:nvPr/>
        </p:nvSpPr>
        <p:spPr>
          <a:xfrm>
            <a:off x="3487298" y="6400212"/>
            <a:ext cx="620242" cy="102131"/>
          </a:xfrm>
          <a:custGeom>
            <a:avLst/>
            <a:gdLst>
              <a:gd name="connsiteX0" fmla="*/ 2027 w 620242"/>
              <a:gd name="connsiteY0" fmla="*/ 588 h 102131"/>
              <a:gd name="connsiteX1" fmla="*/ 163952 w 620242"/>
              <a:gd name="connsiteY1" fmla="*/ 59326 h 102131"/>
              <a:gd name="connsiteX2" fmla="*/ 608452 w 620242"/>
              <a:gd name="connsiteY2" fmla="*/ 86313 h 102131"/>
              <a:gd name="connsiteX3" fmla="*/ 471927 w 620242"/>
              <a:gd name="connsiteY3" fmla="*/ 87901 h 102131"/>
              <a:gd name="connsiteX4" fmla="*/ 257615 w 620242"/>
              <a:gd name="connsiteY4" fmla="*/ 99013 h 102131"/>
              <a:gd name="connsiteX5" fmla="*/ 2027 w 620242"/>
              <a:gd name="connsiteY5" fmla="*/ 588 h 10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242" h="102131">
                <a:moveTo>
                  <a:pt x="2027" y="588"/>
                </a:moveTo>
                <a:cubicBezTo>
                  <a:pt x="-13583" y="-6026"/>
                  <a:pt x="62881" y="45039"/>
                  <a:pt x="163952" y="59326"/>
                </a:cubicBezTo>
                <a:cubicBezTo>
                  <a:pt x="265023" y="73613"/>
                  <a:pt x="557123" y="81551"/>
                  <a:pt x="608452" y="86313"/>
                </a:cubicBezTo>
                <a:cubicBezTo>
                  <a:pt x="659781" y="91075"/>
                  <a:pt x="530400" y="85784"/>
                  <a:pt x="471927" y="87901"/>
                </a:cubicBezTo>
                <a:cubicBezTo>
                  <a:pt x="413454" y="90018"/>
                  <a:pt x="337254" y="109596"/>
                  <a:pt x="257615" y="99013"/>
                </a:cubicBezTo>
                <a:cubicBezTo>
                  <a:pt x="177976" y="88430"/>
                  <a:pt x="17637" y="7202"/>
                  <a:pt x="2027" y="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: 図形 1611">
            <a:extLst>
              <a:ext uri="{FF2B5EF4-FFF2-40B4-BE49-F238E27FC236}">
                <a16:creationId xmlns:a16="http://schemas.microsoft.com/office/drawing/2014/main" id="{978FAFD6-97F1-45CE-878B-E8A2077195C5}"/>
              </a:ext>
            </a:extLst>
          </p:cNvPr>
          <p:cNvSpPr/>
          <p:nvPr/>
        </p:nvSpPr>
        <p:spPr>
          <a:xfrm>
            <a:off x="3361635" y="6524463"/>
            <a:ext cx="338405" cy="218958"/>
          </a:xfrm>
          <a:custGeom>
            <a:avLst/>
            <a:gdLst>
              <a:gd name="connsiteX0" fmla="*/ 690 w 338405"/>
              <a:gd name="connsiteY0" fmla="*/ 162 h 218958"/>
              <a:gd name="connsiteX1" fmla="*/ 172140 w 338405"/>
              <a:gd name="connsiteY1" fmla="*/ 76362 h 218958"/>
              <a:gd name="connsiteX2" fmla="*/ 332478 w 338405"/>
              <a:gd name="connsiteY2" fmla="*/ 212887 h 218958"/>
              <a:gd name="connsiteX3" fmla="*/ 291203 w 338405"/>
              <a:gd name="connsiteY3" fmla="*/ 187487 h 218958"/>
              <a:gd name="connsiteX4" fmla="*/ 170553 w 338405"/>
              <a:gd name="connsiteY4" fmla="*/ 119225 h 218958"/>
              <a:gd name="connsiteX5" fmla="*/ 113403 w 338405"/>
              <a:gd name="connsiteY5" fmla="*/ 57312 h 218958"/>
              <a:gd name="connsiteX6" fmla="*/ 690 w 338405"/>
              <a:gd name="connsiteY6" fmla="*/ 162 h 21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405" h="218958">
                <a:moveTo>
                  <a:pt x="690" y="162"/>
                </a:moveTo>
                <a:cubicBezTo>
                  <a:pt x="10479" y="3337"/>
                  <a:pt x="116842" y="40908"/>
                  <a:pt x="172140" y="76362"/>
                </a:cubicBezTo>
                <a:cubicBezTo>
                  <a:pt x="227438" y="111816"/>
                  <a:pt x="312634" y="194366"/>
                  <a:pt x="332478" y="212887"/>
                </a:cubicBezTo>
                <a:cubicBezTo>
                  <a:pt x="352322" y="231408"/>
                  <a:pt x="318191" y="203097"/>
                  <a:pt x="291203" y="187487"/>
                </a:cubicBezTo>
                <a:cubicBezTo>
                  <a:pt x="264215" y="171877"/>
                  <a:pt x="200186" y="140921"/>
                  <a:pt x="170553" y="119225"/>
                </a:cubicBezTo>
                <a:cubicBezTo>
                  <a:pt x="140920" y="97529"/>
                  <a:pt x="138803" y="73452"/>
                  <a:pt x="113403" y="57312"/>
                </a:cubicBezTo>
                <a:cubicBezTo>
                  <a:pt x="88003" y="41172"/>
                  <a:pt x="-9099" y="-3013"/>
                  <a:pt x="690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: 図形 1612">
            <a:extLst>
              <a:ext uri="{FF2B5EF4-FFF2-40B4-BE49-F238E27FC236}">
                <a16:creationId xmlns:a16="http://schemas.microsoft.com/office/drawing/2014/main" id="{3DB7A727-F2D5-436F-A6F5-7D70866F4204}"/>
              </a:ext>
            </a:extLst>
          </p:cNvPr>
          <p:cNvSpPr/>
          <p:nvPr/>
        </p:nvSpPr>
        <p:spPr>
          <a:xfrm>
            <a:off x="3327399" y="6331962"/>
            <a:ext cx="248847" cy="423013"/>
          </a:xfrm>
          <a:custGeom>
            <a:avLst/>
            <a:gdLst>
              <a:gd name="connsiteX0" fmla="*/ 247651 w 248847"/>
              <a:gd name="connsiteY0" fmla="*/ 3751 h 423013"/>
              <a:gd name="connsiteX1" fmla="*/ 203201 w 248847"/>
              <a:gd name="connsiteY1" fmla="*/ 130751 h 423013"/>
              <a:gd name="connsiteX2" fmla="*/ 177801 w 248847"/>
              <a:gd name="connsiteY2" fmla="*/ 241876 h 423013"/>
              <a:gd name="connsiteX3" fmla="*/ 171451 w 248847"/>
              <a:gd name="connsiteY3" fmla="*/ 314901 h 423013"/>
              <a:gd name="connsiteX4" fmla="*/ 142876 w 248847"/>
              <a:gd name="connsiteY4" fmla="*/ 356176 h 423013"/>
              <a:gd name="connsiteX5" fmla="*/ 1 w 248847"/>
              <a:gd name="connsiteY5" fmla="*/ 422851 h 423013"/>
              <a:gd name="connsiteX6" fmla="*/ 146051 w 248847"/>
              <a:gd name="connsiteY6" fmla="*/ 335538 h 423013"/>
              <a:gd name="connsiteX7" fmla="*/ 150814 w 248847"/>
              <a:gd name="connsiteY7" fmla="*/ 284738 h 423013"/>
              <a:gd name="connsiteX8" fmla="*/ 247651 w 248847"/>
              <a:gd name="connsiteY8" fmla="*/ 3751 h 42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847" h="423013">
                <a:moveTo>
                  <a:pt x="247651" y="3751"/>
                </a:moveTo>
                <a:cubicBezTo>
                  <a:pt x="256382" y="-21913"/>
                  <a:pt x="214843" y="91064"/>
                  <a:pt x="203201" y="130751"/>
                </a:cubicBezTo>
                <a:cubicBezTo>
                  <a:pt x="191559" y="170439"/>
                  <a:pt x="183093" y="211184"/>
                  <a:pt x="177801" y="241876"/>
                </a:cubicBezTo>
                <a:cubicBezTo>
                  <a:pt x="172509" y="272568"/>
                  <a:pt x="177272" y="295851"/>
                  <a:pt x="171451" y="314901"/>
                </a:cubicBezTo>
                <a:cubicBezTo>
                  <a:pt x="165630" y="333951"/>
                  <a:pt x="171451" y="338184"/>
                  <a:pt x="142876" y="356176"/>
                </a:cubicBezTo>
                <a:cubicBezTo>
                  <a:pt x="114301" y="374168"/>
                  <a:pt x="-528" y="426291"/>
                  <a:pt x="1" y="422851"/>
                </a:cubicBezTo>
                <a:cubicBezTo>
                  <a:pt x="530" y="419411"/>
                  <a:pt x="120916" y="358557"/>
                  <a:pt x="146051" y="335538"/>
                </a:cubicBezTo>
                <a:cubicBezTo>
                  <a:pt x="171186" y="312519"/>
                  <a:pt x="134410" y="335273"/>
                  <a:pt x="150814" y="284738"/>
                </a:cubicBezTo>
                <a:cubicBezTo>
                  <a:pt x="167218" y="234203"/>
                  <a:pt x="238920" y="29415"/>
                  <a:pt x="247651" y="3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: 図形 1613">
            <a:extLst>
              <a:ext uri="{FF2B5EF4-FFF2-40B4-BE49-F238E27FC236}">
                <a16:creationId xmlns:a16="http://schemas.microsoft.com/office/drawing/2014/main" id="{0CD66B8F-1A07-474D-8D8A-30B13BE874F9}"/>
              </a:ext>
            </a:extLst>
          </p:cNvPr>
          <p:cNvSpPr/>
          <p:nvPr/>
        </p:nvSpPr>
        <p:spPr>
          <a:xfrm>
            <a:off x="3284501" y="6604618"/>
            <a:ext cx="61206" cy="341013"/>
          </a:xfrm>
          <a:custGeom>
            <a:avLst/>
            <a:gdLst>
              <a:gd name="connsiteX0" fmla="*/ 37 w 61206"/>
              <a:gd name="connsiteY0" fmla="*/ 970 h 341013"/>
              <a:gd name="connsiteX1" fmla="*/ 50837 w 61206"/>
              <a:gd name="connsiteY1" fmla="*/ 210520 h 341013"/>
              <a:gd name="connsiteX2" fmla="*/ 19087 w 61206"/>
              <a:gd name="connsiteY2" fmla="*/ 340695 h 341013"/>
              <a:gd name="connsiteX3" fmla="*/ 33374 w 61206"/>
              <a:gd name="connsiteY3" fmla="*/ 243857 h 341013"/>
              <a:gd name="connsiteX4" fmla="*/ 60362 w 61206"/>
              <a:gd name="connsiteY4" fmla="*/ 137495 h 341013"/>
              <a:gd name="connsiteX5" fmla="*/ 37 w 61206"/>
              <a:gd name="connsiteY5" fmla="*/ 970 h 34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6" h="341013">
                <a:moveTo>
                  <a:pt x="37" y="970"/>
                </a:moveTo>
                <a:cubicBezTo>
                  <a:pt x="-1550" y="13141"/>
                  <a:pt x="47662" y="153899"/>
                  <a:pt x="50837" y="210520"/>
                </a:cubicBezTo>
                <a:cubicBezTo>
                  <a:pt x="54012" y="267141"/>
                  <a:pt x="21998" y="335139"/>
                  <a:pt x="19087" y="340695"/>
                </a:cubicBezTo>
                <a:cubicBezTo>
                  <a:pt x="16176" y="346251"/>
                  <a:pt x="26495" y="277724"/>
                  <a:pt x="33374" y="243857"/>
                </a:cubicBezTo>
                <a:cubicBezTo>
                  <a:pt x="40253" y="209990"/>
                  <a:pt x="66183" y="180622"/>
                  <a:pt x="60362" y="137495"/>
                </a:cubicBezTo>
                <a:cubicBezTo>
                  <a:pt x="54541" y="94368"/>
                  <a:pt x="1624" y="-11201"/>
                  <a:pt x="37" y="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: 図形 1614">
            <a:extLst>
              <a:ext uri="{FF2B5EF4-FFF2-40B4-BE49-F238E27FC236}">
                <a16:creationId xmlns:a16="http://schemas.microsoft.com/office/drawing/2014/main" id="{46C4556F-ECA8-4645-8BE2-AC0431C7C58E}"/>
              </a:ext>
            </a:extLst>
          </p:cNvPr>
          <p:cNvSpPr/>
          <p:nvPr/>
        </p:nvSpPr>
        <p:spPr>
          <a:xfrm>
            <a:off x="3054157" y="6796078"/>
            <a:ext cx="279662" cy="149235"/>
          </a:xfrm>
          <a:custGeom>
            <a:avLst/>
            <a:gdLst>
              <a:gd name="connsiteX0" fmla="*/ 185931 w 279662"/>
              <a:gd name="connsiteY0" fmla="*/ 10 h 149235"/>
              <a:gd name="connsiteX1" fmla="*/ 130368 w 279662"/>
              <a:gd name="connsiteY1" fmla="*/ 82560 h 149235"/>
              <a:gd name="connsiteX2" fmla="*/ 193 w 279662"/>
              <a:gd name="connsiteY2" fmla="*/ 149235 h 149235"/>
              <a:gd name="connsiteX3" fmla="*/ 162118 w 279662"/>
              <a:gd name="connsiteY3" fmla="*/ 84147 h 149235"/>
              <a:gd name="connsiteX4" fmla="*/ 201806 w 279662"/>
              <a:gd name="connsiteY4" fmla="*/ 147647 h 149235"/>
              <a:gd name="connsiteX5" fmla="*/ 195456 w 279662"/>
              <a:gd name="connsiteY5" fmla="*/ 84147 h 149235"/>
              <a:gd name="connsiteX6" fmla="*/ 279593 w 279662"/>
              <a:gd name="connsiteY6" fmla="*/ 36522 h 149235"/>
              <a:gd name="connsiteX7" fmla="*/ 179581 w 279662"/>
              <a:gd name="connsiteY7" fmla="*/ 76210 h 149235"/>
              <a:gd name="connsiteX8" fmla="*/ 185931 w 279662"/>
              <a:gd name="connsiteY8" fmla="*/ 10 h 14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662" h="149235">
                <a:moveTo>
                  <a:pt x="185931" y="10"/>
                </a:moveTo>
                <a:cubicBezTo>
                  <a:pt x="177729" y="1068"/>
                  <a:pt x="161324" y="57689"/>
                  <a:pt x="130368" y="82560"/>
                </a:cubicBezTo>
                <a:cubicBezTo>
                  <a:pt x="99412" y="107431"/>
                  <a:pt x="-5099" y="148971"/>
                  <a:pt x="193" y="149235"/>
                </a:cubicBezTo>
                <a:cubicBezTo>
                  <a:pt x="5485" y="149499"/>
                  <a:pt x="128516" y="84412"/>
                  <a:pt x="162118" y="84147"/>
                </a:cubicBezTo>
                <a:cubicBezTo>
                  <a:pt x="195720" y="83882"/>
                  <a:pt x="196250" y="147647"/>
                  <a:pt x="201806" y="147647"/>
                </a:cubicBezTo>
                <a:cubicBezTo>
                  <a:pt x="207362" y="147647"/>
                  <a:pt x="182491" y="102668"/>
                  <a:pt x="195456" y="84147"/>
                </a:cubicBezTo>
                <a:cubicBezTo>
                  <a:pt x="208421" y="65626"/>
                  <a:pt x="282239" y="37845"/>
                  <a:pt x="279593" y="36522"/>
                </a:cubicBezTo>
                <a:cubicBezTo>
                  <a:pt x="276947" y="35199"/>
                  <a:pt x="196250" y="75945"/>
                  <a:pt x="179581" y="76210"/>
                </a:cubicBezTo>
                <a:cubicBezTo>
                  <a:pt x="162912" y="76475"/>
                  <a:pt x="194133" y="-1048"/>
                  <a:pt x="18593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: 図形 1615">
            <a:extLst>
              <a:ext uri="{FF2B5EF4-FFF2-40B4-BE49-F238E27FC236}">
                <a16:creationId xmlns:a16="http://schemas.microsoft.com/office/drawing/2014/main" id="{422C5A26-671D-4E9A-8D0E-AF8237DCEE52}"/>
              </a:ext>
            </a:extLst>
          </p:cNvPr>
          <p:cNvSpPr/>
          <p:nvPr/>
        </p:nvSpPr>
        <p:spPr>
          <a:xfrm>
            <a:off x="3579599" y="6748345"/>
            <a:ext cx="299515" cy="179654"/>
          </a:xfrm>
          <a:custGeom>
            <a:avLst/>
            <a:gdLst>
              <a:gd name="connsiteX0" fmla="*/ 133564 w 299515"/>
              <a:gd name="connsiteY0" fmla="*/ 118 h 179654"/>
              <a:gd name="connsiteX1" fmla="*/ 271676 w 299515"/>
              <a:gd name="connsiteY1" fmla="*/ 36630 h 179654"/>
              <a:gd name="connsiteX2" fmla="*/ 298664 w 299515"/>
              <a:gd name="connsiteY2" fmla="*/ 109655 h 179654"/>
              <a:gd name="connsiteX3" fmla="*/ 255801 w 299515"/>
              <a:gd name="connsiteY3" fmla="*/ 90605 h 179654"/>
              <a:gd name="connsiteX4" fmla="*/ 265326 w 299515"/>
              <a:gd name="connsiteY4" fmla="*/ 163630 h 179654"/>
              <a:gd name="connsiteX5" fmla="*/ 290726 w 299515"/>
              <a:gd name="connsiteY5" fmla="*/ 176330 h 179654"/>
              <a:gd name="connsiteX6" fmla="*/ 214526 w 299515"/>
              <a:gd name="connsiteY6" fmla="*/ 171568 h 179654"/>
              <a:gd name="connsiteX7" fmla="*/ 214 w 299515"/>
              <a:gd name="connsiteY7" fmla="*/ 93780 h 179654"/>
              <a:gd name="connsiteX8" fmla="*/ 257389 w 299515"/>
              <a:gd name="connsiteY8" fmla="*/ 163630 h 179654"/>
              <a:gd name="connsiteX9" fmla="*/ 231989 w 299515"/>
              <a:gd name="connsiteY9" fmla="*/ 108068 h 179654"/>
              <a:gd name="connsiteX10" fmla="*/ 281201 w 299515"/>
              <a:gd name="connsiteY10" fmla="*/ 85843 h 179654"/>
              <a:gd name="connsiteX11" fmla="*/ 289139 w 299515"/>
              <a:gd name="connsiteY11" fmla="*/ 82668 h 179654"/>
              <a:gd name="connsiteX12" fmla="*/ 262151 w 299515"/>
              <a:gd name="connsiteY12" fmla="*/ 47743 h 179654"/>
              <a:gd name="connsiteX13" fmla="*/ 133564 w 299515"/>
              <a:gd name="connsiteY13" fmla="*/ 118 h 17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9515" h="179654">
                <a:moveTo>
                  <a:pt x="133564" y="118"/>
                </a:moveTo>
                <a:cubicBezTo>
                  <a:pt x="135151" y="-1734"/>
                  <a:pt x="244159" y="18374"/>
                  <a:pt x="271676" y="36630"/>
                </a:cubicBezTo>
                <a:cubicBezTo>
                  <a:pt x="299193" y="54886"/>
                  <a:pt x="301310" y="100659"/>
                  <a:pt x="298664" y="109655"/>
                </a:cubicBezTo>
                <a:cubicBezTo>
                  <a:pt x="296018" y="118651"/>
                  <a:pt x="261357" y="81609"/>
                  <a:pt x="255801" y="90605"/>
                </a:cubicBezTo>
                <a:cubicBezTo>
                  <a:pt x="250245" y="99601"/>
                  <a:pt x="259505" y="149343"/>
                  <a:pt x="265326" y="163630"/>
                </a:cubicBezTo>
                <a:cubicBezTo>
                  <a:pt x="271147" y="177917"/>
                  <a:pt x="299193" y="175007"/>
                  <a:pt x="290726" y="176330"/>
                </a:cubicBezTo>
                <a:cubicBezTo>
                  <a:pt x="282259" y="177653"/>
                  <a:pt x="262945" y="185326"/>
                  <a:pt x="214526" y="171568"/>
                </a:cubicBezTo>
                <a:cubicBezTo>
                  <a:pt x="166107" y="157810"/>
                  <a:pt x="-6930" y="95103"/>
                  <a:pt x="214" y="93780"/>
                </a:cubicBezTo>
                <a:cubicBezTo>
                  <a:pt x="7358" y="92457"/>
                  <a:pt x="218760" y="161249"/>
                  <a:pt x="257389" y="163630"/>
                </a:cubicBezTo>
                <a:cubicBezTo>
                  <a:pt x="296018" y="166011"/>
                  <a:pt x="228020" y="121032"/>
                  <a:pt x="231989" y="108068"/>
                </a:cubicBezTo>
                <a:cubicBezTo>
                  <a:pt x="235958" y="95104"/>
                  <a:pt x="271676" y="90076"/>
                  <a:pt x="281201" y="85843"/>
                </a:cubicBezTo>
                <a:cubicBezTo>
                  <a:pt x="290726" y="81610"/>
                  <a:pt x="292314" y="89018"/>
                  <a:pt x="289139" y="82668"/>
                </a:cubicBezTo>
                <a:cubicBezTo>
                  <a:pt x="285964" y="76318"/>
                  <a:pt x="283318" y="60972"/>
                  <a:pt x="262151" y="47743"/>
                </a:cubicBezTo>
                <a:cubicBezTo>
                  <a:pt x="240984" y="34514"/>
                  <a:pt x="131977" y="1970"/>
                  <a:pt x="133564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: 図形 1616">
            <a:extLst>
              <a:ext uri="{FF2B5EF4-FFF2-40B4-BE49-F238E27FC236}">
                <a16:creationId xmlns:a16="http://schemas.microsoft.com/office/drawing/2014/main" id="{AA982C6F-ED5D-4ED3-B4D9-B9340A3A5244}"/>
              </a:ext>
            </a:extLst>
          </p:cNvPr>
          <p:cNvSpPr/>
          <p:nvPr/>
        </p:nvSpPr>
        <p:spPr>
          <a:xfrm>
            <a:off x="3052810" y="6929393"/>
            <a:ext cx="153978" cy="137283"/>
          </a:xfrm>
          <a:custGeom>
            <a:avLst/>
            <a:gdLst>
              <a:gd name="connsiteX0" fmla="*/ 153940 w 153978"/>
              <a:gd name="connsiteY0" fmla="*/ 45 h 137283"/>
              <a:gd name="connsiteX1" fmla="*/ 11065 w 153978"/>
              <a:gd name="connsiteY1" fmla="*/ 49257 h 137283"/>
              <a:gd name="connsiteX2" fmla="*/ 9478 w 153978"/>
              <a:gd name="connsiteY2" fmla="*/ 134982 h 137283"/>
              <a:gd name="connsiteX3" fmla="*/ 9478 w 153978"/>
              <a:gd name="connsiteY3" fmla="*/ 107995 h 137283"/>
              <a:gd name="connsiteX4" fmla="*/ 25353 w 153978"/>
              <a:gd name="connsiteY4" fmla="*/ 57195 h 137283"/>
              <a:gd name="connsiteX5" fmla="*/ 153940 w 153978"/>
              <a:gd name="connsiteY5" fmla="*/ 45 h 13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978" h="137283">
                <a:moveTo>
                  <a:pt x="153940" y="45"/>
                </a:moveTo>
                <a:cubicBezTo>
                  <a:pt x="151559" y="-1278"/>
                  <a:pt x="35142" y="26768"/>
                  <a:pt x="11065" y="49257"/>
                </a:cubicBezTo>
                <a:cubicBezTo>
                  <a:pt x="-13012" y="71747"/>
                  <a:pt x="9742" y="125192"/>
                  <a:pt x="9478" y="134982"/>
                </a:cubicBezTo>
                <a:cubicBezTo>
                  <a:pt x="9214" y="144772"/>
                  <a:pt x="6832" y="120960"/>
                  <a:pt x="9478" y="107995"/>
                </a:cubicBezTo>
                <a:cubicBezTo>
                  <a:pt x="12124" y="95031"/>
                  <a:pt x="4186" y="74922"/>
                  <a:pt x="25353" y="57195"/>
                </a:cubicBezTo>
                <a:cubicBezTo>
                  <a:pt x="46520" y="39468"/>
                  <a:pt x="156321" y="1368"/>
                  <a:pt x="153940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: 図形 1617">
            <a:extLst>
              <a:ext uri="{FF2B5EF4-FFF2-40B4-BE49-F238E27FC236}">
                <a16:creationId xmlns:a16="http://schemas.microsoft.com/office/drawing/2014/main" id="{616D5737-2E76-4337-8150-AB51895B0EB2}"/>
              </a:ext>
            </a:extLst>
          </p:cNvPr>
          <p:cNvSpPr/>
          <p:nvPr/>
        </p:nvSpPr>
        <p:spPr>
          <a:xfrm>
            <a:off x="2860662" y="7131387"/>
            <a:ext cx="80607" cy="534874"/>
          </a:xfrm>
          <a:custGeom>
            <a:avLst/>
            <a:gdLst>
              <a:gd name="connsiteX0" fmla="*/ 77801 w 80607"/>
              <a:gd name="connsiteY0" fmla="*/ 7601 h 534874"/>
              <a:gd name="connsiteX1" fmla="*/ 66688 w 80607"/>
              <a:gd name="connsiteY1" fmla="*/ 510838 h 534874"/>
              <a:gd name="connsiteX2" fmla="*/ 49226 w 80607"/>
              <a:gd name="connsiteY2" fmla="*/ 433051 h 534874"/>
              <a:gd name="connsiteX3" fmla="*/ 66688 w 80607"/>
              <a:gd name="connsiteY3" fmla="*/ 244138 h 534874"/>
              <a:gd name="connsiteX4" fmla="*/ 13 w 80607"/>
              <a:gd name="connsiteY4" fmla="*/ 142538 h 534874"/>
              <a:gd name="connsiteX5" fmla="*/ 73038 w 80607"/>
              <a:gd name="connsiteY5" fmla="*/ 201276 h 534874"/>
              <a:gd name="connsiteX6" fmla="*/ 77801 w 80607"/>
              <a:gd name="connsiteY6" fmla="*/ 7601 h 53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07" h="534874">
                <a:moveTo>
                  <a:pt x="77801" y="7601"/>
                </a:moveTo>
                <a:cubicBezTo>
                  <a:pt x="76743" y="59195"/>
                  <a:pt x="71450" y="439930"/>
                  <a:pt x="66688" y="510838"/>
                </a:cubicBezTo>
                <a:cubicBezTo>
                  <a:pt x="61926" y="581746"/>
                  <a:pt x="49226" y="477501"/>
                  <a:pt x="49226" y="433051"/>
                </a:cubicBezTo>
                <a:cubicBezTo>
                  <a:pt x="49226" y="388601"/>
                  <a:pt x="74890" y="292557"/>
                  <a:pt x="66688" y="244138"/>
                </a:cubicBezTo>
                <a:cubicBezTo>
                  <a:pt x="58486" y="195719"/>
                  <a:pt x="-1045" y="149682"/>
                  <a:pt x="13" y="142538"/>
                </a:cubicBezTo>
                <a:cubicBezTo>
                  <a:pt x="1071" y="135394"/>
                  <a:pt x="60338" y="219268"/>
                  <a:pt x="73038" y="201276"/>
                </a:cubicBezTo>
                <a:cubicBezTo>
                  <a:pt x="85738" y="183284"/>
                  <a:pt x="78859" y="-43993"/>
                  <a:pt x="77801" y="7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: 図形 1618">
            <a:extLst>
              <a:ext uri="{FF2B5EF4-FFF2-40B4-BE49-F238E27FC236}">
                <a16:creationId xmlns:a16="http://schemas.microsoft.com/office/drawing/2014/main" id="{78BD722C-971F-4AAB-A227-6D0342458E94}"/>
              </a:ext>
            </a:extLst>
          </p:cNvPr>
          <p:cNvSpPr/>
          <p:nvPr/>
        </p:nvSpPr>
        <p:spPr>
          <a:xfrm>
            <a:off x="2908181" y="7456476"/>
            <a:ext cx="78515" cy="566903"/>
          </a:xfrm>
          <a:custGeom>
            <a:avLst/>
            <a:gdLst>
              <a:gd name="connsiteX0" fmla="*/ 77907 w 78515"/>
              <a:gd name="connsiteY0" fmla="*/ 12 h 566903"/>
              <a:gd name="connsiteX1" fmla="*/ 66794 w 78515"/>
              <a:gd name="connsiteY1" fmla="*/ 354024 h 566903"/>
              <a:gd name="connsiteX2" fmla="*/ 1707 w 78515"/>
              <a:gd name="connsiteY2" fmla="*/ 563574 h 566903"/>
              <a:gd name="connsiteX3" fmla="*/ 22344 w 78515"/>
              <a:gd name="connsiteY3" fmla="*/ 474674 h 566903"/>
              <a:gd name="connsiteX4" fmla="*/ 58857 w 78515"/>
              <a:gd name="connsiteY4" fmla="*/ 366724 h 566903"/>
              <a:gd name="connsiteX5" fmla="*/ 77907 w 78515"/>
              <a:gd name="connsiteY5" fmla="*/ 12 h 56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15" h="566903">
                <a:moveTo>
                  <a:pt x="77907" y="12"/>
                </a:moveTo>
                <a:cubicBezTo>
                  <a:pt x="79230" y="-2105"/>
                  <a:pt x="79494" y="260097"/>
                  <a:pt x="66794" y="354024"/>
                </a:cubicBezTo>
                <a:cubicBezTo>
                  <a:pt x="54094" y="447951"/>
                  <a:pt x="9115" y="543466"/>
                  <a:pt x="1707" y="563574"/>
                </a:cubicBezTo>
                <a:cubicBezTo>
                  <a:pt x="-5701" y="583682"/>
                  <a:pt x="12819" y="507482"/>
                  <a:pt x="22344" y="474674"/>
                </a:cubicBezTo>
                <a:cubicBezTo>
                  <a:pt x="31869" y="441866"/>
                  <a:pt x="48274" y="440543"/>
                  <a:pt x="58857" y="366724"/>
                </a:cubicBezTo>
                <a:cubicBezTo>
                  <a:pt x="69440" y="292905"/>
                  <a:pt x="76584" y="2129"/>
                  <a:pt x="7790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: 図形 1619">
            <a:extLst>
              <a:ext uri="{FF2B5EF4-FFF2-40B4-BE49-F238E27FC236}">
                <a16:creationId xmlns:a16="http://schemas.microsoft.com/office/drawing/2014/main" id="{968899EE-3C60-4E85-8880-2DEE8D775388}"/>
              </a:ext>
            </a:extLst>
          </p:cNvPr>
          <p:cNvSpPr/>
          <p:nvPr/>
        </p:nvSpPr>
        <p:spPr>
          <a:xfrm>
            <a:off x="3459863" y="7256225"/>
            <a:ext cx="221637" cy="495863"/>
          </a:xfrm>
          <a:custGeom>
            <a:avLst/>
            <a:gdLst>
              <a:gd name="connsiteX0" fmla="*/ 221550 w 221637"/>
              <a:gd name="connsiteY0" fmla="*/ 238 h 495863"/>
              <a:gd name="connsiteX1" fmla="*/ 181862 w 221637"/>
              <a:gd name="connsiteY1" fmla="*/ 295513 h 495863"/>
              <a:gd name="connsiteX2" fmla="*/ 140587 w 221637"/>
              <a:gd name="connsiteY2" fmla="*/ 290750 h 495863"/>
              <a:gd name="connsiteX3" fmla="*/ 126300 w 221637"/>
              <a:gd name="connsiteY3" fmla="*/ 409813 h 495863"/>
              <a:gd name="connsiteX4" fmla="*/ 887 w 221637"/>
              <a:gd name="connsiteY4" fmla="*/ 493950 h 495863"/>
              <a:gd name="connsiteX5" fmla="*/ 72325 w 221637"/>
              <a:gd name="connsiteY5" fmla="*/ 460613 h 495863"/>
              <a:gd name="connsiteX6" fmla="*/ 112012 w 221637"/>
              <a:gd name="connsiteY6" fmla="*/ 370125 h 495863"/>
              <a:gd name="connsiteX7" fmla="*/ 150112 w 221637"/>
              <a:gd name="connsiteY7" fmla="*/ 309800 h 495863"/>
              <a:gd name="connsiteX8" fmla="*/ 170750 w 221637"/>
              <a:gd name="connsiteY8" fmla="*/ 246300 h 495863"/>
              <a:gd name="connsiteX9" fmla="*/ 221550 w 221637"/>
              <a:gd name="connsiteY9" fmla="*/ 238 h 49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637" h="495863">
                <a:moveTo>
                  <a:pt x="221550" y="238"/>
                </a:moveTo>
                <a:cubicBezTo>
                  <a:pt x="223402" y="8440"/>
                  <a:pt x="195356" y="247094"/>
                  <a:pt x="181862" y="295513"/>
                </a:cubicBezTo>
                <a:cubicBezTo>
                  <a:pt x="168368" y="343932"/>
                  <a:pt x="149847" y="271700"/>
                  <a:pt x="140587" y="290750"/>
                </a:cubicBezTo>
                <a:cubicBezTo>
                  <a:pt x="131327" y="309800"/>
                  <a:pt x="149583" y="375946"/>
                  <a:pt x="126300" y="409813"/>
                </a:cubicBezTo>
                <a:cubicBezTo>
                  <a:pt x="103017" y="443680"/>
                  <a:pt x="9883" y="485483"/>
                  <a:pt x="887" y="493950"/>
                </a:cubicBezTo>
                <a:cubicBezTo>
                  <a:pt x="-8109" y="502417"/>
                  <a:pt x="53804" y="481250"/>
                  <a:pt x="72325" y="460613"/>
                </a:cubicBezTo>
                <a:cubicBezTo>
                  <a:pt x="90846" y="439976"/>
                  <a:pt x="99048" y="395260"/>
                  <a:pt x="112012" y="370125"/>
                </a:cubicBezTo>
                <a:cubicBezTo>
                  <a:pt x="124976" y="344990"/>
                  <a:pt x="140322" y="330438"/>
                  <a:pt x="150112" y="309800"/>
                </a:cubicBezTo>
                <a:cubicBezTo>
                  <a:pt x="159902" y="289162"/>
                  <a:pt x="162283" y="294719"/>
                  <a:pt x="170750" y="246300"/>
                </a:cubicBezTo>
                <a:cubicBezTo>
                  <a:pt x="179217" y="197881"/>
                  <a:pt x="219698" y="-7964"/>
                  <a:pt x="221550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: 図形 1620">
            <a:extLst>
              <a:ext uri="{FF2B5EF4-FFF2-40B4-BE49-F238E27FC236}">
                <a16:creationId xmlns:a16="http://schemas.microsoft.com/office/drawing/2014/main" id="{3A1D0DA0-3D8F-488B-B6D1-C42D968E5A86}"/>
              </a:ext>
            </a:extLst>
          </p:cNvPr>
          <p:cNvSpPr/>
          <p:nvPr/>
        </p:nvSpPr>
        <p:spPr>
          <a:xfrm>
            <a:off x="2805891" y="7578724"/>
            <a:ext cx="76601" cy="810503"/>
          </a:xfrm>
          <a:custGeom>
            <a:avLst/>
            <a:gdLst>
              <a:gd name="connsiteX0" fmla="*/ 67484 w 76601"/>
              <a:gd name="connsiteY0" fmla="*/ 1 h 810503"/>
              <a:gd name="connsiteX1" fmla="*/ 73834 w 76601"/>
              <a:gd name="connsiteY1" fmla="*/ 536576 h 810503"/>
              <a:gd name="connsiteX2" fmla="*/ 18272 w 76601"/>
              <a:gd name="connsiteY2" fmla="*/ 684214 h 810503"/>
              <a:gd name="connsiteX3" fmla="*/ 2397 w 76601"/>
              <a:gd name="connsiteY3" fmla="*/ 808039 h 810503"/>
              <a:gd name="connsiteX4" fmla="*/ 2397 w 76601"/>
              <a:gd name="connsiteY4" fmla="*/ 757239 h 810503"/>
              <a:gd name="connsiteX5" fmla="*/ 24622 w 76601"/>
              <a:gd name="connsiteY5" fmla="*/ 642939 h 810503"/>
              <a:gd name="connsiteX6" fmla="*/ 61134 w 76601"/>
              <a:gd name="connsiteY6" fmla="*/ 530226 h 810503"/>
              <a:gd name="connsiteX7" fmla="*/ 67484 w 76601"/>
              <a:gd name="connsiteY7" fmla="*/ 1 h 810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601" h="810503">
                <a:moveTo>
                  <a:pt x="67484" y="1"/>
                </a:moveTo>
                <a:cubicBezTo>
                  <a:pt x="69601" y="1059"/>
                  <a:pt x="82036" y="422541"/>
                  <a:pt x="73834" y="536576"/>
                </a:cubicBezTo>
                <a:cubicBezTo>
                  <a:pt x="65632" y="650612"/>
                  <a:pt x="30178" y="638970"/>
                  <a:pt x="18272" y="684214"/>
                </a:cubicBezTo>
                <a:cubicBezTo>
                  <a:pt x="6366" y="729458"/>
                  <a:pt x="5043" y="795868"/>
                  <a:pt x="2397" y="808039"/>
                </a:cubicBezTo>
                <a:cubicBezTo>
                  <a:pt x="-249" y="820210"/>
                  <a:pt x="-1307" y="784756"/>
                  <a:pt x="2397" y="757239"/>
                </a:cubicBezTo>
                <a:cubicBezTo>
                  <a:pt x="6101" y="729722"/>
                  <a:pt x="14833" y="680774"/>
                  <a:pt x="24622" y="642939"/>
                </a:cubicBezTo>
                <a:cubicBezTo>
                  <a:pt x="34411" y="605104"/>
                  <a:pt x="55313" y="631297"/>
                  <a:pt x="61134" y="530226"/>
                </a:cubicBezTo>
                <a:cubicBezTo>
                  <a:pt x="66955" y="429155"/>
                  <a:pt x="65367" y="-1057"/>
                  <a:pt x="6748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: 図形 1621">
            <a:extLst>
              <a:ext uri="{FF2B5EF4-FFF2-40B4-BE49-F238E27FC236}">
                <a16:creationId xmlns:a16="http://schemas.microsoft.com/office/drawing/2014/main" id="{B51D8C52-039B-4349-8408-6D15A3E678BA}"/>
              </a:ext>
            </a:extLst>
          </p:cNvPr>
          <p:cNvSpPr/>
          <p:nvPr/>
        </p:nvSpPr>
        <p:spPr>
          <a:xfrm>
            <a:off x="2652056" y="7675560"/>
            <a:ext cx="156303" cy="552623"/>
          </a:xfrm>
          <a:custGeom>
            <a:avLst/>
            <a:gdLst>
              <a:gd name="connsiteX0" fmla="*/ 5419 w 156303"/>
              <a:gd name="connsiteY0" fmla="*/ 3 h 552623"/>
              <a:gd name="connsiteX1" fmla="*/ 3832 w 156303"/>
              <a:gd name="connsiteY1" fmla="*/ 306390 h 552623"/>
              <a:gd name="connsiteX2" fmla="*/ 53044 w 156303"/>
              <a:gd name="connsiteY2" fmla="*/ 392115 h 552623"/>
              <a:gd name="connsiteX3" fmla="*/ 110194 w 156303"/>
              <a:gd name="connsiteY3" fmla="*/ 514353 h 552623"/>
              <a:gd name="connsiteX4" fmla="*/ 156232 w 156303"/>
              <a:gd name="connsiteY4" fmla="*/ 552453 h 552623"/>
              <a:gd name="connsiteX5" fmla="*/ 118132 w 156303"/>
              <a:gd name="connsiteY5" fmla="*/ 503240 h 552623"/>
              <a:gd name="connsiteX6" fmla="*/ 22882 w 156303"/>
              <a:gd name="connsiteY6" fmla="*/ 312740 h 552623"/>
              <a:gd name="connsiteX7" fmla="*/ 5419 w 156303"/>
              <a:gd name="connsiteY7" fmla="*/ 3 h 55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303" h="552623">
                <a:moveTo>
                  <a:pt x="5419" y="3"/>
                </a:moveTo>
                <a:cubicBezTo>
                  <a:pt x="2244" y="-1055"/>
                  <a:pt x="-4105" y="241038"/>
                  <a:pt x="3832" y="306390"/>
                </a:cubicBezTo>
                <a:cubicBezTo>
                  <a:pt x="11769" y="371742"/>
                  <a:pt x="35317" y="357455"/>
                  <a:pt x="53044" y="392115"/>
                </a:cubicBezTo>
                <a:cubicBezTo>
                  <a:pt x="70771" y="426775"/>
                  <a:pt x="92996" y="487630"/>
                  <a:pt x="110194" y="514353"/>
                </a:cubicBezTo>
                <a:cubicBezTo>
                  <a:pt x="127392" y="541076"/>
                  <a:pt x="154909" y="554305"/>
                  <a:pt x="156232" y="552453"/>
                </a:cubicBezTo>
                <a:cubicBezTo>
                  <a:pt x="157555" y="550601"/>
                  <a:pt x="140357" y="543192"/>
                  <a:pt x="118132" y="503240"/>
                </a:cubicBezTo>
                <a:cubicBezTo>
                  <a:pt x="95907" y="463288"/>
                  <a:pt x="43255" y="394761"/>
                  <a:pt x="22882" y="312740"/>
                </a:cubicBezTo>
                <a:cubicBezTo>
                  <a:pt x="2509" y="230719"/>
                  <a:pt x="8594" y="1061"/>
                  <a:pt x="541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: 図形 1622">
            <a:extLst>
              <a:ext uri="{FF2B5EF4-FFF2-40B4-BE49-F238E27FC236}">
                <a16:creationId xmlns:a16="http://schemas.microsoft.com/office/drawing/2014/main" id="{A71EE6DF-4E6E-42BB-A932-1503D77847E7}"/>
              </a:ext>
            </a:extLst>
          </p:cNvPr>
          <p:cNvSpPr/>
          <p:nvPr/>
        </p:nvSpPr>
        <p:spPr>
          <a:xfrm>
            <a:off x="2751135" y="8372004"/>
            <a:ext cx="169127" cy="402007"/>
          </a:xfrm>
          <a:custGeom>
            <a:avLst/>
            <a:gdLst>
              <a:gd name="connsiteX0" fmla="*/ 3 w 169127"/>
              <a:gd name="connsiteY0" fmla="*/ 46509 h 402007"/>
              <a:gd name="connsiteX1" fmla="*/ 150815 w 169127"/>
              <a:gd name="connsiteY1" fmla="*/ 471 h 402007"/>
              <a:gd name="connsiteX2" fmla="*/ 122240 w 169127"/>
              <a:gd name="connsiteY2" fmla="*/ 81434 h 402007"/>
              <a:gd name="connsiteX3" fmla="*/ 31753 w 169127"/>
              <a:gd name="connsiteY3" fmla="*/ 256059 h 402007"/>
              <a:gd name="connsiteX4" fmla="*/ 3178 w 169127"/>
              <a:gd name="connsiteY4" fmla="*/ 400521 h 402007"/>
              <a:gd name="connsiteX5" fmla="*/ 20640 w 169127"/>
              <a:gd name="connsiteY5" fmla="*/ 314796 h 402007"/>
              <a:gd name="connsiteX6" fmla="*/ 142878 w 169127"/>
              <a:gd name="connsiteY6" fmla="*/ 65559 h 402007"/>
              <a:gd name="connsiteX7" fmla="*/ 155578 w 169127"/>
              <a:gd name="connsiteY7" fmla="*/ 11584 h 402007"/>
              <a:gd name="connsiteX8" fmla="*/ 3 w 169127"/>
              <a:gd name="connsiteY8" fmla="*/ 46509 h 40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127" h="402007">
                <a:moveTo>
                  <a:pt x="3" y="46509"/>
                </a:moveTo>
                <a:cubicBezTo>
                  <a:pt x="-791" y="44657"/>
                  <a:pt x="130442" y="-5350"/>
                  <a:pt x="150815" y="471"/>
                </a:cubicBezTo>
                <a:cubicBezTo>
                  <a:pt x="171188" y="6292"/>
                  <a:pt x="142084" y="38836"/>
                  <a:pt x="122240" y="81434"/>
                </a:cubicBezTo>
                <a:cubicBezTo>
                  <a:pt x="102396" y="124032"/>
                  <a:pt x="51597" y="202878"/>
                  <a:pt x="31753" y="256059"/>
                </a:cubicBezTo>
                <a:cubicBezTo>
                  <a:pt x="11909" y="309240"/>
                  <a:pt x="5030" y="390732"/>
                  <a:pt x="3178" y="400521"/>
                </a:cubicBezTo>
                <a:cubicBezTo>
                  <a:pt x="1326" y="410310"/>
                  <a:pt x="-2643" y="370623"/>
                  <a:pt x="20640" y="314796"/>
                </a:cubicBezTo>
                <a:cubicBezTo>
                  <a:pt x="43923" y="258969"/>
                  <a:pt x="120388" y="116094"/>
                  <a:pt x="142878" y="65559"/>
                </a:cubicBezTo>
                <a:cubicBezTo>
                  <a:pt x="165368" y="15024"/>
                  <a:pt x="182036" y="14759"/>
                  <a:pt x="155578" y="11584"/>
                </a:cubicBezTo>
                <a:cubicBezTo>
                  <a:pt x="129120" y="8409"/>
                  <a:pt x="797" y="48361"/>
                  <a:pt x="3" y="46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: 図形 1623">
            <a:extLst>
              <a:ext uri="{FF2B5EF4-FFF2-40B4-BE49-F238E27FC236}">
                <a16:creationId xmlns:a16="http://schemas.microsoft.com/office/drawing/2014/main" id="{B641FDD6-6221-4702-AC40-9F446C51D103}"/>
              </a:ext>
            </a:extLst>
          </p:cNvPr>
          <p:cNvSpPr/>
          <p:nvPr/>
        </p:nvSpPr>
        <p:spPr>
          <a:xfrm>
            <a:off x="4302966" y="4363807"/>
            <a:ext cx="83299" cy="139997"/>
          </a:xfrm>
          <a:custGeom>
            <a:avLst/>
            <a:gdLst>
              <a:gd name="connsiteX0" fmla="*/ 83297 w 83299"/>
              <a:gd name="connsiteY0" fmla="*/ 231 h 139997"/>
              <a:gd name="connsiteX1" fmla="*/ 2334 w 83299"/>
              <a:gd name="connsiteY1" fmla="*/ 47856 h 139997"/>
              <a:gd name="connsiteX2" fmla="*/ 26147 w 83299"/>
              <a:gd name="connsiteY2" fmla="*/ 57381 h 139997"/>
              <a:gd name="connsiteX3" fmla="*/ 70597 w 83299"/>
              <a:gd name="connsiteY3" fmla="*/ 139931 h 139997"/>
              <a:gd name="connsiteX4" fmla="*/ 5509 w 83299"/>
              <a:gd name="connsiteY4" fmla="*/ 70081 h 139997"/>
              <a:gd name="connsiteX5" fmla="*/ 83297 w 83299"/>
              <a:gd name="connsiteY5" fmla="*/ 231 h 13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99" h="139997">
                <a:moveTo>
                  <a:pt x="83297" y="231"/>
                </a:moveTo>
                <a:cubicBezTo>
                  <a:pt x="82768" y="-3473"/>
                  <a:pt x="11859" y="38331"/>
                  <a:pt x="2334" y="47856"/>
                </a:cubicBezTo>
                <a:cubicBezTo>
                  <a:pt x="-7191" y="57381"/>
                  <a:pt x="14770" y="42035"/>
                  <a:pt x="26147" y="57381"/>
                </a:cubicBezTo>
                <a:cubicBezTo>
                  <a:pt x="37524" y="72727"/>
                  <a:pt x="74037" y="137814"/>
                  <a:pt x="70597" y="139931"/>
                </a:cubicBezTo>
                <a:cubicBezTo>
                  <a:pt x="67157" y="142048"/>
                  <a:pt x="5509" y="93364"/>
                  <a:pt x="5509" y="70081"/>
                </a:cubicBezTo>
                <a:cubicBezTo>
                  <a:pt x="5509" y="46798"/>
                  <a:pt x="83826" y="3935"/>
                  <a:pt x="83297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: 図形 1624">
            <a:extLst>
              <a:ext uri="{FF2B5EF4-FFF2-40B4-BE49-F238E27FC236}">
                <a16:creationId xmlns:a16="http://schemas.microsoft.com/office/drawing/2014/main" id="{1860B905-8EB7-4E18-B0F2-A71AEDE20F10}"/>
              </a:ext>
            </a:extLst>
          </p:cNvPr>
          <p:cNvSpPr/>
          <p:nvPr/>
        </p:nvSpPr>
        <p:spPr>
          <a:xfrm>
            <a:off x="4568204" y="4690911"/>
            <a:ext cx="138736" cy="236423"/>
          </a:xfrm>
          <a:custGeom>
            <a:avLst/>
            <a:gdLst>
              <a:gd name="connsiteX0" fmla="*/ 138734 w 138736"/>
              <a:gd name="connsiteY0" fmla="*/ 152 h 236423"/>
              <a:gd name="connsiteX1" fmla="*/ 37134 w 138736"/>
              <a:gd name="connsiteY1" fmla="*/ 181127 h 236423"/>
              <a:gd name="connsiteX2" fmla="*/ 2209 w 138736"/>
              <a:gd name="connsiteY2" fmla="*/ 231927 h 236423"/>
              <a:gd name="connsiteX3" fmla="*/ 92696 w 138736"/>
              <a:gd name="connsiteY3" fmla="*/ 231927 h 236423"/>
              <a:gd name="connsiteX4" fmla="*/ 40309 w 138736"/>
              <a:gd name="connsiteY4" fmla="*/ 214464 h 236423"/>
              <a:gd name="connsiteX5" fmla="*/ 138734 w 138736"/>
              <a:gd name="connsiteY5" fmla="*/ 152 h 23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36" h="236423">
                <a:moveTo>
                  <a:pt x="138734" y="152"/>
                </a:moveTo>
                <a:cubicBezTo>
                  <a:pt x="138205" y="-5404"/>
                  <a:pt x="59888" y="142498"/>
                  <a:pt x="37134" y="181127"/>
                </a:cubicBezTo>
                <a:cubicBezTo>
                  <a:pt x="14380" y="219756"/>
                  <a:pt x="-7051" y="223460"/>
                  <a:pt x="2209" y="231927"/>
                </a:cubicBezTo>
                <a:cubicBezTo>
                  <a:pt x="11469" y="240394"/>
                  <a:pt x="86346" y="234837"/>
                  <a:pt x="92696" y="231927"/>
                </a:cubicBezTo>
                <a:cubicBezTo>
                  <a:pt x="99046" y="229017"/>
                  <a:pt x="34488" y="250183"/>
                  <a:pt x="40309" y="214464"/>
                </a:cubicBezTo>
                <a:cubicBezTo>
                  <a:pt x="46130" y="178745"/>
                  <a:pt x="139263" y="5708"/>
                  <a:pt x="138734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: 図形 1625">
            <a:extLst>
              <a:ext uri="{FF2B5EF4-FFF2-40B4-BE49-F238E27FC236}">
                <a16:creationId xmlns:a16="http://schemas.microsoft.com/office/drawing/2014/main" id="{74ED5B09-EA46-46B3-B6EC-D40129B4DD12}"/>
              </a:ext>
            </a:extLst>
          </p:cNvPr>
          <p:cNvSpPr/>
          <p:nvPr/>
        </p:nvSpPr>
        <p:spPr>
          <a:xfrm>
            <a:off x="4419119" y="5006966"/>
            <a:ext cx="157648" cy="252426"/>
          </a:xfrm>
          <a:custGeom>
            <a:avLst/>
            <a:gdLst>
              <a:gd name="connsiteX0" fmla="*/ 86206 w 157648"/>
              <a:gd name="connsiteY0" fmla="*/ 9 h 252426"/>
              <a:gd name="connsiteX1" fmla="*/ 157644 w 157648"/>
              <a:gd name="connsiteY1" fmla="*/ 77797 h 252426"/>
              <a:gd name="connsiteX2" fmla="*/ 89381 w 157648"/>
              <a:gd name="connsiteY2" fmla="*/ 115897 h 252426"/>
              <a:gd name="connsiteX3" fmla="*/ 21119 w 157648"/>
              <a:gd name="connsiteY3" fmla="*/ 188922 h 252426"/>
              <a:gd name="connsiteX4" fmla="*/ 481 w 157648"/>
              <a:gd name="connsiteY4" fmla="*/ 252422 h 252426"/>
              <a:gd name="connsiteX5" fmla="*/ 6831 w 157648"/>
              <a:gd name="connsiteY5" fmla="*/ 192097 h 252426"/>
              <a:gd name="connsiteX6" fmla="*/ 10006 w 157648"/>
              <a:gd name="connsiteY6" fmla="*/ 165109 h 252426"/>
              <a:gd name="connsiteX7" fmla="*/ 132244 w 157648"/>
              <a:gd name="connsiteY7" fmla="*/ 73034 h 252426"/>
              <a:gd name="connsiteX8" fmla="*/ 86206 w 157648"/>
              <a:gd name="connsiteY8" fmla="*/ 9 h 2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648" h="252426">
                <a:moveTo>
                  <a:pt x="86206" y="9"/>
                </a:moveTo>
                <a:cubicBezTo>
                  <a:pt x="90439" y="803"/>
                  <a:pt x="157115" y="58482"/>
                  <a:pt x="157644" y="77797"/>
                </a:cubicBezTo>
                <a:cubicBezTo>
                  <a:pt x="158173" y="97112"/>
                  <a:pt x="112135" y="97376"/>
                  <a:pt x="89381" y="115897"/>
                </a:cubicBezTo>
                <a:cubicBezTo>
                  <a:pt x="66627" y="134418"/>
                  <a:pt x="35936" y="166168"/>
                  <a:pt x="21119" y="188922"/>
                </a:cubicBezTo>
                <a:cubicBezTo>
                  <a:pt x="6302" y="211676"/>
                  <a:pt x="2862" y="251893"/>
                  <a:pt x="481" y="252422"/>
                </a:cubicBezTo>
                <a:cubicBezTo>
                  <a:pt x="-1900" y="252951"/>
                  <a:pt x="5244" y="206649"/>
                  <a:pt x="6831" y="192097"/>
                </a:cubicBezTo>
                <a:cubicBezTo>
                  <a:pt x="8418" y="177545"/>
                  <a:pt x="-10896" y="184953"/>
                  <a:pt x="10006" y="165109"/>
                </a:cubicBezTo>
                <a:cubicBezTo>
                  <a:pt x="30908" y="145265"/>
                  <a:pt x="117957" y="96846"/>
                  <a:pt x="132244" y="73034"/>
                </a:cubicBezTo>
                <a:cubicBezTo>
                  <a:pt x="146531" y="49222"/>
                  <a:pt x="81973" y="-785"/>
                  <a:pt x="86206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: 図形 1626">
            <a:extLst>
              <a:ext uri="{FF2B5EF4-FFF2-40B4-BE49-F238E27FC236}">
                <a16:creationId xmlns:a16="http://schemas.microsoft.com/office/drawing/2014/main" id="{4587B16B-2AF2-46A9-8CAA-352104EC4A20}"/>
              </a:ext>
            </a:extLst>
          </p:cNvPr>
          <p:cNvSpPr/>
          <p:nvPr/>
        </p:nvSpPr>
        <p:spPr>
          <a:xfrm>
            <a:off x="4455248" y="5096433"/>
            <a:ext cx="215720" cy="148978"/>
          </a:xfrm>
          <a:custGeom>
            <a:avLst/>
            <a:gdLst>
              <a:gd name="connsiteX0" fmla="*/ 215177 w 215720"/>
              <a:gd name="connsiteY0" fmla="*/ 1030 h 148978"/>
              <a:gd name="connsiteX1" fmla="*/ 116752 w 215720"/>
              <a:gd name="connsiteY1" fmla="*/ 35955 h 148978"/>
              <a:gd name="connsiteX2" fmla="*/ 865 w 215720"/>
              <a:gd name="connsiteY2" fmla="*/ 148667 h 148978"/>
              <a:gd name="connsiteX3" fmla="*/ 72302 w 215720"/>
              <a:gd name="connsiteY3" fmla="*/ 67705 h 148978"/>
              <a:gd name="connsiteX4" fmla="*/ 215177 w 215720"/>
              <a:gd name="connsiteY4" fmla="*/ 1030 h 14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20" h="148978">
                <a:moveTo>
                  <a:pt x="215177" y="1030"/>
                </a:moveTo>
                <a:cubicBezTo>
                  <a:pt x="222585" y="-4262"/>
                  <a:pt x="152471" y="11349"/>
                  <a:pt x="116752" y="35955"/>
                </a:cubicBezTo>
                <a:cubicBezTo>
                  <a:pt x="81033" y="60561"/>
                  <a:pt x="8273" y="143375"/>
                  <a:pt x="865" y="148667"/>
                </a:cubicBezTo>
                <a:cubicBezTo>
                  <a:pt x="-6543" y="153959"/>
                  <a:pt x="34996" y="90459"/>
                  <a:pt x="72302" y="67705"/>
                </a:cubicBezTo>
                <a:cubicBezTo>
                  <a:pt x="109608" y="44951"/>
                  <a:pt x="207769" y="6322"/>
                  <a:pt x="215177" y="1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: 図形 1627">
            <a:extLst>
              <a:ext uri="{FF2B5EF4-FFF2-40B4-BE49-F238E27FC236}">
                <a16:creationId xmlns:a16="http://schemas.microsoft.com/office/drawing/2014/main" id="{A603B110-9A40-49CE-8553-778A7EDA6EE2}"/>
              </a:ext>
            </a:extLst>
          </p:cNvPr>
          <p:cNvSpPr/>
          <p:nvPr/>
        </p:nvSpPr>
        <p:spPr>
          <a:xfrm>
            <a:off x="4395847" y="5072653"/>
            <a:ext cx="262019" cy="203903"/>
          </a:xfrm>
          <a:custGeom>
            <a:avLst/>
            <a:gdLst>
              <a:gd name="connsiteX0" fmla="*/ 96778 w 262019"/>
              <a:gd name="connsiteY0" fmla="*/ 997 h 203903"/>
              <a:gd name="connsiteX1" fmla="*/ 15816 w 262019"/>
              <a:gd name="connsiteY1" fmla="*/ 66085 h 203903"/>
              <a:gd name="connsiteX2" fmla="*/ 1528 w 262019"/>
              <a:gd name="connsiteY2" fmla="*/ 139110 h 203903"/>
              <a:gd name="connsiteX3" fmla="*/ 4703 w 262019"/>
              <a:gd name="connsiteY3" fmla="*/ 199435 h 203903"/>
              <a:gd name="connsiteX4" fmla="*/ 39628 w 262019"/>
              <a:gd name="connsiteY4" fmla="*/ 199435 h 203903"/>
              <a:gd name="connsiteX5" fmla="*/ 261878 w 262019"/>
              <a:gd name="connsiteY5" fmla="*/ 201022 h 203903"/>
              <a:gd name="connsiteX6" fmla="*/ 76141 w 262019"/>
              <a:gd name="connsiteY6" fmla="*/ 194672 h 203903"/>
              <a:gd name="connsiteX7" fmla="*/ 18991 w 262019"/>
              <a:gd name="connsiteY7" fmla="*/ 189910 h 203903"/>
              <a:gd name="connsiteX8" fmla="*/ 11053 w 262019"/>
              <a:gd name="connsiteY8" fmla="*/ 118472 h 203903"/>
              <a:gd name="connsiteX9" fmla="*/ 96778 w 262019"/>
              <a:gd name="connsiteY9" fmla="*/ 997 h 20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019" h="203903">
                <a:moveTo>
                  <a:pt x="96778" y="997"/>
                </a:moveTo>
                <a:cubicBezTo>
                  <a:pt x="97572" y="-7734"/>
                  <a:pt x="31691" y="43066"/>
                  <a:pt x="15816" y="66085"/>
                </a:cubicBezTo>
                <a:cubicBezTo>
                  <a:pt x="-59" y="89104"/>
                  <a:pt x="3380" y="116885"/>
                  <a:pt x="1528" y="139110"/>
                </a:cubicBezTo>
                <a:cubicBezTo>
                  <a:pt x="-324" y="161335"/>
                  <a:pt x="-1647" y="189381"/>
                  <a:pt x="4703" y="199435"/>
                </a:cubicBezTo>
                <a:cubicBezTo>
                  <a:pt x="11053" y="209489"/>
                  <a:pt x="39628" y="199435"/>
                  <a:pt x="39628" y="199435"/>
                </a:cubicBezTo>
                <a:lnTo>
                  <a:pt x="261878" y="201022"/>
                </a:lnTo>
                <a:cubicBezTo>
                  <a:pt x="267964" y="200228"/>
                  <a:pt x="76141" y="194672"/>
                  <a:pt x="76141" y="194672"/>
                </a:cubicBezTo>
                <a:cubicBezTo>
                  <a:pt x="35660" y="192820"/>
                  <a:pt x="29839" y="202610"/>
                  <a:pt x="18991" y="189910"/>
                </a:cubicBezTo>
                <a:cubicBezTo>
                  <a:pt x="8143" y="177210"/>
                  <a:pt x="999" y="147047"/>
                  <a:pt x="11053" y="118472"/>
                </a:cubicBezTo>
                <a:cubicBezTo>
                  <a:pt x="21107" y="89897"/>
                  <a:pt x="95984" y="9728"/>
                  <a:pt x="96778" y="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: 図形 1628">
            <a:extLst>
              <a:ext uri="{FF2B5EF4-FFF2-40B4-BE49-F238E27FC236}">
                <a16:creationId xmlns:a16="http://schemas.microsoft.com/office/drawing/2014/main" id="{78A0C7E2-4FB0-4DED-B00C-9129707EE2C3}"/>
              </a:ext>
            </a:extLst>
          </p:cNvPr>
          <p:cNvSpPr/>
          <p:nvPr/>
        </p:nvSpPr>
        <p:spPr>
          <a:xfrm>
            <a:off x="4000468" y="5382660"/>
            <a:ext cx="115315" cy="130822"/>
          </a:xfrm>
          <a:custGeom>
            <a:avLst/>
            <a:gdLst>
              <a:gd name="connsiteX0" fmla="*/ 114332 w 115315"/>
              <a:gd name="connsiteY0" fmla="*/ 553 h 130822"/>
              <a:gd name="connsiteX1" fmla="*/ 32 w 115315"/>
              <a:gd name="connsiteY1" fmla="*/ 129140 h 130822"/>
              <a:gd name="connsiteX2" fmla="*/ 101632 w 115315"/>
              <a:gd name="connsiteY2" fmla="*/ 70403 h 130822"/>
              <a:gd name="connsiteX3" fmla="*/ 19082 w 115315"/>
              <a:gd name="connsiteY3" fmla="*/ 130728 h 130822"/>
              <a:gd name="connsiteX4" fmla="*/ 54007 w 115315"/>
              <a:gd name="connsiteY4" fmla="*/ 83103 h 130822"/>
              <a:gd name="connsiteX5" fmla="*/ 114332 w 115315"/>
              <a:gd name="connsiteY5" fmla="*/ 553 h 13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315" h="130822">
                <a:moveTo>
                  <a:pt x="114332" y="553"/>
                </a:moveTo>
                <a:cubicBezTo>
                  <a:pt x="105336" y="8226"/>
                  <a:pt x="2149" y="117498"/>
                  <a:pt x="32" y="129140"/>
                </a:cubicBezTo>
                <a:cubicBezTo>
                  <a:pt x="-2085" y="140782"/>
                  <a:pt x="98457" y="70138"/>
                  <a:pt x="101632" y="70403"/>
                </a:cubicBezTo>
                <a:cubicBezTo>
                  <a:pt x="104807" y="70668"/>
                  <a:pt x="27019" y="128611"/>
                  <a:pt x="19082" y="130728"/>
                </a:cubicBezTo>
                <a:cubicBezTo>
                  <a:pt x="11145" y="132845"/>
                  <a:pt x="39984" y="98978"/>
                  <a:pt x="54007" y="83103"/>
                </a:cubicBezTo>
                <a:cubicBezTo>
                  <a:pt x="68030" y="67228"/>
                  <a:pt x="123328" y="-7120"/>
                  <a:pt x="114332" y="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: 図形 1629">
            <a:extLst>
              <a:ext uri="{FF2B5EF4-FFF2-40B4-BE49-F238E27FC236}">
                <a16:creationId xmlns:a16="http://schemas.microsoft.com/office/drawing/2014/main" id="{508231B2-5D1A-4FA6-AEDC-04190F9B441C}"/>
              </a:ext>
            </a:extLst>
          </p:cNvPr>
          <p:cNvSpPr/>
          <p:nvPr/>
        </p:nvSpPr>
        <p:spPr>
          <a:xfrm>
            <a:off x="4375222" y="5754335"/>
            <a:ext cx="324239" cy="35391"/>
          </a:xfrm>
          <a:custGeom>
            <a:avLst/>
            <a:gdLst>
              <a:gd name="connsiteX0" fmla="*/ 1516 w 324239"/>
              <a:gd name="connsiteY0" fmla="*/ 353 h 35391"/>
              <a:gd name="connsiteX1" fmla="*/ 317428 w 324239"/>
              <a:gd name="connsiteY1" fmla="*/ 11465 h 35391"/>
              <a:gd name="connsiteX2" fmla="*/ 214241 w 324239"/>
              <a:gd name="connsiteY2" fmla="*/ 19403 h 35391"/>
              <a:gd name="connsiteX3" fmla="*/ 165028 w 324239"/>
              <a:gd name="connsiteY3" fmla="*/ 35278 h 35391"/>
              <a:gd name="connsiteX4" fmla="*/ 195191 w 324239"/>
              <a:gd name="connsiteY4" fmla="*/ 25753 h 35391"/>
              <a:gd name="connsiteX5" fmla="*/ 1516 w 324239"/>
              <a:gd name="connsiteY5" fmla="*/ 353 h 3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39" h="35391">
                <a:moveTo>
                  <a:pt x="1516" y="353"/>
                </a:moveTo>
                <a:cubicBezTo>
                  <a:pt x="21889" y="-2028"/>
                  <a:pt x="281974" y="8290"/>
                  <a:pt x="317428" y="11465"/>
                </a:cubicBezTo>
                <a:cubicBezTo>
                  <a:pt x="352882" y="14640"/>
                  <a:pt x="239641" y="15434"/>
                  <a:pt x="214241" y="19403"/>
                </a:cubicBezTo>
                <a:cubicBezTo>
                  <a:pt x="188841" y="23372"/>
                  <a:pt x="168203" y="34220"/>
                  <a:pt x="165028" y="35278"/>
                </a:cubicBezTo>
                <a:cubicBezTo>
                  <a:pt x="161853" y="36336"/>
                  <a:pt x="217945" y="29722"/>
                  <a:pt x="195191" y="25753"/>
                </a:cubicBezTo>
                <a:cubicBezTo>
                  <a:pt x="172437" y="21784"/>
                  <a:pt x="-18857" y="2734"/>
                  <a:pt x="1516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: 図形 1630">
            <a:extLst>
              <a:ext uri="{FF2B5EF4-FFF2-40B4-BE49-F238E27FC236}">
                <a16:creationId xmlns:a16="http://schemas.microsoft.com/office/drawing/2014/main" id="{8CDB81C9-D77A-490A-A8D2-A3424FDE75DD}"/>
              </a:ext>
            </a:extLst>
          </p:cNvPr>
          <p:cNvSpPr/>
          <p:nvPr/>
        </p:nvSpPr>
        <p:spPr>
          <a:xfrm>
            <a:off x="4356566" y="5842261"/>
            <a:ext cx="328390" cy="45778"/>
          </a:xfrm>
          <a:custGeom>
            <a:avLst/>
            <a:gdLst>
              <a:gd name="connsiteX0" fmla="*/ 1122 w 328390"/>
              <a:gd name="connsiteY0" fmla="*/ 45777 h 45778"/>
              <a:gd name="connsiteX1" fmla="*/ 320209 w 328390"/>
              <a:gd name="connsiteY1" fmla="*/ 4502 h 45778"/>
              <a:gd name="connsiteX2" fmla="*/ 217022 w 328390"/>
              <a:gd name="connsiteY2" fmla="*/ 6089 h 45778"/>
              <a:gd name="connsiteX3" fmla="*/ 1122 w 328390"/>
              <a:gd name="connsiteY3" fmla="*/ 45777 h 4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390" h="45778">
                <a:moveTo>
                  <a:pt x="1122" y="45777"/>
                </a:moveTo>
                <a:cubicBezTo>
                  <a:pt x="18320" y="45513"/>
                  <a:pt x="284226" y="11117"/>
                  <a:pt x="320209" y="4502"/>
                </a:cubicBezTo>
                <a:cubicBezTo>
                  <a:pt x="356192" y="-2113"/>
                  <a:pt x="264647" y="-1319"/>
                  <a:pt x="217022" y="6089"/>
                </a:cubicBezTo>
                <a:cubicBezTo>
                  <a:pt x="169397" y="13497"/>
                  <a:pt x="-16076" y="46041"/>
                  <a:pt x="1122" y="45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: 図形 1631">
            <a:extLst>
              <a:ext uri="{FF2B5EF4-FFF2-40B4-BE49-F238E27FC236}">
                <a16:creationId xmlns:a16="http://schemas.microsoft.com/office/drawing/2014/main" id="{262D6B31-D024-459D-9E38-3FFF2C98DDEB}"/>
              </a:ext>
            </a:extLst>
          </p:cNvPr>
          <p:cNvSpPr/>
          <p:nvPr/>
        </p:nvSpPr>
        <p:spPr>
          <a:xfrm>
            <a:off x="4363412" y="5997535"/>
            <a:ext cx="445971" cy="135045"/>
          </a:xfrm>
          <a:custGeom>
            <a:avLst/>
            <a:gdLst>
              <a:gd name="connsiteX0" fmla="*/ 626 w 445971"/>
              <a:gd name="connsiteY0" fmla="*/ 40 h 135045"/>
              <a:gd name="connsiteX1" fmla="*/ 260976 w 445971"/>
              <a:gd name="connsiteY1" fmla="*/ 107990 h 135045"/>
              <a:gd name="connsiteX2" fmla="*/ 405438 w 445971"/>
              <a:gd name="connsiteY2" fmla="*/ 103228 h 135045"/>
              <a:gd name="connsiteX3" fmla="*/ 443538 w 445971"/>
              <a:gd name="connsiteY3" fmla="*/ 134978 h 135045"/>
              <a:gd name="connsiteX4" fmla="*/ 351463 w 445971"/>
              <a:gd name="connsiteY4" fmla="*/ 111165 h 135045"/>
              <a:gd name="connsiteX5" fmla="*/ 192713 w 445971"/>
              <a:gd name="connsiteY5" fmla="*/ 95290 h 135045"/>
              <a:gd name="connsiteX6" fmla="*/ 626 w 445971"/>
              <a:gd name="connsiteY6" fmla="*/ 40 h 13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971" h="135045">
                <a:moveTo>
                  <a:pt x="626" y="40"/>
                </a:moveTo>
                <a:cubicBezTo>
                  <a:pt x="12003" y="2157"/>
                  <a:pt x="193507" y="90792"/>
                  <a:pt x="260976" y="107990"/>
                </a:cubicBezTo>
                <a:cubicBezTo>
                  <a:pt x="328445" y="125188"/>
                  <a:pt x="375011" y="98730"/>
                  <a:pt x="405438" y="103228"/>
                </a:cubicBezTo>
                <a:cubicBezTo>
                  <a:pt x="435865" y="107726"/>
                  <a:pt x="452534" y="133655"/>
                  <a:pt x="443538" y="134978"/>
                </a:cubicBezTo>
                <a:cubicBezTo>
                  <a:pt x="434542" y="136301"/>
                  <a:pt x="393267" y="117780"/>
                  <a:pt x="351463" y="111165"/>
                </a:cubicBezTo>
                <a:cubicBezTo>
                  <a:pt x="309659" y="104550"/>
                  <a:pt x="249598" y="111430"/>
                  <a:pt x="192713" y="95290"/>
                </a:cubicBezTo>
                <a:cubicBezTo>
                  <a:pt x="135828" y="79151"/>
                  <a:pt x="-10751" y="-2077"/>
                  <a:pt x="626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: 図形 1632">
            <a:extLst>
              <a:ext uri="{FF2B5EF4-FFF2-40B4-BE49-F238E27FC236}">
                <a16:creationId xmlns:a16="http://schemas.microsoft.com/office/drawing/2014/main" id="{4DE8DE34-143F-40B0-86F3-29C7257A3788}"/>
              </a:ext>
            </a:extLst>
          </p:cNvPr>
          <p:cNvSpPr/>
          <p:nvPr/>
        </p:nvSpPr>
        <p:spPr>
          <a:xfrm>
            <a:off x="4357650" y="6230883"/>
            <a:ext cx="493764" cy="85923"/>
          </a:xfrm>
          <a:custGeom>
            <a:avLst/>
            <a:gdLst>
              <a:gd name="connsiteX0" fmla="*/ 100050 w 493764"/>
              <a:gd name="connsiteY0" fmla="*/ 85780 h 85923"/>
              <a:gd name="connsiteX1" fmla="*/ 258800 w 493764"/>
              <a:gd name="connsiteY1" fmla="*/ 39742 h 85923"/>
              <a:gd name="connsiteX2" fmla="*/ 493750 w 493764"/>
              <a:gd name="connsiteY2" fmla="*/ 1642 h 85923"/>
              <a:gd name="connsiteX3" fmla="*/ 271500 w 493764"/>
              <a:gd name="connsiteY3" fmla="*/ 6405 h 85923"/>
              <a:gd name="connsiteX4" fmla="*/ 38 w 493764"/>
              <a:gd name="connsiteY4" fmla="*/ 19105 h 85923"/>
              <a:gd name="connsiteX5" fmla="*/ 290550 w 493764"/>
              <a:gd name="connsiteY5" fmla="*/ 23867 h 85923"/>
              <a:gd name="connsiteX6" fmla="*/ 100050 w 493764"/>
              <a:gd name="connsiteY6" fmla="*/ 85780 h 8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764" h="85923">
                <a:moveTo>
                  <a:pt x="100050" y="85780"/>
                </a:moveTo>
                <a:cubicBezTo>
                  <a:pt x="94758" y="88426"/>
                  <a:pt x="193183" y="53765"/>
                  <a:pt x="258800" y="39742"/>
                </a:cubicBezTo>
                <a:cubicBezTo>
                  <a:pt x="324417" y="25719"/>
                  <a:pt x="491633" y="7198"/>
                  <a:pt x="493750" y="1642"/>
                </a:cubicBezTo>
                <a:cubicBezTo>
                  <a:pt x="495867" y="-3914"/>
                  <a:pt x="271500" y="6405"/>
                  <a:pt x="271500" y="6405"/>
                </a:cubicBezTo>
                <a:cubicBezTo>
                  <a:pt x="189215" y="9315"/>
                  <a:pt x="-3137" y="16195"/>
                  <a:pt x="38" y="19105"/>
                </a:cubicBezTo>
                <a:cubicBezTo>
                  <a:pt x="3213" y="22015"/>
                  <a:pt x="270706" y="15136"/>
                  <a:pt x="290550" y="23867"/>
                </a:cubicBezTo>
                <a:cubicBezTo>
                  <a:pt x="310394" y="32598"/>
                  <a:pt x="105342" y="83134"/>
                  <a:pt x="100050" y="85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: 図形 1633">
            <a:extLst>
              <a:ext uri="{FF2B5EF4-FFF2-40B4-BE49-F238E27FC236}">
                <a16:creationId xmlns:a16="http://schemas.microsoft.com/office/drawing/2014/main" id="{4B45B9C6-E38B-4DE0-8829-376D1B46E695}"/>
              </a:ext>
            </a:extLst>
          </p:cNvPr>
          <p:cNvSpPr/>
          <p:nvPr/>
        </p:nvSpPr>
        <p:spPr>
          <a:xfrm>
            <a:off x="4337050" y="6259203"/>
            <a:ext cx="543870" cy="147947"/>
          </a:xfrm>
          <a:custGeom>
            <a:avLst/>
            <a:gdLst>
              <a:gd name="connsiteX0" fmla="*/ 0 w 543870"/>
              <a:gd name="connsiteY0" fmla="*/ 147947 h 147947"/>
              <a:gd name="connsiteX1" fmla="*/ 165100 w 543870"/>
              <a:gd name="connsiteY1" fmla="*/ 138422 h 147947"/>
              <a:gd name="connsiteX2" fmla="*/ 520700 w 543870"/>
              <a:gd name="connsiteY2" fmla="*/ 66985 h 147947"/>
              <a:gd name="connsiteX3" fmla="*/ 509588 w 543870"/>
              <a:gd name="connsiteY3" fmla="*/ 310 h 147947"/>
              <a:gd name="connsiteX4" fmla="*/ 512763 w 543870"/>
              <a:gd name="connsiteY4" fmla="*/ 43172 h 147947"/>
              <a:gd name="connsiteX5" fmla="*/ 393700 w 543870"/>
              <a:gd name="connsiteY5" fmla="*/ 70160 h 147947"/>
              <a:gd name="connsiteX6" fmla="*/ 0 w 543870"/>
              <a:gd name="connsiteY6" fmla="*/ 147947 h 14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70" h="147947">
                <a:moveTo>
                  <a:pt x="0" y="147947"/>
                </a:moveTo>
                <a:lnTo>
                  <a:pt x="165100" y="138422"/>
                </a:lnTo>
                <a:cubicBezTo>
                  <a:pt x="251883" y="124928"/>
                  <a:pt x="463285" y="90004"/>
                  <a:pt x="520700" y="66985"/>
                </a:cubicBezTo>
                <a:cubicBezTo>
                  <a:pt x="578115" y="43966"/>
                  <a:pt x="510911" y="4279"/>
                  <a:pt x="509588" y="310"/>
                </a:cubicBezTo>
                <a:cubicBezTo>
                  <a:pt x="508265" y="-3659"/>
                  <a:pt x="532078" y="31530"/>
                  <a:pt x="512763" y="43172"/>
                </a:cubicBezTo>
                <a:cubicBezTo>
                  <a:pt x="493448" y="54814"/>
                  <a:pt x="393700" y="70160"/>
                  <a:pt x="393700" y="70160"/>
                </a:cubicBezTo>
                <a:lnTo>
                  <a:pt x="0" y="1479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: 図形 1634">
            <a:extLst>
              <a:ext uri="{FF2B5EF4-FFF2-40B4-BE49-F238E27FC236}">
                <a16:creationId xmlns:a16="http://schemas.microsoft.com/office/drawing/2014/main" id="{436CC1F2-61EA-4BA2-AE51-EB3EAF342211}"/>
              </a:ext>
            </a:extLst>
          </p:cNvPr>
          <p:cNvSpPr/>
          <p:nvPr/>
        </p:nvSpPr>
        <p:spPr>
          <a:xfrm>
            <a:off x="4318604" y="6388100"/>
            <a:ext cx="565423" cy="57180"/>
          </a:xfrm>
          <a:custGeom>
            <a:avLst/>
            <a:gdLst>
              <a:gd name="connsiteX0" fmla="*/ 283559 w 565423"/>
              <a:gd name="connsiteY0" fmla="*/ 22225 h 57180"/>
              <a:gd name="connsiteX1" fmla="*/ 562959 w 565423"/>
              <a:gd name="connsiteY1" fmla="*/ 0 h 57180"/>
              <a:gd name="connsiteX2" fmla="*/ 396271 w 565423"/>
              <a:gd name="connsiteY2" fmla="*/ 22225 h 57180"/>
              <a:gd name="connsiteX3" fmla="*/ 984 w 565423"/>
              <a:gd name="connsiteY3" fmla="*/ 57150 h 57180"/>
              <a:gd name="connsiteX4" fmla="*/ 283559 w 565423"/>
              <a:gd name="connsiteY4" fmla="*/ 22225 h 5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423" h="57180">
                <a:moveTo>
                  <a:pt x="283559" y="22225"/>
                </a:moveTo>
                <a:cubicBezTo>
                  <a:pt x="377221" y="12700"/>
                  <a:pt x="544174" y="0"/>
                  <a:pt x="562959" y="0"/>
                </a:cubicBezTo>
                <a:cubicBezTo>
                  <a:pt x="581744" y="0"/>
                  <a:pt x="489933" y="12700"/>
                  <a:pt x="396271" y="22225"/>
                </a:cubicBezTo>
                <a:cubicBezTo>
                  <a:pt x="302609" y="31750"/>
                  <a:pt x="17917" y="56092"/>
                  <a:pt x="984" y="57150"/>
                </a:cubicBezTo>
                <a:cubicBezTo>
                  <a:pt x="-15949" y="58208"/>
                  <a:pt x="189897" y="31750"/>
                  <a:pt x="283559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: 図形 1635">
            <a:extLst>
              <a:ext uri="{FF2B5EF4-FFF2-40B4-BE49-F238E27FC236}">
                <a16:creationId xmlns:a16="http://schemas.microsoft.com/office/drawing/2014/main" id="{1F164489-6B7E-4F20-BE0B-982A77D2F6BE}"/>
              </a:ext>
            </a:extLst>
          </p:cNvPr>
          <p:cNvSpPr/>
          <p:nvPr/>
        </p:nvSpPr>
        <p:spPr>
          <a:xfrm>
            <a:off x="4305240" y="6457928"/>
            <a:ext cx="229780" cy="49223"/>
          </a:xfrm>
          <a:custGeom>
            <a:avLst/>
            <a:gdLst>
              <a:gd name="connsiteX0" fmla="*/ 3235 w 229780"/>
              <a:gd name="connsiteY0" fmla="*/ 22 h 49223"/>
              <a:gd name="connsiteX1" fmla="*/ 223898 w 229780"/>
              <a:gd name="connsiteY1" fmla="*/ 47647 h 49223"/>
              <a:gd name="connsiteX2" fmla="*/ 160398 w 229780"/>
              <a:gd name="connsiteY2" fmla="*/ 38122 h 49223"/>
              <a:gd name="connsiteX3" fmla="*/ 96898 w 229780"/>
              <a:gd name="connsiteY3" fmla="*/ 41297 h 49223"/>
              <a:gd name="connsiteX4" fmla="*/ 3235 w 229780"/>
              <a:gd name="connsiteY4" fmla="*/ 22 h 4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780" h="49223">
                <a:moveTo>
                  <a:pt x="3235" y="22"/>
                </a:moveTo>
                <a:cubicBezTo>
                  <a:pt x="24402" y="1080"/>
                  <a:pt x="197704" y="41297"/>
                  <a:pt x="223898" y="47647"/>
                </a:cubicBezTo>
                <a:cubicBezTo>
                  <a:pt x="250092" y="53997"/>
                  <a:pt x="181565" y="39180"/>
                  <a:pt x="160398" y="38122"/>
                </a:cubicBezTo>
                <a:cubicBezTo>
                  <a:pt x="139231" y="37064"/>
                  <a:pt x="123092" y="46853"/>
                  <a:pt x="96898" y="41297"/>
                </a:cubicBezTo>
                <a:cubicBezTo>
                  <a:pt x="70704" y="35741"/>
                  <a:pt x="-17932" y="-1036"/>
                  <a:pt x="323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: 図形 1636">
            <a:extLst>
              <a:ext uri="{FF2B5EF4-FFF2-40B4-BE49-F238E27FC236}">
                <a16:creationId xmlns:a16="http://schemas.microsoft.com/office/drawing/2014/main" id="{D48B3E86-FBCE-487C-85EB-D4630917AA8C}"/>
              </a:ext>
            </a:extLst>
          </p:cNvPr>
          <p:cNvSpPr/>
          <p:nvPr/>
        </p:nvSpPr>
        <p:spPr>
          <a:xfrm>
            <a:off x="4508505" y="6561132"/>
            <a:ext cx="474566" cy="43641"/>
          </a:xfrm>
          <a:custGeom>
            <a:avLst/>
            <a:gdLst>
              <a:gd name="connsiteX0" fmla="*/ 1583 w 474566"/>
              <a:gd name="connsiteY0" fmla="*/ 6 h 43641"/>
              <a:gd name="connsiteX1" fmla="*/ 461958 w 474566"/>
              <a:gd name="connsiteY1" fmla="*/ 38106 h 43641"/>
              <a:gd name="connsiteX2" fmla="*/ 315908 w 474566"/>
              <a:gd name="connsiteY2" fmla="*/ 41281 h 43641"/>
              <a:gd name="connsiteX3" fmla="*/ 1583 w 474566"/>
              <a:gd name="connsiteY3" fmla="*/ 6 h 4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566" h="43641">
                <a:moveTo>
                  <a:pt x="1583" y="6"/>
                </a:moveTo>
                <a:cubicBezTo>
                  <a:pt x="25925" y="-523"/>
                  <a:pt x="409571" y="31227"/>
                  <a:pt x="461958" y="38106"/>
                </a:cubicBezTo>
                <a:cubicBezTo>
                  <a:pt x="514346" y="44985"/>
                  <a:pt x="391314" y="44721"/>
                  <a:pt x="315908" y="41281"/>
                </a:cubicBezTo>
                <a:cubicBezTo>
                  <a:pt x="240502" y="37841"/>
                  <a:pt x="-22759" y="535"/>
                  <a:pt x="158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: 図形 1637">
            <a:extLst>
              <a:ext uri="{FF2B5EF4-FFF2-40B4-BE49-F238E27FC236}">
                <a16:creationId xmlns:a16="http://schemas.microsoft.com/office/drawing/2014/main" id="{6D6D3F4F-B01A-40CB-8CAE-01B3E6F58FCA}"/>
              </a:ext>
            </a:extLst>
          </p:cNvPr>
          <p:cNvSpPr/>
          <p:nvPr/>
        </p:nvSpPr>
        <p:spPr>
          <a:xfrm>
            <a:off x="4569829" y="6753213"/>
            <a:ext cx="315790" cy="246297"/>
          </a:xfrm>
          <a:custGeom>
            <a:avLst/>
            <a:gdLst>
              <a:gd name="connsiteX0" fmla="*/ 584 w 315790"/>
              <a:gd name="connsiteY0" fmla="*/ 12 h 246297"/>
              <a:gd name="connsiteX1" fmla="*/ 100596 w 315790"/>
              <a:gd name="connsiteY1" fmla="*/ 144475 h 246297"/>
              <a:gd name="connsiteX2" fmla="*/ 311734 w 315790"/>
              <a:gd name="connsiteY2" fmla="*/ 244487 h 246297"/>
              <a:gd name="connsiteX3" fmla="*/ 232359 w 315790"/>
              <a:gd name="connsiteY3" fmla="*/ 204800 h 246297"/>
              <a:gd name="connsiteX4" fmla="*/ 141871 w 315790"/>
              <a:gd name="connsiteY4" fmla="*/ 152412 h 246297"/>
              <a:gd name="connsiteX5" fmla="*/ 584 w 315790"/>
              <a:gd name="connsiteY5" fmla="*/ 12 h 24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790" h="246297">
                <a:moveTo>
                  <a:pt x="584" y="12"/>
                </a:moveTo>
                <a:cubicBezTo>
                  <a:pt x="-6295" y="-1311"/>
                  <a:pt x="48738" y="103729"/>
                  <a:pt x="100596" y="144475"/>
                </a:cubicBezTo>
                <a:cubicBezTo>
                  <a:pt x="152454" y="185221"/>
                  <a:pt x="289774" y="234433"/>
                  <a:pt x="311734" y="244487"/>
                </a:cubicBezTo>
                <a:cubicBezTo>
                  <a:pt x="333694" y="254541"/>
                  <a:pt x="260669" y="220146"/>
                  <a:pt x="232359" y="204800"/>
                </a:cubicBezTo>
                <a:cubicBezTo>
                  <a:pt x="204049" y="189454"/>
                  <a:pt x="174415" y="183368"/>
                  <a:pt x="141871" y="152412"/>
                </a:cubicBezTo>
                <a:cubicBezTo>
                  <a:pt x="109327" y="121456"/>
                  <a:pt x="7463" y="1335"/>
                  <a:pt x="58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: 図形 1638">
            <a:extLst>
              <a:ext uri="{FF2B5EF4-FFF2-40B4-BE49-F238E27FC236}">
                <a16:creationId xmlns:a16="http://schemas.microsoft.com/office/drawing/2014/main" id="{875EDD14-6460-4E9D-962C-0416EF42C2FF}"/>
              </a:ext>
            </a:extLst>
          </p:cNvPr>
          <p:cNvSpPr/>
          <p:nvPr/>
        </p:nvSpPr>
        <p:spPr>
          <a:xfrm>
            <a:off x="4694182" y="6702325"/>
            <a:ext cx="308064" cy="104898"/>
          </a:xfrm>
          <a:custGeom>
            <a:avLst/>
            <a:gdLst>
              <a:gd name="connsiteX0" fmla="*/ 56 w 308064"/>
              <a:gd name="connsiteY0" fmla="*/ 104875 h 104898"/>
              <a:gd name="connsiteX1" fmla="*/ 134993 w 308064"/>
              <a:gd name="connsiteY1" fmla="*/ 33438 h 104898"/>
              <a:gd name="connsiteX2" fmla="*/ 308031 w 308064"/>
              <a:gd name="connsiteY2" fmla="*/ 100 h 104898"/>
              <a:gd name="connsiteX3" fmla="*/ 120706 w 308064"/>
              <a:gd name="connsiteY3" fmla="*/ 25500 h 104898"/>
              <a:gd name="connsiteX4" fmla="*/ 56 w 308064"/>
              <a:gd name="connsiteY4" fmla="*/ 104875 h 1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64" h="104898">
                <a:moveTo>
                  <a:pt x="56" y="104875"/>
                </a:moveTo>
                <a:cubicBezTo>
                  <a:pt x="2437" y="106198"/>
                  <a:pt x="83664" y="50900"/>
                  <a:pt x="134993" y="33438"/>
                </a:cubicBezTo>
                <a:cubicBezTo>
                  <a:pt x="186322" y="15976"/>
                  <a:pt x="310412" y="1423"/>
                  <a:pt x="308031" y="100"/>
                </a:cubicBezTo>
                <a:cubicBezTo>
                  <a:pt x="305650" y="-1223"/>
                  <a:pt x="170712" y="10683"/>
                  <a:pt x="120706" y="25500"/>
                </a:cubicBezTo>
                <a:cubicBezTo>
                  <a:pt x="70700" y="40317"/>
                  <a:pt x="-2325" y="103552"/>
                  <a:pt x="56" y="104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: 図形 1639">
            <a:extLst>
              <a:ext uri="{FF2B5EF4-FFF2-40B4-BE49-F238E27FC236}">
                <a16:creationId xmlns:a16="http://schemas.microsoft.com/office/drawing/2014/main" id="{77DF1EF0-13AA-46D9-B836-5B1BA517CCBD}"/>
              </a:ext>
            </a:extLst>
          </p:cNvPr>
          <p:cNvSpPr/>
          <p:nvPr/>
        </p:nvSpPr>
        <p:spPr>
          <a:xfrm>
            <a:off x="4721157" y="6732115"/>
            <a:ext cx="276402" cy="100706"/>
          </a:xfrm>
          <a:custGeom>
            <a:avLst/>
            <a:gdLst>
              <a:gd name="connsiteX0" fmla="*/ 68 w 276402"/>
              <a:gd name="connsiteY0" fmla="*/ 100485 h 100706"/>
              <a:gd name="connsiteX1" fmla="*/ 150881 w 276402"/>
              <a:gd name="connsiteY1" fmla="*/ 49685 h 100706"/>
              <a:gd name="connsiteX2" fmla="*/ 276293 w 276402"/>
              <a:gd name="connsiteY2" fmla="*/ 473 h 100706"/>
              <a:gd name="connsiteX3" fmla="*/ 169931 w 276402"/>
              <a:gd name="connsiteY3" fmla="*/ 29048 h 100706"/>
              <a:gd name="connsiteX4" fmla="*/ 68 w 276402"/>
              <a:gd name="connsiteY4" fmla="*/ 100485 h 10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402" h="100706">
                <a:moveTo>
                  <a:pt x="68" y="100485"/>
                </a:moveTo>
                <a:cubicBezTo>
                  <a:pt x="-3107" y="103925"/>
                  <a:pt x="104844" y="66354"/>
                  <a:pt x="150881" y="49685"/>
                </a:cubicBezTo>
                <a:cubicBezTo>
                  <a:pt x="196919" y="33016"/>
                  <a:pt x="273118" y="3913"/>
                  <a:pt x="276293" y="473"/>
                </a:cubicBezTo>
                <a:cubicBezTo>
                  <a:pt x="279468" y="-2967"/>
                  <a:pt x="212794" y="12908"/>
                  <a:pt x="169931" y="29048"/>
                </a:cubicBezTo>
                <a:cubicBezTo>
                  <a:pt x="127068" y="45188"/>
                  <a:pt x="3243" y="97045"/>
                  <a:pt x="68" y="100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: 図形 1640">
            <a:extLst>
              <a:ext uri="{FF2B5EF4-FFF2-40B4-BE49-F238E27FC236}">
                <a16:creationId xmlns:a16="http://schemas.microsoft.com/office/drawing/2014/main" id="{3CA2FE5C-09B6-47FF-A3E2-4218739A1386}"/>
              </a:ext>
            </a:extLst>
          </p:cNvPr>
          <p:cNvSpPr/>
          <p:nvPr/>
        </p:nvSpPr>
        <p:spPr>
          <a:xfrm>
            <a:off x="4803682" y="7084978"/>
            <a:ext cx="122920" cy="400546"/>
          </a:xfrm>
          <a:custGeom>
            <a:avLst/>
            <a:gdLst>
              <a:gd name="connsiteX0" fmla="*/ 93 w 122920"/>
              <a:gd name="connsiteY0" fmla="*/ 35 h 400546"/>
              <a:gd name="connsiteX1" fmla="*/ 95343 w 122920"/>
              <a:gd name="connsiteY1" fmla="*/ 179422 h 400546"/>
              <a:gd name="connsiteX2" fmla="*/ 119156 w 122920"/>
              <a:gd name="connsiteY2" fmla="*/ 396910 h 400546"/>
              <a:gd name="connsiteX3" fmla="*/ 114393 w 122920"/>
              <a:gd name="connsiteY3" fmla="*/ 304835 h 400546"/>
              <a:gd name="connsiteX4" fmla="*/ 114393 w 122920"/>
              <a:gd name="connsiteY4" fmla="*/ 165135 h 400546"/>
              <a:gd name="connsiteX5" fmla="*/ 93 w 122920"/>
              <a:gd name="connsiteY5" fmla="*/ 35 h 40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920" h="400546">
                <a:moveTo>
                  <a:pt x="93" y="35"/>
                </a:moveTo>
                <a:cubicBezTo>
                  <a:pt x="-3082" y="2416"/>
                  <a:pt x="75499" y="113276"/>
                  <a:pt x="95343" y="179422"/>
                </a:cubicBezTo>
                <a:cubicBezTo>
                  <a:pt x="115187" y="245568"/>
                  <a:pt x="115981" y="376008"/>
                  <a:pt x="119156" y="396910"/>
                </a:cubicBezTo>
                <a:cubicBezTo>
                  <a:pt x="122331" y="417812"/>
                  <a:pt x="115187" y="343464"/>
                  <a:pt x="114393" y="304835"/>
                </a:cubicBezTo>
                <a:cubicBezTo>
                  <a:pt x="113599" y="266206"/>
                  <a:pt x="133972" y="215406"/>
                  <a:pt x="114393" y="165135"/>
                </a:cubicBezTo>
                <a:cubicBezTo>
                  <a:pt x="94814" y="114864"/>
                  <a:pt x="3268" y="-2346"/>
                  <a:pt x="9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: 図形 1641">
            <a:extLst>
              <a:ext uri="{FF2B5EF4-FFF2-40B4-BE49-F238E27FC236}">
                <a16:creationId xmlns:a16="http://schemas.microsoft.com/office/drawing/2014/main" id="{F49B5FA7-399D-4938-B2E3-54724BD09DF7}"/>
              </a:ext>
            </a:extLst>
          </p:cNvPr>
          <p:cNvSpPr/>
          <p:nvPr/>
        </p:nvSpPr>
        <p:spPr>
          <a:xfrm>
            <a:off x="5227873" y="7179468"/>
            <a:ext cx="323397" cy="406813"/>
          </a:xfrm>
          <a:custGeom>
            <a:avLst/>
            <a:gdLst>
              <a:gd name="connsiteX0" fmla="*/ 23577 w 323397"/>
              <a:gd name="connsiteY0" fmla="*/ 795 h 406813"/>
              <a:gd name="connsiteX1" fmla="*/ 87077 w 323397"/>
              <a:gd name="connsiteY1" fmla="*/ 105570 h 406813"/>
              <a:gd name="connsiteX2" fmla="*/ 34690 w 323397"/>
              <a:gd name="connsiteY2" fmla="*/ 267495 h 406813"/>
              <a:gd name="connsiteX3" fmla="*/ 2940 w 323397"/>
              <a:gd name="connsiteY3" fmla="*/ 367507 h 406813"/>
              <a:gd name="connsiteX4" fmla="*/ 109302 w 323397"/>
              <a:gd name="connsiteY4" fmla="*/ 405607 h 406813"/>
              <a:gd name="connsiteX5" fmla="*/ 318852 w 323397"/>
              <a:gd name="connsiteY5" fmla="*/ 327820 h 406813"/>
              <a:gd name="connsiteX6" fmla="*/ 239477 w 323397"/>
              <a:gd name="connsiteY6" fmla="*/ 356395 h 406813"/>
              <a:gd name="connsiteX7" fmla="*/ 77552 w 323397"/>
              <a:gd name="connsiteY7" fmla="*/ 383382 h 406813"/>
              <a:gd name="connsiteX8" fmla="*/ 4527 w 323397"/>
              <a:gd name="connsiteY8" fmla="*/ 307182 h 406813"/>
              <a:gd name="connsiteX9" fmla="*/ 61677 w 323397"/>
              <a:gd name="connsiteY9" fmla="*/ 159545 h 406813"/>
              <a:gd name="connsiteX10" fmla="*/ 23577 w 323397"/>
              <a:gd name="connsiteY10" fmla="*/ 795 h 40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397" h="406813">
                <a:moveTo>
                  <a:pt x="23577" y="795"/>
                </a:moveTo>
                <a:cubicBezTo>
                  <a:pt x="27810" y="-8201"/>
                  <a:pt x="85225" y="61120"/>
                  <a:pt x="87077" y="105570"/>
                </a:cubicBezTo>
                <a:cubicBezTo>
                  <a:pt x="88929" y="150020"/>
                  <a:pt x="48713" y="223839"/>
                  <a:pt x="34690" y="267495"/>
                </a:cubicBezTo>
                <a:cubicBezTo>
                  <a:pt x="20667" y="311151"/>
                  <a:pt x="-9495" y="344488"/>
                  <a:pt x="2940" y="367507"/>
                </a:cubicBezTo>
                <a:cubicBezTo>
                  <a:pt x="15375" y="390526"/>
                  <a:pt x="56650" y="412221"/>
                  <a:pt x="109302" y="405607"/>
                </a:cubicBezTo>
                <a:cubicBezTo>
                  <a:pt x="161954" y="398993"/>
                  <a:pt x="297156" y="336022"/>
                  <a:pt x="318852" y="327820"/>
                </a:cubicBezTo>
                <a:cubicBezTo>
                  <a:pt x="340548" y="319618"/>
                  <a:pt x="279694" y="347135"/>
                  <a:pt x="239477" y="356395"/>
                </a:cubicBezTo>
                <a:cubicBezTo>
                  <a:pt x="199260" y="365655"/>
                  <a:pt x="116710" y="391584"/>
                  <a:pt x="77552" y="383382"/>
                </a:cubicBezTo>
                <a:cubicBezTo>
                  <a:pt x="38394" y="375180"/>
                  <a:pt x="7173" y="344488"/>
                  <a:pt x="4527" y="307182"/>
                </a:cubicBezTo>
                <a:cubicBezTo>
                  <a:pt x="1881" y="269876"/>
                  <a:pt x="57708" y="206905"/>
                  <a:pt x="61677" y="159545"/>
                </a:cubicBezTo>
                <a:cubicBezTo>
                  <a:pt x="65646" y="112185"/>
                  <a:pt x="19344" y="9791"/>
                  <a:pt x="23577" y="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: 図形 1642">
            <a:extLst>
              <a:ext uri="{FF2B5EF4-FFF2-40B4-BE49-F238E27FC236}">
                <a16:creationId xmlns:a16="http://schemas.microsoft.com/office/drawing/2014/main" id="{869AFFFB-715C-41B1-A83F-6BB38FEE3F36}"/>
              </a:ext>
            </a:extLst>
          </p:cNvPr>
          <p:cNvSpPr/>
          <p:nvPr/>
        </p:nvSpPr>
        <p:spPr>
          <a:xfrm>
            <a:off x="5387582" y="7208837"/>
            <a:ext cx="158587" cy="295546"/>
          </a:xfrm>
          <a:custGeom>
            <a:avLst/>
            <a:gdLst>
              <a:gd name="connsiteX0" fmla="*/ 393 w 158587"/>
              <a:gd name="connsiteY0" fmla="*/ 1 h 295546"/>
              <a:gd name="connsiteX1" fmla="*/ 38493 w 158587"/>
              <a:gd name="connsiteY1" fmla="*/ 149226 h 295546"/>
              <a:gd name="connsiteX2" fmla="*/ 154381 w 158587"/>
              <a:gd name="connsiteY2" fmla="*/ 290513 h 295546"/>
              <a:gd name="connsiteX3" fmla="*/ 124218 w 158587"/>
              <a:gd name="connsiteY3" fmla="*/ 258763 h 295546"/>
              <a:gd name="connsiteX4" fmla="*/ 38493 w 158587"/>
              <a:gd name="connsiteY4" fmla="*/ 207963 h 295546"/>
              <a:gd name="connsiteX5" fmla="*/ 19443 w 158587"/>
              <a:gd name="connsiteY5" fmla="*/ 146051 h 295546"/>
              <a:gd name="connsiteX6" fmla="*/ 393 w 158587"/>
              <a:gd name="connsiteY6" fmla="*/ 1 h 29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587" h="295546">
                <a:moveTo>
                  <a:pt x="393" y="1"/>
                </a:moveTo>
                <a:cubicBezTo>
                  <a:pt x="3568" y="530"/>
                  <a:pt x="12828" y="100807"/>
                  <a:pt x="38493" y="149226"/>
                </a:cubicBezTo>
                <a:cubicBezTo>
                  <a:pt x="64158" y="197645"/>
                  <a:pt x="140094" y="272257"/>
                  <a:pt x="154381" y="290513"/>
                </a:cubicBezTo>
                <a:cubicBezTo>
                  <a:pt x="168668" y="308769"/>
                  <a:pt x="143533" y="272521"/>
                  <a:pt x="124218" y="258763"/>
                </a:cubicBezTo>
                <a:cubicBezTo>
                  <a:pt x="104903" y="245005"/>
                  <a:pt x="55956" y="226748"/>
                  <a:pt x="38493" y="207963"/>
                </a:cubicBezTo>
                <a:cubicBezTo>
                  <a:pt x="21030" y="189178"/>
                  <a:pt x="24735" y="183886"/>
                  <a:pt x="19443" y="146051"/>
                </a:cubicBezTo>
                <a:cubicBezTo>
                  <a:pt x="14151" y="108216"/>
                  <a:pt x="-2782" y="-528"/>
                  <a:pt x="39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: 図形 1643">
            <a:extLst>
              <a:ext uri="{FF2B5EF4-FFF2-40B4-BE49-F238E27FC236}">
                <a16:creationId xmlns:a16="http://schemas.microsoft.com/office/drawing/2014/main" id="{648709C4-224A-4F84-B872-23C731DAAE1F}"/>
              </a:ext>
            </a:extLst>
          </p:cNvPr>
          <p:cNvSpPr/>
          <p:nvPr/>
        </p:nvSpPr>
        <p:spPr>
          <a:xfrm>
            <a:off x="5563812" y="7448440"/>
            <a:ext cx="188173" cy="123915"/>
          </a:xfrm>
          <a:custGeom>
            <a:avLst/>
            <a:gdLst>
              <a:gd name="connsiteX0" fmla="*/ 133726 w 188173"/>
              <a:gd name="connsiteY0" fmla="*/ 110 h 123915"/>
              <a:gd name="connsiteX1" fmla="*/ 27363 w 188173"/>
              <a:gd name="connsiteY1" fmla="*/ 31860 h 123915"/>
              <a:gd name="connsiteX2" fmla="*/ 21013 w 188173"/>
              <a:gd name="connsiteY2" fmla="*/ 69960 h 123915"/>
              <a:gd name="connsiteX3" fmla="*/ 184526 w 188173"/>
              <a:gd name="connsiteY3" fmla="*/ 122348 h 123915"/>
              <a:gd name="connsiteX4" fmla="*/ 138488 w 188173"/>
              <a:gd name="connsiteY4" fmla="*/ 111235 h 123915"/>
              <a:gd name="connsiteX5" fmla="*/ 8313 w 188173"/>
              <a:gd name="connsiteY5" fmla="*/ 84248 h 123915"/>
              <a:gd name="connsiteX6" fmla="*/ 28951 w 188173"/>
              <a:gd name="connsiteY6" fmla="*/ 42973 h 123915"/>
              <a:gd name="connsiteX7" fmla="*/ 133726 w 188173"/>
              <a:gd name="connsiteY7" fmla="*/ 110 h 12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173" h="123915">
                <a:moveTo>
                  <a:pt x="133726" y="110"/>
                </a:moveTo>
                <a:cubicBezTo>
                  <a:pt x="133461" y="-1742"/>
                  <a:pt x="46148" y="20218"/>
                  <a:pt x="27363" y="31860"/>
                </a:cubicBezTo>
                <a:cubicBezTo>
                  <a:pt x="8578" y="43502"/>
                  <a:pt x="-5181" y="54879"/>
                  <a:pt x="21013" y="69960"/>
                </a:cubicBezTo>
                <a:cubicBezTo>
                  <a:pt x="47207" y="85041"/>
                  <a:pt x="164947" y="115469"/>
                  <a:pt x="184526" y="122348"/>
                </a:cubicBezTo>
                <a:cubicBezTo>
                  <a:pt x="204105" y="129227"/>
                  <a:pt x="138488" y="111235"/>
                  <a:pt x="138488" y="111235"/>
                </a:cubicBezTo>
                <a:cubicBezTo>
                  <a:pt x="109119" y="104885"/>
                  <a:pt x="26569" y="95625"/>
                  <a:pt x="8313" y="84248"/>
                </a:cubicBezTo>
                <a:cubicBezTo>
                  <a:pt x="-9943" y="72871"/>
                  <a:pt x="4080" y="56202"/>
                  <a:pt x="28951" y="42973"/>
                </a:cubicBezTo>
                <a:cubicBezTo>
                  <a:pt x="53822" y="29744"/>
                  <a:pt x="133991" y="1962"/>
                  <a:pt x="133726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: 図形 1644">
            <a:extLst>
              <a:ext uri="{FF2B5EF4-FFF2-40B4-BE49-F238E27FC236}">
                <a16:creationId xmlns:a16="http://schemas.microsoft.com/office/drawing/2014/main" id="{7F25337A-6E12-4237-B6BE-C9C638AC1372}"/>
              </a:ext>
            </a:extLst>
          </p:cNvPr>
          <p:cNvSpPr/>
          <p:nvPr/>
        </p:nvSpPr>
        <p:spPr>
          <a:xfrm>
            <a:off x="5741988" y="7810475"/>
            <a:ext cx="498250" cy="88928"/>
          </a:xfrm>
          <a:custGeom>
            <a:avLst/>
            <a:gdLst>
              <a:gd name="connsiteX0" fmla="*/ 0 w 498250"/>
              <a:gd name="connsiteY0" fmla="*/ 55588 h 88928"/>
              <a:gd name="connsiteX1" fmla="*/ 273050 w 498250"/>
              <a:gd name="connsiteY1" fmla="*/ 19075 h 88928"/>
              <a:gd name="connsiteX2" fmla="*/ 495300 w 498250"/>
              <a:gd name="connsiteY2" fmla="*/ 88925 h 88928"/>
              <a:gd name="connsiteX3" fmla="*/ 395287 w 498250"/>
              <a:gd name="connsiteY3" fmla="*/ 22250 h 88928"/>
              <a:gd name="connsiteX4" fmla="*/ 317500 w 498250"/>
              <a:gd name="connsiteY4" fmla="*/ 25 h 88928"/>
              <a:gd name="connsiteX5" fmla="*/ 198437 w 498250"/>
              <a:gd name="connsiteY5" fmla="*/ 17488 h 88928"/>
              <a:gd name="connsiteX6" fmla="*/ 0 w 498250"/>
              <a:gd name="connsiteY6" fmla="*/ 55588 h 8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250" h="88928">
                <a:moveTo>
                  <a:pt x="0" y="55588"/>
                </a:moveTo>
                <a:cubicBezTo>
                  <a:pt x="95250" y="34553"/>
                  <a:pt x="190500" y="13519"/>
                  <a:pt x="273050" y="19075"/>
                </a:cubicBezTo>
                <a:cubicBezTo>
                  <a:pt x="355600" y="24631"/>
                  <a:pt x="474927" y="88396"/>
                  <a:pt x="495300" y="88925"/>
                </a:cubicBezTo>
                <a:cubicBezTo>
                  <a:pt x="515673" y="89454"/>
                  <a:pt x="424920" y="37067"/>
                  <a:pt x="395287" y="22250"/>
                </a:cubicBezTo>
                <a:cubicBezTo>
                  <a:pt x="365654" y="7433"/>
                  <a:pt x="350308" y="819"/>
                  <a:pt x="317500" y="25"/>
                </a:cubicBezTo>
                <a:cubicBezTo>
                  <a:pt x="284692" y="-769"/>
                  <a:pt x="198437" y="17488"/>
                  <a:pt x="198437" y="17488"/>
                </a:cubicBezTo>
                <a:lnTo>
                  <a:pt x="0" y="55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: 図形 1645">
            <a:extLst>
              <a:ext uri="{FF2B5EF4-FFF2-40B4-BE49-F238E27FC236}">
                <a16:creationId xmlns:a16="http://schemas.microsoft.com/office/drawing/2014/main" id="{727EABFE-B879-4979-B6CE-1FFDA9989F14}"/>
              </a:ext>
            </a:extLst>
          </p:cNvPr>
          <p:cNvSpPr/>
          <p:nvPr/>
        </p:nvSpPr>
        <p:spPr>
          <a:xfrm>
            <a:off x="5579983" y="7692941"/>
            <a:ext cx="245497" cy="98926"/>
          </a:xfrm>
          <a:custGeom>
            <a:avLst/>
            <a:gdLst>
              <a:gd name="connsiteX0" fmla="*/ 80 w 245497"/>
              <a:gd name="connsiteY0" fmla="*/ 22309 h 98926"/>
              <a:gd name="connsiteX1" fmla="*/ 162005 w 245497"/>
              <a:gd name="connsiteY1" fmla="*/ 84222 h 98926"/>
              <a:gd name="connsiteX2" fmla="*/ 244555 w 245497"/>
              <a:gd name="connsiteY2" fmla="*/ 92159 h 98926"/>
              <a:gd name="connsiteX3" fmla="*/ 111205 w 245497"/>
              <a:gd name="connsiteY3" fmla="*/ 84 h 98926"/>
              <a:gd name="connsiteX4" fmla="*/ 184230 w 245497"/>
              <a:gd name="connsiteY4" fmla="*/ 74697 h 98926"/>
              <a:gd name="connsiteX5" fmla="*/ 80 w 245497"/>
              <a:gd name="connsiteY5" fmla="*/ 22309 h 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497" h="98926">
                <a:moveTo>
                  <a:pt x="80" y="22309"/>
                </a:moveTo>
                <a:cubicBezTo>
                  <a:pt x="-3624" y="23896"/>
                  <a:pt x="121259" y="72580"/>
                  <a:pt x="162005" y="84222"/>
                </a:cubicBezTo>
                <a:cubicBezTo>
                  <a:pt x="202751" y="95864"/>
                  <a:pt x="253022" y="106182"/>
                  <a:pt x="244555" y="92159"/>
                </a:cubicBezTo>
                <a:cubicBezTo>
                  <a:pt x="236088" y="78136"/>
                  <a:pt x="121259" y="2994"/>
                  <a:pt x="111205" y="84"/>
                </a:cubicBezTo>
                <a:cubicBezTo>
                  <a:pt x="101151" y="-2826"/>
                  <a:pt x="203280" y="69935"/>
                  <a:pt x="184230" y="74697"/>
                </a:cubicBezTo>
                <a:cubicBezTo>
                  <a:pt x="165180" y="79459"/>
                  <a:pt x="3784" y="20722"/>
                  <a:pt x="80" y="22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: 図形 1646">
            <a:extLst>
              <a:ext uri="{FF2B5EF4-FFF2-40B4-BE49-F238E27FC236}">
                <a16:creationId xmlns:a16="http://schemas.microsoft.com/office/drawing/2014/main" id="{05CF0165-9586-45CB-AD88-C696800F9C40}"/>
              </a:ext>
            </a:extLst>
          </p:cNvPr>
          <p:cNvSpPr/>
          <p:nvPr/>
        </p:nvSpPr>
        <p:spPr>
          <a:xfrm>
            <a:off x="5801379" y="7613549"/>
            <a:ext cx="230028" cy="121104"/>
          </a:xfrm>
          <a:custGeom>
            <a:avLst/>
            <a:gdLst>
              <a:gd name="connsiteX0" fmla="*/ 934 w 230028"/>
              <a:gd name="connsiteY0" fmla="*/ 101 h 121104"/>
              <a:gd name="connsiteX1" fmla="*/ 221596 w 230028"/>
              <a:gd name="connsiteY1" fmla="*/ 115989 h 121104"/>
              <a:gd name="connsiteX2" fmla="*/ 180321 w 230028"/>
              <a:gd name="connsiteY2" fmla="*/ 100114 h 121104"/>
              <a:gd name="connsiteX3" fmla="*/ 143809 w 230028"/>
              <a:gd name="connsiteY3" fmla="*/ 95351 h 121104"/>
              <a:gd name="connsiteX4" fmla="*/ 934 w 230028"/>
              <a:gd name="connsiteY4" fmla="*/ 101 h 12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028" h="121104">
                <a:moveTo>
                  <a:pt x="934" y="101"/>
                </a:moveTo>
                <a:cubicBezTo>
                  <a:pt x="13898" y="3541"/>
                  <a:pt x="191698" y="99320"/>
                  <a:pt x="221596" y="115989"/>
                </a:cubicBezTo>
                <a:cubicBezTo>
                  <a:pt x="251494" y="132658"/>
                  <a:pt x="193285" y="103554"/>
                  <a:pt x="180321" y="100114"/>
                </a:cubicBezTo>
                <a:cubicBezTo>
                  <a:pt x="167357" y="96674"/>
                  <a:pt x="173972" y="108845"/>
                  <a:pt x="143809" y="95351"/>
                </a:cubicBezTo>
                <a:cubicBezTo>
                  <a:pt x="113647" y="81857"/>
                  <a:pt x="-12030" y="-3339"/>
                  <a:pt x="934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: 図形 1647">
            <a:extLst>
              <a:ext uri="{FF2B5EF4-FFF2-40B4-BE49-F238E27FC236}">
                <a16:creationId xmlns:a16="http://schemas.microsoft.com/office/drawing/2014/main" id="{B224C454-972F-4A7A-BDAD-CC9BAFBC882B}"/>
              </a:ext>
            </a:extLst>
          </p:cNvPr>
          <p:cNvSpPr/>
          <p:nvPr/>
        </p:nvSpPr>
        <p:spPr>
          <a:xfrm>
            <a:off x="5321114" y="3741000"/>
            <a:ext cx="235699" cy="572537"/>
          </a:xfrm>
          <a:custGeom>
            <a:avLst/>
            <a:gdLst>
              <a:gd name="connsiteX0" fmla="*/ 235136 w 235699"/>
              <a:gd name="connsiteY0" fmla="*/ 1267 h 572537"/>
              <a:gd name="connsiteX1" fmla="*/ 99669 w 235699"/>
              <a:gd name="connsiteY1" fmla="*/ 71117 h 572537"/>
              <a:gd name="connsiteX2" fmla="*/ 48869 w 235699"/>
              <a:gd name="connsiteY2" fmla="*/ 200233 h 572537"/>
              <a:gd name="connsiteX3" fmla="*/ 44636 w 235699"/>
              <a:gd name="connsiteY3" fmla="*/ 295483 h 572537"/>
              <a:gd name="connsiteX4" fmla="*/ 82736 w 235699"/>
              <a:gd name="connsiteY4" fmla="*/ 560067 h 572537"/>
              <a:gd name="connsiteX5" fmla="*/ 82736 w 235699"/>
              <a:gd name="connsiteY5" fmla="*/ 500800 h 572537"/>
              <a:gd name="connsiteX6" fmla="*/ 2303 w 235699"/>
              <a:gd name="connsiteY6" fmla="*/ 248917 h 572537"/>
              <a:gd name="connsiteX7" fmla="*/ 42519 w 235699"/>
              <a:gd name="connsiteY7" fmla="*/ 128267 h 572537"/>
              <a:gd name="connsiteX8" fmla="*/ 235136 w 235699"/>
              <a:gd name="connsiteY8" fmla="*/ 1267 h 57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699" h="572537">
                <a:moveTo>
                  <a:pt x="235136" y="1267"/>
                </a:moveTo>
                <a:cubicBezTo>
                  <a:pt x="244661" y="-8258"/>
                  <a:pt x="130713" y="37956"/>
                  <a:pt x="99669" y="71117"/>
                </a:cubicBezTo>
                <a:cubicBezTo>
                  <a:pt x="68625" y="104278"/>
                  <a:pt x="58041" y="162839"/>
                  <a:pt x="48869" y="200233"/>
                </a:cubicBezTo>
                <a:cubicBezTo>
                  <a:pt x="39697" y="237627"/>
                  <a:pt x="38992" y="235511"/>
                  <a:pt x="44636" y="295483"/>
                </a:cubicBezTo>
                <a:cubicBezTo>
                  <a:pt x="50280" y="355455"/>
                  <a:pt x="76386" y="525848"/>
                  <a:pt x="82736" y="560067"/>
                </a:cubicBezTo>
                <a:cubicBezTo>
                  <a:pt x="89086" y="594286"/>
                  <a:pt x="96141" y="552658"/>
                  <a:pt x="82736" y="500800"/>
                </a:cubicBezTo>
                <a:cubicBezTo>
                  <a:pt x="69330" y="448942"/>
                  <a:pt x="9006" y="311006"/>
                  <a:pt x="2303" y="248917"/>
                </a:cubicBezTo>
                <a:cubicBezTo>
                  <a:pt x="-4400" y="186828"/>
                  <a:pt x="1950" y="170953"/>
                  <a:pt x="42519" y="128267"/>
                </a:cubicBezTo>
                <a:cubicBezTo>
                  <a:pt x="83088" y="85581"/>
                  <a:pt x="225611" y="10792"/>
                  <a:pt x="235136" y="1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: 図形 1648">
            <a:extLst>
              <a:ext uri="{FF2B5EF4-FFF2-40B4-BE49-F238E27FC236}">
                <a16:creationId xmlns:a16="http://schemas.microsoft.com/office/drawing/2014/main" id="{1B20A439-EDED-4181-8CC9-497521D15738}"/>
              </a:ext>
            </a:extLst>
          </p:cNvPr>
          <p:cNvSpPr/>
          <p:nvPr/>
        </p:nvSpPr>
        <p:spPr>
          <a:xfrm>
            <a:off x="5175240" y="4394194"/>
            <a:ext cx="218748" cy="374717"/>
          </a:xfrm>
          <a:custGeom>
            <a:avLst/>
            <a:gdLst>
              <a:gd name="connsiteX0" fmla="*/ 218027 w 218748"/>
              <a:gd name="connsiteY0" fmla="*/ 6 h 374717"/>
              <a:gd name="connsiteX1" fmla="*/ 201093 w 218748"/>
              <a:gd name="connsiteY1" fmla="*/ 194739 h 374717"/>
              <a:gd name="connsiteX2" fmla="*/ 184160 w 218748"/>
              <a:gd name="connsiteY2" fmla="*/ 374656 h 374717"/>
              <a:gd name="connsiteX3" fmla="*/ 158760 w 218748"/>
              <a:gd name="connsiteY3" fmla="*/ 213789 h 374717"/>
              <a:gd name="connsiteX4" fmla="*/ 110077 w 218748"/>
              <a:gd name="connsiteY4" fmla="*/ 112189 h 374717"/>
              <a:gd name="connsiteX5" fmla="*/ 10 w 218748"/>
              <a:gd name="connsiteY5" fmla="*/ 150289 h 374717"/>
              <a:gd name="connsiteX6" fmla="*/ 103727 w 218748"/>
              <a:gd name="connsiteY6" fmla="*/ 97373 h 374717"/>
              <a:gd name="connsiteX7" fmla="*/ 148177 w 218748"/>
              <a:gd name="connsiteY7" fmla="*/ 127006 h 374717"/>
              <a:gd name="connsiteX8" fmla="*/ 175693 w 218748"/>
              <a:gd name="connsiteY8" fmla="*/ 201089 h 374717"/>
              <a:gd name="connsiteX9" fmla="*/ 218027 w 218748"/>
              <a:gd name="connsiteY9" fmla="*/ 6 h 37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748" h="374717">
                <a:moveTo>
                  <a:pt x="218027" y="6"/>
                </a:moveTo>
                <a:cubicBezTo>
                  <a:pt x="222260" y="-1052"/>
                  <a:pt x="206737" y="132297"/>
                  <a:pt x="201093" y="194739"/>
                </a:cubicBezTo>
                <a:cubicBezTo>
                  <a:pt x="195448" y="257181"/>
                  <a:pt x="191215" y="371481"/>
                  <a:pt x="184160" y="374656"/>
                </a:cubicBezTo>
                <a:cubicBezTo>
                  <a:pt x="177104" y="377831"/>
                  <a:pt x="171107" y="257533"/>
                  <a:pt x="158760" y="213789"/>
                </a:cubicBezTo>
                <a:cubicBezTo>
                  <a:pt x="146413" y="170045"/>
                  <a:pt x="136535" y="122772"/>
                  <a:pt x="110077" y="112189"/>
                </a:cubicBezTo>
                <a:cubicBezTo>
                  <a:pt x="83619" y="101606"/>
                  <a:pt x="1068" y="152758"/>
                  <a:pt x="10" y="150289"/>
                </a:cubicBezTo>
                <a:cubicBezTo>
                  <a:pt x="-1048" y="147820"/>
                  <a:pt x="79033" y="101253"/>
                  <a:pt x="103727" y="97373"/>
                </a:cubicBezTo>
                <a:cubicBezTo>
                  <a:pt x="128421" y="93493"/>
                  <a:pt x="136183" y="109720"/>
                  <a:pt x="148177" y="127006"/>
                </a:cubicBezTo>
                <a:cubicBezTo>
                  <a:pt x="160171" y="144292"/>
                  <a:pt x="165462" y="215553"/>
                  <a:pt x="175693" y="201089"/>
                </a:cubicBezTo>
                <a:cubicBezTo>
                  <a:pt x="185923" y="186625"/>
                  <a:pt x="213794" y="1064"/>
                  <a:pt x="218027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: 図形 1649">
            <a:extLst>
              <a:ext uri="{FF2B5EF4-FFF2-40B4-BE49-F238E27FC236}">
                <a16:creationId xmlns:a16="http://schemas.microsoft.com/office/drawing/2014/main" id="{C1CF550E-E4D9-42AA-90F9-A4DE82AFA51E}"/>
              </a:ext>
            </a:extLst>
          </p:cNvPr>
          <p:cNvSpPr/>
          <p:nvPr/>
        </p:nvSpPr>
        <p:spPr>
          <a:xfrm>
            <a:off x="5340782" y="4808757"/>
            <a:ext cx="67636" cy="258693"/>
          </a:xfrm>
          <a:custGeom>
            <a:avLst/>
            <a:gdLst>
              <a:gd name="connsiteX0" fmla="*/ 67301 w 67636"/>
              <a:gd name="connsiteY0" fmla="*/ 310 h 258693"/>
              <a:gd name="connsiteX1" fmla="*/ 27085 w 67636"/>
              <a:gd name="connsiteY1" fmla="*/ 129426 h 258693"/>
              <a:gd name="connsiteX2" fmla="*/ 22851 w 67636"/>
              <a:gd name="connsiteY2" fmla="*/ 256426 h 258693"/>
              <a:gd name="connsiteX3" fmla="*/ 20735 w 67636"/>
              <a:gd name="connsiteY3" fmla="*/ 207743 h 258693"/>
              <a:gd name="connsiteX4" fmla="*/ 1685 w 67636"/>
              <a:gd name="connsiteY4" fmla="*/ 167526 h 258693"/>
              <a:gd name="connsiteX5" fmla="*/ 67301 w 67636"/>
              <a:gd name="connsiteY5" fmla="*/ 310 h 25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636" h="258693">
                <a:moveTo>
                  <a:pt x="67301" y="310"/>
                </a:moveTo>
                <a:cubicBezTo>
                  <a:pt x="71534" y="-6040"/>
                  <a:pt x="34493" y="86740"/>
                  <a:pt x="27085" y="129426"/>
                </a:cubicBezTo>
                <a:cubicBezTo>
                  <a:pt x="19677" y="172112"/>
                  <a:pt x="23909" y="243373"/>
                  <a:pt x="22851" y="256426"/>
                </a:cubicBezTo>
                <a:cubicBezTo>
                  <a:pt x="21793" y="269479"/>
                  <a:pt x="24263" y="222560"/>
                  <a:pt x="20735" y="207743"/>
                </a:cubicBezTo>
                <a:cubicBezTo>
                  <a:pt x="17207" y="192926"/>
                  <a:pt x="-6429" y="196101"/>
                  <a:pt x="1685" y="167526"/>
                </a:cubicBezTo>
                <a:cubicBezTo>
                  <a:pt x="9799" y="138951"/>
                  <a:pt x="63068" y="6660"/>
                  <a:pt x="67301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: 図形 1650">
            <a:extLst>
              <a:ext uri="{FF2B5EF4-FFF2-40B4-BE49-F238E27FC236}">
                <a16:creationId xmlns:a16="http://schemas.microsoft.com/office/drawing/2014/main" id="{0D0E1F72-7018-4055-ABC5-2C7BDB4129AF}"/>
              </a:ext>
            </a:extLst>
          </p:cNvPr>
          <p:cNvSpPr/>
          <p:nvPr/>
        </p:nvSpPr>
        <p:spPr>
          <a:xfrm>
            <a:off x="5685289" y="4652397"/>
            <a:ext cx="258425" cy="144332"/>
          </a:xfrm>
          <a:custGeom>
            <a:avLst/>
            <a:gdLst>
              <a:gd name="connsiteX0" fmla="*/ 258311 w 258425"/>
              <a:gd name="connsiteY0" fmla="*/ 36 h 144332"/>
              <a:gd name="connsiteX1" fmla="*/ 135544 w 258425"/>
              <a:gd name="connsiteY1" fmla="*/ 112220 h 144332"/>
              <a:gd name="connsiteX2" fmla="*/ 78 w 258425"/>
              <a:gd name="connsiteY2" fmla="*/ 143970 h 144332"/>
              <a:gd name="connsiteX3" fmla="*/ 116494 w 258425"/>
              <a:gd name="connsiteY3" fmla="*/ 129153 h 144332"/>
              <a:gd name="connsiteX4" fmla="*/ 156711 w 258425"/>
              <a:gd name="connsiteY4" fmla="*/ 124920 h 144332"/>
              <a:gd name="connsiteX5" fmla="*/ 258311 w 258425"/>
              <a:gd name="connsiteY5" fmla="*/ 36 h 14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425" h="144332">
                <a:moveTo>
                  <a:pt x="258311" y="36"/>
                </a:moveTo>
                <a:cubicBezTo>
                  <a:pt x="254783" y="-2081"/>
                  <a:pt x="178583" y="88231"/>
                  <a:pt x="135544" y="112220"/>
                </a:cubicBezTo>
                <a:cubicBezTo>
                  <a:pt x="92505" y="136209"/>
                  <a:pt x="3253" y="141148"/>
                  <a:pt x="78" y="143970"/>
                </a:cubicBezTo>
                <a:cubicBezTo>
                  <a:pt x="-3097" y="146792"/>
                  <a:pt x="90388" y="132328"/>
                  <a:pt x="116494" y="129153"/>
                </a:cubicBezTo>
                <a:cubicBezTo>
                  <a:pt x="142599" y="125978"/>
                  <a:pt x="130605" y="147145"/>
                  <a:pt x="156711" y="124920"/>
                </a:cubicBezTo>
                <a:cubicBezTo>
                  <a:pt x="182817" y="102695"/>
                  <a:pt x="261839" y="2153"/>
                  <a:pt x="258311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: 図形 1651">
            <a:extLst>
              <a:ext uri="{FF2B5EF4-FFF2-40B4-BE49-F238E27FC236}">
                <a16:creationId xmlns:a16="http://schemas.microsoft.com/office/drawing/2014/main" id="{176F7FF8-FC80-40ED-8B85-A66171AF4D65}"/>
              </a:ext>
            </a:extLst>
          </p:cNvPr>
          <p:cNvSpPr/>
          <p:nvPr/>
        </p:nvSpPr>
        <p:spPr>
          <a:xfrm>
            <a:off x="5808071" y="4641406"/>
            <a:ext cx="401377" cy="326959"/>
          </a:xfrm>
          <a:custGeom>
            <a:avLst/>
            <a:gdLst>
              <a:gd name="connsiteX0" fmla="*/ 400112 w 401377"/>
              <a:gd name="connsiteY0" fmla="*/ 444 h 326959"/>
              <a:gd name="connsiteX1" fmla="*/ 148229 w 401377"/>
              <a:gd name="connsiteY1" fmla="*/ 207877 h 326959"/>
              <a:gd name="connsiteX2" fmla="*/ 62 w 401377"/>
              <a:gd name="connsiteY2" fmla="*/ 326411 h 326959"/>
              <a:gd name="connsiteX3" fmla="*/ 131296 w 401377"/>
              <a:gd name="connsiteY3" fmla="*/ 248094 h 326959"/>
              <a:gd name="connsiteX4" fmla="*/ 241362 w 401377"/>
              <a:gd name="connsiteY4" fmla="*/ 154961 h 326959"/>
              <a:gd name="connsiteX5" fmla="*/ 400112 w 401377"/>
              <a:gd name="connsiteY5" fmla="*/ 444 h 32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377" h="326959">
                <a:moveTo>
                  <a:pt x="400112" y="444"/>
                </a:moveTo>
                <a:cubicBezTo>
                  <a:pt x="384590" y="9263"/>
                  <a:pt x="214904" y="153549"/>
                  <a:pt x="148229" y="207877"/>
                </a:cubicBezTo>
                <a:cubicBezTo>
                  <a:pt x="81554" y="262205"/>
                  <a:pt x="2884" y="319708"/>
                  <a:pt x="62" y="326411"/>
                </a:cubicBezTo>
                <a:cubicBezTo>
                  <a:pt x="-2760" y="333114"/>
                  <a:pt x="91079" y="276669"/>
                  <a:pt x="131296" y="248094"/>
                </a:cubicBezTo>
                <a:cubicBezTo>
                  <a:pt x="171513" y="219519"/>
                  <a:pt x="198676" y="193414"/>
                  <a:pt x="241362" y="154961"/>
                </a:cubicBezTo>
                <a:cubicBezTo>
                  <a:pt x="284048" y="116508"/>
                  <a:pt x="415634" y="-8375"/>
                  <a:pt x="400112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: 図形 1652">
            <a:extLst>
              <a:ext uri="{FF2B5EF4-FFF2-40B4-BE49-F238E27FC236}">
                <a16:creationId xmlns:a16="http://schemas.microsoft.com/office/drawing/2014/main" id="{4392569C-1AFD-471A-BFCE-438DE116176A}"/>
              </a:ext>
            </a:extLst>
          </p:cNvPr>
          <p:cNvSpPr/>
          <p:nvPr/>
        </p:nvSpPr>
        <p:spPr>
          <a:xfrm>
            <a:off x="5790350" y="4775174"/>
            <a:ext cx="434767" cy="333343"/>
          </a:xfrm>
          <a:custGeom>
            <a:avLst/>
            <a:gdLst>
              <a:gd name="connsiteX0" fmla="*/ 426300 w 434767"/>
              <a:gd name="connsiteY0" fmla="*/ 26 h 333343"/>
              <a:gd name="connsiteX1" fmla="*/ 62233 w 434767"/>
              <a:gd name="connsiteY1" fmla="*/ 279426 h 333343"/>
              <a:gd name="connsiteX2" fmla="*/ 850 w 434767"/>
              <a:gd name="connsiteY2" fmla="*/ 332343 h 333343"/>
              <a:gd name="connsiteX3" fmla="*/ 68583 w 434767"/>
              <a:gd name="connsiteY3" fmla="*/ 315409 h 333343"/>
              <a:gd name="connsiteX4" fmla="*/ 434767 w 434767"/>
              <a:gd name="connsiteY4" fmla="*/ 237093 h 333343"/>
              <a:gd name="connsiteX5" fmla="*/ 68583 w 434767"/>
              <a:gd name="connsiteY5" fmla="*/ 296359 h 333343"/>
              <a:gd name="connsiteX6" fmla="*/ 426300 w 434767"/>
              <a:gd name="connsiteY6" fmla="*/ 26 h 33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67" h="333343">
                <a:moveTo>
                  <a:pt x="426300" y="26"/>
                </a:moveTo>
                <a:cubicBezTo>
                  <a:pt x="425242" y="-2796"/>
                  <a:pt x="133141" y="224040"/>
                  <a:pt x="62233" y="279426"/>
                </a:cubicBezTo>
                <a:cubicBezTo>
                  <a:pt x="-8675" y="334812"/>
                  <a:pt x="-208" y="326346"/>
                  <a:pt x="850" y="332343"/>
                </a:cubicBezTo>
                <a:cubicBezTo>
                  <a:pt x="1908" y="338340"/>
                  <a:pt x="68583" y="315409"/>
                  <a:pt x="68583" y="315409"/>
                </a:cubicBezTo>
                <a:lnTo>
                  <a:pt x="434767" y="237093"/>
                </a:lnTo>
                <a:cubicBezTo>
                  <a:pt x="434767" y="233918"/>
                  <a:pt x="68936" y="331990"/>
                  <a:pt x="68583" y="296359"/>
                </a:cubicBezTo>
                <a:cubicBezTo>
                  <a:pt x="68230" y="260728"/>
                  <a:pt x="427358" y="2848"/>
                  <a:pt x="426300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: 図形 1653">
            <a:extLst>
              <a:ext uri="{FF2B5EF4-FFF2-40B4-BE49-F238E27FC236}">
                <a16:creationId xmlns:a16="http://schemas.microsoft.com/office/drawing/2014/main" id="{810AB11B-AE88-47E9-8752-764ECD49E7C5}"/>
              </a:ext>
            </a:extLst>
          </p:cNvPr>
          <p:cNvSpPr/>
          <p:nvPr/>
        </p:nvSpPr>
        <p:spPr>
          <a:xfrm>
            <a:off x="6211964" y="4501143"/>
            <a:ext cx="246948" cy="83782"/>
          </a:xfrm>
          <a:custGeom>
            <a:avLst/>
            <a:gdLst>
              <a:gd name="connsiteX0" fmla="*/ 453 w 246948"/>
              <a:gd name="connsiteY0" fmla="*/ 83557 h 83782"/>
              <a:gd name="connsiteX1" fmla="*/ 127453 w 246948"/>
              <a:gd name="connsiteY1" fmla="*/ 1007 h 83782"/>
              <a:gd name="connsiteX2" fmla="*/ 245986 w 246948"/>
              <a:gd name="connsiteY2" fmla="*/ 36990 h 83782"/>
              <a:gd name="connsiteX3" fmla="*/ 174019 w 246948"/>
              <a:gd name="connsiteY3" fmla="*/ 26407 h 83782"/>
              <a:gd name="connsiteX4" fmla="*/ 453 w 246948"/>
              <a:gd name="connsiteY4" fmla="*/ 83557 h 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8" h="83782">
                <a:moveTo>
                  <a:pt x="453" y="83557"/>
                </a:moveTo>
                <a:cubicBezTo>
                  <a:pt x="-7308" y="79324"/>
                  <a:pt x="86531" y="8768"/>
                  <a:pt x="127453" y="1007"/>
                </a:cubicBezTo>
                <a:cubicBezTo>
                  <a:pt x="168375" y="-6754"/>
                  <a:pt x="238225" y="32757"/>
                  <a:pt x="245986" y="36990"/>
                </a:cubicBezTo>
                <a:cubicBezTo>
                  <a:pt x="253747" y="41223"/>
                  <a:pt x="213177" y="21821"/>
                  <a:pt x="174019" y="26407"/>
                </a:cubicBezTo>
                <a:cubicBezTo>
                  <a:pt x="134861" y="30993"/>
                  <a:pt x="8214" y="87790"/>
                  <a:pt x="453" y="83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: 図形 1654">
            <a:extLst>
              <a:ext uri="{FF2B5EF4-FFF2-40B4-BE49-F238E27FC236}">
                <a16:creationId xmlns:a16="http://schemas.microsoft.com/office/drawing/2014/main" id="{FE5A12FD-6A56-4652-A6D9-CD036A91F559}"/>
              </a:ext>
            </a:extLst>
          </p:cNvPr>
          <p:cNvSpPr/>
          <p:nvPr/>
        </p:nvSpPr>
        <p:spPr>
          <a:xfrm>
            <a:off x="5856334" y="5095284"/>
            <a:ext cx="290604" cy="80070"/>
          </a:xfrm>
          <a:custGeom>
            <a:avLst/>
            <a:gdLst>
              <a:gd name="connsiteX0" fmla="*/ 483 w 290604"/>
              <a:gd name="connsiteY0" fmla="*/ 79966 h 80070"/>
              <a:gd name="connsiteX1" fmla="*/ 229083 w 290604"/>
              <a:gd name="connsiteY1" fmla="*/ 18583 h 80070"/>
              <a:gd name="connsiteX2" fmla="*/ 288349 w 290604"/>
              <a:gd name="connsiteY2" fmla="*/ 24933 h 80070"/>
              <a:gd name="connsiteX3" fmla="*/ 171933 w 290604"/>
              <a:gd name="connsiteY3" fmla="*/ 1649 h 80070"/>
              <a:gd name="connsiteX4" fmla="*/ 483 w 290604"/>
              <a:gd name="connsiteY4" fmla="*/ 79966 h 8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604" h="80070">
                <a:moveTo>
                  <a:pt x="483" y="79966"/>
                </a:moveTo>
                <a:cubicBezTo>
                  <a:pt x="10008" y="82788"/>
                  <a:pt x="181105" y="27755"/>
                  <a:pt x="229083" y="18583"/>
                </a:cubicBezTo>
                <a:cubicBezTo>
                  <a:pt x="277061" y="9411"/>
                  <a:pt x="297874" y="27755"/>
                  <a:pt x="288349" y="24933"/>
                </a:cubicBezTo>
                <a:cubicBezTo>
                  <a:pt x="278824" y="22111"/>
                  <a:pt x="219205" y="-7170"/>
                  <a:pt x="171933" y="1649"/>
                </a:cubicBezTo>
                <a:cubicBezTo>
                  <a:pt x="124661" y="10468"/>
                  <a:pt x="-9042" y="77144"/>
                  <a:pt x="483" y="79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: 図形 1655">
            <a:extLst>
              <a:ext uri="{FF2B5EF4-FFF2-40B4-BE49-F238E27FC236}">
                <a16:creationId xmlns:a16="http://schemas.microsoft.com/office/drawing/2014/main" id="{7F6D6AC4-488C-4A4B-B7C2-4FEA4054EA96}"/>
              </a:ext>
            </a:extLst>
          </p:cNvPr>
          <p:cNvSpPr/>
          <p:nvPr/>
        </p:nvSpPr>
        <p:spPr>
          <a:xfrm>
            <a:off x="6085659" y="5496848"/>
            <a:ext cx="480985" cy="118200"/>
          </a:xfrm>
          <a:custGeom>
            <a:avLst/>
            <a:gdLst>
              <a:gd name="connsiteX0" fmla="*/ 10341 w 480985"/>
              <a:gd name="connsiteY0" fmla="*/ 135 h 118200"/>
              <a:gd name="connsiteX1" fmla="*/ 12458 w 480985"/>
              <a:gd name="connsiteY1" fmla="*/ 110202 h 118200"/>
              <a:gd name="connsiteX2" fmla="*/ 164858 w 480985"/>
              <a:gd name="connsiteY2" fmla="*/ 101735 h 118200"/>
              <a:gd name="connsiteX3" fmla="*/ 306674 w 480985"/>
              <a:gd name="connsiteY3" fmla="*/ 38235 h 118200"/>
              <a:gd name="connsiteX4" fmla="*/ 454841 w 480985"/>
              <a:gd name="connsiteY4" fmla="*/ 29769 h 118200"/>
              <a:gd name="connsiteX5" fmla="*/ 478124 w 480985"/>
              <a:gd name="connsiteY5" fmla="*/ 34002 h 118200"/>
              <a:gd name="connsiteX6" fmla="*/ 420974 w 480985"/>
              <a:gd name="connsiteY6" fmla="*/ 6485 h 118200"/>
              <a:gd name="connsiteX7" fmla="*/ 101358 w 480985"/>
              <a:gd name="connsiteY7" fmla="*/ 86919 h 118200"/>
              <a:gd name="connsiteX8" fmla="*/ 23041 w 480985"/>
              <a:gd name="connsiteY8" fmla="*/ 86919 h 118200"/>
              <a:gd name="connsiteX9" fmla="*/ 10341 w 480985"/>
              <a:gd name="connsiteY9" fmla="*/ 135 h 11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985" h="118200">
                <a:moveTo>
                  <a:pt x="10341" y="135"/>
                </a:moveTo>
                <a:cubicBezTo>
                  <a:pt x="8577" y="4015"/>
                  <a:pt x="-13295" y="93269"/>
                  <a:pt x="12458" y="110202"/>
                </a:cubicBezTo>
                <a:cubicBezTo>
                  <a:pt x="38211" y="127135"/>
                  <a:pt x="115822" y="113730"/>
                  <a:pt x="164858" y="101735"/>
                </a:cubicBezTo>
                <a:cubicBezTo>
                  <a:pt x="213894" y="89740"/>
                  <a:pt x="258344" y="50229"/>
                  <a:pt x="306674" y="38235"/>
                </a:cubicBezTo>
                <a:cubicBezTo>
                  <a:pt x="355004" y="26241"/>
                  <a:pt x="426266" y="30475"/>
                  <a:pt x="454841" y="29769"/>
                </a:cubicBezTo>
                <a:cubicBezTo>
                  <a:pt x="483416" y="29064"/>
                  <a:pt x="483769" y="37883"/>
                  <a:pt x="478124" y="34002"/>
                </a:cubicBezTo>
                <a:cubicBezTo>
                  <a:pt x="472480" y="30121"/>
                  <a:pt x="483768" y="-2335"/>
                  <a:pt x="420974" y="6485"/>
                </a:cubicBezTo>
                <a:cubicBezTo>
                  <a:pt x="358180" y="15305"/>
                  <a:pt x="167680" y="73513"/>
                  <a:pt x="101358" y="86919"/>
                </a:cubicBezTo>
                <a:cubicBezTo>
                  <a:pt x="35036" y="100325"/>
                  <a:pt x="38563" y="97150"/>
                  <a:pt x="23041" y="86919"/>
                </a:cubicBezTo>
                <a:cubicBezTo>
                  <a:pt x="7519" y="76688"/>
                  <a:pt x="12105" y="-3745"/>
                  <a:pt x="10341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: 図形 1656">
            <a:extLst>
              <a:ext uri="{FF2B5EF4-FFF2-40B4-BE49-F238E27FC236}">
                <a16:creationId xmlns:a16="http://schemas.microsoft.com/office/drawing/2014/main" id="{8E236992-B0DC-4C9C-9EE3-A00FBCAA0DBC}"/>
              </a:ext>
            </a:extLst>
          </p:cNvPr>
          <p:cNvSpPr/>
          <p:nvPr/>
        </p:nvSpPr>
        <p:spPr>
          <a:xfrm>
            <a:off x="6167834" y="6043867"/>
            <a:ext cx="224521" cy="257454"/>
          </a:xfrm>
          <a:custGeom>
            <a:avLst/>
            <a:gdLst>
              <a:gd name="connsiteX0" fmla="*/ 133 w 224521"/>
              <a:gd name="connsiteY0" fmla="*/ 257450 h 257454"/>
              <a:gd name="connsiteX1" fmla="*/ 50933 w 224521"/>
              <a:gd name="connsiteY1" fmla="*/ 28850 h 257454"/>
              <a:gd name="connsiteX2" fmla="*/ 125016 w 224521"/>
              <a:gd name="connsiteY2" fmla="*/ 5566 h 257454"/>
              <a:gd name="connsiteX3" fmla="*/ 224499 w 224521"/>
              <a:gd name="connsiteY3" fmla="*/ 50016 h 257454"/>
              <a:gd name="connsiteX4" fmla="*/ 133483 w 224521"/>
              <a:gd name="connsiteY4" fmla="*/ 24616 h 257454"/>
              <a:gd name="connsiteX5" fmla="*/ 65749 w 224521"/>
              <a:gd name="connsiteY5" fmla="*/ 35200 h 257454"/>
              <a:gd name="connsiteX6" fmla="*/ 133 w 224521"/>
              <a:gd name="connsiteY6" fmla="*/ 257450 h 25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521" h="257454">
                <a:moveTo>
                  <a:pt x="133" y="257450"/>
                </a:moveTo>
                <a:cubicBezTo>
                  <a:pt x="-2336" y="256392"/>
                  <a:pt x="30119" y="70831"/>
                  <a:pt x="50933" y="28850"/>
                </a:cubicBezTo>
                <a:cubicBezTo>
                  <a:pt x="71747" y="-13131"/>
                  <a:pt x="96088" y="2038"/>
                  <a:pt x="125016" y="5566"/>
                </a:cubicBezTo>
                <a:cubicBezTo>
                  <a:pt x="153944" y="9094"/>
                  <a:pt x="223088" y="46841"/>
                  <a:pt x="224499" y="50016"/>
                </a:cubicBezTo>
                <a:cubicBezTo>
                  <a:pt x="225910" y="53191"/>
                  <a:pt x="159941" y="27085"/>
                  <a:pt x="133483" y="24616"/>
                </a:cubicBezTo>
                <a:cubicBezTo>
                  <a:pt x="107025" y="22147"/>
                  <a:pt x="85505" y="-2547"/>
                  <a:pt x="65749" y="35200"/>
                </a:cubicBezTo>
                <a:cubicBezTo>
                  <a:pt x="45993" y="72947"/>
                  <a:pt x="2602" y="258508"/>
                  <a:pt x="133" y="257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: 図形 1657">
            <a:extLst>
              <a:ext uri="{FF2B5EF4-FFF2-40B4-BE49-F238E27FC236}">
                <a16:creationId xmlns:a16="http://schemas.microsoft.com/office/drawing/2014/main" id="{DF2A1BE6-9AFF-4B0B-8076-DD8CE6F968D9}"/>
              </a:ext>
            </a:extLst>
          </p:cNvPr>
          <p:cNvSpPr/>
          <p:nvPr/>
        </p:nvSpPr>
        <p:spPr>
          <a:xfrm>
            <a:off x="6299149" y="6019195"/>
            <a:ext cx="411957" cy="106144"/>
          </a:xfrm>
          <a:custGeom>
            <a:avLst/>
            <a:gdLst>
              <a:gd name="connsiteX0" fmla="*/ 51 w 411957"/>
              <a:gd name="connsiteY0" fmla="*/ 93738 h 106144"/>
              <a:gd name="connsiteX1" fmla="*/ 129168 w 411957"/>
              <a:gd name="connsiteY1" fmla="*/ 74688 h 106144"/>
              <a:gd name="connsiteX2" fmla="*/ 408568 w 411957"/>
              <a:gd name="connsiteY2" fmla="*/ 605 h 106144"/>
              <a:gd name="connsiteX3" fmla="*/ 275218 w 411957"/>
              <a:gd name="connsiteY3" fmla="*/ 42938 h 106144"/>
              <a:gd name="connsiteX4" fmla="*/ 141868 w 411957"/>
              <a:gd name="connsiteY4" fmla="*/ 102205 h 106144"/>
              <a:gd name="connsiteX5" fmla="*/ 51 w 411957"/>
              <a:gd name="connsiteY5" fmla="*/ 93738 h 10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957" h="106144">
                <a:moveTo>
                  <a:pt x="51" y="93738"/>
                </a:moveTo>
                <a:cubicBezTo>
                  <a:pt x="-2066" y="89152"/>
                  <a:pt x="61082" y="90210"/>
                  <a:pt x="129168" y="74688"/>
                </a:cubicBezTo>
                <a:cubicBezTo>
                  <a:pt x="197254" y="59166"/>
                  <a:pt x="384226" y="5897"/>
                  <a:pt x="408568" y="605"/>
                </a:cubicBezTo>
                <a:cubicBezTo>
                  <a:pt x="432910" y="-4687"/>
                  <a:pt x="319668" y="26005"/>
                  <a:pt x="275218" y="42938"/>
                </a:cubicBezTo>
                <a:cubicBezTo>
                  <a:pt x="230768" y="59871"/>
                  <a:pt x="181379" y="91269"/>
                  <a:pt x="141868" y="102205"/>
                </a:cubicBezTo>
                <a:cubicBezTo>
                  <a:pt x="102357" y="113141"/>
                  <a:pt x="2168" y="98324"/>
                  <a:pt x="51" y="93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: 図形 1658">
            <a:extLst>
              <a:ext uri="{FF2B5EF4-FFF2-40B4-BE49-F238E27FC236}">
                <a16:creationId xmlns:a16="http://schemas.microsoft.com/office/drawing/2014/main" id="{3666AC8C-58E6-45C5-9DE9-C1B264634F2C}"/>
              </a:ext>
            </a:extLst>
          </p:cNvPr>
          <p:cNvSpPr/>
          <p:nvPr/>
        </p:nvSpPr>
        <p:spPr>
          <a:xfrm>
            <a:off x="6267445" y="5924431"/>
            <a:ext cx="252781" cy="115680"/>
          </a:xfrm>
          <a:custGeom>
            <a:avLst/>
            <a:gdLst>
              <a:gd name="connsiteX0" fmla="*/ 5 w 252781"/>
              <a:gd name="connsiteY0" fmla="*/ 119 h 115680"/>
              <a:gd name="connsiteX1" fmla="*/ 103722 w 252781"/>
              <a:gd name="connsiteY1" fmla="*/ 89019 h 115680"/>
              <a:gd name="connsiteX2" fmla="*/ 251888 w 252781"/>
              <a:gd name="connsiteY2" fmla="*/ 99602 h 115680"/>
              <a:gd name="connsiteX3" fmla="*/ 162988 w 252781"/>
              <a:gd name="connsiteY3" fmla="*/ 108069 h 115680"/>
              <a:gd name="connsiteX4" fmla="*/ 107955 w 252781"/>
              <a:gd name="connsiteY4" fmla="*/ 110186 h 115680"/>
              <a:gd name="connsiteX5" fmla="*/ 5 w 252781"/>
              <a:gd name="connsiteY5" fmla="*/ 119 h 11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781" h="115680">
                <a:moveTo>
                  <a:pt x="5" y="119"/>
                </a:moveTo>
                <a:cubicBezTo>
                  <a:pt x="-700" y="-3409"/>
                  <a:pt x="61742" y="72439"/>
                  <a:pt x="103722" y="89019"/>
                </a:cubicBezTo>
                <a:cubicBezTo>
                  <a:pt x="145702" y="105599"/>
                  <a:pt x="242010" y="96427"/>
                  <a:pt x="251888" y="99602"/>
                </a:cubicBezTo>
                <a:cubicBezTo>
                  <a:pt x="261766" y="102777"/>
                  <a:pt x="186977" y="106305"/>
                  <a:pt x="162988" y="108069"/>
                </a:cubicBezTo>
                <a:cubicBezTo>
                  <a:pt x="138999" y="109833"/>
                  <a:pt x="131944" y="122886"/>
                  <a:pt x="107955" y="110186"/>
                </a:cubicBezTo>
                <a:cubicBezTo>
                  <a:pt x="83966" y="97486"/>
                  <a:pt x="710" y="3647"/>
                  <a:pt x="5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: 図形 1659">
            <a:extLst>
              <a:ext uri="{FF2B5EF4-FFF2-40B4-BE49-F238E27FC236}">
                <a16:creationId xmlns:a16="http://schemas.microsoft.com/office/drawing/2014/main" id="{12389018-2AFA-48DB-ABA4-FFE171D3704F}"/>
              </a:ext>
            </a:extLst>
          </p:cNvPr>
          <p:cNvSpPr/>
          <p:nvPr/>
        </p:nvSpPr>
        <p:spPr>
          <a:xfrm>
            <a:off x="6032491" y="6015391"/>
            <a:ext cx="148182" cy="100660"/>
          </a:xfrm>
          <a:custGeom>
            <a:avLst/>
            <a:gdLst>
              <a:gd name="connsiteX0" fmla="*/ 9 w 148182"/>
              <a:gd name="connsiteY0" fmla="*/ 176 h 100660"/>
              <a:gd name="connsiteX1" fmla="*/ 67742 w 148182"/>
              <a:gd name="connsiteY1" fmla="*/ 63676 h 100660"/>
              <a:gd name="connsiteX2" fmla="*/ 148176 w 148182"/>
              <a:gd name="connsiteY2" fmla="*/ 99659 h 100660"/>
              <a:gd name="connsiteX3" fmla="*/ 63509 w 148182"/>
              <a:gd name="connsiteY3" fmla="*/ 84842 h 100660"/>
              <a:gd name="connsiteX4" fmla="*/ 9 w 148182"/>
              <a:gd name="connsiteY4" fmla="*/ 176 h 10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82" h="100660">
                <a:moveTo>
                  <a:pt x="9" y="176"/>
                </a:moveTo>
                <a:cubicBezTo>
                  <a:pt x="714" y="-3352"/>
                  <a:pt x="43048" y="47096"/>
                  <a:pt x="67742" y="63676"/>
                </a:cubicBezTo>
                <a:cubicBezTo>
                  <a:pt x="92436" y="80256"/>
                  <a:pt x="148881" y="96131"/>
                  <a:pt x="148176" y="99659"/>
                </a:cubicBezTo>
                <a:cubicBezTo>
                  <a:pt x="147471" y="103187"/>
                  <a:pt x="87851" y="97189"/>
                  <a:pt x="63509" y="84842"/>
                </a:cubicBezTo>
                <a:cubicBezTo>
                  <a:pt x="39167" y="72495"/>
                  <a:pt x="-696" y="3704"/>
                  <a:pt x="9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: 図形 1660">
            <a:extLst>
              <a:ext uri="{FF2B5EF4-FFF2-40B4-BE49-F238E27FC236}">
                <a16:creationId xmlns:a16="http://schemas.microsoft.com/office/drawing/2014/main" id="{8E62E269-38E2-4025-9E71-B48C81EABE26}"/>
              </a:ext>
            </a:extLst>
          </p:cNvPr>
          <p:cNvSpPr/>
          <p:nvPr/>
        </p:nvSpPr>
        <p:spPr>
          <a:xfrm>
            <a:off x="6483241" y="5795410"/>
            <a:ext cx="504530" cy="116744"/>
          </a:xfrm>
          <a:custGeom>
            <a:avLst/>
            <a:gdLst>
              <a:gd name="connsiteX0" fmla="*/ 109 w 504530"/>
              <a:gd name="connsiteY0" fmla="*/ 40240 h 116744"/>
              <a:gd name="connsiteX1" fmla="*/ 304909 w 504530"/>
              <a:gd name="connsiteY1" fmla="*/ 2140 h 116744"/>
              <a:gd name="connsiteX2" fmla="*/ 498584 w 504530"/>
              <a:gd name="connsiteY2" fmla="*/ 113265 h 116744"/>
              <a:gd name="connsiteX3" fmla="*/ 444609 w 504530"/>
              <a:gd name="connsiteY3" fmla="*/ 84690 h 116744"/>
              <a:gd name="connsiteX4" fmla="*/ 339834 w 504530"/>
              <a:gd name="connsiteY4" fmla="*/ 43415 h 116744"/>
              <a:gd name="connsiteX5" fmla="*/ 109 w 504530"/>
              <a:gd name="connsiteY5" fmla="*/ 40240 h 11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530" h="116744">
                <a:moveTo>
                  <a:pt x="109" y="40240"/>
                </a:moveTo>
                <a:cubicBezTo>
                  <a:pt x="-5712" y="33361"/>
                  <a:pt x="221830" y="-10031"/>
                  <a:pt x="304909" y="2140"/>
                </a:cubicBezTo>
                <a:cubicBezTo>
                  <a:pt x="387988" y="14311"/>
                  <a:pt x="475301" y="99507"/>
                  <a:pt x="498584" y="113265"/>
                </a:cubicBezTo>
                <a:cubicBezTo>
                  <a:pt x="521867" y="127023"/>
                  <a:pt x="471067" y="96332"/>
                  <a:pt x="444609" y="84690"/>
                </a:cubicBezTo>
                <a:cubicBezTo>
                  <a:pt x="418151" y="73048"/>
                  <a:pt x="407038" y="51882"/>
                  <a:pt x="339834" y="43415"/>
                </a:cubicBezTo>
                <a:cubicBezTo>
                  <a:pt x="272630" y="34948"/>
                  <a:pt x="5930" y="47119"/>
                  <a:pt x="109" y="40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: 図形 1661">
            <a:extLst>
              <a:ext uri="{FF2B5EF4-FFF2-40B4-BE49-F238E27FC236}">
                <a16:creationId xmlns:a16="http://schemas.microsoft.com/office/drawing/2014/main" id="{B450A3C0-F6BC-4EEC-A22B-E4E3471A45D3}"/>
              </a:ext>
            </a:extLst>
          </p:cNvPr>
          <p:cNvSpPr/>
          <p:nvPr/>
        </p:nvSpPr>
        <p:spPr>
          <a:xfrm>
            <a:off x="6894796" y="5594248"/>
            <a:ext cx="116232" cy="123635"/>
          </a:xfrm>
          <a:custGeom>
            <a:avLst/>
            <a:gdLst>
              <a:gd name="connsiteX0" fmla="*/ 5537 w 116232"/>
              <a:gd name="connsiteY0" fmla="*/ 102 h 123635"/>
              <a:gd name="connsiteX1" fmla="*/ 28821 w 116232"/>
              <a:gd name="connsiteY1" fmla="*/ 89002 h 123635"/>
              <a:gd name="connsiteX2" fmla="*/ 115604 w 116232"/>
              <a:gd name="connsiteY2" fmla="*/ 122869 h 123635"/>
              <a:gd name="connsiteX3" fmla="*/ 64804 w 116232"/>
              <a:gd name="connsiteY3" fmla="*/ 112285 h 123635"/>
              <a:gd name="connsiteX4" fmla="*/ 5537 w 116232"/>
              <a:gd name="connsiteY4" fmla="*/ 108052 h 123635"/>
              <a:gd name="connsiteX5" fmla="*/ 5537 w 116232"/>
              <a:gd name="connsiteY5" fmla="*/ 102 h 12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232" h="123635">
                <a:moveTo>
                  <a:pt x="5537" y="102"/>
                </a:moveTo>
                <a:cubicBezTo>
                  <a:pt x="9418" y="-3073"/>
                  <a:pt x="10477" y="68541"/>
                  <a:pt x="28821" y="89002"/>
                </a:cubicBezTo>
                <a:cubicBezTo>
                  <a:pt x="47166" y="109463"/>
                  <a:pt x="109607" y="118989"/>
                  <a:pt x="115604" y="122869"/>
                </a:cubicBezTo>
                <a:cubicBezTo>
                  <a:pt x="121601" y="126750"/>
                  <a:pt x="83148" y="114754"/>
                  <a:pt x="64804" y="112285"/>
                </a:cubicBezTo>
                <a:cubicBezTo>
                  <a:pt x="46460" y="109816"/>
                  <a:pt x="15767" y="122163"/>
                  <a:pt x="5537" y="108052"/>
                </a:cubicBezTo>
                <a:cubicBezTo>
                  <a:pt x="-4693" y="93941"/>
                  <a:pt x="1656" y="3277"/>
                  <a:pt x="5537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: 図形 1662">
            <a:extLst>
              <a:ext uri="{FF2B5EF4-FFF2-40B4-BE49-F238E27FC236}">
                <a16:creationId xmlns:a16="http://schemas.microsoft.com/office/drawing/2014/main" id="{ADCBCC26-3E9B-4D7B-90E8-B26FDE52B068}"/>
              </a:ext>
            </a:extLst>
          </p:cNvPr>
          <p:cNvSpPr/>
          <p:nvPr/>
        </p:nvSpPr>
        <p:spPr>
          <a:xfrm>
            <a:off x="5323532" y="5457375"/>
            <a:ext cx="125054" cy="920746"/>
          </a:xfrm>
          <a:custGeom>
            <a:avLst/>
            <a:gdLst>
              <a:gd name="connsiteX0" fmla="*/ 29518 w 125054"/>
              <a:gd name="connsiteY0" fmla="*/ 450 h 920746"/>
              <a:gd name="connsiteX1" fmla="*/ 45393 w 125054"/>
              <a:gd name="connsiteY1" fmla="*/ 349700 h 920746"/>
              <a:gd name="connsiteX2" fmla="*/ 64443 w 125054"/>
              <a:gd name="connsiteY2" fmla="*/ 616400 h 920746"/>
              <a:gd name="connsiteX3" fmla="*/ 124768 w 125054"/>
              <a:gd name="connsiteY3" fmla="*/ 914850 h 920746"/>
              <a:gd name="connsiteX4" fmla="*/ 83493 w 125054"/>
              <a:gd name="connsiteY4" fmla="*/ 784675 h 920746"/>
              <a:gd name="connsiteX5" fmla="*/ 943 w 125054"/>
              <a:gd name="connsiteY5" fmla="*/ 425900 h 920746"/>
              <a:gd name="connsiteX6" fmla="*/ 29518 w 125054"/>
              <a:gd name="connsiteY6" fmla="*/ 450 h 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054" h="920746">
                <a:moveTo>
                  <a:pt x="29518" y="450"/>
                </a:moveTo>
                <a:cubicBezTo>
                  <a:pt x="36926" y="-12250"/>
                  <a:pt x="39572" y="247042"/>
                  <a:pt x="45393" y="349700"/>
                </a:cubicBezTo>
                <a:cubicBezTo>
                  <a:pt x="51214" y="452358"/>
                  <a:pt x="51214" y="522208"/>
                  <a:pt x="64443" y="616400"/>
                </a:cubicBezTo>
                <a:cubicBezTo>
                  <a:pt x="77672" y="710592"/>
                  <a:pt x="121593" y="886804"/>
                  <a:pt x="124768" y="914850"/>
                </a:cubicBezTo>
                <a:cubicBezTo>
                  <a:pt x="127943" y="942896"/>
                  <a:pt x="104130" y="866167"/>
                  <a:pt x="83493" y="784675"/>
                </a:cubicBezTo>
                <a:cubicBezTo>
                  <a:pt x="62856" y="703183"/>
                  <a:pt x="7293" y="555017"/>
                  <a:pt x="943" y="425900"/>
                </a:cubicBezTo>
                <a:cubicBezTo>
                  <a:pt x="-5407" y="296783"/>
                  <a:pt x="22110" y="13150"/>
                  <a:pt x="29518" y="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: 図形 1663">
            <a:extLst>
              <a:ext uri="{FF2B5EF4-FFF2-40B4-BE49-F238E27FC236}">
                <a16:creationId xmlns:a16="http://schemas.microsoft.com/office/drawing/2014/main" id="{F1078F95-85F0-4CDE-AD0D-C97F0005B01B}"/>
              </a:ext>
            </a:extLst>
          </p:cNvPr>
          <p:cNvSpPr/>
          <p:nvPr/>
        </p:nvSpPr>
        <p:spPr>
          <a:xfrm>
            <a:off x="5431827" y="5813173"/>
            <a:ext cx="279586" cy="479432"/>
          </a:xfrm>
          <a:custGeom>
            <a:avLst/>
            <a:gdLst>
              <a:gd name="connsiteX0" fmla="*/ 16473 w 279586"/>
              <a:gd name="connsiteY0" fmla="*/ 252 h 479432"/>
              <a:gd name="connsiteX1" fmla="*/ 54573 w 279586"/>
              <a:gd name="connsiteY1" fmla="*/ 270127 h 479432"/>
              <a:gd name="connsiteX2" fmla="*/ 276823 w 279586"/>
              <a:gd name="connsiteY2" fmla="*/ 473327 h 479432"/>
              <a:gd name="connsiteX3" fmla="*/ 168873 w 279586"/>
              <a:gd name="connsiteY3" fmla="*/ 416177 h 479432"/>
              <a:gd name="connsiteX4" fmla="*/ 19648 w 279586"/>
              <a:gd name="connsiteY4" fmla="*/ 311402 h 479432"/>
              <a:gd name="connsiteX5" fmla="*/ 598 w 279586"/>
              <a:gd name="connsiteY5" fmla="*/ 222502 h 479432"/>
              <a:gd name="connsiteX6" fmla="*/ 16473 w 279586"/>
              <a:gd name="connsiteY6" fmla="*/ 252 h 4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586" h="479432">
                <a:moveTo>
                  <a:pt x="16473" y="252"/>
                </a:moveTo>
                <a:cubicBezTo>
                  <a:pt x="25469" y="8190"/>
                  <a:pt x="11181" y="191281"/>
                  <a:pt x="54573" y="270127"/>
                </a:cubicBezTo>
                <a:cubicBezTo>
                  <a:pt x="97965" y="348973"/>
                  <a:pt x="257773" y="448985"/>
                  <a:pt x="276823" y="473327"/>
                </a:cubicBezTo>
                <a:cubicBezTo>
                  <a:pt x="295873" y="497669"/>
                  <a:pt x="211735" y="443164"/>
                  <a:pt x="168873" y="416177"/>
                </a:cubicBezTo>
                <a:cubicBezTo>
                  <a:pt x="126011" y="389190"/>
                  <a:pt x="47694" y="343681"/>
                  <a:pt x="19648" y="311402"/>
                </a:cubicBezTo>
                <a:cubicBezTo>
                  <a:pt x="-8398" y="279123"/>
                  <a:pt x="3773" y="271185"/>
                  <a:pt x="598" y="222502"/>
                </a:cubicBezTo>
                <a:cubicBezTo>
                  <a:pt x="-2577" y="173819"/>
                  <a:pt x="7477" y="-7686"/>
                  <a:pt x="16473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: 図形 1664">
            <a:extLst>
              <a:ext uri="{FF2B5EF4-FFF2-40B4-BE49-F238E27FC236}">
                <a16:creationId xmlns:a16="http://schemas.microsoft.com/office/drawing/2014/main" id="{1047EE66-3717-48DB-AD91-9C197593A74D}"/>
              </a:ext>
            </a:extLst>
          </p:cNvPr>
          <p:cNvSpPr/>
          <p:nvPr/>
        </p:nvSpPr>
        <p:spPr>
          <a:xfrm>
            <a:off x="5194297" y="6268935"/>
            <a:ext cx="437715" cy="262984"/>
          </a:xfrm>
          <a:custGeom>
            <a:avLst/>
            <a:gdLst>
              <a:gd name="connsiteX0" fmla="*/ 3 w 437715"/>
              <a:gd name="connsiteY0" fmla="*/ 1690 h 262984"/>
              <a:gd name="connsiteX1" fmla="*/ 282578 w 437715"/>
              <a:gd name="connsiteY1" fmla="*/ 115990 h 262984"/>
              <a:gd name="connsiteX2" fmla="*/ 434978 w 437715"/>
              <a:gd name="connsiteY2" fmla="*/ 262040 h 262984"/>
              <a:gd name="connsiteX3" fmla="*/ 377828 w 437715"/>
              <a:gd name="connsiteY3" fmla="*/ 176315 h 262984"/>
              <a:gd name="connsiteX4" fmla="*/ 342903 w 437715"/>
              <a:gd name="connsiteY4" fmla="*/ 125515 h 262984"/>
              <a:gd name="connsiteX5" fmla="*/ 276228 w 437715"/>
              <a:gd name="connsiteY5" fmla="*/ 52490 h 262984"/>
              <a:gd name="connsiteX6" fmla="*/ 3 w 437715"/>
              <a:gd name="connsiteY6" fmla="*/ 1690 h 26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715" h="262984">
                <a:moveTo>
                  <a:pt x="3" y="1690"/>
                </a:moveTo>
                <a:cubicBezTo>
                  <a:pt x="1061" y="12273"/>
                  <a:pt x="210082" y="72598"/>
                  <a:pt x="282578" y="115990"/>
                </a:cubicBezTo>
                <a:cubicBezTo>
                  <a:pt x="355074" y="159382"/>
                  <a:pt x="419103" y="251986"/>
                  <a:pt x="434978" y="262040"/>
                </a:cubicBezTo>
                <a:cubicBezTo>
                  <a:pt x="450853" y="272094"/>
                  <a:pt x="393174" y="199069"/>
                  <a:pt x="377828" y="176315"/>
                </a:cubicBezTo>
                <a:cubicBezTo>
                  <a:pt x="362482" y="153561"/>
                  <a:pt x="359836" y="146153"/>
                  <a:pt x="342903" y="125515"/>
                </a:cubicBezTo>
                <a:cubicBezTo>
                  <a:pt x="325970" y="104878"/>
                  <a:pt x="331791" y="72069"/>
                  <a:pt x="276228" y="52490"/>
                </a:cubicBezTo>
                <a:cubicBezTo>
                  <a:pt x="220666" y="32911"/>
                  <a:pt x="-1055" y="-8893"/>
                  <a:pt x="3" y="1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: 図形 1665">
            <a:extLst>
              <a:ext uri="{FF2B5EF4-FFF2-40B4-BE49-F238E27FC236}">
                <a16:creationId xmlns:a16="http://schemas.microsoft.com/office/drawing/2014/main" id="{B59603D4-B71F-4ABD-95B0-659FDA2C4B97}"/>
              </a:ext>
            </a:extLst>
          </p:cNvPr>
          <p:cNvSpPr/>
          <p:nvPr/>
        </p:nvSpPr>
        <p:spPr>
          <a:xfrm>
            <a:off x="3106701" y="3463808"/>
            <a:ext cx="335014" cy="116032"/>
          </a:xfrm>
          <a:custGeom>
            <a:avLst/>
            <a:gdLst>
              <a:gd name="connsiteX0" fmla="*/ 334999 w 335014"/>
              <a:gd name="connsiteY0" fmla="*/ 63617 h 116032"/>
              <a:gd name="connsiteX1" fmla="*/ 231812 w 335014"/>
              <a:gd name="connsiteY1" fmla="*/ 117 h 116032"/>
              <a:gd name="connsiteX2" fmla="*/ 42899 w 335014"/>
              <a:gd name="connsiteY2" fmla="*/ 82667 h 116032"/>
              <a:gd name="connsiteX3" fmla="*/ 136562 w 335014"/>
              <a:gd name="connsiteY3" fmla="*/ 49330 h 116032"/>
              <a:gd name="connsiteX4" fmla="*/ 215937 w 335014"/>
              <a:gd name="connsiteY4" fmla="*/ 44567 h 116032"/>
              <a:gd name="connsiteX5" fmla="*/ 201649 w 335014"/>
              <a:gd name="connsiteY5" fmla="*/ 87430 h 116032"/>
              <a:gd name="connsiteX6" fmla="*/ 37 w 335014"/>
              <a:gd name="connsiteY6" fmla="*/ 116005 h 116032"/>
              <a:gd name="connsiteX7" fmla="*/ 219112 w 335014"/>
              <a:gd name="connsiteY7" fmla="*/ 92192 h 116032"/>
              <a:gd name="connsiteX8" fmla="*/ 254037 w 335014"/>
              <a:gd name="connsiteY8" fmla="*/ 66792 h 116032"/>
              <a:gd name="connsiteX9" fmla="*/ 239749 w 335014"/>
              <a:gd name="connsiteY9" fmla="*/ 27105 h 116032"/>
              <a:gd name="connsiteX10" fmla="*/ 334999 w 335014"/>
              <a:gd name="connsiteY10" fmla="*/ 63617 h 11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014" h="116032">
                <a:moveTo>
                  <a:pt x="334999" y="63617"/>
                </a:moveTo>
                <a:cubicBezTo>
                  <a:pt x="333676" y="59119"/>
                  <a:pt x="280495" y="-3058"/>
                  <a:pt x="231812" y="117"/>
                </a:cubicBezTo>
                <a:cubicBezTo>
                  <a:pt x="183129" y="3292"/>
                  <a:pt x="58774" y="74465"/>
                  <a:pt x="42899" y="82667"/>
                </a:cubicBezTo>
                <a:cubicBezTo>
                  <a:pt x="27024" y="90869"/>
                  <a:pt x="107722" y="55680"/>
                  <a:pt x="136562" y="49330"/>
                </a:cubicBezTo>
                <a:cubicBezTo>
                  <a:pt x="165402" y="42980"/>
                  <a:pt x="205089" y="38217"/>
                  <a:pt x="215937" y="44567"/>
                </a:cubicBezTo>
                <a:cubicBezTo>
                  <a:pt x="226785" y="50917"/>
                  <a:pt x="237632" y="75524"/>
                  <a:pt x="201649" y="87430"/>
                </a:cubicBezTo>
                <a:cubicBezTo>
                  <a:pt x="165666" y="99336"/>
                  <a:pt x="-2873" y="115211"/>
                  <a:pt x="37" y="116005"/>
                </a:cubicBezTo>
                <a:cubicBezTo>
                  <a:pt x="2947" y="116799"/>
                  <a:pt x="176779" y="100394"/>
                  <a:pt x="219112" y="92192"/>
                </a:cubicBezTo>
                <a:cubicBezTo>
                  <a:pt x="261445" y="83990"/>
                  <a:pt x="250598" y="77640"/>
                  <a:pt x="254037" y="66792"/>
                </a:cubicBezTo>
                <a:cubicBezTo>
                  <a:pt x="257476" y="55944"/>
                  <a:pt x="229430" y="29751"/>
                  <a:pt x="239749" y="27105"/>
                </a:cubicBezTo>
                <a:cubicBezTo>
                  <a:pt x="250068" y="24459"/>
                  <a:pt x="336322" y="68115"/>
                  <a:pt x="334999" y="63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: 図形 1666">
            <a:extLst>
              <a:ext uri="{FF2B5EF4-FFF2-40B4-BE49-F238E27FC236}">
                <a16:creationId xmlns:a16="http://schemas.microsoft.com/office/drawing/2014/main" id="{5A79DBE7-A9DE-40B5-9E36-0D3B72A13C8F}"/>
              </a:ext>
            </a:extLst>
          </p:cNvPr>
          <p:cNvSpPr/>
          <p:nvPr/>
        </p:nvSpPr>
        <p:spPr>
          <a:xfrm>
            <a:off x="3171825" y="3627428"/>
            <a:ext cx="293762" cy="96564"/>
          </a:xfrm>
          <a:custGeom>
            <a:avLst/>
            <a:gdLst>
              <a:gd name="connsiteX0" fmla="*/ 293688 w 293762"/>
              <a:gd name="connsiteY0" fmla="*/ 10 h 96564"/>
              <a:gd name="connsiteX1" fmla="*/ 247650 w 293762"/>
              <a:gd name="connsiteY1" fmla="*/ 92085 h 96564"/>
              <a:gd name="connsiteX2" fmla="*/ 0 w 293762"/>
              <a:gd name="connsiteY2" fmla="*/ 82560 h 96564"/>
              <a:gd name="connsiteX3" fmla="*/ 247650 w 293762"/>
              <a:gd name="connsiteY3" fmla="*/ 85735 h 96564"/>
              <a:gd name="connsiteX4" fmla="*/ 293688 w 293762"/>
              <a:gd name="connsiteY4" fmla="*/ 10 h 9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62" h="96564">
                <a:moveTo>
                  <a:pt x="293688" y="10"/>
                </a:moveTo>
                <a:cubicBezTo>
                  <a:pt x="293688" y="1068"/>
                  <a:pt x="296598" y="78327"/>
                  <a:pt x="247650" y="92085"/>
                </a:cubicBezTo>
                <a:cubicBezTo>
                  <a:pt x="198702" y="105843"/>
                  <a:pt x="0" y="83618"/>
                  <a:pt x="0" y="82560"/>
                </a:cubicBezTo>
                <a:cubicBezTo>
                  <a:pt x="0" y="81502"/>
                  <a:pt x="197644" y="96583"/>
                  <a:pt x="247650" y="85735"/>
                </a:cubicBezTo>
                <a:cubicBezTo>
                  <a:pt x="297656" y="74887"/>
                  <a:pt x="293688" y="-1048"/>
                  <a:pt x="29368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: 図形 1667">
            <a:extLst>
              <a:ext uri="{FF2B5EF4-FFF2-40B4-BE49-F238E27FC236}">
                <a16:creationId xmlns:a16="http://schemas.microsoft.com/office/drawing/2014/main" id="{C53F157F-B964-4A13-BED4-DE38AFEF736A}"/>
              </a:ext>
            </a:extLst>
          </p:cNvPr>
          <p:cNvSpPr/>
          <p:nvPr/>
        </p:nvSpPr>
        <p:spPr>
          <a:xfrm>
            <a:off x="2330406" y="3854369"/>
            <a:ext cx="603332" cy="264664"/>
          </a:xfrm>
          <a:custGeom>
            <a:avLst/>
            <a:gdLst>
              <a:gd name="connsiteX0" fmla="*/ 44 w 603332"/>
              <a:gd name="connsiteY0" fmla="*/ 112264 h 264664"/>
              <a:gd name="connsiteX1" fmla="*/ 311194 w 603332"/>
              <a:gd name="connsiteY1" fmla="*/ 19131 h 264664"/>
              <a:gd name="connsiteX2" fmla="*/ 243461 w 603332"/>
              <a:gd name="connsiteY2" fmla="*/ 152481 h 264664"/>
              <a:gd name="connsiteX3" fmla="*/ 402211 w 603332"/>
              <a:gd name="connsiteY3" fmla="*/ 108031 h 264664"/>
              <a:gd name="connsiteX4" fmla="*/ 315427 w 603332"/>
              <a:gd name="connsiteY4" fmla="*/ 245614 h 264664"/>
              <a:gd name="connsiteX5" fmla="*/ 603294 w 603332"/>
              <a:gd name="connsiteY5" fmla="*/ 165181 h 264664"/>
              <a:gd name="connsiteX6" fmla="*/ 336594 w 603332"/>
              <a:gd name="connsiteY6" fmla="*/ 264664 h 264664"/>
              <a:gd name="connsiteX7" fmla="*/ 408561 w 603332"/>
              <a:gd name="connsiteY7" fmla="*/ 165181 h 264664"/>
              <a:gd name="connsiteX8" fmla="*/ 378927 w 603332"/>
              <a:gd name="connsiteY8" fmla="*/ 152481 h 264664"/>
              <a:gd name="connsiteX9" fmla="*/ 336594 w 603332"/>
              <a:gd name="connsiteY9" fmla="*/ 101681 h 264664"/>
              <a:gd name="connsiteX10" fmla="*/ 273094 w 603332"/>
              <a:gd name="connsiteY10" fmla="*/ 110148 h 264664"/>
              <a:gd name="connsiteX11" fmla="*/ 287911 w 603332"/>
              <a:gd name="connsiteY11" fmla="*/ 81 h 264664"/>
              <a:gd name="connsiteX12" fmla="*/ 44 w 603332"/>
              <a:gd name="connsiteY12" fmla="*/ 112264 h 26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3332" h="264664">
                <a:moveTo>
                  <a:pt x="44" y="112264"/>
                </a:moveTo>
                <a:cubicBezTo>
                  <a:pt x="3924" y="115439"/>
                  <a:pt x="270625" y="12428"/>
                  <a:pt x="311194" y="19131"/>
                </a:cubicBezTo>
                <a:cubicBezTo>
                  <a:pt x="351763" y="25834"/>
                  <a:pt x="228292" y="137664"/>
                  <a:pt x="243461" y="152481"/>
                </a:cubicBezTo>
                <a:cubicBezTo>
                  <a:pt x="258631" y="167298"/>
                  <a:pt x="390217" y="92509"/>
                  <a:pt x="402211" y="108031"/>
                </a:cubicBezTo>
                <a:cubicBezTo>
                  <a:pt x="414205" y="123553"/>
                  <a:pt x="281913" y="236089"/>
                  <a:pt x="315427" y="245614"/>
                </a:cubicBezTo>
                <a:cubicBezTo>
                  <a:pt x="348941" y="255139"/>
                  <a:pt x="599766" y="162006"/>
                  <a:pt x="603294" y="165181"/>
                </a:cubicBezTo>
                <a:cubicBezTo>
                  <a:pt x="606822" y="168356"/>
                  <a:pt x="369049" y="264664"/>
                  <a:pt x="336594" y="264664"/>
                </a:cubicBezTo>
                <a:cubicBezTo>
                  <a:pt x="304139" y="264664"/>
                  <a:pt x="401506" y="183878"/>
                  <a:pt x="408561" y="165181"/>
                </a:cubicBezTo>
                <a:cubicBezTo>
                  <a:pt x="415616" y="146484"/>
                  <a:pt x="390921" y="163064"/>
                  <a:pt x="378927" y="152481"/>
                </a:cubicBezTo>
                <a:cubicBezTo>
                  <a:pt x="366933" y="141898"/>
                  <a:pt x="354233" y="108736"/>
                  <a:pt x="336594" y="101681"/>
                </a:cubicBezTo>
                <a:cubicBezTo>
                  <a:pt x="318955" y="94626"/>
                  <a:pt x="281208" y="127081"/>
                  <a:pt x="273094" y="110148"/>
                </a:cubicBezTo>
                <a:cubicBezTo>
                  <a:pt x="264980" y="93215"/>
                  <a:pt x="329186" y="3609"/>
                  <a:pt x="287911" y="81"/>
                </a:cubicBezTo>
                <a:cubicBezTo>
                  <a:pt x="246636" y="-3447"/>
                  <a:pt x="-3836" y="109089"/>
                  <a:pt x="44" y="112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: 図形 1668">
            <a:extLst>
              <a:ext uri="{FF2B5EF4-FFF2-40B4-BE49-F238E27FC236}">
                <a16:creationId xmlns:a16="http://schemas.microsoft.com/office/drawing/2014/main" id="{8B58A475-60A6-4F91-AD3F-B041C0CCC06B}"/>
              </a:ext>
            </a:extLst>
          </p:cNvPr>
          <p:cNvSpPr/>
          <p:nvPr/>
        </p:nvSpPr>
        <p:spPr>
          <a:xfrm>
            <a:off x="2619524" y="4357774"/>
            <a:ext cx="194134" cy="504353"/>
          </a:xfrm>
          <a:custGeom>
            <a:avLst/>
            <a:gdLst>
              <a:gd name="connsiteX0" fmla="*/ 193526 w 194134"/>
              <a:gd name="connsiteY0" fmla="*/ 2559 h 504353"/>
              <a:gd name="connsiteX1" fmla="*/ 64409 w 194134"/>
              <a:gd name="connsiteY1" fmla="*/ 102043 h 504353"/>
              <a:gd name="connsiteX2" fmla="*/ 39009 w 194134"/>
              <a:gd name="connsiteY2" fmla="*/ 178243 h 504353"/>
              <a:gd name="connsiteX3" fmla="*/ 41126 w 194134"/>
              <a:gd name="connsiteY3" fmla="*/ 497859 h 504353"/>
              <a:gd name="connsiteX4" fmla="*/ 39009 w 194134"/>
              <a:gd name="connsiteY4" fmla="*/ 379326 h 504353"/>
              <a:gd name="connsiteX5" fmla="*/ 5143 w 194134"/>
              <a:gd name="connsiteY5" fmla="*/ 214226 h 504353"/>
              <a:gd name="connsiteX6" fmla="*/ 193526 w 194134"/>
              <a:gd name="connsiteY6" fmla="*/ 2559 h 50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134" h="504353">
                <a:moveTo>
                  <a:pt x="193526" y="2559"/>
                </a:moveTo>
                <a:cubicBezTo>
                  <a:pt x="203404" y="-16138"/>
                  <a:pt x="90162" y="72762"/>
                  <a:pt x="64409" y="102043"/>
                </a:cubicBezTo>
                <a:cubicBezTo>
                  <a:pt x="38656" y="131324"/>
                  <a:pt x="42889" y="112274"/>
                  <a:pt x="39009" y="178243"/>
                </a:cubicBezTo>
                <a:cubicBezTo>
                  <a:pt x="35129" y="244212"/>
                  <a:pt x="41126" y="464345"/>
                  <a:pt x="41126" y="497859"/>
                </a:cubicBezTo>
                <a:cubicBezTo>
                  <a:pt x="41126" y="531373"/>
                  <a:pt x="45006" y="426598"/>
                  <a:pt x="39009" y="379326"/>
                </a:cubicBezTo>
                <a:cubicBezTo>
                  <a:pt x="33012" y="332054"/>
                  <a:pt x="-15671" y="275609"/>
                  <a:pt x="5143" y="214226"/>
                </a:cubicBezTo>
                <a:cubicBezTo>
                  <a:pt x="25957" y="152843"/>
                  <a:pt x="183648" y="21256"/>
                  <a:pt x="193526" y="2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: 図形 1669">
            <a:extLst>
              <a:ext uri="{FF2B5EF4-FFF2-40B4-BE49-F238E27FC236}">
                <a16:creationId xmlns:a16="http://schemas.microsoft.com/office/drawing/2014/main" id="{9D6E6D4F-CA18-4628-90BD-EFFB51A92B9E}"/>
              </a:ext>
            </a:extLst>
          </p:cNvPr>
          <p:cNvSpPr/>
          <p:nvPr/>
        </p:nvSpPr>
        <p:spPr>
          <a:xfrm>
            <a:off x="2767991" y="4495536"/>
            <a:ext cx="162926" cy="305923"/>
          </a:xfrm>
          <a:custGeom>
            <a:avLst/>
            <a:gdLst>
              <a:gd name="connsiteX0" fmla="*/ 2726 w 162926"/>
              <a:gd name="connsiteY0" fmla="*/ 264 h 305923"/>
              <a:gd name="connsiteX1" fmla="*/ 34476 w 162926"/>
              <a:gd name="connsiteY1" fmla="*/ 142081 h 305923"/>
              <a:gd name="connsiteX2" fmla="*/ 159359 w 162926"/>
              <a:gd name="connsiteY2" fmla="*/ 302947 h 305923"/>
              <a:gd name="connsiteX3" fmla="*/ 125492 w 162926"/>
              <a:gd name="connsiteY3" fmla="*/ 241564 h 305923"/>
              <a:gd name="connsiteX4" fmla="*/ 89509 w 162926"/>
              <a:gd name="connsiteY4" fmla="*/ 178064 h 305923"/>
              <a:gd name="connsiteX5" fmla="*/ 2726 w 162926"/>
              <a:gd name="connsiteY5" fmla="*/ 264 h 3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926" h="305923">
                <a:moveTo>
                  <a:pt x="2726" y="264"/>
                </a:moveTo>
                <a:cubicBezTo>
                  <a:pt x="-6446" y="-5733"/>
                  <a:pt x="8371" y="91634"/>
                  <a:pt x="34476" y="142081"/>
                </a:cubicBezTo>
                <a:cubicBezTo>
                  <a:pt x="60582" y="192528"/>
                  <a:pt x="144190" y="286367"/>
                  <a:pt x="159359" y="302947"/>
                </a:cubicBezTo>
                <a:cubicBezTo>
                  <a:pt x="174528" y="319527"/>
                  <a:pt x="137134" y="262378"/>
                  <a:pt x="125492" y="241564"/>
                </a:cubicBezTo>
                <a:cubicBezTo>
                  <a:pt x="113850" y="220750"/>
                  <a:pt x="110676" y="211578"/>
                  <a:pt x="89509" y="178064"/>
                </a:cubicBezTo>
                <a:cubicBezTo>
                  <a:pt x="68342" y="144550"/>
                  <a:pt x="11898" y="6261"/>
                  <a:pt x="2726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: 図形 1670">
            <a:extLst>
              <a:ext uri="{FF2B5EF4-FFF2-40B4-BE49-F238E27FC236}">
                <a16:creationId xmlns:a16="http://schemas.microsoft.com/office/drawing/2014/main" id="{9F577BF7-DE8B-4CEE-BE4C-E41B3D0AA4B4}"/>
              </a:ext>
            </a:extLst>
          </p:cNvPr>
          <p:cNvSpPr/>
          <p:nvPr/>
        </p:nvSpPr>
        <p:spPr>
          <a:xfrm>
            <a:off x="2430085" y="4544098"/>
            <a:ext cx="131861" cy="589616"/>
          </a:xfrm>
          <a:custGeom>
            <a:avLst/>
            <a:gdLst>
              <a:gd name="connsiteX0" fmla="*/ 10432 w 131861"/>
              <a:gd name="connsiteY0" fmla="*/ 385 h 589616"/>
              <a:gd name="connsiteX1" fmla="*/ 6198 w 131861"/>
              <a:gd name="connsiteY1" fmla="*/ 169719 h 589616"/>
              <a:gd name="connsiteX2" fmla="*/ 95098 w 131861"/>
              <a:gd name="connsiteY2" fmla="*/ 332702 h 589616"/>
              <a:gd name="connsiteX3" fmla="*/ 118382 w 131861"/>
              <a:gd name="connsiteY3" fmla="*/ 408902 h 589616"/>
              <a:gd name="connsiteX4" fmla="*/ 124732 w 131861"/>
              <a:gd name="connsiteY4" fmla="*/ 588819 h 589616"/>
              <a:gd name="connsiteX5" fmla="*/ 131082 w 131861"/>
              <a:gd name="connsiteY5" fmla="*/ 468169 h 589616"/>
              <a:gd name="connsiteX6" fmla="*/ 105682 w 131861"/>
              <a:gd name="connsiteY6" fmla="*/ 311535 h 589616"/>
              <a:gd name="connsiteX7" fmla="*/ 33715 w 131861"/>
              <a:gd name="connsiteY7" fmla="*/ 218402 h 589616"/>
              <a:gd name="connsiteX8" fmla="*/ 10432 w 131861"/>
              <a:gd name="connsiteY8" fmla="*/ 385 h 58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861" h="589616">
                <a:moveTo>
                  <a:pt x="10432" y="385"/>
                </a:moveTo>
                <a:cubicBezTo>
                  <a:pt x="5846" y="-7729"/>
                  <a:pt x="-7913" y="114333"/>
                  <a:pt x="6198" y="169719"/>
                </a:cubicBezTo>
                <a:cubicBezTo>
                  <a:pt x="20309" y="225105"/>
                  <a:pt x="76401" y="292838"/>
                  <a:pt x="95098" y="332702"/>
                </a:cubicBezTo>
                <a:cubicBezTo>
                  <a:pt x="113795" y="372566"/>
                  <a:pt x="113443" y="366216"/>
                  <a:pt x="118382" y="408902"/>
                </a:cubicBezTo>
                <a:cubicBezTo>
                  <a:pt x="123321" y="451588"/>
                  <a:pt x="122615" y="578941"/>
                  <a:pt x="124732" y="588819"/>
                </a:cubicBezTo>
                <a:cubicBezTo>
                  <a:pt x="126849" y="598697"/>
                  <a:pt x="134257" y="514383"/>
                  <a:pt x="131082" y="468169"/>
                </a:cubicBezTo>
                <a:cubicBezTo>
                  <a:pt x="127907" y="421955"/>
                  <a:pt x="121910" y="353163"/>
                  <a:pt x="105682" y="311535"/>
                </a:cubicBezTo>
                <a:cubicBezTo>
                  <a:pt x="89454" y="269907"/>
                  <a:pt x="51707" y="267438"/>
                  <a:pt x="33715" y="218402"/>
                </a:cubicBezTo>
                <a:cubicBezTo>
                  <a:pt x="15723" y="169366"/>
                  <a:pt x="15018" y="8499"/>
                  <a:pt x="10432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: 図形 1671">
            <a:extLst>
              <a:ext uri="{FF2B5EF4-FFF2-40B4-BE49-F238E27FC236}">
                <a16:creationId xmlns:a16="http://schemas.microsoft.com/office/drawing/2014/main" id="{F9826830-4A8A-4EB4-964F-246BE7A2CC2D}"/>
              </a:ext>
            </a:extLst>
          </p:cNvPr>
          <p:cNvSpPr/>
          <p:nvPr/>
        </p:nvSpPr>
        <p:spPr>
          <a:xfrm>
            <a:off x="2734302" y="4530580"/>
            <a:ext cx="197970" cy="387323"/>
          </a:xfrm>
          <a:custGeom>
            <a:avLst/>
            <a:gdLst>
              <a:gd name="connsiteX0" fmla="*/ 2548 w 197970"/>
              <a:gd name="connsiteY0" fmla="*/ 18137 h 387323"/>
              <a:gd name="connsiteX1" fmla="*/ 8898 w 197970"/>
              <a:gd name="connsiteY1" fmla="*/ 75287 h 387323"/>
              <a:gd name="connsiteX2" fmla="*/ 63931 w 197970"/>
              <a:gd name="connsiteY2" fmla="*/ 356803 h 387323"/>
              <a:gd name="connsiteX3" fmla="*/ 197281 w 197970"/>
              <a:gd name="connsiteY3" fmla="*/ 371620 h 387323"/>
              <a:gd name="connsiteX4" fmla="*/ 112615 w 197970"/>
              <a:gd name="connsiteY4" fmla="*/ 386437 h 387323"/>
              <a:gd name="connsiteX5" fmla="*/ 34298 w 197970"/>
              <a:gd name="connsiteY5" fmla="*/ 344103 h 387323"/>
              <a:gd name="connsiteX6" fmla="*/ 2548 w 197970"/>
              <a:gd name="connsiteY6" fmla="*/ 18137 h 38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70" h="387323">
                <a:moveTo>
                  <a:pt x="2548" y="18137"/>
                </a:moveTo>
                <a:cubicBezTo>
                  <a:pt x="-1685" y="-26666"/>
                  <a:pt x="-1332" y="18843"/>
                  <a:pt x="8898" y="75287"/>
                </a:cubicBezTo>
                <a:cubicBezTo>
                  <a:pt x="19128" y="131731"/>
                  <a:pt x="32534" y="307414"/>
                  <a:pt x="63931" y="356803"/>
                </a:cubicBezTo>
                <a:cubicBezTo>
                  <a:pt x="95328" y="406192"/>
                  <a:pt x="189167" y="366681"/>
                  <a:pt x="197281" y="371620"/>
                </a:cubicBezTo>
                <a:cubicBezTo>
                  <a:pt x="205395" y="376559"/>
                  <a:pt x="139779" y="391023"/>
                  <a:pt x="112615" y="386437"/>
                </a:cubicBezTo>
                <a:cubicBezTo>
                  <a:pt x="85451" y="381851"/>
                  <a:pt x="53701" y="399489"/>
                  <a:pt x="34298" y="344103"/>
                </a:cubicBezTo>
                <a:cubicBezTo>
                  <a:pt x="14895" y="288717"/>
                  <a:pt x="6781" y="62940"/>
                  <a:pt x="2548" y="18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: 図形 1672">
            <a:extLst>
              <a:ext uri="{FF2B5EF4-FFF2-40B4-BE49-F238E27FC236}">
                <a16:creationId xmlns:a16="http://schemas.microsoft.com/office/drawing/2014/main" id="{6C30B294-3B69-4CED-BECA-63D7DFBEE951}"/>
              </a:ext>
            </a:extLst>
          </p:cNvPr>
          <p:cNvSpPr/>
          <p:nvPr/>
        </p:nvSpPr>
        <p:spPr>
          <a:xfrm>
            <a:off x="2224235" y="5022806"/>
            <a:ext cx="185854" cy="462519"/>
          </a:xfrm>
          <a:custGeom>
            <a:avLst/>
            <a:gdLst>
              <a:gd name="connsiteX0" fmla="*/ 106215 w 185854"/>
              <a:gd name="connsiteY0" fmla="*/ 44 h 462519"/>
              <a:gd name="connsiteX1" fmla="*/ 2498 w 185854"/>
              <a:gd name="connsiteY1" fmla="*/ 211711 h 462519"/>
              <a:gd name="connsiteX2" fmla="*/ 44832 w 185854"/>
              <a:gd name="connsiteY2" fmla="*/ 294261 h 462519"/>
              <a:gd name="connsiteX3" fmla="*/ 182415 w 185854"/>
              <a:gd name="connsiteY3" fmla="*/ 461477 h 462519"/>
              <a:gd name="connsiteX4" fmla="*/ 140082 w 185854"/>
              <a:gd name="connsiteY4" fmla="*/ 359877 h 462519"/>
              <a:gd name="connsiteX5" fmla="*/ 93515 w 185854"/>
              <a:gd name="connsiteY5" fmla="*/ 254044 h 462519"/>
              <a:gd name="connsiteX6" fmla="*/ 123148 w 185854"/>
              <a:gd name="connsiteY6" fmla="*/ 364111 h 462519"/>
              <a:gd name="connsiteX7" fmla="*/ 38482 w 185854"/>
              <a:gd name="connsiteY7" fmla="*/ 254044 h 462519"/>
              <a:gd name="connsiteX8" fmla="*/ 19432 w 185854"/>
              <a:gd name="connsiteY8" fmla="*/ 230761 h 462519"/>
              <a:gd name="connsiteX9" fmla="*/ 106215 w 185854"/>
              <a:gd name="connsiteY9" fmla="*/ 44 h 46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854" h="462519">
                <a:moveTo>
                  <a:pt x="106215" y="44"/>
                </a:moveTo>
                <a:cubicBezTo>
                  <a:pt x="103393" y="-3131"/>
                  <a:pt x="12728" y="162675"/>
                  <a:pt x="2498" y="211711"/>
                </a:cubicBezTo>
                <a:cubicBezTo>
                  <a:pt x="-7732" y="260747"/>
                  <a:pt x="14846" y="252633"/>
                  <a:pt x="44832" y="294261"/>
                </a:cubicBezTo>
                <a:cubicBezTo>
                  <a:pt x="74818" y="335889"/>
                  <a:pt x="166540" y="450541"/>
                  <a:pt x="182415" y="461477"/>
                </a:cubicBezTo>
                <a:cubicBezTo>
                  <a:pt x="198290" y="472413"/>
                  <a:pt x="154899" y="394449"/>
                  <a:pt x="140082" y="359877"/>
                </a:cubicBezTo>
                <a:cubicBezTo>
                  <a:pt x="125265" y="325305"/>
                  <a:pt x="96337" y="253338"/>
                  <a:pt x="93515" y="254044"/>
                </a:cubicBezTo>
                <a:cubicBezTo>
                  <a:pt x="90693" y="254750"/>
                  <a:pt x="132320" y="364111"/>
                  <a:pt x="123148" y="364111"/>
                </a:cubicBezTo>
                <a:cubicBezTo>
                  <a:pt x="113976" y="364111"/>
                  <a:pt x="55768" y="276269"/>
                  <a:pt x="38482" y="254044"/>
                </a:cubicBezTo>
                <a:cubicBezTo>
                  <a:pt x="21196" y="231819"/>
                  <a:pt x="9907" y="267450"/>
                  <a:pt x="19432" y="230761"/>
                </a:cubicBezTo>
                <a:cubicBezTo>
                  <a:pt x="28957" y="194072"/>
                  <a:pt x="109037" y="3219"/>
                  <a:pt x="106215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: 図形 1673">
            <a:extLst>
              <a:ext uri="{FF2B5EF4-FFF2-40B4-BE49-F238E27FC236}">
                <a16:creationId xmlns:a16="http://schemas.microsoft.com/office/drawing/2014/main" id="{19C2EC22-491E-441E-AAD3-F4CDC3BE3438}"/>
              </a:ext>
            </a:extLst>
          </p:cNvPr>
          <p:cNvSpPr/>
          <p:nvPr/>
        </p:nvSpPr>
        <p:spPr>
          <a:xfrm>
            <a:off x="2889245" y="5253650"/>
            <a:ext cx="243426" cy="89007"/>
          </a:xfrm>
          <a:custGeom>
            <a:avLst/>
            <a:gdLst>
              <a:gd name="connsiteX0" fmla="*/ 5 w 243426"/>
              <a:gd name="connsiteY0" fmla="*/ 88817 h 89007"/>
              <a:gd name="connsiteX1" fmla="*/ 112188 w 243426"/>
              <a:gd name="connsiteY1" fmla="*/ 25317 h 89007"/>
              <a:gd name="connsiteX2" fmla="*/ 243422 w 243426"/>
              <a:gd name="connsiteY2" fmla="*/ 23200 h 89007"/>
              <a:gd name="connsiteX3" fmla="*/ 107955 w 243426"/>
              <a:gd name="connsiteY3" fmla="*/ 2033 h 89007"/>
              <a:gd name="connsiteX4" fmla="*/ 5 w 243426"/>
              <a:gd name="connsiteY4" fmla="*/ 88817 h 8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426" h="89007">
                <a:moveTo>
                  <a:pt x="5" y="88817"/>
                </a:moveTo>
                <a:cubicBezTo>
                  <a:pt x="710" y="92698"/>
                  <a:pt x="71619" y="36253"/>
                  <a:pt x="112188" y="25317"/>
                </a:cubicBezTo>
                <a:cubicBezTo>
                  <a:pt x="152758" y="14381"/>
                  <a:pt x="244127" y="27081"/>
                  <a:pt x="243422" y="23200"/>
                </a:cubicBezTo>
                <a:cubicBezTo>
                  <a:pt x="242717" y="19319"/>
                  <a:pt x="148877" y="-7492"/>
                  <a:pt x="107955" y="2033"/>
                </a:cubicBezTo>
                <a:cubicBezTo>
                  <a:pt x="67033" y="11558"/>
                  <a:pt x="-700" y="84936"/>
                  <a:pt x="5" y="88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: 図形 1674">
            <a:extLst>
              <a:ext uri="{FF2B5EF4-FFF2-40B4-BE49-F238E27FC236}">
                <a16:creationId xmlns:a16="http://schemas.microsoft.com/office/drawing/2014/main" id="{A2714839-C8C2-45FD-B87F-167F3716E7A6}"/>
              </a:ext>
            </a:extLst>
          </p:cNvPr>
          <p:cNvSpPr/>
          <p:nvPr/>
        </p:nvSpPr>
        <p:spPr>
          <a:xfrm>
            <a:off x="2872242" y="5410180"/>
            <a:ext cx="278148" cy="165636"/>
          </a:xfrm>
          <a:custGeom>
            <a:avLst/>
            <a:gdLst>
              <a:gd name="connsiteX0" fmla="*/ 75 w 278148"/>
              <a:gd name="connsiteY0" fmla="*/ 20 h 165636"/>
              <a:gd name="connsiteX1" fmla="*/ 277358 w 278148"/>
              <a:gd name="connsiteY1" fmla="*/ 146070 h 165636"/>
              <a:gd name="connsiteX2" fmla="*/ 88975 w 278148"/>
              <a:gd name="connsiteY2" fmla="*/ 163003 h 165636"/>
              <a:gd name="connsiteX3" fmla="*/ 247725 w 278148"/>
              <a:gd name="connsiteY3" fmla="*/ 135487 h 165636"/>
              <a:gd name="connsiteX4" fmla="*/ 75 w 278148"/>
              <a:gd name="connsiteY4" fmla="*/ 20 h 16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48" h="165636">
                <a:moveTo>
                  <a:pt x="75" y="20"/>
                </a:moveTo>
                <a:cubicBezTo>
                  <a:pt x="5014" y="1784"/>
                  <a:pt x="262541" y="118906"/>
                  <a:pt x="277358" y="146070"/>
                </a:cubicBezTo>
                <a:cubicBezTo>
                  <a:pt x="292175" y="173234"/>
                  <a:pt x="93914" y="164767"/>
                  <a:pt x="88975" y="163003"/>
                </a:cubicBezTo>
                <a:cubicBezTo>
                  <a:pt x="84036" y="161239"/>
                  <a:pt x="262189" y="160534"/>
                  <a:pt x="247725" y="135487"/>
                </a:cubicBezTo>
                <a:cubicBezTo>
                  <a:pt x="233261" y="110440"/>
                  <a:pt x="-4864" y="-1744"/>
                  <a:pt x="75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: 図形 1675">
            <a:extLst>
              <a:ext uri="{FF2B5EF4-FFF2-40B4-BE49-F238E27FC236}">
                <a16:creationId xmlns:a16="http://schemas.microsoft.com/office/drawing/2014/main" id="{72E58EC3-D38F-441B-9660-DA1D661ADFD7}"/>
              </a:ext>
            </a:extLst>
          </p:cNvPr>
          <p:cNvSpPr/>
          <p:nvPr/>
        </p:nvSpPr>
        <p:spPr>
          <a:xfrm>
            <a:off x="2388622" y="5708345"/>
            <a:ext cx="369077" cy="175705"/>
          </a:xfrm>
          <a:custGeom>
            <a:avLst/>
            <a:gdLst>
              <a:gd name="connsiteX0" fmla="*/ 9561 w 369077"/>
              <a:gd name="connsiteY0" fmla="*/ 169638 h 175705"/>
              <a:gd name="connsiteX1" fmla="*/ 62478 w 369077"/>
              <a:gd name="connsiteY1" fmla="*/ 131538 h 175705"/>
              <a:gd name="connsiteX2" fmla="*/ 225461 w 369077"/>
              <a:gd name="connsiteY2" fmla="*/ 10888 h 175705"/>
              <a:gd name="connsiteX3" fmla="*/ 367278 w 369077"/>
              <a:gd name="connsiteY3" fmla="*/ 6655 h 175705"/>
              <a:gd name="connsiteX4" fmla="*/ 295311 w 369077"/>
              <a:gd name="connsiteY4" fmla="*/ 19355 h 175705"/>
              <a:gd name="connsiteX5" fmla="*/ 149261 w 369077"/>
              <a:gd name="connsiteY5" fmla="*/ 95555 h 175705"/>
              <a:gd name="connsiteX6" fmla="*/ 242395 w 369077"/>
              <a:gd name="connsiteY6" fmla="*/ 15122 h 175705"/>
              <a:gd name="connsiteX7" fmla="*/ 9561 w 369077"/>
              <a:gd name="connsiteY7" fmla="*/ 169638 h 17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9077" h="175705">
                <a:moveTo>
                  <a:pt x="9561" y="169638"/>
                </a:moveTo>
                <a:cubicBezTo>
                  <a:pt x="-20425" y="189041"/>
                  <a:pt x="26495" y="157996"/>
                  <a:pt x="62478" y="131538"/>
                </a:cubicBezTo>
                <a:cubicBezTo>
                  <a:pt x="98461" y="105080"/>
                  <a:pt x="174661" y="31702"/>
                  <a:pt x="225461" y="10888"/>
                </a:cubicBezTo>
                <a:cubicBezTo>
                  <a:pt x="276261" y="-9926"/>
                  <a:pt x="355636" y="5244"/>
                  <a:pt x="367278" y="6655"/>
                </a:cubicBezTo>
                <a:cubicBezTo>
                  <a:pt x="378920" y="8066"/>
                  <a:pt x="331647" y="4538"/>
                  <a:pt x="295311" y="19355"/>
                </a:cubicBezTo>
                <a:cubicBezTo>
                  <a:pt x="258975" y="34172"/>
                  <a:pt x="158080" y="96261"/>
                  <a:pt x="149261" y="95555"/>
                </a:cubicBezTo>
                <a:cubicBezTo>
                  <a:pt x="140442" y="94849"/>
                  <a:pt x="263562" y="3127"/>
                  <a:pt x="242395" y="15122"/>
                </a:cubicBezTo>
                <a:cubicBezTo>
                  <a:pt x="221228" y="27117"/>
                  <a:pt x="39547" y="150235"/>
                  <a:pt x="9561" y="169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: 図形 1676">
            <a:extLst>
              <a:ext uri="{FF2B5EF4-FFF2-40B4-BE49-F238E27FC236}">
                <a16:creationId xmlns:a16="http://schemas.microsoft.com/office/drawing/2014/main" id="{E933A97C-D69E-4DD4-A45F-A62C1D06CD08}"/>
              </a:ext>
            </a:extLst>
          </p:cNvPr>
          <p:cNvSpPr/>
          <p:nvPr/>
        </p:nvSpPr>
        <p:spPr>
          <a:xfrm>
            <a:off x="2884992" y="5634443"/>
            <a:ext cx="342300" cy="193773"/>
          </a:xfrm>
          <a:custGeom>
            <a:avLst/>
            <a:gdLst>
              <a:gd name="connsiteX0" fmla="*/ 25 w 342300"/>
              <a:gd name="connsiteY0" fmla="*/ 124 h 193773"/>
              <a:gd name="connsiteX1" fmla="*/ 285775 w 342300"/>
              <a:gd name="connsiteY1" fmla="*/ 116540 h 193773"/>
              <a:gd name="connsiteX2" fmla="*/ 340808 w 342300"/>
              <a:gd name="connsiteY2" fmla="*/ 192740 h 193773"/>
              <a:gd name="connsiteX3" fmla="*/ 258258 w 342300"/>
              <a:gd name="connsiteY3" fmla="*/ 158874 h 193773"/>
              <a:gd name="connsiteX4" fmla="*/ 46591 w 342300"/>
              <a:gd name="connsiteY4" fmla="*/ 133474 h 193773"/>
              <a:gd name="connsiteX5" fmla="*/ 302708 w 342300"/>
              <a:gd name="connsiteY5" fmla="*/ 139824 h 193773"/>
              <a:gd name="connsiteX6" fmla="*/ 25 w 342300"/>
              <a:gd name="connsiteY6" fmla="*/ 124 h 19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300" h="193773">
                <a:moveTo>
                  <a:pt x="25" y="124"/>
                </a:moveTo>
                <a:cubicBezTo>
                  <a:pt x="-2797" y="-3757"/>
                  <a:pt x="228978" y="84437"/>
                  <a:pt x="285775" y="116540"/>
                </a:cubicBezTo>
                <a:cubicBezTo>
                  <a:pt x="342572" y="148643"/>
                  <a:pt x="345394" y="185684"/>
                  <a:pt x="340808" y="192740"/>
                </a:cubicBezTo>
                <a:cubicBezTo>
                  <a:pt x="336222" y="199796"/>
                  <a:pt x="307294" y="168752"/>
                  <a:pt x="258258" y="158874"/>
                </a:cubicBezTo>
                <a:cubicBezTo>
                  <a:pt x="209222" y="148996"/>
                  <a:pt x="39183" y="136649"/>
                  <a:pt x="46591" y="133474"/>
                </a:cubicBezTo>
                <a:cubicBezTo>
                  <a:pt x="53999" y="130299"/>
                  <a:pt x="307647" y="159227"/>
                  <a:pt x="302708" y="139824"/>
                </a:cubicBezTo>
                <a:cubicBezTo>
                  <a:pt x="297769" y="120421"/>
                  <a:pt x="2847" y="4005"/>
                  <a:pt x="25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: 図形 1677">
            <a:extLst>
              <a:ext uri="{FF2B5EF4-FFF2-40B4-BE49-F238E27FC236}">
                <a16:creationId xmlns:a16="http://schemas.microsoft.com/office/drawing/2014/main" id="{B0257A33-553F-45AF-8DBF-B8E73052D89D}"/>
              </a:ext>
            </a:extLst>
          </p:cNvPr>
          <p:cNvSpPr/>
          <p:nvPr/>
        </p:nvSpPr>
        <p:spPr>
          <a:xfrm>
            <a:off x="1779833" y="5949288"/>
            <a:ext cx="672563" cy="102293"/>
          </a:xfrm>
          <a:custGeom>
            <a:avLst/>
            <a:gdLst>
              <a:gd name="connsiteX0" fmla="*/ 284 w 672563"/>
              <a:gd name="connsiteY0" fmla="*/ 102262 h 102293"/>
              <a:gd name="connsiteX1" fmla="*/ 286034 w 672563"/>
              <a:gd name="connsiteY1" fmla="*/ 53579 h 102293"/>
              <a:gd name="connsiteX2" fmla="*/ 671267 w 672563"/>
              <a:gd name="connsiteY2" fmla="*/ 81095 h 102293"/>
              <a:gd name="connsiteX3" fmla="*/ 146334 w 672563"/>
              <a:gd name="connsiteY3" fmla="*/ 662 h 102293"/>
              <a:gd name="connsiteX4" fmla="*/ 336834 w 672563"/>
              <a:gd name="connsiteY4" fmla="*/ 45112 h 102293"/>
              <a:gd name="connsiteX5" fmla="*/ 284 w 672563"/>
              <a:gd name="connsiteY5" fmla="*/ 102262 h 10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563" h="102293">
                <a:moveTo>
                  <a:pt x="284" y="102262"/>
                </a:moveTo>
                <a:cubicBezTo>
                  <a:pt x="-8183" y="103673"/>
                  <a:pt x="174204" y="57107"/>
                  <a:pt x="286034" y="53579"/>
                </a:cubicBezTo>
                <a:cubicBezTo>
                  <a:pt x="397865" y="50051"/>
                  <a:pt x="694550" y="89914"/>
                  <a:pt x="671267" y="81095"/>
                </a:cubicBezTo>
                <a:cubicBezTo>
                  <a:pt x="647984" y="72276"/>
                  <a:pt x="202073" y="6659"/>
                  <a:pt x="146334" y="662"/>
                </a:cubicBezTo>
                <a:cubicBezTo>
                  <a:pt x="90595" y="-5335"/>
                  <a:pt x="359412" y="31001"/>
                  <a:pt x="336834" y="45112"/>
                </a:cubicBezTo>
                <a:cubicBezTo>
                  <a:pt x="314256" y="59223"/>
                  <a:pt x="8751" y="100851"/>
                  <a:pt x="284" y="102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: 図形 1678">
            <a:extLst>
              <a:ext uri="{FF2B5EF4-FFF2-40B4-BE49-F238E27FC236}">
                <a16:creationId xmlns:a16="http://schemas.microsoft.com/office/drawing/2014/main" id="{0100C3AB-2EB4-4BEE-AC28-2EDBACEBF67D}"/>
              </a:ext>
            </a:extLst>
          </p:cNvPr>
          <p:cNvSpPr/>
          <p:nvPr/>
        </p:nvSpPr>
        <p:spPr>
          <a:xfrm>
            <a:off x="2160807" y="5494858"/>
            <a:ext cx="550070" cy="196865"/>
          </a:xfrm>
          <a:custGeom>
            <a:avLst/>
            <a:gdLst>
              <a:gd name="connsiteX0" fmla="*/ 310 w 550070"/>
              <a:gd name="connsiteY0" fmla="*/ 116425 h 196865"/>
              <a:gd name="connsiteX1" fmla="*/ 319926 w 550070"/>
              <a:gd name="connsiteY1" fmla="*/ 127009 h 196865"/>
              <a:gd name="connsiteX2" fmla="*/ 548526 w 550070"/>
              <a:gd name="connsiteY2" fmla="*/ 196859 h 196865"/>
              <a:gd name="connsiteX3" fmla="*/ 413060 w 550070"/>
              <a:gd name="connsiteY3" fmla="*/ 122775 h 196865"/>
              <a:gd name="connsiteX4" fmla="*/ 275476 w 550070"/>
              <a:gd name="connsiteY4" fmla="*/ 52925 h 196865"/>
              <a:gd name="connsiteX5" fmla="*/ 195043 w 550070"/>
              <a:gd name="connsiteY5" fmla="*/ 9 h 196865"/>
              <a:gd name="connsiteX6" fmla="*/ 195043 w 550070"/>
              <a:gd name="connsiteY6" fmla="*/ 48692 h 196865"/>
              <a:gd name="connsiteX7" fmla="*/ 120960 w 550070"/>
              <a:gd name="connsiteY7" fmla="*/ 57159 h 196865"/>
              <a:gd name="connsiteX8" fmla="*/ 258543 w 550070"/>
              <a:gd name="connsiteY8" fmla="*/ 103725 h 196865"/>
              <a:gd name="connsiteX9" fmla="*/ 310 w 550070"/>
              <a:gd name="connsiteY9" fmla="*/ 116425 h 19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0070" h="196865">
                <a:moveTo>
                  <a:pt x="310" y="116425"/>
                </a:moveTo>
                <a:cubicBezTo>
                  <a:pt x="10541" y="120306"/>
                  <a:pt x="228557" y="113603"/>
                  <a:pt x="319926" y="127009"/>
                </a:cubicBezTo>
                <a:cubicBezTo>
                  <a:pt x="411295" y="140415"/>
                  <a:pt x="533004" y="197565"/>
                  <a:pt x="548526" y="196859"/>
                </a:cubicBezTo>
                <a:cubicBezTo>
                  <a:pt x="564048" y="196153"/>
                  <a:pt x="458568" y="146764"/>
                  <a:pt x="413060" y="122775"/>
                </a:cubicBezTo>
                <a:cubicBezTo>
                  <a:pt x="367552" y="98786"/>
                  <a:pt x="311812" y="73386"/>
                  <a:pt x="275476" y="52925"/>
                </a:cubicBezTo>
                <a:cubicBezTo>
                  <a:pt x="239140" y="32464"/>
                  <a:pt x="208448" y="714"/>
                  <a:pt x="195043" y="9"/>
                </a:cubicBezTo>
                <a:cubicBezTo>
                  <a:pt x="181638" y="-696"/>
                  <a:pt x="207390" y="39167"/>
                  <a:pt x="195043" y="48692"/>
                </a:cubicBezTo>
                <a:cubicBezTo>
                  <a:pt x="182696" y="58217"/>
                  <a:pt x="110377" y="47987"/>
                  <a:pt x="120960" y="57159"/>
                </a:cubicBezTo>
                <a:cubicBezTo>
                  <a:pt x="131543" y="66331"/>
                  <a:pt x="280768" y="92436"/>
                  <a:pt x="258543" y="103725"/>
                </a:cubicBezTo>
                <a:cubicBezTo>
                  <a:pt x="236318" y="115014"/>
                  <a:pt x="-9921" y="112544"/>
                  <a:pt x="310" y="116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: 図形 1679">
            <a:extLst>
              <a:ext uri="{FF2B5EF4-FFF2-40B4-BE49-F238E27FC236}">
                <a16:creationId xmlns:a16="http://schemas.microsoft.com/office/drawing/2014/main" id="{62950EB1-6045-4D95-B491-9E1F8909DF4C}"/>
              </a:ext>
            </a:extLst>
          </p:cNvPr>
          <p:cNvSpPr/>
          <p:nvPr/>
        </p:nvSpPr>
        <p:spPr>
          <a:xfrm>
            <a:off x="1667464" y="6257171"/>
            <a:ext cx="703475" cy="99472"/>
          </a:xfrm>
          <a:custGeom>
            <a:avLst/>
            <a:gdLst>
              <a:gd name="connsiteX0" fmla="*/ 469 w 703475"/>
              <a:gd name="connsiteY0" fmla="*/ 99179 h 99472"/>
              <a:gd name="connsiteX1" fmla="*/ 351836 w 703475"/>
              <a:gd name="connsiteY1" fmla="*/ 33562 h 99472"/>
              <a:gd name="connsiteX2" fmla="*/ 696853 w 703475"/>
              <a:gd name="connsiteY2" fmla="*/ 29329 h 99472"/>
              <a:gd name="connsiteX3" fmla="*/ 567736 w 703475"/>
              <a:gd name="connsiteY3" fmla="*/ 20862 h 99472"/>
              <a:gd name="connsiteX4" fmla="*/ 428036 w 703475"/>
              <a:gd name="connsiteY4" fmla="*/ 3929 h 99472"/>
              <a:gd name="connsiteX5" fmla="*/ 469 w 703475"/>
              <a:gd name="connsiteY5" fmla="*/ 99179 h 9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475" h="99472">
                <a:moveTo>
                  <a:pt x="469" y="99179"/>
                </a:moveTo>
                <a:cubicBezTo>
                  <a:pt x="-12231" y="104118"/>
                  <a:pt x="235772" y="45204"/>
                  <a:pt x="351836" y="33562"/>
                </a:cubicBezTo>
                <a:cubicBezTo>
                  <a:pt x="467900" y="21920"/>
                  <a:pt x="660870" y="31446"/>
                  <a:pt x="696853" y="29329"/>
                </a:cubicBezTo>
                <a:cubicBezTo>
                  <a:pt x="732836" y="27212"/>
                  <a:pt x="612539" y="25095"/>
                  <a:pt x="567736" y="20862"/>
                </a:cubicBezTo>
                <a:cubicBezTo>
                  <a:pt x="522933" y="16629"/>
                  <a:pt x="518347" y="-9829"/>
                  <a:pt x="428036" y="3929"/>
                </a:cubicBezTo>
                <a:cubicBezTo>
                  <a:pt x="337725" y="17687"/>
                  <a:pt x="13169" y="94240"/>
                  <a:pt x="469" y="99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: 図形 1682">
            <a:extLst>
              <a:ext uri="{FF2B5EF4-FFF2-40B4-BE49-F238E27FC236}">
                <a16:creationId xmlns:a16="http://schemas.microsoft.com/office/drawing/2014/main" id="{52D32DE7-37AB-445B-9604-24287274B0CA}"/>
              </a:ext>
            </a:extLst>
          </p:cNvPr>
          <p:cNvSpPr/>
          <p:nvPr/>
        </p:nvSpPr>
        <p:spPr>
          <a:xfrm>
            <a:off x="1659436" y="6351656"/>
            <a:ext cx="599169" cy="208057"/>
          </a:xfrm>
          <a:custGeom>
            <a:avLst/>
            <a:gdLst>
              <a:gd name="connsiteX0" fmla="*/ 31 w 599169"/>
              <a:gd name="connsiteY0" fmla="*/ 148627 h 208057"/>
              <a:gd name="connsiteX1" fmla="*/ 306947 w 599169"/>
              <a:gd name="connsiteY1" fmla="*/ 91477 h 208057"/>
              <a:gd name="connsiteX2" fmla="*/ 429714 w 599169"/>
              <a:gd name="connsiteY2" fmla="*/ 63961 h 208057"/>
              <a:gd name="connsiteX3" fmla="*/ 599047 w 599169"/>
              <a:gd name="connsiteY3" fmla="*/ 461 h 208057"/>
              <a:gd name="connsiteX4" fmla="*/ 402197 w 599169"/>
              <a:gd name="connsiteY4" fmla="*/ 44911 h 208057"/>
              <a:gd name="connsiteX5" fmla="*/ 179947 w 599169"/>
              <a:gd name="connsiteY5" fmla="*/ 207894 h 208057"/>
              <a:gd name="connsiteX6" fmla="*/ 325997 w 599169"/>
              <a:gd name="connsiteY6" fmla="*/ 76661 h 208057"/>
              <a:gd name="connsiteX7" fmla="*/ 31 w 599169"/>
              <a:gd name="connsiteY7" fmla="*/ 148627 h 20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169" h="208057">
                <a:moveTo>
                  <a:pt x="31" y="148627"/>
                </a:moveTo>
                <a:cubicBezTo>
                  <a:pt x="-3144" y="151096"/>
                  <a:pt x="235333" y="105588"/>
                  <a:pt x="306947" y="91477"/>
                </a:cubicBezTo>
                <a:cubicBezTo>
                  <a:pt x="378561" y="77366"/>
                  <a:pt x="381031" y="79130"/>
                  <a:pt x="429714" y="63961"/>
                </a:cubicBezTo>
                <a:cubicBezTo>
                  <a:pt x="478397" y="48792"/>
                  <a:pt x="603633" y="3636"/>
                  <a:pt x="599047" y="461"/>
                </a:cubicBezTo>
                <a:cubicBezTo>
                  <a:pt x="594461" y="-2714"/>
                  <a:pt x="472047" y="10339"/>
                  <a:pt x="402197" y="44911"/>
                </a:cubicBezTo>
                <a:cubicBezTo>
                  <a:pt x="332347" y="79483"/>
                  <a:pt x="192647" y="202602"/>
                  <a:pt x="179947" y="207894"/>
                </a:cubicBezTo>
                <a:cubicBezTo>
                  <a:pt x="167247" y="213186"/>
                  <a:pt x="355983" y="88303"/>
                  <a:pt x="325997" y="76661"/>
                </a:cubicBezTo>
                <a:cubicBezTo>
                  <a:pt x="296011" y="65019"/>
                  <a:pt x="3206" y="146158"/>
                  <a:pt x="31" y="148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: 図形 1683">
            <a:extLst>
              <a:ext uri="{FF2B5EF4-FFF2-40B4-BE49-F238E27FC236}">
                <a16:creationId xmlns:a16="http://schemas.microsoft.com/office/drawing/2014/main" id="{CD9B51F6-99C4-4247-B333-B1FCB0958387}"/>
              </a:ext>
            </a:extLst>
          </p:cNvPr>
          <p:cNvSpPr/>
          <p:nvPr/>
        </p:nvSpPr>
        <p:spPr>
          <a:xfrm>
            <a:off x="2212809" y="6363588"/>
            <a:ext cx="565042" cy="89892"/>
          </a:xfrm>
          <a:custGeom>
            <a:avLst/>
            <a:gdLst>
              <a:gd name="connsiteX0" fmla="*/ 1224 w 565042"/>
              <a:gd name="connsiteY0" fmla="*/ 88012 h 89892"/>
              <a:gd name="connsiteX1" fmla="*/ 291208 w 565042"/>
              <a:gd name="connsiteY1" fmla="*/ 68962 h 89892"/>
              <a:gd name="connsiteX2" fmla="*/ 560024 w 565042"/>
              <a:gd name="connsiteY2" fmla="*/ 58379 h 89892"/>
              <a:gd name="connsiteX3" fmla="*/ 473241 w 565042"/>
              <a:gd name="connsiteY3" fmla="*/ 45679 h 89892"/>
              <a:gd name="connsiteX4" fmla="*/ 217124 w 565042"/>
              <a:gd name="connsiteY4" fmla="*/ 1229 h 89892"/>
              <a:gd name="connsiteX5" fmla="*/ 407624 w 565042"/>
              <a:gd name="connsiteY5" fmla="*/ 18162 h 89892"/>
              <a:gd name="connsiteX6" fmla="*/ 1224 w 565042"/>
              <a:gd name="connsiteY6" fmla="*/ 88012 h 8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5042" h="89892">
                <a:moveTo>
                  <a:pt x="1224" y="88012"/>
                </a:moveTo>
                <a:cubicBezTo>
                  <a:pt x="-18179" y="96479"/>
                  <a:pt x="198075" y="73901"/>
                  <a:pt x="291208" y="68962"/>
                </a:cubicBezTo>
                <a:cubicBezTo>
                  <a:pt x="384341" y="64023"/>
                  <a:pt x="529685" y="62259"/>
                  <a:pt x="560024" y="58379"/>
                </a:cubicBezTo>
                <a:cubicBezTo>
                  <a:pt x="590363" y="54499"/>
                  <a:pt x="473241" y="45679"/>
                  <a:pt x="473241" y="45679"/>
                </a:cubicBezTo>
                <a:cubicBezTo>
                  <a:pt x="416091" y="36154"/>
                  <a:pt x="228060" y="5815"/>
                  <a:pt x="217124" y="1229"/>
                </a:cubicBezTo>
                <a:cubicBezTo>
                  <a:pt x="206188" y="-3357"/>
                  <a:pt x="443607" y="5462"/>
                  <a:pt x="407624" y="18162"/>
                </a:cubicBezTo>
                <a:cubicBezTo>
                  <a:pt x="371641" y="30862"/>
                  <a:pt x="20627" y="79545"/>
                  <a:pt x="1224" y="88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: 図形 1684">
            <a:extLst>
              <a:ext uri="{FF2B5EF4-FFF2-40B4-BE49-F238E27FC236}">
                <a16:creationId xmlns:a16="http://schemas.microsoft.com/office/drawing/2014/main" id="{B01BD5F9-B963-47C4-97AE-0A0A60CD823A}"/>
              </a:ext>
            </a:extLst>
          </p:cNvPr>
          <p:cNvSpPr/>
          <p:nvPr/>
        </p:nvSpPr>
        <p:spPr>
          <a:xfrm>
            <a:off x="2118779" y="6661645"/>
            <a:ext cx="807749" cy="280316"/>
          </a:xfrm>
          <a:custGeom>
            <a:avLst/>
            <a:gdLst>
              <a:gd name="connsiteX0" fmla="*/ 4 w 807749"/>
              <a:gd name="connsiteY0" fmla="*/ 79938 h 280316"/>
              <a:gd name="connsiteX1" fmla="*/ 226488 w 807749"/>
              <a:gd name="connsiteY1" fmla="*/ 7972 h 280316"/>
              <a:gd name="connsiteX2" fmla="*/ 338671 w 807749"/>
              <a:gd name="connsiteY2" fmla="*/ 7972 h 280316"/>
              <a:gd name="connsiteX3" fmla="*/ 167221 w 807749"/>
              <a:gd name="connsiteY3" fmla="*/ 63005 h 280316"/>
              <a:gd name="connsiteX4" fmla="*/ 317504 w 807749"/>
              <a:gd name="connsiteY4" fmla="*/ 115922 h 280316"/>
              <a:gd name="connsiteX5" fmla="*/ 393704 w 807749"/>
              <a:gd name="connsiteY5" fmla="*/ 154022 h 280316"/>
              <a:gd name="connsiteX6" fmla="*/ 802221 w 807749"/>
              <a:gd name="connsiteY6" fmla="*/ 278905 h 280316"/>
              <a:gd name="connsiteX7" fmla="*/ 599021 w 807749"/>
              <a:gd name="connsiteY7" fmla="*/ 213288 h 280316"/>
              <a:gd name="connsiteX8" fmla="*/ 167221 w 807749"/>
              <a:gd name="connsiteY8" fmla="*/ 90522 h 280316"/>
              <a:gd name="connsiteX9" fmla="*/ 129121 w 807749"/>
              <a:gd name="connsiteY9" fmla="*/ 79938 h 280316"/>
              <a:gd name="connsiteX10" fmla="*/ 220138 w 807749"/>
              <a:gd name="connsiteY10" fmla="*/ 27022 h 280316"/>
              <a:gd name="connsiteX11" fmla="*/ 4 w 807749"/>
              <a:gd name="connsiteY11" fmla="*/ 79938 h 28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7749" h="280316">
                <a:moveTo>
                  <a:pt x="4" y="79938"/>
                </a:moveTo>
                <a:cubicBezTo>
                  <a:pt x="1062" y="76763"/>
                  <a:pt x="170044" y="19966"/>
                  <a:pt x="226488" y="7972"/>
                </a:cubicBezTo>
                <a:cubicBezTo>
                  <a:pt x="282932" y="-4022"/>
                  <a:pt x="348549" y="-1200"/>
                  <a:pt x="338671" y="7972"/>
                </a:cubicBezTo>
                <a:cubicBezTo>
                  <a:pt x="328793" y="17144"/>
                  <a:pt x="170749" y="45013"/>
                  <a:pt x="167221" y="63005"/>
                </a:cubicBezTo>
                <a:cubicBezTo>
                  <a:pt x="163693" y="80997"/>
                  <a:pt x="279757" y="100753"/>
                  <a:pt x="317504" y="115922"/>
                </a:cubicBezTo>
                <a:cubicBezTo>
                  <a:pt x="355251" y="131092"/>
                  <a:pt x="312918" y="126858"/>
                  <a:pt x="393704" y="154022"/>
                </a:cubicBezTo>
                <a:cubicBezTo>
                  <a:pt x="474490" y="181186"/>
                  <a:pt x="768002" y="269027"/>
                  <a:pt x="802221" y="278905"/>
                </a:cubicBezTo>
                <a:cubicBezTo>
                  <a:pt x="836440" y="288783"/>
                  <a:pt x="704854" y="244685"/>
                  <a:pt x="599021" y="213288"/>
                </a:cubicBezTo>
                <a:cubicBezTo>
                  <a:pt x="493188" y="181891"/>
                  <a:pt x="245538" y="112747"/>
                  <a:pt x="167221" y="90522"/>
                </a:cubicBezTo>
                <a:cubicBezTo>
                  <a:pt x="88904" y="68297"/>
                  <a:pt x="120302" y="90521"/>
                  <a:pt x="129121" y="79938"/>
                </a:cubicBezTo>
                <a:cubicBezTo>
                  <a:pt x="137940" y="69355"/>
                  <a:pt x="245185" y="24552"/>
                  <a:pt x="220138" y="27022"/>
                </a:cubicBezTo>
                <a:cubicBezTo>
                  <a:pt x="195091" y="29492"/>
                  <a:pt x="-1054" y="83113"/>
                  <a:pt x="4" y="79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: 図形 1685">
            <a:extLst>
              <a:ext uri="{FF2B5EF4-FFF2-40B4-BE49-F238E27FC236}">
                <a16:creationId xmlns:a16="http://schemas.microsoft.com/office/drawing/2014/main" id="{554992EF-F6DA-4DC5-95D8-897798D8AFCD}"/>
              </a:ext>
            </a:extLst>
          </p:cNvPr>
          <p:cNvSpPr/>
          <p:nvPr/>
        </p:nvSpPr>
        <p:spPr>
          <a:xfrm>
            <a:off x="2113341" y="6529913"/>
            <a:ext cx="314517" cy="222623"/>
          </a:xfrm>
          <a:custGeom>
            <a:avLst/>
            <a:gdLst>
              <a:gd name="connsiteX0" fmla="*/ 314476 w 314517"/>
              <a:gd name="connsiteY0" fmla="*/ 4 h 222623"/>
              <a:gd name="connsiteX1" fmla="*/ 32959 w 314517"/>
              <a:gd name="connsiteY1" fmla="*/ 116420 h 222623"/>
              <a:gd name="connsiteX2" fmla="*/ 5442 w 314517"/>
              <a:gd name="connsiteY2" fmla="*/ 222254 h 222623"/>
              <a:gd name="connsiteX3" fmla="*/ 30842 w 314517"/>
              <a:gd name="connsiteY3" fmla="*/ 150287 h 222623"/>
              <a:gd name="connsiteX4" fmla="*/ 54126 w 314517"/>
              <a:gd name="connsiteY4" fmla="*/ 120654 h 222623"/>
              <a:gd name="connsiteX5" fmla="*/ 314476 w 314517"/>
              <a:gd name="connsiteY5" fmla="*/ 4 h 22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517" h="222623">
                <a:moveTo>
                  <a:pt x="314476" y="4"/>
                </a:moveTo>
                <a:cubicBezTo>
                  <a:pt x="310948" y="-702"/>
                  <a:pt x="84465" y="79378"/>
                  <a:pt x="32959" y="116420"/>
                </a:cubicBezTo>
                <a:cubicBezTo>
                  <a:pt x="-18547" y="153462"/>
                  <a:pt x="5795" y="216610"/>
                  <a:pt x="5442" y="222254"/>
                </a:cubicBezTo>
                <a:cubicBezTo>
                  <a:pt x="5089" y="227898"/>
                  <a:pt x="22728" y="167220"/>
                  <a:pt x="30842" y="150287"/>
                </a:cubicBezTo>
                <a:cubicBezTo>
                  <a:pt x="38956" y="133354"/>
                  <a:pt x="11440" y="144996"/>
                  <a:pt x="54126" y="120654"/>
                </a:cubicBezTo>
                <a:cubicBezTo>
                  <a:pt x="96812" y="96312"/>
                  <a:pt x="318004" y="710"/>
                  <a:pt x="31447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: 図形 1686">
            <a:extLst>
              <a:ext uri="{FF2B5EF4-FFF2-40B4-BE49-F238E27FC236}">
                <a16:creationId xmlns:a16="http://schemas.microsoft.com/office/drawing/2014/main" id="{D2836DBD-80C4-4AD1-B701-4CE1A08B22C1}"/>
              </a:ext>
            </a:extLst>
          </p:cNvPr>
          <p:cNvSpPr/>
          <p:nvPr/>
        </p:nvSpPr>
        <p:spPr>
          <a:xfrm>
            <a:off x="2439573" y="6649348"/>
            <a:ext cx="555561" cy="166650"/>
          </a:xfrm>
          <a:custGeom>
            <a:avLst/>
            <a:gdLst>
              <a:gd name="connsiteX0" fmla="*/ 75027 w 555561"/>
              <a:gd name="connsiteY0" fmla="*/ 16035 h 166650"/>
              <a:gd name="connsiteX1" fmla="*/ 413694 w 555561"/>
              <a:gd name="connsiteY1" fmla="*/ 5452 h 166650"/>
              <a:gd name="connsiteX2" fmla="*/ 479310 w 555561"/>
              <a:gd name="connsiteY2" fmla="*/ 115519 h 166650"/>
              <a:gd name="connsiteX3" fmla="*/ 555510 w 555561"/>
              <a:gd name="connsiteY3" fmla="*/ 166319 h 166650"/>
              <a:gd name="connsiteX4" fmla="*/ 489894 w 555561"/>
              <a:gd name="connsiteY4" fmla="*/ 132452 h 166650"/>
              <a:gd name="connsiteX5" fmla="*/ 413694 w 555561"/>
              <a:gd name="connsiteY5" fmla="*/ 39319 h 166650"/>
              <a:gd name="connsiteX6" fmla="*/ 318444 w 555561"/>
              <a:gd name="connsiteY6" fmla="*/ 16035 h 166650"/>
              <a:gd name="connsiteX7" fmla="*/ 15760 w 555561"/>
              <a:gd name="connsiteY7" fmla="*/ 9685 h 166650"/>
              <a:gd name="connsiteX8" fmla="*/ 75027 w 555561"/>
              <a:gd name="connsiteY8" fmla="*/ 16035 h 16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561" h="166650">
                <a:moveTo>
                  <a:pt x="75027" y="16035"/>
                </a:moveTo>
                <a:cubicBezTo>
                  <a:pt x="141349" y="15329"/>
                  <a:pt x="346314" y="-11129"/>
                  <a:pt x="413694" y="5452"/>
                </a:cubicBezTo>
                <a:cubicBezTo>
                  <a:pt x="481075" y="22033"/>
                  <a:pt x="455674" y="88708"/>
                  <a:pt x="479310" y="115519"/>
                </a:cubicBezTo>
                <a:cubicBezTo>
                  <a:pt x="502946" y="142330"/>
                  <a:pt x="553746" y="163497"/>
                  <a:pt x="555510" y="166319"/>
                </a:cubicBezTo>
                <a:cubicBezTo>
                  <a:pt x="557274" y="169141"/>
                  <a:pt x="513530" y="153619"/>
                  <a:pt x="489894" y="132452"/>
                </a:cubicBezTo>
                <a:cubicBezTo>
                  <a:pt x="466258" y="111285"/>
                  <a:pt x="442269" y="58722"/>
                  <a:pt x="413694" y="39319"/>
                </a:cubicBezTo>
                <a:cubicBezTo>
                  <a:pt x="385119" y="19916"/>
                  <a:pt x="384766" y="20974"/>
                  <a:pt x="318444" y="16035"/>
                </a:cubicBezTo>
                <a:cubicBezTo>
                  <a:pt x="252122" y="11096"/>
                  <a:pt x="52096" y="8979"/>
                  <a:pt x="15760" y="9685"/>
                </a:cubicBezTo>
                <a:cubicBezTo>
                  <a:pt x="-20576" y="10391"/>
                  <a:pt x="8705" y="16741"/>
                  <a:pt x="75027" y="16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: 図形 1687">
            <a:extLst>
              <a:ext uri="{FF2B5EF4-FFF2-40B4-BE49-F238E27FC236}">
                <a16:creationId xmlns:a16="http://schemas.microsoft.com/office/drawing/2014/main" id="{2A966443-F2CB-42AF-8999-4D5C42D341A6}"/>
              </a:ext>
            </a:extLst>
          </p:cNvPr>
          <p:cNvSpPr/>
          <p:nvPr/>
        </p:nvSpPr>
        <p:spPr>
          <a:xfrm>
            <a:off x="1236130" y="5805912"/>
            <a:ext cx="605595" cy="186554"/>
          </a:xfrm>
          <a:custGeom>
            <a:avLst/>
            <a:gdLst>
              <a:gd name="connsiteX0" fmla="*/ 605370 w 605595"/>
              <a:gd name="connsiteY0" fmla="*/ 2221 h 186554"/>
              <a:gd name="connsiteX1" fmla="*/ 400053 w 605595"/>
              <a:gd name="connsiteY1" fmla="*/ 10688 h 186554"/>
              <a:gd name="connsiteX2" fmla="*/ 292103 w 605595"/>
              <a:gd name="connsiteY2" fmla="*/ 91121 h 186554"/>
              <a:gd name="connsiteX3" fmla="*/ 3 w 605595"/>
              <a:gd name="connsiteY3" fmla="*/ 186371 h 186554"/>
              <a:gd name="connsiteX4" fmla="*/ 285753 w 605595"/>
              <a:gd name="connsiteY4" fmla="*/ 65721 h 186554"/>
              <a:gd name="connsiteX5" fmla="*/ 357720 w 605595"/>
              <a:gd name="connsiteY5" fmla="*/ 23388 h 186554"/>
              <a:gd name="connsiteX6" fmla="*/ 605370 w 605595"/>
              <a:gd name="connsiteY6" fmla="*/ 2221 h 1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595" h="186554">
                <a:moveTo>
                  <a:pt x="605370" y="2221"/>
                </a:moveTo>
                <a:cubicBezTo>
                  <a:pt x="612425" y="104"/>
                  <a:pt x="452264" y="-4129"/>
                  <a:pt x="400053" y="10688"/>
                </a:cubicBezTo>
                <a:cubicBezTo>
                  <a:pt x="347842" y="25505"/>
                  <a:pt x="358778" y="61841"/>
                  <a:pt x="292103" y="91121"/>
                </a:cubicBezTo>
                <a:cubicBezTo>
                  <a:pt x="225428" y="120402"/>
                  <a:pt x="1061" y="190604"/>
                  <a:pt x="3" y="186371"/>
                </a:cubicBezTo>
                <a:cubicBezTo>
                  <a:pt x="-1055" y="182138"/>
                  <a:pt x="226133" y="92885"/>
                  <a:pt x="285753" y="65721"/>
                </a:cubicBezTo>
                <a:cubicBezTo>
                  <a:pt x="345372" y="38557"/>
                  <a:pt x="301981" y="31502"/>
                  <a:pt x="357720" y="23388"/>
                </a:cubicBezTo>
                <a:cubicBezTo>
                  <a:pt x="413459" y="15274"/>
                  <a:pt x="598315" y="4338"/>
                  <a:pt x="605370" y="2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: 図形 1688">
            <a:extLst>
              <a:ext uri="{FF2B5EF4-FFF2-40B4-BE49-F238E27FC236}">
                <a16:creationId xmlns:a16="http://schemas.microsoft.com/office/drawing/2014/main" id="{8E97269F-2867-48C3-BC50-F935F79C2564}"/>
              </a:ext>
            </a:extLst>
          </p:cNvPr>
          <p:cNvSpPr/>
          <p:nvPr/>
        </p:nvSpPr>
        <p:spPr>
          <a:xfrm>
            <a:off x="1537755" y="5300097"/>
            <a:ext cx="421677" cy="124921"/>
          </a:xfrm>
          <a:custGeom>
            <a:avLst/>
            <a:gdLst>
              <a:gd name="connsiteX0" fmla="*/ 1062 w 421677"/>
              <a:gd name="connsiteY0" fmla="*/ 57186 h 124921"/>
              <a:gd name="connsiteX1" fmla="*/ 159812 w 421677"/>
              <a:gd name="connsiteY1" fmla="*/ 93170 h 124921"/>
              <a:gd name="connsiteX2" fmla="*/ 420162 w 421677"/>
              <a:gd name="connsiteY2" fmla="*/ 36 h 124921"/>
              <a:gd name="connsiteX3" fmla="*/ 259295 w 421677"/>
              <a:gd name="connsiteY3" fmla="*/ 82586 h 124921"/>
              <a:gd name="connsiteX4" fmla="*/ 98428 w 421677"/>
              <a:gd name="connsiteY4" fmla="*/ 124920 h 124921"/>
              <a:gd name="connsiteX5" fmla="*/ 1062 w 421677"/>
              <a:gd name="connsiteY5" fmla="*/ 57186 h 12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677" h="124921">
                <a:moveTo>
                  <a:pt x="1062" y="57186"/>
                </a:moveTo>
                <a:cubicBezTo>
                  <a:pt x="11293" y="51894"/>
                  <a:pt x="89962" y="102695"/>
                  <a:pt x="159812" y="93170"/>
                </a:cubicBezTo>
                <a:cubicBezTo>
                  <a:pt x="229662" y="83645"/>
                  <a:pt x="403582" y="1800"/>
                  <a:pt x="420162" y="36"/>
                </a:cubicBezTo>
                <a:cubicBezTo>
                  <a:pt x="436743" y="-1728"/>
                  <a:pt x="312917" y="61772"/>
                  <a:pt x="259295" y="82586"/>
                </a:cubicBezTo>
                <a:cubicBezTo>
                  <a:pt x="205673" y="103400"/>
                  <a:pt x="140056" y="124567"/>
                  <a:pt x="98428" y="124920"/>
                </a:cubicBezTo>
                <a:cubicBezTo>
                  <a:pt x="56800" y="125273"/>
                  <a:pt x="-9169" y="62478"/>
                  <a:pt x="1062" y="57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: 図形 1689">
            <a:extLst>
              <a:ext uri="{FF2B5EF4-FFF2-40B4-BE49-F238E27FC236}">
                <a16:creationId xmlns:a16="http://schemas.microsoft.com/office/drawing/2014/main" id="{C632E601-9DAB-40B0-8ABA-783263F4F426}"/>
              </a:ext>
            </a:extLst>
          </p:cNvPr>
          <p:cNvSpPr/>
          <p:nvPr/>
        </p:nvSpPr>
        <p:spPr>
          <a:xfrm>
            <a:off x="1580760" y="4975181"/>
            <a:ext cx="531319" cy="295224"/>
          </a:xfrm>
          <a:custGeom>
            <a:avLst/>
            <a:gdLst>
              <a:gd name="connsiteX0" fmla="*/ 73415 w 531319"/>
              <a:gd name="connsiteY0" fmla="*/ 117519 h 295224"/>
              <a:gd name="connsiteX1" fmla="*/ 390 w 531319"/>
              <a:gd name="connsiteY1" fmla="*/ 250869 h 295224"/>
              <a:gd name="connsiteX2" fmla="*/ 111515 w 531319"/>
              <a:gd name="connsiteY2" fmla="*/ 285794 h 295224"/>
              <a:gd name="connsiteX3" fmla="*/ 527440 w 531319"/>
              <a:gd name="connsiteY3" fmla="*/ 95294 h 295224"/>
              <a:gd name="connsiteX4" fmla="*/ 308365 w 531319"/>
              <a:gd name="connsiteY4" fmla="*/ 184194 h 295224"/>
              <a:gd name="connsiteX5" fmla="*/ 121040 w 531319"/>
              <a:gd name="connsiteY5" fmla="*/ 250869 h 295224"/>
              <a:gd name="connsiteX6" fmla="*/ 270265 w 531319"/>
              <a:gd name="connsiteY6" fmla="*/ 155619 h 295224"/>
              <a:gd name="connsiteX7" fmla="*/ 292490 w 531319"/>
              <a:gd name="connsiteY7" fmla="*/ 44 h 295224"/>
              <a:gd name="connsiteX8" fmla="*/ 194065 w 531319"/>
              <a:gd name="connsiteY8" fmla="*/ 171494 h 295224"/>
              <a:gd name="connsiteX9" fmla="*/ 92465 w 531319"/>
              <a:gd name="connsiteY9" fmla="*/ 247694 h 295224"/>
              <a:gd name="connsiteX10" fmla="*/ 38490 w 531319"/>
              <a:gd name="connsiteY10" fmla="*/ 247694 h 295224"/>
              <a:gd name="connsiteX11" fmla="*/ 73415 w 531319"/>
              <a:gd name="connsiteY11" fmla="*/ 117519 h 2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1319" h="295224">
                <a:moveTo>
                  <a:pt x="73415" y="117519"/>
                </a:moveTo>
                <a:cubicBezTo>
                  <a:pt x="67065" y="118048"/>
                  <a:pt x="-5960" y="222823"/>
                  <a:pt x="390" y="250869"/>
                </a:cubicBezTo>
                <a:cubicBezTo>
                  <a:pt x="6740" y="278915"/>
                  <a:pt x="23673" y="311723"/>
                  <a:pt x="111515" y="285794"/>
                </a:cubicBezTo>
                <a:cubicBezTo>
                  <a:pt x="199357" y="259865"/>
                  <a:pt x="494632" y="112227"/>
                  <a:pt x="527440" y="95294"/>
                </a:cubicBezTo>
                <a:cubicBezTo>
                  <a:pt x="560248" y="78361"/>
                  <a:pt x="376098" y="158265"/>
                  <a:pt x="308365" y="184194"/>
                </a:cubicBezTo>
                <a:cubicBezTo>
                  <a:pt x="240632" y="210123"/>
                  <a:pt x="127390" y="255631"/>
                  <a:pt x="121040" y="250869"/>
                </a:cubicBezTo>
                <a:cubicBezTo>
                  <a:pt x="114690" y="246107"/>
                  <a:pt x="241690" y="197423"/>
                  <a:pt x="270265" y="155619"/>
                </a:cubicBezTo>
                <a:cubicBezTo>
                  <a:pt x="298840" y="113815"/>
                  <a:pt x="305190" y="-2602"/>
                  <a:pt x="292490" y="44"/>
                </a:cubicBezTo>
                <a:cubicBezTo>
                  <a:pt x="279790" y="2690"/>
                  <a:pt x="227402" y="130219"/>
                  <a:pt x="194065" y="171494"/>
                </a:cubicBezTo>
                <a:cubicBezTo>
                  <a:pt x="160728" y="212769"/>
                  <a:pt x="118394" y="234994"/>
                  <a:pt x="92465" y="247694"/>
                </a:cubicBezTo>
                <a:cubicBezTo>
                  <a:pt x="66536" y="260394"/>
                  <a:pt x="46957" y="264627"/>
                  <a:pt x="38490" y="247694"/>
                </a:cubicBezTo>
                <a:cubicBezTo>
                  <a:pt x="30023" y="230761"/>
                  <a:pt x="79765" y="116990"/>
                  <a:pt x="73415" y="117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1" name="フリーフォーム: 図形 1690">
            <a:extLst>
              <a:ext uri="{FF2B5EF4-FFF2-40B4-BE49-F238E27FC236}">
                <a16:creationId xmlns:a16="http://schemas.microsoft.com/office/drawing/2014/main" id="{28FB967A-E725-43E3-977D-E1187E07A36E}"/>
              </a:ext>
            </a:extLst>
          </p:cNvPr>
          <p:cNvSpPr/>
          <p:nvPr/>
        </p:nvSpPr>
        <p:spPr>
          <a:xfrm>
            <a:off x="1377823" y="5286026"/>
            <a:ext cx="140151" cy="263968"/>
          </a:xfrm>
          <a:custGeom>
            <a:avLst/>
            <a:gdLst>
              <a:gd name="connsiteX0" fmla="*/ 136652 w 140151"/>
              <a:gd name="connsiteY0" fmla="*/ 349 h 263968"/>
              <a:gd name="connsiteX1" fmla="*/ 73152 w 140151"/>
              <a:gd name="connsiteY1" fmla="*/ 174974 h 263968"/>
              <a:gd name="connsiteX2" fmla="*/ 127 w 140151"/>
              <a:gd name="connsiteY2" fmla="*/ 263874 h 263968"/>
              <a:gd name="connsiteX3" fmla="*/ 57277 w 140151"/>
              <a:gd name="connsiteY3" fmla="*/ 190849 h 263968"/>
              <a:gd name="connsiteX4" fmla="*/ 123952 w 140151"/>
              <a:gd name="connsiteY4" fmla="*/ 130524 h 263968"/>
              <a:gd name="connsiteX5" fmla="*/ 136652 w 140151"/>
              <a:gd name="connsiteY5" fmla="*/ 349 h 26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151" h="263968">
                <a:moveTo>
                  <a:pt x="136652" y="349"/>
                </a:moveTo>
                <a:cubicBezTo>
                  <a:pt x="128185" y="7757"/>
                  <a:pt x="95906" y="131053"/>
                  <a:pt x="73152" y="174974"/>
                </a:cubicBezTo>
                <a:cubicBezTo>
                  <a:pt x="50398" y="218895"/>
                  <a:pt x="2773" y="261228"/>
                  <a:pt x="127" y="263874"/>
                </a:cubicBezTo>
                <a:cubicBezTo>
                  <a:pt x="-2519" y="266520"/>
                  <a:pt x="36640" y="213074"/>
                  <a:pt x="57277" y="190849"/>
                </a:cubicBezTo>
                <a:cubicBezTo>
                  <a:pt x="77914" y="168624"/>
                  <a:pt x="110723" y="155395"/>
                  <a:pt x="123952" y="130524"/>
                </a:cubicBezTo>
                <a:cubicBezTo>
                  <a:pt x="137181" y="105653"/>
                  <a:pt x="145119" y="-7059"/>
                  <a:pt x="136652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2" name="フリーフォーム: 図形 1691">
            <a:extLst>
              <a:ext uri="{FF2B5EF4-FFF2-40B4-BE49-F238E27FC236}">
                <a16:creationId xmlns:a16="http://schemas.microsoft.com/office/drawing/2014/main" id="{AB4DE30C-6BDF-4220-B732-A22809538A3E}"/>
              </a:ext>
            </a:extLst>
          </p:cNvPr>
          <p:cNvSpPr/>
          <p:nvPr/>
        </p:nvSpPr>
        <p:spPr>
          <a:xfrm>
            <a:off x="3498437" y="8178380"/>
            <a:ext cx="125686" cy="471514"/>
          </a:xfrm>
          <a:custGeom>
            <a:avLst/>
            <a:gdLst>
              <a:gd name="connsiteX0" fmla="*/ 125296 w 125686"/>
              <a:gd name="connsiteY0" fmla="*/ 420 h 471514"/>
              <a:gd name="connsiteX1" fmla="*/ 53330 w 125686"/>
              <a:gd name="connsiteY1" fmla="*/ 180337 h 471514"/>
              <a:gd name="connsiteX2" fmla="*/ 2530 w 125686"/>
              <a:gd name="connsiteY2" fmla="*/ 461853 h 471514"/>
              <a:gd name="connsiteX3" fmla="*/ 8880 w 125686"/>
              <a:gd name="connsiteY3" fmla="*/ 389887 h 471514"/>
              <a:gd name="connsiteX4" fmla="*/ 19463 w 125686"/>
              <a:gd name="connsiteY4" fmla="*/ 229020 h 471514"/>
              <a:gd name="connsiteX5" fmla="*/ 125296 w 125686"/>
              <a:gd name="connsiteY5" fmla="*/ 420 h 4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686" h="471514">
                <a:moveTo>
                  <a:pt x="125296" y="420"/>
                </a:moveTo>
                <a:cubicBezTo>
                  <a:pt x="130940" y="-7694"/>
                  <a:pt x="73791" y="103432"/>
                  <a:pt x="53330" y="180337"/>
                </a:cubicBezTo>
                <a:cubicBezTo>
                  <a:pt x="32869" y="257242"/>
                  <a:pt x="9938" y="426928"/>
                  <a:pt x="2530" y="461853"/>
                </a:cubicBezTo>
                <a:cubicBezTo>
                  <a:pt x="-4878" y="496778"/>
                  <a:pt x="6058" y="428692"/>
                  <a:pt x="8880" y="389887"/>
                </a:cubicBezTo>
                <a:cubicBezTo>
                  <a:pt x="11702" y="351082"/>
                  <a:pt x="-1704" y="290756"/>
                  <a:pt x="19463" y="229020"/>
                </a:cubicBezTo>
                <a:cubicBezTo>
                  <a:pt x="40630" y="167284"/>
                  <a:pt x="119652" y="8534"/>
                  <a:pt x="125296" y="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3" name="フリーフォーム: 図形 1692">
            <a:extLst>
              <a:ext uri="{FF2B5EF4-FFF2-40B4-BE49-F238E27FC236}">
                <a16:creationId xmlns:a16="http://schemas.microsoft.com/office/drawing/2014/main" id="{C6B794EC-5873-4AD4-9A90-B8B92A1E78DF}"/>
              </a:ext>
            </a:extLst>
          </p:cNvPr>
          <p:cNvSpPr/>
          <p:nvPr/>
        </p:nvSpPr>
        <p:spPr>
          <a:xfrm>
            <a:off x="3480148" y="8301444"/>
            <a:ext cx="54693" cy="409348"/>
          </a:xfrm>
          <a:custGeom>
            <a:avLst/>
            <a:gdLst>
              <a:gd name="connsiteX0" fmla="*/ 54685 w 54693"/>
              <a:gd name="connsiteY0" fmla="*/ 123 h 409348"/>
              <a:gd name="connsiteX1" fmla="*/ 1769 w 54693"/>
              <a:gd name="connsiteY1" fmla="*/ 169456 h 409348"/>
              <a:gd name="connsiteX2" fmla="*/ 12352 w 54693"/>
              <a:gd name="connsiteY2" fmla="*/ 408639 h 409348"/>
              <a:gd name="connsiteX3" fmla="*/ 10235 w 54693"/>
              <a:gd name="connsiteY3" fmla="*/ 241423 h 409348"/>
              <a:gd name="connsiteX4" fmla="*/ 6002 w 54693"/>
              <a:gd name="connsiteY4" fmla="*/ 194856 h 409348"/>
              <a:gd name="connsiteX5" fmla="*/ 54685 w 54693"/>
              <a:gd name="connsiteY5" fmla="*/ 123 h 40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93" h="409348">
                <a:moveTo>
                  <a:pt x="54685" y="123"/>
                </a:moveTo>
                <a:cubicBezTo>
                  <a:pt x="53979" y="-4110"/>
                  <a:pt x="8824" y="101370"/>
                  <a:pt x="1769" y="169456"/>
                </a:cubicBezTo>
                <a:cubicBezTo>
                  <a:pt x="-5286" y="237542"/>
                  <a:pt x="10941" y="396645"/>
                  <a:pt x="12352" y="408639"/>
                </a:cubicBezTo>
                <a:cubicBezTo>
                  <a:pt x="13763" y="420633"/>
                  <a:pt x="11293" y="277053"/>
                  <a:pt x="10235" y="241423"/>
                </a:cubicBezTo>
                <a:cubicBezTo>
                  <a:pt x="9177" y="205793"/>
                  <a:pt x="-1406" y="230487"/>
                  <a:pt x="6002" y="194856"/>
                </a:cubicBezTo>
                <a:cubicBezTo>
                  <a:pt x="13410" y="159225"/>
                  <a:pt x="55391" y="4356"/>
                  <a:pt x="54685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4" name="フリーフォーム: 図形 1693">
            <a:extLst>
              <a:ext uri="{FF2B5EF4-FFF2-40B4-BE49-F238E27FC236}">
                <a16:creationId xmlns:a16="http://schemas.microsoft.com/office/drawing/2014/main" id="{3801D0A7-E1DF-42F9-9A94-05284432A3FC}"/>
              </a:ext>
            </a:extLst>
          </p:cNvPr>
          <p:cNvSpPr/>
          <p:nvPr/>
        </p:nvSpPr>
        <p:spPr>
          <a:xfrm>
            <a:off x="3378044" y="8881486"/>
            <a:ext cx="89278" cy="658124"/>
          </a:xfrm>
          <a:custGeom>
            <a:avLst/>
            <a:gdLst>
              <a:gd name="connsiteX0" fmla="*/ 89056 w 89278"/>
              <a:gd name="connsiteY0" fmla="*/ 47 h 658124"/>
              <a:gd name="connsiteX1" fmla="*/ 36139 w 89278"/>
              <a:gd name="connsiteY1" fmla="*/ 302731 h 658124"/>
              <a:gd name="connsiteX2" fmla="*/ 2273 w 89278"/>
              <a:gd name="connsiteY2" fmla="*/ 645631 h 658124"/>
              <a:gd name="connsiteX3" fmla="*/ 8623 w 89278"/>
              <a:gd name="connsiteY3" fmla="*/ 554614 h 658124"/>
              <a:gd name="connsiteX4" fmla="*/ 53073 w 89278"/>
              <a:gd name="connsiteY4" fmla="*/ 281564 h 658124"/>
              <a:gd name="connsiteX5" fmla="*/ 89056 w 89278"/>
              <a:gd name="connsiteY5" fmla="*/ 47 h 65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278" h="658124">
                <a:moveTo>
                  <a:pt x="89056" y="47"/>
                </a:moveTo>
                <a:cubicBezTo>
                  <a:pt x="86234" y="3575"/>
                  <a:pt x="50603" y="195134"/>
                  <a:pt x="36139" y="302731"/>
                </a:cubicBezTo>
                <a:cubicBezTo>
                  <a:pt x="21675" y="410328"/>
                  <a:pt x="6859" y="603651"/>
                  <a:pt x="2273" y="645631"/>
                </a:cubicBezTo>
                <a:cubicBezTo>
                  <a:pt x="-2313" y="687611"/>
                  <a:pt x="156" y="615292"/>
                  <a:pt x="8623" y="554614"/>
                </a:cubicBezTo>
                <a:cubicBezTo>
                  <a:pt x="17090" y="493936"/>
                  <a:pt x="38962" y="371522"/>
                  <a:pt x="53073" y="281564"/>
                </a:cubicBezTo>
                <a:cubicBezTo>
                  <a:pt x="67184" y="191606"/>
                  <a:pt x="91878" y="-3481"/>
                  <a:pt x="89056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5" name="フリーフォーム: 図形 1694">
            <a:extLst>
              <a:ext uri="{FF2B5EF4-FFF2-40B4-BE49-F238E27FC236}">
                <a16:creationId xmlns:a16="http://schemas.microsoft.com/office/drawing/2014/main" id="{03EA860C-0BDE-4EB2-99EF-D9F5349D7E57}"/>
              </a:ext>
            </a:extLst>
          </p:cNvPr>
          <p:cNvSpPr/>
          <p:nvPr/>
        </p:nvSpPr>
        <p:spPr>
          <a:xfrm>
            <a:off x="3376281" y="9248258"/>
            <a:ext cx="71811" cy="475752"/>
          </a:xfrm>
          <a:custGeom>
            <a:avLst/>
            <a:gdLst>
              <a:gd name="connsiteX0" fmla="*/ 71769 w 71811"/>
              <a:gd name="connsiteY0" fmla="*/ 1575 h 475752"/>
              <a:gd name="connsiteX1" fmla="*/ 12502 w 71811"/>
              <a:gd name="connsiteY1" fmla="*/ 376225 h 475752"/>
              <a:gd name="connsiteX2" fmla="*/ 25202 w 71811"/>
              <a:gd name="connsiteY2" fmla="*/ 475709 h 475752"/>
              <a:gd name="connsiteX3" fmla="*/ 23086 w 71811"/>
              <a:gd name="connsiteY3" fmla="*/ 386809 h 475752"/>
              <a:gd name="connsiteX4" fmla="*/ 1919 w 71811"/>
              <a:gd name="connsiteY4" fmla="*/ 247109 h 475752"/>
              <a:gd name="connsiteX5" fmla="*/ 71769 w 71811"/>
              <a:gd name="connsiteY5" fmla="*/ 1575 h 47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11" h="475752">
                <a:moveTo>
                  <a:pt x="71769" y="1575"/>
                </a:moveTo>
                <a:cubicBezTo>
                  <a:pt x="73533" y="23094"/>
                  <a:pt x="20263" y="297203"/>
                  <a:pt x="12502" y="376225"/>
                </a:cubicBezTo>
                <a:cubicBezTo>
                  <a:pt x="4741" y="455247"/>
                  <a:pt x="23438" y="473945"/>
                  <a:pt x="25202" y="475709"/>
                </a:cubicBezTo>
                <a:cubicBezTo>
                  <a:pt x="26966" y="477473"/>
                  <a:pt x="26966" y="424909"/>
                  <a:pt x="23086" y="386809"/>
                </a:cubicBezTo>
                <a:cubicBezTo>
                  <a:pt x="19206" y="348709"/>
                  <a:pt x="-7253" y="309198"/>
                  <a:pt x="1919" y="247109"/>
                </a:cubicBezTo>
                <a:cubicBezTo>
                  <a:pt x="11091" y="185020"/>
                  <a:pt x="70005" y="-19944"/>
                  <a:pt x="71769" y="1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6" name="フリーフォーム: 図形 1695">
            <a:extLst>
              <a:ext uri="{FF2B5EF4-FFF2-40B4-BE49-F238E27FC236}">
                <a16:creationId xmlns:a16="http://schemas.microsoft.com/office/drawing/2014/main" id="{6B7EB313-9F67-43A3-B9BC-6AACD06022EC}"/>
              </a:ext>
            </a:extLst>
          </p:cNvPr>
          <p:cNvSpPr/>
          <p:nvPr/>
        </p:nvSpPr>
        <p:spPr>
          <a:xfrm>
            <a:off x="3536048" y="9253662"/>
            <a:ext cx="73825" cy="634240"/>
          </a:xfrm>
          <a:custGeom>
            <a:avLst/>
            <a:gdLst>
              <a:gd name="connsiteX0" fmla="*/ 72869 w 73825"/>
              <a:gd name="connsiteY0" fmla="*/ 405 h 634240"/>
              <a:gd name="connsiteX1" fmla="*/ 43235 w 73825"/>
              <a:gd name="connsiteY1" fmla="*/ 332721 h 634240"/>
              <a:gd name="connsiteX2" fmla="*/ 58052 w 73825"/>
              <a:gd name="connsiteY2" fmla="*/ 521105 h 634240"/>
              <a:gd name="connsiteX3" fmla="*/ 55935 w 73825"/>
              <a:gd name="connsiteY3" fmla="*/ 633288 h 634240"/>
              <a:gd name="connsiteX4" fmla="*/ 32652 w 73825"/>
              <a:gd name="connsiteY4" fmla="*/ 565555 h 634240"/>
              <a:gd name="connsiteX5" fmla="*/ 902 w 73825"/>
              <a:gd name="connsiteY5" fmla="*/ 404688 h 634240"/>
              <a:gd name="connsiteX6" fmla="*/ 72869 w 73825"/>
              <a:gd name="connsiteY6" fmla="*/ 405 h 63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25" h="634240">
                <a:moveTo>
                  <a:pt x="72869" y="405"/>
                </a:moveTo>
                <a:cubicBezTo>
                  <a:pt x="79924" y="-11589"/>
                  <a:pt x="45704" y="245938"/>
                  <a:pt x="43235" y="332721"/>
                </a:cubicBezTo>
                <a:cubicBezTo>
                  <a:pt x="40766" y="419504"/>
                  <a:pt x="55935" y="471011"/>
                  <a:pt x="58052" y="521105"/>
                </a:cubicBezTo>
                <a:cubicBezTo>
                  <a:pt x="60169" y="571199"/>
                  <a:pt x="60168" y="625880"/>
                  <a:pt x="55935" y="633288"/>
                </a:cubicBezTo>
                <a:cubicBezTo>
                  <a:pt x="51702" y="640696"/>
                  <a:pt x="41824" y="603655"/>
                  <a:pt x="32652" y="565555"/>
                </a:cubicBezTo>
                <a:cubicBezTo>
                  <a:pt x="23480" y="527455"/>
                  <a:pt x="-5448" y="492177"/>
                  <a:pt x="902" y="404688"/>
                </a:cubicBezTo>
                <a:cubicBezTo>
                  <a:pt x="7252" y="317199"/>
                  <a:pt x="65814" y="12399"/>
                  <a:pt x="72869" y="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7" name="フリーフォーム: 図形 1696">
            <a:extLst>
              <a:ext uri="{FF2B5EF4-FFF2-40B4-BE49-F238E27FC236}">
                <a16:creationId xmlns:a16="http://schemas.microsoft.com/office/drawing/2014/main" id="{11D9A404-F00F-4462-9748-6994D506E8B2}"/>
              </a:ext>
            </a:extLst>
          </p:cNvPr>
          <p:cNvSpPr/>
          <p:nvPr/>
        </p:nvSpPr>
        <p:spPr>
          <a:xfrm>
            <a:off x="3684506" y="10091701"/>
            <a:ext cx="229618" cy="630576"/>
          </a:xfrm>
          <a:custGeom>
            <a:avLst/>
            <a:gdLst>
              <a:gd name="connsiteX0" fmla="*/ 229211 w 229618"/>
              <a:gd name="connsiteY0" fmla="*/ 2682 h 630576"/>
              <a:gd name="connsiteX1" fmla="*/ 9077 w 229618"/>
              <a:gd name="connsiteY1" fmla="*/ 616516 h 630576"/>
              <a:gd name="connsiteX2" fmla="*/ 61994 w 229618"/>
              <a:gd name="connsiteY2" fmla="*/ 400616 h 630576"/>
              <a:gd name="connsiteX3" fmla="*/ 229211 w 229618"/>
              <a:gd name="connsiteY3" fmla="*/ 2682 h 63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618" h="630576">
                <a:moveTo>
                  <a:pt x="229211" y="2682"/>
                </a:moveTo>
                <a:cubicBezTo>
                  <a:pt x="220391" y="38665"/>
                  <a:pt x="36946" y="550194"/>
                  <a:pt x="9077" y="616516"/>
                </a:cubicBezTo>
                <a:cubicBezTo>
                  <a:pt x="-18792" y="682838"/>
                  <a:pt x="22836" y="498336"/>
                  <a:pt x="61994" y="400616"/>
                </a:cubicBezTo>
                <a:cubicBezTo>
                  <a:pt x="101152" y="302897"/>
                  <a:pt x="238031" y="-33301"/>
                  <a:pt x="229211" y="2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フリーフォーム: 図形 1697">
            <a:extLst>
              <a:ext uri="{FF2B5EF4-FFF2-40B4-BE49-F238E27FC236}">
                <a16:creationId xmlns:a16="http://schemas.microsoft.com/office/drawing/2014/main" id="{6954E255-1B9E-4784-96FE-A51170E797E0}"/>
              </a:ext>
            </a:extLst>
          </p:cNvPr>
          <p:cNvSpPr/>
          <p:nvPr/>
        </p:nvSpPr>
        <p:spPr>
          <a:xfrm>
            <a:off x="3183457" y="10324980"/>
            <a:ext cx="228305" cy="296454"/>
          </a:xfrm>
          <a:custGeom>
            <a:avLst/>
            <a:gdLst>
              <a:gd name="connsiteX0" fmla="*/ 10 w 228305"/>
              <a:gd name="connsiteY0" fmla="*/ 120 h 296454"/>
              <a:gd name="connsiteX1" fmla="*/ 69860 w 228305"/>
              <a:gd name="connsiteY1" fmla="*/ 120770 h 296454"/>
              <a:gd name="connsiteX2" fmla="*/ 222260 w 228305"/>
              <a:gd name="connsiteY2" fmla="*/ 201203 h 296454"/>
              <a:gd name="connsiteX3" fmla="*/ 184160 w 228305"/>
              <a:gd name="connsiteY3" fmla="*/ 213903 h 296454"/>
              <a:gd name="connsiteX4" fmla="*/ 57160 w 228305"/>
              <a:gd name="connsiteY4" fmla="*/ 296453 h 296454"/>
              <a:gd name="connsiteX5" fmla="*/ 158760 w 228305"/>
              <a:gd name="connsiteY5" fmla="*/ 211787 h 296454"/>
              <a:gd name="connsiteX6" fmla="*/ 74093 w 228305"/>
              <a:gd name="connsiteY6" fmla="*/ 144053 h 296454"/>
              <a:gd name="connsiteX7" fmla="*/ 10 w 228305"/>
              <a:gd name="connsiteY7" fmla="*/ 120 h 29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305" h="296454">
                <a:moveTo>
                  <a:pt x="10" y="120"/>
                </a:moveTo>
                <a:cubicBezTo>
                  <a:pt x="-695" y="-3760"/>
                  <a:pt x="32818" y="87256"/>
                  <a:pt x="69860" y="120770"/>
                </a:cubicBezTo>
                <a:cubicBezTo>
                  <a:pt x="106902" y="154284"/>
                  <a:pt x="203210" y="185681"/>
                  <a:pt x="222260" y="201203"/>
                </a:cubicBezTo>
                <a:cubicBezTo>
                  <a:pt x="241310" y="216725"/>
                  <a:pt x="211677" y="198028"/>
                  <a:pt x="184160" y="213903"/>
                </a:cubicBezTo>
                <a:cubicBezTo>
                  <a:pt x="156643" y="229778"/>
                  <a:pt x="61393" y="296806"/>
                  <a:pt x="57160" y="296453"/>
                </a:cubicBezTo>
                <a:cubicBezTo>
                  <a:pt x="52927" y="296100"/>
                  <a:pt x="155938" y="237187"/>
                  <a:pt x="158760" y="211787"/>
                </a:cubicBezTo>
                <a:cubicBezTo>
                  <a:pt x="161582" y="186387"/>
                  <a:pt x="102315" y="173334"/>
                  <a:pt x="74093" y="144053"/>
                </a:cubicBezTo>
                <a:cubicBezTo>
                  <a:pt x="45871" y="114772"/>
                  <a:pt x="715" y="4000"/>
                  <a:pt x="10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9" name="フリーフォーム: 図形 1698">
            <a:extLst>
              <a:ext uri="{FF2B5EF4-FFF2-40B4-BE49-F238E27FC236}">
                <a16:creationId xmlns:a16="http://schemas.microsoft.com/office/drawing/2014/main" id="{127849F6-8C32-4383-A938-FF51E34A9A89}"/>
              </a:ext>
            </a:extLst>
          </p:cNvPr>
          <p:cNvSpPr/>
          <p:nvPr/>
        </p:nvSpPr>
        <p:spPr>
          <a:xfrm>
            <a:off x="3587750" y="10218723"/>
            <a:ext cx="42590" cy="400637"/>
          </a:xfrm>
          <a:custGeom>
            <a:avLst/>
            <a:gdLst>
              <a:gd name="connsiteX0" fmla="*/ 12700 w 42590"/>
              <a:gd name="connsiteY0" fmla="*/ 2660 h 400637"/>
              <a:gd name="connsiteX1" fmla="*/ 16933 w 42590"/>
              <a:gd name="connsiteY1" fmla="*/ 284177 h 400637"/>
              <a:gd name="connsiteX2" fmla="*/ 0 w 42590"/>
              <a:gd name="connsiteY2" fmla="*/ 400594 h 400637"/>
              <a:gd name="connsiteX3" fmla="*/ 16933 w 42590"/>
              <a:gd name="connsiteY3" fmla="*/ 273594 h 400637"/>
              <a:gd name="connsiteX4" fmla="*/ 42333 w 42590"/>
              <a:gd name="connsiteY4" fmla="*/ 148710 h 400637"/>
              <a:gd name="connsiteX5" fmla="*/ 12700 w 42590"/>
              <a:gd name="connsiteY5" fmla="*/ 2660 h 40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90" h="400637">
                <a:moveTo>
                  <a:pt x="12700" y="2660"/>
                </a:moveTo>
                <a:cubicBezTo>
                  <a:pt x="8467" y="25238"/>
                  <a:pt x="19050" y="217855"/>
                  <a:pt x="16933" y="284177"/>
                </a:cubicBezTo>
                <a:cubicBezTo>
                  <a:pt x="14816" y="350499"/>
                  <a:pt x="0" y="402358"/>
                  <a:pt x="0" y="400594"/>
                </a:cubicBezTo>
                <a:cubicBezTo>
                  <a:pt x="0" y="398830"/>
                  <a:pt x="9877" y="315575"/>
                  <a:pt x="16933" y="273594"/>
                </a:cubicBezTo>
                <a:cubicBezTo>
                  <a:pt x="23989" y="231613"/>
                  <a:pt x="45155" y="189985"/>
                  <a:pt x="42333" y="148710"/>
                </a:cubicBezTo>
                <a:cubicBezTo>
                  <a:pt x="39511" y="107435"/>
                  <a:pt x="16933" y="-19918"/>
                  <a:pt x="12700" y="2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フリーフォーム: 図形 1699">
            <a:extLst>
              <a:ext uri="{FF2B5EF4-FFF2-40B4-BE49-F238E27FC236}">
                <a16:creationId xmlns:a16="http://schemas.microsoft.com/office/drawing/2014/main" id="{FF3FE25C-2C65-48B9-974B-3BDB7FF57A9B}"/>
              </a:ext>
            </a:extLst>
          </p:cNvPr>
          <p:cNvSpPr/>
          <p:nvPr/>
        </p:nvSpPr>
        <p:spPr>
          <a:xfrm>
            <a:off x="4079438" y="8661382"/>
            <a:ext cx="300406" cy="441017"/>
          </a:xfrm>
          <a:custGeom>
            <a:avLst/>
            <a:gdLst>
              <a:gd name="connsiteX0" fmla="*/ 1495 w 300406"/>
              <a:gd name="connsiteY0" fmla="*/ 18 h 441017"/>
              <a:gd name="connsiteX1" fmla="*/ 29012 w 300406"/>
              <a:gd name="connsiteY1" fmla="*/ 232851 h 441017"/>
              <a:gd name="connsiteX2" fmla="*/ 136962 w 300406"/>
              <a:gd name="connsiteY2" fmla="*/ 298468 h 441017"/>
              <a:gd name="connsiteX3" fmla="*/ 297829 w 300406"/>
              <a:gd name="connsiteY3" fmla="*/ 440285 h 441017"/>
              <a:gd name="connsiteX4" fmla="*/ 223745 w 300406"/>
              <a:gd name="connsiteY4" fmla="*/ 349268 h 441017"/>
              <a:gd name="connsiteX5" fmla="*/ 62879 w 300406"/>
              <a:gd name="connsiteY5" fmla="*/ 245551 h 441017"/>
              <a:gd name="connsiteX6" fmla="*/ 1495 w 300406"/>
              <a:gd name="connsiteY6" fmla="*/ 18 h 44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406" h="441017">
                <a:moveTo>
                  <a:pt x="1495" y="18"/>
                </a:moveTo>
                <a:cubicBezTo>
                  <a:pt x="-4149" y="-2099"/>
                  <a:pt x="6434" y="183109"/>
                  <a:pt x="29012" y="232851"/>
                </a:cubicBezTo>
                <a:cubicBezTo>
                  <a:pt x="51590" y="282593"/>
                  <a:pt x="92159" y="263896"/>
                  <a:pt x="136962" y="298468"/>
                </a:cubicBezTo>
                <a:cubicBezTo>
                  <a:pt x="181765" y="333040"/>
                  <a:pt x="283365" y="431818"/>
                  <a:pt x="297829" y="440285"/>
                </a:cubicBezTo>
                <a:cubicBezTo>
                  <a:pt x="312293" y="448752"/>
                  <a:pt x="262903" y="381724"/>
                  <a:pt x="223745" y="349268"/>
                </a:cubicBezTo>
                <a:cubicBezTo>
                  <a:pt x="184587" y="316812"/>
                  <a:pt x="97451" y="300231"/>
                  <a:pt x="62879" y="245551"/>
                </a:cubicBezTo>
                <a:cubicBezTo>
                  <a:pt x="28307" y="190871"/>
                  <a:pt x="7139" y="2135"/>
                  <a:pt x="149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1" name="フリーフォーム: 図形 1700">
            <a:extLst>
              <a:ext uri="{FF2B5EF4-FFF2-40B4-BE49-F238E27FC236}">
                <a16:creationId xmlns:a16="http://schemas.microsoft.com/office/drawing/2014/main" id="{394242FF-60DC-4901-8E2C-5B09648DAB60}"/>
              </a:ext>
            </a:extLst>
          </p:cNvPr>
          <p:cNvSpPr/>
          <p:nvPr/>
        </p:nvSpPr>
        <p:spPr>
          <a:xfrm>
            <a:off x="3600181" y="7880591"/>
            <a:ext cx="256842" cy="527082"/>
          </a:xfrm>
          <a:custGeom>
            <a:avLst/>
            <a:gdLst>
              <a:gd name="connsiteX0" fmla="*/ 188652 w 256842"/>
              <a:gd name="connsiteY0" fmla="*/ 3992 h 527082"/>
              <a:gd name="connsiteX1" fmla="*/ 237336 w 256842"/>
              <a:gd name="connsiteY1" fmla="*/ 124642 h 527082"/>
              <a:gd name="connsiteX2" fmla="*/ 237336 w 256842"/>
              <a:gd name="connsiteY2" fmla="*/ 317259 h 527082"/>
              <a:gd name="connsiteX3" fmla="*/ 269 w 256842"/>
              <a:gd name="connsiteY3" fmla="*/ 526809 h 527082"/>
              <a:gd name="connsiteX4" fmla="*/ 190769 w 256842"/>
              <a:gd name="connsiteY4" fmla="*/ 359592 h 527082"/>
              <a:gd name="connsiteX5" fmla="*/ 216169 w 256842"/>
              <a:gd name="connsiteY5" fmla="*/ 270692 h 527082"/>
              <a:gd name="connsiteX6" fmla="*/ 188652 w 256842"/>
              <a:gd name="connsiteY6" fmla="*/ 3992 h 52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842" h="527082">
                <a:moveTo>
                  <a:pt x="188652" y="3992"/>
                </a:moveTo>
                <a:cubicBezTo>
                  <a:pt x="192180" y="-20350"/>
                  <a:pt x="229222" y="72431"/>
                  <a:pt x="237336" y="124642"/>
                </a:cubicBezTo>
                <a:cubicBezTo>
                  <a:pt x="245450" y="176853"/>
                  <a:pt x="276847" y="250231"/>
                  <a:pt x="237336" y="317259"/>
                </a:cubicBezTo>
                <a:cubicBezTo>
                  <a:pt x="197825" y="384287"/>
                  <a:pt x="8030" y="519753"/>
                  <a:pt x="269" y="526809"/>
                </a:cubicBezTo>
                <a:cubicBezTo>
                  <a:pt x="-7492" y="533865"/>
                  <a:pt x="154786" y="402278"/>
                  <a:pt x="190769" y="359592"/>
                </a:cubicBezTo>
                <a:cubicBezTo>
                  <a:pt x="226752" y="316906"/>
                  <a:pt x="216522" y="328547"/>
                  <a:pt x="216169" y="270692"/>
                </a:cubicBezTo>
                <a:cubicBezTo>
                  <a:pt x="215816" y="212837"/>
                  <a:pt x="185124" y="28334"/>
                  <a:pt x="188652" y="3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2" name="フリーフォーム: 図形 1701">
            <a:extLst>
              <a:ext uri="{FF2B5EF4-FFF2-40B4-BE49-F238E27FC236}">
                <a16:creationId xmlns:a16="http://schemas.microsoft.com/office/drawing/2014/main" id="{81E23E03-5873-449B-A85E-3F1C8A4FAF70}"/>
              </a:ext>
            </a:extLst>
          </p:cNvPr>
          <p:cNvSpPr/>
          <p:nvPr/>
        </p:nvSpPr>
        <p:spPr>
          <a:xfrm>
            <a:off x="3595971" y="8109915"/>
            <a:ext cx="96051" cy="185446"/>
          </a:xfrm>
          <a:custGeom>
            <a:avLst/>
            <a:gdLst>
              <a:gd name="connsiteX0" fmla="*/ 76446 w 96051"/>
              <a:gd name="connsiteY0" fmla="*/ 1152 h 185446"/>
              <a:gd name="connsiteX1" fmla="*/ 44696 w 96051"/>
              <a:gd name="connsiteY1" fmla="*/ 134502 h 185446"/>
              <a:gd name="connsiteX2" fmla="*/ 246 w 96051"/>
              <a:gd name="connsiteY2" fmla="*/ 185302 h 185446"/>
              <a:gd name="connsiteX3" fmla="*/ 65862 w 96051"/>
              <a:gd name="connsiteY3" fmla="*/ 147202 h 185446"/>
              <a:gd name="connsiteX4" fmla="*/ 95496 w 96051"/>
              <a:gd name="connsiteY4" fmla="*/ 73118 h 185446"/>
              <a:gd name="connsiteX5" fmla="*/ 76446 w 96051"/>
              <a:gd name="connsiteY5" fmla="*/ 1152 h 18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051" h="185446">
                <a:moveTo>
                  <a:pt x="76446" y="1152"/>
                </a:moveTo>
                <a:cubicBezTo>
                  <a:pt x="67979" y="11383"/>
                  <a:pt x="57396" y="103810"/>
                  <a:pt x="44696" y="134502"/>
                </a:cubicBezTo>
                <a:cubicBezTo>
                  <a:pt x="31996" y="165194"/>
                  <a:pt x="-3282" y="183185"/>
                  <a:pt x="246" y="185302"/>
                </a:cubicBezTo>
                <a:cubicBezTo>
                  <a:pt x="3774" y="187419"/>
                  <a:pt x="49987" y="165899"/>
                  <a:pt x="65862" y="147202"/>
                </a:cubicBezTo>
                <a:cubicBezTo>
                  <a:pt x="81737" y="128505"/>
                  <a:pt x="91968" y="94637"/>
                  <a:pt x="95496" y="73118"/>
                </a:cubicBezTo>
                <a:cubicBezTo>
                  <a:pt x="99024" y="51599"/>
                  <a:pt x="84913" y="-9079"/>
                  <a:pt x="76446" y="1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3" name="フリーフォーム: 図形 1702">
            <a:extLst>
              <a:ext uri="{FF2B5EF4-FFF2-40B4-BE49-F238E27FC236}">
                <a16:creationId xmlns:a16="http://schemas.microsoft.com/office/drawing/2014/main" id="{46932294-8860-463D-84C0-99277EE9B72B}"/>
              </a:ext>
            </a:extLst>
          </p:cNvPr>
          <p:cNvSpPr/>
          <p:nvPr/>
        </p:nvSpPr>
        <p:spPr>
          <a:xfrm>
            <a:off x="3742102" y="9960945"/>
            <a:ext cx="381417" cy="156972"/>
          </a:xfrm>
          <a:custGeom>
            <a:avLst/>
            <a:gdLst>
              <a:gd name="connsiteX0" fmla="*/ 165 w 381417"/>
              <a:gd name="connsiteY0" fmla="*/ 156722 h 156972"/>
              <a:gd name="connsiteX1" fmla="*/ 232998 w 381417"/>
              <a:gd name="connsiteY1" fmla="*/ 38188 h 156972"/>
              <a:gd name="connsiteX2" fmla="*/ 381165 w 381417"/>
              <a:gd name="connsiteY2" fmla="*/ 105922 h 156972"/>
              <a:gd name="connsiteX3" fmla="*/ 199131 w 381417"/>
              <a:gd name="connsiteY3" fmla="*/ 88 h 156972"/>
              <a:gd name="connsiteX4" fmla="*/ 165 w 381417"/>
              <a:gd name="connsiteY4" fmla="*/ 156722 h 15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417" h="156972">
                <a:moveTo>
                  <a:pt x="165" y="156722"/>
                </a:moveTo>
                <a:cubicBezTo>
                  <a:pt x="5809" y="163072"/>
                  <a:pt x="169498" y="46655"/>
                  <a:pt x="232998" y="38188"/>
                </a:cubicBezTo>
                <a:cubicBezTo>
                  <a:pt x="296498" y="29721"/>
                  <a:pt x="386809" y="112272"/>
                  <a:pt x="381165" y="105922"/>
                </a:cubicBezTo>
                <a:cubicBezTo>
                  <a:pt x="375521" y="99572"/>
                  <a:pt x="263337" y="-3440"/>
                  <a:pt x="199131" y="88"/>
                </a:cubicBezTo>
                <a:cubicBezTo>
                  <a:pt x="134925" y="3616"/>
                  <a:pt x="-5479" y="150372"/>
                  <a:pt x="165" y="156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4" name="フリーフォーム: 図形 1703">
            <a:extLst>
              <a:ext uri="{FF2B5EF4-FFF2-40B4-BE49-F238E27FC236}">
                <a16:creationId xmlns:a16="http://schemas.microsoft.com/office/drawing/2014/main" id="{61672910-1BFB-41D9-9494-1EAA47F12D8F}"/>
              </a:ext>
            </a:extLst>
          </p:cNvPr>
          <p:cNvSpPr/>
          <p:nvPr/>
        </p:nvSpPr>
        <p:spPr>
          <a:xfrm>
            <a:off x="5949808" y="8085837"/>
            <a:ext cx="601276" cy="275433"/>
          </a:xfrm>
          <a:custGeom>
            <a:avLst/>
            <a:gdLst>
              <a:gd name="connsiteX0" fmla="*/ 6492 w 601276"/>
              <a:gd name="connsiteY0" fmla="*/ 8296 h 275433"/>
              <a:gd name="connsiteX1" fmla="*/ 582225 w 601276"/>
              <a:gd name="connsiteY1" fmla="*/ 270763 h 275433"/>
              <a:gd name="connsiteX2" fmla="*/ 446759 w 601276"/>
              <a:gd name="connsiteY2" fmla="*/ 169163 h 275433"/>
              <a:gd name="connsiteX3" fmla="*/ 281659 w 601276"/>
              <a:gd name="connsiteY3" fmla="*/ 76030 h 275433"/>
              <a:gd name="connsiteX4" fmla="*/ 6492 w 601276"/>
              <a:gd name="connsiteY4" fmla="*/ 8296 h 2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6" h="275433">
                <a:moveTo>
                  <a:pt x="6492" y="8296"/>
                </a:moveTo>
                <a:cubicBezTo>
                  <a:pt x="56586" y="40751"/>
                  <a:pt x="508847" y="243952"/>
                  <a:pt x="582225" y="270763"/>
                </a:cubicBezTo>
                <a:cubicBezTo>
                  <a:pt x="655603" y="297574"/>
                  <a:pt x="496853" y="201618"/>
                  <a:pt x="446759" y="169163"/>
                </a:cubicBezTo>
                <a:cubicBezTo>
                  <a:pt x="396665" y="136708"/>
                  <a:pt x="352920" y="104958"/>
                  <a:pt x="281659" y="76030"/>
                </a:cubicBezTo>
                <a:cubicBezTo>
                  <a:pt x="210398" y="47102"/>
                  <a:pt x="-43602" y="-24159"/>
                  <a:pt x="6492" y="8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5" name="フリーフォーム: 図形 1704">
            <a:extLst>
              <a:ext uri="{FF2B5EF4-FFF2-40B4-BE49-F238E27FC236}">
                <a16:creationId xmlns:a16="http://schemas.microsoft.com/office/drawing/2014/main" id="{F329FFFA-EE69-435A-A6BE-526B1CFA1EAC}"/>
              </a:ext>
            </a:extLst>
          </p:cNvPr>
          <p:cNvSpPr/>
          <p:nvPr/>
        </p:nvSpPr>
        <p:spPr>
          <a:xfrm>
            <a:off x="5575192" y="8801007"/>
            <a:ext cx="170929" cy="592524"/>
          </a:xfrm>
          <a:custGeom>
            <a:avLst/>
            <a:gdLst>
              <a:gd name="connsiteX0" fmla="*/ 21275 w 170929"/>
              <a:gd name="connsiteY0" fmla="*/ 93 h 592524"/>
              <a:gd name="connsiteX1" fmla="*/ 29741 w 170929"/>
              <a:gd name="connsiteY1" fmla="*/ 342993 h 592524"/>
              <a:gd name="connsiteX2" fmla="*/ 169441 w 170929"/>
              <a:gd name="connsiteY2" fmla="*/ 588526 h 592524"/>
              <a:gd name="connsiteX3" fmla="*/ 97475 w 170929"/>
              <a:gd name="connsiteY3" fmla="*/ 486926 h 592524"/>
              <a:gd name="connsiteX4" fmla="*/ 4341 w 170929"/>
              <a:gd name="connsiteY4" fmla="*/ 376860 h 592524"/>
              <a:gd name="connsiteX5" fmla="*/ 21275 w 170929"/>
              <a:gd name="connsiteY5" fmla="*/ 93 h 59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929" h="592524">
                <a:moveTo>
                  <a:pt x="21275" y="93"/>
                </a:moveTo>
                <a:cubicBezTo>
                  <a:pt x="25508" y="-5551"/>
                  <a:pt x="5047" y="244921"/>
                  <a:pt x="29741" y="342993"/>
                </a:cubicBezTo>
                <a:cubicBezTo>
                  <a:pt x="54435" y="441065"/>
                  <a:pt x="158152" y="564537"/>
                  <a:pt x="169441" y="588526"/>
                </a:cubicBezTo>
                <a:cubicBezTo>
                  <a:pt x="180730" y="612515"/>
                  <a:pt x="124992" y="522204"/>
                  <a:pt x="97475" y="486926"/>
                </a:cubicBezTo>
                <a:cubicBezTo>
                  <a:pt x="69958" y="451648"/>
                  <a:pt x="19158" y="457293"/>
                  <a:pt x="4341" y="376860"/>
                </a:cubicBezTo>
                <a:cubicBezTo>
                  <a:pt x="-10476" y="296427"/>
                  <a:pt x="17042" y="5737"/>
                  <a:pt x="21275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フリーフォーム: 図形 1705">
            <a:extLst>
              <a:ext uri="{FF2B5EF4-FFF2-40B4-BE49-F238E27FC236}">
                <a16:creationId xmlns:a16="http://schemas.microsoft.com/office/drawing/2014/main" id="{ABDD305F-B47D-475E-9B26-4AE1F2138B1A}"/>
              </a:ext>
            </a:extLst>
          </p:cNvPr>
          <p:cNvSpPr/>
          <p:nvPr/>
        </p:nvSpPr>
        <p:spPr>
          <a:xfrm>
            <a:off x="5858892" y="8961864"/>
            <a:ext cx="101950" cy="388775"/>
          </a:xfrm>
          <a:custGeom>
            <a:avLst/>
            <a:gdLst>
              <a:gd name="connsiteX0" fmla="*/ 80475 w 101950"/>
              <a:gd name="connsiteY0" fmla="*/ 103 h 388775"/>
              <a:gd name="connsiteX1" fmla="*/ 21208 w 101950"/>
              <a:gd name="connsiteY1" fmla="*/ 186369 h 388775"/>
              <a:gd name="connsiteX2" fmla="*/ 101641 w 101950"/>
              <a:gd name="connsiteY2" fmla="*/ 385336 h 388775"/>
              <a:gd name="connsiteX3" fmla="*/ 50841 w 101950"/>
              <a:gd name="connsiteY3" fmla="*/ 317603 h 388775"/>
              <a:gd name="connsiteX4" fmla="*/ 41 w 101950"/>
              <a:gd name="connsiteY4" fmla="*/ 211769 h 388775"/>
              <a:gd name="connsiteX5" fmla="*/ 80475 w 101950"/>
              <a:gd name="connsiteY5" fmla="*/ 103 h 38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50" h="388775">
                <a:moveTo>
                  <a:pt x="80475" y="103"/>
                </a:moveTo>
                <a:cubicBezTo>
                  <a:pt x="84003" y="-4130"/>
                  <a:pt x="17680" y="122164"/>
                  <a:pt x="21208" y="186369"/>
                </a:cubicBezTo>
                <a:cubicBezTo>
                  <a:pt x="24736" y="250574"/>
                  <a:pt x="96702" y="363464"/>
                  <a:pt x="101641" y="385336"/>
                </a:cubicBezTo>
                <a:cubicBezTo>
                  <a:pt x="106580" y="407208"/>
                  <a:pt x="50841" y="317603"/>
                  <a:pt x="50841" y="317603"/>
                </a:cubicBezTo>
                <a:cubicBezTo>
                  <a:pt x="33908" y="288675"/>
                  <a:pt x="-1370" y="260452"/>
                  <a:pt x="41" y="211769"/>
                </a:cubicBezTo>
                <a:cubicBezTo>
                  <a:pt x="1452" y="163086"/>
                  <a:pt x="76947" y="4336"/>
                  <a:pt x="80475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7" name="フリーフォーム: 図形 1706">
            <a:extLst>
              <a:ext uri="{FF2B5EF4-FFF2-40B4-BE49-F238E27FC236}">
                <a16:creationId xmlns:a16="http://schemas.microsoft.com/office/drawing/2014/main" id="{891BD51C-0BB7-4733-B84E-3BD3B2E4EDB4}"/>
              </a:ext>
            </a:extLst>
          </p:cNvPr>
          <p:cNvSpPr/>
          <p:nvPr/>
        </p:nvSpPr>
        <p:spPr>
          <a:xfrm>
            <a:off x="6121837" y="8760269"/>
            <a:ext cx="306499" cy="437280"/>
          </a:xfrm>
          <a:custGeom>
            <a:avLst/>
            <a:gdLst>
              <a:gd name="connsiteX0" fmla="*/ 3796 w 306499"/>
              <a:gd name="connsiteY0" fmla="*/ 2731 h 437280"/>
              <a:gd name="connsiteX1" fmla="*/ 295896 w 306499"/>
              <a:gd name="connsiteY1" fmla="*/ 421831 h 437280"/>
              <a:gd name="connsiteX2" fmla="*/ 232396 w 306499"/>
              <a:gd name="connsiteY2" fmla="*/ 337164 h 437280"/>
              <a:gd name="connsiteX3" fmla="*/ 135030 w 306499"/>
              <a:gd name="connsiteY3" fmla="*/ 244031 h 437280"/>
              <a:gd name="connsiteX4" fmla="*/ 3796 w 306499"/>
              <a:gd name="connsiteY4" fmla="*/ 2731 h 43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499" h="437280">
                <a:moveTo>
                  <a:pt x="3796" y="2731"/>
                </a:moveTo>
                <a:cubicBezTo>
                  <a:pt x="30607" y="32364"/>
                  <a:pt x="257796" y="366092"/>
                  <a:pt x="295896" y="421831"/>
                </a:cubicBezTo>
                <a:cubicBezTo>
                  <a:pt x="333996" y="477570"/>
                  <a:pt x="259207" y="366797"/>
                  <a:pt x="232396" y="337164"/>
                </a:cubicBezTo>
                <a:cubicBezTo>
                  <a:pt x="205585" y="307531"/>
                  <a:pt x="170308" y="294831"/>
                  <a:pt x="135030" y="244031"/>
                </a:cubicBezTo>
                <a:cubicBezTo>
                  <a:pt x="99752" y="193231"/>
                  <a:pt x="-23015" y="-26902"/>
                  <a:pt x="3796" y="2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8" name="フリーフォーム: 図形 1707">
            <a:extLst>
              <a:ext uri="{FF2B5EF4-FFF2-40B4-BE49-F238E27FC236}">
                <a16:creationId xmlns:a16="http://schemas.microsoft.com/office/drawing/2014/main" id="{ABC58E9E-A43E-49FD-93F9-6BCCC23D08B6}"/>
              </a:ext>
            </a:extLst>
          </p:cNvPr>
          <p:cNvSpPr/>
          <p:nvPr/>
        </p:nvSpPr>
        <p:spPr>
          <a:xfrm>
            <a:off x="6192047" y="9908422"/>
            <a:ext cx="329596" cy="61161"/>
          </a:xfrm>
          <a:custGeom>
            <a:avLst/>
            <a:gdLst>
              <a:gd name="connsiteX0" fmla="*/ 5553 w 329596"/>
              <a:gd name="connsiteY0" fmla="*/ 61078 h 61161"/>
              <a:gd name="connsiteX1" fmla="*/ 327286 w 329596"/>
              <a:gd name="connsiteY1" fmla="*/ 14511 h 61161"/>
              <a:gd name="connsiteX2" fmla="*/ 141020 w 329596"/>
              <a:gd name="connsiteY2" fmla="*/ 1811 h 61161"/>
              <a:gd name="connsiteX3" fmla="*/ 5553 w 329596"/>
              <a:gd name="connsiteY3" fmla="*/ 61078 h 6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596" h="61161">
                <a:moveTo>
                  <a:pt x="5553" y="61078"/>
                </a:moveTo>
                <a:cubicBezTo>
                  <a:pt x="36597" y="63195"/>
                  <a:pt x="304708" y="24389"/>
                  <a:pt x="327286" y="14511"/>
                </a:cubicBezTo>
                <a:cubicBezTo>
                  <a:pt x="349864" y="4633"/>
                  <a:pt x="200992" y="-3833"/>
                  <a:pt x="141020" y="1811"/>
                </a:cubicBezTo>
                <a:cubicBezTo>
                  <a:pt x="81048" y="7455"/>
                  <a:pt x="-25491" y="58961"/>
                  <a:pt x="5553" y="61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9" name="フリーフォーム: 図形 1708">
            <a:extLst>
              <a:ext uri="{FF2B5EF4-FFF2-40B4-BE49-F238E27FC236}">
                <a16:creationId xmlns:a16="http://schemas.microsoft.com/office/drawing/2014/main" id="{BE5E89E9-F14E-43A9-8EC7-B5741CFEAC52}"/>
              </a:ext>
            </a:extLst>
          </p:cNvPr>
          <p:cNvSpPr/>
          <p:nvPr/>
        </p:nvSpPr>
        <p:spPr>
          <a:xfrm>
            <a:off x="6611668" y="9923034"/>
            <a:ext cx="435158" cy="466689"/>
          </a:xfrm>
          <a:custGeom>
            <a:avLst/>
            <a:gdLst>
              <a:gd name="connsiteX0" fmla="*/ 21965 w 435158"/>
              <a:gd name="connsiteY0" fmla="*/ 25299 h 466689"/>
              <a:gd name="connsiteX1" fmla="*/ 64299 w 435158"/>
              <a:gd name="connsiteY1" fmla="*/ 63399 h 466689"/>
              <a:gd name="connsiteX2" fmla="*/ 424132 w 435158"/>
              <a:gd name="connsiteY2" fmla="*/ 457099 h 466689"/>
              <a:gd name="connsiteX3" fmla="*/ 339465 w 435158"/>
              <a:gd name="connsiteY3" fmla="*/ 342799 h 466689"/>
              <a:gd name="connsiteX4" fmla="*/ 305599 w 435158"/>
              <a:gd name="connsiteY4" fmla="*/ 313166 h 466689"/>
              <a:gd name="connsiteX5" fmla="*/ 21965 w 435158"/>
              <a:gd name="connsiteY5" fmla="*/ 25299 h 46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158" h="466689">
                <a:moveTo>
                  <a:pt x="21965" y="25299"/>
                </a:moveTo>
                <a:cubicBezTo>
                  <a:pt x="-18252" y="-16329"/>
                  <a:pt x="-2729" y="-8568"/>
                  <a:pt x="64299" y="63399"/>
                </a:cubicBezTo>
                <a:cubicBezTo>
                  <a:pt x="131327" y="135366"/>
                  <a:pt x="378271" y="410532"/>
                  <a:pt x="424132" y="457099"/>
                </a:cubicBezTo>
                <a:cubicBezTo>
                  <a:pt x="469993" y="503666"/>
                  <a:pt x="359220" y="366788"/>
                  <a:pt x="339465" y="342799"/>
                </a:cubicBezTo>
                <a:cubicBezTo>
                  <a:pt x="319710" y="318810"/>
                  <a:pt x="354988" y="363260"/>
                  <a:pt x="305599" y="313166"/>
                </a:cubicBezTo>
                <a:lnTo>
                  <a:pt x="21965" y="2529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0" name="フリーフォーム: 図形 1709">
            <a:extLst>
              <a:ext uri="{FF2B5EF4-FFF2-40B4-BE49-F238E27FC236}">
                <a16:creationId xmlns:a16="http://schemas.microsoft.com/office/drawing/2014/main" id="{4162D27F-25D0-4521-88BD-A846ABA49055}"/>
              </a:ext>
            </a:extLst>
          </p:cNvPr>
          <p:cNvSpPr/>
          <p:nvPr/>
        </p:nvSpPr>
        <p:spPr>
          <a:xfrm>
            <a:off x="4389822" y="7312861"/>
            <a:ext cx="105572" cy="215318"/>
          </a:xfrm>
          <a:custGeom>
            <a:avLst/>
            <a:gdLst>
              <a:gd name="connsiteX0" fmla="*/ 102803 w 105572"/>
              <a:gd name="connsiteY0" fmla="*/ 752 h 215318"/>
              <a:gd name="connsiteX1" fmla="*/ 96453 w 105572"/>
              <a:gd name="connsiteY1" fmla="*/ 72189 h 215318"/>
              <a:gd name="connsiteX2" fmla="*/ 56766 w 105572"/>
              <a:gd name="connsiteY2" fmla="*/ 111877 h 215318"/>
              <a:gd name="connsiteX3" fmla="*/ 31366 w 105572"/>
              <a:gd name="connsiteY3" fmla="*/ 156327 h 215318"/>
              <a:gd name="connsiteX4" fmla="*/ 2791 w 105572"/>
              <a:gd name="connsiteY4" fmla="*/ 215064 h 215318"/>
              <a:gd name="connsiteX5" fmla="*/ 7553 w 105572"/>
              <a:gd name="connsiteY5" fmla="*/ 175377 h 215318"/>
              <a:gd name="connsiteX6" fmla="*/ 59941 w 105572"/>
              <a:gd name="connsiteY6" fmla="*/ 121402 h 215318"/>
              <a:gd name="connsiteX7" fmla="*/ 102803 w 105572"/>
              <a:gd name="connsiteY7" fmla="*/ 752 h 21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572" h="215318">
                <a:moveTo>
                  <a:pt x="102803" y="752"/>
                </a:moveTo>
                <a:cubicBezTo>
                  <a:pt x="108888" y="-7450"/>
                  <a:pt x="104126" y="53668"/>
                  <a:pt x="96453" y="72189"/>
                </a:cubicBezTo>
                <a:cubicBezTo>
                  <a:pt x="88780" y="90710"/>
                  <a:pt x="67614" y="97854"/>
                  <a:pt x="56766" y="111877"/>
                </a:cubicBezTo>
                <a:cubicBezTo>
                  <a:pt x="45918" y="125900"/>
                  <a:pt x="40362" y="139129"/>
                  <a:pt x="31366" y="156327"/>
                </a:cubicBezTo>
                <a:cubicBezTo>
                  <a:pt x="22370" y="173525"/>
                  <a:pt x="6760" y="211889"/>
                  <a:pt x="2791" y="215064"/>
                </a:cubicBezTo>
                <a:cubicBezTo>
                  <a:pt x="-1178" y="218239"/>
                  <a:pt x="-1972" y="190987"/>
                  <a:pt x="7553" y="175377"/>
                </a:cubicBezTo>
                <a:cubicBezTo>
                  <a:pt x="17078" y="159767"/>
                  <a:pt x="44860" y="146273"/>
                  <a:pt x="59941" y="121402"/>
                </a:cubicBezTo>
                <a:cubicBezTo>
                  <a:pt x="75022" y="96531"/>
                  <a:pt x="96718" y="8954"/>
                  <a:pt x="102803" y="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1" name="フリーフォーム: 図形 1710">
            <a:extLst>
              <a:ext uri="{FF2B5EF4-FFF2-40B4-BE49-F238E27FC236}">
                <a16:creationId xmlns:a16="http://schemas.microsoft.com/office/drawing/2014/main" id="{E9BEB2D9-2B2A-42EA-9F2A-E7CCCAECADE1}"/>
              </a:ext>
            </a:extLst>
          </p:cNvPr>
          <p:cNvSpPr/>
          <p:nvPr/>
        </p:nvSpPr>
        <p:spPr>
          <a:xfrm>
            <a:off x="4390758" y="7374770"/>
            <a:ext cx="84413" cy="144923"/>
          </a:xfrm>
          <a:custGeom>
            <a:avLst/>
            <a:gdLst>
              <a:gd name="connsiteX0" fmla="*/ 84405 w 84413"/>
              <a:gd name="connsiteY0" fmla="*/ 755 h 144923"/>
              <a:gd name="connsiteX1" fmla="*/ 16142 w 84413"/>
              <a:gd name="connsiteY1" fmla="*/ 62668 h 144923"/>
              <a:gd name="connsiteX2" fmla="*/ 267 w 84413"/>
              <a:gd name="connsiteY2" fmla="*/ 143630 h 144923"/>
              <a:gd name="connsiteX3" fmla="*/ 11380 w 84413"/>
              <a:gd name="connsiteY3" fmla="*/ 105530 h 144923"/>
              <a:gd name="connsiteX4" fmla="*/ 84405 w 84413"/>
              <a:gd name="connsiteY4" fmla="*/ 755 h 14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13" h="144923">
                <a:moveTo>
                  <a:pt x="84405" y="755"/>
                </a:moveTo>
                <a:cubicBezTo>
                  <a:pt x="85199" y="-6389"/>
                  <a:pt x="30165" y="38856"/>
                  <a:pt x="16142" y="62668"/>
                </a:cubicBezTo>
                <a:cubicBezTo>
                  <a:pt x="2119" y="86480"/>
                  <a:pt x="1061" y="136486"/>
                  <a:pt x="267" y="143630"/>
                </a:cubicBezTo>
                <a:cubicBezTo>
                  <a:pt x="-527" y="150774"/>
                  <a:pt x="-262" y="126961"/>
                  <a:pt x="11380" y="105530"/>
                </a:cubicBezTo>
                <a:cubicBezTo>
                  <a:pt x="23022" y="84099"/>
                  <a:pt x="83611" y="7899"/>
                  <a:pt x="84405" y="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2" name="フリーフォーム: 図形 1711">
            <a:extLst>
              <a:ext uri="{FF2B5EF4-FFF2-40B4-BE49-F238E27FC236}">
                <a16:creationId xmlns:a16="http://schemas.microsoft.com/office/drawing/2014/main" id="{19C9FEBF-94B6-4238-BF6E-B6BA032CB184}"/>
              </a:ext>
            </a:extLst>
          </p:cNvPr>
          <p:cNvSpPr/>
          <p:nvPr/>
        </p:nvSpPr>
        <p:spPr>
          <a:xfrm>
            <a:off x="4325975" y="7383436"/>
            <a:ext cx="117566" cy="142656"/>
          </a:xfrm>
          <a:custGeom>
            <a:avLst/>
            <a:gdLst>
              <a:gd name="connsiteX0" fmla="*/ 117438 w 117566"/>
              <a:gd name="connsiteY0" fmla="*/ 27 h 142656"/>
              <a:gd name="connsiteX1" fmla="*/ 23775 w 117566"/>
              <a:gd name="connsiteY1" fmla="*/ 55589 h 142656"/>
              <a:gd name="connsiteX2" fmla="*/ 3138 w 117566"/>
              <a:gd name="connsiteY2" fmla="*/ 134964 h 142656"/>
              <a:gd name="connsiteX3" fmla="*/ 76163 w 117566"/>
              <a:gd name="connsiteY3" fmla="*/ 138139 h 142656"/>
              <a:gd name="connsiteX4" fmla="*/ 4725 w 117566"/>
              <a:gd name="connsiteY4" fmla="*/ 122264 h 142656"/>
              <a:gd name="connsiteX5" fmla="*/ 42825 w 117566"/>
              <a:gd name="connsiteY5" fmla="*/ 49239 h 142656"/>
              <a:gd name="connsiteX6" fmla="*/ 117438 w 117566"/>
              <a:gd name="connsiteY6" fmla="*/ 27 h 14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66" h="142656">
                <a:moveTo>
                  <a:pt x="117438" y="27"/>
                </a:moveTo>
                <a:cubicBezTo>
                  <a:pt x="114263" y="1085"/>
                  <a:pt x="42825" y="33100"/>
                  <a:pt x="23775" y="55589"/>
                </a:cubicBezTo>
                <a:cubicBezTo>
                  <a:pt x="4725" y="78079"/>
                  <a:pt x="-5593" y="121206"/>
                  <a:pt x="3138" y="134964"/>
                </a:cubicBezTo>
                <a:cubicBezTo>
                  <a:pt x="11869" y="148722"/>
                  <a:pt x="75899" y="140256"/>
                  <a:pt x="76163" y="138139"/>
                </a:cubicBezTo>
                <a:cubicBezTo>
                  <a:pt x="76427" y="136022"/>
                  <a:pt x="10281" y="137081"/>
                  <a:pt x="4725" y="122264"/>
                </a:cubicBezTo>
                <a:cubicBezTo>
                  <a:pt x="-831" y="107447"/>
                  <a:pt x="21658" y="69877"/>
                  <a:pt x="42825" y="49239"/>
                </a:cubicBezTo>
                <a:cubicBezTo>
                  <a:pt x="63992" y="28602"/>
                  <a:pt x="120613" y="-1031"/>
                  <a:pt x="117438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3" name="フリーフォーム: 図形 1712">
            <a:extLst>
              <a:ext uri="{FF2B5EF4-FFF2-40B4-BE49-F238E27FC236}">
                <a16:creationId xmlns:a16="http://schemas.microsoft.com/office/drawing/2014/main" id="{814F07B6-B76E-4CD9-81B7-2F3716585005}"/>
              </a:ext>
            </a:extLst>
          </p:cNvPr>
          <p:cNvSpPr/>
          <p:nvPr/>
        </p:nvSpPr>
        <p:spPr>
          <a:xfrm>
            <a:off x="4340184" y="7440581"/>
            <a:ext cx="85888" cy="17891"/>
          </a:xfrm>
          <a:custGeom>
            <a:avLst/>
            <a:gdLst>
              <a:gd name="connsiteX0" fmla="*/ 41 w 85888"/>
              <a:gd name="connsiteY0" fmla="*/ 15907 h 17891"/>
              <a:gd name="connsiteX1" fmla="*/ 81004 w 85888"/>
              <a:gd name="connsiteY1" fmla="*/ 15907 h 17891"/>
              <a:gd name="connsiteX2" fmla="*/ 69891 w 85888"/>
              <a:gd name="connsiteY2" fmla="*/ 32 h 17891"/>
              <a:gd name="connsiteX3" fmla="*/ 41 w 85888"/>
              <a:gd name="connsiteY3" fmla="*/ 15907 h 1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88" h="17891">
                <a:moveTo>
                  <a:pt x="41" y="15907"/>
                </a:moveTo>
                <a:cubicBezTo>
                  <a:pt x="1893" y="18553"/>
                  <a:pt x="69362" y="18553"/>
                  <a:pt x="81004" y="15907"/>
                </a:cubicBezTo>
                <a:cubicBezTo>
                  <a:pt x="92646" y="13261"/>
                  <a:pt x="81268" y="826"/>
                  <a:pt x="69891" y="32"/>
                </a:cubicBezTo>
                <a:cubicBezTo>
                  <a:pt x="58514" y="-762"/>
                  <a:pt x="-1811" y="13261"/>
                  <a:pt x="41" y="15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4" name="フリーフォーム: 図形 1713">
            <a:extLst>
              <a:ext uri="{FF2B5EF4-FFF2-40B4-BE49-F238E27FC236}">
                <a16:creationId xmlns:a16="http://schemas.microsoft.com/office/drawing/2014/main" id="{34700130-6C7A-405F-9653-2BBE28409C5B}"/>
              </a:ext>
            </a:extLst>
          </p:cNvPr>
          <p:cNvSpPr/>
          <p:nvPr/>
        </p:nvSpPr>
        <p:spPr>
          <a:xfrm>
            <a:off x="4306970" y="7537313"/>
            <a:ext cx="65078" cy="104093"/>
          </a:xfrm>
          <a:custGeom>
            <a:avLst/>
            <a:gdLst>
              <a:gd name="connsiteX0" fmla="*/ 65005 w 65078"/>
              <a:gd name="connsiteY0" fmla="*/ 137 h 104093"/>
              <a:gd name="connsiteX1" fmla="*/ 14205 w 65078"/>
              <a:gd name="connsiteY1" fmla="*/ 82687 h 104093"/>
              <a:gd name="connsiteX2" fmla="*/ 14205 w 65078"/>
              <a:gd name="connsiteY2" fmla="*/ 103325 h 104093"/>
              <a:gd name="connsiteX3" fmla="*/ 1505 w 65078"/>
              <a:gd name="connsiteY3" fmla="*/ 63637 h 104093"/>
              <a:gd name="connsiteX4" fmla="*/ 65005 w 65078"/>
              <a:gd name="connsiteY4" fmla="*/ 137 h 10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78" h="104093">
                <a:moveTo>
                  <a:pt x="65005" y="137"/>
                </a:moveTo>
                <a:cubicBezTo>
                  <a:pt x="67122" y="3312"/>
                  <a:pt x="22672" y="65489"/>
                  <a:pt x="14205" y="82687"/>
                </a:cubicBezTo>
                <a:cubicBezTo>
                  <a:pt x="5738" y="99885"/>
                  <a:pt x="16322" y="106500"/>
                  <a:pt x="14205" y="103325"/>
                </a:cubicBezTo>
                <a:cubicBezTo>
                  <a:pt x="12088" y="100150"/>
                  <a:pt x="-5110" y="77395"/>
                  <a:pt x="1505" y="63637"/>
                </a:cubicBezTo>
                <a:cubicBezTo>
                  <a:pt x="8120" y="49879"/>
                  <a:pt x="62888" y="-3038"/>
                  <a:pt x="65005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5" name="フリーフォーム: 図形 1714">
            <a:extLst>
              <a:ext uri="{FF2B5EF4-FFF2-40B4-BE49-F238E27FC236}">
                <a16:creationId xmlns:a16="http://schemas.microsoft.com/office/drawing/2014/main" id="{529CCD9C-575D-48AD-BAB2-B1F08544FEB2}"/>
              </a:ext>
            </a:extLst>
          </p:cNvPr>
          <p:cNvSpPr/>
          <p:nvPr/>
        </p:nvSpPr>
        <p:spPr>
          <a:xfrm>
            <a:off x="4298486" y="7527842"/>
            <a:ext cx="33909" cy="190700"/>
          </a:xfrm>
          <a:custGeom>
            <a:avLst/>
            <a:gdLst>
              <a:gd name="connsiteX0" fmla="*/ 33802 w 33909"/>
              <a:gd name="connsiteY0" fmla="*/ 83 h 190700"/>
              <a:gd name="connsiteX1" fmla="*/ 5227 w 33909"/>
              <a:gd name="connsiteY1" fmla="*/ 50883 h 190700"/>
              <a:gd name="connsiteX2" fmla="*/ 3639 w 33909"/>
              <a:gd name="connsiteY2" fmla="*/ 85808 h 190700"/>
              <a:gd name="connsiteX3" fmla="*/ 464 w 33909"/>
              <a:gd name="connsiteY3" fmla="*/ 190583 h 190700"/>
              <a:gd name="connsiteX4" fmla="*/ 14752 w 33909"/>
              <a:gd name="connsiteY4" fmla="*/ 63583 h 190700"/>
              <a:gd name="connsiteX5" fmla="*/ 33802 w 33909"/>
              <a:gd name="connsiteY5" fmla="*/ 83 h 1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09" h="190700">
                <a:moveTo>
                  <a:pt x="33802" y="83"/>
                </a:moveTo>
                <a:cubicBezTo>
                  <a:pt x="32214" y="-2034"/>
                  <a:pt x="10254" y="36596"/>
                  <a:pt x="5227" y="50883"/>
                </a:cubicBezTo>
                <a:cubicBezTo>
                  <a:pt x="200" y="65170"/>
                  <a:pt x="4433" y="62525"/>
                  <a:pt x="3639" y="85808"/>
                </a:cubicBezTo>
                <a:cubicBezTo>
                  <a:pt x="2845" y="109091"/>
                  <a:pt x="-1388" y="194287"/>
                  <a:pt x="464" y="190583"/>
                </a:cubicBezTo>
                <a:cubicBezTo>
                  <a:pt x="2316" y="186879"/>
                  <a:pt x="10519" y="92423"/>
                  <a:pt x="14752" y="63583"/>
                </a:cubicBezTo>
                <a:cubicBezTo>
                  <a:pt x="18985" y="34744"/>
                  <a:pt x="35390" y="2200"/>
                  <a:pt x="33802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6" name="フリーフォーム: 図形 1715">
            <a:extLst>
              <a:ext uri="{FF2B5EF4-FFF2-40B4-BE49-F238E27FC236}">
                <a16:creationId xmlns:a16="http://schemas.microsoft.com/office/drawing/2014/main" id="{644196F5-F922-4FCB-8558-12AB60CAB59C}"/>
              </a:ext>
            </a:extLst>
          </p:cNvPr>
          <p:cNvSpPr/>
          <p:nvPr/>
        </p:nvSpPr>
        <p:spPr>
          <a:xfrm>
            <a:off x="4242840" y="7596143"/>
            <a:ext cx="84711" cy="67842"/>
          </a:xfrm>
          <a:custGeom>
            <a:avLst/>
            <a:gdLst>
              <a:gd name="connsiteX0" fmla="*/ 84685 w 84711"/>
              <a:gd name="connsiteY0" fmla="*/ 45 h 67842"/>
              <a:gd name="connsiteX1" fmla="*/ 14835 w 84711"/>
              <a:gd name="connsiteY1" fmla="*/ 58782 h 67842"/>
              <a:gd name="connsiteX2" fmla="*/ 5310 w 84711"/>
              <a:gd name="connsiteY2" fmla="*/ 66720 h 67842"/>
              <a:gd name="connsiteX3" fmla="*/ 5310 w 84711"/>
              <a:gd name="connsiteY3" fmla="*/ 49257 h 67842"/>
              <a:gd name="connsiteX4" fmla="*/ 84685 w 84711"/>
              <a:gd name="connsiteY4" fmla="*/ 45 h 6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11" h="67842">
                <a:moveTo>
                  <a:pt x="84685" y="45"/>
                </a:moveTo>
                <a:cubicBezTo>
                  <a:pt x="86272" y="1632"/>
                  <a:pt x="14835" y="58782"/>
                  <a:pt x="14835" y="58782"/>
                </a:cubicBezTo>
                <a:cubicBezTo>
                  <a:pt x="1606" y="69894"/>
                  <a:pt x="6897" y="68307"/>
                  <a:pt x="5310" y="66720"/>
                </a:cubicBezTo>
                <a:cubicBezTo>
                  <a:pt x="3723" y="65133"/>
                  <a:pt x="-5802" y="59840"/>
                  <a:pt x="5310" y="49257"/>
                </a:cubicBezTo>
                <a:cubicBezTo>
                  <a:pt x="16422" y="38674"/>
                  <a:pt x="83098" y="-1542"/>
                  <a:pt x="84685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7" name="フリーフォーム: 図形 1716">
            <a:extLst>
              <a:ext uri="{FF2B5EF4-FFF2-40B4-BE49-F238E27FC236}">
                <a16:creationId xmlns:a16="http://schemas.microsoft.com/office/drawing/2014/main" id="{6117A74A-4A00-4966-B031-78F82B0A362C}"/>
              </a:ext>
            </a:extLst>
          </p:cNvPr>
          <p:cNvSpPr/>
          <p:nvPr/>
        </p:nvSpPr>
        <p:spPr>
          <a:xfrm>
            <a:off x="4216207" y="7640276"/>
            <a:ext cx="117008" cy="89712"/>
          </a:xfrm>
          <a:custGeom>
            <a:avLst/>
            <a:gdLst>
              <a:gd name="connsiteX0" fmla="*/ 193 w 117008"/>
              <a:gd name="connsiteY0" fmla="*/ 362 h 89712"/>
              <a:gd name="connsiteX1" fmla="*/ 112906 w 117008"/>
              <a:gd name="connsiteY1" fmla="*/ 87674 h 89712"/>
              <a:gd name="connsiteX2" fmla="*/ 85918 w 117008"/>
              <a:gd name="connsiteY2" fmla="*/ 57512 h 89712"/>
              <a:gd name="connsiteX3" fmla="*/ 193 w 117008"/>
              <a:gd name="connsiteY3" fmla="*/ 362 h 8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08" h="89712">
                <a:moveTo>
                  <a:pt x="193" y="362"/>
                </a:moveTo>
                <a:cubicBezTo>
                  <a:pt x="4691" y="5389"/>
                  <a:pt x="98619" y="78149"/>
                  <a:pt x="112906" y="87674"/>
                </a:cubicBezTo>
                <a:cubicBezTo>
                  <a:pt x="127193" y="97199"/>
                  <a:pt x="100735" y="71006"/>
                  <a:pt x="85918" y="57512"/>
                </a:cubicBezTo>
                <a:cubicBezTo>
                  <a:pt x="71101" y="44018"/>
                  <a:pt x="-4305" y="-4665"/>
                  <a:pt x="193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8" name="フリーフォーム: 図形 1717">
            <a:extLst>
              <a:ext uri="{FF2B5EF4-FFF2-40B4-BE49-F238E27FC236}">
                <a16:creationId xmlns:a16="http://schemas.microsoft.com/office/drawing/2014/main" id="{7F2A2DFF-F79B-45CF-BF82-4D213DDBF619}"/>
              </a:ext>
            </a:extLst>
          </p:cNvPr>
          <p:cNvSpPr/>
          <p:nvPr/>
        </p:nvSpPr>
        <p:spPr>
          <a:xfrm>
            <a:off x="4172892" y="7651428"/>
            <a:ext cx="64380" cy="90954"/>
          </a:xfrm>
          <a:custGeom>
            <a:avLst/>
            <a:gdLst>
              <a:gd name="connsiteX0" fmla="*/ 57796 w 64380"/>
              <a:gd name="connsiteY0" fmla="*/ 322 h 90954"/>
              <a:gd name="connsiteX1" fmla="*/ 646 w 64380"/>
              <a:gd name="connsiteY1" fmla="*/ 38422 h 90954"/>
              <a:gd name="connsiteX2" fmla="*/ 29221 w 64380"/>
              <a:gd name="connsiteY2" fmla="*/ 49535 h 90954"/>
              <a:gd name="connsiteX3" fmla="*/ 64146 w 64380"/>
              <a:gd name="connsiteY3" fmla="*/ 90810 h 90954"/>
              <a:gd name="connsiteX4" fmla="*/ 43508 w 64380"/>
              <a:gd name="connsiteY4" fmla="*/ 62235 h 90954"/>
              <a:gd name="connsiteX5" fmla="*/ 57796 w 64380"/>
              <a:gd name="connsiteY5" fmla="*/ 322 h 9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80" h="90954">
                <a:moveTo>
                  <a:pt x="57796" y="322"/>
                </a:moveTo>
                <a:cubicBezTo>
                  <a:pt x="50653" y="-3647"/>
                  <a:pt x="5408" y="30220"/>
                  <a:pt x="646" y="38422"/>
                </a:cubicBezTo>
                <a:cubicBezTo>
                  <a:pt x="-4117" y="46624"/>
                  <a:pt x="18638" y="40804"/>
                  <a:pt x="29221" y="49535"/>
                </a:cubicBezTo>
                <a:cubicBezTo>
                  <a:pt x="39804" y="58266"/>
                  <a:pt x="61765" y="88693"/>
                  <a:pt x="64146" y="90810"/>
                </a:cubicBezTo>
                <a:cubicBezTo>
                  <a:pt x="66527" y="92927"/>
                  <a:pt x="50123" y="71231"/>
                  <a:pt x="43508" y="62235"/>
                </a:cubicBezTo>
                <a:cubicBezTo>
                  <a:pt x="36893" y="53239"/>
                  <a:pt x="64939" y="4291"/>
                  <a:pt x="57796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5" name="フリーフォーム: 図形 1734">
            <a:extLst>
              <a:ext uri="{FF2B5EF4-FFF2-40B4-BE49-F238E27FC236}">
                <a16:creationId xmlns:a16="http://schemas.microsoft.com/office/drawing/2014/main" id="{ABC9B1D2-43F4-48AC-9A26-96750020FFF2}"/>
              </a:ext>
            </a:extLst>
          </p:cNvPr>
          <p:cNvSpPr/>
          <p:nvPr/>
        </p:nvSpPr>
        <p:spPr>
          <a:xfrm>
            <a:off x="4012558" y="7700630"/>
            <a:ext cx="175343" cy="299166"/>
          </a:xfrm>
          <a:custGeom>
            <a:avLst/>
            <a:gdLst>
              <a:gd name="connsiteX0" fmla="*/ 175267 w 175343"/>
              <a:gd name="connsiteY0" fmla="*/ 333 h 299166"/>
              <a:gd name="connsiteX1" fmla="*/ 53030 w 175343"/>
              <a:gd name="connsiteY1" fmla="*/ 136858 h 299166"/>
              <a:gd name="connsiteX2" fmla="*/ 642 w 175343"/>
              <a:gd name="connsiteY2" fmla="*/ 298783 h 299166"/>
              <a:gd name="connsiteX3" fmla="*/ 33980 w 175343"/>
              <a:gd name="connsiteY3" fmla="*/ 176545 h 299166"/>
              <a:gd name="connsiteX4" fmla="*/ 175267 w 175343"/>
              <a:gd name="connsiteY4" fmla="*/ 333 h 29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43" h="299166">
                <a:moveTo>
                  <a:pt x="175267" y="333"/>
                </a:moveTo>
                <a:cubicBezTo>
                  <a:pt x="178442" y="-6282"/>
                  <a:pt x="82134" y="87116"/>
                  <a:pt x="53030" y="136858"/>
                </a:cubicBezTo>
                <a:cubicBezTo>
                  <a:pt x="23926" y="186600"/>
                  <a:pt x="3817" y="292168"/>
                  <a:pt x="642" y="298783"/>
                </a:cubicBezTo>
                <a:cubicBezTo>
                  <a:pt x="-2533" y="305398"/>
                  <a:pt x="5670" y="224964"/>
                  <a:pt x="33980" y="176545"/>
                </a:cubicBezTo>
                <a:cubicBezTo>
                  <a:pt x="62290" y="128126"/>
                  <a:pt x="172092" y="6948"/>
                  <a:pt x="175267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6" name="フリーフォーム: 図形 1735">
            <a:extLst>
              <a:ext uri="{FF2B5EF4-FFF2-40B4-BE49-F238E27FC236}">
                <a16:creationId xmlns:a16="http://schemas.microsoft.com/office/drawing/2014/main" id="{8443E720-B5F7-4F49-835D-8D549834B56C}"/>
              </a:ext>
            </a:extLst>
          </p:cNvPr>
          <p:cNvSpPr/>
          <p:nvPr/>
        </p:nvSpPr>
        <p:spPr>
          <a:xfrm>
            <a:off x="4034752" y="7745324"/>
            <a:ext cx="194349" cy="463157"/>
          </a:xfrm>
          <a:custGeom>
            <a:avLst/>
            <a:gdLst>
              <a:gd name="connsiteX0" fmla="*/ 194348 w 194349"/>
              <a:gd name="connsiteY0" fmla="*/ 89 h 463157"/>
              <a:gd name="connsiteX1" fmla="*/ 49886 w 194349"/>
              <a:gd name="connsiteY1" fmla="*/ 146139 h 463157"/>
              <a:gd name="connsiteX2" fmla="*/ 19723 w 194349"/>
              <a:gd name="connsiteY2" fmla="*/ 225514 h 463157"/>
              <a:gd name="connsiteX3" fmla="*/ 3848 w 194349"/>
              <a:gd name="connsiteY3" fmla="*/ 457289 h 463157"/>
              <a:gd name="connsiteX4" fmla="*/ 3848 w 194349"/>
              <a:gd name="connsiteY4" fmla="*/ 374739 h 463157"/>
              <a:gd name="connsiteX5" fmla="*/ 46711 w 194349"/>
              <a:gd name="connsiteY5" fmla="*/ 168364 h 463157"/>
              <a:gd name="connsiteX6" fmla="*/ 194348 w 194349"/>
              <a:gd name="connsiteY6" fmla="*/ 89 h 46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49" h="463157">
                <a:moveTo>
                  <a:pt x="194348" y="89"/>
                </a:moveTo>
                <a:cubicBezTo>
                  <a:pt x="194877" y="-3615"/>
                  <a:pt x="78990" y="108568"/>
                  <a:pt x="49886" y="146139"/>
                </a:cubicBezTo>
                <a:cubicBezTo>
                  <a:pt x="20782" y="183710"/>
                  <a:pt x="27396" y="173656"/>
                  <a:pt x="19723" y="225514"/>
                </a:cubicBezTo>
                <a:cubicBezTo>
                  <a:pt x="12050" y="277372"/>
                  <a:pt x="6494" y="432418"/>
                  <a:pt x="3848" y="457289"/>
                </a:cubicBezTo>
                <a:cubicBezTo>
                  <a:pt x="1202" y="482160"/>
                  <a:pt x="-3296" y="422893"/>
                  <a:pt x="3848" y="374739"/>
                </a:cubicBezTo>
                <a:cubicBezTo>
                  <a:pt x="10992" y="326585"/>
                  <a:pt x="14696" y="231599"/>
                  <a:pt x="46711" y="168364"/>
                </a:cubicBezTo>
                <a:cubicBezTo>
                  <a:pt x="78726" y="105129"/>
                  <a:pt x="193819" y="3793"/>
                  <a:pt x="194348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7" name="フリーフォーム: 図形 1736">
            <a:extLst>
              <a:ext uri="{FF2B5EF4-FFF2-40B4-BE49-F238E27FC236}">
                <a16:creationId xmlns:a16="http://schemas.microsoft.com/office/drawing/2014/main" id="{0FAEEAD2-E5F1-4EE6-8CBA-384B2AD1409E}"/>
              </a:ext>
            </a:extLst>
          </p:cNvPr>
          <p:cNvSpPr/>
          <p:nvPr/>
        </p:nvSpPr>
        <p:spPr>
          <a:xfrm>
            <a:off x="3975963" y="8029554"/>
            <a:ext cx="38873" cy="362010"/>
          </a:xfrm>
          <a:custGeom>
            <a:avLst/>
            <a:gdLst>
              <a:gd name="connsiteX0" fmla="*/ 38825 w 38873"/>
              <a:gd name="connsiteY0" fmla="*/ 21 h 362010"/>
              <a:gd name="connsiteX1" fmla="*/ 8662 w 38873"/>
              <a:gd name="connsiteY1" fmla="*/ 220684 h 362010"/>
              <a:gd name="connsiteX2" fmla="*/ 7075 w 38873"/>
              <a:gd name="connsiteY2" fmla="*/ 361971 h 362010"/>
              <a:gd name="connsiteX3" fmla="*/ 725 w 38873"/>
              <a:gd name="connsiteY3" fmla="*/ 207984 h 362010"/>
              <a:gd name="connsiteX4" fmla="*/ 38825 w 38873"/>
              <a:gd name="connsiteY4" fmla="*/ 21 h 36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73" h="362010">
                <a:moveTo>
                  <a:pt x="38825" y="21"/>
                </a:moveTo>
                <a:cubicBezTo>
                  <a:pt x="40148" y="2138"/>
                  <a:pt x="13954" y="160359"/>
                  <a:pt x="8662" y="220684"/>
                </a:cubicBezTo>
                <a:cubicBezTo>
                  <a:pt x="3370" y="281009"/>
                  <a:pt x="8398" y="364088"/>
                  <a:pt x="7075" y="361971"/>
                </a:cubicBezTo>
                <a:cubicBezTo>
                  <a:pt x="5752" y="359854"/>
                  <a:pt x="-2450" y="262223"/>
                  <a:pt x="725" y="207984"/>
                </a:cubicBezTo>
                <a:cubicBezTo>
                  <a:pt x="3900" y="153745"/>
                  <a:pt x="37502" y="-2096"/>
                  <a:pt x="38825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8" name="フリーフォーム: 図形 1737">
            <a:extLst>
              <a:ext uri="{FF2B5EF4-FFF2-40B4-BE49-F238E27FC236}">
                <a16:creationId xmlns:a16="http://schemas.microsoft.com/office/drawing/2014/main" id="{5F13842C-EE86-47D0-8137-FA3BCEA3F9ED}"/>
              </a:ext>
            </a:extLst>
          </p:cNvPr>
          <p:cNvSpPr/>
          <p:nvPr/>
        </p:nvSpPr>
        <p:spPr>
          <a:xfrm>
            <a:off x="3949577" y="8164503"/>
            <a:ext cx="82749" cy="368691"/>
          </a:xfrm>
          <a:custGeom>
            <a:avLst/>
            <a:gdLst>
              <a:gd name="connsiteX0" fmla="*/ 82673 w 82749"/>
              <a:gd name="connsiteY0" fmla="*/ 10 h 368691"/>
              <a:gd name="connsiteX1" fmla="*/ 65211 w 82749"/>
              <a:gd name="connsiteY1" fmla="*/ 173047 h 368691"/>
              <a:gd name="connsiteX2" fmla="*/ 31873 w 82749"/>
              <a:gd name="connsiteY2" fmla="*/ 284172 h 368691"/>
              <a:gd name="connsiteX3" fmla="*/ 123 w 82749"/>
              <a:gd name="connsiteY3" fmla="*/ 368310 h 368691"/>
              <a:gd name="connsiteX4" fmla="*/ 22348 w 82749"/>
              <a:gd name="connsiteY4" fmla="*/ 309572 h 368691"/>
              <a:gd name="connsiteX5" fmla="*/ 58861 w 82749"/>
              <a:gd name="connsiteY5" fmla="*/ 180985 h 368691"/>
              <a:gd name="connsiteX6" fmla="*/ 82673 w 82749"/>
              <a:gd name="connsiteY6" fmla="*/ 10 h 36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749" h="368691">
                <a:moveTo>
                  <a:pt x="82673" y="10"/>
                </a:moveTo>
                <a:cubicBezTo>
                  <a:pt x="83731" y="-1313"/>
                  <a:pt x="73678" y="125687"/>
                  <a:pt x="65211" y="173047"/>
                </a:cubicBezTo>
                <a:cubicBezTo>
                  <a:pt x="56744" y="220407"/>
                  <a:pt x="42721" y="251628"/>
                  <a:pt x="31873" y="284172"/>
                </a:cubicBezTo>
                <a:cubicBezTo>
                  <a:pt x="21025" y="316716"/>
                  <a:pt x="1710" y="364077"/>
                  <a:pt x="123" y="368310"/>
                </a:cubicBezTo>
                <a:cubicBezTo>
                  <a:pt x="-1464" y="372543"/>
                  <a:pt x="12558" y="340793"/>
                  <a:pt x="22348" y="309572"/>
                </a:cubicBezTo>
                <a:cubicBezTo>
                  <a:pt x="32138" y="278351"/>
                  <a:pt x="50924" y="227552"/>
                  <a:pt x="58861" y="180985"/>
                </a:cubicBezTo>
                <a:cubicBezTo>
                  <a:pt x="66798" y="134418"/>
                  <a:pt x="81615" y="1333"/>
                  <a:pt x="82673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9" name="フリーフォーム: 図形 1738">
            <a:extLst>
              <a:ext uri="{FF2B5EF4-FFF2-40B4-BE49-F238E27FC236}">
                <a16:creationId xmlns:a16="http://schemas.microsoft.com/office/drawing/2014/main" id="{94820C09-6DC3-4831-ACD8-E275C5156858}"/>
              </a:ext>
            </a:extLst>
          </p:cNvPr>
          <p:cNvSpPr/>
          <p:nvPr/>
        </p:nvSpPr>
        <p:spPr>
          <a:xfrm>
            <a:off x="3981421" y="8151756"/>
            <a:ext cx="68911" cy="381072"/>
          </a:xfrm>
          <a:custGeom>
            <a:avLst/>
            <a:gdLst>
              <a:gd name="connsiteX0" fmla="*/ 61942 w 68911"/>
              <a:gd name="connsiteY0" fmla="*/ 57 h 381072"/>
              <a:gd name="connsiteX1" fmla="*/ 66704 w 68911"/>
              <a:gd name="connsiteY1" fmla="*/ 203257 h 381072"/>
              <a:gd name="connsiteX2" fmla="*/ 27017 w 68911"/>
              <a:gd name="connsiteY2" fmla="*/ 322319 h 381072"/>
              <a:gd name="connsiteX3" fmla="*/ 29 w 68911"/>
              <a:gd name="connsiteY3" fmla="*/ 381057 h 381072"/>
              <a:gd name="connsiteX4" fmla="*/ 22254 w 68911"/>
              <a:gd name="connsiteY4" fmla="*/ 317557 h 381072"/>
              <a:gd name="connsiteX5" fmla="*/ 46067 w 68911"/>
              <a:gd name="connsiteY5" fmla="*/ 223894 h 381072"/>
              <a:gd name="connsiteX6" fmla="*/ 61942 w 68911"/>
              <a:gd name="connsiteY6" fmla="*/ 57 h 38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911" h="381072">
                <a:moveTo>
                  <a:pt x="61942" y="57"/>
                </a:moveTo>
                <a:cubicBezTo>
                  <a:pt x="65381" y="-3382"/>
                  <a:pt x="72525" y="149547"/>
                  <a:pt x="66704" y="203257"/>
                </a:cubicBezTo>
                <a:cubicBezTo>
                  <a:pt x="60883" y="256967"/>
                  <a:pt x="38129" y="292686"/>
                  <a:pt x="27017" y="322319"/>
                </a:cubicBezTo>
                <a:cubicBezTo>
                  <a:pt x="15905" y="351952"/>
                  <a:pt x="823" y="381851"/>
                  <a:pt x="29" y="381057"/>
                </a:cubicBezTo>
                <a:cubicBezTo>
                  <a:pt x="-765" y="380263"/>
                  <a:pt x="14581" y="343751"/>
                  <a:pt x="22254" y="317557"/>
                </a:cubicBezTo>
                <a:cubicBezTo>
                  <a:pt x="29927" y="291363"/>
                  <a:pt x="37865" y="270196"/>
                  <a:pt x="46067" y="223894"/>
                </a:cubicBezTo>
                <a:cubicBezTo>
                  <a:pt x="54269" y="177592"/>
                  <a:pt x="58503" y="3496"/>
                  <a:pt x="61942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0" name="フリーフォーム: 図形 1739">
            <a:extLst>
              <a:ext uri="{FF2B5EF4-FFF2-40B4-BE49-F238E27FC236}">
                <a16:creationId xmlns:a16="http://schemas.microsoft.com/office/drawing/2014/main" id="{8885EDC6-92AE-4E52-8412-25559959A37B}"/>
              </a:ext>
            </a:extLst>
          </p:cNvPr>
          <p:cNvSpPr/>
          <p:nvPr/>
        </p:nvSpPr>
        <p:spPr>
          <a:xfrm>
            <a:off x="3911689" y="8535569"/>
            <a:ext cx="44604" cy="312520"/>
          </a:xfrm>
          <a:custGeom>
            <a:avLst/>
            <a:gdLst>
              <a:gd name="connsiteX0" fmla="*/ 41186 w 44604"/>
              <a:gd name="connsiteY0" fmla="*/ 419 h 312520"/>
              <a:gd name="connsiteX1" fmla="*/ 20549 w 44604"/>
              <a:gd name="connsiteY1" fmla="*/ 102019 h 312520"/>
              <a:gd name="connsiteX2" fmla="*/ 3086 w 44604"/>
              <a:gd name="connsiteY2" fmla="*/ 206794 h 312520"/>
              <a:gd name="connsiteX3" fmla="*/ 1499 w 44604"/>
              <a:gd name="connsiteY3" fmla="*/ 235369 h 312520"/>
              <a:gd name="connsiteX4" fmla="*/ 18961 w 44604"/>
              <a:gd name="connsiteY4" fmla="*/ 311569 h 312520"/>
              <a:gd name="connsiteX5" fmla="*/ 9436 w 44604"/>
              <a:gd name="connsiteY5" fmla="*/ 263944 h 312520"/>
              <a:gd name="connsiteX6" fmla="*/ 41186 w 44604"/>
              <a:gd name="connsiteY6" fmla="*/ 73444 h 312520"/>
              <a:gd name="connsiteX7" fmla="*/ 41186 w 44604"/>
              <a:gd name="connsiteY7" fmla="*/ 419 h 3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04" h="312520">
                <a:moveTo>
                  <a:pt x="41186" y="419"/>
                </a:moveTo>
                <a:cubicBezTo>
                  <a:pt x="37746" y="5182"/>
                  <a:pt x="26899" y="67623"/>
                  <a:pt x="20549" y="102019"/>
                </a:cubicBezTo>
                <a:cubicBezTo>
                  <a:pt x="14199" y="136415"/>
                  <a:pt x="6261" y="184569"/>
                  <a:pt x="3086" y="206794"/>
                </a:cubicBezTo>
                <a:cubicBezTo>
                  <a:pt x="-89" y="229019"/>
                  <a:pt x="-1147" y="217906"/>
                  <a:pt x="1499" y="235369"/>
                </a:cubicBezTo>
                <a:cubicBezTo>
                  <a:pt x="4145" y="252832"/>
                  <a:pt x="17638" y="306807"/>
                  <a:pt x="18961" y="311569"/>
                </a:cubicBezTo>
                <a:cubicBezTo>
                  <a:pt x="20284" y="316331"/>
                  <a:pt x="5732" y="303631"/>
                  <a:pt x="9436" y="263944"/>
                </a:cubicBezTo>
                <a:cubicBezTo>
                  <a:pt x="13140" y="224257"/>
                  <a:pt x="35630" y="114719"/>
                  <a:pt x="41186" y="73444"/>
                </a:cubicBezTo>
                <a:cubicBezTo>
                  <a:pt x="46742" y="32169"/>
                  <a:pt x="44626" y="-4344"/>
                  <a:pt x="41186" y="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1" name="フリーフォーム: 図形 1740">
            <a:extLst>
              <a:ext uri="{FF2B5EF4-FFF2-40B4-BE49-F238E27FC236}">
                <a16:creationId xmlns:a16="http://schemas.microsoft.com/office/drawing/2014/main" id="{7DFFCFC6-999D-48A0-8674-8E03B522705D}"/>
              </a:ext>
            </a:extLst>
          </p:cNvPr>
          <p:cNvSpPr/>
          <p:nvPr/>
        </p:nvSpPr>
        <p:spPr>
          <a:xfrm>
            <a:off x="3954429" y="8309952"/>
            <a:ext cx="21533" cy="194378"/>
          </a:xfrm>
          <a:custGeom>
            <a:avLst/>
            <a:gdLst>
              <a:gd name="connsiteX0" fmla="*/ 15909 w 21533"/>
              <a:gd name="connsiteY0" fmla="*/ 2198 h 194378"/>
              <a:gd name="connsiteX1" fmla="*/ 34 w 21533"/>
              <a:gd name="connsiteY1" fmla="*/ 192698 h 194378"/>
              <a:gd name="connsiteX2" fmla="*/ 20671 w 21533"/>
              <a:gd name="connsiteY2" fmla="*/ 92686 h 194378"/>
              <a:gd name="connsiteX3" fmla="*/ 15909 w 21533"/>
              <a:gd name="connsiteY3" fmla="*/ 2198 h 19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3" h="194378">
                <a:moveTo>
                  <a:pt x="15909" y="2198"/>
                </a:moveTo>
                <a:cubicBezTo>
                  <a:pt x="12470" y="18867"/>
                  <a:pt x="-760" y="177617"/>
                  <a:pt x="34" y="192698"/>
                </a:cubicBezTo>
                <a:cubicBezTo>
                  <a:pt x="828" y="207779"/>
                  <a:pt x="18025" y="117028"/>
                  <a:pt x="20671" y="92686"/>
                </a:cubicBezTo>
                <a:cubicBezTo>
                  <a:pt x="23317" y="68344"/>
                  <a:pt x="19348" y="-14471"/>
                  <a:pt x="15909" y="2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2" name="フリーフォーム: 図形 1741">
            <a:extLst>
              <a:ext uri="{FF2B5EF4-FFF2-40B4-BE49-F238E27FC236}">
                <a16:creationId xmlns:a16="http://schemas.microsoft.com/office/drawing/2014/main" id="{31CE345D-3981-4AE5-859B-CB8A06A366D3}"/>
              </a:ext>
            </a:extLst>
          </p:cNvPr>
          <p:cNvSpPr/>
          <p:nvPr/>
        </p:nvSpPr>
        <p:spPr>
          <a:xfrm>
            <a:off x="3962400" y="8581998"/>
            <a:ext cx="16414" cy="276280"/>
          </a:xfrm>
          <a:custGeom>
            <a:avLst/>
            <a:gdLst>
              <a:gd name="connsiteX0" fmla="*/ 15875 w 16414"/>
              <a:gd name="connsiteY0" fmla="*/ 27 h 276280"/>
              <a:gd name="connsiteX1" fmla="*/ 0 w 16414"/>
              <a:gd name="connsiteY1" fmla="*/ 136552 h 276280"/>
              <a:gd name="connsiteX2" fmla="*/ 15875 w 16414"/>
              <a:gd name="connsiteY2" fmla="*/ 276252 h 276280"/>
              <a:gd name="connsiteX3" fmla="*/ 12700 w 16414"/>
              <a:gd name="connsiteY3" fmla="*/ 147665 h 276280"/>
              <a:gd name="connsiteX4" fmla="*/ 15875 w 16414"/>
              <a:gd name="connsiteY4" fmla="*/ 27 h 27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4" h="276280">
                <a:moveTo>
                  <a:pt x="15875" y="27"/>
                </a:moveTo>
                <a:cubicBezTo>
                  <a:pt x="13758" y="-1825"/>
                  <a:pt x="0" y="90515"/>
                  <a:pt x="0" y="136552"/>
                </a:cubicBezTo>
                <a:cubicBezTo>
                  <a:pt x="0" y="182589"/>
                  <a:pt x="13758" y="274400"/>
                  <a:pt x="15875" y="276252"/>
                </a:cubicBezTo>
                <a:cubicBezTo>
                  <a:pt x="17992" y="278104"/>
                  <a:pt x="13229" y="188675"/>
                  <a:pt x="12700" y="147665"/>
                </a:cubicBezTo>
                <a:cubicBezTo>
                  <a:pt x="12171" y="106655"/>
                  <a:pt x="17992" y="1879"/>
                  <a:pt x="15875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3" name="フリーフォーム: 図形 1742">
            <a:extLst>
              <a:ext uri="{FF2B5EF4-FFF2-40B4-BE49-F238E27FC236}">
                <a16:creationId xmlns:a16="http://schemas.microsoft.com/office/drawing/2014/main" id="{7785F72A-A94B-4374-BA9F-ABAEA6E57F81}"/>
              </a:ext>
            </a:extLst>
          </p:cNvPr>
          <p:cNvSpPr/>
          <p:nvPr/>
        </p:nvSpPr>
        <p:spPr>
          <a:xfrm>
            <a:off x="3901635" y="8806442"/>
            <a:ext cx="96295" cy="290838"/>
          </a:xfrm>
          <a:custGeom>
            <a:avLst/>
            <a:gdLst>
              <a:gd name="connsiteX0" fmla="*/ 2028 w 96295"/>
              <a:gd name="connsiteY0" fmla="*/ 1008 h 290838"/>
              <a:gd name="connsiteX1" fmla="*/ 6790 w 96295"/>
              <a:gd name="connsiteY1" fmla="*/ 67683 h 290838"/>
              <a:gd name="connsiteX2" fmla="*/ 48065 w 96295"/>
              <a:gd name="connsiteY2" fmla="*/ 170871 h 290838"/>
              <a:gd name="connsiteX3" fmla="*/ 95690 w 96295"/>
              <a:gd name="connsiteY3" fmla="*/ 289933 h 290838"/>
              <a:gd name="connsiteX4" fmla="*/ 71878 w 96295"/>
              <a:gd name="connsiteY4" fmla="*/ 220083 h 290838"/>
              <a:gd name="connsiteX5" fmla="*/ 27428 w 96295"/>
              <a:gd name="connsiteY5" fmla="*/ 118483 h 290838"/>
              <a:gd name="connsiteX6" fmla="*/ 2028 w 96295"/>
              <a:gd name="connsiteY6" fmla="*/ 1008 h 29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95" h="290838">
                <a:moveTo>
                  <a:pt x="2028" y="1008"/>
                </a:moveTo>
                <a:cubicBezTo>
                  <a:pt x="-1412" y="-7459"/>
                  <a:pt x="-883" y="39373"/>
                  <a:pt x="6790" y="67683"/>
                </a:cubicBezTo>
                <a:cubicBezTo>
                  <a:pt x="14463" y="95993"/>
                  <a:pt x="33248" y="133829"/>
                  <a:pt x="48065" y="170871"/>
                </a:cubicBezTo>
                <a:cubicBezTo>
                  <a:pt x="62882" y="207913"/>
                  <a:pt x="91721" y="281731"/>
                  <a:pt x="95690" y="289933"/>
                </a:cubicBezTo>
                <a:cubicBezTo>
                  <a:pt x="99659" y="298135"/>
                  <a:pt x="83255" y="248658"/>
                  <a:pt x="71878" y="220083"/>
                </a:cubicBezTo>
                <a:cubicBezTo>
                  <a:pt x="60501" y="191508"/>
                  <a:pt x="38541" y="150762"/>
                  <a:pt x="27428" y="118483"/>
                </a:cubicBezTo>
                <a:cubicBezTo>
                  <a:pt x="16316" y="86204"/>
                  <a:pt x="5468" y="9475"/>
                  <a:pt x="2028" y="1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4" name="フリーフォーム: 図形 1743">
            <a:extLst>
              <a:ext uri="{FF2B5EF4-FFF2-40B4-BE49-F238E27FC236}">
                <a16:creationId xmlns:a16="http://schemas.microsoft.com/office/drawing/2014/main" id="{690740F9-A58B-4A48-B4D0-E2C7F973BD77}"/>
              </a:ext>
            </a:extLst>
          </p:cNvPr>
          <p:cNvSpPr/>
          <p:nvPr/>
        </p:nvSpPr>
        <p:spPr>
          <a:xfrm>
            <a:off x="3930880" y="8775808"/>
            <a:ext cx="104545" cy="350730"/>
          </a:xfrm>
          <a:custGeom>
            <a:avLst/>
            <a:gdLst>
              <a:gd name="connsiteX0" fmla="*/ 12470 w 104545"/>
              <a:gd name="connsiteY0" fmla="*/ 4655 h 350730"/>
              <a:gd name="connsiteX1" fmla="*/ 1358 w 104545"/>
              <a:gd name="connsiteY1" fmla="*/ 93555 h 350730"/>
              <a:gd name="connsiteX2" fmla="*/ 41045 w 104545"/>
              <a:gd name="connsiteY2" fmla="*/ 166580 h 350730"/>
              <a:gd name="connsiteX3" fmla="*/ 104545 w 104545"/>
              <a:gd name="connsiteY3" fmla="*/ 350730 h 350730"/>
              <a:gd name="connsiteX4" fmla="*/ 104545 w 104545"/>
              <a:gd name="connsiteY4" fmla="*/ 350730 h 350730"/>
              <a:gd name="connsiteX5" fmla="*/ 44220 w 104545"/>
              <a:gd name="connsiteY5" fmla="*/ 247542 h 350730"/>
              <a:gd name="connsiteX6" fmla="*/ 12470 w 104545"/>
              <a:gd name="connsiteY6" fmla="*/ 4655 h 35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45" h="350730">
                <a:moveTo>
                  <a:pt x="12470" y="4655"/>
                </a:moveTo>
                <a:cubicBezTo>
                  <a:pt x="5326" y="-21009"/>
                  <a:pt x="-3404" y="66568"/>
                  <a:pt x="1358" y="93555"/>
                </a:cubicBezTo>
                <a:cubicBezTo>
                  <a:pt x="6120" y="120542"/>
                  <a:pt x="23847" y="123718"/>
                  <a:pt x="41045" y="166580"/>
                </a:cubicBezTo>
                <a:cubicBezTo>
                  <a:pt x="58243" y="209442"/>
                  <a:pt x="93962" y="320038"/>
                  <a:pt x="104545" y="350730"/>
                </a:cubicBezTo>
                <a:lnTo>
                  <a:pt x="104545" y="350730"/>
                </a:lnTo>
                <a:cubicBezTo>
                  <a:pt x="94491" y="333532"/>
                  <a:pt x="62212" y="300723"/>
                  <a:pt x="44220" y="247542"/>
                </a:cubicBezTo>
                <a:cubicBezTo>
                  <a:pt x="26228" y="194361"/>
                  <a:pt x="19614" y="30319"/>
                  <a:pt x="12470" y="4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5" name="フリーフォーム: 図形 1744">
            <a:extLst>
              <a:ext uri="{FF2B5EF4-FFF2-40B4-BE49-F238E27FC236}">
                <a16:creationId xmlns:a16="http://schemas.microsoft.com/office/drawing/2014/main" id="{CF221797-5876-4000-8FF3-12B4A724CFFA}"/>
              </a:ext>
            </a:extLst>
          </p:cNvPr>
          <p:cNvSpPr/>
          <p:nvPr/>
        </p:nvSpPr>
        <p:spPr>
          <a:xfrm>
            <a:off x="3979420" y="8918706"/>
            <a:ext cx="98461" cy="457315"/>
          </a:xfrm>
          <a:custGeom>
            <a:avLst/>
            <a:gdLst>
              <a:gd name="connsiteX0" fmla="*/ 443 w 98461"/>
              <a:gd name="connsiteY0" fmla="*/ 3044 h 457315"/>
              <a:gd name="connsiteX1" fmla="*/ 62355 w 98461"/>
              <a:gd name="connsiteY1" fmla="*/ 149094 h 457315"/>
              <a:gd name="connsiteX2" fmla="*/ 87755 w 98461"/>
              <a:gd name="connsiteY2" fmla="*/ 288794 h 457315"/>
              <a:gd name="connsiteX3" fmla="*/ 87755 w 98461"/>
              <a:gd name="connsiteY3" fmla="*/ 344357 h 457315"/>
              <a:gd name="connsiteX4" fmla="*/ 81405 w 98461"/>
              <a:gd name="connsiteY4" fmla="*/ 385632 h 457315"/>
              <a:gd name="connsiteX5" fmla="*/ 25843 w 98461"/>
              <a:gd name="connsiteY5" fmla="*/ 457069 h 457315"/>
              <a:gd name="connsiteX6" fmla="*/ 54418 w 98461"/>
              <a:gd name="connsiteY6" fmla="*/ 404682 h 457315"/>
              <a:gd name="connsiteX7" fmla="*/ 97280 w 98461"/>
              <a:gd name="connsiteY7" fmla="*/ 291969 h 457315"/>
              <a:gd name="connsiteX8" fmla="*/ 443 w 98461"/>
              <a:gd name="connsiteY8" fmla="*/ 3044 h 45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61" h="457315">
                <a:moveTo>
                  <a:pt x="443" y="3044"/>
                </a:moveTo>
                <a:cubicBezTo>
                  <a:pt x="-5378" y="-20769"/>
                  <a:pt x="47803" y="101469"/>
                  <a:pt x="62355" y="149094"/>
                </a:cubicBezTo>
                <a:cubicBezTo>
                  <a:pt x="76907" y="196719"/>
                  <a:pt x="83522" y="256250"/>
                  <a:pt x="87755" y="288794"/>
                </a:cubicBezTo>
                <a:cubicBezTo>
                  <a:pt x="91988" y="321338"/>
                  <a:pt x="88813" y="328217"/>
                  <a:pt x="87755" y="344357"/>
                </a:cubicBezTo>
                <a:cubicBezTo>
                  <a:pt x="86697" y="360497"/>
                  <a:pt x="91724" y="366847"/>
                  <a:pt x="81405" y="385632"/>
                </a:cubicBezTo>
                <a:cubicBezTo>
                  <a:pt x="71086" y="404417"/>
                  <a:pt x="30341" y="453894"/>
                  <a:pt x="25843" y="457069"/>
                </a:cubicBezTo>
                <a:cubicBezTo>
                  <a:pt x="21345" y="460244"/>
                  <a:pt x="42512" y="432199"/>
                  <a:pt x="54418" y="404682"/>
                </a:cubicBezTo>
                <a:cubicBezTo>
                  <a:pt x="66324" y="377165"/>
                  <a:pt x="105747" y="354411"/>
                  <a:pt x="97280" y="291969"/>
                </a:cubicBezTo>
                <a:cubicBezTo>
                  <a:pt x="88813" y="229527"/>
                  <a:pt x="6264" y="26857"/>
                  <a:pt x="443" y="3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6" name="フリーフォーム: 図形 1745">
            <a:extLst>
              <a:ext uri="{FF2B5EF4-FFF2-40B4-BE49-F238E27FC236}">
                <a16:creationId xmlns:a16="http://schemas.microsoft.com/office/drawing/2014/main" id="{47EBF646-A4B5-4740-8907-EBD820FA2B43}"/>
              </a:ext>
            </a:extLst>
          </p:cNvPr>
          <p:cNvSpPr/>
          <p:nvPr/>
        </p:nvSpPr>
        <p:spPr>
          <a:xfrm>
            <a:off x="3919217" y="8949321"/>
            <a:ext cx="134285" cy="418648"/>
          </a:xfrm>
          <a:custGeom>
            <a:avLst/>
            <a:gdLst>
              <a:gd name="connsiteX0" fmla="*/ 321 w 134285"/>
              <a:gd name="connsiteY0" fmla="*/ 1004 h 418648"/>
              <a:gd name="connsiteX1" fmla="*/ 57471 w 134285"/>
              <a:gd name="connsiteY1" fmla="*/ 140704 h 418648"/>
              <a:gd name="connsiteX2" fmla="*/ 103508 w 134285"/>
              <a:gd name="connsiteY2" fmla="*/ 204204 h 418648"/>
              <a:gd name="connsiteX3" fmla="*/ 122558 w 134285"/>
              <a:gd name="connsiteY3" fmla="*/ 247067 h 418648"/>
              <a:gd name="connsiteX4" fmla="*/ 79696 w 134285"/>
              <a:gd name="connsiteY4" fmla="*/ 416929 h 418648"/>
              <a:gd name="connsiteX5" fmla="*/ 113033 w 134285"/>
              <a:gd name="connsiteY5" fmla="*/ 328029 h 418648"/>
              <a:gd name="connsiteX6" fmla="*/ 130496 w 134285"/>
              <a:gd name="connsiteY6" fmla="*/ 218492 h 418648"/>
              <a:gd name="connsiteX7" fmla="*/ 38421 w 134285"/>
              <a:gd name="connsiteY7" fmla="*/ 85142 h 418648"/>
              <a:gd name="connsiteX8" fmla="*/ 321 w 134285"/>
              <a:gd name="connsiteY8" fmla="*/ 1004 h 418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285" h="418648">
                <a:moveTo>
                  <a:pt x="321" y="1004"/>
                </a:moveTo>
                <a:cubicBezTo>
                  <a:pt x="3496" y="10264"/>
                  <a:pt x="40273" y="106837"/>
                  <a:pt x="57471" y="140704"/>
                </a:cubicBezTo>
                <a:cubicBezTo>
                  <a:pt x="74669" y="174571"/>
                  <a:pt x="92660" y="186477"/>
                  <a:pt x="103508" y="204204"/>
                </a:cubicBezTo>
                <a:cubicBezTo>
                  <a:pt x="114356" y="221931"/>
                  <a:pt x="126527" y="211613"/>
                  <a:pt x="122558" y="247067"/>
                </a:cubicBezTo>
                <a:cubicBezTo>
                  <a:pt x="118589" y="282521"/>
                  <a:pt x="81283" y="403435"/>
                  <a:pt x="79696" y="416929"/>
                </a:cubicBezTo>
                <a:cubicBezTo>
                  <a:pt x="78109" y="430423"/>
                  <a:pt x="104566" y="361102"/>
                  <a:pt x="113033" y="328029"/>
                </a:cubicBezTo>
                <a:cubicBezTo>
                  <a:pt x="121500" y="294956"/>
                  <a:pt x="142931" y="258973"/>
                  <a:pt x="130496" y="218492"/>
                </a:cubicBezTo>
                <a:cubicBezTo>
                  <a:pt x="118061" y="178011"/>
                  <a:pt x="58794" y="121654"/>
                  <a:pt x="38421" y="85142"/>
                </a:cubicBezTo>
                <a:cubicBezTo>
                  <a:pt x="18048" y="48630"/>
                  <a:pt x="-2854" y="-8256"/>
                  <a:pt x="321" y="1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7" name="フリーフォーム: 図形 1746">
            <a:extLst>
              <a:ext uri="{FF2B5EF4-FFF2-40B4-BE49-F238E27FC236}">
                <a16:creationId xmlns:a16="http://schemas.microsoft.com/office/drawing/2014/main" id="{30C2FE44-E7FB-42FC-9346-0EE233BDB470}"/>
              </a:ext>
            </a:extLst>
          </p:cNvPr>
          <p:cNvSpPr/>
          <p:nvPr/>
        </p:nvSpPr>
        <p:spPr>
          <a:xfrm>
            <a:off x="3814642" y="9278920"/>
            <a:ext cx="201845" cy="73315"/>
          </a:xfrm>
          <a:custGeom>
            <a:avLst/>
            <a:gdLst>
              <a:gd name="connsiteX0" fmla="*/ 121 w 201845"/>
              <a:gd name="connsiteY0" fmla="*/ 18 h 73315"/>
              <a:gd name="connsiteX1" fmla="*/ 90608 w 201845"/>
              <a:gd name="connsiteY1" fmla="*/ 60343 h 73315"/>
              <a:gd name="connsiteX2" fmla="*/ 201733 w 201845"/>
              <a:gd name="connsiteY2" fmla="*/ 73043 h 73315"/>
              <a:gd name="connsiteX3" fmla="*/ 109658 w 201845"/>
              <a:gd name="connsiteY3" fmla="*/ 53993 h 73315"/>
              <a:gd name="connsiteX4" fmla="*/ 121 w 201845"/>
              <a:gd name="connsiteY4" fmla="*/ 18 h 7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845" h="73315">
                <a:moveTo>
                  <a:pt x="121" y="18"/>
                </a:moveTo>
                <a:cubicBezTo>
                  <a:pt x="-3054" y="1076"/>
                  <a:pt x="57006" y="48172"/>
                  <a:pt x="90608" y="60343"/>
                </a:cubicBezTo>
                <a:cubicBezTo>
                  <a:pt x="124210" y="72514"/>
                  <a:pt x="198558" y="74101"/>
                  <a:pt x="201733" y="73043"/>
                </a:cubicBezTo>
                <a:cubicBezTo>
                  <a:pt x="204908" y="71985"/>
                  <a:pt x="140085" y="64047"/>
                  <a:pt x="109658" y="53993"/>
                </a:cubicBezTo>
                <a:cubicBezTo>
                  <a:pt x="79231" y="43939"/>
                  <a:pt x="3296" y="-1040"/>
                  <a:pt x="12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8" name="フリーフォーム: 図形 1747">
            <a:extLst>
              <a:ext uri="{FF2B5EF4-FFF2-40B4-BE49-F238E27FC236}">
                <a16:creationId xmlns:a16="http://schemas.microsoft.com/office/drawing/2014/main" id="{8688A05E-B370-4B22-8D60-053DB0AB51A3}"/>
              </a:ext>
            </a:extLst>
          </p:cNvPr>
          <p:cNvSpPr/>
          <p:nvPr/>
        </p:nvSpPr>
        <p:spPr>
          <a:xfrm>
            <a:off x="3822476" y="9257560"/>
            <a:ext cx="185036" cy="79203"/>
          </a:xfrm>
          <a:custGeom>
            <a:avLst/>
            <a:gdLst>
              <a:gd name="connsiteX0" fmla="*/ 224 w 185036"/>
              <a:gd name="connsiteY0" fmla="*/ 740 h 79203"/>
              <a:gd name="connsiteX1" fmla="*/ 106587 w 185036"/>
              <a:gd name="connsiteY1" fmla="*/ 26140 h 79203"/>
              <a:gd name="connsiteX2" fmla="*/ 184374 w 185036"/>
              <a:gd name="connsiteY2" fmla="*/ 78528 h 79203"/>
              <a:gd name="connsiteX3" fmla="*/ 136749 w 185036"/>
              <a:gd name="connsiteY3" fmla="*/ 53128 h 79203"/>
              <a:gd name="connsiteX4" fmla="*/ 224 w 185036"/>
              <a:gd name="connsiteY4" fmla="*/ 740 h 7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36" h="79203">
                <a:moveTo>
                  <a:pt x="224" y="740"/>
                </a:moveTo>
                <a:cubicBezTo>
                  <a:pt x="-4803" y="-3758"/>
                  <a:pt x="75895" y="13175"/>
                  <a:pt x="106587" y="26140"/>
                </a:cubicBezTo>
                <a:cubicBezTo>
                  <a:pt x="137279" y="39105"/>
                  <a:pt x="179347" y="74030"/>
                  <a:pt x="184374" y="78528"/>
                </a:cubicBezTo>
                <a:cubicBezTo>
                  <a:pt x="189401" y="83026"/>
                  <a:pt x="165059" y="63976"/>
                  <a:pt x="136749" y="53128"/>
                </a:cubicBezTo>
                <a:cubicBezTo>
                  <a:pt x="108439" y="42280"/>
                  <a:pt x="5251" y="5238"/>
                  <a:pt x="224" y="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9" name="フリーフォーム: 図形 1748">
            <a:extLst>
              <a:ext uri="{FF2B5EF4-FFF2-40B4-BE49-F238E27FC236}">
                <a16:creationId xmlns:a16="http://schemas.microsoft.com/office/drawing/2014/main" id="{C3C37B15-8CEA-4DBF-9A87-4B7F585EF75B}"/>
              </a:ext>
            </a:extLst>
          </p:cNvPr>
          <p:cNvSpPr/>
          <p:nvPr/>
        </p:nvSpPr>
        <p:spPr>
          <a:xfrm>
            <a:off x="3759197" y="9226060"/>
            <a:ext cx="249135" cy="92365"/>
          </a:xfrm>
          <a:custGeom>
            <a:avLst/>
            <a:gdLst>
              <a:gd name="connsiteX0" fmla="*/ 3 w 249135"/>
              <a:gd name="connsiteY0" fmla="*/ 16365 h 92365"/>
              <a:gd name="connsiteX1" fmla="*/ 100016 w 249135"/>
              <a:gd name="connsiteY1" fmla="*/ 3665 h 92365"/>
              <a:gd name="connsiteX2" fmla="*/ 247653 w 249135"/>
              <a:gd name="connsiteY2" fmla="*/ 90978 h 92365"/>
              <a:gd name="connsiteX3" fmla="*/ 171453 w 249135"/>
              <a:gd name="connsiteY3" fmla="*/ 54465 h 92365"/>
              <a:gd name="connsiteX4" fmla="*/ 96841 w 249135"/>
              <a:gd name="connsiteY4" fmla="*/ 16365 h 92365"/>
              <a:gd name="connsiteX5" fmla="*/ 3 w 249135"/>
              <a:gd name="connsiteY5" fmla="*/ 16365 h 9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135" h="92365">
                <a:moveTo>
                  <a:pt x="3" y="16365"/>
                </a:moveTo>
                <a:cubicBezTo>
                  <a:pt x="532" y="14248"/>
                  <a:pt x="58741" y="-8771"/>
                  <a:pt x="100016" y="3665"/>
                </a:cubicBezTo>
                <a:cubicBezTo>
                  <a:pt x="141291" y="16101"/>
                  <a:pt x="235747" y="82511"/>
                  <a:pt x="247653" y="90978"/>
                </a:cubicBezTo>
                <a:cubicBezTo>
                  <a:pt x="259559" y="99445"/>
                  <a:pt x="196588" y="66900"/>
                  <a:pt x="171453" y="54465"/>
                </a:cubicBezTo>
                <a:cubicBezTo>
                  <a:pt x="146318" y="42030"/>
                  <a:pt x="126739" y="21392"/>
                  <a:pt x="96841" y="16365"/>
                </a:cubicBezTo>
                <a:cubicBezTo>
                  <a:pt x="66943" y="11338"/>
                  <a:pt x="-526" y="18482"/>
                  <a:pt x="3" y="16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0" name="フリーフォーム: 図形 1749">
            <a:extLst>
              <a:ext uri="{FF2B5EF4-FFF2-40B4-BE49-F238E27FC236}">
                <a16:creationId xmlns:a16="http://schemas.microsoft.com/office/drawing/2014/main" id="{4BF8F2B3-DB4F-4A5B-B137-79FB1BFB90A1}"/>
              </a:ext>
            </a:extLst>
          </p:cNvPr>
          <p:cNvSpPr/>
          <p:nvPr/>
        </p:nvSpPr>
        <p:spPr>
          <a:xfrm>
            <a:off x="3687625" y="9266344"/>
            <a:ext cx="138637" cy="242790"/>
          </a:xfrm>
          <a:custGeom>
            <a:avLst/>
            <a:gdLst>
              <a:gd name="connsiteX0" fmla="*/ 138250 w 138637"/>
              <a:gd name="connsiteY0" fmla="*/ 1481 h 242790"/>
              <a:gd name="connsiteX1" fmla="*/ 44588 w 138637"/>
              <a:gd name="connsiteY1" fmla="*/ 52281 h 242790"/>
              <a:gd name="connsiteX2" fmla="*/ 16013 w 138637"/>
              <a:gd name="connsiteY2" fmla="*/ 144356 h 242790"/>
              <a:gd name="connsiteX3" fmla="*/ 20775 w 138637"/>
              <a:gd name="connsiteY3" fmla="*/ 196744 h 242790"/>
              <a:gd name="connsiteX4" fmla="*/ 46175 w 138637"/>
              <a:gd name="connsiteY4" fmla="*/ 242781 h 242790"/>
              <a:gd name="connsiteX5" fmla="*/ 23950 w 138637"/>
              <a:gd name="connsiteY5" fmla="*/ 199919 h 242790"/>
              <a:gd name="connsiteX6" fmla="*/ 4900 w 138637"/>
              <a:gd name="connsiteY6" fmla="*/ 107844 h 242790"/>
              <a:gd name="connsiteX7" fmla="*/ 138250 w 138637"/>
              <a:gd name="connsiteY7" fmla="*/ 1481 h 24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637" h="242790">
                <a:moveTo>
                  <a:pt x="138250" y="1481"/>
                </a:moveTo>
                <a:cubicBezTo>
                  <a:pt x="144865" y="-7779"/>
                  <a:pt x="64961" y="28469"/>
                  <a:pt x="44588" y="52281"/>
                </a:cubicBezTo>
                <a:cubicBezTo>
                  <a:pt x="24215" y="76093"/>
                  <a:pt x="19982" y="120279"/>
                  <a:pt x="16013" y="144356"/>
                </a:cubicBezTo>
                <a:cubicBezTo>
                  <a:pt x="12044" y="168433"/>
                  <a:pt x="15748" y="180340"/>
                  <a:pt x="20775" y="196744"/>
                </a:cubicBezTo>
                <a:cubicBezTo>
                  <a:pt x="25802" y="213148"/>
                  <a:pt x="45646" y="242252"/>
                  <a:pt x="46175" y="242781"/>
                </a:cubicBezTo>
                <a:cubicBezTo>
                  <a:pt x="46704" y="243310"/>
                  <a:pt x="30829" y="222409"/>
                  <a:pt x="23950" y="199919"/>
                </a:cubicBezTo>
                <a:cubicBezTo>
                  <a:pt x="17071" y="177430"/>
                  <a:pt x="-11240" y="139329"/>
                  <a:pt x="4900" y="107844"/>
                </a:cubicBezTo>
                <a:cubicBezTo>
                  <a:pt x="21040" y="76359"/>
                  <a:pt x="131635" y="10741"/>
                  <a:pt x="138250" y="1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1" name="フリーフォーム: 図形 1750">
            <a:extLst>
              <a:ext uri="{FF2B5EF4-FFF2-40B4-BE49-F238E27FC236}">
                <a16:creationId xmlns:a16="http://schemas.microsoft.com/office/drawing/2014/main" id="{36DBF3BF-8307-4C80-B671-27FAA904BCCA}"/>
              </a:ext>
            </a:extLst>
          </p:cNvPr>
          <p:cNvSpPr/>
          <p:nvPr/>
        </p:nvSpPr>
        <p:spPr>
          <a:xfrm>
            <a:off x="3628479" y="9249991"/>
            <a:ext cx="130769" cy="292472"/>
          </a:xfrm>
          <a:custGeom>
            <a:avLst/>
            <a:gdLst>
              <a:gd name="connsiteX0" fmla="*/ 130721 w 130769"/>
              <a:gd name="connsiteY0" fmla="*/ 372 h 292472"/>
              <a:gd name="connsiteX1" fmla="*/ 25946 w 130769"/>
              <a:gd name="connsiteY1" fmla="*/ 127372 h 292472"/>
              <a:gd name="connsiteX2" fmla="*/ 2134 w 130769"/>
              <a:gd name="connsiteY2" fmla="*/ 174997 h 292472"/>
              <a:gd name="connsiteX3" fmla="*/ 6896 w 130769"/>
              <a:gd name="connsiteY3" fmla="*/ 213097 h 292472"/>
              <a:gd name="connsiteX4" fmla="*/ 52934 w 130769"/>
              <a:gd name="connsiteY4" fmla="*/ 292472 h 292472"/>
              <a:gd name="connsiteX5" fmla="*/ 18009 w 130769"/>
              <a:gd name="connsiteY5" fmla="*/ 214684 h 292472"/>
              <a:gd name="connsiteX6" fmla="*/ 11659 w 130769"/>
              <a:gd name="connsiteY6" fmla="*/ 171822 h 292472"/>
              <a:gd name="connsiteX7" fmla="*/ 130721 w 130769"/>
              <a:gd name="connsiteY7" fmla="*/ 372 h 29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769" h="292472">
                <a:moveTo>
                  <a:pt x="130721" y="372"/>
                </a:moveTo>
                <a:cubicBezTo>
                  <a:pt x="133102" y="-7036"/>
                  <a:pt x="47377" y="98268"/>
                  <a:pt x="25946" y="127372"/>
                </a:cubicBezTo>
                <a:cubicBezTo>
                  <a:pt x="4515" y="156476"/>
                  <a:pt x="5309" y="160710"/>
                  <a:pt x="2134" y="174997"/>
                </a:cubicBezTo>
                <a:cubicBezTo>
                  <a:pt x="-1041" y="189284"/>
                  <a:pt x="-1571" y="193518"/>
                  <a:pt x="6896" y="213097"/>
                </a:cubicBezTo>
                <a:cubicBezTo>
                  <a:pt x="15363" y="232676"/>
                  <a:pt x="51082" y="292208"/>
                  <a:pt x="52934" y="292472"/>
                </a:cubicBezTo>
                <a:cubicBezTo>
                  <a:pt x="54786" y="292736"/>
                  <a:pt x="24888" y="234792"/>
                  <a:pt x="18009" y="214684"/>
                </a:cubicBezTo>
                <a:cubicBezTo>
                  <a:pt x="11130" y="194576"/>
                  <a:pt x="-6597" y="205689"/>
                  <a:pt x="11659" y="171822"/>
                </a:cubicBezTo>
                <a:cubicBezTo>
                  <a:pt x="29915" y="137955"/>
                  <a:pt x="128340" y="7780"/>
                  <a:pt x="130721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2" name="フリーフォーム: 図形 1751">
            <a:extLst>
              <a:ext uri="{FF2B5EF4-FFF2-40B4-BE49-F238E27FC236}">
                <a16:creationId xmlns:a16="http://schemas.microsoft.com/office/drawing/2014/main" id="{92ED0592-405B-43A6-9820-D76645F0DD0A}"/>
              </a:ext>
            </a:extLst>
          </p:cNvPr>
          <p:cNvSpPr/>
          <p:nvPr/>
        </p:nvSpPr>
        <p:spPr>
          <a:xfrm>
            <a:off x="3728927" y="9363074"/>
            <a:ext cx="92601" cy="162107"/>
          </a:xfrm>
          <a:custGeom>
            <a:avLst/>
            <a:gdLst>
              <a:gd name="connsiteX0" fmla="*/ 74723 w 92601"/>
              <a:gd name="connsiteY0" fmla="*/ 1 h 162107"/>
              <a:gd name="connsiteX1" fmla="*/ 52498 w 92601"/>
              <a:gd name="connsiteY1" fmla="*/ 65089 h 162107"/>
              <a:gd name="connsiteX2" fmla="*/ 71548 w 92601"/>
              <a:gd name="connsiteY2" fmla="*/ 115889 h 162107"/>
              <a:gd name="connsiteX3" fmla="*/ 111 w 92601"/>
              <a:gd name="connsiteY3" fmla="*/ 161926 h 162107"/>
              <a:gd name="connsiteX4" fmla="*/ 90598 w 92601"/>
              <a:gd name="connsiteY4" fmla="*/ 98426 h 162107"/>
              <a:gd name="connsiteX5" fmla="*/ 63611 w 92601"/>
              <a:gd name="connsiteY5" fmla="*/ 63501 h 162107"/>
              <a:gd name="connsiteX6" fmla="*/ 74723 w 92601"/>
              <a:gd name="connsiteY6" fmla="*/ 1 h 16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601" h="162107">
                <a:moveTo>
                  <a:pt x="74723" y="1"/>
                </a:moveTo>
                <a:cubicBezTo>
                  <a:pt x="72871" y="266"/>
                  <a:pt x="53027" y="45774"/>
                  <a:pt x="52498" y="65089"/>
                </a:cubicBezTo>
                <a:cubicBezTo>
                  <a:pt x="51969" y="84404"/>
                  <a:pt x="80279" y="99750"/>
                  <a:pt x="71548" y="115889"/>
                </a:cubicBezTo>
                <a:cubicBezTo>
                  <a:pt x="62817" y="132028"/>
                  <a:pt x="-3064" y="164837"/>
                  <a:pt x="111" y="161926"/>
                </a:cubicBezTo>
                <a:cubicBezTo>
                  <a:pt x="3286" y="159016"/>
                  <a:pt x="80015" y="114830"/>
                  <a:pt x="90598" y="98426"/>
                </a:cubicBezTo>
                <a:cubicBezTo>
                  <a:pt x="101181" y="82022"/>
                  <a:pt x="66521" y="77259"/>
                  <a:pt x="63611" y="63501"/>
                </a:cubicBezTo>
                <a:cubicBezTo>
                  <a:pt x="60701" y="49743"/>
                  <a:pt x="76575" y="-264"/>
                  <a:pt x="7472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3" name="フリーフォーム: 図形 1752">
            <a:extLst>
              <a:ext uri="{FF2B5EF4-FFF2-40B4-BE49-F238E27FC236}">
                <a16:creationId xmlns:a16="http://schemas.microsoft.com/office/drawing/2014/main" id="{08AC0576-65D2-41DE-BBFB-77845C87DE1F}"/>
              </a:ext>
            </a:extLst>
          </p:cNvPr>
          <p:cNvSpPr/>
          <p:nvPr/>
        </p:nvSpPr>
        <p:spPr>
          <a:xfrm>
            <a:off x="3627105" y="9083243"/>
            <a:ext cx="88035" cy="201078"/>
          </a:xfrm>
          <a:custGeom>
            <a:avLst/>
            <a:gdLst>
              <a:gd name="connsiteX0" fmla="*/ 333 w 88035"/>
              <a:gd name="connsiteY0" fmla="*/ 432 h 201078"/>
              <a:gd name="connsiteX1" fmla="*/ 55895 w 88035"/>
              <a:gd name="connsiteY1" fmla="*/ 92507 h 201078"/>
              <a:gd name="connsiteX2" fmla="*/ 76533 w 88035"/>
              <a:gd name="connsiteY2" fmla="*/ 200457 h 201078"/>
              <a:gd name="connsiteX3" fmla="*/ 84470 w 88035"/>
              <a:gd name="connsiteY3" fmla="*/ 130607 h 201078"/>
              <a:gd name="connsiteX4" fmla="*/ 333 w 88035"/>
              <a:gd name="connsiteY4" fmla="*/ 432 h 20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35" h="201078">
                <a:moveTo>
                  <a:pt x="333" y="432"/>
                </a:moveTo>
                <a:cubicBezTo>
                  <a:pt x="-4429" y="-5918"/>
                  <a:pt x="43195" y="59170"/>
                  <a:pt x="55895" y="92507"/>
                </a:cubicBezTo>
                <a:cubicBezTo>
                  <a:pt x="68595" y="125845"/>
                  <a:pt x="71771" y="194107"/>
                  <a:pt x="76533" y="200457"/>
                </a:cubicBezTo>
                <a:cubicBezTo>
                  <a:pt x="81295" y="206807"/>
                  <a:pt x="94260" y="163151"/>
                  <a:pt x="84470" y="130607"/>
                </a:cubicBezTo>
                <a:cubicBezTo>
                  <a:pt x="74680" y="98063"/>
                  <a:pt x="5095" y="6782"/>
                  <a:pt x="333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4" name="フリーフォーム: 図形 1753">
            <a:extLst>
              <a:ext uri="{FF2B5EF4-FFF2-40B4-BE49-F238E27FC236}">
                <a16:creationId xmlns:a16="http://schemas.microsoft.com/office/drawing/2014/main" id="{DDC8B647-4793-4949-B944-7E53D238096E}"/>
              </a:ext>
            </a:extLst>
          </p:cNvPr>
          <p:cNvSpPr/>
          <p:nvPr/>
        </p:nvSpPr>
        <p:spPr>
          <a:xfrm>
            <a:off x="3617802" y="9105865"/>
            <a:ext cx="58128" cy="199307"/>
          </a:xfrm>
          <a:custGeom>
            <a:avLst/>
            <a:gdLst>
              <a:gd name="connsiteX0" fmla="*/ 111 w 58128"/>
              <a:gd name="connsiteY0" fmla="*/ 35 h 199307"/>
              <a:gd name="connsiteX1" fmla="*/ 41386 w 58128"/>
              <a:gd name="connsiteY1" fmla="*/ 82585 h 199307"/>
              <a:gd name="connsiteX2" fmla="*/ 42973 w 58128"/>
              <a:gd name="connsiteY2" fmla="*/ 179423 h 199307"/>
              <a:gd name="connsiteX3" fmla="*/ 47736 w 58128"/>
              <a:gd name="connsiteY3" fmla="*/ 196885 h 199307"/>
              <a:gd name="connsiteX4" fmla="*/ 50911 w 58128"/>
              <a:gd name="connsiteY4" fmla="*/ 144498 h 199307"/>
              <a:gd name="connsiteX5" fmla="*/ 55673 w 58128"/>
              <a:gd name="connsiteY5" fmla="*/ 73060 h 199307"/>
              <a:gd name="connsiteX6" fmla="*/ 111 w 58128"/>
              <a:gd name="connsiteY6" fmla="*/ 35 h 19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28" h="199307">
                <a:moveTo>
                  <a:pt x="111" y="35"/>
                </a:moveTo>
                <a:cubicBezTo>
                  <a:pt x="-2270" y="1623"/>
                  <a:pt x="34242" y="52687"/>
                  <a:pt x="41386" y="82585"/>
                </a:cubicBezTo>
                <a:cubicBezTo>
                  <a:pt x="48530" y="112483"/>
                  <a:pt x="41915" y="160373"/>
                  <a:pt x="42973" y="179423"/>
                </a:cubicBezTo>
                <a:cubicBezTo>
                  <a:pt x="44031" y="198473"/>
                  <a:pt x="46413" y="202706"/>
                  <a:pt x="47736" y="196885"/>
                </a:cubicBezTo>
                <a:cubicBezTo>
                  <a:pt x="49059" y="191064"/>
                  <a:pt x="49588" y="165136"/>
                  <a:pt x="50911" y="144498"/>
                </a:cubicBezTo>
                <a:cubicBezTo>
                  <a:pt x="52234" y="123860"/>
                  <a:pt x="62817" y="95814"/>
                  <a:pt x="55673" y="73060"/>
                </a:cubicBezTo>
                <a:cubicBezTo>
                  <a:pt x="48529" y="50306"/>
                  <a:pt x="2492" y="-1553"/>
                  <a:pt x="111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5" name="フリーフォーム: 図形 1754">
            <a:extLst>
              <a:ext uri="{FF2B5EF4-FFF2-40B4-BE49-F238E27FC236}">
                <a16:creationId xmlns:a16="http://schemas.microsoft.com/office/drawing/2014/main" id="{E7F0129D-4285-4C5D-AE32-C2F57723BA1D}"/>
              </a:ext>
            </a:extLst>
          </p:cNvPr>
          <p:cNvSpPr/>
          <p:nvPr/>
        </p:nvSpPr>
        <p:spPr>
          <a:xfrm>
            <a:off x="3663907" y="9102570"/>
            <a:ext cx="63249" cy="193307"/>
          </a:xfrm>
          <a:custGeom>
            <a:avLst/>
            <a:gdLst>
              <a:gd name="connsiteX0" fmla="*/ 43 w 63249"/>
              <a:gd name="connsiteY0" fmla="*/ 155 h 193307"/>
              <a:gd name="connsiteX1" fmla="*/ 50843 w 63249"/>
              <a:gd name="connsiteY1" fmla="*/ 63655 h 193307"/>
              <a:gd name="connsiteX2" fmla="*/ 58781 w 63249"/>
              <a:gd name="connsiteY2" fmla="*/ 192243 h 193307"/>
              <a:gd name="connsiteX3" fmla="*/ 60368 w 63249"/>
              <a:gd name="connsiteY3" fmla="*/ 120805 h 193307"/>
              <a:gd name="connsiteX4" fmla="*/ 60368 w 63249"/>
              <a:gd name="connsiteY4" fmla="*/ 47780 h 193307"/>
              <a:gd name="connsiteX5" fmla="*/ 43 w 63249"/>
              <a:gd name="connsiteY5" fmla="*/ 155 h 19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49" h="193307">
                <a:moveTo>
                  <a:pt x="43" y="155"/>
                </a:moveTo>
                <a:cubicBezTo>
                  <a:pt x="-1545" y="2801"/>
                  <a:pt x="41053" y="31640"/>
                  <a:pt x="50843" y="63655"/>
                </a:cubicBezTo>
                <a:cubicBezTo>
                  <a:pt x="60633" y="95670"/>
                  <a:pt x="57194" y="182718"/>
                  <a:pt x="58781" y="192243"/>
                </a:cubicBezTo>
                <a:cubicBezTo>
                  <a:pt x="60369" y="201768"/>
                  <a:pt x="60104" y="144882"/>
                  <a:pt x="60368" y="120805"/>
                </a:cubicBezTo>
                <a:cubicBezTo>
                  <a:pt x="60632" y="96728"/>
                  <a:pt x="66718" y="66301"/>
                  <a:pt x="60368" y="47780"/>
                </a:cubicBezTo>
                <a:cubicBezTo>
                  <a:pt x="54018" y="29259"/>
                  <a:pt x="1631" y="-2491"/>
                  <a:pt x="43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6" name="フリーフォーム: 図形 1755">
            <a:extLst>
              <a:ext uri="{FF2B5EF4-FFF2-40B4-BE49-F238E27FC236}">
                <a16:creationId xmlns:a16="http://schemas.microsoft.com/office/drawing/2014/main" id="{68CB1FE5-C578-49AA-BD3C-8BAFFF73E18B}"/>
              </a:ext>
            </a:extLst>
          </p:cNvPr>
          <p:cNvSpPr/>
          <p:nvPr/>
        </p:nvSpPr>
        <p:spPr>
          <a:xfrm>
            <a:off x="3557588" y="9068545"/>
            <a:ext cx="125417" cy="63026"/>
          </a:xfrm>
          <a:custGeom>
            <a:avLst/>
            <a:gdLst>
              <a:gd name="connsiteX0" fmla="*/ 0 w 125417"/>
              <a:gd name="connsiteY0" fmla="*/ 4018 h 63026"/>
              <a:gd name="connsiteX1" fmla="*/ 100012 w 125417"/>
              <a:gd name="connsiteY1" fmla="*/ 26243 h 63026"/>
              <a:gd name="connsiteX2" fmla="*/ 125412 w 125417"/>
              <a:gd name="connsiteY2" fmla="*/ 62755 h 63026"/>
              <a:gd name="connsiteX3" fmla="*/ 101600 w 125417"/>
              <a:gd name="connsiteY3" fmla="*/ 5605 h 63026"/>
              <a:gd name="connsiteX4" fmla="*/ 0 w 125417"/>
              <a:gd name="connsiteY4" fmla="*/ 4018 h 6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17" h="63026">
                <a:moveTo>
                  <a:pt x="0" y="4018"/>
                </a:moveTo>
                <a:cubicBezTo>
                  <a:pt x="-265" y="7458"/>
                  <a:pt x="79110" y="16454"/>
                  <a:pt x="100012" y="26243"/>
                </a:cubicBezTo>
                <a:cubicBezTo>
                  <a:pt x="120914" y="36032"/>
                  <a:pt x="125147" y="66195"/>
                  <a:pt x="125412" y="62755"/>
                </a:cubicBezTo>
                <a:cubicBezTo>
                  <a:pt x="125677" y="59315"/>
                  <a:pt x="116946" y="14865"/>
                  <a:pt x="101600" y="5605"/>
                </a:cubicBezTo>
                <a:cubicBezTo>
                  <a:pt x="86254" y="-3655"/>
                  <a:pt x="265" y="578"/>
                  <a:pt x="0" y="4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7" name="フリーフォーム: 図形 1756">
            <a:extLst>
              <a:ext uri="{FF2B5EF4-FFF2-40B4-BE49-F238E27FC236}">
                <a16:creationId xmlns:a16="http://schemas.microsoft.com/office/drawing/2014/main" id="{C44A9B7D-62AA-47D4-BD26-26F10532D1F1}"/>
              </a:ext>
            </a:extLst>
          </p:cNvPr>
          <p:cNvSpPr/>
          <p:nvPr/>
        </p:nvSpPr>
        <p:spPr>
          <a:xfrm>
            <a:off x="3576601" y="9064551"/>
            <a:ext cx="101675" cy="71345"/>
          </a:xfrm>
          <a:custGeom>
            <a:avLst/>
            <a:gdLst>
              <a:gd name="connsiteX0" fmla="*/ 37 w 101675"/>
              <a:gd name="connsiteY0" fmla="*/ 74 h 71345"/>
              <a:gd name="connsiteX1" fmla="*/ 49249 w 101675"/>
              <a:gd name="connsiteY1" fmla="*/ 69924 h 71345"/>
              <a:gd name="connsiteX2" fmla="*/ 101637 w 101675"/>
              <a:gd name="connsiteY2" fmla="*/ 47699 h 71345"/>
              <a:gd name="connsiteX3" fmla="*/ 57187 w 101675"/>
              <a:gd name="connsiteY3" fmla="*/ 55637 h 71345"/>
              <a:gd name="connsiteX4" fmla="*/ 37 w 101675"/>
              <a:gd name="connsiteY4" fmla="*/ 74 h 7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75" h="71345">
                <a:moveTo>
                  <a:pt x="37" y="74"/>
                </a:moveTo>
                <a:cubicBezTo>
                  <a:pt x="-1286" y="2455"/>
                  <a:pt x="32316" y="61987"/>
                  <a:pt x="49249" y="69924"/>
                </a:cubicBezTo>
                <a:cubicBezTo>
                  <a:pt x="66182" y="77861"/>
                  <a:pt x="100314" y="50080"/>
                  <a:pt x="101637" y="47699"/>
                </a:cubicBezTo>
                <a:cubicBezTo>
                  <a:pt x="102960" y="45318"/>
                  <a:pt x="69623" y="58018"/>
                  <a:pt x="57187" y="55637"/>
                </a:cubicBezTo>
                <a:cubicBezTo>
                  <a:pt x="44752" y="53256"/>
                  <a:pt x="1360" y="-2307"/>
                  <a:pt x="37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8" name="フリーフォーム: 図形 1757">
            <a:extLst>
              <a:ext uri="{FF2B5EF4-FFF2-40B4-BE49-F238E27FC236}">
                <a16:creationId xmlns:a16="http://schemas.microsoft.com/office/drawing/2014/main" id="{C2D1FBF3-5DBB-4BAB-97AF-1D3337D9125C}"/>
              </a:ext>
            </a:extLst>
          </p:cNvPr>
          <p:cNvSpPr/>
          <p:nvPr/>
        </p:nvSpPr>
        <p:spPr>
          <a:xfrm>
            <a:off x="3528948" y="8978791"/>
            <a:ext cx="71787" cy="70865"/>
          </a:xfrm>
          <a:custGeom>
            <a:avLst/>
            <a:gdLst>
              <a:gd name="connsiteX0" fmla="*/ 65 w 71787"/>
              <a:gd name="connsiteY0" fmla="*/ 109 h 70865"/>
              <a:gd name="connsiteX1" fmla="*/ 57215 w 71787"/>
              <a:gd name="connsiteY1" fmla="*/ 58847 h 70865"/>
              <a:gd name="connsiteX2" fmla="*/ 57215 w 71787"/>
              <a:gd name="connsiteY2" fmla="*/ 69959 h 70865"/>
              <a:gd name="connsiteX3" fmla="*/ 69915 w 71787"/>
              <a:gd name="connsiteY3" fmla="*/ 44559 h 70865"/>
              <a:gd name="connsiteX4" fmla="*/ 65 w 71787"/>
              <a:gd name="connsiteY4" fmla="*/ 109 h 7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87" h="70865">
                <a:moveTo>
                  <a:pt x="65" y="109"/>
                </a:moveTo>
                <a:cubicBezTo>
                  <a:pt x="-2052" y="2490"/>
                  <a:pt x="47690" y="47205"/>
                  <a:pt x="57215" y="58847"/>
                </a:cubicBezTo>
                <a:cubicBezTo>
                  <a:pt x="66740" y="70489"/>
                  <a:pt x="55098" y="72340"/>
                  <a:pt x="57215" y="69959"/>
                </a:cubicBezTo>
                <a:cubicBezTo>
                  <a:pt x="59332" y="67578"/>
                  <a:pt x="77588" y="54349"/>
                  <a:pt x="69915" y="44559"/>
                </a:cubicBezTo>
                <a:cubicBezTo>
                  <a:pt x="62242" y="34770"/>
                  <a:pt x="2182" y="-2272"/>
                  <a:pt x="65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9" name="フリーフォーム: 図形 1758">
            <a:extLst>
              <a:ext uri="{FF2B5EF4-FFF2-40B4-BE49-F238E27FC236}">
                <a16:creationId xmlns:a16="http://schemas.microsoft.com/office/drawing/2014/main" id="{B795E066-33E5-4D39-B341-E22709095F41}"/>
              </a:ext>
            </a:extLst>
          </p:cNvPr>
          <p:cNvSpPr/>
          <p:nvPr/>
        </p:nvSpPr>
        <p:spPr>
          <a:xfrm>
            <a:off x="3548002" y="8950319"/>
            <a:ext cx="73124" cy="105127"/>
          </a:xfrm>
          <a:custGeom>
            <a:avLst/>
            <a:gdLst>
              <a:gd name="connsiteX0" fmla="*/ 61 w 73124"/>
              <a:gd name="connsiteY0" fmla="*/ 6 h 105127"/>
              <a:gd name="connsiteX1" fmla="*/ 58798 w 73124"/>
              <a:gd name="connsiteY1" fmla="*/ 50806 h 105127"/>
              <a:gd name="connsiteX2" fmla="*/ 47686 w 73124"/>
              <a:gd name="connsiteY2" fmla="*/ 104781 h 105127"/>
              <a:gd name="connsiteX3" fmla="*/ 61973 w 73124"/>
              <a:gd name="connsiteY3" fmla="*/ 73031 h 105127"/>
              <a:gd name="connsiteX4" fmla="*/ 71498 w 73124"/>
              <a:gd name="connsiteY4" fmla="*/ 53981 h 105127"/>
              <a:gd name="connsiteX5" fmla="*/ 61 w 73124"/>
              <a:gd name="connsiteY5" fmla="*/ 6 h 10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24" h="105127">
                <a:moveTo>
                  <a:pt x="61" y="6"/>
                </a:moveTo>
                <a:cubicBezTo>
                  <a:pt x="-2056" y="-523"/>
                  <a:pt x="50861" y="33344"/>
                  <a:pt x="58798" y="50806"/>
                </a:cubicBezTo>
                <a:cubicBezTo>
                  <a:pt x="66735" y="68268"/>
                  <a:pt x="47157" y="101077"/>
                  <a:pt x="47686" y="104781"/>
                </a:cubicBezTo>
                <a:cubicBezTo>
                  <a:pt x="48215" y="108485"/>
                  <a:pt x="58004" y="81497"/>
                  <a:pt x="61973" y="73031"/>
                </a:cubicBezTo>
                <a:cubicBezTo>
                  <a:pt x="65942" y="64565"/>
                  <a:pt x="77319" y="63241"/>
                  <a:pt x="71498" y="53981"/>
                </a:cubicBezTo>
                <a:cubicBezTo>
                  <a:pt x="65677" y="44721"/>
                  <a:pt x="2178" y="535"/>
                  <a:pt x="6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0" name="フリーフォーム: 図形 1759">
            <a:extLst>
              <a:ext uri="{FF2B5EF4-FFF2-40B4-BE49-F238E27FC236}">
                <a16:creationId xmlns:a16="http://schemas.microsoft.com/office/drawing/2014/main" id="{C612110C-9F7A-4860-9D14-00F0F1AFD362}"/>
              </a:ext>
            </a:extLst>
          </p:cNvPr>
          <p:cNvSpPr/>
          <p:nvPr/>
        </p:nvSpPr>
        <p:spPr>
          <a:xfrm>
            <a:off x="3491865" y="8964317"/>
            <a:ext cx="102292" cy="106691"/>
          </a:xfrm>
          <a:custGeom>
            <a:avLst/>
            <a:gdLst>
              <a:gd name="connsiteX0" fmla="*/ 19685 w 102292"/>
              <a:gd name="connsiteY0" fmla="*/ 296 h 106691"/>
              <a:gd name="connsiteX1" fmla="*/ 3810 w 102292"/>
              <a:gd name="connsiteY1" fmla="*/ 76496 h 106691"/>
              <a:gd name="connsiteX2" fmla="*/ 102235 w 102292"/>
              <a:gd name="connsiteY2" fmla="*/ 106658 h 106691"/>
              <a:gd name="connsiteX3" fmla="*/ 18098 w 102292"/>
              <a:gd name="connsiteY3" fmla="*/ 71733 h 106691"/>
              <a:gd name="connsiteX4" fmla="*/ 14923 w 102292"/>
              <a:gd name="connsiteY4" fmla="*/ 51096 h 106691"/>
              <a:gd name="connsiteX5" fmla="*/ 19685 w 102292"/>
              <a:gd name="connsiteY5" fmla="*/ 296 h 10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292" h="106691">
                <a:moveTo>
                  <a:pt x="19685" y="296"/>
                </a:moveTo>
                <a:cubicBezTo>
                  <a:pt x="17833" y="4529"/>
                  <a:pt x="-9948" y="58769"/>
                  <a:pt x="3810" y="76496"/>
                </a:cubicBezTo>
                <a:cubicBezTo>
                  <a:pt x="17568" y="94223"/>
                  <a:pt x="99854" y="107452"/>
                  <a:pt x="102235" y="106658"/>
                </a:cubicBezTo>
                <a:cubicBezTo>
                  <a:pt x="104616" y="105864"/>
                  <a:pt x="32650" y="80993"/>
                  <a:pt x="18098" y="71733"/>
                </a:cubicBezTo>
                <a:cubicBezTo>
                  <a:pt x="3546" y="62473"/>
                  <a:pt x="12806" y="63796"/>
                  <a:pt x="14923" y="51096"/>
                </a:cubicBezTo>
                <a:cubicBezTo>
                  <a:pt x="17040" y="38396"/>
                  <a:pt x="21537" y="-3937"/>
                  <a:pt x="19685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1" name="フリーフォーム: 図形 1760">
            <a:extLst>
              <a:ext uri="{FF2B5EF4-FFF2-40B4-BE49-F238E27FC236}">
                <a16:creationId xmlns:a16="http://schemas.microsoft.com/office/drawing/2014/main" id="{DAC12EC7-F3D6-437E-90CE-92FC2A8771FF}"/>
              </a:ext>
            </a:extLst>
          </p:cNvPr>
          <p:cNvSpPr/>
          <p:nvPr/>
        </p:nvSpPr>
        <p:spPr>
          <a:xfrm>
            <a:off x="3522787" y="8940099"/>
            <a:ext cx="29171" cy="98839"/>
          </a:xfrm>
          <a:custGeom>
            <a:avLst/>
            <a:gdLst>
              <a:gd name="connsiteX0" fmla="*/ 6226 w 29171"/>
              <a:gd name="connsiteY0" fmla="*/ 701 h 98839"/>
              <a:gd name="connsiteX1" fmla="*/ 1463 w 29171"/>
              <a:gd name="connsiteY1" fmla="*/ 97539 h 98839"/>
              <a:gd name="connsiteX2" fmla="*/ 28451 w 29171"/>
              <a:gd name="connsiteY2" fmla="*/ 54676 h 98839"/>
              <a:gd name="connsiteX3" fmla="*/ 6226 w 29171"/>
              <a:gd name="connsiteY3" fmla="*/ 701 h 9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1" h="98839">
                <a:moveTo>
                  <a:pt x="6226" y="701"/>
                </a:moveTo>
                <a:cubicBezTo>
                  <a:pt x="1728" y="7845"/>
                  <a:pt x="-2241" y="88543"/>
                  <a:pt x="1463" y="97539"/>
                </a:cubicBezTo>
                <a:cubicBezTo>
                  <a:pt x="5167" y="106535"/>
                  <a:pt x="23424" y="66318"/>
                  <a:pt x="28451" y="54676"/>
                </a:cubicBezTo>
                <a:cubicBezTo>
                  <a:pt x="33478" y="43034"/>
                  <a:pt x="10724" y="-6443"/>
                  <a:pt x="6226" y="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2" name="フリーフォーム: 図形 1761">
            <a:extLst>
              <a:ext uri="{FF2B5EF4-FFF2-40B4-BE49-F238E27FC236}">
                <a16:creationId xmlns:a16="http://schemas.microsoft.com/office/drawing/2014/main" id="{8DEA5E34-D39C-4747-8DEA-4664EF0AB4FB}"/>
              </a:ext>
            </a:extLst>
          </p:cNvPr>
          <p:cNvSpPr/>
          <p:nvPr/>
        </p:nvSpPr>
        <p:spPr>
          <a:xfrm>
            <a:off x="3440100" y="8430249"/>
            <a:ext cx="89577" cy="528293"/>
          </a:xfrm>
          <a:custGeom>
            <a:avLst/>
            <a:gdLst>
              <a:gd name="connsiteX0" fmla="*/ 1600 w 89577"/>
              <a:gd name="connsiteY0" fmla="*/ 5726 h 528293"/>
              <a:gd name="connsiteX1" fmla="*/ 6363 w 89577"/>
              <a:gd name="connsiteY1" fmla="*/ 194639 h 528293"/>
              <a:gd name="connsiteX2" fmla="*/ 20650 w 89577"/>
              <a:gd name="connsiteY2" fmla="*/ 324814 h 528293"/>
              <a:gd name="connsiteX3" fmla="*/ 80975 w 89577"/>
              <a:gd name="connsiteY3" fmla="*/ 499439 h 528293"/>
              <a:gd name="connsiteX4" fmla="*/ 84150 w 89577"/>
              <a:gd name="connsiteY4" fmla="*/ 521664 h 528293"/>
              <a:gd name="connsiteX5" fmla="*/ 33350 w 89577"/>
              <a:gd name="connsiteY5" fmla="*/ 431176 h 528293"/>
              <a:gd name="connsiteX6" fmla="*/ 1600 w 89577"/>
              <a:gd name="connsiteY6" fmla="*/ 5726 h 52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77" h="528293">
                <a:moveTo>
                  <a:pt x="1600" y="5726"/>
                </a:moveTo>
                <a:cubicBezTo>
                  <a:pt x="-2898" y="-33697"/>
                  <a:pt x="3188" y="141458"/>
                  <a:pt x="6363" y="194639"/>
                </a:cubicBezTo>
                <a:cubicBezTo>
                  <a:pt x="9538" y="247820"/>
                  <a:pt x="8215" y="274014"/>
                  <a:pt x="20650" y="324814"/>
                </a:cubicBezTo>
                <a:cubicBezTo>
                  <a:pt x="33085" y="375614"/>
                  <a:pt x="70392" y="466631"/>
                  <a:pt x="80975" y="499439"/>
                </a:cubicBezTo>
                <a:cubicBezTo>
                  <a:pt x="91558" y="532247"/>
                  <a:pt x="92087" y="533041"/>
                  <a:pt x="84150" y="521664"/>
                </a:cubicBezTo>
                <a:cubicBezTo>
                  <a:pt x="76213" y="510287"/>
                  <a:pt x="45785" y="516107"/>
                  <a:pt x="33350" y="431176"/>
                </a:cubicBezTo>
                <a:cubicBezTo>
                  <a:pt x="20915" y="346245"/>
                  <a:pt x="6098" y="45149"/>
                  <a:pt x="1600" y="5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3" name="フリーフォーム: 図形 1762">
            <a:extLst>
              <a:ext uri="{FF2B5EF4-FFF2-40B4-BE49-F238E27FC236}">
                <a16:creationId xmlns:a16="http://schemas.microsoft.com/office/drawing/2014/main" id="{35C8DDB7-A101-426F-9A4B-DF5E1E3AC491}"/>
              </a:ext>
            </a:extLst>
          </p:cNvPr>
          <p:cNvSpPr/>
          <p:nvPr/>
        </p:nvSpPr>
        <p:spPr>
          <a:xfrm>
            <a:off x="3400297" y="8471827"/>
            <a:ext cx="81093" cy="396153"/>
          </a:xfrm>
          <a:custGeom>
            <a:avLst/>
            <a:gdLst>
              <a:gd name="connsiteX0" fmla="*/ 3303 w 81093"/>
              <a:gd name="connsiteY0" fmla="*/ 661 h 396153"/>
              <a:gd name="connsiteX1" fmla="*/ 6478 w 81093"/>
              <a:gd name="connsiteY1" fmla="*/ 173698 h 396153"/>
              <a:gd name="connsiteX2" fmla="*/ 42991 w 81093"/>
              <a:gd name="connsiteY2" fmla="*/ 314986 h 396153"/>
              <a:gd name="connsiteX3" fmla="*/ 81091 w 81093"/>
              <a:gd name="connsiteY3" fmla="*/ 394361 h 396153"/>
              <a:gd name="connsiteX4" fmla="*/ 41403 w 81093"/>
              <a:gd name="connsiteY4" fmla="*/ 240373 h 396153"/>
              <a:gd name="connsiteX5" fmla="*/ 3303 w 81093"/>
              <a:gd name="connsiteY5" fmla="*/ 661 h 39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93" h="396153">
                <a:moveTo>
                  <a:pt x="3303" y="661"/>
                </a:moveTo>
                <a:cubicBezTo>
                  <a:pt x="-2518" y="-10451"/>
                  <a:pt x="-137" y="121311"/>
                  <a:pt x="6478" y="173698"/>
                </a:cubicBezTo>
                <a:cubicBezTo>
                  <a:pt x="13093" y="226086"/>
                  <a:pt x="30555" y="278209"/>
                  <a:pt x="42991" y="314986"/>
                </a:cubicBezTo>
                <a:cubicBezTo>
                  <a:pt x="55427" y="351763"/>
                  <a:pt x="81356" y="406796"/>
                  <a:pt x="81091" y="394361"/>
                </a:cubicBezTo>
                <a:cubicBezTo>
                  <a:pt x="80826" y="381926"/>
                  <a:pt x="53045" y="302021"/>
                  <a:pt x="41403" y="240373"/>
                </a:cubicBezTo>
                <a:cubicBezTo>
                  <a:pt x="29761" y="178725"/>
                  <a:pt x="9124" y="11773"/>
                  <a:pt x="3303" y="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4" name="フリーフォーム: 図形 1763">
            <a:extLst>
              <a:ext uri="{FF2B5EF4-FFF2-40B4-BE49-F238E27FC236}">
                <a16:creationId xmlns:a16="http://schemas.microsoft.com/office/drawing/2014/main" id="{04A3A5AC-EF59-4398-A4BC-03E155233605}"/>
              </a:ext>
            </a:extLst>
          </p:cNvPr>
          <p:cNvSpPr/>
          <p:nvPr/>
        </p:nvSpPr>
        <p:spPr>
          <a:xfrm>
            <a:off x="3458133" y="8415250"/>
            <a:ext cx="102674" cy="532017"/>
          </a:xfrm>
          <a:custGeom>
            <a:avLst/>
            <a:gdLst>
              <a:gd name="connsiteX0" fmla="*/ 1030 w 102674"/>
              <a:gd name="connsiteY0" fmla="*/ 1675 h 532017"/>
              <a:gd name="connsiteX1" fmla="*/ 13730 w 102674"/>
              <a:gd name="connsiteY1" fmla="*/ 169950 h 532017"/>
              <a:gd name="connsiteX2" fmla="*/ 37542 w 102674"/>
              <a:gd name="connsiteY2" fmla="*/ 398550 h 532017"/>
              <a:gd name="connsiteX3" fmla="*/ 102630 w 102674"/>
              <a:gd name="connsiteY3" fmla="*/ 531900 h 532017"/>
              <a:gd name="connsiteX4" fmla="*/ 47067 w 102674"/>
              <a:gd name="connsiteY4" fmla="*/ 419188 h 532017"/>
              <a:gd name="connsiteX5" fmla="*/ 5792 w 102674"/>
              <a:gd name="connsiteY5" fmla="*/ 273138 h 532017"/>
              <a:gd name="connsiteX6" fmla="*/ 1030 w 102674"/>
              <a:gd name="connsiteY6" fmla="*/ 1675 h 532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674" h="532017">
                <a:moveTo>
                  <a:pt x="1030" y="1675"/>
                </a:moveTo>
                <a:cubicBezTo>
                  <a:pt x="2353" y="-15523"/>
                  <a:pt x="7645" y="103804"/>
                  <a:pt x="13730" y="169950"/>
                </a:cubicBezTo>
                <a:cubicBezTo>
                  <a:pt x="19815" y="236096"/>
                  <a:pt x="22725" y="338225"/>
                  <a:pt x="37542" y="398550"/>
                </a:cubicBezTo>
                <a:cubicBezTo>
                  <a:pt x="52359" y="458875"/>
                  <a:pt x="101043" y="528460"/>
                  <a:pt x="102630" y="531900"/>
                </a:cubicBezTo>
                <a:cubicBezTo>
                  <a:pt x="104218" y="535340"/>
                  <a:pt x="63207" y="462315"/>
                  <a:pt x="47067" y="419188"/>
                </a:cubicBezTo>
                <a:cubicBezTo>
                  <a:pt x="30927" y="376061"/>
                  <a:pt x="13200" y="339548"/>
                  <a:pt x="5792" y="273138"/>
                </a:cubicBezTo>
                <a:cubicBezTo>
                  <a:pt x="-1616" y="206728"/>
                  <a:pt x="-293" y="18873"/>
                  <a:pt x="1030" y="1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5" name="フリーフォーム: 図形 1764">
            <a:extLst>
              <a:ext uri="{FF2B5EF4-FFF2-40B4-BE49-F238E27FC236}">
                <a16:creationId xmlns:a16="http://schemas.microsoft.com/office/drawing/2014/main" id="{707548B9-E2FF-4C72-ADA2-0AC091FEE18D}"/>
              </a:ext>
            </a:extLst>
          </p:cNvPr>
          <p:cNvSpPr/>
          <p:nvPr/>
        </p:nvSpPr>
        <p:spPr>
          <a:xfrm>
            <a:off x="4242678" y="7674338"/>
            <a:ext cx="109347" cy="559690"/>
          </a:xfrm>
          <a:custGeom>
            <a:avLst/>
            <a:gdLst>
              <a:gd name="connsiteX0" fmla="*/ 710 w 109347"/>
              <a:gd name="connsiteY0" fmla="*/ 1225 h 559690"/>
              <a:gd name="connsiteX1" fmla="*/ 38810 w 109347"/>
              <a:gd name="connsiteY1" fmla="*/ 288562 h 559690"/>
              <a:gd name="connsiteX2" fmla="*/ 108660 w 109347"/>
              <a:gd name="connsiteY2" fmla="*/ 556850 h 559690"/>
              <a:gd name="connsiteX3" fmla="*/ 70560 w 109347"/>
              <a:gd name="connsiteY3" fmla="*/ 404450 h 559690"/>
              <a:gd name="connsiteX4" fmla="*/ 710 w 109347"/>
              <a:gd name="connsiteY4" fmla="*/ 1225 h 55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347" h="559690">
                <a:moveTo>
                  <a:pt x="710" y="1225"/>
                </a:moveTo>
                <a:cubicBezTo>
                  <a:pt x="-4582" y="-18090"/>
                  <a:pt x="20818" y="195958"/>
                  <a:pt x="38810" y="288562"/>
                </a:cubicBezTo>
                <a:cubicBezTo>
                  <a:pt x="56802" y="381166"/>
                  <a:pt x="103368" y="537535"/>
                  <a:pt x="108660" y="556850"/>
                </a:cubicBezTo>
                <a:cubicBezTo>
                  <a:pt x="113952" y="576165"/>
                  <a:pt x="87493" y="493879"/>
                  <a:pt x="70560" y="404450"/>
                </a:cubicBezTo>
                <a:cubicBezTo>
                  <a:pt x="53627" y="315021"/>
                  <a:pt x="6002" y="20540"/>
                  <a:pt x="710" y="1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6" name="フリーフォーム: 図形 1765">
            <a:extLst>
              <a:ext uri="{FF2B5EF4-FFF2-40B4-BE49-F238E27FC236}">
                <a16:creationId xmlns:a16="http://schemas.microsoft.com/office/drawing/2014/main" id="{69F898B8-EE77-4ACB-9F07-F1D5891DA335}"/>
              </a:ext>
            </a:extLst>
          </p:cNvPr>
          <p:cNvSpPr/>
          <p:nvPr/>
        </p:nvSpPr>
        <p:spPr>
          <a:xfrm>
            <a:off x="4222961" y="7675218"/>
            <a:ext cx="120462" cy="658522"/>
          </a:xfrm>
          <a:custGeom>
            <a:avLst/>
            <a:gdLst>
              <a:gd name="connsiteX0" fmla="*/ 4552 w 120462"/>
              <a:gd name="connsiteY0" fmla="*/ 9870 h 658522"/>
              <a:gd name="connsiteX1" fmla="*/ 102977 w 120462"/>
              <a:gd name="connsiteY1" fmla="*/ 570257 h 658522"/>
              <a:gd name="connsiteX2" fmla="*/ 118852 w 120462"/>
              <a:gd name="connsiteY2" fmla="*/ 655982 h 658522"/>
              <a:gd name="connsiteX3" fmla="*/ 109327 w 120462"/>
              <a:gd name="connsiteY3" fmla="*/ 560732 h 658522"/>
              <a:gd name="connsiteX4" fmla="*/ 25189 w 120462"/>
              <a:gd name="connsiteY4" fmla="*/ 236882 h 658522"/>
              <a:gd name="connsiteX5" fmla="*/ 4552 w 120462"/>
              <a:gd name="connsiteY5" fmla="*/ 9870 h 65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462" h="658522">
                <a:moveTo>
                  <a:pt x="4552" y="9870"/>
                </a:moveTo>
                <a:cubicBezTo>
                  <a:pt x="17517" y="65432"/>
                  <a:pt x="83927" y="462572"/>
                  <a:pt x="102977" y="570257"/>
                </a:cubicBezTo>
                <a:cubicBezTo>
                  <a:pt x="122027" y="677942"/>
                  <a:pt x="117794" y="657570"/>
                  <a:pt x="118852" y="655982"/>
                </a:cubicBezTo>
                <a:cubicBezTo>
                  <a:pt x="119910" y="654394"/>
                  <a:pt x="124937" y="630582"/>
                  <a:pt x="109327" y="560732"/>
                </a:cubicBezTo>
                <a:cubicBezTo>
                  <a:pt x="93717" y="490882"/>
                  <a:pt x="41593" y="326311"/>
                  <a:pt x="25189" y="236882"/>
                </a:cubicBezTo>
                <a:cubicBezTo>
                  <a:pt x="8785" y="147453"/>
                  <a:pt x="-8413" y="-45692"/>
                  <a:pt x="4552" y="9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7" name="フリーフォーム: 図形 1766">
            <a:extLst>
              <a:ext uri="{FF2B5EF4-FFF2-40B4-BE49-F238E27FC236}">
                <a16:creationId xmlns:a16="http://schemas.microsoft.com/office/drawing/2014/main" id="{7437C252-9EAC-4512-977B-CF87E35E7BEC}"/>
              </a:ext>
            </a:extLst>
          </p:cNvPr>
          <p:cNvSpPr/>
          <p:nvPr/>
        </p:nvSpPr>
        <p:spPr>
          <a:xfrm>
            <a:off x="4302501" y="7695294"/>
            <a:ext cx="105021" cy="783440"/>
          </a:xfrm>
          <a:custGeom>
            <a:avLst/>
            <a:gdLst>
              <a:gd name="connsiteX0" fmla="*/ 1212 w 105021"/>
              <a:gd name="connsiteY0" fmla="*/ 8844 h 783440"/>
              <a:gd name="connsiteX1" fmla="*/ 101224 w 105021"/>
              <a:gd name="connsiteY1" fmla="*/ 753381 h 783440"/>
              <a:gd name="connsiteX2" fmla="*/ 80587 w 105021"/>
              <a:gd name="connsiteY2" fmla="*/ 610506 h 783440"/>
              <a:gd name="connsiteX3" fmla="*/ 47249 w 105021"/>
              <a:gd name="connsiteY3" fmla="*/ 358094 h 783440"/>
              <a:gd name="connsiteX4" fmla="*/ 1212 w 105021"/>
              <a:gd name="connsiteY4" fmla="*/ 8844 h 78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21" h="783440">
                <a:moveTo>
                  <a:pt x="1212" y="8844"/>
                </a:moveTo>
                <a:cubicBezTo>
                  <a:pt x="10208" y="74725"/>
                  <a:pt x="87995" y="653104"/>
                  <a:pt x="101224" y="753381"/>
                </a:cubicBezTo>
                <a:cubicBezTo>
                  <a:pt x="114453" y="853658"/>
                  <a:pt x="89583" y="676387"/>
                  <a:pt x="80587" y="610506"/>
                </a:cubicBezTo>
                <a:cubicBezTo>
                  <a:pt x="71591" y="544625"/>
                  <a:pt x="58626" y="452550"/>
                  <a:pt x="47249" y="358094"/>
                </a:cubicBezTo>
                <a:cubicBezTo>
                  <a:pt x="35872" y="263638"/>
                  <a:pt x="-7784" y="-57037"/>
                  <a:pt x="1212" y="8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9" name="フリーフォーム: 図形 1768">
            <a:extLst>
              <a:ext uri="{FF2B5EF4-FFF2-40B4-BE49-F238E27FC236}">
                <a16:creationId xmlns:a16="http://schemas.microsoft.com/office/drawing/2014/main" id="{08D39E13-0E64-47D6-BBE6-EBF5B6EE0FAA}"/>
              </a:ext>
            </a:extLst>
          </p:cNvPr>
          <p:cNvSpPr/>
          <p:nvPr/>
        </p:nvSpPr>
        <p:spPr>
          <a:xfrm>
            <a:off x="4380078" y="8347647"/>
            <a:ext cx="75874" cy="639999"/>
          </a:xfrm>
          <a:custGeom>
            <a:avLst/>
            <a:gdLst>
              <a:gd name="connsiteX0" fmla="*/ 10947 w 75874"/>
              <a:gd name="connsiteY0" fmla="*/ 20066 h 639999"/>
              <a:gd name="connsiteX1" fmla="*/ 72860 w 75874"/>
              <a:gd name="connsiteY1" fmla="*/ 612203 h 639999"/>
              <a:gd name="connsiteX2" fmla="*/ 63335 w 75874"/>
              <a:gd name="connsiteY2" fmla="*/ 531241 h 639999"/>
              <a:gd name="connsiteX3" fmla="*/ 37935 w 75874"/>
              <a:gd name="connsiteY3" fmla="*/ 424878 h 639999"/>
              <a:gd name="connsiteX4" fmla="*/ 3010 w 75874"/>
              <a:gd name="connsiteY4" fmla="*/ 164528 h 639999"/>
              <a:gd name="connsiteX5" fmla="*/ 10947 w 75874"/>
              <a:gd name="connsiteY5" fmla="*/ 20066 h 6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874" h="639999">
                <a:moveTo>
                  <a:pt x="10947" y="20066"/>
                </a:moveTo>
                <a:cubicBezTo>
                  <a:pt x="22589" y="94679"/>
                  <a:pt x="64129" y="527007"/>
                  <a:pt x="72860" y="612203"/>
                </a:cubicBezTo>
                <a:cubicBezTo>
                  <a:pt x="81591" y="697399"/>
                  <a:pt x="69156" y="562462"/>
                  <a:pt x="63335" y="531241"/>
                </a:cubicBezTo>
                <a:cubicBezTo>
                  <a:pt x="57514" y="500020"/>
                  <a:pt x="47989" y="485997"/>
                  <a:pt x="37935" y="424878"/>
                </a:cubicBezTo>
                <a:cubicBezTo>
                  <a:pt x="27881" y="363759"/>
                  <a:pt x="8566" y="230938"/>
                  <a:pt x="3010" y="164528"/>
                </a:cubicBezTo>
                <a:cubicBezTo>
                  <a:pt x="-2546" y="98118"/>
                  <a:pt x="-695" y="-54547"/>
                  <a:pt x="10947" y="20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0" name="フリーフォーム: 図形 1769">
            <a:extLst>
              <a:ext uri="{FF2B5EF4-FFF2-40B4-BE49-F238E27FC236}">
                <a16:creationId xmlns:a16="http://schemas.microsoft.com/office/drawing/2014/main" id="{0B34F637-7CE4-44C3-A8B8-345D690B6913}"/>
              </a:ext>
            </a:extLst>
          </p:cNvPr>
          <p:cNvSpPr/>
          <p:nvPr/>
        </p:nvSpPr>
        <p:spPr>
          <a:xfrm>
            <a:off x="4336949" y="8322915"/>
            <a:ext cx="94221" cy="696591"/>
          </a:xfrm>
          <a:custGeom>
            <a:avLst/>
            <a:gdLst>
              <a:gd name="connsiteX0" fmla="*/ 101 w 94221"/>
              <a:gd name="connsiteY0" fmla="*/ 348 h 696591"/>
              <a:gd name="connsiteX1" fmla="*/ 73126 w 94221"/>
              <a:gd name="connsiteY1" fmla="*/ 457548 h 696591"/>
              <a:gd name="connsiteX2" fmla="*/ 93764 w 94221"/>
              <a:gd name="connsiteY2" fmla="*/ 621060 h 696591"/>
              <a:gd name="connsiteX3" fmla="*/ 82651 w 94221"/>
              <a:gd name="connsiteY3" fmla="*/ 694085 h 696591"/>
              <a:gd name="connsiteX4" fmla="*/ 90589 w 94221"/>
              <a:gd name="connsiteY4" fmla="*/ 536923 h 696591"/>
              <a:gd name="connsiteX5" fmla="*/ 101 w 94221"/>
              <a:gd name="connsiteY5" fmla="*/ 348 h 69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221" h="696591">
                <a:moveTo>
                  <a:pt x="101" y="348"/>
                </a:moveTo>
                <a:cubicBezTo>
                  <a:pt x="-2809" y="-12881"/>
                  <a:pt x="57515" y="354096"/>
                  <a:pt x="73126" y="457548"/>
                </a:cubicBezTo>
                <a:cubicBezTo>
                  <a:pt x="88737" y="561000"/>
                  <a:pt x="92177" y="581637"/>
                  <a:pt x="93764" y="621060"/>
                </a:cubicBezTo>
                <a:cubicBezTo>
                  <a:pt x="95352" y="660483"/>
                  <a:pt x="83180" y="708108"/>
                  <a:pt x="82651" y="694085"/>
                </a:cubicBezTo>
                <a:cubicBezTo>
                  <a:pt x="82122" y="680062"/>
                  <a:pt x="102231" y="646990"/>
                  <a:pt x="90589" y="536923"/>
                </a:cubicBezTo>
                <a:cubicBezTo>
                  <a:pt x="78947" y="426856"/>
                  <a:pt x="3011" y="13577"/>
                  <a:pt x="101" y="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1" name="フリーフォーム: 図形 1770">
            <a:extLst>
              <a:ext uri="{FF2B5EF4-FFF2-40B4-BE49-F238E27FC236}">
                <a16:creationId xmlns:a16="http://schemas.microsoft.com/office/drawing/2014/main" id="{C33D6093-C4CF-4D23-929C-EE52815E2F37}"/>
              </a:ext>
            </a:extLst>
          </p:cNvPr>
          <p:cNvSpPr/>
          <p:nvPr/>
        </p:nvSpPr>
        <p:spPr>
          <a:xfrm>
            <a:off x="4355941" y="8841396"/>
            <a:ext cx="85884" cy="459776"/>
          </a:xfrm>
          <a:custGeom>
            <a:avLst/>
            <a:gdLst>
              <a:gd name="connsiteX0" fmla="*/ 66834 w 85884"/>
              <a:gd name="connsiteY0" fmla="*/ 979 h 459776"/>
              <a:gd name="connsiteX1" fmla="*/ 46197 w 85884"/>
              <a:gd name="connsiteY1" fmla="*/ 323242 h 459776"/>
              <a:gd name="connsiteX2" fmla="*/ 159 w 85884"/>
              <a:gd name="connsiteY2" fmla="*/ 459767 h 459776"/>
              <a:gd name="connsiteX3" fmla="*/ 63659 w 85884"/>
              <a:gd name="connsiteY3" fmla="*/ 329592 h 459776"/>
              <a:gd name="connsiteX4" fmla="*/ 85884 w 85884"/>
              <a:gd name="connsiteY4" fmla="*/ 226404 h 459776"/>
              <a:gd name="connsiteX5" fmla="*/ 66834 w 85884"/>
              <a:gd name="connsiteY5" fmla="*/ 979 h 45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884" h="459776">
                <a:moveTo>
                  <a:pt x="66834" y="979"/>
                </a:moveTo>
                <a:cubicBezTo>
                  <a:pt x="60219" y="17119"/>
                  <a:pt x="57309" y="246777"/>
                  <a:pt x="46197" y="323242"/>
                </a:cubicBezTo>
                <a:cubicBezTo>
                  <a:pt x="35084" y="399707"/>
                  <a:pt x="-2751" y="458709"/>
                  <a:pt x="159" y="459767"/>
                </a:cubicBezTo>
                <a:cubicBezTo>
                  <a:pt x="3069" y="460825"/>
                  <a:pt x="49372" y="368486"/>
                  <a:pt x="63659" y="329592"/>
                </a:cubicBezTo>
                <a:cubicBezTo>
                  <a:pt x="77946" y="290698"/>
                  <a:pt x="85884" y="280114"/>
                  <a:pt x="85884" y="226404"/>
                </a:cubicBezTo>
                <a:cubicBezTo>
                  <a:pt x="85884" y="172694"/>
                  <a:pt x="73449" y="-15161"/>
                  <a:pt x="66834" y="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2" name="フリーフォーム: 図形 1771">
            <a:extLst>
              <a:ext uri="{FF2B5EF4-FFF2-40B4-BE49-F238E27FC236}">
                <a16:creationId xmlns:a16="http://schemas.microsoft.com/office/drawing/2014/main" id="{91DE5C1B-5133-4C35-996F-2EB59F14A111}"/>
              </a:ext>
            </a:extLst>
          </p:cNvPr>
          <p:cNvSpPr/>
          <p:nvPr/>
        </p:nvSpPr>
        <p:spPr>
          <a:xfrm>
            <a:off x="4353818" y="8873854"/>
            <a:ext cx="103897" cy="508002"/>
          </a:xfrm>
          <a:custGeom>
            <a:avLst/>
            <a:gdLst>
              <a:gd name="connsiteX0" fmla="*/ 103882 w 103897"/>
              <a:gd name="connsiteY0" fmla="*/ 271 h 508002"/>
              <a:gd name="connsiteX1" fmla="*/ 73720 w 103897"/>
              <a:gd name="connsiteY1" fmla="*/ 374921 h 508002"/>
              <a:gd name="connsiteX2" fmla="*/ 695 w 103897"/>
              <a:gd name="connsiteY2" fmla="*/ 506684 h 508002"/>
              <a:gd name="connsiteX3" fmla="*/ 38795 w 103897"/>
              <a:gd name="connsiteY3" fmla="*/ 435246 h 508002"/>
              <a:gd name="connsiteX4" fmla="*/ 70545 w 103897"/>
              <a:gd name="connsiteY4" fmla="*/ 316184 h 508002"/>
              <a:gd name="connsiteX5" fmla="*/ 103882 w 103897"/>
              <a:gd name="connsiteY5" fmla="*/ 271 h 50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897" h="508002">
                <a:moveTo>
                  <a:pt x="103882" y="271"/>
                </a:moveTo>
                <a:cubicBezTo>
                  <a:pt x="104411" y="10061"/>
                  <a:pt x="90918" y="290519"/>
                  <a:pt x="73720" y="374921"/>
                </a:cubicBezTo>
                <a:cubicBezTo>
                  <a:pt x="56522" y="459323"/>
                  <a:pt x="695" y="506684"/>
                  <a:pt x="695" y="506684"/>
                </a:cubicBezTo>
                <a:cubicBezTo>
                  <a:pt x="-5126" y="516738"/>
                  <a:pt x="27153" y="466996"/>
                  <a:pt x="38795" y="435246"/>
                </a:cubicBezTo>
                <a:cubicBezTo>
                  <a:pt x="50437" y="403496"/>
                  <a:pt x="60226" y="383917"/>
                  <a:pt x="70545" y="316184"/>
                </a:cubicBezTo>
                <a:cubicBezTo>
                  <a:pt x="80864" y="248451"/>
                  <a:pt x="103353" y="-9519"/>
                  <a:pt x="103882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3" name="フリーフォーム: 図形 1772">
            <a:extLst>
              <a:ext uri="{FF2B5EF4-FFF2-40B4-BE49-F238E27FC236}">
                <a16:creationId xmlns:a16="http://schemas.microsoft.com/office/drawing/2014/main" id="{D4942C30-2ACD-4EC3-A76E-B6EFCAB76364}"/>
              </a:ext>
            </a:extLst>
          </p:cNvPr>
          <p:cNvSpPr/>
          <p:nvPr/>
        </p:nvSpPr>
        <p:spPr>
          <a:xfrm>
            <a:off x="4144273" y="9233718"/>
            <a:ext cx="240677" cy="232016"/>
          </a:xfrm>
          <a:custGeom>
            <a:avLst/>
            <a:gdLst>
              <a:gd name="connsiteX0" fmla="*/ 237227 w 240677"/>
              <a:gd name="connsiteY0" fmla="*/ 2357 h 232016"/>
              <a:gd name="connsiteX1" fmla="*/ 57840 w 240677"/>
              <a:gd name="connsiteY1" fmla="*/ 200795 h 232016"/>
              <a:gd name="connsiteX2" fmla="*/ 690 w 240677"/>
              <a:gd name="connsiteY2" fmla="*/ 229370 h 232016"/>
              <a:gd name="connsiteX3" fmla="*/ 88002 w 240677"/>
              <a:gd name="connsiteY3" fmla="*/ 178570 h 232016"/>
              <a:gd name="connsiteX4" fmla="*/ 168965 w 240677"/>
              <a:gd name="connsiteY4" fmla="*/ 97607 h 232016"/>
              <a:gd name="connsiteX5" fmla="*/ 237227 w 240677"/>
              <a:gd name="connsiteY5" fmla="*/ 2357 h 23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677" h="232016">
                <a:moveTo>
                  <a:pt x="237227" y="2357"/>
                </a:moveTo>
                <a:cubicBezTo>
                  <a:pt x="218706" y="19555"/>
                  <a:pt x="97263" y="162960"/>
                  <a:pt x="57840" y="200795"/>
                </a:cubicBezTo>
                <a:cubicBezTo>
                  <a:pt x="18417" y="238631"/>
                  <a:pt x="-4337" y="233074"/>
                  <a:pt x="690" y="229370"/>
                </a:cubicBezTo>
                <a:cubicBezTo>
                  <a:pt x="5717" y="225666"/>
                  <a:pt x="59956" y="200531"/>
                  <a:pt x="88002" y="178570"/>
                </a:cubicBezTo>
                <a:cubicBezTo>
                  <a:pt x="116048" y="156610"/>
                  <a:pt x="143036" y="128563"/>
                  <a:pt x="168965" y="97607"/>
                </a:cubicBezTo>
                <a:cubicBezTo>
                  <a:pt x="194894" y="66651"/>
                  <a:pt x="255748" y="-14841"/>
                  <a:pt x="237227" y="2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4" name="フリーフォーム: 図形 1773">
            <a:extLst>
              <a:ext uri="{FF2B5EF4-FFF2-40B4-BE49-F238E27FC236}">
                <a16:creationId xmlns:a16="http://schemas.microsoft.com/office/drawing/2014/main" id="{CC0E180F-AA38-43D5-934A-9A148D590DB8}"/>
              </a:ext>
            </a:extLst>
          </p:cNvPr>
          <p:cNvSpPr/>
          <p:nvPr/>
        </p:nvSpPr>
        <p:spPr>
          <a:xfrm>
            <a:off x="4179766" y="9238542"/>
            <a:ext cx="221613" cy="245295"/>
          </a:xfrm>
          <a:custGeom>
            <a:avLst/>
            <a:gdLst>
              <a:gd name="connsiteX0" fmla="*/ 219197 w 221613"/>
              <a:gd name="connsiteY0" fmla="*/ 708 h 245295"/>
              <a:gd name="connsiteX1" fmla="*/ 104897 w 221613"/>
              <a:gd name="connsiteY1" fmla="*/ 164221 h 245295"/>
              <a:gd name="connsiteX2" fmla="*/ 122 w 221613"/>
              <a:gd name="connsiteY2" fmla="*/ 245183 h 245295"/>
              <a:gd name="connsiteX3" fmla="*/ 85847 w 221613"/>
              <a:gd name="connsiteY3" fmla="*/ 180096 h 245295"/>
              <a:gd name="connsiteX4" fmla="*/ 176334 w 221613"/>
              <a:gd name="connsiteY4" fmla="*/ 107071 h 245295"/>
              <a:gd name="connsiteX5" fmla="*/ 219197 w 221613"/>
              <a:gd name="connsiteY5" fmla="*/ 708 h 24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613" h="245295">
                <a:moveTo>
                  <a:pt x="219197" y="708"/>
                </a:moveTo>
                <a:cubicBezTo>
                  <a:pt x="207291" y="10233"/>
                  <a:pt x="141409" y="123475"/>
                  <a:pt x="104897" y="164221"/>
                </a:cubicBezTo>
                <a:cubicBezTo>
                  <a:pt x="68385" y="204967"/>
                  <a:pt x="3297" y="242537"/>
                  <a:pt x="122" y="245183"/>
                </a:cubicBezTo>
                <a:cubicBezTo>
                  <a:pt x="-3053" y="247829"/>
                  <a:pt x="56479" y="203115"/>
                  <a:pt x="85847" y="180096"/>
                </a:cubicBezTo>
                <a:cubicBezTo>
                  <a:pt x="115215" y="157077"/>
                  <a:pt x="156490" y="133794"/>
                  <a:pt x="176334" y="107071"/>
                </a:cubicBezTo>
                <a:cubicBezTo>
                  <a:pt x="196178" y="80348"/>
                  <a:pt x="231103" y="-8817"/>
                  <a:pt x="219197" y="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5" name="フリーフォーム: 図形 1774">
            <a:extLst>
              <a:ext uri="{FF2B5EF4-FFF2-40B4-BE49-F238E27FC236}">
                <a16:creationId xmlns:a16="http://schemas.microsoft.com/office/drawing/2014/main" id="{874990E7-2E41-48CD-AFBE-F99F78D95E34}"/>
              </a:ext>
            </a:extLst>
          </p:cNvPr>
          <p:cNvSpPr/>
          <p:nvPr/>
        </p:nvSpPr>
        <p:spPr>
          <a:xfrm>
            <a:off x="4156708" y="9359079"/>
            <a:ext cx="229801" cy="195481"/>
          </a:xfrm>
          <a:custGeom>
            <a:avLst/>
            <a:gdLst>
              <a:gd name="connsiteX0" fmla="*/ 227967 w 229801"/>
              <a:gd name="connsiteY0" fmla="*/ 2409 h 195481"/>
              <a:gd name="connsiteX1" fmla="*/ 7305 w 229801"/>
              <a:gd name="connsiteY1" fmla="*/ 191321 h 195481"/>
              <a:gd name="connsiteX2" fmla="*/ 58105 w 229801"/>
              <a:gd name="connsiteY2" fmla="*/ 129409 h 195481"/>
              <a:gd name="connsiteX3" fmla="*/ 110492 w 229801"/>
              <a:gd name="connsiteY3" fmla="*/ 86546 h 195481"/>
              <a:gd name="connsiteX4" fmla="*/ 227967 w 229801"/>
              <a:gd name="connsiteY4" fmla="*/ 2409 h 19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01" h="195481">
                <a:moveTo>
                  <a:pt x="227967" y="2409"/>
                </a:moveTo>
                <a:cubicBezTo>
                  <a:pt x="210769" y="19872"/>
                  <a:pt x="35615" y="170154"/>
                  <a:pt x="7305" y="191321"/>
                </a:cubicBezTo>
                <a:cubicBezTo>
                  <a:pt x="-21005" y="212488"/>
                  <a:pt x="40907" y="146872"/>
                  <a:pt x="58105" y="129409"/>
                </a:cubicBezTo>
                <a:cubicBezTo>
                  <a:pt x="75303" y="111947"/>
                  <a:pt x="84563" y="105596"/>
                  <a:pt x="110492" y="86546"/>
                </a:cubicBezTo>
                <a:cubicBezTo>
                  <a:pt x="136421" y="67496"/>
                  <a:pt x="245165" y="-15054"/>
                  <a:pt x="227967" y="2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6" name="フリーフォーム: 図形 1775">
            <a:extLst>
              <a:ext uri="{FF2B5EF4-FFF2-40B4-BE49-F238E27FC236}">
                <a16:creationId xmlns:a16="http://schemas.microsoft.com/office/drawing/2014/main" id="{81E44812-2768-4698-8B0E-72204BA6762F}"/>
              </a:ext>
            </a:extLst>
          </p:cNvPr>
          <p:cNvSpPr/>
          <p:nvPr/>
        </p:nvSpPr>
        <p:spPr>
          <a:xfrm>
            <a:off x="3848100" y="9480266"/>
            <a:ext cx="327804" cy="270241"/>
          </a:xfrm>
          <a:custGeom>
            <a:avLst/>
            <a:gdLst>
              <a:gd name="connsiteX0" fmla="*/ 325438 w 327804"/>
              <a:gd name="connsiteY0" fmla="*/ 3459 h 270241"/>
              <a:gd name="connsiteX1" fmla="*/ 98425 w 327804"/>
              <a:gd name="connsiteY1" fmla="*/ 174909 h 270241"/>
              <a:gd name="connsiteX2" fmla="*/ 0 w 327804"/>
              <a:gd name="connsiteY2" fmla="*/ 270159 h 270241"/>
              <a:gd name="connsiteX3" fmla="*/ 96838 w 327804"/>
              <a:gd name="connsiteY3" fmla="*/ 189197 h 270241"/>
              <a:gd name="connsiteX4" fmla="*/ 211138 w 327804"/>
              <a:gd name="connsiteY4" fmla="*/ 68547 h 270241"/>
              <a:gd name="connsiteX5" fmla="*/ 325438 w 327804"/>
              <a:gd name="connsiteY5" fmla="*/ 3459 h 27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804" h="270241">
                <a:moveTo>
                  <a:pt x="325438" y="3459"/>
                </a:moveTo>
                <a:cubicBezTo>
                  <a:pt x="306652" y="21186"/>
                  <a:pt x="152665" y="130459"/>
                  <a:pt x="98425" y="174909"/>
                </a:cubicBezTo>
                <a:cubicBezTo>
                  <a:pt x="44185" y="219359"/>
                  <a:pt x="264" y="267778"/>
                  <a:pt x="0" y="270159"/>
                </a:cubicBezTo>
                <a:cubicBezTo>
                  <a:pt x="-264" y="272540"/>
                  <a:pt x="61648" y="222799"/>
                  <a:pt x="96838" y="189197"/>
                </a:cubicBezTo>
                <a:cubicBezTo>
                  <a:pt x="132028" y="155595"/>
                  <a:pt x="176213" y="96593"/>
                  <a:pt x="211138" y="68547"/>
                </a:cubicBezTo>
                <a:cubicBezTo>
                  <a:pt x="246063" y="40501"/>
                  <a:pt x="344224" y="-14268"/>
                  <a:pt x="325438" y="3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7" name="フリーフォーム: 図形 1776">
            <a:extLst>
              <a:ext uri="{FF2B5EF4-FFF2-40B4-BE49-F238E27FC236}">
                <a16:creationId xmlns:a16="http://schemas.microsoft.com/office/drawing/2014/main" id="{D0886113-D0BB-429B-A9A9-D4D4F574253D}"/>
              </a:ext>
            </a:extLst>
          </p:cNvPr>
          <p:cNvSpPr/>
          <p:nvPr/>
        </p:nvSpPr>
        <p:spPr>
          <a:xfrm>
            <a:off x="3734384" y="9516722"/>
            <a:ext cx="461554" cy="379152"/>
          </a:xfrm>
          <a:custGeom>
            <a:avLst/>
            <a:gdLst>
              <a:gd name="connsiteX0" fmla="*/ 461379 w 461554"/>
              <a:gd name="connsiteY0" fmla="*/ 341 h 379152"/>
              <a:gd name="connsiteX1" fmla="*/ 29579 w 461554"/>
              <a:gd name="connsiteY1" fmla="*/ 360703 h 379152"/>
              <a:gd name="connsiteX2" fmla="*/ 81966 w 461554"/>
              <a:gd name="connsiteY2" fmla="*/ 295616 h 379152"/>
              <a:gd name="connsiteX3" fmla="*/ 461379 w 461554"/>
              <a:gd name="connsiteY3" fmla="*/ 341 h 37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554" h="379152">
                <a:moveTo>
                  <a:pt x="461379" y="341"/>
                </a:moveTo>
                <a:cubicBezTo>
                  <a:pt x="452648" y="11189"/>
                  <a:pt x="92814" y="311491"/>
                  <a:pt x="29579" y="360703"/>
                </a:cubicBezTo>
                <a:cubicBezTo>
                  <a:pt x="-33656" y="409915"/>
                  <a:pt x="14233" y="351179"/>
                  <a:pt x="81966" y="295616"/>
                </a:cubicBezTo>
                <a:cubicBezTo>
                  <a:pt x="149699" y="240053"/>
                  <a:pt x="470110" y="-10507"/>
                  <a:pt x="461379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8" name="フリーフォーム: 図形 1777">
            <a:extLst>
              <a:ext uri="{FF2B5EF4-FFF2-40B4-BE49-F238E27FC236}">
                <a16:creationId xmlns:a16="http://schemas.microsoft.com/office/drawing/2014/main" id="{0FA23D0C-6811-4E5C-B9C2-4980727D8D94}"/>
              </a:ext>
            </a:extLst>
          </p:cNvPr>
          <p:cNvSpPr/>
          <p:nvPr/>
        </p:nvSpPr>
        <p:spPr>
          <a:xfrm>
            <a:off x="3717373" y="9605351"/>
            <a:ext cx="404340" cy="380262"/>
          </a:xfrm>
          <a:custGeom>
            <a:avLst/>
            <a:gdLst>
              <a:gd name="connsiteX0" fmla="*/ 402190 w 404340"/>
              <a:gd name="connsiteY0" fmla="*/ 2199 h 380262"/>
              <a:gd name="connsiteX1" fmla="*/ 43415 w 404340"/>
              <a:gd name="connsiteY1" fmla="*/ 329224 h 380262"/>
              <a:gd name="connsiteX2" fmla="*/ 11665 w 404340"/>
              <a:gd name="connsiteY2" fmla="*/ 372087 h 380262"/>
              <a:gd name="connsiteX3" fmla="*/ 92627 w 404340"/>
              <a:gd name="connsiteY3" fmla="*/ 254612 h 380262"/>
              <a:gd name="connsiteX4" fmla="*/ 187877 w 404340"/>
              <a:gd name="connsiteY4" fmla="*/ 189524 h 380262"/>
              <a:gd name="connsiteX5" fmla="*/ 402190 w 404340"/>
              <a:gd name="connsiteY5" fmla="*/ 2199 h 38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340" h="380262">
                <a:moveTo>
                  <a:pt x="402190" y="2199"/>
                </a:moveTo>
                <a:cubicBezTo>
                  <a:pt x="378113" y="25482"/>
                  <a:pt x="108502" y="267576"/>
                  <a:pt x="43415" y="329224"/>
                </a:cubicBezTo>
                <a:cubicBezTo>
                  <a:pt x="-21672" y="390872"/>
                  <a:pt x="3463" y="384522"/>
                  <a:pt x="11665" y="372087"/>
                </a:cubicBezTo>
                <a:cubicBezTo>
                  <a:pt x="19867" y="359652"/>
                  <a:pt x="63259" y="285039"/>
                  <a:pt x="92627" y="254612"/>
                </a:cubicBezTo>
                <a:cubicBezTo>
                  <a:pt x="121995" y="224185"/>
                  <a:pt x="134431" y="231857"/>
                  <a:pt x="187877" y="189524"/>
                </a:cubicBezTo>
                <a:cubicBezTo>
                  <a:pt x="241323" y="147191"/>
                  <a:pt x="426267" y="-21084"/>
                  <a:pt x="402190" y="2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9" name="フリーフォーム: 図形 1778">
            <a:extLst>
              <a:ext uri="{FF2B5EF4-FFF2-40B4-BE49-F238E27FC236}">
                <a16:creationId xmlns:a16="http://schemas.microsoft.com/office/drawing/2014/main" id="{0516896B-E3C6-4F46-AADB-E000A19E89F2}"/>
              </a:ext>
            </a:extLst>
          </p:cNvPr>
          <p:cNvSpPr/>
          <p:nvPr/>
        </p:nvSpPr>
        <p:spPr>
          <a:xfrm>
            <a:off x="3552471" y="9754029"/>
            <a:ext cx="313355" cy="354458"/>
          </a:xfrm>
          <a:custGeom>
            <a:avLst/>
            <a:gdLst>
              <a:gd name="connsiteX0" fmla="*/ 311504 w 313355"/>
              <a:gd name="connsiteY0" fmla="*/ 2746 h 354458"/>
              <a:gd name="connsiteX1" fmla="*/ 105129 w 313355"/>
              <a:gd name="connsiteY1" fmla="*/ 199596 h 354458"/>
              <a:gd name="connsiteX2" fmla="*/ 354 w 313355"/>
              <a:gd name="connsiteY2" fmla="*/ 353584 h 354458"/>
              <a:gd name="connsiteX3" fmla="*/ 68617 w 313355"/>
              <a:gd name="connsiteY3" fmla="*/ 266271 h 354458"/>
              <a:gd name="connsiteX4" fmla="*/ 198792 w 313355"/>
              <a:gd name="connsiteY4" fmla="*/ 96409 h 354458"/>
              <a:gd name="connsiteX5" fmla="*/ 311504 w 313355"/>
              <a:gd name="connsiteY5" fmla="*/ 2746 h 35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355" h="354458">
                <a:moveTo>
                  <a:pt x="311504" y="2746"/>
                </a:moveTo>
                <a:cubicBezTo>
                  <a:pt x="295894" y="19944"/>
                  <a:pt x="156987" y="141123"/>
                  <a:pt x="105129" y="199596"/>
                </a:cubicBezTo>
                <a:cubicBezTo>
                  <a:pt x="53271" y="258069"/>
                  <a:pt x="6439" y="342472"/>
                  <a:pt x="354" y="353584"/>
                </a:cubicBezTo>
                <a:cubicBezTo>
                  <a:pt x="-5731" y="364697"/>
                  <a:pt x="68617" y="266271"/>
                  <a:pt x="68617" y="266271"/>
                </a:cubicBezTo>
                <a:cubicBezTo>
                  <a:pt x="101690" y="223408"/>
                  <a:pt x="157517" y="139801"/>
                  <a:pt x="198792" y="96409"/>
                </a:cubicBezTo>
                <a:cubicBezTo>
                  <a:pt x="240067" y="53017"/>
                  <a:pt x="327114" y="-14452"/>
                  <a:pt x="311504" y="2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0" name="フリーフォーム: 図形 1779">
            <a:extLst>
              <a:ext uri="{FF2B5EF4-FFF2-40B4-BE49-F238E27FC236}">
                <a16:creationId xmlns:a16="http://schemas.microsoft.com/office/drawing/2014/main" id="{953CA0B9-6FA2-42F6-86E4-E78FE6B47AFF}"/>
              </a:ext>
            </a:extLst>
          </p:cNvPr>
          <p:cNvSpPr/>
          <p:nvPr/>
        </p:nvSpPr>
        <p:spPr>
          <a:xfrm>
            <a:off x="3423202" y="9903631"/>
            <a:ext cx="339646" cy="492926"/>
          </a:xfrm>
          <a:custGeom>
            <a:avLst/>
            <a:gdLst>
              <a:gd name="connsiteX0" fmla="*/ 332823 w 339646"/>
              <a:gd name="connsiteY0" fmla="*/ 8719 h 492926"/>
              <a:gd name="connsiteX1" fmla="*/ 158198 w 339646"/>
              <a:gd name="connsiteY1" fmla="*/ 226207 h 492926"/>
              <a:gd name="connsiteX2" fmla="*/ 107398 w 339646"/>
              <a:gd name="connsiteY2" fmla="*/ 313519 h 492926"/>
              <a:gd name="connsiteX3" fmla="*/ 56598 w 339646"/>
              <a:gd name="connsiteY3" fmla="*/ 410357 h 492926"/>
              <a:gd name="connsiteX4" fmla="*/ 1036 w 339646"/>
              <a:gd name="connsiteY4" fmla="*/ 492907 h 492926"/>
              <a:gd name="connsiteX5" fmla="*/ 26436 w 339646"/>
              <a:gd name="connsiteY5" fmla="*/ 416707 h 492926"/>
              <a:gd name="connsiteX6" fmla="*/ 99461 w 339646"/>
              <a:gd name="connsiteY6" fmla="*/ 278594 h 492926"/>
              <a:gd name="connsiteX7" fmla="*/ 283611 w 339646"/>
              <a:gd name="connsiteY7" fmla="*/ 65869 h 492926"/>
              <a:gd name="connsiteX8" fmla="*/ 332823 w 339646"/>
              <a:gd name="connsiteY8" fmla="*/ 8719 h 49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646" h="492926">
                <a:moveTo>
                  <a:pt x="332823" y="8719"/>
                </a:moveTo>
                <a:cubicBezTo>
                  <a:pt x="311921" y="35442"/>
                  <a:pt x="195769" y="175407"/>
                  <a:pt x="158198" y="226207"/>
                </a:cubicBezTo>
                <a:cubicBezTo>
                  <a:pt x="120627" y="277007"/>
                  <a:pt x="124331" y="282827"/>
                  <a:pt x="107398" y="313519"/>
                </a:cubicBezTo>
                <a:cubicBezTo>
                  <a:pt x="90465" y="344211"/>
                  <a:pt x="74325" y="380459"/>
                  <a:pt x="56598" y="410357"/>
                </a:cubicBezTo>
                <a:cubicBezTo>
                  <a:pt x="38871" y="440255"/>
                  <a:pt x="6063" y="491849"/>
                  <a:pt x="1036" y="492907"/>
                </a:cubicBezTo>
                <a:cubicBezTo>
                  <a:pt x="-3991" y="493965"/>
                  <a:pt x="10032" y="452426"/>
                  <a:pt x="26436" y="416707"/>
                </a:cubicBezTo>
                <a:cubicBezTo>
                  <a:pt x="42840" y="380988"/>
                  <a:pt x="56598" y="337067"/>
                  <a:pt x="99461" y="278594"/>
                </a:cubicBezTo>
                <a:cubicBezTo>
                  <a:pt x="142323" y="220121"/>
                  <a:pt x="243659" y="110584"/>
                  <a:pt x="283611" y="65869"/>
                </a:cubicBezTo>
                <a:cubicBezTo>
                  <a:pt x="323563" y="21155"/>
                  <a:pt x="353725" y="-18004"/>
                  <a:pt x="332823" y="8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1" name="フリーフォーム: 図形 1780">
            <a:extLst>
              <a:ext uri="{FF2B5EF4-FFF2-40B4-BE49-F238E27FC236}">
                <a16:creationId xmlns:a16="http://schemas.microsoft.com/office/drawing/2014/main" id="{C1933D1F-E00F-491A-A5F0-E47BC5F94E2F}"/>
              </a:ext>
            </a:extLst>
          </p:cNvPr>
          <p:cNvSpPr/>
          <p:nvPr/>
        </p:nvSpPr>
        <p:spPr>
          <a:xfrm>
            <a:off x="3314242" y="10116898"/>
            <a:ext cx="221154" cy="247901"/>
          </a:xfrm>
          <a:custGeom>
            <a:avLst/>
            <a:gdLst>
              <a:gd name="connsiteX0" fmla="*/ 221121 w 221154"/>
              <a:gd name="connsiteY0" fmla="*/ 240 h 247901"/>
              <a:gd name="connsiteX1" fmla="*/ 127458 w 221154"/>
              <a:gd name="connsiteY1" fmla="*/ 185977 h 247901"/>
              <a:gd name="connsiteX2" fmla="*/ 95708 w 221154"/>
              <a:gd name="connsiteY2" fmla="*/ 233602 h 247901"/>
              <a:gd name="connsiteX3" fmla="*/ 76658 w 221154"/>
              <a:gd name="connsiteY3" fmla="*/ 247890 h 247901"/>
              <a:gd name="connsiteX4" fmla="*/ 458 w 221154"/>
              <a:gd name="connsiteY4" fmla="*/ 232015 h 247901"/>
              <a:gd name="connsiteX5" fmla="*/ 116346 w 221154"/>
              <a:gd name="connsiteY5" fmla="*/ 228840 h 247901"/>
              <a:gd name="connsiteX6" fmla="*/ 221121 w 221154"/>
              <a:gd name="connsiteY6" fmla="*/ 240 h 24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154" h="247901">
                <a:moveTo>
                  <a:pt x="221121" y="240"/>
                </a:moveTo>
                <a:cubicBezTo>
                  <a:pt x="222973" y="-6904"/>
                  <a:pt x="148360" y="147083"/>
                  <a:pt x="127458" y="185977"/>
                </a:cubicBezTo>
                <a:cubicBezTo>
                  <a:pt x="106556" y="224871"/>
                  <a:pt x="104175" y="223283"/>
                  <a:pt x="95708" y="233602"/>
                </a:cubicBezTo>
                <a:cubicBezTo>
                  <a:pt x="87241" y="243921"/>
                  <a:pt x="92533" y="248154"/>
                  <a:pt x="76658" y="247890"/>
                </a:cubicBezTo>
                <a:cubicBezTo>
                  <a:pt x="60783" y="247626"/>
                  <a:pt x="-6157" y="235190"/>
                  <a:pt x="458" y="232015"/>
                </a:cubicBezTo>
                <a:cubicBezTo>
                  <a:pt x="7073" y="228840"/>
                  <a:pt x="76923" y="267469"/>
                  <a:pt x="116346" y="228840"/>
                </a:cubicBezTo>
                <a:cubicBezTo>
                  <a:pt x="155769" y="190211"/>
                  <a:pt x="219269" y="7384"/>
                  <a:pt x="221121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2" name="フリーフォーム: 図形 1781">
            <a:extLst>
              <a:ext uri="{FF2B5EF4-FFF2-40B4-BE49-F238E27FC236}">
                <a16:creationId xmlns:a16="http://schemas.microsoft.com/office/drawing/2014/main" id="{56D1C924-B45B-4A1F-9DD7-1EE134FC1A2B}"/>
              </a:ext>
            </a:extLst>
          </p:cNvPr>
          <p:cNvSpPr/>
          <p:nvPr/>
        </p:nvSpPr>
        <p:spPr>
          <a:xfrm>
            <a:off x="3236857" y="10175748"/>
            <a:ext cx="190614" cy="241732"/>
          </a:xfrm>
          <a:custGeom>
            <a:avLst/>
            <a:gdLst>
              <a:gd name="connsiteX0" fmla="*/ 56 w 190614"/>
              <a:gd name="connsiteY0" fmla="*/ 127 h 241732"/>
              <a:gd name="connsiteX1" fmla="*/ 20693 w 190614"/>
              <a:gd name="connsiteY1" fmla="*/ 174752 h 241732"/>
              <a:gd name="connsiteX2" fmla="*/ 46093 w 190614"/>
              <a:gd name="connsiteY2" fmla="*/ 206502 h 241732"/>
              <a:gd name="connsiteX3" fmla="*/ 112768 w 190614"/>
              <a:gd name="connsiteY3" fmla="*/ 236665 h 241732"/>
              <a:gd name="connsiteX4" fmla="*/ 190556 w 190614"/>
              <a:gd name="connsiteY4" fmla="*/ 241427 h 241732"/>
              <a:gd name="connsiteX5" fmla="*/ 100068 w 190614"/>
              <a:gd name="connsiteY5" fmla="*/ 233490 h 241732"/>
              <a:gd name="connsiteX6" fmla="*/ 27043 w 190614"/>
              <a:gd name="connsiteY6" fmla="*/ 204915 h 241732"/>
              <a:gd name="connsiteX7" fmla="*/ 56 w 190614"/>
              <a:gd name="connsiteY7" fmla="*/ 127 h 24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614" h="241732">
                <a:moveTo>
                  <a:pt x="56" y="127"/>
                </a:moveTo>
                <a:cubicBezTo>
                  <a:pt x="-1002" y="-4900"/>
                  <a:pt x="13020" y="140356"/>
                  <a:pt x="20693" y="174752"/>
                </a:cubicBezTo>
                <a:cubicBezTo>
                  <a:pt x="28366" y="209148"/>
                  <a:pt x="30747" y="196183"/>
                  <a:pt x="46093" y="206502"/>
                </a:cubicBezTo>
                <a:cubicBezTo>
                  <a:pt x="61439" y="216821"/>
                  <a:pt x="88691" y="230844"/>
                  <a:pt x="112768" y="236665"/>
                </a:cubicBezTo>
                <a:cubicBezTo>
                  <a:pt x="136845" y="242486"/>
                  <a:pt x="192673" y="241956"/>
                  <a:pt x="190556" y="241427"/>
                </a:cubicBezTo>
                <a:cubicBezTo>
                  <a:pt x="188439" y="240898"/>
                  <a:pt x="127320" y="239575"/>
                  <a:pt x="100068" y="233490"/>
                </a:cubicBezTo>
                <a:cubicBezTo>
                  <a:pt x="72816" y="227405"/>
                  <a:pt x="43182" y="239575"/>
                  <a:pt x="27043" y="204915"/>
                </a:cubicBezTo>
                <a:cubicBezTo>
                  <a:pt x="10904" y="170255"/>
                  <a:pt x="1114" y="5154"/>
                  <a:pt x="56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3" name="フリーフォーム: 図形 1782">
            <a:extLst>
              <a:ext uri="{FF2B5EF4-FFF2-40B4-BE49-F238E27FC236}">
                <a16:creationId xmlns:a16="http://schemas.microsoft.com/office/drawing/2014/main" id="{3DC6FA8B-8091-4A93-AE2E-E15D272F8296}"/>
              </a:ext>
            </a:extLst>
          </p:cNvPr>
          <p:cNvSpPr/>
          <p:nvPr/>
        </p:nvSpPr>
        <p:spPr>
          <a:xfrm>
            <a:off x="3311699" y="10123215"/>
            <a:ext cx="82696" cy="271955"/>
          </a:xfrm>
          <a:custGeom>
            <a:avLst/>
            <a:gdLst>
              <a:gd name="connsiteX0" fmla="*/ 15701 w 82696"/>
              <a:gd name="connsiteY0" fmla="*/ 273 h 271955"/>
              <a:gd name="connsiteX1" fmla="*/ 3001 w 82696"/>
              <a:gd name="connsiteY1" fmla="*/ 233635 h 271955"/>
              <a:gd name="connsiteX2" fmla="*/ 82376 w 82696"/>
              <a:gd name="connsiteY2" fmla="*/ 271735 h 271955"/>
              <a:gd name="connsiteX3" fmla="*/ 29989 w 82696"/>
              <a:gd name="connsiteY3" fmla="*/ 246335 h 271955"/>
              <a:gd name="connsiteX4" fmla="*/ 6176 w 82696"/>
              <a:gd name="connsiteY4" fmla="*/ 187598 h 271955"/>
              <a:gd name="connsiteX5" fmla="*/ 15701 w 82696"/>
              <a:gd name="connsiteY5" fmla="*/ 273 h 27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696" h="271955">
                <a:moveTo>
                  <a:pt x="15701" y="273"/>
                </a:moveTo>
                <a:cubicBezTo>
                  <a:pt x="15172" y="7946"/>
                  <a:pt x="-8112" y="188391"/>
                  <a:pt x="3001" y="233635"/>
                </a:cubicBezTo>
                <a:cubicBezTo>
                  <a:pt x="14113" y="278879"/>
                  <a:pt x="77878" y="269618"/>
                  <a:pt x="82376" y="271735"/>
                </a:cubicBezTo>
                <a:cubicBezTo>
                  <a:pt x="86874" y="273852"/>
                  <a:pt x="42689" y="260358"/>
                  <a:pt x="29989" y="246335"/>
                </a:cubicBezTo>
                <a:cubicBezTo>
                  <a:pt x="17289" y="232312"/>
                  <a:pt x="9351" y="226492"/>
                  <a:pt x="6176" y="187598"/>
                </a:cubicBezTo>
                <a:cubicBezTo>
                  <a:pt x="3001" y="148704"/>
                  <a:pt x="16230" y="-7400"/>
                  <a:pt x="15701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4" name="フリーフォーム: 図形 1783">
            <a:extLst>
              <a:ext uri="{FF2B5EF4-FFF2-40B4-BE49-F238E27FC236}">
                <a16:creationId xmlns:a16="http://schemas.microsoft.com/office/drawing/2014/main" id="{BD287662-10F1-413A-BB59-6588C8D41327}"/>
              </a:ext>
            </a:extLst>
          </p:cNvPr>
          <p:cNvSpPr/>
          <p:nvPr/>
        </p:nvSpPr>
        <p:spPr>
          <a:xfrm>
            <a:off x="3255307" y="9649282"/>
            <a:ext cx="74097" cy="638472"/>
          </a:xfrm>
          <a:custGeom>
            <a:avLst/>
            <a:gdLst>
              <a:gd name="connsiteX0" fmla="*/ 29231 w 74097"/>
              <a:gd name="connsiteY0" fmla="*/ 1131 h 638472"/>
              <a:gd name="connsiteX1" fmla="*/ 56218 w 74097"/>
              <a:gd name="connsiteY1" fmla="*/ 186868 h 638472"/>
              <a:gd name="connsiteX2" fmla="*/ 3831 w 74097"/>
              <a:gd name="connsiteY2" fmla="*/ 613906 h 638472"/>
              <a:gd name="connsiteX3" fmla="*/ 11768 w 74097"/>
              <a:gd name="connsiteY3" fmla="*/ 551993 h 638472"/>
              <a:gd name="connsiteX4" fmla="*/ 73681 w 74097"/>
              <a:gd name="connsiteY4" fmla="*/ 263068 h 638472"/>
              <a:gd name="connsiteX5" fmla="*/ 29231 w 74097"/>
              <a:gd name="connsiteY5" fmla="*/ 1131 h 63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97" h="638472">
                <a:moveTo>
                  <a:pt x="29231" y="1131"/>
                </a:moveTo>
                <a:cubicBezTo>
                  <a:pt x="26320" y="-11569"/>
                  <a:pt x="60451" y="84739"/>
                  <a:pt x="56218" y="186868"/>
                </a:cubicBezTo>
                <a:cubicBezTo>
                  <a:pt x="51985" y="288997"/>
                  <a:pt x="11239" y="553052"/>
                  <a:pt x="3831" y="613906"/>
                </a:cubicBezTo>
                <a:cubicBezTo>
                  <a:pt x="-3577" y="674760"/>
                  <a:pt x="126" y="610466"/>
                  <a:pt x="11768" y="551993"/>
                </a:cubicBezTo>
                <a:cubicBezTo>
                  <a:pt x="23410" y="493520"/>
                  <a:pt x="68389" y="350910"/>
                  <a:pt x="73681" y="263068"/>
                </a:cubicBezTo>
                <a:cubicBezTo>
                  <a:pt x="78973" y="175226"/>
                  <a:pt x="32142" y="13831"/>
                  <a:pt x="29231" y="1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5" name="フリーフォーム: 図形 1784">
            <a:extLst>
              <a:ext uri="{FF2B5EF4-FFF2-40B4-BE49-F238E27FC236}">
                <a16:creationId xmlns:a16="http://schemas.microsoft.com/office/drawing/2014/main" id="{8D7268EF-0B7D-4AA0-9B41-E983D8CEF92F}"/>
              </a:ext>
            </a:extLst>
          </p:cNvPr>
          <p:cNvSpPr/>
          <p:nvPr/>
        </p:nvSpPr>
        <p:spPr>
          <a:xfrm>
            <a:off x="3246401" y="9618047"/>
            <a:ext cx="26578" cy="622077"/>
          </a:xfrm>
          <a:custGeom>
            <a:avLst/>
            <a:gdLst>
              <a:gd name="connsiteX0" fmla="*/ 25437 w 26578"/>
              <a:gd name="connsiteY0" fmla="*/ 616 h 622077"/>
              <a:gd name="connsiteX1" fmla="*/ 3212 w 26578"/>
              <a:gd name="connsiteY1" fmla="*/ 445116 h 622077"/>
              <a:gd name="connsiteX2" fmla="*/ 1624 w 26578"/>
              <a:gd name="connsiteY2" fmla="*/ 621328 h 622077"/>
              <a:gd name="connsiteX3" fmla="*/ 17499 w 26578"/>
              <a:gd name="connsiteY3" fmla="*/ 502266 h 622077"/>
              <a:gd name="connsiteX4" fmla="*/ 22262 w 26578"/>
              <a:gd name="connsiteY4" fmla="*/ 351453 h 622077"/>
              <a:gd name="connsiteX5" fmla="*/ 25437 w 26578"/>
              <a:gd name="connsiteY5" fmla="*/ 616 h 622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78" h="622077">
                <a:moveTo>
                  <a:pt x="25437" y="616"/>
                </a:moveTo>
                <a:cubicBezTo>
                  <a:pt x="22262" y="16226"/>
                  <a:pt x="7181" y="341664"/>
                  <a:pt x="3212" y="445116"/>
                </a:cubicBezTo>
                <a:cubicBezTo>
                  <a:pt x="-757" y="548568"/>
                  <a:pt x="-757" y="611803"/>
                  <a:pt x="1624" y="621328"/>
                </a:cubicBezTo>
                <a:cubicBezTo>
                  <a:pt x="4005" y="630853"/>
                  <a:pt x="14059" y="547245"/>
                  <a:pt x="17499" y="502266"/>
                </a:cubicBezTo>
                <a:cubicBezTo>
                  <a:pt x="20939" y="457287"/>
                  <a:pt x="20145" y="432680"/>
                  <a:pt x="22262" y="351453"/>
                </a:cubicBezTo>
                <a:cubicBezTo>
                  <a:pt x="24379" y="270226"/>
                  <a:pt x="28612" y="-14994"/>
                  <a:pt x="25437" y="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6" name="フリーフォーム: 図形 1785">
            <a:extLst>
              <a:ext uri="{FF2B5EF4-FFF2-40B4-BE49-F238E27FC236}">
                <a16:creationId xmlns:a16="http://schemas.microsoft.com/office/drawing/2014/main" id="{67C04F57-EA18-4BD7-8AFF-0191AD025B0B}"/>
              </a:ext>
            </a:extLst>
          </p:cNvPr>
          <p:cNvSpPr/>
          <p:nvPr/>
        </p:nvSpPr>
        <p:spPr>
          <a:xfrm>
            <a:off x="3317823" y="9592938"/>
            <a:ext cx="23940" cy="588133"/>
          </a:xfrm>
          <a:custGeom>
            <a:avLst/>
            <a:gdLst>
              <a:gd name="connsiteX0" fmla="*/ 7990 w 23940"/>
              <a:gd name="connsiteY0" fmla="*/ 325 h 588133"/>
              <a:gd name="connsiteX1" fmla="*/ 23865 w 23940"/>
              <a:gd name="connsiteY1" fmla="*/ 355925 h 588133"/>
              <a:gd name="connsiteX2" fmla="*/ 52 w 23940"/>
              <a:gd name="connsiteY2" fmla="*/ 582937 h 588133"/>
              <a:gd name="connsiteX3" fmla="*/ 17515 w 23940"/>
              <a:gd name="connsiteY3" fmla="*/ 497212 h 588133"/>
              <a:gd name="connsiteX4" fmla="*/ 19102 w 23940"/>
              <a:gd name="connsiteY4" fmla="*/ 295600 h 588133"/>
              <a:gd name="connsiteX5" fmla="*/ 7990 w 23940"/>
              <a:gd name="connsiteY5" fmla="*/ 325 h 58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40" h="588133">
                <a:moveTo>
                  <a:pt x="7990" y="325"/>
                </a:moveTo>
                <a:cubicBezTo>
                  <a:pt x="8784" y="10379"/>
                  <a:pt x="25188" y="258823"/>
                  <a:pt x="23865" y="355925"/>
                </a:cubicBezTo>
                <a:cubicBezTo>
                  <a:pt x="22542" y="453027"/>
                  <a:pt x="1110" y="559389"/>
                  <a:pt x="52" y="582937"/>
                </a:cubicBezTo>
                <a:cubicBezTo>
                  <a:pt x="-1006" y="606485"/>
                  <a:pt x="14340" y="545101"/>
                  <a:pt x="17515" y="497212"/>
                </a:cubicBezTo>
                <a:cubicBezTo>
                  <a:pt x="20690" y="449323"/>
                  <a:pt x="20160" y="374975"/>
                  <a:pt x="19102" y="295600"/>
                </a:cubicBezTo>
                <a:cubicBezTo>
                  <a:pt x="18044" y="216225"/>
                  <a:pt x="7196" y="-9729"/>
                  <a:pt x="7990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7" name="フリーフォーム: 図形 1786">
            <a:extLst>
              <a:ext uri="{FF2B5EF4-FFF2-40B4-BE49-F238E27FC236}">
                <a16:creationId xmlns:a16="http://schemas.microsoft.com/office/drawing/2014/main" id="{F157FDFF-7CE7-46AB-B4A7-03FD98F75FBA}"/>
              </a:ext>
            </a:extLst>
          </p:cNvPr>
          <p:cNvSpPr/>
          <p:nvPr/>
        </p:nvSpPr>
        <p:spPr>
          <a:xfrm>
            <a:off x="3302562" y="9245584"/>
            <a:ext cx="28096" cy="372186"/>
          </a:xfrm>
          <a:custGeom>
            <a:avLst/>
            <a:gdLst>
              <a:gd name="connsiteX0" fmla="*/ 28013 w 28096"/>
              <a:gd name="connsiteY0" fmla="*/ 16 h 372186"/>
              <a:gd name="connsiteX1" fmla="*/ 2613 w 28096"/>
              <a:gd name="connsiteY1" fmla="*/ 152416 h 372186"/>
              <a:gd name="connsiteX2" fmla="*/ 2613 w 28096"/>
              <a:gd name="connsiteY2" fmla="*/ 234966 h 372186"/>
              <a:gd name="connsiteX3" fmla="*/ 18488 w 28096"/>
              <a:gd name="connsiteY3" fmla="*/ 371491 h 372186"/>
              <a:gd name="connsiteX4" fmla="*/ 12138 w 28096"/>
              <a:gd name="connsiteY4" fmla="*/ 282591 h 372186"/>
              <a:gd name="connsiteX5" fmla="*/ 10551 w 28096"/>
              <a:gd name="connsiteY5" fmla="*/ 161941 h 372186"/>
              <a:gd name="connsiteX6" fmla="*/ 28013 w 28096"/>
              <a:gd name="connsiteY6" fmla="*/ 16 h 37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96" h="372186">
                <a:moveTo>
                  <a:pt x="28013" y="16"/>
                </a:moveTo>
                <a:cubicBezTo>
                  <a:pt x="26690" y="-1571"/>
                  <a:pt x="6846" y="113258"/>
                  <a:pt x="2613" y="152416"/>
                </a:cubicBezTo>
                <a:cubicBezTo>
                  <a:pt x="-1620" y="191574"/>
                  <a:pt x="-33" y="198454"/>
                  <a:pt x="2613" y="234966"/>
                </a:cubicBezTo>
                <a:cubicBezTo>
                  <a:pt x="5259" y="271478"/>
                  <a:pt x="16900" y="363553"/>
                  <a:pt x="18488" y="371491"/>
                </a:cubicBezTo>
                <a:cubicBezTo>
                  <a:pt x="20076" y="379429"/>
                  <a:pt x="13461" y="317516"/>
                  <a:pt x="12138" y="282591"/>
                </a:cubicBezTo>
                <a:cubicBezTo>
                  <a:pt x="10815" y="247666"/>
                  <a:pt x="6582" y="205068"/>
                  <a:pt x="10551" y="161941"/>
                </a:cubicBezTo>
                <a:cubicBezTo>
                  <a:pt x="14520" y="118814"/>
                  <a:pt x="29336" y="1603"/>
                  <a:pt x="28013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8" name="フリーフォーム: 図形 1787">
            <a:extLst>
              <a:ext uri="{FF2B5EF4-FFF2-40B4-BE49-F238E27FC236}">
                <a16:creationId xmlns:a16="http://schemas.microsoft.com/office/drawing/2014/main" id="{8C14ACD8-6C88-4DFA-AF08-2B8EA34DBF7F}"/>
              </a:ext>
            </a:extLst>
          </p:cNvPr>
          <p:cNvSpPr/>
          <p:nvPr/>
        </p:nvSpPr>
        <p:spPr>
          <a:xfrm>
            <a:off x="3268384" y="9294605"/>
            <a:ext cx="34379" cy="316650"/>
          </a:xfrm>
          <a:custGeom>
            <a:avLst/>
            <a:gdLst>
              <a:gd name="connsiteX0" fmla="*/ 279 w 34379"/>
              <a:gd name="connsiteY0" fmla="*/ 1795 h 316650"/>
              <a:gd name="connsiteX1" fmla="*/ 17741 w 34379"/>
              <a:gd name="connsiteY1" fmla="*/ 176420 h 316650"/>
              <a:gd name="connsiteX2" fmla="*/ 19329 w 34379"/>
              <a:gd name="connsiteY2" fmla="*/ 316120 h 316650"/>
              <a:gd name="connsiteX3" fmla="*/ 24091 w 34379"/>
              <a:gd name="connsiteY3" fmla="*/ 219283 h 316650"/>
              <a:gd name="connsiteX4" fmla="*/ 33616 w 34379"/>
              <a:gd name="connsiteY4" fmla="*/ 92283 h 316650"/>
              <a:gd name="connsiteX5" fmla="*/ 279 w 34379"/>
              <a:gd name="connsiteY5" fmla="*/ 1795 h 31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79" h="316650">
                <a:moveTo>
                  <a:pt x="279" y="1795"/>
                </a:moveTo>
                <a:cubicBezTo>
                  <a:pt x="-2367" y="15818"/>
                  <a:pt x="14566" y="124033"/>
                  <a:pt x="17741" y="176420"/>
                </a:cubicBezTo>
                <a:cubicBezTo>
                  <a:pt x="20916" y="228807"/>
                  <a:pt x="18271" y="308976"/>
                  <a:pt x="19329" y="316120"/>
                </a:cubicBezTo>
                <a:cubicBezTo>
                  <a:pt x="20387" y="323264"/>
                  <a:pt x="21710" y="256589"/>
                  <a:pt x="24091" y="219283"/>
                </a:cubicBezTo>
                <a:cubicBezTo>
                  <a:pt x="26472" y="181977"/>
                  <a:pt x="37320" y="125091"/>
                  <a:pt x="33616" y="92283"/>
                </a:cubicBezTo>
                <a:cubicBezTo>
                  <a:pt x="29912" y="59475"/>
                  <a:pt x="2925" y="-12228"/>
                  <a:pt x="279" y="1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9" name="フリーフォーム: 図形 1788">
            <a:extLst>
              <a:ext uri="{FF2B5EF4-FFF2-40B4-BE49-F238E27FC236}">
                <a16:creationId xmlns:a16="http://schemas.microsoft.com/office/drawing/2014/main" id="{929E69B2-2723-4413-9F88-9DF210611FEE}"/>
              </a:ext>
            </a:extLst>
          </p:cNvPr>
          <p:cNvSpPr/>
          <p:nvPr/>
        </p:nvSpPr>
        <p:spPr>
          <a:xfrm>
            <a:off x="3258814" y="8765953"/>
            <a:ext cx="49556" cy="413010"/>
          </a:xfrm>
          <a:custGeom>
            <a:avLst/>
            <a:gdLst>
              <a:gd name="connsiteX0" fmla="*/ 25724 w 49556"/>
              <a:gd name="connsiteY0" fmla="*/ 1810 h 413010"/>
              <a:gd name="connsiteX1" fmla="*/ 16199 w 49556"/>
              <a:gd name="connsiteY1" fmla="*/ 312960 h 413010"/>
              <a:gd name="connsiteX2" fmla="*/ 324 w 49556"/>
              <a:gd name="connsiteY2" fmla="*/ 412972 h 413010"/>
              <a:gd name="connsiteX3" fmla="*/ 32074 w 49556"/>
              <a:gd name="connsiteY3" fmla="*/ 305022 h 413010"/>
              <a:gd name="connsiteX4" fmla="*/ 49536 w 49556"/>
              <a:gd name="connsiteY4" fmla="*/ 190722 h 413010"/>
              <a:gd name="connsiteX5" fmla="*/ 25724 w 49556"/>
              <a:gd name="connsiteY5" fmla="*/ 1810 h 41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56" h="413010">
                <a:moveTo>
                  <a:pt x="25724" y="1810"/>
                </a:moveTo>
                <a:cubicBezTo>
                  <a:pt x="20168" y="22183"/>
                  <a:pt x="20432" y="244433"/>
                  <a:pt x="16199" y="312960"/>
                </a:cubicBezTo>
                <a:cubicBezTo>
                  <a:pt x="11966" y="381487"/>
                  <a:pt x="-2322" y="414295"/>
                  <a:pt x="324" y="412972"/>
                </a:cubicBezTo>
                <a:cubicBezTo>
                  <a:pt x="2970" y="411649"/>
                  <a:pt x="23872" y="342064"/>
                  <a:pt x="32074" y="305022"/>
                </a:cubicBezTo>
                <a:cubicBezTo>
                  <a:pt x="40276" y="267980"/>
                  <a:pt x="50065" y="242845"/>
                  <a:pt x="49536" y="190722"/>
                </a:cubicBezTo>
                <a:cubicBezTo>
                  <a:pt x="49007" y="138599"/>
                  <a:pt x="31280" y="-18563"/>
                  <a:pt x="25724" y="1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0" name="フリーフォーム: 図形 1789">
            <a:extLst>
              <a:ext uri="{FF2B5EF4-FFF2-40B4-BE49-F238E27FC236}">
                <a16:creationId xmlns:a16="http://schemas.microsoft.com/office/drawing/2014/main" id="{8BB4E872-7360-4D6F-8DD1-3D1CB7FD06C4}"/>
              </a:ext>
            </a:extLst>
          </p:cNvPr>
          <p:cNvSpPr/>
          <p:nvPr/>
        </p:nvSpPr>
        <p:spPr>
          <a:xfrm>
            <a:off x="3254375" y="8799513"/>
            <a:ext cx="8290" cy="403642"/>
          </a:xfrm>
          <a:custGeom>
            <a:avLst/>
            <a:gdLst>
              <a:gd name="connsiteX0" fmla="*/ 0 w 8290"/>
              <a:gd name="connsiteY0" fmla="*/ 0 h 403642"/>
              <a:gd name="connsiteX1" fmla="*/ 3175 w 8290"/>
              <a:gd name="connsiteY1" fmla="*/ 393700 h 403642"/>
              <a:gd name="connsiteX2" fmla="*/ 7938 w 8290"/>
              <a:gd name="connsiteY2" fmla="*/ 279400 h 403642"/>
              <a:gd name="connsiteX3" fmla="*/ 7938 w 8290"/>
              <a:gd name="connsiteY3" fmla="*/ 211137 h 403642"/>
              <a:gd name="connsiteX4" fmla="*/ 0 w 8290"/>
              <a:gd name="connsiteY4" fmla="*/ 0 h 40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90" h="403642">
                <a:moveTo>
                  <a:pt x="0" y="0"/>
                </a:moveTo>
                <a:cubicBezTo>
                  <a:pt x="926" y="173566"/>
                  <a:pt x="1852" y="347133"/>
                  <a:pt x="3175" y="393700"/>
                </a:cubicBezTo>
                <a:cubicBezTo>
                  <a:pt x="4498" y="440267"/>
                  <a:pt x="7144" y="309827"/>
                  <a:pt x="7938" y="279400"/>
                </a:cubicBezTo>
                <a:cubicBezTo>
                  <a:pt x="8732" y="248973"/>
                  <a:pt x="7938" y="211137"/>
                  <a:pt x="7938" y="21113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1" name="フリーフォーム: 図形 1790">
            <a:extLst>
              <a:ext uri="{FF2B5EF4-FFF2-40B4-BE49-F238E27FC236}">
                <a16:creationId xmlns:a16="http://schemas.microsoft.com/office/drawing/2014/main" id="{9D068971-7F30-4FEC-99BB-1566FA1C7C48}"/>
              </a:ext>
            </a:extLst>
          </p:cNvPr>
          <p:cNvSpPr/>
          <p:nvPr/>
        </p:nvSpPr>
        <p:spPr>
          <a:xfrm>
            <a:off x="3312561" y="8647410"/>
            <a:ext cx="28432" cy="710818"/>
          </a:xfrm>
          <a:custGeom>
            <a:avLst/>
            <a:gdLst>
              <a:gd name="connsiteX0" fmla="*/ 27539 w 28432"/>
              <a:gd name="connsiteY0" fmla="*/ 4465 h 710818"/>
              <a:gd name="connsiteX1" fmla="*/ 8489 w 28432"/>
              <a:gd name="connsiteY1" fmla="*/ 672803 h 710818"/>
              <a:gd name="connsiteX2" fmla="*/ 552 w 28432"/>
              <a:gd name="connsiteY2" fmla="*/ 602953 h 710818"/>
              <a:gd name="connsiteX3" fmla="*/ 22777 w 28432"/>
              <a:gd name="connsiteY3" fmla="*/ 391815 h 710818"/>
              <a:gd name="connsiteX4" fmla="*/ 27539 w 28432"/>
              <a:gd name="connsiteY4" fmla="*/ 4465 h 71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2" h="710818">
                <a:moveTo>
                  <a:pt x="27539" y="4465"/>
                </a:moveTo>
                <a:cubicBezTo>
                  <a:pt x="25158" y="51296"/>
                  <a:pt x="12987" y="573055"/>
                  <a:pt x="8489" y="672803"/>
                </a:cubicBezTo>
                <a:cubicBezTo>
                  <a:pt x="3991" y="772551"/>
                  <a:pt x="-1829" y="649784"/>
                  <a:pt x="552" y="602953"/>
                </a:cubicBezTo>
                <a:cubicBezTo>
                  <a:pt x="2933" y="556122"/>
                  <a:pt x="18279" y="491298"/>
                  <a:pt x="22777" y="391815"/>
                </a:cubicBezTo>
                <a:cubicBezTo>
                  <a:pt x="27275" y="292332"/>
                  <a:pt x="29920" y="-42366"/>
                  <a:pt x="27539" y="4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2" name="フリーフォーム: 図形 1791">
            <a:extLst>
              <a:ext uri="{FF2B5EF4-FFF2-40B4-BE49-F238E27FC236}">
                <a16:creationId xmlns:a16="http://schemas.microsoft.com/office/drawing/2014/main" id="{C00452A3-0709-4C87-98E0-A039ADD6808D}"/>
              </a:ext>
            </a:extLst>
          </p:cNvPr>
          <p:cNvSpPr/>
          <p:nvPr/>
        </p:nvSpPr>
        <p:spPr>
          <a:xfrm>
            <a:off x="3938793" y="3917780"/>
            <a:ext cx="669131" cy="147219"/>
          </a:xfrm>
          <a:custGeom>
            <a:avLst/>
            <a:gdLst>
              <a:gd name="connsiteX0" fmla="*/ 1382 w 669131"/>
              <a:gd name="connsiteY0" fmla="*/ 4933 h 147219"/>
              <a:gd name="connsiteX1" fmla="*/ 188707 w 669131"/>
              <a:gd name="connsiteY1" fmla="*/ 87483 h 147219"/>
              <a:gd name="connsiteX2" fmla="*/ 341107 w 669131"/>
              <a:gd name="connsiteY2" fmla="*/ 127170 h 147219"/>
              <a:gd name="connsiteX3" fmla="*/ 425245 w 669131"/>
              <a:gd name="connsiteY3" fmla="*/ 123995 h 147219"/>
              <a:gd name="connsiteX4" fmla="*/ 499857 w 669131"/>
              <a:gd name="connsiteY4" fmla="*/ 100183 h 147219"/>
              <a:gd name="connsiteX5" fmla="*/ 668132 w 669131"/>
              <a:gd name="connsiteY5" fmla="*/ 170 h 147219"/>
              <a:gd name="connsiteX6" fmla="*/ 561770 w 669131"/>
              <a:gd name="connsiteY6" fmla="*/ 77958 h 147219"/>
              <a:gd name="connsiteX7" fmla="*/ 399845 w 669131"/>
              <a:gd name="connsiteY7" fmla="*/ 143045 h 147219"/>
              <a:gd name="connsiteX8" fmla="*/ 291895 w 669131"/>
              <a:gd name="connsiteY8" fmla="*/ 127170 h 147219"/>
              <a:gd name="connsiteX9" fmla="*/ 1382 w 669131"/>
              <a:gd name="connsiteY9" fmla="*/ 4933 h 14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9131" h="147219">
                <a:moveTo>
                  <a:pt x="1382" y="4933"/>
                </a:moveTo>
                <a:cubicBezTo>
                  <a:pt x="-15816" y="-1682"/>
                  <a:pt x="132086" y="67110"/>
                  <a:pt x="188707" y="87483"/>
                </a:cubicBezTo>
                <a:cubicBezTo>
                  <a:pt x="245328" y="107856"/>
                  <a:pt x="301684" y="121085"/>
                  <a:pt x="341107" y="127170"/>
                </a:cubicBezTo>
                <a:cubicBezTo>
                  <a:pt x="380530" y="133255"/>
                  <a:pt x="398787" y="128493"/>
                  <a:pt x="425245" y="123995"/>
                </a:cubicBezTo>
                <a:cubicBezTo>
                  <a:pt x="451703" y="119497"/>
                  <a:pt x="459376" y="120820"/>
                  <a:pt x="499857" y="100183"/>
                </a:cubicBezTo>
                <a:cubicBezTo>
                  <a:pt x="540338" y="79546"/>
                  <a:pt x="657813" y="3874"/>
                  <a:pt x="668132" y="170"/>
                </a:cubicBezTo>
                <a:cubicBezTo>
                  <a:pt x="678451" y="-3534"/>
                  <a:pt x="606484" y="54146"/>
                  <a:pt x="561770" y="77958"/>
                </a:cubicBezTo>
                <a:cubicBezTo>
                  <a:pt x="517056" y="101770"/>
                  <a:pt x="444824" y="134843"/>
                  <a:pt x="399845" y="143045"/>
                </a:cubicBezTo>
                <a:cubicBezTo>
                  <a:pt x="354866" y="151247"/>
                  <a:pt x="359099" y="148072"/>
                  <a:pt x="291895" y="127170"/>
                </a:cubicBezTo>
                <a:cubicBezTo>
                  <a:pt x="224691" y="106268"/>
                  <a:pt x="18580" y="11548"/>
                  <a:pt x="1382" y="4933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93" name="フリーフォーム: 図形 1792">
            <a:extLst>
              <a:ext uri="{FF2B5EF4-FFF2-40B4-BE49-F238E27FC236}">
                <a16:creationId xmlns:a16="http://schemas.microsoft.com/office/drawing/2014/main" id="{AF943A3B-2B33-43A3-AD91-4336A95FA9DC}"/>
              </a:ext>
            </a:extLst>
          </p:cNvPr>
          <p:cNvSpPr/>
          <p:nvPr/>
        </p:nvSpPr>
        <p:spPr>
          <a:xfrm>
            <a:off x="3896735" y="3961523"/>
            <a:ext cx="689872" cy="113120"/>
          </a:xfrm>
          <a:custGeom>
            <a:avLst/>
            <a:gdLst>
              <a:gd name="connsiteX0" fmla="*/ 10103 w 689872"/>
              <a:gd name="connsiteY0" fmla="*/ 877 h 113120"/>
              <a:gd name="connsiteX1" fmla="*/ 135515 w 689872"/>
              <a:gd name="connsiteY1" fmla="*/ 48502 h 113120"/>
              <a:gd name="connsiteX2" fmla="*/ 197428 w 689872"/>
              <a:gd name="connsiteY2" fmla="*/ 81840 h 113120"/>
              <a:gd name="connsiteX3" fmla="*/ 346653 w 689872"/>
              <a:gd name="connsiteY3" fmla="*/ 105652 h 113120"/>
              <a:gd name="connsiteX4" fmla="*/ 541915 w 689872"/>
              <a:gd name="connsiteY4" fmla="*/ 104065 h 113120"/>
              <a:gd name="connsiteX5" fmla="*/ 689553 w 689872"/>
              <a:gd name="connsiteY5" fmla="*/ 2465 h 113120"/>
              <a:gd name="connsiteX6" fmla="*/ 576840 w 689872"/>
              <a:gd name="connsiteY6" fmla="*/ 62790 h 113120"/>
              <a:gd name="connsiteX7" fmla="*/ 429203 w 689872"/>
              <a:gd name="connsiteY7" fmla="*/ 92952 h 113120"/>
              <a:gd name="connsiteX8" fmla="*/ 10103 w 689872"/>
              <a:gd name="connsiteY8" fmla="*/ 877 h 11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872" h="113120">
                <a:moveTo>
                  <a:pt x="10103" y="877"/>
                </a:moveTo>
                <a:cubicBezTo>
                  <a:pt x="-38845" y="-6531"/>
                  <a:pt x="104294" y="35008"/>
                  <a:pt x="135515" y="48502"/>
                </a:cubicBezTo>
                <a:cubicBezTo>
                  <a:pt x="166736" y="61996"/>
                  <a:pt x="162238" y="72315"/>
                  <a:pt x="197428" y="81840"/>
                </a:cubicBezTo>
                <a:cubicBezTo>
                  <a:pt x="232618" y="91365"/>
                  <a:pt x="289239" y="101948"/>
                  <a:pt x="346653" y="105652"/>
                </a:cubicBezTo>
                <a:cubicBezTo>
                  <a:pt x="404067" y="109356"/>
                  <a:pt x="484765" y="121263"/>
                  <a:pt x="541915" y="104065"/>
                </a:cubicBezTo>
                <a:cubicBezTo>
                  <a:pt x="599065" y="86867"/>
                  <a:pt x="683732" y="9344"/>
                  <a:pt x="689553" y="2465"/>
                </a:cubicBezTo>
                <a:cubicBezTo>
                  <a:pt x="695374" y="-4414"/>
                  <a:pt x="620232" y="47709"/>
                  <a:pt x="576840" y="62790"/>
                </a:cubicBezTo>
                <a:cubicBezTo>
                  <a:pt x="533448" y="77871"/>
                  <a:pt x="520220" y="103006"/>
                  <a:pt x="429203" y="92952"/>
                </a:cubicBezTo>
                <a:cubicBezTo>
                  <a:pt x="338186" y="82898"/>
                  <a:pt x="59051" y="8285"/>
                  <a:pt x="10103" y="87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4" name="フリーフォーム: 図形 1793">
            <a:extLst>
              <a:ext uri="{FF2B5EF4-FFF2-40B4-BE49-F238E27FC236}">
                <a16:creationId xmlns:a16="http://schemas.microsoft.com/office/drawing/2014/main" id="{516D9A68-3385-4562-A536-55DFE45C4DE6}"/>
              </a:ext>
            </a:extLst>
          </p:cNvPr>
          <p:cNvSpPr/>
          <p:nvPr/>
        </p:nvSpPr>
        <p:spPr>
          <a:xfrm>
            <a:off x="4313111" y="3969835"/>
            <a:ext cx="278686" cy="131286"/>
          </a:xfrm>
          <a:custGeom>
            <a:avLst/>
            <a:gdLst>
              <a:gd name="connsiteX0" fmla="*/ 277939 w 278686"/>
              <a:gd name="connsiteY0" fmla="*/ 503 h 131286"/>
              <a:gd name="connsiteX1" fmla="*/ 163639 w 278686"/>
              <a:gd name="connsiteY1" fmla="*/ 83053 h 131286"/>
              <a:gd name="connsiteX2" fmla="*/ 38227 w 278686"/>
              <a:gd name="connsiteY2" fmla="*/ 113215 h 131286"/>
              <a:gd name="connsiteX3" fmla="*/ 3302 w 278686"/>
              <a:gd name="connsiteY3" fmla="*/ 113215 h 131286"/>
              <a:gd name="connsiteX4" fmla="*/ 106489 w 278686"/>
              <a:gd name="connsiteY4" fmla="*/ 125915 h 131286"/>
              <a:gd name="connsiteX5" fmla="*/ 277939 w 278686"/>
              <a:gd name="connsiteY5" fmla="*/ 503 h 13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686" h="131286">
                <a:moveTo>
                  <a:pt x="277939" y="503"/>
                </a:moveTo>
                <a:cubicBezTo>
                  <a:pt x="287464" y="-6641"/>
                  <a:pt x="203591" y="64268"/>
                  <a:pt x="163639" y="83053"/>
                </a:cubicBezTo>
                <a:cubicBezTo>
                  <a:pt x="123687" y="101838"/>
                  <a:pt x="64950" y="108188"/>
                  <a:pt x="38227" y="113215"/>
                </a:cubicBezTo>
                <a:cubicBezTo>
                  <a:pt x="11504" y="118242"/>
                  <a:pt x="-8075" y="111098"/>
                  <a:pt x="3302" y="113215"/>
                </a:cubicBezTo>
                <a:cubicBezTo>
                  <a:pt x="14679" y="115332"/>
                  <a:pt x="63891" y="142584"/>
                  <a:pt x="106489" y="125915"/>
                </a:cubicBezTo>
                <a:cubicBezTo>
                  <a:pt x="149087" y="109246"/>
                  <a:pt x="268414" y="7647"/>
                  <a:pt x="277939" y="503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5" name="フリーフォーム: 図形 1794">
            <a:extLst>
              <a:ext uri="{FF2B5EF4-FFF2-40B4-BE49-F238E27FC236}">
                <a16:creationId xmlns:a16="http://schemas.microsoft.com/office/drawing/2014/main" id="{360DC455-9ACF-4AE0-BD28-434887F316B9}"/>
              </a:ext>
            </a:extLst>
          </p:cNvPr>
          <p:cNvSpPr/>
          <p:nvPr/>
        </p:nvSpPr>
        <p:spPr>
          <a:xfrm>
            <a:off x="3913185" y="4024264"/>
            <a:ext cx="141401" cy="317285"/>
          </a:xfrm>
          <a:custGeom>
            <a:avLst/>
            <a:gdLst>
              <a:gd name="connsiteX0" fmla="*/ 141290 w 141401"/>
              <a:gd name="connsiteY0" fmla="*/ 49 h 317285"/>
              <a:gd name="connsiteX1" fmla="*/ 61915 w 141401"/>
              <a:gd name="connsiteY1" fmla="*/ 168324 h 317285"/>
              <a:gd name="connsiteX2" fmla="*/ 71440 w 141401"/>
              <a:gd name="connsiteY2" fmla="*/ 192136 h 317285"/>
              <a:gd name="connsiteX3" fmla="*/ 3 w 141401"/>
              <a:gd name="connsiteY3" fmla="*/ 315961 h 317285"/>
              <a:gd name="connsiteX4" fmla="*/ 68265 w 141401"/>
              <a:gd name="connsiteY4" fmla="*/ 252461 h 317285"/>
              <a:gd name="connsiteX5" fmla="*/ 87315 w 141401"/>
              <a:gd name="connsiteY5" fmla="*/ 173086 h 317285"/>
              <a:gd name="connsiteX6" fmla="*/ 79378 w 141401"/>
              <a:gd name="connsiteY6" fmla="*/ 150861 h 317285"/>
              <a:gd name="connsiteX7" fmla="*/ 141290 w 141401"/>
              <a:gd name="connsiteY7" fmla="*/ 49 h 31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401" h="317285">
                <a:moveTo>
                  <a:pt x="141290" y="49"/>
                </a:moveTo>
                <a:cubicBezTo>
                  <a:pt x="138380" y="2959"/>
                  <a:pt x="73557" y="136310"/>
                  <a:pt x="61915" y="168324"/>
                </a:cubicBezTo>
                <a:cubicBezTo>
                  <a:pt x="50273" y="200338"/>
                  <a:pt x="81759" y="167530"/>
                  <a:pt x="71440" y="192136"/>
                </a:cubicBezTo>
                <a:cubicBezTo>
                  <a:pt x="61121" y="216742"/>
                  <a:pt x="532" y="305907"/>
                  <a:pt x="3" y="315961"/>
                </a:cubicBezTo>
                <a:cubicBezTo>
                  <a:pt x="-526" y="326015"/>
                  <a:pt x="53713" y="276274"/>
                  <a:pt x="68265" y="252461"/>
                </a:cubicBezTo>
                <a:cubicBezTo>
                  <a:pt x="82817" y="228649"/>
                  <a:pt x="85463" y="190019"/>
                  <a:pt x="87315" y="173086"/>
                </a:cubicBezTo>
                <a:cubicBezTo>
                  <a:pt x="89167" y="156153"/>
                  <a:pt x="69324" y="177584"/>
                  <a:pt x="79378" y="150861"/>
                </a:cubicBezTo>
                <a:cubicBezTo>
                  <a:pt x="89432" y="124138"/>
                  <a:pt x="144200" y="-2861"/>
                  <a:pt x="141290" y="49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6" name="フリーフォーム: 図形 1795">
            <a:extLst>
              <a:ext uri="{FF2B5EF4-FFF2-40B4-BE49-F238E27FC236}">
                <a16:creationId xmlns:a16="http://schemas.microsoft.com/office/drawing/2014/main" id="{05997564-244D-4589-B302-3610E3DDAD48}"/>
              </a:ext>
            </a:extLst>
          </p:cNvPr>
          <p:cNvSpPr/>
          <p:nvPr/>
        </p:nvSpPr>
        <p:spPr>
          <a:xfrm>
            <a:off x="4125393" y="4029611"/>
            <a:ext cx="242977" cy="194206"/>
          </a:xfrm>
          <a:custGeom>
            <a:avLst/>
            <a:gdLst>
              <a:gd name="connsiteX0" fmla="*/ 520 w 242977"/>
              <a:gd name="connsiteY0" fmla="*/ 1052 h 194206"/>
              <a:gd name="connsiteX1" fmla="*/ 133870 w 242977"/>
              <a:gd name="connsiteY1" fmla="*/ 107414 h 194206"/>
              <a:gd name="connsiteX2" fmla="*/ 184670 w 242977"/>
              <a:gd name="connsiteY2" fmla="*/ 158214 h 194206"/>
              <a:gd name="connsiteX3" fmla="*/ 240232 w 242977"/>
              <a:gd name="connsiteY3" fmla="*/ 189964 h 194206"/>
              <a:gd name="connsiteX4" fmla="*/ 92595 w 242977"/>
              <a:gd name="connsiteY4" fmla="*/ 61377 h 194206"/>
              <a:gd name="connsiteX5" fmla="*/ 520 w 242977"/>
              <a:gd name="connsiteY5" fmla="*/ 1052 h 19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977" h="194206">
                <a:moveTo>
                  <a:pt x="520" y="1052"/>
                </a:moveTo>
                <a:cubicBezTo>
                  <a:pt x="7399" y="8725"/>
                  <a:pt x="103178" y="81220"/>
                  <a:pt x="133870" y="107414"/>
                </a:cubicBezTo>
                <a:cubicBezTo>
                  <a:pt x="164562" y="133608"/>
                  <a:pt x="166943" y="144456"/>
                  <a:pt x="184670" y="158214"/>
                </a:cubicBezTo>
                <a:cubicBezTo>
                  <a:pt x="202397" y="171972"/>
                  <a:pt x="255578" y="206103"/>
                  <a:pt x="240232" y="189964"/>
                </a:cubicBezTo>
                <a:cubicBezTo>
                  <a:pt x="224886" y="173825"/>
                  <a:pt x="128578" y="93656"/>
                  <a:pt x="92595" y="61377"/>
                </a:cubicBezTo>
                <a:cubicBezTo>
                  <a:pt x="56612" y="29098"/>
                  <a:pt x="-6359" y="-6621"/>
                  <a:pt x="520" y="1052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7" name="フリーフォーム: 図形 1796">
            <a:extLst>
              <a:ext uri="{FF2B5EF4-FFF2-40B4-BE49-F238E27FC236}">
                <a16:creationId xmlns:a16="http://schemas.microsoft.com/office/drawing/2014/main" id="{9A3E116B-0C04-4E14-91AB-0B34918B3DEF}"/>
              </a:ext>
            </a:extLst>
          </p:cNvPr>
          <p:cNvSpPr/>
          <p:nvPr/>
        </p:nvSpPr>
        <p:spPr>
          <a:xfrm>
            <a:off x="4178041" y="4036916"/>
            <a:ext cx="144985" cy="157319"/>
          </a:xfrm>
          <a:custGeom>
            <a:avLst/>
            <a:gdLst>
              <a:gd name="connsiteX0" fmla="*/ 141547 w 144985"/>
              <a:gd name="connsiteY0" fmla="*/ 19147 h 157319"/>
              <a:gd name="connsiteX1" fmla="*/ 100272 w 144985"/>
              <a:gd name="connsiteY1" fmla="*/ 82647 h 157319"/>
              <a:gd name="connsiteX2" fmla="*/ 144722 w 144985"/>
              <a:gd name="connsiteY2" fmla="*/ 157259 h 157319"/>
              <a:gd name="connsiteX3" fmla="*/ 74872 w 144985"/>
              <a:gd name="connsiteY3" fmla="*/ 69947 h 157319"/>
              <a:gd name="connsiteX4" fmla="*/ 259 w 144985"/>
              <a:gd name="connsiteY4" fmla="*/ 97 h 157319"/>
              <a:gd name="connsiteX5" fmla="*/ 101859 w 144985"/>
              <a:gd name="connsiteY5" fmla="*/ 54072 h 157319"/>
              <a:gd name="connsiteX6" fmla="*/ 141547 w 144985"/>
              <a:gd name="connsiteY6" fmla="*/ 19147 h 15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985" h="157319">
                <a:moveTo>
                  <a:pt x="141547" y="19147"/>
                </a:moveTo>
                <a:cubicBezTo>
                  <a:pt x="141283" y="23909"/>
                  <a:pt x="99743" y="59628"/>
                  <a:pt x="100272" y="82647"/>
                </a:cubicBezTo>
                <a:cubicBezTo>
                  <a:pt x="100801" y="105666"/>
                  <a:pt x="148955" y="159376"/>
                  <a:pt x="144722" y="157259"/>
                </a:cubicBezTo>
                <a:cubicBezTo>
                  <a:pt x="140489" y="155142"/>
                  <a:pt x="98949" y="96141"/>
                  <a:pt x="74872" y="69947"/>
                </a:cubicBezTo>
                <a:cubicBezTo>
                  <a:pt x="50795" y="43753"/>
                  <a:pt x="-4239" y="2743"/>
                  <a:pt x="259" y="97"/>
                </a:cubicBezTo>
                <a:cubicBezTo>
                  <a:pt x="4757" y="-2549"/>
                  <a:pt x="79369" y="49574"/>
                  <a:pt x="101859" y="54072"/>
                </a:cubicBezTo>
                <a:cubicBezTo>
                  <a:pt x="124349" y="58570"/>
                  <a:pt x="141811" y="14385"/>
                  <a:pt x="141547" y="1914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8" name="フリーフォーム: 図形 1797">
            <a:extLst>
              <a:ext uri="{FF2B5EF4-FFF2-40B4-BE49-F238E27FC236}">
                <a16:creationId xmlns:a16="http://schemas.microsoft.com/office/drawing/2014/main" id="{87C8651B-743D-45DC-9546-552B334022A1}"/>
              </a:ext>
            </a:extLst>
          </p:cNvPr>
          <p:cNvSpPr/>
          <p:nvPr/>
        </p:nvSpPr>
        <p:spPr>
          <a:xfrm>
            <a:off x="989346" y="3957902"/>
            <a:ext cx="124021" cy="428795"/>
          </a:xfrm>
          <a:custGeom>
            <a:avLst/>
            <a:gdLst>
              <a:gd name="connsiteX0" fmla="*/ 124021 w 124021"/>
              <a:gd name="connsiteY0" fmla="*/ 265 h 428795"/>
              <a:gd name="connsiteX1" fmla="*/ 18187 w 124021"/>
              <a:gd name="connsiteY1" fmla="*/ 334698 h 428795"/>
              <a:gd name="connsiteX2" fmla="*/ 85921 w 124021"/>
              <a:gd name="connsiteY2" fmla="*/ 427831 h 428795"/>
              <a:gd name="connsiteX3" fmla="*/ 5487 w 124021"/>
              <a:gd name="connsiteY3" fmla="*/ 377031 h 428795"/>
              <a:gd name="connsiteX4" fmla="*/ 18187 w 124021"/>
              <a:gd name="connsiteY4" fmla="*/ 279665 h 428795"/>
              <a:gd name="connsiteX5" fmla="*/ 124021 w 124021"/>
              <a:gd name="connsiteY5" fmla="*/ 265 h 42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21" h="428795">
                <a:moveTo>
                  <a:pt x="124021" y="265"/>
                </a:moveTo>
                <a:cubicBezTo>
                  <a:pt x="124021" y="9437"/>
                  <a:pt x="24537" y="263437"/>
                  <a:pt x="18187" y="334698"/>
                </a:cubicBezTo>
                <a:cubicBezTo>
                  <a:pt x="11837" y="405959"/>
                  <a:pt x="88038" y="420776"/>
                  <a:pt x="85921" y="427831"/>
                </a:cubicBezTo>
                <a:cubicBezTo>
                  <a:pt x="83804" y="434886"/>
                  <a:pt x="16776" y="401725"/>
                  <a:pt x="5487" y="377031"/>
                </a:cubicBezTo>
                <a:cubicBezTo>
                  <a:pt x="-5802" y="352337"/>
                  <a:pt x="1254" y="337520"/>
                  <a:pt x="18187" y="279665"/>
                </a:cubicBezTo>
                <a:cubicBezTo>
                  <a:pt x="35120" y="221810"/>
                  <a:pt x="124021" y="-8907"/>
                  <a:pt x="124021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9" name="フリーフォーム: 図形 1798">
            <a:extLst>
              <a:ext uri="{FF2B5EF4-FFF2-40B4-BE49-F238E27FC236}">
                <a16:creationId xmlns:a16="http://schemas.microsoft.com/office/drawing/2014/main" id="{170AF503-897B-4D48-A9F1-7BD9BF86E6BF}"/>
              </a:ext>
            </a:extLst>
          </p:cNvPr>
          <p:cNvSpPr/>
          <p:nvPr/>
        </p:nvSpPr>
        <p:spPr>
          <a:xfrm>
            <a:off x="1197315" y="3512402"/>
            <a:ext cx="159058" cy="338962"/>
          </a:xfrm>
          <a:custGeom>
            <a:avLst/>
            <a:gdLst>
              <a:gd name="connsiteX0" fmla="*/ 157352 w 159058"/>
              <a:gd name="connsiteY0" fmla="*/ 13965 h 338962"/>
              <a:gd name="connsiteX1" fmla="*/ 119252 w 159058"/>
              <a:gd name="connsiteY1" fmla="*/ 47831 h 338962"/>
              <a:gd name="connsiteX2" fmla="*/ 718 w 159058"/>
              <a:gd name="connsiteY2" fmla="*/ 335698 h 338962"/>
              <a:gd name="connsiteX3" fmla="*/ 72685 w 159058"/>
              <a:gd name="connsiteY3" fmla="*/ 191765 h 338962"/>
              <a:gd name="connsiteX4" fmla="*/ 157352 w 159058"/>
              <a:gd name="connsiteY4" fmla="*/ 13965 h 33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58" h="338962">
                <a:moveTo>
                  <a:pt x="157352" y="13965"/>
                </a:moveTo>
                <a:cubicBezTo>
                  <a:pt x="165113" y="-10024"/>
                  <a:pt x="145358" y="-5791"/>
                  <a:pt x="119252" y="47831"/>
                </a:cubicBezTo>
                <a:cubicBezTo>
                  <a:pt x="93146" y="101453"/>
                  <a:pt x="8479" y="311709"/>
                  <a:pt x="718" y="335698"/>
                </a:cubicBezTo>
                <a:cubicBezTo>
                  <a:pt x="-7043" y="359687"/>
                  <a:pt x="50107" y="245387"/>
                  <a:pt x="72685" y="191765"/>
                </a:cubicBezTo>
                <a:cubicBezTo>
                  <a:pt x="95263" y="138143"/>
                  <a:pt x="149591" y="37954"/>
                  <a:pt x="157352" y="13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0" name="フリーフォーム: 図形 1799">
            <a:extLst>
              <a:ext uri="{FF2B5EF4-FFF2-40B4-BE49-F238E27FC236}">
                <a16:creationId xmlns:a16="http://schemas.microsoft.com/office/drawing/2014/main" id="{277EFD47-0AB1-46BF-B8B2-E7214719299C}"/>
              </a:ext>
            </a:extLst>
          </p:cNvPr>
          <p:cNvSpPr/>
          <p:nvPr/>
        </p:nvSpPr>
        <p:spPr>
          <a:xfrm>
            <a:off x="1445109" y="2831662"/>
            <a:ext cx="112795" cy="251188"/>
          </a:xfrm>
          <a:custGeom>
            <a:avLst/>
            <a:gdLst>
              <a:gd name="connsiteX0" fmla="*/ 112758 w 112795"/>
              <a:gd name="connsiteY0" fmla="*/ 438 h 251188"/>
              <a:gd name="connsiteX1" fmla="*/ 2691 w 112795"/>
              <a:gd name="connsiteY1" fmla="*/ 131671 h 251188"/>
              <a:gd name="connsiteX2" fmla="*/ 32324 w 112795"/>
              <a:gd name="connsiteY2" fmla="*/ 250205 h 251188"/>
              <a:gd name="connsiteX3" fmla="*/ 15391 w 112795"/>
              <a:gd name="connsiteY3" fmla="*/ 178238 h 251188"/>
              <a:gd name="connsiteX4" fmla="*/ 112758 w 112795"/>
              <a:gd name="connsiteY4" fmla="*/ 438 h 25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95" h="251188">
                <a:moveTo>
                  <a:pt x="112758" y="438"/>
                </a:moveTo>
                <a:cubicBezTo>
                  <a:pt x="110641" y="-7323"/>
                  <a:pt x="16097" y="90043"/>
                  <a:pt x="2691" y="131671"/>
                </a:cubicBezTo>
                <a:cubicBezTo>
                  <a:pt x="-10715" y="173299"/>
                  <a:pt x="30207" y="242444"/>
                  <a:pt x="32324" y="250205"/>
                </a:cubicBezTo>
                <a:cubicBezTo>
                  <a:pt x="34441" y="257966"/>
                  <a:pt x="4808" y="218455"/>
                  <a:pt x="15391" y="178238"/>
                </a:cubicBezTo>
                <a:cubicBezTo>
                  <a:pt x="25974" y="138021"/>
                  <a:pt x="114875" y="8199"/>
                  <a:pt x="112758" y="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1" name="フリーフォーム: 図形 1800">
            <a:extLst>
              <a:ext uri="{FF2B5EF4-FFF2-40B4-BE49-F238E27FC236}">
                <a16:creationId xmlns:a16="http://schemas.microsoft.com/office/drawing/2014/main" id="{BDAF9F38-4A13-41D7-9261-69BEDEE0032B}"/>
              </a:ext>
            </a:extLst>
          </p:cNvPr>
          <p:cNvSpPr/>
          <p:nvPr/>
        </p:nvSpPr>
        <p:spPr>
          <a:xfrm>
            <a:off x="6107438" y="6584263"/>
            <a:ext cx="304236" cy="153118"/>
          </a:xfrm>
          <a:custGeom>
            <a:avLst/>
            <a:gdLst>
              <a:gd name="connsiteX0" fmla="*/ 1262 w 304236"/>
              <a:gd name="connsiteY0" fmla="*/ 153087 h 153118"/>
              <a:gd name="connsiteX1" fmla="*/ 242562 w 304236"/>
              <a:gd name="connsiteY1" fmla="*/ 13387 h 153118"/>
              <a:gd name="connsiteX2" fmla="*/ 299712 w 304236"/>
              <a:gd name="connsiteY2" fmla="*/ 7037 h 153118"/>
              <a:gd name="connsiteX3" fmla="*/ 153662 w 304236"/>
              <a:gd name="connsiteY3" fmla="*/ 26087 h 153118"/>
              <a:gd name="connsiteX4" fmla="*/ 1262 w 304236"/>
              <a:gd name="connsiteY4" fmla="*/ 153087 h 15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36" h="153118">
                <a:moveTo>
                  <a:pt x="1262" y="153087"/>
                </a:moveTo>
                <a:cubicBezTo>
                  <a:pt x="16079" y="150970"/>
                  <a:pt x="192820" y="37729"/>
                  <a:pt x="242562" y="13387"/>
                </a:cubicBezTo>
                <a:cubicBezTo>
                  <a:pt x="292304" y="-10955"/>
                  <a:pt x="314529" y="4920"/>
                  <a:pt x="299712" y="7037"/>
                </a:cubicBezTo>
                <a:cubicBezTo>
                  <a:pt x="284895" y="9154"/>
                  <a:pt x="201287" y="3862"/>
                  <a:pt x="153662" y="26087"/>
                </a:cubicBezTo>
                <a:cubicBezTo>
                  <a:pt x="106037" y="48312"/>
                  <a:pt x="-13555" y="155204"/>
                  <a:pt x="1262" y="153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3" name="フリーフォーム: 図形 1802">
            <a:extLst>
              <a:ext uri="{FF2B5EF4-FFF2-40B4-BE49-F238E27FC236}">
                <a16:creationId xmlns:a16="http://schemas.microsoft.com/office/drawing/2014/main" id="{31E27AEF-FEC7-4FB2-B867-18651DF6C224}"/>
              </a:ext>
            </a:extLst>
          </p:cNvPr>
          <p:cNvSpPr/>
          <p:nvPr/>
        </p:nvSpPr>
        <p:spPr>
          <a:xfrm>
            <a:off x="2833722" y="1456978"/>
            <a:ext cx="1243213" cy="229079"/>
          </a:xfrm>
          <a:custGeom>
            <a:avLst/>
            <a:gdLst>
              <a:gd name="connsiteX0" fmla="*/ 1238745 w 1243213"/>
              <a:gd name="connsiteY0" fmla="*/ 223655 h 229079"/>
              <a:gd name="connsiteX1" fmla="*/ 1166778 w 1243213"/>
              <a:gd name="connsiteY1" fmla="*/ 16222 h 229079"/>
              <a:gd name="connsiteX2" fmla="*/ 942411 w 1243213"/>
              <a:gd name="connsiteY2" fmla="*/ 28922 h 229079"/>
              <a:gd name="connsiteX3" fmla="*/ 667245 w 1243213"/>
              <a:gd name="connsiteY3" fmla="*/ 151689 h 229079"/>
              <a:gd name="connsiteX4" fmla="*/ 493678 w 1243213"/>
              <a:gd name="connsiteY4" fmla="*/ 215189 h 229079"/>
              <a:gd name="connsiteX5" fmla="*/ 2611 w 1243213"/>
              <a:gd name="connsiteY5" fmla="*/ 215189 h 229079"/>
              <a:gd name="connsiteX6" fmla="*/ 328578 w 1243213"/>
              <a:gd name="connsiteY6" fmla="*/ 223655 h 229079"/>
              <a:gd name="connsiteX7" fmla="*/ 950878 w 1243213"/>
              <a:gd name="connsiteY7" fmla="*/ 122055 h 229079"/>
              <a:gd name="connsiteX8" fmla="*/ 1056711 w 1243213"/>
              <a:gd name="connsiteY8" fmla="*/ 62789 h 229079"/>
              <a:gd name="connsiteX9" fmla="*/ 1238745 w 1243213"/>
              <a:gd name="connsiteY9" fmla="*/ 223655 h 22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3213" h="229079">
                <a:moveTo>
                  <a:pt x="1238745" y="223655"/>
                </a:moveTo>
                <a:cubicBezTo>
                  <a:pt x="1257089" y="215894"/>
                  <a:pt x="1216167" y="48677"/>
                  <a:pt x="1166778" y="16222"/>
                </a:cubicBezTo>
                <a:cubicBezTo>
                  <a:pt x="1117389" y="-16233"/>
                  <a:pt x="1025666" y="6344"/>
                  <a:pt x="942411" y="28922"/>
                </a:cubicBezTo>
                <a:cubicBezTo>
                  <a:pt x="859156" y="51500"/>
                  <a:pt x="742034" y="120645"/>
                  <a:pt x="667245" y="151689"/>
                </a:cubicBezTo>
                <a:cubicBezTo>
                  <a:pt x="592456" y="182733"/>
                  <a:pt x="604450" y="204606"/>
                  <a:pt x="493678" y="215189"/>
                </a:cubicBezTo>
                <a:cubicBezTo>
                  <a:pt x="382906" y="225772"/>
                  <a:pt x="30128" y="213778"/>
                  <a:pt x="2611" y="215189"/>
                </a:cubicBezTo>
                <a:cubicBezTo>
                  <a:pt x="-24906" y="216600"/>
                  <a:pt x="170534" y="239177"/>
                  <a:pt x="328578" y="223655"/>
                </a:cubicBezTo>
                <a:cubicBezTo>
                  <a:pt x="486622" y="208133"/>
                  <a:pt x="829523" y="148866"/>
                  <a:pt x="950878" y="122055"/>
                </a:cubicBezTo>
                <a:cubicBezTo>
                  <a:pt x="1072233" y="95244"/>
                  <a:pt x="1000972" y="45150"/>
                  <a:pt x="1056711" y="62789"/>
                </a:cubicBezTo>
                <a:cubicBezTo>
                  <a:pt x="1112450" y="80428"/>
                  <a:pt x="1220401" y="231416"/>
                  <a:pt x="1238745" y="223655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4" name="フリーフォーム: 図形 1803">
            <a:extLst>
              <a:ext uri="{FF2B5EF4-FFF2-40B4-BE49-F238E27FC236}">
                <a16:creationId xmlns:a16="http://schemas.microsoft.com/office/drawing/2014/main" id="{C0C5EF04-ED94-4E35-90D8-61F164ABD3CD}"/>
              </a:ext>
            </a:extLst>
          </p:cNvPr>
          <p:cNvSpPr/>
          <p:nvPr/>
        </p:nvSpPr>
        <p:spPr>
          <a:xfrm>
            <a:off x="3901773" y="1330042"/>
            <a:ext cx="408940" cy="295688"/>
          </a:xfrm>
          <a:custGeom>
            <a:avLst/>
            <a:gdLst>
              <a:gd name="connsiteX0" fmla="*/ 407760 w 408940"/>
              <a:gd name="connsiteY0" fmla="*/ 295558 h 295688"/>
              <a:gd name="connsiteX1" fmla="*/ 238427 w 408940"/>
              <a:gd name="connsiteY1" fmla="*/ 7691 h 295688"/>
              <a:gd name="connsiteX2" fmla="*/ 1360 w 408940"/>
              <a:gd name="connsiteY2" fmla="*/ 79658 h 295688"/>
              <a:gd name="connsiteX3" fmla="*/ 153760 w 408940"/>
              <a:gd name="connsiteY3" fmla="*/ 45791 h 295688"/>
              <a:gd name="connsiteX4" fmla="*/ 407760 w 408940"/>
              <a:gd name="connsiteY4" fmla="*/ 295558 h 29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940" h="295688">
                <a:moveTo>
                  <a:pt x="407760" y="295558"/>
                </a:moveTo>
                <a:cubicBezTo>
                  <a:pt x="421871" y="289208"/>
                  <a:pt x="306160" y="43674"/>
                  <a:pt x="238427" y="7691"/>
                </a:cubicBezTo>
                <a:cubicBezTo>
                  <a:pt x="170694" y="-28292"/>
                  <a:pt x="15471" y="73308"/>
                  <a:pt x="1360" y="79658"/>
                </a:cubicBezTo>
                <a:cubicBezTo>
                  <a:pt x="-12751" y="86008"/>
                  <a:pt x="86027" y="16158"/>
                  <a:pt x="153760" y="45791"/>
                </a:cubicBezTo>
                <a:cubicBezTo>
                  <a:pt x="221493" y="75424"/>
                  <a:pt x="393649" y="301908"/>
                  <a:pt x="407760" y="29555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5" name="フリーフォーム: 図形 1804">
            <a:extLst>
              <a:ext uri="{FF2B5EF4-FFF2-40B4-BE49-F238E27FC236}">
                <a16:creationId xmlns:a16="http://schemas.microsoft.com/office/drawing/2014/main" id="{5643DC0C-CA7F-42D4-97E3-1F640DFA888C}"/>
              </a:ext>
            </a:extLst>
          </p:cNvPr>
          <p:cNvSpPr/>
          <p:nvPr/>
        </p:nvSpPr>
        <p:spPr>
          <a:xfrm>
            <a:off x="4190229" y="1348122"/>
            <a:ext cx="482212" cy="307380"/>
          </a:xfrm>
          <a:custGeom>
            <a:avLst/>
            <a:gdLst>
              <a:gd name="connsiteX0" fmla="*/ 771 w 482212"/>
              <a:gd name="connsiteY0" fmla="*/ 307111 h 307380"/>
              <a:gd name="connsiteX1" fmla="*/ 157404 w 482212"/>
              <a:gd name="connsiteY1" fmla="*/ 2311 h 307380"/>
              <a:gd name="connsiteX2" fmla="*/ 479138 w 482212"/>
              <a:gd name="connsiteY2" fmla="*/ 158945 h 307380"/>
              <a:gd name="connsiteX3" fmla="*/ 314038 w 482212"/>
              <a:gd name="connsiteY3" fmla="*/ 78511 h 307380"/>
              <a:gd name="connsiteX4" fmla="*/ 216671 w 482212"/>
              <a:gd name="connsiteY4" fmla="*/ 57345 h 307380"/>
              <a:gd name="connsiteX5" fmla="*/ 771 w 482212"/>
              <a:gd name="connsiteY5" fmla="*/ 307111 h 30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212" h="307380">
                <a:moveTo>
                  <a:pt x="771" y="307111"/>
                </a:moveTo>
                <a:cubicBezTo>
                  <a:pt x="-9107" y="297939"/>
                  <a:pt x="77676" y="27005"/>
                  <a:pt x="157404" y="2311"/>
                </a:cubicBezTo>
                <a:cubicBezTo>
                  <a:pt x="237132" y="-22383"/>
                  <a:pt x="479138" y="158945"/>
                  <a:pt x="479138" y="158945"/>
                </a:cubicBezTo>
                <a:cubicBezTo>
                  <a:pt x="505244" y="171645"/>
                  <a:pt x="357783" y="95444"/>
                  <a:pt x="314038" y="78511"/>
                </a:cubicBezTo>
                <a:cubicBezTo>
                  <a:pt x="270294" y="61578"/>
                  <a:pt x="264649" y="26301"/>
                  <a:pt x="216671" y="57345"/>
                </a:cubicBezTo>
                <a:cubicBezTo>
                  <a:pt x="168693" y="88389"/>
                  <a:pt x="10649" y="316283"/>
                  <a:pt x="771" y="307111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6" name="フリーフォーム: 図形 1805">
            <a:extLst>
              <a:ext uri="{FF2B5EF4-FFF2-40B4-BE49-F238E27FC236}">
                <a16:creationId xmlns:a16="http://schemas.microsoft.com/office/drawing/2014/main" id="{4D558A67-2B0C-4142-B35B-8C64F59DBD00}"/>
              </a:ext>
            </a:extLst>
          </p:cNvPr>
          <p:cNvSpPr/>
          <p:nvPr/>
        </p:nvSpPr>
        <p:spPr>
          <a:xfrm>
            <a:off x="2913189" y="1650640"/>
            <a:ext cx="1159763" cy="509803"/>
          </a:xfrm>
          <a:custGeom>
            <a:avLst/>
            <a:gdLst>
              <a:gd name="connsiteX0" fmla="*/ 1159278 w 1159763"/>
              <a:gd name="connsiteY0" fmla="*/ 97727 h 509803"/>
              <a:gd name="connsiteX1" fmla="*/ 769811 w 1159763"/>
              <a:gd name="connsiteY1" fmla="*/ 17293 h 509803"/>
              <a:gd name="connsiteX2" fmla="*/ 24744 w 1159763"/>
              <a:gd name="connsiteY2" fmla="*/ 499893 h 509803"/>
              <a:gd name="connsiteX3" fmla="*/ 194078 w 1159763"/>
              <a:gd name="connsiteY3" fmla="*/ 326327 h 509803"/>
              <a:gd name="connsiteX4" fmla="*/ 354944 w 1159763"/>
              <a:gd name="connsiteY4" fmla="*/ 127360 h 509803"/>
              <a:gd name="connsiteX5" fmla="*/ 697844 w 1159763"/>
              <a:gd name="connsiteY5" fmla="*/ 4593 h 509803"/>
              <a:gd name="connsiteX6" fmla="*/ 1159278 w 1159763"/>
              <a:gd name="connsiteY6" fmla="*/ 97727 h 50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9763" h="509803">
                <a:moveTo>
                  <a:pt x="1159278" y="97727"/>
                </a:moveTo>
                <a:cubicBezTo>
                  <a:pt x="1171272" y="99844"/>
                  <a:pt x="958900" y="-49735"/>
                  <a:pt x="769811" y="17293"/>
                </a:cubicBezTo>
                <a:cubicBezTo>
                  <a:pt x="580722" y="84321"/>
                  <a:pt x="120699" y="448387"/>
                  <a:pt x="24744" y="499893"/>
                </a:cubicBezTo>
                <a:cubicBezTo>
                  <a:pt x="-71212" y="551399"/>
                  <a:pt x="139045" y="388416"/>
                  <a:pt x="194078" y="326327"/>
                </a:cubicBezTo>
                <a:cubicBezTo>
                  <a:pt x="249111" y="264238"/>
                  <a:pt x="270983" y="180982"/>
                  <a:pt x="354944" y="127360"/>
                </a:cubicBezTo>
                <a:cubicBezTo>
                  <a:pt x="438905" y="73738"/>
                  <a:pt x="560966" y="10237"/>
                  <a:pt x="697844" y="4593"/>
                </a:cubicBezTo>
                <a:cubicBezTo>
                  <a:pt x="834722" y="-1051"/>
                  <a:pt x="1147284" y="95610"/>
                  <a:pt x="1159278" y="9772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7" name="フリーフォーム: 図形 1806">
            <a:extLst>
              <a:ext uri="{FF2B5EF4-FFF2-40B4-BE49-F238E27FC236}">
                <a16:creationId xmlns:a16="http://schemas.microsoft.com/office/drawing/2014/main" id="{912323C9-F0F7-4BD6-8D98-F0E025D8DED5}"/>
              </a:ext>
            </a:extLst>
          </p:cNvPr>
          <p:cNvSpPr/>
          <p:nvPr/>
        </p:nvSpPr>
        <p:spPr>
          <a:xfrm>
            <a:off x="3069134" y="1763753"/>
            <a:ext cx="881205" cy="828537"/>
          </a:xfrm>
          <a:custGeom>
            <a:avLst/>
            <a:gdLst>
              <a:gd name="connsiteX0" fmla="*/ 880566 w 881205"/>
              <a:gd name="connsiteY0" fmla="*/ 1547 h 828537"/>
              <a:gd name="connsiteX1" fmla="*/ 211699 w 881205"/>
              <a:gd name="connsiteY1" fmla="*/ 255547 h 828537"/>
              <a:gd name="connsiteX2" fmla="*/ 8499 w 881205"/>
              <a:gd name="connsiteY2" fmla="*/ 814347 h 828537"/>
              <a:gd name="connsiteX3" fmla="*/ 42366 w 881205"/>
              <a:gd name="connsiteY3" fmla="*/ 636547 h 828537"/>
              <a:gd name="connsiteX4" fmla="*/ 80466 w 881205"/>
              <a:gd name="connsiteY4" fmla="*/ 361380 h 828537"/>
              <a:gd name="connsiteX5" fmla="*/ 880566 w 881205"/>
              <a:gd name="connsiteY5" fmla="*/ 1547 h 82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1205" h="828537">
                <a:moveTo>
                  <a:pt x="880566" y="1547"/>
                </a:moveTo>
                <a:cubicBezTo>
                  <a:pt x="902438" y="-16092"/>
                  <a:pt x="357043" y="120080"/>
                  <a:pt x="211699" y="255547"/>
                </a:cubicBezTo>
                <a:cubicBezTo>
                  <a:pt x="66354" y="391014"/>
                  <a:pt x="36721" y="750847"/>
                  <a:pt x="8499" y="814347"/>
                </a:cubicBezTo>
                <a:cubicBezTo>
                  <a:pt x="-19723" y="877847"/>
                  <a:pt x="30371" y="712042"/>
                  <a:pt x="42366" y="636547"/>
                </a:cubicBezTo>
                <a:cubicBezTo>
                  <a:pt x="54360" y="561053"/>
                  <a:pt x="-53590" y="464391"/>
                  <a:pt x="80466" y="361380"/>
                </a:cubicBezTo>
                <a:cubicBezTo>
                  <a:pt x="214522" y="258369"/>
                  <a:pt x="858694" y="19186"/>
                  <a:pt x="880566" y="154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8" name="フリーフォーム: 図形 1807">
            <a:extLst>
              <a:ext uri="{FF2B5EF4-FFF2-40B4-BE49-F238E27FC236}">
                <a16:creationId xmlns:a16="http://schemas.microsoft.com/office/drawing/2014/main" id="{93C8B134-D2C1-44E4-883D-1FB70A9941DD}"/>
              </a:ext>
            </a:extLst>
          </p:cNvPr>
          <p:cNvSpPr/>
          <p:nvPr/>
        </p:nvSpPr>
        <p:spPr>
          <a:xfrm>
            <a:off x="4106288" y="1560864"/>
            <a:ext cx="1143412" cy="581592"/>
          </a:xfrm>
          <a:custGeom>
            <a:avLst/>
            <a:gdLst>
              <a:gd name="connsiteX0" fmla="*/ 45 w 1143412"/>
              <a:gd name="connsiteY0" fmla="*/ 39336 h 581592"/>
              <a:gd name="connsiteX1" fmla="*/ 719712 w 1143412"/>
              <a:gd name="connsiteY1" fmla="*/ 43569 h 581592"/>
              <a:gd name="connsiteX2" fmla="*/ 1117645 w 1143412"/>
              <a:gd name="connsiteY2" fmla="*/ 560036 h 581592"/>
              <a:gd name="connsiteX3" fmla="*/ 1058379 w 1143412"/>
              <a:gd name="connsiteY3" fmla="*/ 449969 h 581592"/>
              <a:gd name="connsiteX4" fmla="*/ 685845 w 1143412"/>
              <a:gd name="connsiteY4" fmla="*/ 136703 h 581592"/>
              <a:gd name="connsiteX5" fmla="*/ 45 w 1143412"/>
              <a:gd name="connsiteY5" fmla="*/ 39336 h 58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412" h="581592">
                <a:moveTo>
                  <a:pt x="45" y="39336"/>
                </a:moveTo>
                <a:cubicBezTo>
                  <a:pt x="5690" y="23814"/>
                  <a:pt x="533445" y="-43214"/>
                  <a:pt x="719712" y="43569"/>
                </a:cubicBezTo>
                <a:cubicBezTo>
                  <a:pt x="905979" y="130352"/>
                  <a:pt x="1061201" y="492303"/>
                  <a:pt x="1117645" y="560036"/>
                </a:cubicBezTo>
                <a:cubicBezTo>
                  <a:pt x="1174089" y="627769"/>
                  <a:pt x="1130346" y="520525"/>
                  <a:pt x="1058379" y="449969"/>
                </a:cubicBezTo>
                <a:cubicBezTo>
                  <a:pt x="986412" y="379414"/>
                  <a:pt x="856589" y="210081"/>
                  <a:pt x="685845" y="136703"/>
                </a:cubicBezTo>
                <a:cubicBezTo>
                  <a:pt x="515101" y="63325"/>
                  <a:pt x="-5600" y="54858"/>
                  <a:pt x="45" y="39336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9" name="フリーフォーム: 図形 1808">
            <a:extLst>
              <a:ext uri="{FF2B5EF4-FFF2-40B4-BE49-F238E27FC236}">
                <a16:creationId xmlns:a16="http://schemas.microsoft.com/office/drawing/2014/main" id="{AFBEFDEE-3FA4-4C0B-A449-46C71B226C2D}"/>
              </a:ext>
            </a:extLst>
          </p:cNvPr>
          <p:cNvSpPr/>
          <p:nvPr/>
        </p:nvSpPr>
        <p:spPr>
          <a:xfrm>
            <a:off x="3043176" y="1894086"/>
            <a:ext cx="931018" cy="853969"/>
          </a:xfrm>
          <a:custGeom>
            <a:avLst/>
            <a:gdLst>
              <a:gd name="connsiteX0" fmla="*/ 927691 w 931018"/>
              <a:gd name="connsiteY0" fmla="*/ 10914 h 853969"/>
              <a:gd name="connsiteX1" fmla="*/ 432391 w 931018"/>
              <a:gd name="connsiteY1" fmla="*/ 163314 h 853969"/>
              <a:gd name="connsiteX2" fmla="*/ 13291 w 931018"/>
              <a:gd name="connsiteY2" fmla="*/ 836414 h 853969"/>
              <a:gd name="connsiteX3" fmla="*/ 110657 w 931018"/>
              <a:gd name="connsiteY3" fmla="*/ 633214 h 853969"/>
              <a:gd name="connsiteX4" fmla="*/ 174157 w 931018"/>
              <a:gd name="connsiteY4" fmla="*/ 374981 h 853969"/>
              <a:gd name="connsiteX5" fmla="*/ 927691 w 931018"/>
              <a:gd name="connsiteY5" fmla="*/ 10914 h 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1018" h="853969">
                <a:moveTo>
                  <a:pt x="927691" y="10914"/>
                </a:moveTo>
                <a:cubicBezTo>
                  <a:pt x="970730" y="-24364"/>
                  <a:pt x="584791" y="25731"/>
                  <a:pt x="432391" y="163314"/>
                </a:cubicBezTo>
                <a:cubicBezTo>
                  <a:pt x="279991" y="300897"/>
                  <a:pt x="66913" y="758097"/>
                  <a:pt x="13291" y="836414"/>
                </a:cubicBezTo>
                <a:cubicBezTo>
                  <a:pt x="-40331" y="914731"/>
                  <a:pt x="83846" y="710119"/>
                  <a:pt x="110657" y="633214"/>
                </a:cubicBezTo>
                <a:cubicBezTo>
                  <a:pt x="137468" y="556309"/>
                  <a:pt x="40807" y="480814"/>
                  <a:pt x="174157" y="374981"/>
                </a:cubicBezTo>
                <a:cubicBezTo>
                  <a:pt x="307507" y="269148"/>
                  <a:pt x="884652" y="46192"/>
                  <a:pt x="927691" y="10914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0" name="フリーフォーム: 図形 1809">
            <a:extLst>
              <a:ext uri="{FF2B5EF4-FFF2-40B4-BE49-F238E27FC236}">
                <a16:creationId xmlns:a16="http://schemas.microsoft.com/office/drawing/2014/main" id="{C227E603-B971-46E8-AAAC-E8365D0504B2}"/>
              </a:ext>
            </a:extLst>
          </p:cNvPr>
          <p:cNvSpPr/>
          <p:nvPr/>
        </p:nvSpPr>
        <p:spPr>
          <a:xfrm>
            <a:off x="4253950" y="1676274"/>
            <a:ext cx="954892" cy="941049"/>
          </a:xfrm>
          <a:custGeom>
            <a:avLst/>
            <a:gdLst>
              <a:gd name="connsiteX0" fmla="*/ 550 w 954892"/>
              <a:gd name="connsiteY0" fmla="*/ 126 h 941049"/>
              <a:gd name="connsiteX1" fmla="*/ 584750 w 954892"/>
              <a:gd name="connsiteY1" fmla="*/ 194859 h 941049"/>
              <a:gd name="connsiteX2" fmla="*/ 944583 w 954892"/>
              <a:gd name="connsiteY2" fmla="*/ 922993 h 941049"/>
              <a:gd name="connsiteX3" fmla="*/ 842983 w 954892"/>
              <a:gd name="connsiteY3" fmla="*/ 677459 h 941049"/>
              <a:gd name="connsiteX4" fmla="*/ 694817 w 954892"/>
              <a:gd name="connsiteY4" fmla="*/ 211793 h 941049"/>
              <a:gd name="connsiteX5" fmla="*/ 550 w 954892"/>
              <a:gd name="connsiteY5" fmla="*/ 126 h 94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4892" h="941049">
                <a:moveTo>
                  <a:pt x="550" y="126"/>
                </a:moveTo>
                <a:cubicBezTo>
                  <a:pt x="-17794" y="-2696"/>
                  <a:pt x="427411" y="41048"/>
                  <a:pt x="584750" y="194859"/>
                </a:cubicBezTo>
                <a:cubicBezTo>
                  <a:pt x="742089" y="348670"/>
                  <a:pt x="901544" y="842560"/>
                  <a:pt x="944583" y="922993"/>
                </a:cubicBezTo>
                <a:cubicBezTo>
                  <a:pt x="987622" y="1003426"/>
                  <a:pt x="884611" y="795992"/>
                  <a:pt x="842983" y="677459"/>
                </a:cubicBezTo>
                <a:cubicBezTo>
                  <a:pt x="801355" y="558926"/>
                  <a:pt x="833106" y="323271"/>
                  <a:pt x="694817" y="211793"/>
                </a:cubicBezTo>
                <a:cubicBezTo>
                  <a:pt x="556528" y="100315"/>
                  <a:pt x="18894" y="2948"/>
                  <a:pt x="550" y="126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1" name="フリーフォーム: 図形 1810">
            <a:extLst>
              <a:ext uri="{FF2B5EF4-FFF2-40B4-BE49-F238E27FC236}">
                <a16:creationId xmlns:a16="http://schemas.microsoft.com/office/drawing/2014/main" id="{E0E051EB-D2DA-4F3A-8405-79EB75319FFD}"/>
              </a:ext>
            </a:extLst>
          </p:cNvPr>
          <p:cNvSpPr/>
          <p:nvPr/>
        </p:nvSpPr>
        <p:spPr>
          <a:xfrm>
            <a:off x="3856521" y="1704892"/>
            <a:ext cx="816366" cy="225587"/>
          </a:xfrm>
          <a:custGeom>
            <a:avLst/>
            <a:gdLst>
              <a:gd name="connsiteX0" fmla="*/ 46 w 816366"/>
              <a:gd name="connsiteY0" fmla="*/ 123908 h 225587"/>
              <a:gd name="connsiteX1" fmla="*/ 524979 w 816366"/>
              <a:gd name="connsiteY1" fmla="*/ 56175 h 225587"/>
              <a:gd name="connsiteX2" fmla="*/ 812846 w 816366"/>
              <a:gd name="connsiteY2" fmla="*/ 225508 h 225587"/>
              <a:gd name="connsiteX3" fmla="*/ 673146 w 816366"/>
              <a:gd name="connsiteY3" fmla="*/ 77341 h 225587"/>
              <a:gd name="connsiteX4" fmla="*/ 495346 w 816366"/>
              <a:gd name="connsiteY4" fmla="*/ 1141 h 225587"/>
              <a:gd name="connsiteX5" fmla="*/ 46 w 816366"/>
              <a:gd name="connsiteY5" fmla="*/ 123908 h 22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6366" h="225587">
                <a:moveTo>
                  <a:pt x="46" y="123908"/>
                </a:moveTo>
                <a:cubicBezTo>
                  <a:pt x="4985" y="133080"/>
                  <a:pt x="389512" y="39242"/>
                  <a:pt x="524979" y="56175"/>
                </a:cubicBezTo>
                <a:cubicBezTo>
                  <a:pt x="660446" y="73108"/>
                  <a:pt x="788152" y="221980"/>
                  <a:pt x="812846" y="225508"/>
                </a:cubicBezTo>
                <a:cubicBezTo>
                  <a:pt x="837540" y="229036"/>
                  <a:pt x="726063" y="114735"/>
                  <a:pt x="673146" y="77341"/>
                </a:cubicBezTo>
                <a:cubicBezTo>
                  <a:pt x="620229" y="39947"/>
                  <a:pt x="604001" y="-8031"/>
                  <a:pt x="495346" y="1141"/>
                </a:cubicBezTo>
                <a:cubicBezTo>
                  <a:pt x="386691" y="10313"/>
                  <a:pt x="-4893" y="114736"/>
                  <a:pt x="46" y="12390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2" name="フリーフォーム: 図形 1811">
            <a:extLst>
              <a:ext uri="{FF2B5EF4-FFF2-40B4-BE49-F238E27FC236}">
                <a16:creationId xmlns:a16="http://schemas.microsoft.com/office/drawing/2014/main" id="{F4D5F052-C118-4987-A08D-0D96113F4247}"/>
              </a:ext>
            </a:extLst>
          </p:cNvPr>
          <p:cNvSpPr/>
          <p:nvPr/>
        </p:nvSpPr>
        <p:spPr>
          <a:xfrm>
            <a:off x="3926287" y="2154740"/>
            <a:ext cx="635449" cy="436384"/>
          </a:xfrm>
          <a:custGeom>
            <a:avLst/>
            <a:gdLst>
              <a:gd name="connsiteX0" fmla="*/ 48813 w 635449"/>
              <a:gd name="connsiteY0" fmla="*/ 27 h 436384"/>
              <a:gd name="connsiteX1" fmla="*/ 40346 w 635449"/>
              <a:gd name="connsiteY1" fmla="*/ 122793 h 436384"/>
              <a:gd name="connsiteX2" fmla="*/ 611846 w 635449"/>
              <a:gd name="connsiteY2" fmla="*/ 427593 h 436384"/>
              <a:gd name="connsiteX3" fmla="*/ 480613 w 635449"/>
              <a:gd name="connsiteY3" fmla="*/ 334460 h 436384"/>
              <a:gd name="connsiteX4" fmla="*/ 61513 w 635449"/>
              <a:gd name="connsiteY4" fmla="*/ 131260 h 436384"/>
              <a:gd name="connsiteX5" fmla="*/ 48813 w 635449"/>
              <a:gd name="connsiteY5" fmla="*/ 27 h 43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449" h="436384">
                <a:moveTo>
                  <a:pt x="48813" y="27"/>
                </a:moveTo>
                <a:cubicBezTo>
                  <a:pt x="45285" y="-1384"/>
                  <a:pt x="-53493" y="51532"/>
                  <a:pt x="40346" y="122793"/>
                </a:cubicBezTo>
                <a:cubicBezTo>
                  <a:pt x="134185" y="194054"/>
                  <a:pt x="538468" y="392315"/>
                  <a:pt x="611846" y="427593"/>
                </a:cubicBezTo>
                <a:cubicBezTo>
                  <a:pt x="685224" y="462871"/>
                  <a:pt x="572335" y="383849"/>
                  <a:pt x="480613" y="334460"/>
                </a:cubicBezTo>
                <a:cubicBezTo>
                  <a:pt x="388891" y="285071"/>
                  <a:pt x="135596" y="184177"/>
                  <a:pt x="61513" y="131260"/>
                </a:cubicBezTo>
                <a:cubicBezTo>
                  <a:pt x="-12570" y="78343"/>
                  <a:pt x="52341" y="1438"/>
                  <a:pt x="48813" y="2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3" name="フリーフォーム: 図形 1812">
            <a:extLst>
              <a:ext uri="{FF2B5EF4-FFF2-40B4-BE49-F238E27FC236}">
                <a16:creationId xmlns:a16="http://schemas.microsoft.com/office/drawing/2014/main" id="{CF3BA68E-7F55-4A21-A837-5460586668C9}"/>
              </a:ext>
            </a:extLst>
          </p:cNvPr>
          <p:cNvSpPr/>
          <p:nvPr/>
        </p:nvSpPr>
        <p:spPr>
          <a:xfrm>
            <a:off x="3902544" y="1684888"/>
            <a:ext cx="1150708" cy="836569"/>
          </a:xfrm>
          <a:custGeom>
            <a:avLst/>
            <a:gdLst>
              <a:gd name="connsiteX0" fmla="*/ 589 w 1150708"/>
              <a:gd name="connsiteY0" fmla="*/ 38079 h 836569"/>
              <a:gd name="connsiteX1" fmla="*/ 618656 w 1150708"/>
              <a:gd name="connsiteY1" fmla="*/ 105812 h 836569"/>
              <a:gd name="connsiteX2" fmla="*/ 1135123 w 1150708"/>
              <a:gd name="connsiteY2" fmla="*/ 825479 h 836569"/>
              <a:gd name="connsiteX3" fmla="*/ 991189 w 1150708"/>
              <a:gd name="connsiteY3" fmla="*/ 507979 h 836569"/>
              <a:gd name="connsiteX4" fmla="*/ 732956 w 1150708"/>
              <a:gd name="connsiteY4" fmla="*/ 38079 h 836569"/>
              <a:gd name="connsiteX5" fmla="*/ 589 w 1150708"/>
              <a:gd name="connsiteY5" fmla="*/ 38079 h 83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0708" h="836569">
                <a:moveTo>
                  <a:pt x="589" y="38079"/>
                </a:moveTo>
                <a:cubicBezTo>
                  <a:pt x="-18461" y="49368"/>
                  <a:pt x="429567" y="-25421"/>
                  <a:pt x="618656" y="105812"/>
                </a:cubicBezTo>
                <a:cubicBezTo>
                  <a:pt x="807745" y="237045"/>
                  <a:pt x="1073034" y="758451"/>
                  <a:pt x="1135123" y="825479"/>
                </a:cubicBezTo>
                <a:cubicBezTo>
                  <a:pt x="1197212" y="892507"/>
                  <a:pt x="1058217" y="639212"/>
                  <a:pt x="991189" y="507979"/>
                </a:cubicBezTo>
                <a:cubicBezTo>
                  <a:pt x="924161" y="376746"/>
                  <a:pt x="897350" y="117807"/>
                  <a:pt x="732956" y="38079"/>
                </a:cubicBezTo>
                <a:cubicBezTo>
                  <a:pt x="568562" y="-41649"/>
                  <a:pt x="19639" y="26790"/>
                  <a:pt x="589" y="38079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4" name="フリーフォーム: 図形 1813">
            <a:extLst>
              <a:ext uri="{FF2B5EF4-FFF2-40B4-BE49-F238E27FC236}">
                <a16:creationId xmlns:a16="http://schemas.microsoft.com/office/drawing/2014/main" id="{6B87C96D-71BA-4493-9C32-83E5F63469F0}"/>
              </a:ext>
            </a:extLst>
          </p:cNvPr>
          <p:cNvSpPr/>
          <p:nvPr/>
        </p:nvSpPr>
        <p:spPr>
          <a:xfrm>
            <a:off x="3876389" y="1755083"/>
            <a:ext cx="1099717" cy="900688"/>
          </a:xfrm>
          <a:custGeom>
            <a:avLst/>
            <a:gdLst>
              <a:gd name="connsiteX0" fmla="*/ 1344 w 1099717"/>
              <a:gd name="connsiteY0" fmla="*/ 5984 h 900688"/>
              <a:gd name="connsiteX1" fmla="*/ 441611 w 1099717"/>
              <a:gd name="connsiteY1" fmla="*/ 111817 h 900688"/>
              <a:gd name="connsiteX2" fmla="*/ 1076611 w 1099717"/>
              <a:gd name="connsiteY2" fmla="*/ 873817 h 900688"/>
              <a:gd name="connsiteX3" fmla="*/ 941144 w 1099717"/>
              <a:gd name="connsiteY3" fmla="*/ 691784 h 900688"/>
              <a:gd name="connsiteX4" fmla="*/ 750644 w 1099717"/>
              <a:gd name="connsiteY4" fmla="*/ 331950 h 900688"/>
              <a:gd name="connsiteX5" fmla="*/ 581311 w 1099717"/>
              <a:gd name="connsiteY5" fmla="*/ 128750 h 900688"/>
              <a:gd name="connsiteX6" fmla="*/ 1344 w 1099717"/>
              <a:gd name="connsiteY6" fmla="*/ 5984 h 9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717" h="900688">
                <a:moveTo>
                  <a:pt x="1344" y="5984"/>
                </a:moveTo>
                <a:cubicBezTo>
                  <a:pt x="-21939" y="3162"/>
                  <a:pt x="262400" y="-32822"/>
                  <a:pt x="441611" y="111817"/>
                </a:cubicBezTo>
                <a:cubicBezTo>
                  <a:pt x="620822" y="256456"/>
                  <a:pt x="993356" y="777156"/>
                  <a:pt x="1076611" y="873817"/>
                </a:cubicBezTo>
                <a:cubicBezTo>
                  <a:pt x="1159866" y="970478"/>
                  <a:pt x="995472" y="782095"/>
                  <a:pt x="941144" y="691784"/>
                </a:cubicBezTo>
                <a:cubicBezTo>
                  <a:pt x="886816" y="601473"/>
                  <a:pt x="810616" y="425789"/>
                  <a:pt x="750644" y="331950"/>
                </a:cubicBezTo>
                <a:cubicBezTo>
                  <a:pt x="690672" y="238111"/>
                  <a:pt x="711133" y="185900"/>
                  <a:pt x="581311" y="128750"/>
                </a:cubicBezTo>
                <a:cubicBezTo>
                  <a:pt x="451489" y="71600"/>
                  <a:pt x="24627" y="8806"/>
                  <a:pt x="1344" y="5984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5" name="フリーフォーム: 図形 1814">
            <a:extLst>
              <a:ext uri="{FF2B5EF4-FFF2-40B4-BE49-F238E27FC236}">
                <a16:creationId xmlns:a16="http://schemas.microsoft.com/office/drawing/2014/main" id="{D714A79D-AAD8-4D89-B75E-2D48B1137A4F}"/>
              </a:ext>
            </a:extLst>
          </p:cNvPr>
          <p:cNvSpPr/>
          <p:nvPr/>
        </p:nvSpPr>
        <p:spPr>
          <a:xfrm>
            <a:off x="3412036" y="2132922"/>
            <a:ext cx="870011" cy="521891"/>
          </a:xfrm>
          <a:custGeom>
            <a:avLst/>
            <a:gdLst>
              <a:gd name="connsiteX0" fmla="*/ 867864 w 870011"/>
              <a:gd name="connsiteY0" fmla="*/ 678 h 521891"/>
              <a:gd name="connsiteX1" fmla="*/ 368331 w 870011"/>
              <a:gd name="connsiteY1" fmla="*/ 76878 h 521891"/>
              <a:gd name="connsiteX2" fmla="*/ 16964 w 870011"/>
              <a:gd name="connsiteY2" fmla="*/ 521378 h 521891"/>
              <a:gd name="connsiteX3" fmla="*/ 165131 w 870011"/>
              <a:gd name="connsiteY3" fmla="*/ 170011 h 521891"/>
              <a:gd name="connsiteX4" fmla="*/ 31 w 870011"/>
              <a:gd name="connsiteY4" fmla="*/ 368978 h 521891"/>
              <a:gd name="connsiteX5" fmla="*/ 160897 w 870011"/>
              <a:gd name="connsiteY5" fmla="*/ 81111 h 521891"/>
              <a:gd name="connsiteX6" fmla="*/ 867864 w 870011"/>
              <a:gd name="connsiteY6" fmla="*/ 678 h 52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011" h="521891">
                <a:moveTo>
                  <a:pt x="867864" y="678"/>
                </a:moveTo>
                <a:cubicBezTo>
                  <a:pt x="902436" y="-27"/>
                  <a:pt x="510148" y="-9905"/>
                  <a:pt x="368331" y="76878"/>
                </a:cubicBezTo>
                <a:cubicBezTo>
                  <a:pt x="226514" y="163661"/>
                  <a:pt x="50831" y="505856"/>
                  <a:pt x="16964" y="521378"/>
                </a:cubicBezTo>
                <a:cubicBezTo>
                  <a:pt x="-16903" y="536900"/>
                  <a:pt x="167953" y="195411"/>
                  <a:pt x="165131" y="170011"/>
                </a:cubicBezTo>
                <a:cubicBezTo>
                  <a:pt x="162309" y="144611"/>
                  <a:pt x="737" y="383795"/>
                  <a:pt x="31" y="368978"/>
                </a:cubicBezTo>
                <a:cubicBezTo>
                  <a:pt x="-675" y="354161"/>
                  <a:pt x="9203" y="144611"/>
                  <a:pt x="160897" y="81111"/>
                </a:cubicBezTo>
                <a:cubicBezTo>
                  <a:pt x="312591" y="17611"/>
                  <a:pt x="833292" y="1383"/>
                  <a:pt x="867864" y="67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6" name="フリーフォーム: 図形 1815">
            <a:extLst>
              <a:ext uri="{FF2B5EF4-FFF2-40B4-BE49-F238E27FC236}">
                <a16:creationId xmlns:a16="http://schemas.microsoft.com/office/drawing/2014/main" id="{4789C185-669B-474C-83BD-553775A2B8CC}"/>
              </a:ext>
            </a:extLst>
          </p:cNvPr>
          <p:cNvSpPr/>
          <p:nvPr/>
        </p:nvSpPr>
        <p:spPr>
          <a:xfrm>
            <a:off x="3962635" y="1844259"/>
            <a:ext cx="890470" cy="756133"/>
          </a:xfrm>
          <a:custGeom>
            <a:avLst/>
            <a:gdLst>
              <a:gd name="connsiteX0" fmla="*/ 194498 w 890470"/>
              <a:gd name="connsiteY0" fmla="*/ 1474 h 756133"/>
              <a:gd name="connsiteX1" fmla="*/ 105598 w 890470"/>
              <a:gd name="connsiteY1" fmla="*/ 403641 h 756133"/>
              <a:gd name="connsiteX2" fmla="*/ 397698 w 890470"/>
              <a:gd name="connsiteY2" fmla="*/ 577208 h 756133"/>
              <a:gd name="connsiteX3" fmla="*/ 884532 w 890470"/>
              <a:gd name="connsiteY3" fmla="*/ 755008 h 756133"/>
              <a:gd name="connsiteX4" fmla="*/ 681332 w 890470"/>
              <a:gd name="connsiteY4" fmla="*/ 657641 h 756133"/>
              <a:gd name="connsiteX5" fmla="*/ 16698 w 890470"/>
              <a:gd name="connsiteY5" fmla="*/ 280874 h 756133"/>
              <a:gd name="connsiteX6" fmla="*/ 194498 w 890470"/>
              <a:gd name="connsiteY6" fmla="*/ 1474 h 75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0470" h="756133">
                <a:moveTo>
                  <a:pt x="194498" y="1474"/>
                </a:moveTo>
                <a:cubicBezTo>
                  <a:pt x="209315" y="21935"/>
                  <a:pt x="71731" y="307685"/>
                  <a:pt x="105598" y="403641"/>
                </a:cubicBezTo>
                <a:cubicBezTo>
                  <a:pt x="139465" y="499597"/>
                  <a:pt x="267876" y="518647"/>
                  <a:pt x="397698" y="577208"/>
                </a:cubicBezTo>
                <a:cubicBezTo>
                  <a:pt x="527520" y="635769"/>
                  <a:pt x="837260" y="741602"/>
                  <a:pt x="884532" y="755008"/>
                </a:cubicBezTo>
                <a:cubicBezTo>
                  <a:pt x="931804" y="768414"/>
                  <a:pt x="681332" y="657641"/>
                  <a:pt x="681332" y="657641"/>
                </a:cubicBezTo>
                <a:cubicBezTo>
                  <a:pt x="536693" y="578619"/>
                  <a:pt x="98542" y="383179"/>
                  <a:pt x="16698" y="280874"/>
                </a:cubicBezTo>
                <a:cubicBezTo>
                  <a:pt x="-65146" y="178569"/>
                  <a:pt x="179681" y="-18987"/>
                  <a:pt x="194498" y="1474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7" name="フリーフォーム: 図形 1816">
            <a:extLst>
              <a:ext uri="{FF2B5EF4-FFF2-40B4-BE49-F238E27FC236}">
                <a16:creationId xmlns:a16="http://schemas.microsoft.com/office/drawing/2014/main" id="{26264788-B4E2-401D-857F-52E860A91568}"/>
              </a:ext>
            </a:extLst>
          </p:cNvPr>
          <p:cNvSpPr/>
          <p:nvPr/>
        </p:nvSpPr>
        <p:spPr>
          <a:xfrm>
            <a:off x="2808731" y="1976473"/>
            <a:ext cx="570012" cy="866373"/>
          </a:xfrm>
          <a:custGeom>
            <a:avLst/>
            <a:gdLst>
              <a:gd name="connsiteX0" fmla="*/ 463636 w 570012"/>
              <a:gd name="connsiteY0" fmla="*/ 30127 h 866373"/>
              <a:gd name="connsiteX1" fmla="*/ 99569 w 570012"/>
              <a:gd name="connsiteY1" fmla="*/ 334927 h 866373"/>
              <a:gd name="connsiteX2" fmla="*/ 19136 w 570012"/>
              <a:gd name="connsiteY2" fmla="*/ 855627 h 866373"/>
              <a:gd name="connsiteX3" fmla="*/ 36069 w 570012"/>
              <a:gd name="connsiteY3" fmla="*/ 660894 h 866373"/>
              <a:gd name="connsiteX4" fmla="*/ 36069 w 570012"/>
              <a:gd name="connsiteY4" fmla="*/ 351860 h 866373"/>
              <a:gd name="connsiteX5" fmla="*/ 531369 w 570012"/>
              <a:gd name="connsiteY5" fmla="*/ 21660 h 866373"/>
              <a:gd name="connsiteX6" fmla="*/ 531369 w 570012"/>
              <a:gd name="connsiteY6" fmla="*/ 34360 h 866373"/>
              <a:gd name="connsiteX7" fmla="*/ 463636 w 570012"/>
              <a:gd name="connsiteY7" fmla="*/ 30127 h 8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012" h="866373">
                <a:moveTo>
                  <a:pt x="463636" y="30127"/>
                </a:moveTo>
                <a:cubicBezTo>
                  <a:pt x="391669" y="80221"/>
                  <a:pt x="173652" y="197344"/>
                  <a:pt x="99569" y="334927"/>
                </a:cubicBezTo>
                <a:cubicBezTo>
                  <a:pt x="25486" y="472510"/>
                  <a:pt x="29719" y="801299"/>
                  <a:pt x="19136" y="855627"/>
                </a:cubicBezTo>
                <a:cubicBezTo>
                  <a:pt x="8553" y="909955"/>
                  <a:pt x="33247" y="744855"/>
                  <a:pt x="36069" y="660894"/>
                </a:cubicBezTo>
                <a:cubicBezTo>
                  <a:pt x="38891" y="576933"/>
                  <a:pt x="-46481" y="458399"/>
                  <a:pt x="36069" y="351860"/>
                </a:cubicBezTo>
                <a:cubicBezTo>
                  <a:pt x="118619" y="245321"/>
                  <a:pt x="448819" y="74577"/>
                  <a:pt x="531369" y="21660"/>
                </a:cubicBezTo>
                <a:cubicBezTo>
                  <a:pt x="613919" y="-31257"/>
                  <a:pt x="539836" y="28716"/>
                  <a:pt x="531369" y="34360"/>
                </a:cubicBezTo>
                <a:cubicBezTo>
                  <a:pt x="522902" y="40004"/>
                  <a:pt x="535603" y="-19967"/>
                  <a:pt x="463636" y="3012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8" name="フリーフォーム: 図形 1817">
            <a:extLst>
              <a:ext uri="{FF2B5EF4-FFF2-40B4-BE49-F238E27FC236}">
                <a16:creationId xmlns:a16="http://schemas.microsoft.com/office/drawing/2014/main" id="{DB69EC5B-46BA-43B6-96F0-1ADEC29698CA}"/>
              </a:ext>
            </a:extLst>
          </p:cNvPr>
          <p:cNvSpPr/>
          <p:nvPr/>
        </p:nvSpPr>
        <p:spPr>
          <a:xfrm>
            <a:off x="4255127" y="1965721"/>
            <a:ext cx="703684" cy="1512792"/>
          </a:xfrm>
          <a:custGeom>
            <a:avLst/>
            <a:gdLst>
              <a:gd name="connsiteX0" fmla="*/ 3606 w 703684"/>
              <a:gd name="connsiteY0" fmla="*/ 2779 h 1512792"/>
              <a:gd name="connsiteX1" fmla="*/ 566640 w 703684"/>
              <a:gd name="connsiteY1" fmla="*/ 637779 h 1512792"/>
              <a:gd name="connsiteX2" fmla="*/ 596273 w 703684"/>
              <a:gd name="connsiteY2" fmla="*/ 853679 h 1512792"/>
              <a:gd name="connsiteX3" fmla="*/ 549706 w 703684"/>
              <a:gd name="connsiteY3" fmla="*/ 1094979 h 1512792"/>
              <a:gd name="connsiteX4" fmla="*/ 676706 w 703684"/>
              <a:gd name="connsiteY4" fmla="*/ 1509846 h 1512792"/>
              <a:gd name="connsiteX5" fmla="*/ 570873 w 703684"/>
              <a:gd name="connsiteY5" fmla="*/ 1251612 h 1512792"/>
              <a:gd name="connsiteX6" fmla="*/ 697873 w 703684"/>
              <a:gd name="connsiteY6" fmla="*/ 718212 h 1512792"/>
              <a:gd name="connsiteX7" fmla="*/ 342273 w 703684"/>
              <a:gd name="connsiteY7" fmla="*/ 417646 h 1512792"/>
              <a:gd name="connsiteX8" fmla="*/ 3606 w 703684"/>
              <a:gd name="connsiteY8" fmla="*/ 2779 h 151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3684" h="1512792">
                <a:moveTo>
                  <a:pt x="3606" y="2779"/>
                </a:moveTo>
                <a:cubicBezTo>
                  <a:pt x="41001" y="39468"/>
                  <a:pt x="467862" y="495962"/>
                  <a:pt x="566640" y="637779"/>
                </a:cubicBezTo>
                <a:cubicBezTo>
                  <a:pt x="665418" y="779596"/>
                  <a:pt x="599095" y="777479"/>
                  <a:pt x="596273" y="853679"/>
                </a:cubicBezTo>
                <a:cubicBezTo>
                  <a:pt x="593451" y="929879"/>
                  <a:pt x="536301" y="985618"/>
                  <a:pt x="549706" y="1094979"/>
                </a:cubicBezTo>
                <a:cubicBezTo>
                  <a:pt x="563112" y="1204340"/>
                  <a:pt x="673178" y="1483741"/>
                  <a:pt x="676706" y="1509846"/>
                </a:cubicBezTo>
                <a:cubicBezTo>
                  <a:pt x="680234" y="1535951"/>
                  <a:pt x="567345" y="1383551"/>
                  <a:pt x="570873" y="1251612"/>
                </a:cubicBezTo>
                <a:cubicBezTo>
                  <a:pt x="574401" y="1119673"/>
                  <a:pt x="735973" y="857206"/>
                  <a:pt x="697873" y="718212"/>
                </a:cubicBezTo>
                <a:cubicBezTo>
                  <a:pt x="659773" y="579218"/>
                  <a:pt x="455162" y="532652"/>
                  <a:pt x="342273" y="417646"/>
                </a:cubicBezTo>
                <a:cubicBezTo>
                  <a:pt x="229384" y="302641"/>
                  <a:pt x="-33789" y="-33910"/>
                  <a:pt x="3606" y="2779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9" name="フリーフォーム: 図形 1818">
            <a:extLst>
              <a:ext uri="{FF2B5EF4-FFF2-40B4-BE49-F238E27FC236}">
                <a16:creationId xmlns:a16="http://schemas.microsoft.com/office/drawing/2014/main" id="{C435DB6D-DECD-4710-895B-E13964CFF9FF}"/>
              </a:ext>
            </a:extLst>
          </p:cNvPr>
          <p:cNvSpPr/>
          <p:nvPr/>
        </p:nvSpPr>
        <p:spPr>
          <a:xfrm>
            <a:off x="4449218" y="1959776"/>
            <a:ext cx="939316" cy="782812"/>
          </a:xfrm>
          <a:custGeom>
            <a:avLst/>
            <a:gdLst>
              <a:gd name="connsiteX0" fmla="*/ 15 w 939316"/>
              <a:gd name="connsiteY0" fmla="*/ 257 h 782812"/>
              <a:gd name="connsiteX1" fmla="*/ 495315 w 939316"/>
              <a:gd name="connsiteY1" fmla="*/ 228857 h 782812"/>
              <a:gd name="connsiteX2" fmla="*/ 639249 w 939316"/>
              <a:gd name="connsiteY2" fmla="*/ 575991 h 782812"/>
              <a:gd name="connsiteX3" fmla="*/ 931349 w 939316"/>
              <a:gd name="connsiteY3" fmla="*/ 774957 h 782812"/>
              <a:gd name="connsiteX4" fmla="*/ 829749 w 939316"/>
              <a:gd name="connsiteY4" fmla="*/ 715691 h 782812"/>
              <a:gd name="connsiteX5" fmla="*/ 546115 w 939316"/>
              <a:gd name="connsiteY5" fmla="*/ 465924 h 782812"/>
              <a:gd name="connsiteX6" fmla="*/ 478382 w 939316"/>
              <a:gd name="connsiteY6" fmla="*/ 271191 h 782812"/>
              <a:gd name="connsiteX7" fmla="*/ 15 w 939316"/>
              <a:gd name="connsiteY7" fmla="*/ 257 h 78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316" h="782812">
                <a:moveTo>
                  <a:pt x="15" y="257"/>
                </a:moveTo>
                <a:cubicBezTo>
                  <a:pt x="2837" y="-6799"/>
                  <a:pt x="388776" y="132901"/>
                  <a:pt x="495315" y="228857"/>
                </a:cubicBezTo>
                <a:cubicBezTo>
                  <a:pt x="601854" y="324813"/>
                  <a:pt x="566577" y="484974"/>
                  <a:pt x="639249" y="575991"/>
                </a:cubicBezTo>
                <a:cubicBezTo>
                  <a:pt x="711921" y="667008"/>
                  <a:pt x="899599" y="751674"/>
                  <a:pt x="931349" y="774957"/>
                </a:cubicBezTo>
                <a:cubicBezTo>
                  <a:pt x="963099" y="798240"/>
                  <a:pt x="893955" y="767197"/>
                  <a:pt x="829749" y="715691"/>
                </a:cubicBezTo>
                <a:cubicBezTo>
                  <a:pt x="765543" y="664186"/>
                  <a:pt x="604676" y="540007"/>
                  <a:pt x="546115" y="465924"/>
                </a:cubicBezTo>
                <a:cubicBezTo>
                  <a:pt x="487554" y="391841"/>
                  <a:pt x="568693" y="349508"/>
                  <a:pt x="478382" y="271191"/>
                </a:cubicBezTo>
                <a:cubicBezTo>
                  <a:pt x="388071" y="192874"/>
                  <a:pt x="-2807" y="7313"/>
                  <a:pt x="15" y="25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0" name="フリーフォーム: 図形 1819">
            <a:extLst>
              <a:ext uri="{FF2B5EF4-FFF2-40B4-BE49-F238E27FC236}">
                <a16:creationId xmlns:a16="http://schemas.microsoft.com/office/drawing/2014/main" id="{D96D44DF-BB60-44F1-87FE-EF25ED55D935}"/>
              </a:ext>
            </a:extLst>
          </p:cNvPr>
          <p:cNvSpPr/>
          <p:nvPr/>
        </p:nvSpPr>
        <p:spPr>
          <a:xfrm>
            <a:off x="4933893" y="2387141"/>
            <a:ext cx="662631" cy="728953"/>
          </a:xfrm>
          <a:custGeom>
            <a:avLst/>
            <a:gdLst>
              <a:gd name="connsiteX0" fmla="*/ 6407 w 662631"/>
              <a:gd name="connsiteY0" fmla="*/ 459 h 728953"/>
              <a:gd name="connsiteX1" fmla="*/ 48740 w 662631"/>
              <a:gd name="connsiteY1" fmla="*/ 406859 h 728953"/>
              <a:gd name="connsiteX2" fmla="*/ 188440 w 662631"/>
              <a:gd name="connsiteY2" fmla="*/ 635459 h 728953"/>
              <a:gd name="connsiteX3" fmla="*/ 577907 w 662631"/>
              <a:gd name="connsiteY3" fmla="*/ 542326 h 728953"/>
              <a:gd name="connsiteX4" fmla="*/ 141874 w 662631"/>
              <a:gd name="connsiteY4" fmla="*/ 728592 h 728953"/>
              <a:gd name="connsiteX5" fmla="*/ 662574 w 662631"/>
              <a:gd name="connsiteY5" fmla="*/ 593126 h 728953"/>
              <a:gd name="connsiteX6" fmla="*/ 175740 w 662631"/>
              <a:gd name="connsiteY6" fmla="*/ 724359 h 728953"/>
              <a:gd name="connsiteX7" fmla="*/ 171507 w 662631"/>
              <a:gd name="connsiteY7" fmla="*/ 491526 h 728953"/>
              <a:gd name="connsiteX8" fmla="*/ 6407 w 662631"/>
              <a:gd name="connsiteY8" fmla="*/ 459 h 72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631" h="728953">
                <a:moveTo>
                  <a:pt x="6407" y="459"/>
                </a:moveTo>
                <a:cubicBezTo>
                  <a:pt x="-14054" y="-13652"/>
                  <a:pt x="18401" y="301026"/>
                  <a:pt x="48740" y="406859"/>
                </a:cubicBezTo>
                <a:cubicBezTo>
                  <a:pt x="79079" y="512692"/>
                  <a:pt x="100246" y="612881"/>
                  <a:pt x="188440" y="635459"/>
                </a:cubicBezTo>
                <a:cubicBezTo>
                  <a:pt x="276635" y="658037"/>
                  <a:pt x="585668" y="526804"/>
                  <a:pt x="577907" y="542326"/>
                </a:cubicBezTo>
                <a:cubicBezTo>
                  <a:pt x="570146" y="557848"/>
                  <a:pt x="127763" y="720125"/>
                  <a:pt x="141874" y="728592"/>
                </a:cubicBezTo>
                <a:cubicBezTo>
                  <a:pt x="155985" y="737059"/>
                  <a:pt x="656930" y="593832"/>
                  <a:pt x="662574" y="593126"/>
                </a:cubicBezTo>
                <a:cubicBezTo>
                  <a:pt x="668218" y="592421"/>
                  <a:pt x="257585" y="741292"/>
                  <a:pt x="175740" y="724359"/>
                </a:cubicBezTo>
                <a:cubicBezTo>
                  <a:pt x="93896" y="707426"/>
                  <a:pt x="196907" y="612176"/>
                  <a:pt x="171507" y="491526"/>
                </a:cubicBezTo>
                <a:cubicBezTo>
                  <a:pt x="146107" y="370876"/>
                  <a:pt x="26868" y="14570"/>
                  <a:pt x="6407" y="459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1" name="フリーフォーム: 図形 1820">
            <a:extLst>
              <a:ext uri="{FF2B5EF4-FFF2-40B4-BE49-F238E27FC236}">
                <a16:creationId xmlns:a16="http://schemas.microsoft.com/office/drawing/2014/main" id="{233A3802-6D55-4AF2-B46E-1F6F61723659}"/>
              </a:ext>
            </a:extLst>
          </p:cNvPr>
          <p:cNvSpPr/>
          <p:nvPr/>
        </p:nvSpPr>
        <p:spPr>
          <a:xfrm>
            <a:off x="2911105" y="2425331"/>
            <a:ext cx="180605" cy="604283"/>
          </a:xfrm>
          <a:custGeom>
            <a:avLst/>
            <a:gdLst>
              <a:gd name="connsiteX0" fmla="*/ 179228 w 180605"/>
              <a:gd name="connsiteY0" fmla="*/ 369 h 604283"/>
              <a:gd name="connsiteX1" fmla="*/ 86095 w 180605"/>
              <a:gd name="connsiteY1" fmla="*/ 169702 h 604283"/>
              <a:gd name="connsiteX2" fmla="*/ 128428 w 180605"/>
              <a:gd name="connsiteY2" fmla="*/ 597269 h 604283"/>
              <a:gd name="connsiteX3" fmla="*/ 103028 w 180605"/>
              <a:gd name="connsiteY3" fmla="*/ 419469 h 604283"/>
              <a:gd name="connsiteX4" fmla="*/ 1428 w 180605"/>
              <a:gd name="connsiteY4" fmla="*/ 207802 h 604283"/>
              <a:gd name="connsiteX5" fmla="*/ 179228 w 180605"/>
              <a:gd name="connsiteY5" fmla="*/ 369 h 60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605" h="604283">
                <a:moveTo>
                  <a:pt x="179228" y="369"/>
                </a:moveTo>
                <a:cubicBezTo>
                  <a:pt x="193339" y="-5981"/>
                  <a:pt x="94562" y="70219"/>
                  <a:pt x="86095" y="169702"/>
                </a:cubicBezTo>
                <a:cubicBezTo>
                  <a:pt x="77628" y="269185"/>
                  <a:pt x="125606" y="555641"/>
                  <a:pt x="128428" y="597269"/>
                </a:cubicBezTo>
                <a:cubicBezTo>
                  <a:pt x="131250" y="638897"/>
                  <a:pt x="124195" y="484380"/>
                  <a:pt x="103028" y="419469"/>
                </a:cubicBezTo>
                <a:cubicBezTo>
                  <a:pt x="81861" y="354558"/>
                  <a:pt x="-12683" y="272713"/>
                  <a:pt x="1428" y="207802"/>
                </a:cubicBezTo>
                <a:cubicBezTo>
                  <a:pt x="15539" y="142891"/>
                  <a:pt x="165117" y="6719"/>
                  <a:pt x="179228" y="369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2" name="フリーフォーム: 図形 1821">
            <a:extLst>
              <a:ext uri="{FF2B5EF4-FFF2-40B4-BE49-F238E27FC236}">
                <a16:creationId xmlns:a16="http://schemas.microsoft.com/office/drawing/2014/main" id="{B628DC3C-5418-422C-8FDD-FF9B0AC32200}"/>
              </a:ext>
            </a:extLst>
          </p:cNvPr>
          <p:cNvSpPr/>
          <p:nvPr/>
        </p:nvSpPr>
        <p:spPr>
          <a:xfrm>
            <a:off x="4903368" y="2958531"/>
            <a:ext cx="924012" cy="698869"/>
          </a:xfrm>
          <a:custGeom>
            <a:avLst/>
            <a:gdLst>
              <a:gd name="connsiteX0" fmla="*/ 151232 w 924012"/>
              <a:gd name="connsiteY0" fmla="*/ 17502 h 698869"/>
              <a:gd name="connsiteX1" fmla="*/ 36932 w 924012"/>
              <a:gd name="connsiteY1" fmla="*/ 398502 h 698869"/>
              <a:gd name="connsiteX2" fmla="*/ 896299 w 924012"/>
              <a:gd name="connsiteY2" fmla="*/ 682136 h 698869"/>
              <a:gd name="connsiteX3" fmla="*/ 654999 w 924012"/>
              <a:gd name="connsiteY3" fmla="*/ 639802 h 698869"/>
              <a:gd name="connsiteX4" fmla="*/ 75032 w 924012"/>
              <a:gd name="connsiteY4" fmla="*/ 423902 h 698869"/>
              <a:gd name="connsiteX5" fmla="*/ 100432 w 924012"/>
              <a:gd name="connsiteY5" fmla="*/ 97936 h 698869"/>
              <a:gd name="connsiteX6" fmla="*/ 151232 w 924012"/>
              <a:gd name="connsiteY6" fmla="*/ 17502 h 69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4012" h="698869">
                <a:moveTo>
                  <a:pt x="151232" y="17502"/>
                </a:moveTo>
                <a:cubicBezTo>
                  <a:pt x="140649" y="67596"/>
                  <a:pt x="-87246" y="287730"/>
                  <a:pt x="36932" y="398502"/>
                </a:cubicBezTo>
                <a:cubicBezTo>
                  <a:pt x="161110" y="509274"/>
                  <a:pt x="793288" y="641919"/>
                  <a:pt x="896299" y="682136"/>
                </a:cubicBezTo>
                <a:cubicBezTo>
                  <a:pt x="999310" y="722353"/>
                  <a:pt x="791877" y="682841"/>
                  <a:pt x="654999" y="639802"/>
                </a:cubicBezTo>
                <a:cubicBezTo>
                  <a:pt x="518121" y="596763"/>
                  <a:pt x="167460" y="514213"/>
                  <a:pt x="75032" y="423902"/>
                </a:cubicBezTo>
                <a:cubicBezTo>
                  <a:pt x="-17396" y="333591"/>
                  <a:pt x="87732" y="161436"/>
                  <a:pt x="100432" y="97936"/>
                </a:cubicBezTo>
                <a:cubicBezTo>
                  <a:pt x="113132" y="34436"/>
                  <a:pt x="161815" y="-32592"/>
                  <a:pt x="151232" y="17502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3" name="フリーフォーム: 図形 1822">
            <a:extLst>
              <a:ext uri="{FF2B5EF4-FFF2-40B4-BE49-F238E27FC236}">
                <a16:creationId xmlns:a16="http://schemas.microsoft.com/office/drawing/2014/main" id="{3B573D54-7050-46DE-8CC3-435734DDC8A7}"/>
              </a:ext>
            </a:extLst>
          </p:cNvPr>
          <p:cNvSpPr/>
          <p:nvPr/>
        </p:nvSpPr>
        <p:spPr>
          <a:xfrm>
            <a:off x="4875351" y="2868297"/>
            <a:ext cx="658652" cy="455211"/>
          </a:xfrm>
          <a:custGeom>
            <a:avLst/>
            <a:gdLst>
              <a:gd name="connsiteX0" fmla="*/ 153849 w 658652"/>
              <a:gd name="connsiteY0" fmla="*/ 1903 h 455211"/>
              <a:gd name="connsiteX1" fmla="*/ 18382 w 658652"/>
              <a:gd name="connsiteY1" fmla="*/ 205103 h 455211"/>
              <a:gd name="connsiteX2" fmla="*/ 644916 w 658652"/>
              <a:gd name="connsiteY2" fmla="*/ 446403 h 455211"/>
              <a:gd name="connsiteX3" fmla="*/ 416316 w 658652"/>
              <a:gd name="connsiteY3" fmla="*/ 395603 h 455211"/>
              <a:gd name="connsiteX4" fmla="*/ 14149 w 658652"/>
              <a:gd name="connsiteY4" fmla="*/ 327870 h 455211"/>
              <a:gd name="connsiteX5" fmla="*/ 153849 w 658652"/>
              <a:gd name="connsiteY5" fmla="*/ 1903 h 45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652" h="455211">
                <a:moveTo>
                  <a:pt x="153849" y="1903"/>
                </a:moveTo>
                <a:cubicBezTo>
                  <a:pt x="154554" y="-18558"/>
                  <a:pt x="-63463" y="131020"/>
                  <a:pt x="18382" y="205103"/>
                </a:cubicBezTo>
                <a:cubicBezTo>
                  <a:pt x="100226" y="279186"/>
                  <a:pt x="578594" y="414653"/>
                  <a:pt x="644916" y="446403"/>
                </a:cubicBezTo>
                <a:cubicBezTo>
                  <a:pt x="711238" y="478153"/>
                  <a:pt x="521444" y="415358"/>
                  <a:pt x="416316" y="395603"/>
                </a:cubicBezTo>
                <a:cubicBezTo>
                  <a:pt x="311188" y="375848"/>
                  <a:pt x="61421" y="391370"/>
                  <a:pt x="14149" y="327870"/>
                </a:cubicBezTo>
                <a:cubicBezTo>
                  <a:pt x="-33123" y="264370"/>
                  <a:pt x="153144" y="22364"/>
                  <a:pt x="153849" y="190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4" name="フリーフォーム: 図形 1823">
            <a:extLst>
              <a:ext uri="{FF2B5EF4-FFF2-40B4-BE49-F238E27FC236}">
                <a16:creationId xmlns:a16="http://schemas.microsoft.com/office/drawing/2014/main" id="{D3FF0671-ACC3-4CA5-9B2E-586B45288BFB}"/>
              </a:ext>
            </a:extLst>
          </p:cNvPr>
          <p:cNvSpPr/>
          <p:nvPr/>
        </p:nvSpPr>
        <p:spPr>
          <a:xfrm>
            <a:off x="3167504" y="2387458"/>
            <a:ext cx="253482" cy="520846"/>
          </a:xfrm>
          <a:custGeom>
            <a:avLst/>
            <a:gdLst>
              <a:gd name="connsiteX0" fmla="*/ 253029 w 253482"/>
              <a:gd name="connsiteY0" fmla="*/ 142 h 520846"/>
              <a:gd name="connsiteX1" fmla="*/ 75229 w 253482"/>
              <a:gd name="connsiteY1" fmla="*/ 173709 h 520846"/>
              <a:gd name="connsiteX2" fmla="*/ 54063 w 253482"/>
              <a:gd name="connsiteY2" fmla="*/ 516609 h 520846"/>
              <a:gd name="connsiteX3" fmla="*/ 32896 w 253482"/>
              <a:gd name="connsiteY3" fmla="*/ 351509 h 520846"/>
              <a:gd name="connsiteX4" fmla="*/ 15963 w 253482"/>
              <a:gd name="connsiteY4" fmla="*/ 148309 h 520846"/>
              <a:gd name="connsiteX5" fmla="*/ 253029 w 253482"/>
              <a:gd name="connsiteY5" fmla="*/ 142 h 52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482" h="520846">
                <a:moveTo>
                  <a:pt x="253029" y="142"/>
                </a:moveTo>
                <a:cubicBezTo>
                  <a:pt x="262907" y="4375"/>
                  <a:pt x="108390" y="87631"/>
                  <a:pt x="75229" y="173709"/>
                </a:cubicBezTo>
                <a:cubicBezTo>
                  <a:pt x="42068" y="259787"/>
                  <a:pt x="61118" y="486976"/>
                  <a:pt x="54063" y="516609"/>
                </a:cubicBezTo>
                <a:cubicBezTo>
                  <a:pt x="47008" y="546242"/>
                  <a:pt x="39246" y="412892"/>
                  <a:pt x="32896" y="351509"/>
                </a:cubicBezTo>
                <a:cubicBezTo>
                  <a:pt x="26546" y="290126"/>
                  <a:pt x="-25665" y="209692"/>
                  <a:pt x="15963" y="148309"/>
                </a:cubicBezTo>
                <a:cubicBezTo>
                  <a:pt x="57591" y="86926"/>
                  <a:pt x="243151" y="-4091"/>
                  <a:pt x="253029" y="142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5" name="フリーフォーム: 図形 1824">
            <a:extLst>
              <a:ext uri="{FF2B5EF4-FFF2-40B4-BE49-F238E27FC236}">
                <a16:creationId xmlns:a16="http://schemas.microsoft.com/office/drawing/2014/main" id="{F92BFF0D-86DA-4086-A3E8-CED1EC506A5F}"/>
              </a:ext>
            </a:extLst>
          </p:cNvPr>
          <p:cNvSpPr/>
          <p:nvPr/>
        </p:nvSpPr>
        <p:spPr>
          <a:xfrm>
            <a:off x="3482872" y="2505755"/>
            <a:ext cx="507167" cy="77339"/>
          </a:xfrm>
          <a:custGeom>
            <a:avLst/>
            <a:gdLst>
              <a:gd name="connsiteX0" fmla="*/ 103 w 507167"/>
              <a:gd name="connsiteY0" fmla="*/ 73933 h 77339"/>
              <a:gd name="connsiteX1" fmla="*/ 84241 w 507167"/>
              <a:gd name="connsiteY1" fmla="*/ 4083 h 77339"/>
              <a:gd name="connsiteX2" fmla="*/ 319191 w 507167"/>
              <a:gd name="connsiteY2" fmla="*/ 8845 h 77339"/>
              <a:gd name="connsiteX3" fmla="*/ 181078 w 507167"/>
              <a:gd name="connsiteY3" fmla="*/ 13608 h 77339"/>
              <a:gd name="connsiteX4" fmla="*/ 349353 w 507167"/>
              <a:gd name="connsiteY4" fmla="*/ 18370 h 77339"/>
              <a:gd name="connsiteX5" fmla="*/ 506516 w 507167"/>
              <a:gd name="connsiteY5" fmla="*/ 50120 h 77339"/>
              <a:gd name="connsiteX6" fmla="*/ 408091 w 507167"/>
              <a:gd name="connsiteY6" fmla="*/ 50120 h 77339"/>
              <a:gd name="connsiteX7" fmla="*/ 479528 w 507167"/>
              <a:gd name="connsiteY7" fmla="*/ 77108 h 77339"/>
              <a:gd name="connsiteX8" fmla="*/ 227116 w 507167"/>
              <a:gd name="connsiteY8" fmla="*/ 32658 h 77339"/>
              <a:gd name="connsiteX9" fmla="*/ 208066 w 507167"/>
              <a:gd name="connsiteY9" fmla="*/ 32658 h 77339"/>
              <a:gd name="connsiteX10" fmla="*/ 295378 w 507167"/>
              <a:gd name="connsiteY10" fmla="*/ 72345 h 77339"/>
              <a:gd name="connsiteX11" fmla="*/ 125516 w 507167"/>
              <a:gd name="connsiteY11" fmla="*/ 31070 h 77339"/>
              <a:gd name="connsiteX12" fmla="*/ 101703 w 507167"/>
              <a:gd name="connsiteY12" fmla="*/ 75520 h 77339"/>
              <a:gd name="connsiteX13" fmla="*/ 85828 w 507167"/>
              <a:gd name="connsiteY13" fmla="*/ 35833 h 77339"/>
              <a:gd name="connsiteX14" fmla="*/ 66778 w 507167"/>
              <a:gd name="connsiteY14" fmla="*/ 34245 h 77339"/>
              <a:gd name="connsiteX15" fmla="*/ 103 w 507167"/>
              <a:gd name="connsiteY15" fmla="*/ 73933 h 7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7167" h="77339">
                <a:moveTo>
                  <a:pt x="103" y="73933"/>
                </a:moveTo>
                <a:cubicBezTo>
                  <a:pt x="3013" y="68906"/>
                  <a:pt x="31060" y="14931"/>
                  <a:pt x="84241" y="4083"/>
                </a:cubicBezTo>
                <a:cubicBezTo>
                  <a:pt x="137422" y="-6765"/>
                  <a:pt x="303052" y="7257"/>
                  <a:pt x="319191" y="8845"/>
                </a:cubicBezTo>
                <a:cubicBezTo>
                  <a:pt x="335331" y="10432"/>
                  <a:pt x="176051" y="12021"/>
                  <a:pt x="181078" y="13608"/>
                </a:cubicBezTo>
                <a:cubicBezTo>
                  <a:pt x="186105" y="15195"/>
                  <a:pt x="295113" y="12285"/>
                  <a:pt x="349353" y="18370"/>
                </a:cubicBezTo>
                <a:cubicBezTo>
                  <a:pt x="403593" y="24455"/>
                  <a:pt x="496726" y="44828"/>
                  <a:pt x="506516" y="50120"/>
                </a:cubicBezTo>
                <a:cubicBezTo>
                  <a:pt x="516306" y="55412"/>
                  <a:pt x="412589" y="45622"/>
                  <a:pt x="408091" y="50120"/>
                </a:cubicBezTo>
                <a:cubicBezTo>
                  <a:pt x="403593" y="54618"/>
                  <a:pt x="509691" y="80018"/>
                  <a:pt x="479528" y="77108"/>
                </a:cubicBezTo>
                <a:cubicBezTo>
                  <a:pt x="449366" y="74198"/>
                  <a:pt x="272360" y="40066"/>
                  <a:pt x="227116" y="32658"/>
                </a:cubicBezTo>
                <a:cubicBezTo>
                  <a:pt x="181872" y="25250"/>
                  <a:pt x="196689" y="26044"/>
                  <a:pt x="208066" y="32658"/>
                </a:cubicBezTo>
                <a:cubicBezTo>
                  <a:pt x="219443" y="39272"/>
                  <a:pt x="309136" y="72610"/>
                  <a:pt x="295378" y="72345"/>
                </a:cubicBezTo>
                <a:cubicBezTo>
                  <a:pt x="281620" y="72080"/>
                  <a:pt x="157795" y="30541"/>
                  <a:pt x="125516" y="31070"/>
                </a:cubicBezTo>
                <a:cubicBezTo>
                  <a:pt x="93237" y="31599"/>
                  <a:pt x="108318" y="74726"/>
                  <a:pt x="101703" y="75520"/>
                </a:cubicBezTo>
                <a:cubicBezTo>
                  <a:pt x="95088" y="76314"/>
                  <a:pt x="91649" y="42712"/>
                  <a:pt x="85828" y="35833"/>
                </a:cubicBezTo>
                <a:cubicBezTo>
                  <a:pt x="80007" y="28954"/>
                  <a:pt x="76832" y="31335"/>
                  <a:pt x="66778" y="34245"/>
                </a:cubicBezTo>
                <a:cubicBezTo>
                  <a:pt x="56724" y="37155"/>
                  <a:pt x="-2807" y="78960"/>
                  <a:pt x="103" y="7393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6" name="フリーフォーム: 図形 1825">
            <a:extLst>
              <a:ext uri="{FF2B5EF4-FFF2-40B4-BE49-F238E27FC236}">
                <a16:creationId xmlns:a16="http://schemas.microsoft.com/office/drawing/2014/main" id="{AB677517-0E32-4AD1-BF8D-56EBF998EC7F}"/>
              </a:ext>
            </a:extLst>
          </p:cNvPr>
          <p:cNvSpPr/>
          <p:nvPr/>
        </p:nvSpPr>
        <p:spPr>
          <a:xfrm>
            <a:off x="3380195" y="3250085"/>
            <a:ext cx="465330" cy="131306"/>
          </a:xfrm>
          <a:custGeom>
            <a:avLst/>
            <a:gdLst>
              <a:gd name="connsiteX0" fmla="*/ 83730 w 465330"/>
              <a:gd name="connsiteY0" fmla="*/ 131290 h 131306"/>
              <a:gd name="connsiteX1" fmla="*/ 82143 w 465330"/>
              <a:gd name="connsiteY1" fmla="*/ 32865 h 131306"/>
              <a:gd name="connsiteX2" fmla="*/ 196443 w 465330"/>
              <a:gd name="connsiteY2" fmla="*/ 32865 h 131306"/>
              <a:gd name="connsiteX3" fmla="*/ 432980 w 465330"/>
              <a:gd name="connsiteY3" fmla="*/ 80490 h 131306"/>
              <a:gd name="connsiteX4" fmla="*/ 463143 w 465330"/>
              <a:gd name="connsiteY4" fmla="*/ 96365 h 131306"/>
              <a:gd name="connsiteX5" fmla="*/ 326618 w 465330"/>
              <a:gd name="connsiteY5" fmla="*/ 32865 h 131306"/>
              <a:gd name="connsiteX6" fmla="*/ 312330 w 465330"/>
              <a:gd name="connsiteY6" fmla="*/ 21753 h 131306"/>
              <a:gd name="connsiteX7" fmla="*/ 388530 w 465330"/>
              <a:gd name="connsiteY7" fmla="*/ 37628 h 131306"/>
              <a:gd name="connsiteX8" fmla="*/ 210730 w 465330"/>
              <a:gd name="connsiteY8" fmla="*/ 4290 h 131306"/>
              <a:gd name="connsiteX9" fmla="*/ 125005 w 465330"/>
              <a:gd name="connsiteY9" fmla="*/ 1115 h 131306"/>
              <a:gd name="connsiteX10" fmla="*/ 161518 w 465330"/>
              <a:gd name="connsiteY10" fmla="*/ 10640 h 131306"/>
              <a:gd name="connsiteX11" fmla="*/ 5943 w 465330"/>
              <a:gd name="connsiteY11" fmla="*/ 4290 h 131306"/>
              <a:gd name="connsiteX12" fmla="*/ 34518 w 465330"/>
              <a:gd name="connsiteY12" fmla="*/ 28103 h 131306"/>
              <a:gd name="connsiteX13" fmla="*/ 55155 w 465330"/>
              <a:gd name="connsiteY13" fmla="*/ 40803 h 131306"/>
              <a:gd name="connsiteX14" fmla="*/ 83730 w 465330"/>
              <a:gd name="connsiteY14" fmla="*/ 131290 h 13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5330" h="131306">
                <a:moveTo>
                  <a:pt x="83730" y="131290"/>
                </a:moveTo>
                <a:cubicBezTo>
                  <a:pt x="88228" y="129967"/>
                  <a:pt x="63357" y="49269"/>
                  <a:pt x="82143" y="32865"/>
                </a:cubicBezTo>
                <a:cubicBezTo>
                  <a:pt x="100929" y="16461"/>
                  <a:pt x="137970" y="24928"/>
                  <a:pt x="196443" y="32865"/>
                </a:cubicBezTo>
                <a:cubicBezTo>
                  <a:pt x="254916" y="40802"/>
                  <a:pt x="388530" y="69907"/>
                  <a:pt x="432980" y="80490"/>
                </a:cubicBezTo>
                <a:cubicBezTo>
                  <a:pt x="477430" y="91073"/>
                  <a:pt x="463143" y="96365"/>
                  <a:pt x="463143" y="96365"/>
                </a:cubicBezTo>
                <a:cubicBezTo>
                  <a:pt x="445416" y="88428"/>
                  <a:pt x="351754" y="45300"/>
                  <a:pt x="326618" y="32865"/>
                </a:cubicBezTo>
                <a:cubicBezTo>
                  <a:pt x="301483" y="20430"/>
                  <a:pt x="302011" y="20959"/>
                  <a:pt x="312330" y="21753"/>
                </a:cubicBezTo>
                <a:cubicBezTo>
                  <a:pt x="322649" y="22547"/>
                  <a:pt x="405463" y="40538"/>
                  <a:pt x="388530" y="37628"/>
                </a:cubicBezTo>
                <a:cubicBezTo>
                  <a:pt x="371597" y="34718"/>
                  <a:pt x="254651" y="10375"/>
                  <a:pt x="210730" y="4290"/>
                </a:cubicBezTo>
                <a:cubicBezTo>
                  <a:pt x="166809" y="-1795"/>
                  <a:pt x="133207" y="57"/>
                  <a:pt x="125005" y="1115"/>
                </a:cubicBezTo>
                <a:cubicBezTo>
                  <a:pt x="116803" y="2173"/>
                  <a:pt x="181362" y="10111"/>
                  <a:pt x="161518" y="10640"/>
                </a:cubicBezTo>
                <a:cubicBezTo>
                  <a:pt x="141674" y="11169"/>
                  <a:pt x="27110" y="1379"/>
                  <a:pt x="5943" y="4290"/>
                </a:cubicBezTo>
                <a:cubicBezTo>
                  <a:pt x="-15224" y="7200"/>
                  <a:pt x="26316" y="22017"/>
                  <a:pt x="34518" y="28103"/>
                </a:cubicBezTo>
                <a:cubicBezTo>
                  <a:pt x="42720" y="34188"/>
                  <a:pt x="49070" y="28103"/>
                  <a:pt x="55155" y="40803"/>
                </a:cubicBezTo>
                <a:cubicBezTo>
                  <a:pt x="61240" y="53503"/>
                  <a:pt x="79232" y="132613"/>
                  <a:pt x="83730" y="13129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7" name="フリーフォーム: 図形 1826">
            <a:extLst>
              <a:ext uri="{FF2B5EF4-FFF2-40B4-BE49-F238E27FC236}">
                <a16:creationId xmlns:a16="http://schemas.microsoft.com/office/drawing/2014/main" id="{FB16AE01-E895-42F8-8293-3EFA465E3871}"/>
              </a:ext>
            </a:extLst>
          </p:cNvPr>
          <p:cNvSpPr/>
          <p:nvPr/>
        </p:nvSpPr>
        <p:spPr>
          <a:xfrm>
            <a:off x="3508219" y="3452311"/>
            <a:ext cx="319283" cy="237534"/>
          </a:xfrm>
          <a:custGeom>
            <a:avLst/>
            <a:gdLst>
              <a:gd name="connsiteX0" fmla="*/ 16031 w 319283"/>
              <a:gd name="connsiteY0" fmla="*/ 502 h 237534"/>
              <a:gd name="connsiteX1" fmla="*/ 41431 w 319283"/>
              <a:gd name="connsiteY1" fmla="*/ 121152 h 237534"/>
              <a:gd name="connsiteX2" fmla="*/ 90644 w 319283"/>
              <a:gd name="connsiteY2" fmla="*/ 171952 h 237534"/>
              <a:gd name="connsiteX3" fmla="*/ 170019 w 319283"/>
              <a:gd name="connsiteY3" fmla="*/ 146552 h 237534"/>
              <a:gd name="connsiteX4" fmla="*/ 316069 w 319283"/>
              <a:gd name="connsiteY4" fmla="*/ 502 h 237534"/>
              <a:gd name="connsiteX5" fmla="*/ 268444 w 319283"/>
              <a:gd name="connsiteY5" fmla="*/ 100514 h 237534"/>
              <a:gd name="connsiteX6" fmla="*/ 238281 w 319283"/>
              <a:gd name="connsiteY6" fmla="*/ 152902 h 237534"/>
              <a:gd name="connsiteX7" fmla="*/ 174781 w 319283"/>
              <a:gd name="connsiteY7" fmla="*/ 216402 h 237534"/>
              <a:gd name="connsiteX8" fmla="*/ 55719 w 319283"/>
              <a:gd name="connsiteY8" fmla="*/ 235452 h 237534"/>
              <a:gd name="connsiteX9" fmla="*/ 3331 w 319283"/>
              <a:gd name="connsiteY9" fmla="*/ 173539 h 237534"/>
              <a:gd name="connsiteX10" fmla="*/ 6506 w 319283"/>
              <a:gd name="connsiteY10" fmla="*/ 133852 h 237534"/>
              <a:gd name="connsiteX11" fmla="*/ 16031 w 319283"/>
              <a:gd name="connsiteY11" fmla="*/ 502 h 23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9283" h="237534">
                <a:moveTo>
                  <a:pt x="16031" y="502"/>
                </a:moveTo>
                <a:cubicBezTo>
                  <a:pt x="21852" y="-1615"/>
                  <a:pt x="28996" y="92577"/>
                  <a:pt x="41431" y="121152"/>
                </a:cubicBezTo>
                <a:cubicBezTo>
                  <a:pt x="53866" y="149727"/>
                  <a:pt x="69213" y="167719"/>
                  <a:pt x="90644" y="171952"/>
                </a:cubicBezTo>
                <a:cubicBezTo>
                  <a:pt x="112075" y="176185"/>
                  <a:pt x="132448" y="175127"/>
                  <a:pt x="170019" y="146552"/>
                </a:cubicBezTo>
                <a:cubicBezTo>
                  <a:pt x="207590" y="117977"/>
                  <a:pt x="299665" y="8175"/>
                  <a:pt x="316069" y="502"/>
                </a:cubicBezTo>
                <a:cubicBezTo>
                  <a:pt x="332473" y="-7171"/>
                  <a:pt x="281409" y="75114"/>
                  <a:pt x="268444" y="100514"/>
                </a:cubicBezTo>
                <a:cubicBezTo>
                  <a:pt x="255479" y="125914"/>
                  <a:pt x="253891" y="133587"/>
                  <a:pt x="238281" y="152902"/>
                </a:cubicBezTo>
                <a:cubicBezTo>
                  <a:pt x="222671" y="172217"/>
                  <a:pt x="205208" y="202644"/>
                  <a:pt x="174781" y="216402"/>
                </a:cubicBezTo>
                <a:cubicBezTo>
                  <a:pt x="144354" y="230160"/>
                  <a:pt x="84294" y="242596"/>
                  <a:pt x="55719" y="235452"/>
                </a:cubicBezTo>
                <a:cubicBezTo>
                  <a:pt x="27144" y="228308"/>
                  <a:pt x="11533" y="190472"/>
                  <a:pt x="3331" y="173539"/>
                </a:cubicBezTo>
                <a:cubicBezTo>
                  <a:pt x="-4871" y="156606"/>
                  <a:pt x="4389" y="159252"/>
                  <a:pt x="6506" y="133852"/>
                </a:cubicBezTo>
                <a:cubicBezTo>
                  <a:pt x="8623" y="108452"/>
                  <a:pt x="10210" y="2619"/>
                  <a:pt x="16031" y="50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8" name="フリーフォーム: 図形 1827">
            <a:extLst>
              <a:ext uri="{FF2B5EF4-FFF2-40B4-BE49-F238E27FC236}">
                <a16:creationId xmlns:a16="http://schemas.microsoft.com/office/drawing/2014/main" id="{71BB174F-3450-4044-9E2F-F4EBF8B245C0}"/>
              </a:ext>
            </a:extLst>
          </p:cNvPr>
          <p:cNvSpPr/>
          <p:nvPr/>
        </p:nvSpPr>
        <p:spPr>
          <a:xfrm>
            <a:off x="2105100" y="2215186"/>
            <a:ext cx="128082" cy="117327"/>
          </a:xfrm>
          <a:custGeom>
            <a:avLst/>
            <a:gdLst>
              <a:gd name="connsiteX0" fmla="*/ 5217 w 128082"/>
              <a:gd name="connsiteY0" fmla="*/ 964 h 117327"/>
              <a:gd name="connsiteX1" fmla="*/ 26383 w 128082"/>
              <a:gd name="connsiteY1" fmla="*/ 85631 h 117327"/>
              <a:gd name="connsiteX2" fmla="*/ 75067 w 128082"/>
              <a:gd name="connsiteY2" fmla="*/ 106797 h 117327"/>
              <a:gd name="connsiteX3" fmla="*/ 111050 w 128082"/>
              <a:gd name="connsiteY3" fmla="*/ 115264 h 117327"/>
              <a:gd name="connsiteX4" fmla="*/ 111050 w 128082"/>
              <a:gd name="connsiteY4" fmla="*/ 68697 h 117327"/>
              <a:gd name="connsiteX5" fmla="*/ 123750 w 128082"/>
              <a:gd name="connsiteY5" fmla="*/ 41181 h 117327"/>
              <a:gd name="connsiteX6" fmla="*/ 5217 w 128082"/>
              <a:gd name="connsiteY6" fmla="*/ 964 h 11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082" h="117327">
                <a:moveTo>
                  <a:pt x="5217" y="964"/>
                </a:moveTo>
                <a:cubicBezTo>
                  <a:pt x="-11011" y="8372"/>
                  <a:pt x="14741" y="67992"/>
                  <a:pt x="26383" y="85631"/>
                </a:cubicBezTo>
                <a:cubicBezTo>
                  <a:pt x="38025" y="103270"/>
                  <a:pt x="60956" y="101858"/>
                  <a:pt x="75067" y="106797"/>
                </a:cubicBezTo>
                <a:cubicBezTo>
                  <a:pt x="89178" y="111736"/>
                  <a:pt x="105053" y="121614"/>
                  <a:pt x="111050" y="115264"/>
                </a:cubicBezTo>
                <a:cubicBezTo>
                  <a:pt x="117047" y="108914"/>
                  <a:pt x="108933" y="81044"/>
                  <a:pt x="111050" y="68697"/>
                </a:cubicBezTo>
                <a:cubicBezTo>
                  <a:pt x="113167" y="56350"/>
                  <a:pt x="137861" y="51411"/>
                  <a:pt x="123750" y="41181"/>
                </a:cubicBezTo>
                <a:cubicBezTo>
                  <a:pt x="109639" y="30951"/>
                  <a:pt x="21445" y="-6444"/>
                  <a:pt x="5217" y="964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9" name="フリーフォーム: 図形 1828">
            <a:extLst>
              <a:ext uri="{FF2B5EF4-FFF2-40B4-BE49-F238E27FC236}">
                <a16:creationId xmlns:a16="http://schemas.microsoft.com/office/drawing/2014/main" id="{F3B0C03A-EA9B-4815-A1E6-DDDD2FE34F3F}"/>
              </a:ext>
            </a:extLst>
          </p:cNvPr>
          <p:cNvSpPr/>
          <p:nvPr/>
        </p:nvSpPr>
        <p:spPr>
          <a:xfrm>
            <a:off x="1974294" y="2404298"/>
            <a:ext cx="110623" cy="137333"/>
          </a:xfrm>
          <a:custGeom>
            <a:avLst/>
            <a:gdLst>
              <a:gd name="connsiteX0" fmla="*/ 110623 w 110623"/>
              <a:gd name="connsiteY0" fmla="*/ 6585 h 137333"/>
              <a:gd name="connsiteX1" fmla="*/ 51356 w 110623"/>
              <a:gd name="connsiteY1" fmla="*/ 133585 h 137333"/>
              <a:gd name="connsiteX2" fmla="*/ 11139 w 110623"/>
              <a:gd name="connsiteY2" fmla="*/ 101835 h 137333"/>
              <a:gd name="connsiteX3" fmla="*/ 2673 w 110623"/>
              <a:gd name="connsiteY3" fmla="*/ 82785 h 137333"/>
              <a:gd name="connsiteX4" fmla="*/ 51356 w 110623"/>
              <a:gd name="connsiteY4" fmla="*/ 23519 h 137333"/>
              <a:gd name="connsiteX5" fmla="*/ 110623 w 110623"/>
              <a:gd name="connsiteY5" fmla="*/ 6585 h 13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23" h="137333">
                <a:moveTo>
                  <a:pt x="110623" y="6585"/>
                </a:moveTo>
                <a:cubicBezTo>
                  <a:pt x="110623" y="24929"/>
                  <a:pt x="67937" y="117710"/>
                  <a:pt x="51356" y="133585"/>
                </a:cubicBezTo>
                <a:cubicBezTo>
                  <a:pt x="34775" y="149460"/>
                  <a:pt x="19253" y="110302"/>
                  <a:pt x="11139" y="101835"/>
                </a:cubicBezTo>
                <a:cubicBezTo>
                  <a:pt x="3025" y="93368"/>
                  <a:pt x="-4030" y="95838"/>
                  <a:pt x="2673" y="82785"/>
                </a:cubicBezTo>
                <a:cubicBezTo>
                  <a:pt x="9376" y="69732"/>
                  <a:pt x="36892" y="34102"/>
                  <a:pt x="51356" y="23519"/>
                </a:cubicBezTo>
                <a:cubicBezTo>
                  <a:pt x="65820" y="12936"/>
                  <a:pt x="110623" y="-11759"/>
                  <a:pt x="110623" y="6585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0" name="フリーフォーム: 図形 1829">
            <a:extLst>
              <a:ext uri="{FF2B5EF4-FFF2-40B4-BE49-F238E27FC236}">
                <a16:creationId xmlns:a16="http://schemas.microsoft.com/office/drawing/2014/main" id="{DC8081EF-13A3-486E-AA6F-EC522758B885}"/>
              </a:ext>
            </a:extLst>
          </p:cNvPr>
          <p:cNvSpPr/>
          <p:nvPr/>
        </p:nvSpPr>
        <p:spPr>
          <a:xfrm>
            <a:off x="1859282" y="2461701"/>
            <a:ext cx="111985" cy="117339"/>
          </a:xfrm>
          <a:custGeom>
            <a:avLst/>
            <a:gdLst>
              <a:gd name="connsiteX0" fmla="*/ 1268 w 111985"/>
              <a:gd name="connsiteY0" fmla="*/ 114282 h 117339"/>
              <a:gd name="connsiteX1" fmla="*/ 109218 w 111985"/>
              <a:gd name="connsiteY1" fmla="*/ 90999 h 117339"/>
              <a:gd name="connsiteX2" fmla="*/ 77468 w 111985"/>
              <a:gd name="connsiteY2" fmla="*/ 2099 h 117339"/>
              <a:gd name="connsiteX3" fmla="*/ 49951 w 111985"/>
              <a:gd name="connsiteY3" fmla="*/ 33849 h 117339"/>
              <a:gd name="connsiteX4" fmla="*/ 1268 w 111985"/>
              <a:gd name="connsiteY4" fmla="*/ 114282 h 1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85" h="117339">
                <a:moveTo>
                  <a:pt x="1268" y="114282"/>
                </a:moveTo>
                <a:cubicBezTo>
                  <a:pt x="11146" y="123807"/>
                  <a:pt x="96518" y="109696"/>
                  <a:pt x="109218" y="90999"/>
                </a:cubicBezTo>
                <a:cubicBezTo>
                  <a:pt x="121918" y="72302"/>
                  <a:pt x="87346" y="11624"/>
                  <a:pt x="77468" y="2099"/>
                </a:cubicBezTo>
                <a:cubicBezTo>
                  <a:pt x="67590" y="-7426"/>
                  <a:pt x="57712" y="17621"/>
                  <a:pt x="49951" y="33849"/>
                </a:cubicBezTo>
                <a:cubicBezTo>
                  <a:pt x="42190" y="50077"/>
                  <a:pt x="-8610" y="104757"/>
                  <a:pt x="1268" y="11428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1" name="フリーフォーム: 図形 1830">
            <a:extLst>
              <a:ext uri="{FF2B5EF4-FFF2-40B4-BE49-F238E27FC236}">
                <a16:creationId xmlns:a16="http://schemas.microsoft.com/office/drawing/2014/main" id="{1FC59645-FDF2-4636-9717-43969F09C155}"/>
              </a:ext>
            </a:extLst>
          </p:cNvPr>
          <p:cNvSpPr/>
          <p:nvPr/>
        </p:nvSpPr>
        <p:spPr>
          <a:xfrm>
            <a:off x="5098305" y="6977062"/>
            <a:ext cx="108946" cy="137586"/>
          </a:xfrm>
          <a:custGeom>
            <a:avLst/>
            <a:gdLst>
              <a:gd name="connsiteX0" fmla="*/ 745 w 108946"/>
              <a:gd name="connsiteY0" fmla="*/ 1 h 137586"/>
              <a:gd name="connsiteX1" fmla="*/ 99170 w 108946"/>
              <a:gd name="connsiteY1" fmla="*/ 52388 h 137586"/>
              <a:gd name="connsiteX2" fmla="*/ 102345 w 108946"/>
              <a:gd name="connsiteY2" fmla="*/ 136526 h 137586"/>
              <a:gd name="connsiteX3" fmla="*/ 72183 w 108946"/>
              <a:gd name="connsiteY3" fmla="*/ 96838 h 137586"/>
              <a:gd name="connsiteX4" fmla="*/ 53133 w 108946"/>
              <a:gd name="connsiteY4" fmla="*/ 53976 h 137586"/>
              <a:gd name="connsiteX5" fmla="*/ 745 w 108946"/>
              <a:gd name="connsiteY5" fmla="*/ 1 h 13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46" h="137586">
                <a:moveTo>
                  <a:pt x="745" y="1"/>
                </a:moveTo>
                <a:cubicBezTo>
                  <a:pt x="8418" y="-264"/>
                  <a:pt x="82237" y="29634"/>
                  <a:pt x="99170" y="52388"/>
                </a:cubicBezTo>
                <a:cubicBezTo>
                  <a:pt x="116103" y="75142"/>
                  <a:pt x="106843" y="129118"/>
                  <a:pt x="102345" y="136526"/>
                </a:cubicBezTo>
                <a:cubicBezTo>
                  <a:pt x="97847" y="143934"/>
                  <a:pt x="80385" y="110596"/>
                  <a:pt x="72183" y="96838"/>
                </a:cubicBezTo>
                <a:cubicBezTo>
                  <a:pt x="63981" y="83080"/>
                  <a:pt x="59219" y="66147"/>
                  <a:pt x="53133" y="53976"/>
                </a:cubicBezTo>
                <a:cubicBezTo>
                  <a:pt x="47048" y="41805"/>
                  <a:pt x="-6928" y="266"/>
                  <a:pt x="745" y="1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2" name="フリーフォーム: 図形 1831">
            <a:extLst>
              <a:ext uri="{FF2B5EF4-FFF2-40B4-BE49-F238E27FC236}">
                <a16:creationId xmlns:a16="http://schemas.microsoft.com/office/drawing/2014/main" id="{9B000B9A-A240-4D3F-B7E8-F1F4804749B5}"/>
              </a:ext>
            </a:extLst>
          </p:cNvPr>
          <p:cNvSpPr/>
          <p:nvPr/>
        </p:nvSpPr>
        <p:spPr>
          <a:xfrm>
            <a:off x="4330369" y="7365593"/>
            <a:ext cx="143912" cy="157185"/>
          </a:xfrm>
          <a:custGeom>
            <a:avLst/>
            <a:gdLst>
              <a:gd name="connsiteX0" fmla="*/ 143206 w 143912"/>
              <a:gd name="connsiteY0" fmla="*/ 407 h 157185"/>
              <a:gd name="connsiteX1" fmla="*/ 16206 w 143912"/>
              <a:gd name="connsiteY1" fmla="*/ 87720 h 157185"/>
              <a:gd name="connsiteX2" fmla="*/ 8269 w 143912"/>
              <a:gd name="connsiteY2" fmla="*/ 144870 h 157185"/>
              <a:gd name="connsiteX3" fmla="*/ 76531 w 143912"/>
              <a:gd name="connsiteY3" fmla="*/ 155982 h 157185"/>
              <a:gd name="connsiteX4" fmla="*/ 67006 w 143912"/>
              <a:gd name="connsiteY4" fmla="*/ 125820 h 157185"/>
              <a:gd name="connsiteX5" fmla="*/ 143206 w 143912"/>
              <a:gd name="connsiteY5" fmla="*/ 407 h 15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912" h="157185">
                <a:moveTo>
                  <a:pt x="143206" y="407"/>
                </a:moveTo>
                <a:cubicBezTo>
                  <a:pt x="134739" y="-5943"/>
                  <a:pt x="38695" y="63643"/>
                  <a:pt x="16206" y="87720"/>
                </a:cubicBezTo>
                <a:cubicBezTo>
                  <a:pt x="-6283" y="111797"/>
                  <a:pt x="-1785" y="133493"/>
                  <a:pt x="8269" y="144870"/>
                </a:cubicBezTo>
                <a:cubicBezTo>
                  <a:pt x="18323" y="156247"/>
                  <a:pt x="66742" y="159157"/>
                  <a:pt x="76531" y="155982"/>
                </a:cubicBezTo>
                <a:cubicBezTo>
                  <a:pt x="86320" y="152807"/>
                  <a:pt x="52454" y="149103"/>
                  <a:pt x="67006" y="125820"/>
                </a:cubicBezTo>
                <a:cubicBezTo>
                  <a:pt x="81558" y="102537"/>
                  <a:pt x="151673" y="6757"/>
                  <a:pt x="143206" y="40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3" name="フリーフォーム: 図形 1832">
            <a:extLst>
              <a:ext uri="{FF2B5EF4-FFF2-40B4-BE49-F238E27FC236}">
                <a16:creationId xmlns:a16="http://schemas.microsoft.com/office/drawing/2014/main" id="{9733E7AB-4473-43CA-943C-E464A62D2DAE}"/>
              </a:ext>
            </a:extLst>
          </p:cNvPr>
          <p:cNvSpPr/>
          <p:nvPr/>
        </p:nvSpPr>
        <p:spPr>
          <a:xfrm>
            <a:off x="4213906" y="7526884"/>
            <a:ext cx="181241" cy="143935"/>
          </a:xfrm>
          <a:custGeom>
            <a:avLst/>
            <a:gdLst>
              <a:gd name="connsiteX0" fmla="*/ 175532 w 181241"/>
              <a:gd name="connsiteY0" fmla="*/ 1041 h 143935"/>
              <a:gd name="connsiteX1" fmla="*/ 2494 w 181241"/>
              <a:gd name="connsiteY1" fmla="*/ 139154 h 143935"/>
              <a:gd name="connsiteX2" fmla="*/ 77107 w 181241"/>
              <a:gd name="connsiteY2" fmla="*/ 108991 h 143935"/>
              <a:gd name="connsiteX3" fmla="*/ 134257 w 181241"/>
              <a:gd name="connsiteY3" fmla="*/ 77241 h 143935"/>
              <a:gd name="connsiteX4" fmla="*/ 175532 w 181241"/>
              <a:gd name="connsiteY4" fmla="*/ 1041 h 143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241" h="143935">
                <a:moveTo>
                  <a:pt x="175532" y="1041"/>
                </a:moveTo>
                <a:cubicBezTo>
                  <a:pt x="153571" y="11360"/>
                  <a:pt x="18898" y="121162"/>
                  <a:pt x="2494" y="139154"/>
                </a:cubicBezTo>
                <a:cubicBezTo>
                  <a:pt x="-13910" y="157146"/>
                  <a:pt x="55146" y="119310"/>
                  <a:pt x="77107" y="108991"/>
                </a:cubicBezTo>
                <a:cubicBezTo>
                  <a:pt x="99068" y="98672"/>
                  <a:pt x="118382" y="94439"/>
                  <a:pt x="134257" y="77241"/>
                </a:cubicBezTo>
                <a:cubicBezTo>
                  <a:pt x="150132" y="60043"/>
                  <a:pt x="197493" y="-9278"/>
                  <a:pt x="175532" y="1041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4" name="フリーフォーム: 図形 1833">
            <a:extLst>
              <a:ext uri="{FF2B5EF4-FFF2-40B4-BE49-F238E27FC236}">
                <a16:creationId xmlns:a16="http://schemas.microsoft.com/office/drawing/2014/main" id="{3BC40DC5-3179-46B8-B449-34767B543E0D}"/>
              </a:ext>
            </a:extLst>
          </p:cNvPr>
          <p:cNvSpPr/>
          <p:nvPr/>
        </p:nvSpPr>
        <p:spPr>
          <a:xfrm>
            <a:off x="4310697" y="7511985"/>
            <a:ext cx="12099" cy="249398"/>
          </a:xfrm>
          <a:custGeom>
            <a:avLst/>
            <a:gdLst>
              <a:gd name="connsiteX0" fmla="*/ 12066 w 12099"/>
              <a:gd name="connsiteY0" fmla="*/ 65 h 249398"/>
              <a:gd name="connsiteX1" fmla="*/ 953 w 12099"/>
              <a:gd name="connsiteY1" fmla="*/ 133415 h 249398"/>
              <a:gd name="connsiteX2" fmla="*/ 953 w 12099"/>
              <a:gd name="connsiteY2" fmla="*/ 249303 h 249398"/>
              <a:gd name="connsiteX3" fmla="*/ 4128 w 12099"/>
              <a:gd name="connsiteY3" fmla="*/ 150878 h 249398"/>
              <a:gd name="connsiteX4" fmla="*/ 12066 w 12099"/>
              <a:gd name="connsiteY4" fmla="*/ 65 h 24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9" h="249398">
                <a:moveTo>
                  <a:pt x="12066" y="65"/>
                </a:moveTo>
                <a:cubicBezTo>
                  <a:pt x="11537" y="-2846"/>
                  <a:pt x="2805" y="91875"/>
                  <a:pt x="953" y="133415"/>
                </a:cubicBezTo>
                <a:cubicBezTo>
                  <a:pt x="-899" y="174955"/>
                  <a:pt x="424" y="246393"/>
                  <a:pt x="953" y="249303"/>
                </a:cubicBezTo>
                <a:cubicBezTo>
                  <a:pt x="1482" y="252214"/>
                  <a:pt x="1482" y="187655"/>
                  <a:pt x="4128" y="150878"/>
                </a:cubicBezTo>
                <a:cubicBezTo>
                  <a:pt x="6774" y="114101"/>
                  <a:pt x="12595" y="2976"/>
                  <a:pt x="12066" y="65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5" name="フリーフォーム: 図形 1834">
            <a:extLst>
              <a:ext uri="{FF2B5EF4-FFF2-40B4-BE49-F238E27FC236}">
                <a16:creationId xmlns:a16="http://schemas.microsoft.com/office/drawing/2014/main" id="{17FDD12F-4B5B-41F9-B512-EA2D257E68A5}"/>
              </a:ext>
            </a:extLst>
          </p:cNvPr>
          <p:cNvSpPr/>
          <p:nvPr/>
        </p:nvSpPr>
        <p:spPr>
          <a:xfrm>
            <a:off x="4184645" y="7648977"/>
            <a:ext cx="153998" cy="483871"/>
          </a:xfrm>
          <a:custGeom>
            <a:avLst/>
            <a:gdLst>
              <a:gd name="connsiteX0" fmla="*/ 5 w 153998"/>
              <a:gd name="connsiteY0" fmla="*/ 58336 h 483871"/>
              <a:gd name="connsiteX1" fmla="*/ 57155 w 153998"/>
              <a:gd name="connsiteY1" fmla="*/ 1186 h 483871"/>
              <a:gd name="connsiteX2" fmla="*/ 74618 w 153998"/>
              <a:gd name="connsiteY2" fmla="*/ 107548 h 483871"/>
              <a:gd name="connsiteX3" fmla="*/ 131768 w 153998"/>
              <a:gd name="connsiteY3" fmla="*/ 410761 h 483871"/>
              <a:gd name="connsiteX4" fmla="*/ 153993 w 153998"/>
              <a:gd name="connsiteY4" fmla="*/ 477436 h 483871"/>
              <a:gd name="connsiteX5" fmla="*/ 130180 w 153998"/>
              <a:gd name="connsiteY5" fmla="*/ 447273 h 483871"/>
              <a:gd name="connsiteX6" fmla="*/ 53980 w 153998"/>
              <a:gd name="connsiteY6" fmla="*/ 177398 h 483871"/>
              <a:gd name="connsiteX7" fmla="*/ 5 w 153998"/>
              <a:gd name="connsiteY7" fmla="*/ 58336 h 48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998" h="483871">
                <a:moveTo>
                  <a:pt x="5" y="58336"/>
                </a:moveTo>
                <a:cubicBezTo>
                  <a:pt x="534" y="28967"/>
                  <a:pt x="44720" y="-7016"/>
                  <a:pt x="57155" y="1186"/>
                </a:cubicBezTo>
                <a:cubicBezTo>
                  <a:pt x="69591" y="9388"/>
                  <a:pt x="62183" y="39286"/>
                  <a:pt x="74618" y="107548"/>
                </a:cubicBezTo>
                <a:cubicBezTo>
                  <a:pt x="87053" y="175810"/>
                  <a:pt x="118539" y="349113"/>
                  <a:pt x="131768" y="410761"/>
                </a:cubicBezTo>
                <a:cubicBezTo>
                  <a:pt x="144997" y="472409"/>
                  <a:pt x="154258" y="471351"/>
                  <a:pt x="153993" y="477436"/>
                </a:cubicBezTo>
                <a:cubicBezTo>
                  <a:pt x="153728" y="483521"/>
                  <a:pt x="146849" y="497279"/>
                  <a:pt x="130180" y="447273"/>
                </a:cubicBezTo>
                <a:cubicBezTo>
                  <a:pt x="113511" y="397267"/>
                  <a:pt x="72765" y="240898"/>
                  <a:pt x="53980" y="177398"/>
                </a:cubicBezTo>
                <a:cubicBezTo>
                  <a:pt x="35195" y="113898"/>
                  <a:pt x="-524" y="87705"/>
                  <a:pt x="5" y="58336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6" name="フリーフォーム: 図形 1835">
            <a:extLst>
              <a:ext uri="{FF2B5EF4-FFF2-40B4-BE49-F238E27FC236}">
                <a16:creationId xmlns:a16="http://schemas.microsoft.com/office/drawing/2014/main" id="{011CECEC-D69B-47A5-B683-45D85D6A19A6}"/>
              </a:ext>
            </a:extLst>
          </p:cNvPr>
          <p:cNvSpPr/>
          <p:nvPr/>
        </p:nvSpPr>
        <p:spPr>
          <a:xfrm>
            <a:off x="4249951" y="7655176"/>
            <a:ext cx="137741" cy="817377"/>
          </a:xfrm>
          <a:custGeom>
            <a:avLst/>
            <a:gdLst>
              <a:gd name="connsiteX0" fmla="*/ 1374 w 137741"/>
              <a:gd name="connsiteY0" fmla="*/ 9274 h 817377"/>
              <a:gd name="connsiteX1" fmla="*/ 55349 w 137741"/>
              <a:gd name="connsiteY1" fmla="*/ 112462 h 817377"/>
              <a:gd name="connsiteX2" fmla="*/ 128374 w 137741"/>
              <a:gd name="connsiteY2" fmla="*/ 558549 h 817377"/>
              <a:gd name="connsiteX3" fmla="*/ 134724 w 137741"/>
              <a:gd name="connsiteY3" fmla="*/ 806199 h 817377"/>
              <a:gd name="connsiteX4" fmla="*/ 109324 w 137741"/>
              <a:gd name="connsiteY4" fmla="*/ 737937 h 817377"/>
              <a:gd name="connsiteX5" fmla="*/ 58524 w 137741"/>
              <a:gd name="connsiteY5" fmla="*/ 412499 h 817377"/>
              <a:gd name="connsiteX6" fmla="*/ 77574 w 137741"/>
              <a:gd name="connsiteY6" fmla="*/ 485524 h 817377"/>
              <a:gd name="connsiteX7" fmla="*/ 22012 w 137741"/>
              <a:gd name="connsiteY7" fmla="*/ 287087 h 817377"/>
              <a:gd name="connsiteX8" fmla="*/ 1374 w 137741"/>
              <a:gd name="connsiteY8" fmla="*/ 9274 h 81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741" h="817377">
                <a:moveTo>
                  <a:pt x="1374" y="9274"/>
                </a:moveTo>
                <a:cubicBezTo>
                  <a:pt x="6930" y="-19830"/>
                  <a:pt x="34182" y="20916"/>
                  <a:pt x="55349" y="112462"/>
                </a:cubicBezTo>
                <a:cubicBezTo>
                  <a:pt x="76516" y="204008"/>
                  <a:pt x="115145" y="442926"/>
                  <a:pt x="128374" y="558549"/>
                </a:cubicBezTo>
                <a:cubicBezTo>
                  <a:pt x="141603" y="674172"/>
                  <a:pt x="137899" y="776301"/>
                  <a:pt x="134724" y="806199"/>
                </a:cubicBezTo>
                <a:cubicBezTo>
                  <a:pt x="131549" y="836097"/>
                  <a:pt x="122024" y="803554"/>
                  <a:pt x="109324" y="737937"/>
                </a:cubicBezTo>
                <a:cubicBezTo>
                  <a:pt x="96624" y="672320"/>
                  <a:pt x="63816" y="454568"/>
                  <a:pt x="58524" y="412499"/>
                </a:cubicBezTo>
                <a:cubicBezTo>
                  <a:pt x="53232" y="370430"/>
                  <a:pt x="83659" y="506426"/>
                  <a:pt x="77574" y="485524"/>
                </a:cubicBezTo>
                <a:cubicBezTo>
                  <a:pt x="71489" y="464622"/>
                  <a:pt x="36035" y="365933"/>
                  <a:pt x="22012" y="287087"/>
                </a:cubicBezTo>
                <a:cubicBezTo>
                  <a:pt x="7989" y="208241"/>
                  <a:pt x="-4182" y="38378"/>
                  <a:pt x="1374" y="927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7" name="フリーフォーム: 図形 1836">
            <a:extLst>
              <a:ext uri="{FF2B5EF4-FFF2-40B4-BE49-F238E27FC236}">
                <a16:creationId xmlns:a16="http://schemas.microsoft.com/office/drawing/2014/main" id="{EC5CCCE7-687F-415B-B578-F8811ECD586E}"/>
              </a:ext>
            </a:extLst>
          </p:cNvPr>
          <p:cNvSpPr/>
          <p:nvPr/>
        </p:nvSpPr>
        <p:spPr>
          <a:xfrm>
            <a:off x="4160691" y="8381291"/>
            <a:ext cx="275855" cy="1154492"/>
          </a:xfrm>
          <a:custGeom>
            <a:avLst/>
            <a:gdLst>
              <a:gd name="connsiteX0" fmla="*/ 216576 w 275855"/>
              <a:gd name="connsiteY0" fmla="*/ 709 h 1154492"/>
              <a:gd name="connsiteX1" fmla="*/ 250442 w 275855"/>
              <a:gd name="connsiteY1" fmla="*/ 711909 h 1154492"/>
              <a:gd name="connsiteX2" fmla="*/ 676 w 275855"/>
              <a:gd name="connsiteY2" fmla="*/ 1143709 h 1154492"/>
              <a:gd name="connsiteX3" fmla="*/ 178476 w 275855"/>
              <a:gd name="connsiteY3" fmla="*/ 1012476 h 1154492"/>
              <a:gd name="connsiteX4" fmla="*/ 233509 w 275855"/>
              <a:gd name="connsiteY4" fmla="*/ 885476 h 1154492"/>
              <a:gd name="connsiteX5" fmla="*/ 275842 w 275855"/>
              <a:gd name="connsiteY5" fmla="*/ 584909 h 1154492"/>
              <a:gd name="connsiteX6" fmla="*/ 216576 w 275855"/>
              <a:gd name="connsiteY6" fmla="*/ 709 h 11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855" h="1154492">
                <a:moveTo>
                  <a:pt x="216576" y="709"/>
                </a:moveTo>
                <a:cubicBezTo>
                  <a:pt x="212343" y="21876"/>
                  <a:pt x="286425" y="521409"/>
                  <a:pt x="250442" y="711909"/>
                </a:cubicBezTo>
                <a:cubicBezTo>
                  <a:pt x="214459" y="902409"/>
                  <a:pt x="12670" y="1093615"/>
                  <a:pt x="676" y="1143709"/>
                </a:cubicBezTo>
                <a:cubicBezTo>
                  <a:pt x="-11318" y="1193803"/>
                  <a:pt x="139671" y="1055515"/>
                  <a:pt x="178476" y="1012476"/>
                </a:cubicBezTo>
                <a:cubicBezTo>
                  <a:pt x="217281" y="969437"/>
                  <a:pt x="217281" y="956737"/>
                  <a:pt x="233509" y="885476"/>
                </a:cubicBezTo>
                <a:cubicBezTo>
                  <a:pt x="249737" y="814215"/>
                  <a:pt x="276548" y="731665"/>
                  <a:pt x="275842" y="584909"/>
                </a:cubicBezTo>
                <a:cubicBezTo>
                  <a:pt x="275137" y="438153"/>
                  <a:pt x="220809" y="-20458"/>
                  <a:pt x="216576" y="709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8" name="フリーフォーム: 図形 1837">
            <a:extLst>
              <a:ext uri="{FF2B5EF4-FFF2-40B4-BE49-F238E27FC236}">
                <a16:creationId xmlns:a16="http://schemas.microsoft.com/office/drawing/2014/main" id="{184C3449-1DB8-4435-9B25-D9313779751E}"/>
              </a:ext>
            </a:extLst>
          </p:cNvPr>
          <p:cNvSpPr/>
          <p:nvPr/>
        </p:nvSpPr>
        <p:spPr>
          <a:xfrm>
            <a:off x="3427421" y="9385135"/>
            <a:ext cx="951053" cy="1002741"/>
          </a:xfrm>
          <a:custGeom>
            <a:avLst/>
            <a:gdLst>
              <a:gd name="connsiteX0" fmla="*/ 945612 w 951053"/>
              <a:gd name="connsiteY0" fmla="*/ 4398 h 1002741"/>
              <a:gd name="connsiteX1" fmla="*/ 505346 w 951053"/>
              <a:gd name="connsiteY1" fmla="*/ 334598 h 1002741"/>
              <a:gd name="connsiteX2" fmla="*/ 124346 w 951053"/>
              <a:gd name="connsiteY2" fmla="*/ 753698 h 1002741"/>
              <a:gd name="connsiteX3" fmla="*/ 5812 w 951053"/>
              <a:gd name="connsiteY3" fmla="*/ 999232 h 1002741"/>
              <a:gd name="connsiteX4" fmla="*/ 35446 w 951053"/>
              <a:gd name="connsiteY4" fmla="*/ 876465 h 1002741"/>
              <a:gd name="connsiteX5" fmla="*/ 183612 w 951053"/>
              <a:gd name="connsiteY5" fmla="*/ 575898 h 1002741"/>
              <a:gd name="connsiteX6" fmla="*/ 945612 w 951053"/>
              <a:gd name="connsiteY6" fmla="*/ 4398 h 100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1053" h="1002741">
                <a:moveTo>
                  <a:pt x="945612" y="4398"/>
                </a:moveTo>
                <a:cubicBezTo>
                  <a:pt x="999234" y="-35819"/>
                  <a:pt x="642224" y="209715"/>
                  <a:pt x="505346" y="334598"/>
                </a:cubicBezTo>
                <a:cubicBezTo>
                  <a:pt x="368468" y="459481"/>
                  <a:pt x="207602" y="642926"/>
                  <a:pt x="124346" y="753698"/>
                </a:cubicBezTo>
                <a:cubicBezTo>
                  <a:pt x="41090" y="864470"/>
                  <a:pt x="20629" y="978771"/>
                  <a:pt x="5812" y="999232"/>
                </a:cubicBezTo>
                <a:cubicBezTo>
                  <a:pt x="-9005" y="1019693"/>
                  <a:pt x="5813" y="947021"/>
                  <a:pt x="35446" y="876465"/>
                </a:cubicBezTo>
                <a:cubicBezTo>
                  <a:pt x="65079" y="805909"/>
                  <a:pt x="29801" y="724770"/>
                  <a:pt x="183612" y="575898"/>
                </a:cubicBezTo>
                <a:cubicBezTo>
                  <a:pt x="337423" y="427026"/>
                  <a:pt x="891990" y="44615"/>
                  <a:pt x="945612" y="439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9" name="フリーフォーム: 図形 1838">
            <a:extLst>
              <a:ext uri="{FF2B5EF4-FFF2-40B4-BE49-F238E27FC236}">
                <a16:creationId xmlns:a16="http://schemas.microsoft.com/office/drawing/2014/main" id="{8FAB8E30-17F9-46DB-A31E-3ADCD5938F86}"/>
              </a:ext>
            </a:extLst>
          </p:cNvPr>
          <p:cNvSpPr/>
          <p:nvPr/>
        </p:nvSpPr>
        <p:spPr>
          <a:xfrm>
            <a:off x="3245183" y="8620489"/>
            <a:ext cx="247317" cy="1774612"/>
          </a:xfrm>
          <a:custGeom>
            <a:avLst/>
            <a:gdLst>
              <a:gd name="connsiteX0" fmla="*/ 116084 w 247317"/>
              <a:gd name="connsiteY0" fmla="*/ 36678 h 1774612"/>
              <a:gd name="connsiteX1" fmla="*/ 61050 w 247317"/>
              <a:gd name="connsiteY1" fmla="*/ 815611 h 1774612"/>
              <a:gd name="connsiteX2" fmla="*/ 90684 w 247317"/>
              <a:gd name="connsiteY2" fmla="*/ 1179678 h 1774612"/>
              <a:gd name="connsiteX3" fmla="*/ 56817 w 247317"/>
              <a:gd name="connsiteY3" fmla="*/ 1632644 h 1774612"/>
              <a:gd name="connsiteX4" fmla="*/ 137250 w 247317"/>
              <a:gd name="connsiteY4" fmla="*/ 1755411 h 1774612"/>
              <a:gd name="connsiteX5" fmla="*/ 247317 w 247317"/>
              <a:gd name="connsiteY5" fmla="*/ 1721544 h 1774612"/>
              <a:gd name="connsiteX6" fmla="*/ 48350 w 247317"/>
              <a:gd name="connsiteY6" fmla="*/ 1768111 h 1774612"/>
              <a:gd name="connsiteX7" fmla="*/ 1784 w 247317"/>
              <a:gd name="connsiteY7" fmla="*/ 1552211 h 1774612"/>
              <a:gd name="connsiteX8" fmla="*/ 48350 w 247317"/>
              <a:gd name="connsiteY8" fmla="*/ 815611 h 1774612"/>
              <a:gd name="connsiteX9" fmla="*/ 1784 w 247317"/>
              <a:gd name="connsiteY9" fmla="*/ 197544 h 1774612"/>
              <a:gd name="connsiteX10" fmla="*/ 116084 w 247317"/>
              <a:gd name="connsiteY10" fmla="*/ 36678 h 177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317" h="1774612">
                <a:moveTo>
                  <a:pt x="116084" y="36678"/>
                </a:moveTo>
                <a:cubicBezTo>
                  <a:pt x="125962" y="139689"/>
                  <a:pt x="65283" y="625111"/>
                  <a:pt x="61050" y="815611"/>
                </a:cubicBezTo>
                <a:cubicBezTo>
                  <a:pt x="56817" y="1006111"/>
                  <a:pt x="91389" y="1043506"/>
                  <a:pt x="90684" y="1179678"/>
                </a:cubicBezTo>
                <a:cubicBezTo>
                  <a:pt x="89979" y="1315850"/>
                  <a:pt x="49056" y="1536689"/>
                  <a:pt x="56817" y="1632644"/>
                </a:cubicBezTo>
                <a:cubicBezTo>
                  <a:pt x="64578" y="1728599"/>
                  <a:pt x="105500" y="1740594"/>
                  <a:pt x="137250" y="1755411"/>
                </a:cubicBezTo>
                <a:cubicBezTo>
                  <a:pt x="169000" y="1770228"/>
                  <a:pt x="247317" y="1721544"/>
                  <a:pt x="247317" y="1721544"/>
                </a:cubicBezTo>
                <a:cubicBezTo>
                  <a:pt x="232500" y="1723661"/>
                  <a:pt x="89272" y="1796333"/>
                  <a:pt x="48350" y="1768111"/>
                </a:cubicBezTo>
                <a:cubicBezTo>
                  <a:pt x="7428" y="1739889"/>
                  <a:pt x="1784" y="1710961"/>
                  <a:pt x="1784" y="1552211"/>
                </a:cubicBezTo>
                <a:cubicBezTo>
                  <a:pt x="1784" y="1393461"/>
                  <a:pt x="48350" y="1041389"/>
                  <a:pt x="48350" y="815611"/>
                </a:cubicBezTo>
                <a:cubicBezTo>
                  <a:pt x="48350" y="589833"/>
                  <a:pt x="-10916" y="328072"/>
                  <a:pt x="1784" y="197544"/>
                </a:cubicBezTo>
                <a:cubicBezTo>
                  <a:pt x="14484" y="67016"/>
                  <a:pt x="106206" y="-66333"/>
                  <a:pt x="116084" y="3667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0" name="フリーフォーム: 図形 1839">
            <a:extLst>
              <a:ext uri="{FF2B5EF4-FFF2-40B4-BE49-F238E27FC236}">
                <a16:creationId xmlns:a16="http://schemas.microsoft.com/office/drawing/2014/main" id="{2FB10119-1869-4C46-92D7-9DCD34194CB6}"/>
              </a:ext>
            </a:extLst>
          </p:cNvPr>
          <p:cNvSpPr/>
          <p:nvPr/>
        </p:nvSpPr>
        <p:spPr>
          <a:xfrm>
            <a:off x="3923449" y="7717333"/>
            <a:ext cx="318632" cy="1663593"/>
          </a:xfrm>
          <a:custGeom>
            <a:avLst/>
            <a:gdLst>
              <a:gd name="connsiteX0" fmla="*/ 318351 w 318632"/>
              <a:gd name="connsiteY0" fmla="*/ 34 h 1663593"/>
              <a:gd name="connsiteX1" fmla="*/ 132084 w 318632"/>
              <a:gd name="connsiteY1" fmla="*/ 279434 h 1663593"/>
              <a:gd name="connsiteX2" fmla="*/ 85518 w 318632"/>
              <a:gd name="connsiteY2" fmla="*/ 660434 h 1663593"/>
              <a:gd name="connsiteX3" fmla="*/ 30484 w 318632"/>
              <a:gd name="connsiteY3" fmla="*/ 914434 h 1663593"/>
              <a:gd name="connsiteX4" fmla="*/ 30484 w 318632"/>
              <a:gd name="connsiteY4" fmla="*/ 1024500 h 1663593"/>
              <a:gd name="connsiteX5" fmla="*/ 123618 w 318632"/>
              <a:gd name="connsiteY5" fmla="*/ 1469000 h 1663593"/>
              <a:gd name="connsiteX6" fmla="*/ 127851 w 318632"/>
              <a:gd name="connsiteY6" fmla="*/ 1621400 h 1663593"/>
              <a:gd name="connsiteX7" fmla="*/ 64351 w 318632"/>
              <a:gd name="connsiteY7" fmla="*/ 1655267 h 1663593"/>
              <a:gd name="connsiteX8" fmla="*/ 43184 w 318632"/>
              <a:gd name="connsiteY8" fmla="*/ 1490167 h 1663593"/>
              <a:gd name="connsiteX9" fmla="*/ 851 w 318632"/>
              <a:gd name="connsiteY9" fmla="*/ 1037200 h 1663593"/>
              <a:gd name="connsiteX10" fmla="*/ 85518 w 318632"/>
              <a:gd name="connsiteY10" fmla="*/ 296367 h 1663593"/>
              <a:gd name="connsiteX11" fmla="*/ 318351 w 318632"/>
              <a:gd name="connsiteY11" fmla="*/ 34 h 16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632" h="1663593">
                <a:moveTo>
                  <a:pt x="318351" y="34"/>
                </a:moveTo>
                <a:cubicBezTo>
                  <a:pt x="326112" y="-2788"/>
                  <a:pt x="170889" y="169367"/>
                  <a:pt x="132084" y="279434"/>
                </a:cubicBezTo>
                <a:cubicBezTo>
                  <a:pt x="93278" y="389501"/>
                  <a:pt x="102451" y="554601"/>
                  <a:pt x="85518" y="660434"/>
                </a:cubicBezTo>
                <a:cubicBezTo>
                  <a:pt x="68585" y="766267"/>
                  <a:pt x="39656" y="853756"/>
                  <a:pt x="30484" y="914434"/>
                </a:cubicBezTo>
                <a:cubicBezTo>
                  <a:pt x="21312" y="975112"/>
                  <a:pt x="14962" y="932072"/>
                  <a:pt x="30484" y="1024500"/>
                </a:cubicBezTo>
                <a:cubicBezTo>
                  <a:pt x="46006" y="1116928"/>
                  <a:pt x="107390" y="1369517"/>
                  <a:pt x="123618" y="1469000"/>
                </a:cubicBezTo>
                <a:cubicBezTo>
                  <a:pt x="139846" y="1568483"/>
                  <a:pt x="137729" y="1590356"/>
                  <a:pt x="127851" y="1621400"/>
                </a:cubicBezTo>
                <a:cubicBezTo>
                  <a:pt x="117973" y="1652444"/>
                  <a:pt x="78462" y="1677139"/>
                  <a:pt x="64351" y="1655267"/>
                </a:cubicBezTo>
                <a:cubicBezTo>
                  <a:pt x="50240" y="1633395"/>
                  <a:pt x="53767" y="1593178"/>
                  <a:pt x="43184" y="1490167"/>
                </a:cubicBezTo>
                <a:cubicBezTo>
                  <a:pt x="32601" y="1387156"/>
                  <a:pt x="-6205" y="1236167"/>
                  <a:pt x="851" y="1037200"/>
                </a:cubicBezTo>
                <a:cubicBezTo>
                  <a:pt x="7907" y="838233"/>
                  <a:pt x="34012" y="472756"/>
                  <a:pt x="85518" y="296367"/>
                </a:cubicBezTo>
                <a:cubicBezTo>
                  <a:pt x="137023" y="119978"/>
                  <a:pt x="310590" y="2856"/>
                  <a:pt x="318351" y="3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1" name="フリーフォーム: 図形 1840">
            <a:extLst>
              <a:ext uri="{FF2B5EF4-FFF2-40B4-BE49-F238E27FC236}">
                <a16:creationId xmlns:a16="http://schemas.microsoft.com/office/drawing/2014/main" id="{DFD02783-C667-4B09-A8C9-F6C64A46AFE2}"/>
              </a:ext>
            </a:extLst>
          </p:cNvPr>
          <p:cNvSpPr/>
          <p:nvPr/>
        </p:nvSpPr>
        <p:spPr>
          <a:xfrm>
            <a:off x="3385678" y="8343366"/>
            <a:ext cx="367583" cy="975384"/>
          </a:xfrm>
          <a:custGeom>
            <a:avLst/>
            <a:gdLst>
              <a:gd name="connsiteX0" fmla="*/ 115289 w 367583"/>
              <a:gd name="connsiteY0" fmla="*/ 534 h 975384"/>
              <a:gd name="connsiteX1" fmla="*/ 56022 w 367583"/>
              <a:gd name="connsiteY1" fmla="*/ 246067 h 975384"/>
              <a:gd name="connsiteX2" fmla="*/ 170322 w 367583"/>
              <a:gd name="connsiteY2" fmla="*/ 576267 h 975384"/>
              <a:gd name="connsiteX3" fmla="*/ 301555 w 367583"/>
              <a:gd name="connsiteY3" fmla="*/ 821801 h 975384"/>
              <a:gd name="connsiteX4" fmla="*/ 339655 w 367583"/>
              <a:gd name="connsiteY4" fmla="*/ 923401 h 975384"/>
              <a:gd name="connsiteX5" fmla="*/ 365055 w 367583"/>
              <a:gd name="connsiteY5" fmla="*/ 969967 h 975384"/>
              <a:gd name="connsiteX6" fmla="*/ 276155 w 367583"/>
              <a:gd name="connsiteY6" fmla="*/ 800634 h 975384"/>
              <a:gd name="connsiteX7" fmla="*/ 94122 w 367583"/>
              <a:gd name="connsiteY7" fmla="*/ 517001 h 975384"/>
              <a:gd name="connsiteX8" fmla="*/ 989 w 367583"/>
              <a:gd name="connsiteY8" fmla="*/ 191034 h 975384"/>
              <a:gd name="connsiteX9" fmla="*/ 115289 w 367583"/>
              <a:gd name="connsiteY9" fmla="*/ 534 h 97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7583" h="975384">
                <a:moveTo>
                  <a:pt x="115289" y="534"/>
                </a:moveTo>
                <a:cubicBezTo>
                  <a:pt x="124461" y="9706"/>
                  <a:pt x="46850" y="150112"/>
                  <a:pt x="56022" y="246067"/>
                </a:cubicBezTo>
                <a:cubicBezTo>
                  <a:pt x="65194" y="342023"/>
                  <a:pt x="129400" y="480311"/>
                  <a:pt x="170322" y="576267"/>
                </a:cubicBezTo>
                <a:cubicBezTo>
                  <a:pt x="211244" y="672223"/>
                  <a:pt x="273333" y="763945"/>
                  <a:pt x="301555" y="821801"/>
                </a:cubicBezTo>
                <a:cubicBezTo>
                  <a:pt x="329777" y="879657"/>
                  <a:pt x="329072" y="898707"/>
                  <a:pt x="339655" y="923401"/>
                </a:cubicBezTo>
                <a:cubicBezTo>
                  <a:pt x="350238" y="948095"/>
                  <a:pt x="375638" y="990428"/>
                  <a:pt x="365055" y="969967"/>
                </a:cubicBezTo>
                <a:cubicBezTo>
                  <a:pt x="354472" y="949506"/>
                  <a:pt x="321311" y="876128"/>
                  <a:pt x="276155" y="800634"/>
                </a:cubicBezTo>
                <a:cubicBezTo>
                  <a:pt x="231000" y="725140"/>
                  <a:pt x="139983" y="618601"/>
                  <a:pt x="94122" y="517001"/>
                </a:cubicBezTo>
                <a:cubicBezTo>
                  <a:pt x="48261" y="415401"/>
                  <a:pt x="-8183" y="279934"/>
                  <a:pt x="989" y="191034"/>
                </a:cubicBezTo>
                <a:cubicBezTo>
                  <a:pt x="10161" y="102134"/>
                  <a:pt x="106117" y="-8638"/>
                  <a:pt x="115289" y="53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2" name="フリーフォーム: 図形 1841">
            <a:extLst>
              <a:ext uri="{FF2B5EF4-FFF2-40B4-BE49-F238E27FC236}">
                <a16:creationId xmlns:a16="http://schemas.microsoft.com/office/drawing/2014/main" id="{5C3C9E6A-6AF7-41E7-AE7E-68583EC927CD}"/>
              </a:ext>
            </a:extLst>
          </p:cNvPr>
          <p:cNvSpPr/>
          <p:nvPr/>
        </p:nvSpPr>
        <p:spPr>
          <a:xfrm>
            <a:off x="3631596" y="9239946"/>
            <a:ext cx="431821" cy="306975"/>
          </a:xfrm>
          <a:custGeom>
            <a:avLst/>
            <a:gdLst>
              <a:gd name="connsiteX0" fmla="*/ 419704 w 431821"/>
              <a:gd name="connsiteY0" fmla="*/ 86087 h 306975"/>
              <a:gd name="connsiteX1" fmla="*/ 339271 w 431821"/>
              <a:gd name="connsiteY1" fmla="*/ 56454 h 306975"/>
              <a:gd name="connsiteX2" fmla="*/ 106437 w 431821"/>
              <a:gd name="connsiteY2" fmla="*/ 1421 h 306975"/>
              <a:gd name="connsiteX3" fmla="*/ 604 w 431821"/>
              <a:gd name="connsiteY3" fmla="*/ 119954 h 306975"/>
              <a:gd name="connsiteX4" fmla="*/ 68337 w 431821"/>
              <a:gd name="connsiteY4" fmla="*/ 306221 h 306975"/>
              <a:gd name="connsiteX5" fmla="*/ 174171 w 431821"/>
              <a:gd name="connsiteY5" fmla="*/ 183454 h 306975"/>
              <a:gd name="connsiteX6" fmla="*/ 47171 w 431821"/>
              <a:gd name="connsiteY6" fmla="*/ 128421 h 306975"/>
              <a:gd name="connsiteX7" fmla="*/ 97971 w 431821"/>
              <a:gd name="connsiteY7" fmla="*/ 107254 h 306975"/>
              <a:gd name="connsiteX8" fmla="*/ 419704 w 431821"/>
              <a:gd name="connsiteY8" fmla="*/ 86087 h 30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821" h="306975">
                <a:moveTo>
                  <a:pt x="419704" y="86087"/>
                </a:moveTo>
                <a:cubicBezTo>
                  <a:pt x="459920" y="77620"/>
                  <a:pt x="391482" y="70565"/>
                  <a:pt x="339271" y="56454"/>
                </a:cubicBezTo>
                <a:cubicBezTo>
                  <a:pt x="287060" y="42343"/>
                  <a:pt x="162881" y="-9162"/>
                  <a:pt x="106437" y="1421"/>
                </a:cubicBezTo>
                <a:cubicBezTo>
                  <a:pt x="49993" y="12004"/>
                  <a:pt x="6954" y="69154"/>
                  <a:pt x="604" y="119954"/>
                </a:cubicBezTo>
                <a:cubicBezTo>
                  <a:pt x="-5746" y="170754"/>
                  <a:pt x="39409" y="295638"/>
                  <a:pt x="68337" y="306221"/>
                </a:cubicBezTo>
                <a:cubicBezTo>
                  <a:pt x="97265" y="316804"/>
                  <a:pt x="177699" y="213087"/>
                  <a:pt x="174171" y="183454"/>
                </a:cubicBezTo>
                <a:cubicBezTo>
                  <a:pt x="170643" y="153821"/>
                  <a:pt x="59871" y="141121"/>
                  <a:pt x="47171" y="128421"/>
                </a:cubicBezTo>
                <a:cubicBezTo>
                  <a:pt x="34471" y="115721"/>
                  <a:pt x="32354" y="112193"/>
                  <a:pt x="97971" y="107254"/>
                </a:cubicBezTo>
                <a:cubicBezTo>
                  <a:pt x="163588" y="102315"/>
                  <a:pt x="379488" y="94554"/>
                  <a:pt x="419704" y="8608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3" name="フリーフォーム: 図形 1842">
            <a:extLst>
              <a:ext uri="{FF2B5EF4-FFF2-40B4-BE49-F238E27FC236}">
                <a16:creationId xmlns:a16="http://schemas.microsoft.com/office/drawing/2014/main" id="{569F950F-482C-4D3E-8670-BDA024BD8677}"/>
              </a:ext>
            </a:extLst>
          </p:cNvPr>
          <p:cNvSpPr/>
          <p:nvPr/>
        </p:nvSpPr>
        <p:spPr>
          <a:xfrm>
            <a:off x="3576189" y="8982975"/>
            <a:ext cx="178091" cy="347628"/>
          </a:xfrm>
          <a:custGeom>
            <a:avLst/>
            <a:gdLst>
              <a:gd name="connsiteX0" fmla="*/ 978 w 178091"/>
              <a:gd name="connsiteY0" fmla="*/ 158 h 347628"/>
              <a:gd name="connsiteX1" fmla="*/ 170311 w 178091"/>
              <a:gd name="connsiteY1" fmla="*/ 228758 h 347628"/>
              <a:gd name="connsiteX2" fmla="*/ 144911 w 178091"/>
              <a:gd name="connsiteY2" fmla="*/ 347292 h 347628"/>
              <a:gd name="connsiteX3" fmla="*/ 102578 w 178091"/>
              <a:gd name="connsiteY3" fmla="*/ 194892 h 347628"/>
              <a:gd name="connsiteX4" fmla="*/ 978 w 178091"/>
              <a:gd name="connsiteY4" fmla="*/ 158 h 34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91" h="347628">
                <a:moveTo>
                  <a:pt x="978" y="158"/>
                </a:moveTo>
                <a:cubicBezTo>
                  <a:pt x="12267" y="5802"/>
                  <a:pt x="146322" y="170902"/>
                  <a:pt x="170311" y="228758"/>
                </a:cubicBezTo>
                <a:cubicBezTo>
                  <a:pt x="194300" y="286614"/>
                  <a:pt x="156200" y="352936"/>
                  <a:pt x="144911" y="347292"/>
                </a:cubicBezTo>
                <a:cubicBezTo>
                  <a:pt x="133622" y="341648"/>
                  <a:pt x="125861" y="248514"/>
                  <a:pt x="102578" y="194892"/>
                </a:cubicBezTo>
                <a:cubicBezTo>
                  <a:pt x="79295" y="141270"/>
                  <a:pt x="-10311" y="-5486"/>
                  <a:pt x="978" y="15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4" name="フリーフォーム: 図形 1843">
            <a:extLst>
              <a:ext uri="{FF2B5EF4-FFF2-40B4-BE49-F238E27FC236}">
                <a16:creationId xmlns:a16="http://schemas.microsoft.com/office/drawing/2014/main" id="{E3129410-7CD9-4E54-805A-271D7D01C29E}"/>
              </a:ext>
            </a:extLst>
          </p:cNvPr>
          <p:cNvSpPr/>
          <p:nvPr/>
        </p:nvSpPr>
        <p:spPr>
          <a:xfrm>
            <a:off x="4334087" y="2518165"/>
            <a:ext cx="147294" cy="485386"/>
          </a:xfrm>
          <a:custGeom>
            <a:avLst/>
            <a:gdLst>
              <a:gd name="connsiteX0" fmla="*/ 144780 w 147294"/>
              <a:gd name="connsiteY0" fmla="*/ 668 h 485386"/>
              <a:gd name="connsiteX1" fmla="*/ 117263 w 147294"/>
              <a:gd name="connsiteY1" fmla="*/ 87452 h 485386"/>
              <a:gd name="connsiteX2" fmla="*/ 140546 w 147294"/>
              <a:gd name="connsiteY2" fmla="*/ 197518 h 485386"/>
              <a:gd name="connsiteX3" fmla="*/ 49530 w 147294"/>
              <a:gd name="connsiteY3" fmla="*/ 485385 h 485386"/>
              <a:gd name="connsiteX4" fmla="*/ 89746 w 147294"/>
              <a:gd name="connsiteY4" fmla="*/ 193285 h 485386"/>
              <a:gd name="connsiteX5" fmla="*/ 19896 w 147294"/>
              <a:gd name="connsiteY5" fmla="*/ 479035 h 485386"/>
              <a:gd name="connsiteX6" fmla="*/ 2963 w 147294"/>
              <a:gd name="connsiteY6" fmla="*/ 129785 h 485386"/>
              <a:gd name="connsiteX7" fmla="*/ 70696 w 147294"/>
              <a:gd name="connsiteY7" fmla="*/ 286418 h 485386"/>
              <a:gd name="connsiteX8" fmla="*/ 70696 w 147294"/>
              <a:gd name="connsiteY8" fmla="*/ 163652 h 485386"/>
              <a:gd name="connsiteX9" fmla="*/ 41063 w 147294"/>
              <a:gd name="connsiteY9" fmla="*/ 134018 h 485386"/>
              <a:gd name="connsiteX10" fmla="*/ 144780 w 147294"/>
              <a:gd name="connsiteY10" fmla="*/ 668 h 48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294" h="485386">
                <a:moveTo>
                  <a:pt x="144780" y="668"/>
                </a:moveTo>
                <a:cubicBezTo>
                  <a:pt x="157480" y="-7093"/>
                  <a:pt x="117969" y="54644"/>
                  <a:pt x="117263" y="87452"/>
                </a:cubicBezTo>
                <a:cubicBezTo>
                  <a:pt x="116557" y="120260"/>
                  <a:pt x="151835" y="131196"/>
                  <a:pt x="140546" y="197518"/>
                </a:cubicBezTo>
                <a:cubicBezTo>
                  <a:pt x="129257" y="263840"/>
                  <a:pt x="57997" y="486091"/>
                  <a:pt x="49530" y="485385"/>
                </a:cubicBezTo>
                <a:cubicBezTo>
                  <a:pt x="41063" y="484679"/>
                  <a:pt x="94685" y="194343"/>
                  <a:pt x="89746" y="193285"/>
                </a:cubicBezTo>
                <a:cubicBezTo>
                  <a:pt x="84807" y="192227"/>
                  <a:pt x="34360" y="489618"/>
                  <a:pt x="19896" y="479035"/>
                </a:cubicBezTo>
                <a:cubicBezTo>
                  <a:pt x="5432" y="468452"/>
                  <a:pt x="-5504" y="161888"/>
                  <a:pt x="2963" y="129785"/>
                </a:cubicBezTo>
                <a:cubicBezTo>
                  <a:pt x="11430" y="97682"/>
                  <a:pt x="59407" y="280774"/>
                  <a:pt x="70696" y="286418"/>
                </a:cubicBezTo>
                <a:cubicBezTo>
                  <a:pt x="81985" y="292062"/>
                  <a:pt x="75635" y="189052"/>
                  <a:pt x="70696" y="163652"/>
                </a:cubicBezTo>
                <a:cubicBezTo>
                  <a:pt x="65757" y="138252"/>
                  <a:pt x="29069" y="158360"/>
                  <a:pt x="41063" y="134018"/>
                </a:cubicBezTo>
                <a:cubicBezTo>
                  <a:pt x="53057" y="109676"/>
                  <a:pt x="132080" y="8429"/>
                  <a:pt x="144780" y="66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5" name="フリーフォーム: 図形 1844">
            <a:extLst>
              <a:ext uri="{FF2B5EF4-FFF2-40B4-BE49-F238E27FC236}">
                <a16:creationId xmlns:a16="http://schemas.microsoft.com/office/drawing/2014/main" id="{DC80D09B-7331-4ED7-B7CF-B50D9763A79F}"/>
              </a:ext>
            </a:extLst>
          </p:cNvPr>
          <p:cNvSpPr/>
          <p:nvPr/>
        </p:nvSpPr>
        <p:spPr>
          <a:xfrm>
            <a:off x="3562348" y="3329280"/>
            <a:ext cx="275769" cy="249650"/>
          </a:xfrm>
          <a:custGeom>
            <a:avLst/>
            <a:gdLst>
              <a:gd name="connsiteX0" fmla="*/ 63502 w 275769"/>
              <a:gd name="connsiteY0" fmla="*/ 55270 h 249650"/>
              <a:gd name="connsiteX1" fmla="*/ 2 w 275769"/>
              <a:gd name="connsiteY1" fmla="*/ 169570 h 249650"/>
              <a:gd name="connsiteX2" fmla="*/ 61385 w 275769"/>
              <a:gd name="connsiteY2" fmla="*/ 241537 h 249650"/>
              <a:gd name="connsiteX3" fmla="*/ 143935 w 275769"/>
              <a:gd name="connsiteY3" fmla="*/ 222487 h 249650"/>
              <a:gd name="connsiteX4" fmla="*/ 273052 w 275769"/>
              <a:gd name="connsiteY4" fmla="*/ 15053 h 249650"/>
              <a:gd name="connsiteX5" fmla="*/ 220135 w 275769"/>
              <a:gd name="connsiteY5" fmla="*/ 19287 h 249650"/>
              <a:gd name="connsiteX6" fmla="*/ 63502 w 275769"/>
              <a:gd name="connsiteY6" fmla="*/ 55270 h 24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769" h="249650">
                <a:moveTo>
                  <a:pt x="63502" y="55270"/>
                </a:moveTo>
                <a:cubicBezTo>
                  <a:pt x="26813" y="80317"/>
                  <a:pt x="355" y="138526"/>
                  <a:pt x="2" y="169570"/>
                </a:cubicBezTo>
                <a:cubicBezTo>
                  <a:pt x="-351" y="200614"/>
                  <a:pt x="37396" y="232718"/>
                  <a:pt x="61385" y="241537"/>
                </a:cubicBezTo>
                <a:cubicBezTo>
                  <a:pt x="85374" y="250357"/>
                  <a:pt x="108657" y="260234"/>
                  <a:pt x="143935" y="222487"/>
                </a:cubicBezTo>
                <a:cubicBezTo>
                  <a:pt x="179213" y="184740"/>
                  <a:pt x="260352" y="48920"/>
                  <a:pt x="273052" y="15053"/>
                </a:cubicBezTo>
                <a:cubicBezTo>
                  <a:pt x="285752" y="-18814"/>
                  <a:pt x="251532" y="14348"/>
                  <a:pt x="220135" y="19287"/>
                </a:cubicBezTo>
                <a:cubicBezTo>
                  <a:pt x="188738" y="24226"/>
                  <a:pt x="100191" y="30223"/>
                  <a:pt x="63502" y="5527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6" name="フリーフォーム: 図形 1845">
            <a:extLst>
              <a:ext uri="{FF2B5EF4-FFF2-40B4-BE49-F238E27FC236}">
                <a16:creationId xmlns:a16="http://schemas.microsoft.com/office/drawing/2014/main" id="{E898C88F-7FEF-4FB4-9083-DA576ED64372}"/>
              </a:ext>
            </a:extLst>
          </p:cNvPr>
          <p:cNvSpPr/>
          <p:nvPr/>
        </p:nvSpPr>
        <p:spPr>
          <a:xfrm>
            <a:off x="3757128" y="2264266"/>
            <a:ext cx="544204" cy="328581"/>
          </a:xfrm>
          <a:custGeom>
            <a:avLst/>
            <a:gdLst>
              <a:gd name="connsiteX0" fmla="*/ 2072 w 544204"/>
              <a:gd name="connsiteY0" fmla="*/ 9034 h 328581"/>
              <a:gd name="connsiteX1" fmla="*/ 230672 w 544204"/>
              <a:gd name="connsiteY1" fmla="*/ 40784 h 328581"/>
              <a:gd name="connsiteX2" fmla="*/ 535472 w 544204"/>
              <a:gd name="connsiteY2" fmla="*/ 326534 h 328581"/>
              <a:gd name="connsiteX3" fmla="*/ 452922 w 544204"/>
              <a:gd name="connsiteY3" fmla="*/ 161434 h 328581"/>
              <a:gd name="connsiteX4" fmla="*/ 364022 w 544204"/>
              <a:gd name="connsiteY4" fmla="*/ 15384 h 328581"/>
              <a:gd name="connsiteX5" fmla="*/ 2072 w 544204"/>
              <a:gd name="connsiteY5" fmla="*/ 9034 h 32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204" h="328581">
                <a:moveTo>
                  <a:pt x="2072" y="9034"/>
                </a:moveTo>
                <a:cubicBezTo>
                  <a:pt x="-20153" y="13267"/>
                  <a:pt x="141772" y="-12133"/>
                  <a:pt x="230672" y="40784"/>
                </a:cubicBezTo>
                <a:cubicBezTo>
                  <a:pt x="319572" y="93701"/>
                  <a:pt x="498430" y="306426"/>
                  <a:pt x="535472" y="326534"/>
                </a:cubicBezTo>
                <a:cubicBezTo>
                  <a:pt x="572514" y="346642"/>
                  <a:pt x="481497" y="213292"/>
                  <a:pt x="452922" y="161434"/>
                </a:cubicBezTo>
                <a:cubicBezTo>
                  <a:pt x="424347" y="109576"/>
                  <a:pt x="440222" y="42901"/>
                  <a:pt x="364022" y="15384"/>
                </a:cubicBezTo>
                <a:cubicBezTo>
                  <a:pt x="287822" y="-12133"/>
                  <a:pt x="24297" y="4801"/>
                  <a:pt x="2072" y="9034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7" name="フリーフォーム: 図形 1846">
            <a:extLst>
              <a:ext uri="{FF2B5EF4-FFF2-40B4-BE49-F238E27FC236}">
                <a16:creationId xmlns:a16="http://schemas.microsoft.com/office/drawing/2014/main" id="{C8D39176-A2D7-4628-B4F8-75A24710F3EB}"/>
              </a:ext>
            </a:extLst>
          </p:cNvPr>
          <p:cNvSpPr/>
          <p:nvPr/>
        </p:nvSpPr>
        <p:spPr>
          <a:xfrm>
            <a:off x="3911478" y="3955798"/>
            <a:ext cx="683501" cy="98687"/>
          </a:xfrm>
          <a:custGeom>
            <a:avLst/>
            <a:gdLst>
              <a:gd name="connsiteX0" fmla="*/ 1710 w 683501"/>
              <a:gd name="connsiteY0" fmla="*/ 5015 h 98687"/>
              <a:gd name="connsiteX1" fmla="*/ 231897 w 683501"/>
              <a:gd name="connsiteY1" fmla="*/ 76452 h 98687"/>
              <a:gd name="connsiteX2" fmla="*/ 368422 w 683501"/>
              <a:gd name="connsiteY2" fmla="*/ 98677 h 98687"/>
              <a:gd name="connsiteX3" fmla="*/ 504947 w 683501"/>
              <a:gd name="connsiteY3" fmla="*/ 78040 h 98687"/>
              <a:gd name="connsiteX4" fmla="*/ 682747 w 683501"/>
              <a:gd name="connsiteY4" fmla="*/ 252 h 98687"/>
              <a:gd name="connsiteX5" fmla="*/ 560510 w 683501"/>
              <a:gd name="connsiteY5" fmla="*/ 54227 h 98687"/>
              <a:gd name="connsiteX6" fmla="*/ 362072 w 683501"/>
              <a:gd name="connsiteY6" fmla="*/ 84390 h 98687"/>
              <a:gd name="connsiteX7" fmla="*/ 1710 w 683501"/>
              <a:gd name="connsiteY7" fmla="*/ 5015 h 9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3501" h="98687">
                <a:moveTo>
                  <a:pt x="1710" y="5015"/>
                </a:moveTo>
                <a:cubicBezTo>
                  <a:pt x="-19986" y="3692"/>
                  <a:pt x="170778" y="60842"/>
                  <a:pt x="231897" y="76452"/>
                </a:cubicBezTo>
                <a:cubicBezTo>
                  <a:pt x="293016" y="92062"/>
                  <a:pt x="322914" y="98412"/>
                  <a:pt x="368422" y="98677"/>
                </a:cubicBezTo>
                <a:cubicBezTo>
                  <a:pt x="413930" y="98942"/>
                  <a:pt x="452559" y="94444"/>
                  <a:pt x="504947" y="78040"/>
                </a:cubicBezTo>
                <a:cubicBezTo>
                  <a:pt x="557335" y="61636"/>
                  <a:pt x="673487" y="4221"/>
                  <a:pt x="682747" y="252"/>
                </a:cubicBezTo>
                <a:cubicBezTo>
                  <a:pt x="692007" y="-3717"/>
                  <a:pt x="613956" y="40204"/>
                  <a:pt x="560510" y="54227"/>
                </a:cubicBezTo>
                <a:cubicBezTo>
                  <a:pt x="507064" y="68250"/>
                  <a:pt x="453353" y="93121"/>
                  <a:pt x="362072" y="84390"/>
                </a:cubicBezTo>
                <a:cubicBezTo>
                  <a:pt x="270791" y="75659"/>
                  <a:pt x="23406" y="6338"/>
                  <a:pt x="1710" y="50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8" name="フリーフォーム: 図形 1847">
            <a:extLst>
              <a:ext uri="{FF2B5EF4-FFF2-40B4-BE49-F238E27FC236}">
                <a16:creationId xmlns:a16="http://schemas.microsoft.com/office/drawing/2014/main" id="{8CD3F249-1DE3-4892-881F-C07DB90D8FAD}"/>
              </a:ext>
            </a:extLst>
          </p:cNvPr>
          <p:cNvSpPr/>
          <p:nvPr/>
        </p:nvSpPr>
        <p:spPr>
          <a:xfrm>
            <a:off x="3955759" y="3917015"/>
            <a:ext cx="148233" cy="77879"/>
          </a:xfrm>
          <a:custGeom>
            <a:avLst/>
            <a:gdLst>
              <a:gd name="connsiteX0" fmla="*/ 291 w 148233"/>
              <a:gd name="connsiteY0" fmla="*/ 935 h 77879"/>
              <a:gd name="connsiteX1" fmla="*/ 143166 w 148233"/>
              <a:gd name="connsiteY1" fmla="*/ 77135 h 77879"/>
              <a:gd name="connsiteX2" fmla="*/ 106654 w 148233"/>
              <a:gd name="connsiteY2" fmla="*/ 37448 h 77879"/>
              <a:gd name="connsiteX3" fmla="*/ 291 w 148233"/>
              <a:gd name="connsiteY3" fmla="*/ 935 h 7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233" h="77879">
                <a:moveTo>
                  <a:pt x="291" y="935"/>
                </a:moveTo>
                <a:cubicBezTo>
                  <a:pt x="6376" y="7549"/>
                  <a:pt x="125439" y="71050"/>
                  <a:pt x="143166" y="77135"/>
                </a:cubicBezTo>
                <a:cubicBezTo>
                  <a:pt x="160893" y="83220"/>
                  <a:pt x="128085" y="50412"/>
                  <a:pt x="106654" y="37448"/>
                </a:cubicBezTo>
                <a:cubicBezTo>
                  <a:pt x="85223" y="24484"/>
                  <a:pt x="-5794" y="-5679"/>
                  <a:pt x="291" y="93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0" name="フリーフォーム: 図形 1849">
            <a:extLst>
              <a:ext uri="{FF2B5EF4-FFF2-40B4-BE49-F238E27FC236}">
                <a16:creationId xmlns:a16="http://schemas.microsoft.com/office/drawing/2014/main" id="{EFF2272E-7FE3-47AD-8D53-701745CC06B5}"/>
              </a:ext>
            </a:extLst>
          </p:cNvPr>
          <p:cNvSpPr/>
          <p:nvPr/>
        </p:nvSpPr>
        <p:spPr>
          <a:xfrm>
            <a:off x="3931714" y="3993036"/>
            <a:ext cx="445831" cy="247333"/>
          </a:xfrm>
          <a:custGeom>
            <a:avLst/>
            <a:gdLst>
              <a:gd name="connsiteX0" fmla="*/ 524 w 445831"/>
              <a:gd name="connsiteY0" fmla="*/ 1114 h 247333"/>
              <a:gd name="connsiteX1" fmla="*/ 230711 w 445831"/>
              <a:gd name="connsiteY1" fmla="*/ 83664 h 247333"/>
              <a:gd name="connsiteX2" fmla="*/ 445024 w 445831"/>
              <a:gd name="connsiteY2" fmla="*/ 247177 h 247333"/>
              <a:gd name="connsiteX3" fmla="*/ 298974 w 445831"/>
              <a:gd name="connsiteY3" fmla="*/ 112239 h 247333"/>
              <a:gd name="connsiteX4" fmla="*/ 171974 w 445831"/>
              <a:gd name="connsiteY4" fmla="*/ 40802 h 247333"/>
              <a:gd name="connsiteX5" fmla="*/ 524 w 445831"/>
              <a:gd name="connsiteY5" fmla="*/ 1114 h 2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831" h="247333">
                <a:moveTo>
                  <a:pt x="524" y="1114"/>
                </a:moveTo>
                <a:cubicBezTo>
                  <a:pt x="10313" y="8258"/>
                  <a:pt x="156628" y="42654"/>
                  <a:pt x="230711" y="83664"/>
                </a:cubicBezTo>
                <a:cubicBezTo>
                  <a:pt x="304794" y="124675"/>
                  <a:pt x="433647" y="242415"/>
                  <a:pt x="445024" y="247177"/>
                </a:cubicBezTo>
                <a:cubicBezTo>
                  <a:pt x="456401" y="251939"/>
                  <a:pt x="344482" y="146635"/>
                  <a:pt x="298974" y="112239"/>
                </a:cubicBezTo>
                <a:cubicBezTo>
                  <a:pt x="253466" y="77843"/>
                  <a:pt x="223303" y="58794"/>
                  <a:pt x="171974" y="40802"/>
                </a:cubicBezTo>
                <a:cubicBezTo>
                  <a:pt x="120645" y="22810"/>
                  <a:pt x="-9265" y="-6030"/>
                  <a:pt x="524" y="111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1" name="フリーフォーム: 図形 1850">
            <a:extLst>
              <a:ext uri="{FF2B5EF4-FFF2-40B4-BE49-F238E27FC236}">
                <a16:creationId xmlns:a16="http://schemas.microsoft.com/office/drawing/2014/main" id="{73A92D16-D05D-4CDD-8726-0FAB9BC3AF84}"/>
              </a:ext>
            </a:extLst>
          </p:cNvPr>
          <p:cNvSpPr/>
          <p:nvPr/>
        </p:nvSpPr>
        <p:spPr>
          <a:xfrm>
            <a:off x="3908205" y="4035178"/>
            <a:ext cx="156042" cy="329074"/>
          </a:xfrm>
          <a:custGeom>
            <a:avLst/>
            <a:gdLst>
              <a:gd name="connsiteX0" fmla="*/ 155795 w 156042"/>
              <a:gd name="connsiteY0" fmla="*/ 247 h 329074"/>
              <a:gd name="connsiteX1" fmla="*/ 98645 w 156042"/>
              <a:gd name="connsiteY1" fmla="*/ 132010 h 329074"/>
              <a:gd name="connsiteX2" fmla="*/ 95470 w 156042"/>
              <a:gd name="connsiteY2" fmla="*/ 181222 h 329074"/>
              <a:gd name="connsiteX3" fmla="*/ 92295 w 156042"/>
              <a:gd name="connsiteY3" fmla="*/ 228847 h 329074"/>
              <a:gd name="connsiteX4" fmla="*/ 220 w 156042"/>
              <a:gd name="connsiteY4" fmla="*/ 328860 h 329074"/>
              <a:gd name="connsiteX5" fmla="*/ 66895 w 156042"/>
              <a:gd name="connsiteY5" fmla="*/ 254247 h 329074"/>
              <a:gd name="connsiteX6" fmla="*/ 78008 w 156042"/>
              <a:gd name="connsiteY6" fmla="*/ 212972 h 329074"/>
              <a:gd name="connsiteX7" fmla="*/ 73245 w 156042"/>
              <a:gd name="connsiteY7" fmla="*/ 168522 h 329074"/>
              <a:gd name="connsiteX8" fmla="*/ 155795 w 156042"/>
              <a:gd name="connsiteY8" fmla="*/ 247 h 32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042" h="329074">
                <a:moveTo>
                  <a:pt x="155795" y="247"/>
                </a:moveTo>
                <a:cubicBezTo>
                  <a:pt x="160028" y="-5838"/>
                  <a:pt x="108699" y="101848"/>
                  <a:pt x="98645" y="132010"/>
                </a:cubicBezTo>
                <a:cubicBezTo>
                  <a:pt x="88591" y="162172"/>
                  <a:pt x="96528" y="165083"/>
                  <a:pt x="95470" y="181222"/>
                </a:cubicBezTo>
                <a:cubicBezTo>
                  <a:pt x="94412" y="197361"/>
                  <a:pt x="108170" y="204241"/>
                  <a:pt x="92295" y="228847"/>
                </a:cubicBezTo>
                <a:cubicBezTo>
                  <a:pt x="76420" y="253453"/>
                  <a:pt x="4453" y="324627"/>
                  <a:pt x="220" y="328860"/>
                </a:cubicBezTo>
                <a:cubicBezTo>
                  <a:pt x="-4013" y="333093"/>
                  <a:pt x="53930" y="273562"/>
                  <a:pt x="66895" y="254247"/>
                </a:cubicBezTo>
                <a:cubicBezTo>
                  <a:pt x="79860" y="234932"/>
                  <a:pt x="76950" y="227259"/>
                  <a:pt x="78008" y="212972"/>
                </a:cubicBezTo>
                <a:cubicBezTo>
                  <a:pt x="79066" y="198685"/>
                  <a:pt x="59222" y="202653"/>
                  <a:pt x="73245" y="168522"/>
                </a:cubicBezTo>
                <a:cubicBezTo>
                  <a:pt x="87268" y="134391"/>
                  <a:pt x="151562" y="6332"/>
                  <a:pt x="155795" y="2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2" name="フリーフォーム: 図形 1851">
            <a:extLst>
              <a:ext uri="{FF2B5EF4-FFF2-40B4-BE49-F238E27FC236}">
                <a16:creationId xmlns:a16="http://schemas.microsoft.com/office/drawing/2014/main" id="{553A2367-E99C-4F7B-A0BF-0B2AD4838B7D}"/>
              </a:ext>
            </a:extLst>
          </p:cNvPr>
          <p:cNvSpPr/>
          <p:nvPr/>
        </p:nvSpPr>
        <p:spPr>
          <a:xfrm>
            <a:off x="4454389" y="3865563"/>
            <a:ext cx="213037" cy="101607"/>
          </a:xfrm>
          <a:custGeom>
            <a:avLst/>
            <a:gdLst>
              <a:gd name="connsiteX0" fmla="*/ 212861 w 213037"/>
              <a:gd name="connsiteY0" fmla="*/ 0 h 101607"/>
              <a:gd name="connsiteX1" fmla="*/ 125549 w 213037"/>
              <a:gd name="connsiteY1" fmla="*/ 77787 h 101607"/>
              <a:gd name="connsiteX2" fmla="*/ 136 w 213037"/>
              <a:gd name="connsiteY2" fmla="*/ 101600 h 101607"/>
              <a:gd name="connsiteX3" fmla="*/ 103324 w 213037"/>
              <a:gd name="connsiteY3" fmla="*/ 76200 h 101607"/>
              <a:gd name="connsiteX4" fmla="*/ 212861 w 213037"/>
              <a:gd name="connsiteY4" fmla="*/ 0 h 10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037" h="101607">
                <a:moveTo>
                  <a:pt x="212861" y="0"/>
                </a:moveTo>
                <a:cubicBezTo>
                  <a:pt x="216565" y="264"/>
                  <a:pt x="161003" y="60854"/>
                  <a:pt x="125549" y="77787"/>
                </a:cubicBezTo>
                <a:cubicBezTo>
                  <a:pt x="90095" y="94720"/>
                  <a:pt x="3840" y="101864"/>
                  <a:pt x="136" y="101600"/>
                </a:cubicBezTo>
                <a:cubicBezTo>
                  <a:pt x="-3568" y="101336"/>
                  <a:pt x="68928" y="91017"/>
                  <a:pt x="103324" y="76200"/>
                </a:cubicBezTo>
                <a:cubicBezTo>
                  <a:pt x="137720" y="61383"/>
                  <a:pt x="209157" y="-264"/>
                  <a:pt x="21286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3" name="フリーフォーム: 図形 1852">
            <a:extLst>
              <a:ext uri="{FF2B5EF4-FFF2-40B4-BE49-F238E27FC236}">
                <a16:creationId xmlns:a16="http://schemas.microsoft.com/office/drawing/2014/main" id="{0606B421-E69E-4557-95FD-6B2EFB54DA46}"/>
              </a:ext>
            </a:extLst>
          </p:cNvPr>
          <p:cNvSpPr/>
          <p:nvPr/>
        </p:nvSpPr>
        <p:spPr>
          <a:xfrm>
            <a:off x="4213127" y="4003230"/>
            <a:ext cx="369311" cy="154830"/>
          </a:xfrm>
          <a:custGeom>
            <a:avLst/>
            <a:gdLst>
              <a:gd name="connsiteX0" fmla="*/ 98 w 369311"/>
              <a:gd name="connsiteY0" fmla="*/ 43308 h 154830"/>
              <a:gd name="connsiteX1" fmla="*/ 114398 w 369311"/>
              <a:gd name="connsiteY1" fmla="*/ 98870 h 154830"/>
              <a:gd name="connsiteX2" fmla="*/ 177898 w 369311"/>
              <a:gd name="connsiteY2" fmla="*/ 108395 h 154830"/>
              <a:gd name="connsiteX3" fmla="*/ 368398 w 369311"/>
              <a:gd name="connsiteY3" fmla="*/ 445 h 154830"/>
              <a:gd name="connsiteX4" fmla="*/ 242986 w 369311"/>
              <a:gd name="connsiteY4" fmla="*/ 71883 h 154830"/>
              <a:gd name="connsiteX5" fmla="*/ 81061 w 369311"/>
              <a:gd name="connsiteY5" fmla="*/ 117920 h 154830"/>
              <a:gd name="connsiteX6" fmla="*/ 76298 w 369311"/>
              <a:gd name="connsiteY6" fmla="*/ 154433 h 154830"/>
              <a:gd name="connsiteX7" fmla="*/ 93761 w 369311"/>
              <a:gd name="connsiteY7" fmla="*/ 94108 h 154830"/>
              <a:gd name="connsiteX8" fmla="*/ 98 w 369311"/>
              <a:gd name="connsiteY8" fmla="*/ 43308 h 15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311" h="154830">
                <a:moveTo>
                  <a:pt x="98" y="43308"/>
                </a:moveTo>
                <a:cubicBezTo>
                  <a:pt x="3537" y="44102"/>
                  <a:pt x="84765" y="88022"/>
                  <a:pt x="114398" y="98870"/>
                </a:cubicBezTo>
                <a:cubicBezTo>
                  <a:pt x="144031" y="109718"/>
                  <a:pt x="135565" y="124799"/>
                  <a:pt x="177898" y="108395"/>
                </a:cubicBezTo>
                <a:cubicBezTo>
                  <a:pt x="220231" y="91991"/>
                  <a:pt x="368398" y="445"/>
                  <a:pt x="368398" y="445"/>
                </a:cubicBezTo>
                <a:cubicBezTo>
                  <a:pt x="379246" y="-5640"/>
                  <a:pt x="290876" y="52304"/>
                  <a:pt x="242986" y="71883"/>
                </a:cubicBezTo>
                <a:cubicBezTo>
                  <a:pt x="195097" y="91462"/>
                  <a:pt x="108842" y="104162"/>
                  <a:pt x="81061" y="117920"/>
                </a:cubicBezTo>
                <a:cubicBezTo>
                  <a:pt x="53280" y="131678"/>
                  <a:pt x="74181" y="158402"/>
                  <a:pt x="76298" y="154433"/>
                </a:cubicBezTo>
                <a:cubicBezTo>
                  <a:pt x="78415" y="150464"/>
                  <a:pt x="102757" y="112364"/>
                  <a:pt x="93761" y="94108"/>
                </a:cubicBezTo>
                <a:cubicBezTo>
                  <a:pt x="84765" y="75852"/>
                  <a:pt x="-3341" y="42514"/>
                  <a:pt x="98" y="433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4" name="フリーフォーム: 図形 1853">
            <a:extLst>
              <a:ext uri="{FF2B5EF4-FFF2-40B4-BE49-F238E27FC236}">
                <a16:creationId xmlns:a16="http://schemas.microsoft.com/office/drawing/2014/main" id="{53985862-3B92-4046-AB5F-09EF1C61F018}"/>
              </a:ext>
            </a:extLst>
          </p:cNvPr>
          <p:cNvSpPr/>
          <p:nvPr/>
        </p:nvSpPr>
        <p:spPr>
          <a:xfrm>
            <a:off x="4726776" y="2847894"/>
            <a:ext cx="129327" cy="163914"/>
          </a:xfrm>
          <a:custGeom>
            <a:avLst/>
            <a:gdLst>
              <a:gd name="connsiteX0" fmla="*/ 33607 w 129327"/>
              <a:gd name="connsiteY0" fmla="*/ 1139 h 163914"/>
              <a:gd name="connsiteX1" fmla="*/ 128857 w 129327"/>
              <a:gd name="connsiteY1" fmla="*/ 54056 h 163914"/>
              <a:gd name="connsiteX2" fmla="*/ 67474 w 129327"/>
              <a:gd name="connsiteY2" fmla="*/ 145073 h 163914"/>
              <a:gd name="connsiteX3" fmla="*/ 6091 w 129327"/>
              <a:gd name="connsiteY3" fmla="*/ 159889 h 163914"/>
              <a:gd name="connsiteX4" fmla="*/ 8207 w 129327"/>
              <a:gd name="connsiteY4" fmla="*/ 92156 h 163914"/>
              <a:gd name="connsiteX5" fmla="*/ 59007 w 129327"/>
              <a:gd name="connsiteY5" fmla="*/ 102739 h 163914"/>
              <a:gd name="connsiteX6" fmla="*/ 33607 w 129327"/>
              <a:gd name="connsiteY6" fmla="*/ 1139 h 16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327" h="163914">
                <a:moveTo>
                  <a:pt x="33607" y="1139"/>
                </a:moveTo>
                <a:cubicBezTo>
                  <a:pt x="45249" y="-6975"/>
                  <a:pt x="123213" y="30067"/>
                  <a:pt x="128857" y="54056"/>
                </a:cubicBezTo>
                <a:cubicBezTo>
                  <a:pt x="134501" y="78045"/>
                  <a:pt x="87935" y="127434"/>
                  <a:pt x="67474" y="145073"/>
                </a:cubicBezTo>
                <a:cubicBezTo>
                  <a:pt x="47013" y="162712"/>
                  <a:pt x="15969" y="168708"/>
                  <a:pt x="6091" y="159889"/>
                </a:cubicBezTo>
                <a:cubicBezTo>
                  <a:pt x="-3787" y="151070"/>
                  <a:pt x="-612" y="101681"/>
                  <a:pt x="8207" y="92156"/>
                </a:cubicBezTo>
                <a:cubicBezTo>
                  <a:pt x="17026" y="82631"/>
                  <a:pt x="53010" y="112969"/>
                  <a:pt x="59007" y="102739"/>
                </a:cubicBezTo>
                <a:cubicBezTo>
                  <a:pt x="65004" y="92509"/>
                  <a:pt x="21965" y="9253"/>
                  <a:pt x="33607" y="1139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5" name="フリーフォーム: 図形 1854">
            <a:extLst>
              <a:ext uri="{FF2B5EF4-FFF2-40B4-BE49-F238E27FC236}">
                <a16:creationId xmlns:a16="http://schemas.microsoft.com/office/drawing/2014/main" id="{642E81E8-D704-417A-84E3-1EC092FDA06B}"/>
              </a:ext>
            </a:extLst>
          </p:cNvPr>
          <p:cNvSpPr/>
          <p:nvPr/>
        </p:nvSpPr>
        <p:spPr>
          <a:xfrm>
            <a:off x="4577006" y="3043766"/>
            <a:ext cx="50038" cy="194736"/>
          </a:xfrm>
          <a:custGeom>
            <a:avLst/>
            <a:gdLst>
              <a:gd name="connsiteX0" fmla="*/ 9811 w 50038"/>
              <a:gd name="connsiteY0" fmla="*/ 1 h 194736"/>
              <a:gd name="connsiteX1" fmla="*/ 50027 w 50038"/>
              <a:gd name="connsiteY1" fmla="*/ 122767 h 194736"/>
              <a:gd name="connsiteX2" fmla="*/ 5577 w 50038"/>
              <a:gd name="connsiteY2" fmla="*/ 194734 h 194736"/>
              <a:gd name="connsiteX3" fmla="*/ 1344 w 50038"/>
              <a:gd name="connsiteY3" fmla="*/ 124884 h 194736"/>
              <a:gd name="connsiteX4" fmla="*/ 9811 w 50038"/>
              <a:gd name="connsiteY4" fmla="*/ 1 h 19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8" h="194736">
                <a:moveTo>
                  <a:pt x="9811" y="1"/>
                </a:moveTo>
                <a:cubicBezTo>
                  <a:pt x="17925" y="-352"/>
                  <a:pt x="50733" y="90312"/>
                  <a:pt x="50027" y="122767"/>
                </a:cubicBezTo>
                <a:cubicBezTo>
                  <a:pt x="49321" y="155222"/>
                  <a:pt x="13691" y="194381"/>
                  <a:pt x="5577" y="194734"/>
                </a:cubicBezTo>
                <a:cubicBezTo>
                  <a:pt x="-2537" y="195087"/>
                  <a:pt x="286" y="153459"/>
                  <a:pt x="1344" y="124884"/>
                </a:cubicBezTo>
                <a:cubicBezTo>
                  <a:pt x="2402" y="96309"/>
                  <a:pt x="1697" y="354"/>
                  <a:pt x="9811" y="1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6" name="フリーフォーム: 図形 1855">
            <a:extLst>
              <a:ext uri="{FF2B5EF4-FFF2-40B4-BE49-F238E27FC236}">
                <a16:creationId xmlns:a16="http://schemas.microsoft.com/office/drawing/2014/main" id="{87C29AFD-4D20-49E5-814F-DBB230C38664}"/>
              </a:ext>
            </a:extLst>
          </p:cNvPr>
          <p:cNvSpPr/>
          <p:nvPr/>
        </p:nvSpPr>
        <p:spPr>
          <a:xfrm>
            <a:off x="1272104" y="4180075"/>
            <a:ext cx="666828" cy="339090"/>
          </a:xfrm>
          <a:custGeom>
            <a:avLst/>
            <a:gdLst>
              <a:gd name="connsiteX0" fmla="*/ 666763 w 666828"/>
              <a:gd name="connsiteY0" fmla="*/ 342 h 339090"/>
              <a:gd name="connsiteX1" fmla="*/ 440279 w 666828"/>
              <a:gd name="connsiteY1" fmla="*/ 192958 h 339090"/>
              <a:gd name="connsiteX2" fmla="*/ 404296 w 666828"/>
              <a:gd name="connsiteY2" fmla="*/ 303025 h 339090"/>
              <a:gd name="connsiteX3" fmla="*/ 13 w 666828"/>
              <a:gd name="connsiteY3" fmla="*/ 339008 h 339090"/>
              <a:gd name="connsiteX4" fmla="*/ 419113 w 666828"/>
              <a:gd name="connsiteY4" fmla="*/ 313608 h 339090"/>
              <a:gd name="connsiteX5" fmla="*/ 461446 w 666828"/>
              <a:gd name="connsiteY5" fmla="*/ 298792 h 339090"/>
              <a:gd name="connsiteX6" fmla="*/ 463563 w 666828"/>
              <a:gd name="connsiteY6" fmla="*/ 243758 h 339090"/>
              <a:gd name="connsiteX7" fmla="*/ 666763 w 666828"/>
              <a:gd name="connsiteY7" fmla="*/ 342 h 33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828" h="339090">
                <a:moveTo>
                  <a:pt x="666763" y="342"/>
                </a:moveTo>
                <a:cubicBezTo>
                  <a:pt x="662882" y="-8125"/>
                  <a:pt x="484023" y="142511"/>
                  <a:pt x="440279" y="192958"/>
                </a:cubicBezTo>
                <a:cubicBezTo>
                  <a:pt x="396534" y="243405"/>
                  <a:pt x="477674" y="278683"/>
                  <a:pt x="404296" y="303025"/>
                </a:cubicBezTo>
                <a:cubicBezTo>
                  <a:pt x="330918" y="327367"/>
                  <a:pt x="-2456" y="337244"/>
                  <a:pt x="13" y="339008"/>
                </a:cubicBezTo>
                <a:cubicBezTo>
                  <a:pt x="2482" y="340772"/>
                  <a:pt x="419113" y="313608"/>
                  <a:pt x="419113" y="313608"/>
                </a:cubicBezTo>
                <a:cubicBezTo>
                  <a:pt x="496019" y="306905"/>
                  <a:pt x="454038" y="310434"/>
                  <a:pt x="461446" y="298792"/>
                </a:cubicBezTo>
                <a:cubicBezTo>
                  <a:pt x="468854" y="287150"/>
                  <a:pt x="425110" y="294205"/>
                  <a:pt x="463563" y="243758"/>
                </a:cubicBezTo>
                <a:cubicBezTo>
                  <a:pt x="502016" y="193311"/>
                  <a:pt x="670644" y="8809"/>
                  <a:pt x="666763" y="3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C78E43BD-EFA9-41D3-B0B2-0F68C4E0D1CC}"/>
              </a:ext>
            </a:extLst>
          </p:cNvPr>
          <p:cNvSpPr/>
          <p:nvPr/>
        </p:nvSpPr>
        <p:spPr>
          <a:xfrm>
            <a:off x="4486897" y="4480391"/>
            <a:ext cx="193717" cy="479206"/>
          </a:xfrm>
          <a:custGeom>
            <a:avLst/>
            <a:gdLst>
              <a:gd name="connsiteX0" fmla="*/ 436 w 193717"/>
              <a:gd name="connsiteY0" fmla="*/ 592 h 479206"/>
              <a:gd name="connsiteX1" fmla="*/ 186703 w 193717"/>
              <a:gd name="connsiteY1" fmla="*/ 161459 h 479206"/>
              <a:gd name="connsiteX2" fmla="*/ 144370 w 193717"/>
              <a:gd name="connsiteY2" fmla="*/ 328676 h 479206"/>
              <a:gd name="connsiteX3" fmla="*/ 49120 w 193717"/>
              <a:gd name="connsiteY3" fmla="*/ 478959 h 479206"/>
              <a:gd name="connsiteX4" fmla="*/ 99920 w 193717"/>
              <a:gd name="connsiteY4" fmla="*/ 360426 h 479206"/>
              <a:gd name="connsiteX5" fmla="*/ 133786 w 193717"/>
              <a:gd name="connsiteY5" fmla="*/ 220726 h 479206"/>
              <a:gd name="connsiteX6" fmla="*/ 436 w 193717"/>
              <a:gd name="connsiteY6" fmla="*/ 592 h 47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717" h="479206">
                <a:moveTo>
                  <a:pt x="436" y="592"/>
                </a:moveTo>
                <a:cubicBezTo>
                  <a:pt x="9255" y="-9286"/>
                  <a:pt x="162714" y="106778"/>
                  <a:pt x="186703" y="161459"/>
                </a:cubicBezTo>
                <a:cubicBezTo>
                  <a:pt x="210692" y="216140"/>
                  <a:pt x="167300" y="275759"/>
                  <a:pt x="144370" y="328676"/>
                </a:cubicBezTo>
                <a:cubicBezTo>
                  <a:pt x="121440" y="381593"/>
                  <a:pt x="56528" y="473667"/>
                  <a:pt x="49120" y="478959"/>
                </a:cubicBezTo>
                <a:cubicBezTo>
                  <a:pt x="41712" y="484251"/>
                  <a:pt x="85809" y="403465"/>
                  <a:pt x="99920" y="360426"/>
                </a:cubicBezTo>
                <a:cubicBezTo>
                  <a:pt x="114031" y="317387"/>
                  <a:pt x="148250" y="276465"/>
                  <a:pt x="133786" y="220726"/>
                </a:cubicBezTo>
                <a:cubicBezTo>
                  <a:pt x="119322" y="164987"/>
                  <a:pt x="-8383" y="10470"/>
                  <a:pt x="436" y="592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289F121A-B6EB-4337-AFB2-E2BEB5310845}"/>
              </a:ext>
            </a:extLst>
          </p:cNvPr>
          <p:cNvSpPr/>
          <p:nvPr/>
        </p:nvSpPr>
        <p:spPr>
          <a:xfrm>
            <a:off x="4193607" y="4468236"/>
            <a:ext cx="438218" cy="677381"/>
          </a:xfrm>
          <a:custGeom>
            <a:avLst/>
            <a:gdLst>
              <a:gd name="connsiteX0" fmla="*/ 295843 w 438218"/>
              <a:gd name="connsiteY0" fmla="*/ 47 h 677381"/>
              <a:gd name="connsiteX1" fmla="*/ 429193 w 438218"/>
              <a:gd name="connsiteY1" fmla="*/ 203247 h 677381"/>
              <a:gd name="connsiteX2" fmla="*/ 416493 w 438218"/>
              <a:gd name="connsiteY2" fmla="*/ 304847 h 677381"/>
              <a:gd name="connsiteX3" fmla="*/ 338176 w 438218"/>
              <a:gd name="connsiteY3" fmla="*/ 457247 h 677381"/>
              <a:gd name="connsiteX4" fmla="*/ 154026 w 438218"/>
              <a:gd name="connsiteY4" fmla="*/ 624464 h 677381"/>
              <a:gd name="connsiteX5" fmla="*/ 82060 w 438218"/>
              <a:gd name="connsiteY5" fmla="*/ 668914 h 677381"/>
              <a:gd name="connsiteX6" fmla="*/ 73593 w 438218"/>
              <a:gd name="connsiteY6" fmla="*/ 607531 h 677381"/>
              <a:gd name="connsiteX7" fmla="*/ 206943 w 438218"/>
              <a:gd name="connsiteY7" fmla="*/ 493231 h 677381"/>
              <a:gd name="connsiteX8" fmla="*/ 242926 w 438218"/>
              <a:gd name="connsiteY8" fmla="*/ 226531 h 677381"/>
              <a:gd name="connsiteX9" fmla="*/ 175193 w 438218"/>
              <a:gd name="connsiteY9" fmla="*/ 527097 h 677381"/>
              <a:gd name="connsiteX10" fmla="*/ 20676 w 438218"/>
              <a:gd name="connsiteY10" fmla="*/ 609647 h 677381"/>
              <a:gd name="connsiteX11" fmla="*/ 1626 w 438218"/>
              <a:gd name="connsiteY11" fmla="*/ 677381 h 677381"/>
              <a:gd name="connsiteX12" fmla="*/ 1626 w 438218"/>
              <a:gd name="connsiteY12" fmla="*/ 677381 h 677381"/>
              <a:gd name="connsiteX13" fmla="*/ 177310 w 438218"/>
              <a:gd name="connsiteY13" fmla="*/ 645631 h 677381"/>
              <a:gd name="connsiteX14" fmla="*/ 242926 w 438218"/>
              <a:gd name="connsiteY14" fmla="*/ 565197 h 677381"/>
              <a:gd name="connsiteX15" fmla="*/ 268326 w 438218"/>
              <a:gd name="connsiteY15" fmla="*/ 467831 h 677381"/>
              <a:gd name="connsiteX16" fmla="*/ 274676 w 438218"/>
              <a:gd name="connsiteY16" fmla="*/ 245581 h 677381"/>
              <a:gd name="connsiteX17" fmla="*/ 350876 w 438218"/>
              <a:gd name="connsiteY17" fmla="*/ 222297 h 677381"/>
              <a:gd name="connsiteX18" fmla="*/ 295843 w 438218"/>
              <a:gd name="connsiteY18" fmla="*/ 47 h 67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8218" h="677381">
                <a:moveTo>
                  <a:pt x="295843" y="47"/>
                </a:moveTo>
                <a:cubicBezTo>
                  <a:pt x="308896" y="-3128"/>
                  <a:pt x="409085" y="152447"/>
                  <a:pt x="429193" y="203247"/>
                </a:cubicBezTo>
                <a:cubicBezTo>
                  <a:pt x="449301" y="254047"/>
                  <a:pt x="431662" y="262514"/>
                  <a:pt x="416493" y="304847"/>
                </a:cubicBezTo>
                <a:cubicBezTo>
                  <a:pt x="401324" y="347180"/>
                  <a:pt x="381920" y="403978"/>
                  <a:pt x="338176" y="457247"/>
                </a:cubicBezTo>
                <a:cubicBezTo>
                  <a:pt x="294432" y="510516"/>
                  <a:pt x="196712" y="589186"/>
                  <a:pt x="154026" y="624464"/>
                </a:cubicBezTo>
                <a:cubicBezTo>
                  <a:pt x="111340" y="659742"/>
                  <a:pt x="95466" y="671736"/>
                  <a:pt x="82060" y="668914"/>
                </a:cubicBezTo>
                <a:cubicBezTo>
                  <a:pt x="68654" y="666092"/>
                  <a:pt x="52779" y="636812"/>
                  <a:pt x="73593" y="607531"/>
                </a:cubicBezTo>
                <a:cubicBezTo>
                  <a:pt x="94407" y="578250"/>
                  <a:pt x="178721" y="556731"/>
                  <a:pt x="206943" y="493231"/>
                </a:cubicBezTo>
                <a:cubicBezTo>
                  <a:pt x="235165" y="429731"/>
                  <a:pt x="248218" y="220887"/>
                  <a:pt x="242926" y="226531"/>
                </a:cubicBezTo>
                <a:cubicBezTo>
                  <a:pt x="237634" y="232175"/>
                  <a:pt x="212235" y="463244"/>
                  <a:pt x="175193" y="527097"/>
                </a:cubicBezTo>
                <a:cubicBezTo>
                  <a:pt x="138151" y="590950"/>
                  <a:pt x="49604" y="584600"/>
                  <a:pt x="20676" y="609647"/>
                </a:cubicBezTo>
                <a:cubicBezTo>
                  <a:pt x="-8252" y="634694"/>
                  <a:pt x="1626" y="677381"/>
                  <a:pt x="1626" y="677381"/>
                </a:cubicBezTo>
                <a:lnTo>
                  <a:pt x="1626" y="677381"/>
                </a:lnTo>
                <a:cubicBezTo>
                  <a:pt x="30907" y="672089"/>
                  <a:pt x="137093" y="664328"/>
                  <a:pt x="177310" y="645631"/>
                </a:cubicBezTo>
                <a:cubicBezTo>
                  <a:pt x="217527" y="626934"/>
                  <a:pt x="227757" y="594830"/>
                  <a:pt x="242926" y="565197"/>
                </a:cubicBezTo>
                <a:cubicBezTo>
                  <a:pt x="258095" y="535564"/>
                  <a:pt x="263034" y="521100"/>
                  <a:pt x="268326" y="467831"/>
                </a:cubicBezTo>
                <a:cubicBezTo>
                  <a:pt x="273618" y="414562"/>
                  <a:pt x="260918" y="286503"/>
                  <a:pt x="274676" y="245581"/>
                </a:cubicBezTo>
                <a:cubicBezTo>
                  <a:pt x="288434" y="204659"/>
                  <a:pt x="344879" y="257222"/>
                  <a:pt x="350876" y="222297"/>
                </a:cubicBezTo>
                <a:cubicBezTo>
                  <a:pt x="356873" y="187372"/>
                  <a:pt x="282790" y="3222"/>
                  <a:pt x="295843" y="47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7" name="フリーフォーム: 図形 1856">
            <a:extLst>
              <a:ext uri="{FF2B5EF4-FFF2-40B4-BE49-F238E27FC236}">
                <a16:creationId xmlns:a16="http://schemas.microsoft.com/office/drawing/2014/main" id="{E07A7442-CE96-49EB-9A3F-1F5D6B4E5831}"/>
              </a:ext>
            </a:extLst>
          </p:cNvPr>
          <p:cNvSpPr/>
          <p:nvPr/>
        </p:nvSpPr>
        <p:spPr>
          <a:xfrm>
            <a:off x="4254125" y="4489340"/>
            <a:ext cx="312163" cy="612299"/>
          </a:xfrm>
          <a:custGeom>
            <a:avLst/>
            <a:gdLst>
              <a:gd name="connsiteX0" fmla="*/ 250142 w 312163"/>
              <a:gd name="connsiteY0" fmla="*/ 110 h 612299"/>
              <a:gd name="connsiteX1" fmla="*/ 85042 w 312163"/>
              <a:gd name="connsiteY1" fmla="*/ 266810 h 612299"/>
              <a:gd name="connsiteX2" fmla="*/ 76575 w 312163"/>
              <a:gd name="connsiteY2" fmla="*/ 366293 h 612299"/>
              <a:gd name="connsiteX3" fmla="*/ 53292 w 312163"/>
              <a:gd name="connsiteY3" fmla="*/ 501760 h 612299"/>
              <a:gd name="connsiteX4" fmla="*/ 375 w 312163"/>
              <a:gd name="connsiteY4" fmla="*/ 510227 h 612299"/>
              <a:gd name="connsiteX5" fmla="*/ 82925 w 312163"/>
              <a:gd name="connsiteY5" fmla="*/ 478477 h 612299"/>
              <a:gd name="connsiteX6" fmla="*/ 8842 w 312163"/>
              <a:gd name="connsiteY6" fmla="*/ 548327 h 612299"/>
              <a:gd name="connsiteX7" fmla="*/ 97742 w 312163"/>
              <a:gd name="connsiteY7" fmla="*/ 518693 h 612299"/>
              <a:gd name="connsiteX8" fmla="*/ 2492 w 312163"/>
              <a:gd name="connsiteY8" fmla="*/ 611827 h 612299"/>
              <a:gd name="connsiteX9" fmla="*/ 203575 w 312163"/>
              <a:gd name="connsiteY9" fmla="*/ 472127 h 612299"/>
              <a:gd name="connsiteX10" fmla="*/ 233208 w 312163"/>
              <a:gd name="connsiteY10" fmla="*/ 207543 h 612299"/>
              <a:gd name="connsiteX11" fmla="*/ 281892 w 312163"/>
              <a:gd name="connsiteY11" fmla="*/ 345127 h 612299"/>
              <a:gd name="connsiteX12" fmla="*/ 311525 w 312163"/>
              <a:gd name="connsiteY12" fmla="*/ 235060 h 612299"/>
              <a:gd name="connsiteX13" fmla="*/ 250142 w 312163"/>
              <a:gd name="connsiteY13" fmla="*/ 110 h 61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2163" h="612299">
                <a:moveTo>
                  <a:pt x="250142" y="110"/>
                </a:moveTo>
                <a:cubicBezTo>
                  <a:pt x="212395" y="5402"/>
                  <a:pt x="113970" y="205779"/>
                  <a:pt x="85042" y="266810"/>
                </a:cubicBezTo>
                <a:cubicBezTo>
                  <a:pt x="56114" y="327841"/>
                  <a:pt x="81867" y="327135"/>
                  <a:pt x="76575" y="366293"/>
                </a:cubicBezTo>
                <a:cubicBezTo>
                  <a:pt x="71283" y="405451"/>
                  <a:pt x="65992" y="477771"/>
                  <a:pt x="53292" y="501760"/>
                </a:cubicBezTo>
                <a:cubicBezTo>
                  <a:pt x="40592" y="525749"/>
                  <a:pt x="-4564" y="514107"/>
                  <a:pt x="375" y="510227"/>
                </a:cubicBezTo>
                <a:cubicBezTo>
                  <a:pt x="5314" y="506347"/>
                  <a:pt x="81514" y="472127"/>
                  <a:pt x="82925" y="478477"/>
                </a:cubicBezTo>
                <a:cubicBezTo>
                  <a:pt x="84336" y="484827"/>
                  <a:pt x="6373" y="541624"/>
                  <a:pt x="8842" y="548327"/>
                </a:cubicBezTo>
                <a:cubicBezTo>
                  <a:pt x="11311" y="555030"/>
                  <a:pt x="98800" y="508110"/>
                  <a:pt x="97742" y="518693"/>
                </a:cubicBezTo>
                <a:cubicBezTo>
                  <a:pt x="96684" y="529276"/>
                  <a:pt x="-15147" y="619588"/>
                  <a:pt x="2492" y="611827"/>
                </a:cubicBezTo>
                <a:cubicBezTo>
                  <a:pt x="20131" y="604066"/>
                  <a:pt x="165122" y="539508"/>
                  <a:pt x="203575" y="472127"/>
                </a:cubicBezTo>
                <a:cubicBezTo>
                  <a:pt x="242028" y="404746"/>
                  <a:pt x="220155" y="228710"/>
                  <a:pt x="233208" y="207543"/>
                </a:cubicBezTo>
                <a:cubicBezTo>
                  <a:pt x="246261" y="186376"/>
                  <a:pt x="268839" y="340541"/>
                  <a:pt x="281892" y="345127"/>
                </a:cubicBezTo>
                <a:cubicBezTo>
                  <a:pt x="294945" y="349713"/>
                  <a:pt x="316111" y="288682"/>
                  <a:pt x="311525" y="235060"/>
                </a:cubicBezTo>
                <a:cubicBezTo>
                  <a:pt x="306939" y="181438"/>
                  <a:pt x="287889" y="-5182"/>
                  <a:pt x="250142" y="110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8" name="フリーフォーム: 図形 1857">
            <a:extLst>
              <a:ext uri="{FF2B5EF4-FFF2-40B4-BE49-F238E27FC236}">
                <a16:creationId xmlns:a16="http://schemas.microsoft.com/office/drawing/2014/main" id="{C65E07E8-28E7-4362-935C-154B56F4EAF7}"/>
              </a:ext>
            </a:extLst>
          </p:cNvPr>
          <p:cNvSpPr/>
          <p:nvPr/>
        </p:nvSpPr>
        <p:spPr>
          <a:xfrm>
            <a:off x="3678731" y="4019210"/>
            <a:ext cx="199907" cy="995196"/>
          </a:xfrm>
          <a:custGeom>
            <a:avLst/>
            <a:gdLst>
              <a:gd name="connsiteX0" fmla="*/ 36 w 199907"/>
              <a:gd name="connsiteY0" fmla="*/ 163323 h 995196"/>
              <a:gd name="connsiteX1" fmla="*/ 118569 w 199907"/>
              <a:gd name="connsiteY1" fmla="*/ 2457 h 995196"/>
              <a:gd name="connsiteX2" fmla="*/ 184186 w 199907"/>
              <a:gd name="connsiteY2" fmla="*/ 74423 h 995196"/>
              <a:gd name="connsiteX3" fmla="*/ 167252 w 199907"/>
              <a:gd name="connsiteY3" fmla="*/ 188723 h 995196"/>
              <a:gd name="connsiteX4" fmla="*/ 175719 w 199907"/>
              <a:gd name="connsiteY4" fmla="*/ 561257 h 995196"/>
              <a:gd name="connsiteX5" fmla="*/ 199002 w 199907"/>
              <a:gd name="connsiteY5" fmla="*/ 957073 h 995196"/>
              <a:gd name="connsiteX6" fmla="*/ 192652 w 199907"/>
              <a:gd name="connsiteY6" fmla="*/ 686140 h 995196"/>
              <a:gd name="connsiteX7" fmla="*/ 169369 w 199907"/>
              <a:gd name="connsiteY7" fmla="*/ 717890 h 995196"/>
              <a:gd name="connsiteX8" fmla="*/ 194769 w 199907"/>
              <a:gd name="connsiteY8" fmla="*/ 984590 h 995196"/>
              <a:gd name="connsiteX9" fmla="*/ 131269 w 199907"/>
              <a:gd name="connsiteY9" fmla="*/ 931673 h 995196"/>
              <a:gd name="connsiteX10" fmla="*/ 107986 w 199907"/>
              <a:gd name="connsiteY10" fmla="*/ 834307 h 995196"/>
              <a:gd name="connsiteX11" fmla="*/ 118569 w 199907"/>
              <a:gd name="connsiteY11" fmla="*/ 590890 h 995196"/>
              <a:gd name="connsiteX12" fmla="*/ 127036 w 199907"/>
              <a:gd name="connsiteY12" fmla="*/ 140040 h 995196"/>
              <a:gd name="connsiteX13" fmla="*/ 131269 w 199907"/>
              <a:gd name="connsiteY13" fmla="*/ 599357 h 995196"/>
              <a:gd name="connsiteX14" fmla="*/ 118569 w 199907"/>
              <a:gd name="connsiteY14" fmla="*/ 250107 h 995196"/>
              <a:gd name="connsiteX15" fmla="*/ 105869 w 199907"/>
              <a:gd name="connsiteY15" fmla="*/ 176023 h 995196"/>
              <a:gd name="connsiteX16" fmla="*/ 36 w 199907"/>
              <a:gd name="connsiteY16" fmla="*/ 163323 h 99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9907" h="995196">
                <a:moveTo>
                  <a:pt x="36" y="163323"/>
                </a:moveTo>
                <a:cubicBezTo>
                  <a:pt x="2153" y="134395"/>
                  <a:pt x="87877" y="17274"/>
                  <a:pt x="118569" y="2457"/>
                </a:cubicBezTo>
                <a:cubicBezTo>
                  <a:pt x="149261" y="-12360"/>
                  <a:pt x="176072" y="43379"/>
                  <a:pt x="184186" y="74423"/>
                </a:cubicBezTo>
                <a:cubicBezTo>
                  <a:pt x="192300" y="105467"/>
                  <a:pt x="168663" y="107584"/>
                  <a:pt x="167252" y="188723"/>
                </a:cubicBezTo>
                <a:cubicBezTo>
                  <a:pt x="165841" y="269862"/>
                  <a:pt x="170427" y="433199"/>
                  <a:pt x="175719" y="561257"/>
                </a:cubicBezTo>
                <a:cubicBezTo>
                  <a:pt x="181011" y="689315"/>
                  <a:pt x="196180" y="936259"/>
                  <a:pt x="199002" y="957073"/>
                </a:cubicBezTo>
                <a:cubicBezTo>
                  <a:pt x="201824" y="977887"/>
                  <a:pt x="197591" y="726004"/>
                  <a:pt x="192652" y="686140"/>
                </a:cubicBezTo>
                <a:cubicBezTo>
                  <a:pt x="187713" y="646276"/>
                  <a:pt x="169016" y="668148"/>
                  <a:pt x="169369" y="717890"/>
                </a:cubicBezTo>
                <a:cubicBezTo>
                  <a:pt x="169722" y="767632"/>
                  <a:pt x="201119" y="948960"/>
                  <a:pt x="194769" y="984590"/>
                </a:cubicBezTo>
                <a:cubicBezTo>
                  <a:pt x="188419" y="1020220"/>
                  <a:pt x="145733" y="956720"/>
                  <a:pt x="131269" y="931673"/>
                </a:cubicBezTo>
                <a:cubicBezTo>
                  <a:pt x="116805" y="906626"/>
                  <a:pt x="110103" y="891104"/>
                  <a:pt x="107986" y="834307"/>
                </a:cubicBezTo>
                <a:cubicBezTo>
                  <a:pt x="105869" y="777510"/>
                  <a:pt x="115394" y="706601"/>
                  <a:pt x="118569" y="590890"/>
                </a:cubicBezTo>
                <a:cubicBezTo>
                  <a:pt x="121744" y="475179"/>
                  <a:pt x="124919" y="138629"/>
                  <a:pt x="127036" y="140040"/>
                </a:cubicBezTo>
                <a:cubicBezTo>
                  <a:pt x="129153" y="141451"/>
                  <a:pt x="132680" y="581013"/>
                  <a:pt x="131269" y="599357"/>
                </a:cubicBezTo>
                <a:cubicBezTo>
                  <a:pt x="129858" y="617701"/>
                  <a:pt x="122802" y="320663"/>
                  <a:pt x="118569" y="250107"/>
                </a:cubicBezTo>
                <a:cubicBezTo>
                  <a:pt x="114336" y="179551"/>
                  <a:pt x="123155" y="194720"/>
                  <a:pt x="105869" y="176023"/>
                </a:cubicBezTo>
                <a:cubicBezTo>
                  <a:pt x="88583" y="157326"/>
                  <a:pt x="-2081" y="192251"/>
                  <a:pt x="36" y="163323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9" name="フリーフォーム: 図形 1858">
            <a:extLst>
              <a:ext uri="{FF2B5EF4-FFF2-40B4-BE49-F238E27FC236}">
                <a16:creationId xmlns:a16="http://schemas.microsoft.com/office/drawing/2014/main" id="{1B8D9383-D81C-4F26-BD0B-6D03F0F94222}"/>
              </a:ext>
            </a:extLst>
          </p:cNvPr>
          <p:cNvSpPr/>
          <p:nvPr/>
        </p:nvSpPr>
        <p:spPr>
          <a:xfrm>
            <a:off x="3691720" y="4070608"/>
            <a:ext cx="115093" cy="894470"/>
          </a:xfrm>
          <a:custGeom>
            <a:avLst/>
            <a:gdLst>
              <a:gd name="connsiteX0" fmla="*/ 114047 w 115093"/>
              <a:gd name="connsiteY0" fmla="*/ 1859 h 894470"/>
              <a:gd name="connsiteX1" fmla="*/ 88647 w 115093"/>
              <a:gd name="connsiteY1" fmla="*/ 103459 h 894470"/>
              <a:gd name="connsiteX2" fmla="*/ 86530 w 115093"/>
              <a:gd name="connsiteY2" fmla="*/ 211409 h 894470"/>
              <a:gd name="connsiteX3" fmla="*/ 84413 w 115093"/>
              <a:gd name="connsiteY3" fmla="*/ 865459 h 894470"/>
              <a:gd name="connsiteX4" fmla="*/ 54780 w 115093"/>
              <a:gd name="connsiteY4" fmla="*/ 736342 h 894470"/>
              <a:gd name="connsiteX5" fmla="*/ 1863 w 115093"/>
              <a:gd name="connsiteY5" fmla="*/ 346875 h 894470"/>
              <a:gd name="connsiteX6" fmla="*/ 14563 w 115093"/>
              <a:gd name="connsiteY6" fmla="*/ 73825 h 894470"/>
              <a:gd name="connsiteX7" fmla="*/ 39963 w 115093"/>
              <a:gd name="connsiteY7" fmla="*/ 173309 h 894470"/>
              <a:gd name="connsiteX8" fmla="*/ 48430 w 115093"/>
              <a:gd name="connsiteY8" fmla="*/ 46309 h 894470"/>
              <a:gd name="connsiteX9" fmla="*/ 114047 w 115093"/>
              <a:gd name="connsiteY9" fmla="*/ 1859 h 89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093" h="894470">
                <a:moveTo>
                  <a:pt x="114047" y="1859"/>
                </a:moveTo>
                <a:cubicBezTo>
                  <a:pt x="120750" y="11384"/>
                  <a:pt x="93233" y="68534"/>
                  <a:pt x="88647" y="103459"/>
                </a:cubicBezTo>
                <a:cubicBezTo>
                  <a:pt x="84061" y="138384"/>
                  <a:pt x="87236" y="84409"/>
                  <a:pt x="86530" y="211409"/>
                </a:cubicBezTo>
                <a:cubicBezTo>
                  <a:pt x="85824" y="338409"/>
                  <a:pt x="89705" y="777970"/>
                  <a:pt x="84413" y="865459"/>
                </a:cubicBezTo>
                <a:cubicBezTo>
                  <a:pt x="79121" y="952948"/>
                  <a:pt x="68538" y="822773"/>
                  <a:pt x="54780" y="736342"/>
                </a:cubicBezTo>
                <a:cubicBezTo>
                  <a:pt x="41022" y="649911"/>
                  <a:pt x="8566" y="457295"/>
                  <a:pt x="1863" y="346875"/>
                </a:cubicBezTo>
                <a:cubicBezTo>
                  <a:pt x="-4840" y="236456"/>
                  <a:pt x="8213" y="102753"/>
                  <a:pt x="14563" y="73825"/>
                </a:cubicBezTo>
                <a:cubicBezTo>
                  <a:pt x="20913" y="44897"/>
                  <a:pt x="34319" y="177895"/>
                  <a:pt x="39963" y="173309"/>
                </a:cubicBezTo>
                <a:cubicBezTo>
                  <a:pt x="45607" y="168723"/>
                  <a:pt x="35730" y="71356"/>
                  <a:pt x="48430" y="46309"/>
                </a:cubicBezTo>
                <a:cubicBezTo>
                  <a:pt x="61130" y="21262"/>
                  <a:pt x="107344" y="-7666"/>
                  <a:pt x="114047" y="1859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0" name="フリーフォーム: 図形 1859">
            <a:extLst>
              <a:ext uri="{FF2B5EF4-FFF2-40B4-BE49-F238E27FC236}">
                <a16:creationId xmlns:a16="http://schemas.microsoft.com/office/drawing/2014/main" id="{1359EB8A-BEA7-484E-99BE-3A49915AA361}"/>
              </a:ext>
            </a:extLst>
          </p:cNvPr>
          <p:cNvSpPr/>
          <p:nvPr/>
        </p:nvSpPr>
        <p:spPr>
          <a:xfrm>
            <a:off x="3795712" y="4953574"/>
            <a:ext cx="672642" cy="132993"/>
          </a:xfrm>
          <a:custGeom>
            <a:avLst/>
            <a:gdLst>
              <a:gd name="connsiteX0" fmla="*/ 5821 w 672642"/>
              <a:gd name="connsiteY0" fmla="*/ 35409 h 132993"/>
              <a:gd name="connsiteX1" fmla="*/ 344488 w 672642"/>
              <a:gd name="connsiteY1" fmla="*/ 35409 h 132993"/>
              <a:gd name="connsiteX2" fmla="*/ 670455 w 672642"/>
              <a:gd name="connsiteY2" fmla="*/ 3659 h 132993"/>
              <a:gd name="connsiteX3" fmla="*/ 486305 w 672642"/>
              <a:gd name="connsiteY3" fmla="*/ 132776 h 132993"/>
              <a:gd name="connsiteX4" fmla="*/ 473605 w 672642"/>
              <a:gd name="connsiteY4" fmla="*/ 35409 h 132993"/>
              <a:gd name="connsiteX5" fmla="*/ 151871 w 672642"/>
              <a:gd name="connsiteY5" fmla="*/ 73509 h 132993"/>
              <a:gd name="connsiteX6" fmla="*/ 5821 w 672642"/>
              <a:gd name="connsiteY6" fmla="*/ 35409 h 13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2642" h="132993">
                <a:moveTo>
                  <a:pt x="5821" y="35409"/>
                </a:moveTo>
                <a:cubicBezTo>
                  <a:pt x="37924" y="29059"/>
                  <a:pt x="233716" y="40701"/>
                  <a:pt x="344488" y="35409"/>
                </a:cubicBezTo>
                <a:cubicBezTo>
                  <a:pt x="455260" y="30117"/>
                  <a:pt x="646819" y="-12569"/>
                  <a:pt x="670455" y="3659"/>
                </a:cubicBezTo>
                <a:cubicBezTo>
                  <a:pt x="694091" y="19887"/>
                  <a:pt x="519113" y="127484"/>
                  <a:pt x="486305" y="132776"/>
                </a:cubicBezTo>
                <a:cubicBezTo>
                  <a:pt x="453497" y="138068"/>
                  <a:pt x="529344" y="45287"/>
                  <a:pt x="473605" y="35409"/>
                </a:cubicBezTo>
                <a:cubicBezTo>
                  <a:pt x="417866" y="25531"/>
                  <a:pt x="222074" y="71040"/>
                  <a:pt x="151871" y="73509"/>
                </a:cubicBezTo>
                <a:cubicBezTo>
                  <a:pt x="81668" y="75978"/>
                  <a:pt x="-26282" y="41759"/>
                  <a:pt x="5821" y="35409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1" name="フリーフォーム: 図形 1860">
            <a:extLst>
              <a:ext uri="{FF2B5EF4-FFF2-40B4-BE49-F238E27FC236}">
                <a16:creationId xmlns:a16="http://schemas.microsoft.com/office/drawing/2014/main" id="{FDF72AD9-03DF-49A1-884A-A1D5A81F72C1}"/>
              </a:ext>
            </a:extLst>
          </p:cNvPr>
          <p:cNvSpPr/>
          <p:nvPr/>
        </p:nvSpPr>
        <p:spPr>
          <a:xfrm>
            <a:off x="3811710" y="4986715"/>
            <a:ext cx="606124" cy="48918"/>
          </a:xfrm>
          <a:custGeom>
            <a:avLst/>
            <a:gdLst>
              <a:gd name="connsiteX0" fmla="*/ 407 w 606124"/>
              <a:gd name="connsiteY0" fmla="*/ 27668 h 48918"/>
              <a:gd name="connsiteX1" fmla="*/ 161273 w 606124"/>
              <a:gd name="connsiteY1" fmla="*/ 48835 h 48918"/>
              <a:gd name="connsiteX2" fmla="*/ 324257 w 606124"/>
              <a:gd name="connsiteY2" fmla="*/ 19202 h 48918"/>
              <a:gd name="connsiteX3" fmla="*/ 593073 w 606124"/>
              <a:gd name="connsiteY3" fmla="*/ 25552 h 48918"/>
              <a:gd name="connsiteX4" fmla="*/ 527457 w 606124"/>
              <a:gd name="connsiteY4" fmla="*/ 152 h 48918"/>
              <a:gd name="connsiteX5" fmla="*/ 209957 w 606124"/>
              <a:gd name="connsiteY5" fmla="*/ 14968 h 48918"/>
              <a:gd name="connsiteX6" fmla="*/ 407 w 606124"/>
              <a:gd name="connsiteY6" fmla="*/ 27668 h 4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124" h="48918">
                <a:moveTo>
                  <a:pt x="407" y="27668"/>
                </a:moveTo>
                <a:cubicBezTo>
                  <a:pt x="-7707" y="33313"/>
                  <a:pt x="107298" y="50246"/>
                  <a:pt x="161273" y="48835"/>
                </a:cubicBezTo>
                <a:cubicBezTo>
                  <a:pt x="215248" y="47424"/>
                  <a:pt x="252290" y="23083"/>
                  <a:pt x="324257" y="19202"/>
                </a:cubicBezTo>
                <a:cubicBezTo>
                  <a:pt x="396224" y="15321"/>
                  <a:pt x="559206" y="28727"/>
                  <a:pt x="593073" y="25552"/>
                </a:cubicBezTo>
                <a:cubicBezTo>
                  <a:pt x="626940" y="22377"/>
                  <a:pt x="591310" y="1916"/>
                  <a:pt x="527457" y="152"/>
                </a:cubicBezTo>
                <a:cubicBezTo>
                  <a:pt x="463604" y="-1612"/>
                  <a:pt x="298151" y="12499"/>
                  <a:pt x="209957" y="14968"/>
                </a:cubicBezTo>
                <a:cubicBezTo>
                  <a:pt x="121763" y="17437"/>
                  <a:pt x="8521" y="22023"/>
                  <a:pt x="407" y="27668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2" name="フリーフォーム: 図形 1861">
            <a:extLst>
              <a:ext uri="{FF2B5EF4-FFF2-40B4-BE49-F238E27FC236}">
                <a16:creationId xmlns:a16="http://schemas.microsoft.com/office/drawing/2014/main" id="{95B508D5-6234-47B0-92C9-649317BD1155}"/>
              </a:ext>
            </a:extLst>
          </p:cNvPr>
          <p:cNvSpPr/>
          <p:nvPr/>
        </p:nvSpPr>
        <p:spPr>
          <a:xfrm>
            <a:off x="4227441" y="4963399"/>
            <a:ext cx="103963" cy="194825"/>
          </a:xfrm>
          <a:custGeom>
            <a:avLst/>
            <a:gdLst>
              <a:gd name="connsiteX0" fmla="*/ 103259 w 103963"/>
              <a:gd name="connsiteY0" fmla="*/ 184 h 194825"/>
              <a:gd name="connsiteX1" fmla="*/ 3776 w 103963"/>
              <a:gd name="connsiteY1" fmla="*/ 59451 h 194825"/>
              <a:gd name="connsiteX2" fmla="*/ 22826 w 103963"/>
              <a:gd name="connsiteY2" fmla="*/ 192801 h 194825"/>
              <a:gd name="connsiteX3" fmla="*/ 41876 w 103963"/>
              <a:gd name="connsiteY3" fmla="*/ 135651 h 194825"/>
              <a:gd name="connsiteX4" fmla="*/ 48226 w 103963"/>
              <a:gd name="connsiteY4" fmla="*/ 76384 h 194825"/>
              <a:gd name="connsiteX5" fmla="*/ 103259 w 103963"/>
              <a:gd name="connsiteY5" fmla="*/ 184 h 19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963" h="194825">
                <a:moveTo>
                  <a:pt x="103259" y="184"/>
                </a:moveTo>
                <a:cubicBezTo>
                  <a:pt x="95851" y="-2638"/>
                  <a:pt x="17182" y="27348"/>
                  <a:pt x="3776" y="59451"/>
                </a:cubicBezTo>
                <a:cubicBezTo>
                  <a:pt x="-9630" y="91554"/>
                  <a:pt x="16476" y="180101"/>
                  <a:pt x="22826" y="192801"/>
                </a:cubicBezTo>
                <a:cubicBezTo>
                  <a:pt x="29176" y="205501"/>
                  <a:pt x="37643" y="155054"/>
                  <a:pt x="41876" y="135651"/>
                </a:cubicBezTo>
                <a:cubicBezTo>
                  <a:pt x="46109" y="116248"/>
                  <a:pt x="39054" y="96845"/>
                  <a:pt x="48226" y="76384"/>
                </a:cubicBezTo>
                <a:cubicBezTo>
                  <a:pt x="57398" y="55923"/>
                  <a:pt x="110667" y="3006"/>
                  <a:pt x="103259" y="184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3" name="フリーフォーム: 図形 1862">
            <a:extLst>
              <a:ext uri="{FF2B5EF4-FFF2-40B4-BE49-F238E27FC236}">
                <a16:creationId xmlns:a16="http://schemas.microsoft.com/office/drawing/2014/main" id="{71F4B7DF-26D4-4A02-905F-4D1EAAF98759}"/>
              </a:ext>
            </a:extLst>
          </p:cNvPr>
          <p:cNvSpPr/>
          <p:nvPr/>
        </p:nvSpPr>
        <p:spPr>
          <a:xfrm>
            <a:off x="3849552" y="4993520"/>
            <a:ext cx="525678" cy="152025"/>
          </a:xfrm>
          <a:custGeom>
            <a:avLst/>
            <a:gdLst>
              <a:gd name="connsiteX0" fmla="*/ 2781 w 525678"/>
              <a:gd name="connsiteY0" fmla="*/ 16630 h 152025"/>
              <a:gd name="connsiteX1" fmla="*/ 157298 w 525678"/>
              <a:gd name="connsiteY1" fmla="*/ 25097 h 152025"/>
              <a:gd name="connsiteX2" fmla="*/ 364731 w 525678"/>
              <a:gd name="connsiteY2" fmla="*/ 1813 h 152025"/>
              <a:gd name="connsiteX3" fmla="*/ 525598 w 525678"/>
              <a:gd name="connsiteY3" fmla="*/ 3930 h 152025"/>
              <a:gd name="connsiteX4" fmla="*/ 385898 w 525678"/>
              <a:gd name="connsiteY4" fmla="*/ 22980 h 152025"/>
              <a:gd name="connsiteX5" fmla="*/ 343565 w 525678"/>
              <a:gd name="connsiteY5" fmla="*/ 145747 h 152025"/>
              <a:gd name="connsiteX6" fmla="*/ 290648 w 525678"/>
              <a:gd name="connsiteY6" fmla="*/ 124580 h 152025"/>
              <a:gd name="connsiteX7" fmla="*/ 2781 w 525678"/>
              <a:gd name="connsiteY7" fmla="*/ 16630 h 15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678" h="152025">
                <a:moveTo>
                  <a:pt x="2781" y="16630"/>
                </a:moveTo>
                <a:cubicBezTo>
                  <a:pt x="-19444" y="49"/>
                  <a:pt x="96973" y="27566"/>
                  <a:pt x="157298" y="25097"/>
                </a:cubicBezTo>
                <a:cubicBezTo>
                  <a:pt x="217623" y="22628"/>
                  <a:pt x="303348" y="5341"/>
                  <a:pt x="364731" y="1813"/>
                </a:cubicBezTo>
                <a:cubicBezTo>
                  <a:pt x="426114" y="-1715"/>
                  <a:pt x="522070" y="402"/>
                  <a:pt x="525598" y="3930"/>
                </a:cubicBezTo>
                <a:cubicBezTo>
                  <a:pt x="529126" y="7458"/>
                  <a:pt x="416237" y="-656"/>
                  <a:pt x="385898" y="22980"/>
                </a:cubicBezTo>
                <a:cubicBezTo>
                  <a:pt x="355559" y="46616"/>
                  <a:pt x="359440" y="128814"/>
                  <a:pt x="343565" y="145747"/>
                </a:cubicBezTo>
                <a:cubicBezTo>
                  <a:pt x="327690" y="162680"/>
                  <a:pt x="353795" y="141866"/>
                  <a:pt x="290648" y="124580"/>
                </a:cubicBezTo>
                <a:cubicBezTo>
                  <a:pt x="227501" y="107294"/>
                  <a:pt x="25006" y="33211"/>
                  <a:pt x="2781" y="16630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4" name="フリーフォーム: 図形 1863">
            <a:extLst>
              <a:ext uri="{FF2B5EF4-FFF2-40B4-BE49-F238E27FC236}">
                <a16:creationId xmlns:a16="http://schemas.microsoft.com/office/drawing/2014/main" id="{BA6169CB-95D1-4254-A062-1D77C048B787}"/>
              </a:ext>
            </a:extLst>
          </p:cNvPr>
          <p:cNvSpPr/>
          <p:nvPr/>
        </p:nvSpPr>
        <p:spPr>
          <a:xfrm>
            <a:off x="3760326" y="5009688"/>
            <a:ext cx="509021" cy="117740"/>
          </a:xfrm>
          <a:custGeom>
            <a:avLst/>
            <a:gdLst>
              <a:gd name="connsiteX0" fmla="*/ 56024 w 509021"/>
              <a:gd name="connsiteY0" fmla="*/ 4695 h 117740"/>
              <a:gd name="connsiteX1" fmla="*/ 115291 w 509021"/>
              <a:gd name="connsiteY1" fmla="*/ 19512 h 117740"/>
              <a:gd name="connsiteX2" fmla="*/ 504757 w 509021"/>
              <a:gd name="connsiteY2" fmla="*/ 108412 h 117740"/>
              <a:gd name="connsiteX3" fmla="*/ 333307 w 509021"/>
              <a:gd name="connsiteY3" fmla="*/ 91479 h 117740"/>
              <a:gd name="connsiteX4" fmla="*/ 39091 w 509021"/>
              <a:gd name="connsiteY4" fmla="*/ 59729 h 117740"/>
              <a:gd name="connsiteX5" fmla="*/ 5224 w 509021"/>
              <a:gd name="connsiteY5" fmla="*/ 116879 h 117740"/>
              <a:gd name="connsiteX6" fmla="*/ 56024 w 509021"/>
              <a:gd name="connsiteY6" fmla="*/ 4695 h 11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021" h="117740">
                <a:moveTo>
                  <a:pt x="56024" y="4695"/>
                </a:moveTo>
                <a:cubicBezTo>
                  <a:pt x="74369" y="-11533"/>
                  <a:pt x="115291" y="19512"/>
                  <a:pt x="115291" y="19512"/>
                </a:cubicBezTo>
                <a:cubicBezTo>
                  <a:pt x="190080" y="36798"/>
                  <a:pt x="468421" y="96418"/>
                  <a:pt x="504757" y="108412"/>
                </a:cubicBezTo>
                <a:cubicBezTo>
                  <a:pt x="541093" y="120407"/>
                  <a:pt x="333307" y="91479"/>
                  <a:pt x="333307" y="91479"/>
                </a:cubicBezTo>
                <a:cubicBezTo>
                  <a:pt x="255696" y="83365"/>
                  <a:pt x="93771" y="55496"/>
                  <a:pt x="39091" y="59729"/>
                </a:cubicBezTo>
                <a:cubicBezTo>
                  <a:pt x="-15589" y="63962"/>
                  <a:pt x="2049" y="125699"/>
                  <a:pt x="5224" y="116879"/>
                </a:cubicBezTo>
                <a:cubicBezTo>
                  <a:pt x="8399" y="108060"/>
                  <a:pt x="37679" y="20923"/>
                  <a:pt x="56024" y="4695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5" name="フリーフォーム: 図形 1864">
            <a:extLst>
              <a:ext uri="{FF2B5EF4-FFF2-40B4-BE49-F238E27FC236}">
                <a16:creationId xmlns:a16="http://schemas.microsoft.com/office/drawing/2014/main" id="{D8209859-5FEB-4DDE-9EA6-1BC52A2072B8}"/>
              </a:ext>
            </a:extLst>
          </p:cNvPr>
          <p:cNvSpPr/>
          <p:nvPr/>
        </p:nvSpPr>
        <p:spPr>
          <a:xfrm>
            <a:off x="3796308" y="5067290"/>
            <a:ext cx="540980" cy="91500"/>
          </a:xfrm>
          <a:custGeom>
            <a:avLst/>
            <a:gdLst>
              <a:gd name="connsiteX0" fmla="*/ 7342 w 540980"/>
              <a:gd name="connsiteY0" fmla="*/ 10 h 91500"/>
              <a:gd name="connsiteX1" fmla="*/ 70842 w 540980"/>
              <a:gd name="connsiteY1" fmla="*/ 19060 h 91500"/>
              <a:gd name="connsiteX2" fmla="*/ 394692 w 540980"/>
              <a:gd name="connsiteY2" fmla="*/ 88910 h 91500"/>
              <a:gd name="connsiteX3" fmla="*/ 540742 w 540980"/>
              <a:gd name="connsiteY3" fmla="*/ 74093 h 91500"/>
              <a:gd name="connsiteX4" fmla="*/ 365059 w 540980"/>
              <a:gd name="connsiteY4" fmla="*/ 50810 h 91500"/>
              <a:gd name="connsiteX5" fmla="*/ 187259 w 540980"/>
              <a:gd name="connsiteY5" fmla="*/ 16943 h 91500"/>
              <a:gd name="connsiteX6" fmla="*/ 7342 w 540980"/>
              <a:gd name="connsiteY6" fmla="*/ 10 h 9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980" h="91500">
                <a:moveTo>
                  <a:pt x="7342" y="10"/>
                </a:moveTo>
                <a:cubicBezTo>
                  <a:pt x="-12061" y="363"/>
                  <a:pt x="6284" y="4243"/>
                  <a:pt x="70842" y="19060"/>
                </a:cubicBezTo>
                <a:cubicBezTo>
                  <a:pt x="135400" y="33877"/>
                  <a:pt x="316375" y="79738"/>
                  <a:pt x="394692" y="88910"/>
                </a:cubicBezTo>
                <a:cubicBezTo>
                  <a:pt x="473009" y="98082"/>
                  <a:pt x="545681" y="80443"/>
                  <a:pt x="540742" y="74093"/>
                </a:cubicBezTo>
                <a:cubicBezTo>
                  <a:pt x="535803" y="67743"/>
                  <a:pt x="423973" y="60335"/>
                  <a:pt x="365059" y="50810"/>
                </a:cubicBezTo>
                <a:cubicBezTo>
                  <a:pt x="306145" y="41285"/>
                  <a:pt x="242998" y="25410"/>
                  <a:pt x="187259" y="16943"/>
                </a:cubicBezTo>
                <a:cubicBezTo>
                  <a:pt x="131520" y="8476"/>
                  <a:pt x="26745" y="-343"/>
                  <a:pt x="7342" y="10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6" name="フリーフォーム: 図形 1865">
            <a:extLst>
              <a:ext uri="{FF2B5EF4-FFF2-40B4-BE49-F238E27FC236}">
                <a16:creationId xmlns:a16="http://schemas.microsoft.com/office/drawing/2014/main" id="{30A652DC-A049-4967-91B3-0BFBC9D00875}"/>
              </a:ext>
            </a:extLst>
          </p:cNvPr>
          <p:cNvSpPr/>
          <p:nvPr/>
        </p:nvSpPr>
        <p:spPr>
          <a:xfrm>
            <a:off x="3982835" y="5076415"/>
            <a:ext cx="373776" cy="402844"/>
          </a:xfrm>
          <a:custGeom>
            <a:avLst/>
            <a:gdLst>
              <a:gd name="connsiteX0" fmla="*/ 244148 w 373776"/>
              <a:gd name="connsiteY0" fmla="*/ 20518 h 402844"/>
              <a:gd name="connsiteX1" fmla="*/ 159482 w 373776"/>
              <a:gd name="connsiteY1" fmla="*/ 185618 h 402844"/>
              <a:gd name="connsiteX2" fmla="*/ 732 w 373776"/>
              <a:gd name="connsiteY2" fmla="*/ 399402 h 402844"/>
              <a:gd name="connsiteX3" fmla="*/ 98098 w 373776"/>
              <a:gd name="connsiteY3" fmla="*/ 323202 h 402844"/>
              <a:gd name="connsiteX4" fmla="*/ 45182 w 373776"/>
              <a:gd name="connsiteY4" fmla="*/ 399402 h 402844"/>
              <a:gd name="connsiteX5" fmla="*/ 176415 w 373776"/>
              <a:gd name="connsiteY5" fmla="*/ 266052 h 402844"/>
              <a:gd name="connsiteX6" fmla="*/ 373265 w 373776"/>
              <a:gd name="connsiteY6" fmla="*/ 5702 h 402844"/>
              <a:gd name="connsiteX7" fmla="*/ 233565 w 373776"/>
              <a:gd name="connsiteY7" fmla="*/ 84018 h 402844"/>
              <a:gd name="connsiteX8" fmla="*/ 244148 w 373776"/>
              <a:gd name="connsiteY8" fmla="*/ 20518 h 4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776" h="402844">
                <a:moveTo>
                  <a:pt x="244148" y="20518"/>
                </a:moveTo>
                <a:cubicBezTo>
                  <a:pt x="231801" y="37451"/>
                  <a:pt x="200051" y="122471"/>
                  <a:pt x="159482" y="185618"/>
                </a:cubicBezTo>
                <a:cubicBezTo>
                  <a:pt x="118913" y="248765"/>
                  <a:pt x="10963" y="376471"/>
                  <a:pt x="732" y="399402"/>
                </a:cubicBezTo>
                <a:cubicBezTo>
                  <a:pt x="-9499" y="422333"/>
                  <a:pt x="90690" y="323202"/>
                  <a:pt x="98098" y="323202"/>
                </a:cubicBezTo>
                <a:cubicBezTo>
                  <a:pt x="105506" y="323202"/>
                  <a:pt x="32129" y="408927"/>
                  <a:pt x="45182" y="399402"/>
                </a:cubicBezTo>
                <a:cubicBezTo>
                  <a:pt x="58235" y="389877"/>
                  <a:pt x="121735" y="331669"/>
                  <a:pt x="176415" y="266052"/>
                </a:cubicBezTo>
                <a:cubicBezTo>
                  <a:pt x="231095" y="200435"/>
                  <a:pt x="363740" y="36041"/>
                  <a:pt x="373265" y="5702"/>
                </a:cubicBezTo>
                <a:cubicBezTo>
                  <a:pt x="382790" y="-24637"/>
                  <a:pt x="256496" y="75551"/>
                  <a:pt x="233565" y="84018"/>
                </a:cubicBezTo>
                <a:cubicBezTo>
                  <a:pt x="210634" y="92485"/>
                  <a:pt x="256495" y="3585"/>
                  <a:pt x="244148" y="20518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7" name="フリーフォーム: 図形 1866">
            <a:extLst>
              <a:ext uri="{FF2B5EF4-FFF2-40B4-BE49-F238E27FC236}">
                <a16:creationId xmlns:a16="http://schemas.microsoft.com/office/drawing/2014/main" id="{81EE07C3-FDF7-4BAE-8CDB-D11721511804}"/>
              </a:ext>
            </a:extLst>
          </p:cNvPr>
          <p:cNvSpPr/>
          <p:nvPr/>
        </p:nvSpPr>
        <p:spPr>
          <a:xfrm>
            <a:off x="3641247" y="5293170"/>
            <a:ext cx="470371" cy="176207"/>
          </a:xfrm>
          <a:custGeom>
            <a:avLst/>
            <a:gdLst>
              <a:gd name="connsiteX0" fmla="*/ 67153 w 470371"/>
              <a:gd name="connsiteY0" fmla="*/ 613 h 176207"/>
              <a:gd name="connsiteX1" fmla="*/ 323270 w 470371"/>
              <a:gd name="connsiteY1" fmla="*/ 49297 h 176207"/>
              <a:gd name="connsiteX2" fmla="*/ 469320 w 470371"/>
              <a:gd name="connsiteY2" fmla="*/ 61997 h 176207"/>
              <a:gd name="connsiteX3" fmla="*/ 386770 w 470371"/>
              <a:gd name="connsiteY3" fmla="*/ 114913 h 176207"/>
              <a:gd name="connsiteX4" fmla="*/ 344436 w 470371"/>
              <a:gd name="connsiteY4" fmla="*/ 169947 h 176207"/>
              <a:gd name="connsiteX5" fmla="*/ 264003 w 470371"/>
              <a:gd name="connsiteY5" fmla="*/ 165713 h 176207"/>
              <a:gd name="connsiteX6" fmla="*/ 12120 w 470371"/>
              <a:gd name="connsiteY6" fmla="*/ 87397 h 176207"/>
              <a:gd name="connsiteX7" fmla="*/ 67153 w 470371"/>
              <a:gd name="connsiteY7" fmla="*/ 613 h 17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371" h="176207">
                <a:moveTo>
                  <a:pt x="67153" y="613"/>
                </a:moveTo>
                <a:cubicBezTo>
                  <a:pt x="119011" y="-5737"/>
                  <a:pt x="256242" y="39066"/>
                  <a:pt x="323270" y="49297"/>
                </a:cubicBezTo>
                <a:cubicBezTo>
                  <a:pt x="390298" y="59528"/>
                  <a:pt x="458737" y="51061"/>
                  <a:pt x="469320" y="61997"/>
                </a:cubicBezTo>
                <a:cubicBezTo>
                  <a:pt x="479903" y="72933"/>
                  <a:pt x="407584" y="96921"/>
                  <a:pt x="386770" y="114913"/>
                </a:cubicBezTo>
                <a:cubicBezTo>
                  <a:pt x="365956" y="132905"/>
                  <a:pt x="364897" y="161480"/>
                  <a:pt x="344436" y="169947"/>
                </a:cubicBezTo>
                <a:cubicBezTo>
                  <a:pt x="323975" y="178414"/>
                  <a:pt x="319389" y="179471"/>
                  <a:pt x="264003" y="165713"/>
                </a:cubicBezTo>
                <a:cubicBezTo>
                  <a:pt x="208617" y="151955"/>
                  <a:pt x="43870" y="112091"/>
                  <a:pt x="12120" y="87397"/>
                </a:cubicBezTo>
                <a:cubicBezTo>
                  <a:pt x="-19630" y="62703"/>
                  <a:pt x="15295" y="6963"/>
                  <a:pt x="67153" y="613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8" name="フリーフォーム: 図形 1867">
            <a:extLst>
              <a:ext uri="{FF2B5EF4-FFF2-40B4-BE49-F238E27FC236}">
                <a16:creationId xmlns:a16="http://schemas.microsoft.com/office/drawing/2014/main" id="{6D8AF5B6-63B9-47A7-9354-104F41E2398E}"/>
              </a:ext>
            </a:extLst>
          </p:cNvPr>
          <p:cNvSpPr/>
          <p:nvPr/>
        </p:nvSpPr>
        <p:spPr>
          <a:xfrm>
            <a:off x="3678695" y="4975014"/>
            <a:ext cx="562086" cy="399197"/>
          </a:xfrm>
          <a:custGeom>
            <a:avLst/>
            <a:gdLst>
              <a:gd name="connsiteX0" fmla="*/ 144005 w 562086"/>
              <a:gd name="connsiteY0" fmla="*/ 7619 h 399197"/>
              <a:gd name="connsiteX1" fmla="*/ 52988 w 562086"/>
              <a:gd name="connsiteY1" fmla="*/ 215053 h 399197"/>
              <a:gd name="connsiteX2" fmla="*/ 72 w 562086"/>
              <a:gd name="connsiteY2" fmla="*/ 316653 h 399197"/>
              <a:gd name="connsiteX3" fmla="*/ 63572 w 562086"/>
              <a:gd name="connsiteY3" fmla="*/ 299719 h 399197"/>
              <a:gd name="connsiteX4" fmla="*/ 72038 w 562086"/>
              <a:gd name="connsiteY4" fmla="*/ 394969 h 399197"/>
              <a:gd name="connsiteX5" fmla="*/ 294288 w 562086"/>
              <a:gd name="connsiteY5" fmla="*/ 378036 h 399197"/>
              <a:gd name="connsiteX6" fmla="*/ 429755 w 562086"/>
              <a:gd name="connsiteY6" fmla="*/ 337819 h 399197"/>
              <a:gd name="connsiteX7" fmla="*/ 550405 w 562086"/>
              <a:gd name="connsiteY7" fmla="*/ 174836 h 399197"/>
              <a:gd name="connsiteX8" fmla="*/ 124955 w 562086"/>
              <a:gd name="connsiteY8" fmla="*/ 54186 h 399197"/>
              <a:gd name="connsiteX9" fmla="*/ 144005 w 562086"/>
              <a:gd name="connsiteY9" fmla="*/ 7619 h 39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2086" h="399197">
                <a:moveTo>
                  <a:pt x="144005" y="7619"/>
                </a:moveTo>
                <a:cubicBezTo>
                  <a:pt x="132011" y="34430"/>
                  <a:pt x="76977" y="163547"/>
                  <a:pt x="52988" y="215053"/>
                </a:cubicBezTo>
                <a:cubicBezTo>
                  <a:pt x="28999" y="266559"/>
                  <a:pt x="-1692" y="302542"/>
                  <a:pt x="72" y="316653"/>
                </a:cubicBezTo>
                <a:cubicBezTo>
                  <a:pt x="1836" y="330764"/>
                  <a:pt x="51578" y="286666"/>
                  <a:pt x="63572" y="299719"/>
                </a:cubicBezTo>
                <a:cubicBezTo>
                  <a:pt x="75566" y="312772"/>
                  <a:pt x="33585" y="381916"/>
                  <a:pt x="72038" y="394969"/>
                </a:cubicBezTo>
                <a:cubicBezTo>
                  <a:pt x="110491" y="408022"/>
                  <a:pt x="234669" y="387561"/>
                  <a:pt x="294288" y="378036"/>
                </a:cubicBezTo>
                <a:cubicBezTo>
                  <a:pt x="353907" y="368511"/>
                  <a:pt x="387069" y="371686"/>
                  <a:pt x="429755" y="337819"/>
                </a:cubicBezTo>
                <a:cubicBezTo>
                  <a:pt x="472441" y="303952"/>
                  <a:pt x="601205" y="222108"/>
                  <a:pt x="550405" y="174836"/>
                </a:cubicBezTo>
                <a:cubicBezTo>
                  <a:pt x="499605" y="127564"/>
                  <a:pt x="193747" y="76764"/>
                  <a:pt x="124955" y="54186"/>
                </a:cubicBezTo>
                <a:cubicBezTo>
                  <a:pt x="56163" y="31608"/>
                  <a:pt x="155999" y="-19192"/>
                  <a:pt x="144005" y="7619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9" name="フリーフォーム: 図形 1868">
            <a:extLst>
              <a:ext uri="{FF2B5EF4-FFF2-40B4-BE49-F238E27FC236}">
                <a16:creationId xmlns:a16="http://schemas.microsoft.com/office/drawing/2014/main" id="{6D9280E6-6635-4706-9A32-80A603F5A450}"/>
              </a:ext>
            </a:extLst>
          </p:cNvPr>
          <p:cNvSpPr/>
          <p:nvPr/>
        </p:nvSpPr>
        <p:spPr>
          <a:xfrm>
            <a:off x="3508332" y="5501618"/>
            <a:ext cx="463604" cy="330661"/>
          </a:xfrm>
          <a:custGeom>
            <a:avLst/>
            <a:gdLst>
              <a:gd name="connsiteX0" fmla="*/ 463593 w 463604"/>
              <a:gd name="connsiteY0" fmla="*/ 657 h 330661"/>
              <a:gd name="connsiteX1" fmla="*/ 244518 w 463604"/>
              <a:gd name="connsiteY1" fmla="*/ 95907 h 330661"/>
              <a:gd name="connsiteX2" fmla="*/ 174668 w 463604"/>
              <a:gd name="connsiteY2" fmla="*/ 324507 h 330661"/>
              <a:gd name="connsiteX3" fmla="*/ 43 w 463604"/>
              <a:gd name="connsiteY3" fmla="*/ 264182 h 330661"/>
              <a:gd name="connsiteX4" fmla="*/ 158793 w 463604"/>
              <a:gd name="connsiteY4" fmla="*/ 251482 h 330661"/>
              <a:gd name="connsiteX5" fmla="*/ 254043 w 463604"/>
              <a:gd name="connsiteY5" fmla="*/ 137182 h 330661"/>
              <a:gd name="connsiteX6" fmla="*/ 463593 w 463604"/>
              <a:gd name="connsiteY6" fmla="*/ 657 h 33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604" h="330661">
                <a:moveTo>
                  <a:pt x="463593" y="657"/>
                </a:moveTo>
                <a:cubicBezTo>
                  <a:pt x="462006" y="-6222"/>
                  <a:pt x="292672" y="41932"/>
                  <a:pt x="244518" y="95907"/>
                </a:cubicBezTo>
                <a:cubicBezTo>
                  <a:pt x="196364" y="149882"/>
                  <a:pt x="215414" y="296461"/>
                  <a:pt x="174668" y="324507"/>
                </a:cubicBezTo>
                <a:cubicBezTo>
                  <a:pt x="133922" y="352553"/>
                  <a:pt x="2689" y="276353"/>
                  <a:pt x="43" y="264182"/>
                </a:cubicBezTo>
                <a:cubicBezTo>
                  <a:pt x="-2603" y="252011"/>
                  <a:pt x="116460" y="272649"/>
                  <a:pt x="158793" y="251482"/>
                </a:cubicBezTo>
                <a:cubicBezTo>
                  <a:pt x="201126" y="230315"/>
                  <a:pt x="204830" y="176340"/>
                  <a:pt x="254043" y="137182"/>
                </a:cubicBezTo>
                <a:cubicBezTo>
                  <a:pt x="303255" y="98024"/>
                  <a:pt x="465180" y="7536"/>
                  <a:pt x="463593" y="657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0" name="フリーフォーム: 図形 1869">
            <a:extLst>
              <a:ext uri="{FF2B5EF4-FFF2-40B4-BE49-F238E27FC236}">
                <a16:creationId xmlns:a16="http://schemas.microsoft.com/office/drawing/2014/main" id="{2FDD0838-DBF9-4B14-946B-E6308B8EB263}"/>
              </a:ext>
            </a:extLst>
          </p:cNvPr>
          <p:cNvSpPr/>
          <p:nvPr/>
        </p:nvSpPr>
        <p:spPr>
          <a:xfrm>
            <a:off x="2800320" y="5461658"/>
            <a:ext cx="1201233" cy="1075333"/>
          </a:xfrm>
          <a:custGeom>
            <a:avLst/>
            <a:gdLst>
              <a:gd name="connsiteX0" fmla="*/ 1200180 w 1201233"/>
              <a:gd name="connsiteY0" fmla="*/ 2517 h 1075333"/>
              <a:gd name="connsiteX1" fmla="*/ 1022380 w 1201233"/>
              <a:gd name="connsiteY1" fmla="*/ 443842 h 1075333"/>
              <a:gd name="connsiteX2" fmla="*/ 796955 w 1201233"/>
              <a:gd name="connsiteY2" fmla="*/ 767692 h 1075333"/>
              <a:gd name="connsiteX3" fmla="*/ 533430 w 1201233"/>
              <a:gd name="connsiteY3" fmla="*/ 1021692 h 1075333"/>
              <a:gd name="connsiteX4" fmla="*/ 358805 w 1201233"/>
              <a:gd name="connsiteY4" fmla="*/ 1062967 h 1075333"/>
              <a:gd name="connsiteX5" fmla="*/ 30 w 1201233"/>
              <a:gd name="connsiteY5" fmla="*/ 1072492 h 1075333"/>
              <a:gd name="connsiteX6" fmla="*/ 339755 w 1201233"/>
              <a:gd name="connsiteY6" fmla="*/ 1018517 h 1075333"/>
              <a:gd name="connsiteX7" fmla="*/ 590580 w 1201233"/>
              <a:gd name="connsiteY7" fmla="*/ 837542 h 1075333"/>
              <a:gd name="connsiteX8" fmla="*/ 863630 w 1201233"/>
              <a:gd name="connsiteY8" fmla="*/ 453367 h 1075333"/>
              <a:gd name="connsiteX9" fmla="*/ 996980 w 1201233"/>
              <a:gd name="connsiteY9" fmla="*/ 243817 h 1075333"/>
              <a:gd name="connsiteX10" fmla="*/ 663605 w 1201233"/>
              <a:gd name="connsiteY10" fmla="*/ 704192 h 1075333"/>
              <a:gd name="connsiteX11" fmla="*/ 771555 w 1201233"/>
              <a:gd name="connsiteY11" fmla="*/ 408917 h 1075333"/>
              <a:gd name="connsiteX12" fmla="*/ 590580 w 1201233"/>
              <a:gd name="connsiteY12" fmla="*/ 516867 h 1075333"/>
              <a:gd name="connsiteX13" fmla="*/ 892205 w 1201233"/>
              <a:gd name="connsiteY13" fmla="*/ 27917 h 1075333"/>
              <a:gd name="connsiteX14" fmla="*/ 501680 w 1201233"/>
              <a:gd name="connsiteY14" fmla="*/ 802617 h 1075333"/>
              <a:gd name="connsiteX15" fmla="*/ 939830 w 1201233"/>
              <a:gd name="connsiteY15" fmla="*/ 288267 h 1075333"/>
              <a:gd name="connsiteX16" fmla="*/ 1200180 w 1201233"/>
              <a:gd name="connsiteY16" fmla="*/ 2517 h 107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1233" h="1075333">
                <a:moveTo>
                  <a:pt x="1200180" y="2517"/>
                </a:moveTo>
                <a:cubicBezTo>
                  <a:pt x="1213938" y="28446"/>
                  <a:pt x="1089584" y="316313"/>
                  <a:pt x="1022380" y="443842"/>
                </a:cubicBezTo>
                <a:cubicBezTo>
                  <a:pt x="955176" y="571371"/>
                  <a:pt x="878447" y="671384"/>
                  <a:pt x="796955" y="767692"/>
                </a:cubicBezTo>
                <a:cubicBezTo>
                  <a:pt x="715463" y="864000"/>
                  <a:pt x="606455" y="972480"/>
                  <a:pt x="533430" y="1021692"/>
                </a:cubicBezTo>
                <a:cubicBezTo>
                  <a:pt x="460405" y="1070904"/>
                  <a:pt x="447705" y="1054500"/>
                  <a:pt x="358805" y="1062967"/>
                </a:cubicBezTo>
                <a:cubicBezTo>
                  <a:pt x="269905" y="1071434"/>
                  <a:pt x="3205" y="1079900"/>
                  <a:pt x="30" y="1072492"/>
                </a:cubicBezTo>
                <a:cubicBezTo>
                  <a:pt x="-3145" y="1065084"/>
                  <a:pt x="241330" y="1057675"/>
                  <a:pt x="339755" y="1018517"/>
                </a:cubicBezTo>
                <a:cubicBezTo>
                  <a:pt x="438180" y="979359"/>
                  <a:pt x="503268" y="931734"/>
                  <a:pt x="590580" y="837542"/>
                </a:cubicBezTo>
                <a:cubicBezTo>
                  <a:pt x="677892" y="743350"/>
                  <a:pt x="795897" y="552321"/>
                  <a:pt x="863630" y="453367"/>
                </a:cubicBezTo>
                <a:cubicBezTo>
                  <a:pt x="931363" y="354413"/>
                  <a:pt x="1030317" y="202013"/>
                  <a:pt x="996980" y="243817"/>
                </a:cubicBezTo>
                <a:cubicBezTo>
                  <a:pt x="963643" y="285621"/>
                  <a:pt x="701176" y="676675"/>
                  <a:pt x="663605" y="704192"/>
                </a:cubicBezTo>
                <a:cubicBezTo>
                  <a:pt x="626034" y="731709"/>
                  <a:pt x="783726" y="440138"/>
                  <a:pt x="771555" y="408917"/>
                </a:cubicBezTo>
                <a:cubicBezTo>
                  <a:pt x="759384" y="377696"/>
                  <a:pt x="570472" y="580367"/>
                  <a:pt x="590580" y="516867"/>
                </a:cubicBezTo>
                <a:cubicBezTo>
                  <a:pt x="610688" y="453367"/>
                  <a:pt x="907022" y="-19708"/>
                  <a:pt x="892205" y="27917"/>
                </a:cubicBezTo>
                <a:cubicBezTo>
                  <a:pt x="877388" y="75542"/>
                  <a:pt x="493742" y="759225"/>
                  <a:pt x="501680" y="802617"/>
                </a:cubicBezTo>
                <a:cubicBezTo>
                  <a:pt x="509618" y="846009"/>
                  <a:pt x="826059" y="420029"/>
                  <a:pt x="939830" y="288267"/>
                </a:cubicBezTo>
                <a:cubicBezTo>
                  <a:pt x="1053601" y="156505"/>
                  <a:pt x="1186422" y="-23412"/>
                  <a:pt x="1200180" y="2517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1" name="フリーフォーム: 図形 1870">
            <a:extLst>
              <a:ext uri="{FF2B5EF4-FFF2-40B4-BE49-F238E27FC236}">
                <a16:creationId xmlns:a16="http://schemas.microsoft.com/office/drawing/2014/main" id="{AF86E039-051A-4DCB-867A-0922713AF4D1}"/>
              </a:ext>
            </a:extLst>
          </p:cNvPr>
          <p:cNvSpPr/>
          <p:nvPr/>
        </p:nvSpPr>
        <p:spPr>
          <a:xfrm>
            <a:off x="2951332" y="5272956"/>
            <a:ext cx="1012443" cy="1262596"/>
          </a:xfrm>
          <a:custGeom>
            <a:avLst/>
            <a:gdLst>
              <a:gd name="connsiteX0" fmla="*/ 1011068 w 1012443"/>
              <a:gd name="connsiteY0" fmla="*/ 188044 h 1262596"/>
              <a:gd name="connsiteX1" fmla="*/ 664993 w 1012443"/>
              <a:gd name="connsiteY1" fmla="*/ 530944 h 1262596"/>
              <a:gd name="connsiteX2" fmla="*/ 376068 w 1012443"/>
              <a:gd name="connsiteY2" fmla="*/ 1026244 h 1262596"/>
              <a:gd name="connsiteX3" fmla="*/ 649118 w 1012443"/>
              <a:gd name="connsiteY3" fmla="*/ 750019 h 1262596"/>
              <a:gd name="connsiteX4" fmla="*/ 52218 w 1012443"/>
              <a:gd name="connsiteY4" fmla="*/ 1232619 h 1262596"/>
              <a:gd name="connsiteX5" fmla="*/ 61743 w 1012443"/>
              <a:gd name="connsiteY5" fmla="*/ 1165944 h 1262596"/>
              <a:gd name="connsiteX6" fmla="*/ 328443 w 1012443"/>
              <a:gd name="connsiteY6" fmla="*/ 794469 h 1262596"/>
              <a:gd name="connsiteX7" fmla="*/ 760243 w 1012443"/>
              <a:gd name="connsiteY7" fmla="*/ 22944 h 1262596"/>
              <a:gd name="connsiteX8" fmla="*/ 785643 w 1012443"/>
              <a:gd name="connsiteY8" fmla="*/ 203919 h 1262596"/>
              <a:gd name="connsiteX9" fmla="*/ 1011068 w 1012443"/>
              <a:gd name="connsiteY9" fmla="*/ 188044 h 126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2443" h="1262596">
                <a:moveTo>
                  <a:pt x="1011068" y="188044"/>
                </a:moveTo>
                <a:cubicBezTo>
                  <a:pt x="990960" y="242548"/>
                  <a:pt x="770826" y="391244"/>
                  <a:pt x="664993" y="530944"/>
                </a:cubicBezTo>
                <a:cubicBezTo>
                  <a:pt x="559160" y="670644"/>
                  <a:pt x="378714" y="989732"/>
                  <a:pt x="376068" y="1026244"/>
                </a:cubicBezTo>
                <a:cubicBezTo>
                  <a:pt x="373422" y="1062756"/>
                  <a:pt x="703093" y="715623"/>
                  <a:pt x="649118" y="750019"/>
                </a:cubicBezTo>
                <a:cubicBezTo>
                  <a:pt x="595143" y="784415"/>
                  <a:pt x="150114" y="1163298"/>
                  <a:pt x="52218" y="1232619"/>
                </a:cubicBezTo>
                <a:cubicBezTo>
                  <a:pt x="-45678" y="1301940"/>
                  <a:pt x="15705" y="1238969"/>
                  <a:pt x="61743" y="1165944"/>
                </a:cubicBezTo>
                <a:cubicBezTo>
                  <a:pt x="107780" y="1092919"/>
                  <a:pt x="212026" y="984969"/>
                  <a:pt x="328443" y="794469"/>
                </a:cubicBezTo>
                <a:cubicBezTo>
                  <a:pt x="444860" y="603969"/>
                  <a:pt x="684043" y="121369"/>
                  <a:pt x="760243" y="22944"/>
                </a:cubicBezTo>
                <a:cubicBezTo>
                  <a:pt x="836443" y="-75481"/>
                  <a:pt x="746485" y="172698"/>
                  <a:pt x="785643" y="203919"/>
                </a:cubicBezTo>
                <a:cubicBezTo>
                  <a:pt x="824801" y="235140"/>
                  <a:pt x="1031176" y="133540"/>
                  <a:pt x="1011068" y="188044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2" name="フリーフォーム: 図形 1871">
            <a:extLst>
              <a:ext uri="{FF2B5EF4-FFF2-40B4-BE49-F238E27FC236}">
                <a16:creationId xmlns:a16="http://schemas.microsoft.com/office/drawing/2014/main" id="{CB074E6D-C8E2-4A10-B8B7-89ADCEC74025}"/>
              </a:ext>
            </a:extLst>
          </p:cNvPr>
          <p:cNvSpPr/>
          <p:nvPr/>
        </p:nvSpPr>
        <p:spPr>
          <a:xfrm>
            <a:off x="2809690" y="5387575"/>
            <a:ext cx="934036" cy="1103199"/>
          </a:xfrm>
          <a:custGeom>
            <a:avLst/>
            <a:gdLst>
              <a:gd name="connsiteX0" fmla="*/ 933635 w 934036"/>
              <a:gd name="connsiteY0" fmla="*/ 3575 h 1103199"/>
              <a:gd name="connsiteX1" fmla="*/ 666935 w 934036"/>
              <a:gd name="connsiteY1" fmla="*/ 371875 h 1103199"/>
              <a:gd name="connsiteX2" fmla="*/ 247835 w 934036"/>
              <a:gd name="connsiteY2" fmla="*/ 1060850 h 1103199"/>
              <a:gd name="connsiteX3" fmla="*/ 143060 w 934036"/>
              <a:gd name="connsiteY3" fmla="*/ 1006875 h 1103199"/>
              <a:gd name="connsiteX4" fmla="*/ 185 w 934036"/>
              <a:gd name="connsiteY4" fmla="*/ 829075 h 1103199"/>
              <a:gd name="connsiteX5" fmla="*/ 114485 w 934036"/>
              <a:gd name="connsiteY5" fmla="*/ 886225 h 1103199"/>
              <a:gd name="connsiteX6" fmla="*/ 184335 w 934036"/>
              <a:gd name="connsiteY6" fmla="*/ 749700 h 1103199"/>
              <a:gd name="connsiteX7" fmla="*/ 590735 w 934036"/>
              <a:gd name="connsiteY7" fmla="*/ 336950 h 1103199"/>
              <a:gd name="connsiteX8" fmla="*/ 295460 w 934036"/>
              <a:gd name="connsiteY8" fmla="*/ 686200 h 1103199"/>
              <a:gd name="connsiteX9" fmla="*/ 609785 w 934036"/>
              <a:gd name="connsiteY9" fmla="*/ 213125 h 1103199"/>
              <a:gd name="connsiteX10" fmla="*/ 933635 w 934036"/>
              <a:gd name="connsiteY10" fmla="*/ 3575 h 110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4036" h="1103199">
                <a:moveTo>
                  <a:pt x="933635" y="3575"/>
                </a:moveTo>
                <a:cubicBezTo>
                  <a:pt x="943160" y="30033"/>
                  <a:pt x="781235" y="195663"/>
                  <a:pt x="666935" y="371875"/>
                </a:cubicBezTo>
                <a:cubicBezTo>
                  <a:pt x="552635" y="548087"/>
                  <a:pt x="335147" y="955017"/>
                  <a:pt x="247835" y="1060850"/>
                </a:cubicBezTo>
                <a:cubicBezTo>
                  <a:pt x="160522" y="1166683"/>
                  <a:pt x="184335" y="1045504"/>
                  <a:pt x="143060" y="1006875"/>
                </a:cubicBezTo>
                <a:cubicBezTo>
                  <a:pt x="101785" y="968246"/>
                  <a:pt x="4947" y="849183"/>
                  <a:pt x="185" y="829075"/>
                </a:cubicBezTo>
                <a:cubicBezTo>
                  <a:pt x="-4577" y="808967"/>
                  <a:pt x="83793" y="899454"/>
                  <a:pt x="114485" y="886225"/>
                </a:cubicBezTo>
                <a:cubicBezTo>
                  <a:pt x="145177" y="872996"/>
                  <a:pt x="104960" y="841246"/>
                  <a:pt x="184335" y="749700"/>
                </a:cubicBezTo>
                <a:cubicBezTo>
                  <a:pt x="263710" y="658154"/>
                  <a:pt x="572214" y="347533"/>
                  <a:pt x="590735" y="336950"/>
                </a:cubicBezTo>
                <a:cubicBezTo>
                  <a:pt x="609256" y="326367"/>
                  <a:pt x="292285" y="706838"/>
                  <a:pt x="295460" y="686200"/>
                </a:cubicBezTo>
                <a:cubicBezTo>
                  <a:pt x="298635" y="665563"/>
                  <a:pt x="501306" y="323721"/>
                  <a:pt x="609785" y="213125"/>
                </a:cubicBezTo>
                <a:cubicBezTo>
                  <a:pt x="718264" y="102529"/>
                  <a:pt x="924110" y="-22883"/>
                  <a:pt x="933635" y="3575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3" name="フリーフォーム: 図形 1872">
            <a:extLst>
              <a:ext uri="{FF2B5EF4-FFF2-40B4-BE49-F238E27FC236}">
                <a16:creationId xmlns:a16="http://schemas.microsoft.com/office/drawing/2014/main" id="{F0E732C1-C4D6-4F15-90D7-6F51C8D46547}"/>
              </a:ext>
            </a:extLst>
          </p:cNvPr>
          <p:cNvSpPr/>
          <p:nvPr/>
        </p:nvSpPr>
        <p:spPr>
          <a:xfrm>
            <a:off x="2640650" y="5914328"/>
            <a:ext cx="391716" cy="611022"/>
          </a:xfrm>
          <a:custGeom>
            <a:avLst/>
            <a:gdLst>
              <a:gd name="connsiteX0" fmla="*/ 4125 w 391716"/>
              <a:gd name="connsiteY0" fmla="*/ 280097 h 611022"/>
              <a:gd name="connsiteX1" fmla="*/ 239075 w 391716"/>
              <a:gd name="connsiteY1" fmla="*/ 565847 h 611022"/>
              <a:gd name="connsiteX2" fmla="*/ 391475 w 391716"/>
              <a:gd name="connsiteY2" fmla="*/ 600772 h 611022"/>
              <a:gd name="connsiteX3" fmla="*/ 274000 w 391716"/>
              <a:gd name="connsiteY3" fmla="*/ 467422 h 611022"/>
              <a:gd name="connsiteX4" fmla="*/ 258125 w 391716"/>
              <a:gd name="connsiteY4" fmla="*/ 286447 h 611022"/>
              <a:gd name="connsiteX5" fmla="*/ 366075 w 391716"/>
              <a:gd name="connsiteY5" fmla="*/ 172147 h 611022"/>
              <a:gd name="connsiteX6" fmla="*/ 334325 w 391716"/>
              <a:gd name="connsiteY6" fmla="*/ 697 h 611022"/>
              <a:gd name="connsiteX7" fmla="*/ 331150 w 391716"/>
              <a:gd name="connsiteY7" fmla="*/ 111822 h 611022"/>
              <a:gd name="connsiteX8" fmla="*/ 191450 w 391716"/>
              <a:gd name="connsiteY8" fmla="*/ 118172 h 611022"/>
              <a:gd name="connsiteX9" fmla="*/ 96200 w 391716"/>
              <a:gd name="connsiteY9" fmla="*/ 302322 h 611022"/>
              <a:gd name="connsiteX10" fmla="*/ 4125 w 391716"/>
              <a:gd name="connsiteY10" fmla="*/ 280097 h 61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1716" h="611022">
                <a:moveTo>
                  <a:pt x="4125" y="280097"/>
                </a:moveTo>
                <a:cubicBezTo>
                  <a:pt x="27937" y="324018"/>
                  <a:pt x="174517" y="512401"/>
                  <a:pt x="239075" y="565847"/>
                </a:cubicBezTo>
                <a:cubicBezTo>
                  <a:pt x="303633" y="619293"/>
                  <a:pt x="385654" y="617176"/>
                  <a:pt x="391475" y="600772"/>
                </a:cubicBezTo>
                <a:cubicBezTo>
                  <a:pt x="397296" y="584368"/>
                  <a:pt x="296225" y="519809"/>
                  <a:pt x="274000" y="467422"/>
                </a:cubicBezTo>
                <a:cubicBezTo>
                  <a:pt x="251775" y="415035"/>
                  <a:pt x="242779" y="335660"/>
                  <a:pt x="258125" y="286447"/>
                </a:cubicBezTo>
                <a:cubicBezTo>
                  <a:pt x="273471" y="237234"/>
                  <a:pt x="353375" y="219772"/>
                  <a:pt x="366075" y="172147"/>
                </a:cubicBezTo>
                <a:cubicBezTo>
                  <a:pt x="378775" y="124522"/>
                  <a:pt x="340146" y="10751"/>
                  <a:pt x="334325" y="697"/>
                </a:cubicBezTo>
                <a:cubicBezTo>
                  <a:pt x="328504" y="-9357"/>
                  <a:pt x="354962" y="92243"/>
                  <a:pt x="331150" y="111822"/>
                </a:cubicBezTo>
                <a:cubicBezTo>
                  <a:pt x="307338" y="131401"/>
                  <a:pt x="230608" y="86422"/>
                  <a:pt x="191450" y="118172"/>
                </a:cubicBezTo>
                <a:cubicBezTo>
                  <a:pt x="152292" y="149922"/>
                  <a:pt x="126362" y="275864"/>
                  <a:pt x="96200" y="302322"/>
                </a:cubicBezTo>
                <a:cubicBezTo>
                  <a:pt x="66038" y="328780"/>
                  <a:pt x="-19687" y="236176"/>
                  <a:pt x="4125" y="280097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4" name="フリーフォーム: 図形 1873">
            <a:extLst>
              <a:ext uri="{FF2B5EF4-FFF2-40B4-BE49-F238E27FC236}">
                <a16:creationId xmlns:a16="http://schemas.microsoft.com/office/drawing/2014/main" id="{8F77CCCF-521C-4E35-A0DF-76E29EB0A9F4}"/>
              </a:ext>
            </a:extLst>
          </p:cNvPr>
          <p:cNvSpPr/>
          <p:nvPr/>
        </p:nvSpPr>
        <p:spPr>
          <a:xfrm>
            <a:off x="2939269" y="5368758"/>
            <a:ext cx="1005150" cy="1137795"/>
          </a:xfrm>
          <a:custGeom>
            <a:avLst/>
            <a:gdLst>
              <a:gd name="connsiteX0" fmla="*/ 774211 w 1005150"/>
              <a:gd name="connsiteY0" fmla="*/ 16042 h 1137795"/>
              <a:gd name="connsiteX1" fmla="*/ 825011 w 1005150"/>
              <a:gd name="connsiteY1" fmla="*/ 31282 h 1137795"/>
              <a:gd name="connsiteX2" fmla="*/ 1002811 w 1005150"/>
              <a:gd name="connsiteY2" fmla="*/ 107482 h 1137795"/>
              <a:gd name="connsiteX3" fmla="*/ 682771 w 1005150"/>
              <a:gd name="connsiteY3" fmla="*/ 620562 h 1137795"/>
              <a:gd name="connsiteX4" fmla="*/ 444011 w 1005150"/>
              <a:gd name="connsiteY4" fmla="*/ 1016802 h 1137795"/>
              <a:gd name="connsiteX5" fmla="*/ 159531 w 1005150"/>
              <a:gd name="connsiteY5" fmla="*/ 1123482 h 1137795"/>
              <a:gd name="connsiteX6" fmla="*/ 2051 w 1005150"/>
              <a:gd name="connsiteY6" fmla="*/ 1103162 h 1137795"/>
              <a:gd name="connsiteX7" fmla="*/ 266211 w 1005150"/>
              <a:gd name="connsiteY7" fmla="*/ 818682 h 1137795"/>
              <a:gd name="connsiteX8" fmla="*/ 764051 w 1005150"/>
              <a:gd name="connsiteY8" fmla="*/ 254802 h 1137795"/>
              <a:gd name="connsiteX9" fmla="*/ 774211 w 1005150"/>
              <a:gd name="connsiteY9" fmla="*/ 16042 h 113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150" h="1137795">
                <a:moveTo>
                  <a:pt x="774211" y="16042"/>
                </a:moveTo>
                <a:cubicBezTo>
                  <a:pt x="784371" y="-21211"/>
                  <a:pt x="786911" y="16042"/>
                  <a:pt x="825011" y="31282"/>
                </a:cubicBezTo>
                <a:cubicBezTo>
                  <a:pt x="863111" y="46522"/>
                  <a:pt x="1026518" y="9269"/>
                  <a:pt x="1002811" y="107482"/>
                </a:cubicBezTo>
                <a:cubicBezTo>
                  <a:pt x="979104" y="205695"/>
                  <a:pt x="775904" y="469009"/>
                  <a:pt x="682771" y="620562"/>
                </a:cubicBezTo>
                <a:cubicBezTo>
                  <a:pt x="589638" y="772115"/>
                  <a:pt x="531218" y="932982"/>
                  <a:pt x="444011" y="1016802"/>
                </a:cubicBezTo>
                <a:cubicBezTo>
                  <a:pt x="356804" y="1100622"/>
                  <a:pt x="233191" y="1109089"/>
                  <a:pt x="159531" y="1123482"/>
                </a:cubicBezTo>
                <a:cubicBezTo>
                  <a:pt x="85871" y="1137875"/>
                  <a:pt x="-15729" y="1153962"/>
                  <a:pt x="2051" y="1103162"/>
                </a:cubicBezTo>
                <a:cubicBezTo>
                  <a:pt x="19831" y="1052362"/>
                  <a:pt x="139211" y="960075"/>
                  <a:pt x="266211" y="818682"/>
                </a:cubicBezTo>
                <a:cubicBezTo>
                  <a:pt x="393211" y="677289"/>
                  <a:pt x="680231" y="386882"/>
                  <a:pt x="764051" y="254802"/>
                </a:cubicBezTo>
                <a:cubicBezTo>
                  <a:pt x="847871" y="122722"/>
                  <a:pt x="764051" y="53295"/>
                  <a:pt x="774211" y="16042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5" name="フリーフォーム: 図形 1874">
            <a:extLst>
              <a:ext uri="{FF2B5EF4-FFF2-40B4-BE49-F238E27FC236}">
                <a16:creationId xmlns:a16="http://schemas.microsoft.com/office/drawing/2014/main" id="{D9978A87-E8D2-4944-8503-3F9064D75D51}"/>
              </a:ext>
            </a:extLst>
          </p:cNvPr>
          <p:cNvSpPr/>
          <p:nvPr/>
        </p:nvSpPr>
        <p:spPr>
          <a:xfrm>
            <a:off x="2823130" y="5447837"/>
            <a:ext cx="922954" cy="926632"/>
          </a:xfrm>
          <a:custGeom>
            <a:avLst/>
            <a:gdLst>
              <a:gd name="connsiteX0" fmla="*/ 814150 w 922954"/>
              <a:gd name="connsiteY0" fmla="*/ 99523 h 926632"/>
              <a:gd name="connsiteX1" fmla="*/ 92790 w 922954"/>
              <a:gd name="connsiteY1" fmla="*/ 886923 h 926632"/>
              <a:gd name="connsiteX2" fmla="*/ 52150 w 922954"/>
              <a:gd name="connsiteY2" fmla="*/ 805643 h 926632"/>
              <a:gd name="connsiteX3" fmla="*/ 16590 w 922954"/>
              <a:gd name="connsiteY3" fmla="*/ 770083 h 926632"/>
              <a:gd name="connsiteX4" fmla="*/ 341710 w 922954"/>
              <a:gd name="connsiteY4" fmla="*/ 505923 h 926632"/>
              <a:gd name="connsiteX5" fmla="*/ 870030 w 922954"/>
              <a:gd name="connsiteY5" fmla="*/ 53803 h 926632"/>
              <a:gd name="connsiteX6" fmla="*/ 814150 w 922954"/>
              <a:gd name="connsiteY6" fmla="*/ 99523 h 92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954" h="926632">
                <a:moveTo>
                  <a:pt x="814150" y="99523"/>
                </a:moveTo>
                <a:cubicBezTo>
                  <a:pt x="684610" y="238376"/>
                  <a:pt x="219790" y="769237"/>
                  <a:pt x="92790" y="886923"/>
                </a:cubicBezTo>
                <a:cubicBezTo>
                  <a:pt x="-34210" y="1004609"/>
                  <a:pt x="64850" y="825116"/>
                  <a:pt x="52150" y="805643"/>
                </a:cubicBezTo>
                <a:cubicBezTo>
                  <a:pt x="39450" y="786170"/>
                  <a:pt x="-31670" y="820036"/>
                  <a:pt x="16590" y="770083"/>
                </a:cubicBezTo>
                <a:cubicBezTo>
                  <a:pt x="64850" y="720130"/>
                  <a:pt x="199470" y="625303"/>
                  <a:pt x="341710" y="505923"/>
                </a:cubicBezTo>
                <a:cubicBezTo>
                  <a:pt x="483950" y="386543"/>
                  <a:pt x="788750" y="118996"/>
                  <a:pt x="870030" y="53803"/>
                </a:cubicBezTo>
                <a:cubicBezTo>
                  <a:pt x="951310" y="-11390"/>
                  <a:pt x="943690" y="-39330"/>
                  <a:pt x="814150" y="99523"/>
                </a:cubicBez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6" name="楕円 1875">
            <a:extLst>
              <a:ext uri="{FF2B5EF4-FFF2-40B4-BE49-F238E27FC236}">
                <a16:creationId xmlns:a16="http://schemas.microsoft.com/office/drawing/2014/main" id="{1307329A-CCFA-4ABE-A955-5DB962911B3F}"/>
              </a:ext>
            </a:extLst>
          </p:cNvPr>
          <p:cNvSpPr/>
          <p:nvPr/>
        </p:nvSpPr>
        <p:spPr>
          <a:xfrm>
            <a:off x="3860800" y="2915920"/>
            <a:ext cx="487680" cy="487680"/>
          </a:xfrm>
          <a:prstGeom prst="ellipse">
            <a:avLst/>
          </a:pr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7" name="フリーフォーム: 図形 1876">
            <a:extLst>
              <a:ext uri="{FF2B5EF4-FFF2-40B4-BE49-F238E27FC236}">
                <a16:creationId xmlns:a16="http://schemas.microsoft.com/office/drawing/2014/main" id="{4B96D614-B755-4A72-88FB-655306111C29}"/>
              </a:ext>
            </a:extLst>
          </p:cNvPr>
          <p:cNvSpPr/>
          <p:nvPr/>
        </p:nvSpPr>
        <p:spPr>
          <a:xfrm>
            <a:off x="3844919" y="7346056"/>
            <a:ext cx="439768" cy="107477"/>
          </a:xfrm>
          <a:custGeom>
            <a:avLst/>
            <a:gdLst>
              <a:gd name="connsiteX0" fmla="*/ 22231 w 439768"/>
              <a:gd name="connsiteY0" fmla="*/ 54869 h 107477"/>
              <a:gd name="connsiteX1" fmla="*/ 428631 w 439768"/>
              <a:gd name="connsiteY1" fmla="*/ 894 h 107477"/>
              <a:gd name="connsiteX2" fmla="*/ 6 w 439768"/>
              <a:gd name="connsiteY2" fmla="*/ 107257 h 107477"/>
              <a:gd name="connsiteX3" fmla="*/ 439744 w 439768"/>
              <a:gd name="connsiteY3" fmla="*/ 29469 h 107477"/>
              <a:gd name="connsiteX4" fmla="*/ 22231 w 439768"/>
              <a:gd name="connsiteY4" fmla="*/ 54869 h 10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768" h="107477">
                <a:moveTo>
                  <a:pt x="22231" y="54869"/>
                </a:moveTo>
                <a:cubicBezTo>
                  <a:pt x="20379" y="50107"/>
                  <a:pt x="432335" y="-7837"/>
                  <a:pt x="428631" y="894"/>
                </a:cubicBezTo>
                <a:cubicBezTo>
                  <a:pt x="424927" y="9625"/>
                  <a:pt x="-1846" y="102495"/>
                  <a:pt x="6" y="107257"/>
                </a:cubicBezTo>
                <a:cubicBezTo>
                  <a:pt x="1858" y="112019"/>
                  <a:pt x="436040" y="38200"/>
                  <a:pt x="439744" y="29469"/>
                </a:cubicBezTo>
                <a:cubicBezTo>
                  <a:pt x="443448" y="20738"/>
                  <a:pt x="24083" y="59631"/>
                  <a:pt x="22231" y="548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8" name="フリーフォーム: 図形 1877">
            <a:extLst>
              <a:ext uri="{FF2B5EF4-FFF2-40B4-BE49-F238E27FC236}">
                <a16:creationId xmlns:a16="http://schemas.microsoft.com/office/drawing/2014/main" id="{FD33EF2C-B63F-411F-B00C-36319F024396}"/>
              </a:ext>
            </a:extLst>
          </p:cNvPr>
          <p:cNvSpPr/>
          <p:nvPr/>
        </p:nvSpPr>
        <p:spPr>
          <a:xfrm>
            <a:off x="4493151" y="7253883"/>
            <a:ext cx="129656" cy="58207"/>
          </a:xfrm>
          <a:custGeom>
            <a:avLst/>
            <a:gdLst>
              <a:gd name="connsiteX0" fmla="*/ 1062 w 129656"/>
              <a:gd name="connsiteY0" fmla="*/ 58142 h 58207"/>
              <a:gd name="connsiteX1" fmla="*/ 128062 w 129656"/>
              <a:gd name="connsiteY1" fmla="*/ 2580 h 58207"/>
              <a:gd name="connsiteX2" fmla="*/ 69324 w 129656"/>
              <a:gd name="connsiteY2" fmla="*/ 13692 h 58207"/>
              <a:gd name="connsiteX3" fmla="*/ 1062 w 129656"/>
              <a:gd name="connsiteY3" fmla="*/ 58142 h 5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56" h="58207">
                <a:moveTo>
                  <a:pt x="1062" y="58142"/>
                </a:moveTo>
                <a:cubicBezTo>
                  <a:pt x="10851" y="56290"/>
                  <a:pt x="116685" y="9988"/>
                  <a:pt x="128062" y="2580"/>
                </a:cubicBezTo>
                <a:cubicBezTo>
                  <a:pt x="139439" y="-4828"/>
                  <a:pt x="86786" y="5225"/>
                  <a:pt x="69324" y="13692"/>
                </a:cubicBezTo>
                <a:cubicBezTo>
                  <a:pt x="51862" y="22159"/>
                  <a:pt x="-8727" y="59994"/>
                  <a:pt x="1062" y="581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9" name="フリーフォーム: 図形 1878">
            <a:extLst>
              <a:ext uri="{FF2B5EF4-FFF2-40B4-BE49-F238E27FC236}">
                <a16:creationId xmlns:a16="http://schemas.microsoft.com/office/drawing/2014/main" id="{87188557-6D28-47A3-AF59-21BDD07A9C0F}"/>
              </a:ext>
            </a:extLst>
          </p:cNvPr>
          <p:cNvSpPr/>
          <p:nvPr/>
        </p:nvSpPr>
        <p:spPr>
          <a:xfrm>
            <a:off x="3875674" y="7421664"/>
            <a:ext cx="410500" cy="90945"/>
          </a:xfrm>
          <a:custGeom>
            <a:avLst/>
            <a:gdLst>
              <a:gd name="connsiteX0" fmla="*/ 1001 w 410500"/>
              <a:gd name="connsiteY0" fmla="*/ 90386 h 90945"/>
              <a:gd name="connsiteX1" fmla="*/ 397876 w 410500"/>
              <a:gd name="connsiteY1" fmla="*/ 1486 h 90945"/>
              <a:gd name="connsiteX2" fmla="*/ 286751 w 410500"/>
              <a:gd name="connsiteY2" fmla="*/ 37999 h 90945"/>
              <a:gd name="connsiteX3" fmla="*/ 1001 w 410500"/>
              <a:gd name="connsiteY3" fmla="*/ 90386 h 9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500" h="90945">
                <a:moveTo>
                  <a:pt x="1001" y="90386"/>
                </a:moveTo>
                <a:cubicBezTo>
                  <a:pt x="19522" y="84301"/>
                  <a:pt x="350251" y="10217"/>
                  <a:pt x="397876" y="1486"/>
                </a:cubicBezTo>
                <a:cubicBezTo>
                  <a:pt x="445501" y="-7245"/>
                  <a:pt x="347340" y="24770"/>
                  <a:pt x="286751" y="37999"/>
                </a:cubicBezTo>
                <a:cubicBezTo>
                  <a:pt x="226162" y="51228"/>
                  <a:pt x="-17520" y="96471"/>
                  <a:pt x="1001" y="9038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0" name="フリーフォーム: 図形 1879">
            <a:extLst>
              <a:ext uri="{FF2B5EF4-FFF2-40B4-BE49-F238E27FC236}">
                <a16:creationId xmlns:a16="http://schemas.microsoft.com/office/drawing/2014/main" id="{FBDFB2E8-150D-41B6-BAD6-E96C6AA9D3CD}"/>
              </a:ext>
            </a:extLst>
          </p:cNvPr>
          <p:cNvSpPr/>
          <p:nvPr/>
        </p:nvSpPr>
        <p:spPr>
          <a:xfrm>
            <a:off x="4395598" y="7254872"/>
            <a:ext cx="63690" cy="117478"/>
          </a:xfrm>
          <a:custGeom>
            <a:avLst/>
            <a:gdLst>
              <a:gd name="connsiteX0" fmla="*/ 63690 w 63690"/>
              <a:gd name="connsiteY0" fmla="*/ 117478 h 117478"/>
              <a:gd name="connsiteX1" fmla="*/ 190 w 63690"/>
              <a:gd name="connsiteY1" fmla="*/ 3 h 117478"/>
              <a:gd name="connsiteX2" fmla="*/ 63690 w 63690"/>
              <a:gd name="connsiteY2" fmla="*/ 117478 h 11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0" h="117478">
                <a:moveTo>
                  <a:pt x="63690" y="117478"/>
                </a:moveTo>
                <a:cubicBezTo>
                  <a:pt x="63690" y="117478"/>
                  <a:pt x="4423" y="797"/>
                  <a:pt x="190" y="3"/>
                </a:cubicBezTo>
                <a:cubicBezTo>
                  <a:pt x="-4043" y="-791"/>
                  <a:pt x="63690" y="117478"/>
                  <a:pt x="63690" y="1174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1" name="フリーフォーム: 図形 1880">
            <a:extLst>
              <a:ext uri="{FF2B5EF4-FFF2-40B4-BE49-F238E27FC236}">
                <a16:creationId xmlns:a16="http://schemas.microsoft.com/office/drawing/2014/main" id="{346A5770-5231-4881-AC74-A9312EBB38FC}"/>
              </a:ext>
            </a:extLst>
          </p:cNvPr>
          <p:cNvSpPr/>
          <p:nvPr/>
        </p:nvSpPr>
        <p:spPr>
          <a:xfrm>
            <a:off x="4383084" y="7257738"/>
            <a:ext cx="44491" cy="128966"/>
          </a:xfrm>
          <a:custGeom>
            <a:avLst/>
            <a:gdLst>
              <a:gd name="connsiteX0" fmla="*/ 4 w 44491"/>
              <a:gd name="connsiteY0" fmla="*/ 312 h 128966"/>
              <a:gd name="connsiteX1" fmla="*/ 44454 w 44491"/>
              <a:gd name="connsiteY1" fmla="*/ 120962 h 128966"/>
              <a:gd name="connsiteX2" fmla="*/ 7941 w 44491"/>
              <a:gd name="connsiteY2" fmla="*/ 101912 h 128966"/>
              <a:gd name="connsiteX3" fmla="*/ 22229 w 44491"/>
              <a:gd name="connsiteY3" fmla="*/ 128900 h 128966"/>
              <a:gd name="connsiteX4" fmla="*/ 4766 w 44491"/>
              <a:gd name="connsiteY4" fmla="*/ 92387 h 128966"/>
              <a:gd name="connsiteX5" fmla="*/ 41279 w 44491"/>
              <a:gd name="connsiteY5" fmla="*/ 86037 h 128966"/>
              <a:gd name="connsiteX6" fmla="*/ 4 w 44491"/>
              <a:gd name="connsiteY6" fmla="*/ 312 h 12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91" h="128966">
                <a:moveTo>
                  <a:pt x="4" y="312"/>
                </a:moveTo>
                <a:cubicBezTo>
                  <a:pt x="533" y="6133"/>
                  <a:pt x="43131" y="104029"/>
                  <a:pt x="44454" y="120962"/>
                </a:cubicBezTo>
                <a:cubicBezTo>
                  <a:pt x="45777" y="137895"/>
                  <a:pt x="11645" y="100589"/>
                  <a:pt x="7941" y="101912"/>
                </a:cubicBezTo>
                <a:cubicBezTo>
                  <a:pt x="4237" y="103235"/>
                  <a:pt x="22758" y="130487"/>
                  <a:pt x="22229" y="128900"/>
                </a:cubicBezTo>
                <a:cubicBezTo>
                  <a:pt x="21700" y="127313"/>
                  <a:pt x="1591" y="99531"/>
                  <a:pt x="4766" y="92387"/>
                </a:cubicBezTo>
                <a:cubicBezTo>
                  <a:pt x="7941" y="85243"/>
                  <a:pt x="40750" y="100325"/>
                  <a:pt x="41279" y="86037"/>
                </a:cubicBezTo>
                <a:cubicBezTo>
                  <a:pt x="41808" y="71750"/>
                  <a:pt x="-525" y="-5509"/>
                  <a:pt x="4" y="3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2" name="フリーフォーム: 図形 1881">
            <a:extLst>
              <a:ext uri="{FF2B5EF4-FFF2-40B4-BE49-F238E27FC236}">
                <a16:creationId xmlns:a16="http://schemas.microsoft.com/office/drawing/2014/main" id="{AD7C27B8-43CC-4284-8EF9-8DDB271FF791}"/>
              </a:ext>
            </a:extLst>
          </p:cNvPr>
          <p:cNvSpPr/>
          <p:nvPr/>
        </p:nvSpPr>
        <p:spPr>
          <a:xfrm>
            <a:off x="1266825" y="4494759"/>
            <a:ext cx="522061" cy="187375"/>
          </a:xfrm>
          <a:custGeom>
            <a:avLst/>
            <a:gdLst>
              <a:gd name="connsiteX0" fmla="*/ 0 w 522061"/>
              <a:gd name="connsiteY0" fmla="*/ 185191 h 187375"/>
              <a:gd name="connsiteX1" fmla="*/ 336550 w 522061"/>
              <a:gd name="connsiteY1" fmla="*/ 159791 h 187375"/>
              <a:gd name="connsiteX2" fmla="*/ 520700 w 522061"/>
              <a:gd name="connsiteY2" fmla="*/ 1041 h 187375"/>
              <a:gd name="connsiteX3" fmla="*/ 415925 w 522061"/>
              <a:gd name="connsiteY3" fmla="*/ 93116 h 187375"/>
              <a:gd name="connsiteX4" fmla="*/ 333375 w 522061"/>
              <a:gd name="connsiteY4" fmla="*/ 134391 h 187375"/>
              <a:gd name="connsiteX5" fmla="*/ 0 w 522061"/>
              <a:gd name="connsiteY5" fmla="*/ 185191 h 18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061" h="187375">
                <a:moveTo>
                  <a:pt x="0" y="185191"/>
                </a:moveTo>
                <a:cubicBezTo>
                  <a:pt x="529" y="189424"/>
                  <a:pt x="249767" y="190483"/>
                  <a:pt x="336550" y="159791"/>
                </a:cubicBezTo>
                <a:cubicBezTo>
                  <a:pt x="423333" y="129099"/>
                  <a:pt x="507471" y="12153"/>
                  <a:pt x="520700" y="1041"/>
                </a:cubicBezTo>
                <a:cubicBezTo>
                  <a:pt x="533929" y="-10071"/>
                  <a:pt x="447146" y="70891"/>
                  <a:pt x="415925" y="93116"/>
                </a:cubicBezTo>
                <a:cubicBezTo>
                  <a:pt x="384704" y="115341"/>
                  <a:pt x="404283" y="119045"/>
                  <a:pt x="333375" y="134391"/>
                </a:cubicBezTo>
                <a:cubicBezTo>
                  <a:pt x="262467" y="149737"/>
                  <a:pt x="-529" y="180958"/>
                  <a:pt x="0" y="18519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3" name="フリーフォーム: 図形 1882">
            <a:extLst>
              <a:ext uri="{FF2B5EF4-FFF2-40B4-BE49-F238E27FC236}">
                <a16:creationId xmlns:a16="http://schemas.microsoft.com/office/drawing/2014/main" id="{2141BF3D-BDE0-47FE-A177-8125C4194495}"/>
              </a:ext>
            </a:extLst>
          </p:cNvPr>
          <p:cNvSpPr/>
          <p:nvPr/>
        </p:nvSpPr>
        <p:spPr>
          <a:xfrm>
            <a:off x="1533927" y="4032493"/>
            <a:ext cx="418469" cy="110966"/>
          </a:xfrm>
          <a:custGeom>
            <a:avLst/>
            <a:gdLst>
              <a:gd name="connsiteX0" fmla="*/ 2773 w 418469"/>
              <a:gd name="connsiteY0" fmla="*/ 21982 h 110966"/>
              <a:gd name="connsiteX1" fmla="*/ 129773 w 418469"/>
              <a:gd name="connsiteY1" fmla="*/ 82307 h 110966"/>
              <a:gd name="connsiteX2" fmla="*/ 380598 w 418469"/>
              <a:gd name="connsiteY2" fmla="*/ 21982 h 110966"/>
              <a:gd name="connsiteX3" fmla="*/ 415523 w 418469"/>
              <a:gd name="connsiteY3" fmla="*/ 110882 h 110966"/>
              <a:gd name="connsiteX4" fmla="*/ 361548 w 418469"/>
              <a:gd name="connsiteY4" fmla="*/ 2932 h 110966"/>
              <a:gd name="connsiteX5" fmla="*/ 244073 w 418469"/>
              <a:gd name="connsiteY5" fmla="*/ 31507 h 110966"/>
              <a:gd name="connsiteX6" fmla="*/ 2773 w 418469"/>
              <a:gd name="connsiteY6" fmla="*/ 21982 h 11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469" h="110966">
                <a:moveTo>
                  <a:pt x="2773" y="21982"/>
                </a:moveTo>
                <a:cubicBezTo>
                  <a:pt x="-16277" y="30449"/>
                  <a:pt x="66802" y="82307"/>
                  <a:pt x="129773" y="82307"/>
                </a:cubicBezTo>
                <a:cubicBezTo>
                  <a:pt x="192744" y="82307"/>
                  <a:pt x="332973" y="17220"/>
                  <a:pt x="380598" y="21982"/>
                </a:cubicBezTo>
                <a:cubicBezTo>
                  <a:pt x="428223" y="26744"/>
                  <a:pt x="418698" y="114057"/>
                  <a:pt x="415523" y="110882"/>
                </a:cubicBezTo>
                <a:cubicBezTo>
                  <a:pt x="412348" y="107707"/>
                  <a:pt x="390123" y="16161"/>
                  <a:pt x="361548" y="2932"/>
                </a:cubicBezTo>
                <a:cubicBezTo>
                  <a:pt x="332973" y="-10297"/>
                  <a:pt x="299106" y="25157"/>
                  <a:pt x="244073" y="31507"/>
                </a:cubicBezTo>
                <a:cubicBezTo>
                  <a:pt x="189040" y="37857"/>
                  <a:pt x="21823" y="13515"/>
                  <a:pt x="2773" y="219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099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岡田奈々らＤリーガーと動画コラボ、本当にどえらかった「どえらいダンス」 - ＡＫＢ４８ : 日刊スポーツ" hidden="1">
            <a:extLst>
              <a:ext uri="{FF2B5EF4-FFF2-40B4-BE49-F238E27FC236}">
                <a16:creationId xmlns:a16="http://schemas.microsoft.com/office/drawing/2014/main" id="{571C24FD-E290-4418-95A7-72F38A850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r="22421"/>
          <a:stretch/>
        </p:blipFill>
        <p:spPr bwMode="auto">
          <a:xfrm>
            <a:off x="0" y="879999"/>
            <a:ext cx="9572662" cy="110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677FE465-2276-44A9-8A3C-B99938F1E264}"/>
              </a:ext>
            </a:extLst>
          </p:cNvPr>
          <p:cNvSpPr/>
          <p:nvPr/>
        </p:nvSpPr>
        <p:spPr>
          <a:xfrm>
            <a:off x="3628976" y="2657497"/>
            <a:ext cx="311435" cy="81016"/>
          </a:xfrm>
          <a:custGeom>
            <a:avLst/>
            <a:gdLst>
              <a:gd name="connsiteX0" fmla="*/ 49 w 311435"/>
              <a:gd name="connsiteY0" fmla="*/ 80941 h 81016"/>
              <a:gd name="connsiteX1" fmla="*/ 23862 w 311435"/>
              <a:gd name="connsiteY1" fmla="*/ 17441 h 81016"/>
              <a:gd name="connsiteX2" fmla="*/ 125462 w 311435"/>
              <a:gd name="connsiteY2" fmla="*/ 14266 h 81016"/>
              <a:gd name="connsiteX3" fmla="*/ 179437 w 311435"/>
              <a:gd name="connsiteY3" fmla="*/ 33316 h 81016"/>
              <a:gd name="connsiteX4" fmla="*/ 309612 w 311435"/>
              <a:gd name="connsiteY4" fmla="*/ 55541 h 81016"/>
              <a:gd name="connsiteX5" fmla="*/ 250874 w 311435"/>
              <a:gd name="connsiteY5" fmla="*/ 44428 h 81016"/>
              <a:gd name="connsiteX6" fmla="*/ 182612 w 311435"/>
              <a:gd name="connsiteY6" fmla="*/ 20616 h 81016"/>
              <a:gd name="connsiteX7" fmla="*/ 131812 w 311435"/>
              <a:gd name="connsiteY7" fmla="*/ 7916 h 81016"/>
              <a:gd name="connsiteX8" fmla="*/ 27037 w 311435"/>
              <a:gd name="connsiteY8" fmla="*/ 3153 h 81016"/>
              <a:gd name="connsiteX9" fmla="*/ 49 w 311435"/>
              <a:gd name="connsiteY9" fmla="*/ 80941 h 8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435" h="81016">
                <a:moveTo>
                  <a:pt x="49" y="80941"/>
                </a:moveTo>
                <a:cubicBezTo>
                  <a:pt x="-480" y="83322"/>
                  <a:pt x="2960" y="28553"/>
                  <a:pt x="23862" y="17441"/>
                </a:cubicBezTo>
                <a:cubicBezTo>
                  <a:pt x="44764" y="6329"/>
                  <a:pt x="99533" y="11620"/>
                  <a:pt x="125462" y="14266"/>
                </a:cubicBezTo>
                <a:cubicBezTo>
                  <a:pt x="151391" y="16912"/>
                  <a:pt x="148745" y="26437"/>
                  <a:pt x="179437" y="33316"/>
                </a:cubicBezTo>
                <a:cubicBezTo>
                  <a:pt x="210129" y="40195"/>
                  <a:pt x="309612" y="55541"/>
                  <a:pt x="309612" y="55541"/>
                </a:cubicBezTo>
                <a:cubicBezTo>
                  <a:pt x="321518" y="57393"/>
                  <a:pt x="272041" y="50249"/>
                  <a:pt x="250874" y="44428"/>
                </a:cubicBezTo>
                <a:cubicBezTo>
                  <a:pt x="229707" y="38607"/>
                  <a:pt x="202456" y="26701"/>
                  <a:pt x="182612" y="20616"/>
                </a:cubicBezTo>
                <a:cubicBezTo>
                  <a:pt x="162768" y="14531"/>
                  <a:pt x="157741" y="10826"/>
                  <a:pt x="131812" y="7916"/>
                </a:cubicBezTo>
                <a:cubicBezTo>
                  <a:pt x="105883" y="5005"/>
                  <a:pt x="50056" y="-5049"/>
                  <a:pt x="27037" y="3153"/>
                </a:cubicBezTo>
                <a:cubicBezTo>
                  <a:pt x="4018" y="11355"/>
                  <a:pt x="578" y="78560"/>
                  <a:pt x="49" y="80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B630652E-C68D-4DB4-B652-FFF94BB3237B}"/>
              </a:ext>
            </a:extLst>
          </p:cNvPr>
          <p:cNvSpPr/>
          <p:nvPr/>
        </p:nvSpPr>
        <p:spPr>
          <a:xfrm>
            <a:off x="3660602" y="2698168"/>
            <a:ext cx="272520" cy="78385"/>
          </a:xfrm>
          <a:custGeom>
            <a:avLst/>
            <a:gdLst>
              <a:gd name="connsiteX0" fmla="*/ 173 w 272520"/>
              <a:gd name="connsiteY0" fmla="*/ 78370 h 78385"/>
              <a:gd name="connsiteX1" fmla="*/ 98598 w 272520"/>
              <a:gd name="connsiteY1" fmla="*/ 40270 h 78385"/>
              <a:gd name="connsiteX2" fmla="*/ 160511 w 272520"/>
              <a:gd name="connsiteY2" fmla="*/ 19632 h 78385"/>
              <a:gd name="connsiteX3" fmla="*/ 271636 w 272520"/>
              <a:gd name="connsiteY3" fmla="*/ 18045 h 78385"/>
              <a:gd name="connsiteX4" fmla="*/ 211311 w 272520"/>
              <a:gd name="connsiteY4" fmla="*/ 3757 h 78385"/>
              <a:gd name="connsiteX5" fmla="*/ 187498 w 272520"/>
              <a:gd name="connsiteY5" fmla="*/ 582 h 78385"/>
              <a:gd name="connsiteX6" fmla="*/ 144636 w 272520"/>
              <a:gd name="connsiteY6" fmla="*/ 13282 h 78385"/>
              <a:gd name="connsiteX7" fmla="*/ 76373 w 272520"/>
              <a:gd name="connsiteY7" fmla="*/ 35507 h 78385"/>
              <a:gd name="connsiteX8" fmla="*/ 173 w 272520"/>
              <a:gd name="connsiteY8" fmla="*/ 78370 h 7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520" h="78385">
                <a:moveTo>
                  <a:pt x="173" y="78370"/>
                </a:moveTo>
                <a:cubicBezTo>
                  <a:pt x="3877" y="79164"/>
                  <a:pt x="71875" y="50060"/>
                  <a:pt x="98598" y="40270"/>
                </a:cubicBezTo>
                <a:cubicBezTo>
                  <a:pt x="125321" y="30480"/>
                  <a:pt x="131671" y="23336"/>
                  <a:pt x="160511" y="19632"/>
                </a:cubicBezTo>
                <a:cubicBezTo>
                  <a:pt x="189351" y="15928"/>
                  <a:pt x="263169" y="20691"/>
                  <a:pt x="271636" y="18045"/>
                </a:cubicBezTo>
                <a:cubicBezTo>
                  <a:pt x="280103" y="15399"/>
                  <a:pt x="225334" y="6667"/>
                  <a:pt x="211311" y="3757"/>
                </a:cubicBezTo>
                <a:cubicBezTo>
                  <a:pt x="197288" y="846"/>
                  <a:pt x="198610" y="-1005"/>
                  <a:pt x="187498" y="582"/>
                </a:cubicBezTo>
                <a:cubicBezTo>
                  <a:pt x="176386" y="2169"/>
                  <a:pt x="163157" y="7461"/>
                  <a:pt x="144636" y="13282"/>
                </a:cubicBezTo>
                <a:cubicBezTo>
                  <a:pt x="126115" y="19103"/>
                  <a:pt x="99656" y="25982"/>
                  <a:pt x="76373" y="35507"/>
                </a:cubicBezTo>
                <a:cubicBezTo>
                  <a:pt x="53090" y="45032"/>
                  <a:pt x="-3531" y="77576"/>
                  <a:pt x="173" y="78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E083D366-FDE6-4545-9115-44C67D523AF4}"/>
              </a:ext>
            </a:extLst>
          </p:cNvPr>
          <p:cNvSpPr/>
          <p:nvPr/>
        </p:nvSpPr>
        <p:spPr>
          <a:xfrm>
            <a:off x="3621088" y="2735263"/>
            <a:ext cx="116352" cy="25416"/>
          </a:xfrm>
          <a:custGeom>
            <a:avLst/>
            <a:gdLst>
              <a:gd name="connsiteX0" fmla="*/ 0 w 116352"/>
              <a:gd name="connsiteY0" fmla="*/ 0 h 25416"/>
              <a:gd name="connsiteX1" fmla="*/ 65087 w 116352"/>
              <a:gd name="connsiteY1" fmla="*/ 9525 h 25416"/>
              <a:gd name="connsiteX2" fmla="*/ 58737 w 116352"/>
              <a:gd name="connsiteY2" fmla="*/ 25400 h 25416"/>
              <a:gd name="connsiteX3" fmla="*/ 115887 w 116352"/>
              <a:gd name="connsiteY3" fmla="*/ 6350 h 25416"/>
              <a:gd name="connsiteX4" fmla="*/ 87312 w 116352"/>
              <a:gd name="connsiteY4" fmla="*/ 4762 h 25416"/>
              <a:gd name="connsiteX5" fmla="*/ 0 w 116352"/>
              <a:gd name="connsiteY5" fmla="*/ 0 h 2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52" h="25416">
                <a:moveTo>
                  <a:pt x="0" y="0"/>
                </a:moveTo>
                <a:cubicBezTo>
                  <a:pt x="27649" y="2646"/>
                  <a:pt x="55298" y="5292"/>
                  <a:pt x="65087" y="9525"/>
                </a:cubicBezTo>
                <a:cubicBezTo>
                  <a:pt x="74876" y="13758"/>
                  <a:pt x="50270" y="25929"/>
                  <a:pt x="58737" y="25400"/>
                </a:cubicBezTo>
                <a:cubicBezTo>
                  <a:pt x="67204" y="24871"/>
                  <a:pt x="111125" y="9790"/>
                  <a:pt x="115887" y="6350"/>
                </a:cubicBezTo>
                <a:cubicBezTo>
                  <a:pt x="120649" y="2910"/>
                  <a:pt x="87312" y="4762"/>
                  <a:pt x="87312" y="476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183BE592-053C-43B8-B236-43D68A4C5E4F}"/>
              </a:ext>
            </a:extLst>
          </p:cNvPr>
          <p:cNvSpPr/>
          <p:nvPr/>
        </p:nvSpPr>
        <p:spPr>
          <a:xfrm>
            <a:off x="3609974" y="2622537"/>
            <a:ext cx="283193" cy="85816"/>
          </a:xfrm>
          <a:custGeom>
            <a:avLst/>
            <a:gdLst>
              <a:gd name="connsiteX0" fmla="*/ 1 w 283193"/>
              <a:gd name="connsiteY0" fmla="*/ 85738 h 85816"/>
              <a:gd name="connsiteX1" fmla="*/ 65089 w 283193"/>
              <a:gd name="connsiteY1" fmla="*/ 17476 h 85816"/>
              <a:gd name="connsiteX2" fmla="*/ 277814 w 283193"/>
              <a:gd name="connsiteY2" fmla="*/ 49226 h 85816"/>
              <a:gd name="connsiteX3" fmla="*/ 206376 w 283193"/>
              <a:gd name="connsiteY3" fmla="*/ 23826 h 85816"/>
              <a:gd name="connsiteX4" fmla="*/ 63501 w 283193"/>
              <a:gd name="connsiteY4" fmla="*/ 1601 h 85816"/>
              <a:gd name="connsiteX5" fmla="*/ 1 w 283193"/>
              <a:gd name="connsiteY5" fmla="*/ 85738 h 8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193" h="85816">
                <a:moveTo>
                  <a:pt x="1" y="85738"/>
                </a:moveTo>
                <a:cubicBezTo>
                  <a:pt x="266" y="88384"/>
                  <a:pt x="18787" y="23561"/>
                  <a:pt x="65089" y="17476"/>
                </a:cubicBezTo>
                <a:cubicBezTo>
                  <a:pt x="111391" y="11391"/>
                  <a:pt x="254266" y="48168"/>
                  <a:pt x="277814" y="49226"/>
                </a:cubicBezTo>
                <a:cubicBezTo>
                  <a:pt x="301362" y="50284"/>
                  <a:pt x="242095" y="31763"/>
                  <a:pt x="206376" y="23826"/>
                </a:cubicBezTo>
                <a:cubicBezTo>
                  <a:pt x="170657" y="15889"/>
                  <a:pt x="96309" y="-6072"/>
                  <a:pt x="63501" y="1601"/>
                </a:cubicBezTo>
                <a:cubicBezTo>
                  <a:pt x="30693" y="9274"/>
                  <a:pt x="-264" y="83092"/>
                  <a:pt x="1" y="85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95C7045C-04E3-475E-B612-33F522FC2995}"/>
              </a:ext>
            </a:extLst>
          </p:cNvPr>
          <p:cNvSpPr/>
          <p:nvPr/>
        </p:nvSpPr>
        <p:spPr>
          <a:xfrm>
            <a:off x="3631251" y="2668642"/>
            <a:ext cx="173226" cy="73342"/>
          </a:xfrm>
          <a:custGeom>
            <a:avLst/>
            <a:gdLst>
              <a:gd name="connsiteX0" fmla="*/ 170812 w 173226"/>
              <a:gd name="connsiteY0" fmla="*/ 6296 h 73342"/>
              <a:gd name="connsiteX1" fmla="*/ 113662 w 173226"/>
              <a:gd name="connsiteY1" fmla="*/ 22171 h 73342"/>
              <a:gd name="connsiteX2" fmla="*/ 110487 w 173226"/>
              <a:gd name="connsiteY2" fmla="*/ 66621 h 73342"/>
              <a:gd name="connsiteX3" fmla="*/ 86674 w 173226"/>
              <a:gd name="connsiteY3" fmla="*/ 72971 h 73342"/>
              <a:gd name="connsiteX4" fmla="*/ 5712 w 173226"/>
              <a:gd name="connsiteY4" fmla="*/ 65033 h 73342"/>
              <a:gd name="connsiteX5" fmla="*/ 21587 w 173226"/>
              <a:gd name="connsiteY5" fmla="*/ 4708 h 73342"/>
              <a:gd name="connsiteX6" fmla="*/ 170812 w 173226"/>
              <a:gd name="connsiteY6" fmla="*/ 6296 h 7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226" h="73342">
                <a:moveTo>
                  <a:pt x="170812" y="6296"/>
                </a:moveTo>
                <a:cubicBezTo>
                  <a:pt x="186158" y="9207"/>
                  <a:pt x="123716" y="12117"/>
                  <a:pt x="113662" y="22171"/>
                </a:cubicBezTo>
                <a:cubicBezTo>
                  <a:pt x="103608" y="32225"/>
                  <a:pt x="114985" y="58154"/>
                  <a:pt x="110487" y="66621"/>
                </a:cubicBezTo>
                <a:cubicBezTo>
                  <a:pt x="105989" y="75088"/>
                  <a:pt x="104136" y="73236"/>
                  <a:pt x="86674" y="72971"/>
                </a:cubicBezTo>
                <a:cubicBezTo>
                  <a:pt x="69212" y="72706"/>
                  <a:pt x="16560" y="76410"/>
                  <a:pt x="5712" y="65033"/>
                </a:cubicBezTo>
                <a:cubicBezTo>
                  <a:pt x="-5136" y="53656"/>
                  <a:pt x="-903" y="14762"/>
                  <a:pt x="21587" y="4708"/>
                </a:cubicBezTo>
                <a:cubicBezTo>
                  <a:pt x="44076" y="-5346"/>
                  <a:pt x="155466" y="3385"/>
                  <a:pt x="170812" y="6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6249B51-A6A8-459B-B6E3-42282A7F91FC}"/>
              </a:ext>
            </a:extLst>
          </p:cNvPr>
          <p:cNvSpPr/>
          <p:nvPr/>
        </p:nvSpPr>
        <p:spPr>
          <a:xfrm>
            <a:off x="3565286" y="2497435"/>
            <a:ext cx="168246" cy="28326"/>
          </a:xfrm>
          <a:custGeom>
            <a:avLst/>
            <a:gdLst>
              <a:gd name="connsiteX0" fmla="*/ 239 w 168246"/>
              <a:gd name="connsiteY0" fmla="*/ 1290 h 28326"/>
              <a:gd name="connsiteX1" fmla="*/ 106602 w 168246"/>
              <a:gd name="connsiteY1" fmla="*/ 2878 h 28326"/>
              <a:gd name="connsiteX2" fmla="*/ 166927 w 168246"/>
              <a:gd name="connsiteY2" fmla="*/ 28278 h 28326"/>
              <a:gd name="connsiteX3" fmla="*/ 138352 w 168246"/>
              <a:gd name="connsiteY3" fmla="*/ 9228 h 28326"/>
              <a:gd name="connsiteX4" fmla="*/ 239 w 168246"/>
              <a:gd name="connsiteY4" fmla="*/ 1290 h 2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46" h="28326">
                <a:moveTo>
                  <a:pt x="239" y="1290"/>
                </a:moveTo>
                <a:cubicBezTo>
                  <a:pt x="-5052" y="232"/>
                  <a:pt x="78821" y="-1620"/>
                  <a:pt x="106602" y="2878"/>
                </a:cubicBezTo>
                <a:cubicBezTo>
                  <a:pt x="134383" y="7376"/>
                  <a:pt x="161636" y="27220"/>
                  <a:pt x="166927" y="28278"/>
                </a:cubicBezTo>
                <a:cubicBezTo>
                  <a:pt x="172218" y="29336"/>
                  <a:pt x="161371" y="12668"/>
                  <a:pt x="138352" y="9228"/>
                </a:cubicBezTo>
                <a:cubicBezTo>
                  <a:pt x="115333" y="5788"/>
                  <a:pt x="5530" y="2348"/>
                  <a:pt x="239" y="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E383EB1A-2558-40BD-B16E-3418AF93E634}"/>
              </a:ext>
            </a:extLst>
          </p:cNvPr>
          <p:cNvSpPr/>
          <p:nvPr/>
        </p:nvSpPr>
        <p:spPr>
          <a:xfrm>
            <a:off x="3521216" y="2517774"/>
            <a:ext cx="41202" cy="45605"/>
          </a:xfrm>
          <a:custGeom>
            <a:avLst/>
            <a:gdLst>
              <a:gd name="connsiteX0" fmla="*/ 41134 w 41202"/>
              <a:gd name="connsiteY0" fmla="*/ 1 h 45605"/>
              <a:gd name="connsiteX1" fmla="*/ 1447 w 41202"/>
              <a:gd name="connsiteY1" fmla="*/ 42864 h 45605"/>
              <a:gd name="connsiteX2" fmla="*/ 10972 w 41202"/>
              <a:gd name="connsiteY2" fmla="*/ 41276 h 45605"/>
              <a:gd name="connsiteX3" fmla="*/ 41134 w 41202"/>
              <a:gd name="connsiteY3" fmla="*/ 1 h 4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02" h="45605">
                <a:moveTo>
                  <a:pt x="41134" y="1"/>
                </a:moveTo>
                <a:cubicBezTo>
                  <a:pt x="39546" y="266"/>
                  <a:pt x="6474" y="35985"/>
                  <a:pt x="1447" y="42864"/>
                </a:cubicBezTo>
                <a:cubicBezTo>
                  <a:pt x="-3580" y="49743"/>
                  <a:pt x="5680" y="41541"/>
                  <a:pt x="10972" y="41276"/>
                </a:cubicBezTo>
                <a:cubicBezTo>
                  <a:pt x="16264" y="41011"/>
                  <a:pt x="42722" y="-264"/>
                  <a:pt x="4113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F21F509F-DF32-4F37-A7C6-0B40D6A8A9AE}"/>
              </a:ext>
            </a:extLst>
          </p:cNvPr>
          <p:cNvSpPr/>
          <p:nvPr/>
        </p:nvSpPr>
        <p:spPr>
          <a:xfrm>
            <a:off x="3548063" y="2535903"/>
            <a:ext cx="159271" cy="49981"/>
          </a:xfrm>
          <a:custGeom>
            <a:avLst/>
            <a:gdLst>
              <a:gd name="connsiteX0" fmla="*/ 158750 w 159271"/>
              <a:gd name="connsiteY0" fmla="*/ 24735 h 49981"/>
              <a:gd name="connsiteX1" fmla="*/ 80962 w 159271"/>
              <a:gd name="connsiteY1" fmla="*/ 2510 h 49981"/>
              <a:gd name="connsiteX2" fmla="*/ 58737 w 159271"/>
              <a:gd name="connsiteY2" fmla="*/ 5685 h 49981"/>
              <a:gd name="connsiteX3" fmla="*/ 41275 w 159271"/>
              <a:gd name="connsiteY3" fmla="*/ 48547 h 49981"/>
              <a:gd name="connsiteX4" fmla="*/ 23812 w 159271"/>
              <a:gd name="connsiteY4" fmla="*/ 39022 h 49981"/>
              <a:gd name="connsiteX5" fmla="*/ 0 w 159271"/>
              <a:gd name="connsiteY5" fmla="*/ 31085 h 49981"/>
              <a:gd name="connsiteX6" fmla="*/ 23812 w 159271"/>
              <a:gd name="connsiteY6" fmla="*/ 31085 h 49981"/>
              <a:gd name="connsiteX7" fmla="*/ 38100 w 159271"/>
              <a:gd name="connsiteY7" fmla="*/ 2510 h 49981"/>
              <a:gd name="connsiteX8" fmla="*/ 158750 w 159271"/>
              <a:gd name="connsiteY8" fmla="*/ 24735 h 4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271" h="49981">
                <a:moveTo>
                  <a:pt x="158750" y="24735"/>
                </a:moveTo>
                <a:cubicBezTo>
                  <a:pt x="165894" y="24735"/>
                  <a:pt x="97631" y="5685"/>
                  <a:pt x="80962" y="2510"/>
                </a:cubicBezTo>
                <a:cubicBezTo>
                  <a:pt x="64293" y="-665"/>
                  <a:pt x="65351" y="-1988"/>
                  <a:pt x="58737" y="5685"/>
                </a:cubicBezTo>
                <a:cubicBezTo>
                  <a:pt x="52122" y="13358"/>
                  <a:pt x="47096" y="42991"/>
                  <a:pt x="41275" y="48547"/>
                </a:cubicBezTo>
                <a:cubicBezTo>
                  <a:pt x="35454" y="54103"/>
                  <a:pt x="30691" y="41932"/>
                  <a:pt x="23812" y="39022"/>
                </a:cubicBezTo>
                <a:cubicBezTo>
                  <a:pt x="16933" y="36112"/>
                  <a:pt x="0" y="32408"/>
                  <a:pt x="0" y="31085"/>
                </a:cubicBezTo>
                <a:cubicBezTo>
                  <a:pt x="0" y="29762"/>
                  <a:pt x="17462" y="35847"/>
                  <a:pt x="23812" y="31085"/>
                </a:cubicBezTo>
                <a:cubicBezTo>
                  <a:pt x="30162" y="26323"/>
                  <a:pt x="20902" y="4627"/>
                  <a:pt x="38100" y="2510"/>
                </a:cubicBezTo>
                <a:cubicBezTo>
                  <a:pt x="55298" y="393"/>
                  <a:pt x="151606" y="24735"/>
                  <a:pt x="158750" y="24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C38ED163-8641-42E8-A32D-E3404E115474}"/>
              </a:ext>
            </a:extLst>
          </p:cNvPr>
          <p:cNvSpPr/>
          <p:nvPr/>
        </p:nvSpPr>
        <p:spPr>
          <a:xfrm>
            <a:off x="3755771" y="2504869"/>
            <a:ext cx="208305" cy="43900"/>
          </a:xfrm>
          <a:custGeom>
            <a:avLst/>
            <a:gdLst>
              <a:gd name="connsiteX0" fmla="*/ 254 w 208305"/>
              <a:gd name="connsiteY0" fmla="*/ 206 h 43900"/>
              <a:gd name="connsiteX1" fmla="*/ 109792 w 208305"/>
              <a:gd name="connsiteY1" fmla="*/ 11319 h 43900"/>
              <a:gd name="connsiteX2" fmla="*/ 139954 w 208305"/>
              <a:gd name="connsiteY2" fmla="*/ 28781 h 43900"/>
              <a:gd name="connsiteX3" fmla="*/ 208217 w 208305"/>
              <a:gd name="connsiteY3" fmla="*/ 43069 h 43900"/>
              <a:gd name="connsiteX4" fmla="*/ 152654 w 208305"/>
              <a:gd name="connsiteY4" fmla="*/ 39894 h 43900"/>
              <a:gd name="connsiteX5" fmla="*/ 81217 w 208305"/>
              <a:gd name="connsiteY5" fmla="*/ 20844 h 43900"/>
              <a:gd name="connsiteX6" fmla="*/ 254 w 208305"/>
              <a:gd name="connsiteY6" fmla="*/ 206 h 4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305" h="43900">
                <a:moveTo>
                  <a:pt x="254" y="206"/>
                </a:moveTo>
                <a:cubicBezTo>
                  <a:pt x="5016" y="-1381"/>
                  <a:pt x="86509" y="6557"/>
                  <a:pt x="109792" y="11319"/>
                </a:cubicBezTo>
                <a:cubicBezTo>
                  <a:pt x="133075" y="16082"/>
                  <a:pt x="123550" y="23489"/>
                  <a:pt x="139954" y="28781"/>
                </a:cubicBezTo>
                <a:cubicBezTo>
                  <a:pt x="156358" y="34073"/>
                  <a:pt x="206100" y="41217"/>
                  <a:pt x="208217" y="43069"/>
                </a:cubicBezTo>
                <a:cubicBezTo>
                  <a:pt x="210334" y="44921"/>
                  <a:pt x="173821" y="43598"/>
                  <a:pt x="152654" y="39894"/>
                </a:cubicBezTo>
                <a:cubicBezTo>
                  <a:pt x="131487" y="36190"/>
                  <a:pt x="103706" y="26136"/>
                  <a:pt x="81217" y="20844"/>
                </a:cubicBezTo>
                <a:cubicBezTo>
                  <a:pt x="58728" y="15552"/>
                  <a:pt x="-4508" y="1793"/>
                  <a:pt x="254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044A971C-FE43-4459-BF69-A5256173854D}"/>
              </a:ext>
            </a:extLst>
          </p:cNvPr>
          <p:cNvSpPr/>
          <p:nvPr/>
        </p:nvSpPr>
        <p:spPr>
          <a:xfrm>
            <a:off x="3687742" y="2538352"/>
            <a:ext cx="246502" cy="39170"/>
          </a:xfrm>
          <a:custGeom>
            <a:avLst/>
            <a:gdLst>
              <a:gd name="connsiteX0" fmla="*/ 21 w 246502"/>
              <a:gd name="connsiteY0" fmla="*/ 61 h 39170"/>
              <a:gd name="connsiteX1" fmla="*/ 161946 w 246502"/>
              <a:gd name="connsiteY1" fmla="*/ 22286 h 39170"/>
              <a:gd name="connsiteX2" fmla="*/ 222271 w 246502"/>
              <a:gd name="connsiteY2" fmla="*/ 36573 h 39170"/>
              <a:gd name="connsiteX3" fmla="*/ 246083 w 246502"/>
              <a:gd name="connsiteY3" fmla="*/ 38161 h 39170"/>
              <a:gd name="connsiteX4" fmla="*/ 204808 w 246502"/>
              <a:gd name="connsiteY4" fmla="*/ 25461 h 39170"/>
              <a:gd name="connsiteX5" fmla="*/ 150833 w 246502"/>
              <a:gd name="connsiteY5" fmla="*/ 15936 h 39170"/>
              <a:gd name="connsiteX6" fmla="*/ 21 w 246502"/>
              <a:gd name="connsiteY6" fmla="*/ 61 h 3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502" h="39170">
                <a:moveTo>
                  <a:pt x="21" y="61"/>
                </a:moveTo>
                <a:cubicBezTo>
                  <a:pt x="1873" y="1119"/>
                  <a:pt x="124904" y="16201"/>
                  <a:pt x="161946" y="22286"/>
                </a:cubicBezTo>
                <a:cubicBezTo>
                  <a:pt x="198988" y="28371"/>
                  <a:pt x="208248" y="33927"/>
                  <a:pt x="222271" y="36573"/>
                </a:cubicBezTo>
                <a:cubicBezTo>
                  <a:pt x="236294" y="39219"/>
                  <a:pt x="248993" y="40013"/>
                  <a:pt x="246083" y="38161"/>
                </a:cubicBezTo>
                <a:cubicBezTo>
                  <a:pt x="243173" y="36309"/>
                  <a:pt x="220683" y="29165"/>
                  <a:pt x="204808" y="25461"/>
                </a:cubicBezTo>
                <a:cubicBezTo>
                  <a:pt x="188933" y="21757"/>
                  <a:pt x="183906" y="19905"/>
                  <a:pt x="150833" y="15936"/>
                </a:cubicBezTo>
                <a:cubicBezTo>
                  <a:pt x="117760" y="11967"/>
                  <a:pt x="-1831" y="-997"/>
                  <a:pt x="21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341D135F-F1EF-4EFD-BCA4-E4B8EA5168CB}"/>
              </a:ext>
            </a:extLst>
          </p:cNvPr>
          <p:cNvSpPr/>
          <p:nvPr/>
        </p:nvSpPr>
        <p:spPr>
          <a:xfrm>
            <a:off x="3205163" y="2647720"/>
            <a:ext cx="181696" cy="97184"/>
          </a:xfrm>
          <a:custGeom>
            <a:avLst/>
            <a:gdLst>
              <a:gd name="connsiteX0" fmla="*/ 0 w 181696"/>
              <a:gd name="connsiteY0" fmla="*/ 17693 h 97184"/>
              <a:gd name="connsiteX1" fmla="*/ 88900 w 181696"/>
              <a:gd name="connsiteY1" fmla="*/ 12930 h 97184"/>
              <a:gd name="connsiteX2" fmla="*/ 146050 w 181696"/>
              <a:gd name="connsiteY2" fmla="*/ 52618 h 97184"/>
              <a:gd name="connsiteX3" fmla="*/ 180975 w 181696"/>
              <a:gd name="connsiteY3" fmla="*/ 97068 h 97184"/>
              <a:gd name="connsiteX4" fmla="*/ 166687 w 181696"/>
              <a:gd name="connsiteY4" fmla="*/ 63730 h 97184"/>
              <a:gd name="connsiteX5" fmla="*/ 131762 w 181696"/>
              <a:gd name="connsiteY5" fmla="*/ 9755 h 97184"/>
              <a:gd name="connsiteX6" fmla="*/ 88900 w 181696"/>
              <a:gd name="connsiteY6" fmla="*/ 230 h 97184"/>
              <a:gd name="connsiteX7" fmla="*/ 0 w 181696"/>
              <a:gd name="connsiteY7" fmla="*/ 17693 h 9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696" h="97184">
                <a:moveTo>
                  <a:pt x="0" y="17693"/>
                </a:moveTo>
                <a:cubicBezTo>
                  <a:pt x="0" y="19810"/>
                  <a:pt x="64558" y="7109"/>
                  <a:pt x="88900" y="12930"/>
                </a:cubicBezTo>
                <a:cubicBezTo>
                  <a:pt x="113242" y="18751"/>
                  <a:pt x="130704" y="38595"/>
                  <a:pt x="146050" y="52618"/>
                </a:cubicBezTo>
                <a:cubicBezTo>
                  <a:pt x="161396" y="66641"/>
                  <a:pt x="177536" y="95216"/>
                  <a:pt x="180975" y="97068"/>
                </a:cubicBezTo>
                <a:cubicBezTo>
                  <a:pt x="184414" y="98920"/>
                  <a:pt x="174889" y="78282"/>
                  <a:pt x="166687" y="63730"/>
                </a:cubicBezTo>
                <a:cubicBezTo>
                  <a:pt x="158485" y="49178"/>
                  <a:pt x="144727" y="20338"/>
                  <a:pt x="131762" y="9755"/>
                </a:cubicBezTo>
                <a:cubicBezTo>
                  <a:pt x="118798" y="-828"/>
                  <a:pt x="106362" y="-299"/>
                  <a:pt x="88900" y="230"/>
                </a:cubicBezTo>
                <a:cubicBezTo>
                  <a:pt x="71438" y="759"/>
                  <a:pt x="0" y="15576"/>
                  <a:pt x="0" y="17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D18C7583-C7CE-400F-9A3F-7A2B523EC42E}"/>
              </a:ext>
            </a:extLst>
          </p:cNvPr>
          <p:cNvSpPr/>
          <p:nvPr/>
        </p:nvSpPr>
        <p:spPr>
          <a:xfrm>
            <a:off x="3240088" y="2740025"/>
            <a:ext cx="138125" cy="26910"/>
          </a:xfrm>
          <a:custGeom>
            <a:avLst/>
            <a:gdLst>
              <a:gd name="connsiteX0" fmla="*/ 0 w 138125"/>
              <a:gd name="connsiteY0" fmla="*/ 12700 h 26910"/>
              <a:gd name="connsiteX1" fmla="*/ 90487 w 138125"/>
              <a:gd name="connsiteY1" fmla="*/ 4763 h 26910"/>
              <a:gd name="connsiteX2" fmla="*/ 138112 w 138125"/>
              <a:gd name="connsiteY2" fmla="*/ 0 h 26910"/>
              <a:gd name="connsiteX3" fmla="*/ 95250 w 138125"/>
              <a:gd name="connsiteY3" fmla="*/ 4763 h 26910"/>
              <a:gd name="connsiteX4" fmla="*/ 79375 w 138125"/>
              <a:gd name="connsiteY4" fmla="*/ 25400 h 26910"/>
              <a:gd name="connsiteX5" fmla="*/ 0 w 138125"/>
              <a:gd name="connsiteY5" fmla="*/ 12700 h 2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125" h="26910">
                <a:moveTo>
                  <a:pt x="0" y="12700"/>
                </a:moveTo>
                <a:lnTo>
                  <a:pt x="90487" y="4763"/>
                </a:lnTo>
                <a:lnTo>
                  <a:pt x="138112" y="0"/>
                </a:lnTo>
                <a:cubicBezTo>
                  <a:pt x="138906" y="0"/>
                  <a:pt x="105039" y="530"/>
                  <a:pt x="95250" y="4763"/>
                </a:cubicBezTo>
                <a:cubicBezTo>
                  <a:pt x="85461" y="8996"/>
                  <a:pt x="91281" y="21961"/>
                  <a:pt x="79375" y="25400"/>
                </a:cubicBezTo>
                <a:cubicBezTo>
                  <a:pt x="67469" y="28839"/>
                  <a:pt x="45640" y="27119"/>
                  <a:pt x="0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BA4D4E24-B9F7-48E3-BF98-0CF5C7045C47}"/>
              </a:ext>
            </a:extLst>
          </p:cNvPr>
          <p:cNvSpPr/>
          <p:nvPr/>
        </p:nvSpPr>
        <p:spPr>
          <a:xfrm>
            <a:off x="3181151" y="2661609"/>
            <a:ext cx="73441" cy="42177"/>
          </a:xfrm>
          <a:custGeom>
            <a:avLst/>
            <a:gdLst>
              <a:gd name="connsiteX0" fmla="*/ 73224 w 73441"/>
              <a:gd name="connsiteY0" fmla="*/ 629 h 42177"/>
              <a:gd name="connsiteX1" fmla="*/ 1787 w 73441"/>
              <a:gd name="connsiteY1" fmla="*/ 41904 h 42177"/>
              <a:gd name="connsiteX2" fmla="*/ 24012 w 73441"/>
              <a:gd name="connsiteY2" fmla="*/ 18091 h 42177"/>
              <a:gd name="connsiteX3" fmla="*/ 73224 w 73441"/>
              <a:gd name="connsiteY3" fmla="*/ 629 h 4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41" h="42177">
                <a:moveTo>
                  <a:pt x="73224" y="629"/>
                </a:moveTo>
                <a:cubicBezTo>
                  <a:pt x="69520" y="4598"/>
                  <a:pt x="9989" y="38994"/>
                  <a:pt x="1787" y="41904"/>
                </a:cubicBezTo>
                <a:cubicBezTo>
                  <a:pt x="-6415" y="44814"/>
                  <a:pt x="15810" y="23647"/>
                  <a:pt x="24012" y="18091"/>
                </a:cubicBezTo>
                <a:cubicBezTo>
                  <a:pt x="32214" y="12535"/>
                  <a:pt x="76928" y="-3340"/>
                  <a:pt x="73224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6F15F619-18EB-48AE-BB10-2CD299607DBE}"/>
              </a:ext>
            </a:extLst>
          </p:cNvPr>
          <p:cNvSpPr/>
          <p:nvPr/>
        </p:nvSpPr>
        <p:spPr>
          <a:xfrm>
            <a:off x="3237260" y="2665178"/>
            <a:ext cx="115671" cy="95959"/>
          </a:xfrm>
          <a:custGeom>
            <a:avLst/>
            <a:gdLst>
              <a:gd name="connsiteX0" fmla="*/ 4415 w 115671"/>
              <a:gd name="connsiteY0" fmla="*/ 1822 h 95959"/>
              <a:gd name="connsiteX1" fmla="*/ 61565 w 115671"/>
              <a:gd name="connsiteY1" fmla="*/ 20872 h 95959"/>
              <a:gd name="connsiteX2" fmla="*/ 63153 w 115671"/>
              <a:gd name="connsiteY2" fmla="*/ 51035 h 95959"/>
              <a:gd name="connsiteX3" fmla="*/ 115540 w 115671"/>
              <a:gd name="connsiteY3" fmla="*/ 78022 h 95959"/>
              <a:gd name="connsiteX4" fmla="*/ 45690 w 115671"/>
              <a:gd name="connsiteY4" fmla="*/ 92310 h 95959"/>
              <a:gd name="connsiteX5" fmla="*/ 4415 w 115671"/>
              <a:gd name="connsiteY5" fmla="*/ 93897 h 95959"/>
              <a:gd name="connsiteX6" fmla="*/ 4415 w 115671"/>
              <a:gd name="connsiteY6" fmla="*/ 66910 h 95959"/>
              <a:gd name="connsiteX7" fmla="*/ 4415 w 115671"/>
              <a:gd name="connsiteY7" fmla="*/ 1822 h 9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671" h="95959">
                <a:moveTo>
                  <a:pt x="4415" y="1822"/>
                </a:moveTo>
                <a:cubicBezTo>
                  <a:pt x="13940" y="-5851"/>
                  <a:pt x="51775" y="12670"/>
                  <a:pt x="61565" y="20872"/>
                </a:cubicBezTo>
                <a:cubicBezTo>
                  <a:pt x="71355" y="29074"/>
                  <a:pt x="54157" y="41510"/>
                  <a:pt x="63153" y="51035"/>
                </a:cubicBezTo>
                <a:cubicBezTo>
                  <a:pt x="72149" y="60560"/>
                  <a:pt x="118451" y="71143"/>
                  <a:pt x="115540" y="78022"/>
                </a:cubicBezTo>
                <a:cubicBezTo>
                  <a:pt x="112630" y="84901"/>
                  <a:pt x="64211" y="89664"/>
                  <a:pt x="45690" y="92310"/>
                </a:cubicBezTo>
                <a:cubicBezTo>
                  <a:pt x="27169" y="94956"/>
                  <a:pt x="11294" y="98130"/>
                  <a:pt x="4415" y="93897"/>
                </a:cubicBezTo>
                <a:cubicBezTo>
                  <a:pt x="-2464" y="89664"/>
                  <a:pt x="5209" y="76435"/>
                  <a:pt x="4415" y="66910"/>
                </a:cubicBezTo>
                <a:cubicBezTo>
                  <a:pt x="3621" y="57385"/>
                  <a:pt x="-5110" y="9495"/>
                  <a:pt x="4415" y="1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74457321-A251-4E1B-B2F7-E5376B10710B}"/>
              </a:ext>
            </a:extLst>
          </p:cNvPr>
          <p:cNvSpPr/>
          <p:nvPr/>
        </p:nvSpPr>
        <p:spPr>
          <a:xfrm>
            <a:off x="3328847" y="2692398"/>
            <a:ext cx="95206" cy="463291"/>
          </a:xfrm>
          <a:custGeom>
            <a:avLst/>
            <a:gdLst>
              <a:gd name="connsiteX0" fmla="*/ 77928 w 95206"/>
              <a:gd name="connsiteY0" fmla="*/ 2 h 463291"/>
              <a:gd name="connsiteX1" fmla="*/ 87453 w 95206"/>
              <a:gd name="connsiteY1" fmla="*/ 112715 h 463291"/>
              <a:gd name="connsiteX2" fmla="*/ 43003 w 95206"/>
              <a:gd name="connsiteY2" fmla="*/ 246065 h 463291"/>
              <a:gd name="connsiteX3" fmla="*/ 16016 w 95206"/>
              <a:gd name="connsiteY3" fmla="*/ 317502 h 463291"/>
              <a:gd name="connsiteX4" fmla="*/ 1728 w 95206"/>
              <a:gd name="connsiteY4" fmla="*/ 392115 h 463291"/>
              <a:gd name="connsiteX5" fmla="*/ 55703 w 95206"/>
              <a:gd name="connsiteY5" fmla="*/ 461965 h 463291"/>
              <a:gd name="connsiteX6" fmla="*/ 43003 w 95206"/>
              <a:gd name="connsiteY6" fmla="*/ 434977 h 463291"/>
              <a:gd name="connsiteX7" fmla="*/ 12841 w 95206"/>
              <a:gd name="connsiteY7" fmla="*/ 398465 h 463291"/>
              <a:gd name="connsiteX8" fmla="*/ 16016 w 95206"/>
              <a:gd name="connsiteY8" fmla="*/ 350840 h 463291"/>
              <a:gd name="connsiteX9" fmla="*/ 85866 w 95206"/>
              <a:gd name="connsiteY9" fmla="*/ 158752 h 463291"/>
              <a:gd name="connsiteX10" fmla="*/ 93803 w 95206"/>
              <a:gd name="connsiteY10" fmla="*/ 115890 h 463291"/>
              <a:gd name="connsiteX11" fmla="*/ 77928 w 95206"/>
              <a:gd name="connsiteY11" fmla="*/ 2 h 46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06" h="463291">
                <a:moveTo>
                  <a:pt x="77928" y="2"/>
                </a:moveTo>
                <a:cubicBezTo>
                  <a:pt x="76870" y="-527"/>
                  <a:pt x="93274" y="71704"/>
                  <a:pt x="87453" y="112715"/>
                </a:cubicBezTo>
                <a:cubicBezTo>
                  <a:pt x="81632" y="153726"/>
                  <a:pt x="54909" y="211934"/>
                  <a:pt x="43003" y="246065"/>
                </a:cubicBezTo>
                <a:cubicBezTo>
                  <a:pt x="31097" y="280196"/>
                  <a:pt x="22895" y="293160"/>
                  <a:pt x="16016" y="317502"/>
                </a:cubicBezTo>
                <a:cubicBezTo>
                  <a:pt x="9137" y="341844"/>
                  <a:pt x="-4886" y="368038"/>
                  <a:pt x="1728" y="392115"/>
                </a:cubicBezTo>
                <a:cubicBezTo>
                  <a:pt x="8342" y="416192"/>
                  <a:pt x="48824" y="454821"/>
                  <a:pt x="55703" y="461965"/>
                </a:cubicBezTo>
                <a:cubicBezTo>
                  <a:pt x="62582" y="469109"/>
                  <a:pt x="50147" y="445560"/>
                  <a:pt x="43003" y="434977"/>
                </a:cubicBezTo>
                <a:cubicBezTo>
                  <a:pt x="35859" y="424394"/>
                  <a:pt x="17339" y="412488"/>
                  <a:pt x="12841" y="398465"/>
                </a:cubicBezTo>
                <a:cubicBezTo>
                  <a:pt x="8343" y="384442"/>
                  <a:pt x="3845" y="390792"/>
                  <a:pt x="16016" y="350840"/>
                </a:cubicBezTo>
                <a:cubicBezTo>
                  <a:pt x="28187" y="310888"/>
                  <a:pt x="72902" y="197910"/>
                  <a:pt x="85866" y="158752"/>
                </a:cubicBezTo>
                <a:cubicBezTo>
                  <a:pt x="98830" y="119594"/>
                  <a:pt x="94861" y="137321"/>
                  <a:pt x="93803" y="115890"/>
                </a:cubicBezTo>
                <a:cubicBezTo>
                  <a:pt x="92745" y="94459"/>
                  <a:pt x="78986" y="531"/>
                  <a:pt x="7792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330B9122-775F-492D-A18D-479ADFA0C6D4}"/>
              </a:ext>
            </a:extLst>
          </p:cNvPr>
          <p:cNvSpPr/>
          <p:nvPr/>
        </p:nvSpPr>
        <p:spPr>
          <a:xfrm>
            <a:off x="3559096" y="3003431"/>
            <a:ext cx="80160" cy="93824"/>
          </a:xfrm>
          <a:custGeom>
            <a:avLst/>
            <a:gdLst>
              <a:gd name="connsiteX0" fmla="*/ 79 w 80160"/>
              <a:gd name="connsiteY0" fmla="*/ 119 h 93824"/>
              <a:gd name="connsiteX1" fmla="*/ 61992 w 80160"/>
              <a:gd name="connsiteY1" fmla="*/ 36632 h 93824"/>
              <a:gd name="connsiteX2" fmla="*/ 74692 w 80160"/>
              <a:gd name="connsiteY2" fmla="*/ 93782 h 93824"/>
              <a:gd name="connsiteX3" fmla="*/ 76279 w 80160"/>
              <a:gd name="connsiteY3" fmla="*/ 27107 h 93824"/>
              <a:gd name="connsiteX4" fmla="*/ 79 w 80160"/>
              <a:gd name="connsiteY4" fmla="*/ 119 h 9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60" h="93824">
                <a:moveTo>
                  <a:pt x="79" y="119"/>
                </a:moveTo>
                <a:cubicBezTo>
                  <a:pt x="-2302" y="1707"/>
                  <a:pt x="49557" y="21022"/>
                  <a:pt x="61992" y="36632"/>
                </a:cubicBezTo>
                <a:cubicBezTo>
                  <a:pt x="74427" y="52242"/>
                  <a:pt x="72311" y="95370"/>
                  <a:pt x="74692" y="93782"/>
                </a:cubicBezTo>
                <a:cubicBezTo>
                  <a:pt x="77073" y="92195"/>
                  <a:pt x="84746" y="41130"/>
                  <a:pt x="76279" y="27107"/>
                </a:cubicBezTo>
                <a:cubicBezTo>
                  <a:pt x="67812" y="13084"/>
                  <a:pt x="2460" y="-1469"/>
                  <a:pt x="79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BA743983-31CC-41C1-A451-0B8D9CB33B35}"/>
              </a:ext>
            </a:extLst>
          </p:cNvPr>
          <p:cNvSpPr/>
          <p:nvPr/>
        </p:nvSpPr>
        <p:spPr>
          <a:xfrm>
            <a:off x="3435320" y="3106622"/>
            <a:ext cx="108024" cy="39969"/>
          </a:xfrm>
          <a:custGeom>
            <a:avLst/>
            <a:gdLst>
              <a:gd name="connsiteX0" fmla="*/ 30 w 108024"/>
              <a:gd name="connsiteY0" fmla="*/ 39803 h 39969"/>
              <a:gd name="connsiteX1" fmla="*/ 58768 w 108024"/>
              <a:gd name="connsiteY1" fmla="*/ 14403 h 39969"/>
              <a:gd name="connsiteX2" fmla="*/ 107980 w 108024"/>
              <a:gd name="connsiteY2" fmla="*/ 15991 h 39969"/>
              <a:gd name="connsiteX3" fmla="*/ 66705 w 108024"/>
              <a:gd name="connsiteY3" fmla="*/ 116 h 39969"/>
              <a:gd name="connsiteX4" fmla="*/ 30 w 108024"/>
              <a:gd name="connsiteY4" fmla="*/ 39803 h 3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24" h="39969">
                <a:moveTo>
                  <a:pt x="30" y="39803"/>
                </a:moveTo>
                <a:cubicBezTo>
                  <a:pt x="-1293" y="42184"/>
                  <a:pt x="40776" y="18372"/>
                  <a:pt x="58768" y="14403"/>
                </a:cubicBezTo>
                <a:cubicBezTo>
                  <a:pt x="76760" y="10434"/>
                  <a:pt x="106657" y="18372"/>
                  <a:pt x="107980" y="15991"/>
                </a:cubicBezTo>
                <a:cubicBezTo>
                  <a:pt x="109303" y="13610"/>
                  <a:pt x="80992" y="-1471"/>
                  <a:pt x="66705" y="116"/>
                </a:cubicBezTo>
                <a:cubicBezTo>
                  <a:pt x="52418" y="1703"/>
                  <a:pt x="1353" y="37422"/>
                  <a:pt x="30" y="39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923E93A5-6B40-41B0-91F1-6DA469E2E4D6}"/>
              </a:ext>
            </a:extLst>
          </p:cNvPr>
          <p:cNvSpPr/>
          <p:nvPr/>
        </p:nvSpPr>
        <p:spPr>
          <a:xfrm>
            <a:off x="3438293" y="2812950"/>
            <a:ext cx="41677" cy="262232"/>
          </a:xfrm>
          <a:custGeom>
            <a:avLst/>
            <a:gdLst>
              <a:gd name="connsiteX0" fmla="*/ 41507 w 41677"/>
              <a:gd name="connsiteY0" fmla="*/ 100 h 262232"/>
              <a:gd name="connsiteX1" fmla="*/ 232 w 41677"/>
              <a:gd name="connsiteY1" fmla="*/ 163613 h 262232"/>
              <a:gd name="connsiteX2" fmla="*/ 24045 w 41677"/>
              <a:gd name="connsiteY2" fmla="*/ 223938 h 262232"/>
              <a:gd name="connsiteX3" fmla="*/ 8170 w 41677"/>
              <a:gd name="connsiteY3" fmla="*/ 262038 h 262232"/>
              <a:gd name="connsiteX4" fmla="*/ 19282 w 41677"/>
              <a:gd name="connsiteY4" fmla="*/ 238225 h 262232"/>
              <a:gd name="connsiteX5" fmla="*/ 31982 w 41677"/>
              <a:gd name="connsiteY5" fmla="*/ 225525 h 262232"/>
              <a:gd name="connsiteX6" fmla="*/ 16107 w 41677"/>
              <a:gd name="connsiteY6" fmla="*/ 189013 h 262232"/>
              <a:gd name="connsiteX7" fmla="*/ 41507 w 41677"/>
              <a:gd name="connsiteY7" fmla="*/ 100 h 26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77" h="262232">
                <a:moveTo>
                  <a:pt x="41507" y="100"/>
                </a:moveTo>
                <a:cubicBezTo>
                  <a:pt x="38861" y="-4133"/>
                  <a:pt x="3142" y="126307"/>
                  <a:pt x="232" y="163613"/>
                </a:cubicBezTo>
                <a:cubicBezTo>
                  <a:pt x="-2678" y="200919"/>
                  <a:pt x="22722" y="207534"/>
                  <a:pt x="24045" y="223938"/>
                </a:cubicBezTo>
                <a:cubicBezTo>
                  <a:pt x="25368" y="240342"/>
                  <a:pt x="8964" y="259657"/>
                  <a:pt x="8170" y="262038"/>
                </a:cubicBezTo>
                <a:cubicBezTo>
                  <a:pt x="7376" y="264419"/>
                  <a:pt x="15313" y="244310"/>
                  <a:pt x="19282" y="238225"/>
                </a:cubicBezTo>
                <a:cubicBezTo>
                  <a:pt x="23251" y="232140"/>
                  <a:pt x="32511" y="233727"/>
                  <a:pt x="31982" y="225525"/>
                </a:cubicBezTo>
                <a:cubicBezTo>
                  <a:pt x="31453" y="217323"/>
                  <a:pt x="17165" y="222350"/>
                  <a:pt x="16107" y="189013"/>
                </a:cubicBezTo>
                <a:cubicBezTo>
                  <a:pt x="15049" y="155676"/>
                  <a:pt x="44153" y="4333"/>
                  <a:pt x="41507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CD8964B1-9BCE-4C12-A1A5-D79F906C6BD6}"/>
              </a:ext>
            </a:extLst>
          </p:cNvPr>
          <p:cNvSpPr/>
          <p:nvPr/>
        </p:nvSpPr>
        <p:spPr>
          <a:xfrm>
            <a:off x="3384549" y="3043127"/>
            <a:ext cx="73031" cy="58084"/>
          </a:xfrm>
          <a:custGeom>
            <a:avLst/>
            <a:gdLst>
              <a:gd name="connsiteX0" fmla="*/ 1 w 73031"/>
              <a:gd name="connsiteY0" fmla="*/ 111 h 58084"/>
              <a:gd name="connsiteX1" fmla="*/ 52389 w 73031"/>
              <a:gd name="connsiteY1" fmla="*/ 54086 h 58084"/>
              <a:gd name="connsiteX2" fmla="*/ 73026 w 73031"/>
              <a:gd name="connsiteY2" fmla="*/ 52498 h 58084"/>
              <a:gd name="connsiteX3" fmla="*/ 50801 w 73031"/>
              <a:gd name="connsiteY3" fmla="*/ 39798 h 58084"/>
              <a:gd name="connsiteX4" fmla="*/ 1 w 73031"/>
              <a:gd name="connsiteY4" fmla="*/ 111 h 5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31" h="58084">
                <a:moveTo>
                  <a:pt x="1" y="111"/>
                </a:moveTo>
                <a:cubicBezTo>
                  <a:pt x="266" y="2492"/>
                  <a:pt x="40218" y="45355"/>
                  <a:pt x="52389" y="54086"/>
                </a:cubicBezTo>
                <a:cubicBezTo>
                  <a:pt x="64560" y="62817"/>
                  <a:pt x="73291" y="54879"/>
                  <a:pt x="73026" y="52498"/>
                </a:cubicBezTo>
                <a:cubicBezTo>
                  <a:pt x="72761" y="50117"/>
                  <a:pt x="57945" y="45354"/>
                  <a:pt x="50801" y="39798"/>
                </a:cubicBezTo>
                <a:cubicBezTo>
                  <a:pt x="43657" y="34242"/>
                  <a:pt x="-264" y="-2270"/>
                  <a:pt x="1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78E4AF1A-CF28-43FD-9CF4-46031DCE29EF}"/>
              </a:ext>
            </a:extLst>
          </p:cNvPr>
          <p:cNvSpPr/>
          <p:nvPr/>
        </p:nvSpPr>
        <p:spPr>
          <a:xfrm>
            <a:off x="3460700" y="3254064"/>
            <a:ext cx="175832" cy="20999"/>
          </a:xfrm>
          <a:custGeom>
            <a:avLst/>
            <a:gdLst>
              <a:gd name="connsiteX0" fmla="*/ 50 w 175832"/>
              <a:gd name="connsiteY0" fmla="*/ 1899 h 20999"/>
              <a:gd name="connsiteX1" fmla="*/ 92125 w 175832"/>
              <a:gd name="connsiteY1" fmla="*/ 9836 h 20999"/>
              <a:gd name="connsiteX2" fmla="*/ 174675 w 175832"/>
              <a:gd name="connsiteY2" fmla="*/ 20949 h 20999"/>
              <a:gd name="connsiteX3" fmla="*/ 138163 w 175832"/>
              <a:gd name="connsiteY3" fmla="*/ 5074 h 20999"/>
              <a:gd name="connsiteX4" fmla="*/ 104825 w 175832"/>
              <a:gd name="connsiteY4" fmla="*/ 311 h 20999"/>
              <a:gd name="connsiteX5" fmla="*/ 50 w 175832"/>
              <a:gd name="connsiteY5" fmla="*/ 1899 h 2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32" h="20999">
                <a:moveTo>
                  <a:pt x="50" y="1899"/>
                </a:moveTo>
                <a:cubicBezTo>
                  <a:pt x="-2067" y="3487"/>
                  <a:pt x="63021" y="6661"/>
                  <a:pt x="92125" y="9836"/>
                </a:cubicBezTo>
                <a:cubicBezTo>
                  <a:pt x="121229" y="13011"/>
                  <a:pt x="167002" y="21743"/>
                  <a:pt x="174675" y="20949"/>
                </a:cubicBezTo>
                <a:cubicBezTo>
                  <a:pt x="182348" y="20155"/>
                  <a:pt x="149805" y="8514"/>
                  <a:pt x="138163" y="5074"/>
                </a:cubicBezTo>
                <a:cubicBezTo>
                  <a:pt x="126521" y="1634"/>
                  <a:pt x="124404" y="1105"/>
                  <a:pt x="104825" y="311"/>
                </a:cubicBezTo>
                <a:cubicBezTo>
                  <a:pt x="85246" y="-483"/>
                  <a:pt x="2167" y="311"/>
                  <a:pt x="50" y="1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8E8E29E7-8ECD-4C91-9A65-BFC0AB6D925B}"/>
              </a:ext>
            </a:extLst>
          </p:cNvPr>
          <p:cNvSpPr/>
          <p:nvPr/>
        </p:nvSpPr>
        <p:spPr>
          <a:xfrm>
            <a:off x="3379645" y="3243050"/>
            <a:ext cx="74796" cy="87529"/>
          </a:xfrm>
          <a:custGeom>
            <a:avLst/>
            <a:gdLst>
              <a:gd name="connsiteX0" fmla="*/ 74755 w 74796"/>
              <a:gd name="connsiteY0" fmla="*/ 9738 h 87529"/>
              <a:gd name="connsiteX1" fmla="*/ 19193 w 74796"/>
              <a:gd name="connsiteY1" fmla="*/ 213 h 87529"/>
              <a:gd name="connsiteX2" fmla="*/ 143 w 74796"/>
              <a:gd name="connsiteY2" fmla="*/ 19263 h 87529"/>
              <a:gd name="connsiteX3" fmla="*/ 27130 w 74796"/>
              <a:gd name="connsiteY3" fmla="*/ 51013 h 87529"/>
              <a:gd name="connsiteX4" fmla="*/ 49355 w 74796"/>
              <a:gd name="connsiteY4" fmla="*/ 63713 h 87529"/>
              <a:gd name="connsiteX5" fmla="*/ 71580 w 74796"/>
              <a:gd name="connsiteY5" fmla="*/ 87525 h 87529"/>
              <a:gd name="connsiteX6" fmla="*/ 50943 w 74796"/>
              <a:gd name="connsiteY6" fmla="*/ 65300 h 87529"/>
              <a:gd name="connsiteX7" fmla="*/ 9668 w 74796"/>
              <a:gd name="connsiteY7" fmla="*/ 20850 h 87529"/>
              <a:gd name="connsiteX8" fmla="*/ 74755 w 74796"/>
              <a:gd name="connsiteY8" fmla="*/ 9738 h 8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796" h="87529">
                <a:moveTo>
                  <a:pt x="74755" y="9738"/>
                </a:moveTo>
                <a:cubicBezTo>
                  <a:pt x="76342" y="6299"/>
                  <a:pt x="31628" y="-1374"/>
                  <a:pt x="19193" y="213"/>
                </a:cubicBezTo>
                <a:cubicBezTo>
                  <a:pt x="6758" y="1800"/>
                  <a:pt x="-1180" y="10796"/>
                  <a:pt x="143" y="19263"/>
                </a:cubicBezTo>
                <a:cubicBezTo>
                  <a:pt x="1466" y="27730"/>
                  <a:pt x="18928" y="43605"/>
                  <a:pt x="27130" y="51013"/>
                </a:cubicBezTo>
                <a:cubicBezTo>
                  <a:pt x="35332" y="58421"/>
                  <a:pt x="41947" y="57628"/>
                  <a:pt x="49355" y="63713"/>
                </a:cubicBezTo>
                <a:cubicBezTo>
                  <a:pt x="56763" y="69798"/>
                  <a:pt x="71315" y="87261"/>
                  <a:pt x="71580" y="87525"/>
                </a:cubicBezTo>
                <a:cubicBezTo>
                  <a:pt x="71845" y="87789"/>
                  <a:pt x="61262" y="76413"/>
                  <a:pt x="50943" y="65300"/>
                </a:cubicBezTo>
                <a:cubicBezTo>
                  <a:pt x="40624" y="54187"/>
                  <a:pt x="10726" y="30639"/>
                  <a:pt x="9668" y="20850"/>
                </a:cubicBezTo>
                <a:cubicBezTo>
                  <a:pt x="8610" y="11061"/>
                  <a:pt x="73168" y="13177"/>
                  <a:pt x="74755" y="9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C750F8A4-4EB0-4B9E-A609-6EAF03A3C2F5}"/>
              </a:ext>
            </a:extLst>
          </p:cNvPr>
          <p:cNvSpPr/>
          <p:nvPr/>
        </p:nvSpPr>
        <p:spPr>
          <a:xfrm>
            <a:off x="3421059" y="3269960"/>
            <a:ext cx="154389" cy="27487"/>
          </a:xfrm>
          <a:custGeom>
            <a:avLst/>
            <a:gdLst>
              <a:gd name="connsiteX0" fmla="*/ 4 w 154389"/>
              <a:gd name="connsiteY0" fmla="*/ 27278 h 27487"/>
              <a:gd name="connsiteX1" fmla="*/ 65091 w 154389"/>
              <a:gd name="connsiteY1" fmla="*/ 290 h 27487"/>
              <a:gd name="connsiteX2" fmla="*/ 153991 w 154389"/>
              <a:gd name="connsiteY2" fmla="*/ 12990 h 27487"/>
              <a:gd name="connsiteX3" fmla="*/ 100016 w 154389"/>
              <a:gd name="connsiteY3" fmla="*/ 12990 h 27487"/>
              <a:gd name="connsiteX4" fmla="*/ 61916 w 154389"/>
              <a:gd name="connsiteY4" fmla="*/ 12990 h 27487"/>
              <a:gd name="connsiteX5" fmla="*/ 4 w 154389"/>
              <a:gd name="connsiteY5" fmla="*/ 27278 h 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389" h="27487">
                <a:moveTo>
                  <a:pt x="4" y="27278"/>
                </a:moveTo>
                <a:cubicBezTo>
                  <a:pt x="533" y="25161"/>
                  <a:pt x="39427" y="2671"/>
                  <a:pt x="65091" y="290"/>
                </a:cubicBezTo>
                <a:cubicBezTo>
                  <a:pt x="90756" y="-2091"/>
                  <a:pt x="148170" y="10873"/>
                  <a:pt x="153991" y="12990"/>
                </a:cubicBezTo>
                <a:cubicBezTo>
                  <a:pt x="159812" y="15107"/>
                  <a:pt x="100016" y="12990"/>
                  <a:pt x="100016" y="12990"/>
                </a:cubicBezTo>
                <a:cubicBezTo>
                  <a:pt x="84670" y="12990"/>
                  <a:pt x="75674" y="11138"/>
                  <a:pt x="61916" y="12990"/>
                </a:cubicBezTo>
                <a:cubicBezTo>
                  <a:pt x="48158" y="14842"/>
                  <a:pt x="-525" y="29395"/>
                  <a:pt x="4" y="27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07C15888-ED04-4ACB-A9EF-67743802FEF6}"/>
              </a:ext>
            </a:extLst>
          </p:cNvPr>
          <p:cNvSpPr/>
          <p:nvPr/>
        </p:nvSpPr>
        <p:spPr>
          <a:xfrm>
            <a:off x="3652705" y="3276301"/>
            <a:ext cx="193510" cy="102859"/>
          </a:xfrm>
          <a:custGeom>
            <a:avLst/>
            <a:gdLst>
              <a:gd name="connsiteX0" fmla="*/ 133 w 193510"/>
              <a:gd name="connsiteY0" fmla="*/ 299 h 102859"/>
              <a:gd name="connsiteX1" fmla="*/ 120783 w 193510"/>
              <a:gd name="connsiteY1" fmla="*/ 16174 h 102859"/>
              <a:gd name="connsiteX2" fmla="*/ 163645 w 193510"/>
              <a:gd name="connsiteY2" fmla="*/ 35224 h 102859"/>
              <a:gd name="connsiteX3" fmla="*/ 192220 w 193510"/>
              <a:gd name="connsiteY3" fmla="*/ 101899 h 102859"/>
              <a:gd name="connsiteX4" fmla="*/ 184283 w 193510"/>
              <a:gd name="connsiteY4" fmla="*/ 71737 h 102859"/>
              <a:gd name="connsiteX5" fmla="*/ 146183 w 193510"/>
              <a:gd name="connsiteY5" fmla="*/ 30462 h 102859"/>
              <a:gd name="connsiteX6" fmla="*/ 133 w 193510"/>
              <a:gd name="connsiteY6" fmla="*/ 299 h 10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510" h="102859">
                <a:moveTo>
                  <a:pt x="133" y="299"/>
                </a:moveTo>
                <a:cubicBezTo>
                  <a:pt x="-4100" y="-2082"/>
                  <a:pt x="93531" y="10353"/>
                  <a:pt x="120783" y="16174"/>
                </a:cubicBezTo>
                <a:cubicBezTo>
                  <a:pt x="148035" y="21995"/>
                  <a:pt x="151739" y="20937"/>
                  <a:pt x="163645" y="35224"/>
                </a:cubicBezTo>
                <a:cubicBezTo>
                  <a:pt x="175551" y="49511"/>
                  <a:pt x="188780" y="95814"/>
                  <a:pt x="192220" y="101899"/>
                </a:cubicBezTo>
                <a:cubicBezTo>
                  <a:pt x="195660" y="107984"/>
                  <a:pt x="191956" y="83643"/>
                  <a:pt x="184283" y="71737"/>
                </a:cubicBezTo>
                <a:cubicBezTo>
                  <a:pt x="176610" y="59831"/>
                  <a:pt x="173700" y="41045"/>
                  <a:pt x="146183" y="30462"/>
                </a:cubicBezTo>
                <a:cubicBezTo>
                  <a:pt x="118666" y="19879"/>
                  <a:pt x="4366" y="2680"/>
                  <a:pt x="133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F784862B-154E-4F00-8F6E-C0ABDF10A21E}"/>
              </a:ext>
            </a:extLst>
          </p:cNvPr>
          <p:cNvSpPr/>
          <p:nvPr/>
        </p:nvSpPr>
        <p:spPr>
          <a:xfrm>
            <a:off x="3592253" y="3286119"/>
            <a:ext cx="183799" cy="30174"/>
          </a:xfrm>
          <a:custGeom>
            <a:avLst/>
            <a:gdLst>
              <a:gd name="connsiteX0" fmla="*/ 260 w 183799"/>
              <a:gd name="connsiteY0" fmla="*/ 6 h 30174"/>
              <a:gd name="connsiteX1" fmla="*/ 109797 w 183799"/>
              <a:gd name="connsiteY1" fmla="*/ 12706 h 30174"/>
              <a:gd name="connsiteX2" fmla="*/ 182822 w 183799"/>
              <a:gd name="connsiteY2" fmla="*/ 30169 h 30174"/>
              <a:gd name="connsiteX3" fmla="*/ 143135 w 183799"/>
              <a:gd name="connsiteY3" fmla="*/ 14294 h 30174"/>
              <a:gd name="connsiteX4" fmla="*/ 260 w 183799"/>
              <a:gd name="connsiteY4" fmla="*/ 6 h 3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99" h="30174">
                <a:moveTo>
                  <a:pt x="260" y="6"/>
                </a:moveTo>
                <a:cubicBezTo>
                  <a:pt x="-5296" y="-259"/>
                  <a:pt x="79370" y="7679"/>
                  <a:pt x="109797" y="12706"/>
                </a:cubicBezTo>
                <a:cubicBezTo>
                  <a:pt x="140224" y="17733"/>
                  <a:pt x="177266" y="29904"/>
                  <a:pt x="182822" y="30169"/>
                </a:cubicBezTo>
                <a:cubicBezTo>
                  <a:pt x="188378" y="30434"/>
                  <a:pt x="169593" y="20115"/>
                  <a:pt x="143135" y="14294"/>
                </a:cubicBezTo>
                <a:cubicBezTo>
                  <a:pt x="116677" y="8473"/>
                  <a:pt x="5816" y="271"/>
                  <a:pt x="26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7B7116F6-973B-4EAC-AFDC-9124DEDDFF80}"/>
              </a:ext>
            </a:extLst>
          </p:cNvPr>
          <p:cNvSpPr/>
          <p:nvPr/>
        </p:nvSpPr>
        <p:spPr>
          <a:xfrm>
            <a:off x="3824228" y="3287660"/>
            <a:ext cx="72301" cy="105465"/>
          </a:xfrm>
          <a:custGeom>
            <a:avLst/>
            <a:gdLst>
              <a:gd name="connsiteX0" fmla="*/ 60 w 72301"/>
              <a:gd name="connsiteY0" fmla="*/ 53 h 105465"/>
              <a:gd name="connsiteX1" fmla="*/ 58797 w 72301"/>
              <a:gd name="connsiteY1" fmla="*/ 39740 h 105465"/>
              <a:gd name="connsiteX2" fmla="*/ 42922 w 72301"/>
              <a:gd name="connsiteY2" fmla="*/ 104828 h 105465"/>
              <a:gd name="connsiteX3" fmla="*/ 55622 w 72301"/>
              <a:gd name="connsiteY3" fmla="*/ 71490 h 105465"/>
              <a:gd name="connsiteX4" fmla="*/ 71497 w 72301"/>
              <a:gd name="connsiteY4" fmla="*/ 47678 h 105465"/>
              <a:gd name="connsiteX5" fmla="*/ 60 w 72301"/>
              <a:gd name="connsiteY5" fmla="*/ 53 h 10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01" h="105465">
                <a:moveTo>
                  <a:pt x="60" y="53"/>
                </a:moveTo>
                <a:cubicBezTo>
                  <a:pt x="-2057" y="-1270"/>
                  <a:pt x="51653" y="22278"/>
                  <a:pt x="58797" y="39740"/>
                </a:cubicBezTo>
                <a:cubicBezTo>
                  <a:pt x="65941" y="57202"/>
                  <a:pt x="43451" y="99536"/>
                  <a:pt x="42922" y="104828"/>
                </a:cubicBezTo>
                <a:cubicBezTo>
                  <a:pt x="42393" y="110120"/>
                  <a:pt x="50859" y="81015"/>
                  <a:pt x="55622" y="71490"/>
                </a:cubicBezTo>
                <a:cubicBezTo>
                  <a:pt x="60385" y="61965"/>
                  <a:pt x="75995" y="56938"/>
                  <a:pt x="71497" y="47678"/>
                </a:cubicBezTo>
                <a:cubicBezTo>
                  <a:pt x="66999" y="38418"/>
                  <a:pt x="2177" y="1376"/>
                  <a:pt x="60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9FA900E3-2421-450C-B5D8-8ECA3B659F01}"/>
              </a:ext>
            </a:extLst>
          </p:cNvPr>
          <p:cNvSpPr/>
          <p:nvPr/>
        </p:nvSpPr>
        <p:spPr>
          <a:xfrm>
            <a:off x="3509953" y="3152754"/>
            <a:ext cx="58412" cy="73222"/>
          </a:xfrm>
          <a:custGeom>
            <a:avLst/>
            <a:gdLst>
              <a:gd name="connsiteX0" fmla="*/ 11122 w 58412"/>
              <a:gd name="connsiteY0" fmla="*/ 21 h 73222"/>
              <a:gd name="connsiteX1" fmla="*/ 44460 w 58412"/>
              <a:gd name="connsiteY1" fmla="*/ 50821 h 73222"/>
              <a:gd name="connsiteX2" fmla="*/ 10 w 58412"/>
              <a:gd name="connsiteY2" fmla="*/ 73046 h 73222"/>
              <a:gd name="connsiteX3" fmla="*/ 49222 w 58412"/>
              <a:gd name="connsiteY3" fmla="*/ 60346 h 73222"/>
              <a:gd name="connsiteX4" fmla="*/ 57160 w 58412"/>
              <a:gd name="connsiteY4" fmla="*/ 44471 h 73222"/>
              <a:gd name="connsiteX5" fmla="*/ 11122 w 58412"/>
              <a:gd name="connsiteY5" fmla="*/ 21 h 7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12" h="73222">
                <a:moveTo>
                  <a:pt x="11122" y="21"/>
                </a:moveTo>
                <a:cubicBezTo>
                  <a:pt x="9005" y="1079"/>
                  <a:pt x="46312" y="38650"/>
                  <a:pt x="44460" y="50821"/>
                </a:cubicBezTo>
                <a:cubicBezTo>
                  <a:pt x="42608" y="62992"/>
                  <a:pt x="-784" y="71459"/>
                  <a:pt x="10" y="73046"/>
                </a:cubicBezTo>
                <a:cubicBezTo>
                  <a:pt x="804" y="74634"/>
                  <a:pt x="39697" y="65109"/>
                  <a:pt x="49222" y="60346"/>
                </a:cubicBezTo>
                <a:cubicBezTo>
                  <a:pt x="58747" y="55583"/>
                  <a:pt x="59806" y="51086"/>
                  <a:pt x="57160" y="44471"/>
                </a:cubicBezTo>
                <a:cubicBezTo>
                  <a:pt x="54514" y="37857"/>
                  <a:pt x="13239" y="-1037"/>
                  <a:pt x="11122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357CD584-BBEE-4D5F-886F-5B307208C6F6}"/>
              </a:ext>
            </a:extLst>
          </p:cNvPr>
          <p:cNvSpPr/>
          <p:nvPr/>
        </p:nvSpPr>
        <p:spPr>
          <a:xfrm>
            <a:off x="3452259" y="3160695"/>
            <a:ext cx="29251" cy="59567"/>
          </a:xfrm>
          <a:custGeom>
            <a:avLst/>
            <a:gdLst>
              <a:gd name="connsiteX0" fmla="*/ 554 w 29251"/>
              <a:gd name="connsiteY0" fmla="*/ 18 h 59567"/>
              <a:gd name="connsiteX1" fmla="*/ 11666 w 29251"/>
              <a:gd name="connsiteY1" fmla="*/ 52405 h 59567"/>
              <a:gd name="connsiteX2" fmla="*/ 29129 w 29251"/>
              <a:gd name="connsiteY2" fmla="*/ 58755 h 59567"/>
              <a:gd name="connsiteX3" fmla="*/ 554 w 29251"/>
              <a:gd name="connsiteY3" fmla="*/ 18 h 5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51" h="59567">
                <a:moveTo>
                  <a:pt x="554" y="18"/>
                </a:moveTo>
                <a:cubicBezTo>
                  <a:pt x="-2356" y="-1040"/>
                  <a:pt x="6904" y="42616"/>
                  <a:pt x="11666" y="52405"/>
                </a:cubicBezTo>
                <a:cubicBezTo>
                  <a:pt x="16428" y="62194"/>
                  <a:pt x="30716" y="59284"/>
                  <a:pt x="29129" y="58755"/>
                </a:cubicBezTo>
                <a:cubicBezTo>
                  <a:pt x="27542" y="58226"/>
                  <a:pt x="3464" y="1076"/>
                  <a:pt x="554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14A44E88-55C1-41D4-A000-0CA761DC6512}"/>
              </a:ext>
            </a:extLst>
          </p:cNvPr>
          <p:cNvSpPr/>
          <p:nvPr/>
        </p:nvSpPr>
        <p:spPr>
          <a:xfrm>
            <a:off x="3776344" y="3396903"/>
            <a:ext cx="67165" cy="112850"/>
          </a:xfrm>
          <a:custGeom>
            <a:avLst/>
            <a:gdLst>
              <a:gd name="connsiteX0" fmla="*/ 65406 w 67165"/>
              <a:gd name="connsiteY0" fmla="*/ 347 h 112850"/>
              <a:gd name="connsiteX1" fmla="*/ 1906 w 67165"/>
              <a:gd name="connsiteY1" fmla="*/ 108297 h 112850"/>
              <a:gd name="connsiteX2" fmla="*/ 19369 w 67165"/>
              <a:gd name="connsiteY2" fmla="*/ 90835 h 112850"/>
              <a:gd name="connsiteX3" fmla="*/ 47944 w 67165"/>
              <a:gd name="connsiteY3" fmla="*/ 73372 h 112850"/>
              <a:gd name="connsiteX4" fmla="*/ 65406 w 67165"/>
              <a:gd name="connsiteY4" fmla="*/ 347 h 1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65" h="112850">
                <a:moveTo>
                  <a:pt x="65406" y="347"/>
                </a:moveTo>
                <a:cubicBezTo>
                  <a:pt x="57733" y="6168"/>
                  <a:pt x="9579" y="93216"/>
                  <a:pt x="1906" y="108297"/>
                </a:cubicBezTo>
                <a:cubicBezTo>
                  <a:pt x="-5767" y="123378"/>
                  <a:pt x="11696" y="96656"/>
                  <a:pt x="19369" y="90835"/>
                </a:cubicBezTo>
                <a:cubicBezTo>
                  <a:pt x="27042" y="85014"/>
                  <a:pt x="42388" y="83162"/>
                  <a:pt x="47944" y="73372"/>
                </a:cubicBezTo>
                <a:cubicBezTo>
                  <a:pt x="53500" y="63582"/>
                  <a:pt x="73079" y="-5474"/>
                  <a:pt x="65406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0881BE58-1C58-428E-B6FD-13D4135C7FAA}"/>
              </a:ext>
            </a:extLst>
          </p:cNvPr>
          <p:cNvSpPr/>
          <p:nvPr/>
        </p:nvSpPr>
        <p:spPr>
          <a:xfrm>
            <a:off x="3578196" y="3532188"/>
            <a:ext cx="222300" cy="146116"/>
          </a:xfrm>
          <a:custGeom>
            <a:avLst/>
            <a:gdLst>
              <a:gd name="connsiteX0" fmla="*/ 222279 w 222300"/>
              <a:gd name="connsiteY0" fmla="*/ 0 h 146116"/>
              <a:gd name="connsiteX1" fmla="*/ 142904 w 222300"/>
              <a:gd name="connsiteY1" fmla="*/ 80962 h 146116"/>
              <a:gd name="connsiteX2" fmla="*/ 100042 w 222300"/>
              <a:gd name="connsiteY2" fmla="*/ 125412 h 146116"/>
              <a:gd name="connsiteX3" fmla="*/ 77817 w 222300"/>
              <a:gd name="connsiteY3" fmla="*/ 131762 h 146116"/>
              <a:gd name="connsiteX4" fmla="*/ 29 w 222300"/>
              <a:gd name="connsiteY4" fmla="*/ 146050 h 146116"/>
              <a:gd name="connsiteX5" fmla="*/ 87342 w 222300"/>
              <a:gd name="connsiteY5" fmla="*/ 125412 h 146116"/>
              <a:gd name="connsiteX6" fmla="*/ 134967 w 222300"/>
              <a:gd name="connsiteY6" fmla="*/ 79375 h 146116"/>
              <a:gd name="connsiteX7" fmla="*/ 222279 w 222300"/>
              <a:gd name="connsiteY7" fmla="*/ 0 h 14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300" h="146116">
                <a:moveTo>
                  <a:pt x="222279" y="0"/>
                </a:moveTo>
                <a:cubicBezTo>
                  <a:pt x="223602" y="264"/>
                  <a:pt x="163277" y="60060"/>
                  <a:pt x="142904" y="80962"/>
                </a:cubicBezTo>
                <a:cubicBezTo>
                  <a:pt x="122531" y="101864"/>
                  <a:pt x="110890" y="116945"/>
                  <a:pt x="100042" y="125412"/>
                </a:cubicBezTo>
                <a:cubicBezTo>
                  <a:pt x="89194" y="133879"/>
                  <a:pt x="94486" y="128322"/>
                  <a:pt x="77817" y="131762"/>
                </a:cubicBezTo>
                <a:cubicBezTo>
                  <a:pt x="61148" y="135202"/>
                  <a:pt x="-1559" y="147108"/>
                  <a:pt x="29" y="146050"/>
                </a:cubicBezTo>
                <a:cubicBezTo>
                  <a:pt x="1617" y="144992"/>
                  <a:pt x="64852" y="136525"/>
                  <a:pt x="87342" y="125412"/>
                </a:cubicBezTo>
                <a:cubicBezTo>
                  <a:pt x="109832" y="114300"/>
                  <a:pt x="112477" y="98690"/>
                  <a:pt x="134967" y="79375"/>
                </a:cubicBezTo>
                <a:cubicBezTo>
                  <a:pt x="157456" y="60061"/>
                  <a:pt x="220956" y="-264"/>
                  <a:pt x="22227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4FDC0AD8-D264-4E11-8BF4-2A3EDBF16576}"/>
              </a:ext>
            </a:extLst>
          </p:cNvPr>
          <p:cNvSpPr/>
          <p:nvPr/>
        </p:nvSpPr>
        <p:spPr>
          <a:xfrm>
            <a:off x="3522659" y="3651000"/>
            <a:ext cx="96939" cy="20904"/>
          </a:xfrm>
          <a:custGeom>
            <a:avLst/>
            <a:gdLst>
              <a:gd name="connsiteX0" fmla="*/ 4 w 96939"/>
              <a:gd name="connsiteY0" fmla="*/ 250 h 20904"/>
              <a:gd name="connsiteX1" fmla="*/ 61916 w 96939"/>
              <a:gd name="connsiteY1" fmla="*/ 19300 h 20904"/>
              <a:gd name="connsiteX2" fmla="*/ 74616 w 96939"/>
              <a:gd name="connsiteY2" fmla="*/ 19300 h 20904"/>
              <a:gd name="connsiteX3" fmla="*/ 96841 w 96939"/>
              <a:gd name="connsiteY3" fmla="*/ 14538 h 20904"/>
              <a:gd name="connsiteX4" fmla="*/ 65091 w 96939"/>
              <a:gd name="connsiteY4" fmla="*/ 8188 h 20904"/>
              <a:gd name="connsiteX5" fmla="*/ 4 w 96939"/>
              <a:gd name="connsiteY5" fmla="*/ 250 h 2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39" h="20904">
                <a:moveTo>
                  <a:pt x="4" y="250"/>
                </a:moveTo>
                <a:cubicBezTo>
                  <a:pt x="-525" y="2102"/>
                  <a:pt x="49481" y="16125"/>
                  <a:pt x="61916" y="19300"/>
                </a:cubicBezTo>
                <a:cubicBezTo>
                  <a:pt x="74351" y="22475"/>
                  <a:pt x="68795" y="20094"/>
                  <a:pt x="74616" y="19300"/>
                </a:cubicBezTo>
                <a:cubicBezTo>
                  <a:pt x="80437" y="18506"/>
                  <a:pt x="98428" y="16390"/>
                  <a:pt x="96841" y="14538"/>
                </a:cubicBezTo>
                <a:cubicBezTo>
                  <a:pt x="95254" y="12686"/>
                  <a:pt x="77791" y="8982"/>
                  <a:pt x="65091" y="8188"/>
                </a:cubicBezTo>
                <a:cubicBezTo>
                  <a:pt x="52391" y="7394"/>
                  <a:pt x="533" y="-1602"/>
                  <a:pt x="4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045FA91F-B0C8-40B3-803B-01ECF8516CF7}"/>
              </a:ext>
            </a:extLst>
          </p:cNvPr>
          <p:cNvSpPr/>
          <p:nvPr/>
        </p:nvSpPr>
        <p:spPr>
          <a:xfrm>
            <a:off x="3489284" y="3401677"/>
            <a:ext cx="41690" cy="216242"/>
          </a:xfrm>
          <a:custGeom>
            <a:avLst/>
            <a:gdLst>
              <a:gd name="connsiteX0" fmla="*/ 41 w 41690"/>
              <a:gd name="connsiteY0" fmla="*/ 336 h 216242"/>
              <a:gd name="connsiteX1" fmla="*/ 33379 w 41690"/>
              <a:gd name="connsiteY1" fmla="*/ 82886 h 216242"/>
              <a:gd name="connsiteX2" fmla="*/ 23854 w 41690"/>
              <a:gd name="connsiteY2" fmla="*/ 140036 h 216242"/>
              <a:gd name="connsiteX3" fmla="*/ 23854 w 41690"/>
              <a:gd name="connsiteY3" fmla="*/ 173373 h 216242"/>
              <a:gd name="connsiteX4" fmla="*/ 31791 w 41690"/>
              <a:gd name="connsiteY4" fmla="*/ 216236 h 216242"/>
              <a:gd name="connsiteX5" fmla="*/ 30204 w 41690"/>
              <a:gd name="connsiteY5" fmla="*/ 170198 h 216242"/>
              <a:gd name="connsiteX6" fmla="*/ 41316 w 41690"/>
              <a:gd name="connsiteY6" fmla="*/ 116223 h 216242"/>
              <a:gd name="connsiteX7" fmla="*/ 41 w 41690"/>
              <a:gd name="connsiteY7" fmla="*/ 336 h 2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90" h="216242">
                <a:moveTo>
                  <a:pt x="41" y="336"/>
                </a:moveTo>
                <a:cubicBezTo>
                  <a:pt x="-1282" y="-5220"/>
                  <a:pt x="29410" y="59603"/>
                  <a:pt x="33379" y="82886"/>
                </a:cubicBezTo>
                <a:cubicBezTo>
                  <a:pt x="37348" y="106169"/>
                  <a:pt x="25441" y="124955"/>
                  <a:pt x="23854" y="140036"/>
                </a:cubicBezTo>
                <a:cubicBezTo>
                  <a:pt x="22267" y="155117"/>
                  <a:pt x="22531" y="160673"/>
                  <a:pt x="23854" y="173373"/>
                </a:cubicBezTo>
                <a:cubicBezTo>
                  <a:pt x="25177" y="186073"/>
                  <a:pt x="30733" y="216765"/>
                  <a:pt x="31791" y="216236"/>
                </a:cubicBezTo>
                <a:cubicBezTo>
                  <a:pt x="32849" y="215707"/>
                  <a:pt x="28617" y="186867"/>
                  <a:pt x="30204" y="170198"/>
                </a:cubicBezTo>
                <a:cubicBezTo>
                  <a:pt x="31791" y="153529"/>
                  <a:pt x="43962" y="138448"/>
                  <a:pt x="41316" y="116223"/>
                </a:cubicBezTo>
                <a:cubicBezTo>
                  <a:pt x="38670" y="93998"/>
                  <a:pt x="1364" y="5892"/>
                  <a:pt x="41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7DE478D0-3311-430F-BDB7-F07D8FA7158D}"/>
              </a:ext>
            </a:extLst>
          </p:cNvPr>
          <p:cNvSpPr/>
          <p:nvPr/>
        </p:nvSpPr>
        <p:spPr>
          <a:xfrm>
            <a:off x="3552825" y="3535329"/>
            <a:ext cx="205112" cy="105566"/>
          </a:xfrm>
          <a:custGeom>
            <a:avLst/>
            <a:gdLst>
              <a:gd name="connsiteX0" fmla="*/ 0 w 205112"/>
              <a:gd name="connsiteY0" fmla="*/ 96871 h 105566"/>
              <a:gd name="connsiteX1" fmla="*/ 73025 w 205112"/>
              <a:gd name="connsiteY1" fmla="*/ 104809 h 105566"/>
              <a:gd name="connsiteX2" fmla="*/ 120650 w 205112"/>
              <a:gd name="connsiteY2" fmla="*/ 76234 h 105566"/>
              <a:gd name="connsiteX3" fmla="*/ 204788 w 205112"/>
              <a:gd name="connsiteY3" fmla="*/ 34 h 105566"/>
              <a:gd name="connsiteX4" fmla="*/ 147638 w 205112"/>
              <a:gd name="connsiteY4" fmla="*/ 66709 h 105566"/>
              <a:gd name="connsiteX5" fmla="*/ 95250 w 205112"/>
              <a:gd name="connsiteY5" fmla="*/ 92109 h 105566"/>
              <a:gd name="connsiteX6" fmla="*/ 71438 w 205112"/>
              <a:gd name="connsiteY6" fmla="*/ 92109 h 105566"/>
              <a:gd name="connsiteX7" fmla="*/ 0 w 205112"/>
              <a:gd name="connsiteY7" fmla="*/ 96871 h 10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112" h="105566">
                <a:moveTo>
                  <a:pt x="0" y="96871"/>
                </a:moveTo>
                <a:cubicBezTo>
                  <a:pt x="264" y="98988"/>
                  <a:pt x="52917" y="108248"/>
                  <a:pt x="73025" y="104809"/>
                </a:cubicBezTo>
                <a:cubicBezTo>
                  <a:pt x="93133" y="101370"/>
                  <a:pt x="98690" y="93696"/>
                  <a:pt x="120650" y="76234"/>
                </a:cubicBezTo>
                <a:cubicBezTo>
                  <a:pt x="142610" y="58772"/>
                  <a:pt x="200290" y="1621"/>
                  <a:pt x="204788" y="34"/>
                </a:cubicBezTo>
                <a:cubicBezTo>
                  <a:pt x="209286" y="-1554"/>
                  <a:pt x="165894" y="51363"/>
                  <a:pt x="147638" y="66709"/>
                </a:cubicBezTo>
                <a:cubicBezTo>
                  <a:pt x="129382" y="82055"/>
                  <a:pt x="107950" y="87876"/>
                  <a:pt x="95250" y="92109"/>
                </a:cubicBezTo>
                <a:cubicBezTo>
                  <a:pt x="82550" y="96342"/>
                  <a:pt x="82021" y="91315"/>
                  <a:pt x="71438" y="92109"/>
                </a:cubicBezTo>
                <a:cubicBezTo>
                  <a:pt x="60855" y="92903"/>
                  <a:pt x="-264" y="94754"/>
                  <a:pt x="0" y="96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A48777EC-163C-4BAC-810E-38DCE66289E5}"/>
              </a:ext>
            </a:extLst>
          </p:cNvPr>
          <p:cNvSpPr/>
          <p:nvPr/>
        </p:nvSpPr>
        <p:spPr>
          <a:xfrm>
            <a:off x="3460605" y="3291969"/>
            <a:ext cx="8131" cy="89327"/>
          </a:xfrm>
          <a:custGeom>
            <a:avLst/>
            <a:gdLst>
              <a:gd name="connsiteX0" fmla="*/ 145 w 8131"/>
              <a:gd name="connsiteY0" fmla="*/ 506 h 89327"/>
              <a:gd name="connsiteX1" fmla="*/ 3320 w 8131"/>
              <a:gd name="connsiteY1" fmla="*/ 87819 h 89327"/>
              <a:gd name="connsiteX2" fmla="*/ 8083 w 8131"/>
              <a:gd name="connsiteY2" fmla="*/ 52894 h 89327"/>
              <a:gd name="connsiteX3" fmla="*/ 145 w 8131"/>
              <a:gd name="connsiteY3" fmla="*/ 506 h 8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1" h="89327">
                <a:moveTo>
                  <a:pt x="145" y="506"/>
                </a:moveTo>
                <a:cubicBezTo>
                  <a:pt x="-649" y="6327"/>
                  <a:pt x="1997" y="79088"/>
                  <a:pt x="3320" y="87819"/>
                </a:cubicBezTo>
                <a:cubicBezTo>
                  <a:pt x="4643" y="96550"/>
                  <a:pt x="8612" y="65065"/>
                  <a:pt x="8083" y="52894"/>
                </a:cubicBezTo>
                <a:cubicBezTo>
                  <a:pt x="7554" y="40723"/>
                  <a:pt x="939" y="-5315"/>
                  <a:pt x="145" y="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920F80F7-EC70-4C12-B121-3C116FAF00B4}"/>
              </a:ext>
            </a:extLst>
          </p:cNvPr>
          <p:cNvSpPr/>
          <p:nvPr/>
        </p:nvSpPr>
        <p:spPr>
          <a:xfrm>
            <a:off x="3501607" y="3281356"/>
            <a:ext cx="76788" cy="105032"/>
          </a:xfrm>
          <a:custGeom>
            <a:avLst/>
            <a:gdLst>
              <a:gd name="connsiteX0" fmla="*/ 3593 w 76788"/>
              <a:gd name="connsiteY0" fmla="*/ 7 h 105032"/>
              <a:gd name="connsiteX1" fmla="*/ 418 w 76788"/>
              <a:gd name="connsiteY1" fmla="*/ 80969 h 105032"/>
              <a:gd name="connsiteX2" fmla="*/ 3593 w 76788"/>
              <a:gd name="connsiteY2" fmla="*/ 90494 h 105032"/>
              <a:gd name="connsiteX3" fmla="*/ 32168 w 76788"/>
              <a:gd name="connsiteY3" fmla="*/ 100019 h 105032"/>
              <a:gd name="connsiteX4" fmla="*/ 76618 w 76788"/>
              <a:gd name="connsiteY4" fmla="*/ 96844 h 105032"/>
              <a:gd name="connsiteX5" fmla="*/ 14706 w 76788"/>
              <a:gd name="connsiteY5" fmla="*/ 104782 h 105032"/>
              <a:gd name="connsiteX6" fmla="*/ 9943 w 76788"/>
              <a:gd name="connsiteY6" fmla="*/ 85732 h 105032"/>
              <a:gd name="connsiteX7" fmla="*/ 3593 w 76788"/>
              <a:gd name="connsiteY7" fmla="*/ 7 h 10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88" h="105032">
                <a:moveTo>
                  <a:pt x="3593" y="7"/>
                </a:moveTo>
                <a:cubicBezTo>
                  <a:pt x="2006" y="-787"/>
                  <a:pt x="418" y="65888"/>
                  <a:pt x="418" y="80969"/>
                </a:cubicBezTo>
                <a:cubicBezTo>
                  <a:pt x="418" y="96050"/>
                  <a:pt x="-1699" y="87319"/>
                  <a:pt x="3593" y="90494"/>
                </a:cubicBezTo>
                <a:cubicBezTo>
                  <a:pt x="8885" y="93669"/>
                  <a:pt x="19997" y="98961"/>
                  <a:pt x="32168" y="100019"/>
                </a:cubicBezTo>
                <a:cubicBezTo>
                  <a:pt x="44339" y="101077"/>
                  <a:pt x="79528" y="96050"/>
                  <a:pt x="76618" y="96844"/>
                </a:cubicBezTo>
                <a:cubicBezTo>
                  <a:pt x="73708" y="97638"/>
                  <a:pt x="25819" y="106634"/>
                  <a:pt x="14706" y="104782"/>
                </a:cubicBezTo>
                <a:cubicBezTo>
                  <a:pt x="3594" y="102930"/>
                  <a:pt x="10208" y="100549"/>
                  <a:pt x="9943" y="85732"/>
                </a:cubicBezTo>
                <a:cubicBezTo>
                  <a:pt x="9678" y="70915"/>
                  <a:pt x="5180" y="801"/>
                  <a:pt x="3593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B2475383-9306-428D-8151-32A0846A883A}"/>
              </a:ext>
            </a:extLst>
          </p:cNvPr>
          <p:cNvSpPr/>
          <p:nvPr/>
        </p:nvSpPr>
        <p:spPr>
          <a:xfrm>
            <a:off x="3471863" y="3373438"/>
            <a:ext cx="62237" cy="16048"/>
          </a:xfrm>
          <a:custGeom>
            <a:avLst/>
            <a:gdLst>
              <a:gd name="connsiteX0" fmla="*/ 0 w 62237"/>
              <a:gd name="connsiteY0" fmla="*/ 0 h 16048"/>
              <a:gd name="connsiteX1" fmla="*/ 61912 w 62237"/>
              <a:gd name="connsiteY1" fmla="*/ 15875 h 16048"/>
              <a:gd name="connsiteX2" fmla="*/ 0 w 62237"/>
              <a:gd name="connsiteY2" fmla="*/ 0 h 1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237" h="16048">
                <a:moveTo>
                  <a:pt x="0" y="0"/>
                </a:moveTo>
                <a:cubicBezTo>
                  <a:pt x="0" y="0"/>
                  <a:pt x="56356" y="17992"/>
                  <a:pt x="61912" y="15875"/>
                </a:cubicBezTo>
                <a:cubicBezTo>
                  <a:pt x="67468" y="13758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7CED69DC-BB3A-400F-9BB9-D9FC7F396911}"/>
              </a:ext>
            </a:extLst>
          </p:cNvPr>
          <p:cNvSpPr/>
          <p:nvPr/>
        </p:nvSpPr>
        <p:spPr>
          <a:xfrm>
            <a:off x="3585632" y="3287707"/>
            <a:ext cx="73956" cy="86965"/>
          </a:xfrm>
          <a:custGeom>
            <a:avLst/>
            <a:gdLst>
              <a:gd name="connsiteX0" fmla="*/ 531 w 73956"/>
              <a:gd name="connsiteY0" fmla="*/ 6 h 86965"/>
              <a:gd name="connsiteX1" fmla="*/ 3706 w 73956"/>
              <a:gd name="connsiteY1" fmla="*/ 80968 h 86965"/>
              <a:gd name="connsiteX2" fmla="*/ 24343 w 73956"/>
              <a:gd name="connsiteY2" fmla="*/ 80968 h 86965"/>
              <a:gd name="connsiteX3" fmla="*/ 68793 w 73956"/>
              <a:gd name="connsiteY3" fmla="*/ 80968 h 86965"/>
              <a:gd name="connsiteX4" fmla="*/ 73556 w 73956"/>
              <a:gd name="connsiteY4" fmla="*/ 52393 h 86965"/>
              <a:gd name="connsiteX5" fmla="*/ 73556 w 73956"/>
              <a:gd name="connsiteY5" fmla="*/ 36518 h 86965"/>
              <a:gd name="connsiteX6" fmla="*/ 68793 w 73956"/>
              <a:gd name="connsiteY6" fmla="*/ 34931 h 86965"/>
              <a:gd name="connsiteX7" fmla="*/ 59268 w 73956"/>
              <a:gd name="connsiteY7" fmla="*/ 63506 h 86965"/>
              <a:gd name="connsiteX8" fmla="*/ 38631 w 73956"/>
              <a:gd name="connsiteY8" fmla="*/ 71443 h 86965"/>
              <a:gd name="connsiteX9" fmla="*/ 10056 w 73956"/>
              <a:gd name="connsiteY9" fmla="*/ 76206 h 86965"/>
              <a:gd name="connsiteX10" fmla="*/ 531 w 73956"/>
              <a:gd name="connsiteY10" fmla="*/ 6 h 8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956" h="86965">
                <a:moveTo>
                  <a:pt x="531" y="6"/>
                </a:moveTo>
                <a:cubicBezTo>
                  <a:pt x="-527" y="800"/>
                  <a:pt x="-263" y="67474"/>
                  <a:pt x="3706" y="80968"/>
                </a:cubicBezTo>
                <a:cubicBezTo>
                  <a:pt x="7675" y="94462"/>
                  <a:pt x="24343" y="80968"/>
                  <a:pt x="24343" y="80968"/>
                </a:cubicBezTo>
                <a:cubicBezTo>
                  <a:pt x="35191" y="80968"/>
                  <a:pt x="60591" y="85731"/>
                  <a:pt x="68793" y="80968"/>
                </a:cubicBezTo>
                <a:cubicBezTo>
                  <a:pt x="76995" y="76206"/>
                  <a:pt x="72762" y="59801"/>
                  <a:pt x="73556" y="52393"/>
                </a:cubicBezTo>
                <a:cubicBezTo>
                  <a:pt x="74350" y="44985"/>
                  <a:pt x="73556" y="36518"/>
                  <a:pt x="73556" y="36518"/>
                </a:cubicBezTo>
                <a:cubicBezTo>
                  <a:pt x="72762" y="33608"/>
                  <a:pt x="71174" y="30433"/>
                  <a:pt x="68793" y="34931"/>
                </a:cubicBezTo>
                <a:cubicBezTo>
                  <a:pt x="66412" y="39429"/>
                  <a:pt x="64295" y="57421"/>
                  <a:pt x="59268" y="63506"/>
                </a:cubicBezTo>
                <a:cubicBezTo>
                  <a:pt x="54241" y="69591"/>
                  <a:pt x="46833" y="69326"/>
                  <a:pt x="38631" y="71443"/>
                </a:cubicBezTo>
                <a:cubicBezTo>
                  <a:pt x="30429" y="73560"/>
                  <a:pt x="15348" y="84408"/>
                  <a:pt x="10056" y="76206"/>
                </a:cubicBezTo>
                <a:cubicBezTo>
                  <a:pt x="4764" y="68004"/>
                  <a:pt x="1589" y="-788"/>
                  <a:pt x="53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854177AE-1408-45CD-9AF3-B3FEFED6BBD1}"/>
              </a:ext>
            </a:extLst>
          </p:cNvPr>
          <p:cNvSpPr/>
          <p:nvPr/>
        </p:nvSpPr>
        <p:spPr>
          <a:xfrm>
            <a:off x="3647204" y="3294055"/>
            <a:ext cx="167588" cy="68740"/>
          </a:xfrm>
          <a:custGeom>
            <a:avLst/>
            <a:gdLst>
              <a:gd name="connsiteX0" fmla="*/ 871 w 167588"/>
              <a:gd name="connsiteY0" fmla="*/ 8 h 68740"/>
              <a:gd name="connsiteX1" fmla="*/ 46909 w 167588"/>
              <a:gd name="connsiteY1" fmla="*/ 66683 h 68740"/>
              <a:gd name="connsiteX2" fmla="*/ 83421 w 167588"/>
              <a:gd name="connsiteY2" fmla="*/ 47633 h 68740"/>
              <a:gd name="connsiteX3" fmla="*/ 135809 w 167588"/>
              <a:gd name="connsiteY3" fmla="*/ 58745 h 68740"/>
              <a:gd name="connsiteX4" fmla="*/ 167559 w 167588"/>
              <a:gd name="connsiteY4" fmla="*/ 34933 h 68740"/>
              <a:gd name="connsiteX5" fmla="*/ 140571 w 167588"/>
              <a:gd name="connsiteY5" fmla="*/ 49220 h 68740"/>
              <a:gd name="connsiteX6" fmla="*/ 92946 w 167588"/>
              <a:gd name="connsiteY6" fmla="*/ 36520 h 68740"/>
              <a:gd name="connsiteX7" fmla="*/ 19921 w 167588"/>
              <a:gd name="connsiteY7" fmla="*/ 66683 h 68740"/>
              <a:gd name="connsiteX8" fmla="*/ 16746 w 167588"/>
              <a:gd name="connsiteY8" fmla="*/ 61920 h 68740"/>
              <a:gd name="connsiteX9" fmla="*/ 871 w 167588"/>
              <a:gd name="connsiteY9" fmla="*/ 8 h 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88" h="68740">
                <a:moveTo>
                  <a:pt x="871" y="8"/>
                </a:moveTo>
                <a:cubicBezTo>
                  <a:pt x="5898" y="802"/>
                  <a:pt x="33151" y="58746"/>
                  <a:pt x="46909" y="66683"/>
                </a:cubicBezTo>
                <a:cubicBezTo>
                  <a:pt x="60667" y="74621"/>
                  <a:pt x="68604" y="48956"/>
                  <a:pt x="83421" y="47633"/>
                </a:cubicBezTo>
                <a:cubicBezTo>
                  <a:pt x="98238" y="46310"/>
                  <a:pt x="121786" y="60862"/>
                  <a:pt x="135809" y="58745"/>
                </a:cubicBezTo>
                <a:cubicBezTo>
                  <a:pt x="149832" y="56628"/>
                  <a:pt x="166765" y="36521"/>
                  <a:pt x="167559" y="34933"/>
                </a:cubicBezTo>
                <a:cubicBezTo>
                  <a:pt x="168353" y="33346"/>
                  <a:pt x="153006" y="48956"/>
                  <a:pt x="140571" y="49220"/>
                </a:cubicBezTo>
                <a:cubicBezTo>
                  <a:pt x="128136" y="49484"/>
                  <a:pt x="113054" y="33610"/>
                  <a:pt x="92946" y="36520"/>
                </a:cubicBezTo>
                <a:cubicBezTo>
                  <a:pt x="72838" y="39430"/>
                  <a:pt x="32621" y="62450"/>
                  <a:pt x="19921" y="66683"/>
                </a:cubicBezTo>
                <a:cubicBezTo>
                  <a:pt x="7221" y="70916"/>
                  <a:pt x="19392" y="68270"/>
                  <a:pt x="16746" y="61920"/>
                </a:cubicBezTo>
                <a:cubicBezTo>
                  <a:pt x="14100" y="55570"/>
                  <a:pt x="-4156" y="-786"/>
                  <a:pt x="87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B82A5658-EB4C-4AA7-83DE-C06D152252FC}"/>
              </a:ext>
            </a:extLst>
          </p:cNvPr>
          <p:cNvSpPr/>
          <p:nvPr/>
        </p:nvSpPr>
        <p:spPr>
          <a:xfrm>
            <a:off x="3567574" y="3387322"/>
            <a:ext cx="181288" cy="190675"/>
          </a:xfrm>
          <a:custGeom>
            <a:avLst/>
            <a:gdLst>
              <a:gd name="connsiteX0" fmla="*/ 80501 w 181288"/>
              <a:gd name="connsiteY0" fmla="*/ 403 h 190675"/>
              <a:gd name="connsiteX1" fmla="*/ 9064 w 181288"/>
              <a:gd name="connsiteY1" fmla="*/ 98828 h 190675"/>
              <a:gd name="connsiteX2" fmla="*/ 2714 w 181288"/>
              <a:gd name="connsiteY2" fmla="*/ 133753 h 190675"/>
              <a:gd name="connsiteX3" fmla="*/ 24939 w 181288"/>
              <a:gd name="connsiteY3" fmla="*/ 181378 h 190675"/>
              <a:gd name="connsiteX4" fmla="*/ 96376 w 181288"/>
              <a:gd name="connsiteY4" fmla="*/ 184553 h 190675"/>
              <a:gd name="connsiteX5" fmla="*/ 178926 w 181288"/>
              <a:gd name="connsiteY5" fmla="*/ 114703 h 190675"/>
              <a:gd name="connsiteX6" fmla="*/ 151939 w 181288"/>
              <a:gd name="connsiteY6" fmla="*/ 146453 h 190675"/>
              <a:gd name="connsiteX7" fmla="*/ 80501 w 181288"/>
              <a:gd name="connsiteY7" fmla="*/ 173441 h 190675"/>
              <a:gd name="connsiteX8" fmla="*/ 24939 w 181288"/>
              <a:gd name="connsiteY8" fmla="*/ 152803 h 190675"/>
              <a:gd name="connsiteX9" fmla="*/ 18589 w 181288"/>
              <a:gd name="connsiteY9" fmla="*/ 140103 h 190675"/>
              <a:gd name="connsiteX10" fmla="*/ 80501 w 181288"/>
              <a:gd name="connsiteY10" fmla="*/ 403 h 19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288" h="190675">
                <a:moveTo>
                  <a:pt x="80501" y="403"/>
                </a:moveTo>
                <a:cubicBezTo>
                  <a:pt x="78914" y="-6476"/>
                  <a:pt x="22028" y="76603"/>
                  <a:pt x="9064" y="98828"/>
                </a:cubicBezTo>
                <a:cubicBezTo>
                  <a:pt x="-3901" y="121053"/>
                  <a:pt x="68" y="119995"/>
                  <a:pt x="2714" y="133753"/>
                </a:cubicBezTo>
                <a:cubicBezTo>
                  <a:pt x="5360" y="147511"/>
                  <a:pt x="9329" y="172911"/>
                  <a:pt x="24939" y="181378"/>
                </a:cubicBezTo>
                <a:cubicBezTo>
                  <a:pt x="40549" y="189845"/>
                  <a:pt x="70712" y="195665"/>
                  <a:pt x="96376" y="184553"/>
                </a:cubicBezTo>
                <a:cubicBezTo>
                  <a:pt x="122040" y="173441"/>
                  <a:pt x="169666" y="121053"/>
                  <a:pt x="178926" y="114703"/>
                </a:cubicBezTo>
                <a:cubicBezTo>
                  <a:pt x="188187" y="108353"/>
                  <a:pt x="168343" y="136663"/>
                  <a:pt x="151939" y="146453"/>
                </a:cubicBezTo>
                <a:cubicBezTo>
                  <a:pt x="135535" y="156243"/>
                  <a:pt x="101668" y="172383"/>
                  <a:pt x="80501" y="173441"/>
                </a:cubicBezTo>
                <a:cubicBezTo>
                  <a:pt x="59334" y="174499"/>
                  <a:pt x="35258" y="158359"/>
                  <a:pt x="24939" y="152803"/>
                </a:cubicBezTo>
                <a:cubicBezTo>
                  <a:pt x="14620" y="147247"/>
                  <a:pt x="10916" y="159417"/>
                  <a:pt x="18589" y="140103"/>
                </a:cubicBezTo>
                <a:cubicBezTo>
                  <a:pt x="26262" y="120789"/>
                  <a:pt x="82088" y="7282"/>
                  <a:pt x="80501" y="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7BF010DF-EC86-4286-B1C7-717AB8CE4414}"/>
              </a:ext>
            </a:extLst>
          </p:cNvPr>
          <p:cNvSpPr/>
          <p:nvPr/>
        </p:nvSpPr>
        <p:spPr>
          <a:xfrm>
            <a:off x="3696594" y="3378200"/>
            <a:ext cx="111782" cy="135464"/>
          </a:xfrm>
          <a:custGeom>
            <a:avLst/>
            <a:gdLst>
              <a:gd name="connsiteX0" fmla="*/ 110231 w 111782"/>
              <a:gd name="connsiteY0" fmla="*/ 0 h 135464"/>
              <a:gd name="connsiteX1" fmla="*/ 73719 w 111782"/>
              <a:gd name="connsiteY1" fmla="*/ 71438 h 135464"/>
              <a:gd name="connsiteX2" fmla="*/ 694 w 111782"/>
              <a:gd name="connsiteY2" fmla="*/ 134938 h 135464"/>
              <a:gd name="connsiteX3" fmla="*/ 40381 w 111782"/>
              <a:gd name="connsiteY3" fmla="*/ 100013 h 135464"/>
              <a:gd name="connsiteX4" fmla="*/ 97531 w 111782"/>
              <a:gd name="connsiteY4" fmla="*/ 69850 h 135464"/>
              <a:gd name="connsiteX5" fmla="*/ 110231 w 111782"/>
              <a:gd name="connsiteY5" fmla="*/ 0 h 13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82" h="135464">
                <a:moveTo>
                  <a:pt x="110231" y="0"/>
                </a:moveTo>
                <a:cubicBezTo>
                  <a:pt x="106262" y="265"/>
                  <a:pt x="91975" y="48948"/>
                  <a:pt x="73719" y="71438"/>
                </a:cubicBezTo>
                <a:cubicBezTo>
                  <a:pt x="55463" y="93928"/>
                  <a:pt x="6250" y="130176"/>
                  <a:pt x="694" y="134938"/>
                </a:cubicBezTo>
                <a:cubicBezTo>
                  <a:pt x="-4862" y="139701"/>
                  <a:pt x="24242" y="110861"/>
                  <a:pt x="40381" y="100013"/>
                </a:cubicBezTo>
                <a:cubicBezTo>
                  <a:pt x="56520" y="89165"/>
                  <a:pt x="84302" y="83079"/>
                  <a:pt x="97531" y="69850"/>
                </a:cubicBezTo>
                <a:cubicBezTo>
                  <a:pt x="110760" y="56621"/>
                  <a:pt x="114200" y="-265"/>
                  <a:pt x="11023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DDB86CE0-4DFA-4145-8D39-CE6A7C9DAB40}"/>
              </a:ext>
            </a:extLst>
          </p:cNvPr>
          <p:cNvSpPr/>
          <p:nvPr/>
        </p:nvSpPr>
        <p:spPr>
          <a:xfrm>
            <a:off x="3542496" y="3574923"/>
            <a:ext cx="168844" cy="62139"/>
          </a:xfrm>
          <a:custGeom>
            <a:avLst/>
            <a:gdLst>
              <a:gd name="connsiteX0" fmla="*/ 804 w 168844"/>
              <a:gd name="connsiteY0" fmla="*/ 127 h 62139"/>
              <a:gd name="connsiteX1" fmla="*/ 32554 w 168844"/>
              <a:gd name="connsiteY1" fmla="*/ 55690 h 62139"/>
              <a:gd name="connsiteX2" fmla="*/ 46842 w 168844"/>
              <a:gd name="connsiteY2" fmla="*/ 60452 h 62139"/>
              <a:gd name="connsiteX3" fmla="*/ 88117 w 168844"/>
              <a:gd name="connsiteY3" fmla="*/ 50927 h 62139"/>
              <a:gd name="connsiteX4" fmla="*/ 108754 w 168844"/>
              <a:gd name="connsiteY4" fmla="*/ 44577 h 62139"/>
              <a:gd name="connsiteX5" fmla="*/ 165904 w 168844"/>
              <a:gd name="connsiteY5" fmla="*/ 17590 h 62139"/>
              <a:gd name="connsiteX6" fmla="*/ 161142 w 168844"/>
              <a:gd name="connsiteY6" fmla="*/ 17590 h 62139"/>
              <a:gd name="connsiteX7" fmla="*/ 118279 w 168844"/>
              <a:gd name="connsiteY7" fmla="*/ 17590 h 62139"/>
              <a:gd name="connsiteX8" fmla="*/ 116692 w 168844"/>
              <a:gd name="connsiteY8" fmla="*/ 22352 h 62139"/>
              <a:gd name="connsiteX9" fmla="*/ 111929 w 168844"/>
              <a:gd name="connsiteY9" fmla="*/ 31877 h 62139"/>
              <a:gd name="connsiteX10" fmla="*/ 97642 w 168844"/>
              <a:gd name="connsiteY10" fmla="*/ 39815 h 62139"/>
              <a:gd name="connsiteX11" fmla="*/ 69067 w 168844"/>
              <a:gd name="connsiteY11" fmla="*/ 39815 h 62139"/>
              <a:gd name="connsiteX12" fmla="*/ 804 w 168844"/>
              <a:gd name="connsiteY12" fmla="*/ 127 h 6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844" h="62139">
                <a:moveTo>
                  <a:pt x="804" y="127"/>
                </a:moveTo>
                <a:cubicBezTo>
                  <a:pt x="-5281" y="2773"/>
                  <a:pt x="24881" y="45636"/>
                  <a:pt x="32554" y="55690"/>
                </a:cubicBezTo>
                <a:cubicBezTo>
                  <a:pt x="40227" y="65744"/>
                  <a:pt x="37582" y="61246"/>
                  <a:pt x="46842" y="60452"/>
                </a:cubicBezTo>
                <a:cubicBezTo>
                  <a:pt x="56102" y="59658"/>
                  <a:pt x="77798" y="53573"/>
                  <a:pt x="88117" y="50927"/>
                </a:cubicBezTo>
                <a:cubicBezTo>
                  <a:pt x="98436" y="48281"/>
                  <a:pt x="95789" y="50133"/>
                  <a:pt x="108754" y="44577"/>
                </a:cubicBezTo>
                <a:cubicBezTo>
                  <a:pt x="121719" y="39021"/>
                  <a:pt x="165904" y="17590"/>
                  <a:pt x="165904" y="17590"/>
                </a:cubicBezTo>
                <a:cubicBezTo>
                  <a:pt x="174635" y="13092"/>
                  <a:pt x="161142" y="17590"/>
                  <a:pt x="161142" y="17590"/>
                </a:cubicBezTo>
                <a:cubicBezTo>
                  <a:pt x="153205" y="17590"/>
                  <a:pt x="125687" y="16796"/>
                  <a:pt x="118279" y="17590"/>
                </a:cubicBezTo>
                <a:cubicBezTo>
                  <a:pt x="110871" y="18384"/>
                  <a:pt x="116692" y="22352"/>
                  <a:pt x="116692" y="22352"/>
                </a:cubicBezTo>
                <a:cubicBezTo>
                  <a:pt x="115634" y="24733"/>
                  <a:pt x="115104" y="28967"/>
                  <a:pt x="111929" y="31877"/>
                </a:cubicBezTo>
                <a:cubicBezTo>
                  <a:pt x="108754" y="34788"/>
                  <a:pt x="104785" y="38492"/>
                  <a:pt x="97642" y="39815"/>
                </a:cubicBezTo>
                <a:cubicBezTo>
                  <a:pt x="90499" y="41138"/>
                  <a:pt x="83090" y="42726"/>
                  <a:pt x="69067" y="39815"/>
                </a:cubicBezTo>
                <a:cubicBezTo>
                  <a:pt x="55044" y="36905"/>
                  <a:pt x="6889" y="-2519"/>
                  <a:pt x="804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6388D874-6627-4E4C-9BE4-C89B242054F5}"/>
              </a:ext>
            </a:extLst>
          </p:cNvPr>
          <p:cNvSpPr/>
          <p:nvPr/>
        </p:nvSpPr>
        <p:spPr>
          <a:xfrm>
            <a:off x="3663950" y="267335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425BD88C-77F9-4A3A-AA96-EB949F819F34}"/>
              </a:ext>
            </a:extLst>
          </p:cNvPr>
          <p:cNvSpPr/>
          <p:nvPr/>
        </p:nvSpPr>
        <p:spPr>
          <a:xfrm>
            <a:off x="3249083" y="269663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624B1967-4F75-48CE-87BE-E82892D150B3}"/>
              </a:ext>
            </a:extLst>
          </p:cNvPr>
          <p:cNvSpPr/>
          <p:nvPr/>
        </p:nvSpPr>
        <p:spPr>
          <a:xfrm>
            <a:off x="3652204" y="2762165"/>
            <a:ext cx="220895" cy="46689"/>
          </a:xfrm>
          <a:custGeom>
            <a:avLst/>
            <a:gdLst>
              <a:gd name="connsiteX0" fmla="*/ 634 w 220895"/>
              <a:gd name="connsiteY0" fmla="*/ 33423 h 46689"/>
              <a:gd name="connsiteX1" fmla="*/ 91121 w 220895"/>
              <a:gd name="connsiteY1" fmla="*/ 28660 h 46689"/>
              <a:gd name="connsiteX2" fmla="*/ 218121 w 220895"/>
              <a:gd name="connsiteY2" fmla="*/ 85 h 46689"/>
              <a:gd name="connsiteX3" fmla="*/ 168909 w 220895"/>
              <a:gd name="connsiteY3" fmla="*/ 20723 h 46689"/>
              <a:gd name="connsiteX4" fmla="*/ 56196 w 220895"/>
              <a:gd name="connsiteY4" fmla="*/ 46123 h 46689"/>
              <a:gd name="connsiteX5" fmla="*/ 634 w 220895"/>
              <a:gd name="connsiteY5" fmla="*/ 33423 h 4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895" h="46689">
                <a:moveTo>
                  <a:pt x="634" y="33423"/>
                </a:moveTo>
                <a:cubicBezTo>
                  <a:pt x="6455" y="30512"/>
                  <a:pt x="54873" y="34216"/>
                  <a:pt x="91121" y="28660"/>
                </a:cubicBezTo>
                <a:cubicBezTo>
                  <a:pt x="127369" y="23104"/>
                  <a:pt x="205156" y="1408"/>
                  <a:pt x="218121" y="85"/>
                </a:cubicBezTo>
                <a:cubicBezTo>
                  <a:pt x="231086" y="-1238"/>
                  <a:pt x="195897" y="13050"/>
                  <a:pt x="168909" y="20723"/>
                </a:cubicBezTo>
                <a:cubicBezTo>
                  <a:pt x="141922" y="28396"/>
                  <a:pt x="82125" y="42683"/>
                  <a:pt x="56196" y="46123"/>
                </a:cubicBezTo>
                <a:cubicBezTo>
                  <a:pt x="30267" y="49563"/>
                  <a:pt x="-5187" y="36334"/>
                  <a:pt x="634" y="33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7C77F2F5-5DA5-467B-B177-5A4146B26CD1}"/>
              </a:ext>
            </a:extLst>
          </p:cNvPr>
          <p:cNvSpPr/>
          <p:nvPr/>
        </p:nvSpPr>
        <p:spPr>
          <a:xfrm>
            <a:off x="3241675" y="2785800"/>
            <a:ext cx="125416" cy="14652"/>
          </a:xfrm>
          <a:custGeom>
            <a:avLst/>
            <a:gdLst>
              <a:gd name="connsiteX0" fmla="*/ 0 w 125416"/>
              <a:gd name="connsiteY0" fmla="*/ 263 h 14652"/>
              <a:gd name="connsiteX1" fmla="*/ 93663 w 125416"/>
              <a:gd name="connsiteY1" fmla="*/ 14550 h 14652"/>
              <a:gd name="connsiteX2" fmla="*/ 125413 w 125416"/>
              <a:gd name="connsiteY2" fmla="*/ 6613 h 14652"/>
              <a:gd name="connsiteX3" fmla="*/ 95250 w 125416"/>
              <a:gd name="connsiteY3" fmla="*/ 5025 h 14652"/>
              <a:gd name="connsiteX4" fmla="*/ 0 w 125416"/>
              <a:gd name="connsiteY4" fmla="*/ 263 h 1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16" h="14652">
                <a:moveTo>
                  <a:pt x="0" y="263"/>
                </a:moveTo>
                <a:cubicBezTo>
                  <a:pt x="-264" y="1850"/>
                  <a:pt x="72761" y="13492"/>
                  <a:pt x="93663" y="14550"/>
                </a:cubicBezTo>
                <a:cubicBezTo>
                  <a:pt x="114565" y="15608"/>
                  <a:pt x="125149" y="8200"/>
                  <a:pt x="125413" y="6613"/>
                </a:cubicBezTo>
                <a:cubicBezTo>
                  <a:pt x="125677" y="5026"/>
                  <a:pt x="109273" y="5290"/>
                  <a:pt x="95250" y="5025"/>
                </a:cubicBezTo>
                <a:cubicBezTo>
                  <a:pt x="81227" y="4760"/>
                  <a:pt x="264" y="-1324"/>
                  <a:pt x="0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F0E929D1-8413-42B3-A077-81106950094A}"/>
              </a:ext>
            </a:extLst>
          </p:cNvPr>
          <p:cNvSpPr/>
          <p:nvPr/>
        </p:nvSpPr>
        <p:spPr>
          <a:xfrm>
            <a:off x="3221347" y="2797369"/>
            <a:ext cx="59792" cy="349974"/>
          </a:xfrm>
          <a:custGeom>
            <a:avLst/>
            <a:gdLst>
              <a:gd name="connsiteX0" fmla="*/ 12391 w 59792"/>
              <a:gd name="connsiteY0" fmla="*/ 2981 h 349974"/>
              <a:gd name="connsiteX1" fmla="*/ 7628 w 59792"/>
              <a:gd name="connsiteY1" fmla="*/ 83944 h 349974"/>
              <a:gd name="connsiteX2" fmla="*/ 13978 w 59792"/>
              <a:gd name="connsiteY2" fmla="*/ 176019 h 349974"/>
              <a:gd name="connsiteX3" fmla="*/ 58428 w 59792"/>
              <a:gd name="connsiteY3" fmla="*/ 345881 h 349974"/>
              <a:gd name="connsiteX4" fmla="*/ 44141 w 59792"/>
              <a:gd name="connsiteY4" fmla="*/ 288731 h 349974"/>
              <a:gd name="connsiteX5" fmla="*/ 1278 w 59792"/>
              <a:gd name="connsiteY5" fmla="*/ 193481 h 349974"/>
              <a:gd name="connsiteX6" fmla="*/ 12391 w 59792"/>
              <a:gd name="connsiteY6" fmla="*/ 2981 h 34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92" h="349974">
                <a:moveTo>
                  <a:pt x="12391" y="2981"/>
                </a:moveTo>
                <a:cubicBezTo>
                  <a:pt x="13449" y="-15275"/>
                  <a:pt x="7364" y="55104"/>
                  <a:pt x="7628" y="83944"/>
                </a:cubicBezTo>
                <a:cubicBezTo>
                  <a:pt x="7892" y="112784"/>
                  <a:pt x="5511" y="132363"/>
                  <a:pt x="13978" y="176019"/>
                </a:cubicBezTo>
                <a:cubicBezTo>
                  <a:pt x="22445" y="219675"/>
                  <a:pt x="53401" y="327096"/>
                  <a:pt x="58428" y="345881"/>
                </a:cubicBezTo>
                <a:cubicBezTo>
                  <a:pt x="63455" y="364666"/>
                  <a:pt x="53666" y="314131"/>
                  <a:pt x="44141" y="288731"/>
                </a:cubicBezTo>
                <a:cubicBezTo>
                  <a:pt x="34616" y="263331"/>
                  <a:pt x="7099" y="237402"/>
                  <a:pt x="1278" y="193481"/>
                </a:cubicBezTo>
                <a:cubicBezTo>
                  <a:pt x="-4543" y="149560"/>
                  <a:pt x="11333" y="21237"/>
                  <a:pt x="12391" y="2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E67DB6A5-C8CE-46C8-B83E-BF8B5078227C}"/>
              </a:ext>
            </a:extLst>
          </p:cNvPr>
          <p:cNvSpPr/>
          <p:nvPr/>
        </p:nvSpPr>
        <p:spPr>
          <a:xfrm>
            <a:off x="3247883" y="3090852"/>
            <a:ext cx="223616" cy="429609"/>
          </a:xfrm>
          <a:custGeom>
            <a:avLst/>
            <a:gdLst>
              <a:gd name="connsiteX0" fmla="*/ 142 w 223616"/>
              <a:gd name="connsiteY0" fmla="*/ 11 h 429609"/>
              <a:gd name="connsiteX1" fmla="*/ 39830 w 223616"/>
              <a:gd name="connsiteY1" fmla="*/ 100023 h 429609"/>
              <a:gd name="connsiteX2" fmla="*/ 84280 w 223616"/>
              <a:gd name="connsiteY2" fmla="*/ 155586 h 429609"/>
              <a:gd name="connsiteX3" fmla="*/ 216042 w 223616"/>
              <a:gd name="connsiteY3" fmla="*/ 417523 h 429609"/>
              <a:gd name="connsiteX4" fmla="*/ 204930 w 223616"/>
              <a:gd name="connsiteY4" fmla="*/ 377836 h 429609"/>
              <a:gd name="connsiteX5" fmla="*/ 182705 w 223616"/>
              <a:gd name="connsiteY5" fmla="*/ 306398 h 429609"/>
              <a:gd name="connsiteX6" fmla="*/ 100155 w 223616"/>
              <a:gd name="connsiteY6" fmla="*/ 134948 h 429609"/>
              <a:gd name="connsiteX7" fmla="*/ 54117 w 223616"/>
              <a:gd name="connsiteY7" fmla="*/ 106373 h 429609"/>
              <a:gd name="connsiteX8" fmla="*/ 142 w 223616"/>
              <a:gd name="connsiteY8" fmla="*/ 11 h 42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616" h="429609">
                <a:moveTo>
                  <a:pt x="142" y="11"/>
                </a:moveTo>
                <a:cubicBezTo>
                  <a:pt x="-2239" y="-1047"/>
                  <a:pt x="25807" y="74094"/>
                  <a:pt x="39830" y="100023"/>
                </a:cubicBezTo>
                <a:cubicBezTo>
                  <a:pt x="53853" y="125952"/>
                  <a:pt x="54911" y="102669"/>
                  <a:pt x="84280" y="155586"/>
                </a:cubicBezTo>
                <a:cubicBezTo>
                  <a:pt x="113649" y="208503"/>
                  <a:pt x="195934" y="380481"/>
                  <a:pt x="216042" y="417523"/>
                </a:cubicBezTo>
                <a:cubicBezTo>
                  <a:pt x="236150" y="454565"/>
                  <a:pt x="210486" y="396357"/>
                  <a:pt x="204930" y="377836"/>
                </a:cubicBezTo>
                <a:cubicBezTo>
                  <a:pt x="199374" y="359315"/>
                  <a:pt x="200168" y="346879"/>
                  <a:pt x="182705" y="306398"/>
                </a:cubicBezTo>
                <a:cubicBezTo>
                  <a:pt x="165242" y="265917"/>
                  <a:pt x="121586" y="168286"/>
                  <a:pt x="100155" y="134948"/>
                </a:cubicBezTo>
                <a:cubicBezTo>
                  <a:pt x="78724" y="101611"/>
                  <a:pt x="68669" y="124894"/>
                  <a:pt x="54117" y="106373"/>
                </a:cubicBezTo>
                <a:cubicBezTo>
                  <a:pt x="39565" y="87852"/>
                  <a:pt x="2523" y="1069"/>
                  <a:pt x="142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92C127D3-61B2-491B-AC53-320C23B2971E}"/>
              </a:ext>
            </a:extLst>
          </p:cNvPr>
          <p:cNvSpPr/>
          <p:nvPr/>
        </p:nvSpPr>
        <p:spPr>
          <a:xfrm>
            <a:off x="4126523" y="3143223"/>
            <a:ext cx="372652" cy="590436"/>
          </a:xfrm>
          <a:custGeom>
            <a:avLst/>
            <a:gdLst>
              <a:gd name="connsiteX0" fmla="*/ 372452 w 372652"/>
              <a:gd name="connsiteY0" fmla="*/ 27 h 590436"/>
              <a:gd name="connsiteX1" fmla="*/ 312127 w 372652"/>
              <a:gd name="connsiteY1" fmla="*/ 249265 h 590436"/>
              <a:gd name="connsiteX2" fmla="*/ 202590 w 372652"/>
              <a:gd name="connsiteY2" fmla="*/ 384202 h 590436"/>
              <a:gd name="connsiteX3" fmla="*/ 93052 w 372652"/>
              <a:gd name="connsiteY3" fmla="*/ 474690 h 590436"/>
              <a:gd name="connsiteX4" fmla="*/ 2565 w 372652"/>
              <a:gd name="connsiteY4" fmla="*/ 588990 h 590436"/>
              <a:gd name="connsiteX5" fmla="*/ 40665 w 372652"/>
              <a:gd name="connsiteY5" fmla="*/ 530252 h 590436"/>
              <a:gd name="connsiteX6" fmla="*/ 201002 w 372652"/>
              <a:gd name="connsiteY6" fmla="*/ 403252 h 590436"/>
              <a:gd name="connsiteX7" fmla="*/ 293077 w 372652"/>
              <a:gd name="connsiteY7" fmla="*/ 265140 h 590436"/>
              <a:gd name="connsiteX8" fmla="*/ 372452 w 372652"/>
              <a:gd name="connsiteY8" fmla="*/ 27 h 59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652" h="590436">
                <a:moveTo>
                  <a:pt x="372452" y="27"/>
                </a:moveTo>
                <a:cubicBezTo>
                  <a:pt x="375627" y="-2619"/>
                  <a:pt x="340437" y="185236"/>
                  <a:pt x="312127" y="249265"/>
                </a:cubicBezTo>
                <a:cubicBezTo>
                  <a:pt x="283817" y="313294"/>
                  <a:pt x="239102" y="346631"/>
                  <a:pt x="202590" y="384202"/>
                </a:cubicBezTo>
                <a:cubicBezTo>
                  <a:pt x="166077" y="421773"/>
                  <a:pt x="126390" y="440559"/>
                  <a:pt x="93052" y="474690"/>
                </a:cubicBezTo>
                <a:cubicBezTo>
                  <a:pt x="59714" y="508821"/>
                  <a:pt x="11296" y="579730"/>
                  <a:pt x="2565" y="588990"/>
                </a:cubicBezTo>
                <a:cubicBezTo>
                  <a:pt x="-6166" y="598250"/>
                  <a:pt x="7592" y="561208"/>
                  <a:pt x="40665" y="530252"/>
                </a:cubicBezTo>
                <a:cubicBezTo>
                  <a:pt x="73738" y="499296"/>
                  <a:pt x="158933" y="447437"/>
                  <a:pt x="201002" y="403252"/>
                </a:cubicBezTo>
                <a:cubicBezTo>
                  <a:pt x="243071" y="359067"/>
                  <a:pt x="264502" y="328375"/>
                  <a:pt x="293077" y="265140"/>
                </a:cubicBezTo>
                <a:cubicBezTo>
                  <a:pt x="321652" y="201905"/>
                  <a:pt x="369277" y="2673"/>
                  <a:pt x="372452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D53F0684-3980-451C-B798-3962F9001345}"/>
              </a:ext>
            </a:extLst>
          </p:cNvPr>
          <p:cNvSpPr/>
          <p:nvPr/>
        </p:nvSpPr>
        <p:spPr>
          <a:xfrm>
            <a:off x="3545660" y="3709208"/>
            <a:ext cx="100523" cy="203141"/>
          </a:xfrm>
          <a:custGeom>
            <a:avLst/>
            <a:gdLst>
              <a:gd name="connsiteX0" fmla="*/ 815 w 100523"/>
              <a:gd name="connsiteY0" fmla="*/ 780 h 203141"/>
              <a:gd name="connsiteX1" fmla="*/ 35740 w 100523"/>
              <a:gd name="connsiteY1" fmla="*/ 76980 h 203141"/>
              <a:gd name="connsiteX2" fmla="*/ 53203 w 100523"/>
              <a:gd name="connsiteY2" fmla="*/ 132542 h 203141"/>
              <a:gd name="connsiteX3" fmla="*/ 99240 w 100523"/>
              <a:gd name="connsiteY3" fmla="*/ 200805 h 203141"/>
              <a:gd name="connsiteX4" fmla="*/ 86540 w 100523"/>
              <a:gd name="connsiteY4" fmla="*/ 181755 h 203141"/>
              <a:gd name="connsiteX5" fmla="*/ 73840 w 100523"/>
              <a:gd name="connsiteY5" fmla="*/ 127780 h 203141"/>
              <a:gd name="connsiteX6" fmla="*/ 815 w 100523"/>
              <a:gd name="connsiteY6" fmla="*/ 780 h 20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23" h="203141">
                <a:moveTo>
                  <a:pt x="815" y="780"/>
                </a:moveTo>
                <a:cubicBezTo>
                  <a:pt x="-5535" y="-7687"/>
                  <a:pt x="27009" y="55020"/>
                  <a:pt x="35740" y="76980"/>
                </a:cubicBezTo>
                <a:cubicBezTo>
                  <a:pt x="44471" y="98940"/>
                  <a:pt x="42620" y="111905"/>
                  <a:pt x="53203" y="132542"/>
                </a:cubicBezTo>
                <a:cubicBezTo>
                  <a:pt x="63786" y="153180"/>
                  <a:pt x="93684" y="192603"/>
                  <a:pt x="99240" y="200805"/>
                </a:cubicBezTo>
                <a:cubicBezTo>
                  <a:pt x="104796" y="209007"/>
                  <a:pt x="90773" y="193926"/>
                  <a:pt x="86540" y="181755"/>
                </a:cubicBezTo>
                <a:cubicBezTo>
                  <a:pt x="82307" y="169584"/>
                  <a:pt x="86011" y="157149"/>
                  <a:pt x="73840" y="127780"/>
                </a:cubicBezTo>
                <a:cubicBezTo>
                  <a:pt x="61669" y="98411"/>
                  <a:pt x="7165" y="9247"/>
                  <a:pt x="815" y="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BA607FE6-F711-45E9-9AFD-3EE5945D4EF0}"/>
              </a:ext>
            </a:extLst>
          </p:cNvPr>
          <p:cNvSpPr/>
          <p:nvPr/>
        </p:nvSpPr>
        <p:spPr>
          <a:xfrm>
            <a:off x="3625345" y="3583422"/>
            <a:ext cx="191863" cy="143273"/>
          </a:xfrm>
          <a:custGeom>
            <a:avLst/>
            <a:gdLst>
              <a:gd name="connsiteX0" fmla="*/ 505 w 191863"/>
              <a:gd name="connsiteY0" fmla="*/ 142441 h 143273"/>
              <a:gd name="connsiteX1" fmla="*/ 71943 w 191863"/>
              <a:gd name="connsiteY1" fmla="*/ 121803 h 143273"/>
              <a:gd name="connsiteX2" fmla="*/ 189418 w 191863"/>
              <a:gd name="connsiteY2" fmla="*/ 2741 h 143273"/>
              <a:gd name="connsiteX3" fmla="*/ 148143 w 191863"/>
              <a:gd name="connsiteY3" fmla="*/ 44016 h 143273"/>
              <a:gd name="connsiteX4" fmla="*/ 106868 w 191863"/>
              <a:gd name="connsiteY4" fmla="*/ 110691 h 143273"/>
              <a:gd name="connsiteX5" fmla="*/ 505 w 191863"/>
              <a:gd name="connsiteY5" fmla="*/ 142441 h 14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863" h="143273">
                <a:moveTo>
                  <a:pt x="505" y="142441"/>
                </a:moveTo>
                <a:cubicBezTo>
                  <a:pt x="-5316" y="144293"/>
                  <a:pt x="40458" y="145086"/>
                  <a:pt x="71943" y="121803"/>
                </a:cubicBezTo>
                <a:cubicBezTo>
                  <a:pt x="103428" y="98520"/>
                  <a:pt x="176718" y="15705"/>
                  <a:pt x="189418" y="2741"/>
                </a:cubicBezTo>
                <a:cubicBezTo>
                  <a:pt x="202118" y="-10223"/>
                  <a:pt x="161901" y="26024"/>
                  <a:pt x="148143" y="44016"/>
                </a:cubicBezTo>
                <a:cubicBezTo>
                  <a:pt x="134385" y="62008"/>
                  <a:pt x="128828" y="93758"/>
                  <a:pt x="106868" y="110691"/>
                </a:cubicBezTo>
                <a:cubicBezTo>
                  <a:pt x="84908" y="127624"/>
                  <a:pt x="6326" y="140589"/>
                  <a:pt x="505" y="142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19F12630-4F9B-4CD1-9472-E6BEF017B5A4}"/>
              </a:ext>
            </a:extLst>
          </p:cNvPr>
          <p:cNvSpPr/>
          <p:nvPr/>
        </p:nvSpPr>
        <p:spPr>
          <a:xfrm>
            <a:off x="3630613" y="3756444"/>
            <a:ext cx="428805" cy="93633"/>
          </a:xfrm>
          <a:custGeom>
            <a:avLst/>
            <a:gdLst>
              <a:gd name="connsiteX0" fmla="*/ 0 w 428805"/>
              <a:gd name="connsiteY0" fmla="*/ 86894 h 93633"/>
              <a:gd name="connsiteX1" fmla="*/ 115887 w 428805"/>
              <a:gd name="connsiteY1" fmla="*/ 85306 h 93633"/>
              <a:gd name="connsiteX2" fmla="*/ 414337 w 428805"/>
              <a:gd name="connsiteY2" fmla="*/ 4344 h 93633"/>
              <a:gd name="connsiteX3" fmla="*/ 374650 w 428805"/>
              <a:gd name="connsiteY3" fmla="*/ 12281 h 93633"/>
              <a:gd name="connsiteX4" fmla="*/ 309562 w 428805"/>
              <a:gd name="connsiteY4" fmla="*/ 23394 h 93633"/>
              <a:gd name="connsiteX5" fmla="*/ 258762 w 428805"/>
              <a:gd name="connsiteY5" fmla="*/ 34506 h 93633"/>
              <a:gd name="connsiteX6" fmla="*/ 0 w 428805"/>
              <a:gd name="connsiteY6" fmla="*/ 86894 h 9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805" h="93633">
                <a:moveTo>
                  <a:pt x="0" y="86894"/>
                </a:moveTo>
                <a:cubicBezTo>
                  <a:pt x="23415" y="92979"/>
                  <a:pt x="46831" y="99064"/>
                  <a:pt x="115887" y="85306"/>
                </a:cubicBezTo>
                <a:cubicBezTo>
                  <a:pt x="184943" y="71548"/>
                  <a:pt x="371210" y="16515"/>
                  <a:pt x="414337" y="4344"/>
                </a:cubicBezTo>
                <a:cubicBezTo>
                  <a:pt x="457464" y="-7827"/>
                  <a:pt x="392113" y="9106"/>
                  <a:pt x="374650" y="12281"/>
                </a:cubicBezTo>
                <a:cubicBezTo>
                  <a:pt x="357188" y="15456"/>
                  <a:pt x="328876" y="19690"/>
                  <a:pt x="309562" y="23394"/>
                </a:cubicBezTo>
                <a:cubicBezTo>
                  <a:pt x="290248" y="27098"/>
                  <a:pt x="258762" y="34506"/>
                  <a:pt x="258762" y="34506"/>
                </a:cubicBezTo>
                <a:lnTo>
                  <a:pt x="0" y="8689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6AB12B74-ED18-474E-AF1F-1DA0A36EFC91}"/>
              </a:ext>
            </a:extLst>
          </p:cNvPr>
          <p:cNvSpPr/>
          <p:nvPr/>
        </p:nvSpPr>
        <p:spPr>
          <a:xfrm>
            <a:off x="3428968" y="3289265"/>
            <a:ext cx="58835" cy="117579"/>
          </a:xfrm>
          <a:custGeom>
            <a:avLst/>
            <a:gdLst>
              <a:gd name="connsiteX0" fmla="*/ 32 w 58835"/>
              <a:gd name="connsiteY0" fmla="*/ 35 h 117579"/>
              <a:gd name="connsiteX1" fmla="*/ 38132 w 58835"/>
              <a:gd name="connsiteY1" fmla="*/ 69885 h 117579"/>
              <a:gd name="connsiteX2" fmla="*/ 58770 w 58835"/>
              <a:gd name="connsiteY2" fmla="*/ 117510 h 117579"/>
              <a:gd name="connsiteX3" fmla="*/ 31782 w 58835"/>
              <a:gd name="connsiteY3" fmla="*/ 79410 h 117579"/>
              <a:gd name="connsiteX4" fmla="*/ 32 w 58835"/>
              <a:gd name="connsiteY4" fmla="*/ 35 h 11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5" h="117579">
                <a:moveTo>
                  <a:pt x="32" y="35"/>
                </a:moveTo>
                <a:cubicBezTo>
                  <a:pt x="1090" y="-1553"/>
                  <a:pt x="28342" y="50306"/>
                  <a:pt x="38132" y="69885"/>
                </a:cubicBezTo>
                <a:cubicBezTo>
                  <a:pt x="47922" y="89464"/>
                  <a:pt x="59828" y="115922"/>
                  <a:pt x="58770" y="117510"/>
                </a:cubicBezTo>
                <a:cubicBezTo>
                  <a:pt x="57712" y="119098"/>
                  <a:pt x="39720" y="93168"/>
                  <a:pt x="31782" y="79410"/>
                </a:cubicBezTo>
                <a:cubicBezTo>
                  <a:pt x="23845" y="65652"/>
                  <a:pt x="-1026" y="1623"/>
                  <a:pt x="32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21DC0573-951F-42C2-8BE7-2E15DF877E6C}"/>
              </a:ext>
            </a:extLst>
          </p:cNvPr>
          <p:cNvSpPr/>
          <p:nvPr/>
        </p:nvSpPr>
        <p:spPr>
          <a:xfrm>
            <a:off x="4529093" y="2581833"/>
            <a:ext cx="288844" cy="157113"/>
          </a:xfrm>
          <a:custGeom>
            <a:avLst/>
            <a:gdLst>
              <a:gd name="connsiteX0" fmla="*/ 45 w 288844"/>
              <a:gd name="connsiteY0" fmla="*/ 156605 h 157113"/>
              <a:gd name="connsiteX1" fmla="*/ 100057 w 288844"/>
              <a:gd name="connsiteY1" fmla="*/ 85167 h 157113"/>
              <a:gd name="connsiteX2" fmla="*/ 182607 w 288844"/>
              <a:gd name="connsiteY2" fmla="*/ 18492 h 157113"/>
              <a:gd name="connsiteX3" fmla="*/ 287382 w 288844"/>
              <a:gd name="connsiteY3" fmla="*/ 15317 h 157113"/>
              <a:gd name="connsiteX4" fmla="*/ 234995 w 288844"/>
              <a:gd name="connsiteY4" fmla="*/ 1030 h 157113"/>
              <a:gd name="connsiteX5" fmla="*/ 112757 w 288844"/>
              <a:gd name="connsiteY5" fmla="*/ 47067 h 157113"/>
              <a:gd name="connsiteX6" fmla="*/ 45 w 288844"/>
              <a:gd name="connsiteY6" fmla="*/ 156605 h 15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44" h="157113">
                <a:moveTo>
                  <a:pt x="45" y="156605"/>
                </a:moveTo>
                <a:cubicBezTo>
                  <a:pt x="-2072" y="162955"/>
                  <a:pt x="69630" y="108186"/>
                  <a:pt x="100057" y="85167"/>
                </a:cubicBezTo>
                <a:cubicBezTo>
                  <a:pt x="130484" y="62148"/>
                  <a:pt x="151386" y="30134"/>
                  <a:pt x="182607" y="18492"/>
                </a:cubicBezTo>
                <a:cubicBezTo>
                  <a:pt x="213828" y="6850"/>
                  <a:pt x="278651" y="18227"/>
                  <a:pt x="287382" y="15317"/>
                </a:cubicBezTo>
                <a:cubicBezTo>
                  <a:pt x="296113" y="12407"/>
                  <a:pt x="264099" y="-4262"/>
                  <a:pt x="234995" y="1030"/>
                </a:cubicBezTo>
                <a:cubicBezTo>
                  <a:pt x="205891" y="6322"/>
                  <a:pt x="148211" y="24048"/>
                  <a:pt x="112757" y="47067"/>
                </a:cubicBezTo>
                <a:cubicBezTo>
                  <a:pt x="77303" y="70086"/>
                  <a:pt x="2162" y="150255"/>
                  <a:pt x="45" y="156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3606A792-7D54-4E7D-892B-692AE2AC8F34}"/>
              </a:ext>
            </a:extLst>
          </p:cNvPr>
          <p:cNvSpPr/>
          <p:nvPr/>
        </p:nvSpPr>
        <p:spPr>
          <a:xfrm>
            <a:off x="4836905" y="2613923"/>
            <a:ext cx="66837" cy="267758"/>
          </a:xfrm>
          <a:custGeom>
            <a:avLst/>
            <a:gdLst>
              <a:gd name="connsiteX0" fmla="*/ 208 w 66837"/>
              <a:gd name="connsiteY0" fmla="*/ 690 h 267758"/>
              <a:gd name="connsiteX1" fmla="*/ 44658 w 66837"/>
              <a:gd name="connsiteY1" fmla="*/ 70540 h 267758"/>
              <a:gd name="connsiteX2" fmla="*/ 46245 w 66837"/>
              <a:gd name="connsiteY2" fmla="*/ 162615 h 267758"/>
              <a:gd name="connsiteX3" fmla="*/ 27195 w 66837"/>
              <a:gd name="connsiteY3" fmla="*/ 265802 h 267758"/>
              <a:gd name="connsiteX4" fmla="*/ 47833 w 66837"/>
              <a:gd name="connsiteY4" fmla="*/ 221352 h 267758"/>
              <a:gd name="connsiteX5" fmla="*/ 65295 w 66837"/>
              <a:gd name="connsiteY5" fmla="*/ 113402 h 267758"/>
              <a:gd name="connsiteX6" fmla="*/ 208 w 66837"/>
              <a:gd name="connsiteY6" fmla="*/ 690 h 26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837" h="267758">
                <a:moveTo>
                  <a:pt x="208" y="690"/>
                </a:moveTo>
                <a:cubicBezTo>
                  <a:pt x="-3232" y="-6454"/>
                  <a:pt x="36985" y="43552"/>
                  <a:pt x="44658" y="70540"/>
                </a:cubicBezTo>
                <a:cubicBezTo>
                  <a:pt x="52331" y="97528"/>
                  <a:pt x="49156" y="130071"/>
                  <a:pt x="46245" y="162615"/>
                </a:cubicBezTo>
                <a:cubicBezTo>
                  <a:pt x="43335" y="195159"/>
                  <a:pt x="26930" y="256013"/>
                  <a:pt x="27195" y="265802"/>
                </a:cubicBezTo>
                <a:cubicBezTo>
                  <a:pt x="27460" y="275591"/>
                  <a:pt x="41483" y="246752"/>
                  <a:pt x="47833" y="221352"/>
                </a:cubicBezTo>
                <a:cubicBezTo>
                  <a:pt x="54183" y="195952"/>
                  <a:pt x="72174" y="150179"/>
                  <a:pt x="65295" y="113402"/>
                </a:cubicBezTo>
                <a:cubicBezTo>
                  <a:pt x="58416" y="76625"/>
                  <a:pt x="3648" y="7834"/>
                  <a:pt x="208" y="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524B28C7-4C99-4E9D-9952-B0CAF1EB4C4E}"/>
              </a:ext>
            </a:extLst>
          </p:cNvPr>
          <p:cNvSpPr/>
          <p:nvPr/>
        </p:nvSpPr>
        <p:spPr>
          <a:xfrm>
            <a:off x="4638224" y="3006722"/>
            <a:ext cx="135530" cy="128601"/>
          </a:xfrm>
          <a:custGeom>
            <a:avLst/>
            <a:gdLst>
              <a:gd name="connsiteX0" fmla="*/ 135389 w 135530"/>
              <a:gd name="connsiteY0" fmla="*/ 3 h 128601"/>
              <a:gd name="connsiteX1" fmla="*/ 56014 w 135530"/>
              <a:gd name="connsiteY1" fmla="*/ 88903 h 128601"/>
              <a:gd name="connsiteX2" fmla="*/ 451 w 135530"/>
              <a:gd name="connsiteY2" fmla="*/ 128591 h 128601"/>
              <a:gd name="connsiteX3" fmla="*/ 35376 w 135530"/>
              <a:gd name="connsiteY3" fmla="*/ 85728 h 128601"/>
              <a:gd name="connsiteX4" fmla="*/ 135389 w 135530"/>
              <a:gd name="connsiteY4" fmla="*/ 3 h 12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530" h="128601">
                <a:moveTo>
                  <a:pt x="135389" y="3"/>
                </a:moveTo>
                <a:cubicBezTo>
                  <a:pt x="138829" y="532"/>
                  <a:pt x="78504" y="67472"/>
                  <a:pt x="56014" y="88903"/>
                </a:cubicBezTo>
                <a:cubicBezTo>
                  <a:pt x="33524" y="110334"/>
                  <a:pt x="3891" y="129120"/>
                  <a:pt x="451" y="128591"/>
                </a:cubicBezTo>
                <a:cubicBezTo>
                  <a:pt x="-2989" y="128062"/>
                  <a:pt x="13680" y="105572"/>
                  <a:pt x="35376" y="85728"/>
                </a:cubicBezTo>
                <a:cubicBezTo>
                  <a:pt x="57072" y="65884"/>
                  <a:pt x="131949" y="-526"/>
                  <a:pt x="13538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77CB76F6-ED31-4187-8134-AB1B90349A96}"/>
              </a:ext>
            </a:extLst>
          </p:cNvPr>
          <p:cNvSpPr/>
          <p:nvPr/>
        </p:nvSpPr>
        <p:spPr>
          <a:xfrm>
            <a:off x="4503696" y="2887453"/>
            <a:ext cx="48064" cy="258093"/>
          </a:xfrm>
          <a:custGeom>
            <a:avLst/>
            <a:gdLst>
              <a:gd name="connsiteX0" fmla="*/ 47667 w 48064"/>
              <a:gd name="connsiteY0" fmla="*/ 210 h 258093"/>
              <a:gd name="connsiteX1" fmla="*/ 22267 w 48064"/>
              <a:gd name="connsiteY1" fmla="*/ 124035 h 258093"/>
              <a:gd name="connsiteX2" fmla="*/ 12742 w 48064"/>
              <a:gd name="connsiteY2" fmla="*/ 200235 h 258093"/>
              <a:gd name="connsiteX3" fmla="*/ 46079 w 48064"/>
              <a:gd name="connsiteY3" fmla="*/ 257385 h 258093"/>
              <a:gd name="connsiteX4" fmla="*/ 25442 w 48064"/>
              <a:gd name="connsiteY4" fmla="*/ 227222 h 258093"/>
              <a:gd name="connsiteX5" fmla="*/ 42 w 48064"/>
              <a:gd name="connsiteY5" fmla="*/ 155785 h 258093"/>
              <a:gd name="connsiteX6" fmla="*/ 47667 w 48064"/>
              <a:gd name="connsiteY6" fmla="*/ 210 h 25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64" h="258093">
                <a:moveTo>
                  <a:pt x="47667" y="210"/>
                </a:moveTo>
                <a:cubicBezTo>
                  <a:pt x="51371" y="-5082"/>
                  <a:pt x="28088" y="90698"/>
                  <a:pt x="22267" y="124035"/>
                </a:cubicBezTo>
                <a:cubicBezTo>
                  <a:pt x="16446" y="157372"/>
                  <a:pt x="8773" y="178010"/>
                  <a:pt x="12742" y="200235"/>
                </a:cubicBezTo>
                <a:cubicBezTo>
                  <a:pt x="16711" y="222460"/>
                  <a:pt x="43962" y="252887"/>
                  <a:pt x="46079" y="257385"/>
                </a:cubicBezTo>
                <a:cubicBezTo>
                  <a:pt x="48196" y="261883"/>
                  <a:pt x="33115" y="244155"/>
                  <a:pt x="25442" y="227222"/>
                </a:cubicBezTo>
                <a:cubicBezTo>
                  <a:pt x="17769" y="210289"/>
                  <a:pt x="-1016" y="188858"/>
                  <a:pt x="42" y="155785"/>
                </a:cubicBezTo>
                <a:cubicBezTo>
                  <a:pt x="1100" y="122712"/>
                  <a:pt x="43963" y="5502"/>
                  <a:pt x="47667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5D70B45A-27D3-433B-B254-A628583433D5}"/>
              </a:ext>
            </a:extLst>
          </p:cNvPr>
          <p:cNvSpPr/>
          <p:nvPr/>
        </p:nvSpPr>
        <p:spPr>
          <a:xfrm>
            <a:off x="4643365" y="2627324"/>
            <a:ext cx="213357" cy="187410"/>
          </a:xfrm>
          <a:custGeom>
            <a:avLst/>
            <a:gdLst>
              <a:gd name="connsiteX0" fmla="*/ 73 w 213357"/>
              <a:gd name="connsiteY0" fmla="*/ 187314 h 187410"/>
              <a:gd name="connsiteX1" fmla="*/ 33410 w 213357"/>
              <a:gd name="connsiteY1" fmla="*/ 42851 h 187410"/>
              <a:gd name="connsiteX2" fmla="*/ 144535 w 213357"/>
              <a:gd name="connsiteY2" fmla="*/ 15864 h 187410"/>
              <a:gd name="connsiteX3" fmla="*/ 188985 w 213357"/>
              <a:gd name="connsiteY3" fmla="*/ 53964 h 187410"/>
              <a:gd name="connsiteX4" fmla="*/ 203273 w 213357"/>
              <a:gd name="connsiteY4" fmla="*/ 180964 h 187410"/>
              <a:gd name="connsiteX5" fmla="*/ 211210 w 213357"/>
              <a:gd name="connsiteY5" fmla="*/ 96826 h 187410"/>
              <a:gd name="connsiteX6" fmla="*/ 209623 w 213357"/>
              <a:gd name="connsiteY6" fmla="*/ 60314 h 187410"/>
              <a:gd name="connsiteX7" fmla="*/ 171523 w 213357"/>
              <a:gd name="connsiteY7" fmla="*/ 6339 h 187410"/>
              <a:gd name="connsiteX8" fmla="*/ 39760 w 213357"/>
              <a:gd name="connsiteY8" fmla="*/ 19039 h 187410"/>
              <a:gd name="connsiteX9" fmla="*/ 73 w 213357"/>
              <a:gd name="connsiteY9" fmla="*/ 187314 h 18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57" h="187410">
                <a:moveTo>
                  <a:pt x="73" y="187314"/>
                </a:moveTo>
                <a:cubicBezTo>
                  <a:pt x="-985" y="191283"/>
                  <a:pt x="9333" y="71426"/>
                  <a:pt x="33410" y="42851"/>
                </a:cubicBezTo>
                <a:cubicBezTo>
                  <a:pt x="57487" y="14276"/>
                  <a:pt x="118606" y="14012"/>
                  <a:pt x="144535" y="15864"/>
                </a:cubicBezTo>
                <a:cubicBezTo>
                  <a:pt x="170464" y="17716"/>
                  <a:pt x="179195" y="26447"/>
                  <a:pt x="188985" y="53964"/>
                </a:cubicBezTo>
                <a:cubicBezTo>
                  <a:pt x="198775" y="81481"/>
                  <a:pt x="199569" y="173820"/>
                  <a:pt x="203273" y="180964"/>
                </a:cubicBezTo>
                <a:cubicBezTo>
                  <a:pt x="206977" y="188108"/>
                  <a:pt x="210152" y="116934"/>
                  <a:pt x="211210" y="96826"/>
                </a:cubicBezTo>
                <a:cubicBezTo>
                  <a:pt x="212268" y="76718"/>
                  <a:pt x="216237" y="75395"/>
                  <a:pt x="209623" y="60314"/>
                </a:cubicBezTo>
                <a:cubicBezTo>
                  <a:pt x="203009" y="45233"/>
                  <a:pt x="199834" y="13218"/>
                  <a:pt x="171523" y="6339"/>
                </a:cubicBezTo>
                <a:cubicBezTo>
                  <a:pt x="143212" y="-540"/>
                  <a:pt x="68335" y="-7684"/>
                  <a:pt x="39760" y="19039"/>
                </a:cubicBezTo>
                <a:cubicBezTo>
                  <a:pt x="11185" y="45762"/>
                  <a:pt x="1131" y="183345"/>
                  <a:pt x="73" y="187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A4DFEAD3-1776-4F7A-A8A8-DD582F71F230}"/>
              </a:ext>
            </a:extLst>
          </p:cNvPr>
          <p:cNvSpPr/>
          <p:nvPr/>
        </p:nvSpPr>
        <p:spPr>
          <a:xfrm>
            <a:off x="4591280" y="2806048"/>
            <a:ext cx="112553" cy="149947"/>
          </a:xfrm>
          <a:custGeom>
            <a:avLst/>
            <a:gdLst>
              <a:gd name="connsiteX0" fmla="*/ 9295 w 112553"/>
              <a:gd name="connsiteY0" fmla="*/ 149877 h 149947"/>
              <a:gd name="connsiteX1" fmla="*/ 1358 w 112553"/>
              <a:gd name="connsiteY1" fmla="*/ 10177 h 149947"/>
              <a:gd name="connsiteX2" fmla="*/ 37870 w 112553"/>
              <a:gd name="connsiteY2" fmla="*/ 22877 h 149947"/>
              <a:gd name="connsiteX3" fmla="*/ 112483 w 112553"/>
              <a:gd name="connsiteY3" fmla="*/ 119715 h 149947"/>
              <a:gd name="connsiteX4" fmla="*/ 23583 w 112553"/>
              <a:gd name="connsiteY4" fmla="*/ 30815 h 149947"/>
              <a:gd name="connsiteX5" fmla="*/ 9295 w 112553"/>
              <a:gd name="connsiteY5" fmla="*/ 149877 h 14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553" h="149947">
                <a:moveTo>
                  <a:pt x="9295" y="149877"/>
                </a:moveTo>
                <a:cubicBezTo>
                  <a:pt x="5591" y="146437"/>
                  <a:pt x="-3404" y="31344"/>
                  <a:pt x="1358" y="10177"/>
                </a:cubicBezTo>
                <a:cubicBezTo>
                  <a:pt x="6120" y="-10990"/>
                  <a:pt x="19349" y="4621"/>
                  <a:pt x="37870" y="22877"/>
                </a:cubicBezTo>
                <a:cubicBezTo>
                  <a:pt x="56391" y="41133"/>
                  <a:pt x="114864" y="118392"/>
                  <a:pt x="112483" y="119715"/>
                </a:cubicBezTo>
                <a:cubicBezTo>
                  <a:pt x="110102" y="121038"/>
                  <a:pt x="41310" y="31609"/>
                  <a:pt x="23583" y="30815"/>
                </a:cubicBezTo>
                <a:cubicBezTo>
                  <a:pt x="5856" y="30021"/>
                  <a:pt x="12999" y="153317"/>
                  <a:pt x="9295" y="149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D7E0AB66-16AC-497F-AB88-9A4D522C6966}"/>
              </a:ext>
            </a:extLst>
          </p:cNvPr>
          <p:cNvSpPr/>
          <p:nvPr/>
        </p:nvSpPr>
        <p:spPr>
          <a:xfrm>
            <a:off x="4713253" y="2677936"/>
            <a:ext cx="59570" cy="104969"/>
          </a:xfrm>
          <a:custGeom>
            <a:avLst/>
            <a:gdLst>
              <a:gd name="connsiteX0" fmla="*/ 35 w 59570"/>
              <a:gd name="connsiteY0" fmla="*/ 177 h 104969"/>
              <a:gd name="connsiteX1" fmla="*/ 44485 w 59570"/>
              <a:gd name="connsiteY1" fmla="*/ 62089 h 104969"/>
              <a:gd name="connsiteX2" fmla="*/ 58772 w 59570"/>
              <a:gd name="connsiteY2" fmla="*/ 104952 h 104969"/>
              <a:gd name="connsiteX3" fmla="*/ 57185 w 59570"/>
              <a:gd name="connsiteY3" fmla="*/ 57327 h 104969"/>
              <a:gd name="connsiteX4" fmla="*/ 52422 w 59570"/>
              <a:gd name="connsiteY4" fmla="*/ 43039 h 104969"/>
              <a:gd name="connsiteX5" fmla="*/ 35 w 59570"/>
              <a:gd name="connsiteY5" fmla="*/ 177 h 10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70" h="104969">
                <a:moveTo>
                  <a:pt x="35" y="177"/>
                </a:moveTo>
                <a:cubicBezTo>
                  <a:pt x="-1288" y="3352"/>
                  <a:pt x="34696" y="44627"/>
                  <a:pt x="44485" y="62089"/>
                </a:cubicBezTo>
                <a:cubicBezTo>
                  <a:pt x="54275" y="79552"/>
                  <a:pt x="56655" y="105746"/>
                  <a:pt x="58772" y="104952"/>
                </a:cubicBezTo>
                <a:cubicBezTo>
                  <a:pt x="60889" y="104158"/>
                  <a:pt x="58243" y="67646"/>
                  <a:pt x="57185" y="57327"/>
                </a:cubicBezTo>
                <a:cubicBezTo>
                  <a:pt x="56127" y="47008"/>
                  <a:pt x="58507" y="48595"/>
                  <a:pt x="52422" y="43039"/>
                </a:cubicBezTo>
                <a:cubicBezTo>
                  <a:pt x="46337" y="37483"/>
                  <a:pt x="1358" y="-2998"/>
                  <a:pt x="35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AC1D3183-7D0A-4765-9E3C-02DB978254B7}"/>
              </a:ext>
            </a:extLst>
          </p:cNvPr>
          <p:cNvSpPr/>
          <p:nvPr/>
        </p:nvSpPr>
        <p:spPr>
          <a:xfrm>
            <a:off x="4660715" y="2728823"/>
            <a:ext cx="101970" cy="155666"/>
          </a:xfrm>
          <a:custGeom>
            <a:avLst/>
            <a:gdLst>
              <a:gd name="connsiteX0" fmla="*/ 185 w 101970"/>
              <a:gd name="connsiteY0" fmla="*/ 115977 h 155666"/>
              <a:gd name="connsiteX1" fmla="*/ 20823 w 101970"/>
              <a:gd name="connsiteY1" fmla="*/ 19140 h 155666"/>
              <a:gd name="connsiteX2" fmla="*/ 81148 w 101970"/>
              <a:gd name="connsiteY2" fmla="*/ 93752 h 155666"/>
              <a:gd name="connsiteX3" fmla="*/ 101785 w 101970"/>
              <a:gd name="connsiteY3" fmla="*/ 114390 h 155666"/>
              <a:gd name="connsiteX4" fmla="*/ 71623 w 101970"/>
              <a:gd name="connsiteY4" fmla="*/ 155665 h 155666"/>
              <a:gd name="connsiteX5" fmla="*/ 90673 w 101970"/>
              <a:gd name="connsiteY5" fmla="*/ 115977 h 155666"/>
              <a:gd name="connsiteX6" fmla="*/ 93848 w 101970"/>
              <a:gd name="connsiteY6" fmla="*/ 73115 h 155666"/>
              <a:gd name="connsiteX7" fmla="*/ 30348 w 101970"/>
              <a:gd name="connsiteY7" fmla="*/ 90 h 155666"/>
              <a:gd name="connsiteX8" fmla="*/ 185 w 101970"/>
              <a:gd name="connsiteY8" fmla="*/ 115977 h 15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70" h="155666">
                <a:moveTo>
                  <a:pt x="185" y="115977"/>
                </a:moveTo>
                <a:cubicBezTo>
                  <a:pt x="-1402" y="119152"/>
                  <a:pt x="7329" y="22844"/>
                  <a:pt x="20823" y="19140"/>
                </a:cubicBezTo>
                <a:cubicBezTo>
                  <a:pt x="34317" y="15436"/>
                  <a:pt x="67654" y="77877"/>
                  <a:pt x="81148" y="93752"/>
                </a:cubicBezTo>
                <a:cubicBezTo>
                  <a:pt x="94642" y="109627"/>
                  <a:pt x="103373" y="104071"/>
                  <a:pt x="101785" y="114390"/>
                </a:cubicBezTo>
                <a:cubicBezTo>
                  <a:pt x="100198" y="124709"/>
                  <a:pt x="73475" y="155401"/>
                  <a:pt x="71623" y="155665"/>
                </a:cubicBezTo>
                <a:cubicBezTo>
                  <a:pt x="69771" y="155929"/>
                  <a:pt x="86969" y="129735"/>
                  <a:pt x="90673" y="115977"/>
                </a:cubicBezTo>
                <a:cubicBezTo>
                  <a:pt x="94377" y="102219"/>
                  <a:pt x="103902" y="92429"/>
                  <a:pt x="93848" y="73115"/>
                </a:cubicBezTo>
                <a:cubicBezTo>
                  <a:pt x="83794" y="53800"/>
                  <a:pt x="46752" y="-2556"/>
                  <a:pt x="30348" y="90"/>
                </a:cubicBezTo>
                <a:cubicBezTo>
                  <a:pt x="13944" y="2736"/>
                  <a:pt x="1772" y="112802"/>
                  <a:pt x="185" y="115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8FA9E53C-00BB-42AA-B13E-5BE6C7ECAAFD}"/>
              </a:ext>
            </a:extLst>
          </p:cNvPr>
          <p:cNvSpPr/>
          <p:nvPr/>
        </p:nvSpPr>
        <p:spPr>
          <a:xfrm>
            <a:off x="4764049" y="2678094"/>
            <a:ext cx="62335" cy="142938"/>
          </a:xfrm>
          <a:custGeom>
            <a:avLst/>
            <a:gdLst>
              <a:gd name="connsiteX0" fmla="*/ 39 w 62335"/>
              <a:gd name="connsiteY0" fmla="*/ 19 h 142938"/>
              <a:gd name="connsiteX1" fmla="*/ 52426 w 62335"/>
              <a:gd name="connsiteY1" fmla="*/ 92094 h 142938"/>
              <a:gd name="connsiteX2" fmla="*/ 46076 w 62335"/>
              <a:gd name="connsiteY2" fmla="*/ 142894 h 142938"/>
              <a:gd name="connsiteX3" fmla="*/ 61951 w 62335"/>
              <a:gd name="connsiteY3" fmla="*/ 84156 h 142938"/>
              <a:gd name="connsiteX4" fmla="*/ 39 w 62335"/>
              <a:gd name="connsiteY4" fmla="*/ 19 h 14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35" h="142938">
                <a:moveTo>
                  <a:pt x="39" y="19"/>
                </a:moveTo>
                <a:cubicBezTo>
                  <a:pt x="-1548" y="1342"/>
                  <a:pt x="44753" y="68282"/>
                  <a:pt x="52426" y="92094"/>
                </a:cubicBezTo>
                <a:cubicBezTo>
                  <a:pt x="60099" y="115906"/>
                  <a:pt x="44489" y="144217"/>
                  <a:pt x="46076" y="142894"/>
                </a:cubicBezTo>
                <a:cubicBezTo>
                  <a:pt x="47663" y="141571"/>
                  <a:pt x="65126" y="102412"/>
                  <a:pt x="61951" y="84156"/>
                </a:cubicBezTo>
                <a:cubicBezTo>
                  <a:pt x="58776" y="65900"/>
                  <a:pt x="1626" y="-1304"/>
                  <a:pt x="39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988BD268-609B-4904-BF8D-F9286A7481D2}"/>
              </a:ext>
            </a:extLst>
          </p:cNvPr>
          <p:cNvSpPr/>
          <p:nvPr/>
        </p:nvSpPr>
        <p:spPr>
          <a:xfrm>
            <a:off x="4552930" y="2941332"/>
            <a:ext cx="130256" cy="62637"/>
          </a:xfrm>
          <a:custGeom>
            <a:avLst/>
            <a:gdLst>
              <a:gd name="connsiteX0" fmla="*/ 20 w 130256"/>
              <a:gd name="connsiteY0" fmla="*/ 57456 h 62637"/>
              <a:gd name="connsiteX1" fmla="*/ 82570 w 130256"/>
              <a:gd name="connsiteY1" fmla="*/ 57456 h 62637"/>
              <a:gd name="connsiteX2" fmla="*/ 130195 w 130256"/>
              <a:gd name="connsiteY2" fmla="*/ 306 h 62637"/>
              <a:gd name="connsiteX3" fmla="*/ 90508 w 130256"/>
              <a:gd name="connsiteY3" fmla="*/ 35231 h 62637"/>
              <a:gd name="connsiteX4" fmla="*/ 20 w 130256"/>
              <a:gd name="connsiteY4" fmla="*/ 57456 h 6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56" h="62637">
                <a:moveTo>
                  <a:pt x="20" y="57456"/>
                </a:moveTo>
                <a:cubicBezTo>
                  <a:pt x="-1303" y="61160"/>
                  <a:pt x="60874" y="66981"/>
                  <a:pt x="82570" y="57456"/>
                </a:cubicBezTo>
                <a:cubicBezTo>
                  <a:pt x="104266" y="47931"/>
                  <a:pt x="128872" y="4010"/>
                  <a:pt x="130195" y="306"/>
                </a:cubicBezTo>
                <a:cubicBezTo>
                  <a:pt x="131518" y="-3398"/>
                  <a:pt x="111146" y="27558"/>
                  <a:pt x="90508" y="35231"/>
                </a:cubicBezTo>
                <a:cubicBezTo>
                  <a:pt x="69871" y="42904"/>
                  <a:pt x="1343" y="53752"/>
                  <a:pt x="20" y="57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1E621855-DAFE-42CF-AA35-2716F3887358}"/>
              </a:ext>
            </a:extLst>
          </p:cNvPr>
          <p:cNvSpPr/>
          <p:nvPr/>
        </p:nvSpPr>
        <p:spPr>
          <a:xfrm>
            <a:off x="4773612" y="2860475"/>
            <a:ext cx="82554" cy="45484"/>
          </a:xfrm>
          <a:custGeom>
            <a:avLst/>
            <a:gdLst>
              <a:gd name="connsiteX0" fmla="*/ 1 w 82554"/>
              <a:gd name="connsiteY0" fmla="*/ 3375 h 45484"/>
              <a:gd name="connsiteX1" fmla="*/ 57151 w 82554"/>
              <a:gd name="connsiteY1" fmla="*/ 4963 h 45484"/>
              <a:gd name="connsiteX2" fmla="*/ 82551 w 82554"/>
              <a:gd name="connsiteY2" fmla="*/ 44650 h 45484"/>
              <a:gd name="connsiteX3" fmla="*/ 58738 w 82554"/>
              <a:gd name="connsiteY3" fmla="*/ 30363 h 45484"/>
              <a:gd name="connsiteX4" fmla="*/ 1 w 82554"/>
              <a:gd name="connsiteY4" fmla="*/ 3375 h 4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4" h="45484">
                <a:moveTo>
                  <a:pt x="1" y="3375"/>
                </a:moveTo>
                <a:cubicBezTo>
                  <a:pt x="-263" y="-858"/>
                  <a:pt x="43393" y="-1916"/>
                  <a:pt x="57151" y="4963"/>
                </a:cubicBezTo>
                <a:cubicBezTo>
                  <a:pt x="70909" y="11842"/>
                  <a:pt x="82287" y="40417"/>
                  <a:pt x="82551" y="44650"/>
                </a:cubicBezTo>
                <a:cubicBezTo>
                  <a:pt x="82815" y="48883"/>
                  <a:pt x="67734" y="35919"/>
                  <a:pt x="58738" y="30363"/>
                </a:cubicBezTo>
                <a:cubicBezTo>
                  <a:pt x="49742" y="24807"/>
                  <a:pt x="265" y="7608"/>
                  <a:pt x="1" y="3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5D2894EF-D1A6-4F3C-8066-008BD254CD63}"/>
              </a:ext>
            </a:extLst>
          </p:cNvPr>
          <p:cNvSpPr/>
          <p:nvPr/>
        </p:nvSpPr>
        <p:spPr>
          <a:xfrm>
            <a:off x="4756010" y="2897119"/>
            <a:ext cx="77986" cy="52540"/>
          </a:xfrm>
          <a:custGeom>
            <a:avLst/>
            <a:gdLst>
              <a:gd name="connsiteX0" fmla="*/ 140 w 77986"/>
              <a:gd name="connsiteY0" fmla="*/ 69 h 52540"/>
              <a:gd name="connsiteX1" fmla="*/ 66815 w 77986"/>
              <a:gd name="connsiteY1" fmla="*/ 25469 h 52540"/>
              <a:gd name="connsiteX2" fmla="*/ 76340 w 77986"/>
              <a:gd name="connsiteY2" fmla="*/ 52456 h 52540"/>
              <a:gd name="connsiteX3" fmla="*/ 49353 w 77986"/>
              <a:gd name="connsiteY3" fmla="*/ 33406 h 52540"/>
              <a:gd name="connsiteX4" fmla="*/ 140 w 77986"/>
              <a:gd name="connsiteY4" fmla="*/ 69 h 5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86" h="52540">
                <a:moveTo>
                  <a:pt x="140" y="69"/>
                </a:moveTo>
                <a:cubicBezTo>
                  <a:pt x="3050" y="-1254"/>
                  <a:pt x="54115" y="16738"/>
                  <a:pt x="66815" y="25469"/>
                </a:cubicBezTo>
                <a:cubicBezTo>
                  <a:pt x="79515" y="34200"/>
                  <a:pt x="79250" y="51133"/>
                  <a:pt x="76340" y="52456"/>
                </a:cubicBezTo>
                <a:cubicBezTo>
                  <a:pt x="73430" y="53779"/>
                  <a:pt x="58349" y="39227"/>
                  <a:pt x="49353" y="33406"/>
                </a:cubicBezTo>
                <a:cubicBezTo>
                  <a:pt x="40357" y="27585"/>
                  <a:pt x="-2770" y="1392"/>
                  <a:pt x="140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78E7702A-9B42-49EB-B693-85C85F2A2A0A}"/>
              </a:ext>
            </a:extLst>
          </p:cNvPr>
          <p:cNvSpPr/>
          <p:nvPr/>
        </p:nvSpPr>
        <p:spPr>
          <a:xfrm>
            <a:off x="4739928" y="2916202"/>
            <a:ext cx="65901" cy="60607"/>
          </a:xfrm>
          <a:custGeom>
            <a:avLst/>
            <a:gdLst>
              <a:gd name="connsiteX0" fmla="*/ 347 w 65901"/>
              <a:gd name="connsiteY0" fmla="*/ 36 h 60607"/>
              <a:gd name="connsiteX1" fmla="*/ 27335 w 65901"/>
              <a:gd name="connsiteY1" fmla="*/ 47661 h 60607"/>
              <a:gd name="connsiteX2" fmla="*/ 65435 w 65901"/>
              <a:gd name="connsiteY2" fmla="*/ 60361 h 60607"/>
              <a:gd name="connsiteX3" fmla="*/ 46385 w 65901"/>
              <a:gd name="connsiteY3" fmla="*/ 39723 h 60607"/>
              <a:gd name="connsiteX4" fmla="*/ 347 w 65901"/>
              <a:gd name="connsiteY4" fmla="*/ 36 h 6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01" h="60607">
                <a:moveTo>
                  <a:pt x="347" y="36"/>
                </a:moveTo>
                <a:cubicBezTo>
                  <a:pt x="-2828" y="1359"/>
                  <a:pt x="16487" y="37607"/>
                  <a:pt x="27335" y="47661"/>
                </a:cubicBezTo>
                <a:cubicBezTo>
                  <a:pt x="38183" y="57715"/>
                  <a:pt x="62260" y="61684"/>
                  <a:pt x="65435" y="60361"/>
                </a:cubicBezTo>
                <a:cubicBezTo>
                  <a:pt x="68610" y="59038"/>
                  <a:pt x="54852" y="46073"/>
                  <a:pt x="46385" y="39723"/>
                </a:cubicBezTo>
                <a:cubicBezTo>
                  <a:pt x="37918" y="33373"/>
                  <a:pt x="3522" y="-1287"/>
                  <a:pt x="347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6D54F47E-EEF2-4216-B7E7-6D3705F731F0}"/>
              </a:ext>
            </a:extLst>
          </p:cNvPr>
          <p:cNvSpPr/>
          <p:nvPr/>
        </p:nvSpPr>
        <p:spPr>
          <a:xfrm>
            <a:off x="4717983" y="2932113"/>
            <a:ext cx="49794" cy="82552"/>
          </a:xfrm>
          <a:custGeom>
            <a:avLst/>
            <a:gdLst>
              <a:gd name="connsiteX0" fmla="*/ 3242 w 49794"/>
              <a:gd name="connsiteY0" fmla="*/ 0 h 82552"/>
              <a:gd name="connsiteX1" fmla="*/ 4830 w 49794"/>
              <a:gd name="connsiteY1" fmla="*/ 61912 h 82552"/>
              <a:gd name="connsiteX2" fmla="*/ 49280 w 49794"/>
              <a:gd name="connsiteY2" fmla="*/ 82550 h 82552"/>
              <a:gd name="connsiteX3" fmla="*/ 30230 w 49794"/>
              <a:gd name="connsiteY3" fmla="*/ 63500 h 82552"/>
              <a:gd name="connsiteX4" fmla="*/ 3242 w 49794"/>
              <a:gd name="connsiteY4" fmla="*/ 0 h 8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94" h="82552">
                <a:moveTo>
                  <a:pt x="3242" y="0"/>
                </a:moveTo>
                <a:cubicBezTo>
                  <a:pt x="199" y="24077"/>
                  <a:pt x="-2843" y="48154"/>
                  <a:pt x="4830" y="61912"/>
                </a:cubicBezTo>
                <a:cubicBezTo>
                  <a:pt x="12503" y="75670"/>
                  <a:pt x="45047" y="82285"/>
                  <a:pt x="49280" y="82550"/>
                </a:cubicBezTo>
                <a:cubicBezTo>
                  <a:pt x="53513" y="82815"/>
                  <a:pt x="30230" y="63500"/>
                  <a:pt x="30230" y="63500"/>
                </a:cubicBezTo>
                <a:lnTo>
                  <a:pt x="324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E1ACD9F9-6D00-45CE-80F8-59B7E686BE5F}"/>
              </a:ext>
            </a:extLst>
          </p:cNvPr>
          <p:cNvSpPr/>
          <p:nvPr/>
        </p:nvSpPr>
        <p:spPr>
          <a:xfrm>
            <a:off x="4760962" y="2883645"/>
            <a:ext cx="100537" cy="122029"/>
          </a:xfrm>
          <a:custGeom>
            <a:avLst/>
            <a:gdLst>
              <a:gd name="connsiteX0" fmla="*/ 98376 w 100537"/>
              <a:gd name="connsiteY0" fmla="*/ 843 h 122029"/>
              <a:gd name="connsiteX1" fmla="*/ 80913 w 100537"/>
              <a:gd name="connsiteY1" fmla="*/ 53230 h 122029"/>
              <a:gd name="connsiteX2" fmla="*/ 69801 w 100537"/>
              <a:gd name="connsiteY2" fmla="*/ 80218 h 122029"/>
              <a:gd name="connsiteX3" fmla="*/ 1538 w 100537"/>
              <a:gd name="connsiteY3" fmla="*/ 121493 h 122029"/>
              <a:gd name="connsiteX4" fmla="*/ 26938 w 100537"/>
              <a:gd name="connsiteY4" fmla="*/ 99268 h 122029"/>
              <a:gd name="connsiteX5" fmla="*/ 98376 w 100537"/>
              <a:gd name="connsiteY5" fmla="*/ 843 h 12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37" h="122029">
                <a:moveTo>
                  <a:pt x="98376" y="843"/>
                </a:moveTo>
                <a:cubicBezTo>
                  <a:pt x="107372" y="-6830"/>
                  <a:pt x="85675" y="40001"/>
                  <a:pt x="80913" y="53230"/>
                </a:cubicBezTo>
                <a:cubicBezTo>
                  <a:pt x="76151" y="66459"/>
                  <a:pt x="83030" y="68841"/>
                  <a:pt x="69801" y="80218"/>
                </a:cubicBezTo>
                <a:cubicBezTo>
                  <a:pt x="56572" y="91595"/>
                  <a:pt x="8682" y="118318"/>
                  <a:pt x="1538" y="121493"/>
                </a:cubicBezTo>
                <a:cubicBezTo>
                  <a:pt x="-5606" y="124668"/>
                  <a:pt x="13709" y="113291"/>
                  <a:pt x="26938" y="99268"/>
                </a:cubicBezTo>
                <a:cubicBezTo>
                  <a:pt x="40167" y="85245"/>
                  <a:pt x="89380" y="8516"/>
                  <a:pt x="98376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AA96FF4C-7B93-427B-838E-60CA91C8FF82}"/>
              </a:ext>
            </a:extLst>
          </p:cNvPr>
          <p:cNvSpPr/>
          <p:nvPr/>
        </p:nvSpPr>
        <p:spPr>
          <a:xfrm>
            <a:off x="4715452" y="2874646"/>
            <a:ext cx="61419" cy="65075"/>
          </a:xfrm>
          <a:custGeom>
            <a:avLst/>
            <a:gdLst>
              <a:gd name="connsiteX0" fmla="*/ 61336 w 61419"/>
              <a:gd name="connsiteY0" fmla="*/ 317 h 65075"/>
              <a:gd name="connsiteX1" fmla="*/ 2598 w 61419"/>
              <a:gd name="connsiteY1" fmla="*/ 63817 h 65075"/>
              <a:gd name="connsiteX2" fmla="*/ 15298 w 61419"/>
              <a:gd name="connsiteY2" fmla="*/ 40004 h 65075"/>
              <a:gd name="connsiteX3" fmla="*/ 61336 w 61419"/>
              <a:gd name="connsiteY3" fmla="*/ 317 h 6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19" h="65075">
                <a:moveTo>
                  <a:pt x="61336" y="317"/>
                </a:moveTo>
                <a:cubicBezTo>
                  <a:pt x="59219" y="4286"/>
                  <a:pt x="10271" y="57203"/>
                  <a:pt x="2598" y="63817"/>
                </a:cubicBezTo>
                <a:cubicBezTo>
                  <a:pt x="-5075" y="70432"/>
                  <a:pt x="5773" y="49264"/>
                  <a:pt x="15298" y="40004"/>
                </a:cubicBezTo>
                <a:cubicBezTo>
                  <a:pt x="24823" y="30744"/>
                  <a:pt x="63453" y="-3652"/>
                  <a:pt x="61336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20A5269A-98B9-4B85-A7A1-929476CD3BF3}"/>
              </a:ext>
            </a:extLst>
          </p:cNvPr>
          <p:cNvSpPr/>
          <p:nvPr/>
        </p:nvSpPr>
        <p:spPr>
          <a:xfrm>
            <a:off x="4594219" y="3081013"/>
            <a:ext cx="20682" cy="124512"/>
          </a:xfrm>
          <a:custGeom>
            <a:avLst/>
            <a:gdLst>
              <a:gd name="connsiteX0" fmla="*/ 9531 w 20682"/>
              <a:gd name="connsiteY0" fmla="*/ 325 h 124512"/>
              <a:gd name="connsiteX1" fmla="*/ 20644 w 20682"/>
              <a:gd name="connsiteY1" fmla="*/ 100337 h 124512"/>
              <a:gd name="connsiteX2" fmla="*/ 12706 w 20682"/>
              <a:gd name="connsiteY2" fmla="*/ 114625 h 124512"/>
              <a:gd name="connsiteX3" fmla="*/ 6 w 20682"/>
              <a:gd name="connsiteY3" fmla="*/ 124150 h 124512"/>
              <a:gd name="connsiteX4" fmla="*/ 11119 w 20682"/>
              <a:gd name="connsiteY4" fmla="*/ 101925 h 124512"/>
              <a:gd name="connsiteX5" fmla="*/ 19056 w 20682"/>
              <a:gd name="connsiteY5" fmla="*/ 68587 h 124512"/>
              <a:gd name="connsiteX6" fmla="*/ 9531 w 20682"/>
              <a:gd name="connsiteY6" fmla="*/ 325 h 12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" h="124512">
                <a:moveTo>
                  <a:pt x="9531" y="325"/>
                </a:moveTo>
                <a:cubicBezTo>
                  <a:pt x="9796" y="5617"/>
                  <a:pt x="20115" y="81287"/>
                  <a:pt x="20644" y="100337"/>
                </a:cubicBezTo>
                <a:cubicBezTo>
                  <a:pt x="21173" y="119387"/>
                  <a:pt x="16146" y="110656"/>
                  <a:pt x="12706" y="114625"/>
                </a:cubicBezTo>
                <a:cubicBezTo>
                  <a:pt x="9266" y="118594"/>
                  <a:pt x="270" y="126267"/>
                  <a:pt x="6" y="124150"/>
                </a:cubicBezTo>
                <a:cubicBezTo>
                  <a:pt x="-258" y="122033"/>
                  <a:pt x="7944" y="111185"/>
                  <a:pt x="11119" y="101925"/>
                </a:cubicBezTo>
                <a:cubicBezTo>
                  <a:pt x="14294" y="92665"/>
                  <a:pt x="17733" y="81287"/>
                  <a:pt x="19056" y="68587"/>
                </a:cubicBezTo>
                <a:cubicBezTo>
                  <a:pt x="20379" y="55887"/>
                  <a:pt x="9266" y="-4967"/>
                  <a:pt x="9531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9D5C1D99-7635-43A4-A942-F8B3A77E0C9A}"/>
              </a:ext>
            </a:extLst>
          </p:cNvPr>
          <p:cNvSpPr/>
          <p:nvPr/>
        </p:nvSpPr>
        <p:spPr>
          <a:xfrm>
            <a:off x="4571846" y="3073086"/>
            <a:ext cx="28955" cy="136045"/>
          </a:xfrm>
          <a:custGeom>
            <a:avLst/>
            <a:gdLst>
              <a:gd name="connsiteX0" fmla="*/ 28729 w 28955"/>
              <a:gd name="connsiteY0" fmla="*/ 314 h 136045"/>
              <a:gd name="connsiteX1" fmla="*/ 154 w 28955"/>
              <a:gd name="connsiteY1" fmla="*/ 44764 h 136045"/>
              <a:gd name="connsiteX2" fmla="*/ 17617 w 28955"/>
              <a:gd name="connsiteY2" fmla="*/ 135252 h 136045"/>
              <a:gd name="connsiteX3" fmla="*/ 23967 w 28955"/>
              <a:gd name="connsiteY3" fmla="*/ 87627 h 136045"/>
              <a:gd name="connsiteX4" fmla="*/ 14442 w 28955"/>
              <a:gd name="connsiteY4" fmla="*/ 65402 h 136045"/>
              <a:gd name="connsiteX5" fmla="*/ 28729 w 28955"/>
              <a:gd name="connsiteY5" fmla="*/ 314 h 13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55" h="136045">
                <a:moveTo>
                  <a:pt x="28729" y="314"/>
                </a:moveTo>
                <a:cubicBezTo>
                  <a:pt x="26348" y="-3126"/>
                  <a:pt x="2006" y="22274"/>
                  <a:pt x="154" y="44764"/>
                </a:cubicBezTo>
                <a:cubicBezTo>
                  <a:pt x="-1698" y="67254"/>
                  <a:pt x="13648" y="128108"/>
                  <a:pt x="17617" y="135252"/>
                </a:cubicBezTo>
                <a:cubicBezTo>
                  <a:pt x="21586" y="142396"/>
                  <a:pt x="24496" y="99269"/>
                  <a:pt x="23967" y="87627"/>
                </a:cubicBezTo>
                <a:cubicBezTo>
                  <a:pt x="23438" y="75985"/>
                  <a:pt x="14971" y="74662"/>
                  <a:pt x="14442" y="65402"/>
                </a:cubicBezTo>
                <a:cubicBezTo>
                  <a:pt x="13913" y="56142"/>
                  <a:pt x="31110" y="3754"/>
                  <a:pt x="28729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B51DF3DB-7F16-42C3-8F56-BD7E7D2A2926}"/>
              </a:ext>
            </a:extLst>
          </p:cNvPr>
          <p:cNvSpPr/>
          <p:nvPr/>
        </p:nvSpPr>
        <p:spPr>
          <a:xfrm>
            <a:off x="3117418" y="1748207"/>
            <a:ext cx="781701" cy="1058233"/>
          </a:xfrm>
          <a:custGeom>
            <a:avLst/>
            <a:gdLst>
              <a:gd name="connsiteX0" fmla="*/ 781482 w 781701"/>
              <a:gd name="connsiteY0" fmla="*/ 160 h 1058233"/>
              <a:gd name="connsiteX1" fmla="*/ 336982 w 781701"/>
              <a:gd name="connsiteY1" fmla="*/ 271093 h 1058233"/>
              <a:gd name="connsiteX2" fmla="*/ 15249 w 781701"/>
              <a:gd name="connsiteY2" fmla="*/ 791793 h 1058233"/>
              <a:gd name="connsiteX3" fmla="*/ 49115 w 781701"/>
              <a:gd name="connsiteY3" fmla="*/ 1054260 h 1058233"/>
              <a:gd name="connsiteX4" fmla="*/ 23715 w 781701"/>
              <a:gd name="connsiteY4" fmla="*/ 935726 h 1058233"/>
              <a:gd name="connsiteX5" fmla="*/ 61815 w 781701"/>
              <a:gd name="connsiteY5" fmla="*/ 740993 h 1058233"/>
              <a:gd name="connsiteX6" fmla="*/ 392015 w 781701"/>
              <a:gd name="connsiteY6" fmla="*/ 304960 h 1058233"/>
              <a:gd name="connsiteX7" fmla="*/ 781482 w 781701"/>
              <a:gd name="connsiteY7" fmla="*/ 160 h 105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701" h="1058233">
                <a:moveTo>
                  <a:pt x="781482" y="160"/>
                </a:moveTo>
                <a:cubicBezTo>
                  <a:pt x="772310" y="-5485"/>
                  <a:pt x="464687" y="139154"/>
                  <a:pt x="336982" y="271093"/>
                </a:cubicBezTo>
                <a:cubicBezTo>
                  <a:pt x="209277" y="403032"/>
                  <a:pt x="63227" y="661265"/>
                  <a:pt x="15249" y="791793"/>
                </a:cubicBezTo>
                <a:cubicBezTo>
                  <a:pt x="-32729" y="922321"/>
                  <a:pt x="47704" y="1030271"/>
                  <a:pt x="49115" y="1054260"/>
                </a:cubicBezTo>
                <a:cubicBezTo>
                  <a:pt x="50526" y="1078249"/>
                  <a:pt x="21598" y="987937"/>
                  <a:pt x="23715" y="935726"/>
                </a:cubicBezTo>
                <a:cubicBezTo>
                  <a:pt x="25832" y="883515"/>
                  <a:pt x="432" y="846121"/>
                  <a:pt x="61815" y="740993"/>
                </a:cubicBezTo>
                <a:cubicBezTo>
                  <a:pt x="123198" y="635865"/>
                  <a:pt x="274187" y="423493"/>
                  <a:pt x="392015" y="304960"/>
                </a:cubicBezTo>
                <a:cubicBezTo>
                  <a:pt x="509843" y="186427"/>
                  <a:pt x="790654" y="5805"/>
                  <a:pt x="781482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4DC8EDAE-787F-4924-BAE1-CD62B1FC0BE6}"/>
              </a:ext>
            </a:extLst>
          </p:cNvPr>
          <p:cNvSpPr/>
          <p:nvPr/>
        </p:nvSpPr>
        <p:spPr>
          <a:xfrm>
            <a:off x="3142109" y="1479432"/>
            <a:ext cx="1012568" cy="246742"/>
          </a:xfrm>
          <a:custGeom>
            <a:avLst/>
            <a:gdLst>
              <a:gd name="connsiteX0" fmla="*/ 995974 w 1012568"/>
              <a:gd name="connsiteY0" fmla="*/ 188501 h 246742"/>
              <a:gd name="connsiteX1" fmla="*/ 845691 w 1012568"/>
              <a:gd name="connsiteY1" fmla="*/ 31868 h 246742"/>
              <a:gd name="connsiteX2" fmla="*/ 51941 w 1012568"/>
              <a:gd name="connsiteY2" fmla="*/ 230835 h 246742"/>
              <a:gd name="connsiteX3" fmla="*/ 151424 w 1012568"/>
              <a:gd name="connsiteY3" fmla="*/ 209668 h 246742"/>
              <a:gd name="connsiteX4" fmla="*/ 758908 w 1012568"/>
              <a:gd name="connsiteY4" fmla="*/ 12818 h 246742"/>
              <a:gd name="connsiteX5" fmla="*/ 981158 w 1012568"/>
              <a:gd name="connsiteY5" fmla="*/ 36101 h 246742"/>
              <a:gd name="connsiteX6" fmla="*/ 995974 w 1012568"/>
              <a:gd name="connsiteY6" fmla="*/ 188501 h 24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2568" h="246742">
                <a:moveTo>
                  <a:pt x="995974" y="188501"/>
                </a:moveTo>
                <a:cubicBezTo>
                  <a:pt x="973396" y="187796"/>
                  <a:pt x="1003030" y="24812"/>
                  <a:pt x="845691" y="31868"/>
                </a:cubicBezTo>
                <a:cubicBezTo>
                  <a:pt x="688352" y="38924"/>
                  <a:pt x="167652" y="201202"/>
                  <a:pt x="51941" y="230835"/>
                </a:cubicBezTo>
                <a:cubicBezTo>
                  <a:pt x="-63770" y="260468"/>
                  <a:pt x="33596" y="246004"/>
                  <a:pt x="151424" y="209668"/>
                </a:cubicBezTo>
                <a:cubicBezTo>
                  <a:pt x="269252" y="173332"/>
                  <a:pt x="620619" y="41746"/>
                  <a:pt x="758908" y="12818"/>
                </a:cubicBezTo>
                <a:cubicBezTo>
                  <a:pt x="897197" y="-16110"/>
                  <a:pt x="940236" y="9290"/>
                  <a:pt x="981158" y="36101"/>
                </a:cubicBezTo>
                <a:cubicBezTo>
                  <a:pt x="1022080" y="62912"/>
                  <a:pt x="1018552" y="189206"/>
                  <a:pt x="995974" y="188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E781EA37-A6FB-4889-A6BC-0E1947275693}"/>
              </a:ext>
            </a:extLst>
          </p:cNvPr>
          <p:cNvSpPr/>
          <p:nvPr/>
        </p:nvSpPr>
        <p:spPr>
          <a:xfrm>
            <a:off x="3852898" y="1288591"/>
            <a:ext cx="420671" cy="309336"/>
          </a:xfrm>
          <a:custGeom>
            <a:avLst/>
            <a:gdLst>
              <a:gd name="connsiteX0" fmla="*/ 414302 w 420671"/>
              <a:gd name="connsiteY0" fmla="*/ 307376 h 309336"/>
              <a:gd name="connsiteX1" fmla="*/ 287302 w 420671"/>
              <a:gd name="connsiteY1" fmla="*/ 32209 h 309336"/>
              <a:gd name="connsiteX2" fmla="*/ 7902 w 420671"/>
              <a:gd name="connsiteY2" fmla="*/ 161326 h 309336"/>
              <a:gd name="connsiteX3" fmla="*/ 96802 w 420671"/>
              <a:gd name="connsiteY3" fmla="*/ 104176 h 309336"/>
              <a:gd name="connsiteX4" fmla="*/ 306352 w 420671"/>
              <a:gd name="connsiteY4" fmla="*/ 459 h 309336"/>
              <a:gd name="connsiteX5" fmla="*/ 393135 w 420671"/>
              <a:gd name="connsiteY5" fmla="*/ 148626 h 309336"/>
              <a:gd name="connsiteX6" fmla="*/ 414302 w 420671"/>
              <a:gd name="connsiteY6" fmla="*/ 307376 h 30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671" h="309336">
                <a:moveTo>
                  <a:pt x="414302" y="307376"/>
                </a:moveTo>
                <a:cubicBezTo>
                  <a:pt x="396663" y="287973"/>
                  <a:pt x="355035" y="56551"/>
                  <a:pt x="287302" y="32209"/>
                </a:cubicBezTo>
                <a:cubicBezTo>
                  <a:pt x="219569" y="7867"/>
                  <a:pt x="39652" y="149332"/>
                  <a:pt x="7902" y="161326"/>
                </a:cubicBezTo>
                <a:cubicBezTo>
                  <a:pt x="-23848" y="173320"/>
                  <a:pt x="47060" y="130987"/>
                  <a:pt x="96802" y="104176"/>
                </a:cubicBezTo>
                <a:cubicBezTo>
                  <a:pt x="146544" y="77365"/>
                  <a:pt x="256963" y="-6949"/>
                  <a:pt x="306352" y="459"/>
                </a:cubicBezTo>
                <a:cubicBezTo>
                  <a:pt x="355741" y="7867"/>
                  <a:pt x="377260" y="100296"/>
                  <a:pt x="393135" y="148626"/>
                </a:cubicBezTo>
                <a:cubicBezTo>
                  <a:pt x="409010" y="196956"/>
                  <a:pt x="431941" y="326779"/>
                  <a:pt x="414302" y="307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9FC90AE7-EB78-427F-84D2-380941A17B45}"/>
              </a:ext>
            </a:extLst>
          </p:cNvPr>
          <p:cNvSpPr/>
          <p:nvPr/>
        </p:nvSpPr>
        <p:spPr>
          <a:xfrm>
            <a:off x="4317514" y="1315459"/>
            <a:ext cx="139725" cy="234034"/>
          </a:xfrm>
          <a:custGeom>
            <a:avLst/>
            <a:gdLst>
              <a:gd name="connsiteX0" fmla="*/ 13186 w 139725"/>
              <a:gd name="connsiteY0" fmla="*/ 233941 h 234034"/>
              <a:gd name="connsiteX1" fmla="*/ 8953 w 139725"/>
              <a:gd name="connsiteY1" fmla="*/ 11691 h 234034"/>
              <a:gd name="connsiteX2" fmla="*/ 138069 w 139725"/>
              <a:gd name="connsiteY2" fmla="*/ 28624 h 234034"/>
              <a:gd name="connsiteX3" fmla="*/ 78803 w 139725"/>
              <a:gd name="connsiteY3" fmla="*/ 7458 h 234034"/>
              <a:gd name="connsiteX4" fmla="*/ 30119 w 139725"/>
              <a:gd name="connsiteY4" fmla="*/ 39208 h 234034"/>
              <a:gd name="connsiteX5" fmla="*/ 13186 w 139725"/>
              <a:gd name="connsiteY5" fmla="*/ 233941 h 23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725" h="234034">
                <a:moveTo>
                  <a:pt x="13186" y="233941"/>
                </a:moveTo>
                <a:cubicBezTo>
                  <a:pt x="9658" y="229355"/>
                  <a:pt x="-11861" y="45910"/>
                  <a:pt x="8953" y="11691"/>
                </a:cubicBezTo>
                <a:cubicBezTo>
                  <a:pt x="29767" y="-22528"/>
                  <a:pt x="126427" y="29329"/>
                  <a:pt x="138069" y="28624"/>
                </a:cubicBezTo>
                <a:cubicBezTo>
                  <a:pt x="149711" y="27918"/>
                  <a:pt x="96794" y="5694"/>
                  <a:pt x="78803" y="7458"/>
                </a:cubicBezTo>
                <a:cubicBezTo>
                  <a:pt x="60812" y="9222"/>
                  <a:pt x="41408" y="4989"/>
                  <a:pt x="30119" y="39208"/>
                </a:cubicBezTo>
                <a:cubicBezTo>
                  <a:pt x="18830" y="73427"/>
                  <a:pt x="16714" y="238527"/>
                  <a:pt x="13186" y="233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605FEDFF-DA92-4351-981C-949579AA3440}"/>
              </a:ext>
            </a:extLst>
          </p:cNvPr>
          <p:cNvSpPr/>
          <p:nvPr/>
        </p:nvSpPr>
        <p:spPr>
          <a:xfrm>
            <a:off x="4402667" y="1428561"/>
            <a:ext cx="336561" cy="139908"/>
          </a:xfrm>
          <a:custGeom>
            <a:avLst/>
            <a:gdLst>
              <a:gd name="connsiteX0" fmla="*/ 0 w 336561"/>
              <a:gd name="connsiteY0" fmla="*/ 99672 h 139908"/>
              <a:gd name="connsiteX1" fmla="*/ 133350 w 336561"/>
              <a:gd name="connsiteY1" fmla="*/ 189 h 139908"/>
              <a:gd name="connsiteX2" fmla="*/ 224366 w 336561"/>
              <a:gd name="connsiteY2" fmla="*/ 76389 h 139908"/>
              <a:gd name="connsiteX3" fmla="*/ 336550 w 336561"/>
              <a:gd name="connsiteY3" fmla="*/ 139889 h 139908"/>
              <a:gd name="connsiteX4" fmla="*/ 230716 w 336561"/>
              <a:gd name="connsiteY4" fmla="*/ 82739 h 139908"/>
              <a:gd name="connsiteX5" fmla="*/ 131233 w 336561"/>
              <a:gd name="connsiteY5" fmla="*/ 38289 h 139908"/>
              <a:gd name="connsiteX6" fmla="*/ 0 w 336561"/>
              <a:gd name="connsiteY6" fmla="*/ 99672 h 13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561" h="139908">
                <a:moveTo>
                  <a:pt x="0" y="99672"/>
                </a:moveTo>
                <a:cubicBezTo>
                  <a:pt x="353" y="93322"/>
                  <a:pt x="95956" y="4069"/>
                  <a:pt x="133350" y="189"/>
                </a:cubicBezTo>
                <a:cubicBezTo>
                  <a:pt x="170744" y="-3691"/>
                  <a:pt x="190499" y="53106"/>
                  <a:pt x="224366" y="76389"/>
                </a:cubicBezTo>
                <a:cubicBezTo>
                  <a:pt x="258233" y="99672"/>
                  <a:pt x="335492" y="138831"/>
                  <a:pt x="336550" y="139889"/>
                </a:cubicBezTo>
                <a:cubicBezTo>
                  <a:pt x="337608" y="140947"/>
                  <a:pt x="264936" y="99672"/>
                  <a:pt x="230716" y="82739"/>
                </a:cubicBezTo>
                <a:cubicBezTo>
                  <a:pt x="196497" y="65806"/>
                  <a:pt x="167216" y="34409"/>
                  <a:pt x="131233" y="38289"/>
                </a:cubicBezTo>
                <a:cubicBezTo>
                  <a:pt x="95250" y="42169"/>
                  <a:pt x="-353" y="106022"/>
                  <a:pt x="0" y="99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5CDEF1ED-051F-4D94-8501-7F965C83AAAC}"/>
              </a:ext>
            </a:extLst>
          </p:cNvPr>
          <p:cNvSpPr/>
          <p:nvPr/>
        </p:nvSpPr>
        <p:spPr>
          <a:xfrm>
            <a:off x="3264897" y="1794404"/>
            <a:ext cx="662077" cy="924124"/>
          </a:xfrm>
          <a:custGeom>
            <a:avLst/>
            <a:gdLst>
              <a:gd name="connsiteX0" fmla="*/ 627653 w 662077"/>
              <a:gd name="connsiteY0" fmla="*/ 529 h 924124"/>
              <a:gd name="connsiteX1" fmla="*/ 619186 w 662077"/>
              <a:gd name="connsiteY1" fmla="*/ 218546 h 924124"/>
              <a:gd name="connsiteX2" fmla="*/ 85786 w 662077"/>
              <a:gd name="connsiteY2" fmla="*/ 675746 h 924124"/>
              <a:gd name="connsiteX3" fmla="*/ 34986 w 662077"/>
              <a:gd name="connsiteY3" fmla="*/ 912813 h 924124"/>
              <a:gd name="connsiteX4" fmla="*/ 30753 w 662077"/>
              <a:gd name="connsiteY4" fmla="*/ 868363 h 924124"/>
              <a:gd name="connsiteX5" fmla="*/ 26520 w 662077"/>
              <a:gd name="connsiteY5" fmla="*/ 711729 h 924124"/>
              <a:gd name="connsiteX6" fmla="*/ 399053 w 662077"/>
              <a:gd name="connsiteY6" fmla="*/ 383646 h 924124"/>
              <a:gd name="connsiteX7" fmla="*/ 608603 w 662077"/>
              <a:gd name="connsiteY7" fmla="*/ 163513 h 924124"/>
              <a:gd name="connsiteX8" fmla="*/ 627653 w 662077"/>
              <a:gd name="connsiteY8" fmla="*/ 529 h 92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077" h="924124">
                <a:moveTo>
                  <a:pt x="627653" y="529"/>
                </a:moveTo>
                <a:cubicBezTo>
                  <a:pt x="629417" y="9701"/>
                  <a:pt x="709497" y="106010"/>
                  <a:pt x="619186" y="218546"/>
                </a:cubicBezTo>
                <a:cubicBezTo>
                  <a:pt x="528875" y="331082"/>
                  <a:pt x="183153" y="560035"/>
                  <a:pt x="85786" y="675746"/>
                </a:cubicBezTo>
                <a:cubicBezTo>
                  <a:pt x="-11581" y="791457"/>
                  <a:pt x="44158" y="880710"/>
                  <a:pt x="34986" y="912813"/>
                </a:cubicBezTo>
                <a:cubicBezTo>
                  <a:pt x="25814" y="944916"/>
                  <a:pt x="32164" y="901877"/>
                  <a:pt x="30753" y="868363"/>
                </a:cubicBezTo>
                <a:cubicBezTo>
                  <a:pt x="29342" y="834849"/>
                  <a:pt x="-34863" y="792515"/>
                  <a:pt x="26520" y="711729"/>
                </a:cubicBezTo>
                <a:cubicBezTo>
                  <a:pt x="87903" y="630943"/>
                  <a:pt x="302039" y="475015"/>
                  <a:pt x="399053" y="383646"/>
                </a:cubicBezTo>
                <a:cubicBezTo>
                  <a:pt x="496067" y="292277"/>
                  <a:pt x="571209" y="223485"/>
                  <a:pt x="608603" y="163513"/>
                </a:cubicBezTo>
                <a:cubicBezTo>
                  <a:pt x="645997" y="103541"/>
                  <a:pt x="625889" y="-8643"/>
                  <a:pt x="627653" y="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5599D6DE-6E9B-403F-B72C-05236A411F48}"/>
              </a:ext>
            </a:extLst>
          </p:cNvPr>
          <p:cNvSpPr/>
          <p:nvPr/>
        </p:nvSpPr>
        <p:spPr>
          <a:xfrm>
            <a:off x="4294469" y="1527687"/>
            <a:ext cx="808814" cy="423880"/>
          </a:xfrm>
          <a:custGeom>
            <a:avLst/>
            <a:gdLst>
              <a:gd name="connsiteX0" fmla="*/ 248 w 808814"/>
              <a:gd name="connsiteY0" fmla="*/ 19596 h 423880"/>
              <a:gd name="connsiteX1" fmla="*/ 421464 w 808814"/>
              <a:gd name="connsiteY1" fmla="*/ 36530 h 423880"/>
              <a:gd name="connsiteX2" fmla="*/ 808814 w 808814"/>
              <a:gd name="connsiteY2" fmla="*/ 423880 h 423880"/>
              <a:gd name="connsiteX3" fmla="*/ 781298 w 808814"/>
              <a:gd name="connsiteY3" fmla="*/ 396363 h 423880"/>
              <a:gd name="connsiteX4" fmla="*/ 525181 w 808814"/>
              <a:gd name="connsiteY4" fmla="*/ 152946 h 423880"/>
              <a:gd name="connsiteX5" fmla="*/ 362198 w 808814"/>
              <a:gd name="connsiteY5" fmla="*/ 66163 h 423880"/>
              <a:gd name="connsiteX6" fmla="*/ 248 w 808814"/>
              <a:gd name="connsiteY6" fmla="*/ 19596 h 42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814" h="423880">
                <a:moveTo>
                  <a:pt x="248" y="19596"/>
                </a:moveTo>
                <a:cubicBezTo>
                  <a:pt x="10126" y="14657"/>
                  <a:pt x="286703" y="-30851"/>
                  <a:pt x="421464" y="36530"/>
                </a:cubicBezTo>
                <a:cubicBezTo>
                  <a:pt x="556225" y="103911"/>
                  <a:pt x="748842" y="363908"/>
                  <a:pt x="808814" y="423880"/>
                </a:cubicBezTo>
                <a:lnTo>
                  <a:pt x="781298" y="396363"/>
                </a:lnTo>
                <a:cubicBezTo>
                  <a:pt x="734026" y="351207"/>
                  <a:pt x="595031" y="207979"/>
                  <a:pt x="525181" y="152946"/>
                </a:cubicBezTo>
                <a:cubicBezTo>
                  <a:pt x="455331" y="97913"/>
                  <a:pt x="446512" y="90857"/>
                  <a:pt x="362198" y="66163"/>
                </a:cubicBezTo>
                <a:cubicBezTo>
                  <a:pt x="277884" y="41469"/>
                  <a:pt x="-9630" y="24535"/>
                  <a:pt x="248" y="19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4CB6D003-0BFC-4058-8FE3-276F0F6A0032}"/>
              </a:ext>
            </a:extLst>
          </p:cNvPr>
          <p:cNvSpPr/>
          <p:nvPr/>
        </p:nvSpPr>
        <p:spPr>
          <a:xfrm>
            <a:off x="4106314" y="1612887"/>
            <a:ext cx="595043" cy="266810"/>
          </a:xfrm>
          <a:custGeom>
            <a:avLst/>
            <a:gdLst>
              <a:gd name="connsiteX0" fmla="*/ 19 w 595043"/>
              <a:gd name="connsiteY0" fmla="*/ 35996 h 266810"/>
              <a:gd name="connsiteX1" fmla="*/ 302703 w 595043"/>
              <a:gd name="connsiteY1" fmla="*/ 55046 h 266810"/>
              <a:gd name="connsiteX2" fmla="*/ 586336 w 595043"/>
              <a:gd name="connsiteY2" fmla="*/ 260363 h 266810"/>
              <a:gd name="connsiteX3" fmla="*/ 508019 w 595043"/>
              <a:gd name="connsiteY3" fmla="*/ 198980 h 266810"/>
              <a:gd name="connsiteX4" fmla="*/ 361969 w 595043"/>
              <a:gd name="connsiteY4" fmla="*/ 35996 h 266810"/>
              <a:gd name="connsiteX5" fmla="*/ 287886 w 595043"/>
              <a:gd name="connsiteY5" fmla="*/ 13 h 266810"/>
              <a:gd name="connsiteX6" fmla="*/ 19 w 595043"/>
              <a:gd name="connsiteY6" fmla="*/ 35996 h 26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043" h="266810">
                <a:moveTo>
                  <a:pt x="19" y="35996"/>
                </a:moveTo>
                <a:cubicBezTo>
                  <a:pt x="2489" y="45168"/>
                  <a:pt x="204983" y="17651"/>
                  <a:pt x="302703" y="55046"/>
                </a:cubicBezTo>
                <a:cubicBezTo>
                  <a:pt x="400423" y="92441"/>
                  <a:pt x="552117" y="236374"/>
                  <a:pt x="586336" y="260363"/>
                </a:cubicBezTo>
                <a:cubicBezTo>
                  <a:pt x="620555" y="284352"/>
                  <a:pt x="545413" y="236374"/>
                  <a:pt x="508019" y="198980"/>
                </a:cubicBezTo>
                <a:cubicBezTo>
                  <a:pt x="470625" y="161586"/>
                  <a:pt x="398658" y="69157"/>
                  <a:pt x="361969" y="35996"/>
                </a:cubicBezTo>
                <a:cubicBezTo>
                  <a:pt x="325280" y="2835"/>
                  <a:pt x="348211" y="718"/>
                  <a:pt x="287886" y="13"/>
                </a:cubicBezTo>
                <a:cubicBezTo>
                  <a:pt x="227561" y="-693"/>
                  <a:pt x="-2451" y="26824"/>
                  <a:pt x="19" y="35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47B2347E-766A-42E6-A469-E9F121895EB3}"/>
              </a:ext>
            </a:extLst>
          </p:cNvPr>
          <p:cNvSpPr/>
          <p:nvPr/>
        </p:nvSpPr>
        <p:spPr>
          <a:xfrm>
            <a:off x="4139759" y="1689446"/>
            <a:ext cx="601201" cy="406857"/>
          </a:xfrm>
          <a:custGeom>
            <a:avLst/>
            <a:gdLst>
              <a:gd name="connsiteX0" fmla="*/ 441 w 601201"/>
              <a:gd name="connsiteY0" fmla="*/ 10237 h 406857"/>
              <a:gd name="connsiteX1" fmla="*/ 313708 w 601201"/>
              <a:gd name="connsiteY1" fmla="*/ 80087 h 406857"/>
              <a:gd name="connsiteX2" fmla="*/ 586758 w 601201"/>
              <a:gd name="connsiteY2" fmla="*/ 393354 h 406857"/>
              <a:gd name="connsiteX3" fmla="*/ 546541 w 601201"/>
              <a:gd name="connsiteY3" fmla="*/ 325621 h 406857"/>
              <a:gd name="connsiteX4" fmla="*/ 402608 w 601201"/>
              <a:gd name="connsiteY4" fmla="*/ 105487 h 406857"/>
              <a:gd name="connsiteX5" fmla="*/ 248091 w 601201"/>
              <a:gd name="connsiteY5" fmla="*/ 10237 h 406857"/>
              <a:gd name="connsiteX6" fmla="*/ 441 w 601201"/>
              <a:gd name="connsiteY6" fmla="*/ 10237 h 40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1201" h="406857">
                <a:moveTo>
                  <a:pt x="441" y="10237"/>
                </a:moveTo>
                <a:cubicBezTo>
                  <a:pt x="11377" y="21879"/>
                  <a:pt x="215989" y="16234"/>
                  <a:pt x="313708" y="80087"/>
                </a:cubicBezTo>
                <a:cubicBezTo>
                  <a:pt x="411427" y="143940"/>
                  <a:pt x="547953" y="352432"/>
                  <a:pt x="586758" y="393354"/>
                </a:cubicBezTo>
                <a:cubicBezTo>
                  <a:pt x="625564" y="434276"/>
                  <a:pt x="577233" y="373599"/>
                  <a:pt x="546541" y="325621"/>
                </a:cubicBezTo>
                <a:cubicBezTo>
                  <a:pt x="515849" y="277643"/>
                  <a:pt x="452350" y="158051"/>
                  <a:pt x="402608" y="105487"/>
                </a:cubicBezTo>
                <a:cubicBezTo>
                  <a:pt x="352866" y="52923"/>
                  <a:pt x="311591" y="25759"/>
                  <a:pt x="248091" y="10237"/>
                </a:cubicBezTo>
                <a:cubicBezTo>
                  <a:pt x="184591" y="-5285"/>
                  <a:pt x="-10495" y="-1405"/>
                  <a:pt x="441" y="10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C56575C4-4FF4-4A9E-8F6B-A64D039A71C6}"/>
              </a:ext>
            </a:extLst>
          </p:cNvPr>
          <p:cNvSpPr/>
          <p:nvPr/>
        </p:nvSpPr>
        <p:spPr>
          <a:xfrm>
            <a:off x="4817295" y="2163220"/>
            <a:ext cx="362118" cy="752929"/>
          </a:xfrm>
          <a:custGeom>
            <a:avLst/>
            <a:gdLst>
              <a:gd name="connsiteX0" fmla="*/ 238 w 362118"/>
              <a:gd name="connsiteY0" fmla="*/ 13 h 752929"/>
              <a:gd name="connsiteX1" fmla="*/ 21405 w 362118"/>
              <a:gd name="connsiteY1" fmla="*/ 167230 h 752929"/>
              <a:gd name="connsiteX2" fmla="*/ 108188 w 362118"/>
              <a:gd name="connsiteY2" fmla="*/ 332330 h 752929"/>
              <a:gd name="connsiteX3" fmla="*/ 353722 w 362118"/>
              <a:gd name="connsiteY3" fmla="*/ 740847 h 752929"/>
              <a:gd name="connsiteX4" fmla="*/ 292338 w 362118"/>
              <a:gd name="connsiteY4" fmla="*/ 618080 h 752929"/>
              <a:gd name="connsiteX5" fmla="*/ 167455 w 362118"/>
              <a:gd name="connsiteY5" fmla="*/ 342913 h 752929"/>
              <a:gd name="connsiteX6" fmla="*/ 29872 w 362118"/>
              <a:gd name="connsiteY6" fmla="*/ 158763 h 752929"/>
              <a:gd name="connsiteX7" fmla="*/ 238 w 362118"/>
              <a:gd name="connsiteY7" fmla="*/ 13 h 75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118" h="752929">
                <a:moveTo>
                  <a:pt x="238" y="13"/>
                </a:moveTo>
                <a:cubicBezTo>
                  <a:pt x="-1173" y="1424"/>
                  <a:pt x="3413" y="111844"/>
                  <a:pt x="21405" y="167230"/>
                </a:cubicBezTo>
                <a:cubicBezTo>
                  <a:pt x="39397" y="222616"/>
                  <a:pt x="52802" y="236727"/>
                  <a:pt x="108188" y="332330"/>
                </a:cubicBezTo>
                <a:cubicBezTo>
                  <a:pt x="163574" y="427933"/>
                  <a:pt x="323030" y="693222"/>
                  <a:pt x="353722" y="740847"/>
                </a:cubicBezTo>
                <a:cubicBezTo>
                  <a:pt x="384414" y="788472"/>
                  <a:pt x="323383" y="684402"/>
                  <a:pt x="292338" y="618080"/>
                </a:cubicBezTo>
                <a:cubicBezTo>
                  <a:pt x="261294" y="551758"/>
                  <a:pt x="211199" y="419466"/>
                  <a:pt x="167455" y="342913"/>
                </a:cubicBezTo>
                <a:cubicBezTo>
                  <a:pt x="123711" y="266360"/>
                  <a:pt x="57389" y="211680"/>
                  <a:pt x="29872" y="158763"/>
                </a:cubicBezTo>
                <a:cubicBezTo>
                  <a:pt x="2355" y="105846"/>
                  <a:pt x="1649" y="-1398"/>
                  <a:pt x="23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BA54126C-E88F-4F24-8834-80CDC5DAA7A5}"/>
              </a:ext>
            </a:extLst>
          </p:cNvPr>
          <p:cNvSpPr/>
          <p:nvPr/>
        </p:nvSpPr>
        <p:spPr>
          <a:xfrm>
            <a:off x="4975722" y="2765732"/>
            <a:ext cx="502871" cy="331024"/>
          </a:xfrm>
          <a:custGeom>
            <a:avLst/>
            <a:gdLst>
              <a:gd name="connsiteX0" fmla="*/ 6911 w 502871"/>
              <a:gd name="connsiteY0" fmla="*/ 751 h 331024"/>
              <a:gd name="connsiteX1" fmla="*/ 167778 w 502871"/>
              <a:gd name="connsiteY1" fmla="*/ 286501 h 331024"/>
              <a:gd name="connsiteX2" fmla="*/ 491628 w 502871"/>
              <a:gd name="connsiteY2" fmla="*/ 142568 h 331024"/>
              <a:gd name="connsiteX3" fmla="*/ 402728 w 502871"/>
              <a:gd name="connsiteY3" fmla="*/ 189135 h 331024"/>
              <a:gd name="connsiteX4" fmla="*/ 150845 w 502871"/>
              <a:gd name="connsiteY4" fmla="*/ 330951 h 331024"/>
              <a:gd name="connsiteX5" fmla="*/ 40778 w 502871"/>
              <a:gd name="connsiteY5" fmla="*/ 206068 h 331024"/>
              <a:gd name="connsiteX6" fmla="*/ 6911 w 502871"/>
              <a:gd name="connsiteY6" fmla="*/ 751 h 33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2871" h="331024">
                <a:moveTo>
                  <a:pt x="6911" y="751"/>
                </a:moveTo>
                <a:cubicBezTo>
                  <a:pt x="28078" y="14156"/>
                  <a:pt x="86992" y="262865"/>
                  <a:pt x="167778" y="286501"/>
                </a:cubicBezTo>
                <a:cubicBezTo>
                  <a:pt x="248564" y="310137"/>
                  <a:pt x="452470" y="158796"/>
                  <a:pt x="491628" y="142568"/>
                </a:cubicBezTo>
                <a:cubicBezTo>
                  <a:pt x="530786" y="126340"/>
                  <a:pt x="459525" y="157738"/>
                  <a:pt x="402728" y="189135"/>
                </a:cubicBezTo>
                <a:cubicBezTo>
                  <a:pt x="345931" y="220532"/>
                  <a:pt x="211170" y="328129"/>
                  <a:pt x="150845" y="330951"/>
                </a:cubicBezTo>
                <a:cubicBezTo>
                  <a:pt x="90520" y="333773"/>
                  <a:pt x="63709" y="255104"/>
                  <a:pt x="40778" y="206068"/>
                </a:cubicBezTo>
                <a:cubicBezTo>
                  <a:pt x="17847" y="157032"/>
                  <a:pt x="-14256" y="-12654"/>
                  <a:pt x="6911" y="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B838B216-2208-4E1C-B4E9-14D1D89A3210}"/>
              </a:ext>
            </a:extLst>
          </p:cNvPr>
          <p:cNvSpPr/>
          <p:nvPr/>
        </p:nvSpPr>
        <p:spPr>
          <a:xfrm>
            <a:off x="4951392" y="2978003"/>
            <a:ext cx="494263" cy="327144"/>
          </a:xfrm>
          <a:custGeom>
            <a:avLst/>
            <a:gdLst>
              <a:gd name="connsiteX0" fmla="*/ 31241 w 494263"/>
              <a:gd name="connsiteY0" fmla="*/ 147 h 327144"/>
              <a:gd name="connsiteX1" fmla="*/ 88391 w 494263"/>
              <a:gd name="connsiteY1" fmla="*/ 226630 h 327144"/>
              <a:gd name="connsiteX2" fmla="*/ 482091 w 494263"/>
              <a:gd name="connsiteY2" fmla="*/ 321880 h 327144"/>
              <a:gd name="connsiteX3" fmla="*/ 401658 w 494263"/>
              <a:gd name="connsiteY3" fmla="*/ 315530 h 327144"/>
              <a:gd name="connsiteX4" fmla="*/ 31241 w 494263"/>
              <a:gd name="connsiteY4" fmla="*/ 262614 h 327144"/>
              <a:gd name="connsiteX5" fmla="*/ 31241 w 494263"/>
              <a:gd name="connsiteY5" fmla="*/ 147 h 32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263" h="327144">
                <a:moveTo>
                  <a:pt x="31241" y="147"/>
                </a:moveTo>
                <a:cubicBezTo>
                  <a:pt x="40766" y="-5850"/>
                  <a:pt x="13249" y="173008"/>
                  <a:pt x="88391" y="226630"/>
                </a:cubicBezTo>
                <a:cubicBezTo>
                  <a:pt x="163533" y="280252"/>
                  <a:pt x="429880" y="307063"/>
                  <a:pt x="482091" y="321880"/>
                </a:cubicBezTo>
                <a:cubicBezTo>
                  <a:pt x="534302" y="336697"/>
                  <a:pt x="401658" y="315530"/>
                  <a:pt x="401658" y="315530"/>
                </a:cubicBezTo>
                <a:cubicBezTo>
                  <a:pt x="326516" y="305652"/>
                  <a:pt x="96505" y="310592"/>
                  <a:pt x="31241" y="262614"/>
                </a:cubicBezTo>
                <a:cubicBezTo>
                  <a:pt x="-34023" y="214636"/>
                  <a:pt x="21716" y="6144"/>
                  <a:pt x="31241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F25DF632-4B7A-4FE4-8579-94D0087B299E}"/>
              </a:ext>
            </a:extLst>
          </p:cNvPr>
          <p:cNvSpPr/>
          <p:nvPr/>
        </p:nvSpPr>
        <p:spPr>
          <a:xfrm>
            <a:off x="4761977" y="3020464"/>
            <a:ext cx="300057" cy="658460"/>
          </a:xfrm>
          <a:custGeom>
            <a:avLst/>
            <a:gdLst>
              <a:gd name="connsiteX0" fmla="*/ 83073 w 300057"/>
              <a:gd name="connsiteY0" fmla="*/ 19 h 658460"/>
              <a:gd name="connsiteX1" fmla="*/ 28040 w 300057"/>
              <a:gd name="connsiteY1" fmla="*/ 184169 h 658460"/>
              <a:gd name="connsiteX2" fmla="*/ 284156 w 300057"/>
              <a:gd name="connsiteY2" fmla="*/ 632903 h 658460"/>
              <a:gd name="connsiteX3" fmla="*/ 262990 w 300057"/>
              <a:gd name="connsiteY3" fmla="*/ 592686 h 658460"/>
              <a:gd name="connsiteX4" fmla="*/ 182556 w 300057"/>
              <a:gd name="connsiteY4" fmla="*/ 505903 h 658460"/>
              <a:gd name="connsiteX5" fmla="*/ 44973 w 300057"/>
              <a:gd name="connsiteY5" fmla="*/ 359853 h 658460"/>
              <a:gd name="connsiteX6" fmla="*/ 523 w 300057"/>
              <a:gd name="connsiteY6" fmla="*/ 173586 h 658460"/>
              <a:gd name="connsiteX7" fmla="*/ 83073 w 300057"/>
              <a:gd name="connsiteY7" fmla="*/ 19 h 65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057" h="658460">
                <a:moveTo>
                  <a:pt x="83073" y="19"/>
                </a:moveTo>
                <a:cubicBezTo>
                  <a:pt x="87659" y="1783"/>
                  <a:pt x="-5474" y="78688"/>
                  <a:pt x="28040" y="184169"/>
                </a:cubicBezTo>
                <a:cubicBezTo>
                  <a:pt x="61554" y="289650"/>
                  <a:pt x="244998" y="564817"/>
                  <a:pt x="284156" y="632903"/>
                </a:cubicBezTo>
                <a:cubicBezTo>
                  <a:pt x="323314" y="700989"/>
                  <a:pt x="279923" y="613853"/>
                  <a:pt x="262990" y="592686"/>
                </a:cubicBezTo>
                <a:cubicBezTo>
                  <a:pt x="246057" y="571519"/>
                  <a:pt x="218892" y="544708"/>
                  <a:pt x="182556" y="505903"/>
                </a:cubicBezTo>
                <a:cubicBezTo>
                  <a:pt x="146220" y="467098"/>
                  <a:pt x="75312" y="415239"/>
                  <a:pt x="44973" y="359853"/>
                </a:cubicBezTo>
                <a:cubicBezTo>
                  <a:pt x="14634" y="304467"/>
                  <a:pt x="-3358" y="229325"/>
                  <a:pt x="523" y="173586"/>
                </a:cubicBezTo>
                <a:cubicBezTo>
                  <a:pt x="4403" y="117847"/>
                  <a:pt x="78487" y="-1745"/>
                  <a:pt x="83073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29155B9C-F8A8-425E-A524-B53D5E5A82D8}"/>
              </a:ext>
            </a:extLst>
          </p:cNvPr>
          <p:cNvSpPr/>
          <p:nvPr/>
        </p:nvSpPr>
        <p:spPr>
          <a:xfrm>
            <a:off x="4927347" y="3206738"/>
            <a:ext cx="754710" cy="436881"/>
          </a:xfrm>
          <a:custGeom>
            <a:avLst/>
            <a:gdLst>
              <a:gd name="connsiteX0" fmla="*/ 10836 w 754710"/>
              <a:gd name="connsiteY0" fmla="*/ 12 h 436881"/>
              <a:gd name="connsiteX1" fmla="*/ 108203 w 754710"/>
              <a:gd name="connsiteY1" fmla="*/ 251895 h 436881"/>
              <a:gd name="connsiteX2" fmla="*/ 715686 w 754710"/>
              <a:gd name="connsiteY2" fmla="*/ 421229 h 436881"/>
              <a:gd name="connsiteX3" fmla="*/ 652186 w 754710"/>
              <a:gd name="connsiteY3" fmla="*/ 421229 h 436881"/>
              <a:gd name="connsiteX4" fmla="*/ 311403 w 754710"/>
              <a:gd name="connsiteY4" fmla="*/ 349262 h 436881"/>
              <a:gd name="connsiteX5" fmla="*/ 36236 w 754710"/>
              <a:gd name="connsiteY5" fmla="*/ 241312 h 436881"/>
              <a:gd name="connsiteX6" fmla="*/ 10836 w 754710"/>
              <a:gd name="connsiteY6" fmla="*/ 12 h 43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4710" h="436881">
                <a:moveTo>
                  <a:pt x="10836" y="12"/>
                </a:moveTo>
                <a:cubicBezTo>
                  <a:pt x="22831" y="1776"/>
                  <a:pt x="-9272" y="181692"/>
                  <a:pt x="108203" y="251895"/>
                </a:cubicBezTo>
                <a:cubicBezTo>
                  <a:pt x="225678" y="322098"/>
                  <a:pt x="625022" y="393007"/>
                  <a:pt x="715686" y="421229"/>
                </a:cubicBezTo>
                <a:cubicBezTo>
                  <a:pt x="806350" y="449451"/>
                  <a:pt x="719566" y="433223"/>
                  <a:pt x="652186" y="421229"/>
                </a:cubicBezTo>
                <a:cubicBezTo>
                  <a:pt x="584806" y="409235"/>
                  <a:pt x="414061" y="379248"/>
                  <a:pt x="311403" y="349262"/>
                </a:cubicBezTo>
                <a:cubicBezTo>
                  <a:pt x="208745" y="319276"/>
                  <a:pt x="86331" y="294229"/>
                  <a:pt x="36236" y="241312"/>
                </a:cubicBezTo>
                <a:cubicBezTo>
                  <a:pt x="-13859" y="188395"/>
                  <a:pt x="-1159" y="-1752"/>
                  <a:pt x="10836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1C8F8F09-426B-40B3-B09A-21A21226D24E}"/>
              </a:ext>
            </a:extLst>
          </p:cNvPr>
          <p:cNvSpPr/>
          <p:nvPr/>
        </p:nvSpPr>
        <p:spPr>
          <a:xfrm>
            <a:off x="4573445" y="3153433"/>
            <a:ext cx="102312" cy="710874"/>
          </a:xfrm>
          <a:custGeom>
            <a:avLst/>
            <a:gdLst>
              <a:gd name="connsiteX0" fmla="*/ 102272 w 102312"/>
              <a:gd name="connsiteY0" fmla="*/ 400 h 710874"/>
              <a:gd name="connsiteX1" fmla="*/ 672 w 102312"/>
              <a:gd name="connsiteY1" fmla="*/ 245934 h 710874"/>
              <a:gd name="connsiteX2" fmla="*/ 57822 w 102312"/>
              <a:gd name="connsiteY2" fmla="*/ 694667 h 710874"/>
              <a:gd name="connsiteX3" fmla="*/ 51472 w 102312"/>
              <a:gd name="connsiteY3" fmla="*/ 582484 h 710874"/>
              <a:gd name="connsiteX4" fmla="*/ 13372 w 102312"/>
              <a:gd name="connsiteY4" fmla="*/ 298850 h 710874"/>
              <a:gd name="connsiteX5" fmla="*/ 102272 w 102312"/>
              <a:gd name="connsiteY5" fmla="*/ 400 h 71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12" h="710874">
                <a:moveTo>
                  <a:pt x="102272" y="400"/>
                </a:moveTo>
                <a:cubicBezTo>
                  <a:pt x="100155" y="-8419"/>
                  <a:pt x="8080" y="130223"/>
                  <a:pt x="672" y="245934"/>
                </a:cubicBezTo>
                <a:cubicBezTo>
                  <a:pt x="-6736" y="361645"/>
                  <a:pt x="49355" y="638575"/>
                  <a:pt x="57822" y="694667"/>
                </a:cubicBezTo>
                <a:cubicBezTo>
                  <a:pt x="66289" y="750759"/>
                  <a:pt x="58880" y="648454"/>
                  <a:pt x="51472" y="582484"/>
                </a:cubicBezTo>
                <a:cubicBezTo>
                  <a:pt x="44064" y="516514"/>
                  <a:pt x="4905" y="391983"/>
                  <a:pt x="13372" y="298850"/>
                </a:cubicBezTo>
                <a:cubicBezTo>
                  <a:pt x="21839" y="205717"/>
                  <a:pt x="104389" y="9219"/>
                  <a:pt x="102272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15BAFD3B-72A7-4FE1-BF5A-889BF7E52831}"/>
              </a:ext>
            </a:extLst>
          </p:cNvPr>
          <p:cNvSpPr/>
          <p:nvPr/>
        </p:nvSpPr>
        <p:spPr>
          <a:xfrm>
            <a:off x="4304998" y="2569016"/>
            <a:ext cx="108341" cy="455837"/>
          </a:xfrm>
          <a:custGeom>
            <a:avLst/>
            <a:gdLst>
              <a:gd name="connsiteX0" fmla="*/ 302 w 108341"/>
              <a:gd name="connsiteY0" fmla="*/ 1147 h 455837"/>
              <a:gd name="connsiteX1" fmla="*/ 59040 w 108341"/>
              <a:gd name="connsiteY1" fmla="*/ 118622 h 455837"/>
              <a:gd name="connsiteX2" fmla="*/ 79677 w 108341"/>
              <a:gd name="connsiteY2" fmla="*/ 263084 h 455837"/>
              <a:gd name="connsiteX3" fmla="*/ 70152 w 108341"/>
              <a:gd name="connsiteY3" fmla="*/ 453584 h 455837"/>
              <a:gd name="connsiteX4" fmla="*/ 86027 w 108341"/>
              <a:gd name="connsiteY4" fmla="*/ 356747 h 455837"/>
              <a:gd name="connsiteX5" fmla="*/ 106665 w 108341"/>
              <a:gd name="connsiteY5" fmla="*/ 193234 h 455837"/>
              <a:gd name="connsiteX6" fmla="*/ 38402 w 108341"/>
              <a:gd name="connsiteY6" fmla="*/ 64647 h 455837"/>
              <a:gd name="connsiteX7" fmla="*/ 302 w 108341"/>
              <a:gd name="connsiteY7" fmla="*/ 1147 h 45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41" h="455837">
                <a:moveTo>
                  <a:pt x="302" y="1147"/>
                </a:moveTo>
                <a:cubicBezTo>
                  <a:pt x="3742" y="10143"/>
                  <a:pt x="45811" y="74966"/>
                  <a:pt x="59040" y="118622"/>
                </a:cubicBezTo>
                <a:cubicBezTo>
                  <a:pt x="72269" y="162278"/>
                  <a:pt x="77825" y="207257"/>
                  <a:pt x="79677" y="263084"/>
                </a:cubicBezTo>
                <a:cubicBezTo>
                  <a:pt x="81529" y="318911"/>
                  <a:pt x="69094" y="437974"/>
                  <a:pt x="70152" y="453584"/>
                </a:cubicBezTo>
                <a:cubicBezTo>
                  <a:pt x="71210" y="469194"/>
                  <a:pt x="79942" y="400139"/>
                  <a:pt x="86027" y="356747"/>
                </a:cubicBezTo>
                <a:cubicBezTo>
                  <a:pt x="92112" y="313355"/>
                  <a:pt x="114602" y="241917"/>
                  <a:pt x="106665" y="193234"/>
                </a:cubicBezTo>
                <a:cubicBezTo>
                  <a:pt x="98728" y="144551"/>
                  <a:pt x="53219" y="91105"/>
                  <a:pt x="38402" y="64647"/>
                </a:cubicBezTo>
                <a:cubicBezTo>
                  <a:pt x="23585" y="38189"/>
                  <a:pt x="-3138" y="-7849"/>
                  <a:pt x="302" y="1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1FEA1A5F-6550-41EA-BF95-3879FB825386}"/>
              </a:ext>
            </a:extLst>
          </p:cNvPr>
          <p:cNvSpPr/>
          <p:nvPr/>
        </p:nvSpPr>
        <p:spPr>
          <a:xfrm>
            <a:off x="4405224" y="2525713"/>
            <a:ext cx="119499" cy="477731"/>
          </a:xfrm>
          <a:custGeom>
            <a:avLst/>
            <a:gdLst>
              <a:gd name="connsiteX0" fmla="*/ 73114 w 119499"/>
              <a:gd name="connsiteY0" fmla="*/ 0 h 477731"/>
              <a:gd name="connsiteX1" fmla="*/ 39776 w 119499"/>
              <a:gd name="connsiteY1" fmla="*/ 123825 h 477731"/>
              <a:gd name="connsiteX2" fmla="*/ 92164 w 119499"/>
              <a:gd name="connsiteY2" fmla="*/ 254000 h 477731"/>
              <a:gd name="connsiteX3" fmla="*/ 1676 w 119499"/>
              <a:gd name="connsiteY3" fmla="*/ 473075 h 477731"/>
              <a:gd name="connsiteX4" fmla="*/ 39776 w 119499"/>
              <a:gd name="connsiteY4" fmla="*/ 388937 h 477731"/>
              <a:gd name="connsiteX5" fmla="*/ 119151 w 119499"/>
              <a:gd name="connsiteY5" fmla="*/ 217487 h 477731"/>
              <a:gd name="connsiteX6" fmla="*/ 68351 w 119499"/>
              <a:gd name="connsiteY6" fmla="*/ 123825 h 477731"/>
              <a:gd name="connsiteX7" fmla="*/ 73114 w 119499"/>
              <a:gd name="connsiteY7" fmla="*/ 0 h 47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499" h="477731">
                <a:moveTo>
                  <a:pt x="73114" y="0"/>
                </a:moveTo>
                <a:cubicBezTo>
                  <a:pt x="68352" y="0"/>
                  <a:pt x="36601" y="81492"/>
                  <a:pt x="39776" y="123825"/>
                </a:cubicBezTo>
                <a:cubicBezTo>
                  <a:pt x="42951" y="166158"/>
                  <a:pt x="98514" y="195792"/>
                  <a:pt x="92164" y="254000"/>
                </a:cubicBezTo>
                <a:cubicBezTo>
                  <a:pt x="85814" y="312208"/>
                  <a:pt x="10407" y="450585"/>
                  <a:pt x="1676" y="473075"/>
                </a:cubicBezTo>
                <a:cubicBezTo>
                  <a:pt x="-7055" y="495565"/>
                  <a:pt x="20197" y="431535"/>
                  <a:pt x="39776" y="388937"/>
                </a:cubicBezTo>
                <a:cubicBezTo>
                  <a:pt x="59355" y="346339"/>
                  <a:pt x="114389" y="261672"/>
                  <a:pt x="119151" y="217487"/>
                </a:cubicBezTo>
                <a:cubicBezTo>
                  <a:pt x="123913" y="173302"/>
                  <a:pt x="78405" y="157163"/>
                  <a:pt x="68351" y="123825"/>
                </a:cubicBezTo>
                <a:cubicBezTo>
                  <a:pt x="58297" y="90487"/>
                  <a:pt x="77876" y="0"/>
                  <a:pt x="731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4E51D07D-ECCE-4DE1-8FF8-E3E96FAEA8B5}"/>
              </a:ext>
            </a:extLst>
          </p:cNvPr>
          <p:cNvSpPr/>
          <p:nvPr/>
        </p:nvSpPr>
        <p:spPr>
          <a:xfrm>
            <a:off x="4048976" y="2101321"/>
            <a:ext cx="537123" cy="576067"/>
          </a:xfrm>
          <a:custGeom>
            <a:avLst/>
            <a:gdLst>
              <a:gd name="connsiteX0" fmla="*/ 73762 w 537123"/>
              <a:gd name="connsiteY0" fmla="*/ 529 h 576067"/>
              <a:gd name="connsiteX1" fmla="*/ 65824 w 537123"/>
              <a:gd name="connsiteY1" fmla="*/ 192617 h 576067"/>
              <a:gd name="connsiteX2" fmla="*/ 496037 w 537123"/>
              <a:gd name="connsiteY2" fmla="*/ 548217 h 576067"/>
              <a:gd name="connsiteX3" fmla="*/ 489687 w 537123"/>
              <a:gd name="connsiteY3" fmla="*/ 535517 h 576067"/>
              <a:gd name="connsiteX4" fmla="*/ 230924 w 537123"/>
              <a:gd name="connsiteY4" fmla="*/ 395817 h 576067"/>
              <a:gd name="connsiteX5" fmla="*/ 5499 w 537123"/>
              <a:gd name="connsiteY5" fmla="*/ 143404 h 576067"/>
              <a:gd name="connsiteX6" fmla="*/ 73762 w 537123"/>
              <a:gd name="connsiteY6" fmla="*/ 529 h 57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123" h="576067">
                <a:moveTo>
                  <a:pt x="73762" y="529"/>
                </a:moveTo>
                <a:cubicBezTo>
                  <a:pt x="83816" y="8731"/>
                  <a:pt x="-4555" y="101336"/>
                  <a:pt x="65824" y="192617"/>
                </a:cubicBezTo>
                <a:cubicBezTo>
                  <a:pt x="136203" y="283898"/>
                  <a:pt x="425393" y="491067"/>
                  <a:pt x="496037" y="548217"/>
                </a:cubicBezTo>
                <a:cubicBezTo>
                  <a:pt x="566681" y="605367"/>
                  <a:pt x="533873" y="560917"/>
                  <a:pt x="489687" y="535517"/>
                </a:cubicBezTo>
                <a:cubicBezTo>
                  <a:pt x="445502" y="510117"/>
                  <a:pt x="311622" y="461169"/>
                  <a:pt x="230924" y="395817"/>
                </a:cubicBezTo>
                <a:cubicBezTo>
                  <a:pt x="150226" y="330465"/>
                  <a:pt x="33280" y="205581"/>
                  <a:pt x="5499" y="143404"/>
                </a:cubicBezTo>
                <a:cubicBezTo>
                  <a:pt x="-22282" y="81227"/>
                  <a:pt x="63708" y="-7673"/>
                  <a:pt x="73762" y="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34F50480-3C5F-49BD-ADE6-FEF925F8AAD3}"/>
              </a:ext>
            </a:extLst>
          </p:cNvPr>
          <p:cNvSpPr/>
          <p:nvPr/>
        </p:nvSpPr>
        <p:spPr>
          <a:xfrm>
            <a:off x="3984523" y="1715378"/>
            <a:ext cx="817521" cy="622168"/>
          </a:xfrm>
          <a:custGeom>
            <a:avLst/>
            <a:gdLst>
              <a:gd name="connsiteX0" fmla="*/ 102 w 817521"/>
              <a:gd name="connsiteY0" fmla="*/ 3885 h 622168"/>
              <a:gd name="connsiteX1" fmla="*/ 368402 w 817521"/>
              <a:gd name="connsiteY1" fmla="*/ 78497 h 622168"/>
              <a:gd name="connsiteX2" fmla="*/ 792265 w 817521"/>
              <a:gd name="connsiteY2" fmla="*/ 592847 h 622168"/>
              <a:gd name="connsiteX3" fmla="*/ 750990 w 817521"/>
              <a:gd name="connsiteY3" fmla="*/ 538872 h 622168"/>
              <a:gd name="connsiteX4" fmla="*/ 601765 w 817521"/>
              <a:gd name="connsiteY4" fmla="*/ 372185 h 622168"/>
              <a:gd name="connsiteX5" fmla="*/ 333477 w 817521"/>
              <a:gd name="connsiteY5" fmla="*/ 97547 h 622168"/>
              <a:gd name="connsiteX6" fmla="*/ 102 w 817521"/>
              <a:gd name="connsiteY6" fmla="*/ 3885 h 62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521" h="622168">
                <a:moveTo>
                  <a:pt x="102" y="3885"/>
                </a:moveTo>
                <a:cubicBezTo>
                  <a:pt x="5923" y="710"/>
                  <a:pt x="236375" y="-19663"/>
                  <a:pt x="368402" y="78497"/>
                </a:cubicBezTo>
                <a:cubicBezTo>
                  <a:pt x="500429" y="176657"/>
                  <a:pt x="728500" y="516118"/>
                  <a:pt x="792265" y="592847"/>
                </a:cubicBezTo>
                <a:cubicBezTo>
                  <a:pt x="856030" y="669576"/>
                  <a:pt x="782740" y="575649"/>
                  <a:pt x="750990" y="538872"/>
                </a:cubicBezTo>
                <a:cubicBezTo>
                  <a:pt x="719240" y="502095"/>
                  <a:pt x="671350" y="445739"/>
                  <a:pt x="601765" y="372185"/>
                </a:cubicBezTo>
                <a:cubicBezTo>
                  <a:pt x="532180" y="298631"/>
                  <a:pt x="428727" y="159724"/>
                  <a:pt x="333477" y="97547"/>
                </a:cubicBezTo>
                <a:cubicBezTo>
                  <a:pt x="238227" y="35370"/>
                  <a:pt x="-5719" y="7060"/>
                  <a:pt x="102" y="3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E62050D4-911F-4789-993F-DF5C13DDDAD0}"/>
              </a:ext>
            </a:extLst>
          </p:cNvPr>
          <p:cNvSpPr/>
          <p:nvPr/>
        </p:nvSpPr>
        <p:spPr>
          <a:xfrm>
            <a:off x="4157717" y="1850973"/>
            <a:ext cx="599761" cy="701433"/>
          </a:xfrm>
          <a:custGeom>
            <a:avLst/>
            <a:gdLst>
              <a:gd name="connsiteX0" fmla="*/ 7883 w 599761"/>
              <a:gd name="connsiteY0" fmla="*/ 3227 h 701433"/>
              <a:gd name="connsiteX1" fmla="*/ 79321 w 599761"/>
              <a:gd name="connsiteY1" fmla="*/ 257227 h 701433"/>
              <a:gd name="connsiteX2" fmla="*/ 576208 w 599761"/>
              <a:gd name="connsiteY2" fmla="*/ 679502 h 701433"/>
              <a:gd name="connsiteX3" fmla="*/ 509533 w 599761"/>
              <a:gd name="connsiteY3" fmla="*/ 630290 h 701433"/>
              <a:gd name="connsiteX4" fmla="*/ 420633 w 599761"/>
              <a:gd name="connsiteY4" fmla="*/ 535040 h 701433"/>
              <a:gd name="connsiteX5" fmla="*/ 277758 w 599761"/>
              <a:gd name="connsiteY5" fmla="*/ 369940 h 701433"/>
              <a:gd name="connsiteX6" fmla="*/ 31696 w 599761"/>
              <a:gd name="connsiteY6" fmla="*/ 128640 h 701433"/>
              <a:gd name="connsiteX7" fmla="*/ 7883 w 599761"/>
              <a:gd name="connsiteY7" fmla="*/ 3227 h 70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761" h="701433">
                <a:moveTo>
                  <a:pt x="7883" y="3227"/>
                </a:moveTo>
                <a:cubicBezTo>
                  <a:pt x="15820" y="24658"/>
                  <a:pt x="-15400" y="144515"/>
                  <a:pt x="79321" y="257227"/>
                </a:cubicBezTo>
                <a:cubicBezTo>
                  <a:pt x="174042" y="369939"/>
                  <a:pt x="504506" y="617325"/>
                  <a:pt x="576208" y="679502"/>
                </a:cubicBezTo>
                <a:cubicBezTo>
                  <a:pt x="647910" y="741679"/>
                  <a:pt x="535462" y="654367"/>
                  <a:pt x="509533" y="630290"/>
                </a:cubicBezTo>
                <a:cubicBezTo>
                  <a:pt x="483604" y="606213"/>
                  <a:pt x="459262" y="578432"/>
                  <a:pt x="420633" y="535040"/>
                </a:cubicBezTo>
                <a:cubicBezTo>
                  <a:pt x="382004" y="491648"/>
                  <a:pt x="342581" y="437673"/>
                  <a:pt x="277758" y="369940"/>
                </a:cubicBezTo>
                <a:cubicBezTo>
                  <a:pt x="212935" y="302207"/>
                  <a:pt x="75881" y="185261"/>
                  <a:pt x="31696" y="128640"/>
                </a:cubicBezTo>
                <a:cubicBezTo>
                  <a:pt x="-12489" y="72019"/>
                  <a:pt x="-54" y="-18204"/>
                  <a:pt x="7883" y="3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3350118E-0BF9-48FA-A1A3-2E65BF93C9EC}"/>
              </a:ext>
            </a:extLst>
          </p:cNvPr>
          <p:cNvSpPr/>
          <p:nvPr/>
        </p:nvSpPr>
        <p:spPr>
          <a:xfrm>
            <a:off x="4576143" y="1701257"/>
            <a:ext cx="639726" cy="867165"/>
          </a:xfrm>
          <a:custGeom>
            <a:avLst/>
            <a:gdLst>
              <a:gd name="connsiteX0" fmla="*/ 90 w 639726"/>
              <a:gd name="connsiteY0" fmla="*/ 543 h 867165"/>
              <a:gd name="connsiteX1" fmla="*/ 296424 w 639726"/>
              <a:gd name="connsiteY1" fmla="*/ 119076 h 867165"/>
              <a:gd name="connsiteX2" fmla="*/ 620274 w 639726"/>
              <a:gd name="connsiteY2" fmla="*/ 821810 h 867165"/>
              <a:gd name="connsiteX3" fmla="*/ 596990 w 639726"/>
              <a:gd name="connsiteY3" fmla="*/ 758310 h 867165"/>
              <a:gd name="connsiteX4" fmla="*/ 546190 w 639726"/>
              <a:gd name="connsiteY4" fmla="*/ 438693 h 867165"/>
              <a:gd name="connsiteX5" fmla="*/ 326057 w 639726"/>
              <a:gd name="connsiteY5" fmla="*/ 114843 h 867165"/>
              <a:gd name="connsiteX6" fmla="*/ 90 w 639726"/>
              <a:gd name="connsiteY6" fmla="*/ 543 h 86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726" h="867165">
                <a:moveTo>
                  <a:pt x="90" y="543"/>
                </a:moveTo>
                <a:cubicBezTo>
                  <a:pt x="-4849" y="1248"/>
                  <a:pt x="193060" y="-17802"/>
                  <a:pt x="296424" y="119076"/>
                </a:cubicBezTo>
                <a:cubicBezTo>
                  <a:pt x="399788" y="255954"/>
                  <a:pt x="570180" y="715271"/>
                  <a:pt x="620274" y="821810"/>
                </a:cubicBezTo>
                <a:cubicBezTo>
                  <a:pt x="670368" y="928349"/>
                  <a:pt x="609337" y="822163"/>
                  <a:pt x="596990" y="758310"/>
                </a:cubicBezTo>
                <a:cubicBezTo>
                  <a:pt x="584643" y="694457"/>
                  <a:pt x="591346" y="545938"/>
                  <a:pt x="546190" y="438693"/>
                </a:cubicBezTo>
                <a:cubicBezTo>
                  <a:pt x="501035" y="331449"/>
                  <a:pt x="412487" y="188573"/>
                  <a:pt x="326057" y="114843"/>
                </a:cubicBezTo>
                <a:cubicBezTo>
                  <a:pt x="239627" y="41113"/>
                  <a:pt x="5029" y="-162"/>
                  <a:pt x="90" y="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4E253E44-4BA6-4DA0-B6F6-8EAD86069A9D}"/>
              </a:ext>
            </a:extLst>
          </p:cNvPr>
          <p:cNvSpPr/>
          <p:nvPr/>
        </p:nvSpPr>
        <p:spPr>
          <a:xfrm>
            <a:off x="4863918" y="1966379"/>
            <a:ext cx="365158" cy="798726"/>
          </a:xfrm>
          <a:custGeom>
            <a:avLst/>
            <a:gdLst>
              <a:gd name="connsiteX0" fmla="*/ 182 w 365158"/>
              <a:gd name="connsiteY0" fmla="*/ 4 h 798726"/>
              <a:gd name="connsiteX1" fmla="*/ 127182 w 365158"/>
              <a:gd name="connsiteY1" fmla="*/ 433921 h 798726"/>
              <a:gd name="connsiteX2" fmla="*/ 351549 w 365158"/>
              <a:gd name="connsiteY2" fmla="*/ 778938 h 798726"/>
              <a:gd name="connsiteX3" fmla="*/ 326149 w 365158"/>
              <a:gd name="connsiteY3" fmla="*/ 742954 h 798726"/>
              <a:gd name="connsiteX4" fmla="*/ 209732 w 365158"/>
              <a:gd name="connsiteY4" fmla="*/ 628654 h 798726"/>
              <a:gd name="connsiteX5" fmla="*/ 101782 w 365158"/>
              <a:gd name="connsiteY5" fmla="*/ 442388 h 798726"/>
              <a:gd name="connsiteX6" fmla="*/ 182 w 365158"/>
              <a:gd name="connsiteY6" fmla="*/ 4 h 79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158" h="798726">
                <a:moveTo>
                  <a:pt x="182" y="4"/>
                </a:moveTo>
                <a:cubicBezTo>
                  <a:pt x="4415" y="-1407"/>
                  <a:pt x="68621" y="304099"/>
                  <a:pt x="127182" y="433921"/>
                </a:cubicBezTo>
                <a:cubicBezTo>
                  <a:pt x="185743" y="563743"/>
                  <a:pt x="318388" y="727433"/>
                  <a:pt x="351549" y="778938"/>
                </a:cubicBezTo>
                <a:cubicBezTo>
                  <a:pt x="384710" y="830443"/>
                  <a:pt x="349785" y="768001"/>
                  <a:pt x="326149" y="742954"/>
                </a:cubicBezTo>
                <a:cubicBezTo>
                  <a:pt x="302513" y="717907"/>
                  <a:pt x="247126" y="678748"/>
                  <a:pt x="209732" y="628654"/>
                </a:cubicBezTo>
                <a:cubicBezTo>
                  <a:pt x="172338" y="578560"/>
                  <a:pt x="137060" y="542577"/>
                  <a:pt x="101782" y="442388"/>
                </a:cubicBezTo>
                <a:cubicBezTo>
                  <a:pt x="66504" y="342199"/>
                  <a:pt x="-4051" y="1415"/>
                  <a:pt x="18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800AE0C4-712D-4101-8ABA-71F58567D8C9}"/>
              </a:ext>
            </a:extLst>
          </p:cNvPr>
          <p:cNvSpPr/>
          <p:nvPr/>
        </p:nvSpPr>
        <p:spPr>
          <a:xfrm>
            <a:off x="4233333" y="1849967"/>
            <a:ext cx="590108" cy="634345"/>
          </a:xfrm>
          <a:custGeom>
            <a:avLst/>
            <a:gdLst>
              <a:gd name="connsiteX0" fmla="*/ 0 w 590108"/>
              <a:gd name="connsiteY0" fmla="*/ 0 h 634345"/>
              <a:gd name="connsiteX1" fmla="*/ 215900 w 590108"/>
              <a:gd name="connsiteY1" fmla="*/ 158750 h 634345"/>
              <a:gd name="connsiteX2" fmla="*/ 571500 w 590108"/>
              <a:gd name="connsiteY2" fmla="*/ 611716 h 634345"/>
              <a:gd name="connsiteX3" fmla="*/ 510117 w 590108"/>
              <a:gd name="connsiteY3" fmla="*/ 535516 h 634345"/>
              <a:gd name="connsiteX4" fmla="*/ 254000 w 590108"/>
              <a:gd name="connsiteY4" fmla="*/ 268816 h 634345"/>
              <a:gd name="connsiteX5" fmla="*/ 0 w 590108"/>
              <a:gd name="connsiteY5" fmla="*/ 0 h 63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108" h="634345">
                <a:moveTo>
                  <a:pt x="0" y="0"/>
                </a:moveTo>
                <a:cubicBezTo>
                  <a:pt x="60325" y="28398"/>
                  <a:pt x="120650" y="56797"/>
                  <a:pt x="215900" y="158750"/>
                </a:cubicBezTo>
                <a:cubicBezTo>
                  <a:pt x="311150" y="260703"/>
                  <a:pt x="522464" y="548922"/>
                  <a:pt x="571500" y="611716"/>
                </a:cubicBezTo>
                <a:cubicBezTo>
                  <a:pt x="620536" y="674510"/>
                  <a:pt x="563034" y="592666"/>
                  <a:pt x="510117" y="535516"/>
                </a:cubicBezTo>
                <a:cubicBezTo>
                  <a:pt x="457200" y="478366"/>
                  <a:pt x="254000" y="268816"/>
                  <a:pt x="254000" y="268816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2369D71B-A26C-4F8B-BB1A-CF3EF814337F}"/>
              </a:ext>
            </a:extLst>
          </p:cNvPr>
          <p:cNvSpPr/>
          <p:nvPr/>
        </p:nvSpPr>
        <p:spPr>
          <a:xfrm>
            <a:off x="3539301" y="1432848"/>
            <a:ext cx="462107" cy="173118"/>
          </a:xfrm>
          <a:custGeom>
            <a:avLst/>
            <a:gdLst>
              <a:gd name="connsiteX0" fmla="*/ 461199 w 462107"/>
              <a:gd name="connsiteY0" fmla="*/ 30827 h 173118"/>
              <a:gd name="connsiteX1" fmla="*/ 191324 w 462107"/>
              <a:gd name="connsiteY1" fmla="*/ 8602 h 173118"/>
              <a:gd name="connsiteX2" fmla="*/ 3999 w 462107"/>
              <a:gd name="connsiteY2" fmla="*/ 170527 h 173118"/>
              <a:gd name="connsiteX3" fmla="*/ 92899 w 462107"/>
              <a:gd name="connsiteY3" fmla="*/ 103852 h 173118"/>
              <a:gd name="connsiteX4" fmla="*/ 461199 w 462107"/>
              <a:gd name="connsiteY4" fmla="*/ 30827 h 17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107" h="173118">
                <a:moveTo>
                  <a:pt x="461199" y="30827"/>
                </a:moveTo>
                <a:cubicBezTo>
                  <a:pt x="477603" y="14952"/>
                  <a:pt x="267524" y="-14681"/>
                  <a:pt x="191324" y="8602"/>
                </a:cubicBezTo>
                <a:cubicBezTo>
                  <a:pt x="115124" y="31885"/>
                  <a:pt x="20403" y="154652"/>
                  <a:pt x="3999" y="170527"/>
                </a:cubicBezTo>
                <a:cubicBezTo>
                  <a:pt x="-12405" y="186402"/>
                  <a:pt x="22520" y="125019"/>
                  <a:pt x="92899" y="103852"/>
                </a:cubicBezTo>
                <a:cubicBezTo>
                  <a:pt x="163278" y="82685"/>
                  <a:pt x="444795" y="46702"/>
                  <a:pt x="461199" y="30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9C90930B-AEAF-41DB-AB9C-6236A644CE21}"/>
              </a:ext>
            </a:extLst>
          </p:cNvPr>
          <p:cNvSpPr/>
          <p:nvPr/>
        </p:nvSpPr>
        <p:spPr>
          <a:xfrm>
            <a:off x="2860972" y="2219176"/>
            <a:ext cx="257369" cy="564857"/>
          </a:xfrm>
          <a:custGeom>
            <a:avLst/>
            <a:gdLst>
              <a:gd name="connsiteX0" fmla="*/ 256878 w 257369"/>
              <a:gd name="connsiteY0" fmla="*/ 149 h 564857"/>
              <a:gd name="connsiteX1" fmla="*/ 107653 w 257369"/>
              <a:gd name="connsiteY1" fmla="*/ 174774 h 564857"/>
              <a:gd name="connsiteX2" fmla="*/ 9228 w 257369"/>
              <a:gd name="connsiteY2" fmla="*/ 555774 h 564857"/>
              <a:gd name="connsiteX3" fmla="*/ 9228 w 257369"/>
              <a:gd name="connsiteY3" fmla="*/ 425599 h 564857"/>
              <a:gd name="connsiteX4" fmla="*/ 53678 w 257369"/>
              <a:gd name="connsiteY4" fmla="*/ 200174 h 564857"/>
              <a:gd name="connsiteX5" fmla="*/ 256878 w 257369"/>
              <a:gd name="connsiteY5" fmla="*/ 149 h 56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369" h="564857">
                <a:moveTo>
                  <a:pt x="256878" y="149"/>
                </a:moveTo>
                <a:cubicBezTo>
                  <a:pt x="265874" y="-4084"/>
                  <a:pt x="148928" y="82170"/>
                  <a:pt x="107653" y="174774"/>
                </a:cubicBezTo>
                <a:cubicBezTo>
                  <a:pt x="66378" y="267378"/>
                  <a:pt x="25632" y="513970"/>
                  <a:pt x="9228" y="555774"/>
                </a:cubicBezTo>
                <a:cubicBezTo>
                  <a:pt x="-7176" y="597578"/>
                  <a:pt x="1820" y="484866"/>
                  <a:pt x="9228" y="425599"/>
                </a:cubicBezTo>
                <a:cubicBezTo>
                  <a:pt x="16636" y="366332"/>
                  <a:pt x="11874" y="271611"/>
                  <a:pt x="53678" y="200174"/>
                </a:cubicBezTo>
                <a:cubicBezTo>
                  <a:pt x="95482" y="128737"/>
                  <a:pt x="247882" y="4382"/>
                  <a:pt x="256878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9D4A726A-13F9-45C6-A6B0-28C772B33340}"/>
              </a:ext>
            </a:extLst>
          </p:cNvPr>
          <p:cNvSpPr/>
          <p:nvPr/>
        </p:nvSpPr>
        <p:spPr>
          <a:xfrm>
            <a:off x="2794245" y="1673010"/>
            <a:ext cx="603713" cy="182013"/>
          </a:xfrm>
          <a:custGeom>
            <a:avLst/>
            <a:gdLst>
              <a:gd name="connsiteX0" fmla="*/ 603005 w 603713"/>
              <a:gd name="connsiteY0" fmla="*/ 215 h 182013"/>
              <a:gd name="connsiteX1" fmla="*/ 444255 w 603713"/>
              <a:gd name="connsiteY1" fmla="*/ 136740 h 182013"/>
              <a:gd name="connsiteX2" fmla="*/ 9280 w 603713"/>
              <a:gd name="connsiteY2" fmla="*/ 171665 h 182013"/>
              <a:gd name="connsiteX3" fmla="*/ 136280 w 603713"/>
              <a:gd name="connsiteY3" fmla="*/ 171665 h 182013"/>
              <a:gd name="connsiteX4" fmla="*/ 393455 w 603713"/>
              <a:gd name="connsiteY4" fmla="*/ 171665 h 182013"/>
              <a:gd name="connsiteX5" fmla="*/ 603005 w 603713"/>
              <a:gd name="connsiteY5" fmla="*/ 215 h 18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713" h="182013">
                <a:moveTo>
                  <a:pt x="603005" y="215"/>
                </a:moveTo>
                <a:cubicBezTo>
                  <a:pt x="611472" y="-5606"/>
                  <a:pt x="543209" y="108165"/>
                  <a:pt x="444255" y="136740"/>
                </a:cubicBezTo>
                <a:cubicBezTo>
                  <a:pt x="345301" y="165315"/>
                  <a:pt x="60609" y="165844"/>
                  <a:pt x="9280" y="171665"/>
                </a:cubicBezTo>
                <a:cubicBezTo>
                  <a:pt x="-42049" y="177486"/>
                  <a:pt x="136280" y="171665"/>
                  <a:pt x="136280" y="171665"/>
                </a:cubicBezTo>
                <a:cubicBezTo>
                  <a:pt x="200309" y="171665"/>
                  <a:pt x="317784" y="194948"/>
                  <a:pt x="393455" y="171665"/>
                </a:cubicBezTo>
                <a:cubicBezTo>
                  <a:pt x="469126" y="148382"/>
                  <a:pt x="594538" y="6036"/>
                  <a:pt x="603005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C86F4DFA-98BD-4A89-99A6-7F560B405F2C}"/>
              </a:ext>
            </a:extLst>
          </p:cNvPr>
          <p:cNvSpPr/>
          <p:nvPr/>
        </p:nvSpPr>
        <p:spPr>
          <a:xfrm>
            <a:off x="4635394" y="1748480"/>
            <a:ext cx="146614" cy="283530"/>
          </a:xfrm>
          <a:custGeom>
            <a:avLst/>
            <a:gdLst>
              <a:gd name="connsiteX0" fmla="*/ 106 w 146614"/>
              <a:gd name="connsiteY0" fmla="*/ 945 h 283530"/>
              <a:gd name="connsiteX1" fmla="*/ 114406 w 146614"/>
              <a:gd name="connsiteY1" fmla="*/ 172395 h 283530"/>
              <a:gd name="connsiteX2" fmla="*/ 146156 w 146614"/>
              <a:gd name="connsiteY2" fmla="*/ 283520 h 283530"/>
              <a:gd name="connsiteX3" fmla="*/ 133456 w 146614"/>
              <a:gd name="connsiteY3" fmla="*/ 178745 h 283530"/>
              <a:gd name="connsiteX4" fmla="*/ 136631 w 146614"/>
              <a:gd name="connsiteY4" fmla="*/ 105720 h 283530"/>
              <a:gd name="connsiteX5" fmla="*/ 106 w 146614"/>
              <a:gd name="connsiteY5" fmla="*/ 945 h 28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614" h="283530">
                <a:moveTo>
                  <a:pt x="106" y="945"/>
                </a:moveTo>
                <a:cubicBezTo>
                  <a:pt x="-3598" y="12057"/>
                  <a:pt x="90064" y="125299"/>
                  <a:pt x="114406" y="172395"/>
                </a:cubicBezTo>
                <a:cubicBezTo>
                  <a:pt x="138748" y="219491"/>
                  <a:pt x="142981" y="282462"/>
                  <a:pt x="146156" y="283520"/>
                </a:cubicBezTo>
                <a:cubicBezTo>
                  <a:pt x="149331" y="284578"/>
                  <a:pt x="135043" y="208378"/>
                  <a:pt x="133456" y="178745"/>
                </a:cubicBezTo>
                <a:cubicBezTo>
                  <a:pt x="131869" y="149112"/>
                  <a:pt x="158856" y="131649"/>
                  <a:pt x="136631" y="105720"/>
                </a:cubicBezTo>
                <a:cubicBezTo>
                  <a:pt x="114406" y="79791"/>
                  <a:pt x="3810" y="-10167"/>
                  <a:pt x="106" y="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103D68A7-2E3E-4491-AF74-739310872881}"/>
              </a:ext>
            </a:extLst>
          </p:cNvPr>
          <p:cNvSpPr/>
          <p:nvPr/>
        </p:nvSpPr>
        <p:spPr>
          <a:xfrm>
            <a:off x="3290999" y="1768161"/>
            <a:ext cx="463869" cy="435700"/>
          </a:xfrm>
          <a:custGeom>
            <a:avLst/>
            <a:gdLst>
              <a:gd name="connsiteX0" fmla="*/ 463439 w 463869"/>
              <a:gd name="connsiteY0" fmla="*/ 314 h 435700"/>
              <a:gd name="connsiteX1" fmla="*/ 139589 w 463869"/>
              <a:gd name="connsiteY1" fmla="*/ 141602 h 435700"/>
              <a:gd name="connsiteX2" fmla="*/ 7826 w 463869"/>
              <a:gd name="connsiteY2" fmla="*/ 427352 h 435700"/>
              <a:gd name="connsiteX3" fmla="*/ 20526 w 463869"/>
              <a:gd name="connsiteY3" fmla="*/ 343214 h 435700"/>
              <a:gd name="connsiteX4" fmla="*/ 64976 w 463869"/>
              <a:gd name="connsiteY4" fmla="*/ 176527 h 435700"/>
              <a:gd name="connsiteX5" fmla="*/ 463439 w 463869"/>
              <a:gd name="connsiteY5" fmla="*/ 314 h 43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869" h="435700">
                <a:moveTo>
                  <a:pt x="463439" y="314"/>
                </a:moveTo>
                <a:cubicBezTo>
                  <a:pt x="475875" y="-5507"/>
                  <a:pt x="215524" y="70429"/>
                  <a:pt x="139589" y="141602"/>
                </a:cubicBezTo>
                <a:cubicBezTo>
                  <a:pt x="63654" y="212775"/>
                  <a:pt x="27670" y="393750"/>
                  <a:pt x="7826" y="427352"/>
                </a:cubicBezTo>
                <a:cubicBezTo>
                  <a:pt x="-12018" y="460954"/>
                  <a:pt x="11001" y="385018"/>
                  <a:pt x="20526" y="343214"/>
                </a:cubicBezTo>
                <a:cubicBezTo>
                  <a:pt x="30051" y="301410"/>
                  <a:pt x="-5139" y="232090"/>
                  <a:pt x="64976" y="176527"/>
                </a:cubicBezTo>
                <a:cubicBezTo>
                  <a:pt x="135091" y="120965"/>
                  <a:pt x="451003" y="6135"/>
                  <a:pt x="463439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B906BC6C-8D1D-4142-802E-6560AD80B30E}"/>
              </a:ext>
            </a:extLst>
          </p:cNvPr>
          <p:cNvSpPr/>
          <p:nvPr/>
        </p:nvSpPr>
        <p:spPr>
          <a:xfrm>
            <a:off x="3336104" y="1887250"/>
            <a:ext cx="449368" cy="530661"/>
          </a:xfrm>
          <a:custGeom>
            <a:avLst/>
            <a:gdLst>
              <a:gd name="connsiteX0" fmla="*/ 448496 w 449368"/>
              <a:gd name="connsiteY0" fmla="*/ 288 h 530661"/>
              <a:gd name="connsiteX1" fmla="*/ 324671 w 449368"/>
              <a:gd name="connsiteY1" fmla="*/ 178088 h 530661"/>
              <a:gd name="connsiteX2" fmla="*/ 100834 w 449368"/>
              <a:gd name="connsiteY2" fmla="*/ 346363 h 530661"/>
              <a:gd name="connsiteX3" fmla="*/ 8759 w 449368"/>
              <a:gd name="connsiteY3" fmla="*/ 528925 h 530661"/>
              <a:gd name="connsiteX4" fmla="*/ 43684 w 449368"/>
              <a:gd name="connsiteY4" fmla="*/ 425738 h 530661"/>
              <a:gd name="connsiteX5" fmla="*/ 361184 w 449368"/>
              <a:gd name="connsiteY5" fmla="*/ 220950 h 530661"/>
              <a:gd name="connsiteX6" fmla="*/ 448496 w 449368"/>
              <a:gd name="connsiteY6" fmla="*/ 288 h 53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368" h="530661">
                <a:moveTo>
                  <a:pt x="448496" y="288"/>
                </a:moveTo>
                <a:cubicBezTo>
                  <a:pt x="442411" y="-6856"/>
                  <a:pt x="382615" y="120409"/>
                  <a:pt x="324671" y="178088"/>
                </a:cubicBezTo>
                <a:cubicBezTo>
                  <a:pt x="266727" y="235767"/>
                  <a:pt x="153486" y="287890"/>
                  <a:pt x="100834" y="346363"/>
                </a:cubicBezTo>
                <a:cubicBezTo>
                  <a:pt x="48182" y="404836"/>
                  <a:pt x="18284" y="515696"/>
                  <a:pt x="8759" y="528925"/>
                </a:cubicBezTo>
                <a:cubicBezTo>
                  <a:pt x="-766" y="542154"/>
                  <a:pt x="-15053" y="477067"/>
                  <a:pt x="43684" y="425738"/>
                </a:cubicBezTo>
                <a:cubicBezTo>
                  <a:pt x="102421" y="374409"/>
                  <a:pt x="293186" y="289213"/>
                  <a:pt x="361184" y="220950"/>
                </a:cubicBezTo>
                <a:cubicBezTo>
                  <a:pt x="429182" y="152688"/>
                  <a:pt x="454581" y="7432"/>
                  <a:pt x="448496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8F5217BD-BA5F-4189-AF93-FC2036F65404}"/>
              </a:ext>
            </a:extLst>
          </p:cNvPr>
          <p:cNvSpPr/>
          <p:nvPr/>
        </p:nvSpPr>
        <p:spPr>
          <a:xfrm>
            <a:off x="3403218" y="2003737"/>
            <a:ext cx="603587" cy="637602"/>
          </a:xfrm>
          <a:custGeom>
            <a:avLst/>
            <a:gdLst>
              <a:gd name="connsiteX0" fmla="*/ 600457 w 603587"/>
              <a:gd name="connsiteY0" fmla="*/ 1276 h 637602"/>
              <a:gd name="connsiteX1" fmla="*/ 302007 w 603587"/>
              <a:gd name="connsiteY1" fmla="*/ 207651 h 637602"/>
              <a:gd name="connsiteX2" fmla="*/ 19432 w 603587"/>
              <a:gd name="connsiteY2" fmla="*/ 610876 h 637602"/>
              <a:gd name="connsiteX3" fmla="*/ 35307 w 603587"/>
              <a:gd name="connsiteY3" fmla="*/ 577538 h 637602"/>
              <a:gd name="connsiteX4" fmla="*/ 121032 w 603587"/>
              <a:gd name="connsiteY4" fmla="*/ 398151 h 637602"/>
              <a:gd name="connsiteX5" fmla="*/ 438532 w 603587"/>
              <a:gd name="connsiteY5" fmla="*/ 133038 h 637602"/>
              <a:gd name="connsiteX6" fmla="*/ 600457 w 603587"/>
              <a:gd name="connsiteY6" fmla="*/ 1276 h 6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587" h="637602">
                <a:moveTo>
                  <a:pt x="600457" y="1276"/>
                </a:moveTo>
                <a:cubicBezTo>
                  <a:pt x="577703" y="13711"/>
                  <a:pt x="398844" y="106051"/>
                  <a:pt x="302007" y="207651"/>
                </a:cubicBezTo>
                <a:cubicBezTo>
                  <a:pt x="205170" y="309251"/>
                  <a:pt x="63882" y="549228"/>
                  <a:pt x="19432" y="610876"/>
                </a:cubicBezTo>
                <a:cubicBezTo>
                  <a:pt x="-25018" y="672524"/>
                  <a:pt x="18374" y="612992"/>
                  <a:pt x="35307" y="577538"/>
                </a:cubicBezTo>
                <a:cubicBezTo>
                  <a:pt x="52240" y="542084"/>
                  <a:pt x="53828" y="472234"/>
                  <a:pt x="121032" y="398151"/>
                </a:cubicBezTo>
                <a:cubicBezTo>
                  <a:pt x="188236" y="324068"/>
                  <a:pt x="359951" y="196274"/>
                  <a:pt x="438532" y="133038"/>
                </a:cubicBezTo>
                <a:cubicBezTo>
                  <a:pt x="517113" y="69802"/>
                  <a:pt x="623211" y="-11159"/>
                  <a:pt x="600457" y="1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CFBD38F5-B57B-49A7-B4EE-FEA48B680FD1}"/>
              </a:ext>
            </a:extLst>
          </p:cNvPr>
          <p:cNvSpPr/>
          <p:nvPr/>
        </p:nvSpPr>
        <p:spPr>
          <a:xfrm>
            <a:off x="3216453" y="2390774"/>
            <a:ext cx="110970" cy="324138"/>
          </a:xfrm>
          <a:custGeom>
            <a:avLst/>
            <a:gdLst>
              <a:gd name="connsiteX0" fmla="*/ 110947 w 110970"/>
              <a:gd name="connsiteY0" fmla="*/ 1 h 324138"/>
              <a:gd name="connsiteX1" fmla="*/ 17285 w 110970"/>
              <a:gd name="connsiteY1" fmla="*/ 161926 h 324138"/>
              <a:gd name="connsiteX2" fmla="*/ 7760 w 110970"/>
              <a:gd name="connsiteY2" fmla="*/ 317501 h 324138"/>
              <a:gd name="connsiteX3" fmla="*/ 7760 w 110970"/>
              <a:gd name="connsiteY3" fmla="*/ 282576 h 324138"/>
              <a:gd name="connsiteX4" fmla="*/ 7760 w 110970"/>
              <a:gd name="connsiteY4" fmla="*/ 165101 h 324138"/>
              <a:gd name="connsiteX5" fmla="*/ 110947 w 110970"/>
              <a:gd name="connsiteY5" fmla="*/ 1 h 3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70" h="324138">
                <a:moveTo>
                  <a:pt x="110947" y="1"/>
                </a:moveTo>
                <a:cubicBezTo>
                  <a:pt x="112534" y="-528"/>
                  <a:pt x="34483" y="109009"/>
                  <a:pt x="17285" y="161926"/>
                </a:cubicBezTo>
                <a:cubicBezTo>
                  <a:pt x="87" y="214843"/>
                  <a:pt x="9347" y="297393"/>
                  <a:pt x="7760" y="317501"/>
                </a:cubicBezTo>
                <a:cubicBezTo>
                  <a:pt x="6172" y="337609"/>
                  <a:pt x="7760" y="307976"/>
                  <a:pt x="7760" y="282576"/>
                </a:cubicBezTo>
                <a:cubicBezTo>
                  <a:pt x="7760" y="257176"/>
                  <a:pt x="-9702" y="211138"/>
                  <a:pt x="7760" y="165101"/>
                </a:cubicBezTo>
                <a:cubicBezTo>
                  <a:pt x="25222" y="119064"/>
                  <a:pt x="109360" y="530"/>
                  <a:pt x="11094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CFA35706-4000-4D28-98E4-08537232734A}"/>
              </a:ext>
            </a:extLst>
          </p:cNvPr>
          <p:cNvSpPr/>
          <p:nvPr/>
        </p:nvSpPr>
        <p:spPr>
          <a:xfrm>
            <a:off x="3148757" y="2317651"/>
            <a:ext cx="183573" cy="585682"/>
          </a:xfrm>
          <a:custGeom>
            <a:avLst/>
            <a:gdLst>
              <a:gd name="connsiteX0" fmla="*/ 183406 w 183573"/>
              <a:gd name="connsiteY0" fmla="*/ 99 h 585682"/>
              <a:gd name="connsiteX1" fmla="*/ 40531 w 183573"/>
              <a:gd name="connsiteY1" fmla="*/ 257274 h 585682"/>
              <a:gd name="connsiteX2" fmla="*/ 23068 w 183573"/>
              <a:gd name="connsiteY2" fmla="*/ 571599 h 585682"/>
              <a:gd name="connsiteX3" fmla="*/ 26243 w 183573"/>
              <a:gd name="connsiteY3" fmla="*/ 506512 h 585682"/>
              <a:gd name="connsiteX4" fmla="*/ 8781 w 183573"/>
              <a:gd name="connsiteY4" fmla="*/ 285849 h 585682"/>
              <a:gd name="connsiteX5" fmla="*/ 183406 w 183573"/>
              <a:gd name="connsiteY5" fmla="*/ 99 h 58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573" h="585682">
                <a:moveTo>
                  <a:pt x="183406" y="99"/>
                </a:moveTo>
                <a:cubicBezTo>
                  <a:pt x="188698" y="-4664"/>
                  <a:pt x="67254" y="162024"/>
                  <a:pt x="40531" y="257274"/>
                </a:cubicBezTo>
                <a:cubicBezTo>
                  <a:pt x="13808" y="352524"/>
                  <a:pt x="23068" y="571599"/>
                  <a:pt x="23068" y="571599"/>
                </a:cubicBezTo>
                <a:cubicBezTo>
                  <a:pt x="20687" y="613139"/>
                  <a:pt x="28624" y="554137"/>
                  <a:pt x="26243" y="506512"/>
                </a:cubicBezTo>
                <a:cubicBezTo>
                  <a:pt x="23862" y="458887"/>
                  <a:pt x="-17677" y="364960"/>
                  <a:pt x="8781" y="285849"/>
                </a:cubicBezTo>
                <a:cubicBezTo>
                  <a:pt x="35239" y="206739"/>
                  <a:pt x="178114" y="4862"/>
                  <a:pt x="183406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4E59B5CE-E045-43EA-A441-01521F8F83F3}"/>
              </a:ext>
            </a:extLst>
          </p:cNvPr>
          <p:cNvSpPr/>
          <p:nvPr/>
        </p:nvSpPr>
        <p:spPr>
          <a:xfrm>
            <a:off x="3343310" y="1693278"/>
            <a:ext cx="620143" cy="210082"/>
          </a:xfrm>
          <a:custGeom>
            <a:avLst/>
            <a:gdLst>
              <a:gd name="connsiteX0" fmla="*/ 619090 w 620143"/>
              <a:gd name="connsiteY0" fmla="*/ 8522 h 210082"/>
              <a:gd name="connsiteX1" fmla="*/ 180940 w 620143"/>
              <a:gd name="connsiteY1" fmla="*/ 19105 h 210082"/>
              <a:gd name="connsiteX2" fmla="*/ 5257 w 620143"/>
              <a:gd name="connsiteY2" fmla="*/ 207489 h 210082"/>
              <a:gd name="connsiteX3" fmla="*/ 68757 w 620143"/>
              <a:gd name="connsiteY3" fmla="*/ 122822 h 210082"/>
              <a:gd name="connsiteX4" fmla="*/ 297357 w 620143"/>
              <a:gd name="connsiteY4" fmla="*/ 38155 h 210082"/>
              <a:gd name="connsiteX5" fmla="*/ 619090 w 620143"/>
              <a:gd name="connsiteY5" fmla="*/ 8522 h 21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143" h="210082">
                <a:moveTo>
                  <a:pt x="619090" y="8522"/>
                </a:moveTo>
                <a:cubicBezTo>
                  <a:pt x="599687" y="5347"/>
                  <a:pt x="283245" y="-14056"/>
                  <a:pt x="180940" y="19105"/>
                </a:cubicBezTo>
                <a:cubicBezTo>
                  <a:pt x="78635" y="52266"/>
                  <a:pt x="23954" y="190203"/>
                  <a:pt x="5257" y="207489"/>
                </a:cubicBezTo>
                <a:cubicBezTo>
                  <a:pt x="-13440" y="224775"/>
                  <a:pt x="20074" y="151044"/>
                  <a:pt x="68757" y="122822"/>
                </a:cubicBezTo>
                <a:cubicBezTo>
                  <a:pt x="117440" y="94600"/>
                  <a:pt x="210221" y="56147"/>
                  <a:pt x="297357" y="38155"/>
                </a:cubicBezTo>
                <a:cubicBezTo>
                  <a:pt x="384493" y="20163"/>
                  <a:pt x="638493" y="11697"/>
                  <a:pt x="619090" y="8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FD5B307A-F438-4B0E-9980-64BFAA425D5E}"/>
              </a:ext>
            </a:extLst>
          </p:cNvPr>
          <p:cNvSpPr/>
          <p:nvPr/>
        </p:nvSpPr>
        <p:spPr>
          <a:xfrm>
            <a:off x="2989874" y="2205433"/>
            <a:ext cx="263733" cy="752355"/>
          </a:xfrm>
          <a:custGeom>
            <a:avLst/>
            <a:gdLst>
              <a:gd name="connsiteX0" fmla="*/ 263443 w 263733"/>
              <a:gd name="connsiteY0" fmla="*/ 2250 h 752355"/>
              <a:gd name="connsiteX1" fmla="*/ 108926 w 263733"/>
              <a:gd name="connsiteY1" fmla="*/ 228734 h 752355"/>
              <a:gd name="connsiteX2" fmla="*/ 5209 w 263733"/>
              <a:gd name="connsiteY2" fmla="*/ 721917 h 752355"/>
              <a:gd name="connsiteX3" fmla="*/ 17909 w 263733"/>
              <a:gd name="connsiteY3" fmla="*/ 664767 h 752355"/>
              <a:gd name="connsiteX4" fmla="*/ 39076 w 263733"/>
              <a:gd name="connsiteY4" fmla="*/ 381134 h 752355"/>
              <a:gd name="connsiteX5" fmla="*/ 144909 w 263733"/>
              <a:gd name="connsiteY5" fmla="*/ 129250 h 752355"/>
              <a:gd name="connsiteX6" fmla="*/ 263443 w 263733"/>
              <a:gd name="connsiteY6" fmla="*/ 2250 h 75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733" h="752355">
                <a:moveTo>
                  <a:pt x="263443" y="2250"/>
                </a:moveTo>
                <a:cubicBezTo>
                  <a:pt x="257446" y="18831"/>
                  <a:pt x="151965" y="108790"/>
                  <a:pt x="108926" y="228734"/>
                </a:cubicBezTo>
                <a:cubicBezTo>
                  <a:pt x="65887" y="348679"/>
                  <a:pt x="20378" y="649245"/>
                  <a:pt x="5209" y="721917"/>
                </a:cubicBezTo>
                <a:cubicBezTo>
                  <a:pt x="-9960" y="794589"/>
                  <a:pt x="12265" y="721564"/>
                  <a:pt x="17909" y="664767"/>
                </a:cubicBezTo>
                <a:cubicBezTo>
                  <a:pt x="23553" y="607970"/>
                  <a:pt x="17909" y="470387"/>
                  <a:pt x="39076" y="381134"/>
                </a:cubicBezTo>
                <a:cubicBezTo>
                  <a:pt x="60243" y="291881"/>
                  <a:pt x="108926" y="194514"/>
                  <a:pt x="144909" y="129250"/>
                </a:cubicBezTo>
                <a:cubicBezTo>
                  <a:pt x="180892" y="63986"/>
                  <a:pt x="269440" y="-14331"/>
                  <a:pt x="263443" y="2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EC61069F-641E-41B1-9D04-B6FA71933B35}"/>
              </a:ext>
            </a:extLst>
          </p:cNvPr>
          <p:cNvSpPr/>
          <p:nvPr/>
        </p:nvSpPr>
        <p:spPr>
          <a:xfrm>
            <a:off x="2648973" y="2028945"/>
            <a:ext cx="603802" cy="349563"/>
          </a:xfrm>
          <a:custGeom>
            <a:avLst/>
            <a:gdLst>
              <a:gd name="connsiteX0" fmla="*/ 593760 w 603802"/>
              <a:gd name="connsiteY0" fmla="*/ 938 h 349563"/>
              <a:gd name="connsiteX1" fmla="*/ 435010 w 603802"/>
              <a:gd name="connsiteY1" fmla="*/ 189322 h 349563"/>
              <a:gd name="connsiteX2" fmla="*/ 20144 w 603802"/>
              <a:gd name="connsiteY2" fmla="*/ 341722 h 349563"/>
              <a:gd name="connsiteX3" fmla="*/ 60360 w 603802"/>
              <a:gd name="connsiteY3" fmla="*/ 329022 h 349563"/>
              <a:gd name="connsiteX4" fmla="*/ 303777 w 603802"/>
              <a:gd name="connsiteY4" fmla="*/ 263405 h 349563"/>
              <a:gd name="connsiteX5" fmla="*/ 557777 w 603802"/>
              <a:gd name="connsiteY5" fmla="*/ 121588 h 349563"/>
              <a:gd name="connsiteX6" fmla="*/ 593760 w 603802"/>
              <a:gd name="connsiteY6" fmla="*/ 938 h 34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802" h="349563">
                <a:moveTo>
                  <a:pt x="593760" y="938"/>
                </a:moveTo>
                <a:cubicBezTo>
                  <a:pt x="573299" y="12227"/>
                  <a:pt x="530613" y="132525"/>
                  <a:pt x="435010" y="189322"/>
                </a:cubicBezTo>
                <a:cubicBezTo>
                  <a:pt x="339407" y="246119"/>
                  <a:pt x="82586" y="318439"/>
                  <a:pt x="20144" y="341722"/>
                </a:cubicBezTo>
                <a:cubicBezTo>
                  <a:pt x="-42298" y="365005"/>
                  <a:pt x="60360" y="329022"/>
                  <a:pt x="60360" y="329022"/>
                </a:cubicBezTo>
                <a:cubicBezTo>
                  <a:pt x="107632" y="315969"/>
                  <a:pt x="220874" y="297977"/>
                  <a:pt x="303777" y="263405"/>
                </a:cubicBezTo>
                <a:cubicBezTo>
                  <a:pt x="386680" y="228833"/>
                  <a:pt x="511563" y="160041"/>
                  <a:pt x="557777" y="121588"/>
                </a:cubicBezTo>
                <a:cubicBezTo>
                  <a:pt x="603991" y="83135"/>
                  <a:pt x="614221" y="-10351"/>
                  <a:pt x="593760" y="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9B280509-C639-4E7E-B7E6-39CB6BA1B9EE}"/>
              </a:ext>
            </a:extLst>
          </p:cNvPr>
          <p:cNvSpPr/>
          <p:nvPr/>
        </p:nvSpPr>
        <p:spPr>
          <a:xfrm>
            <a:off x="2854633" y="1758658"/>
            <a:ext cx="562583" cy="489237"/>
          </a:xfrm>
          <a:custGeom>
            <a:avLst/>
            <a:gdLst>
              <a:gd name="connsiteX0" fmla="*/ 548967 w 562583"/>
              <a:gd name="connsiteY0" fmla="*/ 4525 h 489237"/>
              <a:gd name="connsiteX1" fmla="*/ 278034 w 562583"/>
              <a:gd name="connsiteY1" fmla="*/ 167509 h 489237"/>
              <a:gd name="connsiteX2" fmla="*/ 15567 w 562583"/>
              <a:gd name="connsiteY2" fmla="*/ 472309 h 489237"/>
              <a:gd name="connsiteX3" fmla="*/ 49434 w 562583"/>
              <a:gd name="connsiteY3" fmla="*/ 429975 h 489237"/>
              <a:gd name="connsiteX4" fmla="*/ 208184 w 562583"/>
              <a:gd name="connsiteY4" fmla="*/ 260642 h 489237"/>
              <a:gd name="connsiteX5" fmla="*/ 485467 w 562583"/>
              <a:gd name="connsiteY5" fmla="*/ 65909 h 489237"/>
              <a:gd name="connsiteX6" fmla="*/ 548967 w 562583"/>
              <a:gd name="connsiteY6" fmla="*/ 4525 h 48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583" h="489237">
                <a:moveTo>
                  <a:pt x="548967" y="4525"/>
                </a:moveTo>
                <a:cubicBezTo>
                  <a:pt x="514395" y="21458"/>
                  <a:pt x="366934" y="89545"/>
                  <a:pt x="278034" y="167509"/>
                </a:cubicBezTo>
                <a:cubicBezTo>
                  <a:pt x="189134" y="245473"/>
                  <a:pt x="53667" y="428565"/>
                  <a:pt x="15567" y="472309"/>
                </a:cubicBezTo>
                <a:cubicBezTo>
                  <a:pt x="-22533" y="516053"/>
                  <a:pt x="17331" y="465253"/>
                  <a:pt x="49434" y="429975"/>
                </a:cubicBezTo>
                <a:cubicBezTo>
                  <a:pt x="81537" y="394697"/>
                  <a:pt x="135512" y="321320"/>
                  <a:pt x="208184" y="260642"/>
                </a:cubicBezTo>
                <a:cubicBezTo>
                  <a:pt x="280856" y="199964"/>
                  <a:pt x="422320" y="111417"/>
                  <a:pt x="485467" y="65909"/>
                </a:cubicBezTo>
                <a:cubicBezTo>
                  <a:pt x="548614" y="20401"/>
                  <a:pt x="583539" y="-12408"/>
                  <a:pt x="548967" y="4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C2832C02-7DFC-4FB4-A439-05D76EA9335B}"/>
              </a:ext>
            </a:extLst>
          </p:cNvPr>
          <p:cNvSpPr/>
          <p:nvPr/>
        </p:nvSpPr>
        <p:spPr>
          <a:xfrm>
            <a:off x="3838421" y="1750849"/>
            <a:ext cx="256545" cy="443712"/>
          </a:xfrm>
          <a:custGeom>
            <a:avLst/>
            <a:gdLst>
              <a:gd name="connsiteX0" fmla="*/ 130329 w 256545"/>
              <a:gd name="connsiteY0" fmla="*/ 1751 h 443712"/>
              <a:gd name="connsiteX1" fmla="*/ 229812 w 256545"/>
              <a:gd name="connsiteY1" fmla="*/ 162618 h 443712"/>
              <a:gd name="connsiteX2" fmla="*/ 13912 w 256545"/>
              <a:gd name="connsiteY2" fmla="*/ 431434 h 443712"/>
              <a:gd name="connsiteX3" fmla="*/ 45662 w 256545"/>
              <a:gd name="connsiteY3" fmla="*/ 380634 h 443712"/>
              <a:gd name="connsiteX4" fmla="*/ 242512 w 256545"/>
              <a:gd name="connsiteY4" fmla="*/ 224001 h 443712"/>
              <a:gd name="connsiteX5" fmla="*/ 229812 w 256545"/>
              <a:gd name="connsiteY5" fmla="*/ 86418 h 443712"/>
              <a:gd name="connsiteX6" fmla="*/ 130329 w 256545"/>
              <a:gd name="connsiteY6" fmla="*/ 1751 h 44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545" h="443712">
                <a:moveTo>
                  <a:pt x="130329" y="1751"/>
                </a:moveTo>
                <a:cubicBezTo>
                  <a:pt x="130329" y="14451"/>
                  <a:pt x="249215" y="91004"/>
                  <a:pt x="229812" y="162618"/>
                </a:cubicBezTo>
                <a:cubicBezTo>
                  <a:pt x="210409" y="234232"/>
                  <a:pt x="44604" y="395098"/>
                  <a:pt x="13912" y="431434"/>
                </a:cubicBezTo>
                <a:cubicBezTo>
                  <a:pt x="-16780" y="467770"/>
                  <a:pt x="7562" y="415206"/>
                  <a:pt x="45662" y="380634"/>
                </a:cubicBezTo>
                <a:cubicBezTo>
                  <a:pt x="83762" y="346062"/>
                  <a:pt x="211820" y="273037"/>
                  <a:pt x="242512" y="224001"/>
                </a:cubicBezTo>
                <a:cubicBezTo>
                  <a:pt x="273204" y="174965"/>
                  <a:pt x="246393" y="124518"/>
                  <a:pt x="229812" y="86418"/>
                </a:cubicBezTo>
                <a:cubicBezTo>
                  <a:pt x="213232" y="48318"/>
                  <a:pt x="130329" y="-10949"/>
                  <a:pt x="130329" y="1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693384FA-79F4-469B-8DDF-B89D80EB66D7}"/>
              </a:ext>
            </a:extLst>
          </p:cNvPr>
          <p:cNvSpPr/>
          <p:nvPr/>
        </p:nvSpPr>
        <p:spPr>
          <a:xfrm>
            <a:off x="3500253" y="2064661"/>
            <a:ext cx="575367" cy="471296"/>
          </a:xfrm>
          <a:custGeom>
            <a:avLst/>
            <a:gdLst>
              <a:gd name="connsiteX0" fmla="*/ 574330 w 575367"/>
              <a:gd name="connsiteY0" fmla="*/ 1206 h 471296"/>
              <a:gd name="connsiteX1" fmla="*/ 244130 w 575367"/>
              <a:gd name="connsiteY1" fmla="*/ 219222 h 471296"/>
              <a:gd name="connsiteX2" fmla="*/ 11297 w 575367"/>
              <a:gd name="connsiteY2" fmla="*/ 460522 h 471296"/>
              <a:gd name="connsiteX3" fmla="*/ 47280 w 575367"/>
              <a:gd name="connsiteY3" fmla="*/ 413956 h 471296"/>
              <a:gd name="connsiteX4" fmla="*/ 142530 w 575367"/>
              <a:gd name="connsiteY4" fmla="*/ 276372 h 471296"/>
              <a:gd name="connsiteX5" fmla="*/ 341497 w 575367"/>
              <a:gd name="connsiteY5" fmla="*/ 136672 h 471296"/>
              <a:gd name="connsiteX6" fmla="*/ 574330 w 575367"/>
              <a:gd name="connsiteY6" fmla="*/ 1206 h 47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367" h="471296">
                <a:moveTo>
                  <a:pt x="574330" y="1206"/>
                </a:moveTo>
                <a:cubicBezTo>
                  <a:pt x="558102" y="14964"/>
                  <a:pt x="337969" y="142669"/>
                  <a:pt x="244130" y="219222"/>
                </a:cubicBezTo>
                <a:cubicBezTo>
                  <a:pt x="150291" y="295775"/>
                  <a:pt x="44105" y="428066"/>
                  <a:pt x="11297" y="460522"/>
                </a:cubicBezTo>
                <a:cubicBezTo>
                  <a:pt x="-21511" y="492978"/>
                  <a:pt x="25408" y="444648"/>
                  <a:pt x="47280" y="413956"/>
                </a:cubicBezTo>
                <a:cubicBezTo>
                  <a:pt x="69152" y="383264"/>
                  <a:pt x="93494" y="322586"/>
                  <a:pt x="142530" y="276372"/>
                </a:cubicBezTo>
                <a:cubicBezTo>
                  <a:pt x="191566" y="230158"/>
                  <a:pt x="270941" y="178300"/>
                  <a:pt x="341497" y="136672"/>
                </a:cubicBezTo>
                <a:cubicBezTo>
                  <a:pt x="412053" y="95044"/>
                  <a:pt x="590558" y="-12552"/>
                  <a:pt x="574330" y="1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595C95A2-0FF6-432F-B604-D6045BA917F0}"/>
              </a:ext>
            </a:extLst>
          </p:cNvPr>
          <p:cNvSpPr/>
          <p:nvPr/>
        </p:nvSpPr>
        <p:spPr>
          <a:xfrm>
            <a:off x="3817503" y="2265335"/>
            <a:ext cx="440200" cy="269014"/>
          </a:xfrm>
          <a:custGeom>
            <a:avLst/>
            <a:gdLst>
              <a:gd name="connsiteX0" fmla="*/ 435 w 440200"/>
              <a:gd name="connsiteY0" fmla="*/ 28 h 269014"/>
              <a:gd name="connsiteX1" fmla="*/ 211572 w 440200"/>
              <a:gd name="connsiteY1" fmla="*/ 49240 h 269014"/>
              <a:gd name="connsiteX2" fmla="*/ 430647 w 440200"/>
              <a:gd name="connsiteY2" fmla="*/ 258790 h 269014"/>
              <a:gd name="connsiteX3" fmla="*/ 387785 w 440200"/>
              <a:gd name="connsiteY3" fmla="*/ 217515 h 269014"/>
              <a:gd name="connsiteX4" fmla="*/ 268722 w 440200"/>
              <a:gd name="connsiteY4" fmla="*/ 52415 h 269014"/>
              <a:gd name="connsiteX5" fmla="*/ 435 w 440200"/>
              <a:gd name="connsiteY5" fmla="*/ 28 h 26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200" h="269014">
                <a:moveTo>
                  <a:pt x="435" y="28"/>
                </a:moveTo>
                <a:cubicBezTo>
                  <a:pt x="-9090" y="-501"/>
                  <a:pt x="139870" y="6113"/>
                  <a:pt x="211572" y="49240"/>
                </a:cubicBezTo>
                <a:cubicBezTo>
                  <a:pt x="283274" y="92367"/>
                  <a:pt x="401278" y="230744"/>
                  <a:pt x="430647" y="258790"/>
                </a:cubicBezTo>
                <a:cubicBezTo>
                  <a:pt x="460016" y="286836"/>
                  <a:pt x="414772" y="251911"/>
                  <a:pt x="387785" y="217515"/>
                </a:cubicBezTo>
                <a:cubicBezTo>
                  <a:pt x="360798" y="183119"/>
                  <a:pt x="331428" y="88134"/>
                  <a:pt x="268722" y="52415"/>
                </a:cubicBezTo>
                <a:cubicBezTo>
                  <a:pt x="206016" y="16696"/>
                  <a:pt x="9960" y="557"/>
                  <a:pt x="435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E063643A-FFA0-41F5-9D81-494181DD0CF0}"/>
              </a:ext>
            </a:extLst>
          </p:cNvPr>
          <p:cNvSpPr/>
          <p:nvPr/>
        </p:nvSpPr>
        <p:spPr>
          <a:xfrm>
            <a:off x="4126776" y="1960498"/>
            <a:ext cx="402758" cy="549954"/>
          </a:xfrm>
          <a:custGeom>
            <a:avLst/>
            <a:gdLst>
              <a:gd name="connsiteX0" fmla="*/ 724 w 402758"/>
              <a:gd name="connsiteY0" fmla="*/ 65 h 549954"/>
              <a:gd name="connsiteX1" fmla="*/ 62637 w 402758"/>
              <a:gd name="connsiteY1" fmla="*/ 223902 h 549954"/>
              <a:gd name="connsiteX2" fmla="*/ 388074 w 402758"/>
              <a:gd name="connsiteY2" fmla="*/ 533465 h 549954"/>
              <a:gd name="connsiteX3" fmla="*/ 334099 w 402758"/>
              <a:gd name="connsiteY3" fmla="*/ 490602 h 549954"/>
              <a:gd name="connsiteX4" fmla="*/ 219799 w 402758"/>
              <a:gd name="connsiteY4" fmla="*/ 346140 h 549954"/>
              <a:gd name="connsiteX5" fmla="*/ 76924 w 402758"/>
              <a:gd name="connsiteY5" fmla="*/ 201677 h 549954"/>
              <a:gd name="connsiteX6" fmla="*/ 724 w 402758"/>
              <a:gd name="connsiteY6" fmla="*/ 65 h 54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758" h="549954">
                <a:moveTo>
                  <a:pt x="724" y="65"/>
                </a:moveTo>
                <a:cubicBezTo>
                  <a:pt x="-1657" y="3769"/>
                  <a:pt x="-1921" y="135002"/>
                  <a:pt x="62637" y="223902"/>
                </a:cubicBezTo>
                <a:cubicBezTo>
                  <a:pt x="127195" y="312802"/>
                  <a:pt x="342830" y="489015"/>
                  <a:pt x="388074" y="533465"/>
                </a:cubicBezTo>
                <a:cubicBezTo>
                  <a:pt x="433318" y="577915"/>
                  <a:pt x="362145" y="521823"/>
                  <a:pt x="334099" y="490602"/>
                </a:cubicBezTo>
                <a:cubicBezTo>
                  <a:pt x="306053" y="459381"/>
                  <a:pt x="262661" y="394294"/>
                  <a:pt x="219799" y="346140"/>
                </a:cubicBezTo>
                <a:cubicBezTo>
                  <a:pt x="176937" y="297986"/>
                  <a:pt x="114495" y="253271"/>
                  <a:pt x="76924" y="201677"/>
                </a:cubicBezTo>
                <a:cubicBezTo>
                  <a:pt x="39353" y="150083"/>
                  <a:pt x="3105" y="-3639"/>
                  <a:pt x="724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51DC8E77-77B9-4DAB-9980-545B9E437100}"/>
              </a:ext>
            </a:extLst>
          </p:cNvPr>
          <p:cNvSpPr/>
          <p:nvPr/>
        </p:nvSpPr>
        <p:spPr>
          <a:xfrm>
            <a:off x="4454413" y="2503409"/>
            <a:ext cx="330545" cy="82752"/>
          </a:xfrm>
          <a:custGeom>
            <a:avLst/>
            <a:gdLst>
              <a:gd name="connsiteX0" fmla="*/ 112 w 330545"/>
              <a:gd name="connsiteY0" fmla="*/ 14366 h 82752"/>
              <a:gd name="connsiteX1" fmla="*/ 233475 w 330545"/>
              <a:gd name="connsiteY1" fmla="*/ 33416 h 82752"/>
              <a:gd name="connsiteX2" fmla="*/ 330312 w 330545"/>
              <a:gd name="connsiteY2" fmla="*/ 82629 h 82752"/>
              <a:gd name="connsiteX3" fmla="*/ 258875 w 330545"/>
              <a:gd name="connsiteY3" fmla="*/ 17541 h 82752"/>
              <a:gd name="connsiteX4" fmla="*/ 203312 w 330545"/>
              <a:gd name="connsiteY4" fmla="*/ 79 h 82752"/>
              <a:gd name="connsiteX5" fmla="*/ 112 w 330545"/>
              <a:gd name="connsiteY5" fmla="*/ 14366 h 8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545" h="82752">
                <a:moveTo>
                  <a:pt x="112" y="14366"/>
                </a:moveTo>
                <a:cubicBezTo>
                  <a:pt x="5139" y="19922"/>
                  <a:pt x="178442" y="22039"/>
                  <a:pt x="233475" y="33416"/>
                </a:cubicBezTo>
                <a:cubicBezTo>
                  <a:pt x="288508" y="44793"/>
                  <a:pt x="326079" y="85275"/>
                  <a:pt x="330312" y="82629"/>
                </a:cubicBezTo>
                <a:cubicBezTo>
                  <a:pt x="334545" y="79983"/>
                  <a:pt x="280042" y="31299"/>
                  <a:pt x="258875" y="17541"/>
                </a:cubicBezTo>
                <a:cubicBezTo>
                  <a:pt x="237708" y="3783"/>
                  <a:pt x="246439" y="1137"/>
                  <a:pt x="203312" y="79"/>
                </a:cubicBezTo>
                <a:cubicBezTo>
                  <a:pt x="160185" y="-979"/>
                  <a:pt x="-4915" y="8810"/>
                  <a:pt x="112" y="14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6F77DCA5-3053-4793-A8E7-3BA546B52F4D}"/>
              </a:ext>
            </a:extLst>
          </p:cNvPr>
          <p:cNvSpPr/>
          <p:nvPr/>
        </p:nvSpPr>
        <p:spPr>
          <a:xfrm>
            <a:off x="3585497" y="2601912"/>
            <a:ext cx="62579" cy="103966"/>
          </a:xfrm>
          <a:custGeom>
            <a:avLst/>
            <a:gdLst>
              <a:gd name="connsiteX0" fmla="*/ 62578 w 62579"/>
              <a:gd name="connsiteY0" fmla="*/ 1 h 103966"/>
              <a:gd name="connsiteX1" fmla="*/ 8603 w 62579"/>
              <a:gd name="connsiteY1" fmla="*/ 57151 h 103966"/>
              <a:gd name="connsiteX2" fmla="*/ 7016 w 62579"/>
              <a:gd name="connsiteY2" fmla="*/ 103188 h 103966"/>
              <a:gd name="connsiteX3" fmla="*/ 666 w 62579"/>
              <a:gd name="connsiteY3" fmla="*/ 84138 h 103966"/>
              <a:gd name="connsiteX4" fmla="*/ 7016 w 62579"/>
              <a:gd name="connsiteY4" fmla="*/ 58738 h 103966"/>
              <a:gd name="connsiteX5" fmla="*/ 62578 w 62579"/>
              <a:gd name="connsiteY5" fmla="*/ 1 h 10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79" h="103966">
                <a:moveTo>
                  <a:pt x="62578" y="1"/>
                </a:moveTo>
                <a:cubicBezTo>
                  <a:pt x="62842" y="-263"/>
                  <a:pt x="17863" y="39953"/>
                  <a:pt x="8603" y="57151"/>
                </a:cubicBezTo>
                <a:cubicBezTo>
                  <a:pt x="-657" y="74349"/>
                  <a:pt x="8339" y="98690"/>
                  <a:pt x="7016" y="103188"/>
                </a:cubicBezTo>
                <a:cubicBezTo>
                  <a:pt x="5693" y="107686"/>
                  <a:pt x="666" y="91546"/>
                  <a:pt x="666" y="84138"/>
                </a:cubicBezTo>
                <a:cubicBezTo>
                  <a:pt x="666" y="76730"/>
                  <a:pt x="-3038" y="71703"/>
                  <a:pt x="7016" y="58738"/>
                </a:cubicBezTo>
                <a:cubicBezTo>
                  <a:pt x="17070" y="45774"/>
                  <a:pt x="62314" y="265"/>
                  <a:pt x="6257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47694BFE-E6AC-4295-B8F1-E923C7A9DBA8}"/>
              </a:ext>
            </a:extLst>
          </p:cNvPr>
          <p:cNvSpPr/>
          <p:nvPr/>
        </p:nvSpPr>
        <p:spPr>
          <a:xfrm>
            <a:off x="3480460" y="2628900"/>
            <a:ext cx="26375" cy="122760"/>
          </a:xfrm>
          <a:custGeom>
            <a:avLst/>
            <a:gdLst>
              <a:gd name="connsiteX0" fmla="*/ 26328 w 26375"/>
              <a:gd name="connsiteY0" fmla="*/ 0 h 122760"/>
              <a:gd name="connsiteX1" fmla="*/ 7278 w 26375"/>
              <a:gd name="connsiteY1" fmla="*/ 58738 h 122760"/>
              <a:gd name="connsiteX2" fmla="*/ 7278 w 26375"/>
              <a:gd name="connsiteY2" fmla="*/ 122238 h 122760"/>
              <a:gd name="connsiteX3" fmla="*/ 5690 w 26375"/>
              <a:gd name="connsiteY3" fmla="*/ 87313 h 122760"/>
              <a:gd name="connsiteX4" fmla="*/ 928 w 26375"/>
              <a:gd name="connsiteY4" fmla="*/ 58738 h 122760"/>
              <a:gd name="connsiteX5" fmla="*/ 26328 w 26375"/>
              <a:gd name="connsiteY5" fmla="*/ 0 h 12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75" h="122760">
                <a:moveTo>
                  <a:pt x="26328" y="0"/>
                </a:moveTo>
                <a:cubicBezTo>
                  <a:pt x="27386" y="0"/>
                  <a:pt x="10453" y="38365"/>
                  <a:pt x="7278" y="58738"/>
                </a:cubicBezTo>
                <a:cubicBezTo>
                  <a:pt x="4103" y="79111"/>
                  <a:pt x="7543" y="117476"/>
                  <a:pt x="7278" y="122238"/>
                </a:cubicBezTo>
                <a:cubicBezTo>
                  <a:pt x="7013" y="127000"/>
                  <a:pt x="6748" y="97896"/>
                  <a:pt x="5690" y="87313"/>
                </a:cubicBezTo>
                <a:cubicBezTo>
                  <a:pt x="4632" y="76730"/>
                  <a:pt x="-2512" y="70644"/>
                  <a:pt x="928" y="58738"/>
                </a:cubicBezTo>
                <a:cubicBezTo>
                  <a:pt x="4368" y="46832"/>
                  <a:pt x="25270" y="0"/>
                  <a:pt x="263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60940608-4C94-4F3A-85D6-A1D9EDA30D13}"/>
              </a:ext>
            </a:extLst>
          </p:cNvPr>
          <p:cNvSpPr/>
          <p:nvPr/>
        </p:nvSpPr>
        <p:spPr>
          <a:xfrm>
            <a:off x="3403524" y="2633463"/>
            <a:ext cx="37154" cy="94536"/>
          </a:xfrm>
          <a:custGeom>
            <a:avLst/>
            <a:gdLst>
              <a:gd name="connsiteX0" fmla="*/ 76 w 37154"/>
              <a:gd name="connsiteY0" fmla="*/ 200 h 94536"/>
              <a:gd name="connsiteX1" fmla="*/ 27064 w 37154"/>
              <a:gd name="connsiteY1" fmla="*/ 71637 h 94536"/>
              <a:gd name="connsiteX2" fmla="*/ 30239 w 37154"/>
              <a:gd name="connsiteY2" fmla="*/ 93862 h 94536"/>
              <a:gd name="connsiteX3" fmla="*/ 36589 w 37154"/>
              <a:gd name="connsiteY3" fmla="*/ 51000 h 94536"/>
              <a:gd name="connsiteX4" fmla="*/ 76 w 37154"/>
              <a:gd name="connsiteY4" fmla="*/ 200 h 9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4" h="94536">
                <a:moveTo>
                  <a:pt x="76" y="200"/>
                </a:moveTo>
                <a:cubicBezTo>
                  <a:pt x="-1511" y="3639"/>
                  <a:pt x="22037" y="56027"/>
                  <a:pt x="27064" y="71637"/>
                </a:cubicBezTo>
                <a:cubicBezTo>
                  <a:pt x="32091" y="87247"/>
                  <a:pt x="28652" y="97301"/>
                  <a:pt x="30239" y="93862"/>
                </a:cubicBezTo>
                <a:cubicBezTo>
                  <a:pt x="31826" y="90423"/>
                  <a:pt x="39235" y="63435"/>
                  <a:pt x="36589" y="51000"/>
                </a:cubicBezTo>
                <a:cubicBezTo>
                  <a:pt x="33943" y="38565"/>
                  <a:pt x="1663" y="-3239"/>
                  <a:pt x="76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EFCFA569-C198-4DB2-ADB2-C3BD63ACDE45}"/>
              </a:ext>
            </a:extLst>
          </p:cNvPr>
          <p:cNvSpPr/>
          <p:nvPr/>
        </p:nvSpPr>
        <p:spPr>
          <a:xfrm>
            <a:off x="3738537" y="2885955"/>
            <a:ext cx="152918" cy="54118"/>
          </a:xfrm>
          <a:custGeom>
            <a:avLst/>
            <a:gdLst>
              <a:gd name="connsiteX0" fmla="*/ 26 w 152918"/>
              <a:gd name="connsiteY0" fmla="*/ 120 h 54118"/>
              <a:gd name="connsiteX1" fmla="*/ 41301 w 152918"/>
              <a:gd name="connsiteY1" fmla="*/ 42983 h 54118"/>
              <a:gd name="connsiteX2" fmla="*/ 150838 w 152918"/>
              <a:gd name="connsiteY2" fmla="*/ 54095 h 54118"/>
              <a:gd name="connsiteX3" fmla="*/ 115913 w 152918"/>
              <a:gd name="connsiteY3" fmla="*/ 46158 h 54118"/>
              <a:gd name="connsiteX4" fmla="*/ 46063 w 152918"/>
              <a:gd name="connsiteY4" fmla="*/ 30283 h 54118"/>
              <a:gd name="connsiteX5" fmla="*/ 26 w 152918"/>
              <a:gd name="connsiteY5" fmla="*/ 120 h 5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918" h="54118">
                <a:moveTo>
                  <a:pt x="26" y="120"/>
                </a:moveTo>
                <a:cubicBezTo>
                  <a:pt x="-768" y="2237"/>
                  <a:pt x="16166" y="33987"/>
                  <a:pt x="41301" y="42983"/>
                </a:cubicBezTo>
                <a:cubicBezTo>
                  <a:pt x="66436" y="51979"/>
                  <a:pt x="138403" y="53566"/>
                  <a:pt x="150838" y="54095"/>
                </a:cubicBezTo>
                <a:cubicBezTo>
                  <a:pt x="163273" y="54624"/>
                  <a:pt x="115913" y="46158"/>
                  <a:pt x="115913" y="46158"/>
                </a:cubicBezTo>
                <a:cubicBezTo>
                  <a:pt x="98450" y="42189"/>
                  <a:pt x="63525" y="36104"/>
                  <a:pt x="46063" y="30283"/>
                </a:cubicBezTo>
                <a:cubicBezTo>
                  <a:pt x="28601" y="24462"/>
                  <a:pt x="820" y="-1997"/>
                  <a:pt x="26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A558D5E3-A887-4C17-AD72-2602CAB889F7}"/>
              </a:ext>
            </a:extLst>
          </p:cNvPr>
          <p:cNvSpPr/>
          <p:nvPr/>
        </p:nvSpPr>
        <p:spPr>
          <a:xfrm>
            <a:off x="3304852" y="2889245"/>
            <a:ext cx="43275" cy="60352"/>
          </a:xfrm>
          <a:custGeom>
            <a:avLst/>
            <a:gdLst>
              <a:gd name="connsiteX0" fmla="*/ 43186 w 43275"/>
              <a:gd name="connsiteY0" fmla="*/ 5 h 60352"/>
              <a:gd name="connsiteX1" fmla="*/ 17786 w 43275"/>
              <a:gd name="connsiteY1" fmla="*/ 46043 h 60352"/>
              <a:gd name="connsiteX2" fmla="*/ 323 w 43275"/>
              <a:gd name="connsiteY2" fmla="*/ 60330 h 60352"/>
              <a:gd name="connsiteX3" fmla="*/ 8261 w 43275"/>
              <a:gd name="connsiteY3" fmla="*/ 49218 h 60352"/>
              <a:gd name="connsiteX4" fmla="*/ 43186 w 43275"/>
              <a:gd name="connsiteY4" fmla="*/ 5 h 6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75" h="60352">
                <a:moveTo>
                  <a:pt x="43186" y="5"/>
                </a:moveTo>
                <a:cubicBezTo>
                  <a:pt x="44773" y="-524"/>
                  <a:pt x="24930" y="35989"/>
                  <a:pt x="17786" y="46043"/>
                </a:cubicBezTo>
                <a:cubicBezTo>
                  <a:pt x="10642" y="56097"/>
                  <a:pt x="1910" y="59801"/>
                  <a:pt x="323" y="60330"/>
                </a:cubicBezTo>
                <a:cubicBezTo>
                  <a:pt x="-1264" y="60859"/>
                  <a:pt x="3234" y="51864"/>
                  <a:pt x="8261" y="49218"/>
                </a:cubicBezTo>
                <a:cubicBezTo>
                  <a:pt x="13288" y="46572"/>
                  <a:pt x="41599" y="534"/>
                  <a:pt x="4318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1FC5C470-6378-40A6-844D-42FEC0799BE0}"/>
              </a:ext>
            </a:extLst>
          </p:cNvPr>
          <p:cNvSpPr/>
          <p:nvPr/>
        </p:nvSpPr>
        <p:spPr>
          <a:xfrm>
            <a:off x="3117311" y="3384550"/>
            <a:ext cx="293000" cy="40979"/>
          </a:xfrm>
          <a:custGeom>
            <a:avLst/>
            <a:gdLst>
              <a:gd name="connsiteX0" fmla="*/ 539 w 293000"/>
              <a:gd name="connsiteY0" fmla="*/ 0 h 40979"/>
              <a:gd name="connsiteX1" fmla="*/ 156114 w 293000"/>
              <a:gd name="connsiteY1" fmla="*/ 28575 h 40979"/>
              <a:gd name="connsiteX2" fmla="*/ 287877 w 293000"/>
              <a:gd name="connsiteY2" fmla="*/ 30163 h 40979"/>
              <a:gd name="connsiteX3" fmla="*/ 260889 w 293000"/>
              <a:gd name="connsiteY3" fmla="*/ 39688 h 40979"/>
              <a:gd name="connsiteX4" fmla="*/ 211677 w 293000"/>
              <a:gd name="connsiteY4" fmla="*/ 39688 h 40979"/>
              <a:gd name="connsiteX5" fmla="*/ 108489 w 293000"/>
              <a:gd name="connsiteY5" fmla="*/ 28575 h 40979"/>
              <a:gd name="connsiteX6" fmla="*/ 539 w 293000"/>
              <a:gd name="connsiteY6" fmla="*/ 0 h 4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000" h="40979">
                <a:moveTo>
                  <a:pt x="539" y="0"/>
                </a:moveTo>
                <a:cubicBezTo>
                  <a:pt x="8476" y="0"/>
                  <a:pt x="108224" y="23548"/>
                  <a:pt x="156114" y="28575"/>
                </a:cubicBezTo>
                <a:cubicBezTo>
                  <a:pt x="204004" y="33602"/>
                  <a:pt x="270415" y="28311"/>
                  <a:pt x="287877" y="30163"/>
                </a:cubicBezTo>
                <a:cubicBezTo>
                  <a:pt x="305339" y="32015"/>
                  <a:pt x="273589" y="38101"/>
                  <a:pt x="260889" y="39688"/>
                </a:cubicBezTo>
                <a:cubicBezTo>
                  <a:pt x="248189" y="41275"/>
                  <a:pt x="237077" y="41540"/>
                  <a:pt x="211677" y="39688"/>
                </a:cubicBezTo>
                <a:cubicBezTo>
                  <a:pt x="186277" y="37836"/>
                  <a:pt x="142620" y="35454"/>
                  <a:pt x="108489" y="28575"/>
                </a:cubicBezTo>
                <a:cubicBezTo>
                  <a:pt x="74358" y="21696"/>
                  <a:pt x="-7398" y="0"/>
                  <a:pt x="5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E20A33B7-6996-4C36-9D8F-598E7325BB34}"/>
              </a:ext>
            </a:extLst>
          </p:cNvPr>
          <p:cNvSpPr/>
          <p:nvPr/>
        </p:nvSpPr>
        <p:spPr>
          <a:xfrm>
            <a:off x="3063693" y="3376002"/>
            <a:ext cx="54609" cy="289497"/>
          </a:xfrm>
          <a:custGeom>
            <a:avLst/>
            <a:gdLst>
              <a:gd name="connsiteX0" fmla="*/ 46220 w 54609"/>
              <a:gd name="connsiteY0" fmla="*/ 611 h 289497"/>
              <a:gd name="connsiteX1" fmla="*/ 38282 w 54609"/>
              <a:gd name="connsiteY1" fmla="*/ 113323 h 289497"/>
              <a:gd name="connsiteX2" fmla="*/ 28757 w 54609"/>
              <a:gd name="connsiteY2" fmla="*/ 194286 h 289497"/>
              <a:gd name="connsiteX3" fmla="*/ 182 w 54609"/>
              <a:gd name="connsiteY3" fmla="*/ 286361 h 289497"/>
              <a:gd name="connsiteX4" fmla="*/ 17645 w 54609"/>
              <a:gd name="connsiteY4" fmla="*/ 259373 h 289497"/>
              <a:gd name="connsiteX5" fmla="*/ 39870 w 54609"/>
              <a:gd name="connsiteY5" fmla="*/ 175236 h 289497"/>
              <a:gd name="connsiteX6" fmla="*/ 54157 w 54609"/>
              <a:gd name="connsiteY6" fmla="*/ 72048 h 289497"/>
              <a:gd name="connsiteX7" fmla="*/ 46220 w 54609"/>
              <a:gd name="connsiteY7" fmla="*/ 611 h 28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09" h="289497">
                <a:moveTo>
                  <a:pt x="46220" y="611"/>
                </a:moveTo>
                <a:cubicBezTo>
                  <a:pt x="43574" y="7490"/>
                  <a:pt x="41192" y="81044"/>
                  <a:pt x="38282" y="113323"/>
                </a:cubicBezTo>
                <a:cubicBezTo>
                  <a:pt x="35372" y="145602"/>
                  <a:pt x="35107" y="165446"/>
                  <a:pt x="28757" y="194286"/>
                </a:cubicBezTo>
                <a:cubicBezTo>
                  <a:pt x="22407" y="223126"/>
                  <a:pt x="2034" y="275513"/>
                  <a:pt x="182" y="286361"/>
                </a:cubicBezTo>
                <a:cubicBezTo>
                  <a:pt x="-1670" y="297209"/>
                  <a:pt x="11030" y="277894"/>
                  <a:pt x="17645" y="259373"/>
                </a:cubicBezTo>
                <a:cubicBezTo>
                  <a:pt x="24260" y="240852"/>
                  <a:pt x="33785" y="206457"/>
                  <a:pt x="39870" y="175236"/>
                </a:cubicBezTo>
                <a:cubicBezTo>
                  <a:pt x="45955" y="144015"/>
                  <a:pt x="51776" y="97448"/>
                  <a:pt x="54157" y="72048"/>
                </a:cubicBezTo>
                <a:cubicBezTo>
                  <a:pt x="56538" y="46648"/>
                  <a:pt x="48866" y="-6268"/>
                  <a:pt x="46220" y="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6BF0B9B9-C80F-4388-83C1-F33C997B9E0E}"/>
              </a:ext>
            </a:extLst>
          </p:cNvPr>
          <p:cNvSpPr/>
          <p:nvPr/>
        </p:nvSpPr>
        <p:spPr>
          <a:xfrm>
            <a:off x="3051074" y="3676397"/>
            <a:ext cx="333478" cy="243644"/>
          </a:xfrm>
          <a:custGeom>
            <a:avLst/>
            <a:gdLst>
              <a:gd name="connsiteX0" fmla="*/ 101 w 333478"/>
              <a:gd name="connsiteY0" fmla="*/ 253 h 243644"/>
              <a:gd name="connsiteX1" fmla="*/ 179489 w 333478"/>
              <a:gd name="connsiteY1" fmla="*/ 70103 h 243644"/>
              <a:gd name="connsiteX2" fmla="*/ 276326 w 333478"/>
              <a:gd name="connsiteY2" fmla="*/ 117728 h 243644"/>
              <a:gd name="connsiteX3" fmla="*/ 322364 w 333478"/>
              <a:gd name="connsiteY3" fmla="*/ 162178 h 243644"/>
              <a:gd name="connsiteX4" fmla="*/ 328714 w 333478"/>
              <a:gd name="connsiteY4" fmla="*/ 189166 h 243644"/>
              <a:gd name="connsiteX5" fmla="*/ 271564 w 333478"/>
              <a:gd name="connsiteY5" fmla="*/ 243141 h 243644"/>
              <a:gd name="connsiteX6" fmla="*/ 298551 w 333478"/>
              <a:gd name="connsiteY6" fmla="*/ 212978 h 243644"/>
              <a:gd name="connsiteX7" fmla="*/ 333476 w 333478"/>
              <a:gd name="connsiteY7" fmla="*/ 160591 h 243644"/>
              <a:gd name="connsiteX8" fmla="*/ 296964 w 333478"/>
              <a:gd name="connsiteY8" fmla="*/ 119316 h 243644"/>
              <a:gd name="connsiteX9" fmla="*/ 155676 w 333478"/>
              <a:gd name="connsiteY9" fmla="*/ 49466 h 243644"/>
              <a:gd name="connsiteX10" fmla="*/ 101 w 333478"/>
              <a:gd name="connsiteY10" fmla="*/ 253 h 24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478" h="243644">
                <a:moveTo>
                  <a:pt x="101" y="253"/>
                </a:moveTo>
                <a:cubicBezTo>
                  <a:pt x="4070" y="3692"/>
                  <a:pt x="133452" y="50524"/>
                  <a:pt x="179489" y="70103"/>
                </a:cubicBezTo>
                <a:cubicBezTo>
                  <a:pt x="225527" y="89682"/>
                  <a:pt x="252514" y="102382"/>
                  <a:pt x="276326" y="117728"/>
                </a:cubicBezTo>
                <a:cubicBezTo>
                  <a:pt x="300138" y="133074"/>
                  <a:pt x="313633" y="150272"/>
                  <a:pt x="322364" y="162178"/>
                </a:cubicBezTo>
                <a:cubicBezTo>
                  <a:pt x="331095" y="174084"/>
                  <a:pt x="337181" y="175672"/>
                  <a:pt x="328714" y="189166"/>
                </a:cubicBezTo>
                <a:cubicBezTo>
                  <a:pt x="320247" y="202660"/>
                  <a:pt x="276591" y="239172"/>
                  <a:pt x="271564" y="243141"/>
                </a:cubicBezTo>
                <a:cubicBezTo>
                  <a:pt x="266537" y="247110"/>
                  <a:pt x="288232" y="226736"/>
                  <a:pt x="298551" y="212978"/>
                </a:cubicBezTo>
                <a:cubicBezTo>
                  <a:pt x="308870" y="199220"/>
                  <a:pt x="333740" y="176201"/>
                  <a:pt x="333476" y="160591"/>
                </a:cubicBezTo>
                <a:cubicBezTo>
                  <a:pt x="333212" y="144981"/>
                  <a:pt x="326597" y="137837"/>
                  <a:pt x="296964" y="119316"/>
                </a:cubicBezTo>
                <a:cubicBezTo>
                  <a:pt x="267331" y="100795"/>
                  <a:pt x="201184" y="69839"/>
                  <a:pt x="155676" y="49466"/>
                </a:cubicBezTo>
                <a:cubicBezTo>
                  <a:pt x="110168" y="29093"/>
                  <a:pt x="-3868" y="-3186"/>
                  <a:pt x="101" y="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E3EECA45-EECD-4CA5-8638-DDEC8B8D1AF1}"/>
              </a:ext>
            </a:extLst>
          </p:cNvPr>
          <p:cNvSpPr/>
          <p:nvPr/>
        </p:nvSpPr>
        <p:spPr>
          <a:xfrm>
            <a:off x="3331101" y="3743283"/>
            <a:ext cx="218549" cy="164244"/>
          </a:xfrm>
          <a:custGeom>
            <a:avLst/>
            <a:gdLst>
              <a:gd name="connsiteX0" fmla="*/ 218549 w 218549"/>
              <a:gd name="connsiteY0" fmla="*/ 42 h 164244"/>
              <a:gd name="connsiteX1" fmla="*/ 94724 w 218549"/>
              <a:gd name="connsiteY1" fmla="*/ 87355 h 164244"/>
              <a:gd name="connsiteX2" fmla="*/ 1062 w 218549"/>
              <a:gd name="connsiteY2" fmla="*/ 163555 h 164244"/>
              <a:gd name="connsiteX3" fmla="*/ 47099 w 218549"/>
              <a:gd name="connsiteY3" fmla="*/ 122280 h 164244"/>
              <a:gd name="connsiteX4" fmla="*/ 93137 w 218549"/>
              <a:gd name="connsiteY4" fmla="*/ 76242 h 164244"/>
              <a:gd name="connsiteX5" fmla="*/ 218549 w 218549"/>
              <a:gd name="connsiteY5" fmla="*/ 42 h 16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49" h="164244">
                <a:moveTo>
                  <a:pt x="218549" y="42"/>
                </a:moveTo>
                <a:cubicBezTo>
                  <a:pt x="218813" y="1894"/>
                  <a:pt x="130972" y="60103"/>
                  <a:pt x="94724" y="87355"/>
                </a:cubicBezTo>
                <a:cubicBezTo>
                  <a:pt x="58476" y="114607"/>
                  <a:pt x="8999" y="157734"/>
                  <a:pt x="1062" y="163555"/>
                </a:cubicBezTo>
                <a:cubicBezTo>
                  <a:pt x="-6875" y="169376"/>
                  <a:pt x="31753" y="136832"/>
                  <a:pt x="47099" y="122280"/>
                </a:cubicBezTo>
                <a:cubicBezTo>
                  <a:pt x="62445" y="107728"/>
                  <a:pt x="68002" y="95027"/>
                  <a:pt x="93137" y="76242"/>
                </a:cubicBezTo>
                <a:cubicBezTo>
                  <a:pt x="118272" y="57457"/>
                  <a:pt x="218285" y="-1810"/>
                  <a:pt x="218549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4ECF6670-B98B-4756-9A31-DC813CDDA3AB}"/>
              </a:ext>
            </a:extLst>
          </p:cNvPr>
          <p:cNvSpPr/>
          <p:nvPr/>
        </p:nvSpPr>
        <p:spPr>
          <a:xfrm>
            <a:off x="3116263" y="3370263"/>
            <a:ext cx="282963" cy="36589"/>
          </a:xfrm>
          <a:custGeom>
            <a:avLst/>
            <a:gdLst>
              <a:gd name="connsiteX0" fmla="*/ 0 w 282963"/>
              <a:gd name="connsiteY0" fmla="*/ 0 h 36589"/>
              <a:gd name="connsiteX1" fmla="*/ 139700 w 282963"/>
              <a:gd name="connsiteY1" fmla="*/ 26987 h 36589"/>
              <a:gd name="connsiteX2" fmla="*/ 279400 w 282963"/>
              <a:gd name="connsiteY2" fmla="*/ 36512 h 36589"/>
              <a:gd name="connsiteX3" fmla="*/ 244475 w 282963"/>
              <a:gd name="connsiteY3" fmla="*/ 31750 h 36589"/>
              <a:gd name="connsiteX4" fmla="*/ 187325 w 282963"/>
              <a:gd name="connsiteY4" fmla="*/ 23812 h 36589"/>
              <a:gd name="connsiteX5" fmla="*/ 0 w 282963"/>
              <a:gd name="connsiteY5" fmla="*/ 0 h 3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963" h="36589">
                <a:moveTo>
                  <a:pt x="0" y="0"/>
                </a:moveTo>
                <a:cubicBezTo>
                  <a:pt x="46566" y="10451"/>
                  <a:pt x="93133" y="20902"/>
                  <a:pt x="139700" y="26987"/>
                </a:cubicBezTo>
                <a:cubicBezTo>
                  <a:pt x="186267" y="33072"/>
                  <a:pt x="261938" y="35718"/>
                  <a:pt x="279400" y="36512"/>
                </a:cubicBezTo>
                <a:cubicBezTo>
                  <a:pt x="296862" y="37306"/>
                  <a:pt x="244475" y="31750"/>
                  <a:pt x="244475" y="31750"/>
                </a:cubicBezTo>
                <a:lnTo>
                  <a:pt x="187325" y="2381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A1E165BD-5576-4CF0-B7F7-4EA59A464163}"/>
              </a:ext>
            </a:extLst>
          </p:cNvPr>
          <p:cNvSpPr/>
          <p:nvPr/>
        </p:nvSpPr>
        <p:spPr>
          <a:xfrm>
            <a:off x="3037189" y="3367337"/>
            <a:ext cx="66795" cy="307517"/>
          </a:xfrm>
          <a:custGeom>
            <a:avLst/>
            <a:gdLst>
              <a:gd name="connsiteX0" fmla="*/ 58436 w 66795"/>
              <a:gd name="connsiteY0" fmla="*/ 1338 h 307517"/>
              <a:gd name="connsiteX1" fmla="*/ 63199 w 66795"/>
              <a:gd name="connsiteY1" fmla="*/ 109288 h 307517"/>
              <a:gd name="connsiteX2" fmla="*/ 1286 w 66795"/>
              <a:gd name="connsiteY2" fmla="*/ 299788 h 307517"/>
              <a:gd name="connsiteX3" fmla="*/ 23511 w 66795"/>
              <a:gd name="connsiteY3" fmla="*/ 261688 h 307517"/>
              <a:gd name="connsiteX4" fmla="*/ 50499 w 66795"/>
              <a:gd name="connsiteY4" fmla="*/ 180726 h 307517"/>
              <a:gd name="connsiteX5" fmla="*/ 58436 w 66795"/>
              <a:gd name="connsiteY5" fmla="*/ 1338 h 30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95" h="307517">
                <a:moveTo>
                  <a:pt x="58436" y="1338"/>
                </a:moveTo>
                <a:cubicBezTo>
                  <a:pt x="60553" y="-10568"/>
                  <a:pt x="72724" y="59546"/>
                  <a:pt x="63199" y="109288"/>
                </a:cubicBezTo>
                <a:cubicBezTo>
                  <a:pt x="53674" y="159030"/>
                  <a:pt x="7901" y="274388"/>
                  <a:pt x="1286" y="299788"/>
                </a:cubicBezTo>
                <a:cubicBezTo>
                  <a:pt x="-5329" y="325188"/>
                  <a:pt x="15309" y="281531"/>
                  <a:pt x="23511" y="261688"/>
                </a:cubicBezTo>
                <a:cubicBezTo>
                  <a:pt x="31713" y="241845"/>
                  <a:pt x="44414" y="219884"/>
                  <a:pt x="50499" y="180726"/>
                </a:cubicBezTo>
                <a:cubicBezTo>
                  <a:pt x="56584" y="141568"/>
                  <a:pt x="56319" y="13244"/>
                  <a:pt x="58436" y="1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D60C0EDC-7F76-4FA8-95CC-E44DAD749B1F}"/>
              </a:ext>
            </a:extLst>
          </p:cNvPr>
          <p:cNvSpPr/>
          <p:nvPr/>
        </p:nvSpPr>
        <p:spPr>
          <a:xfrm>
            <a:off x="2740025" y="3575050"/>
            <a:ext cx="629575" cy="266581"/>
          </a:xfrm>
          <a:custGeom>
            <a:avLst/>
            <a:gdLst>
              <a:gd name="connsiteX0" fmla="*/ 0 w 629575"/>
              <a:gd name="connsiteY0" fmla="*/ 0 h 266581"/>
              <a:gd name="connsiteX1" fmla="*/ 293688 w 629575"/>
              <a:gd name="connsiteY1" fmla="*/ 100013 h 266581"/>
              <a:gd name="connsiteX2" fmla="*/ 558800 w 629575"/>
              <a:gd name="connsiteY2" fmla="*/ 220663 h 266581"/>
              <a:gd name="connsiteX3" fmla="*/ 628650 w 629575"/>
              <a:gd name="connsiteY3" fmla="*/ 265113 h 266581"/>
              <a:gd name="connsiteX4" fmla="*/ 584200 w 629575"/>
              <a:gd name="connsiteY4" fmla="*/ 246063 h 266581"/>
              <a:gd name="connsiteX5" fmla="*/ 393700 w 629575"/>
              <a:gd name="connsiteY5" fmla="*/ 152400 h 266581"/>
              <a:gd name="connsiteX6" fmla="*/ 134938 w 629575"/>
              <a:gd name="connsiteY6" fmla="*/ 55563 h 266581"/>
              <a:gd name="connsiteX7" fmla="*/ 0 w 629575"/>
              <a:gd name="connsiteY7" fmla="*/ 0 h 26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9575" h="266581">
                <a:moveTo>
                  <a:pt x="0" y="0"/>
                </a:moveTo>
                <a:cubicBezTo>
                  <a:pt x="100277" y="31618"/>
                  <a:pt x="200555" y="63236"/>
                  <a:pt x="293688" y="100013"/>
                </a:cubicBezTo>
                <a:cubicBezTo>
                  <a:pt x="386821" y="136790"/>
                  <a:pt x="502973" y="193146"/>
                  <a:pt x="558800" y="220663"/>
                </a:cubicBezTo>
                <a:cubicBezTo>
                  <a:pt x="614627" y="248180"/>
                  <a:pt x="624417" y="260880"/>
                  <a:pt x="628650" y="265113"/>
                </a:cubicBezTo>
                <a:cubicBezTo>
                  <a:pt x="632883" y="269346"/>
                  <a:pt x="623358" y="264849"/>
                  <a:pt x="584200" y="246063"/>
                </a:cubicBezTo>
                <a:cubicBezTo>
                  <a:pt x="545042" y="227278"/>
                  <a:pt x="468577" y="184150"/>
                  <a:pt x="393700" y="152400"/>
                </a:cubicBezTo>
                <a:cubicBezTo>
                  <a:pt x="318823" y="120650"/>
                  <a:pt x="134938" y="55563"/>
                  <a:pt x="134938" y="5556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95A67548-E0FC-4DE8-8B1D-87496D8A03C4}"/>
              </a:ext>
            </a:extLst>
          </p:cNvPr>
          <p:cNvSpPr/>
          <p:nvPr/>
        </p:nvSpPr>
        <p:spPr>
          <a:xfrm>
            <a:off x="2039357" y="3577236"/>
            <a:ext cx="677682" cy="631389"/>
          </a:xfrm>
          <a:custGeom>
            <a:avLst/>
            <a:gdLst>
              <a:gd name="connsiteX0" fmla="*/ 674210 w 677682"/>
              <a:gd name="connsiteY0" fmla="*/ 6281 h 631389"/>
              <a:gd name="connsiteX1" fmla="*/ 405393 w 677682"/>
              <a:gd name="connsiteY1" fmla="*/ 239114 h 631389"/>
              <a:gd name="connsiteX2" fmla="*/ 24393 w 677682"/>
              <a:gd name="connsiteY2" fmla="*/ 609531 h 631389"/>
              <a:gd name="connsiteX3" fmla="*/ 60376 w 677682"/>
              <a:gd name="connsiteY3" fmla="*/ 565081 h 631389"/>
              <a:gd name="connsiteX4" fmla="*/ 240293 w 677682"/>
              <a:gd name="connsiteY4" fmla="*/ 372464 h 631389"/>
              <a:gd name="connsiteX5" fmla="*/ 536626 w 677682"/>
              <a:gd name="connsiteY5" fmla="*/ 93064 h 631389"/>
              <a:gd name="connsiteX6" fmla="*/ 674210 w 677682"/>
              <a:gd name="connsiteY6" fmla="*/ 6281 h 63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682" h="631389">
                <a:moveTo>
                  <a:pt x="674210" y="6281"/>
                </a:moveTo>
                <a:cubicBezTo>
                  <a:pt x="652338" y="30623"/>
                  <a:pt x="513696" y="138572"/>
                  <a:pt x="405393" y="239114"/>
                </a:cubicBezTo>
                <a:cubicBezTo>
                  <a:pt x="297090" y="339656"/>
                  <a:pt x="81896" y="555203"/>
                  <a:pt x="24393" y="609531"/>
                </a:cubicBezTo>
                <a:cubicBezTo>
                  <a:pt x="-33110" y="663859"/>
                  <a:pt x="24393" y="604592"/>
                  <a:pt x="60376" y="565081"/>
                </a:cubicBezTo>
                <a:cubicBezTo>
                  <a:pt x="96359" y="525570"/>
                  <a:pt x="160918" y="451134"/>
                  <a:pt x="240293" y="372464"/>
                </a:cubicBezTo>
                <a:cubicBezTo>
                  <a:pt x="319668" y="293795"/>
                  <a:pt x="462896" y="154094"/>
                  <a:pt x="536626" y="93064"/>
                </a:cubicBezTo>
                <a:cubicBezTo>
                  <a:pt x="610356" y="32034"/>
                  <a:pt x="696082" y="-18061"/>
                  <a:pt x="674210" y="6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813DAB9E-28EB-4FFA-BBDC-B867A977C8C8}"/>
              </a:ext>
            </a:extLst>
          </p:cNvPr>
          <p:cNvSpPr/>
          <p:nvPr/>
        </p:nvSpPr>
        <p:spPr>
          <a:xfrm>
            <a:off x="1402673" y="4196304"/>
            <a:ext cx="658472" cy="975546"/>
          </a:xfrm>
          <a:custGeom>
            <a:avLst/>
            <a:gdLst>
              <a:gd name="connsiteX0" fmla="*/ 642027 w 658472"/>
              <a:gd name="connsiteY0" fmla="*/ 17979 h 975546"/>
              <a:gd name="connsiteX1" fmla="*/ 303360 w 658472"/>
              <a:gd name="connsiteY1" fmla="*/ 449779 h 975546"/>
              <a:gd name="connsiteX2" fmla="*/ 131910 w 658472"/>
              <a:gd name="connsiteY2" fmla="*/ 714363 h 975546"/>
              <a:gd name="connsiteX3" fmla="*/ 4910 w 658472"/>
              <a:gd name="connsiteY3" fmla="*/ 957779 h 975546"/>
              <a:gd name="connsiteX4" fmla="*/ 45127 w 658472"/>
              <a:gd name="connsiteY4" fmla="*/ 917563 h 975546"/>
              <a:gd name="connsiteX5" fmla="*/ 220810 w 658472"/>
              <a:gd name="connsiteY5" fmla="*/ 604296 h 975546"/>
              <a:gd name="connsiteX6" fmla="*/ 565827 w 658472"/>
              <a:gd name="connsiteY6" fmla="*/ 132279 h 975546"/>
              <a:gd name="connsiteX7" fmla="*/ 642027 w 658472"/>
              <a:gd name="connsiteY7" fmla="*/ 17979 h 97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472" h="975546">
                <a:moveTo>
                  <a:pt x="642027" y="17979"/>
                </a:moveTo>
                <a:cubicBezTo>
                  <a:pt x="598282" y="70896"/>
                  <a:pt x="388379" y="333715"/>
                  <a:pt x="303360" y="449779"/>
                </a:cubicBezTo>
                <a:cubicBezTo>
                  <a:pt x="218340" y="565843"/>
                  <a:pt x="181652" y="629696"/>
                  <a:pt x="131910" y="714363"/>
                </a:cubicBezTo>
                <a:cubicBezTo>
                  <a:pt x="82168" y="799030"/>
                  <a:pt x="19374" y="923912"/>
                  <a:pt x="4910" y="957779"/>
                </a:cubicBezTo>
                <a:cubicBezTo>
                  <a:pt x="-9554" y="991646"/>
                  <a:pt x="9144" y="976477"/>
                  <a:pt x="45127" y="917563"/>
                </a:cubicBezTo>
                <a:cubicBezTo>
                  <a:pt x="81110" y="858649"/>
                  <a:pt x="134027" y="735177"/>
                  <a:pt x="220810" y="604296"/>
                </a:cubicBezTo>
                <a:cubicBezTo>
                  <a:pt x="307593" y="473415"/>
                  <a:pt x="495624" y="227882"/>
                  <a:pt x="565827" y="132279"/>
                </a:cubicBezTo>
                <a:cubicBezTo>
                  <a:pt x="636030" y="36676"/>
                  <a:pt x="685772" y="-34938"/>
                  <a:pt x="642027" y="17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3B3BD5ED-1046-4924-B063-8DDD1B8A0FE0}"/>
              </a:ext>
            </a:extLst>
          </p:cNvPr>
          <p:cNvSpPr/>
          <p:nvPr/>
        </p:nvSpPr>
        <p:spPr>
          <a:xfrm>
            <a:off x="2725539" y="3884050"/>
            <a:ext cx="608220" cy="430936"/>
          </a:xfrm>
          <a:custGeom>
            <a:avLst/>
            <a:gdLst>
              <a:gd name="connsiteX0" fmla="*/ 608211 w 608220"/>
              <a:gd name="connsiteY0" fmla="*/ 33 h 430936"/>
              <a:gd name="connsiteX1" fmla="*/ 263194 w 608220"/>
              <a:gd name="connsiteY1" fmla="*/ 254033 h 430936"/>
              <a:gd name="connsiteX2" fmla="*/ 9194 w 608220"/>
              <a:gd name="connsiteY2" fmla="*/ 425483 h 430936"/>
              <a:gd name="connsiteX3" fmla="*/ 51528 w 608220"/>
              <a:gd name="connsiteY3" fmla="*/ 391617 h 430936"/>
              <a:gd name="connsiteX4" fmla="*/ 252611 w 608220"/>
              <a:gd name="connsiteY4" fmla="*/ 237100 h 430936"/>
              <a:gd name="connsiteX5" fmla="*/ 608211 w 608220"/>
              <a:gd name="connsiteY5" fmla="*/ 33 h 43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20" h="430936">
                <a:moveTo>
                  <a:pt x="608211" y="33"/>
                </a:moveTo>
                <a:cubicBezTo>
                  <a:pt x="609975" y="2855"/>
                  <a:pt x="363030" y="183125"/>
                  <a:pt x="263194" y="254033"/>
                </a:cubicBezTo>
                <a:cubicBezTo>
                  <a:pt x="163358" y="324941"/>
                  <a:pt x="44472" y="402552"/>
                  <a:pt x="9194" y="425483"/>
                </a:cubicBezTo>
                <a:cubicBezTo>
                  <a:pt x="-26084" y="448414"/>
                  <a:pt x="51528" y="391617"/>
                  <a:pt x="51528" y="391617"/>
                </a:cubicBezTo>
                <a:cubicBezTo>
                  <a:pt x="92098" y="360220"/>
                  <a:pt x="160889" y="301306"/>
                  <a:pt x="252611" y="237100"/>
                </a:cubicBezTo>
                <a:cubicBezTo>
                  <a:pt x="344333" y="172894"/>
                  <a:pt x="606447" y="-2789"/>
                  <a:pt x="608211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4E4F7770-881A-494B-BE32-1AB50D0C33FE}"/>
              </a:ext>
            </a:extLst>
          </p:cNvPr>
          <p:cNvSpPr/>
          <p:nvPr/>
        </p:nvSpPr>
        <p:spPr>
          <a:xfrm>
            <a:off x="2140548" y="4299198"/>
            <a:ext cx="618306" cy="426304"/>
          </a:xfrm>
          <a:custGeom>
            <a:avLst/>
            <a:gdLst>
              <a:gd name="connsiteX0" fmla="*/ 1519 w 618306"/>
              <a:gd name="connsiteY0" fmla="*/ 425202 h 426304"/>
              <a:gd name="connsiteX1" fmla="*/ 272452 w 618306"/>
              <a:gd name="connsiteY1" fmla="*/ 205069 h 426304"/>
              <a:gd name="connsiteX2" fmla="*/ 602652 w 618306"/>
              <a:gd name="connsiteY2" fmla="*/ 10335 h 426304"/>
              <a:gd name="connsiteX3" fmla="*/ 568785 w 618306"/>
              <a:gd name="connsiteY3" fmla="*/ 25152 h 426304"/>
              <a:gd name="connsiteX4" fmla="*/ 395219 w 618306"/>
              <a:gd name="connsiteY4" fmla="*/ 107702 h 426304"/>
              <a:gd name="connsiteX5" fmla="*/ 1519 w 618306"/>
              <a:gd name="connsiteY5" fmla="*/ 425202 h 42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306" h="426304">
                <a:moveTo>
                  <a:pt x="1519" y="425202"/>
                </a:moveTo>
                <a:cubicBezTo>
                  <a:pt x="-18942" y="441430"/>
                  <a:pt x="172263" y="274213"/>
                  <a:pt x="272452" y="205069"/>
                </a:cubicBezTo>
                <a:cubicBezTo>
                  <a:pt x="372641" y="135925"/>
                  <a:pt x="553263" y="40321"/>
                  <a:pt x="602652" y="10335"/>
                </a:cubicBezTo>
                <a:cubicBezTo>
                  <a:pt x="652041" y="-19651"/>
                  <a:pt x="568785" y="25152"/>
                  <a:pt x="568785" y="25152"/>
                </a:cubicBezTo>
                <a:cubicBezTo>
                  <a:pt x="534213" y="41380"/>
                  <a:pt x="485883" y="43849"/>
                  <a:pt x="395219" y="107702"/>
                </a:cubicBezTo>
                <a:cubicBezTo>
                  <a:pt x="304555" y="171555"/>
                  <a:pt x="21980" y="408974"/>
                  <a:pt x="1519" y="425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64ED1A68-D919-416A-9752-7618910A039C}"/>
              </a:ext>
            </a:extLst>
          </p:cNvPr>
          <p:cNvSpPr/>
          <p:nvPr/>
        </p:nvSpPr>
        <p:spPr>
          <a:xfrm>
            <a:off x="1645274" y="4726236"/>
            <a:ext cx="497960" cy="392206"/>
          </a:xfrm>
          <a:custGeom>
            <a:avLst/>
            <a:gdLst>
              <a:gd name="connsiteX0" fmla="*/ 496793 w 497960"/>
              <a:gd name="connsiteY0" fmla="*/ 281 h 392206"/>
              <a:gd name="connsiteX1" fmla="*/ 297826 w 497960"/>
              <a:gd name="connsiteY1" fmla="*/ 165381 h 392206"/>
              <a:gd name="connsiteX2" fmla="*/ 149659 w 497960"/>
              <a:gd name="connsiteY2" fmla="*/ 269097 h 392206"/>
              <a:gd name="connsiteX3" fmla="*/ 18426 w 497960"/>
              <a:gd name="connsiteY3" fmla="*/ 374931 h 392206"/>
              <a:gd name="connsiteX4" fmla="*/ 20543 w 497960"/>
              <a:gd name="connsiteY4" fmla="*/ 374931 h 392206"/>
              <a:gd name="connsiteX5" fmla="*/ 200459 w 497960"/>
              <a:gd name="connsiteY5" fmla="*/ 207714 h 392206"/>
              <a:gd name="connsiteX6" fmla="*/ 496793 w 497960"/>
              <a:gd name="connsiteY6" fmla="*/ 281 h 39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960" h="392206">
                <a:moveTo>
                  <a:pt x="496793" y="281"/>
                </a:moveTo>
                <a:cubicBezTo>
                  <a:pt x="513021" y="-6775"/>
                  <a:pt x="355682" y="120578"/>
                  <a:pt x="297826" y="165381"/>
                </a:cubicBezTo>
                <a:cubicBezTo>
                  <a:pt x="239970" y="210184"/>
                  <a:pt x="196226" y="234172"/>
                  <a:pt x="149659" y="269097"/>
                </a:cubicBezTo>
                <a:cubicBezTo>
                  <a:pt x="103092" y="304022"/>
                  <a:pt x="18426" y="374931"/>
                  <a:pt x="18426" y="374931"/>
                </a:cubicBezTo>
                <a:cubicBezTo>
                  <a:pt x="-3093" y="392570"/>
                  <a:pt x="-9796" y="402800"/>
                  <a:pt x="20543" y="374931"/>
                </a:cubicBezTo>
                <a:cubicBezTo>
                  <a:pt x="50882" y="347062"/>
                  <a:pt x="121437" y="270861"/>
                  <a:pt x="200459" y="207714"/>
                </a:cubicBezTo>
                <a:cubicBezTo>
                  <a:pt x="279481" y="144567"/>
                  <a:pt x="480565" y="7337"/>
                  <a:pt x="496793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CC580A60-FF56-442D-A039-A69842841576}"/>
              </a:ext>
            </a:extLst>
          </p:cNvPr>
          <p:cNvSpPr/>
          <p:nvPr/>
        </p:nvSpPr>
        <p:spPr>
          <a:xfrm>
            <a:off x="2238869" y="4545351"/>
            <a:ext cx="148305" cy="464556"/>
          </a:xfrm>
          <a:custGeom>
            <a:avLst/>
            <a:gdLst>
              <a:gd name="connsiteX0" fmla="*/ 142381 w 148305"/>
              <a:gd name="connsiteY0" fmla="*/ 9187 h 464556"/>
              <a:gd name="connsiteX1" fmla="*/ 4269 w 148305"/>
              <a:gd name="connsiteY1" fmla="*/ 445749 h 464556"/>
              <a:gd name="connsiteX2" fmla="*/ 42369 w 148305"/>
              <a:gd name="connsiteY2" fmla="*/ 363199 h 464556"/>
              <a:gd name="connsiteX3" fmla="*/ 115394 w 148305"/>
              <a:gd name="connsiteY3" fmla="*/ 163174 h 464556"/>
              <a:gd name="connsiteX4" fmla="*/ 142381 w 148305"/>
              <a:gd name="connsiteY4" fmla="*/ 9187 h 46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305" h="464556">
                <a:moveTo>
                  <a:pt x="142381" y="9187"/>
                </a:moveTo>
                <a:cubicBezTo>
                  <a:pt x="123860" y="56283"/>
                  <a:pt x="20938" y="386747"/>
                  <a:pt x="4269" y="445749"/>
                </a:cubicBezTo>
                <a:cubicBezTo>
                  <a:pt x="-12400" y="504751"/>
                  <a:pt x="23848" y="410295"/>
                  <a:pt x="42369" y="363199"/>
                </a:cubicBezTo>
                <a:cubicBezTo>
                  <a:pt x="60890" y="316103"/>
                  <a:pt x="99255" y="217678"/>
                  <a:pt x="115394" y="163174"/>
                </a:cubicBezTo>
                <a:cubicBezTo>
                  <a:pt x="131533" y="108670"/>
                  <a:pt x="160902" y="-37909"/>
                  <a:pt x="142381" y="9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43C1D44A-2AF3-4250-B371-DFF45E78164C}"/>
              </a:ext>
            </a:extLst>
          </p:cNvPr>
          <p:cNvSpPr/>
          <p:nvPr/>
        </p:nvSpPr>
        <p:spPr>
          <a:xfrm>
            <a:off x="2197123" y="4562487"/>
            <a:ext cx="144140" cy="557554"/>
          </a:xfrm>
          <a:custGeom>
            <a:avLst/>
            <a:gdLst>
              <a:gd name="connsiteX0" fmla="*/ 141265 w 144140"/>
              <a:gd name="connsiteY0" fmla="*/ 6338 h 557554"/>
              <a:gd name="connsiteX1" fmla="*/ 7915 w 144140"/>
              <a:gd name="connsiteY1" fmla="*/ 525451 h 557554"/>
              <a:gd name="connsiteX2" fmla="*/ 23790 w 144140"/>
              <a:gd name="connsiteY2" fmla="*/ 474651 h 557554"/>
              <a:gd name="connsiteX3" fmla="*/ 93640 w 144140"/>
              <a:gd name="connsiteY3" fmla="*/ 250813 h 557554"/>
              <a:gd name="connsiteX4" fmla="*/ 141265 w 144140"/>
              <a:gd name="connsiteY4" fmla="*/ 6338 h 55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140" h="557554">
                <a:moveTo>
                  <a:pt x="141265" y="6338"/>
                </a:moveTo>
                <a:cubicBezTo>
                  <a:pt x="126978" y="52111"/>
                  <a:pt x="27494" y="447399"/>
                  <a:pt x="7915" y="525451"/>
                </a:cubicBezTo>
                <a:cubicBezTo>
                  <a:pt x="-11664" y="603503"/>
                  <a:pt x="9503" y="520424"/>
                  <a:pt x="23790" y="474651"/>
                </a:cubicBezTo>
                <a:cubicBezTo>
                  <a:pt x="38077" y="428878"/>
                  <a:pt x="74326" y="326484"/>
                  <a:pt x="93640" y="250813"/>
                </a:cubicBezTo>
                <a:cubicBezTo>
                  <a:pt x="112954" y="175142"/>
                  <a:pt x="155552" y="-39435"/>
                  <a:pt x="141265" y="6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4239A905-C09D-41F1-B3D3-4EA2E61210BE}"/>
              </a:ext>
            </a:extLst>
          </p:cNvPr>
          <p:cNvSpPr/>
          <p:nvPr/>
        </p:nvSpPr>
        <p:spPr>
          <a:xfrm>
            <a:off x="2084849" y="5089520"/>
            <a:ext cx="123599" cy="420612"/>
          </a:xfrm>
          <a:custGeom>
            <a:avLst/>
            <a:gdLst>
              <a:gd name="connsiteX0" fmla="*/ 123364 w 123599"/>
              <a:gd name="connsiteY0" fmla="*/ 5 h 420612"/>
              <a:gd name="connsiteX1" fmla="*/ 61451 w 123599"/>
              <a:gd name="connsiteY1" fmla="*/ 217493 h 420612"/>
              <a:gd name="connsiteX2" fmla="*/ 1126 w 123599"/>
              <a:gd name="connsiteY2" fmla="*/ 415930 h 420612"/>
              <a:gd name="connsiteX3" fmla="*/ 26526 w 123599"/>
              <a:gd name="connsiteY3" fmla="*/ 346080 h 420612"/>
              <a:gd name="connsiteX4" fmla="*/ 80501 w 123599"/>
              <a:gd name="connsiteY4" fmla="*/ 211143 h 420612"/>
              <a:gd name="connsiteX5" fmla="*/ 123364 w 123599"/>
              <a:gd name="connsiteY5" fmla="*/ 5 h 42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599" h="420612">
                <a:moveTo>
                  <a:pt x="123364" y="5"/>
                </a:moveTo>
                <a:cubicBezTo>
                  <a:pt x="120189" y="1063"/>
                  <a:pt x="81824" y="148172"/>
                  <a:pt x="61451" y="217493"/>
                </a:cubicBezTo>
                <a:cubicBezTo>
                  <a:pt x="41078" y="286814"/>
                  <a:pt x="6947" y="394499"/>
                  <a:pt x="1126" y="415930"/>
                </a:cubicBezTo>
                <a:cubicBezTo>
                  <a:pt x="-4695" y="437361"/>
                  <a:pt x="13297" y="380211"/>
                  <a:pt x="26526" y="346080"/>
                </a:cubicBezTo>
                <a:cubicBezTo>
                  <a:pt x="39755" y="311949"/>
                  <a:pt x="64097" y="266176"/>
                  <a:pt x="80501" y="211143"/>
                </a:cubicBezTo>
                <a:cubicBezTo>
                  <a:pt x="96905" y="156110"/>
                  <a:pt x="126539" y="-1053"/>
                  <a:pt x="12336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1FAF4A72-318E-4935-84A2-A4F583C437CD}"/>
              </a:ext>
            </a:extLst>
          </p:cNvPr>
          <p:cNvSpPr/>
          <p:nvPr/>
        </p:nvSpPr>
        <p:spPr>
          <a:xfrm>
            <a:off x="1746689" y="5549181"/>
            <a:ext cx="325281" cy="428759"/>
          </a:xfrm>
          <a:custGeom>
            <a:avLst/>
            <a:gdLst>
              <a:gd name="connsiteX0" fmla="*/ 324999 w 325281"/>
              <a:gd name="connsiteY0" fmla="*/ 719 h 428759"/>
              <a:gd name="connsiteX1" fmla="*/ 226574 w 325281"/>
              <a:gd name="connsiteY1" fmla="*/ 197569 h 428759"/>
              <a:gd name="connsiteX2" fmla="*/ 7499 w 325281"/>
              <a:gd name="connsiteY2" fmla="*/ 419819 h 428759"/>
              <a:gd name="connsiteX3" fmla="*/ 64649 w 325281"/>
              <a:gd name="connsiteY3" fmla="*/ 373782 h 428759"/>
              <a:gd name="connsiteX4" fmla="*/ 199586 w 325281"/>
              <a:gd name="connsiteY4" fmla="*/ 269007 h 428759"/>
              <a:gd name="connsiteX5" fmla="*/ 324999 w 325281"/>
              <a:gd name="connsiteY5" fmla="*/ 719 h 42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281" h="428759">
                <a:moveTo>
                  <a:pt x="324999" y="719"/>
                </a:moveTo>
                <a:cubicBezTo>
                  <a:pt x="329497" y="-11187"/>
                  <a:pt x="279491" y="127719"/>
                  <a:pt x="226574" y="197569"/>
                </a:cubicBezTo>
                <a:cubicBezTo>
                  <a:pt x="173657" y="267419"/>
                  <a:pt x="34487" y="390450"/>
                  <a:pt x="7499" y="419819"/>
                </a:cubicBezTo>
                <a:cubicBezTo>
                  <a:pt x="-19489" y="449188"/>
                  <a:pt x="32635" y="398917"/>
                  <a:pt x="64649" y="373782"/>
                </a:cubicBezTo>
                <a:cubicBezTo>
                  <a:pt x="96663" y="348647"/>
                  <a:pt x="153019" y="329332"/>
                  <a:pt x="199586" y="269007"/>
                </a:cubicBezTo>
                <a:cubicBezTo>
                  <a:pt x="246153" y="208682"/>
                  <a:pt x="320501" y="12625"/>
                  <a:pt x="324999" y="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763E319D-7B4C-49BB-8D3F-CD67319DF90D}"/>
              </a:ext>
            </a:extLst>
          </p:cNvPr>
          <p:cNvSpPr/>
          <p:nvPr/>
        </p:nvSpPr>
        <p:spPr>
          <a:xfrm>
            <a:off x="1046020" y="5967749"/>
            <a:ext cx="737629" cy="436248"/>
          </a:xfrm>
          <a:custGeom>
            <a:avLst/>
            <a:gdLst>
              <a:gd name="connsiteX0" fmla="*/ 143 w 737629"/>
              <a:gd name="connsiteY0" fmla="*/ 436226 h 436248"/>
              <a:gd name="connsiteX1" fmla="*/ 325580 w 737629"/>
              <a:gd name="connsiteY1" fmla="*/ 272714 h 436248"/>
              <a:gd name="connsiteX2" fmla="*/ 508143 w 737629"/>
              <a:gd name="connsiteY2" fmla="*/ 131426 h 436248"/>
              <a:gd name="connsiteX3" fmla="*/ 733568 w 737629"/>
              <a:gd name="connsiteY3" fmla="*/ 2839 h 436248"/>
              <a:gd name="connsiteX4" fmla="*/ 658955 w 737629"/>
              <a:gd name="connsiteY4" fmla="*/ 39351 h 436248"/>
              <a:gd name="connsiteX5" fmla="*/ 541480 w 737629"/>
              <a:gd name="connsiteY5" fmla="*/ 94914 h 436248"/>
              <a:gd name="connsiteX6" fmla="*/ 416068 w 737629"/>
              <a:gd name="connsiteY6" fmla="*/ 174289 h 436248"/>
              <a:gd name="connsiteX7" fmla="*/ 285893 w 737629"/>
              <a:gd name="connsiteY7" fmla="*/ 261601 h 436248"/>
              <a:gd name="connsiteX8" fmla="*/ 143 w 737629"/>
              <a:gd name="connsiteY8" fmla="*/ 436226 h 43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7629" h="436248">
                <a:moveTo>
                  <a:pt x="143" y="436226"/>
                </a:moveTo>
                <a:cubicBezTo>
                  <a:pt x="6758" y="438078"/>
                  <a:pt x="240913" y="323514"/>
                  <a:pt x="325580" y="272714"/>
                </a:cubicBezTo>
                <a:cubicBezTo>
                  <a:pt x="410247" y="221914"/>
                  <a:pt x="440145" y="176405"/>
                  <a:pt x="508143" y="131426"/>
                </a:cubicBezTo>
                <a:cubicBezTo>
                  <a:pt x="576141" y="86447"/>
                  <a:pt x="708433" y="18185"/>
                  <a:pt x="733568" y="2839"/>
                </a:cubicBezTo>
                <a:cubicBezTo>
                  <a:pt x="758703" y="-12507"/>
                  <a:pt x="658955" y="39351"/>
                  <a:pt x="658955" y="39351"/>
                </a:cubicBezTo>
                <a:cubicBezTo>
                  <a:pt x="626940" y="54697"/>
                  <a:pt x="581961" y="72424"/>
                  <a:pt x="541480" y="94914"/>
                </a:cubicBezTo>
                <a:cubicBezTo>
                  <a:pt x="500999" y="117404"/>
                  <a:pt x="458666" y="146508"/>
                  <a:pt x="416068" y="174289"/>
                </a:cubicBezTo>
                <a:cubicBezTo>
                  <a:pt x="373470" y="202070"/>
                  <a:pt x="354420" y="219268"/>
                  <a:pt x="285893" y="261601"/>
                </a:cubicBezTo>
                <a:cubicBezTo>
                  <a:pt x="217366" y="303934"/>
                  <a:pt x="-6472" y="434374"/>
                  <a:pt x="143" y="436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56AE3A32-0AAA-4652-B231-6AB3A75022BB}"/>
              </a:ext>
            </a:extLst>
          </p:cNvPr>
          <p:cNvSpPr/>
          <p:nvPr/>
        </p:nvSpPr>
        <p:spPr>
          <a:xfrm>
            <a:off x="1203069" y="5184287"/>
            <a:ext cx="235222" cy="560110"/>
          </a:xfrm>
          <a:custGeom>
            <a:avLst/>
            <a:gdLst>
              <a:gd name="connsiteX0" fmla="*/ 235206 w 235222"/>
              <a:gd name="connsiteY0" fmla="*/ 488 h 560110"/>
              <a:gd name="connsiteX1" fmla="*/ 166944 w 235222"/>
              <a:gd name="connsiteY1" fmla="*/ 90976 h 560110"/>
              <a:gd name="connsiteX2" fmla="*/ 120906 w 235222"/>
              <a:gd name="connsiteY2" fmla="*/ 214801 h 560110"/>
              <a:gd name="connsiteX3" fmla="*/ 63756 w 235222"/>
              <a:gd name="connsiteY3" fmla="*/ 367201 h 560110"/>
              <a:gd name="connsiteX4" fmla="*/ 256 w 235222"/>
              <a:gd name="connsiteY4" fmla="*/ 556113 h 560110"/>
              <a:gd name="connsiteX5" fmla="*/ 44706 w 235222"/>
              <a:gd name="connsiteY5" fmla="*/ 476738 h 560110"/>
              <a:gd name="connsiteX6" fmla="*/ 124081 w 235222"/>
              <a:gd name="connsiteY6" fmla="*/ 254488 h 560110"/>
              <a:gd name="connsiteX7" fmla="*/ 160594 w 235222"/>
              <a:gd name="connsiteY7" fmla="*/ 63988 h 560110"/>
              <a:gd name="connsiteX8" fmla="*/ 235206 w 235222"/>
              <a:gd name="connsiteY8" fmla="*/ 488 h 56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222" h="560110">
                <a:moveTo>
                  <a:pt x="235206" y="488"/>
                </a:moveTo>
                <a:cubicBezTo>
                  <a:pt x="236264" y="4986"/>
                  <a:pt x="185994" y="55257"/>
                  <a:pt x="166944" y="90976"/>
                </a:cubicBezTo>
                <a:cubicBezTo>
                  <a:pt x="147894" y="126695"/>
                  <a:pt x="138104" y="168764"/>
                  <a:pt x="120906" y="214801"/>
                </a:cubicBezTo>
                <a:cubicBezTo>
                  <a:pt x="103708" y="260838"/>
                  <a:pt x="83864" y="310316"/>
                  <a:pt x="63756" y="367201"/>
                </a:cubicBezTo>
                <a:cubicBezTo>
                  <a:pt x="43648" y="424086"/>
                  <a:pt x="3431" y="537857"/>
                  <a:pt x="256" y="556113"/>
                </a:cubicBezTo>
                <a:cubicBezTo>
                  <a:pt x="-2919" y="574369"/>
                  <a:pt x="24069" y="527009"/>
                  <a:pt x="44706" y="476738"/>
                </a:cubicBezTo>
                <a:cubicBezTo>
                  <a:pt x="65343" y="426467"/>
                  <a:pt x="104766" y="323280"/>
                  <a:pt x="124081" y="254488"/>
                </a:cubicBezTo>
                <a:cubicBezTo>
                  <a:pt x="143396" y="185696"/>
                  <a:pt x="144190" y="104998"/>
                  <a:pt x="160594" y="63988"/>
                </a:cubicBezTo>
                <a:cubicBezTo>
                  <a:pt x="176998" y="22978"/>
                  <a:pt x="234148" y="-4010"/>
                  <a:pt x="235206" y="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695B50D7-7FBB-415C-9FEC-E492661FCBFF}"/>
              </a:ext>
            </a:extLst>
          </p:cNvPr>
          <p:cNvSpPr/>
          <p:nvPr/>
        </p:nvSpPr>
        <p:spPr>
          <a:xfrm>
            <a:off x="1100110" y="5735422"/>
            <a:ext cx="119292" cy="265001"/>
          </a:xfrm>
          <a:custGeom>
            <a:avLst/>
            <a:gdLst>
              <a:gd name="connsiteX0" fmla="*/ 119090 w 119292"/>
              <a:gd name="connsiteY0" fmla="*/ 1803 h 265001"/>
              <a:gd name="connsiteX1" fmla="*/ 28603 w 119292"/>
              <a:gd name="connsiteY1" fmla="*/ 220878 h 265001"/>
              <a:gd name="connsiteX2" fmla="*/ 28 w 119292"/>
              <a:gd name="connsiteY2" fmla="*/ 263741 h 265001"/>
              <a:gd name="connsiteX3" fmla="*/ 23840 w 119292"/>
              <a:gd name="connsiteY3" fmla="*/ 197066 h 265001"/>
              <a:gd name="connsiteX4" fmla="*/ 52415 w 119292"/>
              <a:gd name="connsiteY4" fmla="*/ 119278 h 265001"/>
              <a:gd name="connsiteX5" fmla="*/ 119090 w 119292"/>
              <a:gd name="connsiteY5" fmla="*/ 1803 h 26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292" h="265001">
                <a:moveTo>
                  <a:pt x="119090" y="1803"/>
                </a:moveTo>
                <a:cubicBezTo>
                  <a:pt x="115121" y="18736"/>
                  <a:pt x="48447" y="177222"/>
                  <a:pt x="28603" y="220878"/>
                </a:cubicBezTo>
                <a:cubicBezTo>
                  <a:pt x="8759" y="264534"/>
                  <a:pt x="822" y="267710"/>
                  <a:pt x="28" y="263741"/>
                </a:cubicBezTo>
                <a:cubicBezTo>
                  <a:pt x="-766" y="259772"/>
                  <a:pt x="15109" y="221143"/>
                  <a:pt x="23840" y="197066"/>
                </a:cubicBezTo>
                <a:cubicBezTo>
                  <a:pt x="32571" y="172989"/>
                  <a:pt x="37334" y="146530"/>
                  <a:pt x="52415" y="119278"/>
                </a:cubicBezTo>
                <a:cubicBezTo>
                  <a:pt x="67496" y="92026"/>
                  <a:pt x="123059" y="-15130"/>
                  <a:pt x="119090" y="1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08D9A32F-0360-46E3-9407-99CE44EE83FA}"/>
              </a:ext>
            </a:extLst>
          </p:cNvPr>
          <p:cNvSpPr/>
          <p:nvPr/>
        </p:nvSpPr>
        <p:spPr>
          <a:xfrm>
            <a:off x="719403" y="6008890"/>
            <a:ext cx="399648" cy="204081"/>
          </a:xfrm>
          <a:custGeom>
            <a:avLst/>
            <a:gdLst>
              <a:gd name="connsiteX0" fmla="*/ 1322 w 399648"/>
              <a:gd name="connsiteY0" fmla="*/ 202998 h 204081"/>
              <a:gd name="connsiteX1" fmla="*/ 150547 w 399648"/>
              <a:gd name="connsiteY1" fmla="*/ 166485 h 204081"/>
              <a:gd name="connsiteX2" fmla="*/ 228335 w 399648"/>
              <a:gd name="connsiteY2" fmla="*/ 107748 h 204081"/>
              <a:gd name="connsiteX3" fmla="*/ 396610 w 399648"/>
              <a:gd name="connsiteY3" fmla="*/ 1385 h 204081"/>
              <a:gd name="connsiteX4" fmla="*/ 329935 w 399648"/>
              <a:gd name="connsiteY4" fmla="*/ 52185 h 204081"/>
              <a:gd name="connsiteX5" fmla="*/ 244210 w 399648"/>
              <a:gd name="connsiteY5" fmla="*/ 125210 h 204081"/>
              <a:gd name="connsiteX6" fmla="*/ 1322 w 399648"/>
              <a:gd name="connsiteY6" fmla="*/ 202998 h 20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648" h="204081">
                <a:moveTo>
                  <a:pt x="1322" y="202998"/>
                </a:moveTo>
                <a:cubicBezTo>
                  <a:pt x="-14288" y="209877"/>
                  <a:pt x="112711" y="182360"/>
                  <a:pt x="150547" y="166485"/>
                </a:cubicBezTo>
                <a:cubicBezTo>
                  <a:pt x="188383" y="150610"/>
                  <a:pt x="187325" y="135265"/>
                  <a:pt x="228335" y="107748"/>
                </a:cubicBezTo>
                <a:cubicBezTo>
                  <a:pt x="269345" y="80231"/>
                  <a:pt x="379677" y="10645"/>
                  <a:pt x="396610" y="1385"/>
                </a:cubicBezTo>
                <a:cubicBezTo>
                  <a:pt x="413543" y="-7875"/>
                  <a:pt x="355335" y="31547"/>
                  <a:pt x="329935" y="52185"/>
                </a:cubicBezTo>
                <a:cubicBezTo>
                  <a:pt x="304535" y="72823"/>
                  <a:pt x="294746" y="100339"/>
                  <a:pt x="244210" y="125210"/>
                </a:cubicBezTo>
                <a:cubicBezTo>
                  <a:pt x="193674" y="150081"/>
                  <a:pt x="16932" y="196119"/>
                  <a:pt x="1322" y="202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0E5ECAB6-B07B-4887-B1BD-5D751A92B625}"/>
              </a:ext>
            </a:extLst>
          </p:cNvPr>
          <p:cNvSpPr/>
          <p:nvPr/>
        </p:nvSpPr>
        <p:spPr>
          <a:xfrm>
            <a:off x="336463" y="5991659"/>
            <a:ext cx="775398" cy="291890"/>
          </a:xfrm>
          <a:custGeom>
            <a:avLst/>
            <a:gdLst>
              <a:gd name="connsiteX0" fmla="*/ 87 w 775398"/>
              <a:gd name="connsiteY0" fmla="*/ 291666 h 291890"/>
              <a:gd name="connsiteX1" fmla="*/ 277900 w 775398"/>
              <a:gd name="connsiteY1" fmla="*/ 229754 h 291890"/>
              <a:gd name="connsiteX2" fmla="*/ 514437 w 775398"/>
              <a:gd name="connsiteY2" fmla="*/ 163079 h 291890"/>
              <a:gd name="connsiteX3" fmla="*/ 589050 w 775398"/>
              <a:gd name="connsiteY3" fmla="*/ 118629 h 291890"/>
              <a:gd name="connsiteX4" fmla="*/ 770025 w 775398"/>
              <a:gd name="connsiteY4" fmla="*/ 2741 h 291890"/>
              <a:gd name="connsiteX5" fmla="*/ 708112 w 775398"/>
              <a:gd name="connsiteY5" fmla="*/ 47191 h 291890"/>
              <a:gd name="connsiteX6" fmla="*/ 509675 w 775398"/>
              <a:gd name="connsiteY6" fmla="*/ 166254 h 291890"/>
              <a:gd name="connsiteX7" fmla="*/ 250912 w 775398"/>
              <a:gd name="connsiteY7" fmla="*/ 247216 h 291890"/>
              <a:gd name="connsiteX8" fmla="*/ 87 w 775398"/>
              <a:gd name="connsiteY8" fmla="*/ 291666 h 2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5398" h="291890">
                <a:moveTo>
                  <a:pt x="87" y="291666"/>
                </a:moveTo>
                <a:cubicBezTo>
                  <a:pt x="4585" y="288756"/>
                  <a:pt x="192175" y="251185"/>
                  <a:pt x="277900" y="229754"/>
                </a:cubicBezTo>
                <a:cubicBezTo>
                  <a:pt x="363625" y="208323"/>
                  <a:pt x="462579" y="181600"/>
                  <a:pt x="514437" y="163079"/>
                </a:cubicBezTo>
                <a:cubicBezTo>
                  <a:pt x="566295" y="144558"/>
                  <a:pt x="546452" y="145352"/>
                  <a:pt x="589050" y="118629"/>
                </a:cubicBezTo>
                <a:cubicBezTo>
                  <a:pt x="631648" y="91906"/>
                  <a:pt x="750181" y="14647"/>
                  <a:pt x="770025" y="2741"/>
                </a:cubicBezTo>
                <a:cubicBezTo>
                  <a:pt x="789869" y="-9165"/>
                  <a:pt x="751504" y="19939"/>
                  <a:pt x="708112" y="47191"/>
                </a:cubicBezTo>
                <a:cubicBezTo>
                  <a:pt x="664720" y="74443"/>
                  <a:pt x="585875" y="132917"/>
                  <a:pt x="509675" y="166254"/>
                </a:cubicBezTo>
                <a:cubicBezTo>
                  <a:pt x="433475" y="199591"/>
                  <a:pt x="336108" y="225785"/>
                  <a:pt x="250912" y="247216"/>
                </a:cubicBezTo>
                <a:cubicBezTo>
                  <a:pt x="165716" y="268647"/>
                  <a:pt x="-4411" y="294576"/>
                  <a:pt x="87" y="291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BB70B8C8-8714-4FA4-936C-6D5974A73524}"/>
              </a:ext>
            </a:extLst>
          </p:cNvPr>
          <p:cNvSpPr/>
          <p:nvPr/>
        </p:nvSpPr>
        <p:spPr>
          <a:xfrm>
            <a:off x="331779" y="6280089"/>
            <a:ext cx="354048" cy="60472"/>
          </a:xfrm>
          <a:custGeom>
            <a:avLst/>
            <a:gdLst>
              <a:gd name="connsiteX0" fmla="*/ 9 w 354048"/>
              <a:gd name="connsiteY0" fmla="*/ 30224 h 60472"/>
              <a:gd name="connsiteX1" fmla="*/ 250834 w 354048"/>
              <a:gd name="connsiteY1" fmla="*/ 12761 h 60472"/>
              <a:gd name="connsiteX2" fmla="*/ 352434 w 354048"/>
              <a:gd name="connsiteY2" fmla="*/ 60386 h 60472"/>
              <a:gd name="connsiteX3" fmla="*/ 309571 w 354048"/>
              <a:gd name="connsiteY3" fmla="*/ 23874 h 60472"/>
              <a:gd name="connsiteX4" fmla="*/ 260359 w 354048"/>
              <a:gd name="connsiteY4" fmla="*/ 61 h 60472"/>
              <a:gd name="connsiteX5" fmla="*/ 9 w 354048"/>
              <a:gd name="connsiteY5" fmla="*/ 30224 h 6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048" h="60472">
                <a:moveTo>
                  <a:pt x="9" y="30224"/>
                </a:moveTo>
                <a:cubicBezTo>
                  <a:pt x="-1579" y="32341"/>
                  <a:pt x="192097" y="7734"/>
                  <a:pt x="250834" y="12761"/>
                </a:cubicBezTo>
                <a:cubicBezTo>
                  <a:pt x="309572" y="17788"/>
                  <a:pt x="342645" y="58534"/>
                  <a:pt x="352434" y="60386"/>
                </a:cubicBezTo>
                <a:cubicBezTo>
                  <a:pt x="362223" y="62238"/>
                  <a:pt x="324917" y="33928"/>
                  <a:pt x="309571" y="23874"/>
                </a:cubicBezTo>
                <a:cubicBezTo>
                  <a:pt x="294225" y="13820"/>
                  <a:pt x="311688" y="1648"/>
                  <a:pt x="260359" y="61"/>
                </a:cubicBezTo>
                <a:cubicBezTo>
                  <a:pt x="209030" y="-1526"/>
                  <a:pt x="1597" y="28107"/>
                  <a:pt x="9" y="30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CC5FCD26-1683-4500-A54F-73DA9C45951B}"/>
              </a:ext>
            </a:extLst>
          </p:cNvPr>
          <p:cNvSpPr/>
          <p:nvPr/>
        </p:nvSpPr>
        <p:spPr>
          <a:xfrm>
            <a:off x="974709" y="6491255"/>
            <a:ext cx="350862" cy="63588"/>
          </a:xfrm>
          <a:custGeom>
            <a:avLst/>
            <a:gdLst>
              <a:gd name="connsiteX0" fmla="*/ 350854 w 350862"/>
              <a:gd name="connsiteY0" fmla="*/ 63533 h 63588"/>
              <a:gd name="connsiteX1" fmla="*/ 133366 w 350862"/>
              <a:gd name="connsiteY1" fmla="*/ 39720 h 63588"/>
              <a:gd name="connsiteX2" fmla="*/ 16 w 350862"/>
              <a:gd name="connsiteY2" fmla="*/ 33 h 63588"/>
              <a:gd name="connsiteX3" fmla="*/ 141304 w 350862"/>
              <a:gd name="connsiteY3" fmla="*/ 33370 h 63588"/>
              <a:gd name="connsiteX4" fmla="*/ 350854 w 350862"/>
              <a:gd name="connsiteY4" fmla="*/ 63533 h 6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862" h="63588">
                <a:moveTo>
                  <a:pt x="350854" y="63533"/>
                </a:moveTo>
                <a:cubicBezTo>
                  <a:pt x="349531" y="64591"/>
                  <a:pt x="191839" y="50303"/>
                  <a:pt x="133366" y="39720"/>
                </a:cubicBezTo>
                <a:cubicBezTo>
                  <a:pt x="74893" y="29137"/>
                  <a:pt x="-1307" y="1091"/>
                  <a:pt x="16" y="33"/>
                </a:cubicBezTo>
                <a:cubicBezTo>
                  <a:pt x="1339" y="-1025"/>
                  <a:pt x="86800" y="23316"/>
                  <a:pt x="141304" y="33370"/>
                </a:cubicBezTo>
                <a:cubicBezTo>
                  <a:pt x="195808" y="43424"/>
                  <a:pt x="352177" y="62475"/>
                  <a:pt x="350854" y="63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714FB165-9558-4F91-AB14-CFB988042584}"/>
              </a:ext>
            </a:extLst>
          </p:cNvPr>
          <p:cNvSpPr/>
          <p:nvPr/>
        </p:nvSpPr>
        <p:spPr>
          <a:xfrm>
            <a:off x="683978" y="6340455"/>
            <a:ext cx="304540" cy="163606"/>
          </a:xfrm>
          <a:custGeom>
            <a:avLst/>
            <a:gdLst>
              <a:gd name="connsiteX0" fmla="*/ 235 w 304540"/>
              <a:gd name="connsiteY0" fmla="*/ 20 h 163606"/>
              <a:gd name="connsiteX1" fmla="*/ 157397 w 304540"/>
              <a:gd name="connsiteY1" fmla="*/ 88920 h 163606"/>
              <a:gd name="connsiteX2" fmla="*/ 300272 w 304540"/>
              <a:gd name="connsiteY2" fmla="*/ 161945 h 163606"/>
              <a:gd name="connsiteX3" fmla="*/ 260585 w 304540"/>
              <a:gd name="connsiteY3" fmla="*/ 136545 h 163606"/>
              <a:gd name="connsiteX4" fmla="*/ 193910 w 304540"/>
              <a:gd name="connsiteY4" fmla="*/ 96858 h 163606"/>
              <a:gd name="connsiteX5" fmla="*/ 235 w 304540"/>
              <a:gd name="connsiteY5" fmla="*/ 20 h 16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540" h="163606">
                <a:moveTo>
                  <a:pt x="235" y="20"/>
                </a:moveTo>
                <a:cubicBezTo>
                  <a:pt x="-5850" y="-1303"/>
                  <a:pt x="107391" y="61932"/>
                  <a:pt x="157397" y="88920"/>
                </a:cubicBezTo>
                <a:cubicBezTo>
                  <a:pt x="207403" y="115908"/>
                  <a:pt x="283074" y="154008"/>
                  <a:pt x="300272" y="161945"/>
                </a:cubicBezTo>
                <a:cubicBezTo>
                  <a:pt x="317470" y="169882"/>
                  <a:pt x="278312" y="147393"/>
                  <a:pt x="260585" y="136545"/>
                </a:cubicBezTo>
                <a:cubicBezTo>
                  <a:pt x="242858" y="125697"/>
                  <a:pt x="235714" y="118554"/>
                  <a:pt x="193910" y="96858"/>
                </a:cubicBezTo>
                <a:cubicBezTo>
                  <a:pt x="152106" y="75162"/>
                  <a:pt x="6320" y="1343"/>
                  <a:pt x="235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4C15187E-BAA7-40F3-8C96-40CC00FC6152}"/>
              </a:ext>
            </a:extLst>
          </p:cNvPr>
          <p:cNvSpPr/>
          <p:nvPr/>
        </p:nvSpPr>
        <p:spPr>
          <a:xfrm>
            <a:off x="1016186" y="6365865"/>
            <a:ext cx="168157" cy="121126"/>
          </a:xfrm>
          <a:custGeom>
            <a:avLst/>
            <a:gdLst>
              <a:gd name="connsiteX0" fmla="*/ 168089 w 168157"/>
              <a:gd name="connsiteY0" fmla="*/ 120660 h 121126"/>
              <a:gd name="connsiteX1" fmla="*/ 52202 w 168157"/>
              <a:gd name="connsiteY1" fmla="*/ 88910 h 121126"/>
              <a:gd name="connsiteX2" fmla="*/ 1402 w 168157"/>
              <a:gd name="connsiteY2" fmla="*/ 58748 h 121126"/>
              <a:gd name="connsiteX3" fmla="*/ 103002 w 168157"/>
              <a:gd name="connsiteY3" fmla="*/ 10 h 121126"/>
              <a:gd name="connsiteX4" fmla="*/ 34739 w 168157"/>
              <a:gd name="connsiteY4" fmla="*/ 63510 h 121126"/>
              <a:gd name="connsiteX5" fmla="*/ 168089 w 168157"/>
              <a:gd name="connsiteY5" fmla="*/ 120660 h 12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57" h="121126">
                <a:moveTo>
                  <a:pt x="168089" y="120660"/>
                </a:moveTo>
                <a:cubicBezTo>
                  <a:pt x="170999" y="124893"/>
                  <a:pt x="79983" y="99229"/>
                  <a:pt x="52202" y="88910"/>
                </a:cubicBezTo>
                <a:cubicBezTo>
                  <a:pt x="24421" y="78591"/>
                  <a:pt x="-7065" y="73565"/>
                  <a:pt x="1402" y="58748"/>
                </a:cubicBezTo>
                <a:cubicBezTo>
                  <a:pt x="9869" y="43931"/>
                  <a:pt x="97446" y="-784"/>
                  <a:pt x="103002" y="10"/>
                </a:cubicBezTo>
                <a:cubicBezTo>
                  <a:pt x="108558" y="804"/>
                  <a:pt x="22304" y="42608"/>
                  <a:pt x="34739" y="63510"/>
                </a:cubicBezTo>
                <a:cubicBezTo>
                  <a:pt x="47174" y="84412"/>
                  <a:pt x="165179" y="116427"/>
                  <a:pt x="168089" y="120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3F54498A-A64A-423F-9C69-E7FE613AD168}"/>
              </a:ext>
            </a:extLst>
          </p:cNvPr>
          <p:cNvSpPr/>
          <p:nvPr/>
        </p:nvSpPr>
        <p:spPr>
          <a:xfrm>
            <a:off x="1301673" y="6473598"/>
            <a:ext cx="474875" cy="141641"/>
          </a:xfrm>
          <a:custGeom>
            <a:avLst/>
            <a:gdLst>
              <a:gd name="connsiteX0" fmla="*/ 77 w 474875"/>
              <a:gd name="connsiteY0" fmla="*/ 75369 h 141641"/>
              <a:gd name="connsiteX1" fmla="*/ 177877 w 474875"/>
              <a:gd name="connsiteY1" fmla="*/ 22452 h 141641"/>
              <a:gd name="connsiteX2" fmla="*/ 421294 w 474875"/>
              <a:gd name="connsiteY2" fmla="*/ 111352 h 141641"/>
              <a:gd name="connsiteX3" fmla="*/ 474210 w 474875"/>
              <a:gd name="connsiteY3" fmla="*/ 140985 h 141641"/>
              <a:gd name="connsiteX4" fmla="*/ 402244 w 474875"/>
              <a:gd name="connsiteY4" fmla="*/ 88069 h 141641"/>
              <a:gd name="connsiteX5" fmla="*/ 254077 w 474875"/>
              <a:gd name="connsiteY5" fmla="*/ 18219 h 141641"/>
              <a:gd name="connsiteX6" fmla="*/ 156710 w 474875"/>
              <a:gd name="connsiteY6" fmla="*/ 3402 h 141641"/>
              <a:gd name="connsiteX7" fmla="*/ 77 w 474875"/>
              <a:gd name="connsiteY7" fmla="*/ 75369 h 14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875" h="141641">
                <a:moveTo>
                  <a:pt x="77" y="75369"/>
                </a:moveTo>
                <a:cubicBezTo>
                  <a:pt x="3605" y="78544"/>
                  <a:pt x="107674" y="16455"/>
                  <a:pt x="177877" y="22452"/>
                </a:cubicBezTo>
                <a:cubicBezTo>
                  <a:pt x="248080" y="28449"/>
                  <a:pt x="371905" y="91597"/>
                  <a:pt x="421294" y="111352"/>
                </a:cubicBezTo>
                <a:cubicBezTo>
                  <a:pt x="470683" y="131108"/>
                  <a:pt x="477385" y="144865"/>
                  <a:pt x="474210" y="140985"/>
                </a:cubicBezTo>
                <a:cubicBezTo>
                  <a:pt x="471035" y="137105"/>
                  <a:pt x="438933" y="108530"/>
                  <a:pt x="402244" y="88069"/>
                </a:cubicBezTo>
                <a:cubicBezTo>
                  <a:pt x="365555" y="67608"/>
                  <a:pt x="294999" y="32330"/>
                  <a:pt x="254077" y="18219"/>
                </a:cubicBezTo>
                <a:cubicBezTo>
                  <a:pt x="213155" y="4108"/>
                  <a:pt x="199396" y="-5417"/>
                  <a:pt x="156710" y="3402"/>
                </a:cubicBezTo>
                <a:cubicBezTo>
                  <a:pt x="114024" y="12221"/>
                  <a:pt x="-3451" y="72194"/>
                  <a:pt x="77" y="75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0575EC06-15F0-4550-AC95-3937B60F1D4E}"/>
              </a:ext>
            </a:extLst>
          </p:cNvPr>
          <p:cNvSpPr/>
          <p:nvPr/>
        </p:nvSpPr>
        <p:spPr>
          <a:xfrm>
            <a:off x="1783840" y="6612402"/>
            <a:ext cx="454933" cy="244588"/>
          </a:xfrm>
          <a:custGeom>
            <a:avLst/>
            <a:gdLst>
              <a:gd name="connsiteX0" fmla="*/ 510 w 454933"/>
              <a:gd name="connsiteY0" fmla="*/ 65 h 244588"/>
              <a:gd name="connsiteX1" fmla="*/ 252393 w 454933"/>
              <a:gd name="connsiteY1" fmla="*/ 160931 h 244588"/>
              <a:gd name="connsiteX2" fmla="*/ 445010 w 454933"/>
              <a:gd name="connsiteY2" fmla="*/ 241365 h 244588"/>
              <a:gd name="connsiteX3" fmla="*/ 402677 w 454933"/>
              <a:gd name="connsiteY3" fmla="*/ 220198 h 244588"/>
              <a:gd name="connsiteX4" fmla="*/ 193127 w 454933"/>
              <a:gd name="connsiteY4" fmla="*/ 141881 h 244588"/>
              <a:gd name="connsiteX5" fmla="*/ 510 w 454933"/>
              <a:gd name="connsiteY5" fmla="*/ 65 h 24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933" h="244588">
                <a:moveTo>
                  <a:pt x="510" y="65"/>
                </a:moveTo>
                <a:cubicBezTo>
                  <a:pt x="10388" y="3240"/>
                  <a:pt x="178310" y="120714"/>
                  <a:pt x="252393" y="160931"/>
                </a:cubicBezTo>
                <a:cubicBezTo>
                  <a:pt x="326476" y="201148"/>
                  <a:pt x="419963" y="231487"/>
                  <a:pt x="445010" y="241365"/>
                </a:cubicBezTo>
                <a:cubicBezTo>
                  <a:pt x="470057" y="251243"/>
                  <a:pt x="444658" y="236779"/>
                  <a:pt x="402677" y="220198"/>
                </a:cubicBezTo>
                <a:cubicBezTo>
                  <a:pt x="360697" y="203617"/>
                  <a:pt x="259802" y="173984"/>
                  <a:pt x="193127" y="141881"/>
                </a:cubicBezTo>
                <a:cubicBezTo>
                  <a:pt x="126452" y="109778"/>
                  <a:pt x="-9368" y="-3110"/>
                  <a:pt x="510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98E494F7-0722-493D-A7E4-5B93F8031849}"/>
              </a:ext>
            </a:extLst>
          </p:cNvPr>
          <p:cNvSpPr/>
          <p:nvPr/>
        </p:nvSpPr>
        <p:spPr>
          <a:xfrm>
            <a:off x="2097614" y="6813327"/>
            <a:ext cx="771396" cy="332636"/>
          </a:xfrm>
          <a:custGeom>
            <a:avLst/>
            <a:gdLst>
              <a:gd name="connsiteX0" fmla="*/ 3 w 771396"/>
              <a:gd name="connsiteY0" fmla="*/ 223 h 332636"/>
              <a:gd name="connsiteX1" fmla="*/ 345019 w 771396"/>
              <a:gd name="connsiteY1" fmla="*/ 167440 h 332636"/>
              <a:gd name="connsiteX2" fmla="*/ 751419 w 771396"/>
              <a:gd name="connsiteY2" fmla="*/ 326190 h 332636"/>
              <a:gd name="connsiteX3" fmla="*/ 690036 w 771396"/>
              <a:gd name="connsiteY3" fmla="*/ 294440 h 332636"/>
              <a:gd name="connsiteX4" fmla="*/ 524936 w 771396"/>
              <a:gd name="connsiteY4" fmla="*/ 226706 h 332636"/>
              <a:gd name="connsiteX5" fmla="*/ 338669 w 771396"/>
              <a:gd name="connsiteY5" fmla="*/ 133573 h 332636"/>
              <a:gd name="connsiteX6" fmla="*/ 3 w 771396"/>
              <a:gd name="connsiteY6" fmla="*/ 223 h 33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396" h="332636">
                <a:moveTo>
                  <a:pt x="3" y="223"/>
                </a:moveTo>
                <a:cubicBezTo>
                  <a:pt x="1061" y="5867"/>
                  <a:pt x="219783" y="113112"/>
                  <a:pt x="345019" y="167440"/>
                </a:cubicBezTo>
                <a:cubicBezTo>
                  <a:pt x="470255" y="221768"/>
                  <a:pt x="693916" y="305023"/>
                  <a:pt x="751419" y="326190"/>
                </a:cubicBezTo>
                <a:cubicBezTo>
                  <a:pt x="808922" y="347357"/>
                  <a:pt x="727783" y="311021"/>
                  <a:pt x="690036" y="294440"/>
                </a:cubicBezTo>
                <a:cubicBezTo>
                  <a:pt x="652289" y="277859"/>
                  <a:pt x="583497" y="253517"/>
                  <a:pt x="524936" y="226706"/>
                </a:cubicBezTo>
                <a:cubicBezTo>
                  <a:pt x="466375" y="199895"/>
                  <a:pt x="423688" y="169909"/>
                  <a:pt x="338669" y="133573"/>
                </a:cubicBezTo>
                <a:cubicBezTo>
                  <a:pt x="253650" y="97237"/>
                  <a:pt x="-1055" y="-5421"/>
                  <a:pt x="3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1559F6B1-BEB6-4AFF-85DA-712E9D0C3036}"/>
              </a:ext>
            </a:extLst>
          </p:cNvPr>
          <p:cNvSpPr/>
          <p:nvPr/>
        </p:nvSpPr>
        <p:spPr>
          <a:xfrm>
            <a:off x="1324666" y="6552998"/>
            <a:ext cx="434534" cy="260101"/>
          </a:xfrm>
          <a:custGeom>
            <a:avLst/>
            <a:gdLst>
              <a:gd name="connsiteX0" fmla="*/ 367 w 434534"/>
              <a:gd name="connsiteY0" fmla="*/ 202 h 260101"/>
              <a:gd name="connsiteX1" fmla="*/ 133717 w 434534"/>
              <a:gd name="connsiteY1" fmla="*/ 55235 h 260101"/>
              <a:gd name="connsiteX2" fmla="*/ 425817 w 434534"/>
              <a:gd name="connsiteY2" fmla="*/ 256319 h 260101"/>
              <a:gd name="connsiteX3" fmla="*/ 341151 w 434534"/>
              <a:gd name="connsiteY3" fmla="*/ 175885 h 260101"/>
              <a:gd name="connsiteX4" fmla="*/ 169701 w 434534"/>
              <a:gd name="connsiteY4" fmla="*/ 42535 h 260101"/>
              <a:gd name="connsiteX5" fmla="*/ 367 w 434534"/>
              <a:gd name="connsiteY5" fmla="*/ 202 h 26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534" h="260101">
                <a:moveTo>
                  <a:pt x="367" y="202"/>
                </a:moveTo>
                <a:cubicBezTo>
                  <a:pt x="-5630" y="2319"/>
                  <a:pt x="62809" y="12549"/>
                  <a:pt x="133717" y="55235"/>
                </a:cubicBezTo>
                <a:cubicBezTo>
                  <a:pt x="204625" y="97921"/>
                  <a:pt x="391245" y="236211"/>
                  <a:pt x="425817" y="256319"/>
                </a:cubicBezTo>
                <a:cubicBezTo>
                  <a:pt x="460389" y="276427"/>
                  <a:pt x="383837" y="211516"/>
                  <a:pt x="341151" y="175885"/>
                </a:cubicBezTo>
                <a:cubicBezTo>
                  <a:pt x="298465" y="140254"/>
                  <a:pt x="227204" y="72521"/>
                  <a:pt x="169701" y="42535"/>
                </a:cubicBezTo>
                <a:cubicBezTo>
                  <a:pt x="112198" y="12549"/>
                  <a:pt x="6364" y="-1915"/>
                  <a:pt x="367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899F8954-8E28-445E-B9EE-6F6C670125E2}"/>
              </a:ext>
            </a:extLst>
          </p:cNvPr>
          <p:cNvSpPr/>
          <p:nvPr/>
        </p:nvSpPr>
        <p:spPr>
          <a:xfrm>
            <a:off x="1751860" y="6829277"/>
            <a:ext cx="509101" cy="268822"/>
          </a:xfrm>
          <a:custGeom>
            <a:avLst/>
            <a:gdLst>
              <a:gd name="connsiteX0" fmla="*/ 2857 w 509101"/>
              <a:gd name="connsiteY0" fmla="*/ 3323 h 268822"/>
              <a:gd name="connsiteX1" fmla="*/ 485457 w 509101"/>
              <a:gd name="connsiteY1" fmla="*/ 259440 h 268822"/>
              <a:gd name="connsiteX2" fmla="*/ 419840 w 509101"/>
              <a:gd name="connsiteY2" fmla="*/ 204406 h 268822"/>
              <a:gd name="connsiteX3" fmla="*/ 290723 w 509101"/>
              <a:gd name="connsiteY3" fmla="*/ 119740 h 268822"/>
              <a:gd name="connsiteX4" fmla="*/ 2857 w 509101"/>
              <a:gd name="connsiteY4" fmla="*/ 3323 h 26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01" h="268822">
                <a:moveTo>
                  <a:pt x="2857" y="3323"/>
                </a:moveTo>
                <a:cubicBezTo>
                  <a:pt x="35313" y="26606"/>
                  <a:pt x="415960" y="225926"/>
                  <a:pt x="485457" y="259440"/>
                </a:cubicBezTo>
                <a:cubicBezTo>
                  <a:pt x="554954" y="292954"/>
                  <a:pt x="452296" y="227689"/>
                  <a:pt x="419840" y="204406"/>
                </a:cubicBezTo>
                <a:cubicBezTo>
                  <a:pt x="387384" y="181123"/>
                  <a:pt x="357751" y="153959"/>
                  <a:pt x="290723" y="119740"/>
                </a:cubicBezTo>
                <a:cubicBezTo>
                  <a:pt x="223695" y="85521"/>
                  <a:pt x="-29599" y="-19960"/>
                  <a:pt x="2857" y="3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8995BF64-719E-4B91-A999-FBFD1F5AD78B}"/>
              </a:ext>
            </a:extLst>
          </p:cNvPr>
          <p:cNvSpPr/>
          <p:nvPr/>
        </p:nvSpPr>
        <p:spPr>
          <a:xfrm>
            <a:off x="2248915" y="7100686"/>
            <a:ext cx="498872" cy="222319"/>
          </a:xfrm>
          <a:custGeom>
            <a:avLst/>
            <a:gdLst>
              <a:gd name="connsiteX0" fmla="*/ 3218 w 498872"/>
              <a:gd name="connsiteY0" fmla="*/ 2847 h 222319"/>
              <a:gd name="connsiteX1" fmla="*/ 441368 w 498872"/>
              <a:gd name="connsiteY1" fmla="*/ 199697 h 222319"/>
              <a:gd name="connsiteX2" fmla="*/ 492168 w 498872"/>
              <a:gd name="connsiteY2" fmla="*/ 216631 h 222319"/>
              <a:gd name="connsiteX3" fmla="*/ 426552 w 498872"/>
              <a:gd name="connsiteY3" fmla="*/ 186997 h 222319"/>
              <a:gd name="connsiteX4" fmla="*/ 250868 w 498872"/>
              <a:gd name="connsiteY4" fmla="*/ 89631 h 222319"/>
              <a:gd name="connsiteX5" fmla="*/ 3218 w 498872"/>
              <a:gd name="connsiteY5" fmla="*/ 2847 h 22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872" h="222319">
                <a:moveTo>
                  <a:pt x="3218" y="2847"/>
                </a:moveTo>
                <a:cubicBezTo>
                  <a:pt x="34968" y="21191"/>
                  <a:pt x="359876" y="164066"/>
                  <a:pt x="441368" y="199697"/>
                </a:cubicBezTo>
                <a:cubicBezTo>
                  <a:pt x="522860" y="235328"/>
                  <a:pt x="494637" y="218748"/>
                  <a:pt x="492168" y="216631"/>
                </a:cubicBezTo>
                <a:cubicBezTo>
                  <a:pt x="489699" y="214514"/>
                  <a:pt x="466769" y="208164"/>
                  <a:pt x="426552" y="186997"/>
                </a:cubicBezTo>
                <a:cubicBezTo>
                  <a:pt x="386335" y="165830"/>
                  <a:pt x="318249" y="119617"/>
                  <a:pt x="250868" y="89631"/>
                </a:cubicBezTo>
                <a:cubicBezTo>
                  <a:pt x="183487" y="59645"/>
                  <a:pt x="-28532" y="-15497"/>
                  <a:pt x="3218" y="2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30378BF5-B6B5-4717-A0E5-1F01092ACD4D}"/>
              </a:ext>
            </a:extLst>
          </p:cNvPr>
          <p:cNvSpPr/>
          <p:nvPr/>
        </p:nvSpPr>
        <p:spPr>
          <a:xfrm>
            <a:off x="3132099" y="3945400"/>
            <a:ext cx="163667" cy="948016"/>
          </a:xfrm>
          <a:custGeom>
            <a:avLst/>
            <a:gdLst>
              <a:gd name="connsiteX0" fmla="*/ 163551 w 163667"/>
              <a:gd name="connsiteY0" fmla="*/ 67 h 948016"/>
              <a:gd name="connsiteX1" fmla="*/ 61951 w 163667"/>
              <a:gd name="connsiteY1" fmla="*/ 268883 h 948016"/>
              <a:gd name="connsiteX2" fmla="*/ 11151 w 163667"/>
              <a:gd name="connsiteY2" fmla="*/ 419167 h 948016"/>
              <a:gd name="connsiteX3" fmla="*/ 2684 w 163667"/>
              <a:gd name="connsiteY3" fmla="*/ 649883 h 948016"/>
              <a:gd name="connsiteX4" fmla="*/ 47134 w 163667"/>
              <a:gd name="connsiteY4" fmla="*/ 931400 h 948016"/>
              <a:gd name="connsiteX5" fmla="*/ 55601 w 163667"/>
              <a:gd name="connsiteY5" fmla="*/ 874250 h 948016"/>
              <a:gd name="connsiteX6" fmla="*/ 30201 w 163667"/>
              <a:gd name="connsiteY6" fmla="*/ 535583 h 948016"/>
              <a:gd name="connsiteX7" fmla="*/ 81001 w 163667"/>
              <a:gd name="connsiteY7" fmla="*/ 245600 h 948016"/>
              <a:gd name="connsiteX8" fmla="*/ 163551 w 163667"/>
              <a:gd name="connsiteY8" fmla="*/ 67 h 948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667" h="948016">
                <a:moveTo>
                  <a:pt x="163551" y="67"/>
                </a:moveTo>
                <a:cubicBezTo>
                  <a:pt x="160376" y="3947"/>
                  <a:pt x="87351" y="199033"/>
                  <a:pt x="61951" y="268883"/>
                </a:cubicBezTo>
                <a:cubicBezTo>
                  <a:pt x="36551" y="338733"/>
                  <a:pt x="21029" y="355667"/>
                  <a:pt x="11151" y="419167"/>
                </a:cubicBezTo>
                <a:cubicBezTo>
                  <a:pt x="1273" y="482667"/>
                  <a:pt x="-3313" y="564511"/>
                  <a:pt x="2684" y="649883"/>
                </a:cubicBezTo>
                <a:cubicBezTo>
                  <a:pt x="8681" y="735255"/>
                  <a:pt x="38315" y="894006"/>
                  <a:pt x="47134" y="931400"/>
                </a:cubicBezTo>
                <a:cubicBezTo>
                  <a:pt x="55953" y="968794"/>
                  <a:pt x="58423" y="940219"/>
                  <a:pt x="55601" y="874250"/>
                </a:cubicBezTo>
                <a:cubicBezTo>
                  <a:pt x="52779" y="808281"/>
                  <a:pt x="25968" y="640358"/>
                  <a:pt x="30201" y="535583"/>
                </a:cubicBezTo>
                <a:cubicBezTo>
                  <a:pt x="34434" y="430808"/>
                  <a:pt x="57718" y="331678"/>
                  <a:pt x="81001" y="245600"/>
                </a:cubicBezTo>
                <a:cubicBezTo>
                  <a:pt x="104284" y="159522"/>
                  <a:pt x="166726" y="-3813"/>
                  <a:pt x="163551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918CF253-ACC7-4DFE-B8C4-D64AD93D3B2E}"/>
              </a:ext>
            </a:extLst>
          </p:cNvPr>
          <p:cNvSpPr/>
          <p:nvPr/>
        </p:nvSpPr>
        <p:spPr>
          <a:xfrm>
            <a:off x="3171571" y="3930146"/>
            <a:ext cx="107378" cy="360350"/>
          </a:xfrm>
          <a:custGeom>
            <a:avLst/>
            <a:gdLst>
              <a:gd name="connsiteX0" fmla="*/ 107146 w 107378"/>
              <a:gd name="connsiteY0" fmla="*/ 504 h 360350"/>
              <a:gd name="connsiteX1" fmla="*/ 9779 w 107378"/>
              <a:gd name="connsiteY1" fmla="*/ 265087 h 360350"/>
              <a:gd name="connsiteX2" fmla="*/ 5546 w 107378"/>
              <a:gd name="connsiteY2" fmla="*/ 360337 h 360350"/>
              <a:gd name="connsiteX3" fmla="*/ 28829 w 107378"/>
              <a:gd name="connsiteY3" fmla="*/ 271437 h 360350"/>
              <a:gd name="connsiteX4" fmla="*/ 37296 w 107378"/>
              <a:gd name="connsiteY4" fmla="*/ 199471 h 360350"/>
              <a:gd name="connsiteX5" fmla="*/ 107146 w 107378"/>
              <a:gd name="connsiteY5" fmla="*/ 504 h 3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78" h="360350">
                <a:moveTo>
                  <a:pt x="107146" y="504"/>
                </a:moveTo>
                <a:cubicBezTo>
                  <a:pt x="102560" y="11440"/>
                  <a:pt x="26712" y="205115"/>
                  <a:pt x="9779" y="265087"/>
                </a:cubicBezTo>
                <a:cubicBezTo>
                  <a:pt x="-7154" y="325059"/>
                  <a:pt x="2371" y="359279"/>
                  <a:pt x="5546" y="360337"/>
                </a:cubicBezTo>
                <a:cubicBezTo>
                  <a:pt x="8721" y="361395"/>
                  <a:pt x="23537" y="298248"/>
                  <a:pt x="28829" y="271437"/>
                </a:cubicBezTo>
                <a:cubicBezTo>
                  <a:pt x="34121" y="244626"/>
                  <a:pt x="27418" y="239335"/>
                  <a:pt x="37296" y="199471"/>
                </a:cubicBezTo>
                <a:cubicBezTo>
                  <a:pt x="47174" y="159607"/>
                  <a:pt x="111732" y="-10432"/>
                  <a:pt x="107146" y="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F83C8129-48A5-430E-840E-CB29C9A98740}"/>
              </a:ext>
            </a:extLst>
          </p:cNvPr>
          <p:cNvSpPr/>
          <p:nvPr/>
        </p:nvSpPr>
        <p:spPr>
          <a:xfrm>
            <a:off x="3088934" y="4015066"/>
            <a:ext cx="92536" cy="853618"/>
          </a:xfrm>
          <a:custGeom>
            <a:avLst/>
            <a:gdLst>
              <a:gd name="connsiteX0" fmla="*/ 92416 w 92536"/>
              <a:gd name="connsiteY0" fmla="*/ 251 h 853618"/>
              <a:gd name="connsiteX1" fmla="*/ 18333 w 92536"/>
              <a:gd name="connsiteY1" fmla="*/ 296584 h 853618"/>
              <a:gd name="connsiteX2" fmla="*/ 3516 w 92536"/>
              <a:gd name="connsiteY2" fmla="*/ 478617 h 853618"/>
              <a:gd name="connsiteX3" fmla="*/ 71249 w 92536"/>
              <a:gd name="connsiteY3" fmla="*/ 842684 h 853618"/>
              <a:gd name="connsiteX4" fmla="*/ 56433 w 92536"/>
              <a:gd name="connsiteY4" fmla="*/ 734734 h 853618"/>
              <a:gd name="connsiteX5" fmla="*/ 28916 w 92536"/>
              <a:gd name="connsiteY5" fmla="*/ 491317 h 853618"/>
              <a:gd name="connsiteX6" fmla="*/ 35266 w 92536"/>
              <a:gd name="connsiteY6" fmla="*/ 349501 h 853618"/>
              <a:gd name="connsiteX7" fmla="*/ 92416 w 92536"/>
              <a:gd name="connsiteY7" fmla="*/ 251 h 85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36" h="853618">
                <a:moveTo>
                  <a:pt x="92416" y="251"/>
                </a:moveTo>
                <a:cubicBezTo>
                  <a:pt x="89594" y="-8568"/>
                  <a:pt x="33150" y="216856"/>
                  <a:pt x="18333" y="296584"/>
                </a:cubicBezTo>
                <a:cubicBezTo>
                  <a:pt x="3516" y="376312"/>
                  <a:pt x="-5303" y="387600"/>
                  <a:pt x="3516" y="478617"/>
                </a:cubicBezTo>
                <a:cubicBezTo>
                  <a:pt x="12335" y="569634"/>
                  <a:pt x="62429" y="799998"/>
                  <a:pt x="71249" y="842684"/>
                </a:cubicBezTo>
                <a:cubicBezTo>
                  <a:pt x="80068" y="885370"/>
                  <a:pt x="63489" y="793295"/>
                  <a:pt x="56433" y="734734"/>
                </a:cubicBezTo>
                <a:cubicBezTo>
                  <a:pt x="49377" y="676173"/>
                  <a:pt x="32444" y="555522"/>
                  <a:pt x="28916" y="491317"/>
                </a:cubicBezTo>
                <a:cubicBezTo>
                  <a:pt x="25388" y="427112"/>
                  <a:pt x="22919" y="427465"/>
                  <a:pt x="35266" y="349501"/>
                </a:cubicBezTo>
                <a:cubicBezTo>
                  <a:pt x="47613" y="271537"/>
                  <a:pt x="95238" y="9070"/>
                  <a:pt x="92416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7C912174-B2BB-44C9-B0A2-C1B455C51593}"/>
              </a:ext>
            </a:extLst>
          </p:cNvPr>
          <p:cNvSpPr/>
          <p:nvPr/>
        </p:nvSpPr>
        <p:spPr>
          <a:xfrm>
            <a:off x="2982344" y="4372787"/>
            <a:ext cx="150824" cy="367035"/>
          </a:xfrm>
          <a:custGeom>
            <a:avLst/>
            <a:gdLst>
              <a:gd name="connsiteX0" fmla="*/ 39 w 150824"/>
              <a:gd name="connsiteY0" fmla="*/ 246 h 367035"/>
              <a:gd name="connsiteX1" fmla="*/ 105873 w 150824"/>
              <a:gd name="connsiteY1" fmla="*/ 264830 h 367035"/>
              <a:gd name="connsiteX2" fmla="*/ 150323 w 150824"/>
              <a:gd name="connsiteY2" fmla="*/ 366430 h 367035"/>
              <a:gd name="connsiteX3" fmla="*/ 129156 w 150824"/>
              <a:gd name="connsiteY3" fmla="*/ 302930 h 367035"/>
              <a:gd name="connsiteX4" fmla="*/ 118573 w 150824"/>
              <a:gd name="connsiteY4" fmla="*/ 218263 h 367035"/>
              <a:gd name="connsiteX5" fmla="*/ 39 w 150824"/>
              <a:gd name="connsiteY5" fmla="*/ 246 h 36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824" h="367035">
                <a:moveTo>
                  <a:pt x="39" y="246"/>
                </a:moveTo>
                <a:cubicBezTo>
                  <a:pt x="-2078" y="8007"/>
                  <a:pt x="80826" y="203799"/>
                  <a:pt x="105873" y="264830"/>
                </a:cubicBezTo>
                <a:cubicBezTo>
                  <a:pt x="130920" y="325861"/>
                  <a:pt x="146443" y="360080"/>
                  <a:pt x="150323" y="366430"/>
                </a:cubicBezTo>
                <a:cubicBezTo>
                  <a:pt x="154204" y="372780"/>
                  <a:pt x="134448" y="327624"/>
                  <a:pt x="129156" y="302930"/>
                </a:cubicBezTo>
                <a:cubicBezTo>
                  <a:pt x="123864" y="278236"/>
                  <a:pt x="137270" y="266594"/>
                  <a:pt x="118573" y="218263"/>
                </a:cubicBezTo>
                <a:cubicBezTo>
                  <a:pt x="99876" y="169932"/>
                  <a:pt x="2156" y="-7515"/>
                  <a:pt x="39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38CFC6B9-82F0-4D56-BA96-228AA212ACC8}"/>
              </a:ext>
            </a:extLst>
          </p:cNvPr>
          <p:cNvSpPr/>
          <p:nvPr/>
        </p:nvSpPr>
        <p:spPr>
          <a:xfrm>
            <a:off x="2984475" y="4343361"/>
            <a:ext cx="116599" cy="195568"/>
          </a:xfrm>
          <a:custGeom>
            <a:avLst/>
            <a:gdLst>
              <a:gd name="connsiteX0" fmla="*/ 25 w 116599"/>
              <a:gd name="connsiteY0" fmla="*/ 39 h 195568"/>
              <a:gd name="connsiteX1" fmla="*/ 78342 w 116599"/>
              <a:gd name="connsiteY1" fmla="*/ 88939 h 195568"/>
              <a:gd name="connsiteX2" fmla="*/ 116442 w 116599"/>
              <a:gd name="connsiteY2" fmla="*/ 194772 h 195568"/>
              <a:gd name="connsiteX3" fmla="*/ 91042 w 116599"/>
              <a:gd name="connsiteY3" fmla="*/ 135506 h 195568"/>
              <a:gd name="connsiteX4" fmla="*/ 69875 w 116599"/>
              <a:gd name="connsiteY4" fmla="*/ 99522 h 195568"/>
              <a:gd name="connsiteX5" fmla="*/ 25 w 116599"/>
              <a:gd name="connsiteY5" fmla="*/ 39 h 1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99" h="195568">
                <a:moveTo>
                  <a:pt x="25" y="39"/>
                </a:moveTo>
                <a:cubicBezTo>
                  <a:pt x="1436" y="-1725"/>
                  <a:pt x="58939" y="56484"/>
                  <a:pt x="78342" y="88939"/>
                </a:cubicBezTo>
                <a:cubicBezTo>
                  <a:pt x="97745" y="121394"/>
                  <a:pt x="114325" y="187011"/>
                  <a:pt x="116442" y="194772"/>
                </a:cubicBezTo>
                <a:cubicBezTo>
                  <a:pt x="118559" y="202533"/>
                  <a:pt x="98803" y="151381"/>
                  <a:pt x="91042" y="135506"/>
                </a:cubicBezTo>
                <a:cubicBezTo>
                  <a:pt x="83281" y="119631"/>
                  <a:pt x="82928" y="116455"/>
                  <a:pt x="69875" y="99522"/>
                </a:cubicBezTo>
                <a:cubicBezTo>
                  <a:pt x="56822" y="82589"/>
                  <a:pt x="-1386" y="1803"/>
                  <a:pt x="25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B954EBF4-4F6E-4AAA-ACA1-F8BB7EDE01F2}"/>
              </a:ext>
            </a:extLst>
          </p:cNvPr>
          <p:cNvSpPr/>
          <p:nvPr/>
        </p:nvSpPr>
        <p:spPr>
          <a:xfrm>
            <a:off x="3168498" y="4948688"/>
            <a:ext cx="62233" cy="856568"/>
          </a:xfrm>
          <a:custGeom>
            <a:avLst/>
            <a:gdLst>
              <a:gd name="connsiteX0" fmla="*/ 152 w 62233"/>
              <a:gd name="connsiteY0" fmla="*/ 79 h 856568"/>
              <a:gd name="connsiteX1" fmla="*/ 27669 w 62233"/>
              <a:gd name="connsiteY1" fmla="*/ 249845 h 856568"/>
              <a:gd name="connsiteX2" fmla="*/ 10735 w 62233"/>
              <a:gd name="connsiteY2" fmla="*/ 362029 h 856568"/>
              <a:gd name="connsiteX3" fmla="*/ 10735 w 62233"/>
              <a:gd name="connsiteY3" fmla="*/ 442462 h 856568"/>
              <a:gd name="connsiteX4" fmla="*/ 10735 w 62233"/>
              <a:gd name="connsiteY4" fmla="*/ 575812 h 856568"/>
              <a:gd name="connsiteX5" fmla="*/ 59419 w 62233"/>
              <a:gd name="connsiteY5" fmla="*/ 846745 h 856568"/>
              <a:gd name="connsiteX6" fmla="*/ 53069 w 62233"/>
              <a:gd name="connsiteY6" fmla="*/ 766312 h 856568"/>
              <a:gd name="connsiteX7" fmla="*/ 25552 w 62233"/>
              <a:gd name="connsiteY7" fmla="*/ 474212 h 856568"/>
              <a:gd name="connsiteX8" fmla="*/ 42485 w 62233"/>
              <a:gd name="connsiteY8" fmla="*/ 277362 h 856568"/>
              <a:gd name="connsiteX9" fmla="*/ 152 w 62233"/>
              <a:gd name="connsiteY9" fmla="*/ 79 h 85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33" h="856568">
                <a:moveTo>
                  <a:pt x="152" y="79"/>
                </a:moveTo>
                <a:cubicBezTo>
                  <a:pt x="-2317" y="-4507"/>
                  <a:pt x="25905" y="189520"/>
                  <a:pt x="27669" y="249845"/>
                </a:cubicBezTo>
                <a:cubicBezTo>
                  <a:pt x="29433" y="310170"/>
                  <a:pt x="13557" y="329926"/>
                  <a:pt x="10735" y="362029"/>
                </a:cubicBezTo>
                <a:cubicBezTo>
                  <a:pt x="7913" y="394132"/>
                  <a:pt x="10735" y="442462"/>
                  <a:pt x="10735" y="442462"/>
                </a:cubicBezTo>
                <a:cubicBezTo>
                  <a:pt x="10735" y="478092"/>
                  <a:pt x="2621" y="508432"/>
                  <a:pt x="10735" y="575812"/>
                </a:cubicBezTo>
                <a:cubicBezTo>
                  <a:pt x="18849" y="643192"/>
                  <a:pt x="52363" y="814995"/>
                  <a:pt x="59419" y="846745"/>
                </a:cubicBezTo>
                <a:cubicBezTo>
                  <a:pt x="66475" y="878495"/>
                  <a:pt x="58713" y="828401"/>
                  <a:pt x="53069" y="766312"/>
                </a:cubicBezTo>
                <a:cubicBezTo>
                  <a:pt x="47425" y="704223"/>
                  <a:pt x="27316" y="555704"/>
                  <a:pt x="25552" y="474212"/>
                </a:cubicBezTo>
                <a:cubicBezTo>
                  <a:pt x="23788" y="392720"/>
                  <a:pt x="43896" y="357442"/>
                  <a:pt x="42485" y="277362"/>
                </a:cubicBezTo>
                <a:cubicBezTo>
                  <a:pt x="41074" y="197282"/>
                  <a:pt x="2621" y="4665"/>
                  <a:pt x="152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02FB8D7F-A431-44A5-A025-19A12BFBF74E}"/>
              </a:ext>
            </a:extLst>
          </p:cNvPr>
          <p:cNvSpPr/>
          <p:nvPr/>
        </p:nvSpPr>
        <p:spPr>
          <a:xfrm>
            <a:off x="2979123" y="6556550"/>
            <a:ext cx="276645" cy="410414"/>
          </a:xfrm>
          <a:custGeom>
            <a:avLst/>
            <a:gdLst>
              <a:gd name="connsiteX0" fmla="*/ 276310 w 276645"/>
              <a:gd name="connsiteY0" fmla="*/ 883 h 410414"/>
              <a:gd name="connsiteX1" fmla="*/ 214927 w 276645"/>
              <a:gd name="connsiteY1" fmla="*/ 172333 h 410414"/>
              <a:gd name="connsiteX2" fmla="*/ 102744 w 276645"/>
              <a:gd name="connsiteY2" fmla="*/ 297217 h 410414"/>
              <a:gd name="connsiteX3" fmla="*/ 30777 w 276645"/>
              <a:gd name="connsiteY3" fmla="*/ 379767 h 410414"/>
              <a:gd name="connsiteX4" fmla="*/ 1144 w 276645"/>
              <a:gd name="connsiteY4" fmla="*/ 409400 h 410414"/>
              <a:gd name="connsiteX5" fmla="*/ 66760 w 276645"/>
              <a:gd name="connsiteY5" fmla="*/ 348017 h 410414"/>
              <a:gd name="connsiteX6" fmla="*/ 189527 w 276645"/>
              <a:gd name="connsiteY6" fmla="*/ 250650 h 410414"/>
              <a:gd name="connsiteX7" fmla="*/ 276310 w 276645"/>
              <a:gd name="connsiteY7" fmla="*/ 883 h 41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45" h="410414">
                <a:moveTo>
                  <a:pt x="276310" y="883"/>
                </a:moveTo>
                <a:cubicBezTo>
                  <a:pt x="280543" y="-12170"/>
                  <a:pt x="243855" y="122944"/>
                  <a:pt x="214927" y="172333"/>
                </a:cubicBezTo>
                <a:cubicBezTo>
                  <a:pt x="185999" y="221722"/>
                  <a:pt x="133436" y="262645"/>
                  <a:pt x="102744" y="297217"/>
                </a:cubicBezTo>
                <a:cubicBezTo>
                  <a:pt x="72052" y="331789"/>
                  <a:pt x="30777" y="379767"/>
                  <a:pt x="30777" y="379767"/>
                </a:cubicBezTo>
                <a:cubicBezTo>
                  <a:pt x="13844" y="398464"/>
                  <a:pt x="-4853" y="414692"/>
                  <a:pt x="1144" y="409400"/>
                </a:cubicBezTo>
                <a:cubicBezTo>
                  <a:pt x="7141" y="404108"/>
                  <a:pt x="35363" y="374475"/>
                  <a:pt x="66760" y="348017"/>
                </a:cubicBezTo>
                <a:cubicBezTo>
                  <a:pt x="98157" y="321559"/>
                  <a:pt x="154955" y="306036"/>
                  <a:pt x="189527" y="250650"/>
                </a:cubicBezTo>
                <a:cubicBezTo>
                  <a:pt x="224099" y="195264"/>
                  <a:pt x="272077" y="13936"/>
                  <a:pt x="276310" y="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A0F173B8-46B2-4545-8095-133275593D0A}"/>
              </a:ext>
            </a:extLst>
          </p:cNvPr>
          <p:cNvSpPr/>
          <p:nvPr/>
        </p:nvSpPr>
        <p:spPr>
          <a:xfrm>
            <a:off x="2723737" y="6929323"/>
            <a:ext cx="304704" cy="423337"/>
          </a:xfrm>
          <a:custGeom>
            <a:avLst/>
            <a:gdLst>
              <a:gd name="connsiteX0" fmla="*/ 303096 w 304704"/>
              <a:gd name="connsiteY0" fmla="*/ 644 h 423337"/>
              <a:gd name="connsiteX1" fmla="*/ 125296 w 304704"/>
              <a:gd name="connsiteY1" fmla="*/ 231360 h 423337"/>
              <a:gd name="connsiteX2" fmla="*/ 413 w 304704"/>
              <a:gd name="connsiteY2" fmla="*/ 421860 h 423337"/>
              <a:gd name="connsiteX3" fmla="*/ 89313 w 304704"/>
              <a:gd name="connsiteY3" fmla="*/ 311794 h 423337"/>
              <a:gd name="connsiteX4" fmla="*/ 205730 w 304704"/>
              <a:gd name="connsiteY4" fmla="*/ 167860 h 423337"/>
              <a:gd name="connsiteX5" fmla="*/ 303096 w 304704"/>
              <a:gd name="connsiteY5" fmla="*/ 644 h 42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704" h="423337">
                <a:moveTo>
                  <a:pt x="303096" y="644"/>
                </a:moveTo>
                <a:cubicBezTo>
                  <a:pt x="289690" y="11227"/>
                  <a:pt x="175743" y="161157"/>
                  <a:pt x="125296" y="231360"/>
                </a:cubicBezTo>
                <a:cubicBezTo>
                  <a:pt x="74849" y="301563"/>
                  <a:pt x="6410" y="408454"/>
                  <a:pt x="413" y="421860"/>
                </a:cubicBezTo>
                <a:cubicBezTo>
                  <a:pt x="-5584" y="435266"/>
                  <a:pt x="55093" y="354127"/>
                  <a:pt x="89313" y="311794"/>
                </a:cubicBezTo>
                <a:cubicBezTo>
                  <a:pt x="123533" y="269461"/>
                  <a:pt x="168688" y="223246"/>
                  <a:pt x="205730" y="167860"/>
                </a:cubicBezTo>
                <a:cubicBezTo>
                  <a:pt x="242772" y="112474"/>
                  <a:pt x="316502" y="-9939"/>
                  <a:pt x="303096" y="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D86BE372-6C8E-4CED-9182-4E022B53512D}"/>
              </a:ext>
            </a:extLst>
          </p:cNvPr>
          <p:cNvSpPr/>
          <p:nvPr/>
        </p:nvSpPr>
        <p:spPr>
          <a:xfrm>
            <a:off x="2466256" y="7363183"/>
            <a:ext cx="264320" cy="446487"/>
          </a:xfrm>
          <a:custGeom>
            <a:avLst/>
            <a:gdLst>
              <a:gd name="connsiteX0" fmla="*/ 262127 w 264320"/>
              <a:gd name="connsiteY0" fmla="*/ 2817 h 446487"/>
              <a:gd name="connsiteX1" fmla="*/ 97027 w 264320"/>
              <a:gd name="connsiteY1" fmla="*/ 263167 h 446487"/>
              <a:gd name="connsiteX2" fmla="*/ 1777 w 264320"/>
              <a:gd name="connsiteY2" fmla="*/ 440967 h 446487"/>
              <a:gd name="connsiteX3" fmla="*/ 46227 w 264320"/>
              <a:gd name="connsiteY3" fmla="*/ 377467 h 446487"/>
              <a:gd name="connsiteX4" fmla="*/ 181694 w 264320"/>
              <a:gd name="connsiteY4" fmla="*/ 140400 h 446487"/>
              <a:gd name="connsiteX5" fmla="*/ 262127 w 264320"/>
              <a:gd name="connsiteY5" fmla="*/ 2817 h 44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320" h="446487">
                <a:moveTo>
                  <a:pt x="262127" y="2817"/>
                </a:moveTo>
                <a:cubicBezTo>
                  <a:pt x="248016" y="23278"/>
                  <a:pt x="140419" y="190142"/>
                  <a:pt x="97027" y="263167"/>
                </a:cubicBezTo>
                <a:cubicBezTo>
                  <a:pt x="53635" y="336192"/>
                  <a:pt x="10244" y="421917"/>
                  <a:pt x="1777" y="440967"/>
                </a:cubicBezTo>
                <a:cubicBezTo>
                  <a:pt x="-6690" y="460017"/>
                  <a:pt x="16241" y="427561"/>
                  <a:pt x="46227" y="377467"/>
                </a:cubicBezTo>
                <a:cubicBezTo>
                  <a:pt x="76213" y="327373"/>
                  <a:pt x="144299" y="202842"/>
                  <a:pt x="181694" y="140400"/>
                </a:cubicBezTo>
                <a:cubicBezTo>
                  <a:pt x="219088" y="77958"/>
                  <a:pt x="276238" y="-17644"/>
                  <a:pt x="262127" y="2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0869F810-367D-45EB-B2AA-F9BBB609C215}"/>
              </a:ext>
            </a:extLst>
          </p:cNvPr>
          <p:cNvSpPr/>
          <p:nvPr/>
        </p:nvSpPr>
        <p:spPr>
          <a:xfrm>
            <a:off x="2356784" y="7349063"/>
            <a:ext cx="367405" cy="657890"/>
          </a:xfrm>
          <a:custGeom>
            <a:avLst/>
            <a:gdLst>
              <a:gd name="connsiteX0" fmla="*/ 367366 w 367405"/>
              <a:gd name="connsiteY0" fmla="*/ 4 h 657890"/>
              <a:gd name="connsiteX1" fmla="*/ 109133 w 367405"/>
              <a:gd name="connsiteY1" fmla="*/ 406404 h 657890"/>
              <a:gd name="connsiteX2" fmla="*/ 1183 w 367405"/>
              <a:gd name="connsiteY2" fmla="*/ 654054 h 657890"/>
              <a:gd name="connsiteX3" fmla="*/ 56216 w 367405"/>
              <a:gd name="connsiteY3" fmla="*/ 546104 h 657890"/>
              <a:gd name="connsiteX4" fmla="*/ 128183 w 367405"/>
              <a:gd name="connsiteY4" fmla="*/ 397937 h 657890"/>
              <a:gd name="connsiteX5" fmla="*/ 367366 w 367405"/>
              <a:gd name="connsiteY5" fmla="*/ 4 h 65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405" h="657890">
                <a:moveTo>
                  <a:pt x="367366" y="4"/>
                </a:moveTo>
                <a:cubicBezTo>
                  <a:pt x="364191" y="1415"/>
                  <a:pt x="170163" y="297396"/>
                  <a:pt x="109133" y="406404"/>
                </a:cubicBezTo>
                <a:cubicBezTo>
                  <a:pt x="48103" y="515412"/>
                  <a:pt x="10002" y="630771"/>
                  <a:pt x="1183" y="654054"/>
                </a:cubicBezTo>
                <a:cubicBezTo>
                  <a:pt x="-7636" y="677337"/>
                  <a:pt x="35049" y="588790"/>
                  <a:pt x="56216" y="546104"/>
                </a:cubicBezTo>
                <a:cubicBezTo>
                  <a:pt x="77383" y="503418"/>
                  <a:pt x="75972" y="484368"/>
                  <a:pt x="128183" y="397937"/>
                </a:cubicBezTo>
                <a:cubicBezTo>
                  <a:pt x="180394" y="311506"/>
                  <a:pt x="370541" y="-1407"/>
                  <a:pt x="36736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FF3F6996-276C-43CD-A42A-B2130E849D9E}"/>
              </a:ext>
            </a:extLst>
          </p:cNvPr>
          <p:cNvSpPr/>
          <p:nvPr/>
        </p:nvSpPr>
        <p:spPr>
          <a:xfrm>
            <a:off x="2158059" y="8079277"/>
            <a:ext cx="199930" cy="478459"/>
          </a:xfrm>
          <a:custGeom>
            <a:avLst/>
            <a:gdLst>
              <a:gd name="connsiteX0" fmla="*/ 199908 w 199930"/>
              <a:gd name="connsiteY0" fmla="*/ 40 h 478459"/>
              <a:gd name="connsiteX1" fmla="*/ 19991 w 199930"/>
              <a:gd name="connsiteY1" fmla="*/ 334473 h 478459"/>
              <a:gd name="connsiteX2" fmla="*/ 7291 w 199930"/>
              <a:gd name="connsiteY2" fmla="*/ 372573 h 478459"/>
              <a:gd name="connsiteX3" fmla="*/ 45391 w 199930"/>
              <a:gd name="connsiteY3" fmla="*/ 478406 h 478459"/>
              <a:gd name="connsiteX4" fmla="*/ 32691 w 199930"/>
              <a:gd name="connsiteY4" fmla="*/ 357756 h 478459"/>
              <a:gd name="connsiteX5" fmla="*/ 199908 w 199930"/>
              <a:gd name="connsiteY5" fmla="*/ 40 h 47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930" h="478459">
                <a:moveTo>
                  <a:pt x="199908" y="40"/>
                </a:moveTo>
                <a:cubicBezTo>
                  <a:pt x="197791" y="-3840"/>
                  <a:pt x="52094" y="272384"/>
                  <a:pt x="19991" y="334473"/>
                </a:cubicBezTo>
                <a:cubicBezTo>
                  <a:pt x="-12112" y="396562"/>
                  <a:pt x="3058" y="348584"/>
                  <a:pt x="7291" y="372573"/>
                </a:cubicBezTo>
                <a:cubicBezTo>
                  <a:pt x="11524" y="396562"/>
                  <a:pt x="41158" y="480875"/>
                  <a:pt x="45391" y="478406"/>
                </a:cubicBezTo>
                <a:cubicBezTo>
                  <a:pt x="49624" y="475937"/>
                  <a:pt x="8702" y="434662"/>
                  <a:pt x="32691" y="357756"/>
                </a:cubicBezTo>
                <a:cubicBezTo>
                  <a:pt x="56680" y="280851"/>
                  <a:pt x="202025" y="3920"/>
                  <a:pt x="199908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5629F0E3-3593-487A-A8BC-296C85CA7571}"/>
              </a:ext>
            </a:extLst>
          </p:cNvPr>
          <p:cNvSpPr/>
          <p:nvPr/>
        </p:nvSpPr>
        <p:spPr>
          <a:xfrm>
            <a:off x="2119076" y="8034867"/>
            <a:ext cx="222027" cy="548801"/>
          </a:xfrm>
          <a:custGeom>
            <a:avLst/>
            <a:gdLst>
              <a:gd name="connsiteX0" fmla="*/ 221957 w 222027"/>
              <a:gd name="connsiteY0" fmla="*/ 0 h 548801"/>
              <a:gd name="connsiteX1" fmla="*/ 16641 w 222027"/>
              <a:gd name="connsiteY1" fmla="*/ 404283 h 548801"/>
              <a:gd name="connsiteX2" fmla="*/ 18757 w 222027"/>
              <a:gd name="connsiteY2" fmla="*/ 438150 h 548801"/>
              <a:gd name="connsiteX3" fmla="*/ 71674 w 222027"/>
              <a:gd name="connsiteY3" fmla="*/ 548216 h 548801"/>
              <a:gd name="connsiteX4" fmla="*/ 56857 w 222027"/>
              <a:gd name="connsiteY4" fmla="*/ 478366 h 548801"/>
              <a:gd name="connsiteX5" fmla="*/ 39924 w 222027"/>
              <a:gd name="connsiteY5" fmla="*/ 404283 h 548801"/>
              <a:gd name="connsiteX6" fmla="*/ 221957 w 222027"/>
              <a:gd name="connsiteY6" fmla="*/ 0 h 54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027" h="548801">
                <a:moveTo>
                  <a:pt x="221957" y="0"/>
                </a:moveTo>
                <a:cubicBezTo>
                  <a:pt x="218077" y="0"/>
                  <a:pt x="50508" y="331258"/>
                  <a:pt x="16641" y="404283"/>
                </a:cubicBezTo>
                <a:cubicBezTo>
                  <a:pt x="-17226" y="477308"/>
                  <a:pt x="9585" y="414161"/>
                  <a:pt x="18757" y="438150"/>
                </a:cubicBezTo>
                <a:cubicBezTo>
                  <a:pt x="27929" y="462139"/>
                  <a:pt x="65324" y="541513"/>
                  <a:pt x="71674" y="548216"/>
                </a:cubicBezTo>
                <a:cubicBezTo>
                  <a:pt x="78024" y="554919"/>
                  <a:pt x="62149" y="502355"/>
                  <a:pt x="56857" y="478366"/>
                </a:cubicBezTo>
                <a:cubicBezTo>
                  <a:pt x="51565" y="454377"/>
                  <a:pt x="10643" y="484364"/>
                  <a:pt x="39924" y="404283"/>
                </a:cubicBezTo>
                <a:cubicBezTo>
                  <a:pt x="69205" y="324203"/>
                  <a:pt x="225837" y="0"/>
                  <a:pt x="2219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4A3159FB-D591-4B56-AF56-4A81C3C5FF2B}"/>
              </a:ext>
            </a:extLst>
          </p:cNvPr>
          <p:cNvSpPr/>
          <p:nvPr/>
        </p:nvSpPr>
        <p:spPr>
          <a:xfrm>
            <a:off x="2179968" y="8580896"/>
            <a:ext cx="496920" cy="322444"/>
          </a:xfrm>
          <a:custGeom>
            <a:avLst/>
            <a:gdLst>
              <a:gd name="connsiteX0" fmla="*/ 2315 w 496920"/>
              <a:gd name="connsiteY0" fmla="*/ 2187 h 322444"/>
              <a:gd name="connsiteX1" fmla="*/ 355799 w 496920"/>
              <a:gd name="connsiteY1" fmla="*/ 194804 h 322444"/>
              <a:gd name="connsiteX2" fmla="*/ 495499 w 496920"/>
              <a:gd name="connsiteY2" fmla="*/ 321804 h 322444"/>
              <a:gd name="connsiteX3" fmla="*/ 423532 w 496920"/>
              <a:gd name="connsiteY3" fmla="*/ 241371 h 322444"/>
              <a:gd name="connsiteX4" fmla="*/ 349449 w 496920"/>
              <a:gd name="connsiteY4" fmla="*/ 182104 h 322444"/>
              <a:gd name="connsiteX5" fmla="*/ 209749 w 496920"/>
              <a:gd name="connsiteY5" fmla="*/ 97437 h 322444"/>
              <a:gd name="connsiteX6" fmla="*/ 2315 w 496920"/>
              <a:gd name="connsiteY6" fmla="*/ 2187 h 32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920" h="322444">
                <a:moveTo>
                  <a:pt x="2315" y="2187"/>
                </a:moveTo>
                <a:cubicBezTo>
                  <a:pt x="26657" y="18415"/>
                  <a:pt x="273602" y="141535"/>
                  <a:pt x="355799" y="194804"/>
                </a:cubicBezTo>
                <a:cubicBezTo>
                  <a:pt x="437996" y="248073"/>
                  <a:pt x="484210" y="314043"/>
                  <a:pt x="495499" y="321804"/>
                </a:cubicBezTo>
                <a:cubicBezTo>
                  <a:pt x="506788" y="329565"/>
                  <a:pt x="447874" y="264654"/>
                  <a:pt x="423532" y="241371"/>
                </a:cubicBezTo>
                <a:cubicBezTo>
                  <a:pt x="399190" y="218088"/>
                  <a:pt x="385079" y="206093"/>
                  <a:pt x="349449" y="182104"/>
                </a:cubicBezTo>
                <a:cubicBezTo>
                  <a:pt x="313819" y="158115"/>
                  <a:pt x="267252" y="130598"/>
                  <a:pt x="209749" y="97437"/>
                </a:cubicBezTo>
                <a:cubicBezTo>
                  <a:pt x="152246" y="64276"/>
                  <a:pt x="-22027" y="-14041"/>
                  <a:pt x="2315" y="2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96BB2E87-0EF3-4D92-9126-A5556F65AB1C}"/>
              </a:ext>
            </a:extLst>
          </p:cNvPr>
          <p:cNvSpPr/>
          <p:nvPr/>
        </p:nvSpPr>
        <p:spPr>
          <a:xfrm>
            <a:off x="2244868" y="8584971"/>
            <a:ext cx="347110" cy="182646"/>
          </a:xfrm>
          <a:custGeom>
            <a:avLst/>
            <a:gdLst>
              <a:gd name="connsiteX0" fmla="*/ 915 w 347110"/>
              <a:gd name="connsiteY0" fmla="*/ 229 h 182646"/>
              <a:gd name="connsiteX1" fmla="*/ 189299 w 347110"/>
              <a:gd name="connsiteY1" fmla="*/ 91246 h 182646"/>
              <a:gd name="connsiteX2" fmla="*/ 343815 w 347110"/>
              <a:gd name="connsiteY2" fmla="*/ 182262 h 182646"/>
              <a:gd name="connsiteX3" fmla="*/ 271849 w 347110"/>
              <a:gd name="connsiteY3" fmla="*/ 118762 h 182646"/>
              <a:gd name="connsiteX4" fmla="*/ 915 w 347110"/>
              <a:gd name="connsiteY4" fmla="*/ 229 h 18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110" h="182646">
                <a:moveTo>
                  <a:pt x="915" y="229"/>
                </a:moveTo>
                <a:cubicBezTo>
                  <a:pt x="-12843" y="-4357"/>
                  <a:pt x="132149" y="60907"/>
                  <a:pt x="189299" y="91246"/>
                </a:cubicBezTo>
                <a:cubicBezTo>
                  <a:pt x="246449" y="121585"/>
                  <a:pt x="330057" y="177676"/>
                  <a:pt x="343815" y="182262"/>
                </a:cubicBezTo>
                <a:cubicBezTo>
                  <a:pt x="357573" y="186848"/>
                  <a:pt x="327235" y="149454"/>
                  <a:pt x="271849" y="118762"/>
                </a:cubicBezTo>
                <a:cubicBezTo>
                  <a:pt x="216463" y="88070"/>
                  <a:pt x="14673" y="4815"/>
                  <a:pt x="915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D320E85A-6FC7-44DD-AE52-EB8AD2C63DD2}"/>
              </a:ext>
            </a:extLst>
          </p:cNvPr>
          <p:cNvSpPr/>
          <p:nvPr/>
        </p:nvSpPr>
        <p:spPr>
          <a:xfrm>
            <a:off x="2600653" y="8794058"/>
            <a:ext cx="134087" cy="576700"/>
          </a:xfrm>
          <a:custGeom>
            <a:avLst/>
            <a:gdLst>
              <a:gd name="connsiteX0" fmla="*/ 134080 w 134087"/>
              <a:gd name="connsiteY0" fmla="*/ 692 h 576700"/>
              <a:gd name="connsiteX1" fmla="*/ 68464 w 134087"/>
              <a:gd name="connsiteY1" fmla="*/ 165792 h 576700"/>
              <a:gd name="connsiteX2" fmla="*/ 43064 w 134087"/>
              <a:gd name="connsiteY2" fmla="*/ 280092 h 576700"/>
              <a:gd name="connsiteX3" fmla="*/ 730 w 134087"/>
              <a:gd name="connsiteY3" fmla="*/ 565842 h 576700"/>
              <a:gd name="connsiteX4" fmla="*/ 19780 w 134087"/>
              <a:gd name="connsiteY4" fmla="*/ 489642 h 576700"/>
              <a:gd name="connsiteX5" fmla="*/ 64230 w 134087"/>
              <a:gd name="connsiteY5" fmla="*/ 233525 h 576700"/>
              <a:gd name="connsiteX6" fmla="*/ 134080 w 134087"/>
              <a:gd name="connsiteY6" fmla="*/ 692 h 5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087" h="576700">
                <a:moveTo>
                  <a:pt x="134080" y="692"/>
                </a:moveTo>
                <a:cubicBezTo>
                  <a:pt x="134786" y="-10597"/>
                  <a:pt x="83633" y="119225"/>
                  <a:pt x="68464" y="165792"/>
                </a:cubicBezTo>
                <a:cubicBezTo>
                  <a:pt x="53295" y="212359"/>
                  <a:pt x="54353" y="213417"/>
                  <a:pt x="43064" y="280092"/>
                </a:cubicBezTo>
                <a:cubicBezTo>
                  <a:pt x="31775" y="346767"/>
                  <a:pt x="4611" y="530917"/>
                  <a:pt x="730" y="565842"/>
                </a:cubicBezTo>
                <a:cubicBezTo>
                  <a:pt x="-3151" y="600767"/>
                  <a:pt x="9197" y="545028"/>
                  <a:pt x="19780" y="489642"/>
                </a:cubicBezTo>
                <a:cubicBezTo>
                  <a:pt x="30363" y="434256"/>
                  <a:pt x="45886" y="309725"/>
                  <a:pt x="64230" y="233525"/>
                </a:cubicBezTo>
                <a:cubicBezTo>
                  <a:pt x="82574" y="157325"/>
                  <a:pt x="133374" y="11981"/>
                  <a:pt x="134080" y="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3C812DA1-91C5-4E17-8F70-799FC3ED018C}"/>
              </a:ext>
            </a:extLst>
          </p:cNvPr>
          <p:cNvSpPr/>
          <p:nvPr/>
        </p:nvSpPr>
        <p:spPr>
          <a:xfrm>
            <a:off x="2573429" y="8834964"/>
            <a:ext cx="140231" cy="542609"/>
          </a:xfrm>
          <a:custGeom>
            <a:avLst/>
            <a:gdLst>
              <a:gd name="connsiteX0" fmla="*/ 140138 w 140231"/>
              <a:gd name="connsiteY0" fmla="*/ 3 h 542609"/>
              <a:gd name="connsiteX1" fmla="*/ 61821 w 140231"/>
              <a:gd name="connsiteY1" fmla="*/ 182036 h 542609"/>
              <a:gd name="connsiteX2" fmla="*/ 438 w 140231"/>
              <a:gd name="connsiteY2" fmla="*/ 535519 h 542609"/>
              <a:gd name="connsiteX3" fmla="*/ 36421 w 140231"/>
              <a:gd name="connsiteY3" fmla="*/ 400053 h 542609"/>
              <a:gd name="connsiteX4" fmla="*/ 76638 w 140231"/>
              <a:gd name="connsiteY4" fmla="*/ 177803 h 542609"/>
              <a:gd name="connsiteX5" fmla="*/ 140138 w 140231"/>
              <a:gd name="connsiteY5" fmla="*/ 3 h 54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231" h="542609">
                <a:moveTo>
                  <a:pt x="140138" y="3"/>
                </a:moveTo>
                <a:cubicBezTo>
                  <a:pt x="137668" y="709"/>
                  <a:pt x="85104" y="92783"/>
                  <a:pt x="61821" y="182036"/>
                </a:cubicBezTo>
                <a:cubicBezTo>
                  <a:pt x="38538" y="271289"/>
                  <a:pt x="4671" y="499183"/>
                  <a:pt x="438" y="535519"/>
                </a:cubicBezTo>
                <a:cubicBezTo>
                  <a:pt x="-3795" y="571855"/>
                  <a:pt x="23721" y="459672"/>
                  <a:pt x="36421" y="400053"/>
                </a:cubicBezTo>
                <a:cubicBezTo>
                  <a:pt x="49121" y="340434"/>
                  <a:pt x="57941" y="239186"/>
                  <a:pt x="76638" y="177803"/>
                </a:cubicBezTo>
                <a:cubicBezTo>
                  <a:pt x="95335" y="116420"/>
                  <a:pt x="142608" y="-703"/>
                  <a:pt x="14013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8A12F14D-7050-4935-A451-6C21E25C28AF}"/>
              </a:ext>
            </a:extLst>
          </p:cNvPr>
          <p:cNvSpPr/>
          <p:nvPr/>
        </p:nvSpPr>
        <p:spPr>
          <a:xfrm>
            <a:off x="2584450" y="9370483"/>
            <a:ext cx="194939" cy="96404"/>
          </a:xfrm>
          <a:custGeom>
            <a:avLst/>
            <a:gdLst>
              <a:gd name="connsiteX0" fmla="*/ 0 w 194939"/>
              <a:gd name="connsiteY0" fmla="*/ 0 h 96404"/>
              <a:gd name="connsiteX1" fmla="*/ 150283 w 194939"/>
              <a:gd name="connsiteY1" fmla="*/ 91017 h 96404"/>
              <a:gd name="connsiteX2" fmla="*/ 194733 w 194939"/>
              <a:gd name="connsiteY2" fmla="*/ 82550 h 96404"/>
              <a:gd name="connsiteX3" fmla="*/ 137583 w 194939"/>
              <a:gd name="connsiteY3" fmla="*/ 55034 h 96404"/>
              <a:gd name="connsiteX4" fmla="*/ 0 w 194939"/>
              <a:gd name="connsiteY4" fmla="*/ 0 h 9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39" h="96404">
                <a:moveTo>
                  <a:pt x="0" y="0"/>
                </a:moveTo>
                <a:cubicBezTo>
                  <a:pt x="58914" y="38629"/>
                  <a:pt x="117828" y="77259"/>
                  <a:pt x="150283" y="91017"/>
                </a:cubicBezTo>
                <a:cubicBezTo>
                  <a:pt x="182738" y="104775"/>
                  <a:pt x="196850" y="88547"/>
                  <a:pt x="194733" y="82550"/>
                </a:cubicBezTo>
                <a:cubicBezTo>
                  <a:pt x="192616" y="76553"/>
                  <a:pt x="137583" y="55034"/>
                  <a:pt x="137583" y="55034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0EA17FA7-4ECE-4003-80E8-A269ED994496}"/>
              </a:ext>
            </a:extLst>
          </p:cNvPr>
          <p:cNvSpPr/>
          <p:nvPr/>
        </p:nvSpPr>
        <p:spPr>
          <a:xfrm>
            <a:off x="4008473" y="6392276"/>
            <a:ext cx="254708" cy="461848"/>
          </a:xfrm>
          <a:custGeom>
            <a:avLst/>
            <a:gdLst>
              <a:gd name="connsiteX0" fmla="*/ 254494 w 254708"/>
              <a:gd name="connsiteY0" fmla="*/ 57 h 461848"/>
              <a:gd name="connsiteX1" fmla="*/ 229094 w 254708"/>
              <a:gd name="connsiteY1" fmla="*/ 152457 h 461848"/>
              <a:gd name="connsiteX2" fmla="*/ 146544 w 254708"/>
              <a:gd name="connsiteY2" fmla="*/ 207491 h 461848"/>
              <a:gd name="connsiteX3" fmla="*/ 55527 w 254708"/>
              <a:gd name="connsiteY3" fmla="*/ 323907 h 461848"/>
              <a:gd name="connsiteX4" fmla="*/ 494 w 254708"/>
              <a:gd name="connsiteY4" fmla="*/ 461491 h 461848"/>
              <a:gd name="connsiteX5" fmla="*/ 32244 w 254708"/>
              <a:gd name="connsiteY5" fmla="*/ 359891 h 461848"/>
              <a:gd name="connsiteX6" fmla="*/ 95744 w 254708"/>
              <a:gd name="connsiteY6" fmla="*/ 241357 h 461848"/>
              <a:gd name="connsiteX7" fmla="*/ 218510 w 254708"/>
              <a:gd name="connsiteY7" fmla="*/ 135524 h 461848"/>
              <a:gd name="connsiteX8" fmla="*/ 254494 w 254708"/>
              <a:gd name="connsiteY8" fmla="*/ 57 h 46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708" h="461848">
                <a:moveTo>
                  <a:pt x="254494" y="57"/>
                </a:moveTo>
                <a:cubicBezTo>
                  <a:pt x="256258" y="2879"/>
                  <a:pt x="247086" y="117885"/>
                  <a:pt x="229094" y="152457"/>
                </a:cubicBezTo>
                <a:cubicBezTo>
                  <a:pt x="211102" y="187029"/>
                  <a:pt x="175472" y="178916"/>
                  <a:pt x="146544" y="207491"/>
                </a:cubicBezTo>
                <a:cubicBezTo>
                  <a:pt x="117616" y="236066"/>
                  <a:pt x="79869" y="281574"/>
                  <a:pt x="55527" y="323907"/>
                </a:cubicBezTo>
                <a:cubicBezTo>
                  <a:pt x="31185" y="366240"/>
                  <a:pt x="4374" y="455494"/>
                  <a:pt x="494" y="461491"/>
                </a:cubicBezTo>
                <a:cubicBezTo>
                  <a:pt x="-3387" y="467488"/>
                  <a:pt x="16369" y="396580"/>
                  <a:pt x="32244" y="359891"/>
                </a:cubicBezTo>
                <a:cubicBezTo>
                  <a:pt x="48119" y="323202"/>
                  <a:pt x="64700" y="278751"/>
                  <a:pt x="95744" y="241357"/>
                </a:cubicBezTo>
                <a:cubicBezTo>
                  <a:pt x="126788" y="203963"/>
                  <a:pt x="192757" y="171507"/>
                  <a:pt x="218510" y="135524"/>
                </a:cubicBezTo>
                <a:cubicBezTo>
                  <a:pt x="244263" y="99541"/>
                  <a:pt x="252730" y="-2765"/>
                  <a:pt x="254494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49E81F13-D80A-41CE-97DC-4732A63F143A}"/>
              </a:ext>
            </a:extLst>
          </p:cNvPr>
          <p:cNvSpPr/>
          <p:nvPr/>
        </p:nvSpPr>
        <p:spPr>
          <a:xfrm>
            <a:off x="3838113" y="6923225"/>
            <a:ext cx="158213" cy="454068"/>
          </a:xfrm>
          <a:custGeom>
            <a:avLst/>
            <a:gdLst>
              <a:gd name="connsiteX0" fmla="*/ 158154 w 158213"/>
              <a:gd name="connsiteY0" fmla="*/ 2508 h 454068"/>
              <a:gd name="connsiteX1" fmla="*/ 69254 w 158213"/>
              <a:gd name="connsiteY1" fmla="*/ 226875 h 454068"/>
              <a:gd name="connsiteX2" fmla="*/ 1520 w 158213"/>
              <a:gd name="connsiteY2" fmla="*/ 449125 h 454068"/>
              <a:gd name="connsiteX3" fmla="*/ 26920 w 158213"/>
              <a:gd name="connsiteY3" fmla="*/ 360225 h 454068"/>
              <a:gd name="connsiteX4" fmla="*/ 81954 w 158213"/>
              <a:gd name="connsiteY4" fmla="*/ 123158 h 454068"/>
              <a:gd name="connsiteX5" fmla="*/ 158154 w 158213"/>
              <a:gd name="connsiteY5" fmla="*/ 2508 h 45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213" h="454068">
                <a:moveTo>
                  <a:pt x="158154" y="2508"/>
                </a:moveTo>
                <a:cubicBezTo>
                  <a:pt x="156037" y="19794"/>
                  <a:pt x="95360" y="152439"/>
                  <a:pt x="69254" y="226875"/>
                </a:cubicBezTo>
                <a:cubicBezTo>
                  <a:pt x="43148" y="301311"/>
                  <a:pt x="8576" y="426900"/>
                  <a:pt x="1520" y="449125"/>
                </a:cubicBezTo>
                <a:cubicBezTo>
                  <a:pt x="-5536" y="471350"/>
                  <a:pt x="13514" y="414553"/>
                  <a:pt x="26920" y="360225"/>
                </a:cubicBezTo>
                <a:cubicBezTo>
                  <a:pt x="40326" y="305897"/>
                  <a:pt x="58671" y="185600"/>
                  <a:pt x="81954" y="123158"/>
                </a:cubicBezTo>
                <a:cubicBezTo>
                  <a:pt x="105237" y="60716"/>
                  <a:pt x="160271" y="-14778"/>
                  <a:pt x="158154" y="2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9A45708D-1FFA-4926-9225-A7889AFC6261}"/>
              </a:ext>
            </a:extLst>
          </p:cNvPr>
          <p:cNvSpPr/>
          <p:nvPr/>
        </p:nvSpPr>
        <p:spPr>
          <a:xfrm>
            <a:off x="3764751" y="7346837"/>
            <a:ext cx="93939" cy="447297"/>
          </a:xfrm>
          <a:custGeom>
            <a:avLst/>
            <a:gdLst>
              <a:gd name="connsiteX0" fmla="*/ 93932 w 93939"/>
              <a:gd name="connsiteY0" fmla="*/ 113 h 447297"/>
              <a:gd name="connsiteX1" fmla="*/ 28316 w 93939"/>
              <a:gd name="connsiteY1" fmla="*/ 294330 h 447297"/>
              <a:gd name="connsiteX2" fmla="*/ 2916 w 93939"/>
              <a:gd name="connsiteY2" fmla="*/ 444613 h 447297"/>
              <a:gd name="connsiteX3" fmla="*/ 2916 w 93939"/>
              <a:gd name="connsiteY3" fmla="*/ 381113 h 447297"/>
              <a:gd name="connsiteX4" fmla="*/ 24082 w 93939"/>
              <a:gd name="connsiteY4" fmla="*/ 260463 h 447297"/>
              <a:gd name="connsiteX5" fmla="*/ 93932 w 93939"/>
              <a:gd name="connsiteY5" fmla="*/ 113 h 447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39" h="447297">
                <a:moveTo>
                  <a:pt x="93932" y="113"/>
                </a:moveTo>
                <a:cubicBezTo>
                  <a:pt x="94638" y="5758"/>
                  <a:pt x="43485" y="220247"/>
                  <a:pt x="28316" y="294330"/>
                </a:cubicBezTo>
                <a:cubicBezTo>
                  <a:pt x="13147" y="368413"/>
                  <a:pt x="7149" y="430149"/>
                  <a:pt x="2916" y="444613"/>
                </a:cubicBezTo>
                <a:cubicBezTo>
                  <a:pt x="-1317" y="459077"/>
                  <a:pt x="-612" y="411805"/>
                  <a:pt x="2916" y="381113"/>
                </a:cubicBezTo>
                <a:cubicBezTo>
                  <a:pt x="6444" y="350421"/>
                  <a:pt x="10324" y="320788"/>
                  <a:pt x="24082" y="260463"/>
                </a:cubicBezTo>
                <a:cubicBezTo>
                  <a:pt x="37840" y="200138"/>
                  <a:pt x="93226" y="-5532"/>
                  <a:pt x="93932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90EA2F44-C784-4CFD-B3D1-3C6A37BF5E91}"/>
              </a:ext>
            </a:extLst>
          </p:cNvPr>
          <p:cNvSpPr/>
          <p:nvPr/>
        </p:nvSpPr>
        <p:spPr>
          <a:xfrm>
            <a:off x="3554225" y="7846619"/>
            <a:ext cx="209044" cy="393555"/>
          </a:xfrm>
          <a:custGeom>
            <a:avLst/>
            <a:gdLst>
              <a:gd name="connsiteX0" fmla="*/ 204975 w 209044"/>
              <a:gd name="connsiteY0" fmla="*/ 4098 h 393555"/>
              <a:gd name="connsiteX1" fmla="*/ 6008 w 209044"/>
              <a:gd name="connsiteY1" fmla="*/ 380864 h 393555"/>
              <a:gd name="connsiteX2" fmla="*/ 58925 w 209044"/>
              <a:gd name="connsiteY2" fmla="*/ 294081 h 393555"/>
              <a:gd name="connsiteX3" fmla="*/ 133008 w 209044"/>
              <a:gd name="connsiteY3" fmla="*/ 188248 h 393555"/>
              <a:gd name="connsiteX4" fmla="*/ 204975 w 209044"/>
              <a:gd name="connsiteY4" fmla="*/ 4098 h 39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44" h="393555">
                <a:moveTo>
                  <a:pt x="204975" y="4098"/>
                </a:moveTo>
                <a:cubicBezTo>
                  <a:pt x="183808" y="36201"/>
                  <a:pt x="30350" y="332534"/>
                  <a:pt x="6008" y="380864"/>
                </a:cubicBezTo>
                <a:cubicBezTo>
                  <a:pt x="-18334" y="429194"/>
                  <a:pt x="37758" y="326184"/>
                  <a:pt x="58925" y="294081"/>
                </a:cubicBezTo>
                <a:cubicBezTo>
                  <a:pt x="80092" y="261978"/>
                  <a:pt x="106903" y="239048"/>
                  <a:pt x="133008" y="188248"/>
                </a:cubicBezTo>
                <a:cubicBezTo>
                  <a:pt x="159113" y="137448"/>
                  <a:pt x="226142" y="-28005"/>
                  <a:pt x="204975" y="4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C668E1AD-7404-48FF-93E6-41B61356D28C}"/>
              </a:ext>
            </a:extLst>
          </p:cNvPr>
          <p:cNvSpPr/>
          <p:nvPr/>
        </p:nvSpPr>
        <p:spPr>
          <a:xfrm>
            <a:off x="3323880" y="8247432"/>
            <a:ext cx="238806" cy="425471"/>
          </a:xfrm>
          <a:custGeom>
            <a:avLst/>
            <a:gdLst>
              <a:gd name="connsiteX0" fmla="*/ 238470 w 238806"/>
              <a:gd name="connsiteY0" fmla="*/ 1218 h 425471"/>
              <a:gd name="connsiteX1" fmla="*/ 62787 w 238806"/>
              <a:gd name="connsiteY1" fmla="*/ 255218 h 425471"/>
              <a:gd name="connsiteX2" fmla="*/ 1403 w 238806"/>
              <a:gd name="connsiteY2" fmla="*/ 422435 h 425471"/>
              <a:gd name="connsiteX3" fmla="*/ 26803 w 238806"/>
              <a:gd name="connsiteY3" fmla="*/ 348351 h 425471"/>
              <a:gd name="connsiteX4" fmla="*/ 105120 w 238806"/>
              <a:gd name="connsiteY4" fmla="*/ 166318 h 425471"/>
              <a:gd name="connsiteX5" fmla="*/ 238470 w 238806"/>
              <a:gd name="connsiteY5" fmla="*/ 1218 h 42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806" h="425471">
                <a:moveTo>
                  <a:pt x="238470" y="1218"/>
                </a:moveTo>
                <a:cubicBezTo>
                  <a:pt x="231415" y="16035"/>
                  <a:pt x="102298" y="185015"/>
                  <a:pt x="62787" y="255218"/>
                </a:cubicBezTo>
                <a:cubicBezTo>
                  <a:pt x="23276" y="325421"/>
                  <a:pt x="7400" y="406913"/>
                  <a:pt x="1403" y="422435"/>
                </a:cubicBezTo>
                <a:cubicBezTo>
                  <a:pt x="-4594" y="437957"/>
                  <a:pt x="9517" y="391037"/>
                  <a:pt x="26803" y="348351"/>
                </a:cubicBezTo>
                <a:cubicBezTo>
                  <a:pt x="44089" y="305665"/>
                  <a:pt x="70548" y="222057"/>
                  <a:pt x="105120" y="166318"/>
                </a:cubicBezTo>
                <a:cubicBezTo>
                  <a:pt x="139692" y="110579"/>
                  <a:pt x="245525" y="-13599"/>
                  <a:pt x="238470" y="1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D6F00B00-07AC-4853-8B52-53D674E3F1BC}"/>
              </a:ext>
            </a:extLst>
          </p:cNvPr>
          <p:cNvSpPr/>
          <p:nvPr/>
        </p:nvSpPr>
        <p:spPr>
          <a:xfrm>
            <a:off x="2851386" y="8653613"/>
            <a:ext cx="472744" cy="673907"/>
          </a:xfrm>
          <a:custGeom>
            <a:avLst/>
            <a:gdLst>
              <a:gd name="connsiteX0" fmla="*/ 3997 w 472744"/>
              <a:gd name="connsiteY0" fmla="*/ 668187 h 673907"/>
              <a:gd name="connsiteX1" fmla="*/ 150047 w 472744"/>
              <a:gd name="connsiteY1" fmla="*/ 503087 h 673907"/>
              <a:gd name="connsiteX2" fmla="*/ 315147 w 472744"/>
              <a:gd name="connsiteY2" fmla="*/ 270254 h 673907"/>
              <a:gd name="connsiteX3" fmla="*/ 469664 w 472744"/>
              <a:gd name="connsiteY3" fmla="*/ 3554 h 673907"/>
              <a:gd name="connsiteX4" fmla="*/ 410397 w 472744"/>
              <a:gd name="connsiteY4" fmla="*/ 128437 h 673907"/>
              <a:gd name="connsiteX5" fmla="*/ 315147 w 472744"/>
              <a:gd name="connsiteY5" fmla="*/ 293537 h 673907"/>
              <a:gd name="connsiteX6" fmla="*/ 3997 w 472744"/>
              <a:gd name="connsiteY6" fmla="*/ 668187 h 67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744" h="673907">
                <a:moveTo>
                  <a:pt x="3997" y="668187"/>
                </a:moveTo>
                <a:cubicBezTo>
                  <a:pt x="-23520" y="703112"/>
                  <a:pt x="98189" y="569409"/>
                  <a:pt x="150047" y="503087"/>
                </a:cubicBezTo>
                <a:cubicBezTo>
                  <a:pt x="201905" y="436765"/>
                  <a:pt x="261878" y="353509"/>
                  <a:pt x="315147" y="270254"/>
                </a:cubicBezTo>
                <a:cubicBezTo>
                  <a:pt x="368416" y="186999"/>
                  <a:pt x="453789" y="27190"/>
                  <a:pt x="469664" y="3554"/>
                </a:cubicBezTo>
                <a:cubicBezTo>
                  <a:pt x="485539" y="-20082"/>
                  <a:pt x="436150" y="80107"/>
                  <a:pt x="410397" y="128437"/>
                </a:cubicBezTo>
                <a:cubicBezTo>
                  <a:pt x="384644" y="176767"/>
                  <a:pt x="379705" y="201462"/>
                  <a:pt x="315147" y="293537"/>
                </a:cubicBezTo>
                <a:cubicBezTo>
                  <a:pt x="250589" y="385612"/>
                  <a:pt x="31514" y="633262"/>
                  <a:pt x="3997" y="668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A550F7F3-5483-4A4B-8678-6FF22FFD6987}"/>
              </a:ext>
            </a:extLst>
          </p:cNvPr>
          <p:cNvSpPr/>
          <p:nvPr/>
        </p:nvSpPr>
        <p:spPr>
          <a:xfrm>
            <a:off x="4329284" y="3720795"/>
            <a:ext cx="499548" cy="567309"/>
          </a:xfrm>
          <a:custGeom>
            <a:avLst/>
            <a:gdLst>
              <a:gd name="connsiteX0" fmla="*/ 496716 w 499548"/>
              <a:gd name="connsiteY0" fmla="*/ 1893 h 567309"/>
              <a:gd name="connsiteX1" fmla="*/ 242716 w 499548"/>
              <a:gd name="connsiteY1" fmla="*/ 284468 h 567309"/>
              <a:gd name="connsiteX2" fmla="*/ 139529 w 499548"/>
              <a:gd name="connsiteY2" fmla="*/ 435280 h 567309"/>
              <a:gd name="connsiteX3" fmla="*/ 1416 w 499548"/>
              <a:gd name="connsiteY3" fmla="*/ 563868 h 567309"/>
              <a:gd name="connsiteX4" fmla="*/ 77616 w 499548"/>
              <a:gd name="connsiteY4" fmla="*/ 513068 h 567309"/>
              <a:gd name="connsiteX5" fmla="*/ 231604 w 499548"/>
              <a:gd name="connsiteY5" fmla="*/ 332093 h 567309"/>
              <a:gd name="connsiteX6" fmla="*/ 369716 w 499548"/>
              <a:gd name="connsiteY6" fmla="*/ 168580 h 567309"/>
              <a:gd name="connsiteX7" fmla="*/ 496716 w 499548"/>
              <a:gd name="connsiteY7" fmla="*/ 1893 h 56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548" h="567309">
                <a:moveTo>
                  <a:pt x="496716" y="1893"/>
                </a:moveTo>
                <a:cubicBezTo>
                  <a:pt x="475549" y="21208"/>
                  <a:pt x="302247" y="212237"/>
                  <a:pt x="242716" y="284468"/>
                </a:cubicBezTo>
                <a:cubicBezTo>
                  <a:pt x="183185" y="356699"/>
                  <a:pt x="179746" y="388713"/>
                  <a:pt x="139529" y="435280"/>
                </a:cubicBezTo>
                <a:cubicBezTo>
                  <a:pt x="99312" y="481847"/>
                  <a:pt x="11735" y="550903"/>
                  <a:pt x="1416" y="563868"/>
                </a:cubicBezTo>
                <a:cubicBezTo>
                  <a:pt x="-8903" y="576833"/>
                  <a:pt x="39251" y="551697"/>
                  <a:pt x="77616" y="513068"/>
                </a:cubicBezTo>
                <a:cubicBezTo>
                  <a:pt x="115981" y="474439"/>
                  <a:pt x="231604" y="332093"/>
                  <a:pt x="231604" y="332093"/>
                </a:cubicBezTo>
                <a:cubicBezTo>
                  <a:pt x="280287" y="274678"/>
                  <a:pt x="324472" y="220968"/>
                  <a:pt x="369716" y="168580"/>
                </a:cubicBezTo>
                <a:cubicBezTo>
                  <a:pt x="414960" y="116193"/>
                  <a:pt x="517883" y="-17422"/>
                  <a:pt x="496716" y="1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7DC6886F-9307-4D0D-B92E-3996BA0D10E6}"/>
              </a:ext>
            </a:extLst>
          </p:cNvPr>
          <p:cNvSpPr/>
          <p:nvPr/>
        </p:nvSpPr>
        <p:spPr>
          <a:xfrm>
            <a:off x="4213221" y="4312947"/>
            <a:ext cx="225516" cy="100463"/>
          </a:xfrm>
          <a:custGeom>
            <a:avLst/>
            <a:gdLst>
              <a:gd name="connsiteX0" fmla="*/ 4 w 225516"/>
              <a:gd name="connsiteY0" fmla="*/ 100303 h 100463"/>
              <a:gd name="connsiteX1" fmla="*/ 125417 w 225516"/>
              <a:gd name="connsiteY1" fmla="*/ 28866 h 100463"/>
              <a:gd name="connsiteX2" fmla="*/ 150817 w 225516"/>
              <a:gd name="connsiteY2" fmla="*/ 19341 h 100463"/>
              <a:gd name="connsiteX3" fmla="*/ 225429 w 225516"/>
              <a:gd name="connsiteY3" fmla="*/ 89191 h 100463"/>
              <a:gd name="connsiteX4" fmla="*/ 165104 w 225516"/>
              <a:gd name="connsiteY4" fmla="*/ 12991 h 100463"/>
              <a:gd name="connsiteX5" fmla="*/ 130179 w 225516"/>
              <a:gd name="connsiteY5" fmla="*/ 6641 h 100463"/>
              <a:gd name="connsiteX6" fmla="*/ 4 w 225516"/>
              <a:gd name="connsiteY6" fmla="*/ 100303 h 10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516" h="100463">
                <a:moveTo>
                  <a:pt x="4" y="100303"/>
                </a:moveTo>
                <a:cubicBezTo>
                  <a:pt x="-790" y="104007"/>
                  <a:pt x="100281" y="42360"/>
                  <a:pt x="125417" y="28866"/>
                </a:cubicBezTo>
                <a:cubicBezTo>
                  <a:pt x="150553" y="15372"/>
                  <a:pt x="134148" y="9287"/>
                  <a:pt x="150817" y="19341"/>
                </a:cubicBezTo>
                <a:cubicBezTo>
                  <a:pt x="167486" y="29395"/>
                  <a:pt x="223048" y="90249"/>
                  <a:pt x="225429" y="89191"/>
                </a:cubicBezTo>
                <a:cubicBezTo>
                  <a:pt x="227810" y="88133"/>
                  <a:pt x="180979" y="26749"/>
                  <a:pt x="165104" y="12991"/>
                </a:cubicBezTo>
                <a:cubicBezTo>
                  <a:pt x="149229" y="-767"/>
                  <a:pt x="157696" y="-4736"/>
                  <a:pt x="130179" y="6641"/>
                </a:cubicBezTo>
                <a:cubicBezTo>
                  <a:pt x="102662" y="18018"/>
                  <a:pt x="798" y="96599"/>
                  <a:pt x="4" y="100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46039364-1A93-46D4-B9D5-90F14E24684F}"/>
              </a:ext>
            </a:extLst>
          </p:cNvPr>
          <p:cNvSpPr/>
          <p:nvPr/>
        </p:nvSpPr>
        <p:spPr>
          <a:xfrm>
            <a:off x="4435932" y="4392583"/>
            <a:ext cx="269821" cy="279449"/>
          </a:xfrm>
          <a:custGeom>
            <a:avLst/>
            <a:gdLst>
              <a:gd name="connsiteX0" fmla="*/ 1131 w 269821"/>
              <a:gd name="connsiteY0" fmla="*/ 1617 h 279449"/>
              <a:gd name="connsiteX1" fmla="*/ 193218 w 269821"/>
              <a:gd name="connsiteY1" fmla="*/ 204817 h 279449"/>
              <a:gd name="connsiteX2" fmla="*/ 269418 w 269821"/>
              <a:gd name="connsiteY2" fmla="*/ 279430 h 279449"/>
              <a:gd name="connsiteX3" fmla="*/ 218618 w 269821"/>
              <a:gd name="connsiteY3" fmla="*/ 211167 h 279449"/>
              <a:gd name="connsiteX4" fmla="*/ 118606 w 269821"/>
              <a:gd name="connsiteY4" fmla="*/ 114330 h 279449"/>
              <a:gd name="connsiteX5" fmla="*/ 1131 w 269821"/>
              <a:gd name="connsiteY5" fmla="*/ 1617 h 27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821" h="279449">
                <a:moveTo>
                  <a:pt x="1131" y="1617"/>
                </a:moveTo>
                <a:cubicBezTo>
                  <a:pt x="13566" y="16698"/>
                  <a:pt x="148504" y="158515"/>
                  <a:pt x="193218" y="204817"/>
                </a:cubicBezTo>
                <a:cubicBezTo>
                  <a:pt x="237933" y="251119"/>
                  <a:pt x="265185" y="278372"/>
                  <a:pt x="269418" y="279430"/>
                </a:cubicBezTo>
                <a:cubicBezTo>
                  <a:pt x="273651" y="280488"/>
                  <a:pt x="243753" y="238684"/>
                  <a:pt x="218618" y="211167"/>
                </a:cubicBezTo>
                <a:cubicBezTo>
                  <a:pt x="193483" y="183650"/>
                  <a:pt x="155119" y="147668"/>
                  <a:pt x="118606" y="114330"/>
                </a:cubicBezTo>
                <a:cubicBezTo>
                  <a:pt x="82094" y="80993"/>
                  <a:pt x="-11304" y="-13464"/>
                  <a:pt x="1131" y="1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C459EB10-A089-4738-8C09-3D96481FE680}"/>
              </a:ext>
            </a:extLst>
          </p:cNvPr>
          <p:cNvSpPr/>
          <p:nvPr/>
        </p:nvSpPr>
        <p:spPr>
          <a:xfrm>
            <a:off x="4167958" y="4287838"/>
            <a:ext cx="174103" cy="85196"/>
          </a:xfrm>
          <a:custGeom>
            <a:avLst/>
            <a:gdLst>
              <a:gd name="connsiteX0" fmla="*/ 173855 w 174103"/>
              <a:gd name="connsiteY0" fmla="*/ 0 h 85196"/>
              <a:gd name="connsiteX1" fmla="*/ 27805 w 174103"/>
              <a:gd name="connsiteY1" fmla="*/ 79375 h 85196"/>
              <a:gd name="connsiteX2" fmla="*/ 2405 w 174103"/>
              <a:gd name="connsiteY2" fmla="*/ 79375 h 85196"/>
              <a:gd name="connsiteX3" fmla="*/ 61142 w 174103"/>
              <a:gd name="connsiteY3" fmla="*/ 80962 h 85196"/>
              <a:gd name="connsiteX4" fmla="*/ 173855 w 174103"/>
              <a:gd name="connsiteY4" fmla="*/ 0 h 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103" h="85196">
                <a:moveTo>
                  <a:pt x="173855" y="0"/>
                </a:moveTo>
                <a:cubicBezTo>
                  <a:pt x="168299" y="-265"/>
                  <a:pt x="56380" y="66146"/>
                  <a:pt x="27805" y="79375"/>
                </a:cubicBezTo>
                <a:cubicBezTo>
                  <a:pt x="-770" y="92604"/>
                  <a:pt x="-3151" y="79111"/>
                  <a:pt x="2405" y="79375"/>
                </a:cubicBezTo>
                <a:cubicBezTo>
                  <a:pt x="7961" y="79640"/>
                  <a:pt x="32038" y="90752"/>
                  <a:pt x="61142" y="80962"/>
                </a:cubicBezTo>
                <a:cubicBezTo>
                  <a:pt x="90246" y="71172"/>
                  <a:pt x="179411" y="265"/>
                  <a:pt x="1738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483D7370-0AA7-4397-BB99-598444F62E1E}"/>
              </a:ext>
            </a:extLst>
          </p:cNvPr>
          <p:cNvSpPr/>
          <p:nvPr/>
        </p:nvSpPr>
        <p:spPr>
          <a:xfrm>
            <a:off x="4134790" y="4350892"/>
            <a:ext cx="72164" cy="636244"/>
          </a:xfrm>
          <a:custGeom>
            <a:avLst/>
            <a:gdLst>
              <a:gd name="connsiteX0" fmla="*/ 45098 w 72164"/>
              <a:gd name="connsiteY0" fmla="*/ 19496 h 636244"/>
              <a:gd name="connsiteX1" fmla="*/ 72085 w 72164"/>
              <a:gd name="connsiteY1" fmla="*/ 70296 h 636244"/>
              <a:gd name="connsiteX2" fmla="*/ 53035 w 72164"/>
              <a:gd name="connsiteY2" fmla="*/ 73471 h 636244"/>
              <a:gd name="connsiteX3" fmla="*/ 43510 w 72164"/>
              <a:gd name="connsiteY3" fmla="*/ 84583 h 636244"/>
              <a:gd name="connsiteX4" fmla="*/ 648 w 72164"/>
              <a:gd name="connsiteY4" fmla="*/ 249683 h 636244"/>
              <a:gd name="connsiteX5" fmla="*/ 18110 w 72164"/>
              <a:gd name="connsiteY5" fmla="*/ 494158 h 636244"/>
              <a:gd name="connsiteX6" fmla="*/ 24460 w 72164"/>
              <a:gd name="connsiteY6" fmla="*/ 633858 h 636244"/>
              <a:gd name="connsiteX7" fmla="*/ 27635 w 72164"/>
              <a:gd name="connsiteY7" fmla="*/ 571946 h 636244"/>
              <a:gd name="connsiteX8" fmla="*/ 32398 w 72164"/>
              <a:gd name="connsiteY8" fmla="*/ 440183 h 636244"/>
              <a:gd name="connsiteX9" fmla="*/ 45098 w 72164"/>
              <a:gd name="connsiteY9" fmla="*/ 19496 h 63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164" h="636244">
                <a:moveTo>
                  <a:pt x="45098" y="19496"/>
                </a:moveTo>
                <a:cubicBezTo>
                  <a:pt x="51712" y="-42152"/>
                  <a:pt x="70762" y="61300"/>
                  <a:pt x="72085" y="70296"/>
                </a:cubicBezTo>
                <a:cubicBezTo>
                  <a:pt x="73408" y="79292"/>
                  <a:pt x="57797" y="71090"/>
                  <a:pt x="53035" y="73471"/>
                </a:cubicBezTo>
                <a:cubicBezTo>
                  <a:pt x="48273" y="75852"/>
                  <a:pt x="52241" y="55214"/>
                  <a:pt x="43510" y="84583"/>
                </a:cubicBezTo>
                <a:cubicBezTo>
                  <a:pt x="34779" y="113952"/>
                  <a:pt x="4881" y="181421"/>
                  <a:pt x="648" y="249683"/>
                </a:cubicBezTo>
                <a:cubicBezTo>
                  <a:pt x="-3585" y="317945"/>
                  <a:pt x="14141" y="430129"/>
                  <a:pt x="18110" y="494158"/>
                </a:cubicBezTo>
                <a:cubicBezTo>
                  <a:pt x="22079" y="558187"/>
                  <a:pt x="22873" y="620893"/>
                  <a:pt x="24460" y="633858"/>
                </a:cubicBezTo>
                <a:cubicBezTo>
                  <a:pt x="26047" y="646823"/>
                  <a:pt x="26312" y="604225"/>
                  <a:pt x="27635" y="571946"/>
                </a:cubicBezTo>
                <a:cubicBezTo>
                  <a:pt x="28958" y="539667"/>
                  <a:pt x="30281" y="524585"/>
                  <a:pt x="32398" y="440183"/>
                </a:cubicBezTo>
                <a:cubicBezTo>
                  <a:pt x="34515" y="355781"/>
                  <a:pt x="38484" y="81144"/>
                  <a:pt x="45098" y="19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42FBC4E3-257B-4C29-9A0A-71AEAE1435AA}"/>
              </a:ext>
            </a:extLst>
          </p:cNvPr>
          <p:cNvSpPr/>
          <p:nvPr/>
        </p:nvSpPr>
        <p:spPr>
          <a:xfrm>
            <a:off x="4298092" y="4468623"/>
            <a:ext cx="193287" cy="512952"/>
          </a:xfrm>
          <a:custGeom>
            <a:avLst/>
            <a:gdLst>
              <a:gd name="connsiteX0" fmla="*/ 192946 w 193287"/>
              <a:gd name="connsiteY0" fmla="*/ 190 h 512952"/>
              <a:gd name="connsiteX1" fmla="*/ 111983 w 193287"/>
              <a:gd name="connsiteY1" fmla="*/ 143065 h 512952"/>
              <a:gd name="connsiteX2" fmla="*/ 56421 w 193287"/>
              <a:gd name="connsiteY2" fmla="*/ 252602 h 512952"/>
              <a:gd name="connsiteX3" fmla="*/ 24671 w 193287"/>
              <a:gd name="connsiteY3" fmla="*/ 360552 h 512952"/>
              <a:gd name="connsiteX4" fmla="*/ 13558 w 193287"/>
              <a:gd name="connsiteY4" fmla="*/ 484377 h 512952"/>
              <a:gd name="connsiteX5" fmla="*/ 13558 w 193287"/>
              <a:gd name="connsiteY5" fmla="*/ 512952 h 512952"/>
              <a:gd name="connsiteX6" fmla="*/ 10383 w 193287"/>
              <a:gd name="connsiteY6" fmla="*/ 474852 h 512952"/>
              <a:gd name="connsiteX7" fmla="*/ 4033 w 193287"/>
              <a:gd name="connsiteY7" fmla="*/ 381190 h 512952"/>
              <a:gd name="connsiteX8" fmla="*/ 78646 w 193287"/>
              <a:gd name="connsiteY8" fmla="*/ 174815 h 512952"/>
              <a:gd name="connsiteX9" fmla="*/ 192946 w 193287"/>
              <a:gd name="connsiteY9" fmla="*/ 190 h 51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287" h="512952">
                <a:moveTo>
                  <a:pt x="192946" y="190"/>
                </a:moveTo>
                <a:cubicBezTo>
                  <a:pt x="198502" y="-5102"/>
                  <a:pt x="134737" y="100996"/>
                  <a:pt x="111983" y="143065"/>
                </a:cubicBezTo>
                <a:cubicBezTo>
                  <a:pt x="89229" y="185134"/>
                  <a:pt x="70973" y="216354"/>
                  <a:pt x="56421" y="252602"/>
                </a:cubicBezTo>
                <a:cubicBezTo>
                  <a:pt x="41869" y="288850"/>
                  <a:pt x="31815" y="321923"/>
                  <a:pt x="24671" y="360552"/>
                </a:cubicBezTo>
                <a:cubicBezTo>
                  <a:pt x="17527" y="399181"/>
                  <a:pt x="15410" y="458977"/>
                  <a:pt x="13558" y="484377"/>
                </a:cubicBezTo>
                <a:cubicBezTo>
                  <a:pt x="11706" y="509777"/>
                  <a:pt x="13558" y="512952"/>
                  <a:pt x="13558" y="512952"/>
                </a:cubicBezTo>
                <a:cubicBezTo>
                  <a:pt x="13029" y="511365"/>
                  <a:pt x="11970" y="496812"/>
                  <a:pt x="10383" y="474852"/>
                </a:cubicBezTo>
                <a:cubicBezTo>
                  <a:pt x="8796" y="452892"/>
                  <a:pt x="-7344" y="431196"/>
                  <a:pt x="4033" y="381190"/>
                </a:cubicBezTo>
                <a:cubicBezTo>
                  <a:pt x="15410" y="331184"/>
                  <a:pt x="49013" y="238580"/>
                  <a:pt x="78646" y="174815"/>
                </a:cubicBezTo>
                <a:cubicBezTo>
                  <a:pt x="108279" y="111050"/>
                  <a:pt x="187390" y="5482"/>
                  <a:pt x="192946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6CB41680-D18A-4B4F-9D05-4CFC5377C98E}"/>
              </a:ext>
            </a:extLst>
          </p:cNvPr>
          <p:cNvSpPr/>
          <p:nvPr/>
        </p:nvSpPr>
        <p:spPr>
          <a:xfrm>
            <a:off x="4149724" y="4984362"/>
            <a:ext cx="163862" cy="17962"/>
          </a:xfrm>
          <a:custGeom>
            <a:avLst/>
            <a:gdLst>
              <a:gd name="connsiteX0" fmla="*/ 1 w 163862"/>
              <a:gd name="connsiteY0" fmla="*/ 16263 h 17962"/>
              <a:gd name="connsiteX1" fmla="*/ 139701 w 163862"/>
              <a:gd name="connsiteY1" fmla="*/ 16263 h 17962"/>
              <a:gd name="connsiteX2" fmla="*/ 163514 w 163862"/>
              <a:gd name="connsiteY2" fmla="*/ 388 h 17962"/>
              <a:gd name="connsiteX3" fmla="*/ 136526 w 163862"/>
              <a:gd name="connsiteY3" fmla="*/ 5151 h 17962"/>
              <a:gd name="connsiteX4" fmla="*/ 1 w 163862"/>
              <a:gd name="connsiteY4" fmla="*/ 16263 h 1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62" h="17962">
                <a:moveTo>
                  <a:pt x="1" y="16263"/>
                </a:moveTo>
                <a:cubicBezTo>
                  <a:pt x="530" y="18115"/>
                  <a:pt x="112449" y="18909"/>
                  <a:pt x="139701" y="16263"/>
                </a:cubicBezTo>
                <a:cubicBezTo>
                  <a:pt x="166953" y="13617"/>
                  <a:pt x="164043" y="2240"/>
                  <a:pt x="163514" y="388"/>
                </a:cubicBezTo>
                <a:cubicBezTo>
                  <a:pt x="162985" y="-1464"/>
                  <a:pt x="160603" y="3828"/>
                  <a:pt x="136526" y="5151"/>
                </a:cubicBezTo>
                <a:cubicBezTo>
                  <a:pt x="112449" y="6474"/>
                  <a:pt x="-528" y="14411"/>
                  <a:pt x="1" y="16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956F0BA4-CD40-41F6-A4E2-C414C73D2826}"/>
              </a:ext>
            </a:extLst>
          </p:cNvPr>
          <p:cNvSpPr/>
          <p:nvPr/>
        </p:nvSpPr>
        <p:spPr>
          <a:xfrm>
            <a:off x="3514110" y="3811299"/>
            <a:ext cx="65958" cy="559956"/>
          </a:xfrm>
          <a:custGeom>
            <a:avLst/>
            <a:gdLst>
              <a:gd name="connsiteX0" fmla="*/ 60940 w 65958"/>
              <a:gd name="connsiteY0" fmla="*/ 1876 h 559956"/>
              <a:gd name="connsiteX1" fmla="*/ 10140 w 65958"/>
              <a:gd name="connsiteY1" fmla="*/ 149514 h 559956"/>
              <a:gd name="connsiteX2" fmla="*/ 11728 w 65958"/>
              <a:gd name="connsiteY2" fmla="*/ 235239 h 559956"/>
              <a:gd name="connsiteX3" fmla="*/ 65703 w 65958"/>
              <a:gd name="connsiteY3" fmla="*/ 552739 h 559956"/>
              <a:gd name="connsiteX4" fmla="*/ 30778 w 65958"/>
              <a:gd name="connsiteY4" fmla="*/ 441614 h 559956"/>
              <a:gd name="connsiteX5" fmla="*/ 615 w 65958"/>
              <a:gd name="connsiteY5" fmla="*/ 262226 h 559956"/>
              <a:gd name="connsiteX6" fmla="*/ 60940 w 65958"/>
              <a:gd name="connsiteY6" fmla="*/ 1876 h 5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958" h="559956">
                <a:moveTo>
                  <a:pt x="60940" y="1876"/>
                </a:moveTo>
                <a:cubicBezTo>
                  <a:pt x="62527" y="-16909"/>
                  <a:pt x="18342" y="110620"/>
                  <a:pt x="10140" y="149514"/>
                </a:cubicBezTo>
                <a:cubicBezTo>
                  <a:pt x="1938" y="188408"/>
                  <a:pt x="2467" y="168035"/>
                  <a:pt x="11728" y="235239"/>
                </a:cubicBezTo>
                <a:cubicBezTo>
                  <a:pt x="20988" y="302443"/>
                  <a:pt x="62528" y="518343"/>
                  <a:pt x="65703" y="552739"/>
                </a:cubicBezTo>
                <a:cubicBezTo>
                  <a:pt x="68878" y="587135"/>
                  <a:pt x="41626" y="490033"/>
                  <a:pt x="30778" y="441614"/>
                </a:cubicBezTo>
                <a:cubicBezTo>
                  <a:pt x="19930" y="393195"/>
                  <a:pt x="-4147" y="331547"/>
                  <a:pt x="615" y="262226"/>
                </a:cubicBezTo>
                <a:cubicBezTo>
                  <a:pt x="5377" y="192905"/>
                  <a:pt x="59353" y="20661"/>
                  <a:pt x="60940" y="1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D198F365-C040-4047-B76B-E601415CBB50}"/>
              </a:ext>
            </a:extLst>
          </p:cNvPr>
          <p:cNvSpPr/>
          <p:nvPr/>
        </p:nvSpPr>
        <p:spPr>
          <a:xfrm>
            <a:off x="3885913" y="3895717"/>
            <a:ext cx="76552" cy="270190"/>
          </a:xfrm>
          <a:custGeom>
            <a:avLst/>
            <a:gdLst>
              <a:gd name="connsiteX0" fmla="*/ 287 w 76552"/>
              <a:gd name="connsiteY0" fmla="*/ 8 h 270190"/>
              <a:gd name="connsiteX1" fmla="*/ 27275 w 76552"/>
              <a:gd name="connsiteY1" fmla="*/ 131771 h 270190"/>
              <a:gd name="connsiteX2" fmla="*/ 30450 w 76552"/>
              <a:gd name="connsiteY2" fmla="*/ 179396 h 270190"/>
              <a:gd name="connsiteX3" fmla="*/ 76487 w 76552"/>
              <a:gd name="connsiteY3" fmla="*/ 269883 h 270190"/>
              <a:gd name="connsiteX4" fmla="*/ 39975 w 76552"/>
              <a:gd name="connsiteY4" fmla="*/ 206383 h 270190"/>
              <a:gd name="connsiteX5" fmla="*/ 14575 w 76552"/>
              <a:gd name="connsiteY5" fmla="*/ 138121 h 270190"/>
              <a:gd name="connsiteX6" fmla="*/ 287 w 76552"/>
              <a:gd name="connsiteY6" fmla="*/ 8 h 27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52" h="270190">
                <a:moveTo>
                  <a:pt x="287" y="8"/>
                </a:moveTo>
                <a:cubicBezTo>
                  <a:pt x="2404" y="-1050"/>
                  <a:pt x="22248" y="101873"/>
                  <a:pt x="27275" y="131771"/>
                </a:cubicBezTo>
                <a:cubicBezTo>
                  <a:pt x="32302" y="161669"/>
                  <a:pt x="22248" y="156377"/>
                  <a:pt x="30450" y="179396"/>
                </a:cubicBezTo>
                <a:cubicBezTo>
                  <a:pt x="38652" y="202415"/>
                  <a:pt x="74900" y="265385"/>
                  <a:pt x="76487" y="269883"/>
                </a:cubicBezTo>
                <a:cubicBezTo>
                  <a:pt x="78074" y="274381"/>
                  <a:pt x="50294" y="228343"/>
                  <a:pt x="39975" y="206383"/>
                </a:cubicBezTo>
                <a:cubicBezTo>
                  <a:pt x="29656" y="184423"/>
                  <a:pt x="20925" y="165373"/>
                  <a:pt x="14575" y="138121"/>
                </a:cubicBezTo>
                <a:cubicBezTo>
                  <a:pt x="8225" y="110869"/>
                  <a:pt x="-1830" y="1066"/>
                  <a:pt x="287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A41E1552-7CA0-4513-B953-7D50A1B62228}"/>
              </a:ext>
            </a:extLst>
          </p:cNvPr>
          <p:cNvSpPr/>
          <p:nvPr/>
        </p:nvSpPr>
        <p:spPr>
          <a:xfrm>
            <a:off x="3581346" y="4025821"/>
            <a:ext cx="203316" cy="352507"/>
          </a:xfrm>
          <a:custGeom>
            <a:avLst/>
            <a:gdLst>
              <a:gd name="connsiteX0" fmla="*/ 54 w 203316"/>
              <a:gd name="connsiteY0" fmla="*/ 352504 h 352507"/>
              <a:gd name="connsiteX1" fmla="*/ 95304 w 203316"/>
              <a:gd name="connsiteY1" fmla="*/ 165179 h 352507"/>
              <a:gd name="connsiteX2" fmla="*/ 166742 w 203316"/>
              <a:gd name="connsiteY2" fmla="*/ 66754 h 352507"/>
              <a:gd name="connsiteX3" fmla="*/ 203254 w 203316"/>
              <a:gd name="connsiteY3" fmla="*/ 79 h 352507"/>
              <a:gd name="connsiteX4" fmla="*/ 158804 w 203316"/>
              <a:gd name="connsiteY4" fmla="*/ 55642 h 352507"/>
              <a:gd name="connsiteX5" fmla="*/ 82604 w 203316"/>
              <a:gd name="connsiteY5" fmla="*/ 160417 h 352507"/>
              <a:gd name="connsiteX6" fmla="*/ 54 w 203316"/>
              <a:gd name="connsiteY6" fmla="*/ 352504 h 35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316" h="352507">
                <a:moveTo>
                  <a:pt x="54" y="352504"/>
                </a:moveTo>
                <a:cubicBezTo>
                  <a:pt x="2171" y="353298"/>
                  <a:pt x="67523" y="212804"/>
                  <a:pt x="95304" y="165179"/>
                </a:cubicBezTo>
                <a:cubicBezTo>
                  <a:pt x="123085" y="117554"/>
                  <a:pt x="148750" y="94271"/>
                  <a:pt x="166742" y="66754"/>
                </a:cubicBezTo>
                <a:cubicBezTo>
                  <a:pt x="184734" y="39237"/>
                  <a:pt x="204577" y="1931"/>
                  <a:pt x="203254" y="79"/>
                </a:cubicBezTo>
                <a:cubicBezTo>
                  <a:pt x="201931" y="-1773"/>
                  <a:pt x="178912" y="28919"/>
                  <a:pt x="158804" y="55642"/>
                </a:cubicBezTo>
                <a:cubicBezTo>
                  <a:pt x="138696" y="82365"/>
                  <a:pt x="107210" y="115438"/>
                  <a:pt x="82604" y="160417"/>
                </a:cubicBezTo>
                <a:cubicBezTo>
                  <a:pt x="57998" y="205396"/>
                  <a:pt x="-2063" y="351710"/>
                  <a:pt x="54" y="352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2EA82994-1673-4906-B52B-40E2AA274CEB}"/>
              </a:ext>
            </a:extLst>
          </p:cNvPr>
          <p:cNvSpPr/>
          <p:nvPr/>
        </p:nvSpPr>
        <p:spPr>
          <a:xfrm>
            <a:off x="3860664" y="4090964"/>
            <a:ext cx="87697" cy="160633"/>
          </a:xfrm>
          <a:custGeom>
            <a:avLst/>
            <a:gdLst>
              <a:gd name="connsiteX0" fmla="*/ 136 w 87697"/>
              <a:gd name="connsiteY0" fmla="*/ 24 h 160633"/>
              <a:gd name="connsiteX1" fmla="*/ 63636 w 87697"/>
              <a:gd name="connsiteY1" fmla="*/ 65111 h 160633"/>
              <a:gd name="connsiteX2" fmla="*/ 81099 w 87697"/>
              <a:gd name="connsiteY2" fmla="*/ 84161 h 160633"/>
              <a:gd name="connsiteX3" fmla="*/ 74749 w 87697"/>
              <a:gd name="connsiteY3" fmla="*/ 125436 h 160633"/>
              <a:gd name="connsiteX4" fmla="*/ 52524 w 87697"/>
              <a:gd name="connsiteY4" fmla="*/ 160361 h 160633"/>
              <a:gd name="connsiteX5" fmla="*/ 81099 w 87697"/>
              <a:gd name="connsiteY5" fmla="*/ 106386 h 160633"/>
              <a:gd name="connsiteX6" fmla="*/ 82686 w 87697"/>
              <a:gd name="connsiteY6" fmla="*/ 73049 h 160633"/>
              <a:gd name="connsiteX7" fmla="*/ 136 w 87697"/>
              <a:gd name="connsiteY7" fmla="*/ 24 h 16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697" h="160633">
                <a:moveTo>
                  <a:pt x="136" y="24"/>
                </a:moveTo>
                <a:cubicBezTo>
                  <a:pt x="-3039" y="-1299"/>
                  <a:pt x="50142" y="51088"/>
                  <a:pt x="63636" y="65111"/>
                </a:cubicBezTo>
                <a:cubicBezTo>
                  <a:pt x="77130" y="79134"/>
                  <a:pt x="79247" y="74107"/>
                  <a:pt x="81099" y="84161"/>
                </a:cubicBezTo>
                <a:cubicBezTo>
                  <a:pt x="82951" y="94215"/>
                  <a:pt x="79512" y="112736"/>
                  <a:pt x="74749" y="125436"/>
                </a:cubicBezTo>
                <a:cubicBezTo>
                  <a:pt x="69986" y="138136"/>
                  <a:pt x="51466" y="163536"/>
                  <a:pt x="52524" y="160361"/>
                </a:cubicBezTo>
                <a:cubicBezTo>
                  <a:pt x="53582" y="157186"/>
                  <a:pt x="76072" y="120938"/>
                  <a:pt x="81099" y="106386"/>
                </a:cubicBezTo>
                <a:cubicBezTo>
                  <a:pt x="86126" y="91834"/>
                  <a:pt x="92211" y="90512"/>
                  <a:pt x="82686" y="73049"/>
                </a:cubicBezTo>
                <a:cubicBezTo>
                  <a:pt x="73161" y="55587"/>
                  <a:pt x="3311" y="1347"/>
                  <a:pt x="13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47E49702-4B0C-40A9-A53E-9AD3D47E113D}"/>
              </a:ext>
            </a:extLst>
          </p:cNvPr>
          <p:cNvSpPr/>
          <p:nvPr/>
        </p:nvSpPr>
        <p:spPr>
          <a:xfrm>
            <a:off x="3786183" y="4003902"/>
            <a:ext cx="98438" cy="93456"/>
          </a:xfrm>
          <a:custGeom>
            <a:avLst/>
            <a:gdLst>
              <a:gd name="connsiteX0" fmla="*/ 5 w 98438"/>
              <a:gd name="connsiteY0" fmla="*/ 6123 h 93456"/>
              <a:gd name="connsiteX1" fmla="*/ 57155 w 98438"/>
              <a:gd name="connsiteY1" fmla="*/ 15648 h 93456"/>
              <a:gd name="connsiteX2" fmla="*/ 98430 w 98438"/>
              <a:gd name="connsiteY2" fmla="*/ 93436 h 93456"/>
              <a:gd name="connsiteX3" fmla="*/ 60330 w 98438"/>
              <a:gd name="connsiteY3" fmla="*/ 7711 h 93456"/>
              <a:gd name="connsiteX4" fmla="*/ 5 w 98438"/>
              <a:gd name="connsiteY4" fmla="*/ 6123 h 93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38" h="93456">
                <a:moveTo>
                  <a:pt x="5" y="6123"/>
                </a:moveTo>
                <a:cubicBezTo>
                  <a:pt x="-524" y="7446"/>
                  <a:pt x="40751" y="1096"/>
                  <a:pt x="57155" y="15648"/>
                </a:cubicBezTo>
                <a:cubicBezTo>
                  <a:pt x="73559" y="30200"/>
                  <a:pt x="97901" y="94759"/>
                  <a:pt x="98430" y="93436"/>
                </a:cubicBezTo>
                <a:cubicBezTo>
                  <a:pt x="98959" y="92113"/>
                  <a:pt x="74088" y="23322"/>
                  <a:pt x="60330" y="7711"/>
                </a:cubicBezTo>
                <a:cubicBezTo>
                  <a:pt x="46572" y="-7900"/>
                  <a:pt x="534" y="4800"/>
                  <a:pt x="5" y="6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DE6E04B9-D9AA-4AD9-919D-2E3A56B4F314}"/>
              </a:ext>
            </a:extLst>
          </p:cNvPr>
          <p:cNvSpPr/>
          <p:nvPr/>
        </p:nvSpPr>
        <p:spPr>
          <a:xfrm>
            <a:off x="3813112" y="4014706"/>
            <a:ext cx="59684" cy="135138"/>
          </a:xfrm>
          <a:custGeom>
            <a:avLst/>
            <a:gdLst>
              <a:gd name="connsiteX0" fmla="*/ 63 w 59684"/>
              <a:gd name="connsiteY0" fmla="*/ 82 h 135138"/>
              <a:gd name="connsiteX1" fmla="*/ 46101 w 59684"/>
              <a:gd name="connsiteY1" fmla="*/ 81044 h 135138"/>
              <a:gd name="connsiteX2" fmla="*/ 54038 w 59684"/>
              <a:gd name="connsiteY2" fmla="*/ 135019 h 135138"/>
              <a:gd name="connsiteX3" fmla="*/ 57213 w 59684"/>
              <a:gd name="connsiteY3" fmla="*/ 66757 h 135138"/>
              <a:gd name="connsiteX4" fmla="*/ 63 w 59684"/>
              <a:gd name="connsiteY4" fmla="*/ 82 h 13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84" h="135138">
                <a:moveTo>
                  <a:pt x="63" y="82"/>
                </a:moveTo>
                <a:cubicBezTo>
                  <a:pt x="-1789" y="2463"/>
                  <a:pt x="37105" y="58555"/>
                  <a:pt x="46101" y="81044"/>
                </a:cubicBezTo>
                <a:cubicBezTo>
                  <a:pt x="55097" y="103533"/>
                  <a:pt x="52186" y="137400"/>
                  <a:pt x="54038" y="135019"/>
                </a:cubicBezTo>
                <a:cubicBezTo>
                  <a:pt x="55890" y="132638"/>
                  <a:pt x="63563" y="86071"/>
                  <a:pt x="57213" y="66757"/>
                </a:cubicBezTo>
                <a:cubicBezTo>
                  <a:pt x="50863" y="47443"/>
                  <a:pt x="1915" y="-2299"/>
                  <a:pt x="63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A971C444-C8AF-4E84-8942-0B9896934E42}"/>
              </a:ext>
            </a:extLst>
          </p:cNvPr>
          <p:cNvSpPr/>
          <p:nvPr/>
        </p:nvSpPr>
        <p:spPr>
          <a:xfrm>
            <a:off x="3876819" y="4156074"/>
            <a:ext cx="85607" cy="440278"/>
          </a:xfrm>
          <a:custGeom>
            <a:avLst/>
            <a:gdLst>
              <a:gd name="connsiteX0" fmla="*/ 85581 w 85607"/>
              <a:gd name="connsiteY0" fmla="*/ 1 h 440278"/>
              <a:gd name="connsiteX1" fmla="*/ 64944 w 85607"/>
              <a:gd name="connsiteY1" fmla="*/ 73026 h 440278"/>
              <a:gd name="connsiteX2" fmla="*/ 26844 w 85607"/>
              <a:gd name="connsiteY2" fmla="*/ 107951 h 440278"/>
              <a:gd name="connsiteX3" fmla="*/ 28431 w 85607"/>
              <a:gd name="connsiteY3" fmla="*/ 188914 h 440278"/>
              <a:gd name="connsiteX4" fmla="*/ 12556 w 85607"/>
              <a:gd name="connsiteY4" fmla="*/ 252414 h 440278"/>
              <a:gd name="connsiteX5" fmla="*/ 30019 w 85607"/>
              <a:gd name="connsiteY5" fmla="*/ 428626 h 440278"/>
              <a:gd name="connsiteX6" fmla="*/ 30019 w 85607"/>
              <a:gd name="connsiteY6" fmla="*/ 403226 h 440278"/>
              <a:gd name="connsiteX7" fmla="*/ 1444 w 85607"/>
              <a:gd name="connsiteY7" fmla="*/ 238126 h 440278"/>
              <a:gd name="connsiteX8" fmla="*/ 10969 w 85607"/>
              <a:gd name="connsiteY8" fmla="*/ 163514 h 440278"/>
              <a:gd name="connsiteX9" fmla="*/ 68119 w 85607"/>
              <a:gd name="connsiteY9" fmla="*/ 71439 h 440278"/>
              <a:gd name="connsiteX10" fmla="*/ 85581 w 85607"/>
              <a:gd name="connsiteY10" fmla="*/ 1 h 4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607" h="440278">
                <a:moveTo>
                  <a:pt x="85581" y="1"/>
                </a:moveTo>
                <a:cubicBezTo>
                  <a:pt x="85052" y="266"/>
                  <a:pt x="74733" y="55034"/>
                  <a:pt x="64944" y="73026"/>
                </a:cubicBezTo>
                <a:cubicBezTo>
                  <a:pt x="55154" y="91018"/>
                  <a:pt x="32929" y="88636"/>
                  <a:pt x="26844" y="107951"/>
                </a:cubicBezTo>
                <a:cubicBezTo>
                  <a:pt x="20758" y="127266"/>
                  <a:pt x="30812" y="164837"/>
                  <a:pt x="28431" y="188914"/>
                </a:cubicBezTo>
                <a:cubicBezTo>
                  <a:pt x="26050" y="212991"/>
                  <a:pt x="12291" y="212462"/>
                  <a:pt x="12556" y="252414"/>
                </a:cubicBezTo>
                <a:cubicBezTo>
                  <a:pt x="12821" y="292366"/>
                  <a:pt x="27108" y="403491"/>
                  <a:pt x="30019" y="428626"/>
                </a:cubicBezTo>
                <a:cubicBezTo>
                  <a:pt x="32929" y="453761"/>
                  <a:pt x="34781" y="434976"/>
                  <a:pt x="30019" y="403226"/>
                </a:cubicBezTo>
                <a:cubicBezTo>
                  <a:pt x="25257" y="371476"/>
                  <a:pt x="4619" y="278078"/>
                  <a:pt x="1444" y="238126"/>
                </a:cubicBezTo>
                <a:cubicBezTo>
                  <a:pt x="-1731" y="198174"/>
                  <a:pt x="-143" y="191295"/>
                  <a:pt x="10969" y="163514"/>
                </a:cubicBezTo>
                <a:cubicBezTo>
                  <a:pt x="22081" y="135733"/>
                  <a:pt x="57536" y="97368"/>
                  <a:pt x="68119" y="71439"/>
                </a:cubicBezTo>
                <a:cubicBezTo>
                  <a:pt x="78702" y="45510"/>
                  <a:pt x="86110" y="-264"/>
                  <a:pt x="8558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00AD32E9-B19B-4B51-9F1D-BA75FD520AF9}"/>
              </a:ext>
            </a:extLst>
          </p:cNvPr>
          <p:cNvSpPr/>
          <p:nvPr/>
        </p:nvSpPr>
        <p:spPr>
          <a:xfrm>
            <a:off x="3922186" y="4600378"/>
            <a:ext cx="164117" cy="371681"/>
          </a:xfrm>
          <a:custGeom>
            <a:avLst/>
            <a:gdLst>
              <a:gd name="connsiteX0" fmla="*/ 527 w 164117"/>
              <a:gd name="connsiteY0" fmla="*/ 197 h 371681"/>
              <a:gd name="connsiteX1" fmla="*/ 71964 w 164117"/>
              <a:gd name="connsiteY1" fmla="*/ 166885 h 371681"/>
              <a:gd name="connsiteX2" fmla="*/ 124352 w 164117"/>
              <a:gd name="connsiteY2" fmla="*/ 290710 h 371681"/>
              <a:gd name="connsiteX3" fmla="*/ 164039 w 164117"/>
              <a:gd name="connsiteY3" fmla="*/ 371672 h 371681"/>
              <a:gd name="connsiteX4" fmla="*/ 133877 w 164117"/>
              <a:gd name="connsiteY4" fmla="*/ 295472 h 371681"/>
              <a:gd name="connsiteX5" fmla="*/ 111652 w 164117"/>
              <a:gd name="connsiteY5" fmla="*/ 201810 h 371681"/>
              <a:gd name="connsiteX6" fmla="*/ 527 w 164117"/>
              <a:gd name="connsiteY6" fmla="*/ 197 h 37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117" h="371681">
                <a:moveTo>
                  <a:pt x="527" y="197"/>
                </a:moveTo>
                <a:cubicBezTo>
                  <a:pt x="-6088" y="-5624"/>
                  <a:pt x="51327" y="118466"/>
                  <a:pt x="71964" y="166885"/>
                </a:cubicBezTo>
                <a:cubicBezTo>
                  <a:pt x="92601" y="215304"/>
                  <a:pt x="109006" y="256579"/>
                  <a:pt x="124352" y="290710"/>
                </a:cubicBezTo>
                <a:cubicBezTo>
                  <a:pt x="139698" y="324841"/>
                  <a:pt x="162452" y="370878"/>
                  <a:pt x="164039" y="371672"/>
                </a:cubicBezTo>
                <a:cubicBezTo>
                  <a:pt x="165627" y="372466"/>
                  <a:pt x="142608" y="323782"/>
                  <a:pt x="133877" y="295472"/>
                </a:cubicBezTo>
                <a:cubicBezTo>
                  <a:pt x="125146" y="267162"/>
                  <a:pt x="132819" y="248377"/>
                  <a:pt x="111652" y="201810"/>
                </a:cubicBezTo>
                <a:cubicBezTo>
                  <a:pt x="90485" y="155243"/>
                  <a:pt x="7142" y="6018"/>
                  <a:pt x="527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D510D4CC-C534-4732-886E-F4EE334E8346}"/>
              </a:ext>
            </a:extLst>
          </p:cNvPr>
          <p:cNvSpPr/>
          <p:nvPr/>
        </p:nvSpPr>
        <p:spPr>
          <a:xfrm>
            <a:off x="3866647" y="4531263"/>
            <a:ext cx="208001" cy="472376"/>
          </a:xfrm>
          <a:custGeom>
            <a:avLst/>
            <a:gdLst>
              <a:gd name="connsiteX0" fmla="*/ 6853 w 208001"/>
              <a:gd name="connsiteY0" fmla="*/ 4225 h 472376"/>
              <a:gd name="connsiteX1" fmla="*/ 8441 w 208001"/>
              <a:gd name="connsiteY1" fmla="*/ 109000 h 472376"/>
              <a:gd name="connsiteX2" fmla="*/ 73528 w 208001"/>
              <a:gd name="connsiteY2" fmla="*/ 280450 h 472376"/>
              <a:gd name="connsiteX3" fmla="*/ 90991 w 208001"/>
              <a:gd name="connsiteY3" fmla="*/ 455075 h 472376"/>
              <a:gd name="connsiteX4" fmla="*/ 154491 w 208001"/>
              <a:gd name="connsiteY4" fmla="*/ 464600 h 472376"/>
              <a:gd name="connsiteX5" fmla="*/ 206878 w 208001"/>
              <a:gd name="connsiteY5" fmla="*/ 470950 h 472376"/>
              <a:gd name="connsiteX6" fmla="*/ 103691 w 208001"/>
              <a:gd name="connsiteY6" fmla="*/ 436025 h 472376"/>
              <a:gd name="connsiteX7" fmla="*/ 94166 w 208001"/>
              <a:gd name="connsiteY7" fmla="*/ 356650 h 472376"/>
              <a:gd name="connsiteX8" fmla="*/ 64003 w 208001"/>
              <a:gd name="connsiteY8" fmla="*/ 251875 h 472376"/>
              <a:gd name="connsiteX9" fmla="*/ 6853 w 208001"/>
              <a:gd name="connsiteY9" fmla="*/ 4225 h 47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001" h="472376">
                <a:moveTo>
                  <a:pt x="6853" y="4225"/>
                </a:moveTo>
                <a:cubicBezTo>
                  <a:pt x="-2407" y="-19587"/>
                  <a:pt x="-2671" y="62963"/>
                  <a:pt x="8441" y="109000"/>
                </a:cubicBezTo>
                <a:cubicBezTo>
                  <a:pt x="19553" y="155037"/>
                  <a:pt x="59770" y="222771"/>
                  <a:pt x="73528" y="280450"/>
                </a:cubicBezTo>
                <a:cubicBezTo>
                  <a:pt x="87286" y="338129"/>
                  <a:pt x="77497" y="424383"/>
                  <a:pt x="90991" y="455075"/>
                </a:cubicBezTo>
                <a:cubicBezTo>
                  <a:pt x="104485" y="485767"/>
                  <a:pt x="135177" y="461954"/>
                  <a:pt x="154491" y="464600"/>
                </a:cubicBezTo>
                <a:cubicBezTo>
                  <a:pt x="173805" y="467246"/>
                  <a:pt x="215345" y="475713"/>
                  <a:pt x="206878" y="470950"/>
                </a:cubicBezTo>
                <a:cubicBezTo>
                  <a:pt x="198411" y="466187"/>
                  <a:pt x="122476" y="455075"/>
                  <a:pt x="103691" y="436025"/>
                </a:cubicBezTo>
                <a:cubicBezTo>
                  <a:pt x="84906" y="416975"/>
                  <a:pt x="100781" y="387342"/>
                  <a:pt x="94166" y="356650"/>
                </a:cubicBezTo>
                <a:cubicBezTo>
                  <a:pt x="87551" y="325958"/>
                  <a:pt x="79878" y="305056"/>
                  <a:pt x="64003" y="251875"/>
                </a:cubicBezTo>
                <a:cubicBezTo>
                  <a:pt x="48128" y="198694"/>
                  <a:pt x="16113" y="28037"/>
                  <a:pt x="6853" y="4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6D09C0E6-D607-45BC-B63E-B051EA86CEEB}"/>
              </a:ext>
            </a:extLst>
          </p:cNvPr>
          <p:cNvSpPr/>
          <p:nvPr/>
        </p:nvSpPr>
        <p:spPr>
          <a:xfrm>
            <a:off x="3851073" y="4166476"/>
            <a:ext cx="21163" cy="362589"/>
          </a:xfrm>
          <a:custGeom>
            <a:avLst/>
            <a:gdLst>
              <a:gd name="connsiteX0" fmla="*/ 17665 w 21163"/>
              <a:gd name="connsiteY0" fmla="*/ 712 h 362589"/>
              <a:gd name="connsiteX1" fmla="*/ 202 w 21163"/>
              <a:gd name="connsiteY1" fmla="*/ 124537 h 362589"/>
              <a:gd name="connsiteX2" fmla="*/ 8140 w 21163"/>
              <a:gd name="connsiteY2" fmla="*/ 356312 h 362589"/>
              <a:gd name="connsiteX3" fmla="*/ 8140 w 21163"/>
              <a:gd name="connsiteY3" fmla="*/ 286462 h 362589"/>
              <a:gd name="connsiteX4" fmla="*/ 20840 w 21163"/>
              <a:gd name="connsiteY4" fmla="*/ 176924 h 362589"/>
              <a:gd name="connsiteX5" fmla="*/ 17665 w 21163"/>
              <a:gd name="connsiteY5" fmla="*/ 712 h 36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3" h="362589">
                <a:moveTo>
                  <a:pt x="17665" y="712"/>
                </a:moveTo>
                <a:cubicBezTo>
                  <a:pt x="14225" y="-8019"/>
                  <a:pt x="1789" y="65270"/>
                  <a:pt x="202" y="124537"/>
                </a:cubicBezTo>
                <a:cubicBezTo>
                  <a:pt x="-1385" y="183804"/>
                  <a:pt x="6817" y="329325"/>
                  <a:pt x="8140" y="356312"/>
                </a:cubicBezTo>
                <a:cubicBezTo>
                  <a:pt x="9463" y="383299"/>
                  <a:pt x="6023" y="316360"/>
                  <a:pt x="8140" y="286462"/>
                </a:cubicBezTo>
                <a:cubicBezTo>
                  <a:pt x="10257" y="256564"/>
                  <a:pt x="20046" y="218464"/>
                  <a:pt x="20840" y="176924"/>
                </a:cubicBezTo>
                <a:cubicBezTo>
                  <a:pt x="21634" y="135384"/>
                  <a:pt x="21105" y="9443"/>
                  <a:pt x="17665" y="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B84628E9-BE0C-4DD7-9EEB-145CA7645846}"/>
              </a:ext>
            </a:extLst>
          </p:cNvPr>
          <p:cNvSpPr/>
          <p:nvPr/>
        </p:nvSpPr>
        <p:spPr>
          <a:xfrm>
            <a:off x="4260202" y="4653272"/>
            <a:ext cx="405512" cy="485871"/>
          </a:xfrm>
          <a:custGeom>
            <a:avLst/>
            <a:gdLst>
              <a:gd name="connsiteX0" fmla="*/ 405461 w 405512"/>
              <a:gd name="connsiteY0" fmla="*/ 2866 h 485871"/>
              <a:gd name="connsiteX1" fmla="*/ 341961 w 405512"/>
              <a:gd name="connsiteY1" fmla="*/ 179078 h 485871"/>
              <a:gd name="connsiteX2" fmla="*/ 292748 w 405512"/>
              <a:gd name="connsiteY2" fmla="*/ 272741 h 485871"/>
              <a:gd name="connsiteX3" fmla="*/ 251473 w 405512"/>
              <a:gd name="connsiteY3" fmla="*/ 331478 h 485871"/>
              <a:gd name="connsiteX4" fmla="*/ 168923 w 405512"/>
              <a:gd name="connsiteY4" fmla="*/ 402916 h 485871"/>
              <a:gd name="connsiteX5" fmla="*/ 2236 w 405512"/>
              <a:gd name="connsiteY5" fmla="*/ 483878 h 485871"/>
              <a:gd name="connsiteX6" fmla="*/ 86373 w 405512"/>
              <a:gd name="connsiteY6" fmla="*/ 445778 h 485871"/>
              <a:gd name="connsiteX7" fmla="*/ 275286 w 405512"/>
              <a:gd name="connsiteY7" fmla="*/ 283853 h 485871"/>
              <a:gd name="connsiteX8" fmla="*/ 351486 w 405512"/>
              <a:gd name="connsiteY8" fmla="*/ 85416 h 485871"/>
              <a:gd name="connsiteX9" fmla="*/ 405461 w 405512"/>
              <a:gd name="connsiteY9" fmla="*/ 2866 h 48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5512" h="485871">
                <a:moveTo>
                  <a:pt x="405461" y="2866"/>
                </a:moveTo>
                <a:cubicBezTo>
                  <a:pt x="403873" y="18476"/>
                  <a:pt x="360746" y="134099"/>
                  <a:pt x="341961" y="179078"/>
                </a:cubicBezTo>
                <a:cubicBezTo>
                  <a:pt x="323176" y="224057"/>
                  <a:pt x="307829" y="247341"/>
                  <a:pt x="292748" y="272741"/>
                </a:cubicBezTo>
                <a:cubicBezTo>
                  <a:pt x="277667" y="298141"/>
                  <a:pt x="272110" y="309782"/>
                  <a:pt x="251473" y="331478"/>
                </a:cubicBezTo>
                <a:cubicBezTo>
                  <a:pt x="230835" y="353174"/>
                  <a:pt x="210462" y="377516"/>
                  <a:pt x="168923" y="402916"/>
                </a:cubicBezTo>
                <a:cubicBezTo>
                  <a:pt x="127384" y="428316"/>
                  <a:pt x="15994" y="476734"/>
                  <a:pt x="2236" y="483878"/>
                </a:cubicBezTo>
                <a:cubicBezTo>
                  <a:pt x="-11522" y="491022"/>
                  <a:pt x="40865" y="479115"/>
                  <a:pt x="86373" y="445778"/>
                </a:cubicBezTo>
                <a:cubicBezTo>
                  <a:pt x="131881" y="412441"/>
                  <a:pt x="231100" y="343913"/>
                  <a:pt x="275286" y="283853"/>
                </a:cubicBezTo>
                <a:cubicBezTo>
                  <a:pt x="319472" y="223793"/>
                  <a:pt x="331378" y="132512"/>
                  <a:pt x="351486" y="85416"/>
                </a:cubicBezTo>
                <a:cubicBezTo>
                  <a:pt x="371594" y="38320"/>
                  <a:pt x="407049" y="-12744"/>
                  <a:pt x="405461" y="2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7B57EEEA-CE88-4F74-A19E-FDE54914FEBD}"/>
              </a:ext>
            </a:extLst>
          </p:cNvPr>
          <p:cNvSpPr/>
          <p:nvPr/>
        </p:nvSpPr>
        <p:spPr>
          <a:xfrm>
            <a:off x="4343233" y="4756146"/>
            <a:ext cx="91464" cy="233635"/>
          </a:xfrm>
          <a:custGeom>
            <a:avLst/>
            <a:gdLst>
              <a:gd name="connsiteX0" fmla="*/ 87480 w 91464"/>
              <a:gd name="connsiteY0" fmla="*/ 4 h 233635"/>
              <a:gd name="connsiteX1" fmla="*/ 73192 w 91464"/>
              <a:gd name="connsiteY1" fmla="*/ 141292 h 233635"/>
              <a:gd name="connsiteX2" fmla="*/ 55730 w 91464"/>
              <a:gd name="connsiteY2" fmla="*/ 168279 h 233635"/>
              <a:gd name="connsiteX3" fmla="*/ 167 w 91464"/>
              <a:gd name="connsiteY3" fmla="*/ 233367 h 233635"/>
              <a:gd name="connsiteX4" fmla="*/ 39855 w 91464"/>
              <a:gd name="connsiteY4" fmla="*/ 190504 h 233635"/>
              <a:gd name="connsiteX5" fmla="*/ 77955 w 91464"/>
              <a:gd name="connsiteY5" fmla="*/ 168279 h 233635"/>
              <a:gd name="connsiteX6" fmla="*/ 90655 w 91464"/>
              <a:gd name="connsiteY6" fmla="*/ 146054 h 233635"/>
              <a:gd name="connsiteX7" fmla="*/ 87480 w 91464"/>
              <a:gd name="connsiteY7" fmla="*/ 4 h 23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64" h="233635">
                <a:moveTo>
                  <a:pt x="87480" y="4"/>
                </a:moveTo>
                <a:cubicBezTo>
                  <a:pt x="84570" y="-790"/>
                  <a:pt x="78484" y="113246"/>
                  <a:pt x="73192" y="141292"/>
                </a:cubicBezTo>
                <a:cubicBezTo>
                  <a:pt x="67900" y="169338"/>
                  <a:pt x="67901" y="152933"/>
                  <a:pt x="55730" y="168279"/>
                </a:cubicBezTo>
                <a:cubicBezTo>
                  <a:pt x="43559" y="183625"/>
                  <a:pt x="2813" y="229663"/>
                  <a:pt x="167" y="233367"/>
                </a:cubicBezTo>
                <a:cubicBezTo>
                  <a:pt x="-2479" y="237071"/>
                  <a:pt x="26890" y="201352"/>
                  <a:pt x="39855" y="190504"/>
                </a:cubicBezTo>
                <a:cubicBezTo>
                  <a:pt x="52820" y="179656"/>
                  <a:pt x="69488" y="175687"/>
                  <a:pt x="77955" y="168279"/>
                </a:cubicBezTo>
                <a:cubicBezTo>
                  <a:pt x="86422" y="160871"/>
                  <a:pt x="88538" y="170131"/>
                  <a:pt x="90655" y="146054"/>
                </a:cubicBezTo>
                <a:cubicBezTo>
                  <a:pt x="92772" y="121977"/>
                  <a:pt x="90390" y="798"/>
                  <a:pt x="8748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8667AEEB-346A-493A-A787-EDA9291935D9}"/>
              </a:ext>
            </a:extLst>
          </p:cNvPr>
          <p:cNvSpPr/>
          <p:nvPr/>
        </p:nvSpPr>
        <p:spPr>
          <a:xfrm>
            <a:off x="4182218" y="5125616"/>
            <a:ext cx="142856" cy="35652"/>
          </a:xfrm>
          <a:custGeom>
            <a:avLst/>
            <a:gdLst>
              <a:gd name="connsiteX0" fmla="*/ 845 w 142856"/>
              <a:gd name="connsiteY0" fmla="*/ 27409 h 35652"/>
              <a:gd name="connsiteX1" fmla="*/ 131020 w 142856"/>
              <a:gd name="connsiteY1" fmla="*/ 35347 h 35652"/>
              <a:gd name="connsiteX2" fmla="*/ 137370 w 142856"/>
              <a:gd name="connsiteY2" fmla="*/ 30584 h 35652"/>
              <a:gd name="connsiteX3" fmla="*/ 135782 w 142856"/>
              <a:gd name="connsiteY3" fmla="*/ 422 h 35652"/>
              <a:gd name="connsiteX4" fmla="*/ 121495 w 142856"/>
              <a:gd name="connsiteY4" fmla="*/ 13122 h 35652"/>
              <a:gd name="connsiteX5" fmla="*/ 75457 w 142856"/>
              <a:gd name="connsiteY5" fmla="*/ 16297 h 35652"/>
              <a:gd name="connsiteX6" fmla="*/ 845 w 142856"/>
              <a:gd name="connsiteY6" fmla="*/ 27409 h 3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56" h="35652">
                <a:moveTo>
                  <a:pt x="845" y="27409"/>
                </a:moveTo>
                <a:cubicBezTo>
                  <a:pt x="10105" y="30584"/>
                  <a:pt x="131020" y="35347"/>
                  <a:pt x="131020" y="35347"/>
                </a:cubicBezTo>
                <a:cubicBezTo>
                  <a:pt x="153774" y="35876"/>
                  <a:pt x="136576" y="36405"/>
                  <a:pt x="137370" y="30584"/>
                </a:cubicBezTo>
                <a:cubicBezTo>
                  <a:pt x="138164" y="24763"/>
                  <a:pt x="138428" y="3332"/>
                  <a:pt x="135782" y="422"/>
                </a:cubicBezTo>
                <a:cubicBezTo>
                  <a:pt x="133136" y="-2488"/>
                  <a:pt x="131549" y="10476"/>
                  <a:pt x="121495" y="13122"/>
                </a:cubicBezTo>
                <a:cubicBezTo>
                  <a:pt x="111441" y="15768"/>
                  <a:pt x="89744" y="15503"/>
                  <a:pt x="75457" y="16297"/>
                </a:cubicBezTo>
                <a:cubicBezTo>
                  <a:pt x="61170" y="17091"/>
                  <a:pt x="-8415" y="24234"/>
                  <a:pt x="845" y="27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8E637499-5037-49F6-AA95-49D84D066AE7}"/>
              </a:ext>
            </a:extLst>
          </p:cNvPr>
          <p:cNvSpPr/>
          <p:nvPr/>
        </p:nvSpPr>
        <p:spPr>
          <a:xfrm>
            <a:off x="4217861" y="5007850"/>
            <a:ext cx="79556" cy="131551"/>
          </a:xfrm>
          <a:custGeom>
            <a:avLst/>
            <a:gdLst>
              <a:gd name="connsiteX0" fmla="*/ 79502 w 79556"/>
              <a:gd name="connsiteY0" fmla="*/ 15000 h 131551"/>
              <a:gd name="connsiteX1" fmla="*/ 23939 w 79556"/>
              <a:gd name="connsiteY1" fmla="*/ 713 h 131551"/>
              <a:gd name="connsiteX2" fmla="*/ 12827 w 79556"/>
              <a:gd name="connsiteY2" fmla="*/ 40400 h 131551"/>
              <a:gd name="connsiteX3" fmla="*/ 11239 w 79556"/>
              <a:gd name="connsiteY3" fmla="*/ 88025 h 131551"/>
              <a:gd name="connsiteX4" fmla="*/ 9652 w 79556"/>
              <a:gd name="connsiteY4" fmla="*/ 130888 h 131551"/>
              <a:gd name="connsiteX5" fmla="*/ 6477 w 79556"/>
              <a:gd name="connsiteY5" fmla="*/ 108663 h 131551"/>
              <a:gd name="connsiteX6" fmla="*/ 127 w 79556"/>
              <a:gd name="connsiteY6" fmla="*/ 38813 h 131551"/>
              <a:gd name="connsiteX7" fmla="*/ 12827 w 79556"/>
              <a:gd name="connsiteY7" fmla="*/ 16588 h 131551"/>
              <a:gd name="connsiteX8" fmla="*/ 79502 w 79556"/>
              <a:gd name="connsiteY8" fmla="*/ 15000 h 13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6" h="131551">
                <a:moveTo>
                  <a:pt x="79502" y="15000"/>
                </a:moveTo>
                <a:cubicBezTo>
                  <a:pt x="81354" y="12354"/>
                  <a:pt x="35051" y="-3520"/>
                  <a:pt x="23939" y="713"/>
                </a:cubicBezTo>
                <a:cubicBezTo>
                  <a:pt x="12826" y="4946"/>
                  <a:pt x="14944" y="25848"/>
                  <a:pt x="12827" y="40400"/>
                </a:cubicBezTo>
                <a:cubicBezTo>
                  <a:pt x="10710" y="54952"/>
                  <a:pt x="11768" y="72944"/>
                  <a:pt x="11239" y="88025"/>
                </a:cubicBezTo>
                <a:cubicBezTo>
                  <a:pt x="10710" y="103106"/>
                  <a:pt x="10446" y="127448"/>
                  <a:pt x="9652" y="130888"/>
                </a:cubicBezTo>
                <a:cubicBezTo>
                  <a:pt x="8858" y="134328"/>
                  <a:pt x="8064" y="124009"/>
                  <a:pt x="6477" y="108663"/>
                </a:cubicBezTo>
                <a:cubicBezTo>
                  <a:pt x="4889" y="93317"/>
                  <a:pt x="-931" y="54159"/>
                  <a:pt x="127" y="38813"/>
                </a:cubicBezTo>
                <a:cubicBezTo>
                  <a:pt x="1185" y="23467"/>
                  <a:pt x="5683" y="23732"/>
                  <a:pt x="12827" y="16588"/>
                </a:cubicBezTo>
                <a:cubicBezTo>
                  <a:pt x="19971" y="9444"/>
                  <a:pt x="77650" y="17646"/>
                  <a:pt x="79502" y="15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349797B8-B743-4B6E-B7CA-8537FF6E04EE}"/>
              </a:ext>
            </a:extLst>
          </p:cNvPr>
          <p:cNvSpPr/>
          <p:nvPr/>
        </p:nvSpPr>
        <p:spPr>
          <a:xfrm>
            <a:off x="4239318" y="4981459"/>
            <a:ext cx="131074" cy="150963"/>
          </a:xfrm>
          <a:custGeom>
            <a:avLst/>
            <a:gdLst>
              <a:gd name="connsiteX0" fmla="*/ 131070 w 131074"/>
              <a:gd name="connsiteY0" fmla="*/ 116 h 150963"/>
              <a:gd name="connsiteX1" fmla="*/ 13595 w 131074"/>
              <a:gd name="connsiteY1" fmla="*/ 65204 h 150963"/>
              <a:gd name="connsiteX2" fmla="*/ 2482 w 131074"/>
              <a:gd name="connsiteY2" fmla="*/ 93779 h 150963"/>
              <a:gd name="connsiteX3" fmla="*/ 13595 w 131074"/>
              <a:gd name="connsiteY3" fmla="*/ 122354 h 150963"/>
              <a:gd name="connsiteX4" fmla="*/ 35820 w 131074"/>
              <a:gd name="connsiteY4" fmla="*/ 150929 h 150963"/>
              <a:gd name="connsiteX5" fmla="*/ 21532 w 131074"/>
              <a:gd name="connsiteY5" fmla="*/ 127116 h 150963"/>
              <a:gd name="connsiteX6" fmla="*/ 8832 w 131074"/>
              <a:gd name="connsiteY6" fmla="*/ 82666 h 150963"/>
              <a:gd name="connsiteX7" fmla="*/ 131070 w 131074"/>
              <a:gd name="connsiteY7" fmla="*/ 116 h 15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074" h="150963">
                <a:moveTo>
                  <a:pt x="131070" y="116"/>
                </a:moveTo>
                <a:cubicBezTo>
                  <a:pt x="131864" y="-2794"/>
                  <a:pt x="35026" y="49594"/>
                  <a:pt x="13595" y="65204"/>
                </a:cubicBezTo>
                <a:cubicBezTo>
                  <a:pt x="-7836" y="80815"/>
                  <a:pt x="2482" y="84254"/>
                  <a:pt x="2482" y="93779"/>
                </a:cubicBezTo>
                <a:cubicBezTo>
                  <a:pt x="2482" y="103304"/>
                  <a:pt x="8039" y="112829"/>
                  <a:pt x="13595" y="122354"/>
                </a:cubicBezTo>
                <a:cubicBezTo>
                  <a:pt x="19151" y="131879"/>
                  <a:pt x="34497" y="150135"/>
                  <a:pt x="35820" y="150929"/>
                </a:cubicBezTo>
                <a:cubicBezTo>
                  <a:pt x="37143" y="151723"/>
                  <a:pt x="26030" y="138493"/>
                  <a:pt x="21532" y="127116"/>
                </a:cubicBezTo>
                <a:cubicBezTo>
                  <a:pt x="17034" y="115739"/>
                  <a:pt x="-7572" y="103568"/>
                  <a:pt x="8832" y="82666"/>
                </a:cubicBezTo>
                <a:cubicBezTo>
                  <a:pt x="25236" y="61764"/>
                  <a:pt x="130276" y="3026"/>
                  <a:pt x="131070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971B121B-598A-4E86-995C-FC79EF475C39}"/>
              </a:ext>
            </a:extLst>
          </p:cNvPr>
          <p:cNvSpPr/>
          <p:nvPr/>
        </p:nvSpPr>
        <p:spPr>
          <a:xfrm>
            <a:off x="3830638" y="5011678"/>
            <a:ext cx="187325" cy="39747"/>
          </a:xfrm>
          <a:custGeom>
            <a:avLst/>
            <a:gdLst>
              <a:gd name="connsiteX0" fmla="*/ 0 w 187325"/>
              <a:gd name="connsiteY0" fmla="*/ 60 h 39747"/>
              <a:gd name="connsiteX1" fmla="*/ 98425 w 187325"/>
              <a:gd name="connsiteY1" fmla="*/ 30222 h 39747"/>
              <a:gd name="connsiteX2" fmla="*/ 187325 w 187325"/>
              <a:gd name="connsiteY2" fmla="*/ 11172 h 39747"/>
              <a:gd name="connsiteX3" fmla="*/ 100012 w 187325"/>
              <a:gd name="connsiteY3" fmla="*/ 39747 h 39747"/>
              <a:gd name="connsiteX4" fmla="*/ 0 w 187325"/>
              <a:gd name="connsiteY4" fmla="*/ 60 h 3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25" h="39747">
                <a:moveTo>
                  <a:pt x="0" y="60"/>
                </a:moveTo>
                <a:cubicBezTo>
                  <a:pt x="-264" y="-1527"/>
                  <a:pt x="67204" y="28370"/>
                  <a:pt x="98425" y="30222"/>
                </a:cubicBezTo>
                <a:cubicBezTo>
                  <a:pt x="129646" y="32074"/>
                  <a:pt x="187061" y="9585"/>
                  <a:pt x="187325" y="11172"/>
                </a:cubicBezTo>
                <a:cubicBezTo>
                  <a:pt x="187589" y="12759"/>
                  <a:pt x="130439" y="39747"/>
                  <a:pt x="100012" y="39747"/>
                </a:cubicBezTo>
                <a:cubicBezTo>
                  <a:pt x="69585" y="39747"/>
                  <a:pt x="264" y="1647"/>
                  <a:pt x="0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7173B3F3-7F3E-4607-8B22-730BE505B30C}"/>
              </a:ext>
            </a:extLst>
          </p:cNvPr>
          <p:cNvSpPr/>
          <p:nvPr/>
        </p:nvSpPr>
        <p:spPr>
          <a:xfrm>
            <a:off x="3898845" y="5005147"/>
            <a:ext cx="390759" cy="22532"/>
          </a:xfrm>
          <a:custGeom>
            <a:avLst/>
            <a:gdLst>
              <a:gd name="connsiteX0" fmla="*/ 55 w 390759"/>
              <a:gd name="connsiteY0" fmla="*/ 22466 h 22532"/>
              <a:gd name="connsiteX1" fmla="*/ 161980 w 390759"/>
              <a:gd name="connsiteY1" fmla="*/ 8178 h 22532"/>
              <a:gd name="connsiteX2" fmla="*/ 249293 w 390759"/>
              <a:gd name="connsiteY2" fmla="*/ 1828 h 22532"/>
              <a:gd name="connsiteX3" fmla="*/ 362005 w 390759"/>
              <a:gd name="connsiteY3" fmla="*/ 1828 h 22532"/>
              <a:gd name="connsiteX4" fmla="*/ 388993 w 390759"/>
              <a:gd name="connsiteY4" fmla="*/ 11353 h 22532"/>
              <a:gd name="connsiteX5" fmla="*/ 325493 w 390759"/>
              <a:gd name="connsiteY5" fmla="*/ 11353 h 22532"/>
              <a:gd name="connsiteX6" fmla="*/ 214368 w 390759"/>
              <a:gd name="connsiteY6" fmla="*/ 6591 h 22532"/>
              <a:gd name="connsiteX7" fmla="*/ 144518 w 390759"/>
              <a:gd name="connsiteY7" fmla="*/ 1828 h 22532"/>
              <a:gd name="connsiteX8" fmla="*/ 55 w 390759"/>
              <a:gd name="connsiteY8" fmla="*/ 22466 h 2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759" h="22532">
                <a:moveTo>
                  <a:pt x="55" y="22466"/>
                </a:moveTo>
                <a:cubicBezTo>
                  <a:pt x="2965" y="23524"/>
                  <a:pt x="120440" y="11618"/>
                  <a:pt x="161980" y="8178"/>
                </a:cubicBezTo>
                <a:cubicBezTo>
                  <a:pt x="203520" y="4738"/>
                  <a:pt x="215956" y="2886"/>
                  <a:pt x="249293" y="1828"/>
                </a:cubicBezTo>
                <a:cubicBezTo>
                  <a:pt x="282630" y="770"/>
                  <a:pt x="338722" y="240"/>
                  <a:pt x="362005" y="1828"/>
                </a:cubicBezTo>
                <a:cubicBezTo>
                  <a:pt x="385288" y="3415"/>
                  <a:pt x="395078" y="9766"/>
                  <a:pt x="388993" y="11353"/>
                </a:cubicBezTo>
                <a:cubicBezTo>
                  <a:pt x="382908" y="12940"/>
                  <a:pt x="354597" y="12147"/>
                  <a:pt x="325493" y="11353"/>
                </a:cubicBezTo>
                <a:cubicBezTo>
                  <a:pt x="296389" y="10559"/>
                  <a:pt x="244530" y="8178"/>
                  <a:pt x="214368" y="6591"/>
                </a:cubicBezTo>
                <a:cubicBezTo>
                  <a:pt x="184206" y="5004"/>
                  <a:pt x="179443" y="-3728"/>
                  <a:pt x="144518" y="1828"/>
                </a:cubicBezTo>
                <a:cubicBezTo>
                  <a:pt x="109593" y="7384"/>
                  <a:pt x="-2855" y="21408"/>
                  <a:pt x="55" y="22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80DB1AA5-27DB-4840-88BA-707A3BBA65BC}"/>
              </a:ext>
            </a:extLst>
          </p:cNvPr>
          <p:cNvSpPr/>
          <p:nvPr/>
        </p:nvSpPr>
        <p:spPr>
          <a:xfrm>
            <a:off x="3938204" y="5068489"/>
            <a:ext cx="265565" cy="58082"/>
          </a:xfrm>
          <a:custGeom>
            <a:avLst/>
            <a:gdLst>
              <a:gd name="connsiteX0" fmla="*/ 384 w 265565"/>
              <a:gd name="connsiteY0" fmla="*/ 399 h 58082"/>
              <a:gd name="connsiteX1" fmla="*/ 241684 w 265565"/>
              <a:gd name="connsiteY1" fmla="*/ 57549 h 58082"/>
              <a:gd name="connsiteX2" fmla="*/ 236921 w 265565"/>
              <a:gd name="connsiteY2" fmla="*/ 27386 h 58082"/>
              <a:gd name="connsiteX3" fmla="*/ 265496 w 265565"/>
              <a:gd name="connsiteY3" fmla="*/ 399 h 58082"/>
              <a:gd name="connsiteX4" fmla="*/ 227396 w 265565"/>
              <a:gd name="connsiteY4" fmla="*/ 35324 h 58082"/>
              <a:gd name="connsiteX5" fmla="*/ 186121 w 265565"/>
              <a:gd name="connsiteY5" fmla="*/ 32149 h 58082"/>
              <a:gd name="connsiteX6" fmla="*/ 384 w 265565"/>
              <a:gd name="connsiteY6" fmla="*/ 399 h 5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565" h="58082">
                <a:moveTo>
                  <a:pt x="384" y="399"/>
                </a:moveTo>
                <a:cubicBezTo>
                  <a:pt x="9644" y="4632"/>
                  <a:pt x="202261" y="53051"/>
                  <a:pt x="241684" y="57549"/>
                </a:cubicBezTo>
                <a:cubicBezTo>
                  <a:pt x="281107" y="62047"/>
                  <a:pt x="232952" y="36911"/>
                  <a:pt x="236921" y="27386"/>
                </a:cubicBezTo>
                <a:cubicBezTo>
                  <a:pt x="240890" y="17861"/>
                  <a:pt x="267083" y="-924"/>
                  <a:pt x="265496" y="399"/>
                </a:cubicBezTo>
                <a:cubicBezTo>
                  <a:pt x="263909" y="1722"/>
                  <a:pt x="240625" y="30032"/>
                  <a:pt x="227396" y="35324"/>
                </a:cubicBezTo>
                <a:cubicBezTo>
                  <a:pt x="214167" y="40616"/>
                  <a:pt x="220252" y="37441"/>
                  <a:pt x="186121" y="32149"/>
                </a:cubicBezTo>
                <a:cubicBezTo>
                  <a:pt x="151990" y="26857"/>
                  <a:pt x="-8876" y="-3834"/>
                  <a:pt x="384" y="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F04E7C92-BB38-40B5-969B-91E036CFF39A}"/>
              </a:ext>
            </a:extLst>
          </p:cNvPr>
          <p:cNvSpPr/>
          <p:nvPr/>
        </p:nvSpPr>
        <p:spPr>
          <a:xfrm>
            <a:off x="3802520" y="5049742"/>
            <a:ext cx="426780" cy="110828"/>
          </a:xfrm>
          <a:custGeom>
            <a:avLst/>
            <a:gdLst>
              <a:gd name="connsiteX0" fmla="*/ 1130 w 426780"/>
              <a:gd name="connsiteY0" fmla="*/ 96 h 110828"/>
              <a:gd name="connsiteX1" fmla="*/ 163055 w 426780"/>
              <a:gd name="connsiteY1" fmla="*/ 49308 h 110828"/>
              <a:gd name="connsiteX2" fmla="*/ 417055 w 426780"/>
              <a:gd name="connsiteY2" fmla="*/ 109633 h 110828"/>
              <a:gd name="connsiteX3" fmla="*/ 361493 w 426780"/>
              <a:gd name="connsiteY3" fmla="*/ 87408 h 110828"/>
              <a:gd name="connsiteX4" fmla="*/ 242430 w 426780"/>
              <a:gd name="connsiteY4" fmla="*/ 62008 h 110828"/>
              <a:gd name="connsiteX5" fmla="*/ 1130 w 426780"/>
              <a:gd name="connsiteY5" fmla="*/ 96 h 11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780" h="110828">
                <a:moveTo>
                  <a:pt x="1130" y="96"/>
                </a:moveTo>
                <a:cubicBezTo>
                  <a:pt x="-12099" y="-2021"/>
                  <a:pt x="93734" y="31052"/>
                  <a:pt x="163055" y="49308"/>
                </a:cubicBezTo>
                <a:cubicBezTo>
                  <a:pt x="232376" y="67564"/>
                  <a:pt x="383982" y="103283"/>
                  <a:pt x="417055" y="109633"/>
                </a:cubicBezTo>
                <a:cubicBezTo>
                  <a:pt x="450128" y="115983"/>
                  <a:pt x="390597" y="95345"/>
                  <a:pt x="361493" y="87408"/>
                </a:cubicBezTo>
                <a:cubicBezTo>
                  <a:pt x="332389" y="79471"/>
                  <a:pt x="299316" y="76825"/>
                  <a:pt x="242430" y="62008"/>
                </a:cubicBezTo>
                <a:lnTo>
                  <a:pt x="1130" y="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236C472A-CA57-497F-AC97-B8A00FC8859B}"/>
              </a:ext>
            </a:extLst>
          </p:cNvPr>
          <p:cNvSpPr/>
          <p:nvPr/>
        </p:nvSpPr>
        <p:spPr>
          <a:xfrm>
            <a:off x="3849384" y="4527417"/>
            <a:ext cx="41588" cy="482891"/>
          </a:xfrm>
          <a:custGeom>
            <a:avLst/>
            <a:gdLst>
              <a:gd name="connsiteX0" fmla="*/ 304 w 41588"/>
              <a:gd name="connsiteY0" fmla="*/ 133 h 482891"/>
              <a:gd name="connsiteX1" fmla="*/ 16179 w 41588"/>
              <a:gd name="connsiteY1" fmla="*/ 217621 h 482891"/>
              <a:gd name="connsiteX2" fmla="*/ 36816 w 41588"/>
              <a:gd name="connsiteY2" fmla="*/ 322396 h 482891"/>
              <a:gd name="connsiteX3" fmla="*/ 16179 w 41588"/>
              <a:gd name="connsiteY3" fmla="*/ 406533 h 482891"/>
              <a:gd name="connsiteX4" fmla="*/ 16179 w 41588"/>
              <a:gd name="connsiteY4" fmla="*/ 481146 h 482891"/>
              <a:gd name="connsiteX5" fmla="*/ 32054 w 41588"/>
              <a:gd name="connsiteY5" fmla="*/ 449396 h 482891"/>
              <a:gd name="connsiteX6" fmla="*/ 41579 w 41588"/>
              <a:gd name="connsiteY6" fmla="*/ 341446 h 482891"/>
              <a:gd name="connsiteX7" fmla="*/ 30466 w 41588"/>
              <a:gd name="connsiteY7" fmla="*/ 250958 h 482891"/>
              <a:gd name="connsiteX8" fmla="*/ 304 w 41588"/>
              <a:gd name="connsiteY8" fmla="*/ 133 h 48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88" h="482891">
                <a:moveTo>
                  <a:pt x="304" y="133"/>
                </a:moveTo>
                <a:cubicBezTo>
                  <a:pt x="-2077" y="-5423"/>
                  <a:pt x="10094" y="163911"/>
                  <a:pt x="16179" y="217621"/>
                </a:cubicBezTo>
                <a:cubicBezTo>
                  <a:pt x="22264" y="271332"/>
                  <a:pt x="36816" y="290911"/>
                  <a:pt x="36816" y="322396"/>
                </a:cubicBezTo>
                <a:cubicBezTo>
                  <a:pt x="36816" y="353881"/>
                  <a:pt x="19618" y="380075"/>
                  <a:pt x="16179" y="406533"/>
                </a:cubicBezTo>
                <a:cubicBezTo>
                  <a:pt x="12740" y="432991"/>
                  <a:pt x="13533" y="474002"/>
                  <a:pt x="16179" y="481146"/>
                </a:cubicBezTo>
                <a:cubicBezTo>
                  <a:pt x="18825" y="488290"/>
                  <a:pt x="27821" y="472679"/>
                  <a:pt x="32054" y="449396"/>
                </a:cubicBezTo>
                <a:cubicBezTo>
                  <a:pt x="36287" y="426113"/>
                  <a:pt x="41844" y="374519"/>
                  <a:pt x="41579" y="341446"/>
                </a:cubicBezTo>
                <a:cubicBezTo>
                  <a:pt x="41314" y="308373"/>
                  <a:pt x="37345" y="304933"/>
                  <a:pt x="30466" y="250958"/>
                </a:cubicBezTo>
                <a:cubicBezTo>
                  <a:pt x="23587" y="196983"/>
                  <a:pt x="2685" y="5689"/>
                  <a:pt x="304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416634E3-5C06-4096-A24C-AE0CF675372E}"/>
              </a:ext>
            </a:extLst>
          </p:cNvPr>
          <p:cNvSpPr/>
          <p:nvPr/>
        </p:nvSpPr>
        <p:spPr>
          <a:xfrm>
            <a:off x="3687736" y="4182997"/>
            <a:ext cx="20694" cy="315782"/>
          </a:xfrm>
          <a:custGeom>
            <a:avLst/>
            <a:gdLst>
              <a:gd name="connsiteX0" fmla="*/ 3202 w 20694"/>
              <a:gd name="connsiteY0" fmla="*/ 1653 h 315782"/>
              <a:gd name="connsiteX1" fmla="*/ 1614 w 20694"/>
              <a:gd name="connsiteY1" fmla="*/ 309628 h 315782"/>
              <a:gd name="connsiteX2" fmla="*/ 20664 w 20694"/>
              <a:gd name="connsiteY2" fmla="*/ 192153 h 315782"/>
              <a:gd name="connsiteX3" fmla="*/ 3202 w 20694"/>
              <a:gd name="connsiteY3" fmla="*/ 1653 h 31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94" h="315782">
                <a:moveTo>
                  <a:pt x="3202" y="1653"/>
                </a:moveTo>
                <a:cubicBezTo>
                  <a:pt x="27" y="21232"/>
                  <a:pt x="-1296" y="277878"/>
                  <a:pt x="1614" y="309628"/>
                </a:cubicBezTo>
                <a:cubicBezTo>
                  <a:pt x="4524" y="341378"/>
                  <a:pt x="19870" y="242424"/>
                  <a:pt x="20664" y="192153"/>
                </a:cubicBezTo>
                <a:cubicBezTo>
                  <a:pt x="21458" y="141882"/>
                  <a:pt x="6377" y="-17926"/>
                  <a:pt x="3202" y="1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0C7102D0-45D9-4011-A2D9-08D04E23E7B3}"/>
              </a:ext>
            </a:extLst>
          </p:cNvPr>
          <p:cNvSpPr/>
          <p:nvPr/>
        </p:nvSpPr>
        <p:spPr>
          <a:xfrm>
            <a:off x="3702050" y="4530228"/>
            <a:ext cx="94276" cy="485810"/>
          </a:xfrm>
          <a:custGeom>
            <a:avLst/>
            <a:gdLst>
              <a:gd name="connsiteX0" fmla="*/ 0 w 94276"/>
              <a:gd name="connsiteY0" fmla="*/ 497 h 485810"/>
              <a:gd name="connsiteX1" fmla="*/ 23813 w 94276"/>
              <a:gd name="connsiteY1" fmla="*/ 179885 h 485810"/>
              <a:gd name="connsiteX2" fmla="*/ 69850 w 94276"/>
              <a:gd name="connsiteY2" fmla="*/ 356097 h 485810"/>
              <a:gd name="connsiteX3" fmla="*/ 93663 w 94276"/>
              <a:gd name="connsiteY3" fmla="*/ 483097 h 485810"/>
              <a:gd name="connsiteX4" fmla="*/ 46038 w 94276"/>
              <a:gd name="connsiteY4" fmla="*/ 235447 h 485810"/>
              <a:gd name="connsiteX5" fmla="*/ 23813 w 94276"/>
              <a:gd name="connsiteY5" fmla="*/ 130672 h 485810"/>
              <a:gd name="connsiteX6" fmla="*/ 0 w 94276"/>
              <a:gd name="connsiteY6" fmla="*/ 497 h 48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276" h="485810">
                <a:moveTo>
                  <a:pt x="0" y="497"/>
                </a:moveTo>
                <a:cubicBezTo>
                  <a:pt x="0" y="8699"/>
                  <a:pt x="12171" y="120618"/>
                  <a:pt x="23813" y="179885"/>
                </a:cubicBezTo>
                <a:cubicBezTo>
                  <a:pt x="35455" y="239152"/>
                  <a:pt x="58208" y="305562"/>
                  <a:pt x="69850" y="356097"/>
                </a:cubicBezTo>
                <a:cubicBezTo>
                  <a:pt x="81492" y="406632"/>
                  <a:pt x="97632" y="503205"/>
                  <a:pt x="93663" y="483097"/>
                </a:cubicBezTo>
                <a:cubicBezTo>
                  <a:pt x="89694" y="462989"/>
                  <a:pt x="57680" y="294185"/>
                  <a:pt x="46038" y="235447"/>
                </a:cubicBezTo>
                <a:cubicBezTo>
                  <a:pt x="34396" y="176710"/>
                  <a:pt x="32015" y="173799"/>
                  <a:pt x="23813" y="130672"/>
                </a:cubicBezTo>
                <a:cubicBezTo>
                  <a:pt x="15611" y="87545"/>
                  <a:pt x="0" y="-7705"/>
                  <a:pt x="0" y="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17ACE93D-3517-4AD3-81E5-4FBFF1E29F93}"/>
              </a:ext>
            </a:extLst>
          </p:cNvPr>
          <p:cNvSpPr/>
          <p:nvPr/>
        </p:nvSpPr>
        <p:spPr>
          <a:xfrm>
            <a:off x="3781976" y="4150104"/>
            <a:ext cx="27529" cy="757546"/>
          </a:xfrm>
          <a:custGeom>
            <a:avLst/>
            <a:gdLst>
              <a:gd name="connsiteX0" fmla="*/ 5799 w 27529"/>
              <a:gd name="connsiteY0" fmla="*/ 1209 h 757546"/>
              <a:gd name="connsiteX1" fmla="*/ 13737 w 27529"/>
              <a:gd name="connsiteY1" fmla="*/ 237746 h 757546"/>
              <a:gd name="connsiteX2" fmla="*/ 20087 w 27529"/>
              <a:gd name="connsiteY2" fmla="*/ 358396 h 757546"/>
              <a:gd name="connsiteX3" fmla="*/ 1037 w 27529"/>
              <a:gd name="connsiteY3" fmla="*/ 521909 h 757546"/>
              <a:gd name="connsiteX4" fmla="*/ 4212 w 27529"/>
              <a:gd name="connsiteY4" fmla="*/ 755271 h 757546"/>
              <a:gd name="connsiteX5" fmla="*/ 18499 w 27529"/>
              <a:gd name="connsiteY5" fmla="*/ 625096 h 757546"/>
              <a:gd name="connsiteX6" fmla="*/ 26437 w 27529"/>
              <a:gd name="connsiteY6" fmla="*/ 374271 h 757546"/>
              <a:gd name="connsiteX7" fmla="*/ 24849 w 27529"/>
              <a:gd name="connsiteY7" fmla="*/ 155196 h 757546"/>
              <a:gd name="connsiteX8" fmla="*/ 5799 w 27529"/>
              <a:gd name="connsiteY8" fmla="*/ 1209 h 75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29" h="757546">
                <a:moveTo>
                  <a:pt x="5799" y="1209"/>
                </a:moveTo>
                <a:cubicBezTo>
                  <a:pt x="3947" y="14967"/>
                  <a:pt x="11356" y="178215"/>
                  <a:pt x="13737" y="237746"/>
                </a:cubicBezTo>
                <a:cubicBezTo>
                  <a:pt x="16118" y="297277"/>
                  <a:pt x="22204" y="311036"/>
                  <a:pt x="20087" y="358396"/>
                </a:cubicBezTo>
                <a:cubicBezTo>
                  <a:pt x="17970" y="405756"/>
                  <a:pt x="3683" y="455763"/>
                  <a:pt x="1037" y="521909"/>
                </a:cubicBezTo>
                <a:cubicBezTo>
                  <a:pt x="-1609" y="588055"/>
                  <a:pt x="1302" y="738073"/>
                  <a:pt x="4212" y="755271"/>
                </a:cubicBezTo>
                <a:cubicBezTo>
                  <a:pt x="7122" y="772469"/>
                  <a:pt x="14795" y="688596"/>
                  <a:pt x="18499" y="625096"/>
                </a:cubicBezTo>
                <a:cubicBezTo>
                  <a:pt x="22203" y="561596"/>
                  <a:pt x="25379" y="452588"/>
                  <a:pt x="26437" y="374271"/>
                </a:cubicBezTo>
                <a:cubicBezTo>
                  <a:pt x="27495" y="295954"/>
                  <a:pt x="28818" y="216050"/>
                  <a:pt x="24849" y="155196"/>
                </a:cubicBezTo>
                <a:cubicBezTo>
                  <a:pt x="20880" y="94342"/>
                  <a:pt x="7651" y="-12549"/>
                  <a:pt x="5799" y="1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20AEA420-9FE2-4CB7-B975-41A0D7B24ACB}"/>
              </a:ext>
            </a:extLst>
          </p:cNvPr>
          <p:cNvSpPr/>
          <p:nvPr/>
        </p:nvSpPr>
        <p:spPr>
          <a:xfrm>
            <a:off x="3782683" y="4924349"/>
            <a:ext cx="41644" cy="163665"/>
          </a:xfrm>
          <a:custGeom>
            <a:avLst/>
            <a:gdLst>
              <a:gd name="connsiteX0" fmla="*/ 8267 w 41644"/>
              <a:gd name="connsiteY0" fmla="*/ 76 h 163665"/>
              <a:gd name="connsiteX1" fmla="*/ 41605 w 41644"/>
              <a:gd name="connsiteY1" fmla="*/ 96914 h 163665"/>
              <a:gd name="connsiteX2" fmla="*/ 330 w 41644"/>
              <a:gd name="connsiteY2" fmla="*/ 163589 h 163665"/>
              <a:gd name="connsiteX3" fmla="*/ 22555 w 41644"/>
              <a:gd name="connsiteY3" fmla="*/ 109614 h 163665"/>
              <a:gd name="connsiteX4" fmla="*/ 28905 w 41644"/>
              <a:gd name="connsiteY4" fmla="*/ 81039 h 163665"/>
              <a:gd name="connsiteX5" fmla="*/ 8267 w 41644"/>
              <a:gd name="connsiteY5" fmla="*/ 76 h 16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44" h="163665">
                <a:moveTo>
                  <a:pt x="8267" y="76"/>
                </a:moveTo>
                <a:cubicBezTo>
                  <a:pt x="10384" y="2722"/>
                  <a:pt x="42928" y="69662"/>
                  <a:pt x="41605" y="96914"/>
                </a:cubicBezTo>
                <a:cubicBezTo>
                  <a:pt x="40282" y="124166"/>
                  <a:pt x="3505" y="161472"/>
                  <a:pt x="330" y="163589"/>
                </a:cubicBezTo>
                <a:cubicBezTo>
                  <a:pt x="-2845" y="165706"/>
                  <a:pt x="17793" y="123372"/>
                  <a:pt x="22555" y="109614"/>
                </a:cubicBezTo>
                <a:cubicBezTo>
                  <a:pt x="27317" y="95856"/>
                  <a:pt x="30228" y="97708"/>
                  <a:pt x="28905" y="81039"/>
                </a:cubicBezTo>
                <a:cubicBezTo>
                  <a:pt x="27582" y="64370"/>
                  <a:pt x="6150" y="-2570"/>
                  <a:pt x="8267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02BB74C2-63D5-4235-B2FA-EE5BD3362C3B}"/>
              </a:ext>
            </a:extLst>
          </p:cNvPr>
          <p:cNvSpPr/>
          <p:nvPr/>
        </p:nvSpPr>
        <p:spPr>
          <a:xfrm>
            <a:off x="3664851" y="5029504"/>
            <a:ext cx="121447" cy="338430"/>
          </a:xfrm>
          <a:custGeom>
            <a:avLst/>
            <a:gdLst>
              <a:gd name="connsiteX0" fmla="*/ 121337 w 121447"/>
              <a:gd name="connsiteY0" fmla="*/ 1284 h 338430"/>
              <a:gd name="connsiteX1" fmla="*/ 99112 w 121447"/>
              <a:gd name="connsiteY1" fmla="*/ 104471 h 338430"/>
              <a:gd name="connsiteX2" fmla="*/ 687 w 121447"/>
              <a:gd name="connsiteY2" fmla="*/ 337834 h 338430"/>
              <a:gd name="connsiteX3" fmla="*/ 57837 w 121447"/>
              <a:gd name="connsiteY3" fmla="*/ 167971 h 338430"/>
              <a:gd name="connsiteX4" fmla="*/ 105462 w 121447"/>
              <a:gd name="connsiteY4" fmla="*/ 53671 h 338430"/>
              <a:gd name="connsiteX5" fmla="*/ 121337 w 121447"/>
              <a:gd name="connsiteY5" fmla="*/ 1284 h 33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47" h="338430">
                <a:moveTo>
                  <a:pt x="121337" y="1284"/>
                </a:moveTo>
                <a:cubicBezTo>
                  <a:pt x="120279" y="9751"/>
                  <a:pt x="119220" y="48379"/>
                  <a:pt x="99112" y="104471"/>
                </a:cubicBezTo>
                <a:cubicBezTo>
                  <a:pt x="79004" y="160563"/>
                  <a:pt x="7566" y="327251"/>
                  <a:pt x="687" y="337834"/>
                </a:cubicBezTo>
                <a:cubicBezTo>
                  <a:pt x="-6192" y="348417"/>
                  <a:pt x="40375" y="215331"/>
                  <a:pt x="57837" y="167971"/>
                </a:cubicBezTo>
                <a:cubicBezTo>
                  <a:pt x="75299" y="120611"/>
                  <a:pt x="95143" y="79335"/>
                  <a:pt x="105462" y="53671"/>
                </a:cubicBezTo>
                <a:cubicBezTo>
                  <a:pt x="115781" y="28007"/>
                  <a:pt x="122395" y="-7183"/>
                  <a:pt x="121337" y="1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F6BFA836-93AA-4598-89A9-E7CD7DC51469}"/>
              </a:ext>
            </a:extLst>
          </p:cNvPr>
          <p:cNvSpPr/>
          <p:nvPr/>
        </p:nvSpPr>
        <p:spPr>
          <a:xfrm>
            <a:off x="3979468" y="5159311"/>
            <a:ext cx="315447" cy="319276"/>
          </a:xfrm>
          <a:custGeom>
            <a:avLst/>
            <a:gdLst>
              <a:gd name="connsiteX0" fmla="*/ 308370 w 315447"/>
              <a:gd name="connsiteY0" fmla="*/ 11177 h 319276"/>
              <a:gd name="connsiteX1" fmla="*/ 82945 w 315447"/>
              <a:gd name="connsiteY1" fmla="*/ 244539 h 319276"/>
              <a:gd name="connsiteX2" fmla="*/ 395 w 315447"/>
              <a:gd name="connsiteY2" fmla="*/ 319152 h 319276"/>
              <a:gd name="connsiteX3" fmla="*/ 49607 w 315447"/>
              <a:gd name="connsiteY3" fmla="*/ 263589 h 319276"/>
              <a:gd name="connsiteX4" fmla="*/ 240107 w 315447"/>
              <a:gd name="connsiteY4" fmla="*/ 60389 h 319276"/>
              <a:gd name="connsiteX5" fmla="*/ 308370 w 315447"/>
              <a:gd name="connsiteY5" fmla="*/ 11177 h 31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447" h="319276">
                <a:moveTo>
                  <a:pt x="308370" y="11177"/>
                </a:moveTo>
                <a:cubicBezTo>
                  <a:pt x="282176" y="41869"/>
                  <a:pt x="134274" y="193210"/>
                  <a:pt x="82945" y="244539"/>
                </a:cubicBezTo>
                <a:cubicBezTo>
                  <a:pt x="31616" y="295868"/>
                  <a:pt x="5951" y="315977"/>
                  <a:pt x="395" y="319152"/>
                </a:cubicBezTo>
                <a:cubicBezTo>
                  <a:pt x="-5161" y="322327"/>
                  <a:pt x="49607" y="263589"/>
                  <a:pt x="49607" y="263589"/>
                </a:cubicBezTo>
                <a:cubicBezTo>
                  <a:pt x="89559" y="220462"/>
                  <a:pt x="197509" y="102458"/>
                  <a:pt x="240107" y="60389"/>
                </a:cubicBezTo>
                <a:cubicBezTo>
                  <a:pt x="282705" y="18320"/>
                  <a:pt x="334564" y="-19515"/>
                  <a:pt x="308370" y="11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8FD2792E-C84B-4A3C-92DB-886D65EEA0AA}"/>
              </a:ext>
            </a:extLst>
          </p:cNvPr>
          <p:cNvSpPr/>
          <p:nvPr/>
        </p:nvSpPr>
        <p:spPr>
          <a:xfrm>
            <a:off x="4074734" y="5161149"/>
            <a:ext cx="141195" cy="217405"/>
          </a:xfrm>
          <a:custGeom>
            <a:avLst/>
            <a:gdLst>
              <a:gd name="connsiteX0" fmla="*/ 140079 w 141195"/>
              <a:gd name="connsiteY0" fmla="*/ 2989 h 217405"/>
              <a:gd name="connsiteX1" fmla="*/ 1966 w 141195"/>
              <a:gd name="connsiteY1" fmla="*/ 215714 h 217405"/>
              <a:gd name="connsiteX2" fmla="*/ 63879 w 141195"/>
              <a:gd name="connsiteY2" fmla="*/ 98239 h 217405"/>
              <a:gd name="connsiteX3" fmla="*/ 140079 w 141195"/>
              <a:gd name="connsiteY3" fmla="*/ 2989 h 21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195" h="217405">
                <a:moveTo>
                  <a:pt x="140079" y="2989"/>
                </a:moveTo>
                <a:cubicBezTo>
                  <a:pt x="129760" y="22568"/>
                  <a:pt x="14666" y="199839"/>
                  <a:pt x="1966" y="215714"/>
                </a:cubicBezTo>
                <a:cubicBezTo>
                  <a:pt x="-10734" y="231589"/>
                  <a:pt x="41389" y="131312"/>
                  <a:pt x="63879" y="98239"/>
                </a:cubicBezTo>
                <a:cubicBezTo>
                  <a:pt x="86369" y="65166"/>
                  <a:pt x="150398" y="-16590"/>
                  <a:pt x="140079" y="2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58781750-2D1C-4CA5-9A90-148D548C2B20}"/>
              </a:ext>
            </a:extLst>
          </p:cNvPr>
          <p:cNvSpPr/>
          <p:nvPr/>
        </p:nvSpPr>
        <p:spPr>
          <a:xfrm>
            <a:off x="3743316" y="5333869"/>
            <a:ext cx="266747" cy="52107"/>
          </a:xfrm>
          <a:custGeom>
            <a:avLst/>
            <a:gdLst>
              <a:gd name="connsiteX0" fmla="*/ 9 w 266747"/>
              <a:gd name="connsiteY0" fmla="*/ 131 h 52107"/>
              <a:gd name="connsiteX1" fmla="*/ 179397 w 266747"/>
              <a:gd name="connsiteY1" fmla="*/ 44581 h 52107"/>
              <a:gd name="connsiteX2" fmla="*/ 266709 w 266747"/>
              <a:gd name="connsiteY2" fmla="*/ 50931 h 52107"/>
              <a:gd name="connsiteX3" fmla="*/ 187334 w 266747"/>
              <a:gd name="connsiteY3" fmla="*/ 31881 h 52107"/>
              <a:gd name="connsiteX4" fmla="*/ 9 w 266747"/>
              <a:gd name="connsiteY4" fmla="*/ 131 h 5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47" h="52107">
                <a:moveTo>
                  <a:pt x="9" y="131"/>
                </a:moveTo>
                <a:cubicBezTo>
                  <a:pt x="-1314" y="2248"/>
                  <a:pt x="134947" y="36114"/>
                  <a:pt x="179397" y="44581"/>
                </a:cubicBezTo>
                <a:cubicBezTo>
                  <a:pt x="223847" y="53048"/>
                  <a:pt x="265386" y="53048"/>
                  <a:pt x="266709" y="50931"/>
                </a:cubicBezTo>
                <a:cubicBezTo>
                  <a:pt x="268032" y="48814"/>
                  <a:pt x="235223" y="41670"/>
                  <a:pt x="187334" y="31881"/>
                </a:cubicBezTo>
                <a:cubicBezTo>
                  <a:pt x="139445" y="22092"/>
                  <a:pt x="1332" y="-1986"/>
                  <a:pt x="9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33AB02E9-5E89-448E-B7E1-13B2835B6942}"/>
              </a:ext>
            </a:extLst>
          </p:cNvPr>
          <p:cNvSpPr/>
          <p:nvPr/>
        </p:nvSpPr>
        <p:spPr>
          <a:xfrm>
            <a:off x="3652780" y="5375051"/>
            <a:ext cx="358363" cy="108905"/>
          </a:xfrm>
          <a:custGeom>
            <a:avLst/>
            <a:gdLst>
              <a:gd name="connsiteX0" fmla="*/ 58 w 358363"/>
              <a:gd name="connsiteY0" fmla="*/ 224 h 108905"/>
              <a:gd name="connsiteX1" fmla="*/ 228658 w 358363"/>
              <a:gd name="connsiteY1" fmla="*/ 74837 h 108905"/>
              <a:gd name="connsiteX2" fmla="*/ 357245 w 358363"/>
              <a:gd name="connsiteY2" fmla="*/ 89124 h 108905"/>
              <a:gd name="connsiteX3" fmla="*/ 288983 w 358363"/>
              <a:gd name="connsiteY3" fmla="*/ 101824 h 108905"/>
              <a:gd name="connsiteX4" fmla="*/ 250883 w 358363"/>
              <a:gd name="connsiteY4" fmla="*/ 101824 h 108905"/>
              <a:gd name="connsiteX5" fmla="*/ 58 w 358363"/>
              <a:gd name="connsiteY5" fmla="*/ 224 h 108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363" h="108905">
                <a:moveTo>
                  <a:pt x="58" y="224"/>
                </a:moveTo>
                <a:cubicBezTo>
                  <a:pt x="-3646" y="-4274"/>
                  <a:pt x="169127" y="60020"/>
                  <a:pt x="228658" y="74837"/>
                </a:cubicBezTo>
                <a:cubicBezTo>
                  <a:pt x="288189" y="89654"/>
                  <a:pt x="347191" y="84626"/>
                  <a:pt x="357245" y="89124"/>
                </a:cubicBezTo>
                <a:cubicBezTo>
                  <a:pt x="367299" y="93622"/>
                  <a:pt x="306710" y="99707"/>
                  <a:pt x="288983" y="101824"/>
                </a:cubicBezTo>
                <a:cubicBezTo>
                  <a:pt x="271256" y="103941"/>
                  <a:pt x="297714" y="116641"/>
                  <a:pt x="250883" y="101824"/>
                </a:cubicBezTo>
                <a:cubicBezTo>
                  <a:pt x="204052" y="87007"/>
                  <a:pt x="3762" y="4722"/>
                  <a:pt x="58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88E16C10-F2C0-4C33-A5AE-D934657E5977}"/>
              </a:ext>
            </a:extLst>
          </p:cNvPr>
          <p:cNvSpPr/>
          <p:nvPr/>
        </p:nvSpPr>
        <p:spPr>
          <a:xfrm>
            <a:off x="3719401" y="5507150"/>
            <a:ext cx="270595" cy="562877"/>
          </a:xfrm>
          <a:custGeom>
            <a:avLst/>
            <a:gdLst>
              <a:gd name="connsiteX0" fmla="*/ 270516 w 270595"/>
              <a:gd name="connsiteY0" fmla="*/ 417 h 562877"/>
              <a:gd name="connsiteX1" fmla="*/ 175266 w 270595"/>
              <a:gd name="connsiteY1" fmla="*/ 269233 h 562877"/>
              <a:gd name="connsiteX2" fmla="*/ 1699 w 270595"/>
              <a:gd name="connsiteY2" fmla="*/ 561333 h 562877"/>
              <a:gd name="connsiteX3" fmla="*/ 92716 w 270595"/>
              <a:gd name="connsiteY3" fmla="*/ 377183 h 562877"/>
              <a:gd name="connsiteX4" fmla="*/ 190082 w 270595"/>
              <a:gd name="connsiteY4" fmla="*/ 212083 h 562877"/>
              <a:gd name="connsiteX5" fmla="*/ 270516 w 270595"/>
              <a:gd name="connsiteY5" fmla="*/ 417 h 56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595" h="562877">
                <a:moveTo>
                  <a:pt x="270516" y="417"/>
                </a:moveTo>
                <a:cubicBezTo>
                  <a:pt x="268047" y="9942"/>
                  <a:pt x="220069" y="175747"/>
                  <a:pt x="175266" y="269233"/>
                </a:cubicBezTo>
                <a:cubicBezTo>
                  <a:pt x="130463" y="362719"/>
                  <a:pt x="15457" y="543341"/>
                  <a:pt x="1699" y="561333"/>
                </a:cubicBezTo>
                <a:cubicBezTo>
                  <a:pt x="-12059" y="579325"/>
                  <a:pt x="61319" y="435391"/>
                  <a:pt x="92716" y="377183"/>
                </a:cubicBezTo>
                <a:cubicBezTo>
                  <a:pt x="124113" y="318975"/>
                  <a:pt x="162918" y="277347"/>
                  <a:pt x="190082" y="212083"/>
                </a:cubicBezTo>
                <a:cubicBezTo>
                  <a:pt x="217246" y="146819"/>
                  <a:pt x="272985" y="-9108"/>
                  <a:pt x="270516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FE495AC1-8288-4D41-BC01-4C02C501CC01}"/>
              </a:ext>
            </a:extLst>
          </p:cNvPr>
          <p:cNvSpPr/>
          <p:nvPr/>
        </p:nvSpPr>
        <p:spPr>
          <a:xfrm>
            <a:off x="3445924" y="5396864"/>
            <a:ext cx="222273" cy="354381"/>
          </a:xfrm>
          <a:custGeom>
            <a:avLst/>
            <a:gdLst>
              <a:gd name="connsiteX0" fmla="*/ 222259 w 222273"/>
              <a:gd name="connsiteY0" fmla="*/ 636 h 354381"/>
              <a:gd name="connsiteX1" fmla="*/ 129126 w 222273"/>
              <a:gd name="connsiteY1" fmla="*/ 110703 h 354381"/>
              <a:gd name="connsiteX2" fmla="*/ 9 w 222273"/>
              <a:gd name="connsiteY2" fmla="*/ 354119 h 354381"/>
              <a:gd name="connsiteX3" fmla="*/ 122776 w 222273"/>
              <a:gd name="connsiteY3" fmla="*/ 155153 h 354381"/>
              <a:gd name="connsiteX4" fmla="*/ 222259 w 222273"/>
              <a:gd name="connsiteY4" fmla="*/ 636 h 35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73" h="354381">
                <a:moveTo>
                  <a:pt x="222259" y="636"/>
                </a:moveTo>
                <a:cubicBezTo>
                  <a:pt x="223317" y="-6772"/>
                  <a:pt x="166168" y="51789"/>
                  <a:pt x="129126" y="110703"/>
                </a:cubicBezTo>
                <a:cubicBezTo>
                  <a:pt x="92084" y="169617"/>
                  <a:pt x="1067" y="346711"/>
                  <a:pt x="9" y="354119"/>
                </a:cubicBezTo>
                <a:cubicBezTo>
                  <a:pt x="-1049" y="361527"/>
                  <a:pt x="88556" y="209834"/>
                  <a:pt x="122776" y="155153"/>
                </a:cubicBezTo>
                <a:cubicBezTo>
                  <a:pt x="156996" y="100472"/>
                  <a:pt x="221201" y="8044"/>
                  <a:pt x="222259" y="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F582BD46-17E5-409C-AA1C-E9739C1E8776}"/>
              </a:ext>
            </a:extLst>
          </p:cNvPr>
          <p:cNvSpPr/>
          <p:nvPr/>
        </p:nvSpPr>
        <p:spPr>
          <a:xfrm>
            <a:off x="3269900" y="6040717"/>
            <a:ext cx="460419" cy="504943"/>
          </a:xfrm>
          <a:custGeom>
            <a:avLst/>
            <a:gdLst>
              <a:gd name="connsiteX0" fmla="*/ 459667 w 460419"/>
              <a:gd name="connsiteY0" fmla="*/ 250 h 504943"/>
              <a:gd name="connsiteX1" fmla="*/ 226833 w 460419"/>
              <a:gd name="connsiteY1" fmla="*/ 292350 h 504943"/>
              <a:gd name="connsiteX2" fmla="*/ 82900 w 460419"/>
              <a:gd name="connsiteY2" fmla="*/ 448983 h 504943"/>
              <a:gd name="connsiteX3" fmla="*/ 2467 w 460419"/>
              <a:gd name="connsiteY3" fmla="*/ 501900 h 504943"/>
              <a:gd name="connsiteX4" fmla="*/ 173917 w 460419"/>
              <a:gd name="connsiteY4" fmla="*/ 370666 h 504943"/>
              <a:gd name="connsiteX5" fmla="*/ 296683 w 460419"/>
              <a:gd name="connsiteY5" fmla="*/ 243666 h 504943"/>
              <a:gd name="connsiteX6" fmla="*/ 459667 w 460419"/>
              <a:gd name="connsiteY6" fmla="*/ 250 h 50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419" h="504943">
                <a:moveTo>
                  <a:pt x="459667" y="250"/>
                </a:moveTo>
                <a:cubicBezTo>
                  <a:pt x="448025" y="8364"/>
                  <a:pt x="289627" y="217561"/>
                  <a:pt x="226833" y="292350"/>
                </a:cubicBezTo>
                <a:cubicBezTo>
                  <a:pt x="164039" y="367139"/>
                  <a:pt x="120294" y="414058"/>
                  <a:pt x="82900" y="448983"/>
                </a:cubicBezTo>
                <a:cubicBezTo>
                  <a:pt x="45506" y="483908"/>
                  <a:pt x="-12702" y="514953"/>
                  <a:pt x="2467" y="501900"/>
                </a:cubicBezTo>
                <a:cubicBezTo>
                  <a:pt x="17636" y="488847"/>
                  <a:pt x="124881" y="413705"/>
                  <a:pt x="173917" y="370666"/>
                </a:cubicBezTo>
                <a:cubicBezTo>
                  <a:pt x="222953" y="327627"/>
                  <a:pt x="248705" y="303991"/>
                  <a:pt x="296683" y="243666"/>
                </a:cubicBezTo>
                <a:cubicBezTo>
                  <a:pt x="344661" y="183341"/>
                  <a:pt x="471309" y="-7864"/>
                  <a:pt x="459667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5D333E1D-D847-4549-8A2B-953FF2A439BC}"/>
              </a:ext>
            </a:extLst>
          </p:cNvPr>
          <p:cNvSpPr/>
          <p:nvPr/>
        </p:nvSpPr>
        <p:spPr>
          <a:xfrm>
            <a:off x="2834209" y="5763377"/>
            <a:ext cx="595178" cy="765851"/>
          </a:xfrm>
          <a:custGeom>
            <a:avLst/>
            <a:gdLst>
              <a:gd name="connsiteX0" fmla="*/ 594791 w 595178"/>
              <a:gd name="connsiteY0" fmla="*/ 306 h 765851"/>
              <a:gd name="connsiteX1" fmla="*/ 467791 w 595178"/>
              <a:gd name="connsiteY1" fmla="*/ 245840 h 765851"/>
              <a:gd name="connsiteX2" fmla="*/ 232841 w 595178"/>
              <a:gd name="connsiteY2" fmla="*/ 592973 h 765851"/>
              <a:gd name="connsiteX3" fmla="*/ 169341 w 595178"/>
              <a:gd name="connsiteY3" fmla="*/ 686106 h 765851"/>
              <a:gd name="connsiteX4" fmla="*/ 124891 w 595178"/>
              <a:gd name="connsiteY4" fmla="*/ 747490 h 765851"/>
              <a:gd name="connsiteX5" fmla="*/ 63508 w 595178"/>
              <a:gd name="connsiteY5" fmla="*/ 760190 h 765851"/>
              <a:gd name="connsiteX6" fmla="*/ 8 w 595178"/>
              <a:gd name="connsiteY6" fmla="*/ 664940 h 765851"/>
              <a:gd name="connsiteX7" fmla="*/ 59274 w 595178"/>
              <a:gd name="connsiteY7" fmla="*/ 730556 h 765851"/>
              <a:gd name="connsiteX8" fmla="*/ 110074 w 595178"/>
              <a:gd name="connsiteY8" fmla="*/ 728440 h 765851"/>
              <a:gd name="connsiteX9" fmla="*/ 184158 w 595178"/>
              <a:gd name="connsiteY9" fmla="*/ 628956 h 765851"/>
              <a:gd name="connsiteX10" fmla="*/ 429691 w 595178"/>
              <a:gd name="connsiteY10" fmla="*/ 294523 h 765851"/>
              <a:gd name="connsiteX11" fmla="*/ 594791 w 595178"/>
              <a:gd name="connsiteY11" fmla="*/ 306 h 76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5178" h="765851">
                <a:moveTo>
                  <a:pt x="594791" y="306"/>
                </a:moveTo>
                <a:cubicBezTo>
                  <a:pt x="601141" y="-7808"/>
                  <a:pt x="528116" y="147062"/>
                  <a:pt x="467791" y="245840"/>
                </a:cubicBezTo>
                <a:cubicBezTo>
                  <a:pt x="407466" y="344618"/>
                  <a:pt x="282583" y="519595"/>
                  <a:pt x="232841" y="592973"/>
                </a:cubicBezTo>
                <a:cubicBezTo>
                  <a:pt x="183099" y="666351"/>
                  <a:pt x="187333" y="660353"/>
                  <a:pt x="169341" y="686106"/>
                </a:cubicBezTo>
                <a:cubicBezTo>
                  <a:pt x="151349" y="711859"/>
                  <a:pt x="142530" y="735143"/>
                  <a:pt x="124891" y="747490"/>
                </a:cubicBezTo>
                <a:cubicBezTo>
                  <a:pt x="107252" y="759837"/>
                  <a:pt x="84322" y="773948"/>
                  <a:pt x="63508" y="760190"/>
                </a:cubicBezTo>
                <a:cubicBezTo>
                  <a:pt x="42694" y="746432"/>
                  <a:pt x="714" y="669879"/>
                  <a:pt x="8" y="664940"/>
                </a:cubicBezTo>
                <a:cubicBezTo>
                  <a:pt x="-698" y="660001"/>
                  <a:pt x="40930" y="719973"/>
                  <a:pt x="59274" y="730556"/>
                </a:cubicBezTo>
                <a:cubicBezTo>
                  <a:pt x="77618" y="741139"/>
                  <a:pt x="89260" y="745373"/>
                  <a:pt x="110074" y="728440"/>
                </a:cubicBezTo>
                <a:cubicBezTo>
                  <a:pt x="130888" y="711507"/>
                  <a:pt x="184158" y="628956"/>
                  <a:pt x="184158" y="628956"/>
                </a:cubicBezTo>
                <a:cubicBezTo>
                  <a:pt x="237427" y="556637"/>
                  <a:pt x="361958" y="395417"/>
                  <a:pt x="429691" y="294523"/>
                </a:cubicBezTo>
                <a:cubicBezTo>
                  <a:pt x="497424" y="193629"/>
                  <a:pt x="588441" y="8420"/>
                  <a:pt x="594791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1C576734-99CB-44C9-9E61-7DC8DB011F0D}"/>
              </a:ext>
            </a:extLst>
          </p:cNvPr>
          <p:cNvSpPr/>
          <p:nvPr/>
        </p:nvSpPr>
        <p:spPr>
          <a:xfrm>
            <a:off x="2679635" y="6224654"/>
            <a:ext cx="175945" cy="251692"/>
          </a:xfrm>
          <a:custGeom>
            <a:avLst/>
            <a:gdLst>
              <a:gd name="connsiteX0" fmla="*/ 65 w 175945"/>
              <a:gd name="connsiteY0" fmla="*/ 463 h 251692"/>
              <a:gd name="connsiteX1" fmla="*/ 152465 w 175945"/>
              <a:gd name="connsiteY1" fmla="*/ 220596 h 251692"/>
              <a:gd name="connsiteX2" fmla="*/ 175748 w 175945"/>
              <a:gd name="connsiteY2" fmla="*/ 248113 h 251692"/>
              <a:gd name="connsiteX3" fmla="*/ 156698 w 175945"/>
              <a:gd name="connsiteY3" fmla="*/ 201546 h 251692"/>
              <a:gd name="connsiteX4" fmla="*/ 133415 w 175945"/>
              <a:gd name="connsiteY4" fmla="*/ 163446 h 251692"/>
              <a:gd name="connsiteX5" fmla="*/ 65 w 175945"/>
              <a:gd name="connsiteY5" fmla="*/ 463 h 25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945" h="251692">
                <a:moveTo>
                  <a:pt x="65" y="463"/>
                </a:moveTo>
                <a:cubicBezTo>
                  <a:pt x="3240" y="9988"/>
                  <a:pt x="123185" y="179321"/>
                  <a:pt x="152465" y="220596"/>
                </a:cubicBezTo>
                <a:cubicBezTo>
                  <a:pt x="181745" y="261871"/>
                  <a:pt x="175043" y="251288"/>
                  <a:pt x="175748" y="248113"/>
                </a:cubicBezTo>
                <a:cubicBezTo>
                  <a:pt x="176453" y="244938"/>
                  <a:pt x="163753" y="215657"/>
                  <a:pt x="156698" y="201546"/>
                </a:cubicBezTo>
                <a:cubicBezTo>
                  <a:pt x="149643" y="187435"/>
                  <a:pt x="157404" y="195902"/>
                  <a:pt x="133415" y="163446"/>
                </a:cubicBezTo>
                <a:cubicBezTo>
                  <a:pt x="109426" y="130991"/>
                  <a:pt x="-3110" y="-9062"/>
                  <a:pt x="65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58035CAC-69F6-4093-B1FC-01932B824F16}"/>
              </a:ext>
            </a:extLst>
          </p:cNvPr>
          <p:cNvSpPr/>
          <p:nvPr/>
        </p:nvSpPr>
        <p:spPr>
          <a:xfrm>
            <a:off x="2675436" y="5985859"/>
            <a:ext cx="296823" cy="243847"/>
          </a:xfrm>
          <a:custGeom>
            <a:avLst/>
            <a:gdLst>
              <a:gd name="connsiteX0" fmla="*/ 31 w 296823"/>
              <a:gd name="connsiteY0" fmla="*/ 243491 h 243847"/>
              <a:gd name="connsiteX1" fmla="*/ 135497 w 296823"/>
              <a:gd name="connsiteY1" fmla="*/ 154591 h 243847"/>
              <a:gd name="connsiteX2" fmla="*/ 192647 w 296823"/>
              <a:gd name="connsiteY2" fmla="*/ 101674 h 243847"/>
              <a:gd name="connsiteX3" fmla="*/ 296364 w 296823"/>
              <a:gd name="connsiteY3" fmla="*/ 74 h 243847"/>
              <a:gd name="connsiteX4" fmla="*/ 148197 w 296823"/>
              <a:gd name="connsiteY4" fmla="*/ 118608 h 243847"/>
              <a:gd name="connsiteX5" fmla="*/ 31 w 296823"/>
              <a:gd name="connsiteY5" fmla="*/ 243491 h 24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823" h="243847">
                <a:moveTo>
                  <a:pt x="31" y="243491"/>
                </a:moveTo>
                <a:cubicBezTo>
                  <a:pt x="-2086" y="249488"/>
                  <a:pt x="103394" y="178227"/>
                  <a:pt x="135497" y="154591"/>
                </a:cubicBezTo>
                <a:cubicBezTo>
                  <a:pt x="167600" y="130955"/>
                  <a:pt x="165836" y="127427"/>
                  <a:pt x="192647" y="101674"/>
                </a:cubicBezTo>
                <a:cubicBezTo>
                  <a:pt x="219458" y="75921"/>
                  <a:pt x="303772" y="-2748"/>
                  <a:pt x="296364" y="74"/>
                </a:cubicBezTo>
                <a:cubicBezTo>
                  <a:pt x="288956" y="2896"/>
                  <a:pt x="194411" y="80508"/>
                  <a:pt x="148197" y="118608"/>
                </a:cubicBezTo>
                <a:cubicBezTo>
                  <a:pt x="101983" y="156708"/>
                  <a:pt x="2148" y="237494"/>
                  <a:pt x="31" y="243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8DDBCCE0-E55E-4A6F-A348-CC0117E4FA48}"/>
              </a:ext>
            </a:extLst>
          </p:cNvPr>
          <p:cNvSpPr/>
          <p:nvPr/>
        </p:nvSpPr>
        <p:spPr>
          <a:xfrm>
            <a:off x="2935688" y="6425952"/>
            <a:ext cx="480626" cy="119211"/>
          </a:xfrm>
          <a:custGeom>
            <a:avLst/>
            <a:gdLst>
              <a:gd name="connsiteX0" fmla="*/ 129 w 480626"/>
              <a:gd name="connsiteY0" fmla="*/ 110315 h 119211"/>
              <a:gd name="connsiteX1" fmla="*/ 222379 w 480626"/>
              <a:gd name="connsiteY1" fmla="*/ 112431 h 119211"/>
              <a:gd name="connsiteX2" fmla="*/ 334562 w 480626"/>
              <a:gd name="connsiteY2" fmla="*/ 110315 h 119211"/>
              <a:gd name="connsiteX3" fmla="*/ 480612 w 480626"/>
              <a:gd name="connsiteY3" fmla="*/ 248 h 119211"/>
              <a:gd name="connsiteX4" fmla="*/ 343029 w 480626"/>
              <a:gd name="connsiteY4" fmla="*/ 80681 h 119211"/>
              <a:gd name="connsiteX5" fmla="*/ 260479 w 480626"/>
              <a:gd name="connsiteY5" fmla="*/ 91265 h 119211"/>
              <a:gd name="connsiteX6" fmla="*/ 129 w 480626"/>
              <a:gd name="connsiteY6" fmla="*/ 110315 h 11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626" h="119211">
                <a:moveTo>
                  <a:pt x="129" y="110315"/>
                </a:moveTo>
                <a:cubicBezTo>
                  <a:pt x="-6221" y="113843"/>
                  <a:pt x="222379" y="112431"/>
                  <a:pt x="222379" y="112431"/>
                </a:cubicBezTo>
                <a:cubicBezTo>
                  <a:pt x="278118" y="112431"/>
                  <a:pt x="291523" y="129012"/>
                  <a:pt x="334562" y="110315"/>
                </a:cubicBezTo>
                <a:cubicBezTo>
                  <a:pt x="377601" y="91618"/>
                  <a:pt x="479201" y="5187"/>
                  <a:pt x="480612" y="248"/>
                </a:cubicBezTo>
                <a:cubicBezTo>
                  <a:pt x="482023" y="-4691"/>
                  <a:pt x="379718" y="65511"/>
                  <a:pt x="343029" y="80681"/>
                </a:cubicBezTo>
                <a:cubicBezTo>
                  <a:pt x="306340" y="95850"/>
                  <a:pt x="319040" y="87737"/>
                  <a:pt x="260479" y="91265"/>
                </a:cubicBezTo>
                <a:cubicBezTo>
                  <a:pt x="201918" y="94793"/>
                  <a:pt x="6479" y="106787"/>
                  <a:pt x="129" y="110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6C00C4A1-75F9-4324-97A9-36165D074CE9}"/>
              </a:ext>
            </a:extLst>
          </p:cNvPr>
          <p:cNvSpPr/>
          <p:nvPr/>
        </p:nvSpPr>
        <p:spPr>
          <a:xfrm>
            <a:off x="2978065" y="5389033"/>
            <a:ext cx="677418" cy="702734"/>
          </a:xfrm>
          <a:custGeom>
            <a:avLst/>
            <a:gdLst>
              <a:gd name="connsiteX0" fmla="*/ 677418 w 677418"/>
              <a:gd name="connsiteY0" fmla="*/ 0 h 702734"/>
              <a:gd name="connsiteX1" fmla="*/ 438235 w 677418"/>
              <a:gd name="connsiteY1" fmla="*/ 211667 h 702734"/>
              <a:gd name="connsiteX2" fmla="*/ 287952 w 677418"/>
              <a:gd name="connsiteY2" fmla="*/ 414867 h 702734"/>
              <a:gd name="connsiteX3" fmla="*/ 93218 w 677418"/>
              <a:gd name="connsiteY3" fmla="*/ 615950 h 702734"/>
              <a:gd name="connsiteX4" fmla="*/ 23368 w 677418"/>
              <a:gd name="connsiteY4" fmla="*/ 702734 h 702734"/>
              <a:gd name="connsiteX5" fmla="*/ 85 w 677418"/>
              <a:gd name="connsiteY5" fmla="*/ 615950 h 702734"/>
              <a:gd name="connsiteX6" fmla="*/ 29718 w 677418"/>
              <a:gd name="connsiteY6" fmla="*/ 685800 h 702734"/>
              <a:gd name="connsiteX7" fmla="*/ 154602 w 677418"/>
              <a:gd name="connsiteY7" fmla="*/ 596900 h 702734"/>
              <a:gd name="connsiteX8" fmla="*/ 292185 w 677418"/>
              <a:gd name="connsiteY8" fmla="*/ 444500 h 702734"/>
              <a:gd name="connsiteX9" fmla="*/ 677418 w 677418"/>
              <a:gd name="connsiteY9" fmla="*/ 0 h 70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7418" h="702734">
                <a:moveTo>
                  <a:pt x="677418" y="0"/>
                </a:moveTo>
                <a:cubicBezTo>
                  <a:pt x="590282" y="71261"/>
                  <a:pt x="503146" y="142523"/>
                  <a:pt x="438235" y="211667"/>
                </a:cubicBezTo>
                <a:cubicBezTo>
                  <a:pt x="373324" y="280811"/>
                  <a:pt x="345455" y="347487"/>
                  <a:pt x="287952" y="414867"/>
                </a:cubicBezTo>
                <a:cubicBezTo>
                  <a:pt x="230449" y="482247"/>
                  <a:pt x="137315" y="567972"/>
                  <a:pt x="93218" y="615950"/>
                </a:cubicBezTo>
                <a:cubicBezTo>
                  <a:pt x="49121" y="663928"/>
                  <a:pt x="38890" y="702734"/>
                  <a:pt x="23368" y="702734"/>
                </a:cubicBezTo>
                <a:cubicBezTo>
                  <a:pt x="7846" y="702734"/>
                  <a:pt x="-973" y="618772"/>
                  <a:pt x="85" y="615950"/>
                </a:cubicBezTo>
                <a:cubicBezTo>
                  <a:pt x="1143" y="613128"/>
                  <a:pt x="3965" y="688975"/>
                  <a:pt x="29718" y="685800"/>
                </a:cubicBezTo>
                <a:cubicBezTo>
                  <a:pt x="55471" y="682625"/>
                  <a:pt x="110857" y="637117"/>
                  <a:pt x="154602" y="596900"/>
                </a:cubicBezTo>
                <a:cubicBezTo>
                  <a:pt x="198347" y="556683"/>
                  <a:pt x="292185" y="444500"/>
                  <a:pt x="292185" y="444500"/>
                </a:cubicBezTo>
                <a:lnTo>
                  <a:pt x="67741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C859D1EC-1D7F-4001-A334-43C22CF2E66D}"/>
              </a:ext>
            </a:extLst>
          </p:cNvPr>
          <p:cNvSpPr/>
          <p:nvPr/>
        </p:nvSpPr>
        <p:spPr>
          <a:xfrm>
            <a:off x="2814770" y="6085400"/>
            <a:ext cx="188803" cy="359854"/>
          </a:xfrm>
          <a:custGeom>
            <a:avLst/>
            <a:gdLst>
              <a:gd name="connsiteX0" fmla="*/ 188780 w 188803"/>
              <a:gd name="connsiteY0" fmla="*/ 17 h 359854"/>
              <a:gd name="connsiteX1" fmla="*/ 13097 w 188803"/>
              <a:gd name="connsiteY1" fmla="*/ 167233 h 359854"/>
              <a:gd name="connsiteX2" fmla="*/ 19447 w 188803"/>
              <a:gd name="connsiteY2" fmla="*/ 201100 h 359854"/>
              <a:gd name="connsiteX3" fmla="*/ 72363 w 188803"/>
              <a:gd name="connsiteY3" fmla="*/ 292117 h 359854"/>
              <a:gd name="connsiteX4" fmla="*/ 91413 w 188803"/>
              <a:gd name="connsiteY4" fmla="*/ 328100 h 359854"/>
              <a:gd name="connsiteX5" fmla="*/ 159147 w 188803"/>
              <a:gd name="connsiteY5" fmla="*/ 359850 h 359854"/>
              <a:gd name="connsiteX6" fmla="*/ 127397 w 188803"/>
              <a:gd name="connsiteY6" fmla="*/ 325983 h 359854"/>
              <a:gd name="connsiteX7" fmla="*/ 70247 w 188803"/>
              <a:gd name="connsiteY7" fmla="*/ 249783 h 359854"/>
              <a:gd name="connsiteX8" fmla="*/ 25797 w 188803"/>
              <a:gd name="connsiteY8" fmla="*/ 177817 h 359854"/>
              <a:gd name="connsiteX9" fmla="*/ 188780 w 188803"/>
              <a:gd name="connsiteY9" fmla="*/ 17 h 35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803" h="359854">
                <a:moveTo>
                  <a:pt x="188780" y="17"/>
                </a:moveTo>
                <a:cubicBezTo>
                  <a:pt x="186663" y="-1747"/>
                  <a:pt x="41319" y="133719"/>
                  <a:pt x="13097" y="167233"/>
                </a:cubicBezTo>
                <a:cubicBezTo>
                  <a:pt x="-15125" y="200747"/>
                  <a:pt x="9569" y="180286"/>
                  <a:pt x="19447" y="201100"/>
                </a:cubicBezTo>
                <a:cubicBezTo>
                  <a:pt x="29325" y="221914"/>
                  <a:pt x="60369" y="270950"/>
                  <a:pt x="72363" y="292117"/>
                </a:cubicBezTo>
                <a:cubicBezTo>
                  <a:pt x="84357" y="313284"/>
                  <a:pt x="76949" y="316811"/>
                  <a:pt x="91413" y="328100"/>
                </a:cubicBezTo>
                <a:cubicBezTo>
                  <a:pt x="105877" y="339389"/>
                  <a:pt x="153150" y="360203"/>
                  <a:pt x="159147" y="359850"/>
                </a:cubicBezTo>
                <a:cubicBezTo>
                  <a:pt x="165144" y="359497"/>
                  <a:pt x="142214" y="344328"/>
                  <a:pt x="127397" y="325983"/>
                </a:cubicBezTo>
                <a:cubicBezTo>
                  <a:pt x="112580" y="307639"/>
                  <a:pt x="87180" y="274477"/>
                  <a:pt x="70247" y="249783"/>
                </a:cubicBezTo>
                <a:cubicBezTo>
                  <a:pt x="53314" y="225089"/>
                  <a:pt x="4278" y="214506"/>
                  <a:pt x="25797" y="177817"/>
                </a:cubicBezTo>
                <a:cubicBezTo>
                  <a:pt x="47316" y="141128"/>
                  <a:pt x="190897" y="1781"/>
                  <a:pt x="188780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80D17054-AB23-4F44-9D02-F36E9496C8EE}"/>
              </a:ext>
            </a:extLst>
          </p:cNvPr>
          <p:cNvSpPr/>
          <p:nvPr/>
        </p:nvSpPr>
        <p:spPr>
          <a:xfrm>
            <a:off x="2821517" y="6120852"/>
            <a:ext cx="63280" cy="80005"/>
          </a:xfrm>
          <a:custGeom>
            <a:avLst/>
            <a:gdLst>
              <a:gd name="connsiteX0" fmla="*/ 0 w 63280"/>
              <a:gd name="connsiteY0" fmla="*/ 548 h 80005"/>
              <a:gd name="connsiteX1" fmla="*/ 57150 w 63280"/>
              <a:gd name="connsiteY1" fmla="*/ 78865 h 80005"/>
              <a:gd name="connsiteX2" fmla="*/ 57150 w 63280"/>
              <a:gd name="connsiteY2" fmla="*/ 44998 h 80005"/>
              <a:gd name="connsiteX3" fmla="*/ 0 w 63280"/>
              <a:gd name="connsiteY3" fmla="*/ 548 h 8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80" h="80005">
                <a:moveTo>
                  <a:pt x="0" y="548"/>
                </a:moveTo>
                <a:cubicBezTo>
                  <a:pt x="0" y="6192"/>
                  <a:pt x="47625" y="71457"/>
                  <a:pt x="57150" y="78865"/>
                </a:cubicBezTo>
                <a:cubicBezTo>
                  <a:pt x="66675" y="86273"/>
                  <a:pt x="63853" y="55581"/>
                  <a:pt x="57150" y="44998"/>
                </a:cubicBezTo>
                <a:cubicBezTo>
                  <a:pt x="50447" y="34415"/>
                  <a:pt x="0" y="-5096"/>
                  <a:pt x="0" y="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58F1F0CB-AB94-44E7-A194-12835ED8706D}"/>
              </a:ext>
            </a:extLst>
          </p:cNvPr>
          <p:cNvSpPr/>
          <p:nvPr/>
        </p:nvSpPr>
        <p:spPr>
          <a:xfrm>
            <a:off x="4755705" y="3738033"/>
            <a:ext cx="91462" cy="694822"/>
          </a:xfrm>
          <a:custGeom>
            <a:avLst/>
            <a:gdLst>
              <a:gd name="connsiteX0" fmla="*/ 91462 w 91462"/>
              <a:gd name="connsiteY0" fmla="*/ 0 h 694822"/>
              <a:gd name="connsiteX1" fmla="*/ 44895 w 91462"/>
              <a:gd name="connsiteY1" fmla="*/ 423334 h 694822"/>
              <a:gd name="connsiteX2" fmla="*/ 445 w 91462"/>
              <a:gd name="connsiteY2" fmla="*/ 694267 h 694822"/>
              <a:gd name="connsiteX3" fmla="*/ 23728 w 91462"/>
              <a:gd name="connsiteY3" fmla="*/ 488950 h 694822"/>
              <a:gd name="connsiteX4" fmla="*/ 51245 w 91462"/>
              <a:gd name="connsiteY4" fmla="*/ 317500 h 694822"/>
              <a:gd name="connsiteX5" fmla="*/ 91462 w 91462"/>
              <a:gd name="connsiteY5" fmla="*/ 0 h 69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62" h="694822">
                <a:moveTo>
                  <a:pt x="91462" y="0"/>
                </a:moveTo>
                <a:cubicBezTo>
                  <a:pt x="75763" y="153811"/>
                  <a:pt x="60064" y="307623"/>
                  <a:pt x="44895" y="423334"/>
                </a:cubicBezTo>
                <a:cubicBezTo>
                  <a:pt x="29726" y="539045"/>
                  <a:pt x="3973" y="683331"/>
                  <a:pt x="445" y="694267"/>
                </a:cubicBezTo>
                <a:cubicBezTo>
                  <a:pt x="-3083" y="705203"/>
                  <a:pt x="15261" y="551745"/>
                  <a:pt x="23728" y="488950"/>
                </a:cubicBezTo>
                <a:cubicBezTo>
                  <a:pt x="32195" y="426155"/>
                  <a:pt x="38898" y="394405"/>
                  <a:pt x="51245" y="317500"/>
                </a:cubicBezTo>
                <a:lnTo>
                  <a:pt x="9146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5FE75326-219F-424E-8E85-2D945338C764}"/>
              </a:ext>
            </a:extLst>
          </p:cNvPr>
          <p:cNvSpPr/>
          <p:nvPr/>
        </p:nvSpPr>
        <p:spPr>
          <a:xfrm>
            <a:off x="5278237" y="3595492"/>
            <a:ext cx="98848" cy="754894"/>
          </a:xfrm>
          <a:custGeom>
            <a:avLst/>
            <a:gdLst>
              <a:gd name="connsiteX0" fmla="*/ 7080 w 98848"/>
              <a:gd name="connsiteY0" fmla="*/ 2841 h 754894"/>
              <a:gd name="connsiteX1" fmla="*/ 9196 w 98848"/>
              <a:gd name="connsiteY1" fmla="*/ 233558 h 754894"/>
              <a:gd name="connsiteX2" fmla="*/ 19780 w 98848"/>
              <a:gd name="connsiteY2" fmla="*/ 447341 h 754894"/>
              <a:gd name="connsiteX3" fmla="*/ 95980 w 98848"/>
              <a:gd name="connsiteY3" fmla="*/ 739441 h 754894"/>
              <a:gd name="connsiteX4" fmla="*/ 76930 w 98848"/>
              <a:gd name="connsiteY4" fmla="*/ 701341 h 754894"/>
              <a:gd name="connsiteX5" fmla="*/ 21896 w 98848"/>
              <a:gd name="connsiteY5" fmla="*/ 589158 h 754894"/>
              <a:gd name="connsiteX6" fmla="*/ 730 w 98848"/>
              <a:gd name="connsiteY6" fmla="*/ 400775 h 754894"/>
              <a:gd name="connsiteX7" fmla="*/ 7080 w 98848"/>
              <a:gd name="connsiteY7" fmla="*/ 2841 h 75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848" h="754894">
                <a:moveTo>
                  <a:pt x="7080" y="2841"/>
                </a:moveTo>
                <a:cubicBezTo>
                  <a:pt x="8491" y="-25028"/>
                  <a:pt x="7079" y="159475"/>
                  <a:pt x="9196" y="233558"/>
                </a:cubicBezTo>
                <a:cubicBezTo>
                  <a:pt x="11313" y="307641"/>
                  <a:pt x="5316" y="363027"/>
                  <a:pt x="19780" y="447341"/>
                </a:cubicBezTo>
                <a:cubicBezTo>
                  <a:pt x="34244" y="531655"/>
                  <a:pt x="86455" y="697108"/>
                  <a:pt x="95980" y="739441"/>
                </a:cubicBezTo>
                <a:cubicBezTo>
                  <a:pt x="105505" y="781774"/>
                  <a:pt x="89277" y="726388"/>
                  <a:pt x="76930" y="701341"/>
                </a:cubicBezTo>
                <a:cubicBezTo>
                  <a:pt x="64583" y="676294"/>
                  <a:pt x="34596" y="639252"/>
                  <a:pt x="21896" y="589158"/>
                </a:cubicBezTo>
                <a:cubicBezTo>
                  <a:pt x="9196" y="539064"/>
                  <a:pt x="3905" y="495320"/>
                  <a:pt x="730" y="400775"/>
                </a:cubicBezTo>
                <a:cubicBezTo>
                  <a:pt x="-2445" y="306231"/>
                  <a:pt x="5669" y="30710"/>
                  <a:pt x="7080" y="2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1112652A-0CB1-4793-9782-82EE14A0F31D}"/>
              </a:ext>
            </a:extLst>
          </p:cNvPr>
          <p:cNvSpPr/>
          <p:nvPr/>
        </p:nvSpPr>
        <p:spPr>
          <a:xfrm>
            <a:off x="5039174" y="4335307"/>
            <a:ext cx="329748" cy="261978"/>
          </a:xfrm>
          <a:custGeom>
            <a:avLst/>
            <a:gdLst>
              <a:gd name="connsiteX0" fmla="*/ 328693 w 329748"/>
              <a:gd name="connsiteY0" fmla="*/ 1743 h 261978"/>
              <a:gd name="connsiteX1" fmla="*/ 9076 w 329748"/>
              <a:gd name="connsiteY1" fmla="*/ 257860 h 261978"/>
              <a:gd name="connsiteX2" fmla="*/ 108559 w 329748"/>
              <a:gd name="connsiteY2" fmla="*/ 149910 h 261978"/>
              <a:gd name="connsiteX3" fmla="*/ 328693 w 329748"/>
              <a:gd name="connsiteY3" fmla="*/ 1743 h 26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748" h="261978">
                <a:moveTo>
                  <a:pt x="328693" y="1743"/>
                </a:moveTo>
                <a:cubicBezTo>
                  <a:pt x="312113" y="19735"/>
                  <a:pt x="45765" y="233166"/>
                  <a:pt x="9076" y="257860"/>
                </a:cubicBezTo>
                <a:cubicBezTo>
                  <a:pt x="-27613" y="282555"/>
                  <a:pt x="55290" y="189774"/>
                  <a:pt x="108559" y="149910"/>
                </a:cubicBezTo>
                <a:cubicBezTo>
                  <a:pt x="161828" y="110046"/>
                  <a:pt x="345273" y="-16249"/>
                  <a:pt x="328693" y="1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948D1EB9-B8C1-4585-8FF1-2BCE29C1CD1C}"/>
              </a:ext>
            </a:extLst>
          </p:cNvPr>
          <p:cNvSpPr/>
          <p:nvPr/>
        </p:nvSpPr>
        <p:spPr>
          <a:xfrm>
            <a:off x="4736151" y="4469121"/>
            <a:ext cx="649233" cy="292340"/>
          </a:xfrm>
          <a:custGeom>
            <a:avLst/>
            <a:gdLst>
              <a:gd name="connsiteX0" fmla="*/ 5182 w 649233"/>
              <a:gd name="connsiteY0" fmla="*/ 1279 h 292340"/>
              <a:gd name="connsiteX1" fmla="*/ 525882 w 649233"/>
              <a:gd name="connsiteY1" fmla="*/ 244696 h 292340"/>
              <a:gd name="connsiteX2" fmla="*/ 646532 w 649233"/>
              <a:gd name="connsiteY2" fmla="*/ 291262 h 292340"/>
              <a:gd name="connsiteX3" fmla="*/ 612666 w 649233"/>
              <a:gd name="connsiteY3" fmla="*/ 278562 h 292340"/>
              <a:gd name="connsiteX4" fmla="*/ 280349 w 649233"/>
              <a:gd name="connsiteY4" fmla="*/ 153679 h 292340"/>
              <a:gd name="connsiteX5" fmla="*/ 5182 w 649233"/>
              <a:gd name="connsiteY5" fmla="*/ 1279 h 29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233" h="292340">
                <a:moveTo>
                  <a:pt x="5182" y="1279"/>
                </a:moveTo>
                <a:cubicBezTo>
                  <a:pt x="46104" y="16448"/>
                  <a:pt x="418990" y="196366"/>
                  <a:pt x="525882" y="244696"/>
                </a:cubicBezTo>
                <a:cubicBezTo>
                  <a:pt x="632774" y="293026"/>
                  <a:pt x="632068" y="285618"/>
                  <a:pt x="646532" y="291262"/>
                </a:cubicBezTo>
                <a:cubicBezTo>
                  <a:pt x="660996" y="296906"/>
                  <a:pt x="612666" y="278562"/>
                  <a:pt x="612666" y="278562"/>
                </a:cubicBezTo>
                <a:cubicBezTo>
                  <a:pt x="551636" y="255632"/>
                  <a:pt x="384771" y="197423"/>
                  <a:pt x="280349" y="153679"/>
                </a:cubicBezTo>
                <a:cubicBezTo>
                  <a:pt x="175927" y="109935"/>
                  <a:pt x="-35740" y="-13890"/>
                  <a:pt x="5182" y="1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A59C3A64-1785-4B3A-9F84-F116CF08CBEC}"/>
              </a:ext>
            </a:extLst>
          </p:cNvPr>
          <p:cNvSpPr/>
          <p:nvPr/>
        </p:nvSpPr>
        <p:spPr>
          <a:xfrm>
            <a:off x="4679252" y="4482128"/>
            <a:ext cx="65825" cy="624923"/>
          </a:xfrm>
          <a:custGeom>
            <a:avLst/>
            <a:gdLst>
              <a:gd name="connsiteX0" fmla="*/ 65786 w 65825"/>
              <a:gd name="connsiteY0" fmla="*/ 2560 h 624923"/>
              <a:gd name="connsiteX1" fmla="*/ 38798 w 65825"/>
              <a:gd name="connsiteY1" fmla="*/ 135910 h 624923"/>
              <a:gd name="connsiteX2" fmla="*/ 5461 w 65825"/>
              <a:gd name="connsiteY2" fmla="*/ 602635 h 624923"/>
              <a:gd name="connsiteX3" fmla="*/ 3873 w 65825"/>
              <a:gd name="connsiteY3" fmla="*/ 516910 h 624923"/>
              <a:gd name="connsiteX4" fmla="*/ 43561 w 65825"/>
              <a:gd name="connsiteY4" fmla="*/ 223222 h 624923"/>
              <a:gd name="connsiteX5" fmla="*/ 65786 w 65825"/>
              <a:gd name="connsiteY5" fmla="*/ 2560 h 62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25" h="624923">
                <a:moveTo>
                  <a:pt x="65786" y="2560"/>
                </a:moveTo>
                <a:cubicBezTo>
                  <a:pt x="64992" y="-11992"/>
                  <a:pt x="48852" y="35898"/>
                  <a:pt x="38798" y="135910"/>
                </a:cubicBezTo>
                <a:cubicBezTo>
                  <a:pt x="28744" y="235922"/>
                  <a:pt x="11282" y="539135"/>
                  <a:pt x="5461" y="602635"/>
                </a:cubicBezTo>
                <a:cubicBezTo>
                  <a:pt x="-360" y="666135"/>
                  <a:pt x="-2477" y="580145"/>
                  <a:pt x="3873" y="516910"/>
                </a:cubicBezTo>
                <a:cubicBezTo>
                  <a:pt x="10223" y="453675"/>
                  <a:pt x="31919" y="307624"/>
                  <a:pt x="43561" y="223222"/>
                </a:cubicBezTo>
                <a:cubicBezTo>
                  <a:pt x="55203" y="138820"/>
                  <a:pt x="66580" y="17112"/>
                  <a:pt x="65786" y="2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5C0F6636-C021-4E43-BD28-6D589DFABBC4}"/>
              </a:ext>
            </a:extLst>
          </p:cNvPr>
          <p:cNvSpPr/>
          <p:nvPr/>
        </p:nvSpPr>
        <p:spPr>
          <a:xfrm>
            <a:off x="5119569" y="4779233"/>
            <a:ext cx="256767" cy="691147"/>
          </a:xfrm>
          <a:custGeom>
            <a:avLst/>
            <a:gdLst>
              <a:gd name="connsiteX0" fmla="*/ 256764 w 256767"/>
              <a:gd name="connsiteY0" fmla="*/ 200 h 691147"/>
              <a:gd name="connsiteX1" fmla="*/ 100131 w 256767"/>
              <a:gd name="connsiteY1" fmla="*/ 429884 h 691147"/>
              <a:gd name="connsiteX2" fmla="*/ 6998 w 256767"/>
              <a:gd name="connsiteY2" fmla="*/ 677534 h 691147"/>
              <a:gd name="connsiteX3" fmla="*/ 17581 w 256767"/>
              <a:gd name="connsiteY3" fmla="*/ 628850 h 691147"/>
              <a:gd name="connsiteX4" fmla="*/ 104364 w 256767"/>
              <a:gd name="connsiteY4" fmla="*/ 376967 h 691147"/>
              <a:gd name="connsiteX5" fmla="*/ 256764 w 256767"/>
              <a:gd name="connsiteY5" fmla="*/ 200 h 69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767" h="691147">
                <a:moveTo>
                  <a:pt x="256764" y="200"/>
                </a:moveTo>
                <a:cubicBezTo>
                  <a:pt x="256058" y="9020"/>
                  <a:pt x="141759" y="316995"/>
                  <a:pt x="100131" y="429884"/>
                </a:cubicBezTo>
                <a:cubicBezTo>
                  <a:pt x="58503" y="542773"/>
                  <a:pt x="20756" y="644373"/>
                  <a:pt x="6998" y="677534"/>
                </a:cubicBezTo>
                <a:cubicBezTo>
                  <a:pt x="-6760" y="710695"/>
                  <a:pt x="1353" y="678945"/>
                  <a:pt x="17581" y="628850"/>
                </a:cubicBezTo>
                <a:cubicBezTo>
                  <a:pt x="33809" y="578755"/>
                  <a:pt x="66970" y="478214"/>
                  <a:pt x="104364" y="376967"/>
                </a:cubicBezTo>
                <a:cubicBezTo>
                  <a:pt x="141758" y="275720"/>
                  <a:pt x="257470" y="-8620"/>
                  <a:pt x="256764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6E5EE4AE-D02D-464F-86A5-F450728B061F}"/>
              </a:ext>
            </a:extLst>
          </p:cNvPr>
          <p:cNvSpPr/>
          <p:nvPr/>
        </p:nvSpPr>
        <p:spPr>
          <a:xfrm>
            <a:off x="4679228" y="5173126"/>
            <a:ext cx="38510" cy="542882"/>
          </a:xfrm>
          <a:custGeom>
            <a:avLst/>
            <a:gdLst>
              <a:gd name="connsiteX0" fmla="*/ 722 w 38510"/>
              <a:gd name="connsiteY0" fmla="*/ 7 h 542882"/>
              <a:gd name="connsiteX1" fmla="*/ 13422 w 38510"/>
              <a:gd name="connsiteY1" fmla="*/ 270941 h 542882"/>
              <a:gd name="connsiteX2" fmla="*/ 36705 w 38510"/>
              <a:gd name="connsiteY2" fmla="*/ 537641 h 542882"/>
              <a:gd name="connsiteX3" fmla="*/ 36705 w 38510"/>
              <a:gd name="connsiteY3" fmla="*/ 433924 h 542882"/>
              <a:gd name="connsiteX4" fmla="*/ 34589 w 38510"/>
              <a:gd name="connsiteY4" fmla="*/ 262474 h 542882"/>
              <a:gd name="connsiteX5" fmla="*/ 722 w 38510"/>
              <a:gd name="connsiteY5" fmla="*/ 7 h 54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10" h="542882">
                <a:moveTo>
                  <a:pt x="722" y="7"/>
                </a:moveTo>
                <a:cubicBezTo>
                  <a:pt x="-2806" y="1418"/>
                  <a:pt x="7425" y="181335"/>
                  <a:pt x="13422" y="270941"/>
                </a:cubicBezTo>
                <a:cubicBezTo>
                  <a:pt x="19419" y="360547"/>
                  <a:pt x="32825" y="510477"/>
                  <a:pt x="36705" y="537641"/>
                </a:cubicBezTo>
                <a:cubicBezTo>
                  <a:pt x="40585" y="564805"/>
                  <a:pt x="37058" y="479785"/>
                  <a:pt x="36705" y="433924"/>
                </a:cubicBezTo>
                <a:cubicBezTo>
                  <a:pt x="36352" y="388063"/>
                  <a:pt x="41645" y="330913"/>
                  <a:pt x="34589" y="262474"/>
                </a:cubicBezTo>
                <a:cubicBezTo>
                  <a:pt x="27534" y="194035"/>
                  <a:pt x="4250" y="-1404"/>
                  <a:pt x="72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37EE5A99-4208-49BA-8681-057D11CA0438}"/>
              </a:ext>
            </a:extLst>
          </p:cNvPr>
          <p:cNvSpPr/>
          <p:nvPr/>
        </p:nvSpPr>
        <p:spPr>
          <a:xfrm>
            <a:off x="5013803" y="5475701"/>
            <a:ext cx="110652" cy="325192"/>
          </a:xfrm>
          <a:custGeom>
            <a:avLst/>
            <a:gdLst>
              <a:gd name="connsiteX0" fmla="*/ 110647 w 110652"/>
              <a:gd name="connsiteY0" fmla="*/ 116 h 325192"/>
              <a:gd name="connsiteX1" fmla="*/ 32330 w 110652"/>
              <a:gd name="connsiteY1" fmla="*/ 205432 h 325192"/>
              <a:gd name="connsiteX2" fmla="*/ 11164 w 110652"/>
              <a:gd name="connsiteY2" fmla="*/ 245649 h 325192"/>
              <a:gd name="connsiteX3" fmla="*/ 580 w 110652"/>
              <a:gd name="connsiteY3" fmla="*/ 323966 h 325192"/>
              <a:gd name="connsiteX4" fmla="*/ 28097 w 110652"/>
              <a:gd name="connsiteY4" fmla="*/ 177916 h 325192"/>
              <a:gd name="connsiteX5" fmla="*/ 110647 w 110652"/>
              <a:gd name="connsiteY5" fmla="*/ 116 h 32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52" h="325192">
                <a:moveTo>
                  <a:pt x="110647" y="116"/>
                </a:moveTo>
                <a:cubicBezTo>
                  <a:pt x="111353" y="4702"/>
                  <a:pt x="48910" y="164510"/>
                  <a:pt x="32330" y="205432"/>
                </a:cubicBezTo>
                <a:cubicBezTo>
                  <a:pt x="15749" y="246354"/>
                  <a:pt x="16456" y="225893"/>
                  <a:pt x="11164" y="245649"/>
                </a:cubicBezTo>
                <a:cubicBezTo>
                  <a:pt x="5872" y="265405"/>
                  <a:pt x="-2242" y="335255"/>
                  <a:pt x="580" y="323966"/>
                </a:cubicBezTo>
                <a:cubicBezTo>
                  <a:pt x="3402" y="312677"/>
                  <a:pt x="11516" y="228716"/>
                  <a:pt x="28097" y="177916"/>
                </a:cubicBezTo>
                <a:cubicBezTo>
                  <a:pt x="44678" y="127116"/>
                  <a:pt x="109941" y="-4470"/>
                  <a:pt x="110647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75394CBB-5C16-4FA0-A464-9681DE47175F}"/>
              </a:ext>
            </a:extLst>
          </p:cNvPr>
          <p:cNvSpPr/>
          <p:nvPr/>
        </p:nvSpPr>
        <p:spPr>
          <a:xfrm>
            <a:off x="4983493" y="5467350"/>
            <a:ext cx="117849" cy="828240"/>
          </a:xfrm>
          <a:custGeom>
            <a:avLst/>
            <a:gdLst>
              <a:gd name="connsiteX0" fmla="*/ 117674 w 117849"/>
              <a:gd name="connsiteY0" fmla="*/ 0 h 828240"/>
              <a:gd name="connsiteX1" fmla="*/ 33007 w 117849"/>
              <a:gd name="connsiteY1" fmla="*/ 234950 h 828240"/>
              <a:gd name="connsiteX2" fmla="*/ 26657 w 117849"/>
              <a:gd name="connsiteY2" fmla="*/ 340783 h 828240"/>
              <a:gd name="connsiteX3" fmla="*/ 28774 w 117849"/>
              <a:gd name="connsiteY3" fmla="*/ 804333 h 828240"/>
              <a:gd name="connsiteX4" fmla="*/ 30890 w 117849"/>
              <a:gd name="connsiteY4" fmla="*/ 728133 h 828240"/>
              <a:gd name="connsiteX5" fmla="*/ 13957 w 117849"/>
              <a:gd name="connsiteY5" fmla="*/ 440267 h 828240"/>
              <a:gd name="connsiteX6" fmla="*/ 7607 w 117849"/>
              <a:gd name="connsiteY6" fmla="*/ 234950 h 828240"/>
              <a:gd name="connsiteX7" fmla="*/ 117674 w 117849"/>
              <a:gd name="connsiteY7" fmla="*/ 0 h 82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849" h="828240">
                <a:moveTo>
                  <a:pt x="117674" y="0"/>
                </a:moveTo>
                <a:cubicBezTo>
                  <a:pt x="121907" y="0"/>
                  <a:pt x="48176" y="178153"/>
                  <a:pt x="33007" y="234950"/>
                </a:cubicBezTo>
                <a:cubicBezTo>
                  <a:pt x="17837" y="291747"/>
                  <a:pt x="27362" y="245886"/>
                  <a:pt x="26657" y="340783"/>
                </a:cubicBezTo>
                <a:cubicBezTo>
                  <a:pt x="25952" y="435680"/>
                  <a:pt x="28069" y="739775"/>
                  <a:pt x="28774" y="804333"/>
                </a:cubicBezTo>
                <a:cubicBezTo>
                  <a:pt x="29479" y="868891"/>
                  <a:pt x="33359" y="788811"/>
                  <a:pt x="30890" y="728133"/>
                </a:cubicBezTo>
                <a:cubicBezTo>
                  <a:pt x="28421" y="667455"/>
                  <a:pt x="17837" y="522464"/>
                  <a:pt x="13957" y="440267"/>
                </a:cubicBezTo>
                <a:cubicBezTo>
                  <a:pt x="10076" y="358070"/>
                  <a:pt x="-11090" y="312561"/>
                  <a:pt x="7607" y="234950"/>
                </a:cubicBezTo>
                <a:cubicBezTo>
                  <a:pt x="26304" y="157339"/>
                  <a:pt x="113441" y="0"/>
                  <a:pt x="11767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6AEA0DF5-52BA-4536-921D-5FD7536DB07E}"/>
              </a:ext>
            </a:extLst>
          </p:cNvPr>
          <p:cNvSpPr/>
          <p:nvPr/>
        </p:nvSpPr>
        <p:spPr>
          <a:xfrm>
            <a:off x="4719843" y="5756968"/>
            <a:ext cx="287491" cy="823329"/>
          </a:xfrm>
          <a:custGeom>
            <a:avLst/>
            <a:gdLst>
              <a:gd name="connsiteX0" fmla="*/ 324 w 287491"/>
              <a:gd name="connsiteY0" fmla="*/ 2482 h 823329"/>
              <a:gd name="connsiteX1" fmla="*/ 161190 w 287491"/>
              <a:gd name="connsiteY1" fmla="*/ 495665 h 823329"/>
              <a:gd name="connsiteX2" fmla="*/ 283957 w 287491"/>
              <a:gd name="connsiteY2" fmla="*/ 817399 h 823329"/>
              <a:gd name="connsiteX3" fmla="*/ 247974 w 287491"/>
              <a:gd name="connsiteY3" fmla="*/ 690399 h 823329"/>
              <a:gd name="connsiteX4" fmla="*/ 182357 w 287491"/>
              <a:gd name="connsiteY4" fmla="*/ 514715 h 823329"/>
              <a:gd name="connsiteX5" fmla="*/ 120974 w 287491"/>
              <a:gd name="connsiteY5" fmla="*/ 313632 h 823329"/>
              <a:gd name="connsiteX6" fmla="*/ 324 w 287491"/>
              <a:gd name="connsiteY6" fmla="*/ 2482 h 82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491" h="823329">
                <a:moveTo>
                  <a:pt x="324" y="2482"/>
                </a:moveTo>
                <a:cubicBezTo>
                  <a:pt x="7027" y="32821"/>
                  <a:pt x="113918" y="359846"/>
                  <a:pt x="161190" y="495665"/>
                </a:cubicBezTo>
                <a:cubicBezTo>
                  <a:pt x="208462" y="631484"/>
                  <a:pt x="269493" y="784943"/>
                  <a:pt x="283957" y="817399"/>
                </a:cubicBezTo>
                <a:cubicBezTo>
                  <a:pt x="298421" y="849855"/>
                  <a:pt x="264907" y="740846"/>
                  <a:pt x="247974" y="690399"/>
                </a:cubicBezTo>
                <a:cubicBezTo>
                  <a:pt x="231041" y="639952"/>
                  <a:pt x="203524" y="577510"/>
                  <a:pt x="182357" y="514715"/>
                </a:cubicBezTo>
                <a:cubicBezTo>
                  <a:pt x="161190" y="451920"/>
                  <a:pt x="149196" y="399004"/>
                  <a:pt x="120974" y="313632"/>
                </a:cubicBezTo>
                <a:cubicBezTo>
                  <a:pt x="92752" y="228260"/>
                  <a:pt x="-6379" y="-27857"/>
                  <a:pt x="324" y="2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9342317F-0FFF-4DCD-8E85-30B3956EA549}"/>
              </a:ext>
            </a:extLst>
          </p:cNvPr>
          <p:cNvSpPr/>
          <p:nvPr/>
        </p:nvSpPr>
        <p:spPr>
          <a:xfrm>
            <a:off x="4983538" y="6106029"/>
            <a:ext cx="92824" cy="653268"/>
          </a:xfrm>
          <a:custGeom>
            <a:avLst/>
            <a:gdLst>
              <a:gd name="connsiteX0" fmla="*/ 9679 w 92824"/>
              <a:gd name="connsiteY0" fmla="*/ 2671 h 653268"/>
              <a:gd name="connsiteX1" fmla="*/ 22379 w 92824"/>
              <a:gd name="connsiteY1" fmla="*/ 426004 h 653268"/>
              <a:gd name="connsiteX2" fmla="*/ 22379 w 92824"/>
              <a:gd name="connsiteY2" fmla="*/ 464104 h 653268"/>
              <a:gd name="connsiteX3" fmla="*/ 52012 w 92824"/>
              <a:gd name="connsiteY3" fmla="*/ 536071 h 653268"/>
              <a:gd name="connsiteX4" fmla="*/ 92229 w 92824"/>
              <a:gd name="connsiteY4" fmla="*/ 652488 h 653268"/>
              <a:gd name="connsiteX5" fmla="*/ 71062 w 92824"/>
              <a:gd name="connsiteY5" fmla="*/ 580521 h 653268"/>
              <a:gd name="connsiteX6" fmla="*/ 5445 w 92824"/>
              <a:gd name="connsiteY6" fmla="*/ 457754 h 653268"/>
              <a:gd name="connsiteX7" fmla="*/ 3329 w 92824"/>
              <a:gd name="connsiteY7" fmla="*/ 254554 h 653268"/>
              <a:gd name="connsiteX8" fmla="*/ 9679 w 92824"/>
              <a:gd name="connsiteY8" fmla="*/ 2671 h 65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24" h="653268">
                <a:moveTo>
                  <a:pt x="9679" y="2671"/>
                </a:moveTo>
                <a:cubicBezTo>
                  <a:pt x="12854" y="31246"/>
                  <a:pt x="20262" y="349099"/>
                  <a:pt x="22379" y="426004"/>
                </a:cubicBezTo>
                <a:cubicBezTo>
                  <a:pt x="24496" y="502909"/>
                  <a:pt x="17440" y="445760"/>
                  <a:pt x="22379" y="464104"/>
                </a:cubicBezTo>
                <a:cubicBezTo>
                  <a:pt x="27318" y="482448"/>
                  <a:pt x="40370" y="504674"/>
                  <a:pt x="52012" y="536071"/>
                </a:cubicBezTo>
                <a:cubicBezTo>
                  <a:pt x="63654" y="567468"/>
                  <a:pt x="89054" y="645080"/>
                  <a:pt x="92229" y="652488"/>
                </a:cubicBezTo>
                <a:cubicBezTo>
                  <a:pt x="95404" y="659896"/>
                  <a:pt x="85526" y="612977"/>
                  <a:pt x="71062" y="580521"/>
                </a:cubicBezTo>
                <a:cubicBezTo>
                  <a:pt x="56598" y="548065"/>
                  <a:pt x="16734" y="512082"/>
                  <a:pt x="5445" y="457754"/>
                </a:cubicBezTo>
                <a:cubicBezTo>
                  <a:pt x="-5844" y="403426"/>
                  <a:pt x="4034" y="326521"/>
                  <a:pt x="3329" y="254554"/>
                </a:cubicBezTo>
                <a:cubicBezTo>
                  <a:pt x="2623" y="182587"/>
                  <a:pt x="6504" y="-25904"/>
                  <a:pt x="9679" y="2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42670196-AC54-44E1-8315-4851B49536D0}"/>
              </a:ext>
            </a:extLst>
          </p:cNvPr>
          <p:cNvSpPr/>
          <p:nvPr/>
        </p:nvSpPr>
        <p:spPr>
          <a:xfrm>
            <a:off x="5027072" y="6166139"/>
            <a:ext cx="65633" cy="518311"/>
          </a:xfrm>
          <a:custGeom>
            <a:avLst/>
            <a:gdLst>
              <a:gd name="connsiteX0" fmla="*/ 11 w 65633"/>
              <a:gd name="connsiteY0" fmla="*/ 3944 h 518311"/>
              <a:gd name="connsiteX1" fmla="*/ 14828 w 65633"/>
              <a:gd name="connsiteY1" fmla="*/ 332028 h 518311"/>
              <a:gd name="connsiteX2" fmla="*/ 42345 w 65633"/>
              <a:gd name="connsiteY2" fmla="*/ 403994 h 518311"/>
              <a:gd name="connsiteX3" fmla="*/ 44461 w 65633"/>
              <a:gd name="connsiteY3" fmla="*/ 518294 h 518311"/>
              <a:gd name="connsiteX4" fmla="*/ 65628 w 65633"/>
              <a:gd name="connsiteY4" fmla="*/ 395528 h 518311"/>
              <a:gd name="connsiteX5" fmla="*/ 42345 w 65633"/>
              <a:gd name="connsiteY5" fmla="*/ 308744 h 518311"/>
              <a:gd name="connsiteX6" fmla="*/ 12711 w 65633"/>
              <a:gd name="connsiteY6" fmla="*/ 162694 h 518311"/>
              <a:gd name="connsiteX7" fmla="*/ 11 w 65633"/>
              <a:gd name="connsiteY7" fmla="*/ 3944 h 5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33" h="518311">
                <a:moveTo>
                  <a:pt x="11" y="3944"/>
                </a:moveTo>
                <a:cubicBezTo>
                  <a:pt x="364" y="32166"/>
                  <a:pt x="7772" y="265353"/>
                  <a:pt x="14828" y="332028"/>
                </a:cubicBezTo>
                <a:cubicBezTo>
                  <a:pt x="21884" y="398703"/>
                  <a:pt x="37406" y="372950"/>
                  <a:pt x="42345" y="403994"/>
                </a:cubicBezTo>
                <a:cubicBezTo>
                  <a:pt x="47284" y="435038"/>
                  <a:pt x="40581" y="519705"/>
                  <a:pt x="44461" y="518294"/>
                </a:cubicBezTo>
                <a:cubicBezTo>
                  <a:pt x="48342" y="516883"/>
                  <a:pt x="65981" y="430453"/>
                  <a:pt x="65628" y="395528"/>
                </a:cubicBezTo>
                <a:cubicBezTo>
                  <a:pt x="65275" y="360603"/>
                  <a:pt x="51164" y="347550"/>
                  <a:pt x="42345" y="308744"/>
                </a:cubicBezTo>
                <a:cubicBezTo>
                  <a:pt x="33526" y="269938"/>
                  <a:pt x="18003" y="219138"/>
                  <a:pt x="12711" y="162694"/>
                </a:cubicBezTo>
                <a:cubicBezTo>
                  <a:pt x="7419" y="106250"/>
                  <a:pt x="-342" y="-24278"/>
                  <a:pt x="11" y="3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DFE1780B-6190-43DD-AA0B-1E359770F529}"/>
              </a:ext>
            </a:extLst>
          </p:cNvPr>
          <p:cNvSpPr/>
          <p:nvPr/>
        </p:nvSpPr>
        <p:spPr>
          <a:xfrm>
            <a:off x="5292031" y="3565916"/>
            <a:ext cx="726330" cy="355082"/>
          </a:xfrm>
          <a:custGeom>
            <a:avLst/>
            <a:gdLst>
              <a:gd name="connsiteX0" fmla="*/ 1752 w 726330"/>
              <a:gd name="connsiteY0" fmla="*/ 667 h 355082"/>
              <a:gd name="connsiteX1" fmla="*/ 181669 w 726330"/>
              <a:gd name="connsiteY1" fmla="*/ 127667 h 355082"/>
              <a:gd name="connsiteX2" fmla="*/ 249402 w 726330"/>
              <a:gd name="connsiteY2" fmla="*/ 161534 h 355082"/>
              <a:gd name="connsiteX3" fmla="*/ 310786 w 726330"/>
              <a:gd name="connsiteY3" fmla="*/ 195401 h 355082"/>
              <a:gd name="connsiteX4" fmla="*/ 372169 w 726330"/>
              <a:gd name="connsiteY4" fmla="*/ 227151 h 355082"/>
              <a:gd name="connsiteX5" fmla="*/ 439902 w 726330"/>
              <a:gd name="connsiteY5" fmla="*/ 241967 h 355082"/>
              <a:gd name="connsiteX6" fmla="*/ 564786 w 726330"/>
              <a:gd name="connsiteY6" fmla="*/ 332984 h 355082"/>
              <a:gd name="connsiteX7" fmla="*/ 725652 w 726330"/>
              <a:gd name="connsiteY7" fmla="*/ 352034 h 355082"/>
              <a:gd name="connsiteX8" fmla="*/ 613469 w 726330"/>
              <a:gd name="connsiteY8" fmla="*/ 343567 h 355082"/>
              <a:gd name="connsiteX9" fmla="*/ 401802 w 726330"/>
              <a:gd name="connsiteY9" fmla="*/ 246201 h 355082"/>
              <a:gd name="connsiteX10" fmla="*/ 302319 w 726330"/>
              <a:gd name="connsiteY10" fmla="*/ 189051 h 355082"/>
              <a:gd name="connsiteX11" fmla="*/ 1752 w 726330"/>
              <a:gd name="connsiteY11" fmla="*/ 667 h 35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6330" h="355082">
                <a:moveTo>
                  <a:pt x="1752" y="667"/>
                </a:moveTo>
                <a:cubicBezTo>
                  <a:pt x="-18356" y="-9564"/>
                  <a:pt x="140394" y="100856"/>
                  <a:pt x="181669" y="127667"/>
                </a:cubicBezTo>
                <a:cubicBezTo>
                  <a:pt x="222944" y="154478"/>
                  <a:pt x="227883" y="150245"/>
                  <a:pt x="249402" y="161534"/>
                </a:cubicBezTo>
                <a:cubicBezTo>
                  <a:pt x="270921" y="172823"/>
                  <a:pt x="290325" y="184465"/>
                  <a:pt x="310786" y="195401"/>
                </a:cubicBezTo>
                <a:cubicBezTo>
                  <a:pt x="331247" y="206337"/>
                  <a:pt x="350650" y="219390"/>
                  <a:pt x="372169" y="227151"/>
                </a:cubicBezTo>
                <a:cubicBezTo>
                  <a:pt x="393688" y="234912"/>
                  <a:pt x="407799" y="224328"/>
                  <a:pt x="439902" y="241967"/>
                </a:cubicBezTo>
                <a:cubicBezTo>
                  <a:pt x="472005" y="259606"/>
                  <a:pt x="517161" y="314640"/>
                  <a:pt x="564786" y="332984"/>
                </a:cubicBezTo>
                <a:cubicBezTo>
                  <a:pt x="612411" y="351329"/>
                  <a:pt x="717538" y="350270"/>
                  <a:pt x="725652" y="352034"/>
                </a:cubicBezTo>
                <a:cubicBezTo>
                  <a:pt x="733766" y="353798"/>
                  <a:pt x="667444" y="361206"/>
                  <a:pt x="613469" y="343567"/>
                </a:cubicBezTo>
                <a:cubicBezTo>
                  <a:pt x="559494" y="325928"/>
                  <a:pt x="453660" y="271954"/>
                  <a:pt x="401802" y="246201"/>
                </a:cubicBezTo>
                <a:cubicBezTo>
                  <a:pt x="349944" y="220448"/>
                  <a:pt x="365466" y="228209"/>
                  <a:pt x="302319" y="189051"/>
                </a:cubicBezTo>
                <a:lnTo>
                  <a:pt x="1752" y="6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E2F3A9B2-BCC9-4E22-AD3A-6E4E07000A37}"/>
              </a:ext>
            </a:extLst>
          </p:cNvPr>
          <p:cNvSpPr/>
          <p:nvPr/>
        </p:nvSpPr>
        <p:spPr>
          <a:xfrm>
            <a:off x="5619201" y="3794518"/>
            <a:ext cx="266321" cy="141000"/>
          </a:xfrm>
          <a:custGeom>
            <a:avLst/>
            <a:gdLst>
              <a:gd name="connsiteX0" fmla="*/ 549 w 266321"/>
              <a:gd name="connsiteY0" fmla="*/ 665 h 141000"/>
              <a:gd name="connsiteX1" fmla="*/ 256666 w 266321"/>
              <a:gd name="connsiteY1" fmla="*/ 136132 h 141000"/>
              <a:gd name="connsiteX2" fmla="*/ 210099 w 266321"/>
              <a:gd name="connsiteY2" fmla="*/ 108615 h 141000"/>
              <a:gd name="connsiteX3" fmla="*/ 188932 w 266321"/>
              <a:gd name="connsiteY3" fmla="*/ 85332 h 141000"/>
              <a:gd name="connsiteX4" fmla="*/ 549 w 266321"/>
              <a:gd name="connsiteY4" fmla="*/ 665 h 14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321" h="141000">
                <a:moveTo>
                  <a:pt x="549" y="665"/>
                </a:moveTo>
                <a:cubicBezTo>
                  <a:pt x="11838" y="9132"/>
                  <a:pt x="221741" y="118140"/>
                  <a:pt x="256666" y="136132"/>
                </a:cubicBezTo>
                <a:cubicBezTo>
                  <a:pt x="291591" y="154124"/>
                  <a:pt x="221388" y="117082"/>
                  <a:pt x="210099" y="108615"/>
                </a:cubicBezTo>
                <a:cubicBezTo>
                  <a:pt x="198810" y="100148"/>
                  <a:pt x="222446" y="103676"/>
                  <a:pt x="188932" y="85332"/>
                </a:cubicBezTo>
                <a:cubicBezTo>
                  <a:pt x="155418" y="66988"/>
                  <a:pt x="-10740" y="-7802"/>
                  <a:pt x="549" y="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4B6C571A-FCED-4801-9B17-7B8C1A04FEAC}"/>
              </a:ext>
            </a:extLst>
          </p:cNvPr>
          <p:cNvSpPr/>
          <p:nvPr/>
        </p:nvSpPr>
        <p:spPr>
          <a:xfrm>
            <a:off x="5757432" y="3930157"/>
            <a:ext cx="313743" cy="255551"/>
          </a:xfrm>
          <a:custGeom>
            <a:avLst/>
            <a:gdLst>
              <a:gd name="connsiteX0" fmla="*/ 313168 w 313743"/>
              <a:gd name="connsiteY0" fmla="*/ 4726 h 255551"/>
              <a:gd name="connsiteX1" fmla="*/ 152301 w 313743"/>
              <a:gd name="connsiteY1" fmla="*/ 30126 h 255551"/>
              <a:gd name="connsiteX2" fmla="*/ 8368 w 313743"/>
              <a:gd name="connsiteY2" fmla="*/ 248143 h 255551"/>
              <a:gd name="connsiteX3" fmla="*/ 25301 w 313743"/>
              <a:gd name="connsiteY3" fmla="*/ 190993 h 255551"/>
              <a:gd name="connsiteX4" fmla="*/ 93035 w 313743"/>
              <a:gd name="connsiteY4" fmla="*/ 57643 h 255551"/>
              <a:gd name="connsiteX5" fmla="*/ 313168 w 313743"/>
              <a:gd name="connsiteY5" fmla="*/ 4726 h 25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743" h="255551">
                <a:moveTo>
                  <a:pt x="313168" y="4726"/>
                </a:moveTo>
                <a:cubicBezTo>
                  <a:pt x="323046" y="140"/>
                  <a:pt x="203101" y="-10443"/>
                  <a:pt x="152301" y="30126"/>
                </a:cubicBezTo>
                <a:cubicBezTo>
                  <a:pt x="101501" y="70695"/>
                  <a:pt x="29535" y="221332"/>
                  <a:pt x="8368" y="248143"/>
                </a:cubicBezTo>
                <a:cubicBezTo>
                  <a:pt x="-12799" y="274954"/>
                  <a:pt x="11190" y="222743"/>
                  <a:pt x="25301" y="190993"/>
                </a:cubicBezTo>
                <a:cubicBezTo>
                  <a:pt x="39412" y="159243"/>
                  <a:pt x="46468" y="89040"/>
                  <a:pt x="93035" y="57643"/>
                </a:cubicBezTo>
                <a:cubicBezTo>
                  <a:pt x="139602" y="26246"/>
                  <a:pt x="303290" y="9312"/>
                  <a:pt x="313168" y="4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904132CC-46B4-4378-95DC-7D7D47DE0C02}"/>
              </a:ext>
            </a:extLst>
          </p:cNvPr>
          <p:cNvSpPr/>
          <p:nvPr/>
        </p:nvSpPr>
        <p:spPr>
          <a:xfrm>
            <a:off x="5620381" y="4201295"/>
            <a:ext cx="135189" cy="509981"/>
          </a:xfrm>
          <a:custGeom>
            <a:avLst/>
            <a:gdLst>
              <a:gd name="connsiteX0" fmla="*/ 134836 w 135189"/>
              <a:gd name="connsiteY0" fmla="*/ 288 h 509981"/>
              <a:gd name="connsiteX1" fmla="*/ 60752 w 135189"/>
              <a:gd name="connsiteY1" fmla="*/ 171738 h 509981"/>
              <a:gd name="connsiteX2" fmla="*/ 37469 w 135189"/>
              <a:gd name="connsiteY2" fmla="*/ 247938 h 509981"/>
              <a:gd name="connsiteX3" fmla="*/ 3602 w 135189"/>
              <a:gd name="connsiteY3" fmla="*/ 504055 h 509981"/>
              <a:gd name="connsiteX4" fmla="*/ 3602 w 135189"/>
              <a:gd name="connsiteY4" fmla="*/ 410922 h 509981"/>
              <a:gd name="connsiteX5" fmla="*/ 26886 w 135189"/>
              <a:gd name="connsiteY5" fmla="*/ 216188 h 509981"/>
              <a:gd name="connsiteX6" fmla="*/ 134836 w 135189"/>
              <a:gd name="connsiteY6" fmla="*/ 288 h 50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189" h="509981">
                <a:moveTo>
                  <a:pt x="134836" y="288"/>
                </a:moveTo>
                <a:cubicBezTo>
                  <a:pt x="140480" y="-7120"/>
                  <a:pt x="76980" y="130463"/>
                  <a:pt x="60752" y="171738"/>
                </a:cubicBezTo>
                <a:cubicBezTo>
                  <a:pt x="44524" y="213013"/>
                  <a:pt x="46994" y="192552"/>
                  <a:pt x="37469" y="247938"/>
                </a:cubicBezTo>
                <a:cubicBezTo>
                  <a:pt x="27944" y="303324"/>
                  <a:pt x="9246" y="476891"/>
                  <a:pt x="3602" y="504055"/>
                </a:cubicBezTo>
                <a:cubicBezTo>
                  <a:pt x="-2043" y="531219"/>
                  <a:pt x="-279" y="458900"/>
                  <a:pt x="3602" y="410922"/>
                </a:cubicBezTo>
                <a:cubicBezTo>
                  <a:pt x="7483" y="362944"/>
                  <a:pt x="6425" y="285333"/>
                  <a:pt x="26886" y="216188"/>
                </a:cubicBezTo>
                <a:cubicBezTo>
                  <a:pt x="47347" y="147044"/>
                  <a:pt x="129192" y="7696"/>
                  <a:pt x="134836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89C5EE8F-6336-4B86-9EC1-E6B3CF779500}"/>
              </a:ext>
            </a:extLst>
          </p:cNvPr>
          <p:cNvSpPr/>
          <p:nvPr/>
        </p:nvSpPr>
        <p:spPr>
          <a:xfrm>
            <a:off x="5250864" y="4964198"/>
            <a:ext cx="438873" cy="191010"/>
          </a:xfrm>
          <a:custGeom>
            <a:avLst/>
            <a:gdLst>
              <a:gd name="connsiteX0" fmla="*/ 586 w 438873"/>
              <a:gd name="connsiteY0" fmla="*/ 190415 h 191010"/>
              <a:gd name="connsiteX1" fmla="*/ 227599 w 438873"/>
              <a:gd name="connsiteY1" fmla="*/ 130090 h 191010"/>
              <a:gd name="connsiteX2" fmla="*/ 308561 w 438873"/>
              <a:gd name="connsiteY2" fmla="*/ 87227 h 191010"/>
              <a:gd name="connsiteX3" fmla="*/ 435561 w 438873"/>
              <a:gd name="connsiteY3" fmla="*/ 1502 h 191010"/>
              <a:gd name="connsiteX4" fmla="*/ 392699 w 438873"/>
              <a:gd name="connsiteY4" fmla="*/ 38015 h 191010"/>
              <a:gd name="connsiteX5" fmla="*/ 295861 w 438873"/>
              <a:gd name="connsiteY5" fmla="*/ 106277 h 191010"/>
              <a:gd name="connsiteX6" fmla="*/ 165686 w 438873"/>
              <a:gd name="connsiteY6" fmla="*/ 157077 h 191010"/>
              <a:gd name="connsiteX7" fmla="*/ 586 w 438873"/>
              <a:gd name="connsiteY7" fmla="*/ 190415 h 19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873" h="191010">
                <a:moveTo>
                  <a:pt x="586" y="190415"/>
                </a:moveTo>
                <a:cubicBezTo>
                  <a:pt x="10905" y="185917"/>
                  <a:pt x="176270" y="147288"/>
                  <a:pt x="227599" y="130090"/>
                </a:cubicBezTo>
                <a:cubicBezTo>
                  <a:pt x="278928" y="112892"/>
                  <a:pt x="273901" y="108658"/>
                  <a:pt x="308561" y="87227"/>
                </a:cubicBezTo>
                <a:cubicBezTo>
                  <a:pt x="343221" y="65796"/>
                  <a:pt x="421538" y="9704"/>
                  <a:pt x="435561" y="1502"/>
                </a:cubicBezTo>
                <a:cubicBezTo>
                  <a:pt x="449584" y="-6700"/>
                  <a:pt x="415982" y="20552"/>
                  <a:pt x="392699" y="38015"/>
                </a:cubicBezTo>
                <a:cubicBezTo>
                  <a:pt x="369416" y="55477"/>
                  <a:pt x="333696" y="86433"/>
                  <a:pt x="295861" y="106277"/>
                </a:cubicBezTo>
                <a:cubicBezTo>
                  <a:pt x="258026" y="126121"/>
                  <a:pt x="212517" y="141202"/>
                  <a:pt x="165686" y="157077"/>
                </a:cubicBezTo>
                <a:cubicBezTo>
                  <a:pt x="118855" y="172952"/>
                  <a:pt x="-9733" y="194913"/>
                  <a:pt x="586" y="190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F140D1AF-9D9A-48D5-A26F-C9CBDEAA90A5}"/>
              </a:ext>
            </a:extLst>
          </p:cNvPr>
          <p:cNvSpPr/>
          <p:nvPr/>
        </p:nvSpPr>
        <p:spPr>
          <a:xfrm>
            <a:off x="5260009" y="4952075"/>
            <a:ext cx="411516" cy="182175"/>
          </a:xfrm>
          <a:custGeom>
            <a:avLst/>
            <a:gdLst>
              <a:gd name="connsiteX0" fmla="*/ 966 w 411516"/>
              <a:gd name="connsiteY0" fmla="*/ 181900 h 182175"/>
              <a:gd name="connsiteX1" fmla="*/ 162891 w 411516"/>
              <a:gd name="connsiteY1" fmla="*/ 135863 h 182175"/>
              <a:gd name="connsiteX2" fmla="*/ 264491 w 411516"/>
              <a:gd name="connsiteY2" fmla="*/ 91413 h 182175"/>
              <a:gd name="connsiteX3" fmla="*/ 408954 w 411516"/>
              <a:gd name="connsiteY3" fmla="*/ 925 h 182175"/>
              <a:gd name="connsiteX4" fmla="*/ 348629 w 411516"/>
              <a:gd name="connsiteY4" fmla="*/ 48550 h 182175"/>
              <a:gd name="connsiteX5" fmla="*/ 243854 w 411516"/>
              <a:gd name="connsiteY5" fmla="*/ 113638 h 182175"/>
              <a:gd name="connsiteX6" fmla="*/ 966 w 411516"/>
              <a:gd name="connsiteY6" fmla="*/ 181900 h 18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516" h="182175">
                <a:moveTo>
                  <a:pt x="966" y="181900"/>
                </a:moveTo>
                <a:cubicBezTo>
                  <a:pt x="-12528" y="185604"/>
                  <a:pt x="118970" y="150944"/>
                  <a:pt x="162891" y="135863"/>
                </a:cubicBezTo>
                <a:cubicBezTo>
                  <a:pt x="206812" y="120782"/>
                  <a:pt x="223481" y="113903"/>
                  <a:pt x="264491" y="91413"/>
                </a:cubicBezTo>
                <a:cubicBezTo>
                  <a:pt x="305501" y="68923"/>
                  <a:pt x="394931" y="8069"/>
                  <a:pt x="408954" y="925"/>
                </a:cubicBezTo>
                <a:cubicBezTo>
                  <a:pt x="422977" y="-6219"/>
                  <a:pt x="376146" y="29765"/>
                  <a:pt x="348629" y="48550"/>
                </a:cubicBezTo>
                <a:cubicBezTo>
                  <a:pt x="321112" y="67335"/>
                  <a:pt x="300739" y="91413"/>
                  <a:pt x="243854" y="113638"/>
                </a:cubicBezTo>
                <a:cubicBezTo>
                  <a:pt x="186969" y="135863"/>
                  <a:pt x="14460" y="178196"/>
                  <a:pt x="966" y="181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AB5FBBCF-75BB-4F77-8F1F-762953C8CEAC}"/>
              </a:ext>
            </a:extLst>
          </p:cNvPr>
          <p:cNvSpPr/>
          <p:nvPr/>
        </p:nvSpPr>
        <p:spPr>
          <a:xfrm>
            <a:off x="5677530" y="4956149"/>
            <a:ext cx="36733" cy="168225"/>
          </a:xfrm>
          <a:custGeom>
            <a:avLst/>
            <a:gdLst>
              <a:gd name="connsiteX0" fmla="*/ 4133 w 36733"/>
              <a:gd name="connsiteY0" fmla="*/ 26 h 168225"/>
              <a:gd name="connsiteX1" fmla="*/ 10483 w 36733"/>
              <a:gd name="connsiteY1" fmla="*/ 95276 h 168225"/>
              <a:gd name="connsiteX2" fmla="*/ 35883 w 36733"/>
              <a:gd name="connsiteY2" fmla="*/ 165126 h 168225"/>
              <a:gd name="connsiteX3" fmla="*/ 27945 w 36733"/>
              <a:gd name="connsiteY3" fmla="*/ 150839 h 168225"/>
              <a:gd name="connsiteX4" fmla="*/ 958 w 36733"/>
              <a:gd name="connsiteY4" fmla="*/ 104801 h 168225"/>
              <a:gd name="connsiteX5" fmla="*/ 4133 w 36733"/>
              <a:gd name="connsiteY5" fmla="*/ 26 h 16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33" h="168225">
                <a:moveTo>
                  <a:pt x="4133" y="26"/>
                </a:moveTo>
                <a:cubicBezTo>
                  <a:pt x="5720" y="-1561"/>
                  <a:pt x="5191" y="67759"/>
                  <a:pt x="10483" y="95276"/>
                </a:cubicBezTo>
                <a:cubicBezTo>
                  <a:pt x="15775" y="122793"/>
                  <a:pt x="32973" y="155866"/>
                  <a:pt x="35883" y="165126"/>
                </a:cubicBezTo>
                <a:cubicBezTo>
                  <a:pt x="38793" y="174387"/>
                  <a:pt x="33766" y="160893"/>
                  <a:pt x="27945" y="150839"/>
                </a:cubicBezTo>
                <a:cubicBezTo>
                  <a:pt x="22124" y="140785"/>
                  <a:pt x="3868" y="126232"/>
                  <a:pt x="958" y="104801"/>
                </a:cubicBezTo>
                <a:cubicBezTo>
                  <a:pt x="-1952" y="83370"/>
                  <a:pt x="2546" y="1613"/>
                  <a:pt x="413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FD3A6554-759C-4644-B349-58EC5609E1B0}"/>
              </a:ext>
            </a:extLst>
          </p:cNvPr>
          <p:cNvSpPr/>
          <p:nvPr/>
        </p:nvSpPr>
        <p:spPr>
          <a:xfrm>
            <a:off x="5170478" y="5259088"/>
            <a:ext cx="352232" cy="102385"/>
          </a:xfrm>
          <a:custGeom>
            <a:avLst/>
            <a:gdLst>
              <a:gd name="connsiteX0" fmla="*/ 10 w 352232"/>
              <a:gd name="connsiteY0" fmla="*/ 101900 h 102385"/>
              <a:gd name="connsiteX1" fmla="*/ 184160 w 352232"/>
              <a:gd name="connsiteY1" fmla="*/ 51100 h 102385"/>
              <a:gd name="connsiteX2" fmla="*/ 347672 w 352232"/>
              <a:gd name="connsiteY2" fmla="*/ 300 h 102385"/>
              <a:gd name="connsiteX3" fmla="*/ 296872 w 352232"/>
              <a:gd name="connsiteY3" fmla="*/ 32050 h 102385"/>
              <a:gd name="connsiteX4" fmla="*/ 192097 w 352232"/>
              <a:gd name="connsiteY4" fmla="*/ 73325 h 102385"/>
              <a:gd name="connsiteX5" fmla="*/ 10 w 352232"/>
              <a:gd name="connsiteY5" fmla="*/ 101900 h 10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232" h="102385">
                <a:moveTo>
                  <a:pt x="10" y="101900"/>
                </a:moveTo>
                <a:cubicBezTo>
                  <a:pt x="-1313" y="98196"/>
                  <a:pt x="126216" y="68033"/>
                  <a:pt x="184160" y="51100"/>
                </a:cubicBezTo>
                <a:cubicBezTo>
                  <a:pt x="242104" y="34167"/>
                  <a:pt x="328887" y="3475"/>
                  <a:pt x="347672" y="300"/>
                </a:cubicBezTo>
                <a:cubicBezTo>
                  <a:pt x="366457" y="-2875"/>
                  <a:pt x="322801" y="19879"/>
                  <a:pt x="296872" y="32050"/>
                </a:cubicBezTo>
                <a:cubicBezTo>
                  <a:pt x="270943" y="44221"/>
                  <a:pt x="241045" y="59302"/>
                  <a:pt x="192097" y="73325"/>
                </a:cubicBezTo>
                <a:cubicBezTo>
                  <a:pt x="143149" y="87348"/>
                  <a:pt x="1333" y="105604"/>
                  <a:pt x="10" y="101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97E3DB23-7884-49D0-992B-2EE284DDBB38}"/>
              </a:ext>
            </a:extLst>
          </p:cNvPr>
          <p:cNvSpPr/>
          <p:nvPr/>
        </p:nvSpPr>
        <p:spPr>
          <a:xfrm>
            <a:off x="5511800" y="5124218"/>
            <a:ext cx="200614" cy="139932"/>
          </a:xfrm>
          <a:custGeom>
            <a:avLst/>
            <a:gdLst>
              <a:gd name="connsiteX0" fmla="*/ 0 w 200614"/>
              <a:gd name="connsiteY0" fmla="*/ 139932 h 139932"/>
              <a:gd name="connsiteX1" fmla="*/ 79375 w 200614"/>
              <a:gd name="connsiteY1" fmla="*/ 70082 h 139932"/>
              <a:gd name="connsiteX2" fmla="*/ 168275 w 200614"/>
              <a:gd name="connsiteY2" fmla="*/ 19282 h 139932"/>
              <a:gd name="connsiteX3" fmla="*/ 198438 w 200614"/>
              <a:gd name="connsiteY3" fmla="*/ 1820 h 139932"/>
              <a:gd name="connsiteX4" fmla="*/ 115888 w 200614"/>
              <a:gd name="connsiteY4" fmla="*/ 58970 h 139932"/>
              <a:gd name="connsiteX5" fmla="*/ 0 w 200614"/>
              <a:gd name="connsiteY5" fmla="*/ 139932 h 13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614" h="139932">
                <a:moveTo>
                  <a:pt x="0" y="139932"/>
                </a:moveTo>
                <a:cubicBezTo>
                  <a:pt x="25664" y="115061"/>
                  <a:pt x="51329" y="90190"/>
                  <a:pt x="79375" y="70082"/>
                </a:cubicBezTo>
                <a:cubicBezTo>
                  <a:pt x="107421" y="49974"/>
                  <a:pt x="148431" y="30659"/>
                  <a:pt x="168275" y="19282"/>
                </a:cubicBezTo>
                <a:cubicBezTo>
                  <a:pt x="188119" y="7905"/>
                  <a:pt x="207169" y="-4795"/>
                  <a:pt x="198438" y="1820"/>
                </a:cubicBezTo>
                <a:cubicBezTo>
                  <a:pt x="189707" y="8435"/>
                  <a:pt x="115888" y="58970"/>
                  <a:pt x="115888" y="58970"/>
                </a:cubicBezTo>
                <a:lnTo>
                  <a:pt x="0" y="13993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DC0B711F-8B74-4820-AE49-7BBCE87963B3}"/>
              </a:ext>
            </a:extLst>
          </p:cNvPr>
          <p:cNvSpPr/>
          <p:nvPr/>
        </p:nvSpPr>
        <p:spPr>
          <a:xfrm>
            <a:off x="6076878" y="3940927"/>
            <a:ext cx="121715" cy="343423"/>
          </a:xfrm>
          <a:custGeom>
            <a:avLst/>
            <a:gdLst>
              <a:gd name="connsiteX0" fmla="*/ 72 w 121715"/>
              <a:gd name="connsiteY0" fmla="*/ 306 h 343423"/>
              <a:gd name="connsiteX1" fmla="*/ 95322 w 121715"/>
              <a:gd name="connsiteY1" fmla="*/ 129423 h 343423"/>
              <a:gd name="connsiteX2" fmla="*/ 105905 w 121715"/>
              <a:gd name="connsiteY2" fmla="*/ 184456 h 343423"/>
              <a:gd name="connsiteX3" fmla="*/ 72039 w 121715"/>
              <a:gd name="connsiteY3" fmla="*/ 338973 h 343423"/>
              <a:gd name="connsiteX4" fmla="*/ 80505 w 121715"/>
              <a:gd name="connsiteY4" fmla="*/ 294523 h 343423"/>
              <a:gd name="connsiteX5" fmla="*/ 114372 w 121715"/>
              <a:gd name="connsiteY5" fmla="*/ 220440 h 343423"/>
              <a:gd name="connsiteX6" fmla="*/ 112255 w 121715"/>
              <a:gd name="connsiteY6" fmla="*/ 169640 h 343423"/>
              <a:gd name="connsiteX7" fmla="*/ 72 w 121715"/>
              <a:gd name="connsiteY7" fmla="*/ 306 h 34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15" h="343423">
                <a:moveTo>
                  <a:pt x="72" y="306"/>
                </a:moveTo>
                <a:cubicBezTo>
                  <a:pt x="-2750" y="-6397"/>
                  <a:pt x="77683" y="98731"/>
                  <a:pt x="95322" y="129423"/>
                </a:cubicBezTo>
                <a:cubicBezTo>
                  <a:pt x="112961" y="160115"/>
                  <a:pt x="109785" y="149531"/>
                  <a:pt x="105905" y="184456"/>
                </a:cubicBezTo>
                <a:cubicBezTo>
                  <a:pt x="102025" y="219381"/>
                  <a:pt x="76272" y="320629"/>
                  <a:pt x="72039" y="338973"/>
                </a:cubicBezTo>
                <a:cubicBezTo>
                  <a:pt x="67806" y="357318"/>
                  <a:pt x="73450" y="314279"/>
                  <a:pt x="80505" y="294523"/>
                </a:cubicBezTo>
                <a:cubicBezTo>
                  <a:pt x="87561" y="274768"/>
                  <a:pt x="109080" y="241254"/>
                  <a:pt x="114372" y="220440"/>
                </a:cubicBezTo>
                <a:cubicBezTo>
                  <a:pt x="119664" y="199626"/>
                  <a:pt x="128835" y="203154"/>
                  <a:pt x="112255" y="169640"/>
                </a:cubicBezTo>
                <a:cubicBezTo>
                  <a:pt x="95675" y="136126"/>
                  <a:pt x="2894" y="7009"/>
                  <a:pt x="72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FD3F822D-DEFE-42E5-A310-3658A29028C6}"/>
              </a:ext>
            </a:extLst>
          </p:cNvPr>
          <p:cNvSpPr/>
          <p:nvPr/>
        </p:nvSpPr>
        <p:spPr>
          <a:xfrm>
            <a:off x="5841859" y="4225922"/>
            <a:ext cx="108246" cy="257180"/>
          </a:xfrm>
          <a:custGeom>
            <a:avLst/>
            <a:gdLst>
              <a:gd name="connsiteX0" fmla="*/ 90629 w 108246"/>
              <a:gd name="connsiteY0" fmla="*/ 3 h 257180"/>
              <a:gd name="connsiteX1" fmla="*/ 103329 w 108246"/>
              <a:gd name="connsiteY1" fmla="*/ 112716 h 257180"/>
              <a:gd name="connsiteX2" fmla="*/ 141 w 108246"/>
              <a:gd name="connsiteY2" fmla="*/ 257178 h 257180"/>
              <a:gd name="connsiteX3" fmla="*/ 81104 w 108246"/>
              <a:gd name="connsiteY3" fmla="*/ 109541 h 257180"/>
              <a:gd name="connsiteX4" fmla="*/ 90629 w 108246"/>
              <a:gd name="connsiteY4" fmla="*/ 3 h 25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46" h="257180">
                <a:moveTo>
                  <a:pt x="90629" y="3"/>
                </a:moveTo>
                <a:cubicBezTo>
                  <a:pt x="94333" y="532"/>
                  <a:pt x="118410" y="69854"/>
                  <a:pt x="103329" y="112716"/>
                </a:cubicBezTo>
                <a:cubicBezTo>
                  <a:pt x="88248" y="155578"/>
                  <a:pt x="3845" y="257707"/>
                  <a:pt x="141" y="257178"/>
                </a:cubicBezTo>
                <a:cubicBezTo>
                  <a:pt x="-3563" y="256649"/>
                  <a:pt x="66552" y="150816"/>
                  <a:pt x="81104" y="109541"/>
                </a:cubicBezTo>
                <a:cubicBezTo>
                  <a:pt x="95656" y="68266"/>
                  <a:pt x="86925" y="-526"/>
                  <a:pt x="9062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8872CC26-68D3-4507-BDD7-A398C748E6C3}"/>
              </a:ext>
            </a:extLst>
          </p:cNvPr>
          <p:cNvSpPr/>
          <p:nvPr/>
        </p:nvSpPr>
        <p:spPr>
          <a:xfrm>
            <a:off x="5983010" y="4071450"/>
            <a:ext cx="192155" cy="75140"/>
          </a:xfrm>
          <a:custGeom>
            <a:avLst/>
            <a:gdLst>
              <a:gd name="connsiteX0" fmla="*/ 278 w 192155"/>
              <a:gd name="connsiteY0" fmla="*/ 75100 h 75140"/>
              <a:gd name="connsiteX1" fmla="*/ 84415 w 192155"/>
              <a:gd name="connsiteY1" fmla="*/ 13188 h 75140"/>
              <a:gd name="connsiteX2" fmla="*/ 189190 w 192155"/>
              <a:gd name="connsiteY2" fmla="*/ 63988 h 75140"/>
              <a:gd name="connsiteX3" fmla="*/ 159028 w 192155"/>
              <a:gd name="connsiteY3" fmla="*/ 21125 h 75140"/>
              <a:gd name="connsiteX4" fmla="*/ 112990 w 192155"/>
              <a:gd name="connsiteY4" fmla="*/ 2075 h 75140"/>
              <a:gd name="connsiteX5" fmla="*/ 278 w 192155"/>
              <a:gd name="connsiteY5" fmla="*/ 75100 h 7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155" h="75140">
                <a:moveTo>
                  <a:pt x="278" y="75100"/>
                </a:moveTo>
                <a:cubicBezTo>
                  <a:pt x="-4484" y="76952"/>
                  <a:pt x="52930" y="15040"/>
                  <a:pt x="84415" y="13188"/>
                </a:cubicBezTo>
                <a:cubicBezTo>
                  <a:pt x="115900" y="11336"/>
                  <a:pt x="176754" y="62665"/>
                  <a:pt x="189190" y="63988"/>
                </a:cubicBezTo>
                <a:cubicBezTo>
                  <a:pt x="201626" y="65311"/>
                  <a:pt x="171728" y="31444"/>
                  <a:pt x="159028" y="21125"/>
                </a:cubicBezTo>
                <a:cubicBezTo>
                  <a:pt x="146328" y="10806"/>
                  <a:pt x="139977" y="-5862"/>
                  <a:pt x="112990" y="2075"/>
                </a:cubicBezTo>
                <a:cubicBezTo>
                  <a:pt x="86003" y="10012"/>
                  <a:pt x="5040" y="73248"/>
                  <a:pt x="278" y="75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46ED07B7-66BA-4EA8-8961-F194F665616B}"/>
              </a:ext>
            </a:extLst>
          </p:cNvPr>
          <p:cNvSpPr/>
          <p:nvPr/>
        </p:nvSpPr>
        <p:spPr>
          <a:xfrm>
            <a:off x="5980077" y="3985844"/>
            <a:ext cx="162363" cy="80069"/>
          </a:xfrm>
          <a:custGeom>
            <a:avLst/>
            <a:gdLst>
              <a:gd name="connsiteX0" fmla="*/ 36 w 162363"/>
              <a:gd name="connsiteY0" fmla="*/ 79744 h 80069"/>
              <a:gd name="connsiteX1" fmla="*/ 77823 w 162363"/>
              <a:gd name="connsiteY1" fmla="*/ 32119 h 80069"/>
              <a:gd name="connsiteX2" fmla="*/ 161961 w 162363"/>
              <a:gd name="connsiteY2" fmla="*/ 59106 h 80069"/>
              <a:gd name="connsiteX3" fmla="*/ 107986 w 162363"/>
              <a:gd name="connsiteY3" fmla="*/ 17831 h 80069"/>
              <a:gd name="connsiteX4" fmla="*/ 68298 w 162363"/>
              <a:gd name="connsiteY4" fmla="*/ 3544 h 80069"/>
              <a:gd name="connsiteX5" fmla="*/ 36 w 162363"/>
              <a:gd name="connsiteY5" fmla="*/ 79744 h 8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363" h="80069">
                <a:moveTo>
                  <a:pt x="36" y="79744"/>
                </a:moveTo>
                <a:cubicBezTo>
                  <a:pt x="1623" y="84506"/>
                  <a:pt x="50836" y="35559"/>
                  <a:pt x="77823" y="32119"/>
                </a:cubicBezTo>
                <a:cubicBezTo>
                  <a:pt x="104810" y="28679"/>
                  <a:pt x="156934" y="61487"/>
                  <a:pt x="161961" y="59106"/>
                </a:cubicBezTo>
                <a:cubicBezTo>
                  <a:pt x="166988" y="56725"/>
                  <a:pt x="123597" y="27091"/>
                  <a:pt x="107986" y="17831"/>
                </a:cubicBezTo>
                <a:cubicBezTo>
                  <a:pt x="92376" y="8571"/>
                  <a:pt x="87083" y="-7039"/>
                  <a:pt x="68298" y="3544"/>
                </a:cubicBezTo>
                <a:cubicBezTo>
                  <a:pt x="49513" y="14127"/>
                  <a:pt x="-1551" y="74982"/>
                  <a:pt x="36" y="79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EAC1864B-A835-4E40-A391-E3AB4B0F633C}"/>
              </a:ext>
            </a:extLst>
          </p:cNvPr>
          <p:cNvSpPr/>
          <p:nvPr/>
        </p:nvSpPr>
        <p:spPr>
          <a:xfrm>
            <a:off x="4978356" y="3534614"/>
            <a:ext cx="223113" cy="536053"/>
          </a:xfrm>
          <a:custGeom>
            <a:avLst/>
            <a:gdLst>
              <a:gd name="connsiteX0" fmla="*/ 44 w 223113"/>
              <a:gd name="connsiteY0" fmla="*/ 219 h 536053"/>
              <a:gd name="connsiteX1" fmla="*/ 179961 w 223113"/>
              <a:gd name="connsiteY1" fmla="*/ 106053 h 536053"/>
              <a:gd name="connsiteX2" fmla="*/ 91061 w 223113"/>
              <a:gd name="connsiteY2" fmla="*/ 516686 h 536053"/>
              <a:gd name="connsiteX3" fmla="*/ 107994 w 223113"/>
              <a:gd name="connsiteY3" fmla="*/ 438369 h 536053"/>
              <a:gd name="connsiteX4" fmla="*/ 211711 w 223113"/>
              <a:gd name="connsiteY4" fmla="*/ 165319 h 536053"/>
              <a:gd name="connsiteX5" fmla="*/ 199011 w 223113"/>
              <a:gd name="connsiteY5" fmla="*/ 80653 h 536053"/>
              <a:gd name="connsiteX6" fmla="*/ 44 w 223113"/>
              <a:gd name="connsiteY6" fmla="*/ 219 h 53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113" h="536053">
                <a:moveTo>
                  <a:pt x="44" y="219"/>
                </a:moveTo>
                <a:cubicBezTo>
                  <a:pt x="-3131" y="4452"/>
                  <a:pt x="164792" y="19975"/>
                  <a:pt x="179961" y="106053"/>
                </a:cubicBezTo>
                <a:cubicBezTo>
                  <a:pt x="195131" y="192131"/>
                  <a:pt x="103056" y="461300"/>
                  <a:pt x="91061" y="516686"/>
                </a:cubicBezTo>
                <a:cubicBezTo>
                  <a:pt x="79067" y="572072"/>
                  <a:pt x="87886" y="496930"/>
                  <a:pt x="107994" y="438369"/>
                </a:cubicBezTo>
                <a:cubicBezTo>
                  <a:pt x="128102" y="379808"/>
                  <a:pt x="196542" y="224938"/>
                  <a:pt x="211711" y="165319"/>
                </a:cubicBezTo>
                <a:cubicBezTo>
                  <a:pt x="226880" y="105700"/>
                  <a:pt x="230761" y="107111"/>
                  <a:pt x="199011" y="80653"/>
                </a:cubicBezTo>
                <a:cubicBezTo>
                  <a:pt x="167261" y="54195"/>
                  <a:pt x="3219" y="-4014"/>
                  <a:pt x="44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518D1E99-2177-496D-A651-BD3F8519C2C0}"/>
              </a:ext>
            </a:extLst>
          </p:cNvPr>
          <p:cNvSpPr/>
          <p:nvPr/>
        </p:nvSpPr>
        <p:spPr>
          <a:xfrm>
            <a:off x="5240545" y="3538651"/>
            <a:ext cx="484045" cy="123577"/>
          </a:xfrm>
          <a:custGeom>
            <a:avLst/>
            <a:gdLst>
              <a:gd name="connsiteX0" fmla="*/ 322 w 484045"/>
              <a:gd name="connsiteY0" fmla="*/ 61799 h 123577"/>
              <a:gd name="connsiteX1" fmla="*/ 184472 w 484045"/>
              <a:gd name="connsiteY1" fmla="*/ 104132 h 123577"/>
              <a:gd name="connsiteX2" fmla="*/ 474455 w 484045"/>
              <a:gd name="connsiteY2" fmla="*/ 2532 h 123577"/>
              <a:gd name="connsiteX3" fmla="*/ 389788 w 484045"/>
              <a:gd name="connsiteY3" fmla="*/ 38516 h 123577"/>
              <a:gd name="connsiteX4" fmla="*/ 146372 w 484045"/>
              <a:gd name="connsiteY4" fmla="*/ 123182 h 123577"/>
              <a:gd name="connsiteX5" fmla="*/ 322 w 484045"/>
              <a:gd name="connsiteY5" fmla="*/ 61799 h 12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045" h="123577">
                <a:moveTo>
                  <a:pt x="322" y="61799"/>
                </a:moveTo>
                <a:cubicBezTo>
                  <a:pt x="6672" y="58624"/>
                  <a:pt x="105450" y="114010"/>
                  <a:pt x="184472" y="104132"/>
                </a:cubicBezTo>
                <a:cubicBezTo>
                  <a:pt x="263494" y="94254"/>
                  <a:pt x="440236" y="13468"/>
                  <a:pt x="474455" y="2532"/>
                </a:cubicBezTo>
                <a:cubicBezTo>
                  <a:pt x="508674" y="-8404"/>
                  <a:pt x="444468" y="18408"/>
                  <a:pt x="389788" y="38516"/>
                </a:cubicBezTo>
                <a:cubicBezTo>
                  <a:pt x="335108" y="58624"/>
                  <a:pt x="209872" y="117185"/>
                  <a:pt x="146372" y="123182"/>
                </a:cubicBezTo>
                <a:cubicBezTo>
                  <a:pt x="82872" y="129179"/>
                  <a:pt x="-6028" y="64974"/>
                  <a:pt x="322" y="61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C86D41C3-5832-4EAE-BD6A-9D3BBD07A1C7}"/>
              </a:ext>
            </a:extLst>
          </p:cNvPr>
          <p:cNvSpPr/>
          <p:nvPr/>
        </p:nvSpPr>
        <p:spPr>
          <a:xfrm>
            <a:off x="5098498" y="3089175"/>
            <a:ext cx="475732" cy="150675"/>
          </a:xfrm>
          <a:custGeom>
            <a:avLst/>
            <a:gdLst>
              <a:gd name="connsiteX0" fmla="*/ 552 w 475732"/>
              <a:gd name="connsiteY0" fmla="*/ 102758 h 150675"/>
              <a:gd name="connsiteX1" fmla="*/ 176235 w 475732"/>
              <a:gd name="connsiteY1" fmla="*/ 136625 h 150675"/>
              <a:gd name="connsiteX2" fmla="*/ 468335 w 475732"/>
              <a:gd name="connsiteY2" fmla="*/ 3275 h 150675"/>
              <a:gd name="connsiteX3" fmla="*/ 375202 w 475732"/>
              <a:gd name="connsiteY3" fmla="*/ 49842 h 150675"/>
              <a:gd name="connsiteX4" fmla="*/ 231269 w 475732"/>
              <a:gd name="connsiteY4" fmla="*/ 149325 h 150675"/>
              <a:gd name="connsiteX5" fmla="*/ 552 w 475732"/>
              <a:gd name="connsiteY5" fmla="*/ 102758 h 15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732" h="150675">
                <a:moveTo>
                  <a:pt x="552" y="102758"/>
                </a:moveTo>
                <a:cubicBezTo>
                  <a:pt x="-8620" y="100641"/>
                  <a:pt x="98271" y="153206"/>
                  <a:pt x="176235" y="136625"/>
                </a:cubicBezTo>
                <a:cubicBezTo>
                  <a:pt x="254199" y="120045"/>
                  <a:pt x="435174" y="17739"/>
                  <a:pt x="468335" y="3275"/>
                </a:cubicBezTo>
                <a:cubicBezTo>
                  <a:pt x="501496" y="-11189"/>
                  <a:pt x="414713" y="25500"/>
                  <a:pt x="375202" y="49842"/>
                </a:cubicBezTo>
                <a:cubicBezTo>
                  <a:pt x="335691" y="74184"/>
                  <a:pt x="287713" y="138742"/>
                  <a:pt x="231269" y="149325"/>
                </a:cubicBezTo>
                <a:cubicBezTo>
                  <a:pt x="174825" y="159908"/>
                  <a:pt x="9724" y="104875"/>
                  <a:pt x="552" y="102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0B4E0BFF-3BA9-4BD9-A1D7-1B73E7B3E77B}"/>
              </a:ext>
            </a:extLst>
          </p:cNvPr>
          <p:cNvSpPr/>
          <p:nvPr/>
        </p:nvSpPr>
        <p:spPr>
          <a:xfrm>
            <a:off x="3303168" y="2431919"/>
            <a:ext cx="184872" cy="273722"/>
          </a:xfrm>
          <a:custGeom>
            <a:avLst/>
            <a:gdLst>
              <a:gd name="connsiteX0" fmla="*/ 184570 w 184872"/>
              <a:gd name="connsiteY0" fmla="*/ 131 h 273722"/>
              <a:gd name="connsiteX1" fmla="*/ 73445 w 184872"/>
              <a:gd name="connsiteY1" fmla="*/ 87444 h 273722"/>
              <a:gd name="connsiteX2" fmla="*/ 5182 w 184872"/>
              <a:gd name="connsiteY2" fmla="*/ 266831 h 273722"/>
              <a:gd name="connsiteX3" fmla="*/ 8357 w 184872"/>
              <a:gd name="connsiteY3" fmla="*/ 223969 h 273722"/>
              <a:gd name="connsiteX4" fmla="*/ 36932 w 184872"/>
              <a:gd name="connsiteY4" fmla="*/ 104906 h 273722"/>
              <a:gd name="connsiteX5" fmla="*/ 184570 w 184872"/>
              <a:gd name="connsiteY5" fmla="*/ 131 h 27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872" h="273722">
                <a:moveTo>
                  <a:pt x="184570" y="131"/>
                </a:moveTo>
                <a:cubicBezTo>
                  <a:pt x="190655" y="-2779"/>
                  <a:pt x="103343" y="42994"/>
                  <a:pt x="73445" y="87444"/>
                </a:cubicBezTo>
                <a:cubicBezTo>
                  <a:pt x="43547" y="131894"/>
                  <a:pt x="16030" y="244077"/>
                  <a:pt x="5182" y="266831"/>
                </a:cubicBezTo>
                <a:cubicBezTo>
                  <a:pt x="-5666" y="289585"/>
                  <a:pt x="3065" y="250957"/>
                  <a:pt x="8357" y="223969"/>
                </a:cubicBezTo>
                <a:cubicBezTo>
                  <a:pt x="13649" y="196982"/>
                  <a:pt x="8357" y="138244"/>
                  <a:pt x="36932" y="104906"/>
                </a:cubicBezTo>
                <a:cubicBezTo>
                  <a:pt x="65507" y="71569"/>
                  <a:pt x="178485" y="3041"/>
                  <a:pt x="184570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23896630-5B51-42DE-B946-C04749F2D4BA}"/>
              </a:ext>
            </a:extLst>
          </p:cNvPr>
          <p:cNvSpPr/>
          <p:nvPr/>
        </p:nvSpPr>
        <p:spPr>
          <a:xfrm>
            <a:off x="5455921" y="4200347"/>
            <a:ext cx="170390" cy="232160"/>
          </a:xfrm>
          <a:custGeom>
            <a:avLst/>
            <a:gdLst>
              <a:gd name="connsiteX0" fmla="*/ 170179 w 170390"/>
              <a:gd name="connsiteY0" fmla="*/ 231953 h 232160"/>
              <a:gd name="connsiteX1" fmla="*/ 119379 w 170390"/>
              <a:gd name="connsiteY1" fmla="*/ 62620 h 232160"/>
              <a:gd name="connsiteX2" fmla="*/ 93979 w 170390"/>
              <a:gd name="connsiteY2" fmla="*/ 26636 h 232160"/>
              <a:gd name="connsiteX3" fmla="*/ 41062 w 170390"/>
              <a:gd name="connsiteY3" fmla="*/ 20286 h 232160"/>
              <a:gd name="connsiteX4" fmla="*/ 846 w 170390"/>
              <a:gd name="connsiteY4" fmla="*/ 94370 h 232160"/>
              <a:gd name="connsiteX5" fmla="*/ 15662 w 170390"/>
              <a:gd name="connsiteY5" fmla="*/ 54153 h 232160"/>
              <a:gd name="connsiteX6" fmla="*/ 38946 w 170390"/>
              <a:gd name="connsiteY6" fmla="*/ 5470 h 232160"/>
              <a:gd name="connsiteX7" fmla="*/ 98212 w 170390"/>
              <a:gd name="connsiteY7" fmla="*/ 24520 h 232160"/>
              <a:gd name="connsiteX8" fmla="*/ 170179 w 170390"/>
              <a:gd name="connsiteY8" fmla="*/ 231953 h 23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390" h="232160">
                <a:moveTo>
                  <a:pt x="170179" y="231953"/>
                </a:moveTo>
                <a:cubicBezTo>
                  <a:pt x="173707" y="238303"/>
                  <a:pt x="132079" y="96839"/>
                  <a:pt x="119379" y="62620"/>
                </a:cubicBezTo>
                <a:cubicBezTo>
                  <a:pt x="106679" y="28401"/>
                  <a:pt x="107032" y="33692"/>
                  <a:pt x="93979" y="26636"/>
                </a:cubicBezTo>
                <a:cubicBezTo>
                  <a:pt x="80926" y="19580"/>
                  <a:pt x="56584" y="8997"/>
                  <a:pt x="41062" y="20286"/>
                </a:cubicBezTo>
                <a:cubicBezTo>
                  <a:pt x="25540" y="31575"/>
                  <a:pt x="5079" y="88726"/>
                  <a:pt x="846" y="94370"/>
                </a:cubicBezTo>
                <a:cubicBezTo>
                  <a:pt x="-3387" y="100014"/>
                  <a:pt x="9312" y="68970"/>
                  <a:pt x="15662" y="54153"/>
                </a:cubicBezTo>
                <a:cubicBezTo>
                  <a:pt x="22012" y="39336"/>
                  <a:pt x="25188" y="10409"/>
                  <a:pt x="38946" y="5470"/>
                </a:cubicBezTo>
                <a:cubicBezTo>
                  <a:pt x="52704" y="531"/>
                  <a:pt x="75634" y="-10052"/>
                  <a:pt x="98212" y="24520"/>
                </a:cubicBezTo>
                <a:cubicBezTo>
                  <a:pt x="120790" y="59092"/>
                  <a:pt x="166651" y="225603"/>
                  <a:pt x="170179" y="2319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E10D3439-0386-46DE-AC15-6B6FFF8B1DD4}"/>
              </a:ext>
            </a:extLst>
          </p:cNvPr>
          <p:cNvSpPr/>
          <p:nvPr/>
        </p:nvSpPr>
        <p:spPr>
          <a:xfrm>
            <a:off x="5506893" y="4258851"/>
            <a:ext cx="41584" cy="146462"/>
          </a:xfrm>
          <a:custGeom>
            <a:avLst/>
            <a:gdLst>
              <a:gd name="connsiteX0" fmla="*/ 145 w 41584"/>
              <a:gd name="connsiteY0" fmla="*/ 412 h 146462"/>
              <a:gd name="connsiteX1" fmla="*/ 27132 w 41584"/>
              <a:gd name="connsiteY1" fmla="*/ 94074 h 146462"/>
              <a:gd name="connsiteX2" fmla="*/ 11257 w 41584"/>
              <a:gd name="connsiteY2" fmla="*/ 146462 h 146462"/>
              <a:gd name="connsiteX3" fmla="*/ 23957 w 41584"/>
              <a:gd name="connsiteY3" fmla="*/ 94074 h 146462"/>
              <a:gd name="connsiteX4" fmla="*/ 41420 w 41584"/>
              <a:gd name="connsiteY4" fmla="*/ 60737 h 146462"/>
              <a:gd name="connsiteX5" fmla="*/ 145 w 41584"/>
              <a:gd name="connsiteY5" fmla="*/ 412 h 14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84" h="146462">
                <a:moveTo>
                  <a:pt x="145" y="412"/>
                </a:moveTo>
                <a:cubicBezTo>
                  <a:pt x="-2236" y="5968"/>
                  <a:pt x="25280" y="69732"/>
                  <a:pt x="27132" y="94074"/>
                </a:cubicBezTo>
                <a:cubicBezTo>
                  <a:pt x="28984" y="118416"/>
                  <a:pt x="11786" y="146462"/>
                  <a:pt x="11257" y="146462"/>
                </a:cubicBezTo>
                <a:cubicBezTo>
                  <a:pt x="10728" y="146462"/>
                  <a:pt x="18930" y="108361"/>
                  <a:pt x="23957" y="94074"/>
                </a:cubicBezTo>
                <a:cubicBezTo>
                  <a:pt x="28984" y="79787"/>
                  <a:pt x="43272" y="74495"/>
                  <a:pt x="41420" y="60737"/>
                </a:cubicBezTo>
                <a:cubicBezTo>
                  <a:pt x="39568" y="46979"/>
                  <a:pt x="2526" y="-5144"/>
                  <a:pt x="145" y="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7F260070-AD03-4699-A7D8-966FAB466EFB}"/>
              </a:ext>
            </a:extLst>
          </p:cNvPr>
          <p:cNvSpPr/>
          <p:nvPr/>
        </p:nvSpPr>
        <p:spPr>
          <a:xfrm>
            <a:off x="5483703" y="4336153"/>
            <a:ext cx="173770" cy="617500"/>
          </a:xfrm>
          <a:custGeom>
            <a:avLst/>
            <a:gdLst>
              <a:gd name="connsiteX0" fmla="*/ 1110 w 173770"/>
              <a:gd name="connsiteY0" fmla="*/ 897 h 617500"/>
              <a:gd name="connsiteX1" fmla="*/ 55085 w 173770"/>
              <a:gd name="connsiteY1" fmla="*/ 246960 h 617500"/>
              <a:gd name="connsiteX2" fmla="*/ 169385 w 173770"/>
              <a:gd name="connsiteY2" fmla="*/ 605735 h 617500"/>
              <a:gd name="connsiteX3" fmla="*/ 151922 w 173770"/>
              <a:gd name="connsiteY3" fmla="*/ 537472 h 617500"/>
              <a:gd name="connsiteX4" fmla="*/ 128110 w 173770"/>
              <a:gd name="connsiteY4" fmla="*/ 445397 h 617500"/>
              <a:gd name="connsiteX5" fmla="*/ 101122 w 173770"/>
              <a:gd name="connsiteY5" fmla="*/ 332685 h 617500"/>
              <a:gd name="connsiteX6" fmla="*/ 1110 w 173770"/>
              <a:gd name="connsiteY6" fmla="*/ 897 h 6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770" h="617500">
                <a:moveTo>
                  <a:pt x="1110" y="897"/>
                </a:moveTo>
                <a:cubicBezTo>
                  <a:pt x="-6563" y="-13391"/>
                  <a:pt x="27039" y="146154"/>
                  <a:pt x="55085" y="246960"/>
                </a:cubicBezTo>
                <a:cubicBezTo>
                  <a:pt x="83131" y="347766"/>
                  <a:pt x="153246" y="557316"/>
                  <a:pt x="169385" y="605735"/>
                </a:cubicBezTo>
                <a:cubicBezTo>
                  <a:pt x="185524" y="654154"/>
                  <a:pt x="151922" y="537472"/>
                  <a:pt x="151922" y="537472"/>
                </a:cubicBezTo>
                <a:cubicBezTo>
                  <a:pt x="145043" y="510749"/>
                  <a:pt x="136577" y="479528"/>
                  <a:pt x="128110" y="445397"/>
                </a:cubicBezTo>
                <a:cubicBezTo>
                  <a:pt x="119643" y="411266"/>
                  <a:pt x="120437" y="403329"/>
                  <a:pt x="101122" y="332685"/>
                </a:cubicBezTo>
                <a:cubicBezTo>
                  <a:pt x="81807" y="262041"/>
                  <a:pt x="8783" y="15185"/>
                  <a:pt x="1110" y="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89973803-E8B0-42C4-BB68-7B42913F681F}"/>
              </a:ext>
            </a:extLst>
          </p:cNvPr>
          <p:cNvSpPr/>
          <p:nvPr/>
        </p:nvSpPr>
        <p:spPr>
          <a:xfrm>
            <a:off x="5485735" y="4452189"/>
            <a:ext cx="101214" cy="375189"/>
          </a:xfrm>
          <a:custGeom>
            <a:avLst/>
            <a:gdLst>
              <a:gd name="connsiteX0" fmla="*/ 665 w 101214"/>
              <a:gd name="connsiteY0" fmla="*/ 749 h 375189"/>
              <a:gd name="connsiteX1" fmla="*/ 57815 w 101214"/>
              <a:gd name="connsiteY1" fmla="*/ 205536 h 375189"/>
              <a:gd name="connsiteX2" fmla="*/ 100678 w 101214"/>
              <a:gd name="connsiteY2" fmla="*/ 369049 h 375189"/>
              <a:gd name="connsiteX3" fmla="*/ 78453 w 101214"/>
              <a:gd name="connsiteY3" fmla="*/ 321424 h 375189"/>
              <a:gd name="connsiteX4" fmla="*/ 29240 w 101214"/>
              <a:gd name="connsiteY4" fmla="*/ 142036 h 375189"/>
              <a:gd name="connsiteX5" fmla="*/ 665 w 101214"/>
              <a:gd name="connsiteY5" fmla="*/ 749 h 37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214" h="375189">
                <a:moveTo>
                  <a:pt x="665" y="749"/>
                </a:moveTo>
                <a:cubicBezTo>
                  <a:pt x="5428" y="11332"/>
                  <a:pt x="41146" y="144153"/>
                  <a:pt x="57815" y="205536"/>
                </a:cubicBezTo>
                <a:cubicBezTo>
                  <a:pt x="74484" y="266919"/>
                  <a:pt x="97238" y="349734"/>
                  <a:pt x="100678" y="369049"/>
                </a:cubicBezTo>
                <a:cubicBezTo>
                  <a:pt x="104118" y="388364"/>
                  <a:pt x="90359" y="359260"/>
                  <a:pt x="78453" y="321424"/>
                </a:cubicBezTo>
                <a:cubicBezTo>
                  <a:pt x="66547" y="283589"/>
                  <a:pt x="40617" y="189661"/>
                  <a:pt x="29240" y="142036"/>
                </a:cubicBezTo>
                <a:cubicBezTo>
                  <a:pt x="17863" y="94411"/>
                  <a:pt x="-4098" y="-9834"/>
                  <a:pt x="665" y="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896D4C7C-B758-4C48-99B1-D8440FF18ED9}"/>
              </a:ext>
            </a:extLst>
          </p:cNvPr>
          <p:cNvSpPr/>
          <p:nvPr/>
        </p:nvSpPr>
        <p:spPr>
          <a:xfrm>
            <a:off x="5684247" y="5157950"/>
            <a:ext cx="80563" cy="481942"/>
          </a:xfrm>
          <a:custGeom>
            <a:avLst/>
            <a:gdLst>
              <a:gd name="connsiteX0" fmla="*/ 591 w 80563"/>
              <a:gd name="connsiteY0" fmla="*/ 1425 h 481942"/>
              <a:gd name="connsiteX1" fmla="*/ 40278 w 80563"/>
              <a:gd name="connsiteY1" fmla="*/ 164938 h 481942"/>
              <a:gd name="connsiteX2" fmla="*/ 60916 w 80563"/>
              <a:gd name="connsiteY2" fmla="*/ 277650 h 481942"/>
              <a:gd name="connsiteX3" fmla="*/ 73616 w 80563"/>
              <a:gd name="connsiteY3" fmla="*/ 474500 h 481942"/>
              <a:gd name="connsiteX4" fmla="*/ 76791 w 80563"/>
              <a:gd name="connsiteY4" fmla="*/ 423700 h 481942"/>
              <a:gd name="connsiteX5" fmla="*/ 73616 w 80563"/>
              <a:gd name="connsiteY5" fmla="*/ 264950 h 481942"/>
              <a:gd name="connsiteX6" fmla="*/ 591 w 80563"/>
              <a:gd name="connsiteY6" fmla="*/ 1425 h 48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63" h="481942">
                <a:moveTo>
                  <a:pt x="591" y="1425"/>
                </a:moveTo>
                <a:cubicBezTo>
                  <a:pt x="-4965" y="-15244"/>
                  <a:pt x="30224" y="118901"/>
                  <a:pt x="40278" y="164938"/>
                </a:cubicBezTo>
                <a:cubicBezTo>
                  <a:pt x="50332" y="210976"/>
                  <a:pt x="55360" y="226056"/>
                  <a:pt x="60916" y="277650"/>
                </a:cubicBezTo>
                <a:cubicBezTo>
                  <a:pt x="66472" y="329244"/>
                  <a:pt x="70970" y="450158"/>
                  <a:pt x="73616" y="474500"/>
                </a:cubicBezTo>
                <a:cubicBezTo>
                  <a:pt x="76262" y="498842"/>
                  <a:pt x="76791" y="458625"/>
                  <a:pt x="76791" y="423700"/>
                </a:cubicBezTo>
                <a:cubicBezTo>
                  <a:pt x="76791" y="388775"/>
                  <a:pt x="87110" y="335064"/>
                  <a:pt x="73616" y="264950"/>
                </a:cubicBezTo>
                <a:cubicBezTo>
                  <a:pt x="60122" y="194836"/>
                  <a:pt x="6147" y="18094"/>
                  <a:pt x="591" y="1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A0074186-A09C-43B6-987F-02EFC2F7081F}"/>
              </a:ext>
            </a:extLst>
          </p:cNvPr>
          <p:cNvSpPr/>
          <p:nvPr/>
        </p:nvSpPr>
        <p:spPr>
          <a:xfrm>
            <a:off x="5735638" y="5695682"/>
            <a:ext cx="38117" cy="272478"/>
          </a:xfrm>
          <a:custGeom>
            <a:avLst/>
            <a:gdLst>
              <a:gd name="connsiteX0" fmla="*/ 23812 w 38117"/>
              <a:gd name="connsiteY0" fmla="*/ 268 h 272478"/>
              <a:gd name="connsiteX1" fmla="*/ 19050 w 38117"/>
              <a:gd name="connsiteY1" fmla="*/ 160606 h 272478"/>
              <a:gd name="connsiteX2" fmla="*/ 0 w 38117"/>
              <a:gd name="connsiteY2" fmla="*/ 271731 h 272478"/>
              <a:gd name="connsiteX3" fmla="*/ 19050 w 38117"/>
              <a:gd name="connsiteY3" fmla="*/ 205056 h 272478"/>
              <a:gd name="connsiteX4" fmla="*/ 38100 w 38117"/>
              <a:gd name="connsiteY4" fmla="*/ 124093 h 272478"/>
              <a:gd name="connsiteX5" fmla="*/ 23812 w 38117"/>
              <a:gd name="connsiteY5" fmla="*/ 268 h 27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17" h="272478">
                <a:moveTo>
                  <a:pt x="23812" y="268"/>
                </a:moveTo>
                <a:cubicBezTo>
                  <a:pt x="20637" y="6353"/>
                  <a:pt x="23019" y="115362"/>
                  <a:pt x="19050" y="160606"/>
                </a:cubicBezTo>
                <a:cubicBezTo>
                  <a:pt x="15081" y="205850"/>
                  <a:pt x="0" y="264323"/>
                  <a:pt x="0" y="271731"/>
                </a:cubicBezTo>
                <a:cubicBezTo>
                  <a:pt x="0" y="279139"/>
                  <a:pt x="12700" y="229662"/>
                  <a:pt x="19050" y="205056"/>
                </a:cubicBezTo>
                <a:cubicBezTo>
                  <a:pt x="25400" y="180450"/>
                  <a:pt x="37571" y="155049"/>
                  <a:pt x="38100" y="124093"/>
                </a:cubicBezTo>
                <a:cubicBezTo>
                  <a:pt x="38629" y="93137"/>
                  <a:pt x="26987" y="-5817"/>
                  <a:pt x="23812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C812E20A-5CEC-468E-9382-1C7C71358D85}"/>
              </a:ext>
            </a:extLst>
          </p:cNvPr>
          <p:cNvSpPr/>
          <p:nvPr/>
        </p:nvSpPr>
        <p:spPr>
          <a:xfrm>
            <a:off x="5700360" y="5852814"/>
            <a:ext cx="74928" cy="394683"/>
          </a:xfrm>
          <a:custGeom>
            <a:avLst/>
            <a:gdLst>
              <a:gd name="connsiteX0" fmla="*/ 28928 w 74928"/>
              <a:gd name="connsiteY0" fmla="*/ 299 h 394683"/>
              <a:gd name="connsiteX1" fmla="*/ 11465 w 74928"/>
              <a:gd name="connsiteY1" fmla="*/ 173336 h 394683"/>
              <a:gd name="connsiteX2" fmla="*/ 17815 w 74928"/>
              <a:gd name="connsiteY2" fmla="*/ 232074 h 394683"/>
              <a:gd name="connsiteX3" fmla="*/ 73378 w 74928"/>
              <a:gd name="connsiteY3" fmla="*/ 390824 h 394683"/>
              <a:gd name="connsiteX4" fmla="*/ 54328 w 74928"/>
              <a:gd name="connsiteY4" fmla="*/ 335261 h 394683"/>
              <a:gd name="connsiteX5" fmla="*/ 353 w 74928"/>
              <a:gd name="connsiteY5" fmla="*/ 219374 h 394683"/>
              <a:gd name="connsiteX6" fmla="*/ 28928 w 74928"/>
              <a:gd name="connsiteY6" fmla="*/ 299 h 39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928" h="394683">
                <a:moveTo>
                  <a:pt x="28928" y="299"/>
                </a:moveTo>
                <a:cubicBezTo>
                  <a:pt x="30780" y="-7374"/>
                  <a:pt x="13317" y="134707"/>
                  <a:pt x="11465" y="173336"/>
                </a:cubicBezTo>
                <a:cubicBezTo>
                  <a:pt x="9613" y="211965"/>
                  <a:pt x="7496" y="195826"/>
                  <a:pt x="17815" y="232074"/>
                </a:cubicBezTo>
                <a:cubicBezTo>
                  <a:pt x="28134" y="268322"/>
                  <a:pt x="67293" y="373626"/>
                  <a:pt x="73378" y="390824"/>
                </a:cubicBezTo>
                <a:cubicBezTo>
                  <a:pt x="79463" y="408022"/>
                  <a:pt x="66499" y="363836"/>
                  <a:pt x="54328" y="335261"/>
                </a:cubicBezTo>
                <a:cubicBezTo>
                  <a:pt x="42157" y="306686"/>
                  <a:pt x="4322" y="272820"/>
                  <a:pt x="353" y="219374"/>
                </a:cubicBezTo>
                <a:cubicBezTo>
                  <a:pt x="-3616" y="165928"/>
                  <a:pt x="27076" y="7972"/>
                  <a:pt x="28928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1B1A57FC-CE4E-4FFA-950A-48767CF7FBA3}"/>
              </a:ext>
            </a:extLst>
          </p:cNvPr>
          <p:cNvSpPr/>
          <p:nvPr/>
        </p:nvSpPr>
        <p:spPr>
          <a:xfrm>
            <a:off x="5726776" y="6179748"/>
            <a:ext cx="161852" cy="289414"/>
          </a:xfrm>
          <a:custGeom>
            <a:avLst/>
            <a:gdLst>
              <a:gd name="connsiteX0" fmla="*/ 5687 w 161852"/>
              <a:gd name="connsiteY0" fmla="*/ 390 h 289414"/>
              <a:gd name="connsiteX1" fmla="*/ 19974 w 161852"/>
              <a:gd name="connsiteY1" fmla="*/ 108340 h 289414"/>
              <a:gd name="connsiteX2" fmla="*/ 159674 w 161852"/>
              <a:gd name="connsiteY2" fmla="*/ 286140 h 289414"/>
              <a:gd name="connsiteX3" fmla="*/ 102524 w 161852"/>
              <a:gd name="connsiteY3" fmla="*/ 217877 h 289414"/>
              <a:gd name="connsiteX4" fmla="*/ 66012 w 161852"/>
              <a:gd name="connsiteY4" fmla="*/ 144852 h 289414"/>
              <a:gd name="connsiteX5" fmla="*/ 5687 w 161852"/>
              <a:gd name="connsiteY5" fmla="*/ 390 h 28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852" h="289414">
                <a:moveTo>
                  <a:pt x="5687" y="390"/>
                </a:moveTo>
                <a:cubicBezTo>
                  <a:pt x="-1986" y="-5695"/>
                  <a:pt x="-5691" y="60715"/>
                  <a:pt x="19974" y="108340"/>
                </a:cubicBezTo>
                <a:cubicBezTo>
                  <a:pt x="45639" y="155965"/>
                  <a:pt x="145916" y="267884"/>
                  <a:pt x="159674" y="286140"/>
                </a:cubicBezTo>
                <a:cubicBezTo>
                  <a:pt x="173432" y="304396"/>
                  <a:pt x="118134" y="241425"/>
                  <a:pt x="102524" y="217877"/>
                </a:cubicBezTo>
                <a:cubicBezTo>
                  <a:pt x="86914" y="194329"/>
                  <a:pt x="81358" y="177660"/>
                  <a:pt x="66012" y="144852"/>
                </a:cubicBezTo>
                <a:cubicBezTo>
                  <a:pt x="50666" y="112044"/>
                  <a:pt x="13360" y="6475"/>
                  <a:pt x="5687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D7B747D2-6110-4047-B440-80F5FB4634E3}"/>
              </a:ext>
            </a:extLst>
          </p:cNvPr>
          <p:cNvSpPr/>
          <p:nvPr/>
        </p:nvSpPr>
        <p:spPr>
          <a:xfrm>
            <a:off x="5983804" y="4133035"/>
            <a:ext cx="203241" cy="250723"/>
          </a:xfrm>
          <a:custGeom>
            <a:avLst/>
            <a:gdLst>
              <a:gd name="connsiteX0" fmla="*/ 13 w 203241"/>
              <a:gd name="connsiteY0" fmla="*/ 815 h 250723"/>
              <a:gd name="connsiteX1" fmla="*/ 88913 w 203241"/>
              <a:gd name="connsiteY1" fmla="*/ 51615 h 250723"/>
              <a:gd name="connsiteX2" fmla="*/ 201096 w 203241"/>
              <a:gd name="connsiteY2" fmla="*/ 246348 h 250723"/>
              <a:gd name="connsiteX3" fmla="*/ 156646 w 203241"/>
              <a:gd name="connsiteY3" fmla="*/ 178615 h 250723"/>
              <a:gd name="connsiteX4" fmla="*/ 82563 w 203241"/>
              <a:gd name="connsiteY4" fmla="*/ 79132 h 250723"/>
              <a:gd name="connsiteX5" fmla="*/ 13 w 203241"/>
              <a:gd name="connsiteY5" fmla="*/ 815 h 25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241" h="250723">
                <a:moveTo>
                  <a:pt x="13" y="815"/>
                </a:moveTo>
                <a:cubicBezTo>
                  <a:pt x="1071" y="-3771"/>
                  <a:pt x="55399" y="10693"/>
                  <a:pt x="88913" y="51615"/>
                </a:cubicBezTo>
                <a:cubicBezTo>
                  <a:pt x="122427" y="92537"/>
                  <a:pt x="189807" y="225181"/>
                  <a:pt x="201096" y="246348"/>
                </a:cubicBezTo>
                <a:cubicBezTo>
                  <a:pt x="212385" y="267515"/>
                  <a:pt x="176401" y="206484"/>
                  <a:pt x="156646" y="178615"/>
                </a:cubicBezTo>
                <a:cubicBezTo>
                  <a:pt x="136891" y="150746"/>
                  <a:pt x="106552" y="106296"/>
                  <a:pt x="82563" y="79132"/>
                </a:cubicBezTo>
                <a:cubicBezTo>
                  <a:pt x="58574" y="51968"/>
                  <a:pt x="-1045" y="5401"/>
                  <a:pt x="13" y="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899EE324-14E1-4F96-A219-CFAB8657467F}"/>
              </a:ext>
            </a:extLst>
          </p:cNvPr>
          <p:cNvSpPr/>
          <p:nvPr/>
        </p:nvSpPr>
        <p:spPr>
          <a:xfrm>
            <a:off x="6121400" y="4252383"/>
            <a:ext cx="399011" cy="353578"/>
          </a:xfrm>
          <a:custGeom>
            <a:avLst/>
            <a:gdLst>
              <a:gd name="connsiteX0" fmla="*/ 0 w 399011"/>
              <a:gd name="connsiteY0" fmla="*/ 0 h 353578"/>
              <a:gd name="connsiteX1" fmla="*/ 205317 w 399011"/>
              <a:gd name="connsiteY1" fmla="*/ 154517 h 353578"/>
              <a:gd name="connsiteX2" fmla="*/ 319617 w 399011"/>
              <a:gd name="connsiteY2" fmla="*/ 237067 h 353578"/>
              <a:gd name="connsiteX3" fmla="*/ 395817 w 399011"/>
              <a:gd name="connsiteY3" fmla="*/ 351367 h 353578"/>
              <a:gd name="connsiteX4" fmla="*/ 368300 w 399011"/>
              <a:gd name="connsiteY4" fmla="*/ 302684 h 353578"/>
              <a:gd name="connsiteX5" fmla="*/ 222250 w 399011"/>
              <a:gd name="connsiteY5" fmla="*/ 184150 h 353578"/>
              <a:gd name="connsiteX6" fmla="*/ 0 w 399011"/>
              <a:gd name="connsiteY6" fmla="*/ 0 h 35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011" h="353578">
                <a:moveTo>
                  <a:pt x="0" y="0"/>
                </a:moveTo>
                <a:lnTo>
                  <a:pt x="205317" y="154517"/>
                </a:lnTo>
                <a:cubicBezTo>
                  <a:pt x="258586" y="194028"/>
                  <a:pt x="287867" y="204259"/>
                  <a:pt x="319617" y="237067"/>
                </a:cubicBezTo>
                <a:cubicBezTo>
                  <a:pt x="351367" y="269875"/>
                  <a:pt x="387703" y="340431"/>
                  <a:pt x="395817" y="351367"/>
                </a:cubicBezTo>
                <a:cubicBezTo>
                  <a:pt x="403931" y="362303"/>
                  <a:pt x="397228" y="330553"/>
                  <a:pt x="368300" y="302684"/>
                </a:cubicBezTo>
                <a:cubicBezTo>
                  <a:pt x="339372" y="274815"/>
                  <a:pt x="222250" y="184150"/>
                  <a:pt x="222250" y="1841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C72D6A56-C4E6-40D5-8640-02487CB1C7D9}"/>
              </a:ext>
            </a:extLst>
          </p:cNvPr>
          <p:cNvSpPr/>
          <p:nvPr/>
        </p:nvSpPr>
        <p:spPr>
          <a:xfrm>
            <a:off x="6458474" y="4619619"/>
            <a:ext cx="75964" cy="368798"/>
          </a:xfrm>
          <a:custGeom>
            <a:avLst/>
            <a:gdLst>
              <a:gd name="connsiteX0" fmla="*/ 55039 w 75964"/>
              <a:gd name="connsiteY0" fmla="*/ 6 h 368798"/>
              <a:gd name="connsiteX1" fmla="*/ 74089 w 75964"/>
              <a:gd name="connsiteY1" fmla="*/ 177806 h 368798"/>
              <a:gd name="connsiteX2" fmla="*/ 1064 w 75964"/>
              <a:gd name="connsiteY2" fmla="*/ 365131 h 368798"/>
              <a:gd name="connsiteX3" fmla="*/ 32814 w 75964"/>
              <a:gd name="connsiteY3" fmla="*/ 292106 h 368798"/>
              <a:gd name="connsiteX4" fmla="*/ 62976 w 75964"/>
              <a:gd name="connsiteY4" fmla="*/ 171456 h 368798"/>
              <a:gd name="connsiteX5" fmla="*/ 55039 w 75964"/>
              <a:gd name="connsiteY5" fmla="*/ 6 h 36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964" h="368798">
                <a:moveTo>
                  <a:pt x="55039" y="6"/>
                </a:moveTo>
                <a:cubicBezTo>
                  <a:pt x="56891" y="1064"/>
                  <a:pt x="83085" y="116952"/>
                  <a:pt x="74089" y="177806"/>
                </a:cubicBezTo>
                <a:cubicBezTo>
                  <a:pt x="65093" y="238660"/>
                  <a:pt x="7943" y="346081"/>
                  <a:pt x="1064" y="365131"/>
                </a:cubicBezTo>
                <a:cubicBezTo>
                  <a:pt x="-5815" y="384181"/>
                  <a:pt x="22495" y="324385"/>
                  <a:pt x="32814" y="292106"/>
                </a:cubicBezTo>
                <a:cubicBezTo>
                  <a:pt x="43133" y="259827"/>
                  <a:pt x="60330" y="218552"/>
                  <a:pt x="62976" y="171456"/>
                </a:cubicBezTo>
                <a:cubicBezTo>
                  <a:pt x="65622" y="124360"/>
                  <a:pt x="53187" y="-1052"/>
                  <a:pt x="5503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FAE2BBA2-5C96-48EA-86CB-92A74D0FB3B1}"/>
              </a:ext>
            </a:extLst>
          </p:cNvPr>
          <p:cNvSpPr/>
          <p:nvPr/>
        </p:nvSpPr>
        <p:spPr>
          <a:xfrm>
            <a:off x="6510283" y="4809501"/>
            <a:ext cx="51507" cy="358169"/>
          </a:xfrm>
          <a:custGeom>
            <a:avLst/>
            <a:gdLst>
              <a:gd name="connsiteX0" fmla="*/ 39742 w 51507"/>
              <a:gd name="connsiteY0" fmla="*/ 624 h 358169"/>
              <a:gd name="connsiteX1" fmla="*/ 19105 w 51507"/>
              <a:gd name="connsiteY1" fmla="*/ 103812 h 358169"/>
              <a:gd name="connsiteX2" fmla="*/ 20692 w 51507"/>
              <a:gd name="connsiteY2" fmla="*/ 129212 h 358169"/>
              <a:gd name="connsiteX3" fmla="*/ 30217 w 51507"/>
              <a:gd name="connsiteY3" fmla="*/ 173662 h 358169"/>
              <a:gd name="connsiteX4" fmla="*/ 41330 w 51507"/>
              <a:gd name="connsiteY4" fmla="*/ 227637 h 358169"/>
              <a:gd name="connsiteX5" fmla="*/ 50855 w 51507"/>
              <a:gd name="connsiteY5" fmla="*/ 260974 h 358169"/>
              <a:gd name="connsiteX6" fmla="*/ 22280 w 51507"/>
              <a:gd name="connsiteY6" fmla="*/ 357812 h 358169"/>
              <a:gd name="connsiteX7" fmla="*/ 44505 w 51507"/>
              <a:gd name="connsiteY7" fmla="*/ 291137 h 358169"/>
              <a:gd name="connsiteX8" fmla="*/ 28630 w 51507"/>
              <a:gd name="connsiteY8" fmla="*/ 222874 h 358169"/>
              <a:gd name="connsiteX9" fmla="*/ 55 w 51507"/>
              <a:gd name="connsiteY9" fmla="*/ 157787 h 358169"/>
              <a:gd name="connsiteX10" fmla="*/ 39742 w 51507"/>
              <a:gd name="connsiteY10" fmla="*/ 624 h 35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507" h="358169">
                <a:moveTo>
                  <a:pt x="39742" y="624"/>
                </a:moveTo>
                <a:cubicBezTo>
                  <a:pt x="42917" y="-8372"/>
                  <a:pt x="22280" y="82381"/>
                  <a:pt x="19105" y="103812"/>
                </a:cubicBezTo>
                <a:cubicBezTo>
                  <a:pt x="15930" y="125243"/>
                  <a:pt x="18840" y="117570"/>
                  <a:pt x="20692" y="129212"/>
                </a:cubicBezTo>
                <a:cubicBezTo>
                  <a:pt x="22544" y="140854"/>
                  <a:pt x="26777" y="157258"/>
                  <a:pt x="30217" y="173662"/>
                </a:cubicBezTo>
                <a:cubicBezTo>
                  <a:pt x="33657" y="190066"/>
                  <a:pt x="37890" y="213085"/>
                  <a:pt x="41330" y="227637"/>
                </a:cubicBezTo>
                <a:cubicBezTo>
                  <a:pt x="44770" y="242189"/>
                  <a:pt x="54030" y="239278"/>
                  <a:pt x="50855" y="260974"/>
                </a:cubicBezTo>
                <a:cubicBezTo>
                  <a:pt x="47680" y="282670"/>
                  <a:pt x="23338" y="352785"/>
                  <a:pt x="22280" y="357812"/>
                </a:cubicBezTo>
                <a:cubicBezTo>
                  <a:pt x="21222" y="362839"/>
                  <a:pt x="43447" y="313627"/>
                  <a:pt x="44505" y="291137"/>
                </a:cubicBezTo>
                <a:cubicBezTo>
                  <a:pt x="45563" y="268647"/>
                  <a:pt x="36038" y="245099"/>
                  <a:pt x="28630" y="222874"/>
                </a:cubicBezTo>
                <a:cubicBezTo>
                  <a:pt x="21222" y="200649"/>
                  <a:pt x="-1268" y="191918"/>
                  <a:pt x="55" y="157787"/>
                </a:cubicBezTo>
                <a:cubicBezTo>
                  <a:pt x="1378" y="123656"/>
                  <a:pt x="36567" y="9620"/>
                  <a:pt x="39742" y="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FA9876F9-1411-400E-A45C-51E5BD9DE6B4}"/>
              </a:ext>
            </a:extLst>
          </p:cNvPr>
          <p:cNvSpPr/>
          <p:nvPr/>
        </p:nvSpPr>
        <p:spPr>
          <a:xfrm>
            <a:off x="6562725" y="5164138"/>
            <a:ext cx="250170" cy="265126"/>
          </a:xfrm>
          <a:custGeom>
            <a:avLst/>
            <a:gdLst>
              <a:gd name="connsiteX0" fmla="*/ 0 w 250170"/>
              <a:gd name="connsiteY0" fmla="*/ 0 h 265126"/>
              <a:gd name="connsiteX1" fmla="*/ 185738 w 250170"/>
              <a:gd name="connsiteY1" fmla="*/ 117475 h 265126"/>
              <a:gd name="connsiteX2" fmla="*/ 238125 w 250170"/>
              <a:gd name="connsiteY2" fmla="*/ 149225 h 265126"/>
              <a:gd name="connsiteX3" fmla="*/ 239713 w 250170"/>
              <a:gd name="connsiteY3" fmla="*/ 265112 h 265126"/>
              <a:gd name="connsiteX4" fmla="*/ 242888 w 250170"/>
              <a:gd name="connsiteY4" fmla="*/ 141287 h 265126"/>
              <a:gd name="connsiteX5" fmla="*/ 133350 w 250170"/>
              <a:gd name="connsiteY5" fmla="*/ 79375 h 265126"/>
              <a:gd name="connsiteX6" fmla="*/ 0 w 250170"/>
              <a:gd name="connsiteY6" fmla="*/ 0 h 2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170" h="265126">
                <a:moveTo>
                  <a:pt x="0" y="0"/>
                </a:moveTo>
                <a:lnTo>
                  <a:pt x="185738" y="117475"/>
                </a:lnTo>
                <a:cubicBezTo>
                  <a:pt x="225425" y="142346"/>
                  <a:pt x="229129" y="124619"/>
                  <a:pt x="238125" y="149225"/>
                </a:cubicBezTo>
                <a:cubicBezTo>
                  <a:pt x="247121" y="173831"/>
                  <a:pt x="238919" y="266435"/>
                  <a:pt x="239713" y="265112"/>
                </a:cubicBezTo>
                <a:cubicBezTo>
                  <a:pt x="240507" y="263789"/>
                  <a:pt x="260615" y="172243"/>
                  <a:pt x="242888" y="141287"/>
                </a:cubicBezTo>
                <a:cubicBezTo>
                  <a:pt x="225161" y="110331"/>
                  <a:pt x="133350" y="79375"/>
                  <a:pt x="133350" y="79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9D5EB90B-D5E2-4C87-9BB0-D2856B6CD001}"/>
              </a:ext>
            </a:extLst>
          </p:cNvPr>
          <p:cNvSpPr/>
          <p:nvPr/>
        </p:nvSpPr>
        <p:spPr>
          <a:xfrm>
            <a:off x="6568448" y="5136818"/>
            <a:ext cx="260535" cy="306757"/>
          </a:xfrm>
          <a:custGeom>
            <a:avLst/>
            <a:gdLst>
              <a:gd name="connsiteX0" fmla="*/ 627 w 260535"/>
              <a:gd name="connsiteY0" fmla="*/ 332 h 306757"/>
              <a:gd name="connsiteX1" fmla="*/ 229227 w 260535"/>
              <a:gd name="connsiteY1" fmla="*/ 152732 h 306757"/>
              <a:gd name="connsiteX2" fmla="*/ 249865 w 260535"/>
              <a:gd name="connsiteY2" fmla="*/ 184482 h 306757"/>
              <a:gd name="connsiteX3" fmla="*/ 251452 w 260535"/>
              <a:gd name="connsiteY3" fmla="*/ 305132 h 306757"/>
              <a:gd name="connsiteX4" fmla="*/ 259390 w 260535"/>
              <a:gd name="connsiteY4" fmla="*/ 247982 h 306757"/>
              <a:gd name="connsiteX5" fmla="*/ 249865 w 260535"/>
              <a:gd name="connsiteY5" fmla="*/ 160670 h 306757"/>
              <a:gd name="connsiteX6" fmla="*/ 164140 w 260535"/>
              <a:gd name="connsiteY6" fmla="*/ 113045 h 306757"/>
              <a:gd name="connsiteX7" fmla="*/ 627 w 260535"/>
              <a:gd name="connsiteY7" fmla="*/ 332 h 30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535" h="306757">
                <a:moveTo>
                  <a:pt x="627" y="332"/>
                </a:moveTo>
                <a:cubicBezTo>
                  <a:pt x="11475" y="6946"/>
                  <a:pt x="187687" y="122040"/>
                  <a:pt x="229227" y="152732"/>
                </a:cubicBezTo>
                <a:cubicBezTo>
                  <a:pt x="270767" y="183424"/>
                  <a:pt x="246161" y="159082"/>
                  <a:pt x="249865" y="184482"/>
                </a:cubicBezTo>
                <a:cubicBezTo>
                  <a:pt x="253569" y="209882"/>
                  <a:pt x="249865" y="294549"/>
                  <a:pt x="251452" y="305132"/>
                </a:cubicBezTo>
                <a:cubicBezTo>
                  <a:pt x="253040" y="315715"/>
                  <a:pt x="259655" y="272059"/>
                  <a:pt x="259390" y="247982"/>
                </a:cubicBezTo>
                <a:cubicBezTo>
                  <a:pt x="259126" y="223905"/>
                  <a:pt x="265740" y="183160"/>
                  <a:pt x="249865" y="160670"/>
                </a:cubicBezTo>
                <a:cubicBezTo>
                  <a:pt x="233990" y="138180"/>
                  <a:pt x="205680" y="138445"/>
                  <a:pt x="164140" y="113045"/>
                </a:cubicBezTo>
                <a:cubicBezTo>
                  <a:pt x="122600" y="87645"/>
                  <a:pt x="-10221" y="-6282"/>
                  <a:pt x="627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78284A99-D582-4A53-8C66-0AD84035BB3A}"/>
              </a:ext>
            </a:extLst>
          </p:cNvPr>
          <p:cNvSpPr/>
          <p:nvPr/>
        </p:nvSpPr>
        <p:spPr>
          <a:xfrm>
            <a:off x="6237027" y="5336778"/>
            <a:ext cx="548446" cy="151231"/>
          </a:xfrm>
          <a:custGeom>
            <a:avLst/>
            <a:gdLst>
              <a:gd name="connsiteX0" fmla="*/ 1848 w 548446"/>
              <a:gd name="connsiteY0" fmla="*/ 151210 h 151231"/>
              <a:gd name="connsiteX1" fmla="*/ 266961 w 548446"/>
              <a:gd name="connsiteY1" fmla="*/ 33735 h 151231"/>
              <a:gd name="connsiteX2" fmla="*/ 536836 w 548446"/>
              <a:gd name="connsiteY2" fmla="*/ 24210 h 151231"/>
              <a:gd name="connsiteX3" fmla="*/ 479686 w 548446"/>
              <a:gd name="connsiteY3" fmla="*/ 8335 h 151231"/>
              <a:gd name="connsiteX4" fmla="*/ 301886 w 548446"/>
              <a:gd name="connsiteY4" fmla="*/ 1985 h 151231"/>
              <a:gd name="connsiteX5" fmla="*/ 155836 w 548446"/>
              <a:gd name="connsiteY5" fmla="*/ 43260 h 151231"/>
              <a:gd name="connsiteX6" fmla="*/ 1848 w 548446"/>
              <a:gd name="connsiteY6" fmla="*/ 151210 h 15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446" h="151231">
                <a:moveTo>
                  <a:pt x="1848" y="151210"/>
                </a:moveTo>
                <a:cubicBezTo>
                  <a:pt x="20369" y="149623"/>
                  <a:pt x="177796" y="54902"/>
                  <a:pt x="266961" y="33735"/>
                </a:cubicBezTo>
                <a:cubicBezTo>
                  <a:pt x="356126" y="12568"/>
                  <a:pt x="501382" y="28443"/>
                  <a:pt x="536836" y="24210"/>
                </a:cubicBezTo>
                <a:cubicBezTo>
                  <a:pt x="572290" y="19977"/>
                  <a:pt x="518844" y="12039"/>
                  <a:pt x="479686" y="8335"/>
                </a:cubicBezTo>
                <a:cubicBezTo>
                  <a:pt x="440528" y="4631"/>
                  <a:pt x="355861" y="-3836"/>
                  <a:pt x="301886" y="1985"/>
                </a:cubicBezTo>
                <a:cubicBezTo>
                  <a:pt x="247911" y="7806"/>
                  <a:pt x="202667" y="20241"/>
                  <a:pt x="155836" y="43260"/>
                </a:cubicBezTo>
                <a:cubicBezTo>
                  <a:pt x="109005" y="66279"/>
                  <a:pt x="-16673" y="152797"/>
                  <a:pt x="1848" y="151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F5989506-EF3A-4C4E-B80D-9CB55DB6C12C}"/>
              </a:ext>
            </a:extLst>
          </p:cNvPr>
          <p:cNvSpPr/>
          <p:nvPr/>
        </p:nvSpPr>
        <p:spPr>
          <a:xfrm>
            <a:off x="5842999" y="5401309"/>
            <a:ext cx="390188" cy="141038"/>
          </a:xfrm>
          <a:custGeom>
            <a:avLst/>
            <a:gdLst>
              <a:gd name="connsiteX0" fmla="*/ 589 w 390188"/>
              <a:gd name="connsiteY0" fmla="*/ 140654 h 141038"/>
              <a:gd name="connsiteX1" fmla="*/ 127589 w 390188"/>
              <a:gd name="connsiteY1" fmla="*/ 46991 h 141038"/>
              <a:gd name="connsiteX2" fmla="*/ 272051 w 390188"/>
              <a:gd name="connsiteY2" fmla="*/ 23179 h 141038"/>
              <a:gd name="connsiteX3" fmla="*/ 389526 w 390188"/>
              <a:gd name="connsiteY3" fmla="*/ 23179 h 141038"/>
              <a:gd name="connsiteX4" fmla="*/ 313326 w 390188"/>
              <a:gd name="connsiteY4" fmla="*/ 13654 h 141038"/>
              <a:gd name="connsiteX5" fmla="*/ 179976 w 390188"/>
              <a:gd name="connsiteY5" fmla="*/ 7304 h 141038"/>
              <a:gd name="connsiteX6" fmla="*/ 589 w 390188"/>
              <a:gd name="connsiteY6" fmla="*/ 140654 h 14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188" h="141038">
                <a:moveTo>
                  <a:pt x="589" y="140654"/>
                </a:moveTo>
                <a:cubicBezTo>
                  <a:pt x="-8142" y="147268"/>
                  <a:pt x="82345" y="66570"/>
                  <a:pt x="127589" y="46991"/>
                </a:cubicBezTo>
                <a:cubicBezTo>
                  <a:pt x="172833" y="27412"/>
                  <a:pt x="228395" y="27148"/>
                  <a:pt x="272051" y="23179"/>
                </a:cubicBezTo>
                <a:cubicBezTo>
                  <a:pt x="315707" y="19210"/>
                  <a:pt x="382647" y="24766"/>
                  <a:pt x="389526" y="23179"/>
                </a:cubicBezTo>
                <a:cubicBezTo>
                  <a:pt x="396405" y="21592"/>
                  <a:pt x="348251" y="16300"/>
                  <a:pt x="313326" y="13654"/>
                </a:cubicBezTo>
                <a:cubicBezTo>
                  <a:pt x="278401" y="11008"/>
                  <a:pt x="230776" y="-11217"/>
                  <a:pt x="179976" y="7304"/>
                </a:cubicBezTo>
                <a:cubicBezTo>
                  <a:pt x="129176" y="25825"/>
                  <a:pt x="9320" y="134040"/>
                  <a:pt x="589" y="140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7DF440C3-D7B3-499C-B4D5-99DF9060561E}"/>
              </a:ext>
            </a:extLst>
          </p:cNvPr>
          <p:cNvSpPr/>
          <p:nvPr/>
        </p:nvSpPr>
        <p:spPr>
          <a:xfrm>
            <a:off x="5779493" y="5536058"/>
            <a:ext cx="205742" cy="150168"/>
          </a:xfrm>
          <a:custGeom>
            <a:avLst/>
            <a:gdLst>
              <a:gd name="connsiteX0" fmla="*/ 595 w 205742"/>
              <a:gd name="connsiteY0" fmla="*/ 1142 h 150168"/>
              <a:gd name="connsiteX1" fmla="*/ 154582 w 205742"/>
              <a:gd name="connsiteY1" fmla="*/ 83692 h 150168"/>
              <a:gd name="connsiteX2" fmla="*/ 181570 w 205742"/>
              <a:gd name="connsiteY2" fmla="*/ 107505 h 150168"/>
              <a:gd name="connsiteX3" fmla="*/ 205382 w 205742"/>
              <a:gd name="connsiteY3" fmla="*/ 148780 h 150168"/>
              <a:gd name="connsiteX4" fmla="*/ 194270 w 205742"/>
              <a:gd name="connsiteY4" fmla="*/ 51942 h 150168"/>
              <a:gd name="connsiteX5" fmla="*/ 172045 w 205742"/>
              <a:gd name="connsiteY5" fmla="*/ 74167 h 150168"/>
              <a:gd name="connsiteX6" fmla="*/ 103782 w 205742"/>
              <a:gd name="connsiteY6" fmla="*/ 37655 h 150168"/>
              <a:gd name="connsiteX7" fmla="*/ 595 w 205742"/>
              <a:gd name="connsiteY7" fmla="*/ 1142 h 15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742" h="150168">
                <a:moveTo>
                  <a:pt x="595" y="1142"/>
                </a:moveTo>
                <a:cubicBezTo>
                  <a:pt x="9062" y="8815"/>
                  <a:pt x="124420" y="65965"/>
                  <a:pt x="154582" y="83692"/>
                </a:cubicBezTo>
                <a:cubicBezTo>
                  <a:pt x="184745" y="101419"/>
                  <a:pt x="173103" y="96657"/>
                  <a:pt x="181570" y="107505"/>
                </a:cubicBezTo>
                <a:cubicBezTo>
                  <a:pt x="190037" y="118353"/>
                  <a:pt x="203265" y="158040"/>
                  <a:pt x="205382" y="148780"/>
                </a:cubicBezTo>
                <a:cubicBezTo>
                  <a:pt x="207499" y="139520"/>
                  <a:pt x="199826" y="64377"/>
                  <a:pt x="194270" y="51942"/>
                </a:cubicBezTo>
                <a:cubicBezTo>
                  <a:pt x="188714" y="39507"/>
                  <a:pt x="187126" y="76548"/>
                  <a:pt x="172045" y="74167"/>
                </a:cubicBezTo>
                <a:cubicBezTo>
                  <a:pt x="156964" y="71786"/>
                  <a:pt x="131299" y="48767"/>
                  <a:pt x="103782" y="37655"/>
                </a:cubicBezTo>
                <a:cubicBezTo>
                  <a:pt x="76265" y="26543"/>
                  <a:pt x="-7872" y="-6531"/>
                  <a:pt x="595" y="1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F1C5BACA-8DAA-451F-A863-99817A947360}"/>
              </a:ext>
            </a:extLst>
          </p:cNvPr>
          <p:cNvSpPr/>
          <p:nvPr/>
        </p:nvSpPr>
        <p:spPr>
          <a:xfrm>
            <a:off x="5998898" y="5676870"/>
            <a:ext cx="82726" cy="165901"/>
          </a:xfrm>
          <a:custGeom>
            <a:avLst/>
            <a:gdLst>
              <a:gd name="connsiteX0" fmla="*/ 265 w 82726"/>
              <a:gd name="connsiteY0" fmla="*/ 30 h 165901"/>
              <a:gd name="connsiteX1" fmla="*/ 54240 w 82726"/>
              <a:gd name="connsiteY1" fmla="*/ 88930 h 165901"/>
              <a:gd name="connsiteX2" fmla="*/ 27252 w 82726"/>
              <a:gd name="connsiteY2" fmla="*/ 165130 h 165901"/>
              <a:gd name="connsiteX3" fmla="*/ 60590 w 82726"/>
              <a:gd name="connsiteY3" fmla="*/ 125443 h 165901"/>
              <a:gd name="connsiteX4" fmla="*/ 81227 w 82726"/>
              <a:gd name="connsiteY4" fmla="*/ 79405 h 165901"/>
              <a:gd name="connsiteX5" fmla="*/ 265 w 82726"/>
              <a:gd name="connsiteY5" fmla="*/ 30 h 16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726" h="165901">
                <a:moveTo>
                  <a:pt x="265" y="30"/>
                </a:moveTo>
                <a:cubicBezTo>
                  <a:pt x="-4233" y="1617"/>
                  <a:pt x="49742" y="61413"/>
                  <a:pt x="54240" y="88930"/>
                </a:cubicBezTo>
                <a:cubicBezTo>
                  <a:pt x="58738" y="116447"/>
                  <a:pt x="26194" y="159045"/>
                  <a:pt x="27252" y="165130"/>
                </a:cubicBezTo>
                <a:cubicBezTo>
                  <a:pt x="28310" y="171216"/>
                  <a:pt x="51594" y="139730"/>
                  <a:pt x="60590" y="125443"/>
                </a:cubicBezTo>
                <a:cubicBezTo>
                  <a:pt x="69586" y="111156"/>
                  <a:pt x="88106" y="100307"/>
                  <a:pt x="81227" y="79405"/>
                </a:cubicBezTo>
                <a:cubicBezTo>
                  <a:pt x="74348" y="58503"/>
                  <a:pt x="4763" y="-1557"/>
                  <a:pt x="265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6E5A70C3-1C60-45DA-A1AC-9C8D7DEC217E}"/>
              </a:ext>
            </a:extLst>
          </p:cNvPr>
          <p:cNvSpPr/>
          <p:nvPr/>
        </p:nvSpPr>
        <p:spPr>
          <a:xfrm>
            <a:off x="6046925" y="5095873"/>
            <a:ext cx="463180" cy="179182"/>
          </a:xfrm>
          <a:custGeom>
            <a:avLst/>
            <a:gdLst>
              <a:gd name="connsiteX0" fmla="*/ 177663 w 463180"/>
              <a:gd name="connsiteY0" fmla="*/ 2 h 179182"/>
              <a:gd name="connsiteX1" fmla="*/ 334825 w 463180"/>
              <a:gd name="connsiteY1" fmla="*/ 22227 h 179182"/>
              <a:gd name="connsiteX2" fmla="*/ 423725 w 463180"/>
              <a:gd name="connsiteY2" fmla="*/ 23815 h 179182"/>
              <a:gd name="connsiteX3" fmla="*/ 361813 w 463180"/>
              <a:gd name="connsiteY3" fmla="*/ 53977 h 179182"/>
              <a:gd name="connsiteX4" fmla="*/ 261800 w 463180"/>
              <a:gd name="connsiteY4" fmla="*/ 95252 h 179182"/>
              <a:gd name="connsiteX5" fmla="*/ 1450 w 463180"/>
              <a:gd name="connsiteY5" fmla="*/ 177802 h 179182"/>
              <a:gd name="connsiteX6" fmla="*/ 169725 w 463180"/>
              <a:gd name="connsiteY6" fmla="*/ 139702 h 179182"/>
              <a:gd name="connsiteX7" fmla="*/ 444363 w 463180"/>
              <a:gd name="connsiteY7" fmla="*/ 47627 h 179182"/>
              <a:gd name="connsiteX8" fmla="*/ 411025 w 463180"/>
              <a:gd name="connsiteY8" fmla="*/ 23815 h 179182"/>
              <a:gd name="connsiteX9" fmla="*/ 177663 w 463180"/>
              <a:gd name="connsiteY9" fmla="*/ 2 h 17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3180" h="179182">
                <a:moveTo>
                  <a:pt x="177663" y="2"/>
                </a:moveTo>
                <a:cubicBezTo>
                  <a:pt x="164963" y="-263"/>
                  <a:pt x="293815" y="18258"/>
                  <a:pt x="334825" y="22227"/>
                </a:cubicBezTo>
                <a:cubicBezTo>
                  <a:pt x="375835" y="26196"/>
                  <a:pt x="419227" y="18523"/>
                  <a:pt x="423725" y="23815"/>
                </a:cubicBezTo>
                <a:cubicBezTo>
                  <a:pt x="428223" y="29107"/>
                  <a:pt x="388800" y="42071"/>
                  <a:pt x="361813" y="53977"/>
                </a:cubicBezTo>
                <a:cubicBezTo>
                  <a:pt x="334826" y="65883"/>
                  <a:pt x="321861" y="74614"/>
                  <a:pt x="261800" y="95252"/>
                </a:cubicBezTo>
                <a:cubicBezTo>
                  <a:pt x="201739" y="115890"/>
                  <a:pt x="16796" y="170394"/>
                  <a:pt x="1450" y="177802"/>
                </a:cubicBezTo>
                <a:cubicBezTo>
                  <a:pt x="-13896" y="185210"/>
                  <a:pt x="95906" y="161398"/>
                  <a:pt x="169725" y="139702"/>
                </a:cubicBezTo>
                <a:cubicBezTo>
                  <a:pt x="243544" y="118006"/>
                  <a:pt x="404146" y="66941"/>
                  <a:pt x="444363" y="47627"/>
                </a:cubicBezTo>
                <a:cubicBezTo>
                  <a:pt x="484580" y="28313"/>
                  <a:pt x="454152" y="30959"/>
                  <a:pt x="411025" y="23815"/>
                </a:cubicBezTo>
                <a:cubicBezTo>
                  <a:pt x="367898" y="16671"/>
                  <a:pt x="190363" y="267"/>
                  <a:pt x="17766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9DE3238C-618F-41ED-8873-AE0BBCC25DA3}"/>
              </a:ext>
            </a:extLst>
          </p:cNvPr>
          <p:cNvSpPr/>
          <p:nvPr/>
        </p:nvSpPr>
        <p:spPr>
          <a:xfrm>
            <a:off x="6522927" y="5403842"/>
            <a:ext cx="131422" cy="199515"/>
          </a:xfrm>
          <a:custGeom>
            <a:avLst/>
            <a:gdLst>
              <a:gd name="connsiteX0" fmla="*/ 39798 w 131422"/>
              <a:gd name="connsiteY0" fmla="*/ 8 h 199515"/>
              <a:gd name="connsiteX1" fmla="*/ 115998 w 131422"/>
              <a:gd name="connsiteY1" fmla="*/ 90496 h 199515"/>
              <a:gd name="connsiteX2" fmla="*/ 111 w 131422"/>
              <a:gd name="connsiteY2" fmla="*/ 198446 h 199515"/>
              <a:gd name="connsiteX3" fmla="*/ 95361 w 131422"/>
              <a:gd name="connsiteY3" fmla="*/ 142883 h 199515"/>
              <a:gd name="connsiteX4" fmla="*/ 130286 w 131422"/>
              <a:gd name="connsiteY4" fmla="*/ 95258 h 199515"/>
              <a:gd name="connsiteX5" fmla="*/ 39798 w 131422"/>
              <a:gd name="connsiteY5" fmla="*/ 8 h 19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422" h="199515">
                <a:moveTo>
                  <a:pt x="39798" y="8"/>
                </a:moveTo>
                <a:cubicBezTo>
                  <a:pt x="37417" y="-786"/>
                  <a:pt x="122613" y="57423"/>
                  <a:pt x="115998" y="90496"/>
                </a:cubicBezTo>
                <a:cubicBezTo>
                  <a:pt x="109383" y="123569"/>
                  <a:pt x="3550" y="189715"/>
                  <a:pt x="111" y="198446"/>
                </a:cubicBezTo>
                <a:cubicBezTo>
                  <a:pt x="-3329" y="207177"/>
                  <a:pt x="73665" y="160081"/>
                  <a:pt x="95361" y="142883"/>
                </a:cubicBezTo>
                <a:cubicBezTo>
                  <a:pt x="117057" y="125685"/>
                  <a:pt x="136371" y="119335"/>
                  <a:pt x="130286" y="95258"/>
                </a:cubicBezTo>
                <a:cubicBezTo>
                  <a:pt x="124201" y="71181"/>
                  <a:pt x="42179" y="802"/>
                  <a:pt x="39798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ECA3F13A-64E0-4645-AFF8-2B66E5C5541F}"/>
              </a:ext>
            </a:extLst>
          </p:cNvPr>
          <p:cNvSpPr/>
          <p:nvPr/>
        </p:nvSpPr>
        <p:spPr>
          <a:xfrm>
            <a:off x="6070417" y="5621275"/>
            <a:ext cx="337046" cy="205156"/>
          </a:xfrm>
          <a:custGeom>
            <a:avLst/>
            <a:gdLst>
              <a:gd name="connsiteX0" fmla="*/ 183 w 337046"/>
              <a:gd name="connsiteY0" fmla="*/ 204850 h 205156"/>
              <a:gd name="connsiteX1" fmla="*/ 181158 w 337046"/>
              <a:gd name="connsiteY1" fmla="*/ 128650 h 205156"/>
              <a:gd name="connsiteX2" fmla="*/ 314508 w 337046"/>
              <a:gd name="connsiteY2" fmla="*/ 30225 h 205156"/>
              <a:gd name="connsiteX3" fmla="*/ 331971 w 337046"/>
              <a:gd name="connsiteY3" fmla="*/ 1650 h 205156"/>
              <a:gd name="connsiteX4" fmla="*/ 260533 w 337046"/>
              <a:gd name="connsiteY4" fmla="*/ 69913 h 205156"/>
              <a:gd name="connsiteX5" fmla="*/ 216083 w 337046"/>
              <a:gd name="connsiteY5" fmla="*/ 100075 h 205156"/>
              <a:gd name="connsiteX6" fmla="*/ 183 w 337046"/>
              <a:gd name="connsiteY6" fmla="*/ 204850 h 20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046" h="205156">
                <a:moveTo>
                  <a:pt x="183" y="204850"/>
                </a:moveTo>
                <a:cubicBezTo>
                  <a:pt x="-5638" y="209612"/>
                  <a:pt x="128771" y="157754"/>
                  <a:pt x="181158" y="128650"/>
                </a:cubicBezTo>
                <a:cubicBezTo>
                  <a:pt x="233545" y="99546"/>
                  <a:pt x="289373" y="51392"/>
                  <a:pt x="314508" y="30225"/>
                </a:cubicBezTo>
                <a:cubicBezTo>
                  <a:pt x="339643" y="9058"/>
                  <a:pt x="340967" y="-4965"/>
                  <a:pt x="331971" y="1650"/>
                </a:cubicBezTo>
                <a:cubicBezTo>
                  <a:pt x="322975" y="8265"/>
                  <a:pt x="279848" y="53509"/>
                  <a:pt x="260533" y="69913"/>
                </a:cubicBezTo>
                <a:cubicBezTo>
                  <a:pt x="241218" y="86317"/>
                  <a:pt x="257887" y="79173"/>
                  <a:pt x="216083" y="100075"/>
                </a:cubicBezTo>
                <a:cubicBezTo>
                  <a:pt x="174279" y="120977"/>
                  <a:pt x="6004" y="200088"/>
                  <a:pt x="183" y="204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871DCA73-E420-4C1A-8875-9EF237E08342}"/>
              </a:ext>
            </a:extLst>
          </p:cNvPr>
          <p:cNvSpPr/>
          <p:nvPr/>
        </p:nvSpPr>
        <p:spPr>
          <a:xfrm>
            <a:off x="6418865" y="5614958"/>
            <a:ext cx="213789" cy="101056"/>
          </a:xfrm>
          <a:custGeom>
            <a:avLst/>
            <a:gdLst>
              <a:gd name="connsiteX0" fmla="*/ 213710 w 213789"/>
              <a:gd name="connsiteY0" fmla="*/ 30 h 101056"/>
              <a:gd name="connsiteX1" fmla="*/ 129573 w 213789"/>
              <a:gd name="connsiteY1" fmla="*/ 57180 h 101056"/>
              <a:gd name="connsiteX2" fmla="*/ 985 w 213789"/>
              <a:gd name="connsiteY2" fmla="*/ 100042 h 101056"/>
              <a:gd name="connsiteX3" fmla="*/ 74010 w 213789"/>
              <a:gd name="connsiteY3" fmla="*/ 85755 h 101056"/>
              <a:gd name="connsiteX4" fmla="*/ 143860 w 213789"/>
              <a:gd name="connsiteY4" fmla="*/ 65117 h 101056"/>
              <a:gd name="connsiteX5" fmla="*/ 213710 w 213789"/>
              <a:gd name="connsiteY5" fmla="*/ 30 h 10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789" h="101056">
                <a:moveTo>
                  <a:pt x="213710" y="30"/>
                </a:moveTo>
                <a:cubicBezTo>
                  <a:pt x="211329" y="-1293"/>
                  <a:pt x="165027" y="40511"/>
                  <a:pt x="129573" y="57180"/>
                </a:cubicBezTo>
                <a:cubicBezTo>
                  <a:pt x="94119" y="73849"/>
                  <a:pt x="10245" y="95280"/>
                  <a:pt x="985" y="100042"/>
                </a:cubicBezTo>
                <a:cubicBezTo>
                  <a:pt x="-8276" y="104805"/>
                  <a:pt x="50197" y="91576"/>
                  <a:pt x="74010" y="85755"/>
                </a:cubicBezTo>
                <a:cubicBezTo>
                  <a:pt x="97823" y="79934"/>
                  <a:pt x="123487" y="75700"/>
                  <a:pt x="143860" y="65117"/>
                </a:cubicBezTo>
                <a:cubicBezTo>
                  <a:pt x="164233" y="54534"/>
                  <a:pt x="216091" y="1353"/>
                  <a:pt x="213710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C7FFDD85-7C05-4C2B-851B-F05B4C595448}"/>
              </a:ext>
            </a:extLst>
          </p:cNvPr>
          <p:cNvSpPr/>
          <p:nvPr/>
        </p:nvSpPr>
        <p:spPr>
          <a:xfrm>
            <a:off x="6381049" y="5639998"/>
            <a:ext cx="105625" cy="82876"/>
          </a:xfrm>
          <a:custGeom>
            <a:avLst/>
            <a:gdLst>
              <a:gd name="connsiteX0" fmla="*/ 105476 w 105625"/>
              <a:gd name="connsiteY0" fmla="*/ 75002 h 82876"/>
              <a:gd name="connsiteX1" fmla="*/ 51501 w 105625"/>
              <a:gd name="connsiteY1" fmla="*/ 71827 h 82876"/>
              <a:gd name="connsiteX2" fmla="*/ 5464 w 105625"/>
              <a:gd name="connsiteY2" fmla="*/ 28965 h 82876"/>
              <a:gd name="connsiteX3" fmla="*/ 701 w 105625"/>
              <a:gd name="connsiteY3" fmla="*/ 390 h 82876"/>
              <a:gd name="connsiteX4" fmla="*/ 3876 w 105625"/>
              <a:gd name="connsiteY4" fmla="*/ 49602 h 82876"/>
              <a:gd name="connsiteX5" fmla="*/ 34039 w 105625"/>
              <a:gd name="connsiteY5" fmla="*/ 81352 h 82876"/>
              <a:gd name="connsiteX6" fmla="*/ 105476 w 105625"/>
              <a:gd name="connsiteY6" fmla="*/ 75002 h 8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625" h="82876">
                <a:moveTo>
                  <a:pt x="105476" y="75002"/>
                </a:moveTo>
                <a:cubicBezTo>
                  <a:pt x="108386" y="73415"/>
                  <a:pt x="68170" y="79500"/>
                  <a:pt x="51501" y="71827"/>
                </a:cubicBezTo>
                <a:cubicBezTo>
                  <a:pt x="34832" y="64154"/>
                  <a:pt x="13931" y="40871"/>
                  <a:pt x="5464" y="28965"/>
                </a:cubicBezTo>
                <a:cubicBezTo>
                  <a:pt x="-3003" y="17059"/>
                  <a:pt x="966" y="-3049"/>
                  <a:pt x="701" y="390"/>
                </a:cubicBezTo>
                <a:cubicBezTo>
                  <a:pt x="436" y="3829"/>
                  <a:pt x="-1680" y="36108"/>
                  <a:pt x="3876" y="49602"/>
                </a:cubicBezTo>
                <a:cubicBezTo>
                  <a:pt x="9432" y="63096"/>
                  <a:pt x="21604" y="76060"/>
                  <a:pt x="34039" y="81352"/>
                </a:cubicBezTo>
                <a:cubicBezTo>
                  <a:pt x="46474" y="86644"/>
                  <a:pt x="102566" y="76589"/>
                  <a:pt x="105476" y="75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378844A3-C67A-41A1-8065-DED50BFFF377}"/>
              </a:ext>
            </a:extLst>
          </p:cNvPr>
          <p:cNvSpPr/>
          <p:nvPr/>
        </p:nvSpPr>
        <p:spPr>
          <a:xfrm>
            <a:off x="6429292" y="5525951"/>
            <a:ext cx="281183" cy="105560"/>
          </a:xfrm>
          <a:custGeom>
            <a:avLst/>
            <a:gdLst>
              <a:gd name="connsiteX0" fmla="*/ 83 w 281183"/>
              <a:gd name="connsiteY0" fmla="*/ 103324 h 105560"/>
              <a:gd name="connsiteX1" fmla="*/ 112796 w 281183"/>
              <a:gd name="connsiteY1" fmla="*/ 93799 h 105560"/>
              <a:gd name="connsiteX2" fmla="*/ 281071 w 281183"/>
              <a:gd name="connsiteY2" fmla="*/ 137 h 105560"/>
              <a:gd name="connsiteX3" fmla="*/ 138196 w 281183"/>
              <a:gd name="connsiteY3" fmla="*/ 73162 h 105560"/>
              <a:gd name="connsiteX4" fmla="*/ 95333 w 281183"/>
              <a:gd name="connsiteY4" fmla="*/ 85862 h 105560"/>
              <a:gd name="connsiteX5" fmla="*/ 83 w 281183"/>
              <a:gd name="connsiteY5" fmla="*/ 103324 h 10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183" h="105560">
                <a:moveTo>
                  <a:pt x="83" y="103324"/>
                </a:moveTo>
                <a:cubicBezTo>
                  <a:pt x="2994" y="104647"/>
                  <a:pt x="65965" y="110997"/>
                  <a:pt x="112796" y="93799"/>
                </a:cubicBezTo>
                <a:cubicBezTo>
                  <a:pt x="159627" y="76601"/>
                  <a:pt x="276838" y="3576"/>
                  <a:pt x="281071" y="137"/>
                </a:cubicBezTo>
                <a:cubicBezTo>
                  <a:pt x="285304" y="-3302"/>
                  <a:pt x="169152" y="58874"/>
                  <a:pt x="138196" y="73162"/>
                </a:cubicBezTo>
                <a:cubicBezTo>
                  <a:pt x="107240" y="87449"/>
                  <a:pt x="119145" y="82952"/>
                  <a:pt x="95333" y="85862"/>
                </a:cubicBezTo>
                <a:cubicBezTo>
                  <a:pt x="71521" y="88772"/>
                  <a:pt x="-2828" y="102001"/>
                  <a:pt x="83" y="103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4840385D-5EF6-46DC-A2CB-4E75CF4300AA}"/>
              </a:ext>
            </a:extLst>
          </p:cNvPr>
          <p:cNvSpPr/>
          <p:nvPr/>
        </p:nvSpPr>
        <p:spPr>
          <a:xfrm>
            <a:off x="6406363" y="5598757"/>
            <a:ext cx="129823" cy="11886"/>
          </a:xfrm>
          <a:custGeom>
            <a:avLst/>
            <a:gdLst>
              <a:gd name="connsiteX0" fmla="*/ 787 w 129823"/>
              <a:gd name="connsiteY0" fmla="*/ 3531 h 11886"/>
              <a:gd name="connsiteX1" fmla="*/ 127787 w 129823"/>
              <a:gd name="connsiteY1" fmla="*/ 356 h 11886"/>
              <a:gd name="connsiteX2" fmla="*/ 75400 w 129823"/>
              <a:gd name="connsiteY2" fmla="*/ 11468 h 11886"/>
              <a:gd name="connsiteX3" fmla="*/ 787 w 129823"/>
              <a:gd name="connsiteY3" fmla="*/ 3531 h 1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823" h="11886">
                <a:moveTo>
                  <a:pt x="787" y="3531"/>
                </a:moveTo>
                <a:cubicBezTo>
                  <a:pt x="9518" y="1679"/>
                  <a:pt x="115351" y="-967"/>
                  <a:pt x="127787" y="356"/>
                </a:cubicBezTo>
                <a:cubicBezTo>
                  <a:pt x="140223" y="1679"/>
                  <a:pt x="92333" y="9087"/>
                  <a:pt x="75400" y="11468"/>
                </a:cubicBezTo>
                <a:cubicBezTo>
                  <a:pt x="58467" y="13849"/>
                  <a:pt x="-7944" y="5383"/>
                  <a:pt x="787" y="3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B6C714C5-27BB-42E8-9C39-ECA63BB66477}"/>
              </a:ext>
            </a:extLst>
          </p:cNvPr>
          <p:cNvSpPr/>
          <p:nvPr/>
        </p:nvSpPr>
        <p:spPr>
          <a:xfrm>
            <a:off x="6408114" y="5546586"/>
            <a:ext cx="297759" cy="140964"/>
          </a:xfrm>
          <a:custGeom>
            <a:avLst/>
            <a:gdLst>
              <a:gd name="connsiteX0" fmla="*/ 297486 w 297759"/>
              <a:gd name="connsiteY0" fmla="*/ 139 h 140964"/>
              <a:gd name="connsiteX1" fmla="*/ 83174 w 297759"/>
              <a:gd name="connsiteY1" fmla="*/ 103327 h 140964"/>
              <a:gd name="connsiteX2" fmla="*/ 13324 w 297759"/>
              <a:gd name="connsiteY2" fmla="*/ 85864 h 140964"/>
              <a:gd name="connsiteX3" fmla="*/ 624 w 297759"/>
              <a:gd name="connsiteY3" fmla="*/ 103327 h 140964"/>
              <a:gd name="connsiteX4" fmla="*/ 22849 w 297759"/>
              <a:gd name="connsiteY4" fmla="*/ 135077 h 140964"/>
              <a:gd name="connsiteX5" fmla="*/ 95874 w 297759"/>
              <a:gd name="connsiteY5" fmla="*/ 135077 h 140964"/>
              <a:gd name="connsiteX6" fmla="*/ 184774 w 297759"/>
              <a:gd name="connsiteY6" fmla="*/ 74752 h 140964"/>
              <a:gd name="connsiteX7" fmla="*/ 113336 w 297759"/>
              <a:gd name="connsiteY7" fmla="*/ 119202 h 140964"/>
              <a:gd name="connsiteX8" fmla="*/ 48249 w 297759"/>
              <a:gd name="connsiteY8" fmla="*/ 123964 h 140964"/>
              <a:gd name="connsiteX9" fmla="*/ 19674 w 297759"/>
              <a:gd name="connsiteY9" fmla="*/ 101739 h 140964"/>
              <a:gd name="connsiteX10" fmla="*/ 126036 w 297759"/>
              <a:gd name="connsiteY10" fmla="*/ 81102 h 140964"/>
              <a:gd name="connsiteX11" fmla="*/ 297486 w 297759"/>
              <a:gd name="connsiteY11" fmla="*/ 139 h 14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7759" h="140964">
                <a:moveTo>
                  <a:pt x="297486" y="139"/>
                </a:moveTo>
                <a:cubicBezTo>
                  <a:pt x="290342" y="3843"/>
                  <a:pt x="130534" y="89039"/>
                  <a:pt x="83174" y="103327"/>
                </a:cubicBezTo>
                <a:cubicBezTo>
                  <a:pt x="35814" y="117615"/>
                  <a:pt x="27082" y="85864"/>
                  <a:pt x="13324" y="85864"/>
                </a:cubicBezTo>
                <a:cubicBezTo>
                  <a:pt x="-434" y="85864"/>
                  <a:pt x="-964" y="95125"/>
                  <a:pt x="624" y="103327"/>
                </a:cubicBezTo>
                <a:cubicBezTo>
                  <a:pt x="2212" y="111529"/>
                  <a:pt x="6974" y="129785"/>
                  <a:pt x="22849" y="135077"/>
                </a:cubicBezTo>
                <a:cubicBezTo>
                  <a:pt x="38724" y="140369"/>
                  <a:pt x="68886" y="145131"/>
                  <a:pt x="95874" y="135077"/>
                </a:cubicBezTo>
                <a:cubicBezTo>
                  <a:pt x="122861" y="125023"/>
                  <a:pt x="181864" y="77398"/>
                  <a:pt x="184774" y="74752"/>
                </a:cubicBezTo>
                <a:cubicBezTo>
                  <a:pt x="187684" y="72106"/>
                  <a:pt x="136090" y="111000"/>
                  <a:pt x="113336" y="119202"/>
                </a:cubicBezTo>
                <a:cubicBezTo>
                  <a:pt x="90582" y="127404"/>
                  <a:pt x="63859" y="126875"/>
                  <a:pt x="48249" y="123964"/>
                </a:cubicBezTo>
                <a:cubicBezTo>
                  <a:pt x="32639" y="121054"/>
                  <a:pt x="6710" y="108883"/>
                  <a:pt x="19674" y="101739"/>
                </a:cubicBezTo>
                <a:cubicBezTo>
                  <a:pt x="32638" y="94595"/>
                  <a:pt x="82380" y="94860"/>
                  <a:pt x="126036" y="81102"/>
                </a:cubicBezTo>
                <a:cubicBezTo>
                  <a:pt x="169692" y="67344"/>
                  <a:pt x="304630" y="-3565"/>
                  <a:pt x="297486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A739A3E0-4A0E-41FF-AFE7-32AE4D2646C7}"/>
              </a:ext>
            </a:extLst>
          </p:cNvPr>
          <p:cNvSpPr/>
          <p:nvPr/>
        </p:nvSpPr>
        <p:spPr>
          <a:xfrm>
            <a:off x="6735760" y="5401513"/>
            <a:ext cx="95284" cy="113615"/>
          </a:xfrm>
          <a:custGeom>
            <a:avLst/>
            <a:gdLst>
              <a:gd name="connsiteX0" fmla="*/ 3 w 95284"/>
              <a:gd name="connsiteY0" fmla="*/ 750 h 113615"/>
              <a:gd name="connsiteX1" fmla="*/ 73028 w 95284"/>
              <a:gd name="connsiteY1" fmla="*/ 24562 h 113615"/>
              <a:gd name="connsiteX2" fmla="*/ 95253 w 95284"/>
              <a:gd name="connsiteY2" fmla="*/ 113462 h 113615"/>
              <a:gd name="connsiteX3" fmla="*/ 76203 w 95284"/>
              <a:gd name="connsiteY3" fmla="*/ 45200 h 113615"/>
              <a:gd name="connsiteX4" fmla="*/ 3 w 95284"/>
              <a:gd name="connsiteY4" fmla="*/ 750 h 11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84" h="113615">
                <a:moveTo>
                  <a:pt x="3" y="750"/>
                </a:moveTo>
                <a:cubicBezTo>
                  <a:pt x="-526" y="-2690"/>
                  <a:pt x="57153" y="5777"/>
                  <a:pt x="73028" y="24562"/>
                </a:cubicBezTo>
                <a:cubicBezTo>
                  <a:pt x="88903" y="43347"/>
                  <a:pt x="94724" y="110022"/>
                  <a:pt x="95253" y="113462"/>
                </a:cubicBezTo>
                <a:cubicBezTo>
                  <a:pt x="95782" y="116902"/>
                  <a:pt x="89697" y="61604"/>
                  <a:pt x="76203" y="45200"/>
                </a:cubicBezTo>
                <a:cubicBezTo>
                  <a:pt x="62709" y="28796"/>
                  <a:pt x="532" y="4190"/>
                  <a:pt x="3" y="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1063CDCE-7074-4154-B394-000E49691808}"/>
              </a:ext>
            </a:extLst>
          </p:cNvPr>
          <p:cNvSpPr/>
          <p:nvPr/>
        </p:nvSpPr>
        <p:spPr>
          <a:xfrm>
            <a:off x="6669795" y="5498498"/>
            <a:ext cx="111950" cy="120381"/>
          </a:xfrm>
          <a:custGeom>
            <a:avLst/>
            <a:gdLst>
              <a:gd name="connsiteX0" fmla="*/ 110418 w 111950"/>
              <a:gd name="connsiteY0" fmla="*/ 602 h 120381"/>
              <a:gd name="connsiteX1" fmla="*/ 880 w 111950"/>
              <a:gd name="connsiteY1" fmla="*/ 118077 h 120381"/>
              <a:gd name="connsiteX2" fmla="*/ 61205 w 111950"/>
              <a:gd name="connsiteY2" fmla="*/ 73627 h 120381"/>
              <a:gd name="connsiteX3" fmla="*/ 110418 w 111950"/>
              <a:gd name="connsiteY3" fmla="*/ 602 h 12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50" h="120381">
                <a:moveTo>
                  <a:pt x="110418" y="602"/>
                </a:moveTo>
                <a:cubicBezTo>
                  <a:pt x="100364" y="8010"/>
                  <a:pt x="9082" y="105906"/>
                  <a:pt x="880" y="118077"/>
                </a:cubicBezTo>
                <a:cubicBezTo>
                  <a:pt x="-7322" y="130248"/>
                  <a:pt x="44007" y="91090"/>
                  <a:pt x="61205" y="73627"/>
                </a:cubicBezTo>
                <a:cubicBezTo>
                  <a:pt x="78403" y="56165"/>
                  <a:pt x="120472" y="-6806"/>
                  <a:pt x="110418" y="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433EC614-B441-4299-8472-44685F437ED5}"/>
              </a:ext>
            </a:extLst>
          </p:cNvPr>
          <p:cNvSpPr/>
          <p:nvPr/>
        </p:nvSpPr>
        <p:spPr>
          <a:xfrm>
            <a:off x="5907274" y="5754401"/>
            <a:ext cx="142595" cy="114986"/>
          </a:xfrm>
          <a:custGeom>
            <a:avLst/>
            <a:gdLst>
              <a:gd name="connsiteX0" fmla="*/ 141101 w 142595"/>
              <a:gd name="connsiteY0" fmla="*/ 1874 h 114986"/>
              <a:gd name="connsiteX1" fmla="*/ 4576 w 142595"/>
              <a:gd name="connsiteY1" fmla="*/ 109824 h 114986"/>
              <a:gd name="connsiteX2" fmla="*/ 36326 w 142595"/>
              <a:gd name="connsiteY2" fmla="*/ 92362 h 114986"/>
              <a:gd name="connsiteX3" fmla="*/ 76014 w 142595"/>
              <a:gd name="connsiteY3" fmla="*/ 44737 h 114986"/>
              <a:gd name="connsiteX4" fmla="*/ 141101 w 142595"/>
              <a:gd name="connsiteY4" fmla="*/ 1874 h 11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95" h="114986">
                <a:moveTo>
                  <a:pt x="141101" y="1874"/>
                </a:moveTo>
                <a:cubicBezTo>
                  <a:pt x="129195" y="12722"/>
                  <a:pt x="22038" y="94743"/>
                  <a:pt x="4576" y="109824"/>
                </a:cubicBezTo>
                <a:cubicBezTo>
                  <a:pt x="-12887" y="124905"/>
                  <a:pt x="24420" y="103210"/>
                  <a:pt x="36326" y="92362"/>
                </a:cubicBezTo>
                <a:cubicBezTo>
                  <a:pt x="48232" y="81514"/>
                  <a:pt x="61727" y="59289"/>
                  <a:pt x="76014" y="44737"/>
                </a:cubicBezTo>
                <a:cubicBezTo>
                  <a:pt x="90301" y="30185"/>
                  <a:pt x="153007" y="-8974"/>
                  <a:pt x="141101" y="1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1F96243D-3EE1-43DD-9AB2-1E05EC7F8E45}"/>
              </a:ext>
            </a:extLst>
          </p:cNvPr>
          <p:cNvSpPr/>
          <p:nvPr/>
        </p:nvSpPr>
        <p:spPr>
          <a:xfrm>
            <a:off x="5956820" y="5772135"/>
            <a:ext cx="208035" cy="93683"/>
          </a:xfrm>
          <a:custGeom>
            <a:avLst/>
            <a:gdLst>
              <a:gd name="connsiteX0" fmla="*/ 112193 w 208035"/>
              <a:gd name="connsiteY0" fmla="*/ 15 h 93683"/>
              <a:gd name="connsiteX1" fmla="*/ 20118 w 208035"/>
              <a:gd name="connsiteY1" fmla="*/ 68278 h 93683"/>
              <a:gd name="connsiteX2" fmla="*/ 58218 w 208035"/>
              <a:gd name="connsiteY2" fmla="*/ 88915 h 93683"/>
              <a:gd name="connsiteX3" fmla="*/ 205855 w 208035"/>
              <a:gd name="connsiteY3" fmla="*/ 47640 h 93683"/>
              <a:gd name="connsiteX4" fmla="*/ 137593 w 208035"/>
              <a:gd name="connsiteY4" fmla="*/ 76215 h 93683"/>
              <a:gd name="connsiteX5" fmla="*/ 16943 w 208035"/>
              <a:gd name="connsiteY5" fmla="*/ 93678 h 93683"/>
              <a:gd name="connsiteX6" fmla="*/ 7418 w 208035"/>
              <a:gd name="connsiteY6" fmla="*/ 74628 h 93683"/>
              <a:gd name="connsiteX7" fmla="*/ 112193 w 208035"/>
              <a:gd name="connsiteY7" fmla="*/ 15 h 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35" h="93683">
                <a:moveTo>
                  <a:pt x="112193" y="15"/>
                </a:moveTo>
                <a:cubicBezTo>
                  <a:pt x="114310" y="-1043"/>
                  <a:pt x="29114" y="53461"/>
                  <a:pt x="20118" y="68278"/>
                </a:cubicBezTo>
                <a:cubicBezTo>
                  <a:pt x="11122" y="83095"/>
                  <a:pt x="27262" y="92355"/>
                  <a:pt x="58218" y="88915"/>
                </a:cubicBezTo>
                <a:cubicBezTo>
                  <a:pt x="89174" y="85475"/>
                  <a:pt x="192626" y="49757"/>
                  <a:pt x="205855" y="47640"/>
                </a:cubicBezTo>
                <a:cubicBezTo>
                  <a:pt x="219084" y="45523"/>
                  <a:pt x="169078" y="68542"/>
                  <a:pt x="137593" y="76215"/>
                </a:cubicBezTo>
                <a:cubicBezTo>
                  <a:pt x="106108" y="83888"/>
                  <a:pt x="38639" y="93942"/>
                  <a:pt x="16943" y="93678"/>
                </a:cubicBezTo>
                <a:cubicBezTo>
                  <a:pt x="-4753" y="93414"/>
                  <a:pt x="-2901" y="88122"/>
                  <a:pt x="7418" y="74628"/>
                </a:cubicBezTo>
                <a:cubicBezTo>
                  <a:pt x="17737" y="61134"/>
                  <a:pt x="110076" y="1073"/>
                  <a:pt x="11219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4A0F9A22-4FC5-4060-B2DB-EBF861B5CC7B}"/>
              </a:ext>
            </a:extLst>
          </p:cNvPr>
          <p:cNvSpPr/>
          <p:nvPr/>
        </p:nvSpPr>
        <p:spPr>
          <a:xfrm>
            <a:off x="5921317" y="5775804"/>
            <a:ext cx="407057" cy="116464"/>
          </a:xfrm>
          <a:custGeom>
            <a:avLst/>
            <a:gdLst>
              <a:gd name="connsiteX0" fmla="*/ 1646 w 407057"/>
              <a:gd name="connsiteY0" fmla="*/ 94771 h 116464"/>
              <a:gd name="connsiteX1" fmla="*/ 112771 w 407057"/>
              <a:gd name="connsiteY1" fmla="*/ 112234 h 116464"/>
              <a:gd name="connsiteX2" fmla="*/ 398521 w 407057"/>
              <a:gd name="connsiteY2" fmla="*/ 2696 h 116464"/>
              <a:gd name="connsiteX3" fmla="*/ 319146 w 407057"/>
              <a:gd name="connsiteY3" fmla="*/ 39209 h 116464"/>
              <a:gd name="connsiteX4" fmla="*/ 185796 w 407057"/>
              <a:gd name="connsiteY4" fmla="*/ 102709 h 116464"/>
              <a:gd name="connsiteX5" fmla="*/ 1646 w 407057"/>
              <a:gd name="connsiteY5" fmla="*/ 94771 h 11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057" h="116464">
                <a:moveTo>
                  <a:pt x="1646" y="94771"/>
                </a:moveTo>
                <a:cubicBezTo>
                  <a:pt x="-10525" y="96358"/>
                  <a:pt x="46625" y="127580"/>
                  <a:pt x="112771" y="112234"/>
                </a:cubicBezTo>
                <a:cubicBezTo>
                  <a:pt x="178917" y="96888"/>
                  <a:pt x="364125" y="14867"/>
                  <a:pt x="398521" y="2696"/>
                </a:cubicBezTo>
                <a:cubicBezTo>
                  <a:pt x="432917" y="-9475"/>
                  <a:pt x="354600" y="22540"/>
                  <a:pt x="319146" y="39209"/>
                </a:cubicBezTo>
                <a:cubicBezTo>
                  <a:pt x="283692" y="55878"/>
                  <a:pt x="232363" y="91861"/>
                  <a:pt x="185796" y="102709"/>
                </a:cubicBezTo>
                <a:cubicBezTo>
                  <a:pt x="139229" y="113557"/>
                  <a:pt x="13817" y="93184"/>
                  <a:pt x="1646" y="94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68766B13-CBC9-40BF-996F-880194EB4BB8}"/>
              </a:ext>
            </a:extLst>
          </p:cNvPr>
          <p:cNvSpPr/>
          <p:nvPr/>
        </p:nvSpPr>
        <p:spPr>
          <a:xfrm>
            <a:off x="6181725" y="5659354"/>
            <a:ext cx="477613" cy="152484"/>
          </a:xfrm>
          <a:custGeom>
            <a:avLst/>
            <a:gdLst>
              <a:gd name="connsiteX0" fmla="*/ 0 w 477613"/>
              <a:gd name="connsiteY0" fmla="*/ 152484 h 152484"/>
              <a:gd name="connsiteX1" fmla="*/ 269875 w 477613"/>
              <a:gd name="connsiteY1" fmla="*/ 58821 h 152484"/>
              <a:gd name="connsiteX2" fmla="*/ 476250 w 477613"/>
              <a:gd name="connsiteY2" fmla="*/ 84 h 152484"/>
              <a:gd name="connsiteX3" fmla="*/ 346075 w 477613"/>
              <a:gd name="connsiteY3" fmla="*/ 47709 h 152484"/>
              <a:gd name="connsiteX4" fmla="*/ 90488 w 477613"/>
              <a:gd name="connsiteY4" fmla="*/ 123909 h 152484"/>
              <a:gd name="connsiteX5" fmla="*/ 0 w 477613"/>
              <a:gd name="connsiteY5" fmla="*/ 152484 h 15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613" h="152484">
                <a:moveTo>
                  <a:pt x="0" y="152484"/>
                </a:moveTo>
                <a:cubicBezTo>
                  <a:pt x="95250" y="118352"/>
                  <a:pt x="190500" y="84221"/>
                  <a:pt x="269875" y="58821"/>
                </a:cubicBezTo>
                <a:cubicBezTo>
                  <a:pt x="349250" y="33421"/>
                  <a:pt x="463550" y="1936"/>
                  <a:pt x="476250" y="84"/>
                </a:cubicBezTo>
                <a:cubicBezTo>
                  <a:pt x="488950" y="-1768"/>
                  <a:pt x="410369" y="27072"/>
                  <a:pt x="346075" y="47709"/>
                </a:cubicBezTo>
                <a:cubicBezTo>
                  <a:pt x="281781" y="68346"/>
                  <a:pt x="149490" y="106182"/>
                  <a:pt x="90488" y="123909"/>
                </a:cubicBezTo>
                <a:lnTo>
                  <a:pt x="0" y="1524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C2285346-0F5D-4BBC-AA52-8892119FD8B7}"/>
              </a:ext>
            </a:extLst>
          </p:cNvPr>
          <p:cNvSpPr/>
          <p:nvPr/>
        </p:nvSpPr>
        <p:spPr>
          <a:xfrm>
            <a:off x="6340121" y="5678571"/>
            <a:ext cx="340654" cy="101793"/>
          </a:xfrm>
          <a:custGeom>
            <a:avLst/>
            <a:gdLst>
              <a:gd name="connsiteX0" fmla="*/ 354 w 340654"/>
              <a:gd name="connsiteY0" fmla="*/ 101517 h 101793"/>
              <a:gd name="connsiteX1" fmla="*/ 324204 w 340654"/>
              <a:gd name="connsiteY1" fmla="*/ 3092 h 101793"/>
              <a:gd name="connsiteX2" fmla="*/ 262292 w 340654"/>
              <a:gd name="connsiteY2" fmla="*/ 31667 h 101793"/>
              <a:gd name="connsiteX3" fmla="*/ 354 w 340654"/>
              <a:gd name="connsiteY3" fmla="*/ 101517 h 10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654" h="101793">
                <a:moveTo>
                  <a:pt x="354" y="101517"/>
                </a:moveTo>
                <a:cubicBezTo>
                  <a:pt x="10673" y="96755"/>
                  <a:pt x="280548" y="14734"/>
                  <a:pt x="324204" y="3092"/>
                </a:cubicBezTo>
                <a:cubicBezTo>
                  <a:pt x="367860" y="-8550"/>
                  <a:pt x="316796" y="15263"/>
                  <a:pt x="262292" y="31667"/>
                </a:cubicBezTo>
                <a:cubicBezTo>
                  <a:pt x="207788" y="48071"/>
                  <a:pt x="-9965" y="106279"/>
                  <a:pt x="354" y="101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9B33E1F8-6976-45DB-A362-BD573C9AEE53}"/>
              </a:ext>
            </a:extLst>
          </p:cNvPr>
          <p:cNvSpPr/>
          <p:nvPr/>
        </p:nvSpPr>
        <p:spPr>
          <a:xfrm>
            <a:off x="6683086" y="5463282"/>
            <a:ext cx="288798" cy="204493"/>
          </a:xfrm>
          <a:custGeom>
            <a:avLst/>
            <a:gdLst>
              <a:gd name="connsiteX0" fmla="*/ 289 w 288798"/>
              <a:gd name="connsiteY0" fmla="*/ 204093 h 204493"/>
              <a:gd name="connsiteX1" fmla="*/ 166977 w 288798"/>
              <a:gd name="connsiteY1" fmla="*/ 48518 h 204493"/>
              <a:gd name="connsiteX2" fmla="*/ 287627 w 288798"/>
              <a:gd name="connsiteY2" fmla="*/ 893 h 204493"/>
              <a:gd name="connsiteX3" fmla="*/ 222539 w 288798"/>
              <a:gd name="connsiteY3" fmla="*/ 23118 h 204493"/>
              <a:gd name="connsiteX4" fmla="*/ 128877 w 288798"/>
              <a:gd name="connsiteY4" fmla="*/ 91381 h 204493"/>
              <a:gd name="connsiteX5" fmla="*/ 289 w 288798"/>
              <a:gd name="connsiteY5" fmla="*/ 204093 h 20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798" h="204493">
                <a:moveTo>
                  <a:pt x="289" y="204093"/>
                </a:moveTo>
                <a:cubicBezTo>
                  <a:pt x="6639" y="196949"/>
                  <a:pt x="119087" y="82385"/>
                  <a:pt x="166977" y="48518"/>
                </a:cubicBezTo>
                <a:cubicBezTo>
                  <a:pt x="214867" y="14651"/>
                  <a:pt x="278367" y="5126"/>
                  <a:pt x="287627" y="893"/>
                </a:cubicBezTo>
                <a:cubicBezTo>
                  <a:pt x="296887" y="-3340"/>
                  <a:pt x="248997" y="8037"/>
                  <a:pt x="222539" y="23118"/>
                </a:cubicBezTo>
                <a:cubicBezTo>
                  <a:pt x="196081" y="38199"/>
                  <a:pt x="163802" y="62012"/>
                  <a:pt x="128877" y="91381"/>
                </a:cubicBezTo>
                <a:cubicBezTo>
                  <a:pt x="93952" y="120750"/>
                  <a:pt x="-6061" y="211237"/>
                  <a:pt x="289" y="204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8755A858-8FEB-4177-9B5B-2777A35A71AA}"/>
              </a:ext>
            </a:extLst>
          </p:cNvPr>
          <p:cNvSpPr/>
          <p:nvPr/>
        </p:nvSpPr>
        <p:spPr>
          <a:xfrm>
            <a:off x="6658931" y="5431383"/>
            <a:ext cx="383844" cy="225409"/>
          </a:xfrm>
          <a:custGeom>
            <a:avLst/>
            <a:gdLst>
              <a:gd name="connsiteX0" fmla="*/ 2219 w 383844"/>
              <a:gd name="connsiteY0" fmla="*/ 224880 h 225409"/>
              <a:gd name="connsiteX1" fmla="*/ 175257 w 383844"/>
              <a:gd name="connsiteY1" fmla="*/ 69305 h 225409"/>
              <a:gd name="connsiteX2" fmla="*/ 289557 w 383844"/>
              <a:gd name="connsiteY2" fmla="*/ 5805 h 225409"/>
              <a:gd name="connsiteX3" fmla="*/ 380044 w 383844"/>
              <a:gd name="connsiteY3" fmla="*/ 77242 h 225409"/>
              <a:gd name="connsiteX4" fmla="*/ 360994 w 383844"/>
              <a:gd name="connsiteY4" fmla="*/ 34380 h 225409"/>
              <a:gd name="connsiteX5" fmla="*/ 307019 w 383844"/>
              <a:gd name="connsiteY5" fmla="*/ 10567 h 225409"/>
              <a:gd name="connsiteX6" fmla="*/ 2219 w 383844"/>
              <a:gd name="connsiteY6" fmla="*/ 224880 h 22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844" h="225409">
                <a:moveTo>
                  <a:pt x="2219" y="224880"/>
                </a:moveTo>
                <a:cubicBezTo>
                  <a:pt x="-19741" y="234670"/>
                  <a:pt x="127367" y="105817"/>
                  <a:pt x="175257" y="69305"/>
                </a:cubicBezTo>
                <a:cubicBezTo>
                  <a:pt x="223147" y="32793"/>
                  <a:pt x="255426" y="4482"/>
                  <a:pt x="289557" y="5805"/>
                </a:cubicBezTo>
                <a:cubicBezTo>
                  <a:pt x="323688" y="7128"/>
                  <a:pt x="368138" y="72479"/>
                  <a:pt x="380044" y="77242"/>
                </a:cubicBezTo>
                <a:cubicBezTo>
                  <a:pt x="391950" y="82004"/>
                  <a:pt x="373165" y="45493"/>
                  <a:pt x="360994" y="34380"/>
                </a:cubicBezTo>
                <a:cubicBezTo>
                  <a:pt x="348823" y="23267"/>
                  <a:pt x="362052" y="-19596"/>
                  <a:pt x="307019" y="10567"/>
                </a:cubicBezTo>
                <a:cubicBezTo>
                  <a:pt x="251986" y="40729"/>
                  <a:pt x="24179" y="215090"/>
                  <a:pt x="2219" y="224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E5F75579-8DA8-4CE6-83F9-E52F80758B6F}"/>
              </a:ext>
            </a:extLst>
          </p:cNvPr>
          <p:cNvSpPr/>
          <p:nvPr/>
        </p:nvSpPr>
        <p:spPr>
          <a:xfrm>
            <a:off x="5920751" y="5873503"/>
            <a:ext cx="275844" cy="519086"/>
          </a:xfrm>
          <a:custGeom>
            <a:avLst/>
            <a:gdLst>
              <a:gd name="connsiteX0" fmla="*/ 624 w 275844"/>
              <a:gd name="connsiteY0" fmla="*/ 247 h 519086"/>
              <a:gd name="connsiteX1" fmla="*/ 46662 w 275844"/>
              <a:gd name="connsiteY1" fmla="*/ 120897 h 519086"/>
              <a:gd name="connsiteX2" fmla="*/ 113337 w 275844"/>
              <a:gd name="connsiteY2" fmla="*/ 271710 h 519086"/>
              <a:gd name="connsiteX3" fmla="*/ 173662 w 275844"/>
              <a:gd name="connsiteY3" fmla="*/ 398710 h 519086"/>
              <a:gd name="connsiteX4" fmla="*/ 273674 w 275844"/>
              <a:gd name="connsiteY4" fmla="*/ 517772 h 519086"/>
              <a:gd name="connsiteX5" fmla="*/ 237162 w 275844"/>
              <a:gd name="connsiteY5" fmla="*/ 455860 h 519086"/>
              <a:gd name="connsiteX6" fmla="*/ 175249 w 275844"/>
              <a:gd name="connsiteY6" fmla="*/ 355847 h 519086"/>
              <a:gd name="connsiteX7" fmla="*/ 79999 w 275844"/>
              <a:gd name="connsiteY7" fmla="*/ 152647 h 519086"/>
              <a:gd name="connsiteX8" fmla="*/ 624 w 275844"/>
              <a:gd name="connsiteY8" fmla="*/ 247 h 51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844" h="519086">
                <a:moveTo>
                  <a:pt x="624" y="247"/>
                </a:moveTo>
                <a:cubicBezTo>
                  <a:pt x="-4932" y="-5045"/>
                  <a:pt x="27877" y="75653"/>
                  <a:pt x="46662" y="120897"/>
                </a:cubicBezTo>
                <a:cubicBezTo>
                  <a:pt x="65447" y="166141"/>
                  <a:pt x="92170" y="225408"/>
                  <a:pt x="113337" y="271710"/>
                </a:cubicBezTo>
                <a:cubicBezTo>
                  <a:pt x="134504" y="318012"/>
                  <a:pt x="146939" y="357700"/>
                  <a:pt x="173662" y="398710"/>
                </a:cubicBezTo>
                <a:cubicBezTo>
                  <a:pt x="200385" y="439720"/>
                  <a:pt x="263091" y="508247"/>
                  <a:pt x="273674" y="517772"/>
                </a:cubicBezTo>
                <a:cubicBezTo>
                  <a:pt x="284257" y="527297"/>
                  <a:pt x="253566" y="482847"/>
                  <a:pt x="237162" y="455860"/>
                </a:cubicBezTo>
                <a:cubicBezTo>
                  <a:pt x="220758" y="428873"/>
                  <a:pt x="201443" y="406382"/>
                  <a:pt x="175249" y="355847"/>
                </a:cubicBezTo>
                <a:cubicBezTo>
                  <a:pt x="149055" y="305312"/>
                  <a:pt x="109103" y="209532"/>
                  <a:pt x="79999" y="152647"/>
                </a:cubicBezTo>
                <a:cubicBezTo>
                  <a:pt x="50895" y="95762"/>
                  <a:pt x="6180" y="5539"/>
                  <a:pt x="624" y="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31B7B476-5D2C-4C90-ACC7-2E94249D766F}"/>
              </a:ext>
            </a:extLst>
          </p:cNvPr>
          <p:cNvSpPr/>
          <p:nvPr/>
        </p:nvSpPr>
        <p:spPr>
          <a:xfrm>
            <a:off x="7019891" y="5503377"/>
            <a:ext cx="41365" cy="278301"/>
          </a:xfrm>
          <a:custGeom>
            <a:avLst/>
            <a:gdLst>
              <a:gd name="connsiteX0" fmla="*/ 19084 w 41365"/>
              <a:gd name="connsiteY0" fmla="*/ 486 h 278301"/>
              <a:gd name="connsiteX1" fmla="*/ 25434 w 41365"/>
              <a:gd name="connsiteY1" fmla="*/ 181461 h 278301"/>
              <a:gd name="connsiteX2" fmla="*/ 34 w 41365"/>
              <a:gd name="connsiteY2" fmla="*/ 278298 h 278301"/>
              <a:gd name="connsiteX3" fmla="*/ 31784 w 41365"/>
              <a:gd name="connsiteY3" fmla="*/ 184636 h 278301"/>
              <a:gd name="connsiteX4" fmla="*/ 41309 w 41365"/>
              <a:gd name="connsiteY4" fmla="*/ 129073 h 278301"/>
              <a:gd name="connsiteX5" fmla="*/ 19084 w 41365"/>
              <a:gd name="connsiteY5" fmla="*/ 486 h 27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65" h="278301">
                <a:moveTo>
                  <a:pt x="19084" y="486"/>
                </a:moveTo>
                <a:cubicBezTo>
                  <a:pt x="16438" y="9217"/>
                  <a:pt x="28609" y="135159"/>
                  <a:pt x="25434" y="181461"/>
                </a:cubicBezTo>
                <a:cubicBezTo>
                  <a:pt x="22259" y="227763"/>
                  <a:pt x="-1024" y="277769"/>
                  <a:pt x="34" y="278298"/>
                </a:cubicBezTo>
                <a:cubicBezTo>
                  <a:pt x="1092" y="278827"/>
                  <a:pt x="24905" y="209507"/>
                  <a:pt x="31784" y="184636"/>
                </a:cubicBezTo>
                <a:cubicBezTo>
                  <a:pt x="38663" y="159765"/>
                  <a:pt x="41838" y="155002"/>
                  <a:pt x="41309" y="129073"/>
                </a:cubicBezTo>
                <a:cubicBezTo>
                  <a:pt x="40780" y="103144"/>
                  <a:pt x="21730" y="-8245"/>
                  <a:pt x="19084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6655A044-E77E-4D81-8C51-E68427CF306C}"/>
              </a:ext>
            </a:extLst>
          </p:cNvPr>
          <p:cNvSpPr/>
          <p:nvPr/>
        </p:nvSpPr>
        <p:spPr>
          <a:xfrm>
            <a:off x="6822928" y="5724522"/>
            <a:ext cx="204284" cy="542026"/>
          </a:xfrm>
          <a:custGeom>
            <a:avLst/>
            <a:gdLst>
              <a:gd name="connsiteX0" fmla="*/ 195410 w 204284"/>
              <a:gd name="connsiteY0" fmla="*/ 3 h 542026"/>
              <a:gd name="connsiteX1" fmla="*/ 203347 w 204284"/>
              <a:gd name="connsiteY1" fmla="*/ 220666 h 542026"/>
              <a:gd name="connsiteX2" fmla="*/ 171597 w 204284"/>
              <a:gd name="connsiteY2" fmla="*/ 322266 h 542026"/>
              <a:gd name="connsiteX3" fmla="*/ 82697 w 204284"/>
              <a:gd name="connsiteY3" fmla="*/ 454028 h 542026"/>
              <a:gd name="connsiteX4" fmla="*/ 147 w 204284"/>
              <a:gd name="connsiteY4" fmla="*/ 541341 h 542026"/>
              <a:gd name="connsiteX5" fmla="*/ 103335 w 204284"/>
              <a:gd name="connsiteY5" fmla="*/ 407991 h 542026"/>
              <a:gd name="connsiteX6" fmla="*/ 190647 w 204284"/>
              <a:gd name="connsiteY6" fmla="*/ 215903 h 542026"/>
              <a:gd name="connsiteX7" fmla="*/ 195410 w 204284"/>
              <a:gd name="connsiteY7" fmla="*/ 3 h 54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284" h="542026">
                <a:moveTo>
                  <a:pt x="195410" y="3"/>
                </a:moveTo>
                <a:cubicBezTo>
                  <a:pt x="197527" y="797"/>
                  <a:pt x="207316" y="166956"/>
                  <a:pt x="203347" y="220666"/>
                </a:cubicBezTo>
                <a:cubicBezTo>
                  <a:pt x="199378" y="274376"/>
                  <a:pt x="191705" y="283372"/>
                  <a:pt x="171597" y="322266"/>
                </a:cubicBezTo>
                <a:cubicBezTo>
                  <a:pt x="151489" y="361160"/>
                  <a:pt x="111272" y="417516"/>
                  <a:pt x="82697" y="454028"/>
                </a:cubicBezTo>
                <a:cubicBezTo>
                  <a:pt x="54122" y="490540"/>
                  <a:pt x="-3293" y="549014"/>
                  <a:pt x="147" y="541341"/>
                </a:cubicBezTo>
                <a:cubicBezTo>
                  <a:pt x="3587" y="533668"/>
                  <a:pt x="71585" y="462231"/>
                  <a:pt x="103335" y="407991"/>
                </a:cubicBezTo>
                <a:cubicBezTo>
                  <a:pt x="135085" y="353751"/>
                  <a:pt x="174772" y="278874"/>
                  <a:pt x="190647" y="215903"/>
                </a:cubicBezTo>
                <a:cubicBezTo>
                  <a:pt x="206522" y="152932"/>
                  <a:pt x="193293" y="-791"/>
                  <a:pt x="19541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: 図形 1262">
            <a:extLst>
              <a:ext uri="{FF2B5EF4-FFF2-40B4-BE49-F238E27FC236}">
                <a16:creationId xmlns:a16="http://schemas.microsoft.com/office/drawing/2014/main" id="{F88581BE-ECA2-4389-B727-CE3172AC8802}"/>
              </a:ext>
            </a:extLst>
          </p:cNvPr>
          <p:cNvSpPr/>
          <p:nvPr/>
        </p:nvSpPr>
        <p:spPr>
          <a:xfrm>
            <a:off x="6199458" y="6187456"/>
            <a:ext cx="664016" cy="206196"/>
          </a:xfrm>
          <a:custGeom>
            <a:avLst/>
            <a:gdLst>
              <a:gd name="connsiteX0" fmla="*/ 4492 w 664016"/>
              <a:gd name="connsiteY0" fmla="*/ 205407 h 206196"/>
              <a:gd name="connsiteX1" fmla="*/ 106092 w 664016"/>
              <a:gd name="connsiteY1" fmla="*/ 121269 h 206196"/>
              <a:gd name="connsiteX2" fmla="*/ 341042 w 664016"/>
              <a:gd name="connsiteY2" fmla="*/ 68882 h 206196"/>
              <a:gd name="connsiteX3" fmla="*/ 509317 w 664016"/>
              <a:gd name="connsiteY3" fmla="*/ 100632 h 206196"/>
              <a:gd name="connsiteX4" fmla="*/ 661717 w 664016"/>
              <a:gd name="connsiteY4" fmla="*/ 619 h 206196"/>
              <a:gd name="connsiteX5" fmla="*/ 601392 w 664016"/>
              <a:gd name="connsiteY5" fmla="*/ 59357 h 206196"/>
              <a:gd name="connsiteX6" fmla="*/ 604567 w 664016"/>
              <a:gd name="connsiteY6" fmla="*/ 79994 h 206196"/>
              <a:gd name="connsiteX7" fmla="*/ 545830 w 664016"/>
              <a:gd name="connsiteY7" fmla="*/ 67294 h 206196"/>
              <a:gd name="connsiteX8" fmla="*/ 496617 w 664016"/>
              <a:gd name="connsiteY8" fmla="*/ 78407 h 206196"/>
              <a:gd name="connsiteX9" fmla="*/ 371205 w 664016"/>
              <a:gd name="connsiteY9" fmla="*/ 49832 h 206196"/>
              <a:gd name="connsiteX10" fmla="*/ 242617 w 664016"/>
              <a:gd name="connsiteY10" fmla="*/ 67294 h 206196"/>
              <a:gd name="connsiteX11" fmla="*/ 4492 w 664016"/>
              <a:gd name="connsiteY11" fmla="*/ 205407 h 20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4016" h="206196">
                <a:moveTo>
                  <a:pt x="4492" y="205407"/>
                </a:moveTo>
                <a:cubicBezTo>
                  <a:pt x="-18262" y="214403"/>
                  <a:pt x="50000" y="144023"/>
                  <a:pt x="106092" y="121269"/>
                </a:cubicBezTo>
                <a:cubicBezTo>
                  <a:pt x="162184" y="98515"/>
                  <a:pt x="273838" y="72321"/>
                  <a:pt x="341042" y="68882"/>
                </a:cubicBezTo>
                <a:cubicBezTo>
                  <a:pt x="408246" y="65443"/>
                  <a:pt x="455871" y="112009"/>
                  <a:pt x="509317" y="100632"/>
                </a:cubicBezTo>
                <a:cubicBezTo>
                  <a:pt x="562763" y="89255"/>
                  <a:pt x="646371" y="7498"/>
                  <a:pt x="661717" y="619"/>
                </a:cubicBezTo>
                <a:cubicBezTo>
                  <a:pt x="677063" y="-6260"/>
                  <a:pt x="610917" y="46128"/>
                  <a:pt x="601392" y="59357"/>
                </a:cubicBezTo>
                <a:cubicBezTo>
                  <a:pt x="591867" y="72586"/>
                  <a:pt x="613827" y="78671"/>
                  <a:pt x="604567" y="79994"/>
                </a:cubicBezTo>
                <a:cubicBezTo>
                  <a:pt x="595307" y="81317"/>
                  <a:pt x="563822" y="67558"/>
                  <a:pt x="545830" y="67294"/>
                </a:cubicBezTo>
                <a:cubicBezTo>
                  <a:pt x="527838" y="67030"/>
                  <a:pt x="525721" y="81317"/>
                  <a:pt x="496617" y="78407"/>
                </a:cubicBezTo>
                <a:cubicBezTo>
                  <a:pt x="467513" y="75497"/>
                  <a:pt x="413538" y="51684"/>
                  <a:pt x="371205" y="49832"/>
                </a:cubicBezTo>
                <a:cubicBezTo>
                  <a:pt x="328872" y="47980"/>
                  <a:pt x="305323" y="43482"/>
                  <a:pt x="242617" y="67294"/>
                </a:cubicBezTo>
                <a:cubicBezTo>
                  <a:pt x="179911" y="91106"/>
                  <a:pt x="27246" y="196411"/>
                  <a:pt x="4492" y="205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E7BA26E2-A65B-4602-96F9-5DE9D1A6C8C6}"/>
              </a:ext>
            </a:extLst>
          </p:cNvPr>
          <p:cNvSpPr/>
          <p:nvPr/>
        </p:nvSpPr>
        <p:spPr>
          <a:xfrm>
            <a:off x="3093968" y="3190494"/>
            <a:ext cx="191806" cy="16676"/>
          </a:xfrm>
          <a:custGeom>
            <a:avLst/>
            <a:gdLst>
              <a:gd name="connsiteX0" fmla="*/ 70 w 191806"/>
              <a:gd name="connsiteY0" fmla="*/ 381 h 16676"/>
              <a:gd name="connsiteX1" fmla="*/ 169932 w 191806"/>
              <a:gd name="connsiteY1" fmla="*/ 5144 h 16676"/>
              <a:gd name="connsiteX2" fmla="*/ 187395 w 191806"/>
              <a:gd name="connsiteY2" fmla="*/ 16256 h 16676"/>
              <a:gd name="connsiteX3" fmla="*/ 149295 w 191806"/>
              <a:gd name="connsiteY3" fmla="*/ 14669 h 16676"/>
              <a:gd name="connsiteX4" fmla="*/ 70 w 191806"/>
              <a:gd name="connsiteY4" fmla="*/ 381 h 1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806" h="16676">
                <a:moveTo>
                  <a:pt x="70" y="381"/>
                </a:moveTo>
                <a:cubicBezTo>
                  <a:pt x="3509" y="-1206"/>
                  <a:pt x="138711" y="2498"/>
                  <a:pt x="169932" y="5144"/>
                </a:cubicBezTo>
                <a:cubicBezTo>
                  <a:pt x="201153" y="7790"/>
                  <a:pt x="190834" y="14669"/>
                  <a:pt x="187395" y="16256"/>
                </a:cubicBezTo>
                <a:cubicBezTo>
                  <a:pt x="183956" y="17843"/>
                  <a:pt x="178135" y="14404"/>
                  <a:pt x="149295" y="14669"/>
                </a:cubicBezTo>
                <a:cubicBezTo>
                  <a:pt x="120455" y="14934"/>
                  <a:pt x="-3369" y="1968"/>
                  <a:pt x="70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CD36F41B-A00E-410E-A7AD-A439CDC57969}"/>
              </a:ext>
            </a:extLst>
          </p:cNvPr>
          <p:cNvSpPr/>
          <p:nvPr/>
        </p:nvSpPr>
        <p:spPr>
          <a:xfrm>
            <a:off x="3049337" y="3246251"/>
            <a:ext cx="253947" cy="157920"/>
          </a:xfrm>
          <a:custGeom>
            <a:avLst/>
            <a:gdLst>
              <a:gd name="connsiteX0" fmla="*/ 252663 w 253947"/>
              <a:gd name="connsiteY0" fmla="*/ 187 h 157920"/>
              <a:gd name="connsiteX1" fmla="*/ 82801 w 253947"/>
              <a:gd name="connsiteY1" fmla="*/ 87499 h 157920"/>
              <a:gd name="connsiteX2" fmla="*/ 251 w 253947"/>
              <a:gd name="connsiteY2" fmla="*/ 157349 h 157920"/>
              <a:gd name="connsiteX3" fmla="*/ 60576 w 253947"/>
              <a:gd name="connsiteY3" fmla="*/ 117662 h 157920"/>
              <a:gd name="connsiteX4" fmla="*/ 155826 w 253947"/>
              <a:gd name="connsiteY4" fmla="*/ 65274 h 157920"/>
              <a:gd name="connsiteX5" fmla="*/ 252663 w 253947"/>
              <a:gd name="connsiteY5" fmla="*/ 187 h 15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947" h="157920">
                <a:moveTo>
                  <a:pt x="252663" y="187"/>
                </a:moveTo>
                <a:cubicBezTo>
                  <a:pt x="240492" y="3891"/>
                  <a:pt x="124870" y="61305"/>
                  <a:pt x="82801" y="87499"/>
                </a:cubicBezTo>
                <a:cubicBezTo>
                  <a:pt x="40732" y="113693"/>
                  <a:pt x="3955" y="152322"/>
                  <a:pt x="251" y="157349"/>
                </a:cubicBezTo>
                <a:cubicBezTo>
                  <a:pt x="-3453" y="162376"/>
                  <a:pt x="34647" y="133008"/>
                  <a:pt x="60576" y="117662"/>
                </a:cubicBezTo>
                <a:cubicBezTo>
                  <a:pt x="86505" y="102316"/>
                  <a:pt x="124341" y="81943"/>
                  <a:pt x="155826" y="65274"/>
                </a:cubicBezTo>
                <a:cubicBezTo>
                  <a:pt x="187311" y="48605"/>
                  <a:pt x="264834" y="-3517"/>
                  <a:pt x="252663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A9D62578-6311-4B1A-8E0F-BC99932078B1}"/>
              </a:ext>
            </a:extLst>
          </p:cNvPr>
          <p:cNvSpPr/>
          <p:nvPr/>
        </p:nvSpPr>
        <p:spPr>
          <a:xfrm>
            <a:off x="2797175" y="3208139"/>
            <a:ext cx="445213" cy="354211"/>
          </a:xfrm>
          <a:custGeom>
            <a:avLst/>
            <a:gdLst>
              <a:gd name="connsiteX0" fmla="*/ 0 w 445213"/>
              <a:gd name="connsiteY0" fmla="*/ 354211 h 354211"/>
              <a:gd name="connsiteX1" fmla="*/ 136525 w 445213"/>
              <a:gd name="connsiteY1" fmla="*/ 300236 h 354211"/>
              <a:gd name="connsiteX2" fmla="*/ 220663 w 445213"/>
              <a:gd name="connsiteY2" fmla="*/ 201811 h 354211"/>
              <a:gd name="connsiteX3" fmla="*/ 347663 w 445213"/>
              <a:gd name="connsiteY3" fmla="*/ 95449 h 354211"/>
              <a:gd name="connsiteX4" fmla="*/ 428625 w 445213"/>
              <a:gd name="connsiteY4" fmla="*/ 22424 h 354211"/>
              <a:gd name="connsiteX5" fmla="*/ 444500 w 445213"/>
              <a:gd name="connsiteY5" fmla="*/ 199 h 354211"/>
              <a:gd name="connsiteX6" fmla="*/ 415925 w 445213"/>
              <a:gd name="connsiteY6" fmla="*/ 31949 h 354211"/>
              <a:gd name="connsiteX7" fmla="*/ 315913 w 445213"/>
              <a:gd name="connsiteY7" fmla="*/ 97036 h 354211"/>
              <a:gd name="connsiteX8" fmla="*/ 192088 w 445213"/>
              <a:gd name="connsiteY8" fmla="*/ 203399 h 354211"/>
              <a:gd name="connsiteX9" fmla="*/ 0 w 445213"/>
              <a:gd name="connsiteY9" fmla="*/ 354211 h 35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5213" h="354211">
                <a:moveTo>
                  <a:pt x="0" y="354211"/>
                </a:moveTo>
                <a:cubicBezTo>
                  <a:pt x="49874" y="339923"/>
                  <a:pt x="99748" y="325636"/>
                  <a:pt x="136525" y="300236"/>
                </a:cubicBezTo>
                <a:cubicBezTo>
                  <a:pt x="173302" y="274836"/>
                  <a:pt x="185473" y="235942"/>
                  <a:pt x="220663" y="201811"/>
                </a:cubicBezTo>
                <a:cubicBezTo>
                  <a:pt x="255853" y="167680"/>
                  <a:pt x="313003" y="125347"/>
                  <a:pt x="347663" y="95449"/>
                </a:cubicBezTo>
                <a:cubicBezTo>
                  <a:pt x="382323" y="65551"/>
                  <a:pt x="412485" y="38299"/>
                  <a:pt x="428625" y="22424"/>
                </a:cubicBezTo>
                <a:cubicBezTo>
                  <a:pt x="444765" y="6549"/>
                  <a:pt x="446617" y="-1389"/>
                  <a:pt x="444500" y="199"/>
                </a:cubicBezTo>
                <a:cubicBezTo>
                  <a:pt x="442383" y="1787"/>
                  <a:pt x="437356" y="15809"/>
                  <a:pt x="415925" y="31949"/>
                </a:cubicBezTo>
                <a:cubicBezTo>
                  <a:pt x="394494" y="48088"/>
                  <a:pt x="353219" y="68461"/>
                  <a:pt x="315913" y="97036"/>
                </a:cubicBezTo>
                <a:cubicBezTo>
                  <a:pt x="278607" y="125611"/>
                  <a:pt x="192088" y="203399"/>
                  <a:pt x="192088" y="203399"/>
                </a:cubicBezTo>
                <a:lnTo>
                  <a:pt x="0" y="3542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: 図形 1266">
            <a:extLst>
              <a:ext uri="{FF2B5EF4-FFF2-40B4-BE49-F238E27FC236}">
                <a16:creationId xmlns:a16="http://schemas.microsoft.com/office/drawing/2014/main" id="{A471D8BF-A75C-40CF-93F7-8297D8D2F4A6}"/>
              </a:ext>
            </a:extLst>
          </p:cNvPr>
          <p:cNvSpPr/>
          <p:nvPr/>
        </p:nvSpPr>
        <p:spPr>
          <a:xfrm>
            <a:off x="2936073" y="3147710"/>
            <a:ext cx="215622" cy="302170"/>
          </a:xfrm>
          <a:custGeom>
            <a:avLst/>
            <a:gdLst>
              <a:gd name="connsiteX0" fmla="*/ 215115 w 215622"/>
              <a:gd name="connsiteY0" fmla="*/ 41578 h 302170"/>
              <a:gd name="connsiteX1" fmla="*/ 148440 w 215622"/>
              <a:gd name="connsiteY1" fmla="*/ 9828 h 302170"/>
              <a:gd name="connsiteX2" fmla="*/ 107165 w 215622"/>
              <a:gd name="connsiteY2" fmla="*/ 17765 h 302170"/>
              <a:gd name="connsiteX3" fmla="*/ 42077 w 215622"/>
              <a:gd name="connsiteY3" fmla="*/ 84440 h 302170"/>
              <a:gd name="connsiteX4" fmla="*/ 34140 w 215622"/>
              <a:gd name="connsiteY4" fmla="*/ 127303 h 302170"/>
              <a:gd name="connsiteX5" fmla="*/ 802 w 215622"/>
              <a:gd name="connsiteY5" fmla="*/ 301928 h 302170"/>
              <a:gd name="connsiteX6" fmla="*/ 11915 w 215622"/>
              <a:gd name="connsiteY6" fmla="*/ 163815 h 302170"/>
              <a:gd name="connsiteX7" fmla="*/ 29377 w 215622"/>
              <a:gd name="connsiteY7" fmla="*/ 97140 h 302170"/>
              <a:gd name="connsiteX8" fmla="*/ 110340 w 215622"/>
              <a:gd name="connsiteY8" fmla="*/ 1890 h 302170"/>
              <a:gd name="connsiteX9" fmla="*/ 215115 w 215622"/>
              <a:gd name="connsiteY9" fmla="*/ 41578 h 3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622" h="302170">
                <a:moveTo>
                  <a:pt x="215115" y="41578"/>
                </a:moveTo>
                <a:cubicBezTo>
                  <a:pt x="221465" y="42901"/>
                  <a:pt x="166432" y="13797"/>
                  <a:pt x="148440" y="9828"/>
                </a:cubicBezTo>
                <a:cubicBezTo>
                  <a:pt x="130448" y="5859"/>
                  <a:pt x="124892" y="5330"/>
                  <a:pt x="107165" y="17765"/>
                </a:cubicBezTo>
                <a:cubicBezTo>
                  <a:pt x="89438" y="30200"/>
                  <a:pt x="54248" y="66184"/>
                  <a:pt x="42077" y="84440"/>
                </a:cubicBezTo>
                <a:cubicBezTo>
                  <a:pt x="29906" y="102696"/>
                  <a:pt x="41019" y="91055"/>
                  <a:pt x="34140" y="127303"/>
                </a:cubicBezTo>
                <a:cubicBezTo>
                  <a:pt x="27261" y="163551"/>
                  <a:pt x="4506" y="295843"/>
                  <a:pt x="802" y="301928"/>
                </a:cubicBezTo>
                <a:cubicBezTo>
                  <a:pt x="-2902" y="308013"/>
                  <a:pt x="7153" y="197946"/>
                  <a:pt x="11915" y="163815"/>
                </a:cubicBezTo>
                <a:cubicBezTo>
                  <a:pt x="16677" y="129684"/>
                  <a:pt x="12973" y="124127"/>
                  <a:pt x="29377" y="97140"/>
                </a:cubicBezTo>
                <a:cubicBezTo>
                  <a:pt x="45781" y="70153"/>
                  <a:pt x="81500" y="14061"/>
                  <a:pt x="110340" y="1890"/>
                </a:cubicBezTo>
                <a:cubicBezTo>
                  <a:pt x="139180" y="-10281"/>
                  <a:pt x="208765" y="40255"/>
                  <a:pt x="215115" y="41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8F4B16E2-537E-4690-8B7D-FEAD1DA43525}"/>
              </a:ext>
            </a:extLst>
          </p:cNvPr>
          <p:cNvSpPr/>
          <p:nvPr/>
        </p:nvSpPr>
        <p:spPr>
          <a:xfrm>
            <a:off x="3021600" y="3180000"/>
            <a:ext cx="103492" cy="196930"/>
          </a:xfrm>
          <a:custGeom>
            <a:avLst/>
            <a:gdLst>
              <a:gd name="connsiteX0" fmla="*/ 102600 w 103492"/>
              <a:gd name="connsiteY0" fmla="*/ 1350 h 196930"/>
              <a:gd name="connsiteX1" fmla="*/ 51800 w 103492"/>
              <a:gd name="connsiteY1" fmla="*/ 37863 h 196930"/>
              <a:gd name="connsiteX2" fmla="*/ 15288 w 103492"/>
              <a:gd name="connsiteY2" fmla="*/ 117238 h 196930"/>
              <a:gd name="connsiteX3" fmla="*/ 2588 w 103492"/>
              <a:gd name="connsiteY3" fmla="*/ 196613 h 196930"/>
              <a:gd name="connsiteX4" fmla="*/ 5763 w 103492"/>
              <a:gd name="connsiteY4" fmla="*/ 142638 h 196930"/>
              <a:gd name="connsiteX5" fmla="*/ 5763 w 103492"/>
              <a:gd name="connsiteY5" fmla="*/ 82313 h 196930"/>
              <a:gd name="connsiteX6" fmla="*/ 102600 w 103492"/>
              <a:gd name="connsiteY6" fmla="*/ 1350 h 19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92" h="196930">
                <a:moveTo>
                  <a:pt x="102600" y="1350"/>
                </a:moveTo>
                <a:cubicBezTo>
                  <a:pt x="110273" y="-6058"/>
                  <a:pt x="66352" y="18548"/>
                  <a:pt x="51800" y="37863"/>
                </a:cubicBezTo>
                <a:cubicBezTo>
                  <a:pt x="37248" y="57178"/>
                  <a:pt x="23490" y="90780"/>
                  <a:pt x="15288" y="117238"/>
                </a:cubicBezTo>
                <a:cubicBezTo>
                  <a:pt x="7086" y="143696"/>
                  <a:pt x="4175" y="192380"/>
                  <a:pt x="2588" y="196613"/>
                </a:cubicBezTo>
                <a:cubicBezTo>
                  <a:pt x="1001" y="200846"/>
                  <a:pt x="5234" y="161688"/>
                  <a:pt x="5763" y="142638"/>
                </a:cubicBezTo>
                <a:cubicBezTo>
                  <a:pt x="6292" y="123588"/>
                  <a:pt x="-7466" y="105596"/>
                  <a:pt x="5763" y="82313"/>
                </a:cubicBezTo>
                <a:cubicBezTo>
                  <a:pt x="18992" y="59030"/>
                  <a:pt x="94927" y="8758"/>
                  <a:pt x="102600" y="1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221A01A3-DCAC-49B0-98ED-EEBCB6BF01DF}"/>
              </a:ext>
            </a:extLst>
          </p:cNvPr>
          <p:cNvSpPr/>
          <p:nvPr/>
        </p:nvSpPr>
        <p:spPr>
          <a:xfrm>
            <a:off x="2072093" y="3720783"/>
            <a:ext cx="424997" cy="86067"/>
          </a:xfrm>
          <a:custGeom>
            <a:avLst/>
            <a:gdLst>
              <a:gd name="connsiteX0" fmla="*/ 1182 w 424997"/>
              <a:gd name="connsiteY0" fmla="*/ 86042 h 86067"/>
              <a:gd name="connsiteX1" fmla="*/ 91670 w 424997"/>
              <a:gd name="connsiteY1" fmla="*/ 41592 h 86067"/>
              <a:gd name="connsiteX2" fmla="*/ 267882 w 424997"/>
              <a:gd name="connsiteY2" fmla="*/ 3492 h 86067"/>
              <a:gd name="connsiteX3" fmla="*/ 420282 w 424997"/>
              <a:gd name="connsiteY3" fmla="*/ 1905 h 86067"/>
              <a:gd name="connsiteX4" fmla="*/ 374245 w 424997"/>
              <a:gd name="connsiteY4" fmla="*/ 5080 h 86067"/>
              <a:gd name="connsiteX5" fmla="*/ 253595 w 424997"/>
              <a:gd name="connsiteY5" fmla="*/ 19367 h 86067"/>
              <a:gd name="connsiteX6" fmla="*/ 151995 w 424997"/>
              <a:gd name="connsiteY6" fmla="*/ 35242 h 86067"/>
              <a:gd name="connsiteX7" fmla="*/ 1182 w 424997"/>
              <a:gd name="connsiteY7" fmla="*/ 86042 h 8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997" h="86067">
                <a:moveTo>
                  <a:pt x="1182" y="86042"/>
                </a:moveTo>
                <a:cubicBezTo>
                  <a:pt x="-8872" y="87100"/>
                  <a:pt x="47220" y="55350"/>
                  <a:pt x="91670" y="41592"/>
                </a:cubicBezTo>
                <a:cubicBezTo>
                  <a:pt x="136120" y="27834"/>
                  <a:pt x="213113" y="10106"/>
                  <a:pt x="267882" y="3492"/>
                </a:cubicBezTo>
                <a:cubicBezTo>
                  <a:pt x="322651" y="-3122"/>
                  <a:pt x="402555" y="1640"/>
                  <a:pt x="420282" y="1905"/>
                </a:cubicBezTo>
                <a:cubicBezTo>
                  <a:pt x="438009" y="2170"/>
                  <a:pt x="402026" y="2170"/>
                  <a:pt x="374245" y="5080"/>
                </a:cubicBezTo>
                <a:cubicBezTo>
                  <a:pt x="346464" y="7990"/>
                  <a:pt x="290637" y="14340"/>
                  <a:pt x="253595" y="19367"/>
                </a:cubicBezTo>
                <a:cubicBezTo>
                  <a:pt x="216553" y="24394"/>
                  <a:pt x="190095" y="25188"/>
                  <a:pt x="151995" y="35242"/>
                </a:cubicBezTo>
                <a:cubicBezTo>
                  <a:pt x="113895" y="45296"/>
                  <a:pt x="11236" y="84984"/>
                  <a:pt x="1182" y="86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8D0AE7D8-6A7D-4B73-ACC0-CF18C3B1A088}"/>
              </a:ext>
            </a:extLst>
          </p:cNvPr>
          <p:cNvSpPr/>
          <p:nvPr/>
        </p:nvSpPr>
        <p:spPr>
          <a:xfrm>
            <a:off x="1998072" y="3735129"/>
            <a:ext cx="261515" cy="497742"/>
          </a:xfrm>
          <a:custGeom>
            <a:avLst/>
            <a:gdLst>
              <a:gd name="connsiteX0" fmla="*/ 259353 w 261515"/>
              <a:gd name="connsiteY0" fmla="*/ 6609 h 497742"/>
              <a:gd name="connsiteX1" fmla="*/ 145053 w 261515"/>
              <a:gd name="connsiteY1" fmla="*/ 12959 h 497742"/>
              <a:gd name="connsiteX2" fmla="*/ 43453 w 261515"/>
              <a:gd name="connsiteY2" fmla="*/ 70109 h 497742"/>
              <a:gd name="connsiteX3" fmla="*/ 24403 w 261515"/>
              <a:gd name="connsiteY3" fmla="*/ 100271 h 497742"/>
              <a:gd name="connsiteX4" fmla="*/ 10116 w 261515"/>
              <a:gd name="connsiteY4" fmla="*/ 201871 h 497742"/>
              <a:gd name="connsiteX5" fmla="*/ 591 w 261515"/>
              <a:gd name="connsiteY5" fmla="*/ 293946 h 497742"/>
              <a:gd name="connsiteX6" fmla="*/ 2178 w 261515"/>
              <a:gd name="connsiteY6" fmla="*/ 489209 h 497742"/>
              <a:gd name="connsiteX7" fmla="*/ 11703 w 261515"/>
              <a:gd name="connsiteY7" fmla="*/ 435234 h 497742"/>
              <a:gd name="connsiteX8" fmla="*/ 25991 w 261515"/>
              <a:gd name="connsiteY8" fmla="*/ 189171 h 497742"/>
              <a:gd name="connsiteX9" fmla="*/ 38691 w 261515"/>
              <a:gd name="connsiteY9" fmla="*/ 92334 h 497742"/>
              <a:gd name="connsiteX10" fmla="*/ 259353 w 261515"/>
              <a:gd name="connsiteY10" fmla="*/ 6609 h 49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515" h="497742">
                <a:moveTo>
                  <a:pt x="259353" y="6609"/>
                </a:moveTo>
                <a:cubicBezTo>
                  <a:pt x="277080" y="-6620"/>
                  <a:pt x="181036" y="2376"/>
                  <a:pt x="145053" y="12959"/>
                </a:cubicBezTo>
                <a:cubicBezTo>
                  <a:pt x="109070" y="23542"/>
                  <a:pt x="63561" y="55557"/>
                  <a:pt x="43453" y="70109"/>
                </a:cubicBezTo>
                <a:cubicBezTo>
                  <a:pt x="23345" y="84661"/>
                  <a:pt x="29959" y="78311"/>
                  <a:pt x="24403" y="100271"/>
                </a:cubicBezTo>
                <a:cubicBezTo>
                  <a:pt x="18847" y="122231"/>
                  <a:pt x="14085" y="169592"/>
                  <a:pt x="10116" y="201871"/>
                </a:cubicBezTo>
                <a:cubicBezTo>
                  <a:pt x="6147" y="234150"/>
                  <a:pt x="1914" y="246056"/>
                  <a:pt x="591" y="293946"/>
                </a:cubicBezTo>
                <a:cubicBezTo>
                  <a:pt x="-732" y="341836"/>
                  <a:pt x="326" y="465661"/>
                  <a:pt x="2178" y="489209"/>
                </a:cubicBezTo>
                <a:cubicBezTo>
                  <a:pt x="4030" y="512757"/>
                  <a:pt x="7734" y="485240"/>
                  <a:pt x="11703" y="435234"/>
                </a:cubicBezTo>
                <a:cubicBezTo>
                  <a:pt x="15672" y="385228"/>
                  <a:pt x="21493" y="246321"/>
                  <a:pt x="25991" y="189171"/>
                </a:cubicBezTo>
                <a:cubicBezTo>
                  <a:pt x="30489" y="132021"/>
                  <a:pt x="2708" y="122232"/>
                  <a:pt x="38691" y="92334"/>
                </a:cubicBezTo>
                <a:cubicBezTo>
                  <a:pt x="74674" y="62436"/>
                  <a:pt x="241626" y="19838"/>
                  <a:pt x="259353" y="6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: 図形 1271">
            <a:extLst>
              <a:ext uri="{FF2B5EF4-FFF2-40B4-BE49-F238E27FC236}">
                <a16:creationId xmlns:a16="http://schemas.microsoft.com/office/drawing/2014/main" id="{70E57C3D-82D2-4216-B22E-DAC5C2F65354}"/>
              </a:ext>
            </a:extLst>
          </p:cNvPr>
          <p:cNvSpPr/>
          <p:nvPr/>
        </p:nvSpPr>
        <p:spPr>
          <a:xfrm>
            <a:off x="2061607" y="3821988"/>
            <a:ext cx="91211" cy="314470"/>
          </a:xfrm>
          <a:custGeom>
            <a:avLst/>
            <a:gdLst>
              <a:gd name="connsiteX0" fmla="*/ 91043 w 91211"/>
              <a:gd name="connsiteY0" fmla="*/ 53100 h 314470"/>
              <a:gd name="connsiteX1" fmla="*/ 19606 w 91211"/>
              <a:gd name="connsiteY1" fmla="*/ 15000 h 314470"/>
              <a:gd name="connsiteX2" fmla="*/ 18018 w 91211"/>
              <a:gd name="connsiteY2" fmla="*/ 70562 h 314470"/>
              <a:gd name="connsiteX3" fmla="*/ 22781 w 91211"/>
              <a:gd name="connsiteY3" fmla="*/ 303925 h 314470"/>
              <a:gd name="connsiteX4" fmla="*/ 16431 w 91211"/>
              <a:gd name="connsiteY4" fmla="*/ 249950 h 314470"/>
              <a:gd name="connsiteX5" fmla="*/ 556 w 91211"/>
              <a:gd name="connsiteY5" fmla="*/ 32462 h 314470"/>
              <a:gd name="connsiteX6" fmla="*/ 38656 w 91211"/>
              <a:gd name="connsiteY6" fmla="*/ 2300 h 314470"/>
              <a:gd name="connsiteX7" fmla="*/ 91043 w 91211"/>
              <a:gd name="connsiteY7" fmla="*/ 53100 h 31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211" h="314470">
                <a:moveTo>
                  <a:pt x="91043" y="53100"/>
                </a:moveTo>
                <a:cubicBezTo>
                  <a:pt x="87868" y="55217"/>
                  <a:pt x="31777" y="12090"/>
                  <a:pt x="19606" y="15000"/>
                </a:cubicBezTo>
                <a:cubicBezTo>
                  <a:pt x="7435" y="17910"/>
                  <a:pt x="17489" y="22408"/>
                  <a:pt x="18018" y="70562"/>
                </a:cubicBezTo>
                <a:cubicBezTo>
                  <a:pt x="18547" y="118716"/>
                  <a:pt x="23045" y="274027"/>
                  <a:pt x="22781" y="303925"/>
                </a:cubicBezTo>
                <a:cubicBezTo>
                  <a:pt x="22517" y="333823"/>
                  <a:pt x="20135" y="295194"/>
                  <a:pt x="16431" y="249950"/>
                </a:cubicBezTo>
                <a:cubicBezTo>
                  <a:pt x="12727" y="204706"/>
                  <a:pt x="-3148" y="73737"/>
                  <a:pt x="556" y="32462"/>
                </a:cubicBezTo>
                <a:cubicBezTo>
                  <a:pt x="4260" y="-8813"/>
                  <a:pt x="25691" y="183"/>
                  <a:pt x="38656" y="2300"/>
                </a:cubicBezTo>
                <a:cubicBezTo>
                  <a:pt x="51621" y="4417"/>
                  <a:pt x="94218" y="50983"/>
                  <a:pt x="91043" y="53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5475677D-25F4-4B04-9F80-161DE23965B5}"/>
              </a:ext>
            </a:extLst>
          </p:cNvPr>
          <p:cNvSpPr/>
          <p:nvPr/>
        </p:nvSpPr>
        <p:spPr>
          <a:xfrm>
            <a:off x="1493562" y="3927487"/>
            <a:ext cx="480296" cy="90685"/>
          </a:xfrm>
          <a:custGeom>
            <a:avLst/>
            <a:gdLst>
              <a:gd name="connsiteX0" fmla="*/ 276 w 480296"/>
              <a:gd name="connsiteY0" fmla="*/ 23801 h 90685"/>
              <a:gd name="connsiteX1" fmla="*/ 187601 w 480296"/>
              <a:gd name="connsiteY1" fmla="*/ 61901 h 90685"/>
              <a:gd name="connsiteX2" fmla="*/ 224113 w 480296"/>
              <a:gd name="connsiteY2" fmla="*/ 61901 h 90685"/>
              <a:gd name="connsiteX3" fmla="*/ 467001 w 480296"/>
              <a:gd name="connsiteY3" fmla="*/ 1576 h 90685"/>
              <a:gd name="connsiteX4" fmla="*/ 427313 w 480296"/>
              <a:gd name="connsiteY4" fmla="*/ 22213 h 90685"/>
              <a:gd name="connsiteX5" fmla="*/ 249513 w 480296"/>
              <a:gd name="connsiteY5" fmla="*/ 71426 h 90685"/>
              <a:gd name="connsiteX6" fmla="*/ 147913 w 480296"/>
              <a:gd name="connsiteY6" fmla="*/ 88888 h 90685"/>
              <a:gd name="connsiteX7" fmla="*/ 276 w 480296"/>
              <a:gd name="connsiteY7" fmla="*/ 23801 h 9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296" h="90685">
                <a:moveTo>
                  <a:pt x="276" y="23801"/>
                </a:moveTo>
                <a:cubicBezTo>
                  <a:pt x="6891" y="19303"/>
                  <a:pt x="150295" y="55551"/>
                  <a:pt x="187601" y="61901"/>
                </a:cubicBezTo>
                <a:cubicBezTo>
                  <a:pt x="224907" y="68251"/>
                  <a:pt x="177546" y="71955"/>
                  <a:pt x="224113" y="61901"/>
                </a:cubicBezTo>
                <a:cubicBezTo>
                  <a:pt x="270680" y="51847"/>
                  <a:pt x="433134" y="8191"/>
                  <a:pt x="467001" y="1576"/>
                </a:cubicBezTo>
                <a:cubicBezTo>
                  <a:pt x="500868" y="-5039"/>
                  <a:pt x="463561" y="10571"/>
                  <a:pt x="427313" y="22213"/>
                </a:cubicBezTo>
                <a:cubicBezTo>
                  <a:pt x="391065" y="33855"/>
                  <a:pt x="296080" y="60314"/>
                  <a:pt x="249513" y="71426"/>
                </a:cubicBezTo>
                <a:cubicBezTo>
                  <a:pt x="202946" y="82538"/>
                  <a:pt x="188130" y="95503"/>
                  <a:pt x="147913" y="88888"/>
                </a:cubicBezTo>
                <a:cubicBezTo>
                  <a:pt x="107696" y="82273"/>
                  <a:pt x="-6339" y="28299"/>
                  <a:pt x="276" y="23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5E7507FF-0738-47D9-A8B6-D9BDBE561132}"/>
              </a:ext>
            </a:extLst>
          </p:cNvPr>
          <p:cNvSpPr/>
          <p:nvPr/>
        </p:nvSpPr>
        <p:spPr>
          <a:xfrm>
            <a:off x="1711319" y="3907587"/>
            <a:ext cx="305067" cy="67533"/>
          </a:xfrm>
          <a:custGeom>
            <a:avLst/>
            <a:gdLst>
              <a:gd name="connsiteX0" fmla="*/ 6 w 305067"/>
              <a:gd name="connsiteY0" fmla="*/ 67513 h 67533"/>
              <a:gd name="connsiteX1" fmla="*/ 180981 w 305067"/>
              <a:gd name="connsiteY1" fmla="*/ 18301 h 67533"/>
              <a:gd name="connsiteX2" fmla="*/ 260356 w 305067"/>
              <a:gd name="connsiteY2" fmla="*/ 8776 h 67533"/>
              <a:gd name="connsiteX3" fmla="*/ 304806 w 305067"/>
              <a:gd name="connsiteY3" fmla="*/ 43701 h 67533"/>
              <a:gd name="connsiteX4" fmla="*/ 276231 w 305067"/>
              <a:gd name="connsiteY4" fmla="*/ 2426 h 67533"/>
              <a:gd name="connsiteX5" fmla="*/ 225431 w 305067"/>
              <a:gd name="connsiteY5" fmla="*/ 5601 h 67533"/>
              <a:gd name="connsiteX6" fmla="*/ 174631 w 305067"/>
              <a:gd name="connsiteY6" fmla="*/ 11951 h 67533"/>
              <a:gd name="connsiteX7" fmla="*/ 6 w 305067"/>
              <a:gd name="connsiteY7" fmla="*/ 67513 h 6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067" h="67533">
                <a:moveTo>
                  <a:pt x="6" y="67513"/>
                </a:moveTo>
                <a:cubicBezTo>
                  <a:pt x="1064" y="68571"/>
                  <a:pt x="137589" y="28090"/>
                  <a:pt x="180981" y="18301"/>
                </a:cubicBezTo>
                <a:cubicBezTo>
                  <a:pt x="224373" y="8511"/>
                  <a:pt x="239719" y="4543"/>
                  <a:pt x="260356" y="8776"/>
                </a:cubicBezTo>
                <a:cubicBezTo>
                  <a:pt x="280993" y="13009"/>
                  <a:pt x="302160" y="44759"/>
                  <a:pt x="304806" y="43701"/>
                </a:cubicBezTo>
                <a:cubicBezTo>
                  <a:pt x="307452" y="42643"/>
                  <a:pt x="289460" y="8776"/>
                  <a:pt x="276231" y="2426"/>
                </a:cubicBezTo>
                <a:cubicBezTo>
                  <a:pt x="263002" y="-3924"/>
                  <a:pt x="242364" y="4013"/>
                  <a:pt x="225431" y="5601"/>
                </a:cubicBezTo>
                <a:cubicBezTo>
                  <a:pt x="208498" y="7188"/>
                  <a:pt x="213789" y="3220"/>
                  <a:pt x="174631" y="11951"/>
                </a:cubicBezTo>
                <a:cubicBezTo>
                  <a:pt x="135473" y="20682"/>
                  <a:pt x="-1052" y="66455"/>
                  <a:pt x="6" y="67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: 図形 1274">
            <a:extLst>
              <a:ext uri="{FF2B5EF4-FFF2-40B4-BE49-F238E27FC236}">
                <a16:creationId xmlns:a16="http://schemas.microsoft.com/office/drawing/2014/main" id="{7626F597-40B8-4038-B911-387F3CA400ED}"/>
              </a:ext>
            </a:extLst>
          </p:cNvPr>
          <p:cNvSpPr/>
          <p:nvPr/>
        </p:nvSpPr>
        <p:spPr>
          <a:xfrm>
            <a:off x="1955800" y="3934478"/>
            <a:ext cx="62206" cy="312206"/>
          </a:xfrm>
          <a:custGeom>
            <a:avLst/>
            <a:gdLst>
              <a:gd name="connsiteX0" fmla="*/ 61913 w 62206"/>
              <a:gd name="connsiteY0" fmla="*/ 73960 h 312206"/>
              <a:gd name="connsiteX1" fmla="*/ 31750 w 62206"/>
              <a:gd name="connsiteY1" fmla="*/ 5697 h 312206"/>
              <a:gd name="connsiteX2" fmla="*/ 26988 w 62206"/>
              <a:gd name="connsiteY2" fmla="*/ 16810 h 312206"/>
              <a:gd name="connsiteX3" fmla="*/ 20638 w 62206"/>
              <a:gd name="connsiteY3" fmla="*/ 119997 h 312206"/>
              <a:gd name="connsiteX4" fmla="*/ 36513 w 62206"/>
              <a:gd name="connsiteY4" fmla="*/ 159685 h 312206"/>
              <a:gd name="connsiteX5" fmla="*/ 39688 w 62206"/>
              <a:gd name="connsiteY5" fmla="*/ 308910 h 312206"/>
              <a:gd name="connsiteX6" fmla="*/ 41275 w 62206"/>
              <a:gd name="connsiteY6" fmla="*/ 253347 h 312206"/>
              <a:gd name="connsiteX7" fmla="*/ 11113 w 62206"/>
              <a:gd name="connsiteY7" fmla="*/ 142222 h 312206"/>
              <a:gd name="connsiteX8" fmla="*/ 0 w 62206"/>
              <a:gd name="connsiteY8" fmla="*/ 56497 h 312206"/>
              <a:gd name="connsiteX9" fmla="*/ 11113 w 62206"/>
              <a:gd name="connsiteY9" fmla="*/ 7285 h 312206"/>
              <a:gd name="connsiteX10" fmla="*/ 61913 w 62206"/>
              <a:gd name="connsiteY10" fmla="*/ 73960 h 31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206" h="312206">
                <a:moveTo>
                  <a:pt x="61913" y="73960"/>
                </a:moveTo>
                <a:cubicBezTo>
                  <a:pt x="65352" y="73695"/>
                  <a:pt x="37571" y="15222"/>
                  <a:pt x="31750" y="5697"/>
                </a:cubicBezTo>
                <a:cubicBezTo>
                  <a:pt x="25929" y="-3828"/>
                  <a:pt x="28840" y="-2240"/>
                  <a:pt x="26988" y="16810"/>
                </a:cubicBezTo>
                <a:cubicBezTo>
                  <a:pt x="25136" y="35860"/>
                  <a:pt x="19050" y="96184"/>
                  <a:pt x="20638" y="119997"/>
                </a:cubicBezTo>
                <a:cubicBezTo>
                  <a:pt x="22226" y="143810"/>
                  <a:pt x="33338" y="128200"/>
                  <a:pt x="36513" y="159685"/>
                </a:cubicBezTo>
                <a:cubicBezTo>
                  <a:pt x="39688" y="191170"/>
                  <a:pt x="38894" y="293300"/>
                  <a:pt x="39688" y="308910"/>
                </a:cubicBezTo>
                <a:cubicBezTo>
                  <a:pt x="40482" y="324520"/>
                  <a:pt x="46037" y="281128"/>
                  <a:pt x="41275" y="253347"/>
                </a:cubicBezTo>
                <a:cubicBezTo>
                  <a:pt x="36512" y="225566"/>
                  <a:pt x="17992" y="175030"/>
                  <a:pt x="11113" y="142222"/>
                </a:cubicBezTo>
                <a:cubicBezTo>
                  <a:pt x="4234" y="109414"/>
                  <a:pt x="0" y="78986"/>
                  <a:pt x="0" y="56497"/>
                </a:cubicBezTo>
                <a:cubicBezTo>
                  <a:pt x="0" y="34008"/>
                  <a:pt x="3969" y="10989"/>
                  <a:pt x="11113" y="7285"/>
                </a:cubicBezTo>
                <a:cubicBezTo>
                  <a:pt x="18257" y="3581"/>
                  <a:pt x="58474" y="74225"/>
                  <a:pt x="61913" y="73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: 図形 1275">
            <a:extLst>
              <a:ext uri="{FF2B5EF4-FFF2-40B4-BE49-F238E27FC236}">
                <a16:creationId xmlns:a16="http://schemas.microsoft.com/office/drawing/2014/main" id="{68BDD0C6-1CBD-4650-8872-3C6D1C2402BD}"/>
              </a:ext>
            </a:extLst>
          </p:cNvPr>
          <p:cNvSpPr/>
          <p:nvPr/>
        </p:nvSpPr>
        <p:spPr>
          <a:xfrm>
            <a:off x="1205615" y="3946082"/>
            <a:ext cx="279297" cy="525532"/>
          </a:xfrm>
          <a:custGeom>
            <a:avLst/>
            <a:gdLst>
              <a:gd name="connsiteX0" fmla="*/ 275523 w 279297"/>
              <a:gd name="connsiteY0" fmla="*/ 443 h 525532"/>
              <a:gd name="connsiteX1" fmla="*/ 275523 w 279297"/>
              <a:gd name="connsiteY1" fmla="*/ 82993 h 525532"/>
              <a:gd name="connsiteX2" fmla="*/ 227898 w 279297"/>
              <a:gd name="connsiteY2" fmla="*/ 152843 h 525532"/>
              <a:gd name="connsiteX3" fmla="*/ 88198 w 279297"/>
              <a:gd name="connsiteY3" fmla="*/ 389381 h 525532"/>
              <a:gd name="connsiteX4" fmla="*/ 885 w 279297"/>
              <a:gd name="connsiteY4" fmla="*/ 522731 h 525532"/>
              <a:gd name="connsiteX5" fmla="*/ 51685 w 279297"/>
              <a:gd name="connsiteY5" fmla="*/ 462406 h 525532"/>
              <a:gd name="connsiteX6" fmla="*/ 185035 w 279297"/>
              <a:gd name="connsiteY6" fmla="*/ 260793 h 525532"/>
              <a:gd name="connsiteX7" fmla="*/ 269173 w 279297"/>
              <a:gd name="connsiteY7" fmla="*/ 121093 h 525532"/>
              <a:gd name="connsiteX8" fmla="*/ 275523 w 279297"/>
              <a:gd name="connsiteY8" fmla="*/ 443 h 52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297" h="525532">
                <a:moveTo>
                  <a:pt x="275523" y="443"/>
                </a:moveTo>
                <a:cubicBezTo>
                  <a:pt x="276581" y="-5907"/>
                  <a:pt x="283460" y="57593"/>
                  <a:pt x="275523" y="82993"/>
                </a:cubicBezTo>
                <a:cubicBezTo>
                  <a:pt x="267586" y="108393"/>
                  <a:pt x="259119" y="101778"/>
                  <a:pt x="227898" y="152843"/>
                </a:cubicBezTo>
                <a:cubicBezTo>
                  <a:pt x="196677" y="203908"/>
                  <a:pt x="126033" y="327733"/>
                  <a:pt x="88198" y="389381"/>
                </a:cubicBezTo>
                <a:cubicBezTo>
                  <a:pt x="50362" y="451029"/>
                  <a:pt x="6970" y="510560"/>
                  <a:pt x="885" y="522731"/>
                </a:cubicBezTo>
                <a:cubicBezTo>
                  <a:pt x="-5201" y="534902"/>
                  <a:pt x="20993" y="506062"/>
                  <a:pt x="51685" y="462406"/>
                </a:cubicBezTo>
                <a:cubicBezTo>
                  <a:pt x="82377" y="418750"/>
                  <a:pt x="148787" y="317678"/>
                  <a:pt x="185035" y="260793"/>
                </a:cubicBezTo>
                <a:cubicBezTo>
                  <a:pt x="221283" y="203908"/>
                  <a:pt x="252240" y="161574"/>
                  <a:pt x="269173" y="121093"/>
                </a:cubicBezTo>
                <a:cubicBezTo>
                  <a:pt x="286106" y="80612"/>
                  <a:pt x="274465" y="6793"/>
                  <a:pt x="275523" y="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5F06C55D-7AF0-4307-A79B-B2D099CE23DC}"/>
              </a:ext>
            </a:extLst>
          </p:cNvPr>
          <p:cNvSpPr/>
          <p:nvPr/>
        </p:nvSpPr>
        <p:spPr>
          <a:xfrm>
            <a:off x="1242064" y="4073068"/>
            <a:ext cx="260393" cy="393002"/>
          </a:xfrm>
          <a:custGeom>
            <a:avLst/>
            <a:gdLst>
              <a:gd name="connsiteX0" fmla="*/ 259711 w 260393"/>
              <a:gd name="connsiteY0" fmla="*/ 457 h 393002"/>
              <a:gd name="connsiteX1" fmla="*/ 139061 w 260393"/>
              <a:gd name="connsiteY1" fmla="*/ 189370 h 393002"/>
              <a:gd name="connsiteX2" fmla="*/ 4124 w 260393"/>
              <a:gd name="connsiteY2" fmla="*/ 387807 h 393002"/>
              <a:gd name="connsiteX3" fmla="*/ 39049 w 260393"/>
              <a:gd name="connsiteY3" fmla="*/ 327482 h 393002"/>
              <a:gd name="connsiteX4" fmla="*/ 83499 w 260393"/>
              <a:gd name="connsiteY4" fmla="*/ 244932 h 393002"/>
              <a:gd name="connsiteX5" fmla="*/ 259711 w 260393"/>
              <a:gd name="connsiteY5" fmla="*/ 457 h 39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393" h="393002">
                <a:moveTo>
                  <a:pt x="259711" y="457"/>
                </a:moveTo>
                <a:cubicBezTo>
                  <a:pt x="268971" y="-8803"/>
                  <a:pt x="181659" y="124812"/>
                  <a:pt x="139061" y="189370"/>
                </a:cubicBezTo>
                <a:cubicBezTo>
                  <a:pt x="96463" y="253928"/>
                  <a:pt x="20793" y="364788"/>
                  <a:pt x="4124" y="387807"/>
                </a:cubicBezTo>
                <a:cubicBezTo>
                  <a:pt x="-12545" y="410826"/>
                  <a:pt x="25820" y="351294"/>
                  <a:pt x="39049" y="327482"/>
                </a:cubicBezTo>
                <a:cubicBezTo>
                  <a:pt x="52278" y="303670"/>
                  <a:pt x="48574" y="297849"/>
                  <a:pt x="83499" y="244932"/>
                </a:cubicBezTo>
                <a:cubicBezTo>
                  <a:pt x="118424" y="192015"/>
                  <a:pt x="250451" y="9717"/>
                  <a:pt x="259711" y="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: 図形 1277">
            <a:extLst>
              <a:ext uri="{FF2B5EF4-FFF2-40B4-BE49-F238E27FC236}">
                <a16:creationId xmlns:a16="http://schemas.microsoft.com/office/drawing/2014/main" id="{FE134C96-AD94-46F8-B240-D5EF8C7041FA}"/>
              </a:ext>
            </a:extLst>
          </p:cNvPr>
          <p:cNvSpPr/>
          <p:nvPr/>
        </p:nvSpPr>
        <p:spPr>
          <a:xfrm>
            <a:off x="1192151" y="4469772"/>
            <a:ext cx="40080" cy="412252"/>
          </a:xfrm>
          <a:custGeom>
            <a:avLst/>
            <a:gdLst>
              <a:gd name="connsiteX0" fmla="*/ 20699 w 40080"/>
              <a:gd name="connsiteY0" fmla="*/ 628 h 412252"/>
              <a:gd name="connsiteX1" fmla="*/ 30224 w 40080"/>
              <a:gd name="connsiteY1" fmla="*/ 111753 h 412252"/>
              <a:gd name="connsiteX2" fmla="*/ 62 w 40080"/>
              <a:gd name="connsiteY2" fmla="*/ 329241 h 412252"/>
              <a:gd name="connsiteX3" fmla="*/ 22287 w 40080"/>
              <a:gd name="connsiteY3" fmla="*/ 411791 h 412252"/>
              <a:gd name="connsiteX4" fmla="*/ 20699 w 40080"/>
              <a:gd name="connsiteY4" fmla="*/ 359403 h 412252"/>
              <a:gd name="connsiteX5" fmla="*/ 19112 w 40080"/>
              <a:gd name="connsiteY5" fmla="*/ 291141 h 412252"/>
              <a:gd name="connsiteX6" fmla="*/ 39749 w 40080"/>
              <a:gd name="connsiteY6" fmla="*/ 157791 h 412252"/>
              <a:gd name="connsiteX7" fmla="*/ 20699 w 40080"/>
              <a:gd name="connsiteY7" fmla="*/ 628 h 41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80" h="412252">
                <a:moveTo>
                  <a:pt x="20699" y="628"/>
                </a:moveTo>
                <a:cubicBezTo>
                  <a:pt x="19112" y="-7045"/>
                  <a:pt x="33663" y="56984"/>
                  <a:pt x="30224" y="111753"/>
                </a:cubicBezTo>
                <a:cubicBezTo>
                  <a:pt x="26785" y="166522"/>
                  <a:pt x="1385" y="279235"/>
                  <a:pt x="62" y="329241"/>
                </a:cubicBezTo>
                <a:cubicBezTo>
                  <a:pt x="-1261" y="379247"/>
                  <a:pt x="18848" y="406764"/>
                  <a:pt x="22287" y="411791"/>
                </a:cubicBezTo>
                <a:cubicBezTo>
                  <a:pt x="25726" y="416818"/>
                  <a:pt x="21228" y="379511"/>
                  <a:pt x="20699" y="359403"/>
                </a:cubicBezTo>
                <a:cubicBezTo>
                  <a:pt x="20170" y="339295"/>
                  <a:pt x="15937" y="324743"/>
                  <a:pt x="19112" y="291141"/>
                </a:cubicBezTo>
                <a:cubicBezTo>
                  <a:pt x="22287" y="257539"/>
                  <a:pt x="36574" y="203299"/>
                  <a:pt x="39749" y="157791"/>
                </a:cubicBezTo>
                <a:cubicBezTo>
                  <a:pt x="42924" y="112283"/>
                  <a:pt x="22286" y="8301"/>
                  <a:pt x="20699" y="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: 図形 1278">
            <a:extLst>
              <a:ext uri="{FF2B5EF4-FFF2-40B4-BE49-F238E27FC236}">
                <a16:creationId xmlns:a16="http://schemas.microsoft.com/office/drawing/2014/main" id="{C242E4A4-B833-49D2-A90C-1081C580CAAD}"/>
              </a:ext>
            </a:extLst>
          </p:cNvPr>
          <p:cNvSpPr/>
          <p:nvPr/>
        </p:nvSpPr>
        <p:spPr>
          <a:xfrm>
            <a:off x="1163638" y="4471623"/>
            <a:ext cx="40151" cy="411831"/>
          </a:xfrm>
          <a:custGeom>
            <a:avLst/>
            <a:gdLst>
              <a:gd name="connsiteX0" fmla="*/ 36512 w 40151"/>
              <a:gd name="connsiteY0" fmla="*/ 365 h 411831"/>
              <a:gd name="connsiteX1" fmla="*/ 34925 w 40151"/>
              <a:gd name="connsiteY1" fmla="*/ 132127 h 411831"/>
              <a:gd name="connsiteX2" fmla="*/ 6350 w 40151"/>
              <a:gd name="connsiteY2" fmla="*/ 281352 h 411831"/>
              <a:gd name="connsiteX3" fmla="*/ 0 w 40151"/>
              <a:gd name="connsiteY3" fmla="*/ 351202 h 411831"/>
              <a:gd name="connsiteX4" fmla="*/ 6350 w 40151"/>
              <a:gd name="connsiteY4" fmla="*/ 411527 h 411831"/>
              <a:gd name="connsiteX5" fmla="*/ 14287 w 40151"/>
              <a:gd name="connsiteY5" fmla="*/ 371840 h 411831"/>
              <a:gd name="connsiteX6" fmla="*/ 17462 w 40151"/>
              <a:gd name="connsiteY6" fmla="*/ 311515 h 411831"/>
              <a:gd name="connsiteX7" fmla="*/ 39687 w 40151"/>
              <a:gd name="connsiteY7" fmla="*/ 173402 h 411831"/>
              <a:gd name="connsiteX8" fmla="*/ 36512 w 40151"/>
              <a:gd name="connsiteY8" fmla="*/ 365 h 41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51" h="411831">
                <a:moveTo>
                  <a:pt x="36512" y="365"/>
                </a:moveTo>
                <a:cubicBezTo>
                  <a:pt x="35718" y="-6514"/>
                  <a:pt x="39952" y="85296"/>
                  <a:pt x="34925" y="132127"/>
                </a:cubicBezTo>
                <a:cubicBezTo>
                  <a:pt x="29898" y="178958"/>
                  <a:pt x="12171" y="244840"/>
                  <a:pt x="6350" y="281352"/>
                </a:cubicBezTo>
                <a:cubicBezTo>
                  <a:pt x="529" y="317864"/>
                  <a:pt x="0" y="329506"/>
                  <a:pt x="0" y="351202"/>
                </a:cubicBezTo>
                <a:cubicBezTo>
                  <a:pt x="0" y="372898"/>
                  <a:pt x="3969" y="408087"/>
                  <a:pt x="6350" y="411527"/>
                </a:cubicBezTo>
                <a:cubicBezTo>
                  <a:pt x="8731" y="414967"/>
                  <a:pt x="12435" y="388508"/>
                  <a:pt x="14287" y="371840"/>
                </a:cubicBezTo>
                <a:cubicBezTo>
                  <a:pt x="16139" y="355172"/>
                  <a:pt x="13229" y="344588"/>
                  <a:pt x="17462" y="311515"/>
                </a:cubicBezTo>
                <a:cubicBezTo>
                  <a:pt x="21695" y="278442"/>
                  <a:pt x="37835" y="221027"/>
                  <a:pt x="39687" y="173402"/>
                </a:cubicBezTo>
                <a:cubicBezTo>
                  <a:pt x="41539" y="125777"/>
                  <a:pt x="37306" y="7244"/>
                  <a:pt x="36512" y="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: 図形 1279">
            <a:extLst>
              <a:ext uri="{FF2B5EF4-FFF2-40B4-BE49-F238E27FC236}">
                <a16:creationId xmlns:a16="http://schemas.microsoft.com/office/drawing/2014/main" id="{49BCA4AE-325F-4980-BFA3-11AA55D45DE5}"/>
              </a:ext>
            </a:extLst>
          </p:cNvPr>
          <p:cNvSpPr/>
          <p:nvPr/>
        </p:nvSpPr>
        <p:spPr>
          <a:xfrm>
            <a:off x="1165009" y="4890724"/>
            <a:ext cx="385365" cy="28944"/>
          </a:xfrm>
          <a:custGeom>
            <a:avLst/>
            <a:gdLst>
              <a:gd name="connsiteX0" fmla="*/ 216 w 385365"/>
              <a:gd name="connsiteY0" fmla="*/ 364 h 28944"/>
              <a:gd name="connsiteX1" fmla="*/ 178016 w 385365"/>
              <a:gd name="connsiteY1" fmla="*/ 14651 h 28944"/>
              <a:gd name="connsiteX2" fmla="*/ 379629 w 385365"/>
              <a:gd name="connsiteY2" fmla="*/ 28939 h 28944"/>
              <a:gd name="connsiteX3" fmla="*/ 320891 w 385365"/>
              <a:gd name="connsiteY3" fmla="*/ 13064 h 28944"/>
              <a:gd name="connsiteX4" fmla="*/ 222466 w 385365"/>
              <a:gd name="connsiteY4" fmla="*/ 5126 h 28944"/>
              <a:gd name="connsiteX5" fmla="*/ 216 w 385365"/>
              <a:gd name="connsiteY5" fmla="*/ 364 h 2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365" h="28944">
                <a:moveTo>
                  <a:pt x="216" y="364"/>
                </a:moveTo>
                <a:cubicBezTo>
                  <a:pt x="-7192" y="1951"/>
                  <a:pt x="178016" y="14651"/>
                  <a:pt x="178016" y="14651"/>
                </a:cubicBezTo>
                <a:cubicBezTo>
                  <a:pt x="241251" y="19413"/>
                  <a:pt x="355817" y="29204"/>
                  <a:pt x="379629" y="28939"/>
                </a:cubicBezTo>
                <a:cubicBezTo>
                  <a:pt x="403442" y="28675"/>
                  <a:pt x="347085" y="17033"/>
                  <a:pt x="320891" y="13064"/>
                </a:cubicBezTo>
                <a:cubicBezTo>
                  <a:pt x="294697" y="9095"/>
                  <a:pt x="274059" y="7507"/>
                  <a:pt x="222466" y="5126"/>
                </a:cubicBezTo>
                <a:cubicBezTo>
                  <a:pt x="170873" y="2745"/>
                  <a:pt x="7624" y="-1223"/>
                  <a:pt x="216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: 図形 1280">
            <a:extLst>
              <a:ext uri="{FF2B5EF4-FFF2-40B4-BE49-F238E27FC236}">
                <a16:creationId xmlns:a16="http://schemas.microsoft.com/office/drawing/2014/main" id="{1534D76F-ABBF-4271-913D-1399BA332D0D}"/>
              </a:ext>
            </a:extLst>
          </p:cNvPr>
          <p:cNvSpPr/>
          <p:nvPr/>
        </p:nvSpPr>
        <p:spPr>
          <a:xfrm>
            <a:off x="703216" y="4741659"/>
            <a:ext cx="471005" cy="127405"/>
          </a:xfrm>
          <a:custGeom>
            <a:avLst/>
            <a:gdLst>
              <a:gd name="connsiteX0" fmla="*/ 47 w 471005"/>
              <a:gd name="connsiteY0" fmla="*/ 204 h 127405"/>
              <a:gd name="connsiteX1" fmla="*/ 155622 w 471005"/>
              <a:gd name="connsiteY1" fmla="*/ 98629 h 127405"/>
              <a:gd name="connsiteX2" fmla="*/ 255634 w 471005"/>
              <a:gd name="connsiteY2" fmla="*/ 124029 h 127405"/>
              <a:gd name="connsiteX3" fmla="*/ 349297 w 471005"/>
              <a:gd name="connsiteY3" fmla="*/ 124029 h 127405"/>
              <a:gd name="connsiteX4" fmla="*/ 469947 w 471005"/>
              <a:gd name="connsiteY4" fmla="*/ 95454 h 127405"/>
              <a:gd name="connsiteX5" fmla="*/ 404859 w 471005"/>
              <a:gd name="connsiteY5" fmla="*/ 111329 h 127405"/>
              <a:gd name="connsiteX6" fmla="*/ 347709 w 471005"/>
              <a:gd name="connsiteY6" fmla="*/ 114504 h 127405"/>
              <a:gd name="connsiteX7" fmla="*/ 225472 w 471005"/>
              <a:gd name="connsiteY7" fmla="*/ 101804 h 127405"/>
              <a:gd name="connsiteX8" fmla="*/ 139747 w 471005"/>
              <a:gd name="connsiteY8" fmla="*/ 73229 h 127405"/>
              <a:gd name="connsiteX9" fmla="*/ 47 w 471005"/>
              <a:gd name="connsiteY9" fmla="*/ 204 h 12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005" h="127405">
                <a:moveTo>
                  <a:pt x="47" y="204"/>
                </a:moveTo>
                <a:cubicBezTo>
                  <a:pt x="2693" y="4437"/>
                  <a:pt x="113024" y="77992"/>
                  <a:pt x="155622" y="98629"/>
                </a:cubicBezTo>
                <a:cubicBezTo>
                  <a:pt x="198220" y="119266"/>
                  <a:pt x="223355" y="119796"/>
                  <a:pt x="255634" y="124029"/>
                </a:cubicBezTo>
                <a:cubicBezTo>
                  <a:pt x="287913" y="128262"/>
                  <a:pt x="313578" y="128791"/>
                  <a:pt x="349297" y="124029"/>
                </a:cubicBezTo>
                <a:cubicBezTo>
                  <a:pt x="385016" y="119267"/>
                  <a:pt x="460687" y="97571"/>
                  <a:pt x="469947" y="95454"/>
                </a:cubicBezTo>
                <a:cubicBezTo>
                  <a:pt x="479207" y="93337"/>
                  <a:pt x="425232" y="108154"/>
                  <a:pt x="404859" y="111329"/>
                </a:cubicBezTo>
                <a:cubicBezTo>
                  <a:pt x="384486" y="114504"/>
                  <a:pt x="377607" y="116091"/>
                  <a:pt x="347709" y="114504"/>
                </a:cubicBezTo>
                <a:cubicBezTo>
                  <a:pt x="317811" y="112917"/>
                  <a:pt x="260132" y="108683"/>
                  <a:pt x="225472" y="101804"/>
                </a:cubicBezTo>
                <a:cubicBezTo>
                  <a:pt x="190812" y="94925"/>
                  <a:pt x="174407" y="87781"/>
                  <a:pt x="139747" y="73229"/>
                </a:cubicBezTo>
                <a:cubicBezTo>
                  <a:pt x="105087" y="58677"/>
                  <a:pt x="-2599" y="-4029"/>
                  <a:pt x="47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: 図形 1281">
            <a:extLst>
              <a:ext uri="{FF2B5EF4-FFF2-40B4-BE49-F238E27FC236}">
                <a16:creationId xmlns:a16="http://schemas.microsoft.com/office/drawing/2014/main" id="{6EC9F30D-712D-4016-9075-269AB49DEAC0}"/>
              </a:ext>
            </a:extLst>
          </p:cNvPr>
          <p:cNvSpPr/>
          <p:nvPr/>
        </p:nvSpPr>
        <p:spPr>
          <a:xfrm>
            <a:off x="709927" y="4206797"/>
            <a:ext cx="93249" cy="383100"/>
          </a:xfrm>
          <a:custGeom>
            <a:avLst/>
            <a:gdLst>
              <a:gd name="connsiteX0" fmla="*/ 79061 w 93249"/>
              <a:gd name="connsiteY0" fmla="*/ 78 h 383100"/>
              <a:gd name="connsiteX1" fmla="*/ 91761 w 93249"/>
              <a:gd name="connsiteY1" fmla="*/ 114378 h 383100"/>
              <a:gd name="connsiteX2" fmla="*/ 39373 w 93249"/>
              <a:gd name="connsiteY2" fmla="*/ 141366 h 383100"/>
              <a:gd name="connsiteX3" fmla="*/ 12386 w 93249"/>
              <a:gd name="connsiteY3" fmla="*/ 196928 h 383100"/>
              <a:gd name="connsiteX4" fmla="*/ 2861 w 93249"/>
              <a:gd name="connsiteY4" fmla="*/ 379491 h 383100"/>
              <a:gd name="connsiteX5" fmla="*/ 2861 w 93249"/>
              <a:gd name="connsiteY5" fmla="*/ 308053 h 383100"/>
              <a:gd name="connsiteX6" fmla="*/ 36198 w 93249"/>
              <a:gd name="connsiteY6" fmla="*/ 182641 h 383100"/>
              <a:gd name="connsiteX7" fmla="*/ 80648 w 93249"/>
              <a:gd name="connsiteY7" fmla="*/ 133428 h 383100"/>
              <a:gd name="connsiteX8" fmla="*/ 79061 w 93249"/>
              <a:gd name="connsiteY8" fmla="*/ 78 h 38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249" h="383100">
                <a:moveTo>
                  <a:pt x="79061" y="78"/>
                </a:moveTo>
                <a:cubicBezTo>
                  <a:pt x="80913" y="-3097"/>
                  <a:pt x="98376" y="90830"/>
                  <a:pt x="91761" y="114378"/>
                </a:cubicBezTo>
                <a:cubicBezTo>
                  <a:pt x="85146" y="137926"/>
                  <a:pt x="52602" y="127608"/>
                  <a:pt x="39373" y="141366"/>
                </a:cubicBezTo>
                <a:cubicBezTo>
                  <a:pt x="26144" y="155124"/>
                  <a:pt x="18471" y="157241"/>
                  <a:pt x="12386" y="196928"/>
                </a:cubicBezTo>
                <a:cubicBezTo>
                  <a:pt x="6301" y="236615"/>
                  <a:pt x="4448" y="360970"/>
                  <a:pt x="2861" y="379491"/>
                </a:cubicBezTo>
                <a:cubicBezTo>
                  <a:pt x="1274" y="398012"/>
                  <a:pt x="-2695" y="340861"/>
                  <a:pt x="2861" y="308053"/>
                </a:cubicBezTo>
                <a:cubicBezTo>
                  <a:pt x="8417" y="275245"/>
                  <a:pt x="23234" y="211745"/>
                  <a:pt x="36198" y="182641"/>
                </a:cubicBezTo>
                <a:cubicBezTo>
                  <a:pt x="49162" y="153537"/>
                  <a:pt x="71917" y="159622"/>
                  <a:pt x="80648" y="133428"/>
                </a:cubicBezTo>
                <a:cubicBezTo>
                  <a:pt x="89379" y="107234"/>
                  <a:pt x="77209" y="3253"/>
                  <a:pt x="79061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: 図形 1282">
            <a:extLst>
              <a:ext uri="{FF2B5EF4-FFF2-40B4-BE49-F238E27FC236}">
                <a16:creationId xmlns:a16="http://schemas.microsoft.com/office/drawing/2014/main" id="{940C14D9-968F-4B1F-AB5A-F7C184946E8D}"/>
              </a:ext>
            </a:extLst>
          </p:cNvPr>
          <p:cNvSpPr/>
          <p:nvPr/>
        </p:nvSpPr>
        <p:spPr>
          <a:xfrm>
            <a:off x="680459" y="4571850"/>
            <a:ext cx="53140" cy="170221"/>
          </a:xfrm>
          <a:custGeom>
            <a:avLst/>
            <a:gdLst>
              <a:gd name="connsiteX0" fmla="*/ 52966 w 53140"/>
              <a:gd name="connsiteY0" fmla="*/ 150 h 170221"/>
              <a:gd name="connsiteX1" fmla="*/ 18041 w 53140"/>
              <a:gd name="connsiteY1" fmla="*/ 85875 h 170221"/>
              <a:gd name="connsiteX2" fmla="*/ 32329 w 53140"/>
              <a:gd name="connsiteY2" fmla="*/ 168425 h 170221"/>
              <a:gd name="connsiteX3" fmla="*/ 24391 w 53140"/>
              <a:gd name="connsiteY3" fmla="*/ 136675 h 170221"/>
              <a:gd name="connsiteX4" fmla="*/ 579 w 53140"/>
              <a:gd name="connsiteY4" fmla="*/ 66825 h 170221"/>
              <a:gd name="connsiteX5" fmla="*/ 52966 w 53140"/>
              <a:gd name="connsiteY5" fmla="*/ 150 h 17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40" h="170221">
                <a:moveTo>
                  <a:pt x="52966" y="150"/>
                </a:moveTo>
                <a:cubicBezTo>
                  <a:pt x="55876" y="3325"/>
                  <a:pt x="21480" y="57829"/>
                  <a:pt x="18041" y="85875"/>
                </a:cubicBezTo>
                <a:cubicBezTo>
                  <a:pt x="14602" y="113921"/>
                  <a:pt x="31271" y="159958"/>
                  <a:pt x="32329" y="168425"/>
                </a:cubicBezTo>
                <a:cubicBezTo>
                  <a:pt x="33387" y="176892"/>
                  <a:pt x="29683" y="153608"/>
                  <a:pt x="24391" y="136675"/>
                </a:cubicBezTo>
                <a:cubicBezTo>
                  <a:pt x="19099" y="119742"/>
                  <a:pt x="-3919" y="88785"/>
                  <a:pt x="579" y="66825"/>
                </a:cubicBezTo>
                <a:cubicBezTo>
                  <a:pt x="5077" y="44865"/>
                  <a:pt x="50056" y="-3025"/>
                  <a:pt x="52966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: 図形 1283">
            <a:extLst>
              <a:ext uri="{FF2B5EF4-FFF2-40B4-BE49-F238E27FC236}">
                <a16:creationId xmlns:a16="http://schemas.microsoft.com/office/drawing/2014/main" id="{7E6D8103-FEE9-411A-80E2-45CE11CB9935}"/>
              </a:ext>
            </a:extLst>
          </p:cNvPr>
          <p:cNvSpPr/>
          <p:nvPr/>
        </p:nvSpPr>
        <p:spPr>
          <a:xfrm>
            <a:off x="798511" y="4724341"/>
            <a:ext cx="274823" cy="92883"/>
          </a:xfrm>
          <a:custGeom>
            <a:avLst/>
            <a:gdLst>
              <a:gd name="connsiteX0" fmla="*/ 2 w 274823"/>
              <a:gd name="connsiteY0" fmla="*/ 59 h 92883"/>
              <a:gd name="connsiteX1" fmla="*/ 133352 w 274823"/>
              <a:gd name="connsiteY1" fmla="*/ 68322 h 92883"/>
              <a:gd name="connsiteX2" fmla="*/ 273052 w 274823"/>
              <a:gd name="connsiteY2" fmla="*/ 92134 h 92883"/>
              <a:gd name="connsiteX3" fmla="*/ 215902 w 274823"/>
              <a:gd name="connsiteY3" fmla="*/ 87372 h 92883"/>
              <a:gd name="connsiteX4" fmla="*/ 130177 w 274823"/>
              <a:gd name="connsiteY4" fmla="*/ 81022 h 92883"/>
              <a:gd name="connsiteX5" fmla="*/ 2 w 274823"/>
              <a:gd name="connsiteY5" fmla="*/ 59 h 9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823" h="92883">
                <a:moveTo>
                  <a:pt x="2" y="59"/>
                </a:moveTo>
                <a:cubicBezTo>
                  <a:pt x="531" y="-2058"/>
                  <a:pt x="87844" y="52976"/>
                  <a:pt x="133352" y="68322"/>
                </a:cubicBezTo>
                <a:cubicBezTo>
                  <a:pt x="178860" y="83668"/>
                  <a:pt x="259294" y="88959"/>
                  <a:pt x="273052" y="92134"/>
                </a:cubicBezTo>
                <a:cubicBezTo>
                  <a:pt x="286810" y="95309"/>
                  <a:pt x="215902" y="87372"/>
                  <a:pt x="215902" y="87372"/>
                </a:cubicBezTo>
                <a:cubicBezTo>
                  <a:pt x="192090" y="85520"/>
                  <a:pt x="162456" y="93987"/>
                  <a:pt x="130177" y="81022"/>
                </a:cubicBezTo>
                <a:cubicBezTo>
                  <a:pt x="97898" y="68057"/>
                  <a:pt x="-527" y="2176"/>
                  <a:pt x="2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: 図形 1284">
            <a:extLst>
              <a:ext uri="{FF2B5EF4-FFF2-40B4-BE49-F238E27FC236}">
                <a16:creationId xmlns:a16="http://schemas.microsoft.com/office/drawing/2014/main" id="{BA4617F3-1BBD-4C68-B258-FD2A89E2C1A8}"/>
              </a:ext>
            </a:extLst>
          </p:cNvPr>
          <p:cNvSpPr/>
          <p:nvPr/>
        </p:nvSpPr>
        <p:spPr>
          <a:xfrm>
            <a:off x="1469337" y="3597144"/>
            <a:ext cx="70542" cy="360293"/>
          </a:xfrm>
          <a:custGeom>
            <a:avLst/>
            <a:gdLst>
              <a:gd name="connsiteX0" fmla="*/ 70538 w 70542"/>
              <a:gd name="connsiteY0" fmla="*/ 131 h 360293"/>
              <a:gd name="connsiteX1" fmla="*/ 18151 w 70542"/>
              <a:gd name="connsiteY1" fmla="*/ 149356 h 360293"/>
              <a:gd name="connsiteX2" fmla="*/ 16563 w 70542"/>
              <a:gd name="connsiteY2" fmla="*/ 200156 h 360293"/>
              <a:gd name="connsiteX3" fmla="*/ 34026 w 70542"/>
              <a:gd name="connsiteY3" fmla="*/ 352556 h 360293"/>
              <a:gd name="connsiteX4" fmla="*/ 30851 w 70542"/>
              <a:gd name="connsiteY4" fmla="*/ 322394 h 360293"/>
              <a:gd name="connsiteX5" fmla="*/ 688 w 70542"/>
              <a:gd name="connsiteY5" fmla="*/ 189044 h 360293"/>
              <a:gd name="connsiteX6" fmla="*/ 14976 w 70542"/>
              <a:gd name="connsiteY6" fmla="*/ 123956 h 360293"/>
              <a:gd name="connsiteX7" fmla="*/ 70538 w 70542"/>
              <a:gd name="connsiteY7" fmla="*/ 131 h 36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542" h="360293">
                <a:moveTo>
                  <a:pt x="70538" y="131"/>
                </a:moveTo>
                <a:cubicBezTo>
                  <a:pt x="71067" y="4364"/>
                  <a:pt x="27147" y="116019"/>
                  <a:pt x="18151" y="149356"/>
                </a:cubicBezTo>
                <a:cubicBezTo>
                  <a:pt x="9155" y="182693"/>
                  <a:pt x="13917" y="166289"/>
                  <a:pt x="16563" y="200156"/>
                </a:cubicBezTo>
                <a:cubicBezTo>
                  <a:pt x="19209" y="234023"/>
                  <a:pt x="31645" y="332183"/>
                  <a:pt x="34026" y="352556"/>
                </a:cubicBezTo>
                <a:cubicBezTo>
                  <a:pt x="36407" y="372929"/>
                  <a:pt x="36407" y="349646"/>
                  <a:pt x="30851" y="322394"/>
                </a:cubicBezTo>
                <a:cubicBezTo>
                  <a:pt x="25295" y="295142"/>
                  <a:pt x="3334" y="222117"/>
                  <a:pt x="688" y="189044"/>
                </a:cubicBezTo>
                <a:cubicBezTo>
                  <a:pt x="-1958" y="155971"/>
                  <a:pt x="3070" y="153060"/>
                  <a:pt x="14976" y="123956"/>
                </a:cubicBezTo>
                <a:cubicBezTo>
                  <a:pt x="26882" y="94852"/>
                  <a:pt x="70009" y="-4102"/>
                  <a:pt x="70538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: 図形 1285">
            <a:extLst>
              <a:ext uri="{FF2B5EF4-FFF2-40B4-BE49-F238E27FC236}">
                <a16:creationId xmlns:a16="http://schemas.microsoft.com/office/drawing/2014/main" id="{C48284BD-1F0C-4D45-AB07-1EDD6B9569BC}"/>
              </a:ext>
            </a:extLst>
          </p:cNvPr>
          <p:cNvSpPr/>
          <p:nvPr/>
        </p:nvSpPr>
        <p:spPr>
          <a:xfrm>
            <a:off x="799893" y="3458390"/>
            <a:ext cx="326825" cy="750544"/>
          </a:xfrm>
          <a:custGeom>
            <a:avLst/>
            <a:gdLst>
              <a:gd name="connsiteX0" fmla="*/ 325645 w 326825"/>
              <a:gd name="connsiteY0" fmla="*/ 2360 h 750544"/>
              <a:gd name="connsiteX1" fmla="*/ 162132 w 326825"/>
              <a:gd name="connsiteY1" fmla="*/ 318273 h 750544"/>
              <a:gd name="connsiteX2" fmla="*/ 31957 w 326825"/>
              <a:gd name="connsiteY2" fmla="*/ 678635 h 750544"/>
              <a:gd name="connsiteX3" fmla="*/ 4970 w 326825"/>
              <a:gd name="connsiteY3" fmla="*/ 742135 h 750544"/>
              <a:gd name="connsiteX4" fmla="*/ 12907 w 326825"/>
              <a:gd name="connsiteY4" fmla="*/ 719910 h 750544"/>
              <a:gd name="connsiteX5" fmla="*/ 128795 w 326825"/>
              <a:gd name="connsiteY5" fmla="*/ 472260 h 750544"/>
              <a:gd name="connsiteX6" fmla="*/ 230395 w 326825"/>
              <a:gd name="connsiteY6" fmla="*/ 188098 h 750544"/>
              <a:gd name="connsiteX7" fmla="*/ 325645 w 326825"/>
              <a:gd name="connsiteY7" fmla="*/ 2360 h 7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825" h="750544">
                <a:moveTo>
                  <a:pt x="325645" y="2360"/>
                </a:moveTo>
                <a:cubicBezTo>
                  <a:pt x="314268" y="24056"/>
                  <a:pt x="211080" y="205561"/>
                  <a:pt x="162132" y="318273"/>
                </a:cubicBezTo>
                <a:cubicBezTo>
                  <a:pt x="113184" y="430986"/>
                  <a:pt x="58151" y="607991"/>
                  <a:pt x="31957" y="678635"/>
                </a:cubicBezTo>
                <a:cubicBezTo>
                  <a:pt x="5763" y="749279"/>
                  <a:pt x="8145" y="735256"/>
                  <a:pt x="4970" y="742135"/>
                </a:cubicBezTo>
                <a:cubicBezTo>
                  <a:pt x="1795" y="749014"/>
                  <a:pt x="-7730" y="764889"/>
                  <a:pt x="12907" y="719910"/>
                </a:cubicBezTo>
                <a:cubicBezTo>
                  <a:pt x="33544" y="674931"/>
                  <a:pt x="92547" y="560895"/>
                  <a:pt x="128795" y="472260"/>
                </a:cubicBezTo>
                <a:cubicBezTo>
                  <a:pt x="165043" y="383625"/>
                  <a:pt x="197587" y="262446"/>
                  <a:pt x="230395" y="188098"/>
                </a:cubicBezTo>
                <a:cubicBezTo>
                  <a:pt x="263203" y="113750"/>
                  <a:pt x="337022" y="-19336"/>
                  <a:pt x="325645" y="2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: 図形 1286">
            <a:extLst>
              <a:ext uri="{FF2B5EF4-FFF2-40B4-BE49-F238E27FC236}">
                <a16:creationId xmlns:a16="http://schemas.microsoft.com/office/drawing/2014/main" id="{331857E7-6942-486F-BDD0-4483EECEDE35}"/>
              </a:ext>
            </a:extLst>
          </p:cNvPr>
          <p:cNvSpPr/>
          <p:nvPr/>
        </p:nvSpPr>
        <p:spPr>
          <a:xfrm>
            <a:off x="1497068" y="3196546"/>
            <a:ext cx="194517" cy="487628"/>
          </a:xfrm>
          <a:custGeom>
            <a:avLst/>
            <a:gdLst>
              <a:gd name="connsiteX0" fmla="*/ 193620 w 194517"/>
              <a:gd name="connsiteY0" fmla="*/ 3854 h 487628"/>
              <a:gd name="connsiteX1" fmla="*/ 14232 w 194517"/>
              <a:gd name="connsiteY1" fmla="*/ 461054 h 487628"/>
              <a:gd name="connsiteX2" fmla="*/ 18995 w 194517"/>
              <a:gd name="connsiteY2" fmla="*/ 413429 h 487628"/>
              <a:gd name="connsiteX3" fmla="*/ 80907 w 194517"/>
              <a:gd name="connsiteY3" fmla="*/ 249917 h 487628"/>
              <a:gd name="connsiteX4" fmla="*/ 193620 w 194517"/>
              <a:gd name="connsiteY4" fmla="*/ 3854 h 48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17" h="487628">
                <a:moveTo>
                  <a:pt x="193620" y="3854"/>
                </a:moveTo>
                <a:cubicBezTo>
                  <a:pt x="182508" y="39043"/>
                  <a:pt x="43336" y="392792"/>
                  <a:pt x="14232" y="461054"/>
                </a:cubicBezTo>
                <a:cubicBezTo>
                  <a:pt x="-14872" y="529317"/>
                  <a:pt x="7883" y="448618"/>
                  <a:pt x="18995" y="413429"/>
                </a:cubicBezTo>
                <a:cubicBezTo>
                  <a:pt x="30107" y="378240"/>
                  <a:pt x="52332" y="315534"/>
                  <a:pt x="80907" y="249917"/>
                </a:cubicBezTo>
                <a:cubicBezTo>
                  <a:pt x="109482" y="184300"/>
                  <a:pt x="204732" y="-31335"/>
                  <a:pt x="193620" y="3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: 図形 1287">
            <a:extLst>
              <a:ext uri="{FF2B5EF4-FFF2-40B4-BE49-F238E27FC236}">
                <a16:creationId xmlns:a16="http://schemas.microsoft.com/office/drawing/2014/main" id="{3235110E-80A2-4370-9372-7674D6914C4D}"/>
              </a:ext>
            </a:extLst>
          </p:cNvPr>
          <p:cNvSpPr/>
          <p:nvPr/>
        </p:nvSpPr>
        <p:spPr>
          <a:xfrm>
            <a:off x="1045972" y="2950617"/>
            <a:ext cx="335201" cy="687561"/>
          </a:xfrm>
          <a:custGeom>
            <a:avLst/>
            <a:gdLst>
              <a:gd name="connsiteX0" fmla="*/ 335153 w 335201"/>
              <a:gd name="connsiteY0" fmla="*/ 546 h 687561"/>
              <a:gd name="connsiteX1" fmla="*/ 130366 w 335201"/>
              <a:gd name="connsiteY1" fmla="*/ 399008 h 687561"/>
              <a:gd name="connsiteX2" fmla="*/ 3366 w 335201"/>
              <a:gd name="connsiteY2" fmla="*/ 675233 h 687561"/>
              <a:gd name="connsiteX3" fmla="*/ 43053 w 335201"/>
              <a:gd name="connsiteY3" fmla="*/ 624433 h 687561"/>
              <a:gd name="connsiteX4" fmla="*/ 111316 w 335201"/>
              <a:gd name="connsiteY4" fmla="*/ 489496 h 687561"/>
              <a:gd name="connsiteX5" fmla="*/ 335153 w 335201"/>
              <a:gd name="connsiteY5" fmla="*/ 546 h 687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201" h="687561">
                <a:moveTo>
                  <a:pt x="335153" y="546"/>
                </a:moveTo>
                <a:cubicBezTo>
                  <a:pt x="338328" y="-14535"/>
                  <a:pt x="185664" y="286560"/>
                  <a:pt x="130366" y="399008"/>
                </a:cubicBezTo>
                <a:cubicBezTo>
                  <a:pt x="75068" y="511456"/>
                  <a:pt x="17918" y="637662"/>
                  <a:pt x="3366" y="675233"/>
                </a:cubicBezTo>
                <a:cubicBezTo>
                  <a:pt x="-11186" y="712804"/>
                  <a:pt x="25061" y="655389"/>
                  <a:pt x="43053" y="624433"/>
                </a:cubicBezTo>
                <a:cubicBezTo>
                  <a:pt x="61045" y="593477"/>
                  <a:pt x="63956" y="588185"/>
                  <a:pt x="111316" y="489496"/>
                </a:cubicBezTo>
                <a:cubicBezTo>
                  <a:pt x="158676" y="390807"/>
                  <a:pt x="331978" y="15627"/>
                  <a:pt x="335153" y="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: 図形 1288">
            <a:extLst>
              <a:ext uri="{FF2B5EF4-FFF2-40B4-BE49-F238E27FC236}">
                <a16:creationId xmlns:a16="http://schemas.microsoft.com/office/drawing/2014/main" id="{D02A24AC-DD99-493E-B84C-6B18893D3CB3}"/>
              </a:ext>
            </a:extLst>
          </p:cNvPr>
          <p:cNvSpPr/>
          <p:nvPr/>
        </p:nvSpPr>
        <p:spPr>
          <a:xfrm>
            <a:off x="1378003" y="2722002"/>
            <a:ext cx="103288" cy="277195"/>
          </a:xfrm>
          <a:custGeom>
            <a:avLst/>
            <a:gdLst>
              <a:gd name="connsiteX0" fmla="*/ 103135 w 103288"/>
              <a:gd name="connsiteY0" fmla="*/ 561 h 277195"/>
              <a:gd name="connsiteX1" fmla="*/ 28522 w 103288"/>
              <a:gd name="connsiteY1" fmla="*/ 83111 h 277195"/>
              <a:gd name="connsiteX2" fmla="*/ 20585 w 103288"/>
              <a:gd name="connsiteY2" fmla="*/ 132323 h 277195"/>
              <a:gd name="connsiteX3" fmla="*/ 12647 w 103288"/>
              <a:gd name="connsiteY3" fmla="*/ 275198 h 277195"/>
              <a:gd name="connsiteX4" fmla="*/ 7885 w 103288"/>
              <a:gd name="connsiteY4" fmla="*/ 210111 h 277195"/>
              <a:gd name="connsiteX5" fmla="*/ 6297 w 103288"/>
              <a:gd name="connsiteY5" fmla="*/ 127561 h 277195"/>
              <a:gd name="connsiteX6" fmla="*/ 103135 w 103288"/>
              <a:gd name="connsiteY6" fmla="*/ 561 h 27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288" h="277195">
                <a:moveTo>
                  <a:pt x="103135" y="561"/>
                </a:moveTo>
                <a:cubicBezTo>
                  <a:pt x="106839" y="-6847"/>
                  <a:pt x="42280" y="61151"/>
                  <a:pt x="28522" y="83111"/>
                </a:cubicBezTo>
                <a:cubicBezTo>
                  <a:pt x="14764" y="105071"/>
                  <a:pt x="23231" y="100308"/>
                  <a:pt x="20585" y="132323"/>
                </a:cubicBezTo>
                <a:cubicBezTo>
                  <a:pt x="17939" y="164338"/>
                  <a:pt x="14764" y="262233"/>
                  <a:pt x="12647" y="275198"/>
                </a:cubicBezTo>
                <a:cubicBezTo>
                  <a:pt x="10530" y="288163"/>
                  <a:pt x="8943" y="234717"/>
                  <a:pt x="7885" y="210111"/>
                </a:cubicBezTo>
                <a:cubicBezTo>
                  <a:pt x="6827" y="185505"/>
                  <a:pt x="-8255" y="160898"/>
                  <a:pt x="6297" y="127561"/>
                </a:cubicBezTo>
                <a:cubicBezTo>
                  <a:pt x="20849" y="94224"/>
                  <a:pt x="99431" y="7969"/>
                  <a:pt x="103135" y="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: 図形 1289">
            <a:extLst>
              <a:ext uri="{FF2B5EF4-FFF2-40B4-BE49-F238E27FC236}">
                <a16:creationId xmlns:a16="http://schemas.microsoft.com/office/drawing/2014/main" id="{A181156F-8D0C-442A-ADC9-2C25F836FFDF}"/>
              </a:ext>
            </a:extLst>
          </p:cNvPr>
          <p:cNvSpPr/>
          <p:nvPr/>
        </p:nvSpPr>
        <p:spPr>
          <a:xfrm>
            <a:off x="1681244" y="2842115"/>
            <a:ext cx="219925" cy="375658"/>
          </a:xfrm>
          <a:custGeom>
            <a:avLst/>
            <a:gdLst>
              <a:gd name="connsiteX0" fmla="*/ 218994 w 219925"/>
              <a:gd name="connsiteY0" fmla="*/ 2685 h 375658"/>
              <a:gd name="connsiteX1" fmla="*/ 103106 w 219925"/>
              <a:gd name="connsiteY1" fmla="*/ 151910 h 375658"/>
              <a:gd name="connsiteX2" fmla="*/ 4681 w 219925"/>
              <a:gd name="connsiteY2" fmla="*/ 370985 h 375658"/>
              <a:gd name="connsiteX3" fmla="*/ 36431 w 219925"/>
              <a:gd name="connsiteY3" fmla="*/ 278910 h 375658"/>
              <a:gd name="connsiteX4" fmla="*/ 218994 w 219925"/>
              <a:gd name="connsiteY4" fmla="*/ 2685 h 3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925" h="375658">
                <a:moveTo>
                  <a:pt x="218994" y="2685"/>
                </a:moveTo>
                <a:cubicBezTo>
                  <a:pt x="230107" y="-18482"/>
                  <a:pt x="138825" y="90527"/>
                  <a:pt x="103106" y="151910"/>
                </a:cubicBezTo>
                <a:cubicBezTo>
                  <a:pt x="67387" y="213293"/>
                  <a:pt x="15793" y="349818"/>
                  <a:pt x="4681" y="370985"/>
                </a:cubicBezTo>
                <a:cubicBezTo>
                  <a:pt x="-6432" y="392152"/>
                  <a:pt x="1506" y="337912"/>
                  <a:pt x="36431" y="278910"/>
                </a:cubicBezTo>
                <a:cubicBezTo>
                  <a:pt x="71356" y="219908"/>
                  <a:pt x="207881" y="23852"/>
                  <a:pt x="218994" y="2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: 図形 1290">
            <a:extLst>
              <a:ext uri="{FF2B5EF4-FFF2-40B4-BE49-F238E27FC236}">
                <a16:creationId xmlns:a16="http://schemas.microsoft.com/office/drawing/2014/main" id="{1F0A6C45-7DEF-4E50-968A-280F424D2A31}"/>
              </a:ext>
            </a:extLst>
          </p:cNvPr>
          <p:cNvSpPr/>
          <p:nvPr/>
        </p:nvSpPr>
        <p:spPr>
          <a:xfrm>
            <a:off x="1530396" y="2744409"/>
            <a:ext cx="302934" cy="98768"/>
          </a:xfrm>
          <a:custGeom>
            <a:avLst/>
            <a:gdLst>
              <a:gd name="connsiteX0" fmla="*/ 1542 w 302934"/>
              <a:gd name="connsiteY0" fmla="*/ 379 h 98768"/>
              <a:gd name="connsiteX1" fmla="*/ 79329 w 302934"/>
              <a:gd name="connsiteY1" fmla="*/ 57529 h 98768"/>
              <a:gd name="connsiteX2" fmla="*/ 298404 w 302934"/>
              <a:gd name="connsiteY2" fmla="*/ 95629 h 98768"/>
              <a:gd name="connsiteX3" fmla="*/ 220617 w 302934"/>
              <a:gd name="connsiteY3" fmla="*/ 95629 h 98768"/>
              <a:gd name="connsiteX4" fmla="*/ 138067 w 302934"/>
              <a:gd name="connsiteY4" fmla="*/ 87691 h 98768"/>
              <a:gd name="connsiteX5" fmla="*/ 1542 w 302934"/>
              <a:gd name="connsiteY5" fmla="*/ 379 h 9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934" h="98768">
                <a:moveTo>
                  <a:pt x="1542" y="379"/>
                </a:moveTo>
                <a:cubicBezTo>
                  <a:pt x="-8248" y="-4648"/>
                  <a:pt x="29852" y="41654"/>
                  <a:pt x="79329" y="57529"/>
                </a:cubicBezTo>
                <a:cubicBezTo>
                  <a:pt x="128806" y="73404"/>
                  <a:pt x="274856" y="89279"/>
                  <a:pt x="298404" y="95629"/>
                </a:cubicBezTo>
                <a:cubicBezTo>
                  <a:pt x="321952" y="101979"/>
                  <a:pt x="247340" y="96952"/>
                  <a:pt x="220617" y="95629"/>
                </a:cubicBezTo>
                <a:cubicBezTo>
                  <a:pt x="193894" y="94306"/>
                  <a:pt x="172992" y="100391"/>
                  <a:pt x="138067" y="87691"/>
                </a:cubicBezTo>
                <a:cubicBezTo>
                  <a:pt x="103142" y="74991"/>
                  <a:pt x="11332" y="5406"/>
                  <a:pt x="1542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: 図形 1291">
            <a:extLst>
              <a:ext uri="{FF2B5EF4-FFF2-40B4-BE49-F238E27FC236}">
                <a16:creationId xmlns:a16="http://schemas.microsoft.com/office/drawing/2014/main" id="{C683C2A6-77FF-4939-9E50-6058D11EEB48}"/>
              </a:ext>
            </a:extLst>
          </p:cNvPr>
          <p:cNvSpPr/>
          <p:nvPr/>
        </p:nvSpPr>
        <p:spPr>
          <a:xfrm>
            <a:off x="1481415" y="2463672"/>
            <a:ext cx="69384" cy="239195"/>
          </a:xfrm>
          <a:custGeom>
            <a:avLst/>
            <a:gdLst>
              <a:gd name="connsiteX0" fmla="*/ 66398 w 69384"/>
              <a:gd name="connsiteY0" fmla="*/ 128 h 239195"/>
              <a:gd name="connsiteX1" fmla="*/ 47348 w 69384"/>
              <a:gd name="connsiteY1" fmla="*/ 92203 h 239195"/>
              <a:gd name="connsiteX2" fmla="*/ 1310 w 69384"/>
              <a:gd name="connsiteY2" fmla="*/ 233491 h 239195"/>
              <a:gd name="connsiteX3" fmla="*/ 17185 w 69384"/>
              <a:gd name="connsiteY3" fmla="*/ 201741 h 239195"/>
              <a:gd name="connsiteX4" fmla="*/ 64810 w 69384"/>
              <a:gd name="connsiteY4" fmla="*/ 111253 h 239195"/>
              <a:gd name="connsiteX5" fmla="*/ 66398 w 69384"/>
              <a:gd name="connsiteY5" fmla="*/ 128 h 23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84" h="239195">
                <a:moveTo>
                  <a:pt x="66398" y="128"/>
                </a:moveTo>
                <a:cubicBezTo>
                  <a:pt x="63488" y="-3047"/>
                  <a:pt x="58196" y="53309"/>
                  <a:pt x="47348" y="92203"/>
                </a:cubicBezTo>
                <a:cubicBezTo>
                  <a:pt x="36500" y="131097"/>
                  <a:pt x="6337" y="215235"/>
                  <a:pt x="1310" y="233491"/>
                </a:cubicBezTo>
                <a:cubicBezTo>
                  <a:pt x="-3717" y="251747"/>
                  <a:pt x="6602" y="222114"/>
                  <a:pt x="17185" y="201741"/>
                </a:cubicBezTo>
                <a:cubicBezTo>
                  <a:pt x="27768" y="181368"/>
                  <a:pt x="57666" y="138770"/>
                  <a:pt x="64810" y="111253"/>
                </a:cubicBezTo>
                <a:cubicBezTo>
                  <a:pt x="71954" y="83736"/>
                  <a:pt x="69308" y="3303"/>
                  <a:pt x="66398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: 図形 1292">
            <a:extLst>
              <a:ext uri="{FF2B5EF4-FFF2-40B4-BE49-F238E27FC236}">
                <a16:creationId xmlns:a16="http://schemas.microsoft.com/office/drawing/2014/main" id="{DEB28AA4-884B-4E3C-B899-ECE34226AA0A}"/>
              </a:ext>
            </a:extLst>
          </p:cNvPr>
          <p:cNvSpPr/>
          <p:nvPr/>
        </p:nvSpPr>
        <p:spPr>
          <a:xfrm>
            <a:off x="1555750" y="2180646"/>
            <a:ext cx="33698" cy="273303"/>
          </a:xfrm>
          <a:custGeom>
            <a:avLst/>
            <a:gdLst>
              <a:gd name="connsiteX0" fmla="*/ 33338 w 33698"/>
              <a:gd name="connsiteY0" fmla="*/ 579 h 273303"/>
              <a:gd name="connsiteX1" fmla="*/ 4763 w 33698"/>
              <a:gd name="connsiteY1" fmla="*/ 60904 h 273303"/>
              <a:gd name="connsiteX2" fmla="*/ 6350 w 33698"/>
              <a:gd name="connsiteY2" fmla="*/ 91067 h 273303"/>
              <a:gd name="connsiteX3" fmla="*/ 0 w 33698"/>
              <a:gd name="connsiteY3" fmla="*/ 270454 h 273303"/>
              <a:gd name="connsiteX4" fmla="*/ 6350 w 33698"/>
              <a:gd name="connsiteY4" fmla="*/ 194254 h 273303"/>
              <a:gd name="connsiteX5" fmla="*/ 20638 w 33698"/>
              <a:gd name="connsiteY5" fmla="*/ 100592 h 273303"/>
              <a:gd name="connsiteX6" fmla="*/ 33338 w 33698"/>
              <a:gd name="connsiteY6" fmla="*/ 579 h 27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98" h="273303">
                <a:moveTo>
                  <a:pt x="33338" y="579"/>
                </a:moveTo>
                <a:cubicBezTo>
                  <a:pt x="30692" y="-6036"/>
                  <a:pt x="9261" y="45823"/>
                  <a:pt x="4763" y="60904"/>
                </a:cubicBezTo>
                <a:cubicBezTo>
                  <a:pt x="265" y="75985"/>
                  <a:pt x="7144" y="56142"/>
                  <a:pt x="6350" y="91067"/>
                </a:cubicBezTo>
                <a:cubicBezTo>
                  <a:pt x="5556" y="125992"/>
                  <a:pt x="0" y="253256"/>
                  <a:pt x="0" y="270454"/>
                </a:cubicBezTo>
                <a:cubicBezTo>
                  <a:pt x="0" y="287652"/>
                  <a:pt x="2910" y="222564"/>
                  <a:pt x="6350" y="194254"/>
                </a:cubicBezTo>
                <a:cubicBezTo>
                  <a:pt x="9790" y="165944"/>
                  <a:pt x="17992" y="128373"/>
                  <a:pt x="20638" y="100592"/>
                </a:cubicBezTo>
                <a:cubicBezTo>
                  <a:pt x="23284" y="72811"/>
                  <a:pt x="35984" y="7194"/>
                  <a:pt x="33338" y="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: 図形 1293">
            <a:extLst>
              <a:ext uri="{FF2B5EF4-FFF2-40B4-BE49-F238E27FC236}">
                <a16:creationId xmlns:a16="http://schemas.microsoft.com/office/drawing/2014/main" id="{46891605-9B9D-4052-A832-52553F3C3A34}"/>
              </a:ext>
            </a:extLst>
          </p:cNvPr>
          <p:cNvSpPr/>
          <p:nvPr/>
        </p:nvSpPr>
        <p:spPr>
          <a:xfrm>
            <a:off x="1905897" y="2652705"/>
            <a:ext cx="191599" cy="174904"/>
          </a:xfrm>
          <a:custGeom>
            <a:avLst/>
            <a:gdLst>
              <a:gd name="connsiteX0" fmla="*/ 191191 w 191599"/>
              <a:gd name="connsiteY0" fmla="*/ 8 h 174904"/>
              <a:gd name="connsiteX1" fmla="*/ 122928 w 191599"/>
              <a:gd name="connsiteY1" fmla="*/ 73033 h 174904"/>
              <a:gd name="connsiteX2" fmla="*/ 64191 w 191599"/>
              <a:gd name="connsiteY2" fmla="*/ 104783 h 174904"/>
              <a:gd name="connsiteX3" fmla="*/ 691 w 191599"/>
              <a:gd name="connsiteY3" fmla="*/ 174633 h 174904"/>
              <a:gd name="connsiteX4" fmla="*/ 34028 w 191599"/>
              <a:gd name="connsiteY4" fmla="*/ 127008 h 174904"/>
              <a:gd name="connsiteX5" fmla="*/ 89591 w 191599"/>
              <a:gd name="connsiteY5" fmla="*/ 77795 h 174904"/>
              <a:gd name="connsiteX6" fmla="*/ 191191 w 191599"/>
              <a:gd name="connsiteY6" fmla="*/ 8 h 1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599" h="174904">
                <a:moveTo>
                  <a:pt x="191191" y="8"/>
                </a:moveTo>
                <a:cubicBezTo>
                  <a:pt x="196747" y="-786"/>
                  <a:pt x="144095" y="55571"/>
                  <a:pt x="122928" y="73033"/>
                </a:cubicBezTo>
                <a:cubicBezTo>
                  <a:pt x="101761" y="90495"/>
                  <a:pt x="84564" y="87850"/>
                  <a:pt x="64191" y="104783"/>
                </a:cubicBezTo>
                <a:cubicBezTo>
                  <a:pt x="43818" y="121716"/>
                  <a:pt x="5718" y="170929"/>
                  <a:pt x="691" y="174633"/>
                </a:cubicBezTo>
                <a:cubicBezTo>
                  <a:pt x="-4336" y="178337"/>
                  <a:pt x="19211" y="143148"/>
                  <a:pt x="34028" y="127008"/>
                </a:cubicBezTo>
                <a:cubicBezTo>
                  <a:pt x="48845" y="110868"/>
                  <a:pt x="64985" y="97374"/>
                  <a:pt x="89591" y="77795"/>
                </a:cubicBezTo>
                <a:cubicBezTo>
                  <a:pt x="114197" y="58216"/>
                  <a:pt x="185635" y="802"/>
                  <a:pt x="19119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: 図形 1294">
            <a:extLst>
              <a:ext uri="{FF2B5EF4-FFF2-40B4-BE49-F238E27FC236}">
                <a16:creationId xmlns:a16="http://schemas.microsoft.com/office/drawing/2014/main" id="{558017E9-0308-4A0E-8ACE-9A10B2D8C975}"/>
              </a:ext>
            </a:extLst>
          </p:cNvPr>
          <p:cNvSpPr/>
          <p:nvPr/>
        </p:nvSpPr>
        <p:spPr>
          <a:xfrm>
            <a:off x="2194901" y="2419350"/>
            <a:ext cx="112039" cy="138117"/>
          </a:xfrm>
          <a:custGeom>
            <a:avLst/>
            <a:gdLst>
              <a:gd name="connsiteX0" fmla="*/ 111737 w 112039"/>
              <a:gd name="connsiteY0" fmla="*/ 0 h 138117"/>
              <a:gd name="connsiteX1" fmla="*/ 56174 w 112039"/>
              <a:gd name="connsiteY1" fmla="*/ 103188 h 138117"/>
              <a:gd name="connsiteX2" fmla="*/ 612 w 112039"/>
              <a:gd name="connsiteY2" fmla="*/ 138113 h 138117"/>
              <a:gd name="connsiteX3" fmla="*/ 30774 w 112039"/>
              <a:gd name="connsiteY3" fmla="*/ 101600 h 138117"/>
              <a:gd name="connsiteX4" fmla="*/ 111737 w 112039"/>
              <a:gd name="connsiteY4" fmla="*/ 0 h 13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39" h="138117">
                <a:moveTo>
                  <a:pt x="111737" y="0"/>
                </a:moveTo>
                <a:cubicBezTo>
                  <a:pt x="115970" y="265"/>
                  <a:pt x="74695" y="80169"/>
                  <a:pt x="56174" y="103188"/>
                </a:cubicBezTo>
                <a:cubicBezTo>
                  <a:pt x="37653" y="126207"/>
                  <a:pt x="4845" y="138378"/>
                  <a:pt x="612" y="138113"/>
                </a:cubicBezTo>
                <a:cubicBezTo>
                  <a:pt x="-3621" y="137848"/>
                  <a:pt x="14899" y="121973"/>
                  <a:pt x="30774" y="101600"/>
                </a:cubicBezTo>
                <a:cubicBezTo>
                  <a:pt x="46649" y="81227"/>
                  <a:pt x="107504" y="-265"/>
                  <a:pt x="11173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: 図形 1295">
            <a:extLst>
              <a:ext uri="{FF2B5EF4-FFF2-40B4-BE49-F238E27FC236}">
                <a16:creationId xmlns:a16="http://schemas.microsoft.com/office/drawing/2014/main" id="{6D11CE76-6461-4130-9DBB-7B6C6C62AF45}"/>
              </a:ext>
            </a:extLst>
          </p:cNvPr>
          <p:cNvSpPr/>
          <p:nvPr/>
        </p:nvSpPr>
        <p:spPr>
          <a:xfrm>
            <a:off x="2092263" y="2544740"/>
            <a:ext cx="125525" cy="100460"/>
          </a:xfrm>
          <a:custGeom>
            <a:avLst/>
            <a:gdLst>
              <a:gd name="connsiteX0" fmla="*/ 125475 w 125525"/>
              <a:gd name="connsiteY0" fmla="*/ 23 h 100460"/>
              <a:gd name="connsiteX1" fmla="*/ 41337 w 125525"/>
              <a:gd name="connsiteY1" fmla="*/ 50823 h 100460"/>
              <a:gd name="connsiteX2" fmla="*/ 1650 w 125525"/>
              <a:gd name="connsiteY2" fmla="*/ 100035 h 100460"/>
              <a:gd name="connsiteX3" fmla="*/ 9587 w 125525"/>
              <a:gd name="connsiteY3" fmla="*/ 73048 h 100460"/>
              <a:gd name="connsiteX4" fmla="*/ 28637 w 125525"/>
              <a:gd name="connsiteY4" fmla="*/ 44473 h 100460"/>
              <a:gd name="connsiteX5" fmla="*/ 125475 w 125525"/>
              <a:gd name="connsiteY5" fmla="*/ 23 h 10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525" h="100460">
                <a:moveTo>
                  <a:pt x="125475" y="23"/>
                </a:moveTo>
                <a:cubicBezTo>
                  <a:pt x="127592" y="1081"/>
                  <a:pt x="61974" y="34154"/>
                  <a:pt x="41337" y="50823"/>
                </a:cubicBezTo>
                <a:cubicBezTo>
                  <a:pt x="20700" y="67492"/>
                  <a:pt x="6942" y="96331"/>
                  <a:pt x="1650" y="100035"/>
                </a:cubicBezTo>
                <a:cubicBezTo>
                  <a:pt x="-3642" y="103739"/>
                  <a:pt x="5089" y="82308"/>
                  <a:pt x="9587" y="73048"/>
                </a:cubicBezTo>
                <a:cubicBezTo>
                  <a:pt x="14085" y="63788"/>
                  <a:pt x="12497" y="55321"/>
                  <a:pt x="28637" y="44473"/>
                </a:cubicBezTo>
                <a:cubicBezTo>
                  <a:pt x="44777" y="33625"/>
                  <a:pt x="123358" y="-1035"/>
                  <a:pt x="125475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: 図形 1296">
            <a:extLst>
              <a:ext uri="{FF2B5EF4-FFF2-40B4-BE49-F238E27FC236}">
                <a16:creationId xmlns:a16="http://schemas.microsoft.com/office/drawing/2014/main" id="{880A6F1D-B892-41F2-B6F0-68396BA97DCB}"/>
              </a:ext>
            </a:extLst>
          </p:cNvPr>
          <p:cNvSpPr/>
          <p:nvPr/>
        </p:nvSpPr>
        <p:spPr>
          <a:xfrm>
            <a:off x="1589032" y="2103135"/>
            <a:ext cx="139038" cy="70193"/>
          </a:xfrm>
          <a:custGeom>
            <a:avLst/>
            <a:gdLst>
              <a:gd name="connsiteX0" fmla="*/ 56 w 139038"/>
              <a:gd name="connsiteY0" fmla="*/ 70153 h 70193"/>
              <a:gd name="connsiteX1" fmla="*/ 69906 w 139038"/>
              <a:gd name="connsiteY1" fmla="*/ 9828 h 70193"/>
              <a:gd name="connsiteX2" fmla="*/ 85781 w 139038"/>
              <a:gd name="connsiteY2" fmla="*/ 1890 h 70193"/>
              <a:gd name="connsiteX3" fmla="*/ 138168 w 139038"/>
              <a:gd name="connsiteY3" fmla="*/ 28878 h 70193"/>
              <a:gd name="connsiteX4" fmla="*/ 115943 w 139038"/>
              <a:gd name="connsiteY4" fmla="*/ 22528 h 70193"/>
              <a:gd name="connsiteX5" fmla="*/ 82606 w 139038"/>
              <a:gd name="connsiteY5" fmla="*/ 19353 h 70193"/>
              <a:gd name="connsiteX6" fmla="*/ 56 w 139038"/>
              <a:gd name="connsiteY6" fmla="*/ 70153 h 7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038" h="70193">
                <a:moveTo>
                  <a:pt x="56" y="70153"/>
                </a:moveTo>
                <a:cubicBezTo>
                  <a:pt x="-2061" y="68565"/>
                  <a:pt x="55619" y="21205"/>
                  <a:pt x="69906" y="9828"/>
                </a:cubicBezTo>
                <a:cubicBezTo>
                  <a:pt x="84193" y="-1549"/>
                  <a:pt x="74404" y="-1285"/>
                  <a:pt x="85781" y="1890"/>
                </a:cubicBezTo>
                <a:cubicBezTo>
                  <a:pt x="97158" y="5065"/>
                  <a:pt x="133141" y="25438"/>
                  <a:pt x="138168" y="28878"/>
                </a:cubicBezTo>
                <a:cubicBezTo>
                  <a:pt x="143195" y="32318"/>
                  <a:pt x="125203" y="24115"/>
                  <a:pt x="115943" y="22528"/>
                </a:cubicBezTo>
                <a:cubicBezTo>
                  <a:pt x="106683" y="20940"/>
                  <a:pt x="99539" y="12738"/>
                  <a:pt x="82606" y="19353"/>
                </a:cubicBezTo>
                <a:cubicBezTo>
                  <a:pt x="65673" y="25967"/>
                  <a:pt x="2173" y="71741"/>
                  <a:pt x="56" y="70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: 図形 1297">
            <a:extLst>
              <a:ext uri="{FF2B5EF4-FFF2-40B4-BE49-F238E27FC236}">
                <a16:creationId xmlns:a16="http://schemas.microsoft.com/office/drawing/2014/main" id="{7C28BCBA-5506-4A1B-ACC1-9C59D056CC3B}"/>
              </a:ext>
            </a:extLst>
          </p:cNvPr>
          <p:cNvSpPr/>
          <p:nvPr/>
        </p:nvSpPr>
        <p:spPr>
          <a:xfrm>
            <a:off x="1726502" y="2155042"/>
            <a:ext cx="173110" cy="57655"/>
          </a:xfrm>
          <a:custGeom>
            <a:avLst/>
            <a:gdLst>
              <a:gd name="connsiteX0" fmla="*/ 698 w 173110"/>
              <a:gd name="connsiteY0" fmla="*/ 783 h 57655"/>
              <a:gd name="connsiteX1" fmla="*/ 165798 w 173110"/>
              <a:gd name="connsiteY1" fmla="*/ 56346 h 57655"/>
              <a:gd name="connsiteX2" fmla="*/ 140398 w 173110"/>
              <a:gd name="connsiteY2" fmla="*/ 38883 h 57655"/>
              <a:gd name="connsiteX3" fmla="*/ 107061 w 173110"/>
              <a:gd name="connsiteY3" fmla="*/ 24596 h 57655"/>
              <a:gd name="connsiteX4" fmla="*/ 698 w 173110"/>
              <a:gd name="connsiteY4" fmla="*/ 783 h 5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110" h="57655">
                <a:moveTo>
                  <a:pt x="698" y="783"/>
                </a:moveTo>
                <a:cubicBezTo>
                  <a:pt x="10487" y="6075"/>
                  <a:pt x="142515" y="49996"/>
                  <a:pt x="165798" y="56346"/>
                </a:cubicBezTo>
                <a:cubicBezTo>
                  <a:pt x="189081" y="62696"/>
                  <a:pt x="150187" y="44175"/>
                  <a:pt x="140398" y="38883"/>
                </a:cubicBezTo>
                <a:cubicBezTo>
                  <a:pt x="130609" y="33591"/>
                  <a:pt x="127169" y="30681"/>
                  <a:pt x="107061" y="24596"/>
                </a:cubicBezTo>
                <a:cubicBezTo>
                  <a:pt x="86953" y="18511"/>
                  <a:pt x="-9091" y="-4509"/>
                  <a:pt x="698" y="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: 図形 1298">
            <a:extLst>
              <a:ext uri="{FF2B5EF4-FFF2-40B4-BE49-F238E27FC236}">
                <a16:creationId xmlns:a16="http://schemas.microsoft.com/office/drawing/2014/main" id="{B9E6A39D-5F29-4A72-B238-424DF2DA8A42}"/>
              </a:ext>
            </a:extLst>
          </p:cNvPr>
          <p:cNvSpPr/>
          <p:nvPr/>
        </p:nvSpPr>
        <p:spPr>
          <a:xfrm>
            <a:off x="1674808" y="2246183"/>
            <a:ext cx="133404" cy="52633"/>
          </a:xfrm>
          <a:custGeom>
            <a:avLst/>
            <a:gdLst>
              <a:gd name="connsiteX0" fmla="*/ 5 w 133404"/>
              <a:gd name="connsiteY0" fmla="*/ 130 h 52633"/>
              <a:gd name="connsiteX1" fmla="*/ 101605 w 133404"/>
              <a:gd name="connsiteY1" fmla="*/ 30292 h 52633"/>
              <a:gd name="connsiteX2" fmla="*/ 133355 w 133404"/>
              <a:gd name="connsiteY2" fmla="*/ 52517 h 52633"/>
              <a:gd name="connsiteX3" fmla="*/ 106367 w 133404"/>
              <a:gd name="connsiteY3" fmla="*/ 20767 h 52633"/>
              <a:gd name="connsiteX4" fmla="*/ 5 w 133404"/>
              <a:gd name="connsiteY4" fmla="*/ 130 h 5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04" h="52633">
                <a:moveTo>
                  <a:pt x="5" y="130"/>
                </a:moveTo>
                <a:cubicBezTo>
                  <a:pt x="-789" y="1718"/>
                  <a:pt x="79380" y="21561"/>
                  <a:pt x="101605" y="30292"/>
                </a:cubicBezTo>
                <a:cubicBezTo>
                  <a:pt x="123830" y="39023"/>
                  <a:pt x="132561" y="54105"/>
                  <a:pt x="133355" y="52517"/>
                </a:cubicBezTo>
                <a:cubicBezTo>
                  <a:pt x="134149" y="50930"/>
                  <a:pt x="125417" y="29763"/>
                  <a:pt x="106367" y="20767"/>
                </a:cubicBezTo>
                <a:cubicBezTo>
                  <a:pt x="87317" y="11771"/>
                  <a:pt x="799" y="-1458"/>
                  <a:pt x="5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: 図形 1299">
            <a:extLst>
              <a:ext uri="{FF2B5EF4-FFF2-40B4-BE49-F238E27FC236}">
                <a16:creationId xmlns:a16="http://schemas.microsoft.com/office/drawing/2014/main" id="{D3D0291A-C4B5-47A0-8AD4-B02F10F2EDA6}"/>
              </a:ext>
            </a:extLst>
          </p:cNvPr>
          <p:cNvSpPr/>
          <p:nvPr/>
        </p:nvSpPr>
        <p:spPr>
          <a:xfrm>
            <a:off x="1787209" y="2200273"/>
            <a:ext cx="102958" cy="26189"/>
          </a:xfrm>
          <a:custGeom>
            <a:avLst/>
            <a:gdLst>
              <a:gd name="connsiteX0" fmla="*/ 316 w 102958"/>
              <a:gd name="connsiteY0" fmla="*/ 25402 h 26189"/>
              <a:gd name="connsiteX1" fmla="*/ 57466 w 102958"/>
              <a:gd name="connsiteY1" fmla="*/ 2 h 26189"/>
              <a:gd name="connsiteX2" fmla="*/ 101916 w 102958"/>
              <a:gd name="connsiteY2" fmla="*/ 23815 h 26189"/>
              <a:gd name="connsiteX3" fmla="*/ 84454 w 102958"/>
              <a:gd name="connsiteY3" fmla="*/ 20640 h 26189"/>
              <a:gd name="connsiteX4" fmla="*/ 316 w 102958"/>
              <a:gd name="connsiteY4" fmla="*/ 25402 h 2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58" h="26189">
                <a:moveTo>
                  <a:pt x="316" y="25402"/>
                </a:moveTo>
                <a:cubicBezTo>
                  <a:pt x="-4182" y="21962"/>
                  <a:pt x="40533" y="266"/>
                  <a:pt x="57466" y="2"/>
                </a:cubicBezTo>
                <a:cubicBezTo>
                  <a:pt x="74399" y="-263"/>
                  <a:pt x="97418" y="20375"/>
                  <a:pt x="101916" y="23815"/>
                </a:cubicBezTo>
                <a:cubicBezTo>
                  <a:pt x="106414" y="27255"/>
                  <a:pt x="95566" y="21434"/>
                  <a:pt x="84454" y="20640"/>
                </a:cubicBezTo>
                <a:cubicBezTo>
                  <a:pt x="73342" y="19846"/>
                  <a:pt x="4814" y="28842"/>
                  <a:pt x="316" y="25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: 図形 1300">
            <a:extLst>
              <a:ext uri="{FF2B5EF4-FFF2-40B4-BE49-F238E27FC236}">
                <a16:creationId xmlns:a16="http://schemas.microsoft.com/office/drawing/2014/main" id="{206DEF53-A6A9-4630-A147-76695FFC00E3}"/>
              </a:ext>
            </a:extLst>
          </p:cNvPr>
          <p:cNvSpPr/>
          <p:nvPr/>
        </p:nvSpPr>
        <p:spPr>
          <a:xfrm>
            <a:off x="1907469" y="2238003"/>
            <a:ext cx="59172" cy="152782"/>
          </a:xfrm>
          <a:custGeom>
            <a:avLst/>
            <a:gdLst>
              <a:gd name="connsiteX0" fmla="*/ 706 w 59172"/>
              <a:gd name="connsiteY0" fmla="*/ 372 h 152782"/>
              <a:gd name="connsiteX1" fmla="*/ 51506 w 59172"/>
              <a:gd name="connsiteY1" fmla="*/ 108322 h 152782"/>
              <a:gd name="connsiteX2" fmla="*/ 57856 w 59172"/>
              <a:gd name="connsiteY2" fmla="*/ 152772 h 152782"/>
              <a:gd name="connsiteX3" fmla="*/ 40394 w 59172"/>
              <a:gd name="connsiteY3" fmla="*/ 105147 h 152782"/>
              <a:gd name="connsiteX4" fmla="*/ 22931 w 59172"/>
              <a:gd name="connsiteY4" fmla="*/ 73397 h 152782"/>
              <a:gd name="connsiteX5" fmla="*/ 706 w 59172"/>
              <a:gd name="connsiteY5" fmla="*/ 372 h 15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72" h="152782">
                <a:moveTo>
                  <a:pt x="706" y="372"/>
                </a:moveTo>
                <a:cubicBezTo>
                  <a:pt x="5468" y="6193"/>
                  <a:pt x="41981" y="82922"/>
                  <a:pt x="51506" y="108322"/>
                </a:cubicBezTo>
                <a:cubicBezTo>
                  <a:pt x="61031" y="133722"/>
                  <a:pt x="59708" y="153301"/>
                  <a:pt x="57856" y="152772"/>
                </a:cubicBezTo>
                <a:cubicBezTo>
                  <a:pt x="56004" y="152243"/>
                  <a:pt x="46215" y="118376"/>
                  <a:pt x="40394" y="105147"/>
                </a:cubicBezTo>
                <a:cubicBezTo>
                  <a:pt x="34573" y="91918"/>
                  <a:pt x="29281" y="88214"/>
                  <a:pt x="22931" y="73397"/>
                </a:cubicBezTo>
                <a:cubicBezTo>
                  <a:pt x="16581" y="58580"/>
                  <a:pt x="-4056" y="-5449"/>
                  <a:pt x="706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: 図形 1301">
            <a:extLst>
              <a:ext uri="{FF2B5EF4-FFF2-40B4-BE49-F238E27FC236}">
                <a16:creationId xmlns:a16="http://schemas.microsoft.com/office/drawing/2014/main" id="{BF974E3E-86B3-4D3F-AB4C-D45D28562E73}"/>
              </a:ext>
            </a:extLst>
          </p:cNvPr>
          <p:cNvSpPr/>
          <p:nvPr/>
        </p:nvSpPr>
        <p:spPr>
          <a:xfrm>
            <a:off x="1822429" y="2312803"/>
            <a:ext cx="68403" cy="100559"/>
          </a:xfrm>
          <a:custGeom>
            <a:avLst/>
            <a:gdLst>
              <a:gd name="connsiteX0" fmla="*/ 21 w 68403"/>
              <a:gd name="connsiteY0" fmla="*/ 185 h 100559"/>
              <a:gd name="connsiteX1" fmla="*/ 49234 w 68403"/>
              <a:gd name="connsiteY1" fmla="*/ 68447 h 100559"/>
              <a:gd name="connsiteX2" fmla="*/ 68284 w 68403"/>
              <a:gd name="connsiteY2" fmla="*/ 100197 h 100559"/>
              <a:gd name="connsiteX3" fmla="*/ 55584 w 68403"/>
              <a:gd name="connsiteY3" fmla="*/ 49397 h 100559"/>
              <a:gd name="connsiteX4" fmla="*/ 21 w 68403"/>
              <a:gd name="connsiteY4" fmla="*/ 185 h 100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03" h="100559">
                <a:moveTo>
                  <a:pt x="21" y="185"/>
                </a:moveTo>
                <a:cubicBezTo>
                  <a:pt x="-1037" y="3360"/>
                  <a:pt x="37857" y="51778"/>
                  <a:pt x="49234" y="68447"/>
                </a:cubicBezTo>
                <a:cubicBezTo>
                  <a:pt x="60611" y="85116"/>
                  <a:pt x="67226" y="103372"/>
                  <a:pt x="68284" y="100197"/>
                </a:cubicBezTo>
                <a:cubicBezTo>
                  <a:pt x="69342" y="97022"/>
                  <a:pt x="63257" y="63420"/>
                  <a:pt x="55584" y="49397"/>
                </a:cubicBezTo>
                <a:cubicBezTo>
                  <a:pt x="47911" y="35374"/>
                  <a:pt x="1079" y="-2990"/>
                  <a:pt x="21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: 図形 1302">
            <a:extLst>
              <a:ext uri="{FF2B5EF4-FFF2-40B4-BE49-F238E27FC236}">
                <a16:creationId xmlns:a16="http://schemas.microsoft.com/office/drawing/2014/main" id="{14FFB97B-C760-4C69-B198-C74F2D1D84CC}"/>
              </a:ext>
            </a:extLst>
          </p:cNvPr>
          <p:cNvSpPr/>
          <p:nvPr/>
        </p:nvSpPr>
        <p:spPr>
          <a:xfrm>
            <a:off x="1787510" y="2322410"/>
            <a:ext cx="103473" cy="241200"/>
          </a:xfrm>
          <a:custGeom>
            <a:avLst/>
            <a:gdLst>
              <a:gd name="connsiteX0" fmla="*/ 15 w 103473"/>
              <a:gd name="connsiteY0" fmla="*/ 103 h 241200"/>
              <a:gd name="connsiteX1" fmla="*/ 63515 w 103473"/>
              <a:gd name="connsiteY1" fmla="*/ 90590 h 241200"/>
              <a:gd name="connsiteX2" fmla="*/ 63515 w 103473"/>
              <a:gd name="connsiteY2" fmla="*/ 144565 h 241200"/>
              <a:gd name="connsiteX3" fmla="*/ 103203 w 103473"/>
              <a:gd name="connsiteY3" fmla="*/ 239815 h 241200"/>
              <a:gd name="connsiteX4" fmla="*/ 80978 w 103473"/>
              <a:gd name="connsiteY4" fmla="*/ 195365 h 241200"/>
              <a:gd name="connsiteX5" fmla="*/ 80978 w 103473"/>
              <a:gd name="connsiteY5" fmla="*/ 115990 h 241200"/>
              <a:gd name="connsiteX6" fmla="*/ 69865 w 103473"/>
              <a:gd name="connsiteY6" fmla="*/ 73128 h 241200"/>
              <a:gd name="connsiteX7" fmla="*/ 15 w 103473"/>
              <a:gd name="connsiteY7" fmla="*/ 103 h 2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473" h="241200">
                <a:moveTo>
                  <a:pt x="15" y="103"/>
                </a:moveTo>
                <a:cubicBezTo>
                  <a:pt x="-1043" y="3013"/>
                  <a:pt x="52932" y="66513"/>
                  <a:pt x="63515" y="90590"/>
                </a:cubicBezTo>
                <a:cubicBezTo>
                  <a:pt x="74098" y="114667"/>
                  <a:pt x="56900" y="119694"/>
                  <a:pt x="63515" y="144565"/>
                </a:cubicBezTo>
                <a:cubicBezTo>
                  <a:pt x="70130" y="169436"/>
                  <a:pt x="100293" y="231348"/>
                  <a:pt x="103203" y="239815"/>
                </a:cubicBezTo>
                <a:cubicBezTo>
                  <a:pt x="106113" y="248282"/>
                  <a:pt x="84682" y="216003"/>
                  <a:pt x="80978" y="195365"/>
                </a:cubicBezTo>
                <a:cubicBezTo>
                  <a:pt x="77274" y="174727"/>
                  <a:pt x="82830" y="136363"/>
                  <a:pt x="80978" y="115990"/>
                </a:cubicBezTo>
                <a:cubicBezTo>
                  <a:pt x="79126" y="95617"/>
                  <a:pt x="79655" y="89532"/>
                  <a:pt x="69865" y="73128"/>
                </a:cubicBezTo>
                <a:cubicBezTo>
                  <a:pt x="60075" y="56724"/>
                  <a:pt x="1073" y="-2807"/>
                  <a:pt x="15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: 図形 1303">
            <a:extLst>
              <a:ext uri="{FF2B5EF4-FFF2-40B4-BE49-F238E27FC236}">
                <a16:creationId xmlns:a16="http://schemas.microsoft.com/office/drawing/2014/main" id="{6E3B06E5-1B44-4061-9EB7-CA613870152B}"/>
              </a:ext>
            </a:extLst>
          </p:cNvPr>
          <p:cNvSpPr/>
          <p:nvPr/>
        </p:nvSpPr>
        <p:spPr>
          <a:xfrm>
            <a:off x="1954213" y="2363788"/>
            <a:ext cx="19234" cy="92346"/>
          </a:xfrm>
          <a:custGeom>
            <a:avLst/>
            <a:gdLst>
              <a:gd name="connsiteX0" fmla="*/ 0 w 19234"/>
              <a:gd name="connsiteY0" fmla="*/ 0 h 92346"/>
              <a:gd name="connsiteX1" fmla="*/ 19050 w 19234"/>
              <a:gd name="connsiteY1" fmla="*/ 92075 h 92346"/>
              <a:gd name="connsiteX2" fmla="*/ 0 w 19234"/>
              <a:gd name="connsiteY2" fmla="*/ 0 h 9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34" h="92346">
                <a:moveTo>
                  <a:pt x="0" y="0"/>
                </a:moveTo>
                <a:cubicBezTo>
                  <a:pt x="0" y="0"/>
                  <a:pt x="16669" y="85990"/>
                  <a:pt x="19050" y="92075"/>
                </a:cubicBezTo>
                <a:cubicBezTo>
                  <a:pt x="21431" y="98160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: 図形 1304">
            <a:extLst>
              <a:ext uri="{FF2B5EF4-FFF2-40B4-BE49-F238E27FC236}">
                <a16:creationId xmlns:a16="http://schemas.microsoft.com/office/drawing/2014/main" id="{E09DEEB9-3471-4016-BC26-9894EF7A9454}"/>
              </a:ext>
            </a:extLst>
          </p:cNvPr>
          <p:cNvSpPr/>
          <p:nvPr/>
        </p:nvSpPr>
        <p:spPr>
          <a:xfrm>
            <a:off x="1885935" y="2552064"/>
            <a:ext cx="89048" cy="25194"/>
          </a:xfrm>
          <a:custGeom>
            <a:avLst/>
            <a:gdLst>
              <a:gd name="connsiteX0" fmla="*/ 15 w 89048"/>
              <a:gd name="connsiteY0" fmla="*/ 18099 h 25194"/>
              <a:gd name="connsiteX1" fmla="*/ 68278 w 89048"/>
              <a:gd name="connsiteY1" fmla="*/ 24449 h 25194"/>
              <a:gd name="connsiteX2" fmla="*/ 88915 w 89048"/>
              <a:gd name="connsiteY2" fmla="*/ 636 h 25194"/>
              <a:gd name="connsiteX3" fmla="*/ 74628 w 89048"/>
              <a:gd name="connsiteY3" fmla="*/ 6986 h 25194"/>
              <a:gd name="connsiteX4" fmla="*/ 15 w 89048"/>
              <a:gd name="connsiteY4" fmla="*/ 18099 h 2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48" h="25194">
                <a:moveTo>
                  <a:pt x="15" y="18099"/>
                </a:moveTo>
                <a:cubicBezTo>
                  <a:pt x="-1043" y="21009"/>
                  <a:pt x="53462" y="27359"/>
                  <a:pt x="68278" y="24449"/>
                </a:cubicBezTo>
                <a:cubicBezTo>
                  <a:pt x="83094" y="21539"/>
                  <a:pt x="87857" y="3546"/>
                  <a:pt x="88915" y="636"/>
                </a:cubicBezTo>
                <a:cubicBezTo>
                  <a:pt x="89973" y="-2274"/>
                  <a:pt x="84682" y="5663"/>
                  <a:pt x="74628" y="6986"/>
                </a:cubicBezTo>
                <a:cubicBezTo>
                  <a:pt x="64574" y="8309"/>
                  <a:pt x="1073" y="15189"/>
                  <a:pt x="15" y="18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: 図形 1305">
            <a:extLst>
              <a:ext uri="{FF2B5EF4-FFF2-40B4-BE49-F238E27FC236}">
                <a16:creationId xmlns:a16="http://schemas.microsoft.com/office/drawing/2014/main" id="{D3AD48FB-1D23-4173-BC02-76DC3FCAE754}"/>
              </a:ext>
            </a:extLst>
          </p:cNvPr>
          <p:cNvSpPr/>
          <p:nvPr/>
        </p:nvSpPr>
        <p:spPr>
          <a:xfrm>
            <a:off x="1885947" y="2456705"/>
            <a:ext cx="85447" cy="100818"/>
          </a:xfrm>
          <a:custGeom>
            <a:avLst/>
            <a:gdLst>
              <a:gd name="connsiteX0" fmla="*/ 3 w 85447"/>
              <a:gd name="connsiteY0" fmla="*/ 100758 h 100818"/>
              <a:gd name="connsiteX1" fmla="*/ 28578 w 85447"/>
              <a:gd name="connsiteY1" fmla="*/ 21383 h 100818"/>
              <a:gd name="connsiteX2" fmla="*/ 65091 w 85447"/>
              <a:gd name="connsiteY2" fmla="*/ 21383 h 100818"/>
              <a:gd name="connsiteX3" fmla="*/ 76203 w 85447"/>
              <a:gd name="connsiteY3" fmla="*/ 43608 h 100818"/>
              <a:gd name="connsiteX4" fmla="*/ 84141 w 85447"/>
              <a:gd name="connsiteY4" fmla="*/ 99170 h 100818"/>
              <a:gd name="connsiteX5" fmla="*/ 84141 w 85447"/>
              <a:gd name="connsiteY5" fmla="*/ 61070 h 100818"/>
              <a:gd name="connsiteX6" fmla="*/ 71441 w 85447"/>
              <a:gd name="connsiteY6" fmla="*/ 8683 h 100818"/>
              <a:gd name="connsiteX7" fmla="*/ 26991 w 85447"/>
              <a:gd name="connsiteY7" fmla="*/ 7095 h 100818"/>
              <a:gd name="connsiteX8" fmla="*/ 3 w 85447"/>
              <a:gd name="connsiteY8" fmla="*/ 100758 h 10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47" h="100818">
                <a:moveTo>
                  <a:pt x="3" y="100758"/>
                </a:moveTo>
                <a:cubicBezTo>
                  <a:pt x="267" y="103139"/>
                  <a:pt x="17730" y="34612"/>
                  <a:pt x="28578" y="21383"/>
                </a:cubicBezTo>
                <a:cubicBezTo>
                  <a:pt x="39426" y="8154"/>
                  <a:pt x="57154" y="17679"/>
                  <a:pt x="65091" y="21383"/>
                </a:cubicBezTo>
                <a:cubicBezTo>
                  <a:pt x="73028" y="25087"/>
                  <a:pt x="73028" y="30643"/>
                  <a:pt x="76203" y="43608"/>
                </a:cubicBezTo>
                <a:cubicBezTo>
                  <a:pt x="79378" y="56573"/>
                  <a:pt x="82818" y="96260"/>
                  <a:pt x="84141" y="99170"/>
                </a:cubicBezTo>
                <a:cubicBezTo>
                  <a:pt x="85464" y="102080"/>
                  <a:pt x="86258" y="76151"/>
                  <a:pt x="84141" y="61070"/>
                </a:cubicBezTo>
                <a:cubicBezTo>
                  <a:pt x="82024" y="45989"/>
                  <a:pt x="80966" y="17679"/>
                  <a:pt x="71441" y="8683"/>
                </a:cubicBezTo>
                <a:cubicBezTo>
                  <a:pt x="61916" y="-313"/>
                  <a:pt x="38104" y="-4547"/>
                  <a:pt x="26991" y="7095"/>
                </a:cubicBezTo>
                <a:cubicBezTo>
                  <a:pt x="15879" y="18737"/>
                  <a:pt x="-261" y="98377"/>
                  <a:pt x="3" y="100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: 図形 1306">
            <a:extLst>
              <a:ext uri="{FF2B5EF4-FFF2-40B4-BE49-F238E27FC236}">
                <a16:creationId xmlns:a16="http://schemas.microsoft.com/office/drawing/2014/main" id="{97F786F1-51EC-4D70-BCA3-7D6ACDE8D8DE}"/>
              </a:ext>
            </a:extLst>
          </p:cNvPr>
          <p:cNvSpPr/>
          <p:nvPr/>
        </p:nvSpPr>
        <p:spPr>
          <a:xfrm>
            <a:off x="1593721" y="2066368"/>
            <a:ext cx="158936" cy="91065"/>
          </a:xfrm>
          <a:custGeom>
            <a:avLst/>
            <a:gdLst>
              <a:gd name="connsiteX0" fmla="*/ 129 w 158936"/>
              <a:gd name="connsiteY0" fmla="*/ 91045 h 91065"/>
              <a:gd name="connsiteX1" fmla="*/ 62042 w 158936"/>
              <a:gd name="connsiteY1" fmla="*/ 10082 h 91065"/>
              <a:gd name="connsiteX2" fmla="*/ 157292 w 158936"/>
              <a:gd name="connsiteY2" fmla="*/ 557 h 91065"/>
              <a:gd name="connsiteX3" fmla="*/ 119192 w 158936"/>
              <a:gd name="connsiteY3" fmla="*/ 3732 h 91065"/>
              <a:gd name="connsiteX4" fmla="*/ 77917 w 158936"/>
              <a:gd name="connsiteY4" fmla="*/ 18020 h 91065"/>
              <a:gd name="connsiteX5" fmla="*/ 129 w 158936"/>
              <a:gd name="connsiteY5" fmla="*/ 91045 h 9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936" h="91065">
                <a:moveTo>
                  <a:pt x="129" y="91045"/>
                </a:moveTo>
                <a:cubicBezTo>
                  <a:pt x="-2517" y="89722"/>
                  <a:pt x="35848" y="25163"/>
                  <a:pt x="62042" y="10082"/>
                </a:cubicBezTo>
                <a:cubicBezTo>
                  <a:pt x="88236" y="-4999"/>
                  <a:pt x="147767" y="1615"/>
                  <a:pt x="157292" y="557"/>
                </a:cubicBezTo>
                <a:cubicBezTo>
                  <a:pt x="166817" y="-501"/>
                  <a:pt x="132421" y="822"/>
                  <a:pt x="119192" y="3732"/>
                </a:cubicBezTo>
                <a:cubicBezTo>
                  <a:pt x="105963" y="6642"/>
                  <a:pt x="93792" y="7172"/>
                  <a:pt x="77917" y="18020"/>
                </a:cubicBezTo>
                <a:cubicBezTo>
                  <a:pt x="62042" y="28868"/>
                  <a:pt x="2775" y="92368"/>
                  <a:pt x="129" y="91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: 図形 1307">
            <a:extLst>
              <a:ext uri="{FF2B5EF4-FFF2-40B4-BE49-F238E27FC236}">
                <a16:creationId xmlns:a16="http://schemas.microsoft.com/office/drawing/2014/main" id="{9C0C7EDE-FB9D-4313-BE49-0456684FA3A0}"/>
              </a:ext>
            </a:extLst>
          </p:cNvPr>
          <p:cNvSpPr/>
          <p:nvPr/>
        </p:nvSpPr>
        <p:spPr>
          <a:xfrm>
            <a:off x="1740679" y="2005612"/>
            <a:ext cx="72246" cy="73027"/>
          </a:xfrm>
          <a:custGeom>
            <a:avLst/>
            <a:gdLst>
              <a:gd name="connsiteX0" fmla="*/ 72246 w 72246"/>
              <a:gd name="connsiteY0" fmla="*/ 988 h 73027"/>
              <a:gd name="connsiteX1" fmla="*/ 5571 w 72246"/>
              <a:gd name="connsiteY1" fmla="*/ 20038 h 73027"/>
              <a:gd name="connsiteX2" fmla="*/ 3984 w 72246"/>
              <a:gd name="connsiteY2" fmla="*/ 72426 h 73027"/>
              <a:gd name="connsiteX3" fmla="*/ 7159 w 72246"/>
              <a:gd name="connsiteY3" fmla="*/ 47026 h 73027"/>
              <a:gd name="connsiteX4" fmla="*/ 72246 w 72246"/>
              <a:gd name="connsiteY4" fmla="*/ 988 h 7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46" h="73027">
                <a:moveTo>
                  <a:pt x="72246" y="988"/>
                </a:moveTo>
                <a:cubicBezTo>
                  <a:pt x="71981" y="-3510"/>
                  <a:pt x="16948" y="8132"/>
                  <a:pt x="5571" y="20038"/>
                </a:cubicBezTo>
                <a:cubicBezTo>
                  <a:pt x="-5806" y="31944"/>
                  <a:pt x="3719" y="67928"/>
                  <a:pt x="3984" y="72426"/>
                </a:cubicBezTo>
                <a:cubicBezTo>
                  <a:pt x="4249" y="76924"/>
                  <a:pt x="1867" y="54963"/>
                  <a:pt x="7159" y="47026"/>
                </a:cubicBezTo>
                <a:cubicBezTo>
                  <a:pt x="12451" y="39089"/>
                  <a:pt x="72511" y="5486"/>
                  <a:pt x="72246" y="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: 図形 1308">
            <a:extLst>
              <a:ext uri="{FF2B5EF4-FFF2-40B4-BE49-F238E27FC236}">
                <a16:creationId xmlns:a16="http://schemas.microsoft.com/office/drawing/2014/main" id="{D24E39B9-FE7D-4ABD-B0F1-191CFE6614C6}"/>
              </a:ext>
            </a:extLst>
          </p:cNvPr>
          <p:cNvSpPr/>
          <p:nvPr/>
        </p:nvSpPr>
        <p:spPr>
          <a:xfrm>
            <a:off x="1887507" y="2047869"/>
            <a:ext cx="122955" cy="106632"/>
          </a:xfrm>
          <a:custGeom>
            <a:avLst/>
            <a:gdLst>
              <a:gd name="connsiteX0" fmla="*/ 31 w 122955"/>
              <a:gd name="connsiteY0" fmla="*/ 6 h 106632"/>
              <a:gd name="connsiteX1" fmla="*/ 98456 w 122955"/>
              <a:gd name="connsiteY1" fmla="*/ 47631 h 106632"/>
              <a:gd name="connsiteX2" fmla="*/ 122268 w 122955"/>
              <a:gd name="connsiteY2" fmla="*/ 106369 h 106632"/>
              <a:gd name="connsiteX3" fmla="*/ 115918 w 122955"/>
              <a:gd name="connsiteY3" fmla="*/ 68269 h 106632"/>
              <a:gd name="connsiteX4" fmla="*/ 109568 w 122955"/>
              <a:gd name="connsiteY4" fmla="*/ 44456 h 106632"/>
              <a:gd name="connsiteX5" fmla="*/ 31 w 122955"/>
              <a:gd name="connsiteY5" fmla="*/ 6 h 10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955" h="106632">
                <a:moveTo>
                  <a:pt x="31" y="6"/>
                </a:moveTo>
                <a:cubicBezTo>
                  <a:pt x="-1821" y="535"/>
                  <a:pt x="78083" y="29904"/>
                  <a:pt x="98456" y="47631"/>
                </a:cubicBezTo>
                <a:cubicBezTo>
                  <a:pt x="118829" y="65358"/>
                  <a:pt x="119358" y="102929"/>
                  <a:pt x="122268" y="106369"/>
                </a:cubicBezTo>
                <a:cubicBezTo>
                  <a:pt x="125178" y="109809"/>
                  <a:pt x="118035" y="78588"/>
                  <a:pt x="115918" y="68269"/>
                </a:cubicBezTo>
                <a:cubicBezTo>
                  <a:pt x="113801" y="57950"/>
                  <a:pt x="123856" y="55039"/>
                  <a:pt x="109568" y="44456"/>
                </a:cubicBezTo>
                <a:cubicBezTo>
                  <a:pt x="95281" y="33873"/>
                  <a:pt x="1883" y="-523"/>
                  <a:pt x="3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: 図形 1309">
            <a:extLst>
              <a:ext uri="{FF2B5EF4-FFF2-40B4-BE49-F238E27FC236}">
                <a16:creationId xmlns:a16="http://schemas.microsoft.com/office/drawing/2014/main" id="{357C5D87-FBF1-406F-ABE9-443AA7AE989A}"/>
              </a:ext>
            </a:extLst>
          </p:cNvPr>
          <p:cNvSpPr/>
          <p:nvPr/>
        </p:nvSpPr>
        <p:spPr>
          <a:xfrm>
            <a:off x="1777611" y="2092108"/>
            <a:ext cx="142248" cy="133051"/>
          </a:xfrm>
          <a:custGeom>
            <a:avLst/>
            <a:gdLst>
              <a:gd name="connsiteX0" fmla="*/ 389 w 142248"/>
              <a:gd name="connsiteY0" fmla="*/ 217 h 133051"/>
              <a:gd name="connsiteX1" fmla="*/ 73414 w 142248"/>
              <a:gd name="connsiteY1" fmla="*/ 41492 h 133051"/>
              <a:gd name="connsiteX2" fmla="*/ 140089 w 142248"/>
              <a:gd name="connsiteY2" fmla="*/ 131980 h 133051"/>
              <a:gd name="connsiteX3" fmla="*/ 124214 w 142248"/>
              <a:gd name="connsiteY3" fmla="*/ 89117 h 133051"/>
              <a:gd name="connsiteX4" fmla="*/ 106752 w 142248"/>
              <a:gd name="connsiteY4" fmla="*/ 57367 h 133051"/>
              <a:gd name="connsiteX5" fmla="*/ 389 w 142248"/>
              <a:gd name="connsiteY5" fmla="*/ 217 h 1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248" h="133051">
                <a:moveTo>
                  <a:pt x="389" y="217"/>
                </a:moveTo>
                <a:cubicBezTo>
                  <a:pt x="-5167" y="-2429"/>
                  <a:pt x="50131" y="19531"/>
                  <a:pt x="73414" y="41492"/>
                </a:cubicBezTo>
                <a:cubicBezTo>
                  <a:pt x="96697" y="63453"/>
                  <a:pt x="131622" y="124043"/>
                  <a:pt x="140089" y="131980"/>
                </a:cubicBezTo>
                <a:cubicBezTo>
                  <a:pt x="148556" y="139918"/>
                  <a:pt x="129770" y="101552"/>
                  <a:pt x="124214" y="89117"/>
                </a:cubicBezTo>
                <a:cubicBezTo>
                  <a:pt x="118658" y="76682"/>
                  <a:pt x="123156" y="71655"/>
                  <a:pt x="106752" y="57367"/>
                </a:cubicBezTo>
                <a:cubicBezTo>
                  <a:pt x="90348" y="43079"/>
                  <a:pt x="5945" y="2863"/>
                  <a:pt x="389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: 図形 1310">
            <a:extLst>
              <a:ext uri="{FF2B5EF4-FFF2-40B4-BE49-F238E27FC236}">
                <a16:creationId xmlns:a16="http://schemas.microsoft.com/office/drawing/2014/main" id="{CF5459AE-1074-4B36-8226-067BE6D69A2B}"/>
              </a:ext>
            </a:extLst>
          </p:cNvPr>
          <p:cNvSpPr/>
          <p:nvPr/>
        </p:nvSpPr>
        <p:spPr>
          <a:xfrm>
            <a:off x="1908667" y="2108969"/>
            <a:ext cx="53603" cy="54276"/>
          </a:xfrm>
          <a:custGeom>
            <a:avLst/>
            <a:gdLst>
              <a:gd name="connsiteX0" fmla="*/ 53483 w 53603"/>
              <a:gd name="connsiteY0" fmla="*/ 819 h 54276"/>
              <a:gd name="connsiteX1" fmla="*/ 15383 w 53603"/>
              <a:gd name="connsiteY1" fmla="*/ 50031 h 54276"/>
              <a:gd name="connsiteX2" fmla="*/ 12208 w 53603"/>
              <a:gd name="connsiteY2" fmla="*/ 48444 h 54276"/>
              <a:gd name="connsiteX3" fmla="*/ 1096 w 53603"/>
              <a:gd name="connsiteY3" fmla="*/ 21456 h 54276"/>
              <a:gd name="connsiteX4" fmla="*/ 53483 w 53603"/>
              <a:gd name="connsiteY4" fmla="*/ 819 h 5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03" h="54276">
                <a:moveTo>
                  <a:pt x="53483" y="819"/>
                </a:moveTo>
                <a:cubicBezTo>
                  <a:pt x="55864" y="5581"/>
                  <a:pt x="22262" y="42093"/>
                  <a:pt x="15383" y="50031"/>
                </a:cubicBezTo>
                <a:cubicBezTo>
                  <a:pt x="8504" y="57969"/>
                  <a:pt x="14589" y="53206"/>
                  <a:pt x="12208" y="48444"/>
                </a:cubicBezTo>
                <a:cubicBezTo>
                  <a:pt x="9827" y="43682"/>
                  <a:pt x="-3931" y="29658"/>
                  <a:pt x="1096" y="21456"/>
                </a:cubicBezTo>
                <a:cubicBezTo>
                  <a:pt x="6123" y="13254"/>
                  <a:pt x="51102" y="-3943"/>
                  <a:pt x="53483" y="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: 図形 1311">
            <a:extLst>
              <a:ext uri="{FF2B5EF4-FFF2-40B4-BE49-F238E27FC236}">
                <a16:creationId xmlns:a16="http://schemas.microsoft.com/office/drawing/2014/main" id="{0C0F3871-F6EA-49ED-9E17-CA398CAF213F}"/>
              </a:ext>
            </a:extLst>
          </p:cNvPr>
          <p:cNvSpPr/>
          <p:nvPr/>
        </p:nvSpPr>
        <p:spPr>
          <a:xfrm>
            <a:off x="2004971" y="2141961"/>
            <a:ext cx="29061" cy="204746"/>
          </a:xfrm>
          <a:custGeom>
            <a:avLst/>
            <a:gdLst>
              <a:gd name="connsiteX0" fmla="*/ 7979 w 29061"/>
              <a:gd name="connsiteY0" fmla="*/ 1164 h 204746"/>
              <a:gd name="connsiteX1" fmla="*/ 23854 w 29061"/>
              <a:gd name="connsiteY1" fmla="*/ 164677 h 204746"/>
              <a:gd name="connsiteX2" fmla="*/ 28617 w 29061"/>
              <a:gd name="connsiteY2" fmla="*/ 204364 h 204746"/>
              <a:gd name="connsiteX3" fmla="*/ 14329 w 29061"/>
              <a:gd name="connsiteY3" fmla="*/ 150389 h 204746"/>
              <a:gd name="connsiteX4" fmla="*/ 42 w 29061"/>
              <a:gd name="connsiteY4" fmla="*/ 93239 h 204746"/>
              <a:gd name="connsiteX5" fmla="*/ 7979 w 29061"/>
              <a:gd name="connsiteY5" fmla="*/ 1164 h 20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61" h="204746">
                <a:moveTo>
                  <a:pt x="7979" y="1164"/>
                </a:moveTo>
                <a:cubicBezTo>
                  <a:pt x="11948" y="13070"/>
                  <a:pt x="20414" y="130810"/>
                  <a:pt x="23854" y="164677"/>
                </a:cubicBezTo>
                <a:cubicBezTo>
                  <a:pt x="27294" y="198544"/>
                  <a:pt x="30204" y="206745"/>
                  <a:pt x="28617" y="204364"/>
                </a:cubicBezTo>
                <a:cubicBezTo>
                  <a:pt x="27030" y="201983"/>
                  <a:pt x="19092" y="168910"/>
                  <a:pt x="14329" y="150389"/>
                </a:cubicBezTo>
                <a:cubicBezTo>
                  <a:pt x="9566" y="131868"/>
                  <a:pt x="571" y="114406"/>
                  <a:pt x="42" y="93239"/>
                </a:cubicBezTo>
                <a:cubicBezTo>
                  <a:pt x="-487" y="72072"/>
                  <a:pt x="4010" y="-10742"/>
                  <a:pt x="7979" y="1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: 図形 1312">
            <a:extLst>
              <a:ext uri="{FF2B5EF4-FFF2-40B4-BE49-F238E27FC236}">
                <a16:creationId xmlns:a16="http://schemas.microsoft.com/office/drawing/2014/main" id="{6DE41B80-4A3F-40AF-818D-29152C4BF9FC}"/>
              </a:ext>
            </a:extLst>
          </p:cNvPr>
          <p:cNvSpPr/>
          <p:nvPr/>
        </p:nvSpPr>
        <p:spPr>
          <a:xfrm>
            <a:off x="1977234" y="2353999"/>
            <a:ext cx="61623" cy="132700"/>
          </a:xfrm>
          <a:custGeom>
            <a:avLst/>
            <a:gdLst>
              <a:gd name="connsiteX0" fmla="*/ 61116 w 61623"/>
              <a:gd name="connsiteY0" fmla="*/ 264 h 132700"/>
              <a:gd name="connsiteX1" fmla="*/ 37304 w 61623"/>
              <a:gd name="connsiteY1" fmla="*/ 71701 h 132700"/>
              <a:gd name="connsiteX2" fmla="*/ 791 w 61623"/>
              <a:gd name="connsiteY2" fmla="*/ 132026 h 132700"/>
              <a:gd name="connsiteX3" fmla="*/ 15079 w 61623"/>
              <a:gd name="connsiteY3" fmla="*/ 98689 h 132700"/>
              <a:gd name="connsiteX4" fmla="*/ 61116 w 61623"/>
              <a:gd name="connsiteY4" fmla="*/ 264 h 13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23" h="132700">
                <a:moveTo>
                  <a:pt x="61116" y="264"/>
                </a:moveTo>
                <a:cubicBezTo>
                  <a:pt x="64820" y="-4234"/>
                  <a:pt x="47358" y="49741"/>
                  <a:pt x="37304" y="71701"/>
                </a:cubicBezTo>
                <a:cubicBezTo>
                  <a:pt x="27250" y="93661"/>
                  <a:pt x="4495" y="127528"/>
                  <a:pt x="791" y="132026"/>
                </a:cubicBezTo>
                <a:cubicBezTo>
                  <a:pt x="-2913" y="136524"/>
                  <a:pt x="7142" y="117739"/>
                  <a:pt x="15079" y="98689"/>
                </a:cubicBezTo>
                <a:cubicBezTo>
                  <a:pt x="23016" y="79639"/>
                  <a:pt x="57412" y="4762"/>
                  <a:pt x="61116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: 図形 1313">
            <a:extLst>
              <a:ext uri="{FF2B5EF4-FFF2-40B4-BE49-F238E27FC236}">
                <a16:creationId xmlns:a16="http://schemas.microsoft.com/office/drawing/2014/main" id="{5D101E2D-73B5-43D8-B2DC-BCF6D180C129}"/>
              </a:ext>
            </a:extLst>
          </p:cNvPr>
          <p:cNvSpPr/>
          <p:nvPr/>
        </p:nvSpPr>
        <p:spPr>
          <a:xfrm>
            <a:off x="1818624" y="1999776"/>
            <a:ext cx="249858" cy="43384"/>
          </a:xfrm>
          <a:custGeom>
            <a:avLst/>
            <a:gdLst>
              <a:gd name="connsiteX0" fmla="*/ 651 w 249858"/>
              <a:gd name="connsiteY0" fmla="*/ 474 h 43384"/>
              <a:gd name="connsiteX1" fmla="*/ 83201 w 249858"/>
              <a:gd name="connsiteY1" fmla="*/ 19524 h 43384"/>
              <a:gd name="connsiteX2" fmla="*/ 243539 w 249858"/>
              <a:gd name="connsiteY2" fmla="*/ 5237 h 43384"/>
              <a:gd name="connsiteX3" fmla="*/ 208614 w 249858"/>
              <a:gd name="connsiteY3" fmla="*/ 21112 h 43384"/>
              <a:gd name="connsiteX4" fmla="*/ 124476 w 249858"/>
              <a:gd name="connsiteY4" fmla="*/ 43337 h 43384"/>
              <a:gd name="connsiteX5" fmla="*/ 651 w 249858"/>
              <a:gd name="connsiteY5" fmla="*/ 474 h 4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858" h="43384">
                <a:moveTo>
                  <a:pt x="651" y="474"/>
                </a:moveTo>
                <a:cubicBezTo>
                  <a:pt x="-6228" y="-3495"/>
                  <a:pt x="42720" y="18730"/>
                  <a:pt x="83201" y="19524"/>
                </a:cubicBezTo>
                <a:cubicBezTo>
                  <a:pt x="123682" y="20318"/>
                  <a:pt x="222637" y="4972"/>
                  <a:pt x="243539" y="5237"/>
                </a:cubicBezTo>
                <a:cubicBezTo>
                  <a:pt x="264441" y="5502"/>
                  <a:pt x="228458" y="14762"/>
                  <a:pt x="208614" y="21112"/>
                </a:cubicBezTo>
                <a:cubicBezTo>
                  <a:pt x="188770" y="27462"/>
                  <a:pt x="155961" y="44395"/>
                  <a:pt x="124476" y="43337"/>
                </a:cubicBezTo>
                <a:cubicBezTo>
                  <a:pt x="92991" y="42279"/>
                  <a:pt x="7530" y="4443"/>
                  <a:pt x="651" y="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: 図形 1314">
            <a:extLst>
              <a:ext uri="{FF2B5EF4-FFF2-40B4-BE49-F238E27FC236}">
                <a16:creationId xmlns:a16="http://schemas.microsoft.com/office/drawing/2014/main" id="{C85699E6-A075-460F-AF5C-375FE270DA85}"/>
              </a:ext>
            </a:extLst>
          </p:cNvPr>
          <p:cNvSpPr/>
          <p:nvPr/>
        </p:nvSpPr>
        <p:spPr>
          <a:xfrm>
            <a:off x="2057327" y="2003590"/>
            <a:ext cx="83420" cy="168110"/>
          </a:xfrm>
          <a:custGeom>
            <a:avLst/>
            <a:gdLst>
              <a:gd name="connsiteX0" fmla="*/ 73 w 83420"/>
              <a:gd name="connsiteY0" fmla="*/ 1423 h 168110"/>
              <a:gd name="connsiteX1" fmla="*/ 55636 w 83420"/>
              <a:gd name="connsiteY1" fmla="*/ 39523 h 168110"/>
              <a:gd name="connsiteX2" fmla="*/ 82623 w 83420"/>
              <a:gd name="connsiteY2" fmla="*/ 115723 h 168110"/>
              <a:gd name="connsiteX3" fmla="*/ 76273 w 83420"/>
              <a:gd name="connsiteY3" fmla="*/ 168110 h 168110"/>
              <a:gd name="connsiteX4" fmla="*/ 76273 w 83420"/>
              <a:gd name="connsiteY4" fmla="*/ 115723 h 168110"/>
              <a:gd name="connsiteX5" fmla="*/ 68336 w 83420"/>
              <a:gd name="connsiteY5" fmla="*/ 87148 h 168110"/>
              <a:gd name="connsiteX6" fmla="*/ 73 w 83420"/>
              <a:gd name="connsiteY6" fmla="*/ 1423 h 16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20" h="168110">
                <a:moveTo>
                  <a:pt x="73" y="1423"/>
                </a:moveTo>
                <a:cubicBezTo>
                  <a:pt x="-2044" y="-6514"/>
                  <a:pt x="41878" y="20473"/>
                  <a:pt x="55636" y="39523"/>
                </a:cubicBezTo>
                <a:cubicBezTo>
                  <a:pt x="69394" y="58573"/>
                  <a:pt x="79184" y="94292"/>
                  <a:pt x="82623" y="115723"/>
                </a:cubicBezTo>
                <a:cubicBezTo>
                  <a:pt x="86062" y="137154"/>
                  <a:pt x="77331" y="168110"/>
                  <a:pt x="76273" y="168110"/>
                </a:cubicBezTo>
                <a:cubicBezTo>
                  <a:pt x="75215" y="168110"/>
                  <a:pt x="77596" y="129217"/>
                  <a:pt x="76273" y="115723"/>
                </a:cubicBezTo>
                <a:cubicBezTo>
                  <a:pt x="74950" y="102229"/>
                  <a:pt x="77332" y="103552"/>
                  <a:pt x="68336" y="87148"/>
                </a:cubicBezTo>
                <a:cubicBezTo>
                  <a:pt x="59340" y="70744"/>
                  <a:pt x="2190" y="9360"/>
                  <a:pt x="73" y="1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: 図形 1315">
            <a:extLst>
              <a:ext uri="{FF2B5EF4-FFF2-40B4-BE49-F238E27FC236}">
                <a16:creationId xmlns:a16="http://schemas.microsoft.com/office/drawing/2014/main" id="{50CC7F5C-BC45-469C-B03A-B5809503C2AE}"/>
              </a:ext>
            </a:extLst>
          </p:cNvPr>
          <p:cNvSpPr/>
          <p:nvPr/>
        </p:nvSpPr>
        <p:spPr>
          <a:xfrm>
            <a:off x="2025650" y="2389136"/>
            <a:ext cx="107971" cy="133563"/>
          </a:xfrm>
          <a:custGeom>
            <a:avLst/>
            <a:gdLst>
              <a:gd name="connsiteX0" fmla="*/ 107950 w 107971"/>
              <a:gd name="connsiteY0" fmla="*/ 52 h 133563"/>
              <a:gd name="connsiteX1" fmla="*/ 57150 w 107971"/>
              <a:gd name="connsiteY1" fmla="*/ 34977 h 133563"/>
              <a:gd name="connsiteX2" fmla="*/ 26988 w 107971"/>
              <a:gd name="connsiteY2" fmla="*/ 100064 h 133563"/>
              <a:gd name="connsiteX3" fmla="*/ 0 w 107971"/>
              <a:gd name="connsiteY3" fmla="*/ 133402 h 133563"/>
              <a:gd name="connsiteX4" fmla="*/ 26988 w 107971"/>
              <a:gd name="connsiteY4" fmla="*/ 87364 h 133563"/>
              <a:gd name="connsiteX5" fmla="*/ 50800 w 107971"/>
              <a:gd name="connsiteY5" fmla="*/ 28627 h 133563"/>
              <a:gd name="connsiteX6" fmla="*/ 107950 w 107971"/>
              <a:gd name="connsiteY6" fmla="*/ 52 h 13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71" h="133563">
                <a:moveTo>
                  <a:pt x="107950" y="52"/>
                </a:moveTo>
                <a:cubicBezTo>
                  <a:pt x="109008" y="1110"/>
                  <a:pt x="70644" y="18308"/>
                  <a:pt x="57150" y="34977"/>
                </a:cubicBezTo>
                <a:cubicBezTo>
                  <a:pt x="43656" y="51646"/>
                  <a:pt x="36513" y="83660"/>
                  <a:pt x="26988" y="100064"/>
                </a:cubicBezTo>
                <a:cubicBezTo>
                  <a:pt x="17463" y="116468"/>
                  <a:pt x="0" y="135519"/>
                  <a:pt x="0" y="133402"/>
                </a:cubicBezTo>
                <a:cubicBezTo>
                  <a:pt x="0" y="131285"/>
                  <a:pt x="18521" y="104826"/>
                  <a:pt x="26988" y="87364"/>
                </a:cubicBezTo>
                <a:cubicBezTo>
                  <a:pt x="35455" y="69902"/>
                  <a:pt x="38894" y="43179"/>
                  <a:pt x="50800" y="28627"/>
                </a:cubicBezTo>
                <a:cubicBezTo>
                  <a:pt x="62706" y="14075"/>
                  <a:pt x="106892" y="-1006"/>
                  <a:pt x="107950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: 図形 1316">
            <a:extLst>
              <a:ext uri="{FF2B5EF4-FFF2-40B4-BE49-F238E27FC236}">
                <a16:creationId xmlns:a16="http://schemas.microsoft.com/office/drawing/2014/main" id="{671FD265-F570-42D0-B4CD-DB5FEF09063E}"/>
              </a:ext>
            </a:extLst>
          </p:cNvPr>
          <p:cNvSpPr/>
          <p:nvPr/>
        </p:nvSpPr>
        <p:spPr>
          <a:xfrm>
            <a:off x="1979812" y="2411389"/>
            <a:ext cx="63391" cy="119086"/>
          </a:xfrm>
          <a:custGeom>
            <a:avLst/>
            <a:gdLst>
              <a:gd name="connsiteX0" fmla="*/ 63301 w 63391"/>
              <a:gd name="connsiteY0" fmla="*/ 24 h 119086"/>
              <a:gd name="connsiteX1" fmla="*/ 2976 w 63391"/>
              <a:gd name="connsiteY1" fmla="*/ 66699 h 119086"/>
              <a:gd name="connsiteX2" fmla="*/ 12501 w 63391"/>
              <a:gd name="connsiteY2" fmla="*/ 95274 h 119086"/>
              <a:gd name="connsiteX3" fmla="*/ 41076 w 63391"/>
              <a:gd name="connsiteY3" fmla="*/ 119086 h 119086"/>
              <a:gd name="connsiteX4" fmla="*/ 26788 w 63391"/>
              <a:gd name="connsiteY4" fmla="*/ 95274 h 119086"/>
              <a:gd name="connsiteX5" fmla="*/ 17263 w 63391"/>
              <a:gd name="connsiteY5" fmla="*/ 74636 h 119086"/>
              <a:gd name="connsiteX6" fmla="*/ 63301 w 63391"/>
              <a:gd name="connsiteY6" fmla="*/ 24 h 11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91" h="119086">
                <a:moveTo>
                  <a:pt x="63301" y="24"/>
                </a:moveTo>
                <a:cubicBezTo>
                  <a:pt x="60920" y="-1299"/>
                  <a:pt x="11443" y="50824"/>
                  <a:pt x="2976" y="66699"/>
                </a:cubicBezTo>
                <a:cubicBezTo>
                  <a:pt x="-5491" y="82574"/>
                  <a:pt x="6151" y="86543"/>
                  <a:pt x="12501" y="95274"/>
                </a:cubicBezTo>
                <a:cubicBezTo>
                  <a:pt x="18851" y="104005"/>
                  <a:pt x="38695" y="119086"/>
                  <a:pt x="41076" y="119086"/>
                </a:cubicBezTo>
                <a:cubicBezTo>
                  <a:pt x="43457" y="119086"/>
                  <a:pt x="26788" y="95274"/>
                  <a:pt x="26788" y="95274"/>
                </a:cubicBezTo>
                <a:cubicBezTo>
                  <a:pt x="22819" y="87866"/>
                  <a:pt x="14352" y="86542"/>
                  <a:pt x="17263" y="74636"/>
                </a:cubicBezTo>
                <a:cubicBezTo>
                  <a:pt x="20173" y="62730"/>
                  <a:pt x="65682" y="1347"/>
                  <a:pt x="63301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: 図形 1317">
            <a:extLst>
              <a:ext uri="{FF2B5EF4-FFF2-40B4-BE49-F238E27FC236}">
                <a16:creationId xmlns:a16="http://schemas.microsoft.com/office/drawing/2014/main" id="{30D20D9B-F14B-4FE9-81CF-12E9409F933B}"/>
              </a:ext>
            </a:extLst>
          </p:cNvPr>
          <p:cNvSpPr/>
          <p:nvPr/>
        </p:nvSpPr>
        <p:spPr>
          <a:xfrm>
            <a:off x="1984169" y="2060559"/>
            <a:ext cx="102169" cy="171716"/>
          </a:xfrm>
          <a:custGeom>
            <a:avLst/>
            <a:gdLst>
              <a:gd name="connsiteX0" fmla="*/ 206 w 102169"/>
              <a:gd name="connsiteY0" fmla="*/ 16 h 171716"/>
              <a:gd name="connsiteX1" fmla="*/ 73231 w 102169"/>
              <a:gd name="connsiteY1" fmla="*/ 65104 h 171716"/>
              <a:gd name="connsiteX2" fmla="*/ 90694 w 102169"/>
              <a:gd name="connsiteY2" fmla="*/ 104791 h 171716"/>
              <a:gd name="connsiteX3" fmla="*/ 85931 w 102169"/>
              <a:gd name="connsiteY3" fmla="*/ 171466 h 171716"/>
              <a:gd name="connsiteX4" fmla="*/ 87519 w 102169"/>
              <a:gd name="connsiteY4" fmla="*/ 125429 h 171716"/>
              <a:gd name="connsiteX5" fmla="*/ 98631 w 102169"/>
              <a:gd name="connsiteY5" fmla="*/ 71454 h 171716"/>
              <a:gd name="connsiteX6" fmla="*/ 206 w 102169"/>
              <a:gd name="connsiteY6" fmla="*/ 16 h 17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69" h="171716">
                <a:moveTo>
                  <a:pt x="206" y="16"/>
                </a:moveTo>
                <a:cubicBezTo>
                  <a:pt x="-4027" y="-1042"/>
                  <a:pt x="58150" y="47642"/>
                  <a:pt x="73231" y="65104"/>
                </a:cubicBezTo>
                <a:cubicBezTo>
                  <a:pt x="88312" y="82567"/>
                  <a:pt x="88577" y="87064"/>
                  <a:pt x="90694" y="104791"/>
                </a:cubicBezTo>
                <a:cubicBezTo>
                  <a:pt x="92811" y="122518"/>
                  <a:pt x="86460" y="168026"/>
                  <a:pt x="85931" y="171466"/>
                </a:cubicBezTo>
                <a:cubicBezTo>
                  <a:pt x="85402" y="174906"/>
                  <a:pt x="85402" y="142098"/>
                  <a:pt x="87519" y="125429"/>
                </a:cubicBezTo>
                <a:cubicBezTo>
                  <a:pt x="89636" y="108760"/>
                  <a:pt x="110273" y="90504"/>
                  <a:pt x="98631" y="71454"/>
                </a:cubicBezTo>
                <a:cubicBezTo>
                  <a:pt x="86989" y="52404"/>
                  <a:pt x="4439" y="1074"/>
                  <a:pt x="206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: 図形 1318">
            <a:extLst>
              <a:ext uri="{FF2B5EF4-FFF2-40B4-BE49-F238E27FC236}">
                <a16:creationId xmlns:a16="http://schemas.microsoft.com/office/drawing/2014/main" id="{5800E1C9-2A1E-4760-9F02-E8B9A1B65FCD}"/>
              </a:ext>
            </a:extLst>
          </p:cNvPr>
          <p:cNvSpPr/>
          <p:nvPr/>
        </p:nvSpPr>
        <p:spPr>
          <a:xfrm>
            <a:off x="2033505" y="2273300"/>
            <a:ext cx="32394" cy="115888"/>
          </a:xfrm>
          <a:custGeom>
            <a:avLst/>
            <a:gdLst>
              <a:gd name="connsiteX0" fmla="*/ 31833 w 32394"/>
              <a:gd name="connsiteY0" fmla="*/ 0 h 115888"/>
              <a:gd name="connsiteX1" fmla="*/ 27070 w 32394"/>
              <a:gd name="connsiteY1" fmla="*/ 80963 h 115888"/>
              <a:gd name="connsiteX2" fmla="*/ 83 w 32394"/>
              <a:gd name="connsiteY2" fmla="*/ 115888 h 115888"/>
              <a:gd name="connsiteX3" fmla="*/ 19133 w 32394"/>
              <a:gd name="connsiteY3" fmla="*/ 80963 h 115888"/>
              <a:gd name="connsiteX4" fmla="*/ 31833 w 32394"/>
              <a:gd name="connsiteY4" fmla="*/ 0 h 11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94" h="115888">
                <a:moveTo>
                  <a:pt x="31833" y="0"/>
                </a:moveTo>
                <a:cubicBezTo>
                  <a:pt x="33156" y="0"/>
                  <a:pt x="32362" y="61648"/>
                  <a:pt x="27070" y="80963"/>
                </a:cubicBezTo>
                <a:cubicBezTo>
                  <a:pt x="21778" y="100278"/>
                  <a:pt x="1406" y="115888"/>
                  <a:pt x="83" y="115888"/>
                </a:cubicBezTo>
                <a:cubicBezTo>
                  <a:pt x="-1240" y="115888"/>
                  <a:pt x="13577" y="95780"/>
                  <a:pt x="19133" y="80963"/>
                </a:cubicBezTo>
                <a:cubicBezTo>
                  <a:pt x="24689" y="66146"/>
                  <a:pt x="30510" y="0"/>
                  <a:pt x="318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: 図形 1319">
            <a:extLst>
              <a:ext uri="{FF2B5EF4-FFF2-40B4-BE49-F238E27FC236}">
                <a16:creationId xmlns:a16="http://schemas.microsoft.com/office/drawing/2014/main" id="{CF4D2EC2-F32B-400F-A8EC-BBD166BE01C2}"/>
              </a:ext>
            </a:extLst>
          </p:cNvPr>
          <p:cNvSpPr/>
          <p:nvPr/>
        </p:nvSpPr>
        <p:spPr>
          <a:xfrm>
            <a:off x="2022354" y="1978857"/>
            <a:ext cx="211309" cy="106624"/>
          </a:xfrm>
          <a:custGeom>
            <a:avLst/>
            <a:gdLst>
              <a:gd name="connsiteX0" fmla="*/ 121 w 211309"/>
              <a:gd name="connsiteY0" fmla="*/ 21393 h 106624"/>
              <a:gd name="connsiteX1" fmla="*/ 150934 w 211309"/>
              <a:gd name="connsiteY1" fmla="*/ 2343 h 106624"/>
              <a:gd name="connsiteX2" fmla="*/ 201734 w 211309"/>
              <a:gd name="connsiteY2" fmla="*/ 11868 h 106624"/>
              <a:gd name="connsiteX3" fmla="*/ 211259 w 211309"/>
              <a:gd name="connsiteY3" fmla="*/ 105531 h 106624"/>
              <a:gd name="connsiteX4" fmla="*/ 204909 w 211309"/>
              <a:gd name="connsiteY4" fmla="*/ 61081 h 106624"/>
              <a:gd name="connsiteX5" fmla="*/ 192209 w 211309"/>
              <a:gd name="connsiteY5" fmla="*/ 30918 h 106624"/>
              <a:gd name="connsiteX6" fmla="*/ 177921 w 211309"/>
              <a:gd name="connsiteY6" fmla="*/ 22981 h 106624"/>
              <a:gd name="connsiteX7" fmla="*/ 121 w 211309"/>
              <a:gd name="connsiteY7" fmla="*/ 21393 h 10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309" h="106624">
                <a:moveTo>
                  <a:pt x="121" y="21393"/>
                </a:moveTo>
                <a:cubicBezTo>
                  <a:pt x="-4377" y="17953"/>
                  <a:pt x="117332" y="3930"/>
                  <a:pt x="150934" y="2343"/>
                </a:cubicBezTo>
                <a:cubicBezTo>
                  <a:pt x="184536" y="756"/>
                  <a:pt x="191680" y="-5330"/>
                  <a:pt x="201734" y="11868"/>
                </a:cubicBezTo>
                <a:cubicBezTo>
                  <a:pt x="211788" y="29066"/>
                  <a:pt x="210730" y="97329"/>
                  <a:pt x="211259" y="105531"/>
                </a:cubicBezTo>
                <a:cubicBezTo>
                  <a:pt x="211788" y="113733"/>
                  <a:pt x="208084" y="73516"/>
                  <a:pt x="204909" y="61081"/>
                </a:cubicBezTo>
                <a:cubicBezTo>
                  <a:pt x="201734" y="48646"/>
                  <a:pt x="196707" y="37268"/>
                  <a:pt x="192209" y="30918"/>
                </a:cubicBezTo>
                <a:cubicBezTo>
                  <a:pt x="187711" y="24568"/>
                  <a:pt x="203586" y="25362"/>
                  <a:pt x="177921" y="22981"/>
                </a:cubicBezTo>
                <a:cubicBezTo>
                  <a:pt x="152256" y="20600"/>
                  <a:pt x="4619" y="24833"/>
                  <a:pt x="121" y="21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: 図形 1320">
            <a:extLst>
              <a:ext uri="{FF2B5EF4-FFF2-40B4-BE49-F238E27FC236}">
                <a16:creationId xmlns:a16="http://schemas.microsoft.com/office/drawing/2014/main" id="{CFBEEB6F-8B26-4D4B-92A5-1BD0B71D376F}"/>
              </a:ext>
            </a:extLst>
          </p:cNvPr>
          <p:cNvSpPr/>
          <p:nvPr/>
        </p:nvSpPr>
        <p:spPr>
          <a:xfrm>
            <a:off x="2155562" y="2017712"/>
            <a:ext cx="28905" cy="96839"/>
          </a:xfrm>
          <a:custGeom>
            <a:avLst/>
            <a:gdLst>
              <a:gd name="connsiteX0" fmla="*/ 28838 w 28905"/>
              <a:gd name="connsiteY0" fmla="*/ 1 h 96839"/>
              <a:gd name="connsiteX1" fmla="*/ 8201 w 28905"/>
              <a:gd name="connsiteY1" fmla="*/ 50801 h 96839"/>
              <a:gd name="connsiteX2" fmla="*/ 8201 w 28905"/>
              <a:gd name="connsiteY2" fmla="*/ 96838 h 96839"/>
              <a:gd name="connsiteX3" fmla="*/ 263 w 28905"/>
              <a:gd name="connsiteY3" fmla="*/ 49213 h 96839"/>
              <a:gd name="connsiteX4" fmla="*/ 28838 w 28905"/>
              <a:gd name="connsiteY4" fmla="*/ 1 h 9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5" h="96839">
                <a:moveTo>
                  <a:pt x="28838" y="1"/>
                </a:moveTo>
                <a:cubicBezTo>
                  <a:pt x="30161" y="266"/>
                  <a:pt x="11640" y="34662"/>
                  <a:pt x="8201" y="50801"/>
                </a:cubicBezTo>
                <a:cubicBezTo>
                  <a:pt x="4762" y="66940"/>
                  <a:pt x="9524" y="97103"/>
                  <a:pt x="8201" y="96838"/>
                </a:cubicBezTo>
                <a:cubicBezTo>
                  <a:pt x="6878" y="96573"/>
                  <a:pt x="-1589" y="62971"/>
                  <a:pt x="263" y="49213"/>
                </a:cubicBezTo>
                <a:cubicBezTo>
                  <a:pt x="2115" y="35455"/>
                  <a:pt x="27515" y="-264"/>
                  <a:pt x="2883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: 図形 1321">
            <a:extLst>
              <a:ext uri="{FF2B5EF4-FFF2-40B4-BE49-F238E27FC236}">
                <a16:creationId xmlns:a16="http://schemas.microsoft.com/office/drawing/2014/main" id="{2216D697-18FC-4038-9283-E2B49775C13D}"/>
              </a:ext>
            </a:extLst>
          </p:cNvPr>
          <p:cNvSpPr/>
          <p:nvPr/>
        </p:nvSpPr>
        <p:spPr>
          <a:xfrm>
            <a:off x="2209740" y="2053762"/>
            <a:ext cx="29056" cy="164275"/>
          </a:xfrm>
          <a:custGeom>
            <a:avLst/>
            <a:gdLst>
              <a:gd name="connsiteX0" fmla="*/ 60 w 29056"/>
              <a:gd name="connsiteY0" fmla="*/ 463 h 164275"/>
              <a:gd name="connsiteX1" fmla="*/ 20698 w 29056"/>
              <a:gd name="connsiteY1" fmla="*/ 103651 h 164275"/>
              <a:gd name="connsiteX2" fmla="*/ 6410 w 29056"/>
              <a:gd name="connsiteY2" fmla="*/ 163976 h 164275"/>
              <a:gd name="connsiteX3" fmla="*/ 20698 w 29056"/>
              <a:gd name="connsiteY3" fmla="*/ 124288 h 164275"/>
              <a:gd name="connsiteX4" fmla="*/ 28635 w 29056"/>
              <a:gd name="connsiteY4" fmla="*/ 67138 h 164275"/>
              <a:gd name="connsiteX5" fmla="*/ 60 w 29056"/>
              <a:gd name="connsiteY5" fmla="*/ 463 h 16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56" h="164275">
                <a:moveTo>
                  <a:pt x="60" y="463"/>
                </a:moveTo>
                <a:cubicBezTo>
                  <a:pt x="-1263" y="6549"/>
                  <a:pt x="19640" y="76399"/>
                  <a:pt x="20698" y="103651"/>
                </a:cubicBezTo>
                <a:cubicBezTo>
                  <a:pt x="21756" y="130903"/>
                  <a:pt x="6410" y="160537"/>
                  <a:pt x="6410" y="163976"/>
                </a:cubicBezTo>
                <a:cubicBezTo>
                  <a:pt x="6410" y="167415"/>
                  <a:pt x="16994" y="140428"/>
                  <a:pt x="20698" y="124288"/>
                </a:cubicBezTo>
                <a:cubicBezTo>
                  <a:pt x="24402" y="108148"/>
                  <a:pt x="30752" y="84336"/>
                  <a:pt x="28635" y="67138"/>
                </a:cubicBezTo>
                <a:cubicBezTo>
                  <a:pt x="26518" y="49940"/>
                  <a:pt x="1383" y="-5623"/>
                  <a:pt x="60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: 図形 1322">
            <a:extLst>
              <a:ext uri="{FF2B5EF4-FFF2-40B4-BE49-F238E27FC236}">
                <a16:creationId xmlns:a16="http://schemas.microsoft.com/office/drawing/2014/main" id="{3DEED7AF-2EE2-4A4A-A1CC-D25395ACCC44}"/>
              </a:ext>
            </a:extLst>
          </p:cNvPr>
          <p:cNvSpPr/>
          <p:nvPr/>
        </p:nvSpPr>
        <p:spPr>
          <a:xfrm>
            <a:off x="2194969" y="2106613"/>
            <a:ext cx="13244" cy="64042"/>
          </a:xfrm>
          <a:custGeom>
            <a:avLst/>
            <a:gdLst>
              <a:gd name="connsiteX0" fmla="*/ 13244 w 13244"/>
              <a:gd name="connsiteY0" fmla="*/ 0 h 64042"/>
              <a:gd name="connsiteX1" fmla="*/ 544 w 13244"/>
              <a:gd name="connsiteY1" fmla="*/ 63500 h 64042"/>
              <a:gd name="connsiteX2" fmla="*/ 13244 w 13244"/>
              <a:gd name="connsiteY2" fmla="*/ 0 h 6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44" h="64042">
                <a:moveTo>
                  <a:pt x="13244" y="0"/>
                </a:moveTo>
                <a:cubicBezTo>
                  <a:pt x="13244" y="0"/>
                  <a:pt x="4248" y="56092"/>
                  <a:pt x="544" y="63500"/>
                </a:cubicBezTo>
                <a:cubicBezTo>
                  <a:pt x="-3160" y="70908"/>
                  <a:pt x="13244" y="0"/>
                  <a:pt x="1324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: 図形 1323">
            <a:extLst>
              <a:ext uri="{FF2B5EF4-FFF2-40B4-BE49-F238E27FC236}">
                <a16:creationId xmlns:a16="http://schemas.microsoft.com/office/drawing/2014/main" id="{10897080-FF73-4F1A-A342-DA16C42D862C}"/>
              </a:ext>
            </a:extLst>
          </p:cNvPr>
          <p:cNvSpPr/>
          <p:nvPr/>
        </p:nvSpPr>
        <p:spPr>
          <a:xfrm>
            <a:off x="2138332" y="2195437"/>
            <a:ext cx="185167" cy="69628"/>
          </a:xfrm>
          <a:custGeom>
            <a:avLst/>
            <a:gdLst>
              <a:gd name="connsiteX0" fmla="*/ 31 w 185167"/>
              <a:gd name="connsiteY0" fmla="*/ 76 h 69628"/>
              <a:gd name="connsiteX1" fmla="*/ 107981 w 185167"/>
              <a:gd name="connsiteY1" fmla="*/ 50876 h 69628"/>
              <a:gd name="connsiteX2" fmla="*/ 184181 w 185167"/>
              <a:gd name="connsiteY2" fmla="*/ 63576 h 69628"/>
              <a:gd name="connsiteX3" fmla="*/ 149256 w 185167"/>
              <a:gd name="connsiteY3" fmla="*/ 68338 h 69628"/>
              <a:gd name="connsiteX4" fmla="*/ 119093 w 185167"/>
              <a:gd name="connsiteY4" fmla="*/ 63576 h 69628"/>
              <a:gd name="connsiteX5" fmla="*/ 31 w 185167"/>
              <a:gd name="connsiteY5" fmla="*/ 76 h 6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167" h="69628">
                <a:moveTo>
                  <a:pt x="31" y="76"/>
                </a:moveTo>
                <a:cubicBezTo>
                  <a:pt x="-1821" y="-2041"/>
                  <a:pt x="77289" y="40293"/>
                  <a:pt x="107981" y="50876"/>
                </a:cubicBezTo>
                <a:cubicBezTo>
                  <a:pt x="138673" y="61459"/>
                  <a:pt x="177302" y="60666"/>
                  <a:pt x="184181" y="63576"/>
                </a:cubicBezTo>
                <a:cubicBezTo>
                  <a:pt x="191060" y="66486"/>
                  <a:pt x="160104" y="68338"/>
                  <a:pt x="149256" y="68338"/>
                </a:cubicBezTo>
                <a:cubicBezTo>
                  <a:pt x="138408" y="68338"/>
                  <a:pt x="140259" y="73365"/>
                  <a:pt x="119093" y="63576"/>
                </a:cubicBezTo>
                <a:cubicBezTo>
                  <a:pt x="97927" y="53787"/>
                  <a:pt x="1883" y="2193"/>
                  <a:pt x="31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: 図形 1324">
            <a:extLst>
              <a:ext uri="{FF2B5EF4-FFF2-40B4-BE49-F238E27FC236}">
                <a16:creationId xmlns:a16="http://schemas.microsoft.com/office/drawing/2014/main" id="{5323A114-0B14-406C-A956-D1675BB5E382}"/>
              </a:ext>
            </a:extLst>
          </p:cNvPr>
          <p:cNvSpPr/>
          <p:nvPr/>
        </p:nvSpPr>
        <p:spPr>
          <a:xfrm>
            <a:off x="2080542" y="2198597"/>
            <a:ext cx="65793" cy="205680"/>
          </a:xfrm>
          <a:custGeom>
            <a:avLst/>
            <a:gdLst>
              <a:gd name="connsiteX0" fmla="*/ 43533 w 65793"/>
              <a:gd name="connsiteY0" fmla="*/ 91 h 205680"/>
              <a:gd name="connsiteX1" fmla="*/ 3846 w 65793"/>
              <a:gd name="connsiteY1" fmla="*/ 55653 h 205680"/>
              <a:gd name="connsiteX2" fmla="*/ 2258 w 65793"/>
              <a:gd name="connsiteY2" fmla="*/ 77878 h 205680"/>
              <a:gd name="connsiteX3" fmla="*/ 10196 w 65793"/>
              <a:gd name="connsiteY3" fmla="*/ 133441 h 205680"/>
              <a:gd name="connsiteX4" fmla="*/ 64171 w 65793"/>
              <a:gd name="connsiteY4" fmla="*/ 204878 h 205680"/>
              <a:gd name="connsiteX5" fmla="*/ 48296 w 65793"/>
              <a:gd name="connsiteY5" fmla="*/ 168366 h 205680"/>
              <a:gd name="connsiteX6" fmla="*/ 13371 w 65793"/>
              <a:gd name="connsiteY6" fmla="*/ 114391 h 205680"/>
              <a:gd name="connsiteX7" fmla="*/ 8608 w 65793"/>
              <a:gd name="connsiteY7" fmla="*/ 69941 h 205680"/>
              <a:gd name="connsiteX8" fmla="*/ 43533 w 65793"/>
              <a:gd name="connsiteY8" fmla="*/ 91 h 20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793" h="205680">
                <a:moveTo>
                  <a:pt x="43533" y="91"/>
                </a:moveTo>
                <a:cubicBezTo>
                  <a:pt x="42739" y="-2290"/>
                  <a:pt x="10725" y="42689"/>
                  <a:pt x="3846" y="55653"/>
                </a:cubicBezTo>
                <a:cubicBezTo>
                  <a:pt x="-3033" y="68617"/>
                  <a:pt x="1200" y="64913"/>
                  <a:pt x="2258" y="77878"/>
                </a:cubicBezTo>
                <a:cubicBezTo>
                  <a:pt x="3316" y="90843"/>
                  <a:pt x="-123" y="112274"/>
                  <a:pt x="10196" y="133441"/>
                </a:cubicBezTo>
                <a:cubicBezTo>
                  <a:pt x="20515" y="154608"/>
                  <a:pt x="57821" y="199057"/>
                  <a:pt x="64171" y="204878"/>
                </a:cubicBezTo>
                <a:cubicBezTo>
                  <a:pt x="70521" y="210699"/>
                  <a:pt x="56763" y="183447"/>
                  <a:pt x="48296" y="168366"/>
                </a:cubicBezTo>
                <a:cubicBezTo>
                  <a:pt x="39829" y="153285"/>
                  <a:pt x="19986" y="130795"/>
                  <a:pt x="13371" y="114391"/>
                </a:cubicBezTo>
                <a:cubicBezTo>
                  <a:pt x="6756" y="97987"/>
                  <a:pt x="7550" y="84493"/>
                  <a:pt x="8608" y="69941"/>
                </a:cubicBezTo>
                <a:cubicBezTo>
                  <a:pt x="9666" y="55389"/>
                  <a:pt x="44327" y="2472"/>
                  <a:pt x="43533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: 図形 1325">
            <a:extLst>
              <a:ext uri="{FF2B5EF4-FFF2-40B4-BE49-F238E27FC236}">
                <a16:creationId xmlns:a16="http://schemas.microsoft.com/office/drawing/2014/main" id="{96ADB18D-FB23-44F2-8752-21F93C8DB062}"/>
              </a:ext>
            </a:extLst>
          </p:cNvPr>
          <p:cNvSpPr/>
          <p:nvPr/>
        </p:nvSpPr>
        <p:spPr>
          <a:xfrm>
            <a:off x="2150827" y="2391029"/>
            <a:ext cx="167009" cy="15621"/>
          </a:xfrm>
          <a:custGeom>
            <a:avLst/>
            <a:gdLst>
              <a:gd name="connsiteX0" fmla="*/ 236 w 167009"/>
              <a:gd name="connsiteY0" fmla="*/ 1334 h 15621"/>
              <a:gd name="connsiteX1" fmla="*/ 71673 w 167009"/>
              <a:gd name="connsiteY1" fmla="*/ 15621 h 15621"/>
              <a:gd name="connsiteX2" fmla="*/ 131998 w 167009"/>
              <a:gd name="connsiteY2" fmla="*/ 1334 h 15621"/>
              <a:gd name="connsiteX3" fmla="*/ 166923 w 167009"/>
              <a:gd name="connsiteY3" fmla="*/ 2921 h 15621"/>
              <a:gd name="connsiteX4" fmla="*/ 122473 w 167009"/>
              <a:gd name="connsiteY4" fmla="*/ 1334 h 15621"/>
              <a:gd name="connsiteX5" fmla="*/ 97073 w 167009"/>
              <a:gd name="connsiteY5" fmla="*/ 1334 h 15621"/>
              <a:gd name="connsiteX6" fmla="*/ 236 w 167009"/>
              <a:gd name="connsiteY6" fmla="*/ 1334 h 1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09" h="15621">
                <a:moveTo>
                  <a:pt x="236" y="1334"/>
                </a:moveTo>
                <a:cubicBezTo>
                  <a:pt x="-3997" y="3715"/>
                  <a:pt x="49713" y="15621"/>
                  <a:pt x="71673" y="15621"/>
                </a:cubicBezTo>
                <a:cubicBezTo>
                  <a:pt x="93633" y="15621"/>
                  <a:pt x="116123" y="3451"/>
                  <a:pt x="131998" y="1334"/>
                </a:cubicBezTo>
                <a:cubicBezTo>
                  <a:pt x="147873" y="-783"/>
                  <a:pt x="168510" y="2921"/>
                  <a:pt x="166923" y="2921"/>
                </a:cubicBezTo>
                <a:cubicBezTo>
                  <a:pt x="165336" y="2921"/>
                  <a:pt x="134115" y="1599"/>
                  <a:pt x="122473" y="1334"/>
                </a:cubicBezTo>
                <a:cubicBezTo>
                  <a:pt x="110831" y="1069"/>
                  <a:pt x="116123" y="2392"/>
                  <a:pt x="97073" y="1334"/>
                </a:cubicBezTo>
                <a:cubicBezTo>
                  <a:pt x="78023" y="276"/>
                  <a:pt x="4469" y="-1047"/>
                  <a:pt x="236" y="1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: 図形 1326">
            <a:extLst>
              <a:ext uri="{FF2B5EF4-FFF2-40B4-BE49-F238E27FC236}">
                <a16:creationId xmlns:a16="http://schemas.microsoft.com/office/drawing/2014/main" id="{A0E88976-0F58-4E02-AC60-DA6D9C067E07}"/>
              </a:ext>
            </a:extLst>
          </p:cNvPr>
          <p:cNvSpPr/>
          <p:nvPr/>
        </p:nvSpPr>
        <p:spPr>
          <a:xfrm>
            <a:off x="2306620" y="2244656"/>
            <a:ext cx="55794" cy="157270"/>
          </a:xfrm>
          <a:custGeom>
            <a:avLst/>
            <a:gdLst>
              <a:gd name="connsiteX0" fmla="*/ 18 w 55794"/>
              <a:gd name="connsiteY0" fmla="*/ 69 h 157270"/>
              <a:gd name="connsiteX1" fmla="*/ 49230 w 55794"/>
              <a:gd name="connsiteY1" fmla="*/ 73094 h 157270"/>
              <a:gd name="connsiteX2" fmla="*/ 50818 w 55794"/>
              <a:gd name="connsiteY2" fmla="*/ 96907 h 157270"/>
              <a:gd name="connsiteX3" fmla="*/ 7955 w 55794"/>
              <a:gd name="connsiteY3" fmla="*/ 157232 h 157270"/>
              <a:gd name="connsiteX4" fmla="*/ 42880 w 55794"/>
              <a:gd name="connsiteY4" fmla="*/ 87382 h 157270"/>
              <a:gd name="connsiteX5" fmla="*/ 18 w 55794"/>
              <a:gd name="connsiteY5" fmla="*/ 69 h 15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94" h="157270">
                <a:moveTo>
                  <a:pt x="18" y="69"/>
                </a:moveTo>
                <a:cubicBezTo>
                  <a:pt x="1076" y="-2312"/>
                  <a:pt x="40763" y="56954"/>
                  <a:pt x="49230" y="73094"/>
                </a:cubicBezTo>
                <a:cubicBezTo>
                  <a:pt x="57697" y="89234"/>
                  <a:pt x="57697" y="82884"/>
                  <a:pt x="50818" y="96907"/>
                </a:cubicBezTo>
                <a:cubicBezTo>
                  <a:pt x="43939" y="110930"/>
                  <a:pt x="9278" y="158819"/>
                  <a:pt x="7955" y="157232"/>
                </a:cubicBezTo>
                <a:cubicBezTo>
                  <a:pt x="6632" y="155645"/>
                  <a:pt x="41028" y="110136"/>
                  <a:pt x="42880" y="87382"/>
                </a:cubicBezTo>
                <a:cubicBezTo>
                  <a:pt x="44732" y="64628"/>
                  <a:pt x="-1040" y="2450"/>
                  <a:pt x="18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: 図形 1328">
            <a:extLst>
              <a:ext uri="{FF2B5EF4-FFF2-40B4-BE49-F238E27FC236}">
                <a16:creationId xmlns:a16="http://schemas.microsoft.com/office/drawing/2014/main" id="{CB948D5A-9262-4D6E-9407-2D15C8E00F38}"/>
              </a:ext>
            </a:extLst>
          </p:cNvPr>
          <p:cNvSpPr/>
          <p:nvPr/>
        </p:nvSpPr>
        <p:spPr>
          <a:xfrm>
            <a:off x="2239735" y="2282825"/>
            <a:ext cx="89337" cy="82556"/>
          </a:xfrm>
          <a:custGeom>
            <a:avLst/>
            <a:gdLst>
              <a:gd name="connsiteX0" fmla="*/ 55790 w 89337"/>
              <a:gd name="connsiteY0" fmla="*/ 0 h 82556"/>
              <a:gd name="connsiteX1" fmla="*/ 73253 w 89337"/>
              <a:gd name="connsiteY1" fmla="*/ 71438 h 82556"/>
              <a:gd name="connsiteX2" fmla="*/ 39915 w 89337"/>
              <a:gd name="connsiteY2" fmla="*/ 71438 h 82556"/>
              <a:gd name="connsiteX3" fmla="*/ 228 w 89337"/>
              <a:gd name="connsiteY3" fmla="*/ 73025 h 82556"/>
              <a:gd name="connsiteX4" fmla="*/ 58965 w 89337"/>
              <a:gd name="connsiteY4" fmla="*/ 82550 h 82556"/>
              <a:gd name="connsiteX5" fmla="*/ 89128 w 89337"/>
              <a:gd name="connsiteY5" fmla="*/ 71438 h 82556"/>
              <a:gd name="connsiteX6" fmla="*/ 55790 w 89337"/>
              <a:gd name="connsiteY6" fmla="*/ 0 h 8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337" h="82556">
                <a:moveTo>
                  <a:pt x="55790" y="0"/>
                </a:moveTo>
                <a:cubicBezTo>
                  <a:pt x="53144" y="0"/>
                  <a:pt x="75899" y="59532"/>
                  <a:pt x="73253" y="71438"/>
                </a:cubicBezTo>
                <a:cubicBezTo>
                  <a:pt x="70607" y="83344"/>
                  <a:pt x="39915" y="71438"/>
                  <a:pt x="39915" y="71438"/>
                </a:cubicBezTo>
                <a:cubicBezTo>
                  <a:pt x="27744" y="71702"/>
                  <a:pt x="-2947" y="71173"/>
                  <a:pt x="228" y="73025"/>
                </a:cubicBezTo>
                <a:cubicBezTo>
                  <a:pt x="3403" y="74877"/>
                  <a:pt x="44148" y="82815"/>
                  <a:pt x="58965" y="82550"/>
                </a:cubicBezTo>
                <a:cubicBezTo>
                  <a:pt x="73782" y="82286"/>
                  <a:pt x="85953" y="81227"/>
                  <a:pt x="89128" y="71438"/>
                </a:cubicBezTo>
                <a:cubicBezTo>
                  <a:pt x="92303" y="61649"/>
                  <a:pt x="58436" y="0"/>
                  <a:pt x="5579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: 図形 1329">
            <a:extLst>
              <a:ext uri="{FF2B5EF4-FFF2-40B4-BE49-F238E27FC236}">
                <a16:creationId xmlns:a16="http://schemas.microsoft.com/office/drawing/2014/main" id="{4F2C81FB-6EA6-4399-A726-42AD84EEA4D8}"/>
              </a:ext>
            </a:extLst>
          </p:cNvPr>
          <p:cNvSpPr/>
          <p:nvPr/>
        </p:nvSpPr>
        <p:spPr>
          <a:xfrm>
            <a:off x="2114237" y="2216118"/>
            <a:ext cx="116670" cy="125453"/>
          </a:xfrm>
          <a:custGeom>
            <a:avLst/>
            <a:gdLst>
              <a:gd name="connsiteX0" fmla="*/ 313 w 116670"/>
              <a:gd name="connsiteY0" fmla="*/ 32 h 125453"/>
              <a:gd name="connsiteX1" fmla="*/ 8251 w 116670"/>
              <a:gd name="connsiteY1" fmla="*/ 69882 h 125453"/>
              <a:gd name="connsiteX2" fmla="*/ 5076 w 116670"/>
              <a:gd name="connsiteY2" fmla="*/ 88932 h 125453"/>
              <a:gd name="connsiteX3" fmla="*/ 20951 w 116670"/>
              <a:gd name="connsiteY3" fmla="*/ 90520 h 125453"/>
              <a:gd name="connsiteX4" fmla="*/ 73338 w 116670"/>
              <a:gd name="connsiteY4" fmla="*/ 111157 h 125453"/>
              <a:gd name="connsiteX5" fmla="*/ 116201 w 116670"/>
              <a:gd name="connsiteY5" fmla="*/ 125445 h 125453"/>
              <a:gd name="connsiteX6" fmla="*/ 92388 w 116670"/>
              <a:gd name="connsiteY6" fmla="*/ 112745 h 125453"/>
              <a:gd name="connsiteX7" fmla="*/ 35238 w 116670"/>
              <a:gd name="connsiteY7" fmla="*/ 85757 h 125453"/>
              <a:gd name="connsiteX8" fmla="*/ 20951 w 116670"/>
              <a:gd name="connsiteY8" fmla="*/ 79407 h 125453"/>
              <a:gd name="connsiteX9" fmla="*/ 313 w 116670"/>
              <a:gd name="connsiteY9" fmla="*/ 32 h 12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670" h="125453">
                <a:moveTo>
                  <a:pt x="313" y="32"/>
                </a:moveTo>
                <a:cubicBezTo>
                  <a:pt x="-1804" y="-1556"/>
                  <a:pt x="7457" y="55065"/>
                  <a:pt x="8251" y="69882"/>
                </a:cubicBezTo>
                <a:cubicBezTo>
                  <a:pt x="9045" y="84699"/>
                  <a:pt x="2959" y="85492"/>
                  <a:pt x="5076" y="88932"/>
                </a:cubicBezTo>
                <a:cubicBezTo>
                  <a:pt x="7193" y="92372"/>
                  <a:pt x="9574" y="86816"/>
                  <a:pt x="20951" y="90520"/>
                </a:cubicBezTo>
                <a:cubicBezTo>
                  <a:pt x="32328" y="94224"/>
                  <a:pt x="57463" y="105336"/>
                  <a:pt x="73338" y="111157"/>
                </a:cubicBezTo>
                <a:cubicBezTo>
                  <a:pt x="89213" y="116978"/>
                  <a:pt x="113026" y="125180"/>
                  <a:pt x="116201" y="125445"/>
                </a:cubicBezTo>
                <a:cubicBezTo>
                  <a:pt x="119376" y="125710"/>
                  <a:pt x="105882" y="119360"/>
                  <a:pt x="92388" y="112745"/>
                </a:cubicBezTo>
                <a:cubicBezTo>
                  <a:pt x="78894" y="106130"/>
                  <a:pt x="47144" y="91313"/>
                  <a:pt x="35238" y="85757"/>
                </a:cubicBezTo>
                <a:cubicBezTo>
                  <a:pt x="23332" y="80201"/>
                  <a:pt x="24655" y="88403"/>
                  <a:pt x="20951" y="79407"/>
                </a:cubicBezTo>
                <a:cubicBezTo>
                  <a:pt x="17247" y="70411"/>
                  <a:pt x="2430" y="1620"/>
                  <a:pt x="313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: 図形 1330">
            <a:extLst>
              <a:ext uri="{FF2B5EF4-FFF2-40B4-BE49-F238E27FC236}">
                <a16:creationId xmlns:a16="http://schemas.microsoft.com/office/drawing/2014/main" id="{3DC8A585-9119-43F0-AF99-118324AB7640}"/>
              </a:ext>
            </a:extLst>
          </p:cNvPr>
          <p:cNvSpPr/>
          <p:nvPr/>
        </p:nvSpPr>
        <p:spPr>
          <a:xfrm>
            <a:off x="2125599" y="2219324"/>
            <a:ext cx="113229" cy="107965"/>
          </a:xfrm>
          <a:custGeom>
            <a:avLst/>
            <a:gdLst>
              <a:gd name="connsiteX0" fmla="*/ 64 w 113229"/>
              <a:gd name="connsiteY0" fmla="*/ 1 h 107965"/>
              <a:gd name="connsiteX1" fmla="*/ 92139 w 113229"/>
              <a:gd name="connsiteY1" fmla="*/ 42864 h 107965"/>
              <a:gd name="connsiteX2" fmla="*/ 93726 w 113229"/>
              <a:gd name="connsiteY2" fmla="*/ 60326 h 107965"/>
              <a:gd name="connsiteX3" fmla="*/ 98489 w 113229"/>
              <a:gd name="connsiteY3" fmla="*/ 107951 h 107965"/>
              <a:gd name="connsiteX4" fmla="*/ 104839 w 113229"/>
              <a:gd name="connsiteY4" fmla="*/ 65089 h 107965"/>
              <a:gd name="connsiteX5" fmla="*/ 108014 w 113229"/>
              <a:gd name="connsiteY5" fmla="*/ 41276 h 107965"/>
              <a:gd name="connsiteX6" fmla="*/ 64 w 113229"/>
              <a:gd name="connsiteY6" fmla="*/ 1 h 10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229" h="107965">
                <a:moveTo>
                  <a:pt x="64" y="1"/>
                </a:moveTo>
                <a:cubicBezTo>
                  <a:pt x="-2582" y="266"/>
                  <a:pt x="76529" y="32810"/>
                  <a:pt x="92139" y="42864"/>
                </a:cubicBezTo>
                <a:cubicBezTo>
                  <a:pt x="107749" y="52918"/>
                  <a:pt x="92668" y="49478"/>
                  <a:pt x="93726" y="60326"/>
                </a:cubicBezTo>
                <a:cubicBezTo>
                  <a:pt x="94784" y="71174"/>
                  <a:pt x="96637" y="107157"/>
                  <a:pt x="98489" y="107951"/>
                </a:cubicBezTo>
                <a:cubicBezTo>
                  <a:pt x="100341" y="108745"/>
                  <a:pt x="103252" y="76201"/>
                  <a:pt x="104839" y="65089"/>
                </a:cubicBezTo>
                <a:cubicBezTo>
                  <a:pt x="106426" y="53977"/>
                  <a:pt x="120714" y="51330"/>
                  <a:pt x="108014" y="41276"/>
                </a:cubicBezTo>
                <a:cubicBezTo>
                  <a:pt x="95314" y="31222"/>
                  <a:pt x="2710" y="-264"/>
                  <a:pt x="6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: 図形 1331">
            <a:extLst>
              <a:ext uri="{FF2B5EF4-FFF2-40B4-BE49-F238E27FC236}">
                <a16:creationId xmlns:a16="http://schemas.microsoft.com/office/drawing/2014/main" id="{11375472-670F-4247-9D32-ED724C95B713}"/>
              </a:ext>
            </a:extLst>
          </p:cNvPr>
          <p:cNvSpPr/>
          <p:nvPr/>
        </p:nvSpPr>
        <p:spPr>
          <a:xfrm>
            <a:off x="1653569" y="2254228"/>
            <a:ext cx="122859" cy="87955"/>
          </a:xfrm>
          <a:custGeom>
            <a:avLst/>
            <a:gdLst>
              <a:gd name="connsiteX0" fmla="*/ 606 w 122859"/>
              <a:gd name="connsiteY0" fmla="*/ 22 h 87955"/>
              <a:gd name="connsiteX1" fmla="*/ 94269 w 122859"/>
              <a:gd name="connsiteY1" fmla="*/ 74635 h 87955"/>
              <a:gd name="connsiteX2" fmla="*/ 121256 w 122859"/>
              <a:gd name="connsiteY2" fmla="*/ 87335 h 87955"/>
              <a:gd name="connsiteX3" fmla="*/ 56169 w 122859"/>
              <a:gd name="connsiteY3" fmla="*/ 66697 h 87955"/>
              <a:gd name="connsiteX4" fmla="*/ 606 w 122859"/>
              <a:gd name="connsiteY4" fmla="*/ 22 h 8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59" h="87955">
                <a:moveTo>
                  <a:pt x="606" y="22"/>
                </a:moveTo>
                <a:cubicBezTo>
                  <a:pt x="6956" y="1345"/>
                  <a:pt x="74161" y="60083"/>
                  <a:pt x="94269" y="74635"/>
                </a:cubicBezTo>
                <a:cubicBezTo>
                  <a:pt x="114377" y="89187"/>
                  <a:pt x="127606" y="88658"/>
                  <a:pt x="121256" y="87335"/>
                </a:cubicBezTo>
                <a:cubicBezTo>
                  <a:pt x="114906" y="86012"/>
                  <a:pt x="72838" y="78074"/>
                  <a:pt x="56169" y="66697"/>
                </a:cubicBezTo>
                <a:cubicBezTo>
                  <a:pt x="39500" y="55320"/>
                  <a:pt x="-5744" y="-1301"/>
                  <a:pt x="606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: 図形 1332">
            <a:extLst>
              <a:ext uri="{FF2B5EF4-FFF2-40B4-BE49-F238E27FC236}">
                <a16:creationId xmlns:a16="http://schemas.microsoft.com/office/drawing/2014/main" id="{BB7BEAD3-1B41-497D-9BA6-E9A969133C23}"/>
              </a:ext>
            </a:extLst>
          </p:cNvPr>
          <p:cNvSpPr/>
          <p:nvPr/>
        </p:nvSpPr>
        <p:spPr>
          <a:xfrm>
            <a:off x="1638157" y="2357245"/>
            <a:ext cx="140019" cy="39944"/>
          </a:xfrm>
          <a:custGeom>
            <a:avLst/>
            <a:gdLst>
              <a:gd name="connsiteX0" fmla="*/ 143 w 140019"/>
              <a:gd name="connsiteY0" fmla="*/ 193 h 39944"/>
              <a:gd name="connsiteX1" fmla="*/ 101743 w 140019"/>
              <a:gd name="connsiteY1" fmla="*/ 24005 h 39944"/>
              <a:gd name="connsiteX2" fmla="*/ 139843 w 140019"/>
              <a:gd name="connsiteY2" fmla="*/ 6543 h 39944"/>
              <a:gd name="connsiteX3" fmla="*/ 114443 w 140019"/>
              <a:gd name="connsiteY3" fmla="*/ 24005 h 39944"/>
              <a:gd name="connsiteX4" fmla="*/ 79518 w 140019"/>
              <a:gd name="connsiteY4" fmla="*/ 39880 h 39944"/>
              <a:gd name="connsiteX5" fmla="*/ 143 w 140019"/>
              <a:gd name="connsiteY5" fmla="*/ 193 h 3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019" h="39944">
                <a:moveTo>
                  <a:pt x="143" y="193"/>
                </a:moveTo>
                <a:cubicBezTo>
                  <a:pt x="3847" y="-2453"/>
                  <a:pt x="78460" y="22947"/>
                  <a:pt x="101743" y="24005"/>
                </a:cubicBezTo>
                <a:cubicBezTo>
                  <a:pt x="125026" y="25063"/>
                  <a:pt x="137726" y="6543"/>
                  <a:pt x="139843" y="6543"/>
                </a:cubicBezTo>
                <a:cubicBezTo>
                  <a:pt x="141960" y="6543"/>
                  <a:pt x="124497" y="18449"/>
                  <a:pt x="114443" y="24005"/>
                </a:cubicBezTo>
                <a:cubicBezTo>
                  <a:pt x="104389" y="29561"/>
                  <a:pt x="93541" y="38028"/>
                  <a:pt x="79518" y="39880"/>
                </a:cubicBezTo>
                <a:cubicBezTo>
                  <a:pt x="65495" y="41732"/>
                  <a:pt x="-3561" y="2839"/>
                  <a:pt x="143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: 図形 1333">
            <a:extLst>
              <a:ext uri="{FF2B5EF4-FFF2-40B4-BE49-F238E27FC236}">
                <a16:creationId xmlns:a16="http://schemas.microsoft.com/office/drawing/2014/main" id="{6BF0DDD7-BF98-411F-A435-92AEC12C269E}"/>
              </a:ext>
            </a:extLst>
          </p:cNvPr>
          <p:cNvSpPr/>
          <p:nvPr/>
        </p:nvSpPr>
        <p:spPr>
          <a:xfrm>
            <a:off x="1782726" y="2441575"/>
            <a:ext cx="31012" cy="207270"/>
          </a:xfrm>
          <a:custGeom>
            <a:avLst/>
            <a:gdLst>
              <a:gd name="connsiteX0" fmla="*/ 22262 w 31012"/>
              <a:gd name="connsiteY0" fmla="*/ 0 h 207270"/>
              <a:gd name="connsiteX1" fmla="*/ 30199 w 31012"/>
              <a:gd name="connsiteY1" fmla="*/ 77788 h 207270"/>
              <a:gd name="connsiteX2" fmla="*/ 37 w 31012"/>
              <a:gd name="connsiteY2" fmla="*/ 204788 h 207270"/>
              <a:gd name="connsiteX3" fmla="*/ 23849 w 31012"/>
              <a:gd name="connsiteY3" fmla="*/ 155575 h 207270"/>
              <a:gd name="connsiteX4" fmla="*/ 20674 w 31012"/>
              <a:gd name="connsiteY4" fmla="*/ 77788 h 207270"/>
              <a:gd name="connsiteX5" fmla="*/ 22262 w 31012"/>
              <a:gd name="connsiteY5" fmla="*/ 0 h 20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12" h="207270">
                <a:moveTo>
                  <a:pt x="22262" y="0"/>
                </a:moveTo>
                <a:cubicBezTo>
                  <a:pt x="23849" y="0"/>
                  <a:pt x="33903" y="43657"/>
                  <a:pt x="30199" y="77788"/>
                </a:cubicBezTo>
                <a:cubicBezTo>
                  <a:pt x="26495" y="111919"/>
                  <a:pt x="1095" y="191824"/>
                  <a:pt x="37" y="204788"/>
                </a:cubicBezTo>
                <a:cubicBezTo>
                  <a:pt x="-1021" y="217752"/>
                  <a:pt x="20409" y="176742"/>
                  <a:pt x="23849" y="155575"/>
                </a:cubicBezTo>
                <a:cubicBezTo>
                  <a:pt x="27289" y="134408"/>
                  <a:pt x="21468" y="100542"/>
                  <a:pt x="20674" y="77788"/>
                </a:cubicBezTo>
                <a:cubicBezTo>
                  <a:pt x="19880" y="55034"/>
                  <a:pt x="20675" y="0"/>
                  <a:pt x="222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: 図形 1334">
            <a:extLst>
              <a:ext uri="{FF2B5EF4-FFF2-40B4-BE49-F238E27FC236}">
                <a16:creationId xmlns:a16="http://schemas.microsoft.com/office/drawing/2014/main" id="{67D2EDC3-3259-49BD-8949-261F74AF1DE8}"/>
              </a:ext>
            </a:extLst>
          </p:cNvPr>
          <p:cNvSpPr/>
          <p:nvPr/>
        </p:nvSpPr>
        <p:spPr>
          <a:xfrm>
            <a:off x="1618995" y="2305249"/>
            <a:ext cx="28918" cy="303300"/>
          </a:xfrm>
          <a:custGeom>
            <a:avLst/>
            <a:gdLst>
              <a:gd name="connsiteX0" fmla="*/ 28830 w 28918"/>
              <a:gd name="connsiteY0" fmla="*/ 2976 h 303300"/>
              <a:gd name="connsiteX1" fmla="*/ 9780 w 28918"/>
              <a:gd name="connsiteY1" fmla="*/ 69651 h 303300"/>
              <a:gd name="connsiteX2" fmla="*/ 27243 w 28918"/>
              <a:gd name="connsiteY2" fmla="*/ 296664 h 303300"/>
              <a:gd name="connsiteX3" fmla="*/ 19305 w 28918"/>
              <a:gd name="connsiteY3" fmla="*/ 237926 h 303300"/>
              <a:gd name="connsiteX4" fmla="*/ 12955 w 28918"/>
              <a:gd name="connsiteY4" fmla="*/ 188714 h 303300"/>
              <a:gd name="connsiteX5" fmla="*/ 255 w 28918"/>
              <a:gd name="connsiteY5" fmla="*/ 147439 h 303300"/>
              <a:gd name="connsiteX6" fmla="*/ 28830 w 28918"/>
              <a:gd name="connsiteY6" fmla="*/ 2976 h 3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8" h="303300">
                <a:moveTo>
                  <a:pt x="28830" y="2976"/>
                </a:moveTo>
                <a:cubicBezTo>
                  <a:pt x="30417" y="-9989"/>
                  <a:pt x="10044" y="20703"/>
                  <a:pt x="9780" y="69651"/>
                </a:cubicBezTo>
                <a:cubicBezTo>
                  <a:pt x="9515" y="118599"/>
                  <a:pt x="25656" y="268618"/>
                  <a:pt x="27243" y="296664"/>
                </a:cubicBezTo>
                <a:cubicBezTo>
                  <a:pt x="28830" y="324710"/>
                  <a:pt x="21686" y="255918"/>
                  <a:pt x="19305" y="237926"/>
                </a:cubicBezTo>
                <a:cubicBezTo>
                  <a:pt x="16924" y="219934"/>
                  <a:pt x="16130" y="203795"/>
                  <a:pt x="12955" y="188714"/>
                </a:cubicBezTo>
                <a:cubicBezTo>
                  <a:pt x="9780" y="173633"/>
                  <a:pt x="-1862" y="175220"/>
                  <a:pt x="255" y="147439"/>
                </a:cubicBezTo>
                <a:cubicBezTo>
                  <a:pt x="2372" y="119658"/>
                  <a:pt x="27243" y="15941"/>
                  <a:pt x="28830" y="2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: 図形 1335">
            <a:extLst>
              <a:ext uri="{FF2B5EF4-FFF2-40B4-BE49-F238E27FC236}">
                <a16:creationId xmlns:a16="http://schemas.microsoft.com/office/drawing/2014/main" id="{E5319D3F-95EF-445A-AFDD-8572E30000E9}"/>
              </a:ext>
            </a:extLst>
          </p:cNvPr>
          <p:cNvSpPr/>
          <p:nvPr/>
        </p:nvSpPr>
        <p:spPr>
          <a:xfrm>
            <a:off x="1705882" y="2452684"/>
            <a:ext cx="30934" cy="200877"/>
          </a:xfrm>
          <a:custGeom>
            <a:avLst/>
            <a:gdLst>
              <a:gd name="connsiteX0" fmla="*/ 10206 w 30934"/>
              <a:gd name="connsiteY0" fmla="*/ 4 h 200877"/>
              <a:gd name="connsiteX1" fmla="*/ 30843 w 30934"/>
              <a:gd name="connsiteY1" fmla="*/ 123829 h 200877"/>
              <a:gd name="connsiteX2" fmla="*/ 681 w 30934"/>
              <a:gd name="connsiteY2" fmla="*/ 200029 h 200877"/>
              <a:gd name="connsiteX3" fmla="*/ 10206 w 30934"/>
              <a:gd name="connsiteY3" fmla="*/ 161929 h 200877"/>
              <a:gd name="connsiteX4" fmla="*/ 14968 w 30934"/>
              <a:gd name="connsiteY4" fmla="*/ 119066 h 200877"/>
              <a:gd name="connsiteX5" fmla="*/ 10206 w 30934"/>
              <a:gd name="connsiteY5" fmla="*/ 4 h 20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34" h="200877">
                <a:moveTo>
                  <a:pt x="10206" y="4"/>
                </a:moveTo>
                <a:cubicBezTo>
                  <a:pt x="12852" y="798"/>
                  <a:pt x="32430" y="90492"/>
                  <a:pt x="30843" y="123829"/>
                </a:cubicBezTo>
                <a:cubicBezTo>
                  <a:pt x="29256" y="157166"/>
                  <a:pt x="4120" y="193679"/>
                  <a:pt x="681" y="200029"/>
                </a:cubicBezTo>
                <a:cubicBezTo>
                  <a:pt x="-2758" y="206379"/>
                  <a:pt x="7825" y="175423"/>
                  <a:pt x="10206" y="161929"/>
                </a:cubicBezTo>
                <a:cubicBezTo>
                  <a:pt x="12587" y="148435"/>
                  <a:pt x="12322" y="142085"/>
                  <a:pt x="14968" y="119066"/>
                </a:cubicBezTo>
                <a:cubicBezTo>
                  <a:pt x="17614" y="96047"/>
                  <a:pt x="7560" y="-790"/>
                  <a:pt x="1020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: 図形 1336">
            <a:extLst>
              <a:ext uri="{FF2B5EF4-FFF2-40B4-BE49-F238E27FC236}">
                <a16:creationId xmlns:a16="http://schemas.microsoft.com/office/drawing/2014/main" id="{14F92784-75D6-4D80-A7A9-45EB98E8A03A}"/>
              </a:ext>
            </a:extLst>
          </p:cNvPr>
          <p:cNvSpPr/>
          <p:nvPr/>
        </p:nvSpPr>
        <p:spPr>
          <a:xfrm>
            <a:off x="1564026" y="2573160"/>
            <a:ext cx="117987" cy="175052"/>
          </a:xfrm>
          <a:custGeom>
            <a:avLst/>
            <a:gdLst>
              <a:gd name="connsiteX0" fmla="*/ 53637 w 117987"/>
              <a:gd name="connsiteY0" fmla="*/ 178 h 175052"/>
              <a:gd name="connsiteX1" fmla="*/ 1249 w 117987"/>
              <a:gd name="connsiteY1" fmla="*/ 124003 h 175052"/>
              <a:gd name="connsiteX2" fmla="*/ 117137 w 117987"/>
              <a:gd name="connsiteY2" fmla="*/ 174803 h 175052"/>
              <a:gd name="connsiteX3" fmla="*/ 52049 w 117987"/>
              <a:gd name="connsiteY3" fmla="*/ 141465 h 175052"/>
              <a:gd name="connsiteX4" fmla="*/ 18712 w 117987"/>
              <a:gd name="connsiteY4" fmla="*/ 97015 h 175052"/>
              <a:gd name="connsiteX5" fmla="*/ 53637 w 117987"/>
              <a:gd name="connsiteY5" fmla="*/ 178 h 17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987" h="175052">
                <a:moveTo>
                  <a:pt x="53637" y="178"/>
                </a:moveTo>
                <a:cubicBezTo>
                  <a:pt x="50726" y="4676"/>
                  <a:pt x="-9334" y="94899"/>
                  <a:pt x="1249" y="124003"/>
                </a:cubicBezTo>
                <a:cubicBezTo>
                  <a:pt x="11832" y="153107"/>
                  <a:pt x="108670" y="171893"/>
                  <a:pt x="117137" y="174803"/>
                </a:cubicBezTo>
                <a:cubicBezTo>
                  <a:pt x="125604" y="177713"/>
                  <a:pt x="68453" y="154430"/>
                  <a:pt x="52049" y="141465"/>
                </a:cubicBezTo>
                <a:cubicBezTo>
                  <a:pt x="35645" y="128500"/>
                  <a:pt x="19770" y="116329"/>
                  <a:pt x="18712" y="97015"/>
                </a:cubicBezTo>
                <a:cubicBezTo>
                  <a:pt x="17654" y="77701"/>
                  <a:pt x="56548" y="-4320"/>
                  <a:pt x="53637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: 図形 1338">
            <a:extLst>
              <a:ext uri="{FF2B5EF4-FFF2-40B4-BE49-F238E27FC236}">
                <a16:creationId xmlns:a16="http://schemas.microsoft.com/office/drawing/2014/main" id="{60F4E4E5-13D2-4791-ABC3-7F648ABC1115}"/>
              </a:ext>
            </a:extLst>
          </p:cNvPr>
          <p:cNvSpPr/>
          <p:nvPr/>
        </p:nvSpPr>
        <p:spPr>
          <a:xfrm>
            <a:off x="1770051" y="2658614"/>
            <a:ext cx="193130" cy="70325"/>
          </a:xfrm>
          <a:custGeom>
            <a:avLst/>
            <a:gdLst>
              <a:gd name="connsiteX0" fmla="*/ 12 w 193130"/>
              <a:gd name="connsiteY0" fmla="*/ 70299 h 70325"/>
              <a:gd name="connsiteX1" fmla="*/ 95262 w 193130"/>
              <a:gd name="connsiteY1" fmla="*/ 13149 h 70325"/>
              <a:gd name="connsiteX2" fmla="*/ 192099 w 193130"/>
              <a:gd name="connsiteY2" fmla="*/ 16324 h 70325"/>
              <a:gd name="connsiteX3" fmla="*/ 142887 w 193130"/>
              <a:gd name="connsiteY3" fmla="*/ 3624 h 70325"/>
              <a:gd name="connsiteX4" fmla="*/ 88912 w 193130"/>
              <a:gd name="connsiteY4" fmla="*/ 5211 h 70325"/>
              <a:gd name="connsiteX5" fmla="*/ 12 w 193130"/>
              <a:gd name="connsiteY5" fmla="*/ 70299 h 7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130" h="70325">
                <a:moveTo>
                  <a:pt x="12" y="70299"/>
                </a:moveTo>
                <a:cubicBezTo>
                  <a:pt x="1070" y="71622"/>
                  <a:pt x="63248" y="22145"/>
                  <a:pt x="95262" y="13149"/>
                </a:cubicBezTo>
                <a:cubicBezTo>
                  <a:pt x="127276" y="4153"/>
                  <a:pt x="184161" y="17912"/>
                  <a:pt x="192099" y="16324"/>
                </a:cubicBezTo>
                <a:cubicBezTo>
                  <a:pt x="200037" y="14736"/>
                  <a:pt x="160085" y="5476"/>
                  <a:pt x="142887" y="3624"/>
                </a:cubicBezTo>
                <a:cubicBezTo>
                  <a:pt x="125689" y="1772"/>
                  <a:pt x="111666" y="-4314"/>
                  <a:pt x="88912" y="5211"/>
                </a:cubicBezTo>
                <a:cubicBezTo>
                  <a:pt x="66158" y="14736"/>
                  <a:pt x="-1046" y="68976"/>
                  <a:pt x="12" y="70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: 図形 1339">
            <a:extLst>
              <a:ext uri="{FF2B5EF4-FFF2-40B4-BE49-F238E27FC236}">
                <a16:creationId xmlns:a16="http://schemas.microsoft.com/office/drawing/2014/main" id="{2FCDFDE4-0627-4C16-86F5-515C67281206}"/>
              </a:ext>
            </a:extLst>
          </p:cNvPr>
          <p:cNvSpPr/>
          <p:nvPr/>
        </p:nvSpPr>
        <p:spPr>
          <a:xfrm>
            <a:off x="2157049" y="2422222"/>
            <a:ext cx="82989" cy="100319"/>
          </a:xfrm>
          <a:custGeom>
            <a:avLst/>
            <a:gdLst>
              <a:gd name="connsiteX0" fmla="*/ 41639 w 82989"/>
              <a:gd name="connsiteY0" fmla="*/ 303 h 100319"/>
              <a:gd name="connsiteX1" fmla="*/ 79739 w 82989"/>
              <a:gd name="connsiteY1" fmla="*/ 44753 h 100319"/>
              <a:gd name="connsiteX2" fmla="*/ 25764 w 82989"/>
              <a:gd name="connsiteY2" fmla="*/ 74916 h 100319"/>
              <a:gd name="connsiteX3" fmla="*/ 364 w 82989"/>
              <a:gd name="connsiteY3" fmla="*/ 100316 h 100319"/>
              <a:gd name="connsiteX4" fmla="*/ 43226 w 82989"/>
              <a:gd name="connsiteY4" fmla="*/ 73328 h 100319"/>
              <a:gd name="connsiteX5" fmla="*/ 82914 w 82989"/>
              <a:gd name="connsiteY5" fmla="*/ 68566 h 100319"/>
              <a:gd name="connsiteX6" fmla="*/ 41639 w 82989"/>
              <a:gd name="connsiteY6" fmla="*/ 303 h 10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989" h="100319">
                <a:moveTo>
                  <a:pt x="41639" y="303"/>
                </a:moveTo>
                <a:cubicBezTo>
                  <a:pt x="41110" y="-3666"/>
                  <a:pt x="82385" y="32318"/>
                  <a:pt x="79739" y="44753"/>
                </a:cubicBezTo>
                <a:cubicBezTo>
                  <a:pt x="77093" y="57188"/>
                  <a:pt x="38993" y="65656"/>
                  <a:pt x="25764" y="74916"/>
                </a:cubicBezTo>
                <a:cubicBezTo>
                  <a:pt x="12535" y="84176"/>
                  <a:pt x="-2546" y="100581"/>
                  <a:pt x="364" y="100316"/>
                </a:cubicBezTo>
                <a:cubicBezTo>
                  <a:pt x="3274" y="100051"/>
                  <a:pt x="29468" y="78620"/>
                  <a:pt x="43226" y="73328"/>
                </a:cubicBezTo>
                <a:cubicBezTo>
                  <a:pt x="56984" y="68036"/>
                  <a:pt x="80797" y="78355"/>
                  <a:pt x="82914" y="68566"/>
                </a:cubicBezTo>
                <a:cubicBezTo>
                  <a:pt x="85031" y="58777"/>
                  <a:pt x="42168" y="4272"/>
                  <a:pt x="41639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: 図形 1341">
            <a:extLst>
              <a:ext uri="{FF2B5EF4-FFF2-40B4-BE49-F238E27FC236}">
                <a16:creationId xmlns:a16="http://schemas.microsoft.com/office/drawing/2014/main" id="{667B4B15-A8D2-4242-8676-BD56703ECFF7}"/>
              </a:ext>
            </a:extLst>
          </p:cNvPr>
          <p:cNvSpPr/>
          <p:nvPr/>
        </p:nvSpPr>
        <p:spPr>
          <a:xfrm>
            <a:off x="1439304" y="2847390"/>
            <a:ext cx="159418" cy="474200"/>
          </a:xfrm>
          <a:custGeom>
            <a:avLst/>
            <a:gdLst>
              <a:gd name="connsiteX0" fmla="*/ 158779 w 159418"/>
              <a:gd name="connsiteY0" fmla="*/ 3760 h 474200"/>
              <a:gd name="connsiteX1" fmla="*/ 8496 w 159418"/>
              <a:gd name="connsiteY1" fmla="*/ 454610 h 474200"/>
              <a:gd name="connsiteX2" fmla="*/ 23313 w 159418"/>
              <a:gd name="connsiteY2" fmla="*/ 378410 h 474200"/>
              <a:gd name="connsiteX3" fmla="*/ 61413 w 159418"/>
              <a:gd name="connsiteY3" fmla="*/ 245060 h 474200"/>
              <a:gd name="connsiteX4" fmla="*/ 158779 w 159418"/>
              <a:gd name="connsiteY4" fmla="*/ 3760 h 47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18" h="474200">
                <a:moveTo>
                  <a:pt x="158779" y="3760"/>
                </a:moveTo>
                <a:cubicBezTo>
                  <a:pt x="149960" y="38685"/>
                  <a:pt x="31074" y="392168"/>
                  <a:pt x="8496" y="454610"/>
                </a:cubicBezTo>
                <a:cubicBezTo>
                  <a:pt x="-14082" y="517052"/>
                  <a:pt x="14494" y="413335"/>
                  <a:pt x="23313" y="378410"/>
                </a:cubicBezTo>
                <a:cubicBezTo>
                  <a:pt x="32132" y="343485"/>
                  <a:pt x="40246" y="302915"/>
                  <a:pt x="61413" y="245060"/>
                </a:cubicBezTo>
                <a:cubicBezTo>
                  <a:pt x="82580" y="187205"/>
                  <a:pt x="167598" y="-31165"/>
                  <a:pt x="158779" y="3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: 図形 1342">
            <a:extLst>
              <a:ext uri="{FF2B5EF4-FFF2-40B4-BE49-F238E27FC236}">
                <a16:creationId xmlns:a16="http://schemas.microsoft.com/office/drawing/2014/main" id="{94974D9C-78A5-4345-B91C-5B2C7F1435E1}"/>
              </a:ext>
            </a:extLst>
          </p:cNvPr>
          <p:cNvSpPr/>
          <p:nvPr/>
        </p:nvSpPr>
        <p:spPr>
          <a:xfrm>
            <a:off x="1460301" y="2931577"/>
            <a:ext cx="269138" cy="693335"/>
          </a:xfrm>
          <a:custGeom>
            <a:avLst/>
            <a:gdLst>
              <a:gd name="connsiteX0" fmla="*/ 269016 w 269138"/>
              <a:gd name="connsiteY0" fmla="*/ 6 h 693335"/>
              <a:gd name="connsiteX1" fmla="*/ 122966 w 269138"/>
              <a:gd name="connsiteY1" fmla="*/ 355606 h 693335"/>
              <a:gd name="connsiteX2" fmla="*/ 6549 w 269138"/>
              <a:gd name="connsiteY2" fmla="*/ 673106 h 693335"/>
              <a:gd name="connsiteX3" fmla="*/ 23482 w 269138"/>
              <a:gd name="connsiteY3" fmla="*/ 628656 h 693335"/>
              <a:gd name="connsiteX4" fmla="*/ 97566 w 269138"/>
              <a:gd name="connsiteY4" fmla="*/ 364073 h 693335"/>
              <a:gd name="connsiteX5" fmla="*/ 269016 w 269138"/>
              <a:gd name="connsiteY5" fmla="*/ 6 h 69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138" h="693335">
                <a:moveTo>
                  <a:pt x="269016" y="6"/>
                </a:moveTo>
                <a:cubicBezTo>
                  <a:pt x="273249" y="-1405"/>
                  <a:pt x="166710" y="243423"/>
                  <a:pt x="122966" y="355606"/>
                </a:cubicBezTo>
                <a:cubicBezTo>
                  <a:pt x="79222" y="467789"/>
                  <a:pt x="23130" y="627598"/>
                  <a:pt x="6549" y="673106"/>
                </a:cubicBezTo>
                <a:cubicBezTo>
                  <a:pt x="-10032" y="718614"/>
                  <a:pt x="8313" y="680161"/>
                  <a:pt x="23482" y="628656"/>
                </a:cubicBezTo>
                <a:cubicBezTo>
                  <a:pt x="38651" y="577151"/>
                  <a:pt x="56644" y="462498"/>
                  <a:pt x="97566" y="364073"/>
                </a:cubicBezTo>
                <a:cubicBezTo>
                  <a:pt x="138488" y="265648"/>
                  <a:pt x="264783" y="1417"/>
                  <a:pt x="269016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: 図形 1343">
            <a:extLst>
              <a:ext uri="{FF2B5EF4-FFF2-40B4-BE49-F238E27FC236}">
                <a16:creationId xmlns:a16="http://schemas.microsoft.com/office/drawing/2014/main" id="{3F7DC373-3F0C-4D64-9719-7D0076543E15}"/>
              </a:ext>
            </a:extLst>
          </p:cNvPr>
          <p:cNvSpPr/>
          <p:nvPr/>
        </p:nvSpPr>
        <p:spPr>
          <a:xfrm>
            <a:off x="1551920" y="2963186"/>
            <a:ext cx="104377" cy="199645"/>
          </a:xfrm>
          <a:custGeom>
            <a:avLst/>
            <a:gdLst>
              <a:gd name="connsiteX0" fmla="*/ 103843 w 104377"/>
              <a:gd name="connsiteY0" fmla="*/ 2264 h 199645"/>
              <a:gd name="connsiteX1" fmla="*/ 32405 w 104377"/>
              <a:gd name="connsiteY1" fmla="*/ 127677 h 199645"/>
              <a:gd name="connsiteX2" fmla="*/ 5418 w 104377"/>
              <a:gd name="connsiteY2" fmla="*/ 199114 h 199645"/>
              <a:gd name="connsiteX3" fmla="*/ 5418 w 104377"/>
              <a:gd name="connsiteY3" fmla="*/ 154664 h 199645"/>
              <a:gd name="connsiteX4" fmla="*/ 62568 w 104377"/>
              <a:gd name="connsiteY4" fmla="*/ 54652 h 199645"/>
              <a:gd name="connsiteX5" fmla="*/ 103843 w 104377"/>
              <a:gd name="connsiteY5" fmla="*/ 2264 h 19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377" h="199645">
                <a:moveTo>
                  <a:pt x="103843" y="2264"/>
                </a:moveTo>
                <a:cubicBezTo>
                  <a:pt x="98816" y="14435"/>
                  <a:pt x="48809" y="94869"/>
                  <a:pt x="32405" y="127677"/>
                </a:cubicBezTo>
                <a:cubicBezTo>
                  <a:pt x="16001" y="160485"/>
                  <a:pt x="9916" y="194616"/>
                  <a:pt x="5418" y="199114"/>
                </a:cubicBezTo>
                <a:cubicBezTo>
                  <a:pt x="920" y="203612"/>
                  <a:pt x="-4107" y="178741"/>
                  <a:pt x="5418" y="154664"/>
                </a:cubicBezTo>
                <a:cubicBezTo>
                  <a:pt x="14943" y="130587"/>
                  <a:pt x="48016" y="79523"/>
                  <a:pt x="62568" y="54652"/>
                </a:cubicBezTo>
                <a:cubicBezTo>
                  <a:pt x="77120" y="29781"/>
                  <a:pt x="108870" y="-9907"/>
                  <a:pt x="103843" y="2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: 図形 1344">
            <a:extLst>
              <a:ext uri="{FF2B5EF4-FFF2-40B4-BE49-F238E27FC236}">
                <a16:creationId xmlns:a16="http://schemas.microsoft.com/office/drawing/2014/main" id="{464F321B-DDD5-40D9-830E-90CEF9A421EE}"/>
              </a:ext>
            </a:extLst>
          </p:cNvPr>
          <p:cNvSpPr/>
          <p:nvPr/>
        </p:nvSpPr>
        <p:spPr>
          <a:xfrm>
            <a:off x="6907209" y="6184732"/>
            <a:ext cx="76231" cy="188520"/>
          </a:xfrm>
          <a:custGeom>
            <a:avLst/>
            <a:gdLst>
              <a:gd name="connsiteX0" fmla="*/ 4 w 76231"/>
              <a:gd name="connsiteY0" fmla="*/ 168 h 188520"/>
              <a:gd name="connsiteX1" fmla="*/ 57154 w 76231"/>
              <a:gd name="connsiteY1" fmla="*/ 149393 h 188520"/>
              <a:gd name="connsiteX2" fmla="*/ 76204 w 76231"/>
              <a:gd name="connsiteY2" fmla="*/ 187493 h 188520"/>
              <a:gd name="connsiteX3" fmla="*/ 60329 w 76231"/>
              <a:gd name="connsiteY3" fmla="*/ 120818 h 188520"/>
              <a:gd name="connsiteX4" fmla="*/ 4 w 76231"/>
              <a:gd name="connsiteY4" fmla="*/ 168 h 18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31" h="188520">
                <a:moveTo>
                  <a:pt x="4" y="168"/>
                </a:moveTo>
                <a:cubicBezTo>
                  <a:pt x="-525" y="4931"/>
                  <a:pt x="44454" y="118172"/>
                  <a:pt x="57154" y="149393"/>
                </a:cubicBezTo>
                <a:cubicBezTo>
                  <a:pt x="69854" y="180614"/>
                  <a:pt x="75675" y="192256"/>
                  <a:pt x="76204" y="187493"/>
                </a:cubicBezTo>
                <a:cubicBezTo>
                  <a:pt x="76733" y="182731"/>
                  <a:pt x="69589" y="148864"/>
                  <a:pt x="60329" y="120818"/>
                </a:cubicBezTo>
                <a:cubicBezTo>
                  <a:pt x="51069" y="92772"/>
                  <a:pt x="533" y="-4595"/>
                  <a:pt x="4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: 図形 1345">
            <a:extLst>
              <a:ext uri="{FF2B5EF4-FFF2-40B4-BE49-F238E27FC236}">
                <a16:creationId xmlns:a16="http://schemas.microsoft.com/office/drawing/2014/main" id="{3CF149D3-3A06-4DEC-A79E-456AF3177424}"/>
              </a:ext>
            </a:extLst>
          </p:cNvPr>
          <p:cNvSpPr/>
          <p:nvPr/>
        </p:nvSpPr>
        <p:spPr>
          <a:xfrm>
            <a:off x="6928933" y="6402266"/>
            <a:ext cx="91041" cy="242131"/>
          </a:xfrm>
          <a:custGeom>
            <a:avLst/>
            <a:gdLst>
              <a:gd name="connsiteX0" fmla="*/ 73530 w 91041"/>
              <a:gd name="connsiteY0" fmla="*/ 122 h 242131"/>
              <a:gd name="connsiteX1" fmla="*/ 90992 w 91041"/>
              <a:gd name="connsiteY1" fmla="*/ 103309 h 242131"/>
              <a:gd name="connsiteX2" fmla="*/ 67180 w 91041"/>
              <a:gd name="connsiteY2" fmla="*/ 152522 h 242131"/>
              <a:gd name="connsiteX3" fmla="*/ 505 w 91041"/>
              <a:gd name="connsiteY3" fmla="*/ 241422 h 242131"/>
              <a:gd name="connsiteX4" fmla="*/ 38605 w 91041"/>
              <a:gd name="connsiteY4" fmla="*/ 190622 h 242131"/>
              <a:gd name="connsiteX5" fmla="*/ 76705 w 91041"/>
              <a:gd name="connsiteY5" fmla="*/ 125534 h 242131"/>
              <a:gd name="connsiteX6" fmla="*/ 73530 w 91041"/>
              <a:gd name="connsiteY6" fmla="*/ 122 h 24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041" h="242131">
                <a:moveTo>
                  <a:pt x="73530" y="122"/>
                </a:moveTo>
                <a:cubicBezTo>
                  <a:pt x="75911" y="-3582"/>
                  <a:pt x="92050" y="77909"/>
                  <a:pt x="90992" y="103309"/>
                </a:cubicBezTo>
                <a:cubicBezTo>
                  <a:pt x="89934" y="128709"/>
                  <a:pt x="82261" y="129503"/>
                  <a:pt x="67180" y="152522"/>
                </a:cubicBezTo>
                <a:cubicBezTo>
                  <a:pt x="52099" y="175541"/>
                  <a:pt x="5267" y="235072"/>
                  <a:pt x="505" y="241422"/>
                </a:cubicBezTo>
                <a:cubicBezTo>
                  <a:pt x="-4257" y="247772"/>
                  <a:pt x="25905" y="209937"/>
                  <a:pt x="38605" y="190622"/>
                </a:cubicBezTo>
                <a:cubicBezTo>
                  <a:pt x="51305" y="171307"/>
                  <a:pt x="71943" y="155961"/>
                  <a:pt x="76705" y="125534"/>
                </a:cubicBezTo>
                <a:cubicBezTo>
                  <a:pt x="81467" y="95107"/>
                  <a:pt x="71149" y="3826"/>
                  <a:pt x="73530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: 図形 1346">
            <a:extLst>
              <a:ext uri="{FF2B5EF4-FFF2-40B4-BE49-F238E27FC236}">
                <a16:creationId xmlns:a16="http://schemas.microsoft.com/office/drawing/2014/main" id="{370B5AAD-0E1B-47F0-835E-4FEC7AE57FF2}"/>
              </a:ext>
            </a:extLst>
          </p:cNvPr>
          <p:cNvSpPr/>
          <p:nvPr/>
        </p:nvSpPr>
        <p:spPr>
          <a:xfrm>
            <a:off x="6638755" y="6613025"/>
            <a:ext cx="313028" cy="196711"/>
          </a:xfrm>
          <a:custGeom>
            <a:avLst/>
            <a:gdLst>
              <a:gd name="connsiteX0" fmla="*/ 170 w 313028"/>
              <a:gd name="connsiteY0" fmla="*/ 195763 h 196711"/>
              <a:gd name="connsiteX1" fmla="*/ 133520 w 313028"/>
              <a:gd name="connsiteY1" fmla="*/ 140200 h 196711"/>
              <a:gd name="connsiteX2" fmla="*/ 250995 w 313028"/>
              <a:gd name="connsiteY2" fmla="*/ 60825 h 196711"/>
              <a:gd name="connsiteX3" fmla="*/ 312908 w 313028"/>
              <a:gd name="connsiteY3" fmla="*/ 500 h 196711"/>
              <a:gd name="connsiteX4" fmla="*/ 263695 w 313028"/>
              <a:gd name="connsiteY4" fmla="*/ 35425 h 196711"/>
              <a:gd name="connsiteX5" fmla="*/ 162095 w 313028"/>
              <a:gd name="connsiteY5" fmla="*/ 94163 h 196711"/>
              <a:gd name="connsiteX6" fmla="*/ 170 w 313028"/>
              <a:gd name="connsiteY6" fmla="*/ 195763 h 19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28" h="196711">
                <a:moveTo>
                  <a:pt x="170" y="195763"/>
                </a:moveTo>
                <a:cubicBezTo>
                  <a:pt x="-4593" y="203436"/>
                  <a:pt x="91716" y="162690"/>
                  <a:pt x="133520" y="140200"/>
                </a:cubicBezTo>
                <a:cubicBezTo>
                  <a:pt x="175324" y="117710"/>
                  <a:pt x="221097" y="84108"/>
                  <a:pt x="250995" y="60825"/>
                </a:cubicBezTo>
                <a:cubicBezTo>
                  <a:pt x="280893" y="37542"/>
                  <a:pt x="310791" y="4733"/>
                  <a:pt x="312908" y="500"/>
                </a:cubicBezTo>
                <a:cubicBezTo>
                  <a:pt x="315025" y="-3733"/>
                  <a:pt x="288830" y="19815"/>
                  <a:pt x="263695" y="35425"/>
                </a:cubicBezTo>
                <a:cubicBezTo>
                  <a:pt x="238560" y="51035"/>
                  <a:pt x="205487" y="67440"/>
                  <a:pt x="162095" y="94163"/>
                </a:cubicBezTo>
                <a:cubicBezTo>
                  <a:pt x="118703" y="120886"/>
                  <a:pt x="4933" y="188090"/>
                  <a:pt x="170" y="195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: 図形 1347">
            <a:extLst>
              <a:ext uri="{FF2B5EF4-FFF2-40B4-BE49-F238E27FC236}">
                <a16:creationId xmlns:a16="http://schemas.microsoft.com/office/drawing/2014/main" id="{5CFA0C46-B374-4CC5-B1DA-48B84CEB048E}"/>
              </a:ext>
            </a:extLst>
          </p:cNvPr>
          <p:cNvSpPr/>
          <p:nvPr/>
        </p:nvSpPr>
        <p:spPr>
          <a:xfrm>
            <a:off x="5698623" y="6464946"/>
            <a:ext cx="275339" cy="88345"/>
          </a:xfrm>
          <a:custGeom>
            <a:avLst/>
            <a:gdLst>
              <a:gd name="connsiteX0" fmla="*/ 502 w 275339"/>
              <a:gd name="connsiteY0" fmla="*/ 88254 h 88345"/>
              <a:gd name="connsiteX1" fmla="*/ 171952 w 275339"/>
              <a:gd name="connsiteY1" fmla="*/ 21579 h 88345"/>
              <a:gd name="connsiteX2" fmla="*/ 271965 w 275339"/>
              <a:gd name="connsiteY2" fmla="*/ 7292 h 88345"/>
              <a:gd name="connsiteX3" fmla="*/ 230690 w 275339"/>
              <a:gd name="connsiteY3" fmla="*/ 5704 h 88345"/>
              <a:gd name="connsiteX4" fmla="*/ 502 w 275339"/>
              <a:gd name="connsiteY4" fmla="*/ 88254 h 8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339" h="88345">
                <a:moveTo>
                  <a:pt x="502" y="88254"/>
                </a:moveTo>
                <a:cubicBezTo>
                  <a:pt x="-9288" y="90900"/>
                  <a:pt x="126708" y="35073"/>
                  <a:pt x="171952" y="21579"/>
                </a:cubicBezTo>
                <a:cubicBezTo>
                  <a:pt x="217196" y="8085"/>
                  <a:pt x="262175" y="9938"/>
                  <a:pt x="271965" y="7292"/>
                </a:cubicBezTo>
                <a:cubicBezTo>
                  <a:pt x="281755" y="4646"/>
                  <a:pt x="270907" y="-6731"/>
                  <a:pt x="230690" y="5704"/>
                </a:cubicBezTo>
                <a:cubicBezTo>
                  <a:pt x="190473" y="18139"/>
                  <a:pt x="10292" y="85608"/>
                  <a:pt x="502" y="88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: 図形 1348">
            <a:extLst>
              <a:ext uri="{FF2B5EF4-FFF2-40B4-BE49-F238E27FC236}">
                <a16:creationId xmlns:a16="http://schemas.microsoft.com/office/drawing/2014/main" id="{CC9AADFD-F019-4133-AABD-C6436A70C093}"/>
              </a:ext>
            </a:extLst>
          </p:cNvPr>
          <p:cNvSpPr/>
          <p:nvPr/>
        </p:nvSpPr>
        <p:spPr>
          <a:xfrm>
            <a:off x="5962204" y="6381285"/>
            <a:ext cx="272208" cy="79331"/>
          </a:xfrm>
          <a:custGeom>
            <a:avLst/>
            <a:gdLst>
              <a:gd name="connsiteX0" fmla="*/ 2034 w 272208"/>
              <a:gd name="connsiteY0" fmla="*/ 78253 h 79331"/>
              <a:gd name="connsiteX1" fmla="*/ 119509 w 272208"/>
              <a:gd name="connsiteY1" fmla="*/ 60790 h 79331"/>
              <a:gd name="connsiteX2" fmla="*/ 267146 w 272208"/>
              <a:gd name="connsiteY2" fmla="*/ 465 h 79331"/>
              <a:gd name="connsiteX3" fmla="*/ 219521 w 272208"/>
              <a:gd name="connsiteY3" fmla="*/ 35390 h 79331"/>
              <a:gd name="connsiteX4" fmla="*/ 2034 w 272208"/>
              <a:gd name="connsiteY4" fmla="*/ 78253 h 7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208" h="79331">
                <a:moveTo>
                  <a:pt x="2034" y="78253"/>
                </a:moveTo>
                <a:cubicBezTo>
                  <a:pt x="-14635" y="82486"/>
                  <a:pt x="75324" y="73755"/>
                  <a:pt x="119509" y="60790"/>
                </a:cubicBezTo>
                <a:cubicBezTo>
                  <a:pt x="163694" y="47825"/>
                  <a:pt x="250477" y="4698"/>
                  <a:pt x="267146" y="465"/>
                </a:cubicBezTo>
                <a:cubicBezTo>
                  <a:pt x="283815" y="-3768"/>
                  <a:pt x="257092" y="21896"/>
                  <a:pt x="219521" y="35390"/>
                </a:cubicBezTo>
                <a:cubicBezTo>
                  <a:pt x="181950" y="48884"/>
                  <a:pt x="18703" y="74020"/>
                  <a:pt x="2034" y="78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: 図形 1349">
            <a:extLst>
              <a:ext uri="{FF2B5EF4-FFF2-40B4-BE49-F238E27FC236}">
                <a16:creationId xmlns:a16="http://schemas.microsoft.com/office/drawing/2014/main" id="{01DA2735-259B-4665-9D6D-73498F8831A8}"/>
              </a:ext>
            </a:extLst>
          </p:cNvPr>
          <p:cNvSpPr/>
          <p:nvPr/>
        </p:nvSpPr>
        <p:spPr>
          <a:xfrm>
            <a:off x="6030698" y="6825252"/>
            <a:ext cx="584146" cy="87417"/>
          </a:xfrm>
          <a:custGeom>
            <a:avLst/>
            <a:gdLst>
              <a:gd name="connsiteX0" fmla="*/ 58952 w 584146"/>
              <a:gd name="connsiteY0" fmla="*/ 77198 h 87417"/>
              <a:gd name="connsiteX1" fmla="*/ 290727 w 584146"/>
              <a:gd name="connsiteY1" fmla="*/ 70848 h 87417"/>
              <a:gd name="connsiteX2" fmla="*/ 412965 w 584146"/>
              <a:gd name="connsiteY2" fmla="*/ 59736 h 87417"/>
              <a:gd name="connsiteX3" fmla="*/ 581240 w 584146"/>
              <a:gd name="connsiteY3" fmla="*/ 998 h 87417"/>
              <a:gd name="connsiteX4" fmla="*/ 508215 w 584146"/>
              <a:gd name="connsiteY4" fmla="*/ 24811 h 87417"/>
              <a:gd name="connsiteX5" fmla="*/ 363752 w 584146"/>
              <a:gd name="connsiteY5" fmla="*/ 51798 h 87417"/>
              <a:gd name="connsiteX6" fmla="*/ 158965 w 584146"/>
              <a:gd name="connsiteY6" fmla="*/ 61323 h 87417"/>
              <a:gd name="connsiteX7" fmla="*/ 4977 w 584146"/>
              <a:gd name="connsiteY7" fmla="*/ 86723 h 87417"/>
              <a:gd name="connsiteX8" fmla="*/ 58952 w 584146"/>
              <a:gd name="connsiteY8" fmla="*/ 77198 h 8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4146" h="87417">
                <a:moveTo>
                  <a:pt x="58952" y="77198"/>
                </a:moveTo>
                <a:cubicBezTo>
                  <a:pt x="106577" y="74552"/>
                  <a:pt x="231725" y="73758"/>
                  <a:pt x="290727" y="70848"/>
                </a:cubicBezTo>
                <a:cubicBezTo>
                  <a:pt x="349729" y="67938"/>
                  <a:pt x="364546" y="71378"/>
                  <a:pt x="412965" y="59736"/>
                </a:cubicBezTo>
                <a:cubicBezTo>
                  <a:pt x="461384" y="48094"/>
                  <a:pt x="581240" y="998"/>
                  <a:pt x="581240" y="998"/>
                </a:cubicBezTo>
                <a:cubicBezTo>
                  <a:pt x="597115" y="-4823"/>
                  <a:pt x="544463" y="16344"/>
                  <a:pt x="508215" y="24811"/>
                </a:cubicBezTo>
                <a:cubicBezTo>
                  <a:pt x="471967" y="33278"/>
                  <a:pt x="421960" y="45713"/>
                  <a:pt x="363752" y="51798"/>
                </a:cubicBezTo>
                <a:cubicBezTo>
                  <a:pt x="305544" y="57883"/>
                  <a:pt x="218761" y="55502"/>
                  <a:pt x="158965" y="61323"/>
                </a:cubicBezTo>
                <a:cubicBezTo>
                  <a:pt x="99169" y="67144"/>
                  <a:pt x="20587" y="83283"/>
                  <a:pt x="4977" y="86723"/>
                </a:cubicBezTo>
                <a:cubicBezTo>
                  <a:pt x="-10634" y="90163"/>
                  <a:pt x="11327" y="79844"/>
                  <a:pt x="58952" y="77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: 図形 1350">
            <a:extLst>
              <a:ext uri="{FF2B5EF4-FFF2-40B4-BE49-F238E27FC236}">
                <a16:creationId xmlns:a16="http://schemas.microsoft.com/office/drawing/2014/main" id="{4319F30D-5225-4632-AE27-74582525E4B2}"/>
              </a:ext>
            </a:extLst>
          </p:cNvPr>
          <p:cNvSpPr/>
          <p:nvPr/>
        </p:nvSpPr>
        <p:spPr>
          <a:xfrm>
            <a:off x="5878368" y="6829406"/>
            <a:ext cx="265337" cy="92530"/>
          </a:xfrm>
          <a:custGeom>
            <a:avLst/>
            <a:gdLst>
              <a:gd name="connsiteX0" fmla="*/ 265257 w 265337"/>
              <a:gd name="connsiteY0" fmla="*/ 19 h 92530"/>
              <a:gd name="connsiteX1" fmla="*/ 136670 w 265337"/>
              <a:gd name="connsiteY1" fmla="*/ 41294 h 92530"/>
              <a:gd name="connsiteX2" fmla="*/ 117620 w 265337"/>
              <a:gd name="connsiteY2" fmla="*/ 82569 h 92530"/>
              <a:gd name="connsiteX3" fmla="*/ 145 w 265337"/>
              <a:gd name="connsiteY3" fmla="*/ 92094 h 92530"/>
              <a:gd name="connsiteX4" fmla="*/ 93807 w 265337"/>
              <a:gd name="connsiteY4" fmla="*/ 73044 h 92530"/>
              <a:gd name="connsiteX5" fmla="*/ 116032 w 265337"/>
              <a:gd name="connsiteY5" fmla="*/ 36532 h 92530"/>
              <a:gd name="connsiteX6" fmla="*/ 265257 w 265337"/>
              <a:gd name="connsiteY6" fmla="*/ 19 h 9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337" h="92530">
                <a:moveTo>
                  <a:pt x="265257" y="19"/>
                </a:moveTo>
                <a:cubicBezTo>
                  <a:pt x="268697" y="813"/>
                  <a:pt x="161276" y="27536"/>
                  <a:pt x="136670" y="41294"/>
                </a:cubicBezTo>
                <a:cubicBezTo>
                  <a:pt x="112064" y="55052"/>
                  <a:pt x="140374" y="74102"/>
                  <a:pt x="117620" y="82569"/>
                </a:cubicBezTo>
                <a:cubicBezTo>
                  <a:pt x="94866" y="91036"/>
                  <a:pt x="4114" y="93682"/>
                  <a:pt x="145" y="92094"/>
                </a:cubicBezTo>
                <a:cubicBezTo>
                  <a:pt x="-3824" y="90507"/>
                  <a:pt x="74493" y="82304"/>
                  <a:pt x="93807" y="73044"/>
                </a:cubicBezTo>
                <a:cubicBezTo>
                  <a:pt x="113121" y="63784"/>
                  <a:pt x="91955" y="50026"/>
                  <a:pt x="116032" y="36532"/>
                </a:cubicBezTo>
                <a:cubicBezTo>
                  <a:pt x="140109" y="23038"/>
                  <a:pt x="261817" y="-775"/>
                  <a:pt x="265257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: 図形 1351">
            <a:extLst>
              <a:ext uri="{FF2B5EF4-FFF2-40B4-BE49-F238E27FC236}">
                <a16:creationId xmlns:a16="http://schemas.microsoft.com/office/drawing/2014/main" id="{83485942-C46D-4DD6-AE28-DE341E63442D}"/>
              </a:ext>
            </a:extLst>
          </p:cNvPr>
          <p:cNvSpPr/>
          <p:nvPr/>
        </p:nvSpPr>
        <p:spPr>
          <a:xfrm>
            <a:off x="5451406" y="6473278"/>
            <a:ext cx="237619" cy="72749"/>
          </a:xfrm>
          <a:custGeom>
            <a:avLst/>
            <a:gdLst>
              <a:gd name="connsiteX0" fmla="*/ 1657 w 237619"/>
              <a:gd name="connsiteY0" fmla="*/ 547 h 72749"/>
              <a:gd name="connsiteX1" fmla="*/ 69919 w 237619"/>
              <a:gd name="connsiteY1" fmla="*/ 37060 h 72749"/>
              <a:gd name="connsiteX2" fmla="*/ 235019 w 237619"/>
              <a:gd name="connsiteY2" fmla="*/ 64047 h 72749"/>
              <a:gd name="connsiteX3" fmla="*/ 168344 w 237619"/>
              <a:gd name="connsiteY3" fmla="*/ 70397 h 72749"/>
              <a:gd name="connsiteX4" fmla="*/ 131832 w 237619"/>
              <a:gd name="connsiteY4" fmla="*/ 67222 h 72749"/>
              <a:gd name="connsiteX5" fmla="*/ 1657 w 237619"/>
              <a:gd name="connsiteY5" fmla="*/ 547 h 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619" h="72749">
                <a:moveTo>
                  <a:pt x="1657" y="547"/>
                </a:moveTo>
                <a:cubicBezTo>
                  <a:pt x="-8662" y="-4480"/>
                  <a:pt x="31025" y="26477"/>
                  <a:pt x="69919" y="37060"/>
                </a:cubicBezTo>
                <a:cubicBezTo>
                  <a:pt x="108813" y="47643"/>
                  <a:pt x="218615" y="58491"/>
                  <a:pt x="235019" y="64047"/>
                </a:cubicBezTo>
                <a:cubicBezTo>
                  <a:pt x="251423" y="69603"/>
                  <a:pt x="185542" y="69868"/>
                  <a:pt x="168344" y="70397"/>
                </a:cubicBezTo>
                <a:cubicBezTo>
                  <a:pt x="151146" y="70926"/>
                  <a:pt x="158026" y="77011"/>
                  <a:pt x="131832" y="67222"/>
                </a:cubicBezTo>
                <a:cubicBezTo>
                  <a:pt x="105638" y="57433"/>
                  <a:pt x="11976" y="5574"/>
                  <a:pt x="1657" y="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: 図形 1352">
            <a:extLst>
              <a:ext uri="{FF2B5EF4-FFF2-40B4-BE49-F238E27FC236}">
                <a16:creationId xmlns:a16="http://schemas.microsoft.com/office/drawing/2014/main" id="{7EC740EB-D82E-49BB-BDFA-DDF7AB9F0014}"/>
              </a:ext>
            </a:extLst>
          </p:cNvPr>
          <p:cNvSpPr/>
          <p:nvPr/>
        </p:nvSpPr>
        <p:spPr>
          <a:xfrm>
            <a:off x="5277715" y="6470556"/>
            <a:ext cx="159473" cy="125445"/>
          </a:xfrm>
          <a:custGeom>
            <a:avLst/>
            <a:gdLst>
              <a:gd name="connsiteX0" fmla="*/ 159473 w 159473"/>
              <a:gd name="connsiteY0" fmla="*/ 94 h 125445"/>
              <a:gd name="connsiteX1" fmla="*/ 57873 w 159473"/>
              <a:gd name="connsiteY1" fmla="*/ 44544 h 125445"/>
              <a:gd name="connsiteX2" fmla="*/ 723 w 159473"/>
              <a:gd name="connsiteY2" fmla="*/ 123919 h 125445"/>
              <a:gd name="connsiteX3" fmla="*/ 27710 w 159473"/>
              <a:gd name="connsiteY3" fmla="*/ 93757 h 125445"/>
              <a:gd name="connsiteX4" fmla="*/ 57873 w 159473"/>
              <a:gd name="connsiteY4" fmla="*/ 55657 h 125445"/>
              <a:gd name="connsiteX5" fmla="*/ 159473 w 159473"/>
              <a:gd name="connsiteY5" fmla="*/ 94 h 12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473" h="125445">
                <a:moveTo>
                  <a:pt x="159473" y="94"/>
                </a:moveTo>
                <a:cubicBezTo>
                  <a:pt x="159473" y="-1758"/>
                  <a:pt x="84331" y="23906"/>
                  <a:pt x="57873" y="44544"/>
                </a:cubicBezTo>
                <a:cubicBezTo>
                  <a:pt x="31415" y="65182"/>
                  <a:pt x="5750" y="115717"/>
                  <a:pt x="723" y="123919"/>
                </a:cubicBezTo>
                <a:cubicBezTo>
                  <a:pt x="-4304" y="132121"/>
                  <a:pt x="18185" y="105134"/>
                  <a:pt x="27710" y="93757"/>
                </a:cubicBezTo>
                <a:cubicBezTo>
                  <a:pt x="37235" y="82380"/>
                  <a:pt x="37765" y="70474"/>
                  <a:pt x="57873" y="55657"/>
                </a:cubicBezTo>
                <a:cubicBezTo>
                  <a:pt x="77981" y="40840"/>
                  <a:pt x="159473" y="1946"/>
                  <a:pt x="159473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: 図形 1353">
            <a:extLst>
              <a:ext uri="{FF2B5EF4-FFF2-40B4-BE49-F238E27FC236}">
                <a16:creationId xmlns:a16="http://schemas.microsoft.com/office/drawing/2014/main" id="{3C2E0608-F305-4C2E-AF6F-169DF1F67EEB}"/>
              </a:ext>
            </a:extLst>
          </p:cNvPr>
          <p:cNvSpPr/>
          <p:nvPr/>
        </p:nvSpPr>
        <p:spPr>
          <a:xfrm>
            <a:off x="5130694" y="6599962"/>
            <a:ext cx="154483" cy="191153"/>
          </a:xfrm>
          <a:custGeom>
            <a:avLst/>
            <a:gdLst>
              <a:gd name="connsiteX0" fmla="*/ 154094 w 154483"/>
              <a:gd name="connsiteY0" fmla="*/ 863 h 191153"/>
              <a:gd name="connsiteX1" fmla="*/ 71544 w 154483"/>
              <a:gd name="connsiteY1" fmla="*/ 56426 h 191153"/>
              <a:gd name="connsiteX2" fmla="*/ 23919 w 154483"/>
              <a:gd name="connsiteY2" fmla="*/ 107226 h 191153"/>
              <a:gd name="connsiteX3" fmla="*/ 106 w 154483"/>
              <a:gd name="connsiteY3" fmla="*/ 189776 h 191153"/>
              <a:gd name="connsiteX4" fmla="*/ 15981 w 154483"/>
              <a:gd name="connsiteY4" fmla="*/ 154851 h 191153"/>
              <a:gd name="connsiteX5" fmla="*/ 35031 w 154483"/>
              <a:gd name="connsiteY5" fmla="*/ 102463 h 191153"/>
              <a:gd name="connsiteX6" fmla="*/ 154094 w 154483"/>
              <a:gd name="connsiteY6" fmla="*/ 863 h 19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483" h="191153">
                <a:moveTo>
                  <a:pt x="154094" y="863"/>
                </a:moveTo>
                <a:cubicBezTo>
                  <a:pt x="160179" y="-6810"/>
                  <a:pt x="93240" y="38699"/>
                  <a:pt x="71544" y="56426"/>
                </a:cubicBezTo>
                <a:cubicBezTo>
                  <a:pt x="49848" y="74153"/>
                  <a:pt x="35825" y="85001"/>
                  <a:pt x="23919" y="107226"/>
                </a:cubicBezTo>
                <a:cubicBezTo>
                  <a:pt x="12013" y="129451"/>
                  <a:pt x="1429" y="181839"/>
                  <a:pt x="106" y="189776"/>
                </a:cubicBezTo>
                <a:cubicBezTo>
                  <a:pt x="-1217" y="197713"/>
                  <a:pt x="10160" y="169403"/>
                  <a:pt x="15981" y="154851"/>
                </a:cubicBezTo>
                <a:cubicBezTo>
                  <a:pt x="21802" y="140299"/>
                  <a:pt x="14658" y="124953"/>
                  <a:pt x="35031" y="102463"/>
                </a:cubicBezTo>
                <a:cubicBezTo>
                  <a:pt x="55404" y="79973"/>
                  <a:pt x="148009" y="8536"/>
                  <a:pt x="154094" y="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: 図形 1354">
            <a:extLst>
              <a:ext uri="{FF2B5EF4-FFF2-40B4-BE49-F238E27FC236}">
                <a16:creationId xmlns:a16="http://schemas.microsoft.com/office/drawing/2014/main" id="{3AEA056E-B6D0-4D7C-B148-779D6DFDB47D}"/>
              </a:ext>
            </a:extLst>
          </p:cNvPr>
          <p:cNvSpPr/>
          <p:nvPr/>
        </p:nvSpPr>
        <p:spPr>
          <a:xfrm>
            <a:off x="5190861" y="6703666"/>
            <a:ext cx="216187" cy="201966"/>
          </a:xfrm>
          <a:custGeom>
            <a:avLst/>
            <a:gdLst>
              <a:gd name="connsiteX0" fmla="*/ 216164 w 216187"/>
              <a:gd name="connsiteY0" fmla="*/ 347 h 201966"/>
              <a:gd name="connsiteX1" fmla="*/ 109802 w 216187"/>
              <a:gd name="connsiteY1" fmla="*/ 109884 h 201966"/>
              <a:gd name="connsiteX2" fmla="*/ 60589 w 216187"/>
              <a:gd name="connsiteY2" fmla="*/ 159097 h 201966"/>
              <a:gd name="connsiteX3" fmla="*/ 264 w 216187"/>
              <a:gd name="connsiteY3" fmla="*/ 201959 h 201966"/>
              <a:gd name="connsiteX4" fmla="*/ 39952 w 216187"/>
              <a:gd name="connsiteY4" fmla="*/ 162272 h 201966"/>
              <a:gd name="connsiteX5" fmla="*/ 73289 w 216187"/>
              <a:gd name="connsiteY5" fmla="*/ 128934 h 201966"/>
              <a:gd name="connsiteX6" fmla="*/ 119327 w 216187"/>
              <a:gd name="connsiteY6" fmla="*/ 76547 h 201966"/>
              <a:gd name="connsiteX7" fmla="*/ 216164 w 216187"/>
              <a:gd name="connsiteY7" fmla="*/ 347 h 20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187" h="201966">
                <a:moveTo>
                  <a:pt x="216164" y="347"/>
                </a:moveTo>
                <a:cubicBezTo>
                  <a:pt x="214577" y="5903"/>
                  <a:pt x="135731" y="83426"/>
                  <a:pt x="109802" y="109884"/>
                </a:cubicBezTo>
                <a:cubicBezTo>
                  <a:pt x="83873" y="136342"/>
                  <a:pt x="78845" y="143751"/>
                  <a:pt x="60589" y="159097"/>
                </a:cubicBezTo>
                <a:cubicBezTo>
                  <a:pt x="42333" y="174443"/>
                  <a:pt x="3703" y="201430"/>
                  <a:pt x="264" y="201959"/>
                </a:cubicBezTo>
                <a:cubicBezTo>
                  <a:pt x="-3175" y="202488"/>
                  <a:pt x="27781" y="174443"/>
                  <a:pt x="39952" y="162272"/>
                </a:cubicBezTo>
                <a:cubicBezTo>
                  <a:pt x="52123" y="150101"/>
                  <a:pt x="60060" y="143222"/>
                  <a:pt x="73289" y="128934"/>
                </a:cubicBezTo>
                <a:cubicBezTo>
                  <a:pt x="86518" y="114647"/>
                  <a:pt x="99219" y="95597"/>
                  <a:pt x="119327" y="76547"/>
                </a:cubicBezTo>
                <a:cubicBezTo>
                  <a:pt x="139435" y="57497"/>
                  <a:pt x="217751" y="-5209"/>
                  <a:pt x="216164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: 図形 1355">
            <a:extLst>
              <a:ext uri="{FF2B5EF4-FFF2-40B4-BE49-F238E27FC236}">
                <a16:creationId xmlns:a16="http://schemas.microsoft.com/office/drawing/2014/main" id="{8FAE9A5F-9460-44A6-BEF3-A313E5097E72}"/>
              </a:ext>
            </a:extLst>
          </p:cNvPr>
          <p:cNvSpPr/>
          <p:nvPr/>
        </p:nvSpPr>
        <p:spPr>
          <a:xfrm>
            <a:off x="5126805" y="6780163"/>
            <a:ext cx="74408" cy="122116"/>
          </a:xfrm>
          <a:custGeom>
            <a:avLst/>
            <a:gdLst>
              <a:gd name="connsiteX0" fmla="*/ 10345 w 74408"/>
              <a:gd name="connsiteY0" fmla="*/ 50 h 122116"/>
              <a:gd name="connsiteX1" fmla="*/ 3995 w 74408"/>
              <a:gd name="connsiteY1" fmla="*/ 68312 h 122116"/>
              <a:gd name="connsiteX2" fmla="*/ 72258 w 74408"/>
              <a:gd name="connsiteY2" fmla="*/ 120700 h 122116"/>
              <a:gd name="connsiteX3" fmla="*/ 54795 w 74408"/>
              <a:gd name="connsiteY3" fmla="*/ 104825 h 122116"/>
              <a:gd name="connsiteX4" fmla="*/ 29395 w 74408"/>
              <a:gd name="connsiteY4" fmla="*/ 79425 h 122116"/>
              <a:gd name="connsiteX5" fmla="*/ 10345 w 74408"/>
              <a:gd name="connsiteY5" fmla="*/ 50 h 12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08" h="122116">
                <a:moveTo>
                  <a:pt x="10345" y="50"/>
                </a:moveTo>
                <a:cubicBezTo>
                  <a:pt x="6112" y="-1802"/>
                  <a:pt x="-6324" y="48204"/>
                  <a:pt x="3995" y="68312"/>
                </a:cubicBezTo>
                <a:cubicBezTo>
                  <a:pt x="14314" y="88420"/>
                  <a:pt x="63791" y="114614"/>
                  <a:pt x="72258" y="120700"/>
                </a:cubicBezTo>
                <a:cubicBezTo>
                  <a:pt x="80725" y="126786"/>
                  <a:pt x="61939" y="111704"/>
                  <a:pt x="54795" y="104825"/>
                </a:cubicBezTo>
                <a:cubicBezTo>
                  <a:pt x="47651" y="97946"/>
                  <a:pt x="35745" y="94242"/>
                  <a:pt x="29395" y="79425"/>
                </a:cubicBezTo>
                <a:cubicBezTo>
                  <a:pt x="23045" y="64608"/>
                  <a:pt x="14578" y="1902"/>
                  <a:pt x="10345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: 図形 1356">
            <a:extLst>
              <a:ext uri="{FF2B5EF4-FFF2-40B4-BE49-F238E27FC236}">
                <a16:creationId xmlns:a16="http://schemas.microsoft.com/office/drawing/2014/main" id="{E9932B1A-4F5F-48A6-90E9-D77A62C1675E}"/>
              </a:ext>
            </a:extLst>
          </p:cNvPr>
          <p:cNvSpPr/>
          <p:nvPr/>
        </p:nvSpPr>
        <p:spPr>
          <a:xfrm>
            <a:off x="5190231" y="6718272"/>
            <a:ext cx="256488" cy="214594"/>
          </a:xfrm>
          <a:custGeom>
            <a:avLst/>
            <a:gdLst>
              <a:gd name="connsiteX0" fmla="*/ 256482 w 256488"/>
              <a:gd name="connsiteY0" fmla="*/ 28 h 214594"/>
              <a:gd name="connsiteX1" fmla="*/ 153294 w 256488"/>
              <a:gd name="connsiteY1" fmla="*/ 69878 h 214594"/>
              <a:gd name="connsiteX2" fmla="*/ 54869 w 256488"/>
              <a:gd name="connsiteY2" fmla="*/ 161953 h 214594"/>
              <a:gd name="connsiteX3" fmla="*/ 894 w 256488"/>
              <a:gd name="connsiteY3" fmla="*/ 214341 h 214594"/>
              <a:gd name="connsiteX4" fmla="*/ 26294 w 256488"/>
              <a:gd name="connsiteY4" fmla="*/ 179416 h 214594"/>
              <a:gd name="connsiteX5" fmla="*/ 91382 w 256488"/>
              <a:gd name="connsiteY5" fmla="*/ 123853 h 214594"/>
              <a:gd name="connsiteX6" fmla="*/ 148532 w 256488"/>
              <a:gd name="connsiteY6" fmla="*/ 61941 h 214594"/>
              <a:gd name="connsiteX7" fmla="*/ 256482 w 256488"/>
              <a:gd name="connsiteY7" fmla="*/ 28 h 21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488" h="214594">
                <a:moveTo>
                  <a:pt x="256482" y="28"/>
                </a:moveTo>
                <a:cubicBezTo>
                  <a:pt x="257276" y="1351"/>
                  <a:pt x="186896" y="42891"/>
                  <a:pt x="153294" y="69878"/>
                </a:cubicBezTo>
                <a:cubicBezTo>
                  <a:pt x="119692" y="96865"/>
                  <a:pt x="54869" y="161953"/>
                  <a:pt x="54869" y="161953"/>
                </a:cubicBezTo>
                <a:cubicBezTo>
                  <a:pt x="29469" y="186030"/>
                  <a:pt x="5656" y="211431"/>
                  <a:pt x="894" y="214341"/>
                </a:cubicBezTo>
                <a:cubicBezTo>
                  <a:pt x="-3868" y="217251"/>
                  <a:pt x="11213" y="194497"/>
                  <a:pt x="26294" y="179416"/>
                </a:cubicBezTo>
                <a:cubicBezTo>
                  <a:pt x="41375" y="164335"/>
                  <a:pt x="71009" y="143432"/>
                  <a:pt x="91382" y="123853"/>
                </a:cubicBezTo>
                <a:cubicBezTo>
                  <a:pt x="111755" y="104274"/>
                  <a:pt x="124719" y="79668"/>
                  <a:pt x="148532" y="61941"/>
                </a:cubicBezTo>
                <a:cubicBezTo>
                  <a:pt x="172344" y="44214"/>
                  <a:pt x="255688" y="-1295"/>
                  <a:pt x="256482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: 図形 1357">
            <a:extLst>
              <a:ext uri="{FF2B5EF4-FFF2-40B4-BE49-F238E27FC236}">
                <a16:creationId xmlns:a16="http://schemas.microsoft.com/office/drawing/2014/main" id="{4B92A9EA-E855-4527-A85F-9BBB41F29616}"/>
              </a:ext>
            </a:extLst>
          </p:cNvPr>
          <p:cNvSpPr/>
          <p:nvPr/>
        </p:nvSpPr>
        <p:spPr>
          <a:xfrm>
            <a:off x="5179835" y="6935785"/>
            <a:ext cx="95270" cy="109673"/>
          </a:xfrm>
          <a:custGeom>
            <a:avLst/>
            <a:gdLst>
              <a:gd name="connsiteX0" fmla="*/ 178 w 95270"/>
              <a:gd name="connsiteY0" fmla="*/ 3 h 109673"/>
              <a:gd name="connsiteX1" fmla="*/ 46215 w 95270"/>
              <a:gd name="connsiteY1" fmla="*/ 76203 h 109673"/>
              <a:gd name="connsiteX2" fmla="*/ 93840 w 95270"/>
              <a:gd name="connsiteY2" fmla="*/ 109540 h 109673"/>
              <a:gd name="connsiteX3" fmla="*/ 81140 w 95270"/>
              <a:gd name="connsiteY3" fmla="*/ 87315 h 109673"/>
              <a:gd name="connsiteX4" fmla="*/ 63678 w 95270"/>
              <a:gd name="connsiteY4" fmla="*/ 73028 h 109673"/>
              <a:gd name="connsiteX5" fmla="*/ 178 w 95270"/>
              <a:gd name="connsiteY5" fmla="*/ 3 h 10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270" h="109673">
                <a:moveTo>
                  <a:pt x="178" y="3"/>
                </a:moveTo>
                <a:cubicBezTo>
                  <a:pt x="-2733" y="532"/>
                  <a:pt x="30605" y="57947"/>
                  <a:pt x="46215" y="76203"/>
                </a:cubicBezTo>
                <a:cubicBezTo>
                  <a:pt x="61825" y="94459"/>
                  <a:pt x="88019" y="107688"/>
                  <a:pt x="93840" y="109540"/>
                </a:cubicBezTo>
                <a:cubicBezTo>
                  <a:pt x="99661" y="111392"/>
                  <a:pt x="86167" y="93400"/>
                  <a:pt x="81140" y="87315"/>
                </a:cubicBezTo>
                <a:cubicBezTo>
                  <a:pt x="76113" y="81230"/>
                  <a:pt x="73997" y="85463"/>
                  <a:pt x="63678" y="73028"/>
                </a:cubicBezTo>
                <a:cubicBezTo>
                  <a:pt x="53359" y="60593"/>
                  <a:pt x="3089" y="-526"/>
                  <a:pt x="17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: 図形 1358">
            <a:extLst>
              <a:ext uri="{FF2B5EF4-FFF2-40B4-BE49-F238E27FC236}">
                <a16:creationId xmlns:a16="http://schemas.microsoft.com/office/drawing/2014/main" id="{FCD16590-76BD-4E8E-8F47-70B9BBCB0FA9}"/>
              </a:ext>
            </a:extLst>
          </p:cNvPr>
          <p:cNvSpPr/>
          <p:nvPr/>
        </p:nvSpPr>
        <p:spPr>
          <a:xfrm>
            <a:off x="5277511" y="6816725"/>
            <a:ext cx="279268" cy="222487"/>
          </a:xfrm>
          <a:custGeom>
            <a:avLst/>
            <a:gdLst>
              <a:gd name="connsiteX0" fmla="*/ 278739 w 279268"/>
              <a:gd name="connsiteY0" fmla="*/ 0 h 222487"/>
              <a:gd name="connsiteX1" fmla="*/ 212064 w 279268"/>
              <a:gd name="connsiteY1" fmla="*/ 66675 h 222487"/>
              <a:gd name="connsiteX2" fmla="*/ 129514 w 279268"/>
              <a:gd name="connsiteY2" fmla="*/ 111125 h 222487"/>
              <a:gd name="connsiteX3" fmla="*/ 4102 w 279268"/>
              <a:gd name="connsiteY3" fmla="*/ 220663 h 222487"/>
              <a:gd name="connsiteX4" fmla="*/ 43789 w 279268"/>
              <a:gd name="connsiteY4" fmla="*/ 171450 h 222487"/>
              <a:gd name="connsiteX5" fmla="*/ 175552 w 279268"/>
              <a:gd name="connsiteY5" fmla="*/ 66675 h 222487"/>
              <a:gd name="connsiteX6" fmla="*/ 278739 w 279268"/>
              <a:gd name="connsiteY6" fmla="*/ 0 h 22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268" h="222487">
                <a:moveTo>
                  <a:pt x="278739" y="0"/>
                </a:moveTo>
                <a:cubicBezTo>
                  <a:pt x="284824" y="0"/>
                  <a:pt x="236935" y="48154"/>
                  <a:pt x="212064" y="66675"/>
                </a:cubicBezTo>
                <a:cubicBezTo>
                  <a:pt x="187193" y="85196"/>
                  <a:pt x="164174" y="85460"/>
                  <a:pt x="129514" y="111125"/>
                </a:cubicBezTo>
                <a:cubicBezTo>
                  <a:pt x="94854" y="136790"/>
                  <a:pt x="18389" y="210609"/>
                  <a:pt x="4102" y="220663"/>
                </a:cubicBezTo>
                <a:cubicBezTo>
                  <a:pt x="-10185" y="230717"/>
                  <a:pt x="15214" y="197115"/>
                  <a:pt x="43789" y="171450"/>
                </a:cubicBezTo>
                <a:cubicBezTo>
                  <a:pt x="72364" y="145785"/>
                  <a:pt x="141685" y="92075"/>
                  <a:pt x="175552" y="66675"/>
                </a:cubicBezTo>
                <a:cubicBezTo>
                  <a:pt x="209419" y="41275"/>
                  <a:pt x="272654" y="0"/>
                  <a:pt x="2787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: 図形 1359">
            <a:extLst>
              <a:ext uri="{FF2B5EF4-FFF2-40B4-BE49-F238E27FC236}">
                <a16:creationId xmlns:a16="http://schemas.microsoft.com/office/drawing/2014/main" id="{52B17F19-F17C-4A6B-BE37-1295A30FBEF1}"/>
              </a:ext>
            </a:extLst>
          </p:cNvPr>
          <p:cNvSpPr/>
          <p:nvPr/>
        </p:nvSpPr>
        <p:spPr>
          <a:xfrm>
            <a:off x="5295645" y="6869048"/>
            <a:ext cx="241851" cy="162053"/>
          </a:xfrm>
          <a:custGeom>
            <a:avLst/>
            <a:gdLst>
              <a:gd name="connsiteX0" fmla="*/ 241555 w 241851"/>
              <a:gd name="connsiteY0" fmla="*/ 65 h 162053"/>
              <a:gd name="connsiteX1" fmla="*/ 139955 w 241851"/>
              <a:gd name="connsiteY1" fmla="*/ 74677 h 162053"/>
              <a:gd name="connsiteX2" fmla="*/ 255 w 241851"/>
              <a:gd name="connsiteY2" fmla="*/ 161990 h 162053"/>
              <a:gd name="connsiteX3" fmla="*/ 108205 w 241851"/>
              <a:gd name="connsiteY3" fmla="*/ 87377 h 162053"/>
              <a:gd name="connsiteX4" fmla="*/ 241555 w 241851"/>
              <a:gd name="connsiteY4" fmla="*/ 65 h 16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851" h="162053">
                <a:moveTo>
                  <a:pt x="241555" y="65"/>
                </a:moveTo>
                <a:cubicBezTo>
                  <a:pt x="246847" y="-2052"/>
                  <a:pt x="180172" y="47690"/>
                  <a:pt x="139955" y="74677"/>
                </a:cubicBezTo>
                <a:cubicBezTo>
                  <a:pt x="99738" y="101664"/>
                  <a:pt x="5547" y="159873"/>
                  <a:pt x="255" y="161990"/>
                </a:cubicBezTo>
                <a:cubicBezTo>
                  <a:pt x="-5037" y="164107"/>
                  <a:pt x="73280" y="112777"/>
                  <a:pt x="108205" y="87377"/>
                </a:cubicBezTo>
                <a:cubicBezTo>
                  <a:pt x="143130" y="61977"/>
                  <a:pt x="236263" y="2182"/>
                  <a:pt x="241555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: 図形 1360">
            <a:extLst>
              <a:ext uri="{FF2B5EF4-FFF2-40B4-BE49-F238E27FC236}">
                <a16:creationId xmlns:a16="http://schemas.microsoft.com/office/drawing/2014/main" id="{FA60D2CA-01C4-402D-AE52-D8A95CCF7862}"/>
              </a:ext>
            </a:extLst>
          </p:cNvPr>
          <p:cNvSpPr/>
          <p:nvPr/>
        </p:nvSpPr>
        <p:spPr>
          <a:xfrm>
            <a:off x="5387966" y="6984985"/>
            <a:ext cx="225821" cy="160406"/>
          </a:xfrm>
          <a:custGeom>
            <a:avLst/>
            <a:gdLst>
              <a:gd name="connsiteX0" fmla="*/ 225434 w 225821"/>
              <a:gd name="connsiteY0" fmla="*/ 15 h 160406"/>
              <a:gd name="connsiteX1" fmla="*/ 122247 w 225821"/>
              <a:gd name="connsiteY1" fmla="*/ 100028 h 160406"/>
              <a:gd name="connsiteX2" fmla="*/ 85734 w 225821"/>
              <a:gd name="connsiteY2" fmla="*/ 117490 h 160406"/>
              <a:gd name="connsiteX3" fmla="*/ 9 w 225821"/>
              <a:gd name="connsiteY3" fmla="*/ 160353 h 160406"/>
              <a:gd name="connsiteX4" fmla="*/ 80972 w 225821"/>
              <a:gd name="connsiteY4" fmla="*/ 107965 h 160406"/>
              <a:gd name="connsiteX5" fmla="*/ 225434 w 225821"/>
              <a:gd name="connsiteY5" fmla="*/ 15 h 1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21" h="160406">
                <a:moveTo>
                  <a:pt x="225434" y="15"/>
                </a:moveTo>
                <a:cubicBezTo>
                  <a:pt x="232313" y="-1308"/>
                  <a:pt x="145530" y="80449"/>
                  <a:pt x="122247" y="100028"/>
                </a:cubicBezTo>
                <a:cubicBezTo>
                  <a:pt x="98964" y="119607"/>
                  <a:pt x="85734" y="117490"/>
                  <a:pt x="85734" y="117490"/>
                </a:cubicBezTo>
                <a:cubicBezTo>
                  <a:pt x="65361" y="127544"/>
                  <a:pt x="803" y="161941"/>
                  <a:pt x="9" y="160353"/>
                </a:cubicBezTo>
                <a:cubicBezTo>
                  <a:pt x="-785" y="158766"/>
                  <a:pt x="47899" y="134688"/>
                  <a:pt x="80972" y="107965"/>
                </a:cubicBezTo>
                <a:cubicBezTo>
                  <a:pt x="114045" y="81242"/>
                  <a:pt x="218555" y="1338"/>
                  <a:pt x="22543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: 図形 1361">
            <a:extLst>
              <a:ext uri="{FF2B5EF4-FFF2-40B4-BE49-F238E27FC236}">
                <a16:creationId xmlns:a16="http://schemas.microsoft.com/office/drawing/2014/main" id="{6405BBFD-CEC1-4FE4-88EA-88074684D6B9}"/>
              </a:ext>
            </a:extLst>
          </p:cNvPr>
          <p:cNvSpPr/>
          <p:nvPr/>
        </p:nvSpPr>
        <p:spPr>
          <a:xfrm>
            <a:off x="5279332" y="7018334"/>
            <a:ext cx="109900" cy="127831"/>
          </a:xfrm>
          <a:custGeom>
            <a:avLst/>
            <a:gdLst>
              <a:gd name="connsiteX0" fmla="*/ 21331 w 109900"/>
              <a:gd name="connsiteY0" fmla="*/ 4 h 127831"/>
              <a:gd name="connsiteX1" fmla="*/ 693 w 109900"/>
              <a:gd name="connsiteY1" fmla="*/ 63504 h 127831"/>
              <a:gd name="connsiteX2" fmla="*/ 49906 w 109900"/>
              <a:gd name="connsiteY2" fmla="*/ 93666 h 127831"/>
              <a:gd name="connsiteX3" fmla="*/ 105468 w 109900"/>
              <a:gd name="connsiteY3" fmla="*/ 125416 h 127831"/>
              <a:gd name="connsiteX4" fmla="*/ 103881 w 109900"/>
              <a:gd name="connsiteY4" fmla="*/ 123829 h 127831"/>
              <a:gd name="connsiteX5" fmla="*/ 83243 w 109900"/>
              <a:gd name="connsiteY5" fmla="*/ 109541 h 127831"/>
              <a:gd name="connsiteX6" fmla="*/ 26093 w 109900"/>
              <a:gd name="connsiteY6" fmla="*/ 66679 h 127831"/>
              <a:gd name="connsiteX7" fmla="*/ 21331 w 109900"/>
              <a:gd name="connsiteY7" fmla="*/ 4 h 12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900" h="127831">
                <a:moveTo>
                  <a:pt x="21331" y="4"/>
                </a:moveTo>
                <a:cubicBezTo>
                  <a:pt x="17098" y="-525"/>
                  <a:pt x="-4069" y="47894"/>
                  <a:pt x="693" y="63504"/>
                </a:cubicBezTo>
                <a:cubicBezTo>
                  <a:pt x="5455" y="79114"/>
                  <a:pt x="32444" y="83347"/>
                  <a:pt x="49906" y="93666"/>
                </a:cubicBezTo>
                <a:cubicBezTo>
                  <a:pt x="67368" y="103985"/>
                  <a:pt x="96472" y="120389"/>
                  <a:pt x="105468" y="125416"/>
                </a:cubicBezTo>
                <a:cubicBezTo>
                  <a:pt x="114464" y="130443"/>
                  <a:pt x="107585" y="126475"/>
                  <a:pt x="103881" y="123829"/>
                </a:cubicBezTo>
                <a:cubicBezTo>
                  <a:pt x="100177" y="121183"/>
                  <a:pt x="96208" y="119066"/>
                  <a:pt x="83243" y="109541"/>
                </a:cubicBezTo>
                <a:cubicBezTo>
                  <a:pt x="70278" y="100016"/>
                  <a:pt x="36676" y="79379"/>
                  <a:pt x="26093" y="66679"/>
                </a:cubicBezTo>
                <a:cubicBezTo>
                  <a:pt x="15510" y="53979"/>
                  <a:pt x="25564" y="533"/>
                  <a:pt x="2133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: 図形 1362">
            <a:extLst>
              <a:ext uri="{FF2B5EF4-FFF2-40B4-BE49-F238E27FC236}">
                <a16:creationId xmlns:a16="http://schemas.microsoft.com/office/drawing/2014/main" id="{A3F8FCA4-9127-4CE6-9A26-9BCCC0C8CDF7}"/>
              </a:ext>
            </a:extLst>
          </p:cNvPr>
          <p:cNvSpPr/>
          <p:nvPr/>
        </p:nvSpPr>
        <p:spPr>
          <a:xfrm>
            <a:off x="5804892" y="6905616"/>
            <a:ext cx="100749" cy="157563"/>
          </a:xfrm>
          <a:custGeom>
            <a:avLst/>
            <a:gdLst>
              <a:gd name="connsiteX0" fmla="*/ 100608 w 100749"/>
              <a:gd name="connsiteY0" fmla="*/ 9 h 157563"/>
              <a:gd name="connsiteX1" fmla="*/ 29171 w 100749"/>
              <a:gd name="connsiteY1" fmla="*/ 104784 h 157563"/>
              <a:gd name="connsiteX2" fmla="*/ 13296 w 100749"/>
              <a:gd name="connsiteY2" fmla="*/ 131772 h 157563"/>
              <a:gd name="connsiteX3" fmla="*/ 2183 w 100749"/>
              <a:gd name="connsiteY3" fmla="*/ 157172 h 157563"/>
              <a:gd name="connsiteX4" fmla="*/ 8533 w 100749"/>
              <a:gd name="connsiteY4" fmla="*/ 111134 h 157563"/>
              <a:gd name="connsiteX5" fmla="*/ 100608 w 100749"/>
              <a:gd name="connsiteY5" fmla="*/ 9 h 15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49" h="157563">
                <a:moveTo>
                  <a:pt x="100608" y="9"/>
                </a:moveTo>
                <a:cubicBezTo>
                  <a:pt x="104047" y="-1049"/>
                  <a:pt x="43723" y="82824"/>
                  <a:pt x="29171" y="104784"/>
                </a:cubicBezTo>
                <a:cubicBezTo>
                  <a:pt x="14619" y="126745"/>
                  <a:pt x="17794" y="123041"/>
                  <a:pt x="13296" y="131772"/>
                </a:cubicBezTo>
                <a:cubicBezTo>
                  <a:pt x="8798" y="140503"/>
                  <a:pt x="2977" y="160612"/>
                  <a:pt x="2183" y="157172"/>
                </a:cubicBezTo>
                <a:cubicBezTo>
                  <a:pt x="1389" y="153732"/>
                  <a:pt x="-4961" y="134417"/>
                  <a:pt x="8533" y="111134"/>
                </a:cubicBezTo>
                <a:cubicBezTo>
                  <a:pt x="22027" y="87851"/>
                  <a:pt x="97169" y="1067"/>
                  <a:pt x="100608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: 図形 1363">
            <a:extLst>
              <a:ext uri="{FF2B5EF4-FFF2-40B4-BE49-F238E27FC236}">
                <a16:creationId xmlns:a16="http://schemas.microsoft.com/office/drawing/2014/main" id="{E7426BEB-BA02-4CD8-A6BC-35B419FF2823}"/>
              </a:ext>
            </a:extLst>
          </p:cNvPr>
          <p:cNvSpPr/>
          <p:nvPr/>
        </p:nvSpPr>
        <p:spPr>
          <a:xfrm>
            <a:off x="5657847" y="7060457"/>
            <a:ext cx="151376" cy="87123"/>
          </a:xfrm>
          <a:custGeom>
            <a:avLst/>
            <a:gdLst>
              <a:gd name="connsiteX0" fmla="*/ 3 w 151376"/>
              <a:gd name="connsiteY0" fmla="*/ 72181 h 87123"/>
              <a:gd name="connsiteX1" fmla="*/ 79378 w 151376"/>
              <a:gd name="connsiteY1" fmla="*/ 83293 h 87123"/>
              <a:gd name="connsiteX2" fmla="*/ 150816 w 151376"/>
              <a:gd name="connsiteY2" fmla="*/ 743 h 87123"/>
              <a:gd name="connsiteX3" fmla="*/ 111128 w 151376"/>
              <a:gd name="connsiteY3" fmla="*/ 43606 h 87123"/>
              <a:gd name="connsiteX4" fmla="*/ 82553 w 151376"/>
              <a:gd name="connsiteY4" fmla="*/ 61068 h 87123"/>
              <a:gd name="connsiteX5" fmla="*/ 3 w 151376"/>
              <a:gd name="connsiteY5" fmla="*/ 72181 h 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376" h="87123">
                <a:moveTo>
                  <a:pt x="3" y="72181"/>
                </a:moveTo>
                <a:cubicBezTo>
                  <a:pt x="-526" y="75885"/>
                  <a:pt x="54243" y="95199"/>
                  <a:pt x="79378" y="83293"/>
                </a:cubicBezTo>
                <a:cubicBezTo>
                  <a:pt x="104513" y="71387"/>
                  <a:pt x="145524" y="7357"/>
                  <a:pt x="150816" y="743"/>
                </a:cubicBezTo>
                <a:cubicBezTo>
                  <a:pt x="156108" y="-5871"/>
                  <a:pt x="122505" y="33552"/>
                  <a:pt x="111128" y="43606"/>
                </a:cubicBezTo>
                <a:cubicBezTo>
                  <a:pt x="99751" y="53660"/>
                  <a:pt x="96840" y="57099"/>
                  <a:pt x="82553" y="61068"/>
                </a:cubicBezTo>
                <a:cubicBezTo>
                  <a:pt x="68266" y="65037"/>
                  <a:pt x="532" y="68477"/>
                  <a:pt x="3" y="72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: 図形 1364">
            <a:extLst>
              <a:ext uri="{FF2B5EF4-FFF2-40B4-BE49-F238E27FC236}">
                <a16:creationId xmlns:a16="http://schemas.microsoft.com/office/drawing/2014/main" id="{B530E0FC-53D4-4A48-89AA-A58BD189F856}"/>
              </a:ext>
            </a:extLst>
          </p:cNvPr>
          <p:cNvSpPr/>
          <p:nvPr/>
        </p:nvSpPr>
        <p:spPr>
          <a:xfrm>
            <a:off x="5441947" y="7142800"/>
            <a:ext cx="235441" cy="60443"/>
          </a:xfrm>
          <a:custGeom>
            <a:avLst/>
            <a:gdLst>
              <a:gd name="connsiteX0" fmla="*/ 3 w 235441"/>
              <a:gd name="connsiteY0" fmla="*/ 56513 h 60443"/>
              <a:gd name="connsiteX1" fmla="*/ 93666 w 235441"/>
              <a:gd name="connsiteY1" fmla="*/ 54925 h 60443"/>
              <a:gd name="connsiteX2" fmla="*/ 233366 w 235441"/>
              <a:gd name="connsiteY2" fmla="*/ 950 h 60443"/>
              <a:gd name="connsiteX3" fmla="*/ 171453 w 235441"/>
              <a:gd name="connsiteY3" fmla="*/ 21588 h 60443"/>
              <a:gd name="connsiteX4" fmla="*/ 90491 w 235441"/>
              <a:gd name="connsiteY4" fmla="*/ 35875 h 60443"/>
              <a:gd name="connsiteX5" fmla="*/ 3 w 235441"/>
              <a:gd name="connsiteY5" fmla="*/ 56513 h 6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441" h="60443">
                <a:moveTo>
                  <a:pt x="3" y="56513"/>
                </a:moveTo>
                <a:cubicBezTo>
                  <a:pt x="532" y="59688"/>
                  <a:pt x="54772" y="64186"/>
                  <a:pt x="93666" y="54925"/>
                </a:cubicBezTo>
                <a:cubicBezTo>
                  <a:pt x="132560" y="45664"/>
                  <a:pt x="220401" y="6506"/>
                  <a:pt x="233366" y="950"/>
                </a:cubicBezTo>
                <a:cubicBezTo>
                  <a:pt x="246331" y="-4606"/>
                  <a:pt x="195266" y="15767"/>
                  <a:pt x="171453" y="21588"/>
                </a:cubicBezTo>
                <a:cubicBezTo>
                  <a:pt x="147640" y="27409"/>
                  <a:pt x="118008" y="31906"/>
                  <a:pt x="90491" y="35875"/>
                </a:cubicBezTo>
                <a:cubicBezTo>
                  <a:pt x="62974" y="39844"/>
                  <a:pt x="-526" y="53338"/>
                  <a:pt x="3" y="56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: 図形 1365">
            <a:extLst>
              <a:ext uri="{FF2B5EF4-FFF2-40B4-BE49-F238E27FC236}">
                <a16:creationId xmlns:a16="http://schemas.microsoft.com/office/drawing/2014/main" id="{836E42DF-53DA-4DA8-A892-CA01FA010BD1}"/>
              </a:ext>
            </a:extLst>
          </p:cNvPr>
          <p:cNvSpPr/>
          <p:nvPr/>
        </p:nvSpPr>
        <p:spPr>
          <a:xfrm>
            <a:off x="5387972" y="7140413"/>
            <a:ext cx="70166" cy="70413"/>
          </a:xfrm>
          <a:custGeom>
            <a:avLst/>
            <a:gdLst>
              <a:gd name="connsiteX0" fmla="*/ 3 w 70166"/>
              <a:gd name="connsiteY0" fmla="*/ 162 h 70413"/>
              <a:gd name="connsiteX1" fmla="*/ 65091 w 70166"/>
              <a:gd name="connsiteY1" fmla="*/ 68425 h 70413"/>
              <a:gd name="connsiteX2" fmla="*/ 61916 w 70166"/>
              <a:gd name="connsiteY2" fmla="*/ 49375 h 70413"/>
              <a:gd name="connsiteX3" fmla="*/ 3 w 70166"/>
              <a:gd name="connsiteY3" fmla="*/ 162 h 7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66" h="70413">
                <a:moveTo>
                  <a:pt x="3" y="162"/>
                </a:moveTo>
                <a:cubicBezTo>
                  <a:pt x="532" y="3337"/>
                  <a:pt x="54772" y="60223"/>
                  <a:pt x="65091" y="68425"/>
                </a:cubicBezTo>
                <a:cubicBezTo>
                  <a:pt x="75410" y="76627"/>
                  <a:pt x="67737" y="57312"/>
                  <a:pt x="61916" y="49375"/>
                </a:cubicBezTo>
                <a:cubicBezTo>
                  <a:pt x="56095" y="41438"/>
                  <a:pt x="-526" y="-3013"/>
                  <a:pt x="3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: 図形 1366">
            <a:extLst>
              <a:ext uri="{FF2B5EF4-FFF2-40B4-BE49-F238E27FC236}">
                <a16:creationId xmlns:a16="http://schemas.microsoft.com/office/drawing/2014/main" id="{1B4E6B92-9C4D-4288-ABA5-9121C37931DB}"/>
              </a:ext>
            </a:extLst>
          </p:cNvPr>
          <p:cNvSpPr/>
          <p:nvPr/>
        </p:nvSpPr>
        <p:spPr>
          <a:xfrm>
            <a:off x="5322766" y="6549805"/>
            <a:ext cx="140095" cy="44712"/>
          </a:xfrm>
          <a:custGeom>
            <a:avLst/>
            <a:gdLst>
              <a:gd name="connsiteX0" fmla="*/ 122 w 140095"/>
              <a:gd name="connsiteY0" fmla="*/ 44670 h 44712"/>
              <a:gd name="connsiteX1" fmla="*/ 79497 w 140095"/>
              <a:gd name="connsiteY1" fmla="*/ 1808 h 44712"/>
              <a:gd name="connsiteX2" fmla="*/ 139822 w 140095"/>
              <a:gd name="connsiteY2" fmla="*/ 8158 h 44712"/>
              <a:gd name="connsiteX3" fmla="*/ 98547 w 140095"/>
              <a:gd name="connsiteY3" fmla="*/ 9745 h 44712"/>
              <a:gd name="connsiteX4" fmla="*/ 122 w 140095"/>
              <a:gd name="connsiteY4" fmla="*/ 44670 h 4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95" h="44712">
                <a:moveTo>
                  <a:pt x="122" y="44670"/>
                </a:moveTo>
                <a:cubicBezTo>
                  <a:pt x="-3053" y="43347"/>
                  <a:pt x="56214" y="7893"/>
                  <a:pt x="79497" y="1808"/>
                </a:cubicBezTo>
                <a:cubicBezTo>
                  <a:pt x="102780" y="-4277"/>
                  <a:pt x="136647" y="6835"/>
                  <a:pt x="139822" y="8158"/>
                </a:cubicBezTo>
                <a:cubicBezTo>
                  <a:pt x="142997" y="9481"/>
                  <a:pt x="117862" y="3395"/>
                  <a:pt x="98547" y="9745"/>
                </a:cubicBezTo>
                <a:cubicBezTo>
                  <a:pt x="79232" y="16095"/>
                  <a:pt x="3297" y="45993"/>
                  <a:pt x="122" y="44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: 図形 1367">
            <a:extLst>
              <a:ext uri="{FF2B5EF4-FFF2-40B4-BE49-F238E27FC236}">
                <a16:creationId xmlns:a16="http://schemas.microsoft.com/office/drawing/2014/main" id="{0DA5D1B5-26B4-4DCF-A7C0-4028BB6684DA}"/>
              </a:ext>
            </a:extLst>
          </p:cNvPr>
          <p:cNvSpPr/>
          <p:nvPr/>
        </p:nvSpPr>
        <p:spPr>
          <a:xfrm>
            <a:off x="5587952" y="6607164"/>
            <a:ext cx="118219" cy="136536"/>
          </a:xfrm>
          <a:custGeom>
            <a:avLst/>
            <a:gdLst>
              <a:gd name="connsiteX0" fmla="*/ 20686 w 118219"/>
              <a:gd name="connsiteY0" fmla="*/ 11 h 136536"/>
              <a:gd name="connsiteX1" fmla="*/ 107998 w 118219"/>
              <a:gd name="connsiteY1" fmla="*/ 92086 h 136536"/>
              <a:gd name="connsiteX2" fmla="*/ 111173 w 118219"/>
              <a:gd name="connsiteY2" fmla="*/ 106374 h 136536"/>
              <a:gd name="connsiteX3" fmla="*/ 60373 w 118219"/>
              <a:gd name="connsiteY3" fmla="*/ 107961 h 136536"/>
              <a:gd name="connsiteX4" fmla="*/ 48 w 118219"/>
              <a:gd name="connsiteY4" fmla="*/ 136536 h 136536"/>
              <a:gd name="connsiteX5" fmla="*/ 50848 w 118219"/>
              <a:gd name="connsiteY5" fmla="*/ 107961 h 136536"/>
              <a:gd name="connsiteX6" fmla="*/ 87361 w 118219"/>
              <a:gd name="connsiteY6" fmla="*/ 98436 h 136536"/>
              <a:gd name="connsiteX7" fmla="*/ 20686 w 118219"/>
              <a:gd name="connsiteY7" fmla="*/ 11 h 13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219" h="136536">
                <a:moveTo>
                  <a:pt x="20686" y="11"/>
                </a:moveTo>
                <a:cubicBezTo>
                  <a:pt x="24125" y="-1047"/>
                  <a:pt x="92917" y="74359"/>
                  <a:pt x="107998" y="92086"/>
                </a:cubicBezTo>
                <a:cubicBezTo>
                  <a:pt x="123079" y="109813"/>
                  <a:pt x="119110" y="103728"/>
                  <a:pt x="111173" y="106374"/>
                </a:cubicBezTo>
                <a:cubicBezTo>
                  <a:pt x="103236" y="109020"/>
                  <a:pt x="78894" y="102934"/>
                  <a:pt x="60373" y="107961"/>
                </a:cubicBezTo>
                <a:cubicBezTo>
                  <a:pt x="41852" y="112988"/>
                  <a:pt x="1635" y="136536"/>
                  <a:pt x="48" y="136536"/>
                </a:cubicBezTo>
                <a:cubicBezTo>
                  <a:pt x="-1539" y="136536"/>
                  <a:pt x="36296" y="114311"/>
                  <a:pt x="50848" y="107961"/>
                </a:cubicBezTo>
                <a:cubicBezTo>
                  <a:pt x="65400" y="101611"/>
                  <a:pt x="91859" y="110607"/>
                  <a:pt x="87361" y="98436"/>
                </a:cubicBezTo>
                <a:cubicBezTo>
                  <a:pt x="82863" y="86265"/>
                  <a:pt x="17247" y="1069"/>
                  <a:pt x="2068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: 図形 1368">
            <a:extLst>
              <a:ext uri="{FF2B5EF4-FFF2-40B4-BE49-F238E27FC236}">
                <a16:creationId xmlns:a16="http://schemas.microsoft.com/office/drawing/2014/main" id="{6240BB70-6B12-4EE6-ADCF-343C614DB67B}"/>
              </a:ext>
            </a:extLst>
          </p:cNvPr>
          <p:cNvSpPr/>
          <p:nvPr/>
        </p:nvSpPr>
        <p:spPr>
          <a:xfrm>
            <a:off x="5641947" y="6764318"/>
            <a:ext cx="108352" cy="131870"/>
          </a:xfrm>
          <a:custGeom>
            <a:avLst/>
            <a:gdLst>
              <a:gd name="connsiteX0" fmla="*/ 65116 w 108352"/>
              <a:gd name="connsiteY0" fmla="*/ 20 h 131870"/>
              <a:gd name="connsiteX1" fmla="*/ 107978 w 108352"/>
              <a:gd name="connsiteY1" fmla="*/ 77807 h 131870"/>
              <a:gd name="connsiteX2" fmla="*/ 80991 w 108352"/>
              <a:gd name="connsiteY2" fmla="*/ 96857 h 131870"/>
              <a:gd name="connsiteX3" fmla="*/ 28 w 108352"/>
              <a:gd name="connsiteY3" fmla="*/ 131782 h 131870"/>
              <a:gd name="connsiteX4" fmla="*/ 90516 w 108352"/>
              <a:gd name="connsiteY4" fmla="*/ 85745 h 131870"/>
              <a:gd name="connsiteX5" fmla="*/ 65116 w 108352"/>
              <a:gd name="connsiteY5" fmla="*/ 20 h 13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52" h="131870">
                <a:moveTo>
                  <a:pt x="65116" y="20"/>
                </a:moveTo>
                <a:cubicBezTo>
                  <a:pt x="68026" y="-1303"/>
                  <a:pt x="105332" y="61668"/>
                  <a:pt x="107978" y="77807"/>
                </a:cubicBezTo>
                <a:cubicBezTo>
                  <a:pt x="110624" y="93946"/>
                  <a:pt x="98983" y="87861"/>
                  <a:pt x="80991" y="96857"/>
                </a:cubicBezTo>
                <a:cubicBezTo>
                  <a:pt x="62999" y="105853"/>
                  <a:pt x="-1559" y="133634"/>
                  <a:pt x="28" y="131782"/>
                </a:cubicBezTo>
                <a:cubicBezTo>
                  <a:pt x="1615" y="129930"/>
                  <a:pt x="78874" y="102414"/>
                  <a:pt x="90516" y="85745"/>
                </a:cubicBezTo>
                <a:cubicBezTo>
                  <a:pt x="102158" y="69076"/>
                  <a:pt x="62206" y="1343"/>
                  <a:pt x="65116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: 図形 1369">
            <a:extLst>
              <a:ext uri="{FF2B5EF4-FFF2-40B4-BE49-F238E27FC236}">
                <a16:creationId xmlns:a16="http://schemas.microsoft.com/office/drawing/2014/main" id="{A1F9A8CD-77B1-4582-9F75-D7EEB78EBF36}"/>
              </a:ext>
            </a:extLst>
          </p:cNvPr>
          <p:cNvSpPr/>
          <p:nvPr/>
        </p:nvSpPr>
        <p:spPr>
          <a:xfrm>
            <a:off x="5649363" y="6942120"/>
            <a:ext cx="100943" cy="84226"/>
          </a:xfrm>
          <a:custGeom>
            <a:avLst/>
            <a:gdLst>
              <a:gd name="connsiteX0" fmla="*/ 100562 w 100943"/>
              <a:gd name="connsiteY0" fmla="*/ 18 h 84226"/>
              <a:gd name="connsiteX1" fmla="*/ 56112 w 100943"/>
              <a:gd name="connsiteY1" fmla="*/ 57168 h 84226"/>
              <a:gd name="connsiteX2" fmla="*/ 550 w 100943"/>
              <a:gd name="connsiteY2" fmla="*/ 84155 h 84226"/>
              <a:gd name="connsiteX3" fmla="*/ 30712 w 100943"/>
              <a:gd name="connsiteY3" fmla="*/ 63518 h 84226"/>
              <a:gd name="connsiteX4" fmla="*/ 100562 w 100943"/>
              <a:gd name="connsiteY4" fmla="*/ 18 h 8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" h="84226">
                <a:moveTo>
                  <a:pt x="100562" y="18"/>
                </a:moveTo>
                <a:cubicBezTo>
                  <a:pt x="104795" y="-1040"/>
                  <a:pt x="72780" y="43145"/>
                  <a:pt x="56112" y="57168"/>
                </a:cubicBezTo>
                <a:cubicBezTo>
                  <a:pt x="39444" y="71191"/>
                  <a:pt x="4783" y="83097"/>
                  <a:pt x="550" y="84155"/>
                </a:cubicBezTo>
                <a:cubicBezTo>
                  <a:pt x="-3683" y="85213"/>
                  <a:pt x="17483" y="74366"/>
                  <a:pt x="30712" y="63518"/>
                </a:cubicBezTo>
                <a:cubicBezTo>
                  <a:pt x="43941" y="52670"/>
                  <a:pt x="96329" y="1076"/>
                  <a:pt x="100562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: 図形 1370">
            <a:extLst>
              <a:ext uri="{FF2B5EF4-FFF2-40B4-BE49-F238E27FC236}">
                <a16:creationId xmlns:a16="http://schemas.microsoft.com/office/drawing/2014/main" id="{2B3409CA-ADE2-4F8D-91FD-6D67C2E881D0}"/>
              </a:ext>
            </a:extLst>
          </p:cNvPr>
          <p:cNvSpPr/>
          <p:nvPr/>
        </p:nvSpPr>
        <p:spPr>
          <a:xfrm>
            <a:off x="5751063" y="6948475"/>
            <a:ext cx="41421" cy="127046"/>
          </a:xfrm>
          <a:custGeom>
            <a:avLst/>
            <a:gdLst>
              <a:gd name="connsiteX0" fmla="*/ 30612 w 41421"/>
              <a:gd name="connsiteY0" fmla="*/ 13 h 127046"/>
              <a:gd name="connsiteX1" fmla="*/ 40137 w 41421"/>
              <a:gd name="connsiteY1" fmla="*/ 79388 h 127046"/>
              <a:gd name="connsiteX2" fmla="*/ 450 w 41421"/>
              <a:gd name="connsiteY2" fmla="*/ 127013 h 127046"/>
              <a:gd name="connsiteX3" fmla="*/ 19500 w 41421"/>
              <a:gd name="connsiteY3" fmla="*/ 85738 h 127046"/>
              <a:gd name="connsiteX4" fmla="*/ 30612 w 41421"/>
              <a:gd name="connsiteY4" fmla="*/ 13 h 12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21" h="127046">
                <a:moveTo>
                  <a:pt x="30612" y="13"/>
                </a:moveTo>
                <a:cubicBezTo>
                  <a:pt x="34051" y="-1045"/>
                  <a:pt x="45164" y="58221"/>
                  <a:pt x="40137" y="79388"/>
                </a:cubicBezTo>
                <a:cubicBezTo>
                  <a:pt x="35110" y="100555"/>
                  <a:pt x="3889" y="125955"/>
                  <a:pt x="450" y="127013"/>
                </a:cubicBezTo>
                <a:cubicBezTo>
                  <a:pt x="-2989" y="128071"/>
                  <a:pt x="14208" y="103730"/>
                  <a:pt x="19500" y="85738"/>
                </a:cubicBezTo>
                <a:cubicBezTo>
                  <a:pt x="24792" y="67746"/>
                  <a:pt x="27173" y="1071"/>
                  <a:pt x="3061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: 図形 1371">
            <a:extLst>
              <a:ext uri="{FF2B5EF4-FFF2-40B4-BE49-F238E27FC236}">
                <a16:creationId xmlns:a16="http://schemas.microsoft.com/office/drawing/2014/main" id="{3B45BE26-8BFF-4770-B4C3-343176F645DF}"/>
              </a:ext>
            </a:extLst>
          </p:cNvPr>
          <p:cNvSpPr/>
          <p:nvPr/>
        </p:nvSpPr>
        <p:spPr>
          <a:xfrm>
            <a:off x="5413525" y="6543615"/>
            <a:ext cx="104250" cy="65163"/>
          </a:xfrm>
          <a:custGeom>
            <a:avLst/>
            <a:gdLst>
              <a:gd name="connsiteX0" fmla="*/ 101450 w 104250"/>
              <a:gd name="connsiteY0" fmla="*/ 60 h 65163"/>
              <a:gd name="connsiteX1" fmla="*/ 99863 w 104250"/>
              <a:gd name="connsiteY1" fmla="*/ 54035 h 65163"/>
              <a:gd name="connsiteX2" fmla="*/ 79225 w 104250"/>
              <a:gd name="connsiteY2" fmla="*/ 50860 h 65163"/>
              <a:gd name="connsiteX3" fmla="*/ 1438 w 104250"/>
              <a:gd name="connsiteY3" fmla="*/ 65148 h 65163"/>
              <a:gd name="connsiteX4" fmla="*/ 31600 w 104250"/>
              <a:gd name="connsiteY4" fmla="*/ 47685 h 65163"/>
              <a:gd name="connsiteX5" fmla="*/ 68113 w 104250"/>
              <a:gd name="connsiteY5" fmla="*/ 42923 h 65163"/>
              <a:gd name="connsiteX6" fmla="*/ 101450 w 104250"/>
              <a:gd name="connsiteY6" fmla="*/ 60 h 6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50" h="65163">
                <a:moveTo>
                  <a:pt x="101450" y="60"/>
                </a:moveTo>
                <a:cubicBezTo>
                  <a:pt x="106742" y="1912"/>
                  <a:pt x="103567" y="45568"/>
                  <a:pt x="99863" y="54035"/>
                </a:cubicBezTo>
                <a:cubicBezTo>
                  <a:pt x="96159" y="62502"/>
                  <a:pt x="95629" y="49008"/>
                  <a:pt x="79225" y="50860"/>
                </a:cubicBezTo>
                <a:cubicBezTo>
                  <a:pt x="62821" y="52712"/>
                  <a:pt x="9375" y="65677"/>
                  <a:pt x="1438" y="65148"/>
                </a:cubicBezTo>
                <a:cubicBezTo>
                  <a:pt x="-6500" y="64619"/>
                  <a:pt x="20488" y="51389"/>
                  <a:pt x="31600" y="47685"/>
                </a:cubicBezTo>
                <a:cubicBezTo>
                  <a:pt x="42712" y="43981"/>
                  <a:pt x="57794" y="46627"/>
                  <a:pt x="68113" y="42923"/>
                </a:cubicBezTo>
                <a:cubicBezTo>
                  <a:pt x="78432" y="39219"/>
                  <a:pt x="96158" y="-1792"/>
                  <a:pt x="101450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: 図形 1372">
            <a:extLst>
              <a:ext uri="{FF2B5EF4-FFF2-40B4-BE49-F238E27FC236}">
                <a16:creationId xmlns:a16="http://schemas.microsoft.com/office/drawing/2014/main" id="{02914025-3A4D-4786-9D50-EB8478C18424}"/>
              </a:ext>
            </a:extLst>
          </p:cNvPr>
          <p:cNvSpPr/>
          <p:nvPr/>
        </p:nvSpPr>
        <p:spPr>
          <a:xfrm>
            <a:off x="5083050" y="6594926"/>
            <a:ext cx="193996" cy="231514"/>
          </a:xfrm>
          <a:custGeom>
            <a:avLst/>
            <a:gdLst>
              <a:gd name="connsiteX0" fmla="*/ 193800 w 193996"/>
              <a:gd name="connsiteY0" fmla="*/ 1137 h 231514"/>
              <a:gd name="connsiteX1" fmla="*/ 85850 w 193996"/>
              <a:gd name="connsiteY1" fmla="*/ 50349 h 231514"/>
              <a:gd name="connsiteX2" fmla="*/ 17588 w 193996"/>
              <a:gd name="connsiteY2" fmla="*/ 131312 h 231514"/>
              <a:gd name="connsiteX3" fmla="*/ 125 w 193996"/>
              <a:gd name="connsiteY3" fmla="*/ 229737 h 231514"/>
              <a:gd name="connsiteX4" fmla="*/ 11238 w 193996"/>
              <a:gd name="connsiteY4" fmla="*/ 190049 h 231514"/>
              <a:gd name="connsiteX5" fmla="*/ 38225 w 193996"/>
              <a:gd name="connsiteY5" fmla="*/ 131312 h 231514"/>
              <a:gd name="connsiteX6" fmla="*/ 57275 w 193996"/>
              <a:gd name="connsiteY6" fmla="*/ 97974 h 231514"/>
              <a:gd name="connsiteX7" fmla="*/ 193800 w 193996"/>
              <a:gd name="connsiteY7" fmla="*/ 1137 h 23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996" h="231514">
                <a:moveTo>
                  <a:pt x="193800" y="1137"/>
                </a:moveTo>
                <a:cubicBezTo>
                  <a:pt x="198563" y="-6801"/>
                  <a:pt x="115219" y="28653"/>
                  <a:pt x="85850" y="50349"/>
                </a:cubicBezTo>
                <a:cubicBezTo>
                  <a:pt x="56481" y="72045"/>
                  <a:pt x="31875" y="101414"/>
                  <a:pt x="17588" y="131312"/>
                </a:cubicBezTo>
                <a:cubicBezTo>
                  <a:pt x="3300" y="161210"/>
                  <a:pt x="1183" y="219948"/>
                  <a:pt x="125" y="229737"/>
                </a:cubicBezTo>
                <a:cubicBezTo>
                  <a:pt x="-933" y="239526"/>
                  <a:pt x="4888" y="206453"/>
                  <a:pt x="11238" y="190049"/>
                </a:cubicBezTo>
                <a:cubicBezTo>
                  <a:pt x="17588" y="173645"/>
                  <a:pt x="30552" y="146658"/>
                  <a:pt x="38225" y="131312"/>
                </a:cubicBezTo>
                <a:cubicBezTo>
                  <a:pt x="45898" y="115966"/>
                  <a:pt x="35579" y="116230"/>
                  <a:pt x="57275" y="97974"/>
                </a:cubicBezTo>
                <a:cubicBezTo>
                  <a:pt x="78971" y="79718"/>
                  <a:pt x="189037" y="9075"/>
                  <a:pt x="193800" y="1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: 図形 1373">
            <a:extLst>
              <a:ext uri="{FF2B5EF4-FFF2-40B4-BE49-F238E27FC236}">
                <a16:creationId xmlns:a16="http://schemas.microsoft.com/office/drawing/2014/main" id="{6AD8E744-20E6-419D-BF32-753988C8D43F}"/>
              </a:ext>
            </a:extLst>
          </p:cNvPr>
          <p:cNvSpPr/>
          <p:nvPr/>
        </p:nvSpPr>
        <p:spPr>
          <a:xfrm>
            <a:off x="5050890" y="6845097"/>
            <a:ext cx="74490" cy="155876"/>
          </a:xfrm>
          <a:custGeom>
            <a:avLst/>
            <a:gdLst>
              <a:gd name="connsiteX0" fmla="*/ 19585 w 74490"/>
              <a:gd name="connsiteY0" fmla="*/ 203 h 155876"/>
              <a:gd name="connsiteX1" fmla="*/ 535 w 74490"/>
              <a:gd name="connsiteY1" fmla="*/ 70053 h 155876"/>
              <a:gd name="connsiteX2" fmla="*/ 11648 w 74490"/>
              <a:gd name="connsiteY2" fmla="*/ 111328 h 155876"/>
              <a:gd name="connsiteX3" fmla="*/ 73560 w 74490"/>
              <a:gd name="connsiteY3" fmla="*/ 155778 h 155876"/>
              <a:gd name="connsiteX4" fmla="*/ 46573 w 74490"/>
              <a:gd name="connsiteY4" fmla="*/ 122441 h 155876"/>
              <a:gd name="connsiteX5" fmla="*/ 14823 w 74490"/>
              <a:gd name="connsiteY5" fmla="*/ 93866 h 155876"/>
              <a:gd name="connsiteX6" fmla="*/ 19585 w 74490"/>
              <a:gd name="connsiteY6" fmla="*/ 203 h 15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90" h="155876">
                <a:moveTo>
                  <a:pt x="19585" y="203"/>
                </a:moveTo>
                <a:cubicBezTo>
                  <a:pt x="17204" y="-3766"/>
                  <a:pt x="1858" y="51532"/>
                  <a:pt x="535" y="70053"/>
                </a:cubicBezTo>
                <a:cubicBezTo>
                  <a:pt x="-788" y="88574"/>
                  <a:pt x="-523" y="97041"/>
                  <a:pt x="11648" y="111328"/>
                </a:cubicBezTo>
                <a:cubicBezTo>
                  <a:pt x="23819" y="125615"/>
                  <a:pt x="67739" y="153926"/>
                  <a:pt x="73560" y="155778"/>
                </a:cubicBezTo>
                <a:cubicBezTo>
                  <a:pt x="79381" y="157630"/>
                  <a:pt x="56362" y="132760"/>
                  <a:pt x="46573" y="122441"/>
                </a:cubicBezTo>
                <a:cubicBezTo>
                  <a:pt x="36784" y="112122"/>
                  <a:pt x="20379" y="110270"/>
                  <a:pt x="14823" y="93866"/>
                </a:cubicBezTo>
                <a:cubicBezTo>
                  <a:pt x="9267" y="77462"/>
                  <a:pt x="21966" y="4172"/>
                  <a:pt x="19585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: 図形 1374">
            <a:extLst>
              <a:ext uri="{FF2B5EF4-FFF2-40B4-BE49-F238E27FC236}">
                <a16:creationId xmlns:a16="http://schemas.microsoft.com/office/drawing/2014/main" id="{4A989A8B-ACE6-40EC-B055-A41B25D73DE3}"/>
              </a:ext>
            </a:extLst>
          </p:cNvPr>
          <p:cNvSpPr/>
          <p:nvPr/>
        </p:nvSpPr>
        <p:spPr>
          <a:xfrm>
            <a:off x="5089510" y="6851482"/>
            <a:ext cx="42850" cy="76983"/>
          </a:xfrm>
          <a:custGeom>
            <a:avLst/>
            <a:gdLst>
              <a:gd name="connsiteX0" fmla="*/ 15 w 42850"/>
              <a:gd name="connsiteY0" fmla="*/ 168 h 76983"/>
              <a:gd name="connsiteX1" fmla="*/ 36528 w 42850"/>
              <a:gd name="connsiteY1" fmla="*/ 58906 h 76983"/>
              <a:gd name="connsiteX2" fmla="*/ 39703 w 42850"/>
              <a:gd name="connsiteY2" fmla="*/ 76368 h 76983"/>
              <a:gd name="connsiteX3" fmla="*/ 41290 w 42850"/>
              <a:gd name="connsiteY3" fmla="*/ 41443 h 76983"/>
              <a:gd name="connsiteX4" fmla="*/ 15 w 42850"/>
              <a:gd name="connsiteY4" fmla="*/ 168 h 7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0" h="76983">
                <a:moveTo>
                  <a:pt x="15" y="168"/>
                </a:moveTo>
                <a:cubicBezTo>
                  <a:pt x="-779" y="3078"/>
                  <a:pt x="29913" y="46206"/>
                  <a:pt x="36528" y="58906"/>
                </a:cubicBezTo>
                <a:cubicBezTo>
                  <a:pt x="43143" y="71606"/>
                  <a:pt x="38909" y="79278"/>
                  <a:pt x="39703" y="76368"/>
                </a:cubicBezTo>
                <a:cubicBezTo>
                  <a:pt x="40497" y="73458"/>
                  <a:pt x="45259" y="49910"/>
                  <a:pt x="41290" y="41443"/>
                </a:cubicBezTo>
                <a:cubicBezTo>
                  <a:pt x="37321" y="32976"/>
                  <a:pt x="809" y="-2742"/>
                  <a:pt x="15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: 図形 1375">
            <a:extLst>
              <a:ext uri="{FF2B5EF4-FFF2-40B4-BE49-F238E27FC236}">
                <a16:creationId xmlns:a16="http://schemas.microsoft.com/office/drawing/2014/main" id="{2BD043D4-05D6-4D36-AD0B-01204B32FE77}"/>
              </a:ext>
            </a:extLst>
          </p:cNvPr>
          <p:cNvSpPr/>
          <p:nvPr/>
        </p:nvSpPr>
        <p:spPr>
          <a:xfrm>
            <a:off x="5108510" y="6974825"/>
            <a:ext cx="112630" cy="153060"/>
          </a:xfrm>
          <a:custGeom>
            <a:avLst/>
            <a:gdLst>
              <a:gd name="connsiteX0" fmla="*/ 65 w 112630"/>
              <a:gd name="connsiteY0" fmla="*/ 650 h 153060"/>
              <a:gd name="connsiteX1" fmla="*/ 79440 w 112630"/>
              <a:gd name="connsiteY1" fmla="*/ 32400 h 153060"/>
              <a:gd name="connsiteX2" fmla="*/ 109603 w 112630"/>
              <a:gd name="connsiteY2" fmla="*/ 84788 h 153060"/>
              <a:gd name="connsiteX3" fmla="*/ 109603 w 112630"/>
              <a:gd name="connsiteY3" fmla="*/ 119713 h 153060"/>
              <a:gd name="connsiteX4" fmla="*/ 92140 w 112630"/>
              <a:gd name="connsiteY4" fmla="*/ 153050 h 153060"/>
              <a:gd name="connsiteX5" fmla="*/ 98490 w 112630"/>
              <a:gd name="connsiteY5" fmla="*/ 122888 h 153060"/>
              <a:gd name="connsiteX6" fmla="*/ 98490 w 112630"/>
              <a:gd name="connsiteY6" fmla="*/ 91138 h 153060"/>
              <a:gd name="connsiteX7" fmla="*/ 93728 w 112630"/>
              <a:gd name="connsiteY7" fmla="*/ 60975 h 153060"/>
              <a:gd name="connsiteX8" fmla="*/ 65 w 112630"/>
              <a:gd name="connsiteY8" fmla="*/ 650 h 15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30" h="153060">
                <a:moveTo>
                  <a:pt x="65" y="650"/>
                </a:moveTo>
                <a:cubicBezTo>
                  <a:pt x="-2316" y="-4112"/>
                  <a:pt x="61184" y="18377"/>
                  <a:pt x="79440" y="32400"/>
                </a:cubicBezTo>
                <a:cubicBezTo>
                  <a:pt x="97696" y="46423"/>
                  <a:pt x="104576" y="70236"/>
                  <a:pt x="109603" y="84788"/>
                </a:cubicBezTo>
                <a:cubicBezTo>
                  <a:pt x="114630" y="99340"/>
                  <a:pt x="112514" y="108336"/>
                  <a:pt x="109603" y="119713"/>
                </a:cubicBezTo>
                <a:cubicBezTo>
                  <a:pt x="106693" y="131090"/>
                  <a:pt x="93992" y="152521"/>
                  <a:pt x="92140" y="153050"/>
                </a:cubicBezTo>
                <a:cubicBezTo>
                  <a:pt x="90288" y="153579"/>
                  <a:pt x="97432" y="133207"/>
                  <a:pt x="98490" y="122888"/>
                </a:cubicBezTo>
                <a:cubicBezTo>
                  <a:pt x="99548" y="112569"/>
                  <a:pt x="99284" y="101457"/>
                  <a:pt x="98490" y="91138"/>
                </a:cubicBezTo>
                <a:cubicBezTo>
                  <a:pt x="97696" y="80819"/>
                  <a:pt x="102988" y="72881"/>
                  <a:pt x="93728" y="60975"/>
                </a:cubicBezTo>
                <a:cubicBezTo>
                  <a:pt x="84468" y="49069"/>
                  <a:pt x="2446" y="5412"/>
                  <a:pt x="65" y="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: 図形 1376">
            <a:extLst>
              <a:ext uri="{FF2B5EF4-FFF2-40B4-BE49-F238E27FC236}">
                <a16:creationId xmlns:a16="http://schemas.microsoft.com/office/drawing/2014/main" id="{DFA722A2-A885-4926-ACB0-2D038AC276A8}"/>
              </a:ext>
            </a:extLst>
          </p:cNvPr>
          <p:cNvSpPr/>
          <p:nvPr/>
        </p:nvSpPr>
        <p:spPr>
          <a:xfrm>
            <a:off x="5065482" y="6983273"/>
            <a:ext cx="135382" cy="130748"/>
          </a:xfrm>
          <a:custGeom>
            <a:avLst/>
            <a:gdLst>
              <a:gd name="connsiteX0" fmla="*/ 231 w 135382"/>
              <a:gd name="connsiteY0" fmla="*/ 140 h 130748"/>
              <a:gd name="connsiteX1" fmla="*/ 73256 w 135382"/>
              <a:gd name="connsiteY1" fmla="*/ 47765 h 130748"/>
              <a:gd name="connsiteX2" fmla="*/ 133581 w 135382"/>
              <a:gd name="connsiteY2" fmla="*/ 130315 h 130748"/>
              <a:gd name="connsiteX3" fmla="*/ 117706 w 135382"/>
              <a:gd name="connsiteY3" fmla="*/ 79515 h 130748"/>
              <a:gd name="connsiteX4" fmla="*/ 98656 w 135382"/>
              <a:gd name="connsiteY4" fmla="*/ 62052 h 130748"/>
              <a:gd name="connsiteX5" fmla="*/ 231 w 135382"/>
              <a:gd name="connsiteY5" fmla="*/ 140 h 13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382" h="130748">
                <a:moveTo>
                  <a:pt x="231" y="140"/>
                </a:moveTo>
                <a:cubicBezTo>
                  <a:pt x="-4002" y="-2241"/>
                  <a:pt x="51031" y="26069"/>
                  <a:pt x="73256" y="47765"/>
                </a:cubicBezTo>
                <a:cubicBezTo>
                  <a:pt x="95481" y="69461"/>
                  <a:pt x="126173" y="125023"/>
                  <a:pt x="133581" y="130315"/>
                </a:cubicBezTo>
                <a:cubicBezTo>
                  <a:pt x="140989" y="135607"/>
                  <a:pt x="123527" y="90892"/>
                  <a:pt x="117706" y="79515"/>
                </a:cubicBezTo>
                <a:cubicBezTo>
                  <a:pt x="111885" y="68138"/>
                  <a:pt x="113473" y="71577"/>
                  <a:pt x="98656" y="62052"/>
                </a:cubicBezTo>
                <a:cubicBezTo>
                  <a:pt x="83839" y="52527"/>
                  <a:pt x="4464" y="2521"/>
                  <a:pt x="231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: 図形 1377">
            <a:extLst>
              <a:ext uri="{FF2B5EF4-FFF2-40B4-BE49-F238E27FC236}">
                <a16:creationId xmlns:a16="http://schemas.microsoft.com/office/drawing/2014/main" id="{0775379B-D713-4DF3-AE12-16ED32FBA3AB}"/>
              </a:ext>
            </a:extLst>
          </p:cNvPr>
          <p:cNvSpPr/>
          <p:nvPr/>
        </p:nvSpPr>
        <p:spPr>
          <a:xfrm>
            <a:off x="5205404" y="7007206"/>
            <a:ext cx="64743" cy="106761"/>
          </a:xfrm>
          <a:custGeom>
            <a:avLst/>
            <a:gdLst>
              <a:gd name="connsiteX0" fmla="*/ 26996 w 64743"/>
              <a:gd name="connsiteY0" fmla="*/ 19 h 106761"/>
              <a:gd name="connsiteX1" fmla="*/ 50809 w 64743"/>
              <a:gd name="connsiteY1" fmla="*/ 87332 h 106761"/>
              <a:gd name="connsiteX2" fmla="*/ 9 w 64743"/>
              <a:gd name="connsiteY2" fmla="*/ 106382 h 106761"/>
              <a:gd name="connsiteX3" fmla="*/ 55571 w 64743"/>
              <a:gd name="connsiteY3" fmla="*/ 98444 h 106761"/>
              <a:gd name="connsiteX4" fmla="*/ 63509 w 64743"/>
              <a:gd name="connsiteY4" fmla="*/ 79394 h 106761"/>
              <a:gd name="connsiteX5" fmla="*/ 26996 w 64743"/>
              <a:gd name="connsiteY5" fmla="*/ 19 h 10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743" h="106761">
                <a:moveTo>
                  <a:pt x="26996" y="19"/>
                </a:moveTo>
                <a:cubicBezTo>
                  <a:pt x="24879" y="1342"/>
                  <a:pt x="55307" y="69605"/>
                  <a:pt x="50809" y="87332"/>
                </a:cubicBezTo>
                <a:cubicBezTo>
                  <a:pt x="46311" y="105059"/>
                  <a:pt x="-785" y="104530"/>
                  <a:pt x="9" y="106382"/>
                </a:cubicBezTo>
                <a:cubicBezTo>
                  <a:pt x="803" y="108234"/>
                  <a:pt x="44988" y="102942"/>
                  <a:pt x="55571" y="98444"/>
                </a:cubicBezTo>
                <a:cubicBezTo>
                  <a:pt x="66154" y="93946"/>
                  <a:pt x="65626" y="92359"/>
                  <a:pt x="63509" y="79394"/>
                </a:cubicBezTo>
                <a:cubicBezTo>
                  <a:pt x="61392" y="66429"/>
                  <a:pt x="29113" y="-1304"/>
                  <a:pt x="26996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: 図形 1378">
            <a:extLst>
              <a:ext uri="{FF2B5EF4-FFF2-40B4-BE49-F238E27FC236}">
                <a16:creationId xmlns:a16="http://schemas.microsoft.com/office/drawing/2014/main" id="{8DA8F6B0-5B33-411A-8616-EC0EF876D95F}"/>
              </a:ext>
            </a:extLst>
          </p:cNvPr>
          <p:cNvSpPr/>
          <p:nvPr/>
        </p:nvSpPr>
        <p:spPr>
          <a:xfrm>
            <a:off x="5322132" y="6973879"/>
            <a:ext cx="118309" cy="95291"/>
          </a:xfrm>
          <a:custGeom>
            <a:avLst/>
            <a:gdLst>
              <a:gd name="connsiteX0" fmla="*/ 118231 w 118309"/>
              <a:gd name="connsiteY0" fmla="*/ 9 h 95291"/>
              <a:gd name="connsiteX1" fmla="*/ 24568 w 118309"/>
              <a:gd name="connsiteY1" fmla="*/ 61921 h 95291"/>
              <a:gd name="connsiteX2" fmla="*/ 11868 w 118309"/>
              <a:gd name="connsiteY2" fmla="*/ 95259 h 95291"/>
              <a:gd name="connsiteX3" fmla="*/ 7106 w 118309"/>
              <a:gd name="connsiteY3" fmla="*/ 66684 h 95291"/>
              <a:gd name="connsiteX4" fmla="*/ 118231 w 118309"/>
              <a:gd name="connsiteY4" fmla="*/ 9 h 9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9" h="95291">
                <a:moveTo>
                  <a:pt x="118231" y="9"/>
                </a:moveTo>
                <a:cubicBezTo>
                  <a:pt x="121141" y="-785"/>
                  <a:pt x="42295" y="46046"/>
                  <a:pt x="24568" y="61921"/>
                </a:cubicBezTo>
                <a:cubicBezTo>
                  <a:pt x="6841" y="77796"/>
                  <a:pt x="14778" y="94465"/>
                  <a:pt x="11868" y="95259"/>
                </a:cubicBezTo>
                <a:cubicBezTo>
                  <a:pt x="8958" y="96053"/>
                  <a:pt x="-10092" y="82295"/>
                  <a:pt x="7106" y="66684"/>
                </a:cubicBezTo>
                <a:cubicBezTo>
                  <a:pt x="24304" y="51074"/>
                  <a:pt x="115321" y="803"/>
                  <a:pt x="118231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: 図形 1379">
            <a:extLst>
              <a:ext uri="{FF2B5EF4-FFF2-40B4-BE49-F238E27FC236}">
                <a16:creationId xmlns:a16="http://schemas.microsoft.com/office/drawing/2014/main" id="{0EA26CD4-7C55-470E-B85A-D2AF1765942F}"/>
              </a:ext>
            </a:extLst>
          </p:cNvPr>
          <p:cNvSpPr/>
          <p:nvPr/>
        </p:nvSpPr>
        <p:spPr>
          <a:xfrm>
            <a:off x="5226666" y="6815138"/>
            <a:ext cx="143879" cy="119068"/>
          </a:xfrm>
          <a:custGeom>
            <a:avLst/>
            <a:gdLst>
              <a:gd name="connsiteX0" fmla="*/ 143847 w 143879"/>
              <a:gd name="connsiteY0" fmla="*/ 0 h 119068"/>
              <a:gd name="connsiteX1" fmla="*/ 21609 w 143879"/>
              <a:gd name="connsiteY1" fmla="*/ 92075 h 119068"/>
              <a:gd name="connsiteX2" fmla="*/ 18434 w 143879"/>
              <a:gd name="connsiteY2" fmla="*/ 119062 h 119068"/>
              <a:gd name="connsiteX3" fmla="*/ 8909 w 143879"/>
              <a:gd name="connsiteY3" fmla="*/ 90487 h 119068"/>
              <a:gd name="connsiteX4" fmla="*/ 143847 w 143879"/>
              <a:gd name="connsiteY4" fmla="*/ 0 h 11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79" h="119068">
                <a:moveTo>
                  <a:pt x="143847" y="0"/>
                </a:moveTo>
                <a:cubicBezTo>
                  <a:pt x="145964" y="265"/>
                  <a:pt x="42511" y="72231"/>
                  <a:pt x="21609" y="92075"/>
                </a:cubicBezTo>
                <a:cubicBezTo>
                  <a:pt x="707" y="111919"/>
                  <a:pt x="20551" y="119327"/>
                  <a:pt x="18434" y="119062"/>
                </a:cubicBezTo>
                <a:cubicBezTo>
                  <a:pt x="16317" y="118797"/>
                  <a:pt x="-14903" y="111389"/>
                  <a:pt x="8909" y="90487"/>
                </a:cubicBezTo>
                <a:cubicBezTo>
                  <a:pt x="32721" y="69585"/>
                  <a:pt x="141730" y="-265"/>
                  <a:pt x="14384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: 図形 1380">
            <a:extLst>
              <a:ext uri="{FF2B5EF4-FFF2-40B4-BE49-F238E27FC236}">
                <a16:creationId xmlns:a16="http://schemas.microsoft.com/office/drawing/2014/main" id="{D001E52A-674B-45CA-B1F5-13B18B12123B}"/>
              </a:ext>
            </a:extLst>
          </p:cNvPr>
          <p:cNvSpPr/>
          <p:nvPr/>
        </p:nvSpPr>
        <p:spPr>
          <a:xfrm>
            <a:off x="5158131" y="6656335"/>
            <a:ext cx="112465" cy="143049"/>
          </a:xfrm>
          <a:custGeom>
            <a:avLst/>
            <a:gdLst>
              <a:gd name="connsiteX0" fmla="*/ 112369 w 112465"/>
              <a:gd name="connsiteY0" fmla="*/ 53 h 143049"/>
              <a:gd name="connsiteX1" fmla="*/ 23469 w 112465"/>
              <a:gd name="connsiteY1" fmla="*/ 82603 h 143049"/>
              <a:gd name="connsiteX2" fmla="*/ 17119 w 112465"/>
              <a:gd name="connsiteY2" fmla="*/ 142928 h 143049"/>
              <a:gd name="connsiteX3" fmla="*/ 4419 w 112465"/>
              <a:gd name="connsiteY3" fmla="*/ 95303 h 143049"/>
              <a:gd name="connsiteX4" fmla="*/ 112369 w 112465"/>
              <a:gd name="connsiteY4" fmla="*/ 53 h 14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65" h="143049">
                <a:moveTo>
                  <a:pt x="112369" y="53"/>
                </a:moveTo>
                <a:cubicBezTo>
                  <a:pt x="115544" y="-2064"/>
                  <a:pt x="39344" y="58791"/>
                  <a:pt x="23469" y="82603"/>
                </a:cubicBezTo>
                <a:cubicBezTo>
                  <a:pt x="7594" y="106416"/>
                  <a:pt x="20294" y="140811"/>
                  <a:pt x="17119" y="142928"/>
                </a:cubicBezTo>
                <a:cubicBezTo>
                  <a:pt x="13944" y="145045"/>
                  <a:pt x="-9604" y="119115"/>
                  <a:pt x="4419" y="95303"/>
                </a:cubicBezTo>
                <a:cubicBezTo>
                  <a:pt x="18442" y="71491"/>
                  <a:pt x="109194" y="2170"/>
                  <a:pt x="112369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: 図形 1381">
            <a:extLst>
              <a:ext uri="{FF2B5EF4-FFF2-40B4-BE49-F238E27FC236}">
                <a16:creationId xmlns:a16="http://schemas.microsoft.com/office/drawing/2014/main" id="{080FFBF0-0AB6-4392-900A-88CD6B3A612C}"/>
              </a:ext>
            </a:extLst>
          </p:cNvPr>
          <p:cNvSpPr/>
          <p:nvPr/>
        </p:nvSpPr>
        <p:spPr>
          <a:xfrm>
            <a:off x="5632450" y="6834035"/>
            <a:ext cx="144713" cy="95756"/>
          </a:xfrm>
          <a:custGeom>
            <a:avLst/>
            <a:gdLst>
              <a:gd name="connsiteX0" fmla="*/ 0 w 144713"/>
              <a:gd name="connsiteY0" fmla="*/ 95403 h 95756"/>
              <a:gd name="connsiteX1" fmla="*/ 125413 w 144713"/>
              <a:gd name="connsiteY1" fmla="*/ 66828 h 95756"/>
              <a:gd name="connsiteX2" fmla="*/ 136525 w 144713"/>
              <a:gd name="connsiteY2" fmla="*/ 60478 h 95756"/>
              <a:gd name="connsiteX3" fmla="*/ 144463 w 144713"/>
              <a:gd name="connsiteY3" fmla="*/ 153 h 95756"/>
              <a:gd name="connsiteX4" fmla="*/ 127000 w 144713"/>
              <a:gd name="connsiteY4" fmla="*/ 44603 h 95756"/>
              <a:gd name="connsiteX5" fmla="*/ 0 w 144713"/>
              <a:gd name="connsiteY5" fmla="*/ 95403 h 9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13" h="95756">
                <a:moveTo>
                  <a:pt x="0" y="95403"/>
                </a:moveTo>
                <a:cubicBezTo>
                  <a:pt x="-264" y="99107"/>
                  <a:pt x="102659" y="72649"/>
                  <a:pt x="125413" y="66828"/>
                </a:cubicBezTo>
                <a:cubicBezTo>
                  <a:pt x="148167" y="61007"/>
                  <a:pt x="133350" y="71591"/>
                  <a:pt x="136525" y="60478"/>
                </a:cubicBezTo>
                <a:cubicBezTo>
                  <a:pt x="139700" y="49365"/>
                  <a:pt x="146051" y="2799"/>
                  <a:pt x="144463" y="153"/>
                </a:cubicBezTo>
                <a:cubicBezTo>
                  <a:pt x="142876" y="-2493"/>
                  <a:pt x="146050" y="29786"/>
                  <a:pt x="127000" y="44603"/>
                </a:cubicBezTo>
                <a:cubicBezTo>
                  <a:pt x="107950" y="59420"/>
                  <a:pt x="264" y="91699"/>
                  <a:pt x="0" y="95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: 図形 1382">
            <a:extLst>
              <a:ext uri="{FF2B5EF4-FFF2-40B4-BE49-F238E27FC236}">
                <a16:creationId xmlns:a16="http://schemas.microsoft.com/office/drawing/2014/main" id="{B2567537-DF94-4719-8A02-218EC3E44648}"/>
              </a:ext>
            </a:extLst>
          </p:cNvPr>
          <p:cNvSpPr/>
          <p:nvPr/>
        </p:nvSpPr>
        <p:spPr>
          <a:xfrm>
            <a:off x="5492399" y="6728936"/>
            <a:ext cx="187676" cy="80523"/>
          </a:xfrm>
          <a:custGeom>
            <a:avLst/>
            <a:gdLst>
              <a:gd name="connsiteX0" fmla="*/ 3526 w 187676"/>
              <a:gd name="connsiteY0" fmla="*/ 79852 h 80523"/>
              <a:gd name="connsiteX1" fmla="*/ 155926 w 187676"/>
              <a:gd name="connsiteY1" fmla="*/ 10002 h 80523"/>
              <a:gd name="connsiteX2" fmla="*/ 187676 w 187676"/>
              <a:gd name="connsiteY2" fmla="*/ 477 h 80523"/>
              <a:gd name="connsiteX3" fmla="*/ 59089 w 187676"/>
              <a:gd name="connsiteY3" fmla="*/ 43339 h 80523"/>
              <a:gd name="connsiteX4" fmla="*/ 3526 w 187676"/>
              <a:gd name="connsiteY4" fmla="*/ 79852 h 8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676" h="80523">
                <a:moveTo>
                  <a:pt x="3526" y="79852"/>
                </a:moveTo>
                <a:cubicBezTo>
                  <a:pt x="19665" y="74296"/>
                  <a:pt x="125234" y="23231"/>
                  <a:pt x="155926" y="10002"/>
                </a:cubicBezTo>
                <a:cubicBezTo>
                  <a:pt x="186618" y="-3227"/>
                  <a:pt x="187676" y="477"/>
                  <a:pt x="187676" y="477"/>
                </a:cubicBezTo>
                <a:cubicBezTo>
                  <a:pt x="171537" y="6033"/>
                  <a:pt x="87929" y="31697"/>
                  <a:pt x="59089" y="43339"/>
                </a:cubicBezTo>
                <a:cubicBezTo>
                  <a:pt x="30250" y="54981"/>
                  <a:pt x="-12613" y="85408"/>
                  <a:pt x="3526" y="79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: 図形 1383">
            <a:extLst>
              <a:ext uri="{FF2B5EF4-FFF2-40B4-BE49-F238E27FC236}">
                <a16:creationId xmlns:a16="http://schemas.microsoft.com/office/drawing/2014/main" id="{81B05F31-5B69-4F3F-AB46-79F625504E7B}"/>
              </a:ext>
            </a:extLst>
          </p:cNvPr>
          <p:cNvSpPr/>
          <p:nvPr/>
        </p:nvSpPr>
        <p:spPr>
          <a:xfrm>
            <a:off x="5468230" y="6694484"/>
            <a:ext cx="24571" cy="77842"/>
          </a:xfrm>
          <a:custGeom>
            <a:avLst/>
            <a:gdLst>
              <a:gd name="connsiteX0" fmla="*/ 7058 w 24571"/>
              <a:gd name="connsiteY0" fmla="*/ 4 h 77842"/>
              <a:gd name="connsiteX1" fmla="*/ 7058 w 24571"/>
              <a:gd name="connsiteY1" fmla="*/ 61916 h 77842"/>
              <a:gd name="connsiteX2" fmla="*/ 24520 w 24571"/>
              <a:gd name="connsiteY2" fmla="*/ 77791 h 77842"/>
              <a:gd name="connsiteX3" fmla="*/ 708 w 24571"/>
              <a:gd name="connsiteY3" fmla="*/ 58741 h 77842"/>
              <a:gd name="connsiteX4" fmla="*/ 7058 w 24571"/>
              <a:gd name="connsiteY4" fmla="*/ 4 h 7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1" h="77842">
                <a:moveTo>
                  <a:pt x="7058" y="4"/>
                </a:moveTo>
                <a:cubicBezTo>
                  <a:pt x="8116" y="533"/>
                  <a:pt x="4148" y="48951"/>
                  <a:pt x="7058" y="61916"/>
                </a:cubicBezTo>
                <a:cubicBezTo>
                  <a:pt x="9968" y="74881"/>
                  <a:pt x="25578" y="78320"/>
                  <a:pt x="24520" y="77791"/>
                </a:cubicBezTo>
                <a:cubicBezTo>
                  <a:pt x="23462" y="77262"/>
                  <a:pt x="3883" y="66414"/>
                  <a:pt x="708" y="58741"/>
                </a:cubicBezTo>
                <a:cubicBezTo>
                  <a:pt x="-2467" y="51068"/>
                  <a:pt x="6000" y="-525"/>
                  <a:pt x="705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: 図形 1384">
            <a:extLst>
              <a:ext uri="{FF2B5EF4-FFF2-40B4-BE49-F238E27FC236}">
                <a16:creationId xmlns:a16="http://schemas.microsoft.com/office/drawing/2014/main" id="{F38D5C6E-E096-4563-BAB5-C9A6C10C480D}"/>
              </a:ext>
            </a:extLst>
          </p:cNvPr>
          <p:cNvSpPr/>
          <p:nvPr/>
        </p:nvSpPr>
        <p:spPr>
          <a:xfrm>
            <a:off x="5803852" y="6714673"/>
            <a:ext cx="130452" cy="122820"/>
          </a:xfrm>
          <a:custGeom>
            <a:avLst/>
            <a:gdLst>
              <a:gd name="connsiteX0" fmla="*/ 130223 w 130452"/>
              <a:gd name="connsiteY0" fmla="*/ 452 h 122820"/>
              <a:gd name="connsiteX1" fmla="*/ 46086 w 130452"/>
              <a:gd name="connsiteY1" fmla="*/ 90940 h 122820"/>
              <a:gd name="connsiteX2" fmla="*/ 42911 w 130452"/>
              <a:gd name="connsiteY2" fmla="*/ 122690 h 122820"/>
              <a:gd name="connsiteX3" fmla="*/ 31798 w 130452"/>
              <a:gd name="connsiteY3" fmla="*/ 81415 h 122820"/>
              <a:gd name="connsiteX4" fmla="*/ 48 w 130452"/>
              <a:gd name="connsiteY4" fmla="*/ 29027 h 122820"/>
              <a:gd name="connsiteX5" fmla="*/ 39736 w 130452"/>
              <a:gd name="connsiteY5" fmla="*/ 95702 h 122820"/>
              <a:gd name="connsiteX6" fmla="*/ 69898 w 130452"/>
              <a:gd name="connsiteY6" fmla="*/ 57602 h 122820"/>
              <a:gd name="connsiteX7" fmla="*/ 130223 w 130452"/>
              <a:gd name="connsiteY7" fmla="*/ 452 h 12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452" h="122820">
                <a:moveTo>
                  <a:pt x="130223" y="452"/>
                </a:moveTo>
                <a:cubicBezTo>
                  <a:pt x="126254" y="6008"/>
                  <a:pt x="60638" y="70567"/>
                  <a:pt x="46086" y="90940"/>
                </a:cubicBezTo>
                <a:cubicBezTo>
                  <a:pt x="31534" y="111313"/>
                  <a:pt x="45292" y="124277"/>
                  <a:pt x="42911" y="122690"/>
                </a:cubicBezTo>
                <a:cubicBezTo>
                  <a:pt x="40530" y="121103"/>
                  <a:pt x="38942" y="97025"/>
                  <a:pt x="31798" y="81415"/>
                </a:cubicBezTo>
                <a:cubicBezTo>
                  <a:pt x="24654" y="65805"/>
                  <a:pt x="-1275" y="26646"/>
                  <a:pt x="48" y="29027"/>
                </a:cubicBezTo>
                <a:cubicBezTo>
                  <a:pt x="1371" y="31408"/>
                  <a:pt x="28094" y="90940"/>
                  <a:pt x="39736" y="95702"/>
                </a:cubicBezTo>
                <a:cubicBezTo>
                  <a:pt x="51378" y="100464"/>
                  <a:pt x="54288" y="73212"/>
                  <a:pt x="69898" y="57602"/>
                </a:cubicBezTo>
                <a:cubicBezTo>
                  <a:pt x="85508" y="41992"/>
                  <a:pt x="134192" y="-5104"/>
                  <a:pt x="130223" y="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: 図形 1385">
            <a:extLst>
              <a:ext uri="{FF2B5EF4-FFF2-40B4-BE49-F238E27FC236}">
                <a16:creationId xmlns:a16="http://schemas.microsoft.com/office/drawing/2014/main" id="{84C2B6FE-2D58-449A-A1B5-E0D458CFF46A}"/>
              </a:ext>
            </a:extLst>
          </p:cNvPr>
          <p:cNvSpPr/>
          <p:nvPr/>
        </p:nvSpPr>
        <p:spPr>
          <a:xfrm>
            <a:off x="6434138" y="6736948"/>
            <a:ext cx="163534" cy="78629"/>
          </a:xfrm>
          <a:custGeom>
            <a:avLst/>
            <a:gdLst>
              <a:gd name="connsiteX0" fmla="*/ 0 w 163534"/>
              <a:gd name="connsiteY0" fmla="*/ 402 h 78629"/>
              <a:gd name="connsiteX1" fmla="*/ 134937 w 163534"/>
              <a:gd name="connsiteY1" fmla="*/ 51202 h 78629"/>
              <a:gd name="connsiteX2" fmla="*/ 163512 w 163534"/>
              <a:gd name="connsiteY2" fmla="*/ 78190 h 78629"/>
              <a:gd name="connsiteX3" fmla="*/ 133350 w 163534"/>
              <a:gd name="connsiteY3" fmla="*/ 30565 h 78629"/>
              <a:gd name="connsiteX4" fmla="*/ 0 w 163534"/>
              <a:gd name="connsiteY4" fmla="*/ 402 h 7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34" h="78629">
                <a:moveTo>
                  <a:pt x="0" y="402"/>
                </a:moveTo>
                <a:cubicBezTo>
                  <a:pt x="264" y="3841"/>
                  <a:pt x="107685" y="38237"/>
                  <a:pt x="134937" y="51202"/>
                </a:cubicBezTo>
                <a:cubicBezTo>
                  <a:pt x="162189" y="64167"/>
                  <a:pt x="163776" y="81629"/>
                  <a:pt x="163512" y="78190"/>
                </a:cubicBezTo>
                <a:cubicBezTo>
                  <a:pt x="163248" y="74751"/>
                  <a:pt x="161925" y="44852"/>
                  <a:pt x="133350" y="30565"/>
                </a:cubicBezTo>
                <a:cubicBezTo>
                  <a:pt x="104775" y="16278"/>
                  <a:pt x="-264" y="-3037"/>
                  <a:pt x="0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: 図形 1386">
            <a:extLst>
              <a:ext uri="{FF2B5EF4-FFF2-40B4-BE49-F238E27FC236}">
                <a16:creationId xmlns:a16="http://schemas.microsoft.com/office/drawing/2014/main" id="{FDB84046-D6D1-4C7F-8CE8-6B3653157795}"/>
              </a:ext>
            </a:extLst>
          </p:cNvPr>
          <p:cNvSpPr/>
          <p:nvPr/>
        </p:nvSpPr>
        <p:spPr>
          <a:xfrm>
            <a:off x="6704633" y="6292438"/>
            <a:ext cx="185884" cy="42627"/>
          </a:xfrm>
          <a:custGeom>
            <a:avLst/>
            <a:gdLst>
              <a:gd name="connsiteX0" fmla="*/ 967 w 185884"/>
              <a:gd name="connsiteY0" fmla="*/ 2000 h 42627"/>
              <a:gd name="connsiteX1" fmla="*/ 99392 w 185884"/>
              <a:gd name="connsiteY1" fmla="*/ 6762 h 42627"/>
              <a:gd name="connsiteX2" fmla="*/ 180355 w 185884"/>
              <a:gd name="connsiteY2" fmla="*/ 41687 h 42627"/>
              <a:gd name="connsiteX3" fmla="*/ 162892 w 185884"/>
              <a:gd name="connsiteY3" fmla="*/ 30575 h 42627"/>
              <a:gd name="connsiteX4" fmla="*/ 967 w 185884"/>
              <a:gd name="connsiteY4" fmla="*/ 2000 h 4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84" h="42627">
                <a:moveTo>
                  <a:pt x="967" y="2000"/>
                </a:moveTo>
                <a:cubicBezTo>
                  <a:pt x="-9616" y="-1969"/>
                  <a:pt x="69494" y="148"/>
                  <a:pt x="99392" y="6762"/>
                </a:cubicBezTo>
                <a:cubicBezTo>
                  <a:pt x="129290" y="13376"/>
                  <a:pt x="169772" y="37718"/>
                  <a:pt x="180355" y="41687"/>
                </a:cubicBezTo>
                <a:cubicBezTo>
                  <a:pt x="190938" y="45656"/>
                  <a:pt x="186969" y="36131"/>
                  <a:pt x="162892" y="30575"/>
                </a:cubicBezTo>
                <a:cubicBezTo>
                  <a:pt x="138815" y="25019"/>
                  <a:pt x="11550" y="5969"/>
                  <a:pt x="967" y="2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: 図形 1387">
            <a:extLst>
              <a:ext uri="{FF2B5EF4-FFF2-40B4-BE49-F238E27FC236}">
                <a16:creationId xmlns:a16="http://schemas.microsoft.com/office/drawing/2014/main" id="{A55909F7-0383-4A19-B6D2-4953183468C0}"/>
              </a:ext>
            </a:extLst>
          </p:cNvPr>
          <p:cNvSpPr/>
          <p:nvPr/>
        </p:nvSpPr>
        <p:spPr>
          <a:xfrm>
            <a:off x="6895843" y="6413500"/>
            <a:ext cx="78229" cy="184214"/>
          </a:xfrm>
          <a:custGeom>
            <a:avLst/>
            <a:gdLst>
              <a:gd name="connsiteX0" fmla="*/ 78045 w 78229"/>
              <a:gd name="connsiteY0" fmla="*/ 0 h 184214"/>
              <a:gd name="connsiteX1" fmla="*/ 46295 w 78229"/>
              <a:gd name="connsiteY1" fmla="*/ 80963 h 184214"/>
              <a:gd name="connsiteX2" fmla="*/ 14545 w 78229"/>
              <a:gd name="connsiteY2" fmla="*/ 171450 h 184214"/>
              <a:gd name="connsiteX3" fmla="*/ 257 w 78229"/>
              <a:gd name="connsiteY3" fmla="*/ 182563 h 184214"/>
              <a:gd name="connsiteX4" fmla="*/ 25657 w 78229"/>
              <a:gd name="connsiteY4" fmla="*/ 161925 h 184214"/>
              <a:gd name="connsiteX5" fmla="*/ 57407 w 78229"/>
              <a:gd name="connsiteY5" fmla="*/ 82550 h 184214"/>
              <a:gd name="connsiteX6" fmla="*/ 78045 w 78229"/>
              <a:gd name="connsiteY6" fmla="*/ 0 h 18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229" h="184214">
                <a:moveTo>
                  <a:pt x="78045" y="0"/>
                </a:moveTo>
                <a:cubicBezTo>
                  <a:pt x="76193" y="-264"/>
                  <a:pt x="56878" y="52388"/>
                  <a:pt x="46295" y="80963"/>
                </a:cubicBezTo>
                <a:cubicBezTo>
                  <a:pt x="35712" y="109538"/>
                  <a:pt x="22218" y="154517"/>
                  <a:pt x="14545" y="171450"/>
                </a:cubicBezTo>
                <a:cubicBezTo>
                  <a:pt x="6872" y="188383"/>
                  <a:pt x="-1595" y="184150"/>
                  <a:pt x="257" y="182563"/>
                </a:cubicBezTo>
                <a:cubicBezTo>
                  <a:pt x="2109" y="180976"/>
                  <a:pt x="16132" y="178594"/>
                  <a:pt x="25657" y="161925"/>
                </a:cubicBezTo>
                <a:cubicBezTo>
                  <a:pt x="35182" y="145256"/>
                  <a:pt x="47353" y="105569"/>
                  <a:pt x="57407" y="82550"/>
                </a:cubicBezTo>
                <a:cubicBezTo>
                  <a:pt x="67461" y="59531"/>
                  <a:pt x="79897" y="264"/>
                  <a:pt x="7804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: 図形 1388">
            <a:extLst>
              <a:ext uri="{FF2B5EF4-FFF2-40B4-BE49-F238E27FC236}">
                <a16:creationId xmlns:a16="http://schemas.microsoft.com/office/drawing/2014/main" id="{BB49EBF1-76D0-4ABD-B493-3280C3A309A1}"/>
              </a:ext>
            </a:extLst>
          </p:cNvPr>
          <p:cNvSpPr/>
          <p:nvPr/>
        </p:nvSpPr>
        <p:spPr>
          <a:xfrm>
            <a:off x="4195661" y="5249850"/>
            <a:ext cx="71730" cy="315010"/>
          </a:xfrm>
          <a:custGeom>
            <a:avLst/>
            <a:gdLst>
              <a:gd name="connsiteX0" fmla="*/ 102 w 71730"/>
              <a:gd name="connsiteY0" fmla="*/ 13 h 315010"/>
              <a:gd name="connsiteX1" fmla="*/ 57252 w 71730"/>
              <a:gd name="connsiteY1" fmla="*/ 80975 h 315010"/>
              <a:gd name="connsiteX2" fmla="*/ 62014 w 71730"/>
              <a:gd name="connsiteY2" fmla="*/ 144475 h 315010"/>
              <a:gd name="connsiteX3" fmla="*/ 71539 w 71730"/>
              <a:gd name="connsiteY3" fmla="*/ 314338 h 315010"/>
              <a:gd name="connsiteX4" fmla="*/ 52489 w 71730"/>
              <a:gd name="connsiteY4" fmla="*/ 200038 h 315010"/>
              <a:gd name="connsiteX5" fmla="*/ 47727 w 71730"/>
              <a:gd name="connsiteY5" fmla="*/ 106375 h 315010"/>
              <a:gd name="connsiteX6" fmla="*/ 42964 w 71730"/>
              <a:gd name="connsiteY6" fmla="*/ 74625 h 315010"/>
              <a:gd name="connsiteX7" fmla="*/ 102 w 71730"/>
              <a:gd name="connsiteY7" fmla="*/ 13 h 31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30" h="315010">
                <a:moveTo>
                  <a:pt x="102" y="13"/>
                </a:moveTo>
                <a:cubicBezTo>
                  <a:pt x="2483" y="1071"/>
                  <a:pt x="46933" y="56898"/>
                  <a:pt x="57252" y="80975"/>
                </a:cubicBezTo>
                <a:cubicBezTo>
                  <a:pt x="67571" y="105052"/>
                  <a:pt x="59633" y="105581"/>
                  <a:pt x="62014" y="144475"/>
                </a:cubicBezTo>
                <a:cubicBezTo>
                  <a:pt x="64395" y="183369"/>
                  <a:pt x="73127" y="305078"/>
                  <a:pt x="71539" y="314338"/>
                </a:cubicBezTo>
                <a:cubicBezTo>
                  <a:pt x="69952" y="323599"/>
                  <a:pt x="56458" y="234698"/>
                  <a:pt x="52489" y="200038"/>
                </a:cubicBezTo>
                <a:cubicBezTo>
                  <a:pt x="48520" y="165378"/>
                  <a:pt x="49314" y="127277"/>
                  <a:pt x="47727" y="106375"/>
                </a:cubicBezTo>
                <a:cubicBezTo>
                  <a:pt x="46140" y="85473"/>
                  <a:pt x="48256" y="87060"/>
                  <a:pt x="42964" y="74625"/>
                </a:cubicBezTo>
                <a:cubicBezTo>
                  <a:pt x="37672" y="62190"/>
                  <a:pt x="-2279" y="-1045"/>
                  <a:pt x="10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: 図形 1389">
            <a:extLst>
              <a:ext uri="{FF2B5EF4-FFF2-40B4-BE49-F238E27FC236}">
                <a16:creationId xmlns:a16="http://schemas.microsoft.com/office/drawing/2014/main" id="{C8C2A3AB-7188-44EA-A2DF-440451A53B37}"/>
              </a:ext>
            </a:extLst>
          </p:cNvPr>
          <p:cNvSpPr/>
          <p:nvPr/>
        </p:nvSpPr>
        <p:spPr>
          <a:xfrm>
            <a:off x="4171934" y="5283946"/>
            <a:ext cx="88967" cy="578221"/>
          </a:xfrm>
          <a:custGeom>
            <a:avLst/>
            <a:gdLst>
              <a:gd name="connsiteX0" fmla="*/ 16 w 88967"/>
              <a:gd name="connsiteY0" fmla="*/ 842 h 578221"/>
              <a:gd name="connsiteX1" fmla="*/ 61929 w 88967"/>
              <a:gd name="connsiteY1" fmla="*/ 62754 h 578221"/>
              <a:gd name="connsiteX2" fmla="*/ 66691 w 88967"/>
              <a:gd name="connsiteY2" fmla="*/ 227854 h 578221"/>
              <a:gd name="connsiteX3" fmla="*/ 79391 w 88967"/>
              <a:gd name="connsiteY3" fmla="*/ 281829 h 578221"/>
              <a:gd name="connsiteX4" fmla="*/ 71454 w 88967"/>
              <a:gd name="connsiteY4" fmla="*/ 394542 h 578221"/>
              <a:gd name="connsiteX5" fmla="*/ 87329 w 88967"/>
              <a:gd name="connsiteY5" fmla="*/ 570754 h 578221"/>
              <a:gd name="connsiteX6" fmla="*/ 84154 w 88967"/>
              <a:gd name="connsiteY6" fmla="*/ 531067 h 578221"/>
              <a:gd name="connsiteX7" fmla="*/ 49229 w 88967"/>
              <a:gd name="connsiteY7" fmla="*/ 399304 h 578221"/>
              <a:gd name="connsiteX8" fmla="*/ 66691 w 88967"/>
              <a:gd name="connsiteY8" fmla="*/ 275479 h 578221"/>
              <a:gd name="connsiteX9" fmla="*/ 55579 w 88967"/>
              <a:gd name="connsiteY9" fmla="*/ 216742 h 578221"/>
              <a:gd name="connsiteX10" fmla="*/ 55579 w 88967"/>
              <a:gd name="connsiteY10" fmla="*/ 100854 h 578221"/>
              <a:gd name="connsiteX11" fmla="*/ 16 w 88967"/>
              <a:gd name="connsiteY11" fmla="*/ 842 h 57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967" h="578221">
                <a:moveTo>
                  <a:pt x="16" y="842"/>
                </a:moveTo>
                <a:cubicBezTo>
                  <a:pt x="1074" y="-5508"/>
                  <a:pt x="50817" y="24919"/>
                  <a:pt x="61929" y="62754"/>
                </a:cubicBezTo>
                <a:cubicBezTo>
                  <a:pt x="73041" y="100589"/>
                  <a:pt x="63781" y="191342"/>
                  <a:pt x="66691" y="227854"/>
                </a:cubicBezTo>
                <a:cubicBezTo>
                  <a:pt x="69601" y="264366"/>
                  <a:pt x="78597" y="254048"/>
                  <a:pt x="79391" y="281829"/>
                </a:cubicBezTo>
                <a:cubicBezTo>
                  <a:pt x="80185" y="309610"/>
                  <a:pt x="70131" y="346388"/>
                  <a:pt x="71454" y="394542"/>
                </a:cubicBezTo>
                <a:cubicBezTo>
                  <a:pt x="72777" y="442696"/>
                  <a:pt x="85212" y="548000"/>
                  <a:pt x="87329" y="570754"/>
                </a:cubicBezTo>
                <a:cubicBezTo>
                  <a:pt x="89446" y="593508"/>
                  <a:pt x="90504" y="559642"/>
                  <a:pt x="84154" y="531067"/>
                </a:cubicBezTo>
                <a:cubicBezTo>
                  <a:pt x="77804" y="502492"/>
                  <a:pt x="52139" y="441902"/>
                  <a:pt x="49229" y="399304"/>
                </a:cubicBezTo>
                <a:cubicBezTo>
                  <a:pt x="46319" y="356706"/>
                  <a:pt x="65633" y="305906"/>
                  <a:pt x="66691" y="275479"/>
                </a:cubicBezTo>
                <a:cubicBezTo>
                  <a:pt x="67749" y="245052"/>
                  <a:pt x="57431" y="245846"/>
                  <a:pt x="55579" y="216742"/>
                </a:cubicBezTo>
                <a:cubicBezTo>
                  <a:pt x="53727" y="187638"/>
                  <a:pt x="60606" y="135779"/>
                  <a:pt x="55579" y="100854"/>
                </a:cubicBezTo>
                <a:cubicBezTo>
                  <a:pt x="50552" y="65929"/>
                  <a:pt x="-1042" y="7192"/>
                  <a:pt x="16" y="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: 図形 1390">
            <a:extLst>
              <a:ext uri="{FF2B5EF4-FFF2-40B4-BE49-F238E27FC236}">
                <a16:creationId xmlns:a16="http://schemas.microsoft.com/office/drawing/2014/main" id="{6993B7A8-0DE9-40F1-A2EC-05EEB7246917}"/>
              </a:ext>
            </a:extLst>
          </p:cNvPr>
          <p:cNvSpPr/>
          <p:nvPr/>
        </p:nvSpPr>
        <p:spPr>
          <a:xfrm>
            <a:off x="4248847" y="5888822"/>
            <a:ext cx="39043" cy="508408"/>
          </a:xfrm>
          <a:custGeom>
            <a:avLst/>
            <a:gdLst>
              <a:gd name="connsiteX0" fmla="*/ 29466 w 39043"/>
              <a:gd name="connsiteY0" fmla="*/ 803 h 508408"/>
              <a:gd name="connsiteX1" fmla="*/ 38991 w 39043"/>
              <a:gd name="connsiteY1" fmla="*/ 204003 h 508408"/>
              <a:gd name="connsiteX2" fmla="*/ 24703 w 39043"/>
              <a:gd name="connsiteY2" fmla="*/ 377041 h 508408"/>
              <a:gd name="connsiteX3" fmla="*/ 891 w 39043"/>
              <a:gd name="connsiteY3" fmla="*/ 507216 h 508408"/>
              <a:gd name="connsiteX4" fmla="*/ 7241 w 39043"/>
              <a:gd name="connsiteY4" fmla="*/ 432603 h 508408"/>
              <a:gd name="connsiteX5" fmla="*/ 27878 w 39043"/>
              <a:gd name="connsiteY5" fmla="*/ 283378 h 508408"/>
              <a:gd name="connsiteX6" fmla="*/ 29466 w 39043"/>
              <a:gd name="connsiteY6" fmla="*/ 803 h 50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43" h="508408">
                <a:moveTo>
                  <a:pt x="29466" y="803"/>
                </a:moveTo>
                <a:cubicBezTo>
                  <a:pt x="31318" y="-12426"/>
                  <a:pt x="39785" y="141297"/>
                  <a:pt x="38991" y="204003"/>
                </a:cubicBezTo>
                <a:cubicBezTo>
                  <a:pt x="38197" y="266709"/>
                  <a:pt x="31053" y="326506"/>
                  <a:pt x="24703" y="377041"/>
                </a:cubicBezTo>
                <a:cubicBezTo>
                  <a:pt x="18353" y="427577"/>
                  <a:pt x="3801" y="497956"/>
                  <a:pt x="891" y="507216"/>
                </a:cubicBezTo>
                <a:cubicBezTo>
                  <a:pt x="-2019" y="516476"/>
                  <a:pt x="2743" y="469909"/>
                  <a:pt x="7241" y="432603"/>
                </a:cubicBezTo>
                <a:cubicBezTo>
                  <a:pt x="11739" y="395297"/>
                  <a:pt x="23909" y="354551"/>
                  <a:pt x="27878" y="283378"/>
                </a:cubicBezTo>
                <a:cubicBezTo>
                  <a:pt x="31847" y="212205"/>
                  <a:pt x="27614" y="14032"/>
                  <a:pt x="29466" y="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: 図形 1391">
            <a:extLst>
              <a:ext uri="{FF2B5EF4-FFF2-40B4-BE49-F238E27FC236}">
                <a16:creationId xmlns:a16="http://schemas.microsoft.com/office/drawing/2014/main" id="{1793BE42-C298-4AF1-BFD8-CB32A425FEB3}"/>
              </a:ext>
            </a:extLst>
          </p:cNvPr>
          <p:cNvSpPr/>
          <p:nvPr/>
        </p:nvSpPr>
        <p:spPr>
          <a:xfrm>
            <a:off x="4151292" y="5846679"/>
            <a:ext cx="83278" cy="108088"/>
          </a:xfrm>
          <a:custGeom>
            <a:avLst/>
            <a:gdLst>
              <a:gd name="connsiteX0" fmla="*/ 21 w 83278"/>
              <a:gd name="connsiteY0" fmla="*/ 84 h 108088"/>
              <a:gd name="connsiteX1" fmla="*/ 74633 w 83278"/>
              <a:gd name="connsiteY1" fmla="*/ 39771 h 108088"/>
              <a:gd name="connsiteX2" fmla="*/ 74633 w 83278"/>
              <a:gd name="connsiteY2" fmla="*/ 74696 h 108088"/>
              <a:gd name="connsiteX3" fmla="*/ 11133 w 83278"/>
              <a:gd name="connsiteY3" fmla="*/ 108034 h 108088"/>
              <a:gd name="connsiteX4" fmla="*/ 66696 w 83278"/>
              <a:gd name="connsiteY4" fmla="*/ 66759 h 108088"/>
              <a:gd name="connsiteX5" fmla="*/ 66696 w 83278"/>
              <a:gd name="connsiteY5" fmla="*/ 50884 h 108088"/>
              <a:gd name="connsiteX6" fmla="*/ 21 w 83278"/>
              <a:gd name="connsiteY6" fmla="*/ 84 h 10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278" h="108088">
                <a:moveTo>
                  <a:pt x="21" y="84"/>
                </a:moveTo>
                <a:cubicBezTo>
                  <a:pt x="1344" y="-1768"/>
                  <a:pt x="62198" y="27336"/>
                  <a:pt x="74633" y="39771"/>
                </a:cubicBezTo>
                <a:cubicBezTo>
                  <a:pt x="87068" y="52206"/>
                  <a:pt x="85216" y="63319"/>
                  <a:pt x="74633" y="74696"/>
                </a:cubicBezTo>
                <a:cubicBezTo>
                  <a:pt x="64050" y="86073"/>
                  <a:pt x="12456" y="109357"/>
                  <a:pt x="11133" y="108034"/>
                </a:cubicBezTo>
                <a:cubicBezTo>
                  <a:pt x="9810" y="106711"/>
                  <a:pt x="57436" y="76284"/>
                  <a:pt x="66696" y="66759"/>
                </a:cubicBezTo>
                <a:cubicBezTo>
                  <a:pt x="75956" y="57234"/>
                  <a:pt x="74369" y="59086"/>
                  <a:pt x="66696" y="50884"/>
                </a:cubicBezTo>
                <a:cubicBezTo>
                  <a:pt x="59023" y="42682"/>
                  <a:pt x="-1302" y="1936"/>
                  <a:pt x="21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: 図形 1392">
            <a:extLst>
              <a:ext uri="{FF2B5EF4-FFF2-40B4-BE49-F238E27FC236}">
                <a16:creationId xmlns:a16="http://schemas.microsoft.com/office/drawing/2014/main" id="{8E8253DB-0B26-42E5-B012-B3B7E856310B}"/>
              </a:ext>
            </a:extLst>
          </p:cNvPr>
          <p:cNvSpPr/>
          <p:nvPr/>
        </p:nvSpPr>
        <p:spPr>
          <a:xfrm>
            <a:off x="4130589" y="5848305"/>
            <a:ext cx="51019" cy="111229"/>
          </a:xfrm>
          <a:custGeom>
            <a:avLst/>
            <a:gdLst>
              <a:gd name="connsiteX0" fmla="*/ 50886 w 51019"/>
              <a:gd name="connsiteY0" fmla="*/ 45 h 111229"/>
              <a:gd name="connsiteX1" fmla="*/ 86 w 51019"/>
              <a:gd name="connsiteY1" fmla="*/ 57195 h 111229"/>
              <a:gd name="connsiteX2" fmla="*/ 38186 w 51019"/>
              <a:gd name="connsiteY2" fmla="*/ 111170 h 111229"/>
              <a:gd name="connsiteX3" fmla="*/ 15961 w 51019"/>
              <a:gd name="connsiteY3" fmla="*/ 66720 h 111229"/>
              <a:gd name="connsiteX4" fmla="*/ 50886 w 51019"/>
              <a:gd name="connsiteY4" fmla="*/ 45 h 11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19" h="111229">
                <a:moveTo>
                  <a:pt x="50886" y="45"/>
                </a:moveTo>
                <a:cubicBezTo>
                  <a:pt x="48240" y="-1543"/>
                  <a:pt x="2203" y="38674"/>
                  <a:pt x="86" y="57195"/>
                </a:cubicBezTo>
                <a:cubicBezTo>
                  <a:pt x="-2031" y="75716"/>
                  <a:pt x="35540" y="109583"/>
                  <a:pt x="38186" y="111170"/>
                </a:cubicBezTo>
                <a:cubicBezTo>
                  <a:pt x="40832" y="112758"/>
                  <a:pt x="15961" y="82066"/>
                  <a:pt x="15961" y="66720"/>
                </a:cubicBezTo>
                <a:cubicBezTo>
                  <a:pt x="15961" y="51374"/>
                  <a:pt x="53532" y="1633"/>
                  <a:pt x="50886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: 図形 1393">
            <a:extLst>
              <a:ext uri="{FF2B5EF4-FFF2-40B4-BE49-F238E27FC236}">
                <a16:creationId xmlns:a16="http://schemas.microsoft.com/office/drawing/2014/main" id="{C90FDA92-017B-45F7-8FDB-1E0604C32D0D}"/>
              </a:ext>
            </a:extLst>
          </p:cNvPr>
          <p:cNvSpPr/>
          <p:nvPr/>
        </p:nvSpPr>
        <p:spPr>
          <a:xfrm>
            <a:off x="3538538" y="5511800"/>
            <a:ext cx="36360" cy="104775"/>
          </a:xfrm>
          <a:custGeom>
            <a:avLst/>
            <a:gdLst>
              <a:gd name="connsiteX0" fmla="*/ 0 w 36360"/>
              <a:gd name="connsiteY0" fmla="*/ 0 h 104775"/>
              <a:gd name="connsiteX1" fmla="*/ 34925 w 36360"/>
              <a:gd name="connsiteY1" fmla="*/ 68263 h 104775"/>
              <a:gd name="connsiteX2" fmla="*/ 30162 w 36360"/>
              <a:gd name="connsiteY2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60" h="104775">
                <a:moveTo>
                  <a:pt x="0" y="0"/>
                </a:moveTo>
                <a:cubicBezTo>
                  <a:pt x="14949" y="25400"/>
                  <a:pt x="29898" y="50801"/>
                  <a:pt x="34925" y="68263"/>
                </a:cubicBezTo>
                <a:cubicBezTo>
                  <a:pt x="39952" y="85725"/>
                  <a:pt x="30162" y="104775"/>
                  <a:pt x="30162" y="10477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: 図形 1394">
            <a:extLst>
              <a:ext uri="{FF2B5EF4-FFF2-40B4-BE49-F238E27FC236}">
                <a16:creationId xmlns:a16="http://schemas.microsoft.com/office/drawing/2014/main" id="{B796D4C3-2CEE-4B70-8FCB-5C1F295D59C8}"/>
              </a:ext>
            </a:extLst>
          </p:cNvPr>
          <p:cNvSpPr/>
          <p:nvPr/>
        </p:nvSpPr>
        <p:spPr>
          <a:xfrm>
            <a:off x="4168737" y="5330775"/>
            <a:ext cx="46383" cy="97067"/>
          </a:xfrm>
          <a:custGeom>
            <a:avLst/>
            <a:gdLst>
              <a:gd name="connsiteX0" fmla="*/ 38 w 46383"/>
              <a:gd name="connsiteY0" fmla="*/ 50 h 97067"/>
              <a:gd name="connsiteX1" fmla="*/ 38138 w 46383"/>
              <a:gd name="connsiteY1" fmla="*/ 69900 h 97067"/>
              <a:gd name="connsiteX2" fmla="*/ 34963 w 46383"/>
              <a:gd name="connsiteY2" fmla="*/ 96888 h 97067"/>
              <a:gd name="connsiteX3" fmla="*/ 46076 w 46383"/>
              <a:gd name="connsiteY3" fmla="*/ 58788 h 97067"/>
              <a:gd name="connsiteX4" fmla="*/ 38 w 46383"/>
              <a:gd name="connsiteY4" fmla="*/ 50 h 9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83" h="97067">
                <a:moveTo>
                  <a:pt x="38" y="50"/>
                </a:moveTo>
                <a:cubicBezTo>
                  <a:pt x="-1285" y="1902"/>
                  <a:pt x="32317" y="53760"/>
                  <a:pt x="38138" y="69900"/>
                </a:cubicBezTo>
                <a:cubicBezTo>
                  <a:pt x="43959" y="86040"/>
                  <a:pt x="33640" y="98740"/>
                  <a:pt x="34963" y="96888"/>
                </a:cubicBezTo>
                <a:cubicBezTo>
                  <a:pt x="36286" y="95036"/>
                  <a:pt x="48457" y="70165"/>
                  <a:pt x="46076" y="58788"/>
                </a:cubicBezTo>
                <a:cubicBezTo>
                  <a:pt x="43695" y="47411"/>
                  <a:pt x="1361" y="-1802"/>
                  <a:pt x="38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: 図形 1395">
            <a:extLst>
              <a:ext uri="{FF2B5EF4-FFF2-40B4-BE49-F238E27FC236}">
                <a16:creationId xmlns:a16="http://schemas.microsoft.com/office/drawing/2014/main" id="{A708127B-B14A-4F2A-A1D7-168621B7441F}"/>
              </a:ext>
            </a:extLst>
          </p:cNvPr>
          <p:cNvSpPr/>
          <p:nvPr/>
        </p:nvSpPr>
        <p:spPr>
          <a:xfrm>
            <a:off x="4146420" y="5346586"/>
            <a:ext cx="63729" cy="92412"/>
          </a:xfrm>
          <a:custGeom>
            <a:avLst/>
            <a:gdLst>
              <a:gd name="connsiteX0" fmla="*/ 22355 w 63729"/>
              <a:gd name="connsiteY0" fmla="*/ 114 h 92412"/>
              <a:gd name="connsiteX1" fmla="*/ 130 w 63729"/>
              <a:gd name="connsiteY1" fmla="*/ 65202 h 92412"/>
              <a:gd name="connsiteX2" fmla="*/ 30293 w 63729"/>
              <a:gd name="connsiteY2" fmla="*/ 89014 h 92412"/>
              <a:gd name="connsiteX3" fmla="*/ 63630 w 63729"/>
              <a:gd name="connsiteY3" fmla="*/ 81077 h 92412"/>
              <a:gd name="connsiteX4" fmla="*/ 19180 w 63729"/>
              <a:gd name="connsiteY4" fmla="*/ 92189 h 92412"/>
              <a:gd name="connsiteX5" fmla="*/ 130 w 63729"/>
              <a:gd name="connsiteY5" fmla="*/ 82664 h 92412"/>
              <a:gd name="connsiteX6" fmla="*/ 22355 w 63729"/>
              <a:gd name="connsiteY6" fmla="*/ 114 h 9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729" h="92412">
                <a:moveTo>
                  <a:pt x="22355" y="114"/>
                </a:moveTo>
                <a:cubicBezTo>
                  <a:pt x="22355" y="-2796"/>
                  <a:pt x="-1193" y="50385"/>
                  <a:pt x="130" y="65202"/>
                </a:cubicBezTo>
                <a:cubicBezTo>
                  <a:pt x="1453" y="80019"/>
                  <a:pt x="19710" y="86368"/>
                  <a:pt x="30293" y="89014"/>
                </a:cubicBezTo>
                <a:cubicBezTo>
                  <a:pt x="40876" y="91660"/>
                  <a:pt x="65482" y="80548"/>
                  <a:pt x="63630" y="81077"/>
                </a:cubicBezTo>
                <a:cubicBezTo>
                  <a:pt x="61778" y="81606"/>
                  <a:pt x="29763" y="91924"/>
                  <a:pt x="19180" y="92189"/>
                </a:cubicBezTo>
                <a:cubicBezTo>
                  <a:pt x="8597" y="92454"/>
                  <a:pt x="2247" y="94041"/>
                  <a:pt x="130" y="82664"/>
                </a:cubicBezTo>
                <a:cubicBezTo>
                  <a:pt x="-1987" y="71287"/>
                  <a:pt x="22355" y="3024"/>
                  <a:pt x="22355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: 図形 1396">
            <a:extLst>
              <a:ext uri="{FF2B5EF4-FFF2-40B4-BE49-F238E27FC236}">
                <a16:creationId xmlns:a16="http://schemas.microsoft.com/office/drawing/2014/main" id="{8EC938D0-6CFB-4ED1-AF19-78CBB12825EC}"/>
              </a:ext>
            </a:extLst>
          </p:cNvPr>
          <p:cNvSpPr/>
          <p:nvPr/>
        </p:nvSpPr>
        <p:spPr>
          <a:xfrm>
            <a:off x="4163796" y="5349849"/>
            <a:ext cx="55825" cy="89510"/>
          </a:xfrm>
          <a:custGeom>
            <a:avLst/>
            <a:gdLst>
              <a:gd name="connsiteX0" fmla="*/ 217 w 55825"/>
              <a:gd name="connsiteY0" fmla="*/ 26 h 89510"/>
              <a:gd name="connsiteX1" fmla="*/ 25617 w 55825"/>
              <a:gd name="connsiteY1" fmla="*/ 63526 h 89510"/>
              <a:gd name="connsiteX2" fmla="*/ 12917 w 55825"/>
              <a:gd name="connsiteY2" fmla="*/ 87339 h 89510"/>
              <a:gd name="connsiteX3" fmla="*/ 55779 w 55825"/>
              <a:gd name="connsiteY3" fmla="*/ 87339 h 89510"/>
              <a:gd name="connsiteX4" fmla="*/ 3392 w 55825"/>
              <a:gd name="connsiteY4" fmla="*/ 77814 h 89510"/>
              <a:gd name="connsiteX5" fmla="*/ 12917 w 55825"/>
              <a:gd name="connsiteY5" fmla="*/ 55589 h 89510"/>
              <a:gd name="connsiteX6" fmla="*/ 217 w 55825"/>
              <a:gd name="connsiteY6" fmla="*/ 26 h 8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5" h="89510">
                <a:moveTo>
                  <a:pt x="217" y="26"/>
                </a:moveTo>
                <a:cubicBezTo>
                  <a:pt x="2334" y="1349"/>
                  <a:pt x="23500" y="48974"/>
                  <a:pt x="25617" y="63526"/>
                </a:cubicBezTo>
                <a:cubicBezTo>
                  <a:pt x="27734" y="78078"/>
                  <a:pt x="7890" y="83370"/>
                  <a:pt x="12917" y="87339"/>
                </a:cubicBezTo>
                <a:cubicBezTo>
                  <a:pt x="17944" y="91308"/>
                  <a:pt x="57366" y="88926"/>
                  <a:pt x="55779" y="87339"/>
                </a:cubicBezTo>
                <a:cubicBezTo>
                  <a:pt x="54192" y="85752"/>
                  <a:pt x="10536" y="83106"/>
                  <a:pt x="3392" y="77814"/>
                </a:cubicBezTo>
                <a:cubicBezTo>
                  <a:pt x="-3752" y="72522"/>
                  <a:pt x="13711" y="63526"/>
                  <a:pt x="12917" y="55589"/>
                </a:cubicBezTo>
                <a:cubicBezTo>
                  <a:pt x="12123" y="47652"/>
                  <a:pt x="-1900" y="-1297"/>
                  <a:pt x="217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: 図形 1397">
            <a:extLst>
              <a:ext uri="{FF2B5EF4-FFF2-40B4-BE49-F238E27FC236}">
                <a16:creationId xmlns:a16="http://schemas.microsoft.com/office/drawing/2014/main" id="{367C69B9-8261-456E-A9EB-2CF363F134AF}"/>
              </a:ext>
            </a:extLst>
          </p:cNvPr>
          <p:cNvSpPr/>
          <p:nvPr/>
        </p:nvSpPr>
        <p:spPr>
          <a:xfrm>
            <a:off x="4230353" y="6573961"/>
            <a:ext cx="448323" cy="733958"/>
          </a:xfrm>
          <a:custGeom>
            <a:avLst/>
            <a:gdLst>
              <a:gd name="connsiteX0" fmla="*/ 864 w 448323"/>
              <a:gd name="connsiteY0" fmla="*/ 406 h 733958"/>
              <a:gd name="connsiteX1" fmla="*/ 193480 w 448323"/>
              <a:gd name="connsiteY1" fmla="*/ 326372 h 733958"/>
              <a:gd name="connsiteX2" fmla="*/ 360697 w 448323"/>
              <a:gd name="connsiteY2" fmla="*/ 578256 h 733958"/>
              <a:gd name="connsiteX3" fmla="*/ 447480 w 448323"/>
              <a:gd name="connsiteY3" fmla="*/ 732772 h 733958"/>
              <a:gd name="connsiteX4" fmla="*/ 403030 w 448323"/>
              <a:gd name="connsiteY4" fmla="*/ 645989 h 733958"/>
              <a:gd name="connsiteX5" fmla="*/ 373397 w 448323"/>
              <a:gd name="connsiteY5" fmla="*/ 578256 h 733958"/>
              <a:gd name="connsiteX6" fmla="*/ 354347 w 448323"/>
              <a:gd name="connsiteY6" fmla="*/ 540156 h 733958"/>
              <a:gd name="connsiteX7" fmla="*/ 273914 w 448323"/>
              <a:gd name="connsiteY7" fmla="*/ 396222 h 733958"/>
              <a:gd name="connsiteX8" fmla="*/ 864 w 448323"/>
              <a:gd name="connsiteY8" fmla="*/ 406 h 73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323" h="733958">
                <a:moveTo>
                  <a:pt x="864" y="406"/>
                </a:moveTo>
                <a:cubicBezTo>
                  <a:pt x="-12542" y="-11236"/>
                  <a:pt x="133508" y="230064"/>
                  <a:pt x="193480" y="326372"/>
                </a:cubicBezTo>
                <a:cubicBezTo>
                  <a:pt x="253452" y="422680"/>
                  <a:pt x="318364" y="510523"/>
                  <a:pt x="360697" y="578256"/>
                </a:cubicBezTo>
                <a:cubicBezTo>
                  <a:pt x="403030" y="645989"/>
                  <a:pt x="440425" y="721483"/>
                  <a:pt x="447480" y="732772"/>
                </a:cubicBezTo>
                <a:cubicBezTo>
                  <a:pt x="454535" y="744061"/>
                  <a:pt x="415377" y="671742"/>
                  <a:pt x="403030" y="645989"/>
                </a:cubicBezTo>
                <a:cubicBezTo>
                  <a:pt x="390683" y="620236"/>
                  <a:pt x="381511" y="595895"/>
                  <a:pt x="373397" y="578256"/>
                </a:cubicBezTo>
                <a:cubicBezTo>
                  <a:pt x="365283" y="560617"/>
                  <a:pt x="370928" y="570495"/>
                  <a:pt x="354347" y="540156"/>
                </a:cubicBezTo>
                <a:cubicBezTo>
                  <a:pt x="337767" y="509817"/>
                  <a:pt x="328947" y="486180"/>
                  <a:pt x="273914" y="396222"/>
                </a:cubicBezTo>
                <a:cubicBezTo>
                  <a:pt x="218881" y="306264"/>
                  <a:pt x="14270" y="12048"/>
                  <a:pt x="864" y="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: 図形 1398">
            <a:extLst>
              <a:ext uri="{FF2B5EF4-FFF2-40B4-BE49-F238E27FC236}">
                <a16:creationId xmlns:a16="http://schemas.microsoft.com/office/drawing/2014/main" id="{E38C0C83-8738-4034-9445-0CF818E0C60F}"/>
              </a:ext>
            </a:extLst>
          </p:cNvPr>
          <p:cNvSpPr/>
          <p:nvPr/>
        </p:nvSpPr>
        <p:spPr>
          <a:xfrm>
            <a:off x="4652731" y="7222197"/>
            <a:ext cx="168883" cy="615438"/>
          </a:xfrm>
          <a:custGeom>
            <a:avLst/>
            <a:gdLst>
              <a:gd name="connsiteX0" fmla="*/ 232 w 168883"/>
              <a:gd name="connsiteY0" fmla="*/ 2516 h 615438"/>
              <a:gd name="connsiteX1" fmla="*/ 62144 w 168883"/>
              <a:gd name="connsiteY1" fmla="*/ 158091 h 615438"/>
              <a:gd name="connsiteX2" fmla="*/ 82782 w 168883"/>
              <a:gd name="connsiteY2" fmla="*/ 350178 h 615438"/>
              <a:gd name="connsiteX3" fmla="*/ 149457 w 168883"/>
              <a:gd name="connsiteY3" fmla="*/ 559728 h 615438"/>
              <a:gd name="connsiteX4" fmla="*/ 168507 w 168883"/>
              <a:gd name="connsiteY4" fmla="*/ 613703 h 615438"/>
              <a:gd name="connsiteX5" fmla="*/ 136757 w 168883"/>
              <a:gd name="connsiteY5" fmla="*/ 513691 h 615438"/>
              <a:gd name="connsiteX6" fmla="*/ 101832 w 168883"/>
              <a:gd name="connsiteY6" fmla="*/ 353353 h 615438"/>
              <a:gd name="connsiteX7" fmla="*/ 82782 w 168883"/>
              <a:gd name="connsiteY7" fmla="*/ 262866 h 615438"/>
              <a:gd name="connsiteX8" fmla="*/ 43094 w 168883"/>
              <a:gd name="connsiteY8" fmla="*/ 75541 h 615438"/>
              <a:gd name="connsiteX9" fmla="*/ 232 w 168883"/>
              <a:gd name="connsiteY9" fmla="*/ 2516 h 61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883" h="615438">
                <a:moveTo>
                  <a:pt x="232" y="2516"/>
                </a:moveTo>
                <a:cubicBezTo>
                  <a:pt x="3407" y="16274"/>
                  <a:pt x="48386" y="100147"/>
                  <a:pt x="62144" y="158091"/>
                </a:cubicBezTo>
                <a:cubicBezTo>
                  <a:pt x="75902" y="216035"/>
                  <a:pt x="68230" y="283239"/>
                  <a:pt x="82782" y="350178"/>
                </a:cubicBezTo>
                <a:cubicBezTo>
                  <a:pt x="97334" y="417117"/>
                  <a:pt x="135170" y="515807"/>
                  <a:pt x="149457" y="559728"/>
                </a:cubicBezTo>
                <a:cubicBezTo>
                  <a:pt x="163744" y="603649"/>
                  <a:pt x="170624" y="621376"/>
                  <a:pt x="168507" y="613703"/>
                </a:cubicBezTo>
                <a:cubicBezTo>
                  <a:pt x="166390" y="606030"/>
                  <a:pt x="147869" y="557083"/>
                  <a:pt x="136757" y="513691"/>
                </a:cubicBezTo>
                <a:cubicBezTo>
                  <a:pt x="125645" y="470299"/>
                  <a:pt x="110828" y="395157"/>
                  <a:pt x="101832" y="353353"/>
                </a:cubicBezTo>
                <a:cubicBezTo>
                  <a:pt x="92836" y="311549"/>
                  <a:pt x="92572" y="309168"/>
                  <a:pt x="82782" y="262866"/>
                </a:cubicBezTo>
                <a:cubicBezTo>
                  <a:pt x="72992" y="216564"/>
                  <a:pt x="58969" y="117081"/>
                  <a:pt x="43094" y="75541"/>
                </a:cubicBezTo>
                <a:cubicBezTo>
                  <a:pt x="27219" y="34001"/>
                  <a:pt x="-2943" y="-11242"/>
                  <a:pt x="232" y="2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: 図形 1399">
            <a:extLst>
              <a:ext uri="{FF2B5EF4-FFF2-40B4-BE49-F238E27FC236}">
                <a16:creationId xmlns:a16="http://schemas.microsoft.com/office/drawing/2014/main" id="{5E08B5DA-BE92-4C0D-82F1-A414FE2D8F43}"/>
              </a:ext>
            </a:extLst>
          </p:cNvPr>
          <p:cNvSpPr/>
          <p:nvPr/>
        </p:nvSpPr>
        <p:spPr>
          <a:xfrm>
            <a:off x="4714749" y="7504020"/>
            <a:ext cx="282880" cy="741676"/>
          </a:xfrm>
          <a:custGeom>
            <a:avLst/>
            <a:gdLst>
              <a:gd name="connsiteX0" fmla="*/ 126 w 282880"/>
              <a:gd name="connsiteY0" fmla="*/ 1680 h 741676"/>
              <a:gd name="connsiteX1" fmla="*/ 98551 w 282880"/>
              <a:gd name="connsiteY1" fmla="*/ 420780 h 741676"/>
              <a:gd name="connsiteX2" fmla="*/ 138239 w 282880"/>
              <a:gd name="connsiteY2" fmla="*/ 487455 h 741676"/>
              <a:gd name="connsiteX3" fmla="*/ 279526 w 282880"/>
              <a:gd name="connsiteY3" fmla="*/ 736693 h 741676"/>
              <a:gd name="connsiteX4" fmla="*/ 227139 w 282880"/>
              <a:gd name="connsiteY4" fmla="*/ 635093 h 741676"/>
              <a:gd name="connsiteX5" fmla="*/ 100139 w 282880"/>
              <a:gd name="connsiteY5" fmla="*/ 409668 h 741676"/>
              <a:gd name="connsiteX6" fmla="*/ 77914 w 282880"/>
              <a:gd name="connsiteY6" fmla="*/ 277905 h 741676"/>
              <a:gd name="connsiteX7" fmla="*/ 126 w 282880"/>
              <a:gd name="connsiteY7" fmla="*/ 1680 h 74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80" h="741676">
                <a:moveTo>
                  <a:pt x="126" y="1680"/>
                </a:moveTo>
                <a:cubicBezTo>
                  <a:pt x="3565" y="25492"/>
                  <a:pt x="75532" y="339818"/>
                  <a:pt x="98551" y="420780"/>
                </a:cubicBezTo>
                <a:cubicBezTo>
                  <a:pt x="121570" y="501743"/>
                  <a:pt x="108077" y="434803"/>
                  <a:pt x="138239" y="487455"/>
                </a:cubicBezTo>
                <a:cubicBezTo>
                  <a:pt x="168401" y="540107"/>
                  <a:pt x="264709" y="712087"/>
                  <a:pt x="279526" y="736693"/>
                </a:cubicBezTo>
                <a:cubicBezTo>
                  <a:pt x="294343" y="761299"/>
                  <a:pt x="257037" y="689597"/>
                  <a:pt x="227139" y="635093"/>
                </a:cubicBezTo>
                <a:cubicBezTo>
                  <a:pt x="197241" y="580589"/>
                  <a:pt x="125010" y="469199"/>
                  <a:pt x="100139" y="409668"/>
                </a:cubicBezTo>
                <a:cubicBezTo>
                  <a:pt x="75268" y="350137"/>
                  <a:pt x="91408" y="341934"/>
                  <a:pt x="77914" y="277905"/>
                </a:cubicBezTo>
                <a:cubicBezTo>
                  <a:pt x="64420" y="213876"/>
                  <a:pt x="-3313" y="-22132"/>
                  <a:pt x="126" y="1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: 図形 1400">
            <a:extLst>
              <a:ext uri="{FF2B5EF4-FFF2-40B4-BE49-F238E27FC236}">
                <a16:creationId xmlns:a16="http://schemas.microsoft.com/office/drawing/2014/main" id="{4A9C56CF-9C42-4760-ABA5-3F6B3C6A85DF}"/>
              </a:ext>
            </a:extLst>
          </p:cNvPr>
          <p:cNvSpPr/>
          <p:nvPr/>
        </p:nvSpPr>
        <p:spPr>
          <a:xfrm>
            <a:off x="5001566" y="8149139"/>
            <a:ext cx="138883" cy="94820"/>
          </a:xfrm>
          <a:custGeom>
            <a:avLst/>
            <a:gdLst>
              <a:gd name="connsiteX0" fmla="*/ 6997 w 138883"/>
              <a:gd name="connsiteY0" fmla="*/ 94749 h 94820"/>
              <a:gd name="connsiteX1" fmla="*/ 16522 w 138883"/>
              <a:gd name="connsiteY1" fmla="*/ 16961 h 94820"/>
              <a:gd name="connsiteX2" fmla="*/ 53034 w 138883"/>
              <a:gd name="connsiteY2" fmla="*/ 40774 h 94820"/>
              <a:gd name="connsiteX3" fmla="*/ 138759 w 138883"/>
              <a:gd name="connsiteY3" fmla="*/ 89986 h 94820"/>
              <a:gd name="connsiteX4" fmla="*/ 70497 w 138883"/>
              <a:gd name="connsiteY4" fmla="*/ 34424 h 94820"/>
              <a:gd name="connsiteX5" fmla="*/ 5409 w 138883"/>
              <a:gd name="connsiteY5" fmla="*/ 1086 h 94820"/>
              <a:gd name="connsiteX6" fmla="*/ 6997 w 138883"/>
              <a:gd name="connsiteY6" fmla="*/ 94749 h 9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883" h="94820">
                <a:moveTo>
                  <a:pt x="6997" y="94749"/>
                </a:moveTo>
                <a:cubicBezTo>
                  <a:pt x="8849" y="97395"/>
                  <a:pt x="8849" y="25957"/>
                  <a:pt x="16522" y="16961"/>
                </a:cubicBezTo>
                <a:cubicBezTo>
                  <a:pt x="24195" y="7965"/>
                  <a:pt x="32661" y="28603"/>
                  <a:pt x="53034" y="40774"/>
                </a:cubicBezTo>
                <a:cubicBezTo>
                  <a:pt x="73407" y="52945"/>
                  <a:pt x="135849" y="91044"/>
                  <a:pt x="138759" y="89986"/>
                </a:cubicBezTo>
                <a:cubicBezTo>
                  <a:pt x="141669" y="88928"/>
                  <a:pt x="92722" y="49241"/>
                  <a:pt x="70497" y="34424"/>
                </a:cubicBezTo>
                <a:cubicBezTo>
                  <a:pt x="48272" y="19607"/>
                  <a:pt x="17580" y="-5529"/>
                  <a:pt x="5409" y="1086"/>
                </a:cubicBezTo>
                <a:cubicBezTo>
                  <a:pt x="-6762" y="7700"/>
                  <a:pt x="5145" y="92103"/>
                  <a:pt x="6997" y="94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: 図形 1401">
            <a:extLst>
              <a:ext uri="{FF2B5EF4-FFF2-40B4-BE49-F238E27FC236}">
                <a16:creationId xmlns:a16="http://schemas.microsoft.com/office/drawing/2014/main" id="{8EE032A7-4705-44C4-AC1B-BD7BD0DF847B}"/>
              </a:ext>
            </a:extLst>
          </p:cNvPr>
          <p:cNvSpPr/>
          <p:nvPr/>
        </p:nvSpPr>
        <p:spPr>
          <a:xfrm>
            <a:off x="5141913" y="7897647"/>
            <a:ext cx="663103" cy="339891"/>
          </a:xfrm>
          <a:custGeom>
            <a:avLst/>
            <a:gdLst>
              <a:gd name="connsiteX0" fmla="*/ 0 w 663103"/>
              <a:gd name="connsiteY0" fmla="*/ 339891 h 339891"/>
              <a:gd name="connsiteX1" fmla="*/ 196850 w 663103"/>
              <a:gd name="connsiteY1" fmla="*/ 203366 h 339891"/>
              <a:gd name="connsiteX2" fmla="*/ 263525 w 663103"/>
              <a:gd name="connsiteY2" fmla="*/ 157328 h 339891"/>
              <a:gd name="connsiteX3" fmla="*/ 654050 w 663103"/>
              <a:gd name="connsiteY3" fmla="*/ 4928 h 339891"/>
              <a:gd name="connsiteX4" fmla="*/ 517525 w 663103"/>
              <a:gd name="connsiteY4" fmla="*/ 46203 h 339891"/>
              <a:gd name="connsiteX5" fmla="*/ 279400 w 663103"/>
              <a:gd name="connsiteY5" fmla="*/ 135103 h 339891"/>
              <a:gd name="connsiteX6" fmla="*/ 195262 w 663103"/>
              <a:gd name="connsiteY6" fmla="*/ 192253 h 339891"/>
              <a:gd name="connsiteX7" fmla="*/ 0 w 663103"/>
              <a:gd name="connsiteY7" fmla="*/ 339891 h 339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3103" h="339891">
                <a:moveTo>
                  <a:pt x="0" y="339891"/>
                </a:moveTo>
                <a:lnTo>
                  <a:pt x="196850" y="203366"/>
                </a:lnTo>
                <a:cubicBezTo>
                  <a:pt x="240771" y="172939"/>
                  <a:pt x="187325" y="190401"/>
                  <a:pt x="263525" y="157328"/>
                </a:cubicBezTo>
                <a:cubicBezTo>
                  <a:pt x="339725" y="124255"/>
                  <a:pt x="611717" y="23449"/>
                  <a:pt x="654050" y="4928"/>
                </a:cubicBezTo>
                <a:cubicBezTo>
                  <a:pt x="696383" y="-13593"/>
                  <a:pt x="579967" y="24507"/>
                  <a:pt x="517525" y="46203"/>
                </a:cubicBezTo>
                <a:cubicBezTo>
                  <a:pt x="455083" y="67899"/>
                  <a:pt x="333110" y="110761"/>
                  <a:pt x="279400" y="135103"/>
                </a:cubicBezTo>
                <a:cubicBezTo>
                  <a:pt x="225690" y="159445"/>
                  <a:pt x="195262" y="192253"/>
                  <a:pt x="195262" y="192253"/>
                </a:cubicBezTo>
                <a:lnTo>
                  <a:pt x="0" y="33989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: 図形 1402">
            <a:extLst>
              <a:ext uri="{FF2B5EF4-FFF2-40B4-BE49-F238E27FC236}">
                <a16:creationId xmlns:a16="http://schemas.microsoft.com/office/drawing/2014/main" id="{FA935B37-6404-4D51-8349-C6FE10990F06}"/>
              </a:ext>
            </a:extLst>
          </p:cNvPr>
          <p:cNvSpPr/>
          <p:nvPr/>
        </p:nvSpPr>
        <p:spPr>
          <a:xfrm>
            <a:off x="5164059" y="7927586"/>
            <a:ext cx="622542" cy="311684"/>
          </a:xfrm>
          <a:custGeom>
            <a:avLst/>
            <a:gdLst>
              <a:gd name="connsiteX0" fmla="*/ 79 w 622542"/>
              <a:gd name="connsiteY0" fmla="*/ 311539 h 311684"/>
              <a:gd name="connsiteX1" fmla="*/ 162004 w 622542"/>
              <a:gd name="connsiteY1" fmla="*/ 200414 h 311684"/>
              <a:gd name="connsiteX2" fmla="*/ 228679 w 622542"/>
              <a:gd name="connsiteY2" fmla="*/ 155964 h 311684"/>
              <a:gd name="connsiteX3" fmla="*/ 476329 w 622542"/>
              <a:gd name="connsiteY3" fmla="*/ 52777 h 311684"/>
              <a:gd name="connsiteX4" fmla="*/ 622379 w 622542"/>
              <a:gd name="connsiteY4" fmla="*/ 389 h 311684"/>
              <a:gd name="connsiteX5" fmla="*/ 500141 w 622542"/>
              <a:gd name="connsiteY5" fmla="*/ 33727 h 311684"/>
              <a:gd name="connsiteX6" fmla="*/ 279479 w 622542"/>
              <a:gd name="connsiteY6" fmla="*/ 119452 h 311684"/>
              <a:gd name="connsiteX7" fmla="*/ 184229 w 622542"/>
              <a:gd name="connsiteY7" fmla="*/ 175014 h 311684"/>
              <a:gd name="connsiteX8" fmla="*/ 79 w 622542"/>
              <a:gd name="connsiteY8" fmla="*/ 311539 h 31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2542" h="311684">
                <a:moveTo>
                  <a:pt x="79" y="311539"/>
                </a:moveTo>
                <a:cubicBezTo>
                  <a:pt x="-3625" y="315772"/>
                  <a:pt x="123904" y="226343"/>
                  <a:pt x="162004" y="200414"/>
                </a:cubicBezTo>
                <a:cubicBezTo>
                  <a:pt x="200104" y="174485"/>
                  <a:pt x="176292" y="180570"/>
                  <a:pt x="228679" y="155964"/>
                </a:cubicBezTo>
                <a:cubicBezTo>
                  <a:pt x="281066" y="131358"/>
                  <a:pt x="410712" y="78706"/>
                  <a:pt x="476329" y="52777"/>
                </a:cubicBezTo>
                <a:cubicBezTo>
                  <a:pt x="541946" y="26848"/>
                  <a:pt x="618410" y="3564"/>
                  <a:pt x="622379" y="389"/>
                </a:cubicBezTo>
                <a:cubicBezTo>
                  <a:pt x="626348" y="-2786"/>
                  <a:pt x="557291" y="13883"/>
                  <a:pt x="500141" y="33727"/>
                </a:cubicBezTo>
                <a:cubicBezTo>
                  <a:pt x="442991" y="53571"/>
                  <a:pt x="332131" y="95904"/>
                  <a:pt x="279479" y="119452"/>
                </a:cubicBezTo>
                <a:cubicBezTo>
                  <a:pt x="226827" y="143000"/>
                  <a:pt x="229473" y="143793"/>
                  <a:pt x="184229" y="175014"/>
                </a:cubicBezTo>
                <a:cubicBezTo>
                  <a:pt x="138985" y="206235"/>
                  <a:pt x="3783" y="307306"/>
                  <a:pt x="79" y="311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: 図形 1403">
            <a:extLst>
              <a:ext uri="{FF2B5EF4-FFF2-40B4-BE49-F238E27FC236}">
                <a16:creationId xmlns:a16="http://schemas.microsoft.com/office/drawing/2014/main" id="{36C1DDB7-C0C7-4FEC-8A98-E96CA7D78C7A}"/>
              </a:ext>
            </a:extLst>
          </p:cNvPr>
          <p:cNvSpPr/>
          <p:nvPr/>
        </p:nvSpPr>
        <p:spPr>
          <a:xfrm>
            <a:off x="5800938" y="7897502"/>
            <a:ext cx="343598" cy="46350"/>
          </a:xfrm>
          <a:custGeom>
            <a:avLst/>
            <a:gdLst>
              <a:gd name="connsiteX0" fmla="*/ 6137 w 343598"/>
              <a:gd name="connsiteY0" fmla="*/ 14598 h 46350"/>
              <a:gd name="connsiteX1" fmla="*/ 193462 w 343598"/>
              <a:gd name="connsiteY1" fmla="*/ 16186 h 46350"/>
              <a:gd name="connsiteX2" fmla="*/ 342687 w 343598"/>
              <a:gd name="connsiteY2" fmla="*/ 46348 h 46350"/>
              <a:gd name="connsiteX3" fmla="*/ 250612 w 343598"/>
              <a:gd name="connsiteY3" fmla="*/ 17773 h 46350"/>
              <a:gd name="connsiteX4" fmla="*/ 137900 w 343598"/>
              <a:gd name="connsiteY4" fmla="*/ 8248 h 46350"/>
              <a:gd name="connsiteX5" fmla="*/ 55350 w 343598"/>
              <a:gd name="connsiteY5" fmla="*/ 311 h 46350"/>
              <a:gd name="connsiteX6" fmla="*/ 6137 w 343598"/>
              <a:gd name="connsiteY6" fmla="*/ 14598 h 4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598" h="46350">
                <a:moveTo>
                  <a:pt x="6137" y="14598"/>
                </a:moveTo>
                <a:cubicBezTo>
                  <a:pt x="29156" y="17244"/>
                  <a:pt x="137370" y="10894"/>
                  <a:pt x="193462" y="16186"/>
                </a:cubicBezTo>
                <a:cubicBezTo>
                  <a:pt x="249554" y="21478"/>
                  <a:pt x="333162" y="46084"/>
                  <a:pt x="342687" y="46348"/>
                </a:cubicBezTo>
                <a:cubicBezTo>
                  <a:pt x="352212" y="46613"/>
                  <a:pt x="284743" y="24123"/>
                  <a:pt x="250612" y="17773"/>
                </a:cubicBezTo>
                <a:cubicBezTo>
                  <a:pt x="216481" y="11423"/>
                  <a:pt x="170444" y="11158"/>
                  <a:pt x="137900" y="8248"/>
                </a:cubicBezTo>
                <a:cubicBezTo>
                  <a:pt x="105356" y="5338"/>
                  <a:pt x="80221" y="-1541"/>
                  <a:pt x="55350" y="311"/>
                </a:cubicBezTo>
                <a:cubicBezTo>
                  <a:pt x="30479" y="2163"/>
                  <a:pt x="-16882" y="11952"/>
                  <a:pt x="6137" y="14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: 図形 1404">
            <a:extLst>
              <a:ext uri="{FF2B5EF4-FFF2-40B4-BE49-F238E27FC236}">
                <a16:creationId xmlns:a16="http://schemas.microsoft.com/office/drawing/2014/main" id="{22AF2153-50E2-4C88-A067-04147360E08B}"/>
              </a:ext>
            </a:extLst>
          </p:cNvPr>
          <p:cNvSpPr/>
          <p:nvPr/>
        </p:nvSpPr>
        <p:spPr>
          <a:xfrm>
            <a:off x="5807626" y="7887232"/>
            <a:ext cx="337871" cy="44061"/>
          </a:xfrm>
          <a:custGeom>
            <a:avLst/>
            <a:gdLst>
              <a:gd name="connsiteX0" fmla="*/ 1037 w 337871"/>
              <a:gd name="connsiteY0" fmla="*/ 2643 h 44061"/>
              <a:gd name="connsiteX1" fmla="*/ 137562 w 337871"/>
              <a:gd name="connsiteY1" fmla="*/ 4231 h 44061"/>
              <a:gd name="connsiteX2" fmla="*/ 331237 w 337871"/>
              <a:gd name="connsiteY2" fmla="*/ 43918 h 44061"/>
              <a:gd name="connsiteX3" fmla="*/ 285199 w 337871"/>
              <a:gd name="connsiteY3" fmla="*/ 16931 h 44061"/>
              <a:gd name="connsiteX4" fmla="*/ 208999 w 337871"/>
              <a:gd name="connsiteY4" fmla="*/ 1056 h 44061"/>
              <a:gd name="connsiteX5" fmla="*/ 1037 w 337871"/>
              <a:gd name="connsiteY5" fmla="*/ 2643 h 4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871" h="44061">
                <a:moveTo>
                  <a:pt x="1037" y="2643"/>
                </a:moveTo>
                <a:cubicBezTo>
                  <a:pt x="-10869" y="3172"/>
                  <a:pt x="82529" y="-2648"/>
                  <a:pt x="137562" y="4231"/>
                </a:cubicBezTo>
                <a:cubicBezTo>
                  <a:pt x="192595" y="11110"/>
                  <a:pt x="306631" y="41801"/>
                  <a:pt x="331237" y="43918"/>
                </a:cubicBezTo>
                <a:cubicBezTo>
                  <a:pt x="355843" y="46035"/>
                  <a:pt x="305572" y="24075"/>
                  <a:pt x="285199" y="16931"/>
                </a:cubicBezTo>
                <a:cubicBezTo>
                  <a:pt x="264826" y="9787"/>
                  <a:pt x="251597" y="3966"/>
                  <a:pt x="208999" y="1056"/>
                </a:cubicBezTo>
                <a:cubicBezTo>
                  <a:pt x="166401" y="-1854"/>
                  <a:pt x="12943" y="2114"/>
                  <a:pt x="1037" y="2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: 図形 1405">
            <a:extLst>
              <a:ext uri="{FF2B5EF4-FFF2-40B4-BE49-F238E27FC236}">
                <a16:creationId xmlns:a16="http://schemas.microsoft.com/office/drawing/2014/main" id="{AE158ED4-1760-4106-AE28-8BB3951F8387}"/>
              </a:ext>
            </a:extLst>
          </p:cNvPr>
          <p:cNvSpPr/>
          <p:nvPr/>
        </p:nvSpPr>
        <p:spPr>
          <a:xfrm>
            <a:off x="6145206" y="7932038"/>
            <a:ext cx="285818" cy="75554"/>
          </a:xfrm>
          <a:custGeom>
            <a:avLst/>
            <a:gdLst>
              <a:gd name="connsiteX0" fmla="*/ 7 w 285818"/>
              <a:gd name="connsiteY0" fmla="*/ 700 h 75554"/>
              <a:gd name="connsiteX1" fmla="*/ 214319 w 285818"/>
              <a:gd name="connsiteY1" fmla="*/ 37212 h 75554"/>
              <a:gd name="connsiteX2" fmla="*/ 285757 w 285818"/>
              <a:gd name="connsiteY2" fmla="*/ 75312 h 75554"/>
              <a:gd name="connsiteX3" fmla="*/ 222257 w 285818"/>
              <a:gd name="connsiteY3" fmla="*/ 18162 h 75554"/>
              <a:gd name="connsiteX4" fmla="*/ 7 w 285818"/>
              <a:gd name="connsiteY4" fmla="*/ 700 h 7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818" h="75554">
                <a:moveTo>
                  <a:pt x="7" y="700"/>
                </a:moveTo>
                <a:cubicBezTo>
                  <a:pt x="-1316" y="3875"/>
                  <a:pt x="166694" y="24777"/>
                  <a:pt x="214319" y="37212"/>
                </a:cubicBezTo>
                <a:cubicBezTo>
                  <a:pt x="261944" y="49647"/>
                  <a:pt x="284434" y="78487"/>
                  <a:pt x="285757" y="75312"/>
                </a:cubicBezTo>
                <a:cubicBezTo>
                  <a:pt x="287080" y="72137"/>
                  <a:pt x="266972" y="30862"/>
                  <a:pt x="222257" y="18162"/>
                </a:cubicBezTo>
                <a:cubicBezTo>
                  <a:pt x="177542" y="5462"/>
                  <a:pt x="1330" y="-2475"/>
                  <a:pt x="7" y="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: 図形 1406">
            <a:extLst>
              <a:ext uri="{FF2B5EF4-FFF2-40B4-BE49-F238E27FC236}">
                <a16:creationId xmlns:a16="http://schemas.microsoft.com/office/drawing/2014/main" id="{79A43FEB-6B78-40F1-99BB-80B66D31EA86}"/>
              </a:ext>
            </a:extLst>
          </p:cNvPr>
          <p:cNvSpPr/>
          <p:nvPr/>
        </p:nvSpPr>
        <p:spPr>
          <a:xfrm>
            <a:off x="5513303" y="7542878"/>
            <a:ext cx="301824" cy="137824"/>
          </a:xfrm>
          <a:custGeom>
            <a:avLst/>
            <a:gdLst>
              <a:gd name="connsiteX0" fmla="*/ 298535 w 301824"/>
              <a:gd name="connsiteY0" fmla="*/ 922 h 137824"/>
              <a:gd name="connsiteX1" fmla="*/ 109622 w 301824"/>
              <a:gd name="connsiteY1" fmla="*/ 53310 h 137824"/>
              <a:gd name="connsiteX2" fmla="*/ 85 w 301824"/>
              <a:gd name="connsiteY2" fmla="*/ 137447 h 137824"/>
              <a:gd name="connsiteX3" fmla="*/ 93747 w 301824"/>
              <a:gd name="connsiteY3" fmla="*/ 81885 h 137824"/>
              <a:gd name="connsiteX4" fmla="*/ 220747 w 301824"/>
              <a:gd name="connsiteY4" fmla="*/ 24735 h 137824"/>
              <a:gd name="connsiteX5" fmla="*/ 298535 w 301824"/>
              <a:gd name="connsiteY5" fmla="*/ 922 h 13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24" h="137824">
                <a:moveTo>
                  <a:pt x="298535" y="922"/>
                </a:moveTo>
                <a:cubicBezTo>
                  <a:pt x="280014" y="5685"/>
                  <a:pt x="159364" y="30556"/>
                  <a:pt x="109622" y="53310"/>
                </a:cubicBezTo>
                <a:cubicBezTo>
                  <a:pt x="59880" y="76064"/>
                  <a:pt x="2731" y="132685"/>
                  <a:pt x="85" y="137447"/>
                </a:cubicBezTo>
                <a:cubicBezTo>
                  <a:pt x="-2561" y="142209"/>
                  <a:pt x="56970" y="100670"/>
                  <a:pt x="93747" y="81885"/>
                </a:cubicBezTo>
                <a:cubicBezTo>
                  <a:pt x="130524" y="63100"/>
                  <a:pt x="188732" y="38758"/>
                  <a:pt x="220747" y="24735"/>
                </a:cubicBezTo>
                <a:cubicBezTo>
                  <a:pt x="252762" y="10712"/>
                  <a:pt x="317056" y="-3841"/>
                  <a:pt x="298535" y="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: 図形 1407">
            <a:extLst>
              <a:ext uri="{FF2B5EF4-FFF2-40B4-BE49-F238E27FC236}">
                <a16:creationId xmlns:a16="http://schemas.microsoft.com/office/drawing/2014/main" id="{D07C69DB-DD5A-4C26-9020-BD52233FEEA3}"/>
              </a:ext>
            </a:extLst>
          </p:cNvPr>
          <p:cNvSpPr/>
          <p:nvPr/>
        </p:nvSpPr>
        <p:spPr>
          <a:xfrm>
            <a:off x="5013680" y="7958091"/>
            <a:ext cx="167208" cy="180158"/>
          </a:xfrm>
          <a:custGeom>
            <a:avLst/>
            <a:gdLst>
              <a:gd name="connsiteX0" fmla="*/ 1233 w 167208"/>
              <a:gd name="connsiteY0" fmla="*/ 177847 h 180158"/>
              <a:gd name="connsiteX1" fmla="*/ 164745 w 167208"/>
              <a:gd name="connsiteY1" fmla="*/ 1634 h 180158"/>
              <a:gd name="connsiteX2" fmla="*/ 93308 w 167208"/>
              <a:gd name="connsiteY2" fmla="*/ 95297 h 180158"/>
              <a:gd name="connsiteX3" fmla="*/ 1233 w 167208"/>
              <a:gd name="connsiteY3" fmla="*/ 177847 h 18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08" h="180158">
                <a:moveTo>
                  <a:pt x="1233" y="177847"/>
                </a:moveTo>
                <a:cubicBezTo>
                  <a:pt x="13139" y="162236"/>
                  <a:pt x="149399" y="15392"/>
                  <a:pt x="164745" y="1634"/>
                </a:cubicBezTo>
                <a:cubicBezTo>
                  <a:pt x="180091" y="-12124"/>
                  <a:pt x="119766" y="64605"/>
                  <a:pt x="93308" y="95297"/>
                </a:cubicBezTo>
                <a:cubicBezTo>
                  <a:pt x="66850" y="125989"/>
                  <a:pt x="-10673" y="193458"/>
                  <a:pt x="1233" y="177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: 図形 1408">
            <a:extLst>
              <a:ext uri="{FF2B5EF4-FFF2-40B4-BE49-F238E27FC236}">
                <a16:creationId xmlns:a16="http://schemas.microsoft.com/office/drawing/2014/main" id="{D166A829-8C34-41F9-85A8-49E0ADFD909D}"/>
              </a:ext>
            </a:extLst>
          </p:cNvPr>
          <p:cNvSpPr/>
          <p:nvPr/>
        </p:nvSpPr>
        <p:spPr>
          <a:xfrm>
            <a:off x="5172055" y="7677484"/>
            <a:ext cx="414806" cy="250493"/>
          </a:xfrm>
          <a:custGeom>
            <a:avLst/>
            <a:gdLst>
              <a:gd name="connsiteX0" fmla="*/ 20 w 414806"/>
              <a:gd name="connsiteY0" fmla="*/ 250491 h 250493"/>
              <a:gd name="connsiteX1" fmla="*/ 230208 w 414806"/>
              <a:gd name="connsiteY1" fmla="*/ 42529 h 250493"/>
              <a:gd name="connsiteX2" fmla="*/ 411183 w 414806"/>
              <a:gd name="connsiteY2" fmla="*/ 1254 h 250493"/>
              <a:gd name="connsiteX3" fmla="*/ 342920 w 414806"/>
              <a:gd name="connsiteY3" fmla="*/ 13954 h 250493"/>
              <a:gd name="connsiteX4" fmla="*/ 242908 w 414806"/>
              <a:gd name="connsiteY4" fmla="*/ 47291 h 250493"/>
              <a:gd name="connsiteX5" fmla="*/ 20 w 414806"/>
              <a:gd name="connsiteY5" fmla="*/ 250491 h 250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06" h="250493">
                <a:moveTo>
                  <a:pt x="20" y="250491"/>
                </a:moveTo>
                <a:cubicBezTo>
                  <a:pt x="-2097" y="249697"/>
                  <a:pt x="161681" y="84068"/>
                  <a:pt x="230208" y="42529"/>
                </a:cubicBezTo>
                <a:cubicBezTo>
                  <a:pt x="298735" y="989"/>
                  <a:pt x="392398" y="6016"/>
                  <a:pt x="411183" y="1254"/>
                </a:cubicBezTo>
                <a:cubicBezTo>
                  <a:pt x="429968" y="-3508"/>
                  <a:pt x="370966" y="6281"/>
                  <a:pt x="342920" y="13954"/>
                </a:cubicBezTo>
                <a:cubicBezTo>
                  <a:pt x="314874" y="21627"/>
                  <a:pt x="296883" y="9191"/>
                  <a:pt x="242908" y="47291"/>
                </a:cubicBezTo>
                <a:cubicBezTo>
                  <a:pt x="188933" y="85391"/>
                  <a:pt x="2137" y="251285"/>
                  <a:pt x="20" y="250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: 図形 1409">
            <a:extLst>
              <a:ext uri="{FF2B5EF4-FFF2-40B4-BE49-F238E27FC236}">
                <a16:creationId xmlns:a16="http://schemas.microsoft.com/office/drawing/2014/main" id="{068C5282-3D69-4363-A1A5-5FBCCC19F3DE}"/>
              </a:ext>
            </a:extLst>
          </p:cNvPr>
          <p:cNvSpPr/>
          <p:nvPr/>
        </p:nvSpPr>
        <p:spPr>
          <a:xfrm>
            <a:off x="1390500" y="5591863"/>
            <a:ext cx="200883" cy="67288"/>
          </a:xfrm>
          <a:custGeom>
            <a:avLst/>
            <a:gdLst>
              <a:gd name="connsiteX0" fmla="*/ 150 w 200883"/>
              <a:gd name="connsiteY0" fmla="*/ 370 h 67288"/>
              <a:gd name="connsiteX1" fmla="*/ 190650 w 200883"/>
              <a:gd name="connsiteY1" fmla="*/ 65987 h 67288"/>
              <a:gd name="connsiteX2" fmla="*/ 158900 w 200883"/>
              <a:gd name="connsiteY2" fmla="*/ 40587 h 67288"/>
              <a:gd name="connsiteX3" fmla="*/ 150 w 200883"/>
              <a:gd name="connsiteY3" fmla="*/ 370 h 6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883" h="67288">
                <a:moveTo>
                  <a:pt x="150" y="370"/>
                </a:moveTo>
                <a:cubicBezTo>
                  <a:pt x="5442" y="4603"/>
                  <a:pt x="164192" y="59284"/>
                  <a:pt x="190650" y="65987"/>
                </a:cubicBezTo>
                <a:cubicBezTo>
                  <a:pt x="217108" y="72690"/>
                  <a:pt x="187122" y="51876"/>
                  <a:pt x="158900" y="40587"/>
                </a:cubicBezTo>
                <a:cubicBezTo>
                  <a:pt x="130678" y="29298"/>
                  <a:pt x="-5142" y="-3863"/>
                  <a:pt x="150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: 図形 1410">
            <a:extLst>
              <a:ext uri="{FF2B5EF4-FFF2-40B4-BE49-F238E27FC236}">
                <a16:creationId xmlns:a16="http://schemas.microsoft.com/office/drawing/2014/main" id="{68A11F6A-53E4-4BBA-947D-5B4DA7CF489D}"/>
              </a:ext>
            </a:extLst>
          </p:cNvPr>
          <p:cNvSpPr/>
          <p:nvPr/>
        </p:nvSpPr>
        <p:spPr>
          <a:xfrm>
            <a:off x="1383598" y="5607041"/>
            <a:ext cx="178909" cy="55761"/>
          </a:xfrm>
          <a:custGeom>
            <a:avLst/>
            <a:gdLst>
              <a:gd name="connsiteX0" fmla="*/ 702 w 178909"/>
              <a:gd name="connsiteY0" fmla="*/ 9 h 55761"/>
              <a:gd name="connsiteX1" fmla="*/ 57852 w 178909"/>
              <a:gd name="connsiteY1" fmla="*/ 48692 h 55761"/>
              <a:gd name="connsiteX2" fmla="*/ 178502 w 178909"/>
              <a:gd name="connsiteY2" fmla="*/ 55042 h 55761"/>
              <a:gd name="connsiteX3" fmla="*/ 93835 w 178909"/>
              <a:gd name="connsiteY3" fmla="*/ 44459 h 55761"/>
              <a:gd name="connsiteX4" fmla="*/ 702 w 178909"/>
              <a:gd name="connsiteY4" fmla="*/ 9 h 5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09" h="55761">
                <a:moveTo>
                  <a:pt x="702" y="9"/>
                </a:moveTo>
                <a:cubicBezTo>
                  <a:pt x="-5295" y="714"/>
                  <a:pt x="28219" y="39520"/>
                  <a:pt x="57852" y="48692"/>
                </a:cubicBezTo>
                <a:cubicBezTo>
                  <a:pt x="87485" y="57864"/>
                  <a:pt x="172505" y="55747"/>
                  <a:pt x="178502" y="55042"/>
                </a:cubicBezTo>
                <a:cubicBezTo>
                  <a:pt x="184499" y="54337"/>
                  <a:pt x="122763" y="50103"/>
                  <a:pt x="93835" y="44459"/>
                </a:cubicBezTo>
                <a:cubicBezTo>
                  <a:pt x="64907" y="38815"/>
                  <a:pt x="6699" y="-696"/>
                  <a:pt x="702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: 図形 1411">
            <a:extLst>
              <a:ext uri="{FF2B5EF4-FFF2-40B4-BE49-F238E27FC236}">
                <a16:creationId xmlns:a16="http://schemas.microsoft.com/office/drawing/2014/main" id="{998798DA-7B5A-479B-9420-17CF41A3AD09}"/>
              </a:ext>
            </a:extLst>
          </p:cNvPr>
          <p:cNvSpPr/>
          <p:nvPr/>
        </p:nvSpPr>
        <p:spPr>
          <a:xfrm>
            <a:off x="5390765" y="7182984"/>
            <a:ext cx="682182" cy="552437"/>
          </a:xfrm>
          <a:custGeom>
            <a:avLst/>
            <a:gdLst>
              <a:gd name="connsiteX0" fmla="*/ 385 w 682182"/>
              <a:gd name="connsiteY0" fmla="*/ 983 h 552437"/>
              <a:gd name="connsiteX1" fmla="*/ 487218 w 682182"/>
              <a:gd name="connsiteY1" fmla="*/ 403149 h 552437"/>
              <a:gd name="connsiteX2" fmla="*/ 679835 w 682182"/>
              <a:gd name="connsiteY2" fmla="*/ 551316 h 552437"/>
              <a:gd name="connsiteX3" fmla="*/ 599402 w 682182"/>
              <a:gd name="connsiteY3" fmla="*/ 475116 h 552437"/>
              <a:gd name="connsiteX4" fmla="*/ 408902 w 682182"/>
              <a:gd name="connsiteY4" fmla="*/ 295199 h 552437"/>
              <a:gd name="connsiteX5" fmla="*/ 385 w 682182"/>
              <a:gd name="connsiteY5" fmla="*/ 983 h 55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2182" h="552437">
                <a:moveTo>
                  <a:pt x="385" y="983"/>
                </a:moveTo>
                <a:cubicBezTo>
                  <a:pt x="13438" y="18975"/>
                  <a:pt x="373976" y="311427"/>
                  <a:pt x="487218" y="403149"/>
                </a:cubicBezTo>
                <a:cubicBezTo>
                  <a:pt x="600460" y="494871"/>
                  <a:pt x="661138" y="539322"/>
                  <a:pt x="679835" y="551316"/>
                </a:cubicBezTo>
                <a:cubicBezTo>
                  <a:pt x="698532" y="563310"/>
                  <a:pt x="599402" y="475116"/>
                  <a:pt x="599402" y="475116"/>
                </a:cubicBezTo>
                <a:cubicBezTo>
                  <a:pt x="554247" y="432430"/>
                  <a:pt x="508033" y="373516"/>
                  <a:pt x="408902" y="295199"/>
                </a:cubicBezTo>
                <a:cubicBezTo>
                  <a:pt x="309771" y="216882"/>
                  <a:pt x="-12668" y="-17009"/>
                  <a:pt x="385" y="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: 図形 1412">
            <a:extLst>
              <a:ext uri="{FF2B5EF4-FFF2-40B4-BE49-F238E27FC236}">
                <a16:creationId xmlns:a16="http://schemas.microsoft.com/office/drawing/2014/main" id="{04A18438-A667-4EB4-94FA-015C3C87F517}"/>
              </a:ext>
            </a:extLst>
          </p:cNvPr>
          <p:cNvSpPr/>
          <p:nvPr/>
        </p:nvSpPr>
        <p:spPr>
          <a:xfrm>
            <a:off x="6040922" y="7726060"/>
            <a:ext cx="644421" cy="416970"/>
          </a:xfrm>
          <a:custGeom>
            <a:avLst/>
            <a:gdLst>
              <a:gd name="connsiteX0" fmla="*/ 14861 w 644421"/>
              <a:gd name="connsiteY0" fmla="*/ 12473 h 416970"/>
              <a:gd name="connsiteX1" fmla="*/ 414911 w 644421"/>
              <a:gd name="connsiteY1" fmla="*/ 285523 h 416970"/>
              <a:gd name="connsiteX2" fmla="*/ 596945 w 644421"/>
              <a:gd name="connsiteY2" fmla="*/ 399823 h 416970"/>
              <a:gd name="connsiteX3" fmla="*/ 637161 w 644421"/>
              <a:gd name="connsiteY3" fmla="*/ 406173 h 416970"/>
              <a:gd name="connsiteX4" fmla="*/ 478411 w 644421"/>
              <a:gd name="connsiteY4" fmla="*/ 300340 h 416970"/>
              <a:gd name="connsiteX5" fmla="*/ 122811 w 644421"/>
              <a:gd name="connsiteY5" fmla="*/ 71740 h 416970"/>
              <a:gd name="connsiteX6" fmla="*/ 14861 w 644421"/>
              <a:gd name="connsiteY6" fmla="*/ 12473 h 41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4421" h="416970">
                <a:moveTo>
                  <a:pt x="14861" y="12473"/>
                </a:moveTo>
                <a:cubicBezTo>
                  <a:pt x="63544" y="48103"/>
                  <a:pt x="317897" y="220965"/>
                  <a:pt x="414911" y="285523"/>
                </a:cubicBezTo>
                <a:cubicBezTo>
                  <a:pt x="511925" y="350081"/>
                  <a:pt x="559903" y="379715"/>
                  <a:pt x="596945" y="399823"/>
                </a:cubicBezTo>
                <a:cubicBezTo>
                  <a:pt x="633987" y="419931"/>
                  <a:pt x="656917" y="422753"/>
                  <a:pt x="637161" y="406173"/>
                </a:cubicBezTo>
                <a:cubicBezTo>
                  <a:pt x="617405" y="389593"/>
                  <a:pt x="478411" y="300340"/>
                  <a:pt x="478411" y="300340"/>
                </a:cubicBezTo>
                <a:lnTo>
                  <a:pt x="122811" y="71740"/>
                </a:lnTo>
                <a:cubicBezTo>
                  <a:pt x="46258" y="24115"/>
                  <a:pt x="-33822" y="-23157"/>
                  <a:pt x="14861" y="12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: 図形 1413">
            <a:extLst>
              <a:ext uri="{FF2B5EF4-FFF2-40B4-BE49-F238E27FC236}">
                <a16:creationId xmlns:a16="http://schemas.microsoft.com/office/drawing/2014/main" id="{A7A68AF3-0F86-4887-A810-9E6C3FED3CB6}"/>
              </a:ext>
            </a:extLst>
          </p:cNvPr>
          <p:cNvSpPr/>
          <p:nvPr/>
        </p:nvSpPr>
        <p:spPr>
          <a:xfrm>
            <a:off x="5786792" y="7279047"/>
            <a:ext cx="87335" cy="193328"/>
          </a:xfrm>
          <a:custGeom>
            <a:avLst/>
            <a:gdLst>
              <a:gd name="connsiteX0" fmla="*/ 36158 w 87335"/>
              <a:gd name="connsiteY0" fmla="*/ 2816 h 193328"/>
              <a:gd name="connsiteX1" fmla="*/ 1233 w 87335"/>
              <a:gd name="connsiteY1" fmla="*/ 52028 h 193328"/>
              <a:gd name="connsiteX2" fmla="*/ 9171 w 87335"/>
              <a:gd name="connsiteY2" fmla="*/ 131403 h 193328"/>
              <a:gd name="connsiteX3" fmla="*/ 21871 w 87335"/>
              <a:gd name="connsiteY3" fmla="*/ 164741 h 193328"/>
              <a:gd name="connsiteX4" fmla="*/ 86958 w 87335"/>
              <a:gd name="connsiteY4" fmla="*/ 193316 h 193328"/>
              <a:gd name="connsiteX5" fmla="*/ 47271 w 87335"/>
              <a:gd name="connsiteY5" fmla="*/ 167916 h 193328"/>
              <a:gd name="connsiteX6" fmla="*/ 18696 w 87335"/>
              <a:gd name="connsiteY6" fmla="*/ 136166 h 193328"/>
              <a:gd name="connsiteX7" fmla="*/ 36158 w 87335"/>
              <a:gd name="connsiteY7" fmla="*/ 2816 h 19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35" h="193328">
                <a:moveTo>
                  <a:pt x="36158" y="2816"/>
                </a:moveTo>
                <a:cubicBezTo>
                  <a:pt x="33247" y="-11207"/>
                  <a:pt x="5731" y="30597"/>
                  <a:pt x="1233" y="52028"/>
                </a:cubicBezTo>
                <a:cubicBezTo>
                  <a:pt x="-3265" y="73459"/>
                  <a:pt x="5731" y="112618"/>
                  <a:pt x="9171" y="131403"/>
                </a:cubicBezTo>
                <a:cubicBezTo>
                  <a:pt x="12611" y="150189"/>
                  <a:pt x="8907" y="154422"/>
                  <a:pt x="21871" y="164741"/>
                </a:cubicBezTo>
                <a:cubicBezTo>
                  <a:pt x="34835" y="175060"/>
                  <a:pt x="82725" y="192787"/>
                  <a:pt x="86958" y="193316"/>
                </a:cubicBezTo>
                <a:cubicBezTo>
                  <a:pt x="91191" y="193845"/>
                  <a:pt x="58648" y="177441"/>
                  <a:pt x="47271" y="167916"/>
                </a:cubicBezTo>
                <a:cubicBezTo>
                  <a:pt x="35894" y="158391"/>
                  <a:pt x="23458" y="156539"/>
                  <a:pt x="18696" y="136166"/>
                </a:cubicBezTo>
                <a:cubicBezTo>
                  <a:pt x="13934" y="115793"/>
                  <a:pt x="39069" y="16839"/>
                  <a:pt x="36158" y="2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: 図形 1414">
            <a:extLst>
              <a:ext uri="{FF2B5EF4-FFF2-40B4-BE49-F238E27FC236}">
                <a16:creationId xmlns:a16="http://schemas.microsoft.com/office/drawing/2014/main" id="{F3365790-2318-460A-A3CA-2BB931F81C0A}"/>
              </a:ext>
            </a:extLst>
          </p:cNvPr>
          <p:cNvSpPr/>
          <p:nvPr/>
        </p:nvSpPr>
        <p:spPr>
          <a:xfrm>
            <a:off x="5766171" y="7270750"/>
            <a:ext cx="50500" cy="129224"/>
          </a:xfrm>
          <a:custGeom>
            <a:avLst/>
            <a:gdLst>
              <a:gd name="connsiteX0" fmla="*/ 50429 w 50500"/>
              <a:gd name="connsiteY0" fmla="*/ 0 h 129224"/>
              <a:gd name="connsiteX1" fmla="*/ 12329 w 50500"/>
              <a:gd name="connsiteY1" fmla="*/ 61913 h 129224"/>
              <a:gd name="connsiteX2" fmla="*/ 18679 w 50500"/>
              <a:gd name="connsiteY2" fmla="*/ 128588 h 129224"/>
              <a:gd name="connsiteX3" fmla="*/ 12329 w 50500"/>
              <a:gd name="connsiteY3" fmla="*/ 93663 h 129224"/>
              <a:gd name="connsiteX4" fmla="*/ 1217 w 50500"/>
              <a:gd name="connsiteY4" fmla="*/ 61913 h 129224"/>
              <a:gd name="connsiteX5" fmla="*/ 50429 w 50500"/>
              <a:gd name="connsiteY5" fmla="*/ 0 h 12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500" h="129224">
                <a:moveTo>
                  <a:pt x="50429" y="0"/>
                </a:moveTo>
                <a:cubicBezTo>
                  <a:pt x="52281" y="0"/>
                  <a:pt x="17621" y="40482"/>
                  <a:pt x="12329" y="61913"/>
                </a:cubicBezTo>
                <a:cubicBezTo>
                  <a:pt x="7037" y="83344"/>
                  <a:pt x="18679" y="123296"/>
                  <a:pt x="18679" y="128588"/>
                </a:cubicBezTo>
                <a:cubicBezTo>
                  <a:pt x="18679" y="133880"/>
                  <a:pt x="15239" y="104776"/>
                  <a:pt x="12329" y="93663"/>
                </a:cubicBezTo>
                <a:cubicBezTo>
                  <a:pt x="9419" y="82550"/>
                  <a:pt x="-4075" y="73819"/>
                  <a:pt x="1217" y="61913"/>
                </a:cubicBezTo>
                <a:cubicBezTo>
                  <a:pt x="6509" y="50007"/>
                  <a:pt x="48577" y="0"/>
                  <a:pt x="504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: 図形 1415">
            <a:extLst>
              <a:ext uri="{FF2B5EF4-FFF2-40B4-BE49-F238E27FC236}">
                <a16:creationId xmlns:a16="http://schemas.microsoft.com/office/drawing/2014/main" id="{514B4A03-BE07-4C3A-A578-1C78C9E30BE6}"/>
              </a:ext>
            </a:extLst>
          </p:cNvPr>
          <p:cNvSpPr/>
          <p:nvPr/>
        </p:nvSpPr>
        <p:spPr>
          <a:xfrm>
            <a:off x="5819631" y="7281758"/>
            <a:ext cx="81461" cy="175877"/>
          </a:xfrm>
          <a:custGeom>
            <a:avLst/>
            <a:gdLst>
              <a:gd name="connsiteX0" fmla="*/ 144 w 81461"/>
              <a:gd name="connsiteY0" fmla="*/ 105 h 175877"/>
              <a:gd name="connsiteX1" fmla="*/ 57294 w 81461"/>
              <a:gd name="connsiteY1" fmla="*/ 57255 h 175877"/>
              <a:gd name="connsiteX2" fmla="*/ 60469 w 81461"/>
              <a:gd name="connsiteY2" fmla="*/ 174730 h 175877"/>
              <a:gd name="connsiteX3" fmla="*/ 74757 w 81461"/>
              <a:gd name="connsiteY3" fmla="*/ 114405 h 175877"/>
              <a:gd name="connsiteX4" fmla="*/ 76344 w 81461"/>
              <a:gd name="connsiteY4" fmla="*/ 69955 h 175877"/>
              <a:gd name="connsiteX5" fmla="*/ 144 w 81461"/>
              <a:gd name="connsiteY5" fmla="*/ 105 h 17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461" h="175877">
                <a:moveTo>
                  <a:pt x="144" y="105"/>
                </a:moveTo>
                <a:cubicBezTo>
                  <a:pt x="-3031" y="-2012"/>
                  <a:pt x="47240" y="28151"/>
                  <a:pt x="57294" y="57255"/>
                </a:cubicBezTo>
                <a:cubicBezTo>
                  <a:pt x="67348" y="86359"/>
                  <a:pt x="57559" y="165205"/>
                  <a:pt x="60469" y="174730"/>
                </a:cubicBezTo>
                <a:cubicBezTo>
                  <a:pt x="63379" y="184255"/>
                  <a:pt x="72111" y="131868"/>
                  <a:pt x="74757" y="114405"/>
                </a:cubicBezTo>
                <a:cubicBezTo>
                  <a:pt x="77403" y="96942"/>
                  <a:pt x="87456" y="86359"/>
                  <a:pt x="76344" y="69955"/>
                </a:cubicBezTo>
                <a:cubicBezTo>
                  <a:pt x="65232" y="53551"/>
                  <a:pt x="3319" y="2222"/>
                  <a:pt x="144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: 図形 1416">
            <a:extLst>
              <a:ext uri="{FF2B5EF4-FFF2-40B4-BE49-F238E27FC236}">
                <a16:creationId xmlns:a16="http://schemas.microsoft.com/office/drawing/2014/main" id="{69D67B97-4623-4B95-A301-F6B21EF037F8}"/>
              </a:ext>
            </a:extLst>
          </p:cNvPr>
          <p:cNvSpPr/>
          <p:nvPr/>
        </p:nvSpPr>
        <p:spPr>
          <a:xfrm>
            <a:off x="6101694" y="7608880"/>
            <a:ext cx="111783" cy="158171"/>
          </a:xfrm>
          <a:custGeom>
            <a:avLst/>
            <a:gdLst>
              <a:gd name="connsiteX0" fmla="*/ 10181 w 111783"/>
              <a:gd name="connsiteY0" fmla="*/ 8 h 158171"/>
              <a:gd name="connsiteX1" fmla="*/ 656 w 111783"/>
              <a:gd name="connsiteY1" fmla="*/ 73033 h 158171"/>
              <a:gd name="connsiteX2" fmla="*/ 30819 w 111783"/>
              <a:gd name="connsiteY2" fmla="*/ 130183 h 158171"/>
              <a:gd name="connsiteX3" fmla="*/ 75269 w 111783"/>
              <a:gd name="connsiteY3" fmla="*/ 153995 h 158171"/>
              <a:gd name="connsiteX4" fmla="*/ 111781 w 111783"/>
              <a:gd name="connsiteY4" fmla="*/ 157170 h 158171"/>
              <a:gd name="connsiteX5" fmla="*/ 76856 w 111783"/>
              <a:gd name="connsiteY5" fmla="*/ 142883 h 158171"/>
              <a:gd name="connsiteX6" fmla="*/ 40344 w 111783"/>
              <a:gd name="connsiteY6" fmla="*/ 114308 h 158171"/>
              <a:gd name="connsiteX7" fmla="*/ 11769 w 111783"/>
              <a:gd name="connsiteY7" fmla="*/ 77795 h 158171"/>
              <a:gd name="connsiteX8" fmla="*/ 10181 w 111783"/>
              <a:gd name="connsiteY8" fmla="*/ 8 h 15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83" h="158171">
                <a:moveTo>
                  <a:pt x="10181" y="8"/>
                </a:moveTo>
                <a:cubicBezTo>
                  <a:pt x="8329" y="-786"/>
                  <a:pt x="-2784" y="51337"/>
                  <a:pt x="656" y="73033"/>
                </a:cubicBezTo>
                <a:cubicBezTo>
                  <a:pt x="4096" y="94729"/>
                  <a:pt x="18384" y="116689"/>
                  <a:pt x="30819" y="130183"/>
                </a:cubicBezTo>
                <a:cubicBezTo>
                  <a:pt x="43254" y="143677"/>
                  <a:pt x="61775" y="149497"/>
                  <a:pt x="75269" y="153995"/>
                </a:cubicBezTo>
                <a:cubicBezTo>
                  <a:pt x="88763" y="158493"/>
                  <a:pt x="111517" y="159022"/>
                  <a:pt x="111781" y="157170"/>
                </a:cubicBezTo>
                <a:cubicBezTo>
                  <a:pt x="112045" y="155318"/>
                  <a:pt x="88762" y="150027"/>
                  <a:pt x="76856" y="142883"/>
                </a:cubicBezTo>
                <a:cubicBezTo>
                  <a:pt x="64950" y="135739"/>
                  <a:pt x="51192" y="125156"/>
                  <a:pt x="40344" y="114308"/>
                </a:cubicBezTo>
                <a:cubicBezTo>
                  <a:pt x="29496" y="103460"/>
                  <a:pt x="18119" y="91818"/>
                  <a:pt x="11769" y="77795"/>
                </a:cubicBezTo>
                <a:cubicBezTo>
                  <a:pt x="5419" y="63772"/>
                  <a:pt x="12033" y="802"/>
                  <a:pt x="1018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: 図形 1417">
            <a:extLst>
              <a:ext uri="{FF2B5EF4-FFF2-40B4-BE49-F238E27FC236}">
                <a16:creationId xmlns:a16="http://schemas.microsoft.com/office/drawing/2014/main" id="{1DF4A2B0-1839-4D9C-8C34-7BCD2BC60B96}"/>
              </a:ext>
            </a:extLst>
          </p:cNvPr>
          <p:cNvSpPr/>
          <p:nvPr/>
        </p:nvSpPr>
        <p:spPr>
          <a:xfrm>
            <a:off x="6085536" y="7587725"/>
            <a:ext cx="113772" cy="188197"/>
          </a:xfrm>
          <a:custGeom>
            <a:avLst/>
            <a:gdLst>
              <a:gd name="connsiteX0" fmla="*/ 31102 w 113772"/>
              <a:gd name="connsiteY0" fmla="*/ 525 h 188197"/>
              <a:gd name="connsiteX1" fmla="*/ 2527 w 113772"/>
              <a:gd name="connsiteY1" fmla="*/ 71963 h 188197"/>
              <a:gd name="connsiteX2" fmla="*/ 4114 w 113772"/>
              <a:gd name="connsiteY2" fmla="*/ 94188 h 188197"/>
              <a:gd name="connsiteX3" fmla="*/ 26339 w 113772"/>
              <a:gd name="connsiteY3" fmla="*/ 141813 h 188197"/>
              <a:gd name="connsiteX4" fmla="*/ 42214 w 113772"/>
              <a:gd name="connsiteY4" fmla="*/ 168800 h 188197"/>
              <a:gd name="connsiteX5" fmla="*/ 113652 w 113772"/>
              <a:gd name="connsiteY5" fmla="*/ 187850 h 188197"/>
              <a:gd name="connsiteX6" fmla="*/ 58089 w 113772"/>
              <a:gd name="connsiteY6" fmla="*/ 178325 h 188197"/>
              <a:gd name="connsiteX7" fmla="*/ 15227 w 113772"/>
              <a:gd name="connsiteY7" fmla="*/ 144988 h 188197"/>
              <a:gd name="connsiteX8" fmla="*/ 2527 w 113772"/>
              <a:gd name="connsiteY8" fmla="*/ 113238 h 188197"/>
              <a:gd name="connsiteX9" fmla="*/ 31102 w 113772"/>
              <a:gd name="connsiteY9" fmla="*/ 525 h 18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772" h="188197">
                <a:moveTo>
                  <a:pt x="31102" y="525"/>
                </a:moveTo>
                <a:cubicBezTo>
                  <a:pt x="31102" y="-6354"/>
                  <a:pt x="7025" y="56353"/>
                  <a:pt x="2527" y="71963"/>
                </a:cubicBezTo>
                <a:cubicBezTo>
                  <a:pt x="-1971" y="87573"/>
                  <a:pt x="145" y="82546"/>
                  <a:pt x="4114" y="94188"/>
                </a:cubicBezTo>
                <a:cubicBezTo>
                  <a:pt x="8083" y="105830"/>
                  <a:pt x="19989" y="129378"/>
                  <a:pt x="26339" y="141813"/>
                </a:cubicBezTo>
                <a:cubicBezTo>
                  <a:pt x="32689" y="154248"/>
                  <a:pt x="27662" y="161127"/>
                  <a:pt x="42214" y="168800"/>
                </a:cubicBezTo>
                <a:cubicBezTo>
                  <a:pt x="56766" y="176473"/>
                  <a:pt x="111006" y="186263"/>
                  <a:pt x="113652" y="187850"/>
                </a:cubicBezTo>
                <a:cubicBezTo>
                  <a:pt x="116298" y="189438"/>
                  <a:pt x="74493" y="185469"/>
                  <a:pt x="58089" y="178325"/>
                </a:cubicBezTo>
                <a:cubicBezTo>
                  <a:pt x="41685" y="171181"/>
                  <a:pt x="24487" y="155836"/>
                  <a:pt x="15227" y="144988"/>
                </a:cubicBezTo>
                <a:cubicBezTo>
                  <a:pt x="5967" y="134140"/>
                  <a:pt x="3056" y="130436"/>
                  <a:pt x="2527" y="113238"/>
                </a:cubicBezTo>
                <a:cubicBezTo>
                  <a:pt x="1998" y="96040"/>
                  <a:pt x="31102" y="7404"/>
                  <a:pt x="31102" y="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: 図形 1418">
            <a:extLst>
              <a:ext uri="{FF2B5EF4-FFF2-40B4-BE49-F238E27FC236}">
                <a16:creationId xmlns:a16="http://schemas.microsoft.com/office/drawing/2014/main" id="{B35B0B9C-AB3B-43EE-A332-35D3990D15B0}"/>
              </a:ext>
            </a:extLst>
          </p:cNvPr>
          <p:cNvSpPr/>
          <p:nvPr/>
        </p:nvSpPr>
        <p:spPr>
          <a:xfrm>
            <a:off x="6124535" y="7588092"/>
            <a:ext cx="93731" cy="174644"/>
          </a:xfrm>
          <a:custGeom>
            <a:avLst/>
            <a:gdLst>
              <a:gd name="connsiteX0" fmla="*/ 40 w 93731"/>
              <a:gd name="connsiteY0" fmla="*/ 158 h 174644"/>
              <a:gd name="connsiteX1" fmla="*/ 85765 w 93731"/>
              <a:gd name="connsiteY1" fmla="*/ 57308 h 174644"/>
              <a:gd name="connsiteX2" fmla="*/ 90528 w 93731"/>
              <a:gd name="connsiteY2" fmla="*/ 173196 h 174644"/>
              <a:gd name="connsiteX3" fmla="*/ 90528 w 93731"/>
              <a:gd name="connsiteY3" fmla="*/ 119221 h 174644"/>
              <a:gd name="connsiteX4" fmla="*/ 74653 w 93731"/>
              <a:gd name="connsiteY4" fmla="*/ 73183 h 174644"/>
              <a:gd name="connsiteX5" fmla="*/ 40 w 93731"/>
              <a:gd name="connsiteY5" fmla="*/ 158 h 17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731" h="174644">
                <a:moveTo>
                  <a:pt x="40" y="158"/>
                </a:moveTo>
                <a:cubicBezTo>
                  <a:pt x="1892" y="-2488"/>
                  <a:pt x="70684" y="28468"/>
                  <a:pt x="85765" y="57308"/>
                </a:cubicBezTo>
                <a:cubicBezTo>
                  <a:pt x="100846" y="86148"/>
                  <a:pt x="89734" y="162877"/>
                  <a:pt x="90528" y="173196"/>
                </a:cubicBezTo>
                <a:cubicBezTo>
                  <a:pt x="91322" y="183515"/>
                  <a:pt x="93174" y="135890"/>
                  <a:pt x="90528" y="119221"/>
                </a:cubicBezTo>
                <a:cubicBezTo>
                  <a:pt x="87882" y="102552"/>
                  <a:pt x="88147" y="92498"/>
                  <a:pt x="74653" y="73183"/>
                </a:cubicBezTo>
                <a:cubicBezTo>
                  <a:pt x="61159" y="53868"/>
                  <a:pt x="-1812" y="2804"/>
                  <a:pt x="40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: 図形 1419">
            <a:extLst>
              <a:ext uri="{FF2B5EF4-FFF2-40B4-BE49-F238E27FC236}">
                <a16:creationId xmlns:a16="http://schemas.microsoft.com/office/drawing/2014/main" id="{E5420511-6996-4BB7-A88B-EC9CF0577E54}"/>
              </a:ext>
            </a:extLst>
          </p:cNvPr>
          <p:cNvSpPr/>
          <p:nvPr/>
        </p:nvSpPr>
        <p:spPr>
          <a:xfrm>
            <a:off x="6013223" y="6912634"/>
            <a:ext cx="86167" cy="522272"/>
          </a:xfrm>
          <a:custGeom>
            <a:avLst/>
            <a:gdLst>
              <a:gd name="connsiteX0" fmla="*/ 227 w 86167"/>
              <a:gd name="connsiteY0" fmla="*/ 399 h 522272"/>
              <a:gd name="connsiteX1" fmla="*/ 82777 w 86167"/>
              <a:gd name="connsiteY1" fmla="*/ 112583 h 522272"/>
              <a:gd name="connsiteX2" fmla="*/ 70077 w 86167"/>
              <a:gd name="connsiteY2" fmla="*/ 286149 h 522272"/>
              <a:gd name="connsiteX3" fmla="*/ 67960 w 86167"/>
              <a:gd name="connsiteY3" fmla="*/ 514749 h 522272"/>
              <a:gd name="connsiteX4" fmla="*/ 67960 w 86167"/>
              <a:gd name="connsiteY4" fmla="*/ 447016 h 522272"/>
              <a:gd name="connsiteX5" fmla="*/ 48910 w 86167"/>
              <a:gd name="connsiteY5" fmla="*/ 248049 h 522272"/>
              <a:gd name="connsiteX6" fmla="*/ 57377 w 86167"/>
              <a:gd name="connsiteY6" fmla="*/ 80833 h 522272"/>
              <a:gd name="connsiteX7" fmla="*/ 227 w 86167"/>
              <a:gd name="connsiteY7" fmla="*/ 399 h 52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167" h="522272">
                <a:moveTo>
                  <a:pt x="227" y="399"/>
                </a:moveTo>
                <a:cubicBezTo>
                  <a:pt x="4460" y="5691"/>
                  <a:pt x="71135" y="64958"/>
                  <a:pt x="82777" y="112583"/>
                </a:cubicBezTo>
                <a:cubicBezTo>
                  <a:pt x="94419" y="160208"/>
                  <a:pt x="72546" y="219121"/>
                  <a:pt x="70077" y="286149"/>
                </a:cubicBezTo>
                <a:cubicBezTo>
                  <a:pt x="67608" y="353177"/>
                  <a:pt x="68313" y="487938"/>
                  <a:pt x="67960" y="514749"/>
                </a:cubicBezTo>
                <a:cubicBezTo>
                  <a:pt x="67607" y="541560"/>
                  <a:pt x="71135" y="491466"/>
                  <a:pt x="67960" y="447016"/>
                </a:cubicBezTo>
                <a:cubicBezTo>
                  <a:pt x="64785" y="402566"/>
                  <a:pt x="50674" y="309079"/>
                  <a:pt x="48910" y="248049"/>
                </a:cubicBezTo>
                <a:cubicBezTo>
                  <a:pt x="47146" y="187019"/>
                  <a:pt x="62669" y="118227"/>
                  <a:pt x="57377" y="80833"/>
                </a:cubicBezTo>
                <a:cubicBezTo>
                  <a:pt x="52085" y="43439"/>
                  <a:pt x="-4006" y="-4893"/>
                  <a:pt x="227" y="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: 図形 1420">
            <a:extLst>
              <a:ext uri="{FF2B5EF4-FFF2-40B4-BE49-F238E27FC236}">
                <a16:creationId xmlns:a16="http://schemas.microsoft.com/office/drawing/2014/main" id="{A704342A-5FD5-4999-8D56-19381EE6061D}"/>
              </a:ext>
            </a:extLst>
          </p:cNvPr>
          <p:cNvSpPr/>
          <p:nvPr/>
        </p:nvSpPr>
        <p:spPr>
          <a:xfrm>
            <a:off x="5753100" y="7133167"/>
            <a:ext cx="301201" cy="256437"/>
          </a:xfrm>
          <a:custGeom>
            <a:avLst/>
            <a:gdLst>
              <a:gd name="connsiteX0" fmla="*/ 0 w 301201"/>
              <a:gd name="connsiteY0" fmla="*/ 0 h 256437"/>
              <a:gd name="connsiteX1" fmla="*/ 165100 w 301201"/>
              <a:gd name="connsiteY1" fmla="*/ 141816 h 256437"/>
              <a:gd name="connsiteX2" fmla="*/ 298450 w 301201"/>
              <a:gd name="connsiteY2" fmla="*/ 254000 h 256437"/>
              <a:gd name="connsiteX3" fmla="*/ 251883 w 301201"/>
              <a:gd name="connsiteY3" fmla="*/ 213783 h 256437"/>
              <a:gd name="connsiteX4" fmla="*/ 211667 w 301201"/>
              <a:gd name="connsiteY4" fmla="*/ 152400 h 256437"/>
              <a:gd name="connsiteX5" fmla="*/ 0 w 301201"/>
              <a:gd name="connsiteY5" fmla="*/ 0 h 25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201" h="256437">
                <a:moveTo>
                  <a:pt x="0" y="0"/>
                </a:moveTo>
                <a:lnTo>
                  <a:pt x="165100" y="141816"/>
                </a:lnTo>
                <a:lnTo>
                  <a:pt x="298450" y="254000"/>
                </a:lnTo>
                <a:cubicBezTo>
                  <a:pt x="312914" y="265994"/>
                  <a:pt x="266347" y="230716"/>
                  <a:pt x="251883" y="213783"/>
                </a:cubicBezTo>
                <a:cubicBezTo>
                  <a:pt x="237419" y="196850"/>
                  <a:pt x="250825" y="189442"/>
                  <a:pt x="211667" y="152400"/>
                </a:cubicBezTo>
                <a:cubicBezTo>
                  <a:pt x="172509" y="115358"/>
                  <a:pt x="94721" y="53445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: 図形 1421">
            <a:extLst>
              <a:ext uri="{FF2B5EF4-FFF2-40B4-BE49-F238E27FC236}">
                <a16:creationId xmlns:a16="http://schemas.microsoft.com/office/drawing/2014/main" id="{8BD51C5D-F44C-48DF-AD90-C1EA92EB5A28}"/>
              </a:ext>
            </a:extLst>
          </p:cNvPr>
          <p:cNvSpPr/>
          <p:nvPr/>
        </p:nvSpPr>
        <p:spPr>
          <a:xfrm>
            <a:off x="6106426" y="7386111"/>
            <a:ext cx="212830" cy="168655"/>
          </a:xfrm>
          <a:custGeom>
            <a:avLst/>
            <a:gdLst>
              <a:gd name="connsiteX0" fmla="*/ 4391 w 212830"/>
              <a:gd name="connsiteY0" fmla="*/ 5289 h 168655"/>
              <a:gd name="connsiteX1" fmla="*/ 211824 w 212830"/>
              <a:gd name="connsiteY1" fmla="*/ 168272 h 168655"/>
              <a:gd name="connsiteX2" fmla="*/ 80591 w 212830"/>
              <a:gd name="connsiteY2" fmla="*/ 49739 h 168655"/>
              <a:gd name="connsiteX3" fmla="*/ 4391 w 212830"/>
              <a:gd name="connsiteY3" fmla="*/ 5289 h 168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830" h="168655">
                <a:moveTo>
                  <a:pt x="4391" y="5289"/>
                </a:moveTo>
                <a:cubicBezTo>
                  <a:pt x="26263" y="25045"/>
                  <a:pt x="199124" y="160864"/>
                  <a:pt x="211824" y="168272"/>
                </a:cubicBezTo>
                <a:cubicBezTo>
                  <a:pt x="224524" y="175680"/>
                  <a:pt x="113399" y="73728"/>
                  <a:pt x="80591" y="49739"/>
                </a:cubicBezTo>
                <a:cubicBezTo>
                  <a:pt x="47783" y="25750"/>
                  <a:pt x="-17481" y="-14467"/>
                  <a:pt x="4391" y="5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: 図形 1422">
            <a:extLst>
              <a:ext uri="{FF2B5EF4-FFF2-40B4-BE49-F238E27FC236}">
                <a16:creationId xmlns:a16="http://schemas.microsoft.com/office/drawing/2014/main" id="{AB23DE4C-D224-464C-A289-0EB3C768C366}"/>
              </a:ext>
            </a:extLst>
          </p:cNvPr>
          <p:cNvSpPr/>
          <p:nvPr/>
        </p:nvSpPr>
        <p:spPr>
          <a:xfrm>
            <a:off x="6087510" y="7280721"/>
            <a:ext cx="328593" cy="360248"/>
          </a:xfrm>
          <a:custGeom>
            <a:avLst/>
            <a:gdLst>
              <a:gd name="connsiteX0" fmla="*/ 23 w 328593"/>
              <a:gd name="connsiteY0" fmla="*/ 612 h 360248"/>
              <a:gd name="connsiteX1" fmla="*/ 150307 w 328593"/>
              <a:gd name="connsiteY1" fmla="*/ 131846 h 360248"/>
              <a:gd name="connsiteX2" fmla="*/ 321757 w 328593"/>
              <a:gd name="connsiteY2" fmla="*/ 351979 h 360248"/>
              <a:gd name="connsiteX3" fmla="*/ 281540 w 328593"/>
              <a:gd name="connsiteY3" fmla="*/ 301179 h 360248"/>
              <a:gd name="connsiteX4" fmla="*/ 160890 w 328593"/>
              <a:gd name="connsiteY4" fmla="*/ 182646 h 360248"/>
              <a:gd name="connsiteX5" fmla="*/ 23 w 328593"/>
              <a:gd name="connsiteY5" fmla="*/ 612 h 36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593" h="360248">
                <a:moveTo>
                  <a:pt x="23" y="612"/>
                </a:moveTo>
                <a:cubicBezTo>
                  <a:pt x="-1741" y="-7855"/>
                  <a:pt x="96685" y="73285"/>
                  <a:pt x="150307" y="131846"/>
                </a:cubicBezTo>
                <a:cubicBezTo>
                  <a:pt x="203929" y="190407"/>
                  <a:pt x="299885" y="323757"/>
                  <a:pt x="321757" y="351979"/>
                </a:cubicBezTo>
                <a:cubicBezTo>
                  <a:pt x="343629" y="380201"/>
                  <a:pt x="308351" y="329401"/>
                  <a:pt x="281540" y="301179"/>
                </a:cubicBezTo>
                <a:cubicBezTo>
                  <a:pt x="254729" y="272957"/>
                  <a:pt x="203929" y="228860"/>
                  <a:pt x="160890" y="182646"/>
                </a:cubicBezTo>
                <a:cubicBezTo>
                  <a:pt x="117851" y="136432"/>
                  <a:pt x="1787" y="9079"/>
                  <a:pt x="23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: 図形 1423">
            <a:extLst>
              <a:ext uri="{FF2B5EF4-FFF2-40B4-BE49-F238E27FC236}">
                <a16:creationId xmlns:a16="http://schemas.microsoft.com/office/drawing/2014/main" id="{4C5A2308-2F7A-4726-9E0B-F628A03FF001}"/>
              </a:ext>
            </a:extLst>
          </p:cNvPr>
          <p:cNvSpPr/>
          <p:nvPr/>
        </p:nvSpPr>
        <p:spPr>
          <a:xfrm>
            <a:off x="6360583" y="7592483"/>
            <a:ext cx="333679" cy="547313"/>
          </a:xfrm>
          <a:custGeom>
            <a:avLst/>
            <a:gdLst>
              <a:gd name="connsiteX0" fmla="*/ 0 w 333679"/>
              <a:gd name="connsiteY0" fmla="*/ 0 h 547313"/>
              <a:gd name="connsiteX1" fmla="*/ 260350 w 333679"/>
              <a:gd name="connsiteY1" fmla="*/ 302684 h 547313"/>
              <a:gd name="connsiteX2" fmla="*/ 330200 w 333679"/>
              <a:gd name="connsiteY2" fmla="*/ 370417 h 547313"/>
              <a:gd name="connsiteX3" fmla="*/ 323850 w 333679"/>
              <a:gd name="connsiteY3" fmla="*/ 416984 h 547313"/>
              <a:gd name="connsiteX4" fmla="*/ 330200 w 333679"/>
              <a:gd name="connsiteY4" fmla="*/ 546100 h 547313"/>
              <a:gd name="connsiteX5" fmla="*/ 315384 w 333679"/>
              <a:gd name="connsiteY5" fmla="*/ 474134 h 547313"/>
              <a:gd name="connsiteX6" fmla="*/ 309034 w 333679"/>
              <a:gd name="connsiteY6" fmla="*/ 349250 h 547313"/>
              <a:gd name="connsiteX7" fmla="*/ 230717 w 333679"/>
              <a:gd name="connsiteY7" fmla="*/ 266700 h 547313"/>
              <a:gd name="connsiteX8" fmla="*/ 0 w 333679"/>
              <a:gd name="connsiteY8" fmla="*/ 0 h 54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679" h="547313">
                <a:moveTo>
                  <a:pt x="0" y="0"/>
                </a:moveTo>
                <a:cubicBezTo>
                  <a:pt x="102658" y="120474"/>
                  <a:pt x="205317" y="240948"/>
                  <a:pt x="260350" y="302684"/>
                </a:cubicBezTo>
                <a:cubicBezTo>
                  <a:pt x="315383" y="364420"/>
                  <a:pt x="319617" y="351367"/>
                  <a:pt x="330200" y="370417"/>
                </a:cubicBezTo>
                <a:cubicBezTo>
                  <a:pt x="340783" y="389467"/>
                  <a:pt x="323850" y="387704"/>
                  <a:pt x="323850" y="416984"/>
                </a:cubicBezTo>
                <a:cubicBezTo>
                  <a:pt x="323850" y="446264"/>
                  <a:pt x="331611" y="536575"/>
                  <a:pt x="330200" y="546100"/>
                </a:cubicBezTo>
                <a:cubicBezTo>
                  <a:pt x="328789" y="555625"/>
                  <a:pt x="318912" y="506942"/>
                  <a:pt x="315384" y="474134"/>
                </a:cubicBezTo>
                <a:cubicBezTo>
                  <a:pt x="311856" y="441326"/>
                  <a:pt x="323145" y="383822"/>
                  <a:pt x="309034" y="349250"/>
                </a:cubicBezTo>
                <a:cubicBezTo>
                  <a:pt x="294923" y="314678"/>
                  <a:pt x="230717" y="266700"/>
                  <a:pt x="230717" y="2667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: 図形 1424">
            <a:extLst>
              <a:ext uri="{FF2B5EF4-FFF2-40B4-BE49-F238E27FC236}">
                <a16:creationId xmlns:a16="http://schemas.microsoft.com/office/drawing/2014/main" id="{81A655D2-37AC-4A74-863A-513CB208A660}"/>
              </a:ext>
            </a:extLst>
          </p:cNvPr>
          <p:cNvSpPr/>
          <p:nvPr/>
        </p:nvSpPr>
        <p:spPr>
          <a:xfrm>
            <a:off x="3881438" y="7200586"/>
            <a:ext cx="427435" cy="55877"/>
          </a:xfrm>
          <a:custGeom>
            <a:avLst/>
            <a:gdLst>
              <a:gd name="connsiteX0" fmla="*/ 0 w 427435"/>
              <a:gd name="connsiteY0" fmla="*/ 55877 h 55877"/>
              <a:gd name="connsiteX1" fmla="*/ 223837 w 427435"/>
              <a:gd name="connsiteY1" fmla="*/ 27302 h 55877"/>
              <a:gd name="connsiteX2" fmla="*/ 425450 w 427435"/>
              <a:gd name="connsiteY2" fmla="*/ 314 h 55877"/>
              <a:gd name="connsiteX3" fmla="*/ 319087 w 427435"/>
              <a:gd name="connsiteY3" fmla="*/ 14602 h 55877"/>
              <a:gd name="connsiteX4" fmla="*/ 192087 w 427435"/>
              <a:gd name="connsiteY4" fmla="*/ 44764 h 55877"/>
              <a:gd name="connsiteX5" fmla="*/ 0 w 427435"/>
              <a:gd name="connsiteY5" fmla="*/ 55877 h 5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435" h="55877">
                <a:moveTo>
                  <a:pt x="0" y="55877"/>
                </a:moveTo>
                <a:lnTo>
                  <a:pt x="223837" y="27302"/>
                </a:lnTo>
                <a:lnTo>
                  <a:pt x="425450" y="314"/>
                </a:lnTo>
                <a:cubicBezTo>
                  <a:pt x="441325" y="-1803"/>
                  <a:pt x="357981" y="7194"/>
                  <a:pt x="319087" y="14602"/>
                </a:cubicBezTo>
                <a:cubicBezTo>
                  <a:pt x="280193" y="22010"/>
                  <a:pt x="244210" y="38414"/>
                  <a:pt x="192087" y="44764"/>
                </a:cubicBezTo>
                <a:cubicBezTo>
                  <a:pt x="139964" y="51114"/>
                  <a:pt x="73157" y="51908"/>
                  <a:pt x="0" y="55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: 図形 1425">
            <a:extLst>
              <a:ext uri="{FF2B5EF4-FFF2-40B4-BE49-F238E27FC236}">
                <a16:creationId xmlns:a16="http://schemas.microsoft.com/office/drawing/2014/main" id="{DD78C566-742D-433B-ABA7-8FC3820D52F2}"/>
              </a:ext>
            </a:extLst>
          </p:cNvPr>
          <p:cNvSpPr/>
          <p:nvPr/>
        </p:nvSpPr>
        <p:spPr>
          <a:xfrm>
            <a:off x="3876563" y="7218895"/>
            <a:ext cx="430660" cy="72842"/>
          </a:xfrm>
          <a:custGeom>
            <a:avLst/>
            <a:gdLst>
              <a:gd name="connsiteX0" fmla="*/ 112 w 430660"/>
              <a:gd name="connsiteY0" fmla="*/ 72493 h 72842"/>
              <a:gd name="connsiteX1" fmla="*/ 268400 w 430660"/>
              <a:gd name="connsiteY1" fmla="*/ 37568 h 72842"/>
              <a:gd name="connsiteX2" fmla="*/ 430325 w 430660"/>
              <a:gd name="connsiteY2" fmla="*/ 1055 h 72842"/>
              <a:gd name="connsiteX3" fmla="*/ 301737 w 430660"/>
              <a:gd name="connsiteY3" fmla="*/ 15343 h 72842"/>
              <a:gd name="connsiteX4" fmla="*/ 112 w 430660"/>
              <a:gd name="connsiteY4" fmla="*/ 72493 h 7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660" h="72842">
                <a:moveTo>
                  <a:pt x="112" y="72493"/>
                </a:moveTo>
                <a:cubicBezTo>
                  <a:pt x="-5444" y="76197"/>
                  <a:pt x="196698" y="49474"/>
                  <a:pt x="268400" y="37568"/>
                </a:cubicBezTo>
                <a:cubicBezTo>
                  <a:pt x="340102" y="25662"/>
                  <a:pt x="424769" y="4759"/>
                  <a:pt x="430325" y="1055"/>
                </a:cubicBezTo>
                <a:cubicBezTo>
                  <a:pt x="435881" y="-2649"/>
                  <a:pt x="371587" y="3701"/>
                  <a:pt x="301737" y="15343"/>
                </a:cubicBezTo>
                <a:cubicBezTo>
                  <a:pt x="231887" y="26985"/>
                  <a:pt x="5668" y="68789"/>
                  <a:pt x="112" y="72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: 図形 1426">
            <a:extLst>
              <a:ext uri="{FF2B5EF4-FFF2-40B4-BE49-F238E27FC236}">
                <a16:creationId xmlns:a16="http://schemas.microsoft.com/office/drawing/2014/main" id="{E0032977-C6C4-46E2-8BE3-10FB1049BD94}"/>
              </a:ext>
            </a:extLst>
          </p:cNvPr>
          <p:cNvSpPr/>
          <p:nvPr/>
        </p:nvSpPr>
        <p:spPr>
          <a:xfrm>
            <a:off x="4413278" y="7132572"/>
            <a:ext cx="162048" cy="58936"/>
          </a:xfrm>
          <a:custGeom>
            <a:avLst/>
            <a:gdLst>
              <a:gd name="connsiteX0" fmla="*/ 1560 w 162048"/>
              <a:gd name="connsiteY0" fmla="*/ 58803 h 58936"/>
              <a:gd name="connsiteX1" fmla="*/ 160310 w 162048"/>
              <a:gd name="connsiteY1" fmla="*/ 1653 h 58936"/>
              <a:gd name="connsiteX2" fmla="*/ 82522 w 162048"/>
              <a:gd name="connsiteY2" fmla="*/ 17528 h 58936"/>
              <a:gd name="connsiteX3" fmla="*/ 1560 w 162048"/>
              <a:gd name="connsiteY3" fmla="*/ 58803 h 5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48" h="58936">
                <a:moveTo>
                  <a:pt x="1560" y="58803"/>
                </a:moveTo>
                <a:cubicBezTo>
                  <a:pt x="14525" y="56157"/>
                  <a:pt x="146816" y="8532"/>
                  <a:pt x="160310" y="1653"/>
                </a:cubicBezTo>
                <a:cubicBezTo>
                  <a:pt x="173804" y="-5226"/>
                  <a:pt x="105012" y="11178"/>
                  <a:pt x="82522" y="17528"/>
                </a:cubicBezTo>
                <a:cubicBezTo>
                  <a:pt x="60032" y="23878"/>
                  <a:pt x="-11405" y="61449"/>
                  <a:pt x="1560" y="58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: 図形 1427">
            <a:extLst>
              <a:ext uri="{FF2B5EF4-FFF2-40B4-BE49-F238E27FC236}">
                <a16:creationId xmlns:a16="http://schemas.microsoft.com/office/drawing/2014/main" id="{049038F7-7E42-4347-8341-7FCDD57D614E}"/>
              </a:ext>
            </a:extLst>
          </p:cNvPr>
          <p:cNvSpPr/>
          <p:nvPr/>
        </p:nvSpPr>
        <p:spPr>
          <a:xfrm>
            <a:off x="4401901" y="7078625"/>
            <a:ext cx="146561" cy="74682"/>
          </a:xfrm>
          <a:custGeom>
            <a:avLst/>
            <a:gdLst>
              <a:gd name="connsiteX0" fmla="*/ 237 w 146561"/>
              <a:gd name="connsiteY0" fmla="*/ 74650 h 74682"/>
              <a:gd name="connsiteX1" fmla="*/ 95487 w 146561"/>
              <a:gd name="connsiteY1" fmla="*/ 38138 h 74682"/>
              <a:gd name="connsiteX2" fmla="*/ 144699 w 146561"/>
              <a:gd name="connsiteY2" fmla="*/ 38 h 74682"/>
              <a:gd name="connsiteX3" fmla="*/ 125649 w 146561"/>
              <a:gd name="connsiteY3" fmla="*/ 31788 h 74682"/>
              <a:gd name="connsiteX4" fmla="*/ 237 w 146561"/>
              <a:gd name="connsiteY4" fmla="*/ 74650 h 7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61" h="74682">
                <a:moveTo>
                  <a:pt x="237" y="74650"/>
                </a:moveTo>
                <a:cubicBezTo>
                  <a:pt x="-4790" y="75708"/>
                  <a:pt x="71410" y="50573"/>
                  <a:pt x="95487" y="38138"/>
                </a:cubicBezTo>
                <a:cubicBezTo>
                  <a:pt x="119564" y="25703"/>
                  <a:pt x="139672" y="1096"/>
                  <a:pt x="144699" y="38"/>
                </a:cubicBezTo>
                <a:cubicBezTo>
                  <a:pt x="149726" y="-1020"/>
                  <a:pt x="144964" y="20146"/>
                  <a:pt x="125649" y="31788"/>
                </a:cubicBezTo>
                <a:cubicBezTo>
                  <a:pt x="106335" y="43430"/>
                  <a:pt x="5264" y="73592"/>
                  <a:pt x="237" y="74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: 図形 1428">
            <a:extLst>
              <a:ext uri="{FF2B5EF4-FFF2-40B4-BE49-F238E27FC236}">
                <a16:creationId xmlns:a16="http://schemas.microsoft.com/office/drawing/2014/main" id="{0363CD14-25A6-497B-9103-2599B395C0A6}"/>
              </a:ext>
            </a:extLst>
          </p:cNvPr>
          <p:cNvSpPr/>
          <p:nvPr/>
        </p:nvSpPr>
        <p:spPr>
          <a:xfrm>
            <a:off x="3825663" y="7443422"/>
            <a:ext cx="499668" cy="113102"/>
          </a:xfrm>
          <a:custGeom>
            <a:avLst/>
            <a:gdLst>
              <a:gd name="connsiteX0" fmla="*/ 212 w 499668"/>
              <a:gd name="connsiteY0" fmla="*/ 113078 h 113102"/>
              <a:gd name="connsiteX1" fmla="*/ 263737 w 499668"/>
              <a:gd name="connsiteY1" fmla="*/ 60691 h 113102"/>
              <a:gd name="connsiteX2" fmla="*/ 495512 w 499668"/>
              <a:gd name="connsiteY2" fmla="*/ 366 h 113102"/>
              <a:gd name="connsiteX3" fmla="*/ 405025 w 499668"/>
              <a:gd name="connsiteY3" fmla="*/ 36878 h 113102"/>
              <a:gd name="connsiteX4" fmla="*/ 308187 w 499668"/>
              <a:gd name="connsiteY4" fmla="*/ 67041 h 113102"/>
              <a:gd name="connsiteX5" fmla="*/ 212 w 499668"/>
              <a:gd name="connsiteY5" fmla="*/ 113078 h 11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668" h="113102">
                <a:moveTo>
                  <a:pt x="212" y="113078"/>
                </a:moveTo>
                <a:cubicBezTo>
                  <a:pt x="-7196" y="112020"/>
                  <a:pt x="181187" y="79476"/>
                  <a:pt x="263737" y="60691"/>
                </a:cubicBezTo>
                <a:cubicBezTo>
                  <a:pt x="346287" y="41906"/>
                  <a:pt x="471964" y="4335"/>
                  <a:pt x="495512" y="366"/>
                </a:cubicBezTo>
                <a:cubicBezTo>
                  <a:pt x="519060" y="-3603"/>
                  <a:pt x="436246" y="25766"/>
                  <a:pt x="405025" y="36878"/>
                </a:cubicBezTo>
                <a:cubicBezTo>
                  <a:pt x="373804" y="47990"/>
                  <a:pt x="373275" y="53812"/>
                  <a:pt x="308187" y="67041"/>
                </a:cubicBezTo>
                <a:cubicBezTo>
                  <a:pt x="243100" y="80270"/>
                  <a:pt x="7620" y="114136"/>
                  <a:pt x="212" y="113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: 図形 1429">
            <a:extLst>
              <a:ext uri="{FF2B5EF4-FFF2-40B4-BE49-F238E27FC236}">
                <a16:creationId xmlns:a16="http://schemas.microsoft.com/office/drawing/2014/main" id="{B15877E8-3177-4A24-B8B0-E1784C22B104}"/>
              </a:ext>
            </a:extLst>
          </p:cNvPr>
          <p:cNvSpPr/>
          <p:nvPr/>
        </p:nvSpPr>
        <p:spPr>
          <a:xfrm>
            <a:off x="4505044" y="7326653"/>
            <a:ext cx="186971" cy="60227"/>
          </a:xfrm>
          <a:custGeom>
            <a:avLst/>
            <a:gdLst>
              <a:gd name="connsiteX0" fmla="*/ 3456 w 186971"/>
              <a:gd name="connsiteY0" fmla="*/ 59985 h 60227"/>
              <a:gd name="connsiteX1" fmla="*/ 186019 w 186971"/>
              <a:gd name="connsiteY1" fmla="*/ 1247 h 60227"/>
              <a:gd name="connsiteX2" fmla="*/ 73306 w 186971"/>
              <a:gd name="connsiteY2" fmla="*/ 21885 h 60227"/>
              <a:gd name="connsiteX3" fmla="*/ 3456 w 186971"/>
              <a:gd name="connsiteY3" fmla="*/ 59985 h 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971" h="60227">
                <a:moveTo>
                  <a:pt x="3456" y="59985"/>
                </a:moveTo>
                <a:cubicBezTo>
                  <a:pt x="22242" y="56545"/>
                  <a:pt x="174377" y="7597"/>
                  <a:pt x="186019" y="1247"/>
                </a:cubicBezTo>
                <a:cubicBezTo>
                  <a:pt x="197661" y="-5103"/>
                  <a:pt x="99235" y="14477"/>
                  <a:pt x="73306" y="21885"/>
                </a:cubicBezTo>
                <a:cubicBezTo>
                  <a:pt x="47377" y="29293"/>
                  <a:pt x="-15330" y="63425"/>
                  <a:pt x="3456" y="599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: 図形 1430">
            <a:extLst>
              <a:ext uri="{FF2B5EF4-FFF2-40B4-BE49-F238E27FC236}">
                <a16:creationId xmlns:a16="http://schemas.microsoft.com/office/drawing/2014/main" id="{F2D27AD2-603C-47BC-97C3-CB884E9F8232}"/>
              </a:ext>
            </a:extLst>
          </p:cNvPr>
          <p:cNvSpPr/>
          <p:nvPr/>
        </p:nvSpPr>
        <p:spPr>
          <a:xfrm>
            <a:off x="4292206" y="7203716"/>
            <a:ext cx="100788" cy="208588"/>
          </a:xfrm>
          <a:custGeom>
            <a:avLst/>
            <a:gdLst>
              <a:gd name="connsiteX0" fmla="*/ 394 w 100788"/>
              <a:gd name="connsiteY0" fmla="*/ 359 h 208588"/>
              <a:gd name="connsiteX1" fmla="*/ 46432 w 100788"/>
              <a:gd name="connsiteY1" fmla="*/ 73384 h 208588"/>
              <a:gd name="connsiteX2" fmla="*/ 67069 w 100788"/>
              <a:gd name="connsiteY2" fmla="*/ 143234 h 208588"/>
              <a:gd name="connsiteX3" fmla="*/ 100407 w 100788"/>
              <a:gd name="connsiteY3" fmla="*/ 208322 h 208588"/>
              <a:gd name="connsiteX4" fmla="*/ 84532 w 100788"/>
              <a:gd name="connsiteY4" fmla="*/ 163872 h 208588"/>
              <a:gd name="connsiteX5" fmla="*/ 75007 w 100788"/>
              <a:gd name="connsiteY5" fmla="*/ 105134 h 208588"/>
              <a:gd name="connsiteX6" fmla="*/ 394 w 100788"/>
              <a:gd name="connsiteY6" fmla="*/ 359 h 20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788" h="208588">
                <a:moveTo>
                  <a:pt x="394" y="359"/>
                </a:moveTo>
                <a:cubicBezTo>
                  <a:pt x="-4369" y="-4933"/>
                  <a:pt x="35320" y="49572"/>
                  <a:pt x="46432" y="73384"/>
                </a:cubicBezTo>
                <a:cubicBezTo>
                  <a:pt x="57545" y="97197"/>
                  <a:pt x="58073" y="120744"/>
                  <a:pt x="67069" y="143234"/>
                </a:cubicBezTo>
                <a:cubicBezTo>
                  <a:pt x="76065" y="165724"/>
                  <a:pt x="97497" y="204882"/>
                  <a:pt x="100407" y="208322"/>
                </a:cubicBezTo>
                <a:cubicBezTo>
                  <a:pt x="103318" y="211762"/>
                  <a:pt x="88765" y="181070"/>
                  <a:pt x="84532" y="163872"/>
                </a:cubicBezTo>
                <a:cubicBezTo>
                  <a:pt x="80299" y="146674"/>
                  <a:pt x="89824" y="130534"/>
                  <a:pt x="75007" y="105134"/>
                </a:cubicBezTo>
                <a:cubicBezTo>
                  <a:pt x="60190" y="79734"/>
                  <a:pt x="5157" y="5651"/>
                  <a:pt x="394" y="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: 図形 1431">
            <a:extLst>
              <a:ext uri="{FF2B5EF4-FFF2-40B4-BE49-F238E27FC236}">
                <a16:creationId xmlns:a16="http://schemas.microsoft.com/office/drawing/2014/main" id="{28BEC28F-4A79-4E54-9982-A5798633BA5F}"/>
              </a:ext>
            </a:extLst>
          </p:cNvPr>
          <p:cNvSpPr/>
          <p:nvPr/>
        </p:nvSpPr>
        <p:spPr>
          <a:xfrm>
            <a:off x="4268781" y="7161149"/>
            <a:ext cx="203258" cy="215490"/>
          </a:xfrm>
          <a:custGeom>
            <a:avLst/>
            <a:gdLst>
              <a:gd name="connsiteX0" fmla="*/ 7 w 203258"/>
              <a:gd name="connsiteY0" fmla="*/ 41339 h 215490"/>
              <a:gd name="connsiteX1" fmla="*/ 152407 w 203258"/>
              <a:gd name="connsiteY1" fmla="*/ 64 h 215490"/>
              <a:gd name="connsiteX2" fmla="*/ 152407 w 203258"/>
              <a:gd name="connsiteY2" fmla="*/ 52451 h 215490"/>
              <a:gd name="connsiteX3" fmla="*/ 201619 w 203258"/>
              <a:gd name="connsiteY3" fmla="*/ 214376 h 215490"/>
              <a:gd name="connsiteX4" fmla="*/ 187332 w 203258"/>
              <a:gd name="connsiteY4" fmla="*/ 119126 h 215490"/>
              <a:gd name="connsiteX5" fmla="*/ 146057 w 203258"/>
              <a:gd name="connsiteY5" fmla="*/ 25464 h 215490"/>
              <a:gd name="connsiteX6" fmla="*/ 7 w 203258"/>
              <a:gd name="connsiteY6" fmla="*/ 41339 h 2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58" h="215490">
                <a:moveTo>
                  <a:pt x="7" y="41339"/>
                </a:moveTo>
                <a:cubicBezTo>
                  <a:pt x="1065" y="37106"/>
                  <a:pt x="127007" y="-1788"/>
                  <a:pt x="152407" y="64"/>
                </a:cubicBezTo>
                <a:cubicBezTo>
                  <a:pt x="177807" y="1916"/>
                  <a:pt x="144205" y="16732"/>
                  <a:pt x="152407" y="52451"/>
                </a:cubicBezTo>
                <a:cubicBezTo>
                  <a:pt x="160609" y="88170"/>
                  <a:pt x="195798" y="203264"/>
                  <a:pt x="201619" y="214376"/>
                </a:cubicBezTo>
                <a:cubicBezTo>
                  <a:pt x="207440" y="225488"/>
                  <a:pt x="196592" y="150611"/>
                  <a:pt x="187332" y="119126"/>
                </a:cubicBezTo>
                <a:cubicBezTo>
                  <a:pt x="178072" y="87641"/>
                  <a:pt x="174897" y="39222"/>
                  <a:pt x="146057" y="25464"/>
                </a:cubicBezTo>
                <a:cubicBezTo>
                  <a:pt x="117217" y="11706"/>
                  <a:pt x="-1051" y="45572"/>
                  <a:pt x="7" y="41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: 図形 1432">
            <a:extLst>
              <a:ext uri="{FF2B5EF4-FFF2-40B4-BE49-F238E27FC236}">
                <a16:creationId xmlns:a16="http://schemas.microsoft.com/office/drawing/2014/main" id="{38E0BF94-486E-41CD-8766-23663D0C4597}"/>
              </a:ext>
            </a:extLst>
          </p:cNvPr>
          <p:cNvSpPr/>
          <p:nvPr/>
        </p:nvSpPr>
        <p:spPr>
          <a:xfrm>
            <a:off x="4552305" y="7375065"/>
            <a:ext cx="378138" cy="909387"/>
          </a:xfrm>
          <a:custGeom>
            <a:avLst/>
            <a:gdLst>
              <a:gd name="connsiteX0" fmla="*/ 645 w 378138"/>
              <a:gd name="connsiteY0" fmla="*/ 2048 h 909387"/>
              <a:gd name="connsiteX1" fmla="*/ 99070 w 378138"/>
              <a:gd name="connsiteY1" fmla="*/ 244935 h 909387"/>
              <a:gd name="connsiteX2" fmla="*/ 262583 w 378138"/>
              <a:gd name="connsiteY2" fmla="*/ 610060 h 909387"/>
              <a:gd name="connsiteX3" fmla="*/ 375295 w 378138"/>
              <a:gd name="connsiteY3" fmla="*/ 900573 h 909387"/>
              <a:gd name="connsiteX4" fmla="*/ 337195 w 378138"/>
              <a:gd name="connsiteY4" fmla="*/ 813260 h 909387"/>
              <a:gd name="connsiteX5" fmla="*/ 259408 w 378138"/>
              <a:gd name="connsiteY5" fmla="*/ 600535 h 909387"/>
              <a:gd name="connsiteX6" fmla="*/ 145108 w 378138"/>
              <a:gd name="connsiteY6" fmla="*/ 378285 h 909387"/>
              <a:gd name="connsiteX7" fmla="*/ 645 w 378138"/>
              <a:gd name="connsiteY7" fmla="*/ 2048 h 90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138" h="909387">
                <a:moveTo>
                  <a:pt x="645" y="2048"/>
                </a:moveTo>
                <a:cubicBezTo>
                  <a:pt x="-7028" y="-20177"/>
                  <a:pt x="55414" y="143600"/>
                  <a:pt x="99070" y="244935"/>
                </a:cubicBezTo>
                <a:cubicBezTo>
                  <a:pt x="142726" y="346270"/>
                  <a:pt x="216546" y="500787"/>
                  <a:pt x="262583" y="610060"/>
                </a:cubicBezTo>
                <a:cubicBezTo>
                  <a:pt x="308620" y="719333"/>
                  <a:pt x="362860" y="866706"/>
                  <a:pt x="375295" y="900573"/>
                </a:cubicBezTo>
                <a:cubicBezTo>
                  <a:pt x="387730" y="934440"/>
                  <a:pt x="356509" y="863266"/>
                  <a:pt x="337195" y="813260"/>
                </a:cubicBezTo>
                <a:cubicBezTo>
                  <a:pt x="317881" y="763254"/>
                  <a:pt x="291422" y="673031"/>
                  <a:pt x="259408" y="600535"/>
                </a:cubicBezTo>
                <a:cubicBezTo>
                  <a:pt x="227394" y="528039"/>
                  <a:pt x="187441" y="474329"/>
                  <a:pt x="145108" y="378285"/>
                </a:cubicBezTo>
                <a:cubicBezTo>
                  <a:pt x="102775" y="282241"/>
                  <a:pt x="8318" y="24273"/>
                  <a:pt x="645" y="2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: 図形 1433">
            <a:extLst>
              <a:ext uri="{FF2B5EF4-FFF2-40B4-BE49-F238E27FC236}">
                <a16:creationId xmlns:a16="http://schemas.microsoft.com/office/drawing/2014/main" id="{89CE9E5A-2382-4F63-817D-C5C924E2A87F}"/>
              </a:ext>
            </a:extLst>
          </p:cNvPr>
          <p:cNvSpPr/>
          <p:nvPr/>
        </p:nvSpPr>
        <p:spPr>
          <a:xfrm>
            <a:off x="6408591" y="8106738"/>
            <a:ext cx="204279" cy="815268"/>
          </a:xfrm>
          <a:custGeom>
            <a:avLst/>
            <a:gdLst>
              <a:gd name="connsiteX0" fmla="*/ 203876 w 204279"/>
              <a:gd name="connsiteY0" fmla="*/ 95 h 815268"/>
              <a:gd name="connsiteX1" fmla="*/ 153076 w 204279"/>
              <a:gd name="connsiteY1" fmla="*/ 103812 h 815268"/>
              <a:gd name="connsiteX2" fmla="*/ 157309 w 204279"/>
              <a:gd name="connsiteY2" fmla="*/ 277379 h 815268"/>
              <a:gd name="connsiteX3" fmla="*/ 127676 w 204279"/>
              <a:gd name="connsiteY3" fmla="*/ 362045 h 815268"/>
              <a:gd name="connsiteX4" fmla="*/ 57826 w 204279"/>
              <a:gd name="connsiteY4" fmla="*/ 489045 h 815268"/>
              <a:gd name="connsiteX5" fmla="*/ 21842 w 204279"/>
              <a:gd name="connsiteY5" fmla="*/ 554662 h 815268"/>
              <a:gd name="connsiteX6" fmla="*/ 2792 w 204279"/>
              <a:gd name="connsiteY6" fmla="*/ 808662 h 815268"/>
              <a:gd name="connsiteX7" fmla="*/ 2792 w 204279"/>
              <a:gd name="connsiteY7" fmla="*/ 721879 h 815268"/>
              <a:gd name="connsiteX8" fmla="*/ 28192 w 204279"/>
              <a:gd name="connsiteY8" fmla="*/ 518679 h 815268"/>
              <a:gd name="connsiteX9" fmla="*/ 142492 w 204279"/>
              <a:gd name="connsiteY9" fmla="*/ 298545 h 815268"/>
              <a:gd name="connsiteX10" fmla="*/ 121326 w 204279"/>
              <a:gd name="connsiteY10" fmla="*/ 120745 h 815268"/>
              <a:gd name="connsiteX11" fmla="*/ 203876 w 204279"/>
              <a:gd name="connsiteY11" fmla="*/ 95 h 81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279" h="815268">
                <a:moveTo>
                  <a:pt x="203876" y="95"/>
                </a:moveTo>
                <a:cubicBezTo>
                  <a:pt x="209168" y="-2727"/>
                  <a:pt x="160837" y="57598"/>
                  <a:pt x="153076" y="103812"/>
                </a:cubicBezTo>
                <a:cubicBezTo>
                  <a:pt x="145315" y="150026"/>
                  <a:pt x="161542" y="234340"/>
                  <a:pt x="157309" y="277379"/>
                </a:cubicBezTo>
                <a:cubicBezTo>
                  <a:pt x="153076" y="320418"/>
                  <a:pt x="144256" y="326767"/>
                  <a:pt x="127676" y="362045"/>
                </a:cubicBezTo>
                <a:cubicBezTo>
                  <a:pt x="111096" y="397323"/>
                  <a:pt x="75465" y="456942"/>
                  <a:pt x="57826" y="489045"/>
                </a:cubicBezTo>
                <a:cubicBezTo>
                  <a:pt x="40187" y="521148"/>
                  <a:pt x="31014" y="501393"/>
                  <a:pt x="21842" y="554662"/>
                </a:cubicBezTo>
                <a:cubicBezTo>
                  <a:pt x="12670" y="607932"/>
                  <a:pt x="5967" y="780793"/>
                  <a:pt x="2792" y="808662"/>
                </a:cubicBezTo>
                <a:cubicBezTo>
                  <a:pt x="-383" y="836531"/>
                  <a:pt x="-1441" y="770210"/>
                  <a:pt x="2792" y="721879"/>
                </a:cubicBezTo>
                <a:cubicBezTo>
                  <a:pt x="7025" y="673549"/>
                  <a:pt x="4909" y="589235"/>
                  <a:pt x="28192" y="518679"/>
                </a:cubicBezTo>
                <a:cubicBezTo>
                  <a:pt x="51475" y="448123"/>
                  <a:pt x="126970" y="364867"/>
                  <a:pt x="142492" y="298545"/>
                </a:cubicBezTo>
                <a:cubicBezTo>
                  <a:pt x="158014" y="232223"/>
                  <a:pt x="115329" y="166959"/>
                  <a:pt x="121326" y="120745"/>
                </a:cubicBezTo>
                <a:cubicBezTo>
                  <a:pt x="127323" y="74531"/>
                  <a:pt x="198584" y="2917"/>
                  <a:pt x="203876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: 図形 1434">
            <a:extLst>
              <a:ext uri="{FF2B5EF4-FFF2-40B4-BE49-F238E27FC236}">
                <a16:creationId xmlns:a16="http://schemas.microsoft.com/office/drawing/2014/main" id="{47F03887-FFAE-4A1D-8744-0DDA57C20D79}"/>
              </a:ext>
            </a:extLst>
          </p:cNvPr>
          <p:cNvSpPr/>
          <p:nvPr/>
        </p:nvSpPr>
        <p:spPr>
          <a:xfrm>
            <a:off x="6487017" y="8503418"/>
            <a:ext cx="23928" cy="612535"/>
          </a:xfrm>
          <a:custGeom>
            <a:avLst/>
            <a:gdLst>
              <a:gd name="connsiteX0" fmla="*/ 23850 w 23928"/>
              <a:gd name="connsiteY0" fmla="*/ 20399 h 612535"/>
              <a:gd name="connsiteX1" fmla="*/ 17500 w 23928"/>
              <a:gd name="connsiteY1" fmla="*/ 405632 h 612535"/>
              <a:gd name="connsiteX2" fmla="*/ 6916 w 23928"/>
              <a:gd name="connsiteY2" fmla="*/ 610949 h 612535"/>
              <a:gd name="connsiteX3" fmla="*/ 2683 w 23928"/>
              <a:gd name="connsiteY3" fmla="*/ 488182 h 612535"/>
              <a:gd name="connsiteX4" fmla="*/ 566 w 23928"/>
              <a:gd name="connsiteY4" fmla="*/ 263815 h 612535"/>
              <a:gd name="connsiteX5" fmla="*/ 13266 w 23928"/>
              <a:gd name="connsiteY5" fmla="*/ 73315 h 612535"/>
              <a:gd name="connsiteX6" fmla="*/ 23850 w 23928"/>
              <a:gd name="connsiteY6" fmla="*/ 20399 h 61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28" h="612535">
                <a:moveTo>
                  <a:pt x="23850" y="20399"/>
                </a:moveTo>
                <a:cubicBezTo>
                  <a:pt x="24556" y="75785"/>
                  <a:pt x="20322" y="307207"/>
                  <a:pt x="17500" y="405632"/>
                </a:cubicBezTo>
                <a:cubicBezTo>
                  <a:pt x="14678" y="504057"/>
                  <a:pt x="9385" y="597191"/>
                  <a:pt x="6916" y="610949"/>
                </a:cubicBezTo>
                <a:cubicBezTo>
                  <a:pt x="4447" y="624707"/>
                  <a:pt x="3741" y="546038"/>
                  <a:pt x="2683" y="488182"/>
                </a:cubicBezTo>
                <a:cubicBezTo>
                  <a:pt x="1625" y="430326"/>
                  <a:pt x="-1198" y="332959"/>
                  <a:pt x="566" y="263815"/>
                </a:cubicBezTo>
                <a:cubicBezTo>
                  <a:pt x="2330" y="194671"/>
                  <a:pt x="11149" y="110709"/>
                  <a:pt x="13266" y="73315"/>
                </a:cubicBezTo>
                <a:cubicBezTo>
                  <a:pt x="15383" y="35921"/>
                  <a:pt x="23144" y="-34987"/>
                  <a:pt x="23850" y="20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: 図形 1435">
            <a:extLst>
              <a:ext uri="{FF2B5EF4-FFF2-40B4-BE49-F238E27FC236}">
                <a16:creationId xmlns:a16="http://schemas.microsoft.com/office/drawing/2014/main" id="{6926D1D8-439E-4B02-B4CA-3A3CCB940F96}"/>
              </a:ext>
            </a:extLst>
          </p:cNvPr>
          <p:cNvSpPr/>
          <p:nvPr/>
        </p:nvSpPr>
        <p:spPr>
          <a:xfrm>
            <a:off x="6224397" y="8561358"/>
            <a:ext cx="166902" cy="323880"/>
          </a:xfrm>
          <a:custGeom>
            <a:avLst/>
            <a:gdLst>
              <a:gd name="connsiteX0" fmla="*/ 191 w 166902"/>
              <a:gd name="connsiteY0" fmla="*/ 30 h 323880"/>
              <a:gd name="connsiteX1" fmla="*/ 87503 w 166902"/>
              <a:gd name="connsiteY1" fmla="*/ 88930 h 323880"/>
              <a:gd name="connsiteX2" fmla="*/ 146241 w 166902"/>
              <a:gd name="connsiteY2" fmla="*/ 249267 h 323880"/>
              <a:gd name="connsiteX3" fmla="*/ 166878 w 166902"/>
              <a:gd name="connsiteY3" fmla="*/ 323880 h 323880"/>
              <a:gd name="connsiteX4" fmla="*/ 143066 w 166902"/>
              <a:gd name="connsiteY4" fmla="*/ 249267 h 323880"/>
              <a:gd name="connsiteX5" fmla="*/ 112903 w 166902"/>
              <a:gd name="connsiteY5" fmla="*/ 80992 h 323880"/>
              <a:gd name="connsiteX6" fmla="*/ 191 w 166902"/>
              <a:gd name="connsiteY6" fmla="*/ 30 h 32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02" h="323880">
                <a:moveTo>
                  <a:pt x="191" y="30"/>
                </a:moveTo>
                <a:cubicBezTo>
                  <a:pt x="-4042" y="1353"/>
                  <a:pt x="63161" y="47391"/>
                  <a:pt x="87503" y="88930"/>
                </a:cubicBezTo>
                <a:cubicBezTo>
                  <a:pt x="111845" y="130469"/>
                  <a:pt x="133012" y="210109"/>
                  <a:pt x="146241" y="249267"/>
                </a:cubicBezTo>
                <a:cubicBezTo>
                  <a:pt x="159470" y="288425"/>
                  <a:pt x="167407" y="323880"/>
                  <a:pt x="166878" y="323880"/>
                </a:cubicBezTo>
                <a:cubicBezTo>
                  <a:pt x="166349" y="323880"/>
                  <a:pt x="152062" y="289748"/>
                  <a:pt x="143066" y="249267"/>
                </a:cubicBezTo>
                <a:cubicBezTo>
                  <a:pt x="134070" y="208786"/>
                  <a:pt x="133805" y="121738"/>
                  <a:pt x="112903" y="80992"/>
                </a:cubicBezTo>
                <a:cubicBezTo>
                  <a:pt x="92001" y="40246"/>
                  <a:pt x="4424" y="-1293"/>
                  <a:pt x="191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: 図形 1436">
            <a:extLst>
              <a:ext uri="{FF2B5EF4-FFF2-40B4-BE49-F238E27FC236}">
                <a16:creationId xmlns:a16="http://schemas.microsoft.com/office/drawing/2014/main" id="{7BA5299A-C795-4044-A0F4-7276713E50DF}"/>
              </a:ext>
            </a:extLst>
          </p:cNvPr>
          <p:cNvSpPr/>
          <p:nvPr/>
        </p:nvSpPr>
        <p:spPr>
          <a:xfrm>
            <a:off x="5771494" y="8419796"/>
            <a:ext cx="345004" cy="15417"/>
          </a:xfrm>
          <a:custGeom>
            <a:avLst/>
            <a:gdLst>
              <a:gd name="connsiteX0" fmla="*/ 656 w 345004"/>
              <a:gd name="connsiteY0" fmla="*/ 13004 h 15417"/>
              <a:gd name="connsiteX1" fmla="*/ 329269 w 345004"/>
              <a:gd name="connsiteY1" fmla="*/ 14592 h 15417"/>
              <a:gd name="connsiteX2" fmla="*/ 287994 w 345004"/>
              <a:gd name="connsiteY2" fmla="*/ 3479 h 15417"/>
              <a:gd name="connsiteX3" fmla="*/ 246719 w 345004"/>
              <a:gd name="connsiteY3" fmla="*/ 304 h 15417"/>
              <a:gd name="connsiteX4" fmla="*/ 656 w 345004"/>
              <a:gd name="connsiteY4" fmla="*/ 13004 h 1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004" h="15417">
                <a:moveTo>
                  <a:pt x="656" y="13004"/>
                </a:moveTo>
                <a:cubicBezTo>
                  <a:pt x="14414" y="15385"/>
                  <a:pt x="281379" y="16180"/>
                  <a:pt x="329269" y="14592"/>
                </a:cubicBezTo>
                <a:cubicBezTo>
                  <a:pt x="377159" y="13004"/>
                  <a:pt x="301752" y="5860"/>
                  <a:pt x="287994" y="3479"/>
                </a:cubicBezTo>
                <a:cubicBezTo>
                  <a:pt x="274236" y="1098"/>
                  <a:pt x="300165" y="-754"/>
                  <a:pt x="246719" y="304"/>
                </a:cubicBezTo>
                <a:cubicBezTo>
                  <a:pt x="193273" y="1362"/>
                  <a:pt x="-13102" y="10623"/>
                  <a:pt x="656" y="13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: 図形 1437">
            <a:extLst>
              <a:ext uri="{FF2B5EF4-FFF2-40B4-BE49-F238E27FC236}">
                <a16:creationId xmlns:a16="http://schemas.microsoft.com/office/drawing/2014/main" id="{4C4C1708-4CBB-4408-8D51-DD223A85263E}"/>
              </a:ext>
            </a:extLst>
          </p:cNvPr>
          <p:cNvSpPr/>
          <p:nvPr/>
        </p:nvSpPr>
        <p:spPr>
          <a:xfrm>
            <a:off x="6091068" y="8441531"/>
            <a:ext cx="163015" cy="133297"/>
          </a:xfrm>
          <a:custGeom>
            <a:avLst/>
            <a:gdLst>
              <a:gd name="connsiteX0" fmla="*/ 170 w 163015"/>
              <a:gd name="connsiteY0" fmla="*/ 794 h 133297"/>
              <a:gd name="connsiteX1" fmla="*/ 155745 w 163015"/>
              <a:gd name="connsiteY1" fmla="*/ 130969 h 133297"/>
              <a:gd name="connsiteX2" fmla="*/ 125582 w 163015"/>
              <a:gd name="connsiteY2" fmla="*/ 78582 h 133297"/>
              <a:gd name="connsiteX3" fmla="*/ 170 w 163015"/>
              <a:gd name="connsiteY3" fmla="*/ 794 h 13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015" h="133297">
                <a:moveTo>
                  <a:pt x="170" y="794"/>
                </a:moveTo>
                <a:cubicBezTo>
                  <a:pt x="5197" y="9525"/>
                  <a:pt x="134843" y="118004"/>
                  <a:pt x="155745" y="130969"/>
                </a:cubicBezTo>
                <a:cubicBezTo>
                  <a:pt x="176647" y="143934"/>
                  <a:pt x="148072" y="99484"/>
                  <a:pt x="125582" y="78582"/>
                </a:cubicBezTo>
                <a:cubicBezTo>
                  <a:pt x="103092" y="57680"/>
                  <a:pt x="-4857" y="-7937"/>
                  <a:pt x="170" y="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: 図形 1438">
            <a:extLst>
              <a:ext uri="{FF2B5EF4-FFF2-40B4-BE49-F238E27FC236}">
                <a16:creationId xmlns:a16="http://schemas.microsoft.com/office/drawing/2014/main" id="{71C3635B-B647-4506-88EA-CB73375416B8}"/>
              </a:ext>
            </a:extLst>
          </p:cNvPr>
          <p:cNvSpPr/>
          <p:nvPr/>
        </p:nvSpPr>
        <p:spPr>
          <a:xfrm>
            <a:off x="5393651" y="8430154"/>
            <a:ext cx="394192" cy="272743"/>
          </a:xfrm>
          <a:custGeom>
            <a:avLst/>
            <a:gdLst>
              <a:gd name="connsiteX0" fmla="*/ 674 w 394192"/>
              <a:gd name="connsiteY0" fmla="*/ 272521 h 272743"/>
              <a:gd name="connsiteX1" fmla="*/ 103862 w 394192"/>
              <a:gd name="connsiteY1" fmla="*/ 134409 h 272743"/>
              <a:gd name="connsiteX2" fmla="*/ 381674 w 394192"/>
              <a:gd name="connsiteY2" fmla="*/ 8996 h 272743"/>
              <a:gd name="connsiteX3" fmla="*/ 326112 w 394192"/>
              <a:gd name="connsiteY3" fmla="*/ 20109 h 272743"/>
              <a:gd name="connsiteX4" fmla="*/ 145137 w 394192"/>
              <a:gd name="connsiteY4" fmla="*/ 101071 h 272743"/>
              <a:gd name="connsiteX5" fmla="*/ 674 w 394192"/>
              <a:gd name="connsiteY5" fmla="*/ 272521 h 27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192" h="272743">
                <a:moveTo>
                  <a:pt x="674" y="272521"/>
                </a:moveTo>
                <a:cubicBezTo>
                  <a:pt x="-6205" y="278077"/>
                  <a:pt x="40362" y="178330"/>
                  <a:pt x="103862" y="134409"/>
                </a:cubicBezTo>
                <a:cubicBezTo>
                  <a:pt x="167362" y="90488"/>
                  <a:pt x="344632" y="28046"/>
                  <a:pt x="381674" y="8996"/>
                </a:cubicBezTo>
                <a:cubicBezTo>
                  <a:pt x="418716" y="-10054"/>
                  <a:pt x="365535" y="4763"/>
                  <a:pt x="326112" y="20109"/>
                </a:cubicBezTo>
                <a:cubicBezTo>
                  <a:pt x="286689" y="35455"/>
                  <a:pt x="197789" y="63500"/>
                  <a:pt x="145137" y="101071"/>
                </a:cubicBezTo>
                <a:cubicBezTo>
                  <a:pt x="92485" y="138642"/>
                  <a:pt x="7553" y="266965"/>
                  <a:pt x="674" y="272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: 図形 1439">
            <a:extLst>
              <a:ext uri="{FF2B5EF4-FFF2-40B4-BE49-F238E27FC236}">
                <a16:creationId xmlns:a16="http://schemas.microsoft.com/office/drawing/2014/main" id="{6739595E-7C19-447D-A517-3D85D7551395}"/>
              </a:ext>
            </a:extLst>
          </p:cNvPr>
          <p:cNvSpPr/>
          <p:nvPr/>
        </p:nvSpPr>
        <p:spPr>
          <a:xfrm>
            <a:off x="5263159" y="8694910"/>
            <a:ext cx="165035" cy="141034"/>
          </a:xfrm>
          <a:custGeom>
            <a:avLst/>
            <a:gdLst>
              <a:gd name="connsiteX0" fmla="*/ 164504 w 165035"/>
              <a:gd name="connsiteY0" fmla="*/ 1415 h 141034"/>
              <a:gd name="connsiteX1" fmla="*/ 4166 w 165035"/>
              <a:gd name="connsiteY1" fmla="*/ 139528 h 141034"/>
              <a:gd name="connsiteX2" fmla="*/ 54966 w 165035"/>
              <a:gd name="connsiteY2" fmla="*/ 71265 h 141034"/>
              <a:gd name="connsiteX3" fmla="*/ 164504 w 165035"/>
              <a:gd name="connsiteY3" fmla="*/ 1415 h 14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035" h="141034">
                <a:moveTo>
                  <a:pt x="164504" y="1415"/>
                </a:moveTo>
                <a:cubicBezTo>
                  <a:pt x="156037" y="12792"/>
                  <a:pt x="22422" y="127886"/>
                  <a:pt x="4166" y="139528"/>
                </a:cubicBezTo>
                <a:cubicBezTo>
                  <a:pt x="-14090" y="151170"/>
                  <a:pt x="32212" y="92167"/>
                  <a:pt x="54966" y="71265"/>
                </a:cubicBezTo>
                <a:cubicBezTo>
                  <a:pt x="77720" y="50363"/>
                  <a:pt x="172971" y="-9962"/>
                  <a:pt x="164504" y="1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: 図形 1440">
            <a:extLst>
              <a:ext uri="{FF2B5EF4-FFF2-40B4-BE49-F238E27FC236}">
                <a16:creationId xmlns:a16="http://schemas.microsoft.com/office/drawing/2014/main" id="{4A53028C-91A5-4907-A820-9DB9B83AD55A}"/>
              </a:ext>
            </a:extLst>
          </p:cNvPr>
          <p:cNvSpPr/>
          <p:nvPr/>
        </p:nvSpPr>
        <p:spPr>
          <a:xfrm>
            <a:off x="5259007" y="8841309"/>
            <a:ext cx="44035" cy="704751"/>
          </a:xfrm>
          <a:custGeom>
            <a:avLst/>
            <a:gdLst>
              <a:gd name="connsiteX0" fmla="*/ 381 w 44035"/>
              <a:gd name="connsiteY0" fmla="*/ 2654 h 704751"/>
              <a:gd name="connsiteX1" fmla="*/ 5143 w 44035"/>
              <a:gd name="connsiteY1" fmla="*/ 551929 h 704751"/>
              <a:gd name="connsiteX2" fmla="*/ 43243 w 44035"/>
              <a:gd name="connsiteY2" fmla="*/ 699566 h 704751"/>
              <a:gd name="connsiteX3" fmla="*/ 28956 w 44035"/>
              <a:gd name="connsiteY3" fmla="*/ 640829 h 704751"/>
              <a:gd name="connsiteX4" fmla="*/ 5143 w 44035"/>
              <a:gd name="connsiteY4" fmla="*/ 355079 h 704751"/>
              <a:gd name="connsiteX5" fmla="*/ 381 w 44035"/>
              <a:gd name="connsiteY5" fmla="*/ 2654 h 70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35" h="704751">
                <a:moveTo>
                  <a:pt x="381" y="2654"/>
                </a:moveTo>
                <a:cubicBezTo>
                  <a:pt x="381" y="35462"/>
                  <a:pt x="-2001" y="435777"/>
                  <a:pt x="5143" y="551929"/>
                </a:cubicBezTo>
                <a:cubicBezTo>
                  <a:pt x="12287" y="668081"/>
                  <a:pt x="39274" y="684749"/>
                  <a:pt x="43243" y="699566"/>
                </a:cubicBezTo>
                <a:cubicBezTo>
                  <a:pt x="47212" y="714383"/>
                  <a:pt x="35306" y="698243"/>
                  <a:pt x="28956" y="640829"/>
                </a:cubicBezTo>
                <a:cubicBezTo>
                  <a:pt x="22606" y="583415"/>
                  <a:pt x="10170" y="460119"/>
                  <a:pt x="5143" y="355079"/>
                </a:cubicBezTo>
                <a:cubicBezTo>
                  <a:pt x="116" y="250039"/>
                  <a:pt x="381" y="-30154"/>
                  <a:pt x="381" y="2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: 図形 1441">
            <a:extLst>
              <a:ext uri="{FF2B5EF4-FFF2-40B4-BE49-F238E27FC236}">
                <a16:creationId xmlns:a16="http://schemas.microsoft.com/office/drawing/2014/main" id="{508E8916-A7EE-4119-A478-EEB5AFCC6551}"/>
              </a:ext>
            </a:extLst>
          </p:cNvPr>
          <p:cNvSpPr/>
          <p:nvPr/>
        </p:nvSpPr>
        <p:spPr>
          <a:xfrm>
            <a:off x="5276673" y="8842877"/>
            <a:ext cx="41226" cy="716418"/>
          </a:xfrm>
          <a:custGeom>
            <a:avLst/>
            <a:gdLst>
              <a:gd name="connsiteX0" fmla="*/ 8115 w 41226"/>
              <a:gd name="connsiteY0" fmla="*/ 1086 h 716418"/>
              <a:gd name="connsiteX1" fmla="*/ 1765 w 41226"/>
              <a:gd name="connsiteY1" fmla="*/ 340811 h 716418"/>
              <a:gd name="connsiteX2" fmla="*/ 39865 w 41226"/>
              <a:gd name="connsiteY2" fmla="*/ 696411 h 716418"/>
              <a:gd name="connsiteX3" fmla="*/ 31927 w 41226"/>
              <a:gd name="connsiteY3" fmla="*/ 648786 h 716418"/>
              <a:gd name="connsiteX4" fmla="*/ 23990 w 41226"/>
              <a:gd name="connsiteY4" fmla="*/ 456698 h 716418"/>
              <a:gd name="connsiteX5" fmla="*/ 8115 w 41226"/>
              <a:gd name="connsiteY5" fmla="*/ 1086 h 71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26" h="716418">
                <a:moveTo>
                  <a:pt x="8115" y="1086"/>
                </a:moveTo>
                <a:cubicBezTo>
                  <a:pt x="4411" y="-18228"/>
                  <a:pt x="-3527" y="224924"/>
                  <a:pt x="1765" y="340811"/>
                </a:cubicBezTo>
                <a:cubicBezTo>
                  <a:pt x="7057" y="456698"/>
                  <a:pt x="34838" y="645082"/>
                  <a:pt x="39865" y="696411"/>
                </a:cubicBezTo>
                <a:cubicBezTo>
                  <a:pt x="44892" y="747740"/>
                  <a:pt x="34573" y="688738"/>
                  <a:pt x="31927" y="648786"/>
                </a:cubicBezTo>
                <a:cubicBezTo>
                  <a:pt x="29281" y="608834"/>
                  <a:pt x="27959" y="561208"/>
                  <a:pt x="23990" y="456698"/>
                </a:cubicBezTo>
                <a:cubicBezTo>
                  <a:pt x="20021" y="352188"/>
                  <a:pt x="11819" y="20400"/>
                  <a:pt x="8115" y="1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: 図形 1442">
            <a:extLst>
              <a:ext uri="{FF2B5EF4-FFF2-40B4-BE49-F238E27FC236}">
                <a16:creationId xmlns:a16="http://schemas.microsoft.com/office/drawing/2014/main" id="{16C792F1-45C8-40B9-8DAA-75190FA7DE3C}"/>
              </a:ext>
            </a:extLst>
          </p:cNvPr>
          <p:cNvSpPr/>
          <p:nvPr/>
        </p:nvSpPr>
        <p:spPr>
          <a:xfrm>
            <a:off x="5356225" y="9785107"/>
            <a:ext cx="348407" cy="270449"/>
          </a:xfrm>
          <a:custGeom>
            <a:avLst/>
            <a:gdLst>
              <a:gd name="connsiteX0" fmla="*/ 347663 w 348407"/>
              <a:gd name="connsiteY0" fmla="*/ 243 h 270449"/>
              <a:gd name="connsiteX1" fmla="*/ 322263 w 348407"/>
              <a:gd name="connsiteY1" fmla="*/ 171693 h 270449"/>
              <a:gd name="connsiteX2" fmla="*/ 271463 w 348407"/>
              <a:gd name="connsiteY2" fmla="*/ 189156 h 270449"/>
              <a:gd name="connsiteX3" fmla="*/ 0 w 348407"/>
              <a:gd name="connsiteY3" fmla="*/ 270118 h 270449"/>
              <a:gd name="connsiteX4" fmla="*/ 271463 w 348407"/>
              <a:gd name="connsiteY4" fmla="*/ 214556 h 270449"/>
              <a:gd name="connsiteX5" fmla="*/ 334963 w 348407"/>
              <a:gd name="connsiteY5" fmla="*/ 135181 h 270449"/>
              <a:gd name="connsiteX6" fmla="*/ 347663 w 348407"/>
              <a:gd name="connsiteY6" fmla="*/ 243 h 2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07" h="270449">
                <a:moveTo>
                  <a:pt x="347663" y="243"/>
                </a:moveTo>
                <a:cubicBezTo>
                  <a:pt x="345546" y="6328"/>
                  <a:pt x="334963" y="140208"/>
                  <a:pt x="322263" y="171693"/>
                </a:cubicBezTo>
                <a:cubicBezTo>
                  <a:pt x="309563" y="203179"/>
                  <a:pt x="271463" y="189156"/>
                  <a:pt x="271463" y="189156"/>
                </a:cubicBezTo>
                <a:cubicBezTo>
                  <a:pt x="217752" y="205560"/>
                  <a:pt x="0" y="265885"/>
                  <a:pt x="0" y="270118"/>
                </a:cubicBezTo>
                <a:cubicBezTo>
                  <a:pt x="0" y="274351"/>
                  <a:pt x="215636" y="237045"/>
                  <a:pt x="271463" y="214556"/>
                </a:cubicBezTo>
                <a:cubicBezTo>
                  <a:pt x="327290" y="192067"/>
                  <a:pt x="321998" y="166402"/>
                  <a:pt x="334963" y="135181"/>
                </a:cubicBezTo>
                <a:cubicBezTo>
                  <a:pt x="347928" y="103960"/>
                  <a:pt x="349780" y="-5842"/>
                  <a:pt x="347663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: 図形 1443">
            <a:extLst>
              <a:ext uri="{FF2B5EF4-FFF2-40B4-BE49-F238E27FC236}">
                <a16:creationId xmlns:a16="http://schemas.microsoft.com/office/drawing/2014/main" id="{B29DD7C7-3E59-4997-8022-245FA9124CE8}"/>
              </a:ext>
            </a:extLst>
          </p:cNvPr>
          <p:cNvSpPr/>
          <p:nvPr/>
        </p:nvSpPr>
        <p:spPr>
          <a:xfrm>
            <a:off x="5648238" y="9817100"/>
            <a:ext cx="103518" cy="175797"/>
          </a:xfrm>
          <a:custGeom>
            <a:avLst/>
            <a:gdLst>
              <a:gd name="connsiteX0" fmla="*/ 103275 w 103518"/>
              <a:gd name="connsiteY0" fmla="*/ 0 h 175797"/>
              <a:gd name="connsiteX1" fmla="*/ 85812 w 103518"/>
              <a:gd name="connsiteY1" fmla="*/ 103188 h 175797"/>
              <a:gd name="connsiteX2" fmla="*/ 58825 w 103518"/>
              <a:gd name="connsiteY2" fmla="*/ 144463 h 175797"/>
              <a:gd name="connsiteX3" fmla="*/ 87 w 103518"/>
              <a:gd name="connsiteY3" fmla="*/ 174625 h 175797"/>
              <a:gd name="connsiteX4" fmla="*/ 73112 w 103518"/>
              <a:gd name="connsiteY4" fmla="*/ 103188 h 175797"/>
              <a:gd name="connsiteX5" fmla="*/ 103275 w 103518"/>
              <a:gd name="connsiteY5" fmla="*/ 0 h 1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18" h="175797">
                <a:moveTo>
                  <a:pt x="103275" y="0"/>
                </a:moveTo>
                <a:cubicBezTo>
                  <a:pt x="105392" y="0"/>
                  <a:pt x="93220" y="79111"/>
                  <a:pt x="85812" y="103188"/>
                </a:cubicBezTo>
                <a:cubicBezTo>
                  <a:pt x="78404" y="127265"/>
                  <a:pt x="73112" y="132557"/>
                  <a:pt x="58825" y="144463"/>
                </a:cubicBezTo>
                <a:cubicBezTo>
                  <a:pt x="44538" y="156369"/>
                  <a:pt x="-2294" y="181504"/>
                  <a:pt x="87" y="174625"/>
                </a:cubicBezTo>
                <a:cubicBezTo>
                  <a:pt x="2468" y="167746"/>
                  <a:pt x="59089" y="129646"/>
                  <a:pt x="73112" y="103188"/>
                </a:cubicBezTo>
                <a:cubicBezTo>
                  <a:pt x="87135" y="76730"/>
                  <a:pt x="101158" y="0"/>
                  <a:pt x="1032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: 図形 1444">
            <a:extLst>
              <a:ext uri="{FF2B5EF4-FFF2-40B4-BE49-F238E27FC236}">
                <a16:creationId xmlns:a16="http://schemas.microsoft.com/office/drawing/2014/main" id="{BE2E2124-51D4-4285-B299-8D417BAF0611}"/>
              </a:ext>
            </a:extLst>
          </p:cNvPr>
          <p:cNvSpPr/>
          <p:nvPr/>
        </p:nvSpPr>
        <p:spPr>
          <a:xfrm>
            <a:off x="4903704" y="10228781"/>
            <a:ext cx="432388" cy="153496"/>
          </a:xfrm>
          <a:custGeom>
            <a:avLst/>
            <a:gdLst>
              <a:gd name="connsiteX0" fmla="*/ 84 w 432388"/>
              <a:gd name="connsiteY0" fmla="*/ 153469 h 153496"/>
              <a:gd name="connsiteX1" fmla="*/ 166771 w 432388"/>
              <a:gd name="connsiteY1" fmla="*/ 61394 h 153496"/>
              <a:gd name="connsiteX2" fmla="*/ 427121 w 432388"/>
              <a:gd name="connsiteY2" fmla="*/ 2657 h 153496"/>
              <a:gd name="connsiteX3" fmla="*/ 330284 w 432388"/>
              <a:gd name="connsiteY3" fmla="*/ 12182 h 153496"/>
              <a:gd name="connsiteX4" fmla="*/ 195346 w 432388"/>
              <a:gd name="connsiteY4" fmla="*/ 31232 h 153496"/>
              <a:gd name="connsiteX5" fmla="*/ 144546 w 432388"/>
              <a:gd name="connsiteY5" fmla="*/ 51869 h 153496"/>
              <a:gd name="connsiteX6" fmla="*/ 84 w 432388"/>
              <a:gd name="connsiteY6" fmla="*/ 153469 h 153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8" h="153496">
                <a:moveTo>
                  <a:pt x="84" y="153469"/>
                </a:moveTo>
                <a:cubicBezTo>
                  <a:pt x="3788" y="155056"/>
                  <a:pt x="95598" y="86529"/>
                  <a:pt x="166771" y="61394"/>
                </a:cubicBezTo>
                <a:cubicBezTo>
                  <a:pt x="237944" y="36259"/>
                  <a:pt x="399869" y="10859"/>
                  <a:pt x="427121" y="2657"/>
                </a:cubicBezTo>
                <a:cubicBezTo>
                  <a:pt x="454373" y="-5545"/>
                  <a:pt x="368913" y="7420"/>
                  <a:pt x="330284" y="12182"/>
                </a:cubicBezTo>
                <a:cubicBezTo>
                  <a:pt x="291655" y="16944"/>
                  <a:pt x="226302" y="24617"/>
                  <a:pt x="195346" y="31232"/>
                </a:cubicBezTo>
                <a:cubicBezTo>
                  <a:pt x="164390" y="37846"/>
                  <a:pt x="173650" y="35200"/>
                  <a:pt x="144546" y="51869"/>
                </a:cubicBezTo>
                <a:cubicBezTo>
                  <a:pt x="115442" y="68538"/>
                  <a:pt x="-3620" y="151882"/>
                  <a:pt x="84" y="153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: 図形 1445">
            <a:extLst>
              <a:ext uri="{FF2B5EF4-FFF2-40B4-BE49-F238E27FC236}">
                <a16:creationId xmlns:a16="http://schemas.microsoft.com/office/drawing/2014/main" id="{E449E07A-5A92-44CA-9EFB-C792FCFC336B}"/>
              </a:ext>
            </a:extLst>
          </p:cNvPr>
          <p:cNvSpPr/>
          <p:nvPr/>
        </p:nvSpPr>
        <p:spPr>
          <a:xfrm>
            <a:off x="5335588" y="10031080"/>
            <a:ext cx="20750" cy="214908"/>
          </a:xfrm>
          <a:custGeom>
            <a:avLst/>
            <a:gdLst>
              <a:gd name="connsiteX0" fmla="*/ 20637 w 20750"/>
              <a:gd name="connsiteY0" fmla="*/ 333 h 214908"/>
              <a:gd name="connsiteX1" fmla="*/ 7937 w 20750"/>
              <a:gd name="connsiteY1" fmla="*/ 206708 h 214908"/>
              <a:gd name="connsiteX2" fmla="*/ 0 w 20750"/>
              <a:gd name="connsiteY2" fmla="*/ 159083 h 214908"/>
              <a:gd name="connsiteX3" fmla="*/ 20637 w 20750"/>
              <a:gd name="connsiteY3" fmla="*/ 333 h 21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50" h="214908">
                <a:moveTo>
                  <a:pt x="20637" y="333"/>
                </a:moveTo>
                <a:cubicBezTo>
                  <a:pt x="21960" y="8271"/>
                  <a:pt x="11376" y="180250"/>
                  <a:pt x="7937" y="206708"/>
                </a:cubicBezTo>
                <a:cubicBezTo>
                  <a:pt x="4498" y="233166"/>
                  <a:pt x="0" y="189775"/>
                  <a:pt x="0" y="159083"/>
                </a:cubicBezTo>
                <a:cubicBezTo>
                  <a:pt x="0" y="128391"/>
                  <a:pt x="19314" y="-7605"/>
                  <a:pt x="20637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: 図形 1446">
            <a:extLst>
              <a:ext uri="{FF2B5EF4-FFF2-40B4-BE49-F238E27FC236}">
                <a16:creationId xmlns:a16="http://schemas.microsoft.com/office/drawing/2014/main" id="{90545DC1-8AA1-4998-9DD4-0F72A183EE0C}"/>
              </a:ext>
            </a:extLst>
          </p:cNvPr>
          <p:cNvSpPr/>
          <p:nvPr/>
        </p:nvSpPr>
        <p:spPr>
          <a:xfrm>
            <a:off x="5174624" y="9919955"/>
            <a:ext cx="211404" cy="63837"/>
          </a:xfrm>
          <a:custGeom>
            <a:avLst/>
            <a:gdLst>
              <a:gd name="connsiteX0" fmla="*/ 626 w 211404"/>
              <a:gd name="connsiteY0" fmla="*/ 63833 h 63837"/>
              <a:gd name="connsiteX1" fmla="*/ 205414 w 211404"/>
              <a:gd name="connsiteY1" fmla="*/ 5095 h 63837"/>
              <a:gd name="connsiteX2" fmla="*/ 143501 w 211404"/>
              <a:gd name="connsiteY2" fmla="*/ 8270 h 63837"/>
              <a:gd name="connsiteX3" fmla="*/ 626 w 211404"/>
              <a:gd name="connsiteY3" fmla="*/ 63833 h 6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404" h="63837">
                <a:moveTo>
                  <a:pt x="626" y="63833"/>
                </a:moveTo>
                <a:cubicBezTo>
                  <a:pt x="10945" y="63304"/>
                  <a:pt x="181602" y="14355"/>
                  <a:pt x="205414" y="5095"/>
                </a:cubicBezTo>
                <a:cubicBezTo>
                  <a:pt x="229226" y="-4165"/>
                  <a:pt x="176574" y="597"/>
                  <a:pt x="143501" y="8270"/>
                </a:cubicBezTo>
                <a:cubicBezTo>
                  <a:pt x="110428" y="15943"/>
                  <a:pt x="-9693" y="64362"/>
                  <a:pt x="626" y="63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: 図形 1447">
            <a:extLst>
              <a:ext uri="{FF2B5EF4-FFF2-40B4-BE49-F238E27FC236}">
                <a16:creationId xmlns:a16="http://schemas.microsoft.com/office/drawing/2014/main" id="{19D2E2AB-F350-4E35-9939-C350380A5BBE}"/>
              </a:ext>
            </a:extLst>
          </p:cNvPr>
          <p:cNvSpPr/>
          <p:nvPr/>
        </p:nvSpPr>
        <p:spPr>
          <a:xfrm>
            <a:off x="5365351" y="9552683"/>
            <a:ext cx="82993" cy="384679"/>
          </a:xfrm>
          <a:custGeom>
            <a:avLst/>
            <a:gdLst>
              <a:gd name="connsiteX0" fmla="*/ 82949 w 82993"/>
              <a:gd name="connsiteY0" fmla="*/ 2480 h 384679"/>
              <a:gd name="connsiteX1" fmla="*/ 60724 w 82993"/>
              <a:gd name="connsiteY1" fmla="*/ 142180 h 384679"/>
              <a:gd name="connsiteX2" fmla="*/ 51199 w 82993"/>
              <a:gd name="connsiteY2" fmla="*/ 369192 h 384679"/>
              <a:gd name="connsiteX3" fmla="*/ 5162 w 82993"/>
              <a:gd name="connsiteY3" fmla="*/ 353317 h 384679"/>
              <a:gd name="connsiteX4" fmla="*/ 1987 w 82993"/>
              <a:gd name="connsiteY4" fmla="*/ 262830 h 384679"/>
              <a:gd name="connsiteX5" fmla="*/ 13099 w 82993"/>
              <a:gd name="connsiteY5" fmla="*/ 45342 h 384679"/>
              <a:gd name="connsiteX6" fmla="*/ 8337 w 82993"/>
              <a:gd name="connsiteY6" fmla="*/ 172342 h 384679"/>
              <a:gd name="connsiteX7" fmla="*/ 14687 w 82993"/>
              <a:gd name="connsiteY7" fmla="*/ 267592 h 384679"/>
              <a:gd name="connsiteX8" fmla="*/ 32149 w 82993"/>
              <a:gd name="connsiteY8" fmla="*/ 351730 h 384679"/>
              <a:gd name="connsiteX9" fmla="*/ 54374 w 82993"/>
              <a:gd name="connsiteY9" fmla="*/ 258067 h 384679"/>
              <a:gd name="connsiteX10" fmla="*/ 82949 w 82993"/>
              <a:gd name="connsiteY10" fmla="*/ 2480 h 38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993" h="384679">
                <a:moveTo>
                  <a:pt x="82949" y="2480"/>
                </a:moveTo>
                <a:cubicBezTo>
                  <a:pt x="84007" y="-16834"/>
                  <a:pt x="66016" y="81061"/>
                  <a:pt x="60724" y="142180"/>
                </a:cubicBezTo>
                <a:cubicBezTo>
                  <a:pt x="55432" y="203299"/>
                  <a:pt x="60459" y="334003"/>
                  <a:pt x="51199" y="369192"/>
                </a:cubicBezTo>
                <a:cubicBezTo>
                  <a:pt x="41939" y="404382"/>
                  <a:pt x="13364" y="371044"/>
                  <a:pt x="5162" y="353317"/>
                </a:cubicBezTo>
                <a:cubicBezTo>
                  <a:pt x="-3040" y="335590"/>
                  <a:pt x="664" y="314159"/>
                  <a:pt x="1987" y="262830"/>
                </a:cubicBezTo>
                <a:cubicBezTo>
                  <a:pt x="3310" y="211501"/>
                  <a:pt x="12041" y="60423"/>
                  <a:pt x="13099" y="45342"/>
                </a:cubicBezTo>
                <a:cubicBezTo>
                  <a:pt x="14157" y="30261"/>
                  <a:pt x="8072" y="135300"/>
                  <a:pt x="8337" y="172342"/>
                </a:cubicBezTo>
                <a:cubicBezTo>
                  <a:pt x="8602" y="209384"/>
                  <a:pt x="10718" y="237694"/>
                  <a:pt x="14687" y="267592"/>
                </a:cubicBezTo>
                <a:cubicBezTo>
                  <a:pt x="18656" y="297490"/>
                  <a:pt x="25535" y="353317"/>
                  <a:pt x="32149" y="351730"/>
                </a:cubicBezTo>
                <a:cubicBezTo>
                  <a:pt x="38763" y="350143"/>
                  <a:pt x="46966" y="312571"/>
                  <a:pt x="54374" y="258067"/>
                </a:cubicBezTo>
                <a:cubicBezTo>
                  <a:pt x="61782" y="203563"/>
                  <a:pt x="81891" y="21794"/>
                  <a:pt x="82949" y="2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: 図形 1448">
            <a:extLst>
              <a:ext uri="{FF2B5EF4-FFF2-40B4-BE49-F238E27FC236}">
                <a16:creationId xmlns:a16="http://schemas.microsoft.com/office/drawing/2014/main" id="{A1C038B4-8836-42CF-ABD6-D9433FB6CD1F}"/>
              </a:ext>
            </a:extLst>
          </p:cNvPr>
          <p:cNvSpPr/>
          <p:nvPr/>
        </p:nvSpPr>
        <p:spPr>
          <a:xfrm>
            <a:off x="5439002" y="9537666"/>
            <a:ext cx="126282" cy="430279"/>
          </a:xfrm>
          <a:custGeom>
            <a:avLst/>
            <a:gdLst>
              <a:gd name="connsiteX0" fmla="*/ 68036 w 126282"/>
              <a:gd name="connsiteY0" fmla="*/ 34 h 430279"/>
              <a:gd name="connsiteX1" fmla="*/ 10886 w 126282"/>
              <a:gd name="connsiteY1" fmla="*/ 188947 h 430279"/>
              <a:gd name="connsiteX2" fmla="*/ 10886 w 126282"/>
              <a:gd name="connsiteY2" fmla="*/ 238159 h 430279"/>
              <a:gd name="connsiteX3" fmla="*/ 123598 w 126282"/>
              <a:gd name="connsiteY3" fmla="*/ 427072 h 430279"/>
              <a:gd name="connsiteX4" fmla="*/ 85498 w 126282"/>
              <a:gd name="connsiteY4" fmla="*/ 346109 h 430279"/>
              <a:gd name="connsiteX5" fmla="*/ 23586 w 126282"/>
              <a:gd name="connsiteY5" fmla="*/ 204822 h 430279"/>
              <a:gd name="connsiteX6" fmla="*/ 68036 w 126282"/>
              <a:gd name="connsiteY6" fmla="*/ 34 h 43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282" h="430279">
                <a:moveTo>
                  <a:pt x="68036" y="34"/>
                </a:moveTo>
                <a:cubicBezTo>
                  <a:pt x="65919" y="-2612"/>
                  <a:pt x="20411" y="149260"/>
                  <a:pt x="10886" y="188947"/>
                </a:cubicBezTo>
                <a:cubicBezTo>
                  <a:pt x="1361" y="228635"/>
                  <a:pt x="-7899" y="198472"/>
                  <a:pt x="10886" y="238159"/>
                </a:cubicBezTo>
                <a:cubicBezTo>
                  <a:pt x="29671" y="277846"/>
                  <a:pt x="111163" y="409080"/>
                  <a:pt x="123598" y="427072"/>
                </a:cubicBezTo>
                <a:cubicBezTo>
                  <a:pt x="136033" y="445064"/>
                  <a:pt x="102167" y="383151"/>
                  <a:pt x="85498" y="346109"/>
                </a:cubicBezTo>
                <a:cubicBezTo>
                  <a:pt x="68829" y="309067"/>
                  <a:pt x="27025" y="257474"/>
                  <a:pt x="23586" y="204822"/>
                </a:cubicBezTo>
                <a:cubicBezTo>
                  <a:pt x="20147" y="152170"/>
                  <a:pt x="70153" y="2680"/>
                  <a:pt x="68036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: 図形 1449">
            <a:extLst>
              <a:ext uri="{FF2B5EF4-FFF2-40B4-BE49-F238E27FC236}">
                <a16:creationId xmlns:a16="http://schemas.microsoft.com/office/drawing/2014/main" id="{04670B3D-E477-4752-97CF-1F38D558EF24}"/>
              </a:ext>
            </a:extLst>
          </p:cNvPr>
          <p:cNvSpPr/>
          <p:nvPr/>
        </p:nvSpPr>
        <p:spPr>
          <a:xfrm>
            <a:off x="5290246" y="9231090"/>
            <a:ext cx="136473" cy="137902"/>
          </a:xfrm>
          <a:custGeom>
            <a:avLst/>
            <a:gdLst>
              <a:gd name="connsiteX0" fmla="*/ 892 w 136473"/>
              <a:gd name="connsiteY0" fmla="*/ 1810 h 137902"/>
              <a:gd name="connsiteX1" fmla="*/ 134242 w 136473"/>
              <a:gd name="connsiteY1" fmla="*/ 136748 h 137902"/>
              <a:gd name="connsiteX2" fmla="*/ 78679 w 136473"/>
              <a:gd name="connsiteY2" fmla="*/ 63723 h 137902"/>
              <a:gd name="connsiteX3" fmla="*/ 892 w 136473"/>
              <a:gd name="connsiteY3" fmla="*/ 1810 h 13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473" h="137902">
                <a:moveTo>
                  <a:pt x="892" y="1810"/>
                </a:moveTo>
                <a:cubicBezTo>
                  <a:pt x="10152" y="13981"/>
                  <a:pt x="121278" y="126429"/>
                  <a:pt x="134242" y="136748"/>
                </a:cubicBezTo>
                <a:cubicBezTo>
                  <a:pt x="147206" y="147067"/>
                  <a:pt x="100375" y="85419"/>
                  <a:pt x="78679" y="63723"/>
                </a:cubicBezTo>
                <a:cubicBezTo>
                  <a:pt x="56983" y="42027"/>
                  <a:pt x="-8368" y="-10361"/>
                  <a:pt x="892" y="1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: 図形 1450">
            <a:extLst>
              <a:ext uri="{FF2B5EF4-FFF2-40B4-BE49-F238E27FC236}">
                <a16:creationId xmlns:a16="http://schemas.microsoft.com/office/drawing/2014/main" id="{0C3794AC-76BD-4BB7-9C07-E9EA401ABC75}"/>
              </a:ext>
            </a:extLst>
          </p:cNvPr>
          <p:cNvSpPr/>
          <p:nvPr/>
        </p:nvSpPr>
        <p:spPr>
          <a:xfrm>
            <a:off x="5342157" y="8831182"/>
            <a:ext cx="85228" cy="539622"/>
          </a:xfrm>
          <a:custGeom>
            <a:avLst/>
            <a:gdLst>
              <a:gd name="connsiteX0" fmla="*/ 6131 w 85228"/>
              <a:gd name="connsiteY0" fmla="*/ 81 h 539622"/>
              <a:gd name="connsiteX1" fmla="*/ 6131 w 85228"/>
              <a:gd name="connsiteY1" fmla="*/ 222331 h 539622"/>
              <a:gd name="connsiteX2" fmla="*/ 83918 w 85228"/>
              <a:gd name="connsiteY2" fmla="*/ 536656 h 539622"/>
              <a:gd name="connsiteX3" fmla="*/ 52168 w 85228"/>
              <a:gd name="connsiteY3" fmla="*/ 369968 h 539622"/>
              <a:gd name="connsiteX4" fmla="*/ 15656 w 85228"/>
              <a:gd name="connsiteY4" fmla="*/ 198518 h 539622"/>
              <a:gd name="connsiteX5" fmla="*/ 6131 w 85228"/>
              <a:gd name="connsiteY5" fmla="*/ 81 h 53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228" h="539622">
                <a:moveTo>
                  <a:pt x="6131" y="81"/>
                </a:moveTo>
                <a:cubicBezTo>
                  <a:pt x="4543" y="4050"/>
                  <a:pt x="-6834" y="132902"/>
                  <a:pt x="6131" y="222331"/>
                </a:cubicBezTo>
                <a:cubicBezTo>
                  <a:pt x="19096" y="311760"/>
                  <a:pt x="76245" y="512050"/>
                  <a:pt x="83918" y="536656"/>
                </a:cubicBezTo>
                <a:cubicBezTo>
                  <a:pt x="91591" y="561262"/>
                  <a:pt x="63545" y="426324"/>
                  <a:pt x="52168" y="369968"/>
                </a:cubicBezTo>
                <a:cubicBezTo>
                  <a:pt x="40791" y="313612"/>
                  <a:pt x="23329" y="258314"/>
                  <a:pt x="15656" y="198518"/>
                </a:cubicBezTo>
                <a:cubicBezTo>
                  <a:pt x="7983" y="138722"/>
                  <a:pt x="7719" y="-3888"/>
                  <a:pt x="6131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: 図形 1451">
            <a:extLst>
              <a:ext uri="{FF2B5EF4-FFF2-40B4-BE49-F238E27FC236}">
                <a16:creationId xmlns:a16="http://schemas.microsoft.com/office/drawing/2014/main" id="{3512AF8F-6462-43E2-B809-7BD47380CF84}"/>
              </a:ext>
            </a:extLst>
          </p:cNvPr>
          <p:cNvSpPr/>
          <p:nvPr/>
        </p:nvSpPr>
        <p:spPr>
          <a:xfrm>
            <a:off x="5308569" y="9426298"/>
            <a:ext cx="121945" cy="171010"/>
          </a:xfrm>
          <a:custGeom>
            <a:avLst/>
            <a:gdLst>
              <a:gd name="connsiteX0" fmla="*/ 31 w 121945"/>
              <a:gd name="connsiteY0" fmla="*/ 277 h 171010"/>
              <a:gd name="connsiteX1" fmla="*/ 107981 w 121945"/>
              <a:gd name="connsiteY1" fmla="*/ 163790 h 171010"/>
              <a:gd name="connsiteX2" fmla="*/ 22256 w 121945"/>
              <a:gd name="connsiteY2" fmla="*/ 144740 h 171010"/>
              <a:gd name="connsiteX3" fmla="*/ 117506 w 121945"/>
              <a:gd name="connsiteY3" fmla="*/ 168552 h 171010"/>
              <a:gd name="connsiteX4" fmla="*/ 96869 w 121945"/>
              <a:gd name="connsiteY4" fmla="*/ 125690 h 171010"/>
              <a:gd name="connsiteX5" fmla="*/ 31 w 121945"/>
              <a:gd name="connsiteY5" fmla="*/ 277 h 17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45" h="171010">
                <a:moveTo>
                  <a:pt x="31" y="277"/>
                </a:moveTo>
                <a:cubicBezTo>
                  <a:pt x="1883" y="6627"/>
                  <a:pt x="104277" y="139713"/>
                  <a:pt x="107981" y="163790"/>
                </a:cubicBezTo>
                <a:cubicBezTo>
                  <a:pt x="111685" y="187867"/>
                  <a:pt x="20669" y="143946"/>
                  <a:pt x="22256" y="144740"/>
                </a:cubicBezTo>
                <a:cubicBezTo>
                  <a:pt x="23844" y="145534"/>
                  <a:pt x="105071" y="171727"/>
                  <a:pt x="117506" y="168552"/>
                </a:cubicBezTo>
                <a:cubicBezTo>
                  <a:pt x="129941" y="165377"/>
                  <a:pt x="114067" y="152942"/>
                  <a:pt x="96869" y="125690"/>
                </a:cubicBezTo>
                <a:cubicBezTo>
                  <a:pt x="79671" y="98438"/>
                  <a:pt x="-1821" y="-6073"/>
                  <a:pt x="31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: 図形 1452">
            <a:extLst>
              <a:ext uri="{FF2B5EF4-FFF2-40B4-BE49-F238E27FC236}">
                <a16:creationId xmlns:a16="http://schemas.microsoft.com/office/drawing/2014/main" id="{6E8806F2-BB6D-46DB-8F81-6B4CA5C73B80}"/>
              </a:ext>
            </a:extLst>
          </p:cNvPr>
          <p:cNvSpPr/>
          <p:nvPr/>
        </p:nvSpPr>
        <p:spPr>
          <a:xfrm>
            <a:off x="4892342" y="8218446"/>
            <a:ext cx="175794" cy="93311"/>
          </a:xfrm>
          <a:custGeom>
            <a:avLst/>
            <a:gdLst>
              <a:gd name="connsiteX0" fmla="*/ 333 w 175794"/>
              <a:gd name="connsiteY0" fmla="*/ 92117 h 93311"/>
              <a:gd name="connsiteX1" fmla="*/ 95583 w 175794"/>
              <a:gd name="connsiteY1" fmla="*/ 82592 h 93311"/>
              <a:gd name="connsiteX2" fmla="*/ 174958 w 175794"/>
              <a:gd name="connsiteY2" fmla="*/ 42 h 93311"/>
              <a:gd name="connsiteX3" fmla="*/ 136858 w 175794"/>
              <a:gd name="connsiteY3" fmla="*/ 71479 h 93311"/>
              <a:gd name="connsiteX4" fmla="*/ 130508 w 175794"/>
              <a:gd name="connsiteY4" fmla="*/ 81004 h 93311"/>
              <a:gd name="connsiteX5" fmla="*/ 333 w 175794"/>
              <a:gd name="connsiteY5" fmla="*/ 92117 h 9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794" h="93311">
                <a:moveTo>
                  <a:pt x="333" y="92117"/>
                </a:moveTo>
                <a:cubicBezTo>
                  <a:pt x="-5488" y="92382"/>
                  <a:pt x="66479" y="97938"/>
                  <a:pt x="95583" y="82592"/>
                </a:cubicBezTo>
                <a:cubicBezTo>
                  <a:pt x="124687" y="67246"/>
                  <a:pt x="168079" y="1894"/>
                  <a:pt x="174958" y="42"/>
                </a:cubicBezTo>
                <a:cubicBezTo>
                  <a:pt x="181837" y="-1810"/>
                  <a:pt x="144266" y="57985"/>
                  <a:pt x="136858" y="71479"/>
                </a:cubicBezTo>
                <a:cubicBezTo>
                  <a:pt x="129450" y="84973"/>
                  <a:pt x="150616" y="77300"/>
                  <a:pt x="130508" y="81004"/>
                </a:cubicBezTo>
                <a:cubicBezTo>
                  <a:pt x="110400" y="84708"/>
                  <a:pt x="6154" y="91852"/>
                  <a:pt x="333" y="92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: 図形 1453">
            <a:extLst>
              <a:ext uri="{FF2B5EF4-FFF2-40B4-BE49-F238E27FC236}">
                <a16:creationId xmlns:a16="http://schemas.microsoft.com/office/drawing/2014/main" id="{05D2628C-FC64-40EC-97C8-C4A236C817F3}"/>
              </a:ext>
            </a:extLst>
          </p:cNvPr>
          <p:cNvSpPr/>
          <p:nvPr/>
        </p:nvSpPr>
        <p:spPr>
          <a:xfrm>
            <a:off x="4905491" y="8210514"/>
            <a:ext cx="163905" cy="76606"/>
          </a:xfrm>
          <a:custGeom>
            <a:avLst/>
            <a:gdLst>
              <a:gd name="connsiteX0" fmla="*/ 163397 w 163905"/>
              <a:gd name="connsiteY0" fmla="*/ 36 h 76606"/>
              <a:gd name="connsiteX1" fmla="*/ 39572 w 163905"/>
              <a:gd name="connsiteY1" fmla="*/ 61949 h 76606"/>
              <a:gd name="connsiteX2" fmla="*/ 1472 w 163905"/>
              <a:gd name="connsiteY2" fmla="*/ 73061 h 76606"/>
              <a:gd name="connsiteX3" fmla="*/ 80847 w 163905"/>
              <a:gd name="connsiteY3" fmla="*/ 71474 h 76606"/>
              <a:gd name="connsiteX4" fmla="*/ 163397 w 163905"/>
              <a:gd name="connsiteY4" fmla="*/ 36 h 7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905" h="76606">
                <a:moveTo>
                  <a:pt x="163397" y="36"/>
                </a:moveTo>
                <a:cubicBezTo>
                  <a:pt x="156518" y="-1551"/>
                  <a:pt x="66559" y="49778"/>
                  <a:pt x="39572" y="61949"/>
                </a:cubicBezTo>
                <a:cubicBezTo>
                  <a:pt x="12584" y="74120"/>
                  <a:pt x="-5407" y="71474"/>
                  <a:pt x="1472" y="73061"/>
                </a:cubicBezTo>
                <a:cubicBezTo>
                  <a:pt x="8351" y="74648"/>
                  <a:pt x="56241" y="80999"/>
                  <a:pt x="80847" y="71474"/>
                </a:cubicBezTo>
                <a:cubicBezTo>
                  <a:pt x="105453" y="61949"/>
                  <a:pt x="170276" y="1623"/>
                  <a:pt x="163397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: 図形 1454">
            <a:extLst>
              <a:ext uri="{FF2B5EF4-FFF2-40B4-BE49-F238E27FC236}">
                <a16:creationId xmlns:a16="http://schemas.microsoft.com/office/drawing/2014/main" id="{763BCE97-E1FF-4E1B-9D65-13130BEBFC15}"/>
              </a:ext>
            </a:extLst>
          </p:cNvPr>
          <p:cNvSpPr/>
          <p:nvPr/>
        </p:nvSpPr>
        <p:spPr>
          <a:xfrm>
            <a:off x="5106466" y="8291506"/>
            <a:ext cx="104872" cy="176307"/>
          </a:xfrm>
          <a:custGeom>
            <a:avLst/>
            <a:gdLst>
              <a:gd name="connsiteX0" fmla="*/ 522 w 104872"/>
              <a:gd name="connsiteY0" fmla="*/ 7 h 176307"/>
              <a:gd name="connsiteX1" fmla="*/ 78309 w 104872"/>
              <a:gd name="connsiteY1" fmla="*/ 139707 h 176307"/>
              <a:gd name="connsiteX2" fmla="*/ 103709 w 104872"/>
              <a:gd name="connsiteY2" fmla="*/ 176219 h 176307"/>
              <a:gd name="connsiteX3" fmla="*/ 46559 w 104872"/>
              <a:gd name="connsiteY3" fmla="*/ 133357 h 176307"/>
              <a:gd name="connsiteX4" fmla="*/ 522 w 104872"/>
              <a:gd name="connsiteY4" fmla="*/ 7 h 17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2" h="176307">
                <a:moveTo>
                  <a:pt x="522" y="7"/>
                </a:moveTo>
                <a:cubicBezTo>
                  <a:pt x="5813" y="1065"/>
                  <a:pt x="61111" y="110338"/>
                  <a:pt x="78309" y="139707"/>
                </a:cubicBezTo>
                <a:cubicBezTo>
                  <a:pt x="95507" y="169076"/>
                  <a:pt x="109000" y="177277"/>
                  <a:pt x="103709" y="176219"/>
                </a:cubicBezTo>
                <a:cubicBezTo>
                  <a:pt x="98418" y="175161"/>
                  <a:pt x="61640" y="161403"/>
                  <a:pt x="46559" y="133357"/>
                </a:cubicBezTo>
                <a:cubicBezTo>
                  <a:pt x="31478" y="105311"/>
                  <a:pt x="-4769" y="-1051"/>
                  <a:pt x="52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: 図形 1455">
            <a:extLst>
              <a:ext uri="{FF2B5EF4-FFF2-40B4-BE49-F238E27FC236}">
                <a16:creationId xmlns:a16="http://schemas.microsoft.com/office/drawing/2014/main" id="{93E812C2-440F-49CA-9F55-BF2A76752832}"/>
              </a:ext>
            </a:extLst>
          </p:cNvPr>
          <p:cNvSpPr/>
          <p:nvPr/>
        </p:nvSpPr>
        <p:spPr>
          <a:xfrm>
            <a:off x="5200224" y="8463377"/>
            <a:ext cx="197288" cy="241000"/>
          </a:xfrm>
          <a:custGeom>
            <a:avLst/>
            <a:gdLst>
              <a:gd name="connsiteX0" fmla="*/ 426 w 197288"/>
              <a:gd name="connsiteY0" fmla="*/ 1173 h 241000"/>
              <a:gd name="connsiteX1" fmla="*/ 190926 w 197288"/>
              <a:gd name="connsiteY1" fmla="*/ 236123 h 241000"/>
              <a:gd name="connsiteX2" fmla="*/ 140126 w 197288"/>
              <a:gd name="connsiteY2" fmla="*/ 148811 h 241000"/>
              <a:gd name="connsiteX3" fmla="*/ 426 w 197288"/>
              <a:gd name="connsiteY3" fmla="*/ 1173 h 24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288" h="241000">
                <a:moveTo>
                  <a:pt x="426" y="1173"/>
                </a:moveTo>
                <a:cubicBezTo>
                  <a:pt x="8893" y="15725"/>
                  <a:pt x="167643" y="211517"/>
                  <a:pt x="190926" y="236123"/>
                </a:cubicBezTo>
                <a:cubicBezTo>
                  <a:pt x="214209" y="260729"/>
                  <a:pt x="168172" y="186117"/>
                  <a:pt x="140126" y="148811"/>
                </a:cubicBezTo>
                <a:cubicBezTo>
                  <a:pt x="112080" y="111505"/>
                  <a:pt x="-8041" y="-13379"/>
                  <a:pt x="426" y="1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: 図形 1456">
            <a:extLst>
              <a:ext uri="{FF2B5EF4-FFF2-40B4-BE49-F238E27FC236}">
                <a16:creationId xmlns:a16="http://schemas.microsoft.com/office/drawing/2014/main" id="{04B17CE6-D525-401A-BB08-2B0FECF8EE19}"/>
              </a:ext>
            </a:extLst>
          </p:cNvPr>
          <p:cNvSpPr/>
          <p:nvPr/>
        </p:nvSpPr>
        <p:spPr>
          <a:xfrm>
            <a:off x="4906665" y="8317812"/>
            <a:ext cx="100352" cy="205872"/>
          </a:xfrm>
          <a:custGeom>
            <a:avLst/>
            <a:gdLst>
              <a:gd name="connsiteX0" fmla="*/ 298 w 100352"/>
              <a:gd name="connsiteY0" fmla="*/ 688 h 205872"/>
              <a:gd name="connsiteX1" fmla="*/ 52685 w 100352"/>
              <a:gd name="connsiteY1" fmla="*/ 145151 h 205872"/>
              <a:gd name="connsiteX2" fmla="*/ 100310 w 100352"/>
              <a:gd name="connsiteY2" fmla="*/ 205476 h 205872"/>
              <a:gd name="connsiteX3" fmla="*/ 60623 w 100352"/>
              <a:gd name="connsiteY3" fmla="*/ 167376 h 205872"/>
              <a:gd name="connsiteX4" fmla="*/ 32048 w 100352"/>
              <a:gd name="connsiteY4" fmla="*/ 92763 h 205872"/>
              <a:gd name="connsiteX5" fmla="*/ 298 w 100352"/>
              <a:gd name="connsiteY5" fmla="*/ 688 h 20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52" h="205872">
                <a:moveTo>
                  <a:pt x="298" y="688"/>
                </a:moveTo>
                <a:cubicBezTo>
                  <a:pt x="3738" y="9419"/>
                  <a:pt x="36016" y="111020"/>
                  <a:pt x="52685" y="145151"/>
                </a:cubicBezTo>
                <a:cubicBezTo>
                  <a:pt x="69354" y="179282"/>
                  <a:pt x="98987" y="201772"/>
                  <a:pt x="100310" y="205476"/>
                </a:cubicBezTo>
                <a:cubicBezTo>
                  <a:pt x="101633" y="209180"/>
                  <a:pt x="72000" y="186161"/>
                  <a:pt x="60623" y="167376"/>
                </a:cubicBezTo>
                <a:cubicBezTo>
                  <a:pt x="49246" y="148591"/>
                  <a:pt x="39985" y="116840"/>
                  <a:pt x="32048" y="92763"/>
                </a:cubicBezTo>
                <a:cubicBezTo>
                  <a:pt x="24111" y="68686"/>
                  <a:pt x="-3142" y="-8043"/>
                  <a:pt x="298" y="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: 図形 1457">
            <a:extLst>
              <a:ext uri="{FF2B5EF4-FFF2-40B4-BE49-F238E27FC236}">
                <a16:creationId xmlns:a16="http://schemas.microsoft.com/office/drawing/2014/main" id="{B87AD5A1-D6AC-4037-A47A-A3CC8CF88D52}"/>
              </a:ext>
            </a:extLst>
          </p:cNvPr>
          <p:cNvSpPr/>
          <p:nvPr/>
        </p:nvSpPr>
        <p:spPr>
          <a:xfrm>
            <a:off x="4867213" y="8357871"/>
            <a:ext cx="187388" cy="226087"/>
          </a:xfrm>
          <a:custGeom>
            <a:avLst/>
            <a:gdLst>
              <a:gd name="connsiteX0" fmla="*/ 4825 w 187388"/>
              <a:gd name="connsiteY0" fmla="*/ 3492 h 226087"/>
              <a:gd name="connsiteX1" fmla="*/ 27050 w 187388"/>
              <a:gd name="connsiteY1" fmla="*/ 51117 h 226087"/>
              <a:gd name="connsiteX2" fmla="*/ 111187 w 187388"/>
              <a:gd name="connsiteY2" fmla="*/ 165417 h 226087"/>
              <a:gd name="connsiteX3" fmla="*/ 187387 w 187388"/>
              <a:gd name="connsiteY3" fmla="*/ 225742 h 226087"/>
              <a:gd name="connsiteX4" fmla="*/ 109600 w 187388"/>
              <a:gd name="connsiteY4" fmla="*/ 140017 h 226087"/>
              <a:gd name="connsiteX5" fmla="*/ 4825 w 187388"/>
              <a:gd name="connsiteY5" fmla="*/ 3492 h 22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388" h="226087">
                <a:moveTo>
                  <a:pt x="4825" y="3492"/>
                </a:moveTo>
                <a:cubicBezTo>
                  <a:pt x="-8933" y="-11325"/>
                  <a:pt x="9323" y="24129"/>
                  <a:pt x="27050" y="51117"/>
                </a:cubicBezTo>
                <a:cubicBezTo>
                  <a:pt x="44777" y="78105"/>
                  <a:pt x="84464" y="136313"/>
                  <a:pt x="111187" y="165417"/>
                </a:cubicBezTo>
                <a:cubicBezTo>
                  <a:pt x="137910" y="194521"/>
                  <a:pt x="187651" y="229975"/>
                  <a:pt x="187387" y="225742"/>
                </a:cubicBezTo>
                <a:cubicBezTo>
                  <a:pt x="187123" y="221509"/>
                  <a:pt x="137381" y="172825"/>
                  <a:pt x="109600" y="140017"/>
                </a:cubicBezTo>
                <a:cubicBezTo>
                  <a:pt x="81819" y="107209"/>
                  <a:pt x="18583" y="18309"/>
                  <a:pt x="4825" y="3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: 図形 1458">
            <a:extLst>
              <a:ext uri="{FF2B5EF4-FFF2-40B4-BE49-F238E27FC236}">
                <a16:creationId xmlns:a16="http://schemas.microsoft.com/office/drawing/2014/main" id="{983D946D-7B82-4796-AC63-7EB7E78184E9}"/>
              </a:ext>
            </a:extLst>
          </p:cNvPr>
          <p:cNvSpPr/>
          <p:nvPr/>
        </p:nvSpPr>
        <p:spPr>
          <a:xfrm>
            <a:off x="5052787" y="8586110"/>
            <a:ext cx="214811" cy="246069"/>
          </a:xfrm>
          <a:custGeom>
            <a:avLst/>
            <a:gdLst>
              <a:gd name="connsiteX0" fmla="*/ 226 w 214811"/>
              <a:gd name="connsiteY0" fmla="*/ 678 h 246069"/>
              <a:gd name="connsiteX1" fmla="*/ 205013 w 214811"/>
              <a:gd name="connsiteY1" fmla="*/ 238803 h 246069"/>
              <a:gd name="connsiteX2" fmla="*/ 165326 w 214811"/>
              <a:gd name="connsiteY2" fmla="*/ 168953 h 246069"/>
              <a:gd name="connsiteX3" fmla="*/ 226 w 214811"/>
              <a:gd name="connsiteY3" fmla="*/ 678 h 24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11" h="246069">
                <a:moveTo>
                  <a:pt x="226" y="678"/>
                </a:moveTo>
                <a:cubicBezTo>
                  <a:pt x="6840" y="12320"/>
                  <a:pt x="177496" y="210757"/>
                  <a:pt x="205013" y="238803"/>
                </a:cubicBezTo>
                <a:cubicBezTo>
                  <a:pt x="232530" y="266849"/>
                  <a:pt x="196547" y="207318"/>
                  <a:pt x="165326" y="168953"/>
                </a:cubicBezTo>
                <a:cubicBezTo>
                  <a:pt x="134105" y="130588"/>
                  <a:pt x="-6388" y="-10964"/>
                  <a:pt x="226" y="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: 図形 1459">
            <a:extLst>
              <a:ext uri="{FF2B5EF4-FFF2-40B4-BE49-F238E27FC236}">
                <a16:creationId xmlns:a16="http://schemas.microsoft.com/office/drawing/2014/main" id="{606E8162-FDA9-40C5-BC8B-BEAB0B712579}"/>
              </a:ext>
            </a:extLst>
          </p:cNvPr>
          <p:cNvSpPr/>
          <p:nvPr/>
        </p:nvSpPr>
        <p:spPr>
          <a:xfrm>
            <a:off x="5768966" y="7931032"/>
            <a:ext cx="328503" cy="494066"/>
          </a:xfrm>
          <a:custGeom>
            <a:avLst/>
            <a:gdLst>
              <a:gd name="connsiteX0" fmla="*/ 9 w 328503"/>
              <a:gd name="connsiteY0" fmla="*/ 118 h 494066"/>
              <a:gd name="connsiteX1" fmla="*/ 49222 w 328503"/>
              <a:gd name="connsiteY1" fmla="*/ 120768 h 494066"/>
              <a:gd name="connsiteX2" fmla="*/ 223847 w 328503"/>
              <a:gd name="connsiteY2" fmla="*/ 376356 h 494066"/>
              <a:gd name="connsiteX3" fmla="*/ 323859 w 328503"/>
              <a:gd name="connsiteY3" fmla="*/ 489068 h 494066"/>
              <a:gd name="connsiteX4" fmla="*/ 296872 w 328503"/>
              <a:gd name="connsiteY4" fmla="*/ 458906 h 494066"/>
              <a:gd name="connsiteX5" fmla="*/ 165109 w 328503"/>
              <a:gd name="connsiteY5" fmla="*/ 322381 h 494066"/>
              <a:gd name="connsiteX6" fmla="*/ 46047 w 328503"/>
              <a:gd name="connsiteY6" fmla="*/ 139818 h 494066"/>
              <a:gd name="connsiteX7" fmla="*/ 9 w 328503"/>
              <a:gd name="connsiteY7" fmla="*/ 118 h 49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503" h="494066">
                <a:moveTo>
                  <a:pt x="9" y="118"/>
                </a:moveTo>
                <a:cubicBezTo>
                  <a:pt x="538" y="-3057"/>
                  <a:pt x="11916" y="58062"/>
                  <a:pt x="49222" y="120768"/>
                </a:cubicBezTo>
                <a:cubicBezTo>
                  <a:pt x="86528" y="183474"/>
                  <a:pt x="178074" y="314973"/>
                  <a:pt x="223847" y="376356"/>
                </a:cubicBezTo>
                <a:cubicBezTo>
                  <a:pt x="269620" y="437739"/>
                  <a:pt x="311688" y="475310"/>
                  <a:pt x="323859" y="489068"/>
                </a:cubicBezTo>
                <a:cubicBezTo>
                  <a:pt x="336030" y="502826"/>
                  <a:pt x="323330" y="486687"/>
                  <a:pt x="296872" y="458906"/>
                </a:cubicBezTo>
                <a:cubicBezTo>
                  <a:pt x="270414" y="431125"/>
                  <a:pt x="206913" y="375562"/>
                  <a:pt x="165109" y="322381"/>
                </a:cubicBezTo>
                <a:cubicBezTo>
                  <a:pt x="123305" y="269200"/>
                  <a:pt x="71976" y="189824"/>
                  <a:pt x="46047" y="139818"/>
                </a:cubicBezTo>
                <a:cubicBezTo>
                  <a:pt x="20118" y="89812"/>
                  <a:pt x="-520" y="3293"/>
                  <a:pt x="9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: 図形 1460">
            <a:extLst>
              <a:ext uri="{FF2B5EF4-FFF2-40B4-BE49-F238E27FC236}">
                <a16:creationId xmlns:a16="http://schemas.microsoft.com/office/drawing/2014/main" id="{A426C4A6-97ED-48D9-B9D0-BCBF4C3BAE90}"/>
              </a:ext>
            </a:extLst>
          </p:cNvPr>
          <p:cNvSpPr/>
          <p:nvPr/>
        </p:nvSpPr>
        <p:spPr>
          <a:xfrm>
            <a:off x="5819705" y="8020017"/>
            <a:ext cx="217786" cy="298611"/>
          </a:xfrm>
          <a:custGeom>
            <a:avLst/>
            <a:gdLst>
              <a:gd name="connsiteX0" fmla="*/ 70 w 217786"/>
              <a:gd name="connsiteY0" fmla="*/ 33 h 298611"/>
              <a:gd name="connsiteX1" fmla="*/ 154058 w 217786"/>
              <a:gd name="connsiteY1" fmla="*/ 212758 h 298611"/>
              <a:gd name="connsiteX2" fmla="*/ 217558 w 217786"/>
              <a:gd name="connsiteY2" fmla="*/ 298483 h 298611"/>
              <a:gd name="connsiteX3" fmla="*/ 135008 w 217786"/>
              <a:gd name="connsiteY3" fmla="*/ 196883 h 298611"/>
              <a:gd name="connsiteX4" fmla="*/ 70 w 217786"/>
              <a:gd name="connsiteY4" fmla="*/ 33 h 29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86" h="298611">
                <a:moveTo>
                  <a:pt x="70" y="33"/>
                </a:moveTo>
                <a:cubicBezTo>
                  <a:pt x="3245" y="2679"/>
                  <a:pt x="117810" y="163016"/>
                  <a:pt x="154058" y="212758"/>
                </a:cubicBezTo>
                <a:cubicBezTo>
                  <a:pt x="190306" y="262500"/>
                  <a:pt x="220733" y="301129"/>
                  <a:pt x="217558" y="298483"/>
                </a:cubicBezTo>
                <a:cubicBezTo>
                  <a:pt x="214383" y="295837"/>
                  <a:pt x="168875" y="243714"/>
                  <a:pt x="135008" y="196883"/>
                </a:cubicBezTo>
                <a:cubicBezTo>
                  <a:pt x="101141" y="150052"/>
                  <a:pt x="-3105" y="-2613"/>
                  <a:pt x="70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: 図形 1461">
            <a:extLst>
              <a:ext uri="{FF2B5EF4-FFF2-40B4-BE49-F238E27FC236}">
                <a16:creationId xmlns:a16="http://schemas.microsoft.com/office/drawing/2014/main" id="{9F6E8006-C4DA-4C19-9501-DCF8D711E236}"/>
              </a:ext>
            </a:extLst>
          </p:cNvPr>
          <p:cNvSpPr/>
          <p:nvPr/>
        </p:nvSpPr>
        <p:spPr>
          <a:xfrm>
            <a:off x="4541400" y="8324427"/>
            <a:ext cx="357075" cy="450507"/>
          </a:xfrm>
          <a:custGeom>
            <a:avLst/>
            <a:gdLst>
              <a:gd name="connsiteX0" fmla="*/ 438 w 357075"/>
              <a:gd name="connsiteY0" fmla="*/ 448098 h 450507"/>
              <a:gd name="connsiteX1" fmla="*/ 171888 w 357075"/>
              <a:gd name="connsiteY1" fmla="*/ 227436 h 450507"/>
              <a:gd name="connsiteX2" fmla="*/ 203638 w 357075"/>
              <a:gd name="connsiteY2" fmla="*/ 157586 h 450507"/>
              <a:gd name="connsiteX3" fmla="*/ 356038 w 357075"/>
              <a:gd name="connsiteY3" fmla="*/ 423 h 450507"/>
              <a:gd name="connsiteX4" fmla="*/ 267138 w 357075"/>
              <a:gd name="connsiteY4" fmla="*/ 114723 h 450507"/>
              <a:gd name="connsiteX5" fmla="*/ 198875 w 357075"/>
              <a:gd name="connsiteY5" fmla="*/ 217911 h 450507"/>
              <a:gd name="connsiteX6" fmla="*/ 124263 w 357075"/>
              <a:gd name="connsiteY6" fmla="*/ 336973 h 450507"/>
              <a:gd name="connsiteX7" fmla="*/ 438 w 357075"/>
              <a:gd name="connsiteY7" fmla="*/ 448098 h 45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075" h="450507">
                <a:moveTo>
                  <a:pt x="438" y="448098"/>
                </a:moveTo>
                <a:cubicBezTo>
                  <a:pt x="8375" y="429842"/>
                  <a:pt x="138021" y="275855"/>
                  <a:pt x="171888" y="227436"/>
                </a:cubicBezTo>
                <a:cubicBezTo>
                  <a:pt x="205755" y="179017"/>
                  <a:pt x="172946" y="195422"/>
                  <a:pt x="203638" y="157586"/>
                </a:cubicBezTo>
                <a:cubicBezTo>
                  <a:pt x="234330" y="119750"/>
                  <a:pt x="345455" y="7567"/>
                  <a:pt x="356038" y="423"/>
                </a:cubicBezTo>
                <a:cubicBezTo>
                  <a:pt x="366621" y="-6721"/>
                  <a:pt x="293332" y="78475"/>
                  <a:pt x="267138" y="114723"/>
                </a:cubicBezTo>
                <a:cubicBezTo>
                  <a:pt x="240944" y="150971"/>
                  <a:pt x="222687" y="180869"/>
                  <a:pt x="198875" y="217911"/>
                </a:cubicBezTo>
                <a:cubicBezTo>
                  <a:pt x="175063" y="254953"/>
                  <a:pt x="153896" y="297815"/>
                  <a:pt x="124263" y="336973"/>
                </a:cubicBezTo>
                <a:cubicBezTo>
                  <a:pt x="94630" y="376131"/>
                  <a:pt x="-7499" y="466354"/>
                  <a:pt x="438" y="448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: 図形 1462">
            <a:extLst>
              <a:ext uri="{FF2B5EF4-FFF2-40B4-BE49-F238E27FC236}">
                <a16:creationId xmlns:a16="http://schemas.microsoft.com/office/drawing/2014/main" id="{047CBB36-B044-41F7-8B54-08A292E8ED2B}"/>
              </a:ext>
            </a:extLst>
          </p:cNvPr>
          <p:cNvSpPr/>
          <p:nvPr/>
        </p:nvSpPr>
        <p:spPr>
          <a:xfrm>
            <a:off x="4592194" y="8467710"/>
            <a:ext cx="332398" cy="520507"/>
          </a:xfrm>
          <a:custGeom>
            <a:avLst/>
            <a:gdLst>
              <a:gd name="connsiteX0" fmla="*/ 332231 w 332398"/>
              <a:gd name="connsiteY0" fmla="*/ 15 h 520507"/>
              <a:gd name="connsiteX1" fmla="*/ 208406 w 332398"/>
              <a:gd name="connsiteY1" fmla="*/ 79390 h 520507"/>
              <a:gd name="connsiteX2" fmla="*/ 148081 w 332398"/>
              <a:gd name="connsiteY2" fmla="*/ 184165 h 520507"/>
              <a:gd name="connsiteX3" fmla="*/ 57594 w 332398"/>
              <a:gd name="connsiteY3" fmla="*/ 323865 h 520507"/>
              <a:gd name="connsiteX4" fmla="*/ 444 w 332398"/>
              <a:gd name="connsiteY4" fmla="*/ 517540 h 520507"/>
              <a:gd name="connsiteX5" fmla="*/ 33781 w 332398"/>
              <a:gd name="connsiteY5" fmla="*/ 428640 h 520507"/>
              <a:gd name="connsiteX6" fmla="*/ 82994 w 332398"/>
              <a:gd name="connsiteY6" fmla="*/ 260365 h 520507"/>
              <a:gd name="connsiteX7" fmla="*/ 179831 w 332398"/>
              <a:gd name="connsiteY7" fmla="*/ 74628 h 520507"/>
              <a:gd name="connsiteX8" fmla="*/ 332231 w 332398"/>
              <a:gd name="connsiteY8" fmla="*/ 15 h 52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398" h="520507">
                <a:moveTo>
                  <a:pt x="332231" y="15"/>
                </a:moveTo>
                <a:cubicBezTo>
                  <a:pt x="336993" y="809"/>
                  <a:pt x="239098" y="48698"/>
                  <a:pt x="208406" y="79390"/>
                </a:cubicBezTo>
                <a:cubicBezTo>
                  <a:pt x="177714" y="110082"/>
                  <a:pt x="173216" y="143419"/>
                  <a:pt x="148081" y="184165"/>
                </a:cubicBezTo>
                <a:cubicBezTo>
                  <a:pt x="122946" y="224911"/>
                  <a:pt x="82200" y="268303"/>
                  <a:pt x="57594" y="323865"/>
                </a:cubicBezTo>
                <a:cubicBezTo>
                  <a:pt x="32988" y="379427"/>
                  <a:pt x="4413" y="500078"/>
                  <a:pt x="444" y="517540"/>
                </a:cubicBezTo>
                <a:cubicBezTo>
                  <a:pt x="-3525" y="535003"/>
                  <a:pt x="20023" y="471502"/>
                  <a:pt x="33781" y="428640"/>
                </a:cubicBezTo>
                <a:cubicBezTo>
                  <a:pt x="47539" y="385778"/>
                  <a:pt x="58652" y="319367"/>
                  <a:pt x="82994" y="260365"/>
                </a:cubicBezTo>
                <a:cubicBezTo>
                  <a:pt x="107336" y="201363"/>
                  <a:pt x="143583" y="119872"/>
                  <a:pt x="179831" y="74628"/>
                </a:cubicBezTo>
                <a:cubicBezTo>
                  <a:pt x="216079" y="29384"/>
                  <a:pt x="327469" y="-779"/>
                  <a:pt x="332231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: 図形 1463">
            <a:extLst>
              <a:ext uri="{FF2B5EF4-FFF2-40B4-BE49-F238E27FC236}">
                <a16:creationId xmlns:a16="http://schemas.microsoft.com/office/drawing/2014/main" id="{81835DF9-0BB1-4334-B603-217C253EB403}"/>
              </a:ext>
            </a:extLst>
          </p:cNvPr>
          <p:cNvSpPr/>
          <p:nvPr/>
        </p:nvSpPr>
        <p:spPr>
          <a:xfrm>
            <a:off x="4796186" y="8542592"/>
            <a:ext cx="395219" cy="817555"/>
          </a:xfrm>
          <a:custGeom>
            <a:avLst/>
            <a:gdLst>
              <a:gd name="connsiteX0" fmla="*/ 6002 w 395219"/>
              <a:gd name="connsiteY0" fmla="*/ 9271 h 817555"/>
              <a:gd name="connsiteX1" fmla="*/ 231427 w 395219"/>
              <a:gd name="connsiteY1" fmla="*/ 458533 h 817555"/>
              <a:gd name="connsiteX2" fmla="*/ 329852 w 395219"/>
              <a:gd name="connsiteY2" fmla="*/ 676021 h 817555"/>
              <a:gd name="connsiteX3" fmla="*/ 358427 w 395219"/>
              <a:gd name="connsiteY3" fmla="*/ 733171 h 817555"/>
              <a:gd name="connsiteX4" fmla="*/ 394939 w 395219"/>
              <a:gd name="connsiteY4" fmla="*/ 817308 h 817555"/>
              <a:gd name="connsiteX5" fmla="*/ 337789 w 395219"/>
              <a:gd name="connsiteY5" fmla="*/ 704596 h 817555"/>
              <a:gd name="connsiteX6" fmla="*/ 239364 w 395219"/>
              <a:gd name="connsiteY6" fmla="*/ 498221 h 817555"/>
              <a:gd name="connsiteX7" fmla="*/ 79027 w 395219"/>
              <a:gd name="connsiteY7" fmla="*/ 180721 h 817555"/>
              <a:gd name="connsiteX8" fmla="*/ 6002 w 395219"/>
              <a:gd name="connsiteY8" fmla="*/ 9271 h 81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219" h="817555">
                <a:moveTo>
                  <a:pt x="6002" y="9271"/>
                </a:moveTo>
                <a:cubicBezTo>
                  <a:pt x="31402" y="55573"/>
                  <a:pt x="177452" y="347408"/>
                  <a:pt x="231427" y="458533"/>
                </a:cubicBezTo>
                <a:cubicBezTo>
                  <a:pt x="285402" y="569658"/>
                  <a:pt x="308685" y="630248"/>
                  <a:pt x="329852" y="676021"/>
                </a:cubicBezTo>
                <a:cubicBezTo>
                  <a:pt x="351019" y="721794"/>
                  <a:pt x="347579" y="709623"/>
                  <a:pt x="358427" y="733171"/>
                </a:cubicBezTo>
                <a:cubicBezTo>
                  <a:pt x="369275" y="756719"/>
                  <a:pt x="398379" y="822070"/>
                  <a:pt x="394939" y="817308"/>
                </a:cubicBezTo>
                <a:cubicBezTo>
                  <a:pt x="391499" y="812546"/>
                  <a:pt x="363718" y="757777"/>
                  <a:pt x="337789" y="704596"/>
                </a:cubicBezTo>
                <a:cubicBezTo>
                  <a:pt x="311860" y="651415"/>
                  <a:pt x="282491" y="585534"/>
                  <a:pt x="239364" y="498221"/>
                </a:cubicBezTo>
                <a:cubicBezTo>
                  <a:pt x="196237" y="410909"/>
                  <a:pt x="116333" y="260361"/>
                  <a:pt x="79027" y="180721"/>
                </a:cubicBezTo>
                <a:cubicBezTo>
                  <a:pt x="41721" y="101081"/>
                  <a:pt x="-19398" y="-37031"/>
                  <a:pt x="6002" y="9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: 図形 1464">
            <a:extLst>
              <a:ext uri="{FF2B5EF4-FFF2-40B4-BE49-F238E27FC236}">
                <a16:creationId xmlns:a16="http://schemas.microsoft.com/office/drawing/2014/main" id="{16BD7CC8-60B5-47C3-8AA3-6A849FF09F16}"/>
              </a:ext>
            </a:extLst>
          </p:cNvPr>
          <p:cNvSpPr/>
          <p:nvPr/>
        </p:nvSpPr>
        <p:spPr>
          <a:xfrm>
            <a:off x="5118121" y="9570826"/>
            <a:ext cx="214320" cy="617039"/>
          </a:xfrm>
          <a:custGeom>
            <a:avLst/>
            <a:gdLst>
              <a:gd name="connsiteX0" fmla="*/ 214292 w 214320"/>
              <a:gd name="connsiteY0" fmla="*/ 212 h 617039"/>
              <a:gd name="connsiteX1" fmla="*/ 131742 w 214320"/>
              <a:gd name="connsiteY1" fmla="*/ 112924 h 617039"/>
              <a:gd name="connsiteX2" fmla="*/ 50779 w 214320"/>
              <a:gd name="connsiteY2" fmla="*/ 466937 h 617039"/>
              <a:gd name="connsiteX3" fmla="*/ 3154 w 214320"/>
              <a:gd name="connsiteY3" fmla="*/ 601874 h 617039"/>
              <a:gd name="connsiteX4" fmla="*/ 139679 w 214320"/>
              <a:gd name="connsiteY4" fmla="*/ 133562 h 617039"/>
              <a:gd name="connsiteX5" fmla="*/ 214292 w 214320"/>
              <a:gd name="connsiteY5" fmla="*/ 212 h 61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320" h="617039">
                <a:moveTo>
                  <a:pt x="214292" y="212"/>
                </a:moveTo>
                <a:cubicBezTo>
                  <a:pt x="212969" y="-3228"/>
                  <a:pt x="158994" y="35137"/>
                  <a:pt x="131742" y="112924"/>
                </a:cubicBezTo>
                <a:cubicBezTo>
                  <a:pt x="104490" y="190712"/>
                  <a:pt x="72210" y="385445"/>
                  <a:pt x="50779" y="466937"/>
                </a:cubicBezTo>
                <a:cubicBezTo>
                  <a:pt x="29348" y="548429"/>
                  <a:pt x="-11663" y="657436"/>
                  <a:pt x="3154" y="601874"/>
                </a:cubicBezTo>
                <a:cubicBezTo>
                  <a:pt x="17971" y="546312"/>
                  <a:pt x="108723" y="229870"/>
                  <a:pt x="139679" y="133562"/>
                </a:cubicBezTo>
                <a:cubicBezTo>
                  <a:pt x="170635" y="37254"/>
                  <a:pt x="215615" y="3652"/>
                  <a:pt x="214292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: 図形 1465">
            <a:extLst>
              <a:ext uri="{FF2B5EF4-FFF2-40B4-BE49-F238E27FC236}">
                <a16:creationId xmlns:a16="http://schemas.microsoft.com/office/drawing/2014/main" id="{7B6D87E9-5CB6-4481-8A89-0515D154C637}"/>
              </a:ext>
            </a:extLst>
          </p:cNvPr>
          <p:cNvSpPr/>
          <p:nvPr/>
        </p:nvSpPr>
        <p:spPr>
          <a:xfrm>
            <a:off x="5115507" y="9687878"/>
            <a:ext cx="107372" cy="511459"/>
          </a:xfrm>
          <a:custGeom>
            <a:avLst/>
            <a:gdLst>
              <a:gd name="connsiteX0" fmla="*/ 107368 w 107372"/>
              <a:gd name="connsiteY0" fmla="*/ 635 h 511459"/>
              <a:gd name="connsiteX1" fmla="*/ 39106 w 107372"/>
              <a:gd name="connsiteY1" fmla="*/ 299085 h 511459"/>
              <a:gd name="connsiteX2" fmla="*/ 1006 w 107372"/>
              <a:gd name="connsiteY2" fmla="*/ 505460 h 511459"/>
              <a:gd name="connsiteX3" fmla="*/ 13706 w 107372"/>
              <a:gd name="connsiteY3" fmla="*/ 435610 h 511459"/>
              <a:gd name="connsiteX4" fmla="*/ 42281 w 107372"/>
              <a:gd name="connsiteY4" fmla="*/ 226060 h 511459"/>
              <a:gd name="connsiteX5" fmla="*/ 107368 w 107372"/>
              <a:gd name="connsiteY5" fmla="*/ 635 h 51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72" h="511459">
                <a:moveTo>
                  <a:pt x="107368" y="635"/>
                </a:moveTo>
                <a:cubicBezTo>
                  <a:pt x="106839" y="12806"/>
                  <a:pt x="56833" y="214948"/>
                  <a:pt x="39106" y="299085"/>
                </a:cubicBezTo>
                <a:cubicBezTo>
                  <a:pt x="21379" y="383222"/>
                  <a:pt x="5239" y="482706"/>
                  <a:pt x="1006" y="505460"/>
                </a:cubicBezTo>
                <a:cubicBezTo>
                  <a:pt x="-3227" y="528214"/>
                  <a:pt x="6827" y="482177"/>
                  <a:pt x="13706" y="435610"/>
                </a:cubicBezTo>
                <a:cubicBezTo>
                  <a:pt x="20585" y="389043"/>
                  <a:pt x="27729" y="297762"/>
                  <a:pt x="42281" y="226060"/>
                </a:cubicBezTo>
                <a:cubicBezTo>
                  <a:pt x="56833" y="154358"/>
                  <a:pt x="107897" y="-11536"/>
                  <a:pt x="107368" y="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: 図形 1466">
            <a:extLst>
              <a:ext uri="{FF2B5EF4-FFF2-40B4-BE49-F238E27FC236}">
                <a16:creationId xmlns:a16="http://schemas.microsoft.com/office/drawing/2014/main" id="{9D3AD807-8801-4EFB-B6A8-F3EAEE6E7015}"/>
              </a:ext>
            </a:extLst>
          </p:cNvPr>
          <p:cNvSpPr/>
          <p:nvPr/>
        </p:nvSpPr>
        <p:spPr>
          <a:xfrm>
            <a:off x="5189365" y="9352357"/>
            <a:ext cx="132828" cy="222839"/>
          </a:xfrm>
          <a:custGeom>
            <a:avLst/>
            <a:gdLst>
              <a:gd name="connsiteX0" fmla="*/ 173 w 132828"/>
              <a:gd name="connsiteY0" fmla="*/ 1193 h 222839"/>
              <a:gd name="connsiteX1" fmla="*/ 127173 w 132828"/>
              <a:gd name="connsiteY1" fmla="*/ 218681 h 222839"/>
              <a:gd name="connsiteX2" fmla="*/ 100185 w 132828"/>
              <a:gd name="connsiteY2" fmla="*/ 134543 h 222839"/>
              <a:gd name="connsiteX3" fmla="*/ 173 w 132828"/>
              <a:gd name="connsiteY3" fmla="*/ 1193 h 22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828" h="222839">
                <a:moveTo>
                  <a:pt x="173" y="1193"/>
                </a:moveTo>
                <a:cubicBezTo>
                  <a:pt x="4671" y="15216"/>
                  <a:pt x="110504" y="196456"/>
                  <a:pt x="127173" y="218681"/>
                </a:cubicBezTo>
                <a:cubicBezTo>
                  <a:pt x="143842" y="240906"/>
                  <a:pt x="120293" y="168410"/>
                  <a:pt x="100185" y="134543"/>
                </a:cubicBezTo>
                <a:cubicBezTo>
                  <a:pt x="80077" y="100676"/>
                  <a:pt x="-4325" y="-12830"/>
                  <a:pt x="173" y="1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: 図形 1467">
            <a:extLst>
              <a:ext uri="{FF2B5EF4-FFF2-40B4-BE49-F238E27FC236}">
                <a16:creationId xmlns:a16="http://schemas.microsoft.com/office/drawing/2014/main" id="{F700EA1A-9B33-49FA-A8CD-A71F60324B14}"/>
              </a:ext>
            </a:extLst>
          </p:cNvPr>
          <p:cNvSpPr/>
          <p:nvPr/>
        </p:nvSpPr>
        <p:spPr>
          <a:xfrm>
            <a:off x="4676821" y="8795480"/>
            <a:ext cx="292701" cy="471559"/>
          </a:xfrm>
          <a:custGeom>
            <a:avLst/>
            <a:gdLst>
              <a:gd name="connsiteX0" fmla="*/ 1542 w 292701"/>
              <a:gd name="connsiteY0" fmla="*/ 4033 h 471559"/>
              <a:gd name="connsiteX1" fmla="*/ 282529 w 292701"/>
              <a:gd name="connsiteY1" fmla="*/ 458058 h 471559"/>
              <a:gd name="connsiteX2" fmla="*/ 225379 w 292701"/>
              <a:gd name="connsiteY2" fmla="*/ 342170 h 471559"/>
              <a:gd name="connsiteX3" fmla="*/ 171404 w 292701"/>
              <a:gd name="connsiteY3" fmla="*/ 240570 h 471559"/>
              <a:gd name="connsiteX4" fmla="*/ 1542 w 292701"/>
              <a:gd name="connsiteY4" fmla="*/ 4033 h 47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701" h="471559">
                <a:moveTo>
                  <a:pt x="1542" y="4033"/>
                </a:moveTo>
                <a:cubicBezTo>
                  <a:pt x="20063" y="40281"/>
                  <a:pt x="245223" y="401702"/>
                  <a:pt x="282529" y="458058"/>
                </a:cubicBezTo>
                <a:cubicBezTo>
                  <a:pt x="319835" y="514414"/>
                  <a:pt x="243900" y="378418"/>
                  <a:pt x="225379" y="342170"/>
                </a:cubicBezTo>
                <a:cubicBezTo>
                  <a:pt x="206858" y="305922"/>
                  <a:pt x="206064" y="294810"/>
                  <a:pt x="171404" y="240570"/>
                </a:cubicBezTo>
                <a:cubicBezTo>
                  <a:pt x="136744" y="186331"/>
                  <a:pt x="-16979" y="-32215"/>
                  <a:pt x="1542" y="4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: 図形 1468">
            <a:extLst>
              <a:ext uri="{FF2B5EF4-FFF2-40B4-BE49-F238E27FC236}">
                <a16:creationId xmlns:a16="http://schemas.microsoft.com/office/drawing/2014/main" id="{A2CD49A9-6694-48AF-87C0-6C152074111B}"/>
              </a:ext>
            </a:extLst>
          </p:cNvPr>
          <p:cNvSpPr/>
          <p:nvPr/>
        </p:nvSpPr>
        <p:spPr>
          <a:xfrm>
            <a:off x="4973404" y="9253352"/>
            <a:ext cx="263699" cy="452065"/>
          </a:xfrm>
          <a:custGeom>
            <a:avLst/>
            <a:gdLst>
              <a:gd name="connsiteX0" fmla="*/ 1821 w 263699"/>
              <a:gd name="connsiteY0" fmla="*/ 11298 h 452065"/>
              <a:gd name="connsiteX1" fmla="*/ 41509 w 263699"/>
              <a:gd name="connsiteY1" fmla="*/ 57336 h 452065"/>
              <a:gd name="connsiteX2" fmla="*/ 257409 w 263699"/>
              <a:gd name="connsiteY2" fmla="*/ 438336 h 452065"/>
              <a:gd name="connsiteX3" fmla="*/ 193909 w 263699"/>
              <a:gd name="connsiteY3" fmla="*/ 347848 h 452065"/>
              <a:gd name="connsiteX4" fmla="*/ 70084 w 263699"/>
              <a:gd name="connsiteY4" fmla="*/ 154173 h 452065"/>
              <a:gd name="connsiteX5" fmla="*/ 1821 w 263699"/>
              <a:gd name="connsiteY5" fmla="*/ 11298 h 45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699" h="452065">
                <a:moveTo>
                  <a:pt x="1821" y="11298"/>
                </a:moveTo>
                <a:cubicBezTo>
                  <a:pt x="-2942" y="-4842"/>
                  <a:pt x="-1089" y="-13837"/>
                  <a:pt x="41509" y="57336"/>
                </a:cubicBezTo>
                <a:cubicBezTo>
                  <a:pt x="84107" y="128509"/>
                  <a:pt x="232009" y="389917"/>
                  <a:pt x="257409" y="438336"/>
                </a:cubicBezTo>
                <a:cubicBezTo>
                  <a:pt x="282809" y="486755"/>
                  <a:pt x="225130" y="395209"/>
                  <a:pt x="193909" y="347848"/>
                </a:cubicBezTo>
                <a:cubicBezTo>
                  <a:pt x="162688" y="300488"/>
                  <a:pt x="101040" y="208677"/>
                  <a:pt x="70084" y="154173"/>
                </a:cubicBezTo>
                <a:cubicBezTo>
                  <a:pt x="39128" y="99669"/>
                  <a:pt x="6584" y="27438"/>
                  <a:pt x="1821" y="11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: 図形 1469">
            <a:extLst>
              <a:ext uri="{FF2B5EF4-FFF2-40B4-BE49-F238E27FC236}">
                <a16:creationId xmlns:a16="http://schemas.microsoft.com/office/drawing/2014/main" id="{C0AB32CA-0409-43B9-A53D-1E8FAC2782E4}"/>
              </a:ext>
            </a:extLst>
          </p:cNvPr>
          <p:cNvSpPr/>
          <p:nvPr/>
        </p:nvSpPr>
        <p:spPr>
          <a:xfrm>
            <a:off x="4371612" y="7972389"/>
            <a:ext cx="131127" cy="615089"/>
          </a:xfrm>
          <a:custGeom>
            <a:avLst/>
            <a:gdLst>
              <a:gd name="connsiteX0" fmla="*/ 363 w 131127"/>
              <a:gd name="connsiteY0" fmla="*/ 36 h 615089"/>
              <a:gd name="connsiteX1" fmla="*/ 59101 w 131127"/>
              <a:gd name="connsiteY1" fmla="*/ 204824 h 615089"/>
              <a:gd name="connsiteX2" fmla="*/ 54338 w 131127"/>
              <a:gd name="connsiteY2" fmla="*/ 298486 h 615089"/>
              <a:gd name="connsiteX3" fmla="*/ 130538 w 131127"/>
              <a:gd name="connsiteY3" fmla="*/ 611224 h 615089"/>
              <a:gd name="connsiteX4" fmla="*/ 87676 w 131127"/>
              <a:gd name="connsiteY4" fmla="*/ 463586 h 615089"/>
              <a:gd name="connsiteX5" fmla="*/ 51163 w 131127"/>
              <a:gd name="connsiteY5" fmla="*/ 320711 h 615089"/>
              <a:gd name="connsiteX6" fmla="*/ 35288 w 131127"/>
              <a:gd name="connsiteY6" fmla="*/ 188949 h 615089"/>
              <a:gd name="connsiteX7" fmla="*/ 363 w 131127"/>
              <a:gd name="connsiteY7" fmla="*/ 36 h 61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127" h="615089">
                <a:moveTo>
                  <a:pt x="363" y="36"/>
                </a:moveTo>
                <a:cubicBezTo>
                  <a:pt x="4332" y="2682"/>
                  <a:pt x="50105" y="155082"/>
                  <a:pt x="59101" y="204824"/>
                </a:cubicBezTo>
                <a:cubicBezTo>
                  <a:pt x="68097" y="254566"/>
                  <a:pt x="42432" y="230753"/>
                  <a:pt x="54338" y="298486"/>
                </a:cubicBezTo>
                <a:cubicBezTo>
                  <a:pt x="66244" y="366219"/>
                  <a:pt x="124982" y="583707"/>
                  <a:pt x="130538" y="611224"/>
                </a:cubicBezTo>
                <a:cubicBezTo>
                  <a:pt x="136094" y="638741"/>
                  <a:pt x="100905" y="512005"/>
                  <a:pt x="87676" y="463586"/>
                </a:cubicBezTo>
                <a:cubicBezTo>
                  <a:pt x="74447" y="415167"/>
                  <a:pt x="59894" y="366484"/>
                  <a:pt x="51163" y="320711"/>
                </a:cubicBezTo>
                <a:cubicBezTo>
                  <a:pt x="42432" y="274938"/>
                  <a:pt x="44548" y="237368"/>
                  <a:pt x="35288" y="188949"/>
                </a:cubicBezTo>
                <a:cubicBezTo>
                  <a:pt x="26028" y="140530"/>
                  <a:pt x="-3606" y="-2610"/>
                  <a:pt x="363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: 図形 1470">
            <a:extLst>
              <a:ext uri="{FF2B5EF4-FFF2-40B4-BE49-F238E27FC236}">
                <a16:creationId xmlns:a16="http://schemas.microsoft.com/office/drawing/2014/main" id="{8368DAA6-9A9D-4B54-86D2-9B9B7D97D7AE}"/>
              </a:ext>
            </a:extLst>
          </p:cNvPr>
          <p:cNvSpPr/>
          <p:nvPr/>
        </p:nvSpPr>
        <p:spPr>
          <a:xfrm>
            <a:off x="4499072" y="8603055"/>
            <a:ext cx="95376" cy="539767"/>
          </a:xfrm>
          <a:custGeom>
            <a:avLst/>
            <a:gdLst>
              <a:gd name="connsiteX0" fmla="*/ 3078 w 95376"/>
              <a:gd name="connsiteY0" fmla="*/ 4370 h 539767"/>
              <a:gd name="connsiteX1" fmla="*/ 74516 w 95376"/>
              <a:gd name="connsiteY1" fmla="*/ 425058 h 539767"/>
              <a:gd name="connsiteX2" fmla="*/ 95153 w 95376"/>
              <a:gd name="connsiteY2" fmla="*/ 539358 h 539767"/>
              <a:gd name="connsiteX3" fmla="*/ 64991 w 95376"/>
              <a:gd name="connsiteY3" fmla="*/ 453633 h 539767"/>
              <a:gd name="connsiteX4" fmla="*/ 18953 w 95376"/>
              <a:gd name="connsiteY4" fmla="*/ 220270 h 539767"/>
              <a:gd name="connsiteX5" fmla="*/ 3078 w 95376"/>
              <a:gd name="connsiteY5" fmla="*/ 4370 h 53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376" h="539767">
                <a:moveTo>
                  <a:pt x="3078" y="4370"/>
                </a:moveTo>
                <a:cubicBezTo>
                  <a:pt x="12338" y="38501"/>
                  <a:pt x="59170" y="335893"/>
                  <a:pt x="74516" y="425058"/>
                </a:cubicBezTo>
                <a:cubicBezTo>
                  <a:pt x="89862" y="514223"/>
                  <a:pt x="96740" y="534596"/>
                  <a:pt x="95153" y="539358"/>
                </a:cubicBezTo>
                <a:cubicBezTo>
                  <a:pt x="93566" y="544120"/>
                  <a:pt x="77691" y="506814"/>
                  <a:pt x="64991" y="453633"/>
                </a:cubicBezTo>
                <a:cubicBezTo>
                  <a:pt x="52291" y="400452"/>
                  <a:pt x="30595" y="295676"/>
                  <a:pt x="18953" y="220270"/>
                </a:cubicBezTo>
                <a:cubicBezTo>
                  <a:pt x="7311" y="144864"/>
                  <a:pt x="-6182" y="-29761"/>
                  <a:pt x="3078" y="4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: 図形 1471">
            <a:extLst>
              <a:ext uri="{FF2B5EF4-FFF2-40B4-BE49-F238E27FC236}">
                <a16:creationId xmlns:a16="http://schemas.microsoft.com/office/drawing/2014/main" id="{2520DB98-5080-420A-AD56-79EE7EE44BBE}"/>
              </a:ext>
            </a:extLst>
          </p:cNvPr>
          <p:cNvSpPr/>
          <p:nvPr/>
        </p:nvSpPr>
        <p:spPr>
          <a:xfrm>
            <a:off x="4613168" y="9054756"/>
            <a:ext cx="274524" cy="81873"/>
          </a:xfrm>
          <a:custGeom>
            <a:avLst/>
            <a:gdLst>
              <a:gd name="connsiteX0" fmla="*/ 107 w 274524"/>
              <a:gd name="connsiteY0" fmla="*/ 344 h 81873"/>
              <a:gd name="connsiteX1" fmla="*/ 257282 w 274524"/>
              <a:gd name="connsiteY1" fmla="*/ 79719 h 81873"/>
              <a:gd name="connsiteX2" fmla="*/ 225532 w 274524"/>
              <a:gd name="connsiteY2" fmla="*/ 52732 h 81873"/>
              <a:gd name="connsiteX3" fmla="*/ 107 w 274524"/>
              <a:gd name="connsiteY3" fmla="*/ 344 h 8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524" h="81873">
                <a:moveTo>
                  <a:pt x="107" y="344"/>
                </a:moveTo>
                <a:cubicBezTo>
                  <a:pt x="5399" y="4842"/>
                  <a:pt x="219711" y="70988"/>
                  <a:pt x="257282" y="79719"/>
                </a:cubicBezTo>
                <a:cubicBezTo>
                  <a:pt x="294853" y="88450"/>
                  <a:pt x="264955" y="68871"/>
                  <a:pt x="225532" y="52732"/>
                </a:cubicBezTo>
                <a:cubicBezTo>
                  <a:pt x="186109" y="36593"/>
                  <a:pt x="-5185" y="-4154"/>
                  <a:pt x="107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: 図形 1472">
            <a:extLst>
              <a:ext uri="{FF2B5EF4-FFF2-40B4-BE49-F238E27FC236}">
                <a16:creationId xmlns:a16="http://schemas.microsoft.com/office/drawing/2014/main" id="{5E01E5F9-2267-4283-9643-5DE3A2B3CB91}"/>
              </a:ext>
            </a:extLst>
          </p:cNvPr>
          <p:cNvSpPr/>
          <p:nvPr/>
        </p:nvSpPr>
        <p:spPr>
          <a:xfrm>
            <a:off x="4471735" y="9177215"/>
            <a:ext cx="546947" cy="303349"/>
          </a:xfrm>
          <a:custGeom>
            <a:avLst/>
            <a:gdLst>
              <a:gd name="connsiteX0" fmla="*/ 253 w 546947"/>
              <a:gd name="connsiteY0" fmla="*/ 123 h 303349"/>
              <a:gd name="connsiteX1" fmla="*/ 49465 w 546947"/>
              <a:gd name="connsiteY1" fmla="*/ 27110 h 303349"/>
              <a:gd name="connsiteX2" fmla="*/ 347915 w 546947"/>
              <a:gd name="connsiteY2" fmla="*/ 189035 h 303349"/>
              <a:gd name="connsiteX3" fmla="*/ 546353 w 546947"/>
              <a:gd name="connsiteY3" fmla="*/ 303335 h 303349"/>
              <a:gd name="connsiteX4" fmla="*/ 393953 w 546947"/>
              <a:gd name="connsiteY4" fmla="*/ 195385 h 303349"/>
              <a:gd name="connsiteX5" fmla="*/ 253 w 546947"/>
              <a:gd name="connsiteY5" fmla="*/ 123 h 3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947" h="303349">
                <a:moveTo>
                  <a:pt x="253" y="123"/>
                </a:moveTo>
                <a:cubicBezTo>
                  <a:pt x="-4113" y="-2126"/>
                  <a:pt x="49465" y="27110"/>
                  <a:pt x="49465" y="27110"/>
                </a:cubicBezTo>
                <a:lnTo>
                  <a:pt x="347915" y="189035"/>
                </a:lnTo>
                <a:cubicBezTo>
                  <a:pt x="430730" y="235073"/>
                  <a:pt x="538680" y="302277"/>
                  <a:pt x="546353" y="303335"/>
                </a:cubicBezTo>
                <a:cubicBezTo>
                  <a:pt x="554026" y="304393"/>
                  <a:pt x="486557" y="247772"/>
                  <a:pt x="393953" y="195385"/>
                </a:cubicBezTo>
                <a:cubicBezTo>
                  <a:pt x="301349" y="142998"/>
                  <a:pt x="146038" y="66004"/>
                  <a:pt x="253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: 図形 1473">
            <a:extLst>
              <a:ext uri="{FF2B5EF4-FFF2-40B4-BE49-F238E27FC236}">
                <a16:creationId xmlns:a16="http://schemas.microsoft.com/office/drawing/2014/main" id="{020FE26C-F2F8-405E-8829-05BC4D6C2E89}"/>
              </a:ext>
            </a:extLst>
          </p:cNvPr>
          <p:cNvSpPr/>
          <p:nvPr/>
        </p:nvSpPr>
        <p:spPr>
          <a:xfrm>
            <a:off x="4622699" y="9177248"/>
            <a:ext cx="308092" cy="117036"/>
          </a:xfrm>
          <a:custGeom>
            <a:avLst/>
            <a:gdLst>
              <a:gd name="connsiteX0" fmla="*/ 101 w 308092"/>
              <a:gd name="connsiteY0" fmla="*/ 90 h 117036"/>
              <a:gd name="connsiteX1" fmla="*/ 201714 w 308092"/>
              <a:gd name="connsiteY1" fmla="*/ 115977 h 117036"/>
              <a:gd name="connsiteX2" fmla="*/ 308076 w 308092"/>
              <a:gd name="connsiteY2" fmla="*/ 60415 h 117036"/>
              <a:gd name="connsiteX3" fmla="*/ 209651 w 308092"/>
              <a:gd name="connsiteY3" fmla="*/ 111215 h 117036"/>
              <a:gd name="connsiteX4" fmla="*/ 174726 w 308092"/>
              <a:gd name="connsiteY4" fmla="*/ 96927 h 117036"/>
              <a:gd name="connsiteX5" fmla="*/ 101 w 308092"/>
              <a:gd name="connsiteY5" fmla="*/ 90 h 11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92" h="117036">
                <a:moveTo>
                  <a:pt x="101" y="90"/>
                </a:moveTo>
                <a:cubicBezTo>
                  <a:pt x="4599" y="3265"/>
                  <a:pt x="150385" y="105923"/>
                  <a:pt x="201714" y="115977"/>
                </a:cubicBezTo>
                <a:cubicBezTo>
                  <a:pt x="253043" y="126031"/>
                  <a:pt x="306753" y="61209"/>
                  <a:pt x="308076" y="60415"/>
                </a:cubicBezTo>
                <a:cubicBezTo>
                  <a:pt x="309399" y="59621"/>
                  <a:pt x="231876" y="105130"/>
                  <a:pt x="209651" y="111215"/>
                </a:cubicBezTo>
                <a:cubicBezTo>
                  <a:pt x="187426" y="117300"/>
                  <a:pt x="207005" y="115713"/>
                  <a:pt x="174726" y="96927"/>
                </a:cubicBezTo>
                <a:cubicBezTo>
                  <a:pt x="142447" y="78141"/>
                  <a:pt x="-4397" y="-3085"/>
                  <a:pt x="101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: 図形 1474">
            <a:extLst>
              <a:ext uri="{FF2B5EF4-FFF2-40B4-BE49-F238E27FC236}">
                <a16:creationId xmlns:a16="http://schemas.microsoft.com/office/drawing/2014/main" id="{BCE882E7-B46B-4D90-9539-B32DC8E32F93}"/>
              </a:ext>
            </a:extLst>
          </p:cNvPr>
          <p:cNvSpPr/>
          <p:nvPr/>
        </p:nvSpPr>
        <p:spPr>
          <a:xfrm>
            <a:off x="4013011" y="8443161"/>
            <a:ext cx="146396" cy="816274"/>
          </a:xfrm>
          <a:custGeom>
            <a:avLst/>
            <a:gdLst>
              <a:gd name="connsiteX0" fmla="*/ 19239 w 146396"/>
              <a:gd name="connsiteY0" fmla="*/ 222 h 816274"/>
              <a:gd name="connsiteX1" fmla="*/ 29822 w 146396"/>
              <a:gd name="connsiteY1" fmla="*/ 305022 h 816274"/>
              <a:gd name="connsiteX2" fmla="*/ 133539 w 146396"/>
              <a:gd name="connsiteY2" fmla="*/ 777039 h 816274"/>
              <a:gd name="connsiteX3" fmla="*/ 142006 w 146396"/>
              <a:gd name="connsiteY3" fmla="*/ 774922 h 816274"/>
              <a:gd name="connsiteX4" fmla="*/ 108139 w 146396"/>
              <a:gd name="connsiteY4" fmla="*/ 652156 h 816274"/>
              <a:gd name="connsiteX5" fmla="*/ 36172 w 146396"/>
              <a:gd name="connsiteY5" fmla="*/ 417206 h 816274"/>
              <a:gd name="connsiteX6" fmla="*/ 189 w 146396"/>
              <a:gd name="connsiteY6" fmla="*/ 258456 h 816274"/>
              <a:gd name="connsiteX7" fmla="*/ 19239 w 146396"/>
              <a:gd name="connsiteY7" fmla="*/ 222 h 81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396" h="816274">
                <a:moveTo>
                  <a:pt x="19239" y="222"/>
                </a:moveTo>
                <a:cubicBezTo>
                  <a:pt x="24178" y="7983"/>
                  <a:pt x="10772" y="175553"/>
                  <a:pt x="29822" y="305022"/>
                </a:cubicBezTo>
                <a:cubicBezTo>
                  <a:pt x="48872" y="434491"/>
                  <a:pt x="114842" y="698722"/>
                  <a:pt x="133539" y="777039"/>
                </a:cubicBezTo>
                <a:cubicBezTo>
                  <a:pt x="152236" y="855356"/>
                  <a:pt x="146239" y="795736"/>
                  <a:pt x="142006" y="774922"/>
                </a:cubicBezTo>
                <a:cubicBezTo>
                  <a:pt x="137773" y="754108"/>
                  <a:pt x="125778" y="711775"/>
                  <a:pt x="108139" y="652156"/>
                </a:cubicBezTo>
                <a:cubicBezTo>
                  <a:pt x="90500" y="592537"/>
                  <a:pt x="54164" y="482823"/>
                  <a:pt x="36172" y="417206"/>
                </a:cubicBezTo>
                <a:cubicBezTo>
                  <a:pt x="18180" y="351589"/>
                  <a:pt x="2306" y="327248"/>
                  <a:pt x="189" y="258456"/>
                </a:cubicBezTo>
                <a:cubicBezTo>
                  <a:pt x="-1928" y="189664"/>
                  <a:pt x="14300" y="-7539"/>
                  <a:pt x="19239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: 図形 1475">
            <a:extLst>
              <a:ext uri="{FF2B5EF4-FFF2-40B4-BE49-F238E27FC236}">
                <a16:creationId xmlns:a16="http://schemas.microsoft.com/office/drawing/2014/main" id="{EC54AFC8-5E73-49B3-9B94-EC5538C717B1}"/>
              </a:ext>
            </a:extLst>
          </p:cNvPr>
          <p:cNvSpPr/>
          <p:nvPr/>
        </p:nvSpPr>
        <p:spPr>
          <a:xfrm>
            <a:off x="4075316" y="9312692"/>
            <a:ext cx="230676" cy="720672"/>
          </a:xfrm>
          <a:custGeom>
            <a:avLst/>
            <a:gdLst>
              <a:gd name="connsiteX0" fmla="*/ 4559 w 230676"/>
              <a:gd name="connsiteY0" fmla="*/ 2758 h 720672"/>
              <a:gd name="connsiteX1" fmla="*/ 36309 w 230676"/>
              <a:gd name="connsiteY1" fmla="*/ 193258 h 720672"/>
              <a:gd name="connsiteX2" fmla="*/ 150609 w 230676"/>
              <a:gd name="connsiteY2" fmla="*/ 472658 h 720672"/>
              <a:gd name="connsiteX3" fmla="*/ 229984 w 230676"/>
              <a:gd name="connsiteY3" fmla="*/ 720308 h 720672"/>
              <a:gd name="connsiteX4" fmla="*/ 185534 w 230676"/>
              <a:gd name="connsiteY4" fmla="*/ 523458 h 720672"/>
              <a:gd name="connsiteX5" fmla="*/ 122034 w 230676"/>
              <a:gd name="connsiteY5" fmla="*/ 336133 h 720672"/>
              <a:gd name="connsiteX6" fmla="*/ 4559 w 230676"/>
              <a:gd name="connsiteY6" fmla="*/ 2758 h 72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676" h="720672">
                <a:moveTo>
                  <a:pt x="4559" y="2758"/>
                </a:moveTo>
                <a:cubicBezTo>
                  <a:pt x="-9728" y="-21054"/>
                  <a:pt x="11967" y="114941"/>
                  <a:pt x="36309" y="193258"/>
                </a:cubicBezTo>
                <a:cubicBezTo>
                  <a:pt x="60651" y="271575"/>
                  <a:pt x="118330" y="384816"/>
                  <a:pt x="150609" y="472658"/>
                </a:cubicBezTo>
                <a:cubicBezTo>
                  <a:pt x="182888" y="560500"/>
                  <a:pt x="224163" y="711841"/>
                  <a:pt x="229984" y="720308"/>
                </a:cubicBezTo>
                <a:cubicBezTo>
                  <a:pt x="235805" y="728775"/>
                  <a:pt x="203526" y="587487"/>
                  <a:pt x="185534" y="523458"/>
                </a:cubicBezTo>
                <a:cubicBezTo>
                  <a:pt x="167542" y="459429"/>
                  <a:pt x="154842" y="419212"/>
                  <a:pt x="122034" y="336133"/>
                </a:cubicBezTo>
                <a:cubicBezTo>
                  <a:pt x="89226" y="253054"/>
                  <a:pt x="18846" y="26570"/>
                  <a:pt x="4559" y="2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: 図形 1476">
            <a:extLst>
              <a:ext uri="{FF2B5EF4-FFF2-40B4-BE49-F238E27FC236}">
                <a16:creationId xmlns:a16="http://schemas.microsoft.com/office/drawing/2014/main" id="{682F1B42-85ED-465C-8540-5071FAFD269C}"/>
              </a:ext>
            </a:extLst>
          </p:cNvPr>
          <p:cNvSpPr/>
          <p:nvPr/>
        </p:nvSpPr>
        <p:spPr>
          <a:xfrm>
            <a:off x="4893369" y="10184874"/>
            <a:ext cx="222183" cy="83115"/>
          </a:xfrm>
          <a:custGeom>
            <a:avLst/>
            <a:gdLst>
              <a:gd name="connsiteX0" fmla="*/ 364 w 222183"/>
              <a:gd name="connsiteY0" fmla="*/ 83076 h 83115"/>
              <a:gd name="connsiteX1" fmla="*/ 214148 w 222183"/>
              <a:gd name="connsiteY1" fmla="*/ 4759 h 83115"/>
              <a:gd name="connsiteX2" fmla="*/ 163348 w 222183"/>
              <a:gd name="connsiteY2" fmla="*/ 15343 h 83115"/>
              <a:gd name="connsiteX3" fmla="*/ 364 w 222183"/>
              <a:gd name="connsiteY3" fmla="*/ 83076 h 8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183" h="83115">
                <a:moveTo>
                  <a:pt x="364" y="83076"/>
                </a:moveTo>
                <a:cubicBezTo>
                  <a:pt x="8831" y="81312"/>
                  <a:pt x="186984" y="16048"/>
                  <a:pt x="214148" y="4759"/>
                </a:cubicBezTo>
                <a:cubicBezTo>
                  <a:pt x="241312" y="-6530"/>
                  <a:pt x="193334" y="4407"/>
                  <a:pt x="163348" y="15343"/>
                </a:cubicBezTo>
                <a:cubicBezTo>
                  <a:pt x="133362" y="26279"/>
                  <a:pt x="-8103" y="84840"/>
                  <a:pt x="364" y="830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: 図形 1477">
            <a:extLst>
              <a:ext uri="{FF2B5EF4-FFF2-40B4-BE49-F238E27FC236}">
                <a16:creationId xmlns:a16="http://schemas.microsoft.com/office/drawing/2014/main" id="{8BAD9132-36DB-4408-8FEA-89BB9CC77B85}"/>
              </a:ext>
            </a:extLst>
          </p:cNvPr>
          <p:cNvSpPr/>
          <p:nvPr/>
        </p:nvSpPr>
        <p:spPr>
          <a:xfrm>
            <a:off x="4932374" y="9623653"/>
            <a:ext cx="65318" cy="632933"/>
          </a:xfrm>
          <a:custGeom>
            <a:avLst/>
            <a:gdLst>
              <a:gd name="connsiteX0" fmla="*/ 65076 w 65318"/>
              <a:gd name="connsiteY0" fmla="*/ 830 h 632933"/>
              <a:gd name="connsiteX1" fmla="*/ 1576 w 65318"/>
              <a:gd name="connsiteY1" fmla="*/ 606197 h 632933"/>
              <a:gd name="connsiteX2" fmla="*/ 22743 w 65318"/>
              <a:gd name="connsiteY2" fmla="*/ 477080 h 632933"/>
              <a:gd name="connsiteX3" fmla="*/ 65076 w 65318"/>
              <a:gd name="connsiteY3" fmla="*/ 830 h 63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18" h="632933">
                <a:moveTo>
                  <a:pt x="65076" y="830"/>
                </a:moveTo>
                <a:cubicBezTo>
                  <a:pt x="61548" y="22349"/>
                  <a:pt x="8631" y="526822"/>
                  <a:pt x="1576" y="606197"/>
                </a:cubicBezTo>
                <a:cubicBezTo>
                  <a:pt x="-5479" y="685572"/>
                  <a:pt x="12865" y="571977"/>
                  <a:pt x="22743" y="477080"/>
                </a:cubicBezTo>
                <a:cubicBezTo>
                  <a:pt x="32621" y="382183"/>
                  <a:pt x="68604" y="-20689"/>
                  <a:pt x="65076" y="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: 図形 1478">
            <a:extLst>
              <a:ext uri="{FF2B5EF4-FFF2-40B4-BE49-F238E27FC236}">
                <a16:creationId xmlns:a16="http://schemas.microsoft.com/office/drawing/2014/main" id="{31CB619B-1AE1-4BC5-A75B-75733B042508}"/>
              </a:ext>
            </a:extLst>
          </p:cNvPr>
          <p:cNvSpPr/>
          <p:nvPr/>
        </p:nvSpPr>
        <p:spPr>
          <a:xfrm>
            <a:off x="4269020" y="10627749"/>
            <a:ext cx="250627" cy="10812"/>
          </a:xfrm>
          <a:custGeom>
            <a:avLst/>
            <a:gdLst>
              <a:gd name="connsiteX0" fmla="*/ 297 w 250627"/>
              <a:gd name="connsiteY0" fmla="*/ 6384 h 10812"/>
              <a:gd name="connsiteX1" fmla="*/ 239480 w 250627"/>
              <a:gd name="connsiteY1" fmla="*/ 10618 h 10812"/>
              <a:gd name="connsiteX2" fmla="*/ 190797 w 250627"/>
              <a:gd name="connsiteY2" fmla="*/ 34 h 10812"/>
              <a:gd name="connsiteX3" fmla="*/ 297 w 250627"/>
              <a:gd name="connsiteY3" fmla="*/ 6384 h 1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627" h="10812">
                <a:moveTo>
                  <a:pt x="297" y="6384"/>
                </a:moveTo>
                <a:cubicBezTo>
                  <a:pt x="8411" y="8148"/>
                  <a:pt x="207730" y="11676"/>
                  <a:pt x="239480" y="10618"/>
                </a:cubicBezTo>
                <a:cubicBezTo>
                  <a:pt x="271230" y="9560"/>
                  <a:pt x="228897" y="-671"/>
                  <a:pt x="190797" y="34"/>
                </a:cubicBezTo>
                <a:cubicBezTo>
                  <a:pt x="152697" y="739"/>
                  <a:pt x="-7817" y="4620"/>
                  <a:pt x="297" y="6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: 図形 1479">
            <a:extLst>
              <a:ext uri="{FF2B5EF4-FFF2-40B4-BE49-F238E27FC236}">
                <a16:creationId xmlns:a16="http://schemas.microsoft.com/office/drawing/2014/main" id="{9F7FE195-3D7F-4EE6-B19A-C0A0174264A6}"/>
              </a:ext>
            </a:extLst>
          </p:cNvPr>
          <p:cNvSpPr/>
          <p:nvPr/>
        </p:nvSpPr>
        <p:spPr>
          <a:xfrm>
            <a:off x="4511996" y="10246336"/>
            <a:ext cx="437258" cy="388608"/>
          </a:xfrm>
          <a:custGeom>
            <a:avLst/>
            <a:gdLst>
              <a:gd name="connsiteX0" fmla="*/ 436771 w 437258"/>
              <a:gd name="connsiteY0" fmla="*/ 447 h 388608"/>
              <a:gd name="connsiteX1" fmla="*/ 161604 w 437258"/>
              <a:gd name="connsiteY1" fmla="*/ 256564 h 388608"/>
              <a:gd name="connsiteX2" fmla="*/ 737 w 437258"/>
              <a:gd name="connsiteY2" fmla="*/ 387797 h 388608"/>
              <a:gd name="connsiteX3" fmla="*/ 222987 w 437258"/>
              <a:gd name="connsiteY3" fmla="*/ 199414 h 388608"/>
              <a:gd name="connsiteX4" fmla="*/ 436771 w 437258"/>
              <a:gd name="connsiteY4" fmla="*/ 447 h 38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258" h="388608">
                <a:moveTo>
                  <a:pt x="436771" y="447"/>
                </a:moveTo>
                <a:cubicBezTo>
                  <a:pt x="426540" y="9972"/>
                  <a:pt x="234276" y="192006"/>
                  <a:pt x="161604" y="256564"/>
                </a:cubicBezTo>
                <a:cubicBezTo>
                  <a:pt x="88932" y="321122"/>
                  <a:pt x="-9494" y="397322"/>
                  <a:pt x="737" y="387797"/>
                </a:cubicBezTo>
                <a:cubicBezTo>
                  <a:pt x="10967" y="378272"/>
                  <a:pt x="152431" y="262914"/>
                  <a:pt x="222987" y="199414"/>
                </a:cubicBezTo>
                <a:cubicBezTo>
                  <a:pt x="293543" y="135914"/>
                  <a:pt x="447002" y="-9078"/>
                  <a:pt x="436771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: 図形 1480">
            <a:extLst>
              <a:ext uri="{FF2B5EF4-FFF2-40B4-BE49-F238E27FC236}">
                <a16:creationId xmlns:a16="http://schemas.microsoft.com/office/drawing/2014/main" id="{0E54A466-1B50-41B6-9ADB-35208BBA0821}"/>
              </a:ext>
            </a:extLst>
          </p:cNvPr>
          <p:cNvSpPr/>
          <p:nvPr/>
        </p:nvSpPr>
        <p:spPr>
          <a:xfrm>
            <a:off x="4533107" y="10265170"/>
            <a:ext cx="411204" cy="371304"/>
          </a:xfrm>
          <a:custGeom>
            <a:avLst/>
            <a:gdLst>
              <a:gd name="connsiteX0" fmla="*/ 409310 w 411204"/>
              <a:gd name="connsiteY0" fmla="*/ 2780 h 371304"/>
              <a:gd name="connsiteX1" fmla="*/ 123560 w 411204"/>
              <a:gd name="connsiteY1" fmla="*/ 265247 h 371304"/>
              <a:gd name="connsiteX2" fmla="*/ 793 w 411204"/>
              <a:gd name="connsiteY2" fmla="*/ 371080 h 371304"/>
              <a:gd name="connsiteX3" fmla="*/ 79110 w 411204"/>
              <a:gd name="connsiteY3" fmla="*/ 288530 h 371304"/>
              <a:gd name="connsiteX4" fmla="*/ 239976 w 411204"/>
              <a:gd name="connsiteY4" fmla="*/ 136130 h 371304"/>
              <a:gd name="connsiteX5" fmla="*/ 409310 w 411204"/>
              <a:gd name="connsiteY5" fmla="*/ 2780 h 37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204" h="371304">
                <a:moveTo>
                  <a:pt x="409310" y="2780"/>
                </a:moveTo>
                <a:cubicBezTo>
                  <a:pt x="389907" y="24300"/>
                  <a:pt x="191646" y="203864"/>
                  <a:pt x="123560" y="265247"/>
                </a:cubicBezTo>
                <a:cubicBezTo>
                  <a:pt x="55474" y="326630"/>
                  <a:pt x="8201" y="367199"/>
                  <a:pt x="793" y="371080"/>
                </a:cubicBezTo>
                <a:cubicBezTo>
                  <a:pt x="-6615" y="374961"/>
                  <a:pt x="39246" y="327688"/>
                  <a:pt x="79110" y="288530"/>
                </a:cubicBezTo>
                <a:cubicBezTo>
                  <a:pt x="118974" y="249372"/>
                  <a:pt x="186001" y="181991"/>
                  <a:pt x="239976" y="136130"/>
                </a:cubicBezTo>
                <a:cubicBezTo>
                  <a:pt x="293951" y="90269"/>
                  <a:pt x="428713" y="-18740"/>
                  <a:pt x="409310" y="2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: 図形 1481">
            <a:extLst>
              <a:ext uri="{FF2B5EF4-FFF2-40B4-BE49-F238E27FC236}">
                <a16:creationId xmlns:a16="http://schemas.microsoft.com/office/drawing/2014/main" id="{13B85C73-214B-44CB-8472-5D0C0CC48278}"/>
              </a:ext>
            </a:extLst>
          </p:cNvPr>
          <p:cNvSpPr/>
          <p:nvPr/>
        </p:nvSpPr>
        <p:spPr>
          <a:xfrm>
            <a:off x="4298598" y="10167370"/>
            <a:ext cx="17285" cy="446945"/>
          </a:xfrm>
          <a:custGeom>
            <a:avLst/>
            <a:gdLst>
              <a:gd name="connsiteX0" fmla="*/ 352 w 17285"/>
              <a:gd name="connsiteY0" fmla="*/ 1097 h 446945"/>
              <a:gd name="connsiteX1" fmla="*/ 6702 w 17285"/>
              <a:gd name="connsiteY1" fmla="*/ 432897 h 446945"/>
              <a:gd name="connsiteX2" fmla="*/ 17285 w 17285"/>
              <a:gd name="connsiteY2" fmla="*/ 312247 h 446945"/>
              <a:gd name="connsiteX3" fmla="*/ 352 w 17285"/>
              <a:gd name="connsiteY3" fmla="*/ 1097 h 44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5" h="446945">
                <a:moveTo>
                  <a:pt x="352" y="1097"/>
                </a:moveTo>
                <a:cubicBezTo>
                  <a:pt x="-1412" y="21205"/>
                  <a:pt x="3880" y="381039"/>
                  <a:pt x="6702" y="432897"/>
                </a:cubicBezTo>
                <a:cubicBezTo>
                  <a:pt x="9524" y="484755"/>
                  <a:pt x="17285" y="381391"/>
                  <a:pt x="17285" y="312247"/>
                </a:cubicBezTo>
                <a:cubicBezTo>
                  <a:pt x="17285" y="243103"/>
                  <a:pt x="2116" y="-19011"/>
                  <a:pt x="352" y="1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: 図形 1482">
            <a:extLst>
              <a:ext uri="{FF2B5EF4-FFF2-40B4-BE49-F238E27FC236}">
                <a16:creationId xmlns:a16="http://schemas.microsoft.com/office/drawing/2014/main" id="{2C05E450-831F-4A40-8A00-649F11233407}"/>
              </a:ext>
            </a:extLst>
          </p:cNvPr>
          <p:cNvSpPr/>
          <p:nvPr/>
        </p:nvSpPr>
        <p:spPr>
          <a:xfrm>
            <a:off x="3433226" y="10660359"/>
            <a:ext cx="854906" cy="137144"/>
          </a:xfrm>
          <a:custGeom>
            <a:avLst/>
            <a:gdLst>
              <a:gd name="connsiteX0" fmla="*/ 7 w 854906"/>
              <a:gd name="connsiteY0" fmla="*/ 136758 h 137144"/>
              <a:gd name="connsiteX1" fmla="*/ 338674 w 854906"/>
              <a:gd name="connsiteY1" fmla="*/ 96541 h 137144"/>
              <a:gd name="connsiteX2" fmla="*/ 848791 w 854906"/>
              <a:gd name="connsiteY2" fmla="*/ 1291 h 137144"/>
              <a:gd name="connsiteX3" fmla="*/ 603257 w 854906"/>
              <a:gd name="connsiteY3" fmla="*/ 43624 h 137144"/>
              <a:gd name="connsiteX4" fmla="*/ 347141 w 854906"/>
              <a:gd name="connsiteY4" fmla="*/ 75374 h 137144"/>
              <a:gd name="connsiteX5" fmla="*/ 7 w 854906"/>
              <a:gd name="connsiteY5" fmla="*/ 136758 h 13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906" h="137144">
                <a:moveTo>
                  <a:pt x="7" y="136758"/>
                </a:moveTo>
                <a:cubicBezTo>
                  <a:pt x="-1404" y="140286"/>
                  <a:pt x="197210" y="119119"/>
                  <a:pt x="338674" y="96541"/>
                </a:cubicBezTo>
                <a:cubicBezTo>
                  <a:pt x="480138" y="73963"/>
                  <a:pt x="804694" y="10110"/>
                  <a:pt x="848791" y="1291"/>
                </a:cubicBezTo>
                <a:cubicBezTo>
                  <a:pt x="892888" y="-7528"/>
                  <a:pt x="686865" y="31277"/>
                  <a:pt x="603257" y="43624"/>
                </a:cubicBezTo>
                <a:cubicBezTo>
                  <a:pt x="519649" y="55971"/>
                  <a:pt x="445919" y="60557"/>
                  <a:pt x="347141" y="75374"/>
                </a:cubicBezTo>
                <a:cubicBezTo>
                  <a:pt x="248363" y="90191"/>
                  <a:pt x="1418" y="133230"/>
                  <a:pt x="7" y="136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: 図形 1483">
            <a:extLst>
              <a:ext uri="{FF2B5EF4-FFF2-40B4-BE49-F238E27FC236}">
                <a16:creationId xmlns:a16="http://schemas.microsoft.com/office/drawing/2014/main" id="{CE130D76-9019-4D8C-BB28-EF40A75697CD}"/>
              </a:ext>
            </a:extLst>
          </p:cNvPr>
          <p:cNvSpPr/>
          <p:nvPr/>
        </p:nvSpPr>
        <p:spPr>
          <a:xfrm>
            <a:off x="3354915" y="9802976"/>
            <a:ext cx="59297" cy="882624"/>
          </a:xfrm>
          <a:custGeom>
            <a:avLst/>
            <a:gdLst>
              <a:gd name="connsiteX0" fmla="*/ 42335 w 59297"/>
              <a:gd name="connsiteY0" fmla="*/ 1424 h 882624"/>
              <a:gd name="connsiteX1" fmla="*/ 25402 w 59297"/>
              <a:gd name="connsiteY1" fmla="*/ 342207 h 882624"/>
              <a:gd name="connsiteX2" fmla="*/ 42335 w 59297"/>
              <a:gd name="connsiteY2" fmla="*/ 623724 h 882624"/>
              <a:gd name="connsiteX3" fmla="*/ 59268 w 59297"/>
              <a:gd name="connsiteY3" fmla="*/ 881957 h 882624"/>
              <a:gd name="connsiteX4" fmla="*/ 38102 w 59297"/>
              <a:gd name="connsiteY4" fmla="*/ 691457 h 882624"/>
              <a:gd name="connsiteX5" fmla="*/ 2 w 59297"/>
              <a:gd name="connsiteY5" fmla="*/ 479791 h 882624"/>
              <a:gd name="connsiteX6" fmla="*/ 42335 w 59297"/>
              <a:gd name="connsiteY6" fmla="*/ 1424 h 88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97" h="882624">
                <a:moveTo>
                  <a:pt x="42335" y="1424"/>
                </a:moveTo>
                <a:cubicBezTo>
                  <a:pt x="46568" y="-21507"/>
                  <a:pt x="25402" y="238490"/>
                  <a:pt x="25402" y="342207"/>
                </a:cubicBezTo>
                <a:cubicBezTo>
                  <a:pt x="25402" y="445924"/>
                  <a:pt x="36691" y="533766"/>
                  <a:pt x="42335" y="623724"/>
                </a:cubicBezTo>
                <a:cubicBezTo>
                  <a:pt x="47979" y="713682"/>
                  <a:pt x="59973" y="870668"/>
                  <a:pt x="59268" y="881957"/>
                </a:cubicBezTo>
                <a:cubicBezTo>
                  <a:pt x="58563" y="893246"/>
                  <a:pt x="47980" y="758485"/>
                  <a:pt x="38102" y="691457"/>
                </a:cubicBezTo>
                <a:cubicBezTo>
                  <a:pt x="28224" y="624429"/>
                  <a:pt x="355" y="594091"/>
                  <a:pt x="2" y="479791"/>
                </a:cubicBezTo>
                <a:cubicBezTo>
                  <a:pt x="-351" y="365491"/>
                  <a:pt x="38102" y="24355"/>
                  <a:pt x="42335" y="1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: 図形 1484">
            <a:extLst>
              <a:ext uri="{FF2B5EF4-FFF2-40B4-BE49-F238E27FC236}">
                <a16:creationId xmlns:a16="http://schemas.microsoft.com/office/drawing/2014/main" id="{B7C8A8F8-6247-4878-967C-B425E3919A9C}"/>
              </a:ext>
            </a:extLst>
          </p:cNvPr>
          <p:cNvSpPr/>
          <p:nvPr/>
        </p:nvSpPr>
        <p:spPr>
          <a:xfrm>
            <a:off x="3181099" y="10788011"/>
            <a:ext cx="476228" cy="163944"/>
          </a:xfrm>
          <a:custGeom>
            <a:avLst/>
            <a:gdLst>
              <a:gd name="connsiteX0" fmla="*/ 78568 w 476228"/>
              <a:gd name="connsiteY0" fmla="*/ 163622 h 163944"/>
              <a:gd name="connsiteX1" fmla="*/ 2368 w 476228"/>
              <a:gd name="connsiteY1" fmla="*/ 100122 h 163944"/>
              <a:gd name="connsiteX2" fmla="*/ 186518 w 476228"/>
              <a:gd name="connsiteY2" fmla="*/ 28156 h 163944"/>
              <a:gd name="connsiteX3" fmla="*/ 468034 w 476228"/>
              <a:gd name="connsiteY3" fmla="*/ 11222 h 163944"/>
              <a:gd name="connsiteX4" fmla="*/ 383368 w 476228"/>
              <a:gd name="connsiteY4" fmla="*/ 639 h 163944"/>
              <a:gd name="connsiteX5" fmla="*/ 203451 w 476228"/>
              <a:gd name="connsiteY5" fmla="*/ 9106 h 163944"/>
              <a:gd name="connsiteX6" fmla="*/ 25651 w 476228"/>
              <a:gd name="connsiteY6" fmla="*/ 72606 h 163944"/>
              <a:gd name="connsiteX7" fmla="*/ 78568 w 476228"/>
              <a:gd name="connsiteY7" fmla="*/ 163622 h 16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6228" h="163944">
                <a:moveTo>
                  <a:pt x="78568" y="163622"/>
                </a:moveTo>
                <a:cubicBezTo>
                  <a:pt x="74687" y="168208"/>
                  <a:pt x="-15624" y="122700"/>
                  <a:pt x="2368" y="100122"/>
                </a:cubicBezTo>
                <a:cubicBezTo>
                  <a:pt x="20360" y="77544"/>
                  <a:pt x="108907" y="42973"/>
                  <a:pt x="186518" y="28156"/>
                </a:cubicBezTo>
                <a:cubicBezTo>
                  <a:pt x="264129" y="13339"/>
                  <a:pt x="435226" y="15808"/>
                  <a:pt x="468034" y="11222"/>
                </a:cubicBezTo>
                <a:cubicBezTo>
                  <a:pt x="500842" y="6636"/>
                  <a:pt x="427465" y="992"/>
                  <a:pt x="383368" y="639"/>
                </a:cubicBezTo>
                <a:cubicBezTo>
                  <a:pt x="339271" y="286"/>
                  <a:pt x="263070" y="-2888"/>
                  <a:pt x="203451" y="9106"/>
                </a:cubicBezTo>
                <a:cubicBezTo>
                  <a:pt x="143832" y="21100"/>
                  <a:pt x="51404" y="48617"/>
                  <a:pt x="25651" y="72606"/>
                </a:cubicBezTo>
                <a:cubicBezTo>
                  <a:pt x="-102" y="96595"/>
                  <a:pt x="82449" y="159036"/>
                  <a:pt x="78568" y="163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: 図形 1485">
            <a:extLst>
              <a:ext uri="{FF2B5EF4-FFF2-40B4-BE49-F238E27FC236}">
                <a16:creationId xmlns:a16="http://schemas.microsoft.com/office/drawing/2014/main" id="{893AF96D-37A1-4D63-9CB5-D893CBE82F69}"/>
              </a:ext>
            </a:extLst>
          </p:cNvPr>
          <p:cNvSpPr/>
          <p:nvPr/>
        </p:nvSpPr>
        <p:spPr>
          <a:xfrm>
            <a:off x="3151029" y="10320593"/>
            <a:ext cx="47524" cy="529915"/>
          </a:xfrm>
          <a:custGeom>
            <a:avLst/>
            <a:gdLst>
              <a:gd name="connsiteX0" fmla="*/ 688 w 47524"/>
              <a:gd name="connsiteY0" fmla="*/ 274 h 529915"/>
              <a:gd name="connsiteX1" fmla="*/ 47254 w 47524"/>
              <a:gd name="connsiteY1" fmla="*/ 286024 h 529915"/>
              <a:gd name="connsiteX2" fmla="*/ 19738 w 47524"/>
              <a:gd name="connsiteY2" fmla="*/ 529440 h 529915"/>
              <a:gd name="connsiteX3" fmla="*/ 17621 w 47524"/>
              <a:gd name="connsiteY3" fmla="*/ 338940 h 529915"/>
              <a:gd name="connsiteX4" fmla="*/ 688 w 47524"/>
              <a:gd name="connsiteY4" fmla="*/ 274 h 52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24" h="529915">
                <a:moveTo>
                  <a:pt x="688" y="274"/>
                </a:moveTo>
                <a:cubicBezTo>
                  <a:pt x="5627" y="-8545"/>
                  <a:pt x="44079" y="197830"/>
                  <a:pt x="47254" y="286024"/>
                </a:cubicBezTo>
                <a:cubicBezTo>
                  <a:pt x="50429" y="374218"/>
                  <a:pt x="24677" y="520621"/>
                  <a:pt x="19738" y="529440"/>
                </a:cubicBezTo>
                <a:cubicBezTo>
                  <a:pt x="14799" y="538259"/>
                  <a:pt x="16210" y="422548"/>
                  <a:pt x="17621" y="338940"/>
                </a:cubicBezTo>
                <a:cubicBezTo>
                  <a:pt x="19032" y="255332"/>
                  <a:pt x="-4251" y="9093"/>
                  <a:pt x="688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: 図形 1486">
            <a:extLst>
              <a:ext uri="{FF2B5EF4-FFF2-40B4-BE49-F238E27FC236}">
                <a16:creationId xmlns:a16="http://schemas.microsoft.com/office/drawing/2014/main" id="{03635237-F96D-4FA9-B0CA-C9725F1DABC4}"/>
              </a:ext>
            </a:extLst>
          </p:cNvPr>
          <p:cNvSpPr/>
          <p:nvPr/>
        </p:nvSpPr>
        <p:spPr>
          <a:xfrm>
            <a:off x="3149599" y="9577963"/>
            <a:ext cx="67357" cy="754140"/>
          </a:xfrm>
          <a:custGeom>
            <a:avLst/>
            <a:gdLst>
              <a:gd name="connsiteX0" fmla="*/ 63501 w 67357"/>
              <a:gd name="connsiteY0" fmla="*/ 16887 h 754140"/>
              <a:gd name="connsiteX1" fmla="*/ 4234 w 67357"/>
              <a:gd name="connsiteY1" fmla="*/ 556637 h 754140"/>
              <a:gd name="connsiteX2" fmla="*/ 6351 w 67357"/>
              <a:gd name="connsiteY2" fmla="*/ 753487 h 754140"/>
              <a:gd name="connsiteX3" fmla="*/ 19051 w 67357"/>
              <a:gd name="connsiteY3" fmla="*/ 603204 h 754140"/>
              <a:gd name="connsiteX4" fmla="*/ 57151 w 67357"/>
              <a:gd name="connsiteY4" fmla="*/ 177754 h 754140"/>
              <a:gd name="connsiteX5" fmla="*/ 63501 w 67357"/>
              <a:gd name="connsiteY5" fmla="*/ 16887 h 75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57" h="754140">
                <a:moveTo>
                  <a:pt x="63501" y="16887"/>
                </a:moveTo>
                <a:cubicBezTo>
                  <a:pt x="54682" y="80034"/>
                  <a:pt x="13759" y="433870"/>
                  <a:pt x="4234" y="556637"/>
                </a:cubicBezTo>
                <a:cubicBezTo>
                  <a:pt x="-5291" y="679404"/>
                  <a:pt x="3881" y="745726"/>
                  <a:pt x="6351" y="753487"/>
                </a:cubicBezTo>
                <a:cubicBezTo>
                  <a:pt x="8820" y="761248"/>
                  <a:pt x="10584" y="699159"/>
                  <a:pt x="19051" y="603204"/>
                </a:cubicBezTo>
                <a:cubicBezTo>
                  <a:pt x="27518" y="507249"/>
                  <a:pt x="50096" y="274415"/>
                  <a:pt x="57151" y="177754"/>
                </a:cubicBezTo>
                <a:cubicBezTo>
                  <a:pt x="64206" y="81093"/>
                  <a:pt x="72320" y="-46260"/>
                  <a:pt x="63501" y="16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: 図形 1487">
            <a:extLst>
              <a:ext uri="{FF2B5EF4-FFF2-40B4-BE49-F238E27FC236}">
                <a16:creationId xmlns:a16="http://schemas.microsoft.com/office/drawing/2014/main" id="{CF40B838-225C-4B52-A28A-BA2DEE817EDD}"/>
              </a:ext>
            </a:extLst>
          </p:cNvPr>
          <p:cNvSpPr/>
          <p:nvPr/>
        </p:nvSpPr>
        <p:spPr>
          <a:xfrm>
            <a:off x="3206738" y="9199886"/>
            <a:ext cx="46037" cy="430620"/>
          </a:xfrm>
          <a:custGeom>
            <a:avLst/>
            <a:gdLst>
              <a:gd name="connsiteX0" fmla="*/ 42345 w 46037"/>
              <a:gd name="connsiteY0" fmla="*/ 3381 h 430620"/>
              <a:gd name="connsiteX1" fmla="*/ 12 w 46037"/>
              <a:gd name="connsiteY1" fmla="*/ 424597 h 430620"/>
              <a:gd name="connsiteX2" fmla="*/ 38112 w 46037"/>
              <a:gd name="connsiteY2" fmla="*/ 236214 h 430620"/>
              <a:gd name="connsiteX3" fmla="*/ 42345 w 46037"/>
              <a:gd name="connsiteY3" fmla="*/ 3381 h 43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37" h="430620">
                <a:moveTo>
                  <a:pt x="42345" y="3381"/>
                </a:moveTo>
                <a:cubicBezTo>
                  <a:pt x="35995" y="34778"/>
                  <a:pt x="717" y="385792"/>
                  <a:pt x="12" y="424597"/>
                </a:cubicBezTo>
                <a:cubicBezTo>
                  <a:pt x="-693" y="463402"/>
                  <a:pt x="29645" y="304653"/>
                  <a:pt x="38112" y="236214"/>
                </a:cubicBezTo>
                <a:cubicBezTo>
                  <a:pt x="46579" y="167775"/>
                  <a:pt x="48695" y="-28016"/>
                  <a:pt x="42345" y="3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: 図形 1488">
            <a:extLst>
              <a:ext uri="{FF2B5EF4-FFF2-40B4-BE49-F238E27FC236}">
                <a16:creationId xmlns:a16="http://schemas.microsoft.com/office/drawing/2014/main" id="{21F7F3E5-5F20-454C-BC54-25283F49C84E}"/>
              </a:ext>
            </a:extLst>
          </p:cNvPr>
          <p:cNvSpPr/>
          <p:nvPr/>
        </p:nvSpPr>
        <p:spPr>
          <a:xfrm>
            <a:off x="3183073" y="8862963"/>
            <a:ext cx="50335" cy="880110"/>
          </a:xfrm>
          <a:custGeom>
            <a:avLst/>
            <a:gdLst>
              <a:gd name="connsiteX0" fmla="*/ 25794 w 50335"/>
              <a:gd name="connsiteY0" fmla="*/ 16454 h 880110"/>
              <a:gd name="connsiteX1" fmla="*/ 394 w 50335"/>
              <a:gd name="connsiteY1" fmla="*/ 841954 h 880110"/>
              <a:gd name="connsiteX2" fmla="*/ 13094 w 50335"/>
              <a:gd name="connsiteY2" fmla="*/ 700137 h 880110"/>
              <a:gd name="connsiteX3" fmla="*/ 49077 w 50335"/>
              <a:gd name="connsiteY3" fmla="*/ 323370 h 880110"/>
              <a:gd name="connsiteX4" fmla="*/ 25794 w 50335"/>
              <a:gd name="connsiteY4" fmla="*/ 16454 h 88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35" h="880110">
                <a:moveTo>
                  <a:pt x="25794" y="16454"/>
                </a:moveTo>
                <a:cubicBezTo>
                  <a:pt x="17680" y="102885"/>
                  <a:pt x="2511" y="728007"/>
                  <a:pt x="394" y="841954"/>
                </a:cubicBezTo>
                <a:cubicBezTo>
                  <a:pt x="-1723" y="955901"/>
                  <a:pt x="4980" y="786568"/>
                  <a:pt x="13094" y="700137"/>
                </a:cubicBezTo>
                <a:cubicBezTo>
                  <a:pt x="21208" y="613706"/>
                  <a:pt x="42374" y="440140"/>
                  <a:pt x="49077" y="323370"/>
                </a:cubicBezTo>
                <a:cubicBezTo>
                  <a:pt x="55780" y="206601"/>
                  <a:pt x="33908" y="-69977"/>
                  <a:pt x="25794" y="16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: 図形 1489">
            <a:extLst>
              <a:ext uri="{FF2B5EF4-FFF2-40B4-BE49-F238E27FC236}">
                <a16:creationId xmlns:a16="http://schemas.microsoft.com/office/drawing/2014/main" id="{1C8FB1C0-1A09-4CE6-A9D5-646747362A8B}"/>
              </a:ext>
            </a:extLst>
          </p:cNvPr>
          <p:cNvSpPr/>
          <p:nvPr/>
        </p:nvSpPr>
        <p:spPr>
          <a:xfrm>
            <a:off x="4325204" y="10643100"/>
            <a:ext cx="157955" cy="499900"/>
          </a:xfrm>
          <a:custGeom>
            <a:avLst/>
            <a:gdLst>
              <a:gd name="connsiteX0" fmla="*/ 157896 w 157955"/>
              <a:gd name="connsiteY0" fmla="*/ 2675 h 499900"/>
              <a:gd name="connsiteX1" fmla="*/ 122971 w 157955"/>
              <a:gd name="connsiteY1" fmla="*/ 221750 h 499900"/>
              <a:gd name="connsiteX2" fmla="*/ 2321 w 157955"/>
              <a:gd name="connsiteY2" fmla="*/ 497975 h 499900"/>
              <a:gd name="connsiteX3" fmla="*/ 49946 w 157955"/>
              <a:gd name="connsiteY3" fmla="*/ 332875 h 499900"/>
              <a:gd name="connsiteX4" fmla="*/ 129321 w 157955"/>
              <a:gd name="connsiteY4" fmla="*/ 113800 h 499900"/>
              <a:gd name="connsiteX5" fmla="*/ 157896 w 157955"/>
              <a:gd name="connsiteY5" fmla="*/ 2675 h 49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955" h="499900">
                <a:moveTo>
                  <a:pt x="157896" y="2675"/>
                </a:moveTo>
                <a:cubicBezTo>
                  <a:pt x="156838" y="20666"/>
                  <a:pt x="148900" y="139200"/>
                  <a:pt x="122971" y="221750"/>
                </a:cubicBezTo>
                <a:cubicBezTo>
                  <a:pt x="97042" y="304300"/>
                  <a:pt x="14492" y="479454"/>
                  <a:pt x="2321" y="497975"/>
                </a:cubicBezTo>
                <a:cubicBezTo>
                  <a:pt x="-9850" y="516496"/>
                  <a:pt x="28779" y="396904"/>
                  <a:pt x="49946" y="332875"/>
                </a:cubicBezTo>
                <a:cubicBezTo>
                  <a:pt x="71113" y="268846"/>
                  <a:pt x="112917" y="166188"/>
                  <a:pt x="129321" y="113800"/>
                </a:cubicBezTo>
                <a:cubicBezTo>
                  <a:pt x="145725" y="61412"/>
                  <a:pt x="158954" y="-15316"/>
                  <a:pt x="157896" y="2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: 図形 1490">
            <a:extLst>
              <a:ext uri="{FF2B5EF4-FFF2-40B4-BE49-F238E27FC236}">
                <a16:creationId xmlns:a16="http://schemas.microsoft.com/office/drawing/2014/main" id="{A28247C7-C6B9-4A84-AC3D-C2AEF1F67B55}"/>
              </a:ext>
            </a:extLst>
          </p:cNvPr>
          <p:cNvSpPr/>
          <p:nvPr/>
        </p:nvSpPr>
        <p:spPr>
          <a:xfrm>
            <a:off x="4181332" y="11180818"/>
            <a:ext cx="143866" cy="716727"/>
          </a:xfrm>
          <a:custGeom>
            <a:avLst/>
            <a:gdLst>
              <a:gd name="connsiteX0" fmla="*/ 143018 w 143866"/>
              <a:gd name="connsiteY0" fmla="*/ 1532 h 716727"/>
              <a:gd name="connsiteX1" fmla="*/ 73168 w 143866"/>
              <a:gd name="connsiteY1" fmla="*/ 290457 h 716727"/>
              <a:gd name="connsiteX2" fmla="*/ 16018 w 143866"/>
              <a:gd name="connsiteY2" fmla="*/ 703207 h 716727"/>
              <a:gd name="connsiteX3" fmla="*/ 143 w 143866"/>
              <a:gd name="connsiteY3" fmla="*/ 598432 h 716727"/>
              <a:gd name="connsiteX4" fmla="*/ 22368 w 143866"/>
              <a:gd name="connsiteY4" fmla="*/ 414282 h 716727"/>
              <a:gd name="connsiteX5" fmla="*/ 143018 w 143866"/>
              <a:gd name="connsiteY5" fmla="*/ 1532 h 71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66" h="716727">
                <a:moveTo>
                  <a:pt x="143018" y="1532"/>
                </a:moveTo>
                <a:cubicBezTo>
                  <a:pt x="151485" y="-19106"/>
                  <a:pt x="94335" y="173511"/>
                  <a:pt x="73168" y="290457"/>
                </a:cubicBezTo>
                <a:cubicBezTo>
                  <a:pt x="52001" y="407403"/>
                  <a:pt x="28189" y="651878"/>
                  <a:pt x="16018" y="703207"/>
                </a:cubicBezTo>
                <a:cubicBezTo>
                  <a:pt x="3847" y="754536"/>
                  <a:pt x="-915" y="646586"/>
                  <a:pt x="143" y="598432"/>
                </a:cubicBezTo>
                <a:cubicBezTo>
                  <a:pt x="1201" y="550278"/>
                  <a:pt x="-1974" y="513765"/>
                  <a:pt x="22368" y="414282"/>
                </a:cubicBezTo>
                <a:cubicBezTo>
                  <a:pt x="46710" y="314799"/>
                  <a:pt x="134551" y="22170"/>
                  <a:pt x="143018" y="1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: 図形 1491">
            <a:extLst>
              <a:ext uri="{FF2B5EF4-FFF2-40B4-BE49-F238E27FC236}">
                <a16:creationId xmlns:a16="http://schemas.microsoft.com/office/drawing/2014/main" id="{28FAB4ED-707A-4366-8F8B-E22439E6BECE}"/>
              </a:ext>
            </a:extLst>
          </p:cNvPr>
          <p:cNvSpPr/>
          <p:nvPr/>
        </p:nvSpPr>
        <p:spPr>
          <a:xfrm>
            <a:off x="3234610" y="10901119"/>
            <a:ext cx="42195" cy="965366"/>
          </a:xfrm>
          <a:custGeom>
            <a:avLst/>
            <a:gdLst>
              <a:gd name="connsiteX0" fmla="*/ 10240 w 42195"/>
              <a:gd name="connsiteY0" fmla="*/ 1831 h 965366"/>
              <a:gd name="connsiteX1" fmla="*/ 715 w 42195"/>
              <a:gd name="connsiteY1" fmla="*/ 481256 h 965366"/>
              <a:gd name="connsiteX2" fmla="*/ 3890 w 42195"/>
              <a:gd name="connsiteY2" fmla="*/ 570156 h 965366"/>
              <a:gd name="connsiteX3" fmla="*/ 29290 w 42195"/>
              <a:gd name="connsiteY3" fmla="*/ 963856 h 965366"/>
              <a:gd name="connsiteX4" fmla="*/ 41990 w 42195"/>
              <a:gd name="connsiteY4" fmla="*/ 678106 h 965366"/>
              <a:gd name="connsiteX5" fmla="*/ 10240 w 42195"/>
              <a:gd name="connsiteY5" fmla="*/ 1831 h 96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95" h="965366">
                <a:moveTo>
                  <a:pt x="10240" y="1831"/>
                </a:moveTo>
                <a:cubicBezTo>
                  <a:pt x="3361" y="-30977"/>
                  <a:pt x="1773" y="386535"/>
                  <a:pt x="715" y="481256"/>
                </a:cubicBezTo>
                <a:cubicBezTo>
                  <a:pt x="-343" y="575977"/>
                  <a:pt x="-872" y="489723"/>
                  <a:pt x="3890" y="570156"/>
                </a:cubicBezTo>
                <a:cubicBezTo>
                  <a:pt x="8652" y="650589"/>
                  <a:pt x="22940" y="945864"/>
                  <a:pt x="29290" y="963856"/>
                </a:cubicBezTo>
                <a:cubicBezTo>
                  <a:pt x="35640" y="981848"/>
                  <a:pt x="43578" y="836327"/>
                  <a:pt x="41990" y="678106"/>
                </a:cubicBezTo>
                <a:cubicBezTo>
                  <a:pt x="40403" y="519885"/>
                  <a:pt x="17119" y="34639"/>
                  <a:pt x="10240" y="1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: 図形 1492">
            <a:extLst>
              <a:ext uri="{FF2B5EF4-FFF2-40B4-BE49-F238E27FC236}">
                <a16:creationId xmlns:a16="http://schemas.microsoft.com/office/drawing/2014/main" id="{CA0AC34D-1045-49E5-83C2-03D97F8E9D6A}"/>
              </a:ext>
            </a:extLst>
          </p:cNvPr>
          <p:cNvSpPr/>
          <p:nvPr/>
        </p:nvSpPr>
        <p:spPr>
          <a:xfrm>
            <a:off x="3478262" y="11026176"/>
            <a:ext cx="160288" cy="392118"/>
          </a:xfrm>
          <a:custGeom>
            <a:avLst/>
            <a:gdLst>
              <a:gd name="connsiteX0" fmla="*/ 160288 w 160288"/>
              <a:gd name="connsiteY0" fmla="*/ 599 h 392118"/>
              <a:gd name="connsiteX1" fmla="*/ 33288 w 160288"/>
              <a:gd name="connsiteY1" fmla="*/ 289524 h 392118"/>
              <a:gd name="connsiteX2" fmla="*/ 7888 w 160288"/>
              <a:gd name="connsiteY2" fmla="*/ 391124 h 392118"/>
              <a:gd name="connsiteX3" fmla="*/ 1538 w 160288"/>
              <a:gd name="connsiteY3" fmla="*/ 333974 h 392118"/>
              <a:gd name="connsiteX4" fmla="*/ 33288 w 160288"/>
              <a:gd name="connsiteY4" fmla="*/ 216499 h 392118"/>
              <a:gd name="connsiteX5" fmla="*/ 160288 w 160288"/>
              <a:gd name="connsiteY5" fmla="*/ 599 h 39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288" h="392118">
                <a:moveTo>
                  <a:pt x="160288" y="599"/>
                </a:moveTo>
                <a:cubicBezTo>
                  <a:pt x="160288" y="12770"/>
                  <a:pt x="58688" y="224437"/>
                  <a:pt x="33288" y="289524"/>
                </a:cubicBezTo>
                <a:cubicBezTo>
                  <a:pt x="7888" y="354612"/>
                  <a:pt x="13180" y="383716"/>
                  <a:pt x="7888" y="391124"/>
                </a:cubicBezTo>
                <a:cubicBezTo>
                  <a:pt x="2596" y="398532"/>
                  <a:pt x="-2695" y="363078"/>
                  <a:pt x="1538" y="333974"/>
                </a:cubicBezTo>
                <a:cubicBezTo>
                  <a:pt x="5771" y="304870"/>
                  <a:pt x="6830" y="267828"/>
                  <a:pt x="33288" y="216499"/>
                </a:cubicBezTo>
                <a:cubicBezTo>
                  <a:pt x="59746" y="165170"/>
                  <a:pt x="160288" y="-11572"/>
                  <a:pt x="160288" y="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: 図形 1493">
            <a:extLst>
              <a:ext uri="{FF2B5EF4-FFF2-40B4-BE49-F238E27FC236}">
                <a16:creationId xmlns:a16="http://schemas.microsoft.com/office/drawing/2014/main" id="{30CB6ED0-11D0-47A6-8C2B-563EAE70BE7E}"/>
              </a:ext>
            </a:extLst>
          </p:cNvPr>
          <p:cNvSpPr/>
          <p:nvPr/>
        </p:nvSpPr>
        <p:spPr>
          <a:xfrm>
            <a:off x="6174300" y="8547044"/>
            <a:ext cx="203797" cy="362137"/>
          </a:xfrm>
          <a:custGeom>
            <a:avLst/>
            <a:gdLst>
              <a:gd name="connsiteX0" fmla="*/ 17 w 203797"/>
              <a:gd name="connsiteY0" fmla="*/ 56 h 362137"/>
              <a:gd name="connsiteX1" fmla="*/ 163000 w 203797"/>
              <a:gd name="connsiteY1" fmla="*/ 237123 h 362137"/>
              <a:gd name="connsiteX2" fmla="*/ 203217 w 203797"/>
              <a:gd name="connsiteY2" fmla="*/ 362006 h 362137"/>
              <a:gd name="connsiteX3" fmla="*/ 173583 w 203797"/>
              <a:gd name="connsiteY3" fmla="*/ 215956 h 362137"/>
              <a:gd name="connsiteX4" fmla="*/ 17 w 203797"/>
              <a:gd name="connsiteY4" fmla="*/ 56 h 36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97" h="362137">
                <a:moveTo>
                  <a:pt x="17" y="56"/>
                </a:moveTo>
                <a:cubicBezTo>
                  <a:pt x="-1747" y="3584"/>
                  <a:pt x="129133" y="176798"/>
                  <a:pt x="163000" y="237123"/>
                </a:cubicBezTo>
                <a:cubicBezTo>
                  <a:pt x="196867" y="297448"/>
                  <a:pt x="201453" y="365534"/>
                  <a:pt x="203217" y="362006"/>
                </a:cubicBezTo>
                <a:cubicBezTo>
                  <a:pt x="204981" y="358478"/>
                  <a:pt x="204627" y="274164"/>
                  <a:pt x="173583" y="215956"/>
                </a:cubicBezTo>
                <a:cubicBezTo>
                  <a:pt x="142539" y="157748"/>
                  <a:pt x="1781" y="-3472"/>
                  <a:pt x="17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: 図形 1494">
            <a:extLst>
              <a:ext uri="{FF2B5EF4-FFF2-40B4-BE49-F238E27FC236}">
                <a16:creationId xmlns:a16="http://schemas.microsoft.com/office/drawing/2014/main" id="{306F8891-BFA8-4DC4-B47C-7C9BB4734740}"/>
              </a:ext>
            </a:extLst>
          </p:cNvPr>
          <p:cNvSpPr/>
          <p:nvPr/>
        </p:nvSpPr>
        <p:spPr>
          <a:xfrm>
            <a:off x="5431099" y="9376448"/>
            <a:ext cx="367913" cy="473505"/>
          </a:xfrm>
          <a:custGeom>
            <a:avLst/>
            <a:gdLst>
              <a:gd name="connsiteX0" fmla="*/ 2384 w 367913"/>
              <a:gd name="connsiteY0" fmla="*/ 2502 h 473505"/>
              <a:gd name="connsiteX1" fmla="*/ 97634 w 367913"/>
              <a:gd name="connsiteY1" fmla="*/ 176069 h 473505"/>
              <a:gd name="connsiteX2" fmla="*/ 209818 w 367913"/>
              <a:gd name="connsiteY2" fmla="*/ 336935 h 473505"/>
              <a:gd name="connsiteX3" fmla="*/ 366451 w 367913"/>
              <a:gd name="connsiteY3" fmla="*/ 472402 h 473505"/>
              <a:gd name="connsiteX4" fmla="*/ 292368 w 367913"/>
              <a:gd name="connsiteY4" fmla="*/ 404669 h 473505"/>
              <a:gd name="connsiteX5" fmla="*/ 199234 w 367913"/>
              <a:gd name="connsiteY5" fmla="*/ 313652 h 473505"/>
              <a:gd name="connsiteX6" fmla="*/ 2384 w 367913"/>
              <a:gd name="connsiteY6" fmla="*/ 2502 h 47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913" h="473505">
                <a:moveTo>
                  <a:pt x="2384" y="2502"/>
                </a:moveTo>
                <a:cubicBezTo>
                  <a:pt x="-14549" y="-20429"/>
                  <a:pt x="63062" y="120330"/>
                  <a:pt x="97634" y="176069"/>
                </a:cubicBezTo>
                <a:cubicBezTo>
                  <a:pt x="132206" y="231808"/>
                  <a:pt x="165015" y="287546"/>
                  <a:pt x="209818" y="336935"/>
                </a:cubicBezTo>
                <a:cubicBezTo>
                  <a:pt x="254621" y="386324"/>
                  <a:pt x="352693" y="461113"/>
                  <a:pt x="366451" y="472402"/>
                </a:cubicBezTo>
                <a:cubicBezTo>
                  <a:pt x="380209" y="483691"/>
                  <a:pt x="292368" y="404669"/>
                  <a:pt x="292368" y="404669"/>
                </a:cubicBezTo>
                <a:cubicBezTo>
                  <a:pt x="264499" y="378211"/>
                  <a:pt x="242978" y="378210"/>
                  <a:pt x="199234" y="313652"/>
                </a:cubicBezTo>
                <a:cubicBezTo>
                  <a:pt x="155490" y="249094"/>
                  <a:pt x="19317" y="25433"/>
                  <a:pt x="2384" y="2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: 図形 1495">
            <a:extLst>
              <a:ext uri="{FF2B5EF4-FFF2-40B4-BE49-F238E27FC236}">
                <a16:creationId xmlns:a16="http://schemas.microsoft.com/office/drawing/2014/main" id="{E8AD2686-C958-4F9D-B58A-936E709398CD}"/>
              </a:ext>
            </a:extLst>
          </p:cNvPr>
          <p:cNvSpPr/>
          <p:nvPr/>
        </p:nvSpPr>
        <p:spPr>
          <a:xfrm>
            <a:off x="6353941" y="8913276"/>
            <a:ext cx="248673" cy="505948"/>
          </a:xfrm>
          <a:custGeom>
            <a:avLst/>
            <a:gdLst>
              <a:gd name="connsiteX0" fmla="*/ 292 w 248673"/>
              <a:gd name="connsiteY0" fmla="*/ 7 h 505948"/>
              <a:gd name="connsiteX1" fmla="*/ 131526 w 248673"/>
              <a:gd name="connsiteY1" fmla="*/ 152407 h 505948"/>
              <a:gd name="connsiteX2" fmla="*/ 195026 w 248673"/>
              <a:gd name="connsiteY2" fmla="*/ 277291 h 505948"/>
              <a:gd name="connsiteX3" fmla="*/ 247942 w 248673"/>
              <a:gd name="connsiteY3" fmla="*/ 501657 h 505948"/>
              <a:gd name="connsiteX4" fmla="*/ 222542 w 248673"/>
              <a:gd name="connsiteY4" fmla="*/ 412757 h 505948"/>
              <a:gd name="connsiteX5" fmla="*/ 175976 w 248673"/>
              <a:gd name="connsiteY5" fmla="*/ 264591 h 505948"/>
              <a:gd name="connsiteX6" fmla="*/ 97659 w 248673"/>
              <a:gd name="connsiteY6" fmla="*/ 146057 h 505948"/>
              <a:gd name="connsiteX7" fmla="*/ 292 w 248673"/>
              <a:gd name="connsiteY7" fmla="*/ 7 h 50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673" h="505948">
                <a:moveTo>
                  <a:pt x="292" y="7"/>
                </a:moveTo>
                <a:cubicBezTo>
                  <a:pt x="5936" y="1065"/>
                  <a:pt x="99070" y="106193"/>
                  <a:pt x="131526" y="152407"/>
                </a:cubicBezTo>
                <a:cubicBezTo>
                  <a:pt x="163982" y="198621"/>
                  <a:pt x="175623" y="219083"/>
                  <a:pt x="195026" y="277291"/>
                </a:cubicBezTo>
                <a:cubicBezTo>
                  <a:pt x="214429" y="335499"/>
                  <a:pt x="243356" y="479079"/>
                  <a:pt x="247942" y="501657"/>
                </a:cubicBezTo>
                <a:cubicBezTo>
                  <a:pt x="252528" y="524235"/>
                  <a:pt x="234536" y="452268"/>
                  <a:pt x="222542" y="412757"/>
                </a:cubicBezTo>
                <a:cubicBezTo>
                  <a:pt x="210548" y="373246"/>
                  <a:pt x="196790" y="309041"/>
                  <a:pt x="175976" y="264591"/>
                </a:cubicBezTo>
                <a:cubicBezTo>
                  <a:pt x="155162" y="220141"/>
                  <a:pt x="123059" y="185921"/>
                  <a:pt x="97659" y="146057"/>
                </a:cubicBezTo>
                <a:cubicBezTo>
                  <a:pt x="72259" y="106193"/>
                  <a:pt x="-5352" y="-1051"/>
                  <a:pt x="29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: 図形 1496">
            <a:extLst>
              <a:ext uri="{FF2B5EF4-FFF2-40B4-BE49-F238E27FC236}">
                <a16:creationId xmlns:a16="http://schemas.microsoft.com/office/drawing/2014/main" id="{D9402FF7-A4D9-4C6C-A2BC-98F7D9DE4578}"/>
              </a:ext>
            </a:extLst>
          </p:cNvPr>
          <p:cNvSpPr/>
          <p:nvPr/>
        </p:nvSpPr>
        <p:spPr>
          <a:xfrm>
            <a:off x="6512513" y="9533467"/>
            <a:ext cx="125676" cy="302683"/>
          </a:xfrm>
          <a:custGeom>
            <a:avLst/>
            <a:gdLst>
              <a:gd name="connsiteX0" fmla="*/ 123237 w 125676"/>
              <a:gd name="connsiteY0" fmla="*/ 0 h 302683"/>
              <a:gd name="connsiteX1" fmla="*/ 104187 w 125676"/>
              <a:gd name="connsiteY1" fmla="*/ 209550 h 302683"/>
              <a:gd name="connsiteX2" fmla="*/ 470 w 125676"/>
              <a:gd name="connsiteY2" fmla="*/ 302683 h 302683"/>
              <a:gd name="connsiteX3" fmla="*/ 68204 w 125676"/>
              <a:gd name="connsiteY3" fmla="*/ 209550 h 302683"/>
              <a:gd name="connsiteX4" fmla="*/ 123237 w 125676"/>
              <a:gd name="connsiteY4" fmla="*/ 0 h 30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76" h="302683">
                <a:moveTo>
                  <a:pt x="123237" y="0"/>
                </a:moveTo>
                <a:cubicBezTo>
                  <a:pt x="129234" y="0"/>
                  <a:pt x="124648" y="159103"/>
                  <a:pt x="104187" y="209550"/>
                </a:cubicBezTo>
                <a:cubicBezTo>
                  <a:pt x="83726" y="259997"/>
                  <a:pt x="6467" y="302683"/>
                  <a:pt x="470" y="302683"/>
                </a:cubicBezTo>
                <a:cubicBezTo>
                  <a:pt x="-5527" y="302683"/>
                  <a:pt x="47390" y="256117"/>
                  <a:pt x="68204" y="209550"/>
                </a:cubicBezTo>
                <a:cubicBezTo>
                  <a:pt x="89018" y="162983"/>
                  <a:pt x="117240" y="0"/>
                  <a:pt x="12323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: 図形 1497">
            <a:extLst>
              <a:ext uri="{FF2B5EF4-FFF2-40B4-BE49-F238E27FC236}">
                <a16:creationId xmlns:a16="http://schemas.microsoft.com/office/drawing/2014/main" id="{736B12C0-78C0-4FFD-B06F-0E65DC62D5D1}"/>
              </a:ext>
            </a:extLst>
          </p:cNvPr>
          <p:cNvSpPr/>
          <p:nvPr/>
        </p:nvSpPr>
        <p:spPr>
          <a:xfrm>
            <a:off x="5979284" y="9609074"/>
            <a:ext cx="442210" cy="202561"/>
          </a:xfrm>
          <a:custGeom>
            <a:avLst/>
            <a:gdLst>
              <a:gd name="connsiteX0" fmla="*/ 299 w 442210"/>
              <a:gd name="connsiteY0" fmla="*/ 593 h 202561"/>
              <a:gd name="connsiteX1" fmla="*/ 209849 w 442210"/>
              <a:gd name="connsiteY1" fmla="*/ 93726 h 202561"/>
              <a:gd name="connsiteX2" fmla="*/ 438449 w 442210"/>
              <a:gd name="connsiteY2" fmla="*/ 201676 h 202561"/>
              <a:gd name="connsiteX3" fmla="*/ 338966 w 442210"/>
              <a:gd name="connsiteY3" fmla="*/ 140293 h 202561"/>
              <a:gd name="connsiteX4" fmla="*/ 167516 w 442210"/>
              <a:gd name="connsiteY4" fmla="*/ 57743 h 202561"/>
              <a:gd name="connsiteX5" fmla="*/ 299 w 442210"/>
              <a:gd name="connsiteY5" fmla="*/ 593 h 20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210" h="202561">
                <a:moveTo>
                  <a:pt x="299" y="593"/>
                </a:moveTo>
                <a:cubicBezTo>
                  <a:pt x="7354" y="6590"/>
                  <a:pt x="136824" y="60212"/>
                  <a:pt x="209849" y="93726"/>
                </a:cubicBezTo>
                <a:cubicBezTo>
                  <a:pt x="282874" y="127240"/>
                  <a:pt x="416930" y="193915"/>
                  <a:pt x="438449" y="201676"/>
                </a:cubicBezTo>
                <a:cubicBezTo>
                  <a:pt x="459968" y="209437"/>
                  <a:pt x="384122" y="164282"/>
                  <a:pt x="338966" y="140293"/>
                </a:cubicBezTo>
                <a:cubicBezTo>
                  <a:pt x="293811" y="116304"/>
                  <a:pt x="222197" y="79968"/>
                  <a:pt x="167516" y="57743"/>
                </a:cubicBezTo>
                <a:cubicBezTo>
                  <a:pt x="112836" y="35518"/>
                  <a:pt x="-6756" y="-5404"/>
                  <a:pt x="299" y="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: 図形 1498">
            <a:extLst>
              <a:ext uri="{FF2B5EF4-FFF2-40B4-BE49-F238E27FC236}">
                <a16:creationId xmlns:a16="http://schemas.microsoft.com/office/drawing/2014/main" id="{77791072-AA76-4C74-B7D9-1BB92F7F6AD0}"/>
              </a:ext>
            </a:extLst>
          </p:cNvPr>
          <p:cNvSpPr/>
          <p:nvPr/>
        </p:nvSpPr>
        <p:spPr>
          <a:xfrm>
            <a:off x="6056043" y="9483204"/>
            <a:ext cx="409697" cy="50748"/>
          </a:xfrm>
          <a:custGeom>
            <a:avLst/>
            <a:gdLst>
              <a:gd name="connsiteX0" fmla="*/ 1857 w 409697"/>
              <a:gd name="connsiteY0" fmla="*/ 3696 h 50748"/>
              <a:gd name="connsiteX1" fmla="*/ 251624 w 409697"/>
              <a:gd name="connsiteY1" fmla="*/ 3696 h 50748"/>
              <a:gd name="connsiteX2" fmla="*/ 406140 w 409697"/>
              <a:gd name="connsiteY2" fmla="*/ 50263 h 50748"/>
              <a:gd name="connsiteX3" fmla="*/ 342640 w 409697"/>
              <a:gd name="connsiteY3" fmla="*/ 26979 h 50748"/>
              <a:gd name="connsiteX4" fmla="*/ 147907 w 409697"/>
              <a:gd name="connsiteY4" fmla="*/ 10046 h 50748"/>
              <a:gd name="connsiteX5" fmla="*/ 1857 w 409697"/>
              <a:gd name="connsiteY5" fmla="*/ 3696 h 5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9697" h="50748">
                <a:moveTo>
                  <a:pt x="1857" y="3696"/>
                </a:moveTo>
                <a:cubicBezTo>
                  <a:pt x="19143" y="2638"/>
                  <a:pt x="184243" y="-4065"/>
                  <a:pt x="251624" y="3696"/>
                </a:cubicBezTo>
                <a:cubicBezTo>
                  <a:pt x="319005" y="11457"/>
                  <a:pt x="390971" y="46383"/>
                  <a:pt x="406140" y="50263"/>
                </a:cubicBezTo>
                <a:cubicBezTo>
                  <a:pt x="421309" y="54143"/>
                  <a:pt x="385679" y="33682"/>
                  <a:pt x="342640" y="26979"/>
                </a:cubicBezTo>
                <a:cubicBezTo>
                  <a:pt x="299601" y="20276"/>
                  <a:pt x="203646" y="13221"/>
                  <a:pt x="147907" y="10046"/>
                </a:cubicBezTo>
                <a:cubicBezTo>
                  <a:pt x="92168" y="6871"/>
                  <a:pt x="-15429" y="4754"/>
                  <a:pt x="1857" y="3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: 図形 1499">
            <a:extLst>
              <a:ext uri="{FF2B5EF4-FFF2-40B4-BE49-F238E27FC236}">
                <a16:creationId xmlns:a16="http://schemas.microsoft.com/office/drawing/2014/main" id="{A3621946-A890-4184-BA67-3DB9ED9405BA}"/>
              </a:ext>
            </a:extLst>
          </p:cNvPr>
          <p:cNvSpPr/>
          <p:nvPr/>
        </p:nvSpPr>
        <p:spPr>
          <a:xfrm>
            <a:off x="6443133" y="9372500"/>
            <a:ext cx="68500" cy="335263"/>
          </a:xfrm>
          <a:custGeom>
            <a:avLst/>
            <a:gdLst>
              <a:gd name="connsiteX0" fmla="*/ 31750 w 68500"/>
              <a:gd name="connsiteY0" fmla="*/ 100 h 335263"/>
              <a:gd name="connsiteX1" fmla="*/ 50800 w 68500"/>
              <a:gd name="connsiteY1" fmla="*/ 188483 h 335263"/>
              <a:gd name="connsiteX2" fmla="*/ 0 w 68500"/>
              <a:gd name="connsiteY2" fmla="*/ 334533 h 335263"/>
              <a:gd name="connsiteX3" fmla="*/ 50800 w 68500"/>
              <a:gd name="connsiteY3" fmla="*/ 241400 h 335263"/>
              <a:gd name="connsiteX4" fmla="*/ 67734 w 68500"/>
              <a:gd name="connsiteY4" fmla="*/ 163083 h 335263"/>
              <a:gd name="connsiteX5" fmla="*/ 31750 w 68500"/>
              <a:gd name="connsiteY5" fmla="*/ 100 h 33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00" h="335263">
                <a:moveTo>
                  <a:pt x="31750" y="100"/>
                </a:moveTo>
                <a:cubicBezTo>
                  <a:pt x="28928" y="4333"/>
                  <a:pt x="56092" y="132744"/>
                  <a:pt x="50800" y="188483"/>
                </a:cubicBezTo>
                <a:cubicBezTo>
                  <a:pt x="45508" y="244222"/>
                  <a:pt x="0" y="325714"/>
                  <a:pt x="0" y="334533"/>
                </a:cubicBezTo>
                <a:cubicBezTo>
                  <a:pt x="0" y="343352"/>
                  <a:pt x="39511" y="269975"/>
                  <a:pt x="50800" y="241400"/>
                </a:cubicBezTo>
                <a:cubicBezTo>
                  <a:pt x="62089" y="212825"/>
                  <a:pt x="71262" y="199066"/>
                  <a:pt x="67734" y="163083"/>
                </a:cubicBezTo>
                <a:cubicBezTo>
                  <a:pt x="64206" y="127100"/>
                  <a:pt x="34572" y="-4133"/>
                  <a:pt x="31750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: 図形 1500">
            <a:extLst>
              <a:ext uri="{FF2B5EF4-FFF2-40B4-BE49-F238E27FC236}">
                <a16:creationId xmlns:a16="http://schemas.microsoft.com/office/drawing/2014/main" id="{05370E3C-7CAC-45E2-AFB8-101D6BC88EC3}"/>
              </a:ext>
            </a:extLst>
          </p:cNvPr>
          <p:cNvSpPr/>
          <p:nvPr/>
        </p:nvSpPr>
        <p:spPr>
          <a:xfrm>
            <a:off x="5774081" y="9821278"/>
            <a:ext cx="405632" cy="265774"/>
          </a:xfrm>
          <a:custGeom>
            <a:avLst/>
            <a:gdLst>
              <a:gd name="connsiteX0" fmla="*/ 186 w 405632"/>
              <a:gd name="connsiteY0" fmla="*/ 55 h 265774"/>
              <a:gd name="connsiteX1" fmla="*/ 201269 w 405632"/>
              <a:gd name="connsiteY1" fmla="*/ 154572 h 265774"/>
              <a:gd name="connsiteX2" fmla="*/ 402352 w 405632"/>
              <a:gd name="connsiteY2" fmla="*/ 264639 h 265774"/>
              <a:gd name="connsiteX3" fmla="*/ 319802 w 405632"/>
              <a:gd name="connsiteY3" fmla="*/ 207489 h 265774"/>
              <a:gd name="connsiteX4" fmla="*/ 237252 w 405632"/>
              <a:gd name="connsiteY4" fmla="*/ 137639 h 265774"/>
              <a:gd name="connsiteX5" fmla="*/ 186 w 405632"/>
              <a:gd name="connsiteY5" fmla="*/ 55 h 26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632" h="265774">
                <a:moveTo>
                  <a:pt x="186" y="55"/>
                </a:moveTo>
                <a:cubicBezTo>
                  <a:pt x="-5811" y="2877"/>
                  <a:pt x="134241" y="110475"/>
                  <a:pt x="201269" y="154572"/>
                </a:cubicBezTo>
                <a:cubicBezTo>
                  <a:pt x="268297" y="198669"/>
                  <a:pt x="382597" y="255820"/>
                  <a:pt x="402352" y="264639"/>
                </a:cubicBezTo>
                <a:cubicBezTo>
                  <a:pt x="422107" y="273458"/>
                  <a:pt x="347319" y="228656"/>
                  <a:pt x="319802" y="207489"/>
                </a:cubicBezTo>
                <a:cubicBezTo>
                  <a:pt x="292285" y="186322"/>
                  <a:pt x="290169" y="171506"/>
                  <a:pt x="237252" y="137639"/>
                </a:cubicBezTo>
                <a:cubicBezTo>
                  <a:pt x="184335" y="103772"/>
                  <a:pt x="6183" y="-2767"/>
                  <a:pt x="186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: 図形 1501">
            <a:extLst>
              <a:ext uri="{FF2B5EF4-FFF2-40B4-BE49-F238E27FC236}">
                <a16:creationId xmlns:a16="http://schemas.microsoft.com/office/drawing/2014/main" id="{F7324353-4554-4B77-B512-47AC4A63A4E9}"/>
              </a:ext>
            </a:extLst>
          </p:cNvPr>
          <p:cNvSpPr/>
          <p:nvPr/>
        </p:nvSpPr>
        <p:spPr>
          <a:xfrm>
            <a:off x="6574696" y="9303704"/>
            <a:ext cx="659246" cy="816441"/>
          </a:xfrm>
          <a:custGeom>
            <a:avLst/>
            <a:gdLst>
              <a:gd name="connsiteX0" fmla="*/ 1787 w 659246"/>
              <a:gd name="connsiteY0" fmla="*/ 3279 h 816441"/>
              <a:gd name="connsiteX1" fmla="*/ 177471 w 659246"/>
              <a:gd name="connsiteY1" fmla="*/ 149329 h 816441"/>
              <a:gd name="connsiteX2" fmla="*/ 621971 w 659246"/>
              <a:gd name="connsiteY2" fmla="*/ 744113 h 816441"/>
              <a:gd name="connsiteX3" fmla="*/ 626204 w 659246"/>
              <a:gd name="connsiteY3" fmla="*/ 794913 h 816441"/>
              <a:gd name="connsiteX4" fmla="*/ 552121 w 659246"/>
              <a:gd name="connsiteY4" fmla="*/ 640396 h 816441"/>
              <a:gd name="connsiteX5" fmla="*/ 431471 w 659246"/>
              <a:gd name="connsiteY5" fmla="*/ 435079 h 816441"/>
              <a:gd name="connsiteX6" fmla="*/ 270604 w 659246"/>
              <a:gd name="connsiteY6" fmla="*/ 242463 h 816441"/>
              <a:gd name="connsiteX7" fmla="*/ 1787 w 659246"/>
              <a:gd name="connsiteY7" fmla="*/ 3279 h 81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9246" h="816441">
                <a:moveTo>
                  <a:pt x="1787" y="3279"/>
                </a:moveTo>
                <a:cubicBezTo>
                  <a:pt x="-13735" y="-12243"/>
                  <a:pt x="74107" y="25857"/>
                  <a:pt x="177471" y="149329"/>
                </a:cubicBezTo>
                <a:cubicBezTo>
                  <a:pt x="280835" y="272801"/>
                  <a:pt x="547182" y="636516"/>
                  <a:pt x="621971" y="744113"/>
                </a:cubicBezTo>
                <a:cubicBezTo>
                  <a:pt x="696760" y="851710"/>
                  <a:pt x="637846" y="812199"/>
                  <a:pt x="626204" y="794913"/>
                </a:cubicBezTo>
                <a:cubicBezTo>
                  <a:pt x="614562" y="777627"/>
                  <a:pt x="584577" y="700368"/>
                  <a:pt x="552121" y="640396"/>
                </a:cubicBezTo>
                <a:cubicBezTo>
                  <a:pt x="519666" y="580424"/>
                  <a:pt x="478390" y="501401"/>
                  <a:pt x="431471" y="435079"/>
                </a:cubicBezTo>
                <a:cubicBezTo>
                  <a:pt x="384552" y="368757"/>
                  <a:pt x="338690" y="314430"/>
                  <a:pt x="270604" y="242463"/>
                </a:cubicBezTo>
                <a:cubicBezTo>
                  <a:pt x="202518" y="170496"/>
                  <a:pt x="17309" y="18801"/>
                  <a:pt x="1787" y="3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: 図形 1502">
            <a:extLst>
              <a:ext uri="{FF2B5EF4-FFF2-40B4-BE49-F238E27FC236}">
                <a16:creationId xmlns:a16="http://schemas.microsoft.com/office/drawing/2014/main" id="{D4530A8F-4638-4C1A-AC46-7364C7993188}"/>
              </a:ext>
            </a:extLst>
          </p:cNvPr>
          <p:cNvSpPr/>
          <p:nvPr/>
        </p:nvSpPr>
        <p:spPr>
          <a:xfrm>
            <a:off x="6220606" y="10096496"/>
            <a:ext cx="441282" cy="490575"/>
          </a:xfrm>
          <a:custGeom>
            <a:avLst/>
            <a:gdLst>
              <a:gd name="connsiteX0" fmla="*/ 277 w 441282"/>
              <a:gd name="connsiteY0" fmla="*/ 4 h 490575"/>
              <a:gd name="connsiteX1" fmla="*/ 182311 w 441282"/>
              <a:gd name="connsiteY1" fmla="*/ 247654 h 490575"/>
              <a:gd name="connsiteX2" fmla="*/ 436311 w 441282"/>
              <a:gd name="connsiteY2" fmla="*/ 486837 h 490575"/>
              <a:gd name="connsiteX3" fmla="*/ 341061 w 441282"/>
              <a:gd name="connsiteY3" fmla="*/ 383121 h 490575"/>
              <a:gd name="connsiteX4" fmla="*/ 222527 w 441282"/>
              <a:gd name="connsiteY4" fmla="*/ 241304 h 490575"/>
              <a:gd name="connsiteX5" fmla="*/ 277 w 441282"/>
              <a:gd name="connsiteY5" fmla="*/ 4 h 4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282" h="490575">
                <a:moveTo>
                  <a:pt x="277" y="4"/>
                </a:moveTo>
                <a:cubicBezTo>
                  <a:pt x="-6426" y="1062"/>
                  <a:pt x="109639" y="166515"/>
                  <a:pt x="182311" y="247654"/>
                </a:cubicBezTo>
                <a:cubicBezTo>
                  <a:pt x="254983" y="328793"/>
                  <a:pt x="409853" y="464259"/>
                  <a:pt x="436311" y="486837"/>
                </a:cubicBezTo>
                <a:cubicBezTo>
                  <a:pt x="462769" y="509415"/>
                  <a:pt x="376692" y="424043"/>
                  <a:pt x="341061" y="383121"/>
                </a:cubicBezTo>
                <a:cubicBezTo>
                  <a:pt x="305430" y="342199"/>
                  <a:pt x="275797" y="301276"/>
                  <a:pt x="222527" y="241304"/>
                </a:cubicBezTo>
                <a:cubicBezTo>
                  <a:pt x="169258" y="181332"/>
                  <a:pt x="6980" y="-1054"/>
                  <a:pt x="27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: 図形 1503">
            <a:extLst>
              <a:ext uri="{FF2B5EF4-FFF2-40B4-BE49-F238E27FC236}">
                <a16:creationId xmlns:a16="http://schemas.microsoft.com/office/drawing/2014/main" id="{8BB3D96A-D96E-41FF-9CEA-866ABC6FD64C}"/>
              </a:ext>
            </a:extLst>
          </p:cNvPr>
          <p:cNvSpPr/>
          <p:nvPr/>
        </p:nvSpPr>
        <p:spPr>
          <a:xfrm>
            <a:off x="6623069" y="10103786"/>
            <a:ext cx="662584" cy="587507"/>
          </a:xfrm>
          <a:custGeom>
            <a:avLst/>
            <a:gdLst>
              <a:gd name="connsiteX0" fmla="*/ 596881 w 662584"/>
              <a:gd name="connsiteY0" fmla="*/ 3297 h 587507"/>
              <a:gd name="connsiteX1" fmla="*/ 656148 w 662584"/>
              <a:gd name="connsiteY1" fmla="*/ 221314 h 587507"/>
              <a:gd name="connsiteX2" fmla="*/ 567248 w 662584"/>
              <a:gd name="connsiteY2" fmla="*/ 464731 h 587507"/>
              <a:gd name="connsiteX3" fmla="*/ 465648 w 662584"/>
              <a:gd name="connsiteY3" fmla="*/ 513414 h 587507"/>
              <a:gd name="connsiteX4" fmla="*/ 294198 w 662584"/>
              <a:gd name="connsiteY4" fmla="*/ 562097 h 587507"/>
              <a:gd name="connsiteX5" fmla="*/ 184131 w 662584"/>
              <a:gd name="connsiteY5" fmla="*/ 553631 h 587507"/>
              <a:gd name="connsiteX6" fmla="*/ 2098 w 662584"/>
              <a:gd name="connsiteY6" fmla="*/ 468964 h 587507"/>
              <a:gd name="connsiteX7" fmla="*/ 315364 w 662584"/>
              <a:gd name="connsiteY7" fmla="*/ 587497 h 587507"/>
              <a:gd name="connsiteX8" fmla="*/ 603231 w 662584"/>
              <a:gd name="connsiteY8" fmla="*/ 473197 h 587507"/>
              <a:gd name="connsiteX9" fmla="*/ 662498 w 662584"/>
              <a:gd name="connsiteY9" fmla="*/ 115481 h 587507"/>
              <a:gd name="connsiteX10" fmla="*/ 596881 w 662584"/>
              <a:gd name="connsiteY10" fmla="*/ 3297 h 58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2584" h="587507">
                <a:moveTo>
                  <a:pt x="596881" y="3297"/>
                </a:moveTo>
                <a:cubicBezTo>
                  <a:pt x="595823" y="20936"/>
                  <a:pt x="661087" y="144408"/>
                  <a:pt x="656148" y="221314"/>
                </a:cubicBezTo>
                <a:cubicBezTo>
                  <a:pt x="651209" y="298220"/>
                  <a:pt x="598998" y="416048"/>
                  <a:pt x="567248" y="464731"/>
                </a:cubicBezTo>
                <a:cubicBezTo>
                  <a:pt x="535498" y="513414"/>
                  <a:pt x="511156" y="497186"/>
                  <a:pt x="465648" y="513414"/>
                </a:cubicBezTo>
                <a:cubicBezTo>
                  <a:pt x="420140" y="529642"/>
                  <a:pt x="341117" y="555394"/>
                  <a:pt x="294198" y="562097"/>
                </a:cubicBezTo>
                <a:cubicBezTo>
                  <a:pt x="247279" y="568800"/>
                  <a:pt x="232814" y="569153"/>
                  <a:pt x="184131" y="553631"/>
                </a:cubicBezTo>
                <a:cubicBezTo>
                  <a:pt x="135448" y="538109"/>
                  <a:pt x="-19774" y="463320"/>
                  <a:pt x="2098" y="468964"/>
                </a:cubicBezTo>
                <a:cubicBezTo>
                  <a:pt x="23970" y="474608"/>
                  <a:pt x="215175" y="586792"/>
                  <a:pt x="315364" y="587497"/>
                </a:cubicBezTo>
                <a:cubicBezTo>
                  <a:pt x="415553" y="588202"/>
                  <a:pt x="545375" y="551866"/>
                  <a:pt x="603231" y="473197"/>
                </a:cubicBezTo>
                <a:cubicBezTo>
                  <a:pt x="661087" y="394528"/>
                  <a:pt x="659676" y="189917"/>
                  <a:pt x="662498" y="115481"/>
                </a:cubicBezTo>
                <a:cubicBezTo>
                  <a:pt x="665320" y="41045"/>
                  <a:pt x="597939" y="-14342"/>
                  <a:pt x="596881" y="3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: 図形 1504">
            <a:extLst>
              <a:ext uri="{FF2B5EF4-FFF2-40B4-BE49-F238E27FC236}">
                <a16:creationId xmlns:a16="http://schemas.microsoft.com/office/drawing/2014/main" id="{E6347549-2F43-4D10-B6E4-34F79A4FB21E}"/>
              </a:ext>
            </a:extLst>
          </p:cNvPr>
          <p:cNvSpPr/>
          <p:nvPr/>
        </p:nvSpPr>
        <p:spPr>
          <a:xfrm>
            <a:off x="7279377" y="10188156"/>
            <a:ext cx="129897" cy="270893"/>
          </a:xfrm>
          <a:custGeom>
            <a:avLst/>
            <a:gdLst>
              <a:gd name="connsiteX0" fmla="*/ 1956 w 129897"/>
              <a:gd name="connsiteY0" fmla="*/ 1477 h 270893"/>
              <a:gd name="connsiteX1" fmla="*/ 128956 w 129897"/>
              <a:gd name="connsiteY1" fmla="*/ 266061 h 270893"/>
              <a:gd name="connsiteX2" fmla="*/ 56990 w 129897"/>
              <a:gd name="connsiteY2" fmla="*/ 162344 h 270893"/>
              <a:gd name="connsiteX3" fmla="*/ 1956 w 129897"/>
              <a:gd name="connsiteY3" fmla="*/ 1477 h 27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897" h="270893">
                <a:moveTo>
                  <a:pt x="1956" y="1477"/>
                </a:moveTo>
                <a:cubicBezTo>
                  <a:pt x="13950" y="18763"/>
                  <a:pt x="119784" y="239250"/>
                  <a:pt x="128956" y="266061"/>
                </a:cubicBezTo>
                <a:cubicBezTo>
                  <a:pt x="138128" y="292872"/>
                  <a:pt x="77804" y="201150"/>
                  <a:pt x="56990" y="162344"/>
                </a:cubicBezTo>
                <a:cubicBezTo>
                  <a:pt x="36176" y="123538"/>
                  <a:pt x="-10038" y="-15809"/>
                  <a:pt x="1956" y="1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: 図形 1505">
            <a:extLst>
              <a:ext uri="{FF2B5EF4-FFF2-40B4-BE49-F238E27FC236}">
                <a16:creationId xmlns:a16="http://schemas.microsoft.com/office/drawing/2014/main" id="{375CA44F-7611-4E8E-9C30-F45D5C724BF7}"/>
              </a:ext>
            </a:extLst>
          </p:cNvPr>
          <p:cNvSpPr/>
          <p:nvPr/>
        </p:nvSpPr>
        <p:spPr>
          <a:xfrm>
            <a:off x="6599684" y="10557890"/>
            <a:ext cx="343492" cy="262677"/>
          </a:xfrm>
          <a:custGeom>
            <a:avLst/>
            <a:gdLst>
              <a:gd name="connsiteX0" fmla="*/ 83 w 343492"/>
              <a:gd name="connsiteY0" fmla="*/ 43 h 262677"/>
              <a:gd name="connsiteX1" fmla="*/ 239266 w 343492"/>
              <a:gd name="connsiteY1" fmla="*/ 188427 h 262677"/>
              <a:gd name="connsiteX2" fmla="*/ 342983 w 343492"/>
              <a:gd name="connsiteY2" fmla="*/ 262510 h 262677"/>
              <a:gd name="connsiteX3" fmla="*/ 266783 w 343492"/>
              <a:gd name="connsiteY3" fmla="*/ 171493 h 262677"/>
              <a:gd name="connsiteX4" fmla="*/ 83 w 343492"/>
              <a:gd name="connsiteY4" fmla="*/ 43 h 26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492" h="262677">
                <a:moveTo>
                  <a:pt x="83" y="43"/>
                </a:moveTo>
                <a:cubicBezTo>
                  <a:pt x="-4503" y="2865"/>
                  <a:pt x="182116" y="144683"/>
                  <a:pt x="239266" y="188427"/>
                </a:cubicBezTo>
                <a:cubicBezTo>
                  <a:pt x="296416" y="232172"/>
                  <a:pt x="338397" y="265332"/>
                  <a:pt x="342983" y="262510"/>
                </a:cubicBezTo>
                <a:cubicBezTo>
                  <a:pt x="347569" y="259688"/>
                  <a:pt x="321111" y="209946"/>
                  <a:pt x="266783" y="171493"/>
                </a:cubicBezTo>
                <a:cubicBezTo>
                  <a:pt x="212455" y="133040"/>
                  <a:pt x="4669" y="-2779"/>
                  <a:pt x="83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: 図形 1506">
            <a:extLst>
              <a:ext uri="{FF2B5EF4-FFF2-40B4-BE49-F238E27FC236}">
                <a16:creationId xmlns:a16="http://schemas.microsoft.com/office/drawing/2014/main" id="{26289B1D-B7B2-44A3-9435-5949EDFD14EF}"/>
              </a:ext>
            </a:extLst>
          </p:cNvPr>
          <p:cNvSpPr/>
          <p:nvPr/>
        </p:nvSpPr>
        <p:spPr>
          <a:xfrm>
            <a:off x="6935842" y="10437279"/>
            <a:ext cx="470154" cy="418496"/>
          </a:xfrm>
          <a:custGeom>
            <a:avLst/>
            <a:gdLst>
              <a:gd name="connsiteX0" fmla="*/ 466141 w 470154"/>
              <a:gd name="connsiteY0" fmla="*/ 4 h 418496"/>
              <a:gd name="connsiteX1" fmla="*/ 447091 w 470154"/>
              <a:gd name="connsiteY1" fmla="*/ 254004 h 418496"/>
              <a:gd name="connsiteX2" fmla="*/ 366658 w 470154"/>
              <a:gd name="connsiteY2" fmla="*/ 345021 h 418496"/>
              <a:gd name="connsiteX3" fmla="*/ 262941 w 470154"/>
              <a:gd name="connsiteY3" fmla="*/ 391588 h 418496"/>
              <a:gd name="connsiteX4" fmla="*/ 475 w 470154"/>
              <a:gd name="connsiteY4" fmla="*/ 400054 h 418496"/>
              <a:gd name="connsiteX5" fmla="*/ 203675 w 470154"/>
              <a:gd name="connsiteY5" fmla="*/ 416988 h 418496"/>
              <a:gd name="connsiteX6" fmla="*/ 400525 w 470154"/>
              <a:gd name="connsiteY6" fmla="*/ 357721 h 418496"/>
              <a:gd name="connsiteX7" fmla="*/ 461908 w 470154"/>
              <a:gd name="connsiteY7" fmla="*/ 260354 h 418496"/>
              <a:gd name="connsiteX8" fmla="*/ 466141 w 470154"/>
              <a:gd name="connsiteY8" fmla="*/ 4 h 41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0154" h="418496">
                <a:moveTo>
                  <a:pt x="466141" y="4"/>
                </a:moveTo>
                <a:cubicBezTo>
                  <a:pt x="463671" y="-1054"/>
                  <a:pt x="463671" y="196501"/>
                  <a:pt x="447091" y="254004"/>
                </a:cubicBezTo>
                <a:cubicBezTo>
                  <a:pt x="430510" y="311507"/>
                  <a:pt x="397350" y="322090"/>
                  <a:pt x="366658" y="345021"/>
                </a:cubicBezTo>
                <a:cubicBezTo>
                  <a:pt x="335966" y="367952"/>
                  <a:pt x="323971" y="382416"/>
                  <a:pt x="262941" y="391588"/>
                </a:cubicBezTo>
                <a:cubicBezTo>
                  <a:pt x="201911" y="400760"/>
                  <a:pt x="10353" y="395821"/>
                  <a:pt x="475" y="400054"/>
                </a:cubicBezTo>
                <a:cubicBezTo>
                  <a:pt x="-9403" y="404287"/>
                  <a:pt x="137000" y="424044"/>
                  <a:pt x="203675" y="416988"/>
                </a:cubicBezTo>
                <a:cubicBezTo>
                  <a:pt x="270350" y="409933"/>
                  <a:pt x="357486" y="383827"/>
                  <a:pt x="400525" y="357721"/>
                </a:cubicBezTo>
                <a:cubicBezTo>
                  <a:pt x="443564" y="331615"/>
                  <a:pt x="448150" y="317151"/>
                  <a:pt x="461908" y="260354"/>
                </a:cubicBezTo>
                <a:cubicBezTo>
                  <a:pt x="475666" y="203557"/>
                  <a:pt x="468611" y="1062"/>
                  <a:pt x="46614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: 図形 1507">
            <a:extLst>
              <a:ext uri="{FF2B5EF4-FFF2-40B4-BE49-F238E27FC236}">
                <a16:creationId xmlns:a16="http://schemas.microsoft.com/office/drawing/2014/main" id="{F9C3E4CE-31DA-4A14-8C8A-705926B4A72E}"/>
              </a:ext>
            </a:extLst>
          </p:cNvPr>
          <p:cNvSpPr/>
          <p:nvPr/>
        </p:nvSpPr>
        <p:spPr>
          <a:xfrm>
            <a:off x="6918710" y="10430572"/>
            <a:ext cx="557303" cy="481261"/>
          </a:xfrm>
          <a:custGeom>
            <a:avLst/>
            <a:gdLst>
              <a:gd name="connsiteX0" fmla="*/ 481157 w 557303"/>
              <a:gd name="connsiteY0" fmla="*/ 361 h 481261"/>
              <a:gd name="connsiteX1" fmla="*/ 546773 w 557303"/>
              <a:gd name="connsiteY1" fmla="*/ 99845 h 481261"/>
              <a:gd name="connsiteX2" fmla="*/ 551007 w 557303"/>
              <a:gd name="connsiteY2" fmla="*/ 260711 h 481261"/>
              <a:gd name="connsiteX3" fmla="*/ 485390 w 557303"/>
              <a:gd name="connsiteY3" fmla="*/ 400411 h 481261"/>
              <a:gd name="connsiteX4" fmla="*/ 328757 w 557303"/>
              <a:gd name="connsiteY4" fmla="*/ 472378 h 481261"/>
              <a:gd name="connsiteX5" fmla="*/ 165773 w 557303"/>
              <a:gd name="connsiteY5" fmla="*/ 478728 h 481261"/>
              <a:gd name="connsiteX6" fmla="*/ 87457 w 557303"/>
              <a:gd name="connsiteY6" fmla="*/ 459678 h 481261"/>
              <a:gd name="connsiteX7" fmla="*/ 673 w 557303"/>
              <a:gd name="connsiteY7" fmla="*/ 400411 h 481261"/>
              <a:gd name="connsiteX8" fmla="*/ 136140 w 557303"/>
              <a:gd name="connsiteY8" fmla="*/ 459678 h 481261"/>
              <a:gd name="connsiteX9" fmla="*/ 273723 w 557303"/>
              <a:gd name="connsiteY9" fmla="*/ 461795 h 481261"/>
              <a:gd name="connsiteX10" fmla="*/ 445173 w 557303"/>
              <a:gd name="connsiteY10" fmla="*/ 415228 h 481261"/>
              <a:gd name="connsiteX11" fmla="*/ 534073 w 557303"/>
              <a:gd name="connsiteY11" fmla="*/ 288228 h 481261"/>
              <a:gd name="connsiteX12" fmla="*/ 544657 w 557303"/>
              <a:gd name="connsiteY12" fmla="*/ 133711 h 481261"/>
              <a:gd name="connsiteX13" fmla="*/ 481157 w 557303"/>
              <a:gd name="connsiteY13" fmla="*/ 361 h 48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7303" h="481261">
                <a:moveTo>
                  <a:pt x="481157" y="361"/>
                </a:moveTo>
                <a:cubicBezTo>
                  <a:pt x="481510" y="-5283"/>
                  <a:pt x="535131" y="56453"/>
                  <a:pt x="546773" y="99845"/>
                </a:cubicBezTo>
                <a:cubicBezTo>
                  <a:pt x="558415" y="143237"/>
                  <a:pt x="561238" y="210617"/>
                  <a:pt x="551007" y="260711"/>
                </a:cubicBezTo>
                <a:cubicBezTo>
                  <a:pt x="540777" y="310805"/>
                  <a:pt x="522432" y="365133"/>
                  <a:pt x="485390" y="400411"/>
                </a:cubicBezTo>
                <a:cubicBezTo>
                  <a:pt x="448348" y="435689"/>
                  <a:pt x="382026" y="459325"/>
                  <a:pt x="328757" y="472378"/>
                </a:cubicBezTo>
                <a:cubicBezTo>
                  <a:pt x="275488" y="485431"/>
                  <a:pt x="205990" y="480845"/>
                  <a:pt x="165773" y="478728"/>
                </a:cubicBezTo>
                <a:cubicBezTo>
                  <a:pt x="125556" y="476611"/>
                  <a:pt x="114974" y="472731"/>
                  <a:pt x="87457" y="459678"/>
                </a:cubicBezTo>
                <a:cubicBezTo>
                  <a:pt x="59940" y="446625"/>
                  <a:pt x="-7441" y="400411"/>
                  <a:pt x="673" y="400411"/>
                </a:cubicBezTo>
                <a:cubicBezTo>
                  <a:pt x="8787" y="400411"/>
                  <a:pt x="90632" y="449447"/>
                  <a:pt x="136140" y="459678"/>
                </a:cubicBezTo>
                <a:cubicBezTo>
                  <a:pt x="181648" y="469909"/>
                  <a:pt x="222217" y="469203"/>
                  <a:pt x="273723" y="461795"/>
                </a:cubicBezTo>
                <a:cubicBezTo>
                  <a:pt x="325228" y="454387"/>
                  <a:pt x="401781" y="444156"/>
                  <a:pt x="445173" y="415228"/>
                </a:cubicBezTo>
                <a:cubicBezTo>
                  <a:pt x="488565" y="386300"/>
                  <a:pt x="517492" y="335147"/>
                  <a:pt x="534073" y="288228"/>
                </a:cubicBezTo>
                <a:cubicBezTo>
                  <a:pt x="550654" y="241309"/>
                  <a:pt x="550654" y="177103"/>
                  <a:pt x="544657" y="133711"/>
                </a:cubicBezTo>
                <a:cubicBezTo>
                  <a:pt x="538660" y="90319"/>
                  <a:pt x="480804" y="6005"/>
                  <a:pt x="481157" y="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: 図形 1508">
            <a:extLst>
              <a:ext uri="{FF2B5EF4-FFF2-40B4-BE49-F238E27FC236}">
                <a16:creationId xmlns:a16="http://schemas.microsoft.com/office/drawing/2014/main" id="{900EED0C-0420-477F-8279-44C0425B4109}"/>
              </a:ext>
            </a:extLst>
          </p:cNvPr>
          <p:cNvSpPr/>
          <p:nvPr/>
        </p:nvSpPr>
        <p:spPr>
          <a:xfrm>
            <a:off x="7034781" y="10578251"/>
            <a:ext cx="464610" cy="380883"/>
          </a:xfrm>
          <a:custGeom>
            <a:avLst/>
            <a:gdLst>
              <a:gd name="connsiteX0" fmla="*/ 464569 w 464610"/>
              <a:gd name="connsiteY0" fmla="*/ 2966 h 380883"/>
              <a:gd name="connsiteX1" fmla="*/ 441286 w 464610"/>
              <a:gd name="connsiteY1" fmla="*/ 233682 h 380883"/>
              <a:gd name="connsiteX2" fmla="*/ 367202 w 464610"/>
              <a:gd name="connsiteY2" fmla="*/ 318349 h 380883"/>
              <a:gd name="connsiteX3" fmla="*/ 248669 w 464610"/>
              <a:gd name="connsiteY3" fmla="*/ 367032 h 380883"/>
              <a:gd name="connsiteX4" fmla="*/ 121669 w 464610"/>
              <a:gd name="connsiteY4" fmla="*/ 379732 h 380883"/>
              <a:gd name="connsiteX5" fmla="*/ 1019 w 464610"/>
              <a:gd name="connsiteY5" fmla="*/ 343749 h 380883"/>
              <a:gd name="connsiteX6" fmla="*/ 191519 w 464610"/>
              <a:gd name="connsiteY6" fmla="*/ 371266 h 380883"/>
              <a:gd name="connsiteX7" fmla="*/ 403186 w 464610"/>
              <a:gd name="connsiteY7" fmla="*/ 284482 h 380883"/>
              <a:gd name="connsiteX8" fmla="*/ 445519 w 464610"/>
              <a:gd name="connsiteY8" fmla="*/ 115149 h 380883"/>
              <a:gd name="connsiteX9" fmla="*/ 464569 w 464610"/>
              <a:gd name="connsiteY9" fmla="*/ 2966 h 38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4610" h="380883">
                <a:moveTo>
                  <a:pt x="464569" y="2966"/>
                </a:moveTo>
                <a:cubicBezTo>
                  <a:pt x="463864" y="22721"/>
                  <a:pt x="457514" y="181118"/>
                  <a:pt x="441286" y="233682"/>
                </a:cubicBezTo>
                <a:cubicBezTo>
                  <a:pt x="425058" y="286246"/>
                  <a:pt x="399305" y="296124"/>
                  <a:pt x="367202" y="318349"/>
                </a:cubicBezTo>
                <a:cubicBezTo>
                  <a:pt x="335099" y="340574"/>
                  <a:pt x="289591" y="356802"/>
                  <a:pt x="248669" y="367032"/>
                </a:cubicBezTo>
                <a:cubicBezTo>
                  <a:pt x="207747" y="377262"/>
                  <a:pt x="162944" y="383612"/>
                  <a:pt x="121669" y="379732"/>
                </a:cubicBezTo>
                <a:cubicBezTo>
                  <a:pt x="80394" y="375852"/>
                  <a:pt x="-10623" y="345160"/>
                  <a:pt x="1019" y="343749"/>
                </a:cubicBezTo>
                <a:cubicBezTo>
                  <a:pt x="12661" y="342338"/>
                  <a:pt x="124491" y="381144"/>
                  <a:pt x="191519" y="371266"/>
                </a:cubicBezTo>
                <a:cubicBezTo>
                  <a:pt x="258547" y="361388"/>
                  <a:pt x="360853" y="327168"/>
                  <a:pt x="403186" y="284482"/>
                </a:cubicBezTo>
                <a:cubicBezTo>
                  <a:pt x="445519" y="241796"/>
                  <a:pt x="434230" y="163480"/>
                  <a:pt x="445519" y="115149"/>
                </a:cubicBezTo>
                <a:cubicBezTo>
                  <a:pt x="456808" y="66818"/>
                  <a:pt x="465274" y="-16789"/>
                  <a:pt x="464569" y="2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: 図形 1509">
            <a:extLst>
              <a:ext uri="{FF2B5EF4-FFF2-40B4-BE49-F238E27FC236}">
                <a16:creationId xmlns:a16="http://schemas.microsoft.com/office/drawing/2014/main" id="{52466FBC-837A-4001-B097-38B6046FB0EB}"/>
              </a:ext>
            </a:extLst>
          </p:cNvPr>
          <p:cNvSpPr/>
          <p:nvPr/>
        </p:nvSpPr>
        <p:spPr>
          <a:xfrm>
            <a:off x="7043524" y="10576973"/>
            <a:ext cx="536312" cy="427236"/>
          </a:xfrm>
          <a:custGeom>
            <a:avLst/>
            <a:gdLst>
              <a:gd name="connsiteX0" fmla="*/ 460059 w 536312"/>
              <a:gd name="connsiteY0" fmla="*/ 10 h 427236"/>
              <a:gd name="connsiteX1" fmla="*/ 498159 w 536312"/>
              <a:gd name="connsiteY1" fmla="*/ 110077 h 427236"/>
              <a:gd name="connsiteX2" fmla="*/ 536259 w 536312"/>
              <a:gd name="connsiteY2" fmla="*/ 175694 h 427236"/>
              <a:gd name="connsiteX3" fmla="*/ 489693 w 536312"/>
              <a:gd name="connsiteY3" fmla="*/ 273060 h 427236"/>
              <a:gd name="connsiteX4" fmla="*/ 383859 w 536312"/>
              <a:gd name="connsiteY4" fmla="*/ 378894 h 427236"/>
              <a:gd name="connsiteX5" fmla="*/ 275909 w 536312"/>
              <a:gd name="connsiteY5" fmla="*/ 416994 h 427236"/>
              <a:gd name="connsiteX6" fmla="*/ 121393 w 536312"/>
              <a:gd name="connsiteY6" fmla="*/ 397944 h 427236"/>
              <a:gd name="connsiteX7" fmla="*/ 743 w 536312"/>
              <a:gd name="connsiteY7" fmla="*/ 357727 h 427236"/>
              <a:gd name="connsiteX8" fmla="*/ 178543 w 536312"/>
              <a:gd name="connsiteY8" fmla="*/ 423344 h 427236"/>
              <a:gd name="connsiteX9" fmla="*/ 311893 w 536312"/>
              <a:gd name="connsiteY9" fmla="*/ 412760 h 427236"/>
              <a:gd name="connsiteX10" fmla="*/ 432543 w 536312"/>
              <a:gd name="connsiteY10" fmla="*/ 355610 h 427236"/>
              <a:gd name="connsiteX11" fmla="*/ 517209 w 536312"/>
              <a:gd name="connsiteY11" fmla="*/ 215910 h 427236"/>
              <a:gd name="connsiteX12" fmla="*/ 510859 w 536312"/>
              <a:gd name="connsiteY12" fmla="*/ 116427 h 427236"/>
              <a:gd name="connsiteX13" fmla="*/ 460059 w 536312"/>
              <a:gd name="connsiteY13" fmla="*/ 10 h 42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6312" h="427236">
                <a:moveTo>
                  <a:pt x="460059" y="10"/>
                </a:moveTo>
                <a:cubicBezTo>
                  <a:pt x="457942" y="-1048"/>
                  <a:pt x="485459" y="80796"/>
                  <a:pt x="498159" y="110077"/>
                </a:cubicBezTo>
                <a:cubicBezTo>
                  <a:pt x="510859" y="139358"/>
                  <a:pt x="537670" y="148530"/>
                  <a:pt x="536259" y="175694"/>
                </a:cubicBezTo>
                <a:cubicBezTo>
                  <a:pt x="534848" y="202858"/>
                  <a:pt x="515093" y="239193"/>
                  <a:pt x="489693" y="273060"/>
                </a:cubicBezTo>
                <a:cubicBezTo>
                  <a:pt x="464293" y="306927"/>
                  <a:pt x="419490" y="354905"/>
                  <a:pt x="383859" y="378894"/>
                </a:cubicBezTo>
                <a:cubicBezTo>
                  <a:pt x="348228" y="402883"/>
                  <a:pt x="319653" y="413819"/>
                  <a:pt x="275909" y="416994"/>
                </a:cubicBezTo>
                <a:cubicBezTo>
                  <a:pt x="232165" y="420169"/>
                  <a:pt x="167254" y="407822"/>
                  <a:pt x="121393" y="397944"/>
                </a:cubicBezTo>
                <a:cubicBezTo>
                  <a:pt x="75532" y="388066"/>
                  <a:pt x="-8782" y="353494"/>
                  <a:pt x="743" y="357727"/>
                </a:cubicBezTo>
                <a:cubicBezTo>
                  <a:pt x="10268" y="361960"/>
                  <a:pt x="126685" y="414172"/>
                  <a:pt x="178543" y="423344"/>
                </a:cubicBezTo>
                <a:cubicBezTo>
                  <a:pt x="230401" y="432516"/>
                  <a:pt x="269560" y="424049"/>
                  <a:pt x="311893" y="412760"/>
                </a:cubicBezTo>
                <a:cubicBezTo>
                  <a:pt x="354226" y="401471"/>
                  <a:pt x="398324" y="388418"/>
                  <a:pt x="432543" y="355610"/>
                </a:cubicBezTo>
                <a:cubicBezTo>
                  <a:pt x="466762" y="322802"/>
                  <a:pt x="504156" y="255774"/>
                  <a:pt x="517209" y="215910"/>
                </a:cubicBezTo>
                <a:cubicBezTo>
                  <a:pt x="530262" y="176046"/>
                  <a:pt x="517562" y="149941"/>
                  <a:pt x="510859" y="116427"/>
                </a:cubicBezTo>
                <a:cubicBezTo>
                  <a:pt x="504156" y="82913"/>
                  <a:pt x="462176" y="1068"/>
                  <a:pt x="46005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: 図形 1510">
            <a:extLst>
              <a:ext uri="{FF2B5EF4-FFF2-40B4-BE49-F238E27FC236}">
                <a16:creationId xmlns:a16="http://schemas.microsoft.com/office/drawing/2014/main" id="{5890088E-C67D-48A2-874F-1387EC1413B1}"/>
              </a:ext>
            </a:extLst>
          </p:cNvPr>
          <p:cNvSpPr/>
          <p:nvPr/>
        </p:nvSpPr>
        <p:spPr>
          <a:xfrm>
            <a:off x="6985404" y="10879372"/>
            <a:ext cx="444041" cy="207916"/>
          </a:xfrm>
          <a:custGeom>
            <a:avLst/>
            <a:gdLst>
              <a:gd name="connsiteX0" fmla="*/ 3829 w 444041"/>
              <a:gd name="connsiteY0" fmla="*/ 295 h 207916"/>
              <a:gd name="connsiteX1" fmla="*/ 118129 w 444041"/>
              <a:gd name="connsiteY1" fmla="*/ 135761 h 207916"/>
              <a:gd name="connsiteX2" fmla="*/ 247246 w 444041"/>
              <a:gd name="connsiteY2" fmla="*/ 197145 h 207916"/>
              <a:gd name="connsiteX3" fmla="*/ 441979 w 444041"/>
              <a:gd name="connsiteY3" fmla="*/ 207728 h 207916"/>
              <a:gd name="connsiteX4" fmla="*/ 344613 w 444041"/>
              <a:gd name="connsiteY4" fmla="*/ 195028 h 207916"/>
              <a:gd name="connsiteX5" fmla="*/ 264179 w 444041"/>
              <a:gd name="connsiteY5" fmla="*/ 175978 h 207916"/>
              <a:gd name="connsiteX6" fmla="*/ 3829 w 444041"/>
              <a:gd name="connsiteY6" fmla="*/ 295 h 20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041" h="207916">
                <a:moveTo>
                  <a:pt x="3829" y="295"/>
                </a:moveTo>
                <a:cubicBezTo>
                  <a:pt x="-20513" y="-6408"/>
                  <a:pt x="77560" y="102953"/>
                  <a:pt x="118129" y="135761"/>
                </a:cubicBezTo>
                <a:cubicBezTo>
                  <a:pt x="158698" y="168569"/>
                  <a:pt x="193271" y="185151"/>
                  <a:pt x="247246" y="197145"/>
                </a:cubicBezTo>
                <a:cubicBezTo>
                  <a:pt x="301221" y="209139"/>
                  <a:pt x="425751" y="208081"/>
                  <a:pt x="441979" y="207728"/>
                </a:cubicBezTo>
                <a:cubicBezTo>
                  <a:pt x="458207" y="207375"/>
                  <a:pt x="374246" y="200320"/>
                  <a:pt x="344613" y="195028"/>
                </a:cubicBezTo>
                <a:cubicBezTo>
                  <a:pt x="314980" y="189736"/>
                  <a:pt x="317096" y="202436"/>
                  <a:pt x="264179" y="175978"/>
                </a:cubicBezTo>
                <a:cubicBezTo>
                  <a:pt x="211262" y="149520"/>
                  <a:pt x="28171" y="6998"/>
                  <a:pt x="3829" y="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: 図形 1511">
            <a:extLst>
              <a:ext uri="{FF2B5EF4-FFF2-40B4-BE49-F238E27FC236}">
                <a16:creationId xmlns:a16="http://schemas.microsoft.com/office/drawing/2014/main" id="{EB2D5C54-DBB7-4665-9C17-44EC10CE371B}"/>
              </a:ext>
            </a:extLst>
          </p:cNvPr>
          <p:cNvSpPr/>
          <p:nvPr/>
        </p:nvSpPr>
        <p:spPr>
          <a:xfrm>
            <a:off x="7452501" y="10743818"/>
            <a:ext cx="146819" cy="350285"/>
          </a:xfrm>
          <a:custGeom>
            <a:avLst/>
            <a:gdLst>
              <a:gd name="connsiteX0" fmla="*/ 146332 w 146819"/>
              <a:gd name="connsiteY0" fmla="*/ 382 h 350285"/>
              <a:gd name="connsiteX1" fmla="*/ 127282 w 146819"/>
              <a:gd name="connsiteY1" fmla="*/ 76582 h 350285"/>
              <a:gd name="connsiteX2" fmla="*/ 131516 w 146819"/>
              <a:gd name="connsiteY2" fmla="*/ 184532 h 350285"/>
              <a:gd name="connsiteX3" fmla="*/ 95532 w 146819"/>
              <a:gd name="connsiteY3" fmla="*/ 248032 h 350285"/>
              <a:gd name="connsiteX4" fmla="*/ 282 w 146819"/>
              <a:gd name="connsiteY4" fmla="*/ 349632 h 350285"/>
              <a:gd name="connsiteX5" fmla="*/ 68016 w 146819"/>
              <a:gd name="connsiteY5" fmla="*/ 288249 h 350285"/>
              <a:gd name="connsiteX6" fmla="*/ 118816 w 146819"/>
              <a:gd name="connsiteY6" fmla="*/ 220515 h 350285"/>
              <a:gd name="connsiteX7" fmla="*/ 103999 w 146819"/>
              <a:gd name="connsiteY7" fmla="*/ 108332 h 350285"/>
              <a:gd name="connsiteX8" fmla="*/ 146332 w 146819"/>
              <a:gd name="connsiteY8" fmla="*/ 382 h 35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19" h="350285">
                <a:moveTo>
                  <a:pt x="146332" y="382"/>
                </a:moveTo>
                <a:cubicBezTo>
                  <a:pt x="150212" y="-4910"/>
                  <a:pt x="129751" y="45890"/>
                  <a:pt x="127282" y="76582"/>
                </a:cubicBezTo>
                <a:cubicBezTo>
                  <a:pt x="124813" y="107274"/>
                  <a:pt x="136808" y="155957"/>
                  <a:pt x="131516" y="184532"/>
                </a:cubicBezTo>
                <a:cubicBezTo>
                  <a:pt x="126224" y="213107"/>
                  <a:pt x="117404" y="220515"/>
                  <a:pt x="95532" y="248032"/>
                </a:cubicBezTo>
                <a:cubicBezTo>
                  <a:pt x="73660" y="275549"/>
                  <a:pt x="4868" y="342929"/>
                  <a:pt x="282" y="349632"/>
                </a:cubicBezTo>
                <a:cubicBezTo>
                  <a:pt x="-4304" y="356335"/>
                  <a:pt x="48260" y="309768"/>
                  <a:pt x="68016" y="288249"/>
                </a:cubicBezTo>
                <a:cubicBezTo>
                  <a:pt x="87772" y="266730"/>
                  <a:pt x="112819" y="250501"/>
                  <a:pt x="118816" y="220515"/>
                </a:cubicBezTo>
                <a:cubicBezTo>
                  <a:pt x="124813" y="190529"/>
                  <a:pt x="99060" y="141140"/>
                  <a:pt x="103999" y="108332"/>
                </a:cubicBezTo>
                <a:cubicBezTo>
                  <a:pt x="108938" y="75524"/>
                  <a:pt x="142452" y="5674"/>
                  <a:pt x="146332" y="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: 図形 1512">
            <a:extLst>
              <a:ext uri="{FF2B5EF4-FFF2-40B4-BE49-F238E27FC236}">
                <a16:creationId xmlns:a16="http://schemas.microsoft.com/office/drawing/2014/main" id="{E4D687D4-EFE7-42AA-84F7-C1812B1F0D56}"/>
              </a:ext>
            </a:extLst>
          </p:cNvPr>
          <p:cNvSpPr/>
          <p:nvPr/>
        </p:nvSpPr>
        <p:spPr>
          <a:xfrm>
            <a:off x="7160606" y="11023978"/>
            <a:ext cx="109309" cy="146938"/>
          </a:xfrm>
          <a:custGeom>
            <a:avLst/>
            <a:gdLst>
              <a:gd name="connsiteX0" fmla="*/ 77 w 109309"/>
              <a:gd name="connsiteY0" fmla="*/ 1739 h 146938"/>
              <a:gd name="connsiteX1" fmla="*/ 103794 w 109309"/>
              <a:gd name="connsiteY1" fmla="*/ 145672 h 146938"/>
              <a:gd name="connsiteX2" fmla="*/ 86861 w 109309"/>
              <a:gd name="connsiteY2" fmla="*/ 69472 h 146938"/>
              <a:gd name="connsiteX3" fmla="*/ 77 w 109309"/>
              <a:gd name="connsiteY3" fmla="*/ 1739 h 14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309" h="146938">
                <a:moveTo>
                  <a:pt x="77" y="1739"/>
                </a:moveTo>
                <a:cubicBezTo>
                  <a:pt x="2899" y="14439"/>
                  <a:pt x="89330" y="134383"/>
                  <a:pt x="103794" y="145672"/>
                </a:cubicBezTo>
                <a:cubicBezTo>
                  <a:pt x="118258" y="156961"/>
                  <a:pt x="101325" y="89580"/>
                  <a:pt x="86861" y="69472"/>
                </a:cubicBezTo>
                <a:cubicBezTo>
                  <a:pt x="72397" y="49364"/>
                  <a:pt x="-2745" y="-10961"/>
                  <a:pt x="77" y="1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: 図形 1513">
            <a:extLst>
              <a:ext uri="{FF2B5EF4-FFF2-40B4-BE49-F238E27FC236}">
                <a16:creationId xmlns:a16="http://schemas.microsoft.com/office/drawing/2014/main" id="{2EE898C6-3505-4E7F-90C2-E09E942813FE}"/>
              </a:ext>
            </a:extLst>
          </p:cNvPr>
          <p:cNvSpPr/>
          <p:nvPr/>
        </p:nvSpPr>
        <p:spPr>
          <a:xfrm>
            <a:off x="6806654" y="10800800"/>
            <a:ext cx="86066" cy="125245"/>
          </a:xfrm>
          <a:custGeom>
            <a:avLst/>
            <a:gdLst>
              <a:gd name="connsiteX0" fmla="*/ 84684 w 86066"/>
              <a:gd name="connsiteY0" fmla="*/ 550 h 125245"/>
              <a:gd name="connsiteX1" fmla="*/ 546 w 86066"/>
              <a:gd name="connsiteY1" fmla="*/ 122788 h 125245"/>
              <a:gd name="connsiteX2" fmla="*/ 49759 w 86066"/>
              <a:gd name="connsiteY2" fmla="*/ 78338 h 125245"/>
              <a:gd name="connsiteX3" fmla="*/ 84684 w 86066"/>
              <a:gd name="connsiteY3" fmla="*/ 550 h 12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66" h="125245">
                <a:moveTo>
                  <a:pt x="84684" y="550"/>
                </a:moveTo>
                <a:cubicBezTo>
                  <a:pt x="76482" y="7958"/>
                  <a:pt x="6367" y="109823"/>
                  <a:pt x="546" y="122788"/>
                </a:cubicBezTo>
                <a:cubicBezTo>
                  <a:pt x="-5275" y="135753"/>
                  <a:pt x="37059" y="93948"/>
                  <a:pt x="49759" y="78338"/>
                </a:cubicBezTo>
                <a:cubicBezTo>
                  <a:pt x="62459" y="62728"/>
                  <a:pt x="92886" y="-6858"/>
                  <a:pt x="84684" y="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: 図形 1514">
            <a:extLst>
              <a:ext uri="{FF2B5EF4-FFF2-40B4-BE49-F238E27FC236}">
                <a16:creationId xmlns:a16="http://schemas.microsoft.com/office/drawing/2014/main" id="{2C503B77-D34F-4752-A522-1C58075D0187}"/>
              </a:ext>
            </a:extLst>
          </p:cNvPr>
          <p:cNvSpPr/>
          <p:nvPr/>
        </p:nvSpPr>
        <p:spPr>
          <a:xfrm>
            <a:off x="6803884" y="10925164"/>
            <a:ext cx="143327" cy="73042"/>
          </a:xfrm>
          <a:custGeom>
            <a:avLst/>
            <a:gdLst>
              <a:gd name="connsiteX0" fmla="*/ 141 w 143327"/>
              <a:gd name="connsiteY0" fmla="*/ 11 h 73042"/>
              <a:gd name="connsiteX1" fmla="*/ 96979 w 143327"/>
              <a:gd name="connsiteY1" fmla="*/ 30174 h 73042"/>
              <a:gd name="connsiteX2" fmla="*/ 143016 w 143327"/>
              <a:gd name="connsiteY2" fmla="*/ 73036 h 73042"/>
              <a:gd name="connsiteX3" fmla="*/ 76341 w 143327"/>
              <a:gd name="connsiteY3" fmla="*/ 33349 h 73042"/>
              <a:gd name="connsiteX4" fmla="*/ 141 w 143327"/>
              <a:gd name="connsiteY4" fmla="*/ 11 h 7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27" h="73042">
                <a:moveTo>
                  <a:pt x="141" y="11"/>
                </a:moveTo>
                <a:cubicBezTo>
                  <a:pt x="3581" y="-518"/>
                  <a:pt x="73167" y="18003"/>
                  <a:pt x="96979" y="30174"/>
                </a:cubicBezTo>
                <a:cubicBezTo>
                  <a:pt x="120792" y="42345"/>
                  <a:pt x="146456" y="72507"/>
                  <a:pt x="143016" y="73036"/>
                </a:cubicBezTo>
                <a:cubicBezTo>
                  <a:pt x="139576" y="73565"/>
                  <a:pt x="95920" y="42609"/>
                  <a:pt x="76341" y="33349"/>
                </a:cubicBezTo>
                <a:cubicBezTo>
                  <a:pt x="56762" y="24089"/>
                  <a:pt x="-3299" y="540"/>
                  <a:pt x="14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: 図形 1515">
            <a:extLst>
              <a:ext uri="{FF2B5EF4-FFF2-40B4-BE49-F238E27FC236}">
                <a16:creationId xmlns:a16="http://schemas.microsoft.com/office/drawing/2014/main" id="{8B566E76-3068-43F3-BB0F-427DE84C834E}"/>
              </a:ext>
            </a:extLst>
          </p:cNvPr>
          <p:cNvSpPr/>
          <p:nvPr/>
        </p:nvSpPr>
        <p:spPr>
          <a:xfrm>
            <a:off x="6840031" y="10826424"/>
            <a:ext cx="77973" cy="101089"/>
          </a:xfrm>
          <a:custGeom>
            <a:avLst/>
            <a:gdLst>
              <a:gd name="connsiteX0" fmla="*/ 76707 w 77973"/>
              <a:gd name="connsiteY0" fmla="*/ 326 h 101089"/>
              <a:gd name="connsiteX1" fmla="*/ 507 w 77973"/>
              <a:gd name="connsiteY1" fmla="*/ 98751 h 101089"/>
              <a:gd name="connsiteX2" fmla="*/ 44957 w 77973"/>
              <a:gd name="connsiteY2" fmla="*/ 67001 h 101089"/>
              <a:gd name="connsiteX3" fmla="*/ 76707 w 77973"/>
              <a:gd name="connsiteY3" fmla="*/ 326 h 10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973" h="101089">
                <a:moveTo>
                  <a:pt x="76707" y="326"/>
                </a:moveTo>
                <a:cubicBezTo>
                  <a:pt x="69299" y="5618"/>
                  <a:pt x="5799" y="87639"/>
                  <a:pt x="507" y="98751"/>
                </a:cubicBezTo>
                <a:cubicBezTo>
                  <a:pt x="-4785" y="109864"/>
                  <a:pt x="32786" y="78378"/>
                  <a:pt x="44957" y="67001"/>
                </a:cubicBezTo>
                <a:cubicBezTo>
                  <a:pt x="57128" y="55624"/>
                  <a:pt x="84115" y="-4966"/>
                  <a:pt x="76707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: 図形 1516">
            <a:extLst>
              <a:ext uri="{FF2B5EF4-FFF2-40B4-BE49-F238E27FC236}">
                <a16:creationId xmlns:a16="http://schemas.microsoft.com/office/drawing/2014/main" id="{582B16B9-62EB-450B-868F-63B9DADA89C0}"/>
              </a:ext>
            </a:extLst>
          </p:cNvPr>
          <p:cNvSpPr/>
          <p:nvPr/>
        </p:nvSpPr>
        <p:spPr>
          <a:xfrm>
            <a:off x="6803901" y="10939245"/>
            <a:ext cx="125463" cy="60576"/>
          </a:xfrm>
          <a:custGeom>
            <a:avLst/>
            <a:gdLst>
              <a:gd name="connsiteX0" fmla="*/ 124 w 125463"/>
              <a:gd name="connsiteY0" fmla="*/ 218 h 60576"/>
              <a:gd name="connsiteX1" fmla="*/ 119187 w 125463"/>
              <a:gd name="connsiteY1" fmla="*/ 58955 h 60576"/>
              <a:gd name="connsiteX2" fmla="*/ 96962 w 125463"/>
              <a:gd name="connsiteY2" fmla="*/ 39905 h 60576"/>
              <a:gd name="connsiteX3" fmla="*/ 124 w 125463"/>
              <a:gd name="connsiteY3" fmla="*/ 218 h 6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63" h="60576">
                <a:moveTo>
                  <a:pt x="124" y="218"/>
                </a:moveTo>
                <a:cubicBezTo>
                  <a:pt x="3828" y="3393"/>
                  <a:pt x="103047" y="52341"/>
                  <a:pt x="119187" y="58955"/>
                </a:cubicBezTo>
                <a:cubicBezTo>
                  <a:pt x="135327" y="65570"/>
                  <a:pt x="117600" y="50488"/>
                  <a:pt x="96962" y="39905"/>
                </a:cubicBezTo>
                <a:cubicBezTo>
                  <a:pt x="76325" y="29322"/>
                  <a:pt x="-3580" y="-2957"/>
                  <a:pt x="124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: 図形 1517">
            <a:extLst>
              <a:ext uri="{FF2B5EF4-FFF2-40B4-BE49-F238E27FC236}">
                <a16:creationId xmlns:a16="http://schemas.microsoft.com/office/drawing/2014/main" id="{0C4DFD42-96D7-498C-A614-ED67B4BB6595}"/>
              </a:ext>
            </a:extLst>
          </p:cNvPr>
          <p:cNvSpPr/>
          <p:nvPr/>
        </p:nvSpPr>
        <p:spPr>
          <a:xfrm>
            <a:off x="6946131" y="10961642"/>
            <a:ext cx="662767" cy="251560"/>
          </a:xfrm>
          <a:custGeom>
            <a:avLst/>
            <a:gdLst>
              <a:gd name="connsiteX0" fmla="*/ 662757 w 662767"/>
              <a:gd name="connsiteY0" fmla="*/ 142921 h 251560"/>
              <a:gd name="connsiteX1" fmla="*/ 597669 w 662767"/>
              <a:gd name="connsiteY1" fmla="*/ 115933 h 251560"/>
              <a:gd name="connsiteX2" fmla="*/ 529407 w 662767"/>
              <a:gd name="connsiteY2" fmla="*/ 155621 h 251560"/>
              <a:gd name="connsiteX3" fmla="*/ 269057 w 662767"/>
              <a:gd name="connsiteY3" fmla="*/ 249283 h 251560"/>
              <a:gd name="connsiteX4" fmla="*/ 53157 w 662767"/>
              <a:gd name="connsiteY4" fmla="*/ 217533 h 251560"/>
              <a:gd name="connsiteX5" fmla="*/ 13469 w 662767"/>
              <a:gd name="connsiteY5" fmla="*/ 160383 h 251560"/>
              <a:gd name="connsiteX6" fmla="*/ 3944 w 662767"/>
              <a:gd name="connsiteY6" fmla="*/ 87358 h 251560"/>
              <a:gd name="connsiteX7" fmla="*/ 73794 w 662767"/>
              <a:gd name="connsiteY7" fmla="*/ 46 h 251560"/>
              <a:gd name="connsiteX8" fmla="*/ 22994 w 662767"/>
              <a:gd name="connsiteY8" fmla="*/ 76246 h 251560"/>
              <a:gd name="connsiteX9" fmla="*/ 22994 w 662767"/>
              <a:gd name="connsiteY9" fmla="*/ 142921 h 251560"/>
              <a:gd name="connsiteX10" fmla="*/ 70619 w 662767"/>
              <a:gd name="connsiteY10" fmla="*/ 201658 h 251560"/>
              <a:gd name="connsiteX11" fmla="*/ 323032 w 662767"/>
              <a:gd name="connsiteY11" fmla="*/ 225471 h 251560"/>
              <a:gd name="connsiteX12" fmla="*/ 592907 w 662767"/>
              <a:gd name="connsiteY12" fmla="*/ 115933 h 251560"/>
              <a:gd name="connsiteX13" fmla="*/ 662757 w 662767"/>
              <a:gd name="connsiteY13" fmla="*/ 142921 h 2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2767" h="251560">
                <a:moveTo>
                  <a:pt x="662757" y="142921"/>
                </a:moveTo>
                <a:cubicBezTo>
                  <a:pt x="663551" y="142921"/>
                  <a:pt x="619894" y="113816"/>
                  <a:pt x="597669" y="115933"/>
                </a:cubicBezTo>
                <a:cubicBezTo>
                  <a:pt x="575444" y="118050"/>
                  <a:pt x="584176" y="133396"/>
                  <a:pt x="529407" y="155621"/>
                </a:cubicBezTo>
                <a:cubicBezTo>
                  <a:pt x="474638" y="177846"/>
                  <a:pt x="348432" y="238964"/>
                  <a:pt x="269057" y="249283"/>
                </a:cubicBezTo>
                <a:cubicBezTo>
                  <a:pt x="189682" y="259602"/>
                  <a:pt x="95755" y="232350"/>
                  <a:pt x="53157" y="217533"/>
                </a:cubicBezTo>
                <a:cubicBezTo>
                  <a:pt x="10559" y="202716"/>
                  <a:pt x="21671" y="182079"/>
                  <a:pt x="13469" y="160383"/>
                </a:cubicBezTo>
                <a:cubicBezTo>
                  <a:pt x="5267" y="138687"/>
                  <a:pt x="-6110" y="114081"/>
                  <a:pt x="3944" y="87358"/>
                </a:cubicBezTo>
                <a:cubicBezTo>
                  <a:pt x="13998" y="60635"/>
                  <a:pt x="70619" y="1898"/>
                  <a:pt x="73794" y="46"/>
                </a:cubicBezTo>
                <a:cubicBezTo>
                  <a:pt x="76969" y="-1806"/>
                  <a:pt x="31461" y="52434"/>
                  <a:pt x="22994" y="76246"/>
                </a:cubicBezTo>
                <a:cubicBezTo>
                  <a:pt x="14527" y="100058"/>
                  <a:pt x="15057" y="122019"/>
                  <a:pt x="22994" y="142921"/>
                </a:cubicBezTo>
                <a:cubicBezTo>
                  <a:pt x="30931" y="163823"/>
                  <a:pt x="20613" y="187900"/>
                  <a:pt x="70619" y="201658"/>
                </a:cubicBezTo>
                <a:cubicBezTo>
                  <a:pt x="120625" y="215416"/>
                  <a:pt x="235984" y="239758"/>
                  <a:pt x="323032" y="225471"/>
                </a:cubicBezTo>
                <a:cubicBezTo>
                  <a:pt x="410080" y="211184"/>
                  <a:pt x="536551" y="128633"/>
                  <a:pt x="592907" y="115933"/>
                </a:cubicBezTo>
                <a:cubicBezTo>
                  <a:pt x="649263" y="103233"/>
                  <a:pt x="661963" y="142921"/>
                  <a:pt x="662757" y="142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: 図形 1518">
            <a:extLst>
              <a:ext uri="{FF2B5EF4-FFF2-40B4-BE49-F238E27FC236}">
                <a16:creationId xmlns:a16="http://schemas.microsoft.com/office/drawing/2014/main" id="{C4ABEAA5-787D-4F40-B1D4-483EB8D3EC2B}"/>
              </a:ext>
            </a:extLst>
          </p:cNvPr>
          <p:cNvSpPr/>
          <p:nvPr/>
        </p:nvSpPr>
        <p:spPr>
          <a:xfrm>
            <a:off x="6918119" y="10949724"/>
            <a:ext cx="637864" cy="295653"/>
          </a:xfrm>
          <a:custGeom>
            <a:avLst/>
            <a:gdLst>
              <a:gd name="connsiteX0" fmla="*/ 52594 w 637864"/>
              <a:gd name="connsiteY0" fmla="*/ 851 h 295653"/>
              <a:gd name="connsiteX1" fmla="*/ 8144 w 637864"/>
              <a:gd name="connsiteY1" fmla="*/ 119914 h 295653"/>
              <a:gd name="connsiteX2" fmla="*/ 11319 w 637864"/>
              <a:gd name="connsiteY2" fmla="*/ 205639 h 295653"/>
              <a:gd name="connsiteX3" fmla="*/ 120856 w 637864"/>
              <a:gd name="connsiteY3" fmla="*/ 286601 h 295653"/>
              <a:gd name="connsiteX4" fmla="*/ 241506 w 637864"/>
              <a:gd name="connsiteY4" fmla="*/ 288189 h 295653"/>
              <a:gd name="connsiteX5" fmla="*/ 416131 w 637864"/>
              <a:gd name="connsiteY5" fmla="*/ 237389 h 295653"/>
              <a:gd name="connsiteX6" fmla="*/ 632031 w 637864"/>
              <a:gd name="connsiteY6" fmla="*/ 142139 h 295653"/>
              <a:gd name="connsiteX7" fmla="*/ 539956 w 637864"/>
              <a:gd name="connsiteY7" fmla="*/ 181826 h 295653"/>
              <a:gd name="connsiteX8" fmla="*/ 165306 w 637864"/>
              <a:gd name="connsiteY8" fmla="*/ 278664 h 295653"/>
              <a:gd name="connsiteX9" fmla="*/ 6556 w 637864"/>
              <a:gd name="connsiteY9" fmla="*/ 185001 h 295653"/>
              <a:gd name="connsiteX10" fmla="*/ 52594 w 637864"/>
              <a:gd name="connsiteY10" fmla="*/ 851 h 29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7864" h="295653">
                <a:moveTo>
                  <a:pt x="52594" y="851"/>
                </a:moveTo>
                <a:cubicBezTo>
                  <a:pt x="52859" y="-9997"/>
                  <a:pt x="15023" y="85783"/>
                  <a:pt x="8144" y="119914"/>
                </a:cubicBezTo>
                <a:cubicBezTo>
                  <a:pt x="1265" y="154045"/>
                  <a:pt x="-7466" y="177858"/>
                  <a:pt x="11319" y="205639"/>
                </a:cubicBezTo>
                <a:cubicBezTo>
                  <a:pt x="30104" y="233420"/>
                  <a:pt x="82491" y="272843"/>
                  <a:pt x="120856" y="286601"/>
                </a:cubicBezTo>
                <a:cubicBezTo>
                  <a:pt x="159221" y="300359"/>
                  <a:pt x="192294" y="296391"/>
                  <a:pt x="241506" y="288189"/>
                </a:cubicBezTo>
                <a:cubicBezTo>
                  <a:pt x="290718" y="279987"/>
                  <a:pt x="351044" y="261731"/>
                  <a:pt x="416131" y="237389"/>
                </a:cubicBezTo>
                <a:cubicBezTo>
                  <a:pt x="481218" y="213047"/>
                  <a:pt x="611394" y="151400"/>
                  <a:pt x="632031" y="142139"/>
                </a:cubicBezTo>
                <a:cubicBezTo>
                  <a:pt x="652669" y="132879"/>
                  <a:pt x="617743" y="159072"/>
                  <a:pt x="539956" y="181826"/>
                </a:cubicBezTo>
                <a:cubicBezTo>
                  <a:pt x="462169" y="204580"/>
                  <a:pt x="254206" y="278135"/>
                  <a:pt x="165306" y="278664"/>
                </a:cubicBezTo>
                <a:cubicBezTo>
                  <a:pt x="76406" y="279193"/>
                  <a:pt x="24812" y="228128"/>
                  <a:pt x="6556" y="185001"/>
                </a:cubicBezTo>
                <a:cubicBezTo>
                  <a:pt x="-11700" y="141874"/>
                  <a:pt x="52329" y="11699"/>
                  <a:pt x="52594" y="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: 図形 1519">
            <a:extLst>
              <a:ext uri="{FF2B5EF4-FFF2-40B4-BE49-F238E27FC236}">
                <a16:creationId xmlns:a16="http://schemas.microsoft.com/office/drawing/2014/main" id="{2ED76553-0F9F-47E2-9D4C-179A7F933CDD}"/>
              </a:ext>
            </a:extLst>
          </p:cNvPr>
          <p:cNvSpPr/>
          <p:nvPr/>
        </p:nvSpPr>
        <p:spPr>
          <a:xfrm>
            <a:off x="7588208" y="10740910"/>
            <a:ext cx="16095" cy="324477"/>
          </a:xfrm>
          <a:custGeom>
            <a:avLst/>
            <a:gdLst>
              <a:gd name="connsiteX0" fmla="*/ 6392 w 16095"/>
              <a:gd name="connsiteY0" fmla="*/ 115 h 324477"/>
              <a:gd name="connsiteX1" fmla="*/ 15917 w 16095"/>
              <a:gd name="connsiteY1" fmla="*/ 98540 h 324477"/>
              <a:gd name="connsiteX2" fmla="*/ 12742 w 16095"/>
              <a:gd name="connsiteY2" fmla="*/ 293803 h 324477"/>
              <a:gd name="connsiteX3" fmla="*/ 14330 w 16095"/>
              <a:gd name="connsiteY3" fmla="*/ 319203 h 324477"/>
              <a:gd name="connsiteX4" fmla="*/ 6392 w 16095"/>
              <a:gd name="connsiteY4" fmla="*/ 244590 h 324477"/>
              <a:gd name="connsiteX5" fmla="*/ 42 w 16095"/>
              <a:gd name="connsiteY5" fmla="*/ 116003 h 324477"/>
              <a:gd name="connsiteX6" fmla="*/ 6392 w 16095"/>
              <a:gd name="connsiteY6" fmla="*/ 115 h 32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95" h="324477">
                <a:moveTo>
                  <a:pt x="6392" y="115"/>
                </a:moveTo>
                <a:cubicBezTo>
                  <a:pt x="9038" y="-2795"/>
                  <a:pt x="14859" y="49592"/>
                  <a:pt x="15917" y="98540"/>
                </a:cubicBezTo>
                <a:cubicBezTo>
                  <a:pt x="16975" y="147488"/>
                  <a:pt x="13006" y="257026"/>
                  <a:pt x="12742" y="293803"/>
                </a:cubicBezTo>
                <a:cubicBezTo>
                  <a:pt x="12478" y="330580"/>
                  <a:pt x="15388" y="327405"/>
                  <a:pt x="14330" y="319203"/>
                </a:cubicBezTo>
                <a:cubicBezTo>
                  <a:pt x="13272" y="311001"/>
                  <a:pt x="8773" y="278457"/>
                  <a:pt x="6392" y="244590"/>
                </a:cubicBezTo>
                <a:cubicBezTo>
                  <a:pt x="4011" y="210723"/>
                  <a:pt x="-487" y="152780"/>
                  <a:pt x="42" y="116003"/>
                </a:cubicBezTo>
                <a:cubicBezTo>
                  <a:pt x="571" y="79226"/>
                  <a:pt x="3746" y="3025"/>
                  <a:pt x="6392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: 図形 1520">
            <a:extLst>
              <a:ext uri="{FF2B5EF4-FFF2-40B4-BE49-F238E27FC236}">
                <a16:creationId xmlns:a16="http://schemas.microsoft.com/office/drawing/2014/main" id="{D10D3BAA-CFC0-4B46-927D-8732C448FCC9}"/>
              </a:ext>
            </a:extLst>
          </p:cNvPr>
          <p:cNvSpPr/>
          <p:nvPr/>
        </p:nvSpPr>
        <p:spPr>
          <a:xfrm>
            <a:off x="7619740" y="10761660"/>
            <a:ext cx="51072" cy="286150"/>
          </a:xfrm>
          <a:custGeom>
            <a:avLst/>
            <a:gdLst>
              <a:gd name="connsiteX0" fmla="*/ 5023 w 51072"/>
              <a:gd name="connsiteY0" fmla="*/ 3 h 286150"/>
              <a:gd name="connsiteX1" fmla="*/ 6610 w 51072"/>
              <a:gd name="connsiteY1" fmla="*/ 203203 h 286150"/>
              <a:gd name="connsiteX2" fmla="*/ 27248 w 51072"/>
              <a:gd name="connsiteY2" fmla="*/ 268290 h 286150"/>
              <a:gd name="connsiteX3" fmla="*/ 51060 w 51072"/>
              <a:gd name="connsiteY3" fmla="*/ 285753 h 286150"/>
              <a:gd name="connsiteX4" fmla="*/ 24073 w 51072"/>
              <a:gd name="connsiteY4" fmla="*/ 273053 h 286150"/>
              <a:gd name="connsiteX5" fmla="*/ 1848 w 51072"/>
              <a:gd name="connsiteY5" fmla="*/ 198440 h 286150"/>
              <a:gd name="connsiteX6" fmla="*/ 5023 w 51072"/>
              <a:gd name="connsiteY6" fmla="*/ 3 h 28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72" h="286150">
                <a:moveTo>
                  <a:pt x="5023" y="3"/>
                </a:moveTo>
                <a:cubicBezTo>
                  <a:pt x="5817" y="797"/>
                  <a:pt x="2906" y="158489"/>
                  <a:pt x="6610" y="203203"/>
                </a:cubicBezTo>
                <a:cubicBezTo>
                  <a:pt x="10314" y="247917"/>
                  <a:pt x="19840" y="254532"/>
                  <a:pt x="27248" y="268290"/>
                </a:cubicBezTo>
                <a:cubicBezTo>
                  <a:pt x="34656" y="282048"/>
                  <a:pt x="51589" y="284959"/>
                  <a:pt x="51060" y="285753"/>
                </a:cubicBezTo>
                <a:cubicBezTo>
                  <a:pt x="50531" y="286547"/>
                  <a:pt x="32275" y="287605"/>
                  <a:pt x="24073" y="273053"/>
                </a:cubicBezTo>
                <a:cubicBezTo>
                  <a:pt x="15871" y="258501"/>
                  <a:pt x="7140" y="242096"/>
                  <a:pt x="1848" y="198440"/>
                </a:cubicBezTo>
                <a:cubicBezTo>
                  <a:pt x="-3444" y="154784"/>
                  <a:pt x="4229" y="-791"/>
                  <a:pt x="502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: 図形 1521">
            <a:extLst>
              <a:ext uri="{FF2B5EF4-FFF2-40B4-BE49-F238E27FC236}">
                <a16:creationId xmlns:a16="http://schemas.microsoft.com/office/drawing/2014/main" id="{34585B58-FCDD-4ED8-84BE-3BA5B6679485}"/>
              </a:ext>
            </a:extLst>
          </p:cNvPr>
          <p:cNvSpPr/>
          <p:nvPr/>
        </p:nvSpPr>
        <p:spPr>
          <a:xfrm>
            <a:off x="7607244" y="10748963"/>
            <a:ext cx="134188" cy="236864"/>
          </a:xfrm>
          <a:custGeom>
            <a:avLst/>
            <a:gdLst>
              <a:gd name="connsiteX0" fmla="*/ 56 w 134188"/>
              <a:gd name="connsiteY0" fmla="*/ 0 h 236864"/>
              <a:gd name="connsiteX1" fmla="*/ 123881 w 134188"/>
              <a:gd name="connsiteY1" fmla="*/ 103187 h 236864"/>
              <a:gd name="connsiteX2" fmla="*/ 127056 w 134188"/>
              <a:gd name="connsiteY2" fmla="*/ 236537 h 236864"/>
              <a:gd name="connsiteX3" fmla="*/ 123881 w 134188"/>
              <a:gd name="connsiteY3" fmla="*/ 139700 h 236864"/>
              <a:gd name="connsiteX4" fmla="*/ 108006 w 134188"/>
              <a:gd name="connsiteY4" fmla="*/ 101600 h 236864"/>
              <a:gd name="connsiteX5" fmla="*/ 56 w 134188"/>
              <a:gd name="connsiteY5" fmla="*/ 0 h 23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88" h="236864">
                <a:moveTo>
                  <a:pt x="56" y="0"/>
                </a:moveTo>
                <a:cubicBezTo>
                  <a:pt x="2702" y="264"/>
                  <a:pt x="102714" y="63764"/>
                  <a:pt x="123881" y="103187"/>
                </a:cubicBezTo>
                <a:cubicBezTo>
                  <a:pt x="145048" y="142610"/>
                  <a:pt x="127056" y="230452"/>
                  <a:pt x="127056" y="236537"/>
                </a:cubicBezTo>
                <a:cubicBezTo>
                  <a:pt x="127056" y="242622"/>
                  <a:pt x="127056" y="162189"/>
                  <a:pt x="123881" y="139700"/>
                </a:cubicBezTo>
                <a:cubicBezTo>
                  <a:pt x="120706" y="117211"/>
                  <a:pt x="126791" y="127265"/>
                  <a:pt x="108006" y="101600"/>
                </a:cubicBezTo>
                <a:cubicBezTo>
                  <a:pt x="89221" y="75935"/>
                  <a:pt x="-2590" y="-264"/>
                  <a:pt x="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: 図形 1522">
            <a:extLst>
              <a:ext uri="{FF2B5EF4-FFF2-40B4-BE49-F238E27FC236}">
                <a16:creationId xmlns:a16="http://schemas.microsoft.com/office/drawing/2014/main" id="{52B8BB47-7EAD-4CE9-8B80-130FED7C5601}"/>
              </a:ext>
            </a:extLst>
          </p:cNvPr>
          <p:cNvSpPr/>
          <p:nvPr/>
        </p:nvSpPr>
        <p:spPr>
          <a:xfrm>
            <a:off x="7117522" y="11264055"/>
            <a:ext cx="348556" cy="229974"/>
          </a:xfrm>
          <a:custGeom>
            <a:avLst/>
            <a:gdLst>
              <a:gd name="connsiteX0" fmla="*/ 2416 w 348556"/>
              <a:gd name="connsiteY0" fmla="*/ 2433 h 229974"/>
              <a:gd name="connsiteX1" fmla="*/ 331028 w 348556"/>
              <a:gd name="connsiteY1" fmla="*/ 219920 h 229974"/>
              <a:gd name="connsiteX2" fmla="*/ 291341 w 348556"/>
              <a:gd name="connsiteY2" fmla="*/ 184995 h 229974"/>
              <a:gd name="connsiteX3" fmla="*/ 186566 w 348556"/>
              <a:gd name="connsiteY3" fmla="*/ 107208 h 229974"/>
              <a:gd name="connsiteX4" fmla="*/ 2416 w 348556"/>
              <a:gd name="connsiteY4" fmla="*/ 2433 h 22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556" h="229974">
                <a:moveTo>
                  <a:pt x="2416" y="2433"/>
                </a:moveTo>
                <a:cubicBezTo>
                  <a:pt x="26493" y="21218"/>
                  <a:pt x="282874" y="189493"/>
                  <a:pt x="331028" y="219920"/>
                </a:cubicBezTo>
                <a:cubicBezTo>
                  <a:pt x="379182" y="250347"/>
                  <a:pt x="315418" y="203780"/>
                  <a:pt x="291341" y="184995"/>
                </a:cubicBezTo>
                <a:cubicBezTo>
                  <a:pt x="267264" y="166210"/>
                  <a:pt x="232074" y="135518"/>
                  <a:pt x="186566" y="107208"/>
                </a:cubicBezTo>
                <a:cubicBezTo>
                  <a:pt x="141058" y="78898"/>
                  <a:pt x="-21661" y="-16352"/>
                  <a:pt x="2416" y="2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: 図形 1523">
            <a:extLst>
              <a:ext uri="{FF2B5EF4-FFF2-40B4-BE49-F238E27FC236}">
                <a16:creationId xmlns:a16="http://schemas.microsoft.com/office/drawing/2014/main" id="{5A87F997-5F44-4AE9-ACA3-7DD5C388DBA1}"/>
              </a:ext>
            </a:extLst>
          </p:cNvPr>
          <p:cNvSpPr/>
          <p:nvPr/>
        </p:nvSpPr>
        <p:spPr>
          <a:xfrm>
            <a:off x="7492988" y="11368086"/>
            <a:ext cx="328771" cy="305181"/>
          </a:xfrm>
          <a:custGeom>
            <a:avLst/>
            <a:gdLst>
              <a:gd name="connsiteX0" fmla="*/ 150825 w 328771"/>
              <a:gd name="connsiteY0" fmla="*/ 2 h 305181"/>
              <a:gd name="connsiteX1" fmla="*/ 9537 w 328771"/>
              <a:gd name="connsiteY1" fmla="*/ 128589 h 305181"/>
              <a:gd name="connsiteX2" fmla="*/ 47637 w 328771"/>
              <a:gd name="connsiteY2" fmla="*/ 173039 h 305181"/>
              <a:gd name="connsiteX3" fmla="*/ 327037 w 328771"/>
              <a:gd name="connsiteY3" fmla="*/ 304802 h 305181"/>
              <a:gd name="connsiteX4" fmla="*/ 173050 w 328771"/>
              <a:gd name="connsiteY4" fmla="*/ 215902 h 305181"/>
              <a:gd name="connsiteX5" fmla="*/ 23825 w 328771"/>
              <a:gd name="connsiteY5" fmla="*/ 131764 h 305181"/>
              <a:gd name="connsiteX6" fmla="*/ 150825 w 328771"/>
              <a:gd name="connsiteY6" fmla="*/ 2 h 30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771" h="305181">
                <a:moveTo>
                  <a:pt x="150825" y="2"/>
                </a:moveTo>
                <a:cubicBezTo>
                  <a:pt x="148444" y="-527"/>
                  <a:pt x="26735" y="99750"/>
                  <a:pt x="9537" y="128589"/>
                </a:cubicBezTo>
                <a:cubicBezTo>
                  <a:pt x="-7661" y="157428"/>
                  <a:pt x="-5280" y="143670"/>
                  <a:pt x="47637" y="173039"/>
                </a:cubicBezTo>
                <a:cubicBezTo>
                  <a:pt x="100554" y="202408"/>
                  <a:pt x="306135" y="297658"/>
                  <a:pt x="327037" y="304802"/>
                </a:cubicBezTo>
                <a:cubicBezTo>
                  <a:pt x="347939" y="311946"/>
                  <a:pt x="173050" y="215902"/>
                  <a:pt x="173050" y="215902"/>
                </a:cubicBezTo>
                <a:cubicBezTo>
                  <a:pt x="122515" y="187062"/>
                  <a:pt x="29117" y="164837"/>
                  <a:pt x="23825" y="131764"/>
                </a:cubicBezTo>
                <a:cubicBezTo>
                  <a:pt x="18533" y="98691"/>
                  <a:pt x="153206" y="531"/>
                  <a:pt x="15082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: 図形 1524">
            <a:extLst>
              <a:ext uri="{FF2B5EF4-FFF2-40B4-BE49-F238E27FC236}">
                <a16:creationId xmlns:a16="http://schemas.microsoft.com/office/drawing/2014/main" id="{4E8095DE-482F-44DE-9315-EF91AB54FC69}"/>
              </a:ext>
            </a:extLst>
          </p:cNvPr>
          <p:cNvSpPr/>
          <p:nvPr/>
        </p:nvSpPr>
        <p:spPr>
          <a:xfrm>
            <a:off x="7748570" y="10878226"/>
            <a:ext cx="195352" cy="34843"/>
          </a:xfrm>
          <a:custGeom>
            <a:avLst/>
            <a:gdLst>
              <a:gd name="connsiteX0" fmla="*/ 18 w 195352"/>
              <a:gd name="connsiteY0" fmla="*/ 10437 h 34843"/>
              <a:gd name="connsiteX1" fmla="*/ 139718 w 195352"/>
              <a:gd name="connsiteY1" fmla="*/ 912 h 34843"/>
              <a:gd name="connsiteX2" fmla="*/ 195280 w 195352"/>
              <a:gd name="connsiteY2" fmla="*/ 34249 h 34843"/>
              <a:gd name="connsiteX3" fmla="*/ 130193 w 195352"/>
              <a:gd name="connsiteY3" fmla="*/ 21549 h 34843"/>
              <a:gd name="connsiteX4" fmla="*/ 18 w 195352"/>
              <a:gd name="connsiteY4" fmla="*/ 10437 h 3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52" h="34843">
                <a:moveTo>
                  <a:pt x="18" y="10437"/>
                </a:moveTo>
                <a:cubicBezTo>
                  <a:pt x="1605" y="6998"/>
                  <a:pt x="107174" y="-3057"/>
                  <a:pt x="139718" y="912"/>
                </a:cubicBezTo>
                <a:cubicBezTo>
                  <a:pt x="172262" y="4881"/>
                  <a:pt x="196867" y="30810"/>
                  <a:pt x="195280" y="34249"/>
                </a:cubicBezTo>
                <a:cubicBezTo>
                  <a:pt x="193693" y="37688"/>
                  <a:pt x="159562" y="25253"/>
                  <a:pt x="130193" y="21549"/>
                </a:cubicBezTo>
                <a:cubicBezTo>
                  <a:pt x="100824" y="17845"/>
                  <a:pt x="-1569" y="13876"/>
                  <a:pt x="18" y="10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: 図形 1525">
            <a:extLst>
              <a:ext uri="{FF2B5EF4-FFF2-40B4-BE49-F238E27FC236}">
                <a16:creationId xmlns:a16="http://schemas.microsoft.com/office/drawing/2014/main" id="{98ED5EB3-1C93-4E5A-86A1-10A09B4C015A}"/>
              </a:ext>
            </a:extLst>
          </p:cNvPr>
          <p:cNvSpPr/>
          <p:nvPr/>
        </p:nvSpPr>
        <p:spPr>
          <a:xfrm>
            <a:off x="7980332" y="11175889"/>
            <a:ext cx="341445" cy="83256"/>
          </a:xfrm>
          <a:custGeom>
            <a:avLst/>
            <a:gdLst>
              <a:gd name="connsiteX0" fmla="*/ 31 w 341445"/>
              <a:gd name="connsiteY0" fmla="*/ 111 h 83256"/>
              <a:gd name="connsiteX1" fmla="*/ 238156 w 341445"/>
              <a:gd name="connsiteY1" fmla="*/ 81074 h 83256"/>
              <a:gd name="connsiteX2" fmla="*/ 341343 w 341445"/>
              <a:gd name="connsiteY2" fmla="*/ 60436 h 83256"/>
              <a:gd name="connsiteX3" fmla="*/ 222281 w 341445"/>
              <a:gd name="connsiteY3" fmla="*/ 63611 h 83256"/>
              <a:gd name="connsiteX4" fmla="*/ 31 w 341445"/>
              <a:gd name="connsiteY4" fmla="*/ 111 h 8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445" h="83256">
                <a:moveTo>
                  <a:pt x="31" y="111"/>
                </a:moveTo>
                <a:cubicBezTo>
                  <a:pt x="2677" y="3021"/>
                  <a:pt x="181271" y="71020"/>
                  <a:pt x="238156" y="81074"/>
                </a:cubicBezTo>
                <a:cubicBezTo>
                  <a:pt x="295041" y="91128"/>
                  <a:pt x="343989" y="63346"/>
                  <a:pt x="341343" y="60436"/>
                </a:cubicBezTo>
                <a:cubicBezTo>
                  <a:pt x="338697" y="57526"/>
                  <a:pt x="280225" y="75253"/>
                  <a:pt x="222281" y="63611"/>
                </a:cubicBezTo>
                <a:cubicBezTo>
                  <a:pt x="164337" y="51969"/>
                  <a:pt x="-2615" y="-2799"/>
                  <a:pt x="31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: 図形 1526">
            <a:extLst>
              <a:ext uri="{FF2B5EF4-FFF2-40B4-BE49-F238E27FC236}">
                <a16:creationId xmlns:a16="http://schemas.microsoft.com/office/drawing/2014/main" id="{47940132-AE85-4766-870C-DE0CD49BDEB8}"/>
              </a:ext>
            </a:extLst>
          </p:cNvPr>
          <p:cNvSpPr/>
          <p:nvPr/>
        </p:nvSpPr>
        <p:spPr>
          <a:xfrm>
            <a:off x="7967663" y="11210925"/>
            <a:ext cx="455835" cy="83225"/>
          </a:xfrm>
          <a:custGeom>
            <a:avLst/>
            <a:gdLst>
              <a:gd name="connsiteX0" fmla="*/ 0 w 455835"/>
              <a:gd name="connsiteY0" fmla="*/ 0 h 83225"/>
              <a:gd name="connsiteX1" fmla="*/ 250825 w 455835"/>
              <a:gd name="connsiteY1" fmla="*/ 76200 h 83225"/>
              <a:gd name="connsiteX2" fmla="*/ 336550 w 455835"/>
              <a:gd name="connsiteY2" fmla="*/ 74613 h 83225"/>
              <a:gd name="connsiteX3" fmla="*/ 455612 w 455835"/>
              <a:gd name="connsiteY3" fmla="*/ 30163 h 83225"/>
              <a:gd name="connsiteX4" fmla="*/ 304800 w 455835"/>
              <a:gd name="connsiteY4" fmla="*/ 65088 h 83225"/>
              <a:gd name="connsiteX5" fmla="*/ 214312 w 455835"/>
              <a:gd name="connsiteY5" fmla="*/ 57150 h 83225"/>
              <a:gd name="connsiteX6" fmla="*/ 0 w 455835"/>
              <a:gd name="connsiteY6" fmla="*/ 0 h 8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835" h="83225">
                <a:moveTo>
                  <a:pt x="0" y="0"/>
                </a:moveTo>
                <a:cubicBezTo>
                  <a:pt x="6085" y="3175"/>
                  <a:pt x="194734" y="63765"/>
                  <a:pt x="250825" y="76200"/>
                </a:cubicBezTo>
                <a:cubicBezTo>
                  <a:pt x="306916" y="88635"/>
                  <a:pt x="302419" y="82286"/>
                  <a:pt x="336550" y="74613"/>
                </a:cubicBezTo>
                <a:cubicBezTo>
                  <a:pt x="370681" y="66940"/>
                  <a:pt x="460904" y="31750"/>
                  <a:pt x="455612" y="30163"/>
                </a:cubicBezTo>
                <a:cubicBezTo>
                  <a:pt x="450320" y="28576"/>
                  <a:pt x="345017" y="60590"/>
                  <a:pt x="304800" y="65088"/>
                </a:cubicBezTo>
                <a:cubicBezTo>
                  <a:pt x="264583" y="69586"/>
                  <a:pt x="263525" y="70115"/>
                  <a:pt x="214312" y="571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: 図形 1527">
            <a:extLst>
              <a:ext uri="{FF2B5EF4-FFF2-40B4-BE49-F238E27FC236}">
                <a16:creationId xmlns:a16="http://schemas.microsoft.com/office/drawing/2014/main" id="{E3EF729D-4F33-472C-AC1A-62E64C708591}"/>
              </a:ext>
            </a:extLst>
          </p:cNvPr>
          <p:cNvSpPr/>
          <p:nvPr/>
        </p:nvSpPr>
        <p:spPr>
          <a:xfrm>
            <a:off x="8421151" y="11050588"/>
            <a:ext cx="124362" cy="185554"/>
          </a:xfrm>
          <a:custGeom>
            <a:avLst/>
            <a:gdLst>
              <a:gd name="connsiteX0" fmla="*/ 124362 w 124362"/>
              <a:gd name="connsiteY0" fmla="*/ 0 h 185554"/>
              <a:gd name="connsiteX1" fmla="*/ 21174 w 124362"/>
              <a:gd name="connsiteY1" fmla="*/ 166687 h 185554"/>
              <a:gd name="connsiteX2" fmla="*/ 2124 w 124362"/>
              <a:gd name="connsiteY2" fmla="*/ 174625 h 185554"/>
              <a:gd name="connsiteX3" fmla="*/ 52924 w 124362"/>
              <a:gd name="connsiteY3" fmla="*/ 103187 h 185554"/>
              <a:gd name="connsiteX4" fmla="*/ 124362 w 124362"/>
              <a:gd name="connsiteY4" fmla="*/ 0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62" h="185554">
                <a:moveTo>
                  <a:pt x="124362" y="0"/>
                </a:moveTo>
                <a:cubicBezTo>
                  <a:pt x="82954" y="68791"/>
                  <a:pt x="41547" y="137583"/>
                  <a:pt x="21174" y="166687"/>
                </a:cubicBezTo>
                <a:cubicBezTo>
                  <a:pt x="801" y="195791"/>
                  <a:pt x="-3168" y="185208"/>
                  <a:pt x="2124" y="174625"/>
                </a:cubicBezTo>
                <a:cubicBezTo>
                  <a:pt x="7416" y="164042"/>
                  <a:pt x="52924" y="103187"/>
                  <a:pt x="52924" y="103187"/>
                </a:cubicBezTo>
                <a:lnTo>
                  <a:pt x="12436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: 図形 1528">
            <a:extLst>
              <a:ext uri="{FF2B5EF4-FFF2-40B4-BE49-F238E27FC236}">
                <a16:creationId xmlns:a16="http://schemas.microsoft.com/office/drawing/2014/main" id="{50E16786-F289-41D0-BF91-296C56B1B7E1}"/>
              </a:ext>
            </a:extLst>
          </p:cNvPr>
          <p:cNvSpPr/>
          <p:nvPr/>
        </p:nvSpPr>
        <p:spPr>
          <a:xfrm>
            <a:off x="8313725" y="11071213"/>
            <a:ext cx="169991" cy="164775"/>
          </a:xfrm>
          <a:custGeom>
            <a:avLst/>
            <a:gdLst>
              <a:gd name="connsiteX0" fmla="*/ 169875 w 169991"/>
              <a:gd name="connsiteY0" fmla="*/ 12 h 164775"/>
              <a:gd name="connsiteX1" fmla="*/ 96850 w 169991"/>
              <a:gd name="connsiteY1" fmla="*/ 136537 h 164775"/>
              <a:gd name="connsiteX2" fmla="*/ 87325 w 169991"/>
              <a:gd name="connsiteY2" fmla="*/ 158762 h 164775"/>
              <a:gd name="connsiteX3" fmla="*/ 13 w 169991"/>
              <a:gd name="connsiteY3" fmla="*/ 157175 h 164775"/>
              <a:gd name="connsiteX4" fmla="*/ 80975 w 169991"/>
              <a:gd name="connsiteY4" fmla="*/ 163525 h 164775"/>
              <a:gd name="connsiteX5" fmla="*/ 112725 w 169991"/>
              <a:gd name="connsiteY5" fmla="*/ 128600 h 164775"/>
              <a:gd name="connsiteX6" fmla="*/ 169875 w 169991"/>
              <a:gd name="connsiteY6" fmla="*/ 12 h 16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991" h="164775">
                <a:moveTo>
                  <a:pt x="169875" y="12"/>
                </a:moveTo>
                <a:cubicBezTo>
                  <a:pt x="167229" y="1335"/>
                  <a:pt x="110608" y="110079"/>
                  <a:pt x="96850" y="136537"/>
                </a:cubicBezTo>
                <a:cubicBezTo>
                  <a:pt x="83092" y="162995"/>
                  <a:pt x="103464" y="155322"/>
                  <a:pt x="87325" y="158762"/>
                </a:cubicBezTo>
                <a:cubicBezTo>
                  <a:pt x="71186" y="162202"/>
                  <a:pt x="1071" y="156381"/>
                  <a:pt x="13" y="157175"/>
                </a:cubicBezTo>
                <a:cubicBezTo>
                  <a:pt x="-1045" y="157969"/>
                  <a:pt x="62190" y="168287"/>
                  <a:pt x="80975" y="163525"/>
                </a:cubicBezTo>
                <a:cubicBezTo>
                  <a:pt x="99760" y="158763"/>
                  <a:pt x="96056" y="154000"/>
                  <a:pt x="112725" y="128600"/>
                </a:cubicBezTo>
                <a:cubicBezTo>
                  <a:pt x="129394" y="103200"/>
                  <a:pt x="172521" y="-1311"/>
                  <a:pt x="16987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: 図形 1529">
            <a:extLst>
              <a:ext uri="{FF2B5EF4-FFF2-40B4-BE49-F238E27FC236}">
                <a16:creationId xmlns:a16="http://schemas.microsoft.com/office/drawing/2014/main" id="{A1432EDF-64F0-4388-BBDE-D7973FED1787}"/>
              </a:ext>
            </a:extLst>
          </p:cNvPr>
          <p:cNvSpPr/>
          <p:nvPr/>
        </p:nvSpPr>
        <p:spPr>
          <a:xfrm>
            <a:off x="7840449" y="11302982"/>
            <a:ext cx="555969" cy="430887"/>
          </a:xfrm>
          <a:custGeom>
            <a:avLst/>
            <a:gdLst>
              <a:gd name="connsiteX0" fmla="*/ 1801 w 555969"/>
              <a:gd name="connsiteY0" fmla="*/ 18 h 430887"/>
              <a:gd name="connsiteX1" fmla="*/ 122451 w 555969"/>
              <a:gd name="connsiteY1" fmla="*/ 109556 h 430887"/>
              <a:gd name="connsiteX2" fmla="*/ 268501 w 555969"/>
              <a:gd name="connsiteY2" fmla="*/ 144481 h 430887"/>
              <a:gd name="connsiteX3" fmla="*/ 432014 w 555969"/>
              <a:gd name="connsiteY3" fmla="*/ 190518 h 430887"/>
              <a:gd name="connsiteX4" fmla="*/ 516151 w 555969"/>
              <a:gd name="connsiteY4" fmla="*/ 258781 h 430887"/>
              <a:gd name="connsiteX5" fmla="*/ 549489 w 555969"/>
              <a:gd name="connsiteY5" fmla="*/ 422293 h 430887"/>
              <a:gd name="connsiteX6" fmla="*/ 390739 w 555969"/>
              <a:gd name="connsiteY6" fmla="*/ 408006 h 430887"/>
              <a:gd name="connsiteX7" fmla="*/ 533614 w 555969"/>
              <a:gd name="connsiteY7" fmla="*/ 408006 h 430887"/>
              <a:gd name="connsiteX8" fmla="*/ 511389 w 555969"/>
              <a:gd name="connsiteY8" fmla="*/ 322281 h 430887"/>
              <a:gd name="connsiteX9" fmla="*/ 460589 w 555969"/>
              <a:gd name="connsiteY9" fmla="*/ 219093 h 430887"/>
              <a:gd name="connsiteX10" fmla="*/ 81176 w 555969"/>
              <a:gd name="connsiteY10" fmla="*/ 101618 h 430887"/>
              <a:gd name="connsiteX11" fmla="*/ 1801 w 555969"/>
              <a:gd name="connsiteY11" fmla="*/ 18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5969" h="430887">
                <a:moveTo>
                  <a:pt x="1801" y="18"/>
                </a:moveTo>
                <a:cubicBezTo>
                  <a:pt x="8680" y="1341"/>
                  <a:pt x="78001" y="85479"/>
                  <a:pt x="122451" y="109556"/>
                </a:cubicBezTo>
                <a:cubicBezTo>
                  <a:pt x="166901" y="133633"/>
                  <a:pt x="216907" y="130987"/>
                  <a:pt x="268501" y="144481"/>
                </a:cubicBezTo>
                <a:cubicBezTo>
                  <a:pt x="320095" y="157975"/>
                  <a:pt x="390739" y="171468"/>
                  <a:pt x="432014" y="190518"/>
                </a:cubicBezTo>
                <a:cubicBezTo>
                  <a:pt x="473289" y="209568"/>
                  <a:pt x="496572" y="220152"/>
                  <a:pt x="516151" y="258781"/>
                </a:cubicBezTo>
                <a:cubicBezTo>
                  <a:pt x="535730" y="297410"/>
                  <a:pt x="570391" y="397422"/>
                  <a:pt x="549489" y="422293"/>
                </a:cubicBezTo>
                <a:cubicBezTo>
                  <a:pt x="528587" y="447164"/>
                  <a:pt x="393385" y="410387"/>
                  <a:pt x="390739" y="408006"/>
                </a:cubicBezTo>
                <a:cubicBezTo>
                  <a:pt x="388093" y="405625"/>
                  <a:pt x="513506" y="422293"/>
                  <a:pt x="533614" y="408006"/>
                </a:cubicBezTo>
                <a:cubicBezTo>
                  <a:pt x="553722" y="393719"/>
                  <a:pt x="523560" y="353767"/>
                  <a:pt x="511389" y="322281"/>
                </a:cubicBezTo>
                <a:cubicBezTo>
                  <a:pt x="499218" y="290796"/>
                  <a:pt x="532291" y="255870"/>
                  <a:pt x="460589" y="219093"/>
                </a:cubicBezTo>
                <a:cubicBezTo>
                  <a:pt x="388887" y="182316"/>
                  <a:pt x="157376" y="134426"/>
                  <a:pt x="81176" y="101618"/>
                </a:cubicBezTo>
                <a:cubicBezTo>
                  <a:pt x="4976" y="68810"/>
                  <a:pt x="-5078" y="-1305"/>
                  <a:pt x="180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: 図形 1530">
            <a:extLst>
              <a:ext uri="{FF2B5EF4-FFF2-40B4-BE49-F238E27FC236}">
                <a16:creationId xmlns:a16="http://schemas.microsoft.com/office/drawing/2014/main" id="{5D115B24-841A-49D1-824E-66D3F97408EB}"/>
              </a:ext>
            </a:extLst>
          </p:cNvPr>
          <p:cNvSpPr/>
          <p:nvPr/>
        </p:nvSpPr>
        <p:spPr>
          <a:xfrm>
            <a:off x="7882968" y="11291102"/>
            <a:ext cx="537652" cy="494096"/>
          </a:xfrm>
          <a:custGeom>
            <a:avLst/>
            <a:gdLst>
              <a:gd name="connsiteX0" fmla="*/ 8495 w 537652"/>
              <a:gd name="connsiteY0" fmla="*/ 786 h 494096"/>
              <a:gd name="connsiteX1" fmla="*/ 149782 w 537652"/>
              <a:gd name="connsiteY1" fmla="*/ 108736 h 494096"/>
              <a:gd name="connsiteX2" fmla="*/ 414895 w 537652"/>
              <a:gd name="connsiteY2" fmla="*/ 181761 h 494096"/>
              <a:gd name="connsiteX3" fmla="*/ 492682 w 537652"/>
              <a:gd name="connsiteY3" fmla="*/ 246848 h 494096"/>
              <a:gd name="connsiteX4" fmla="*/ 533957 w 537652"/>
              <a:gd name="connsiteY4" fmla="*/ 484973 h 494096"/>
              <a:gd name="connsiteX5" fmla="*/ 529195 w 537652"/>
              <a:gd name="connsiteY5" fmla="*/ 421473 h 494096"/>
              <a:gd name="connsiteX6" fmla="*/ 476807 w 537652"/>
              <a:gd name="connsiteY6" fmla="*/ 203986 h 494096"/>
              <a:gd name="connsiteX7" fmla="*/ 278370 w 537652"/>
              <a:gd name="connsiteY7" fmla="*/ 138898 h 494096"/>
              <a:gd name="connsiteX8" fmla="*/ 43420 w 537652"/>
              <a:gd name="connsiteY8" fmla="*/ 62698 h 494096"/>
              <a:gd name="connsiteX9" fmla="*/ 8495 w 537652"/>
              <a:gd name="connsiteY9" fmla="*/ 786 h 4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652" h="494096">
                <a:moveTo>
                  <a:pt x="8495" y="786"/>
                </a:moveTo>
                <a:cubicBezTo>
                  <a:pt x="26222" y="8459"/>
                  <a:pt x="82049" y="78574"/>
                  <a:pt x="149782" y="108736"/>
                </a:cubicBezTo>
                <a:cubicBezTo>
                  <a:pt x="217515" y="138898"/>
                  <a:pt x="357745" y="158742"/>
                  <a:pt x="414895" y="181761"/>
                </a:cubicBezTo>
                <a:cubicBezTo>
                  <a:pt x="472045" y="204780"/>
                  <a:pt x="472838" y="196313"/>
                  <a:pt x="492682" y="246848"/>
                </a:cubicBezTo>
                <a:cubicBezTo>
                  <a:pt x="512526" y="297383"/>
                  <a:pt x="527872" y="455869"/>
                  <a:pt x="533957" y="484973"/>
                </a:cubicBezTo>
                <a:cubicBezTo>
                  <a:pt x="540042" y="514077"/>
                  <a:pt x="538720" y="468304"/>
                  <a:pt x="529195" y="421473"/>
                </a:cubicBezTo>
                <a:cubicBezTo>
                  <a:pt x="519670" y="374642"/>
                  <a:pt x="518611" y="251082"/>
                  <a:pt x="476807" y="203986"/>
                </a:cubicBezTo>
                <a:cubicBezTo>
                  <a:pt x="435003" y="156890"/>
                  <a:pt x="350601" y="162446"/>
                  <a:pt x="278370" y="138898"/>
                </a:cubicBezTo>
                <a:cubicBezTo>
                  <a:pt x="206139" y="115350"/>
                  <a:pt x="86812" y="81748"/>
                  <a:pt x="43420" y="62698"/>
                </a:cubicBezTo>
                <a:cubicBezTo>
                  <a:pt x="28" y="43648"/>
                  <a:pt x="-9232" y="-6887"/>
                  <a:pt x="8495" y="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: 図形 1531">
            <a:extLst>
              <a:ext uri="{FF2B5EF4-FFF2-40B4-BE49-F238E27FC236}">
                <a16:creationId xmlns:a16="http://schemas.microsoft.com/office/drawing/2014/main" id="{BD9192C6-C882-4AE4-9ECE-106F0A77D5EB}"/>
              </a:ext>
            </a:extLst>
          </p:cNvPr>
          <p:cNvSpPr/>
          <p:nvPr/>
        </p:nvSpPr>
        <p:spPr>
          <a:xfrm>
            <a:off x="7803234" y="11660581"/>
            <a:ext cx="634415" cy="131811"/>
          </a:xfrm>
          <a:custGeom>
            <a:avLst/>
            <a:gdLst>
              <a:gd name="connsiteX0" fmla="*/ 916 w 634415"/>
              <a:gd name="connsiteY0" fmla="*/ 1194 h 131811"/>
              <a:gd name="connsiteX1" fmla="*/ 335879 w 634415"/>
              <a:gd name="connsiteY1" fmla="*/ 47232 h 131811"/>
              <a:gd name="connsiteX2" fmla="*/ 629566 w 634415"/>
              <a:gd name="connsiteY2" fmla="*/ 131369 h 131811"/>
              <a:gd name="connsiteX3" fmla="*/ 510504 w 634415"/>
              <a:gd name="connsiteY3" fmla="*/ 78982 h 131811"/>
              <a:gd name="connsiteX4" fmla="*/ 399379 w 634415"/>
              <a:gd name="connsiteY4" fmla="*/ 47232 h 131811"/>
              <a:gd name="connsiteX5" fmla="*/ 240629 w 634415"/>
              <a:gd name="connsiteY5" fmla="*/ 17069 h 131811"/>
              <a:gd name="connsiteX6" fmla="*/ 916 w 634415"/>
              <a:gd name="connsiteY6" fmla="*/ 1194 h 13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4415" h="131811">
                <a:moveTo>
                  <a:pt x="916" y="1194"/>
                </a:moveTo>
                <a:cubicBezTo>
                  <a:pt x="16791" y="6221"/>
                  <a:pt x="231104" y="25536"/>
                  <a:pt x="335879" y="47232"/>
                </a:cubicBezTo>
                <a:cubicBezTo>
                  <a:pt x="440654" y="68928"/>
                  <a:pt x="600462" y="126077"/>
                  <a:pt x="629566" y="131369"/>
                </a:cubicBezTo>
                <a:cubicBezTo>
                  <a:pt x="658670" y="136661"/>
                  <a:pt x="548869" y="93005"/>
                  <a:pt x="510504" y="78982"/>
                </a:cubicBezTo>
                <a:cubicBezTo>
                  <a:pt x="472139" y="64959"/>
                  <a:pt x="444358" y="57551"/>
                  <a:pt x="399379" y="47232"/>
                </a:cubicBezTo>
                <a:cubicBezTo>
                  <a:pt x="354400" y="36913"/>
                  <a:pt x="301483" y="26065"/>
                  <a:pt x="240629" y="17069"/>
                </a:cubicBezTo>
                <a:cubicBezTo>
                  <a:pt x="179775" y="8073"/>
                  <a:pt x="-14959" y="-3833"/>
                  <a:pt x="916" y="1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: 図形 1532">
            <a:extLst>
              <a:ext uri="{FF2B5EF4-FFF2-40B4-BE49-F238E27FC236}">
                <a16:creationId xmlns:a16="http://schemas.microsoft.com/office/drawing/2014/main" id="{65C88728-64A6-4436-9D6C-085988A81FAF}"/>
              </a:ext>
            </a:extLst>
          </p:cNvPr>
          <p:cNvSpPr/>
          <p:nvPr/>
        </p:nvSpPr>
        <p:spPr>
          <a:xfrm>
            <a:off x="8043017" y="10949976"/>
            <a:ext cx="240105" cy="195897"/>
          </a:xfrm>
          <a:custGeom>
            <a:avLst/>
            <a:gdLst>
              <a:gd name="connsiteX0" fmla="*/ 4021 w 240105"/>
              <a:gd name="connsiteY0" fmla="*/ 5362 h 195897"/>
              <a:gd name="connsiteX1" fmla="*/ 53233 w 240105"/>
              <a:gd name="connsiteY1" fmla="*/ 22824 h 195897"/>
              <a:gd name="connsiteX2" fmla="*/ 218333 w 240105"/>
              <a:gd name="connsiteY2" fmla="*/ 135537 h 195897"/>
              <a:gd name="connsiteX3" fmla="*/ 237383 w 240105"/>
              <a:gd name="connsiteY3" fmla="*/ 195862 h 195897"/>
              <a:gd name="connsiteX4" fmla="*/ 210396 w 240105"/>
              <a:gd name="connsiteY4" fmla="*/ 143474 h 195897"/>
              <a:gd name="connsiteX5" fmla="*/ 142133 w 240105"/>
              <a:gd name="connsiteY5" fmla="*/ 91087 h 195897"/>
              <a:gd name="connsiteX6" fmla="*/ 4021 w 240105"/>
              <a:gd name="connsiteY6" fmla="*/ 5362 h 19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105" h="195897">
                <a:moveTo>
                  <a:pt x="4021" y="5362"/>
                </a:moveTo>
                <a:cubicBezTo>
                  <a:pt x="-10796" y="-6015"/>
                  <a:pt x="17514" y="1128"/>
                  <a:pt x="53233" y="22824"/>
                </a:cubicBezTo>
                <a:cubicBezTo>
                  <a:pt x="88952" y="44520"/>
                  <a:pt x="187641" y="106697"/>
                  <a:pt x="218333" y="135537"/>
                </a:cubicBezTo>
                <a:cubicBezTo>
                  <a:pt x="249025" y="164377"/>
                  <a:pt x="238706" y="194539"/>
                  <a:pt x="237383" y="195862"/>
                </a:cubicBezTo>
                <a:cubicBezTo>
                  <a:pt x="236060" y="197185"/>
                  <a:pt x="226271" y="160936"/>
                  <a:pt x="210396" y="143474"/>
                </a:cubicBezTo>
                <a:cubicBezTo>
                  <a:pt x="194521" y="126012"/>
                  <a:pt x="176264" y="112254"/>
                  <a:pt x="142133" y="91087"/>
                </a:cubicBezTo>
                <a:cubicBezTo>
                  <a:pt x="108002" y="69920"/>
                  <a:pt x="18838" y="16739"/>
                  <a:pt x="4021" y="5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: 図形 1533">
            <a:extLst>
              <a:ext uri="{FF2B5EF4-FFF2-40B4-BE49-F238E27FC236}">
                <a16:creationId xmlns:a16="http://schemas.microsoft.com/office/drawing/2014/main" id="{EF95E304-09DF-4829-9890-E21B6C64ABD1}"/>
              </a:ext>
            </a:extLst>
          </p:cNvPr>
          <p:cNvSpPr/>
          <p:nvPr/>
        </p:nvSpPr>
        <p:spPr>
          <a:xfrm>
            <a:off x="8035247" y="10904429"/>
            <a:ext cx="685621" cy="25540"/>
          </a:xfrm>
          <a:custGeom>
            <a:avLst/>
            <a:gdLst>
              <a:gd name="connsiteX0" fmla="*/ 8616 w 685621"/>
              <a:gd name="connsiteY0" fmla="*/ 109 h 25540"/>
              <a:gd name="connsiteX1" fmla="*/ 70528 w 685621"/>
              <a:gd name="connsiteY1" fmla="*/ 8046 h 25540"/>
              <a:gd name="connsiteX2" fmla="*/ 397553 w 685621"/>
              <a:gd name="connsiteY2" fmla="*/ 12809 h 25540"/>
              <a:gd name="connsiteX3" fmla="*/ 680128 w 685621"/>
              <a:gd name="connsiteY3" fmla="*/ 17571 h 25540"/>
              <a:gd name="connsiteX4" fmla="*/ 554716 w 685621"/>
              <a:gd name="connsiteY4" fmla="*/ 25509 h 25540"/>
              <a:gd name="connsiteX5" fmla="*/ 200703 w 685621"/>
              <a:gd name="connsiteY5" fmla="*/ 14396 h 25540"/>
              <a:gd name="connsiteX6" fmla="*/ 8616 w 685621"/>
              <a:gd name="connsiteY6" fmla="*/ 109 h 2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621" h="25540">
                <a:moveTo>
                  <a:pt x="8616" y="109"/>
                </a:moveTo>
                <a:cubicBezTo>
                  <a:pt x="-13080" y="-949"/>
                  <a:pt x="5705" y="5929"/>
                  <a:pt x="70528" y="8046"/>
                </a:cubicBezTo>
                <a:cubicBezTo>
                  <a:pt x="135351" y="10163"/>
                  <a:pt x="397553" y="12809"/>
                  <a:pt x="397553" y="12809"/>
                </a:cubicBezTo>
                <a:lnTo>
                  <a:pt x="680128" y="17571"/>
                </a:lnTo>
                <a:cubicBezTo>
                  <a:pt x="706322" y="19688"/>
                  <a:pt x="634620" y="26038"/>
                  <a:pt x="554716" y="25509"/>
                </a:cubicBezTo>
                <a:cubicBezTo>
                  <a:pt x="474812" y="24980"/>
                  <a:pt x="291984" y="19423"/>
                  <a:pt x="200703" y="14396"/>
                </a:cubicBezTo>
                <a:cubicBezTo>
                  <a:pt x="109422" y="9369"/>
                  <a:pt x="30312" y="1167"/>
                  <a:pt x="8616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: 図形 1534">
            <a:extLst>
              <a:ext uri="{FF2B5EF4-FFF2-40B4-BE49-F238E27FC236}">
                <a16:creationId xmlns:a16="http://schemas.microsoft.com/office/drawing/2014/main" id="{C460D80E-0269-4C09-8CBC-B7CB1990A722}"/>
              </a:ext>
            </a:extLst>
          </p:cNvPr>
          <p:cNvSpPr/>
          <p:nvPr/>
        </p:nvSpPr>
        <p:spPr>
          <a:xfrm>
            <a:off x="8220916" y="10947973"/>
            <a:ext cx="161324" cy="71350"/>
          </a:xfrm>
          <a:custGeom>
            <a:avLst/>
            <a:gdLst>
              <a:gd name="connsiteX0" fmla="*/ 747 w 161324"/>
              <a:gd name="connsiteY0" fmla="*/ 1015 h 71350"/>
              <a:gd name="connsiteX1" fmla="*/ 157909 w 161324"/>
              <a:gd name="connsiteY1" fmla="*/ 70865 h 71350"/>
              <a:gd name="connsiteX2" fmla="*/ 100759 w 161324"/>
              <a:gd name="connsiteY2" fmla="*/ 31177 h 71350"/>
              <a:gd name="connsiteX3" fmla="*/ 747 w 161324"/>
              <a:gd name="connsiteY3" fmla="*/ 1015 h 7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324" h="71350">
                <a:moveTo>
                  <a:pt x="747" y="1015"/>
                </a:moveTo>
                <a:cubicBezTo>
                  <a:pt x="10272" y="7630"/>
                  <a:pt x="141240" y="65838"/>
                  <a:pt x="157909" y="70865"/>
                </a:cubicBezTo>
                <a:cubicBezTo>
                  <a:pt x="174578" y="75892"/>
                  <a:pt x="126159" y="40437"/>
                  <a:pt x="100759" y="31177"/>
                </a:cubicBezTo>
                <a:cubicBezTo>
                  <a:pt x="75359" y="21917"/>
                  <a:pt x="-8778" y="-5600"/>
                  <a:pt x="747" y="1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: 図形 1535">
            <a:extLst>
              <a:ext uri="{FF2B5EF4-FFF2-40B4-BE49-F238E27FC236}">
                <a16:creationId xmlns:a16="http://schemas.microsoft.com/office/drawing/2014/main" id="{FBC9D03F-F578-4D31-A82D-235D5DEFBC4B}"/>
              </a:ext>
            </a:extLst>
          </p:cNvPr>
          <p:cNvSpPr/>
          <p:nvPr/>
        </p:nvSpPr>
        <p:spPr>
          <a:xfrm>
            <a:off x="8450263" y="11772900"/>
            <a:ext cx="437254" cy="53975"/>
          </a:xfrm>
          <a:custGeom>
            <a:avLst/>
            <a:gdLst>
              <a:gd name="connsiteX0" fmla="*/ 0 w 437254"/>
              <a:gd name="connsiteY0" fmla="*/ 0 h 53975"/>
              <a:gd name="connsiteX1" fmla="*/ 165100 w 437254"/>
              <a:gd name="connsiteY1" fmla="*/ 53975 h 53975"/>
              <a:gd name="connsiteX2" fmla="*/ 433387 w 437254"/>
              <a:gd name="connsiteY2" fmla="*/ 33338 h 53975"/>
              <a:gd name="connsiteX3" fmla="*/ 314325 w 437254"/>
              <a:gd name="connsiteY3" fmla="*/ 36513 h 53975"/>
              <a:gd name="connsiteX4" fmla="*/ 179387 w 437254"/>
              <a:gd name="connsiteY4" fmla="*/ 36513 h 53975"/>
              <a:gd name="connsiteX5" fmla="*/ 0 w 437254"/>
              <a:gd name="connsiteY5" fmla="*/ 0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254" h="53975">
                <a:moveTo>
                  <a:pt x="0" y="0"/>
                </a:moveTo>
                <a:cubicBezTo>
                  <a:pt x="46434" y="24209"/>
                  <a:pt x="92869" y="48419"/>
                  <a:pt x="165100" y="53975"/>
                </a:cubicBezTo>
                <a:lnTo>
                  <a:pt x="433387" y="33338"/>
                </a:lnTo>
                <a:cubicBezTo>
                  <a:pt x="458258" y="30428"/>
                  <a:pt x="356658" y="35984"/>
                  <a:pt x="314325" y="36513"/>
                </a:cubicBezTo>
                <a:cubicBezTo>
                  <a:pt x="271992" y="37042"/>
                  <a:pt x="230452" y="41276"/>
                  <a:pt x="179387" y="36513"/>
                </a:cubicBezTo>
                <a:cubicBezTo>
                  <a:pt x="128322" y="31751"/>
                  <a:pt x="68129" y="19844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: 図形 1536">
            <a:extLst>
              <a:ext uri="{FF2B5EF4-FFF2-40B4-BE49-F238E27FC236}">
                <a16:creationId xmlns:a16="http://schemas.microsoft.com/office/drawing/2014/main" id="{E7ADBB24-C031-4D83-99FC-45E984C978BB}"/>
              </a:ext>
            </a:extLst>
          </p:cNvPr>
          <p:cNvSpPr/>
          <p:nvPr/>
        </p:nvSpPr>
        <p:spPr>
          <a:xfrm>
            <a:off x="8745231" y="10923560"/>
            <a:ext cx="339616" cy="309560"/>
          </a:xfrm>
          <a:custGeom>
            <a:avLst/>
            <a:gdLst>
              <a:gd name="connsiteX0" fmla="*/ 307 w 339616"/>
              <a:gd name="connsiteY0" fmla="*/ 28 h 309560"/>
              <a:gd name="connsiteX1" fmla="*/ 211444 w 339616"/>
              <a:gd name="connsiteY1" fmla="*/ 79403 h 309560"/>
              <a:gd name="connsiteX2" fmla="*/ 338444 w 339616"/>
              <a:gd name="connsiteY2" fmla="*/ 308003 h 309560"/>
              <a:gd name="connsiteX3" fmla="*/ 268594 w 339616"/>
              <a:gd name="connsiteY3" fmla="*/ 174653 h 309560"/>
              <a:gd name="connsiteX4" fmla="*/ 166994 w 339616"/>
              <a:gd name="connsiteY4" fmla="*/ 71465 h 309560"/>
              <a:gd name="connsiteX5" fmla="*/ 307 w 339616"/>
              <a:gd name="connsiteY5" fmla="*/ 28 h 30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16" h="309560">
                <a:moveTo>
                  <a:pt x="307" y="28"/>
                </a:moveTo>
                <a:cubicBezTo>
                  <a:pt x="7715" y="1351"/>
                  <a:pt x="155088" y="28074"/>
                  <a:pt x="211444" y="79403"/>
                </a:cubicBezTo>
                <a:cubicBezTo>
                  <a:pt x="267800" y="130732"/>
                  <a:pt x="328919" y="292128"/>
                  <a:pt x="338444" y="308003"/>
                </a:cubicBezTo>
                <a:cubicBezTo>
                  <a:pt x="347969" y="323878"/>
                  <a:pt x="297169" y="214076"/>
                  <a:pt x="268594" y="174653"/>
                </a:cubicBezTo>
                <a:cubicBezTo>
                  <a:pt x="240019" y="135230"/>
                  <a:pt x="212767" y="98982"/>
                  <a:pt x="166994" y="71465"/>
                </a:cubicBezTo>
                <a:cubicBezTo>
                  <a:pt x="121221" y="43948"/>
                  <a:pt x="-7101" y="-1295"/>
                  <a:pt x="307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: 図形 1537">
            <a:extLst>
              <a:ext uri="{FF2B5EF4-FFF2-40B4-BE49-F238E27FC236}">
                <a16:creationId xmlns:a16="http://schemas.microsoft.com/office/drawing/2014/main" id="{D9F743C5-3FF7-4CCE-AED8-C014BBB4C700}"/>
              </a:ext>
            </a:extLst>
          </p:cNvPr>
          <p:cNvSpPr/>
          <p:nvPr/>
        </p:nvSpPr>
        <p:spPr>
          <a:xfrm>
            <a:off x="8916969" y="11245645"/>
            <a:ext cx="172124" cy="555864"/>
          </a:xfrm>
          <a:custGeom>
            <a:avLst/>
            <a:gdLst>
              <a:gd name="connsiteX0" fmla="*/ 168294 w 172124"/>
              <a:gd name="connsiteY0" fmla="*/ 205 h 555864"/>
              <a:gd name="connsiteX1" fmla="*/ 169881 w 172124"/>
              <a:gd name="connsiteY1" fmla="*/ 228805 h 555864"/>
              <a:gd name="connsiteX2" fmla="*/ 136544 w 172124"/>
              <a:gd name="connsiteY2" fmla="*/ 368505 h 555864"/>
              <a:gd name="connsiteX3" fmla="*/ 95269 w 172124"/>
              <a:gd name="connsiteY3" fmla="*/ 489155 h 555864"/>
              <a:gd name="connsiteX4" fmla="*/ 19 w 172124"/>
              <a:gd name="connsiteY4" fmla="*/ 555830 h 555864"/>
              <a:gd name="connsiteX5" fmla="*/ 87331 w 172124"/>
              <a:gd name="connsiteY5" fmla="*/ 481218 h 555864"/>
              <a:gd name="connsiteX6" fmla="*/ 139719 w 172124"/>
              <a:gd name="connsiteY6" fmla="*/ 327230 h 555864"/>
              <a:gd name="connsiteX7" fmla="*/ 161944 w 172124"/>
              <a:gd name="connsiteY7" fmla="*/ 190705 h 555864"/>
              <a:gd name="connsiteX8" fmla="*/ 168294 w 172124"/>
              <a:gd name="connsiteY8" fmla="*/ 205 h 55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124" h="555864">
                <a:moveTo>
                  <a:pt x="168294" y="205"/>
                </a:moveTo>
                <a:cubicBezTo>
                  <a:pt x="169617" y="6555"/>
                  <a:pt x="175173" y="167422"/>
                  <a:pt x="169881" y="228805"/>
                </a:cubicBezTo>
                <a:cubicBezTo>
                  <a:pt x="164589" y="290188"/>
                  <a:pt x="148979" y="325113"/>
                  <a:pt x="136544" y="368505"/>
                </a:cubicBezTo>
                <a:cubicBezTo>
                  <a:pt x="124109" y="411897"/>
                  <a:pt x="118023" y="457934"/>
                  <a:pt x="95269" y="489155"/>
                </a:cubicBezTo>
                <a:cubicBezTo>
                  <a:pt x="72515" y="520376"/>
                  <a:pt x="1342" y="557153"/>
                  <a:pt x="19" y="555830"/>
                </a:cubicBezTo>
                <a:cubicBezTo>
                  <a:pt x="-1304" y="554507"/>
                  <a:pt x="64048" y="519318"/>
                  <a:pt x="87331" y="481218"/>
                </a:cubicBezTo>
                <a:cubicBezTo>
                  <a:pt x="110614" y="443118"/>
                  <a:pt x="127284" y="375649"/>
                  <a:pt x="139719" y="327230"/>
                </a:cubicBezTo>
                <a:cubicBezTo>
                  <a:pt x="152154" y="278811"/>
                  <a:pt x="156388" y="244944"/>
                  <a:pt x="161944" y="190705"/>
                </a:cubicBezTo>
                <a:cubicBezTo>
                  <a:pt x="167500" y="136466"/>
                  <a:pt x="166971" y="-6145"/>
                  <a:pt x="168294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: 図形 1538">
            <a:extLst>
              <a:ext uri="{FF2B5EF4-FFF2-40B4-BE49-F238E27FC236}">
                <a16:creationId xmlns:a16="http://schemas.microsoft.com/office/drawing/2014/main" id="{877D736B-2B2B-4DA5-9E35-4B7ECF7EB972}"/>
              </a:ext>
            </a:extLst>
          </p:cNvPr>
          <p:cNvSpPr/>
          <p:nvPr/>
        </p:nvSpPr>
        <p:spPr>
          <a:xfrm>
            <a:off x="8656462" y="10904532"/>
            <a:ext cx="411644" cy="160808"/>
          </a:xfrm>
          <a:custGeom>
            <a:avLst/>
            <a:gdLst>
              <a:gd name="connsiteX0" fmla="*/ 176 w 411644"/>
              <a:gd name="connsiteY0" fmla="*/ 6 h 160808"/>
              <a:gd name="connsiteX1" fmla="*/ 257351 w 411644"/>
              <a:gd name="connsiteY1" fmla="*/ 49218 h 160808"/>
              <a:gd name="connsiteX2" fmla="*/ 409751 w 411644"/>
              <a:gd name="connsiteY2" fmla="*/ 160343 h 160808"/>
              <a:gd name="connsiteX3" fmla="*/ 339901 w 411644"/>
              <a:gd name="connsiteY3" fmla="*/ 87318 h 160808"/>
              <a:gd name="connsiteX4" fmla="*/ 298626 w 411644"/>
              <a:gd name="connsiteY4" fmla="*/ 46043 h 160808"/>
              <a:gd name="connsiteX5" fmla="*/ 176 w 411644"/>
              <a:gd name="connsiteY5" fmla="*/ 6 h 16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644" h="160808">
                <a:moveTo>
                  <a:pt x="176" y="6"/>
                </a:moveTo>
                <a:cubicBezTo>
                  <a:pt x="-6703" y="535"/>
                  <a:pt x="189089" y="22495"/>
                  <a:pt x="257351" y="49218"/>
                </a:cubicBezTo>
                <a:cubicBezTo>
                  <a:pt x="325613" y="75941"/>
                  <a:pt x="395993" y="153993"/>
                  <a:pt x="409751" y="160343"/>
                </a:cubicBezTo>
                <a:cubicBezTo>
                  <a:pt x="423509" y="166693"/>
                  <a:pt x="358422" y="106368"/>
                  <a:pt x="339901" y="87318"/>
                </a:cubicBezTo>
                <a:cubicBezTo>
                  <a:pt x="321380" y="68268"/>
                  <a:pt x="350220" y="61389"/>
                  <a:pt x="298626" y="46043"/>
                </a:cubicBezTo>
                <a:cubicBezTo>
                  <a:pt x="247032" y="30697"/>
                  <a:pt x="7055" y="-523"/>
                  <a:pt x="176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: 図形 1539">
            <a:extLst>
              <a:ext uri="{FF2B5EF4-FFF2-40B4-BE49-F238E27FC236}">
                <a16:creationId xmlns:a16="http://schemas.microsoft.com/office/drawing/2014/main" id="{DB6F3FCD-BF9D-4F31-BC19-E8CDD521BD5A}"/>
              </a:ext>
            </a:extLst>
          </p:cNvPr>
          <p:cNvSpPr/>
          <p:nvPr/>
        </p:nvSpPr>
        <p:spPr>
          <a:xfrm>
            <a:off x="9058228" y="11123373"/>
            <a:ext cx="74452" cy="408508"/>
          </a:xfrm>
          <a:custGeom>
            <a:avLst/>
            <a:gdLst>
              <a:gd name="connsiteX0" fmla="*/ 47 w 74452"/>
              <a:gd name="connsiteY0" fmla="*/ 240 h 408508"/>
              <a:gd name="connsiteX1" fmla="*/ 60372 w 74452"/>
              <a:gd name="connsiteY1" fmla="*/ 227252 h 408508"/>
              <a:gd name="connsiteX2" fmla="*/ 52435 w 74452"/>
              <a:gd name="connsiteY2" fmla="*/ 406640 h 408508"/>
              <a:gd name="connsiteX3" fmla="*/ 66722 w 74452"/>
              <a:gd name="connsiteY3" fmla="*/ 312977 h 408508"/>
              <a:gd name="connsiteX4" fmla="*/ 71485 w 74452"/>
              <a:gd name="connsiteY4" fmla="*/ 185977 h 408508"/>
              <a:gd name="connsiteX5" fmla="*/ 47 w 74452"/>
              <a:gd name="connsiteY5" fmla="*/ 240 h 40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52" h="408508">
                <a:moveTo>
                  <a:pt x="47" y="240"/>
                </a:moveTo>
                <a:cubicBezTo>
                  <a:pt x="-1805" y="7119"/>
                  <a:pt x="51641" y="159519"/>
                  <a:pt x="60372" y="227252"/>
                </a:cubicBezTo>
                <a:cubicBezTo>
                  <a:pt x="69103" y="294985"/>
                  <a:pt x="51377" y="392353"/>
                  <a:pt x="52435" y="406640"/>
                </a:cubicBezTo>
                <a:cubicBezTo>
                  <a:pt x="53493" y="420927"/>
                  <a:pt x="63547" y="349754"/>
                  <a:pt x="66722" y="312977"/>
                </a:cubicBezTo>
                <a:cubicBezTo>
                  <a:pt x="69897" y="276200"/>
                  <a:pt x="79158" y="235983"/>
                  <a:pt x="71485" y="185977"/>
                </a:cubicBezTo>
                <a:cubicBezTo>
                  <a:pt x="63812" y="135971"/>
                  <a:pt x="1899" y="-6639"/>
                  <a:pt x="47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: 図形 1540">
            <a:extLst>
              <a:ext uri="{FF2B5EF4-FFF2-40B4-BE49-F238E27FC236}">
                <a16:creationId xmlns:a16="http://schemas.microsoft.com/office/drawing/2014/main" id="{434E37F9-26CD-4AB7-B0B6-CC530E511B0A}"/>
              </a:ext>
            </a:extLst>
          </p:cNvPr>
          <p:cNvSpPr/>
          <p:nvPr/>
        </p:nvSpPr>
        <p:spPr>
          <a:xfrm>
            <a:off x="9118439" y="11121774"/>
            <a:ext cx="60660" cy="462052"/>
          </a:xfrm>
          <a:custGeom>
            <a:avLst/>
            <a:gdLst>
              <a:gd name="connsiteX0" fmla="*/ 161 w 60660"/>
              <a:gd name="connsiteY0" fmla="*/ 251 h 462052"/>
              <a:gd name="connsiteX1" fmla="*/ 58899 w 60660"/>
              <a:gd name="connsiteY1" fmla="*/ 257426 h 462052"/>
              <a:gd name="connsiteX2" fmla="*/ 46199 w 60660"/>
              <a:gd name="connsiteY2" fmla="*/ 457451 h 462052"/>
              <a:gd name="connsiteX3" fmla="*/ 55724 w 60660"/>
              <a:gd name="connsiteY3" fmla="*/ 382839 h 462052"/>
              <a:gd name="connsiteX4" fmla="*/ 41436 w 60660"/>
              <a:gd name="connsiteY4" fmla="*/ 212976 h 462052"/>
              <a:gd name="connsiteX5" fmla="*/ 161 w 60660"/>
              <a:gd name="connsiteY5" fmla="*/ 251 h 46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60" h="462052">
                <a:moveTo>
                  <a:pt x="161" y="251"/>
                </a:moveTo>
                <a:cubicBezTo>
                  <a:pt x="3072" y="7659"/>
                  <a:pt x="51226" y="181226"/>
                  <a:pt x="58899" y="257426"/>
                </a:cubicBezTo>
                <a:cubicBezTo>
                  <a:pt x="66572" y="333626"/>
                  <a:pt x="46728" y="436549"/>
                  <a:pt x="46199" y="457451"/>
                </a:cubicBezTo>
                <a:cubicBezTo>
                  <a:pt x="45670" y="478353"/>
                  <a:pt x="56518" y="423585"/>
                  <a:pt x="55724" y="382839"/>
                </a:cubicBezTo>
                <a:cubicBezTo>
                  <a:pt x="54930" y="342093"/>
                  <a:pt x="48315" y="275153"/>
                  <a:pt x="41436" y="212976"/>
                </a:cubicBezTo>
                <a:cubicBezTo>
                  <a:pt x="34557" y="150799"/>
                  <a:pt x="-2750" y="-7157"/>
                  <a:pt x="161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: 図形 1541">
            <a:extLst>
              <a:ext uri="{FF2B5EF4-FFF2-40B4-BE49-F238E27FC236}">
                <a16:creationId xmlns:a16="http://schemas.microsoft.com/office/drawing/2014/main" id="{065F3989-EC2C-4533-B9CB-EC9CE4448454}"/>
              </a:ext>
            </a:extLst>
          </p:cNvPr>
          <p:cNvSpPr/>
          <p:nvPr/>
        </p:nvSpPr>
        <p:spPr>
          <a:xfrm>
            <a:off x="8782589" y="11751887"/>
            <a:ext cx="331712" cy="84688"/>
          </a:xfrm>
          <a:custGeom>
            <a:avLst/>
            <a:gdLst>
              <a:gd name="connsiteX0" fmla="*/ 1049 w 331712"/>
              <a:gd name="connsiteY0" fmla="*/ 79751 h 84688"/>
              <a:gd name="connsiteX1" fmla="*/ 189961 w 331712"/>
              <a:gd name="connsiteY1" fmla="*/ 78163 h 84688"/>
              <a:gd name="connsiteX2" fmla="*/ 331249 w 331712"/>
              <a:gd name="connsiteY2" fmla="*/ 376 h 84688"/>
              <a:gd name="connsiteX3" fmla="*/ 231236 w 331712"/>
              <a:gd name="connsiteY3" fmla="*/ 49588 h 84688"/>
              <a:gd name="connsiteX4" fmla="*/ 118524 w 331712"/>
              <a:gd name="connsiteY4" fmla="*/ 73401 h 84688"/>
              <a:gd name="connsiteX5" fmla="*/ 1049 w 331712"/>
              <a:gd name="connsiteY5" fmla="*/ 79751 h 8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712" h="84688">
                <a:moveTo>
                  <a:pt x="1049" y="79751"/>
                </a:moveTo>
                <a:cubicBezTo>
                  <a:pt x="12955" y="80545"/>
                  <a:pt x="134928" y="91392"/>
                  <a:pt x="189961" y="78163"/>
                </a:cubicBezTo>
                <a:cubicBezTo>
                  <a:pt x="244994" y="64934"/>
                  <a:pt x="331249" y="376"/>
                  <a:pt x="331249" y="376"/>
                </a:cubicBezTo>
                <a:cubicBezTo>
                  <a:pt x="338128" y="-4386"/>
                  <a:pt x="266690" y="37417"/>
                  <a:pt x="231236" y="49588"/>
                </a:cubicBezTo>
                <a:cubicBezTo>
                  <a:pt x="195782" y="61759"/>
                  <a:pt x="155301" y="68903"/>
                  <a:pt x="118524" y="73401"/>
                </a:cubicBezTo>
                <a:cubicBezTo>
                  <a:pt x="81747" y="77899"/>
                  <a:pt x="-10857" y="78957"/>
                  <a:pt x="1049" y="79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: 図形 1542">
            <a:extLst>
              <a:ext uri="{FF2B5EF4-FFF2-40B4-BE49-F238E27FC236}">
                <a16:creationId xmlns:a16="http://schemas.microsoft.com/office/drawing/2014/main" id="{C8DED3FE-4F92-454B-AD47-910CF3DE2898}"/>
              </a:ext>
            </a:extLst>
          </p:cNvPr>
          <p:cNvSpPr/>
          <p:nvPr/>
        </p:nvSpPr>
        <p:spPr>
          <a:xfrm>
            <a:off x="8873997" y="11823502"/>
            <a:ext cx="420944" cy="33629"/>
          </a:xfrm>
          <a:custGeom>
            <a:avLst/>
            <a:gdLst>
              <a:gd name="connsiteX0" fmla="*/ 128 w 420944"/>
              <a:gd name="connsiteY0" fmla="*/ 33536 h 33629"/>
              <a:gd name="connsiteX1" fmla="*/ 200153 w 420944"/>
              <a:gd name="connsiteY1" fmla="*/ 14486 h 33629"/>
              <a:gd name="connsiteX2" fmla="*/ 419228 w 420944"/>
              <a:gd name="connsiteY2" fmla="*/ 24011 h 33629"/>
              <a:gd name="connsiteX3" fmla="*/ 295403 w 420944"/>
              <a:gd name="connsiteY3" fmla="*/ 1786 h 33629"/>
              <a:gd name="connsiteX4" fmla="*/ 171578 w 420944"/>
              <a:gd name="connsiteY4" fmla="*/ 4961 h 33629"/>
              <a:gd name="connsiteX5" fmla="*/ 128 w 420944"/>
              <a:gd name="connsiteY5" fmla="*/ 33536 h 3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944" h="33629">
                <a:moveTo>
                  <a:pt x="128" y="33536"/>
                </a:moveTo>
                <a:cubicBezTo>
                  <a:pt x="4890" y="35123"/>
                  <a:pt x="130303" y="16073"/>
                  <a:pt x="200153" y="14486"/>
                </a:cubicBezTo>
                <a:cubicBezTo>
                  <a:pt x="270003" y="12898"/>
                  <a:pt x="403353" y="26128"/>
                  <a:pt x="419228" y="24011"/>
                </a:cubicBezTo>
                <a:cubicBezTo>
                  <a:pt x="435103" y="21894"/>
                  <a:pt x="336678" y="4961"/>
                  <a:pt x="295403" y="1786"/>
                </a:cubicBezTo>
                <a:cubicBezTo>
                  <a:pt x="254128" y="-1389"/>
                  <a:pt x="218674" y="-331"/>
                  <a:pt x="171578" y="4961"/>
                </a:cubicBezTo>
                <a:cubicBezTo>
                  <a:pt x="124482" y="10253"/>
                  <a:pt x="-4634" y="31949"/>
                  <a:pt x="128" y="33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: 図形 1543">
            <a:extLst>
              <a:ext uri="{FF2B5EF4-FFF2-40B4-BE49-F238E27FC236}">
                <a16:creationId xmlns:a16="http://schemas.microsoft.com/office/drawing/2014/main" id="{A58DB2E0-B651-47A0-81FC-992465302BC7}"/>
              </a:ext>
            </a:extLst>
          </p:cNvPr>
          <p:cNvSpPr/>
          <p:nvPr/>
        </p:nvSpPr>
        <p:spPr>
          <a:xfrm>
            <a:off x="8766174" y="11826760"/>
            <a:ext cx="498701" cy="71638"/>
          </a:xfrm>
          <a:custGeom>
            <a:avLst/>
            <a:gdLst>
              <a:gd name="connsiteX0" fmla="*/ 1 w 498701"/>
              <a:gd name="connsiteY0" fmla="*/ 115 h 71638"/>
              <a:gd name="connsiteX1" fmla="*/ 123826 w 498701"/>
              <a:gd name="connsiteY1" fmla="*/ 55678 h 71638"/>
              <a:gd name="connsiteX2" fmla="*/ 468314 w 498701"/>
              <a:gd name="connsiteY2" fmla="*/ 69965 h 71638"/>
              <a:gd name="connsiteX3" fmla="*/ 476251 w 498701"/>
              <a:gd name="connsiteY3" fmla="*/ 23928 h 71638"/>
              <a:gd name="connsiteX4" fmla="*/ 422276 w 498701"/>
              <a:gd name="connsiteY4" fmla="*/ 50915 h 71638"/>
              <a:gd name="connsiteX5" fmla="*/ 125414 w 498701"/>
              <a:gd name="connsiteY5" fmla="*/ 41390 h 71638"/>
              <a:gd name="connsiteX6" fmla="*/ 1 w 498701"/>
              <a:gd name="connsiteY6" fmla="*/ 115 h 7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701" h="71638">
                <a:moveTo>
                  <a:pt x="1" y="115"/>
                </a:moveTo>
                <a:cubicBezTo>
                  <a:pt x="-264" y="2496"/>
                  <a:pt x="45774" y="44036"/>
                  <a:pt x="123826" y="55678"/>
                </a:cubicBezTo>
                <a:cubicBezTo>
                  <a:pt x="201878" y="67320"/>
                  <a:pt x="409577" y="75257"/>
                  <a:pt x="468314" y="69965"/>
                </a:cubicBezTo>
                <a:cubicBezTo>
                  <a:pt x="527051" y="64673"/>
                  <a:pt x="483924" y="27103"/>
                  <a:pt x="476251" y="23928"/>
                </a:cubicBezTo>
                <a:cubicBezTo>
                  <a:pt x="468578" y="20753"/>
                  <a:pt x="480749" y="48005"/>
                  <a:pt x="422276" y="50915"/>
                </a:cubicBezTo>
                <a:cubicBezTo>
                  <a:pt x="363803" y="53825"/>
                  <a:pt x="195793" y="49857"/>
                  <a:pt x="125414" y="41390"/>
                </a:cubicBezTo>
                <a:cubicBezTo>
                  <a:pt x="55035" y="32923"/>
                  <a:pt x="266" y="-2266"/>
                  <a:pt x="1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: 図形 1544">
            <a:extLst>
              <a:ext uri="{FF2B5EF4-FFF2-40B4-BE49-F238E27FC236}">
                <a16:creationId xmlns:a16="http://schemas.microsoft.com/office/drawing/2014/main" id="{DC51F56F-5B7B-4D05-B36A-495A8C2B63B8}"/>
              </a:ext>
            </a:extLst>
          </p:cNvPr>
          <p:cNvSpPr/>
          <p:nvPr/>
        </p:nvSpPr>
        <p:spPr>
          <a:xfrm>
            <a:off x="9146212" y="11568070"/>
            <a:ext cx="250383" cy="130169"/>
          </a:xfrm>
          <a:custGeom>
            <a:avLst/>
            <a:gdLst>
              <a:gd name="connsiteX0" fmla="*/ 181938 w 250383"/>
              <a:gd name="connsiteY0" fmla="*/ 43 h 130169"/>
              <a:gd name="connsiteX1" fmla="*/ 220038 w 250383"/>
              <a:gd name="connsiteY1" fmla="*/ 111168 h 130169"/>
              <a:gd name="connsiteX2" fmla="*/ 161301 w 250383"/>
              <a:gd name="connsiteY2" fmla="*/ 111168 h 130169"/>
              <a:gd name="connsiteX3" fmla="*/ 963 w 250383"/>
              <a:gd name="connsiteY3" fmla="*/ 107993 h 130169"/>
              <a:gd name="connsiteX4" fmla="*/ 243851 w 250383"/>
              <a:gd name="connsiteY4" fmla="*/ 125455 h 130169"/>
              <a:gd name="connsiteX5" fmla="*/ 181938 w 250383"/>
              <a:gd name="connsiteY5" fmla="*/ 43 h 13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383" h="130169">
                <a:moveTo>
                  <a:pt x="181938" y="43"/>
                </a:moveTo>
                <a:cubicBezTo>
                  <a:pt x="177969" y="-2338"/>
                  <a:pt x="223478" y="92647"/>
                  <a:pt x="220038" y="111168"/>
                </a:cubicBezTo>
                <a:cubicBezTo>
                  <a:pt x="216598" y="129689"/>
                  <a:pt x="161301" y="111168"/>
                  <a:pt x="161301" y="111168"/>
                </a:cubicBezTo>
                <a:cubicBezTo>
                  <a:pt x="124789" y="110639"/>
                  <a:pt x="-12795" y="105612"/>
                  <a:pt x="963" y="107993"/>
                </a:cubicBezTo>
                <a:cubicBezTo>
                  <a:pt x="14721" y="110374"/>
                  <a:pt x="212895" y="141859"/>
                  <a:pt x="243851" y="125455"/>
                </a:cubicBezTo>
                <a:cubicBezTo>
                  <a:pt x="274807" y="109051"/>
                  <a:pt x="185907" y="2424"/>
                  <a:pt x="181938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: 図形 1545">
            <a:extLst>
              <a:ext uri="{FF2B5EF4-FFF2-40B4-BE49-F238E27FC236}">
                <a16:creationId xmlns:a16="http://schemas.microsoft.com/office/drawing/2014/main" id="{F1E534CE-8F45-4AD0-B7D0-6812446FA098}"/>
              </a:ext>
            </a:extLst>
          </p:cNvPr>
          <p:cNvSpPr/>
          <p:nvPr/>
        </p:nvSpPr>
        <p:spPr>
          <a:xfrm>
            <a:off x="9170805" y="11568040"/>
            <a:ext cx="160707" cy="104863"/>
          </a:xfrm>
          <a:custGeom>
            <a:avLst/>
            <a:gdLst>
              <a:gd name="connsiteX0" fmla="*/ 152583 w 160707"/>
              <a:gd name="connsiteY0" fmla="*/ 73 h 104863"/>
              <a:gd name="connsiteX1" fmla="*/ 143058 w 160707"/>
              <a:gd name="connsiteY1" fmla="*/ 68335 h 104863"/>
              <a:gd name="connsiteX2" fmla="*/ 71620 w 160707"/>
              <a:gd name="connsiteY2" fmla="*/ 85798 h 104863"/>
              <a:gd name="connsiteX3" fmla="*/ 1770 w 160707"/>
              <a:gd name="connsiteY3" fmla="*/ 104848 h 104863"/>
              <a:gd name="connsiteX4" fmla="*/ 147820 w 160707"/>
              <a:gd name="connsiteY4" fmla="*/ 82623 h 104863"/>
              <a:gd name="connsiteX5" fmla="*/ 152583 w 160707"/>
              <a:gd name="connsiteY5" fmla="*/ 73 h 10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707" h="104863">
                <a:moveTo>
                  <a:pt x="152583" y="73"/>
                </a:moveTo>
                <a:cubicBezTo>
                  <a:pt x="151789" y="-2308"/>
                  <a:pt x="156552" y="54048"/>
                  <a:pt x="143058" y="68335"/>
                </a:cubicBezTo>
                <a:cubicBezTo>
                  <a:pt x="129564" y="82622"/>
                  <a:pt x="95168" y="79713"/>
                  <a:pt x="71620" y="85798"/>
                </a:cubicBezTo>
                <a:cubicBezTo>
                  <a:pt x="48072" y="91883"/>
                  <a:pt x="-10930" y="105377"/>
                  <a:pt x="1770" y="104848"/>
                </a:cubicBezTo>
                <a:cubicBezTo>
                  <a:pt x="14470" y="104319"/>
                  <a:pt x="122420" y="96381"/>
                  <a:pt x="147820" y="82623"/>
                </a:cubicBezTo>
                <a:cubicBezTo>
                  <a:pt x="173220" y="68865"/>
                  <a:pt x="153377" y="2454"/>
                  <a:pt x="152583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: 図形 1546">
            <a:extLst>
              <a:ext uri="{FF2B5EF4-FFF2-40B4-BE49-F238E27FC236}">
                <a16:creationId xmlns:a16="http://schemas.microsoft.com/office/drawing/2014/main" id="{3F95B6A4-5E2E-4AB1-8B44-409A57ABAF1B}"/>
              </a:ext>
            </a:extLst>
          </p:cNvPr>
          <p:cNvSpPr/>
          <p:nvPr/>
        </p:nvSpPr>
        <p:spPr>
          <a:xfrm>
            <a:off x="9294807" y="11704406"/>
            <a:ext cx="68269" cy="129496"/>
          </a:xfrm>
          <a:custGeom>
            <a:avLst/>
            <a:gdLst>
              <a:gd name="connsiteX0" fmla="*/ 68268 w 68269"/>
              <a:gd name="connsiteY0" fmla="*/ 232 h 129496"/>
              <a:gd name="connsiteX1" fmla="*/ 19056 w 68269"/>
              <a:gd name="connsiteY1" fmla="*/ 95482 h 129496"/>
              <a:gd name="connsiteX2" fmla="*/ 6 w 68269"/>
              <a:gd name="connsiteY2" fmla="*/ 128819 h 129496"/>
              <a:gd name="connsiteX3" fmla="*/ 17468 w 68269"/>
              <a:gd name="connsiteY3" fmla="*/ 70082 h 129496"/>
              <a:gd name="connsiteX4" fmla="*/ 68268 w 68269"/>
              <a:gd name="connsiteY4" fmla="*/ 232 h 12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69" h="129496">
                <a:moveTo>
                  <a:pt x="68268" y="232"/>
                </a:moveTo>
                <a:cubicBezTo>
                  <a:pt x="68533" y="4465"/>
                  <a:pt x="30433" y="74051"/>
                  <a:pt x="19056" y="95482"/>
                </a:cubicBezTo>
                <a:cubicBezTo>
                  <a:pt x="7679" y="116913"/>
                  <a:pt x="271" y="133052"/>
                  <a:pt x="6" y="128819"/>
                </a:cubicBezTo>
                <a:cubicBezTo>
                  <a:pt x="-259" y="124586"/>
                  <a:pt x="8208" y="89396"/>
                  <a:pt x="17468" y="70082"/>
                </a:cubicBezTo>
                <a:cubicBezTo>
                  <a:pt x="26728" y="50768"/>
                  <a:pt x="68003" y="-4001"/>
                  <a:pt x="68268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: 図形 1547">
            <a:extLst>
              <a:ext uri="{FF2B5EF4-FFF2-40B4-BE49-F238E27FC236}">
                <a16:creationId xmlns:a16="http://schemas.microsoft.com/office/drawing/2014/main" id="{32D4C64A-F1BB-40CD-868B-89E382CB301B}"/>
              </a:ext>
            </a:extLst>
          </p:cNvPr>
          <p:cNvSpPr/>
          <p:nvPr/>
        </p:nvSpPr>
        <p:spPr>
          <a:xfrm>
            <a:off x="9227752" y="11337923"/>
            <a:ext cx="170280" cy="235042"/>
          </a:xfrm>
          <a:custGeom>
            <a:avLst/>
            <a:gdLst>
              <a:gd name="connsiteX0" fmla="*/ 16261 w 170280"/>
              <a:gd name="connsiteY0" fmla="*/ 2 h 235042"/>
              <a:gd name="connsiteX1" fmla="*/ 1973 w 170280"/>
              <a:gd name="connsiteY1" fmla="*/ 203202 h 235042"/>
              <a:gd name="connsiteX2" fmla="*/ 65473 w 170280"/>
              <a:gd name="connsiteY2" fmla="*/ 217490 h 235042"/>
              <a:gd name="connsiteX3" fmla="*/ 170248 w 170280"/>
              <a:gd name="connsiteY3" fmla="*/ 234952 h 235042"/>
              <a:gd name="connsiteX4" fmla="*/ 54361 w 170280"/>
              <a:gd name="connsiteY4" fmla="*/ 209552 h 235042"/>
              <a:gd name="connsiteX5" fmla="*/ 17848 w 170280"/>
              <a:gd name="connsiteY5" fmla="*/ 198440 h 235042"/>
              <a:gd name="connsiteX6" fmla="*/ 16261 w 170280"/>
              <a:gd name="connsiteY6" fmla="*/ 2 h 23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280" h="235042">
                <a:moveTo>
                  <a:pt x="16261" y="2"/>
                </a:moveTo>
                <a:cubicBezTo>
                  <a:pt x="13615" y="796"/>
                  <a:pt x="-6229" y="166954"/>
                  <a:pt x="1973" y="203202"/>
                </a:cubicBezTo>
                <a:cubicBezTo>
                  <a:pt x="10175" y="239450"/>
                  <a:pt x="37427" y="212198"/>
                  <a:pt x="65473" y="217490"/>
                </a:cubicBezTo>
                <a:cubicBezTo>
                  <a:pt x="93519" y="222782"/>
                  <a:pt x="172100" y="236275"/>
                  <a:pt x="170248" y="234952"/>
                </a:cubicBezTo>
                <a:cubicBezTo>
                  <a:pt x="168396" y="233629"/>
                  <a:pt x="79761" y="215637"/>
                  <a:pt x="54361" y="209552"/>
                </a:cubicBezTo>
                <a:cubicBezTo>
                  <a:pt x="28961" y="203467"/>
                  <a:pt x="24727" y="229925"/>
                  <a:pt x="17848" y="198440"/>
                </a:cubicBezTo>
                <a:cubicBezTo>
                  <a:pt x="10969" y="166955"/>
                  <a:pt x="18907" y="-792"/>
                  <a:pt x="1626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: 図形 1548">
            <a:extLst>
              <a:ext uri="{FF2B5EF4-FFF2-40B4-BE49-F238E27FC236}">
                <a16:creationId xmlns:a16="http://schemas.microsoft.com/office/drawing/2014/main" id="{53136FF8-BFEB-48EE-9C33-317F54D49C9F}"/>
              </a:ext>
            </a:extLst>
          </p:cNvPr>
          <p:cNvSpPr/>
          <p:nvPr/>
        </p:nvSpPr>
        <p:spPr>
          <a:xfrm>
            <a:off x="9232730" y="11336295"/>
            <a:ext cx="171342" cy="224241"/>
          </a:xfrm>
          <a:custGeom>
            <a:avLst/>
            <a:gdLst>
              <a:gd name="connsiteX0" fmla="*/ 170 w 171342"/>
              <a:gd name="connsiteY0" fmla="*/ 43 h 224241"/>
              <a:gd name="connsiteX1" fmla="*/ 157333 w 171342"/>
              <a:gd name="connsiteY1" fmla="*/ 15918 h 224241"/>
              <a:gd name="connsiteX2" fmla="*/ 163683 w 171342"/>
              <a:gd name="connsiteY2" fmla="*/ 54018 h 224241"/>
              <a:gd name="connsiteX3" fmla="*/ 157333 w 171342"/>
              <a:gd name="connsiteY3" fmla="*/ 223880 h 224241"/>
              <a:gd name="connsiteX4" fmla="*/ 146220 w 171342"/>
              <a:gd name="connsiteY4" fmla="*/ 96880 h 224241"/>
              <a:gd name="connsiteX5" fmla="*/ 150983 w 171342"/>
              <a:gd name="connsiteY5" fmla="*/ 23855 h 224241"/>
              <a:gd name="connsiteX6" fmla="*/ 127170 w 171342"/>
              <a:gd name="connsiteY6" fmla="*/ 11155 h 224241"/>
              <a:gd name="connsiteX7" fmla="*/ 170 w 171342"/>
              <a:gd name="connsiteY7" fmla="*/ 43 h 22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342" h="224241">
                <a:moveTo>
                  <a:pt x="170" y="43"/>
                </a:moveTo>
                <a:cubicBezTo>
                  <a:pt x="5197" y="837"/>
                  <a:pt x="130081" y="6922"/>
                  <a:pt x="157333" y="15918"/>
                </a:cubicBezTo>
                <a:cubicBezTo>
                  <a:pt x="184585" y="24914"/>
                  <a:pt x="163683" y="19358"/>
                  <a:pt x="163683" y="54018"/>
                </a:cubicBezTo>
                <a:cubicBezTo>
                  <a:pt x="163683" y="88678"/>
                  <a:pt x="160244" y="216736"/>
                  <a:pt x="157333" y="223880"/>
                </a:cubicBezTo>
                <a:cubicBezTo>
                  <a:pt x="154422" y="231024"/>
                  <a:pt x="147278" y="130217"/>
                  <a:pt x="146220" y="96880"/>
                </a:cubicBezTo>
                <a:cubicBezTo>
                  <a:pt x="145162" y="63543"/>
                  <a:pt x="154158" y="38142"/>
                  <a:pt x="150983" y="23855"/>
                </a:cubicBezTo>
                <a:cubicBezTo>
                  <a:pt x="147808" y="9568"/>
                  <a:pt x="151512" y="12743"/>
                  <a:pt x="127170" y="11155"/>
                </a:cubicBezTo>
                <a:cubicBezTo>
                  <a:pt x="102828" y="9568"/>
                  <a:pt x="-4857" y="-751"/>
                  <a:pt x="170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: 図形 1549">
            <a:extLst>
              <a:ext uri="{FF2B5EF4-FFF2-40B4-BE49-F238E27FC236}">
                <a16:creationId xmlns:a16="http://schemas.microsoft.com/office/drawing/2014/main" id="{4AB97728-C573-4654-A0C2-0C8DEFF894A5}"/>
              </a:ext>
            </a:extLst>
          </p:cNvPr>
          <p:cNvSpPr/>
          <p:nvPr/>
        </p:nvSpPr>
        <p:spPr>
          <a:xfrm>
            <a:off x="9257438" y="11353530"/>
            <a:ext cx="139039" cy="206656"/>
          </a:xfrm>
          <a:custGeom>
            <a:avLst/>
            <a:gdLst>
              <a:gd name="connsiteX0" fmla="*/ 138975 w 139039"/>
              <a:gd name="connsiteY0" fmla="*/ 270 h 206656"/>
              <a:gd name="connsiteX1" fmla="*/ 26262 w 139039"/>
              <a:gd name="connsiteY1" fmla="*/ 22495 h 206656"/>
              <a:gd name="connsiteX2" fmla="*/ 23087 w 139039"/>
              <a:gd name="connsiteY2" fmla="*/ 98695 h 206656"/>
              <a:gd name="connsiteX3" fmla="*/ 24675 w 139039"/>
              <a:gd name="connsiteY3" fmla="*/ 159020 h 206656"/>
              <a:gd name="connsiteX4" fmla="*/ 92937 w 139039"/>
              <a:gd name="connsiteY4" fmla="*/ 181245 h 206656"/>
              <a:gd name="connsiteX5" fmla="*/ 129450 w 139039"/>
              <a:gd name="connsiteY5" fmla="*/ 206645 h 206656"/>
              <a:gd name="connsiteX6" fmla="*/ 26262 w 139039"/>
              <a:gd name="connsiteY6" fmla="*/ 178070 h 206656"/>
              <a:gd name="connsiteX7" fmla="*/ 8800 w 139039"/>
              <a:gd name="connsiteY7" fmla="*/ 154258 h 206656"/>
              <a:gd name="connsiteX8" fmla="*/ 8800 w 139039"/>
              <a:gd name="connsiteY8" fmla="*/ 33608 h 206656"/>
              <a:gd name="connsiteX9" fmla="*/ 138975 w 139039"/>
              <a:gd name="connsiteY9" fmla="*/ 270 h 206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039" h="206656">
                <a:moveTo>
                  <a:pt x="138975" y="270"/>
                </a:moveTo>
                <a:cubicBezTo>
                  <a:pt x="141885" y="-1582"/>
                  <a:pt x="45577" y="6091"/>
                  <a:pt x="26262" y="22495"/>
                </a:cubicBezTo>
                <a:cubicBezTo>
                  <a:pt x="6947" y="38899"/>
                  <a:pt x="23351" y="75941"/>
                  <a:pt x="23087" y="98695"/>
                </a:cubicBezTo>
                <a:cubicBezTo>
                  <a:pt x="22823" y="121449"/>
                  <a:pt x="13033" y="145262"/>
                  <a:pt x="24675" y="159020"/>
                </a:cubicBezTo>
                <a:cubicBezTo>
                  <a:pt x="36317" y="172778"/>
                  <a:pt x="75475" y="173308"/>
                  <a:pt x="92937" y="181245"/>
                </a:cubicBezTo>
                <a:cubicBezTo>
                  <a:pt x="110399" y="189182"/>
                  <a:pt x="140562" y="207174"/>
                  <a:pt x="129450" y="206645"/>
                </a:cubicBezTo>
                <a:cubicBezTo>
                  <a:pt x="118338" y="206116"/>
                  <a:pt x="46370" y="186801"/>
                  <a:pt x="26262" y="178070"/>
                </a:cubicBezTo>
                <a:cubicBezTo>
                  <a:pt x="6154" y="169339"/>
                  <a:pt x="11710" y="178335"/>
                  <a:pt x="8800" y="154258"/>
                </a:cubicBezTo>
                <a:cubicBezTo>
                  <a:pt x="5890" y="130181"/>
                  <a:pt x="-9456" y="56098"/>
                  <a:pt x="8800" y="33608"/>
                </a:cubicBezTo>
                <a:cubicBezTo>
                  <a:pt x="27056" y="11118"/>
                  <a:pt x="136065" y="2122"/>
                  <a:pt x="138975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: 図形 1550">
            <a:extLst>
              <a:ext uri="{FF2B5EF4-FFF2-40B4-BE49-F238E27FC236}">
                <a16:creationId xmlns:a16="http://schemas.microsoft.com/office/drawing/2014/main" id="{3296E2DB-E24F-418F-84C9-F6B6A0FBF138}"/>
              </a:ext>
            </a:extLst>
          </p:cNvPr>
          <p:cNvSpPr/>
          <p:nvPr/>
        </p:nvSpPr>
        <p:spPr>
          <a:xfrm>
            <a:off x="9241198" y="11203376"/>
            <a:ext cx="156509" cy="113927"/>
          </a:xfrm>
          <a:custGeom>
            <a:avLst/>
            <a:gdLst>
              <a:gd name="connsiteX0" fmla="*/ 2815 w 156509"/>
              <a:gd name="connsiteY0" fmla="*/ 4374 h 113927"/>
              <a:gd name="connsiteX1" fmla="*/ 61552 w 156509"/>
              <a:gd name="connsiteY1" fmla="*/ 4374 h 113927"/>
              <a:gd name="connsiteX2" fmla="*/ 139340 w 156509"/>
              <a:gd name="connsiteY2" fmla="*/ 42474 h 113927"/>
              <a:gd name="connsiteX3" fmla="*/ 112352 w 156509"/>
              <a:gd name="connsiteY3" fmla="*/ 113912 h 113927"/>
              <a:gd name="connsiteX4" fmla="*/ 153627 w 156509"/>
              <a:gd name="connsiteY4" fmla="*/ 36124 h 113927"/>
              <a:gd name="connsiteX5" fmla="*/ 2815 w 156509"/>
              <a:gd name="connsiteY5" fmla="*/ 4374 h 11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09" h="113927">
                <a:moveTo>
                  <a:pt x="2815" y="4374"/>
                </a:moveTo>
                <a:cubicBezTo>
                  <a:pt x="-12531" y="-918"/>
                  <a:pt x="38798" y="-1976"/>
                  <a:pt x="61552" y="4374"/>
                </a:cubicBezTo>
                <a:cubicBezTo>
                  <a:pt x="84306" y="10724"/>
                  <a:pt x="130873" y="24218"/>
                  <a:pt x="139340" y="42474"/>
                </a:cubicBezTo>
                <a:cubicBezTo>
                  <a:pt x="147807" y="60730"/>
                  <a:pt x="109971" y="114970"/>
                  <a:pt x="112352" y="113912"/>
                </a:cubicBezTo>
                <a:cubicBezTo>
                  <a:pt x="114733" y="112854"/>
                  <a:pt x="169502" y="53322"/>
                  <a:pt x="153627" y="36124"/>
                </a:cubicBezTo>
                <a:cubicBezTo>
                  <a:pt x="137752" y="18926"/>
                  <a:pt x="18161" y="9666"/>
                  <a:pt x="2815" y="4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: 図形 1551">
            <a:extLst>
              <a:ext uri="{FF2B5EF4-FFF2-40B4-BE49-F238E27FC236}">
                <a16:creationId xmlns:a16="http://schemas.microsoft.com/office/drawing/2014/main" id="{00442AAE-FAE6-4278-BF96-2B3E7C9C64A4}"/>
              </a:ext>
            </a:extLst>
          </p:cNvPr>
          <p:cNvSpPr/>
          <p:nvPr/>
        </p:nvSpPr>
        <p:spPr>
          <a:xfrm>
            <a:off x="9224054" y="11217251"/>
            <a:ext cx="171069" cy="60482"/>
          </a:xfrm>
          <a:custGeom>
            <a:avLst/>
            <a:gdLst>
              <a:gd name="connsiteX0" fmla="*/ 909 w 171069"/>
              <a:gd name="connsiteY0" fmla="*/ 24 h 60482"/>
              <a:gd name="connsiteX1" fmla="*/ 162834 w 171069"/>
              <a:gd name="connsiteY1" fmla="*/ 46062 h 60482"/>
              <a:gd name="connsiteX2" fmla="*/ 142196 w 171069"/>
              <a:gd name="connsiteY2" fmla="*/ 60349 h 60482"/>
              <a:gd name="connsiteX3" fmla="*/ 97746 w 171069"/>
              <a:gd name="connsiteY3" fmla="*/ 39712 h 60482"/>
              <a:gd name="connsiteX4" fmla="*/ 909 w 171069"/>
              <a:gd name="connsiteY4" fmla="*/ 24 h 6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069" h="60482">
                <a:moveTo>
                  <a:pt x="909" y="24"/>
                </a:moveTo>
                <a:cubicBezTo>
                  <a:pt x="11757" y="1082"/>
                  <a:pt x="139286" y="36008"/>
                  <a:pt x="162834" y="46062"/>
                </a:cubicBezTo>
                <a:cubicBezTo>
                  <a:pt x="186382" y="56116"/>
                  <a:pt x="153044" y="61407"/>
                  <a:pt x="142196" y="60349"/>
                </a:cubicBezTo>
                <a:cubicBezTo>
                  <a:pt x="131348" y="59291"/>
                  <a:pt x="116002" y="47385"/>
                  <a:pt x="97746" y="39712"/>
                </a:cubicBezTo>
                <a:cubicBezTo>
                  <a:pt x="79490" y="32039"/>
                  <a:pt x="-9939" y="-1034"/>
                  <a:pt x="909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: 図形 1552">
            <a:extLst>
              <a:ext uri="{FF2B5EF4-FFF2-40B4-BE49-F238E27FC236}">
                <a16:creationId xmlns:a16="http://schemas.microsoft.com/office/drawing/2014/main" id="{2A518FB1-3790-4BDF-831F-7381CB058797}"/>
              </a:ext>
            </a:extLst>
          </p:cNvPr>
          <p:cNvSpPr/>
          <p:nvPr/>
        </p:nvSpPr>
        <p:spPr>
          <a:xfrm>
            <a:off x="9231735" y="11069330"/>
            <a:ext cx="55160" cy="146581"/>
          </a:xfrm>
          <a:custGeom>
            <a:avLst/>
            <a:gdLst>
              <a:gd name="connsiteX0" fmla="*/ 55140 w 55160"/>
              <a:gd name="connsiteY0" fmla="*/ 308 h 146581"/>
              <a:gd name="connsiteX1" fmla="*/ 2753 w 55160"/>
              <a:gd name="connsiteY1" fmla="*/ 55870 h 146581"/>
              <a:gd name="connsiteX2" fmla="*/ 7515 w 55160"/>
              <a:gd name="connsiteY2" fmla="*/ 146358 h 146581"/>
              <a:gd name="connsiteX3" fmla="*/ 9103 w 55160"/>
              <a:gd name="connsiteY3" fmla="*/ 79683 h 146581"/>
              <a:gd name="connsiteX4" fmla="*/ 55140 w 55160"/>
              <a:gd name="connsiteY4" fmla="*/ 308 h 14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60" h="146581">
                <a:moveTo>
                  <a:pt x="55140" y="308"/>
                </a:moveTo>
                <a:cubicBezTo>
                  <a:pt x="54082" y="-3661"/>
                  <a:pt x="10690" y="31528"/>
                  <a:pt x="2753" y="55870"/>
                </a:cubicBezTo>
                <a:cubicBezTo>
                  <a:pt x="-5184" y="80212"/>
                  <a:pt x="6457" y="142389"/>
                  <a:pt x="7515" y="146358"/>
                </a:cubicBezTo>
                <a:cubicBezTo>
                  <a:pt x="8573" y="150327"/>
                  <a:pt x="2753" y="100320"/>
                  <a:pt x="9103" y="79683"/>
                </a:cubicBezTo>
                <a:cubicBezTo>
                  <a:pt x="15453" y="59046"/>
                  <a:pt x="56198" y="4277"/>
                  <a:pt x="55140" y="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: 図形 1553">
            <a:extLst>
              <a:ext uri="{FF2B5EF4-FFF2-40B4-BE49-F238E27FC236}">
                <a16:creationId xmlns:a16="http://schemas.microsoft.com/office/drawing/2014/main" id="{4E1DFE9F-EDA5-4F80-8A12-31E2E4DC66C6}"/>
              </a:ext>
            </a:extLst>
          </p:cNvPr>
          <p:cNvSpPr/>
          <p:nvPr/>
        </p:nvSpPr>
        <p:spPr>
          <a:xfrm>
            <a:off x="9213099" y="11072808"/>
            <a:ext cx="53183" cy="150820"/>
          </a:xfrm>
          <a:custGeom>
            <a:avLst/>
            <a:gdLst>
              <a:gd name="connsiteX0" fmla="*/ 53139 w 53183"/>
              <a:gd name="connsiteY0" fmla="*/ 5 h 150820"/>
              <a:gd name="connsiteX1" fmla="*/ 751 w 53183"/>
              <a:gd name="connsiteY1" fmla="*/ 61917 h 150820"/>
              <a:gd name="connsiteX2" fmla="*/ 21389 w 53183"/>
              <a:gd name="connsiteY2" fmla="*/ 150817 h 150820"/>
              <a:gd name="connsiteX3" fmla="*/ 10276 w 53183"/>
              <a:gd name="connsiteY3" fmla="*/ 65092 h 150820"/>
              <a:gd name="connsiteX4" fmla="*/ 53139 w 53183"/>
              <a:gd name="connsiteY4" fmla="*/ 5 h 15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83" h="150820">
                <a:moveTo>
                  <a:pt x="53139" y="5"/>
                </a:moveTo>
                <a:cubicBezTo>
                  <a:pt x="51552" y="-524"/>
                  <a:pt x="6043" y="36782"/>
                  <a:pt x="751" y="61917"/>
                </a:cubicBezTo>
                <a:cubicBezTo>
                  <a:pt x="-4541" y="87052"/>
                  <a:pt x="19802" y="150288"/>
                  <a:pt x="21389" y="150817"/>
                </a:cubicBezTo>
                <a:cubicBezTo>
                  <a:pt x="22976" y="151346"/>
                  <a:pt x="7366" y="89169"/>
                  <a:pt x="10276" y="65092"/>
                </a:cubicBezTo>
                <a:cubicBezTo>
                  <a:pt x="13186" y="41015"/>
                  <a:pt x="54726" y="534"/>
                  <a:pt x="5313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: 図形 1554">
            <a:extLst>
              <a:ext uri="{FF2B5EF4-FFF2-40B4-BE49-F238E27FC236}">
                <a16:creationId xmlns:a16="http://schemas.microsoft.com/office/drawing/2014/main" id="{C73BC9A9-9A9F-4DA9-9D49-905AB29BA7EE}"/>
              </a:ext>
            </a:extLst>
          </p:cNvPr>
          <p:cNvSpPr/>
          <p:nvPr/>
        </p:nvSpPr>
        <p:spPr>
          <a:xfrm>
            <a:off x="9351815" y="11068634"/>
            <a:ext cx="38514" cy="180337"/>
          </a:xfrm>
          <a:custGeom>
            <a:avLst/>
            <a:gdLst>
              <a:gd name="connsiteX0" fmla="*/ 148 w 38514"/>
              <a:gd name="connsiteY0" fmla="*/ 1004 h 180337"/>
              <a:gd name="connsiteX1" fmla="*/ 25548 w 38514"/>
              <a:gd name="connsiteY1" fmla="*/ 177216 h 180337"/>
              <a:gd name="connsiteX2" fmla="*/ 38248 w 38514"/>
              <a:gd name="connsiteY2" fmla="*/ 107366 h 180337"/>
              <a:gd name="connsiteX3" fmla="*/ 148 w 38514"/>
              <a:gd name="connsiteY3" fmla="*/ 1004 h 18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14" h="180337">
                <a:moveTo>
                  <a:pt x="148" y="1004"/>
                </a:moveTo>
                <a:cubicBezTo>
                  <a:pt x="-1969" y="12646"/>
                  <a:pt x="19198" y="159489"/>
                  <a:pt x="25548" y="177216"/>
                </a:cubicBezTo>
                <a:cubicBezTo>
                  <a:pt x="31898" y="194943"/>
                  <a:pt x="40100" y="132501"/>
                  <a:pt x="38248" y="107366"/>
                </a:cubicBezTo>
                <a:cubicBezTo>
                  <a:pt x="36396" y="82231"/>
                  <a:pt x="2265" y="-10638"/>
                  <a:pt x="148" y="1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: 図形 1555">
            <a:extLst>
              <a:ext uri="{FF2B5EF4-FFF2-40B4-BE49-F238E27FC236}">
                <a16:creationId xmlns:a16="http://schemas.microsoft.com/office/drawing/2014/main" id="{CE086118-0025-4D45-A7F5-793CF07C9C15}"/>
              </a:ext>
            </a:extLst>
          </p:cNvPr>
          <p:cNvSpPr/>
          <p:nvPr/>
        </p:nvSpPr>
        <p:spPr>
          <a:xfrm>
            <a:off x="9059863" y="10916744"/>
            <a:ext cx="230420" cy="109736"/>
          </a:xfrm>
          <a:custGeom>
            <a:avLst/>
            <a:gdLst>
              <a:gd name="connsiteX0" fmla="*/ 0 w 230420"/>
              <a:gd name="connsiteY0" fmla="*/ 10019 h 109736"/>
              <a:gd name="connsiteX1" fmla="*/ 85725 w 230420"/>
              <a:gd name="connsiteY1" fmla="*/ 103681 h 109736"/>
              <a:gd name="connsiteX2" fmla="*/ 104775 w 230420"/>
              <a:gd name="connsiteY2" fmla="*/ 98919 h 109736"/>
              <a:gd name="connsiteX3" fmla="*/ 225425 w 230420"/>
              <a:gd name="connsiteY3" fmla="*/ 86219 h 109736"/>
              <a:gd name="connsiteX4" fmla="*/ 200025 w 230420"/>
              <a:gd name="connsiteY4" fmla="*/ 48119 h 109736"/>
              <a:gd name="connsiteX5" fmla="*/ 131762 w 230420"/>
              <a:gd name="connsiteY5" fmla="*/ 494 h 109736"/>
              <a:gd name="connsiteX6" fmla="*/ 200025 w 230420"/>
              <a:gd name="connsiteY6" fmla="*/ 79869 h 109736"/>
              <a:gd name="connsiteX7" fmla="*/ 141287 w 230420"/>
              <a:gd name="connsiteY7" fmla="*/ 79869 h 109736"/>
              <a:gd name="connsiteX8" fmla="*/ 85725 w 230420"/>
              <a:gd name="connsiteY8" fmla="*/ 75106 h 109736"/>
              <a:gd name="connsiteX9" fmla="*/ 0 w 230420"/>
              <a:gd name="connsiteY9" fmla="*/ 10019 h 10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420" h="109736">
                <a:moveTo>
                  <a:pt x="0" y="10019"/>
                </a:moveTo>
                <a:cubicBezTo>
                  <a:pt x="0" y="14781"/>
                  <a:pt x="68263" y="88864"/>
                  <a:pt x="85725" y="103681"/>
                </a:cubicBezTo>
                <a:cubicBezTo>
                  <a:pt x="103187" y="118498"/>
                  <a:pt x="81492" y="101829"/>
                  <a:pt x="104775" y="98919"/>
                </a:cubicBezTo>
                <a:cubicBezTo>
                  <a:pt x="128058" y="96009"/>
                  <a:pt x="209550" y="94686"/>
                  <a:pt x="225425" y="86219"/>
                </a:cubicBezTo>
                <a:cubicBezTo>
                  <a:pt x="241300" y="77752"/>
                  <a:pt x="215636" y="62407"/>
                  <a:pt x="200025" y="48119"/>
                </a:cubicBezTo>
                <a:cubicBezTo>
                  <a:pt x="184415" y="33832"/>
                  <a:pt x="131762" y="-4798"/>
                  <a:pt x="131762" y="494"/>
                </a:cubicBezTo>
                <a:cubicBezTo>
                  <a:pt x="131762" y="5786"/>
                  <a:pt x="198438" y="66640"/>
                  <a:pt x="200025" y="79869"/>
                </a:cubicBezTo>
                <a:cubicBezTo>
                  <a:pt x="201612" y="93098"/>
                  <a:pt x="141287" y="79869"/>
                  <a:pt x="141287" y="79869"/>
                </a:cubicBezTo>
                <a:cubicBezTo>
                  <a:pt x="122237" y="79075"/>
                  <a:pt x="105833" y="85689"/>
                  <a:pt x="85725" y="75106"/>
                </a:cubicBezTo>
                <a:cubicBezTo>
                  <a:pt x="65617" y="64523"/>
                  <a:pt x="0" y="5257"/>
                  <a:pt x="0" y="10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: 図形 1556">
            <a:extLst>
              <a:ext uri="{FF2B5EF4-FFF2-40B4-BE49-F238E27FC236}">
                <a16:creationId xmlns:a16="http://schemas.microsoft.com/office/drawing/2014/main" id="{6583E0C9-9FEE-4C13-9FAD-D6E3674A708D}"/>
              </a:ext>
            </a:extLst>
          </p:cNvPr>
          <p:cNvSpPr/>
          <p:nvPr/>
        </p:nvSpPr>
        <p:spPr>
          <a:xfrm>
            <a:off x="8927790" y="10901355"/>
            <a:ext cx="260665" cy="35724"/>
          </a:xfrm>
          <a:custGeom>
            <a:avLst/>
            <a:gdLst>
              <a:gd name="connsiteX0" fmla="*/ 310 w 260665"/>
              <a:gd name="connsiteY0" fmla="*/ 8 h 35724"/>
              <a:gd name="connsiteX1" fmla="*/ 149535 w 260665"/>
              <a:gd name="connsiteY1" fmla="*/ 26995 h 35724"/>
              <a:gd name="connsiteX2" fmla="*/ 260660 w 260665"/>
              <a:gd name="connsiteY2" fmla="*/ 19058 h 35724"/>
              <a:gd name="connsiteX3" fmla="*/ 154298 w 260665"/>
              <a:gd name="connsiteY3" fmla="*/ 34933 h 35724"/>
              <a:gd name="connsiteX4" fmla="*/ 111435 w 260665"/>
              <a:gd name="connsiteY4" fmla="*/ 30170 h 35724"/>
              <a:gd name="connsiteX5" fmla="*/ 310 w 260665"/>
              <a:gd name="connsiteY5" fmla="*/ 8 h 3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65" h="35724">
                <a:moveTo>
                  <a:pt x="310" y="8"/>
                </a:moveTo>
                <a:cubicBezTo>
                  <a:pt x="6660" y="-521"/>
                  <a:pt x="106143" y="23820"/>
                  <a:pt x="149535" y="26995"/>
                </a:cubicBezTo>
                <a:cubicBezTo>
                  <a:pt x="192927" y="30170"/>
                  <a:pt x="259866" y="17735"/>
                  <a:pt x="260660" y="19058"/>
                </a:cubicBezTo>
                <a:cubicBezTo>
                  <a:pt x="261454" y="20381"/>
                  <a:pt x="179169" y="33081"/>
                  <a:pt x="154298" y="34933"/>
                </a:cubicBezTo>
                <a:cubicBezTo>
                  <a:pt x="129427" y="36785"/>
                  <a:pt x="136041" y="35462"/>
                  <a:pt x="111435" y="30170"/>
                </a:cubicBezTo>
                <a:cubicBezTo>
                  <a:pt x="86829" y="24878"/>
                  <a:pt x="-6040" y="537"/>
                  <a:pt x="31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: 図形 1557">
            <a:extLst>
              <a:ext uri="{FF2B5EF4-FFF2-40B4-BE49-F238E27FC236}">
                <a16:creationId xmlns:a16="http://schemas.microsoft.com/office/drawing/2014/main" id="{FFCCE730-E813-4B0A-825E-0A32867EE506}"/>
              </a:ext>
            </a:extLst>
          </p:cNvPr>
          <p:cNvSpPr/>
          <p:nvPr/>
        </p:nvSpPr>
        <p:spPr>
          <a:xfrm>
            <a:off x="9132867" y="11007458"/>
            <a:ext cx="173397" cy="42721"/>
          </a:xfrm>
          <a:custGeom>
            <a:avLst/>
            <a:gdLst>
              <a:gd name="connsiteX0" fmla="*/ 21 w 173397"/>
              <a:gd name="connsiteY0" fmla="*/ 30430 h 42721"/>
              <a:gd name="connsiteX1" fmla="*/ 152421 w 173397"/>
              <a:gd name="connsiteY1" fmla="*/ 38367 h 42721"/>
              <a:gd name="connsiteX2" fmla="*/ 173058 w 173397"/>
              <a:gd name="connsiteY2" fmla="*/ 39955 h 42721"/>
              <a:gd name="connsiteX3" fmla="*/ 163533 w 173397"/>
              <a:gd name="connsiteY3" fmla="*/ 267 h 42721"/>
              <a:gd name="connsiteX4" fmla="*/ 141308 w 173397"/>
              <a:gd name="connsiteY4" fmla="*/ 22492 h 42721"/>
              <a:gd name="connsiteX5" fmla="*/ 21 w 173397"/>
              <a:gd name="connsiteY5" fmla="*/ 30430 h 4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397" h="42721">
                <a:moveTo>
                  <a:pt x="21" y="30430"/>
                </a:moveTo>
                <a:cubicBezTo>
                  <a:pt x="1873" y="33076"/>
                  <a:pt x="123582" y="36780"/>
                  <a:pt x="152421" y="38367"/>
                </a:cubicBezTo>
                <a:cubicBezTo>
                  <a:pt x="181260" y="39954"/>
                  <a:pt x="171206" y="46305"/>
                  <a:pt x="173058" y="39955"/>
                </a:cubicBezTo>
                <a:cubicBezTo>
                  <a:pt x="174910" y="33605"/>
                  <a:pt x="168825" y="3177"/>
                  <a:pt x="163533" y="267"/>
                </a:cubicBezTo>
                <a:cubicBezTo>
                  <a:pt x="158241" y="-2643"/>
                  <a:pt x="166972" y="19052"/>
                  <a:pt x="141308" y="22492"/>
                </a:cubicBezTo>
                <a:cubicBezTo>
                  <a:pt x="115644" y="25932"/>
                  <a:pt x="-1831" y="27784"/>
                  <a:pt x="21" y="30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: 図形 1558">
            <a:extLst>
              <a:ext uri="{FF2B5EF4-FFF2-40B4-BE49-F238E27FC236}">
                <a16:creationId xmlns:a16="http://schemas.microsoft.com/office/drawing/2014/main" id="{04E8BB22-EA95-42F9-944D-B59C08962E9C}"/>
              </a:ext>
            </a:extLst>
          </p:cNvPr>
          <p:cNvSpPr/>
          <p:nvPr/>
        </p:nvSpPr>
        <p:spPr>
          <a:xfrm>
            <a:off x="9242234" y="11074124"/>
            <a:ext cx="122538" cy="20916"/>
          </a:xfrm>
          <a:custGeom>
            <a:avLst/>
            <a:gdLst>
              <a:gd name="connsiteX0" fmla="*/ 191 w 122538"/>
              <a:gd name="connsiteY0" fmla="*/ 276 h 20916"/>
              <a:gd name="connsiteX1" fmla="*/ 117666 w 122538"/>
              <a:gd name="connsiteY1" fmla="*/ 9801 h 20916"/>
              <a:gd name="connsiteX2" fmla="*/ 90679 w 122538"/>
              <a:gd name="connsiteY2" fmla="*/ 20914 h 20916"/>
              <a:gd name="connsiteX3" fmla="*/ 191 w 122538"/>
              <a:gd name="connsiteY3" fmla="*/ 276 h 2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538" h="20916">
                <a:moveTo>
                  <a:pt x="191" y="276"/>
                </a:moveTo>
                <a:cubicBezTo>
                  <a:pt x="4689" y="-1576"/>
                  <a:pt x="102585" y="6361"/>
                  <a:pt x="117666" y="9801"/>
                </a:cubicBezTo>
                <a:cubicBezTo>
                  <a:pt x="132747" y="13241"/>
                  <a:pt x="109729" y="20649"/>
                  <a:pt x="90679" y="20914"/>
                </a:cubicBezTo>
                <a:cubicBezTo>
                  <a:pt x="71629" y="21179"/>
                  <a:pt x="-4307" y="2128"/>
                  <a:pt x="191" y="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: 図形 1559">
            <a:extLst>
              <a:ext uri="{FF2B5EF4-FFF2-40B4-BE49-F238E27FC236}">
                <a16:creationId xmlns:a16="http://schemas.microsoft.com/office/drawing/2014/main" id="{7CB0D3CD-F966-403B-A57C-1D8D5E23476A}"/>
              </a:ext>
            </a:extLst>
          </p:cNvPr>
          <p:cNvSpPr/>
          <p:nvPr/>
        </p:nvSpPr>
        <p:spPr>
          <a:xfrm>
            <a:off x="8556384" y="10846612"/>
            <a:ext cx="464297" cy="61294"/>
          </a:xfrm>
          <a:custGeom>
            <a:avLst/>
            <a:gdLst>
              <a:gd name="connsiteX0" fmla="*/ 241 w 464297"/>
              <a:gd name="connsiteY0" fmla="*/ 61101 h 61294"/>
              <a:gd name="connsiteX1" fmla="*/ 217729 w 464297"/>
              <a:gd name="connsiteY1" fmla="*/ 2363 h 61294"/>
              <a:gd name="connsiteX2" fmla="*/ 462204 w 464297"/>
              <a:gd name="connsiteY2" fmla="*/ 11888 h 61294"/>
              <a:gd name="connsiteX3" fmla="*/ 327266 w 464297"/>
              <a:gd name="connsiteY3" fmla="*/ 15063 h 61294"/>
              <a:gd name="connsiteX4" fmla="*/ 178041 w 464297"/>
              <a:gd name="connsiteY4" fmla="*/ 21413 h 61294"/>
              <a:gd name="connsiteX5" fmla="*/ 241 w 464297"/>
              <a:gd name="connsiteY5" fmla="*/ 61101 h 6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297" h="61294">
                <a:moveTo>
                  <a:pt x="241" y="61101"/>
                </a:moveTo>
                <a:cubicBezTo>
                  <a:pt x="6856" y="57926"/>
                  <a:pt x="140735" y="10565"/>
                  <a:pt x="217729" y="2363"/>
                </a:cubicBezTo>
                <a:cubicBezTo>
                  <a:pt x="294723" y="-5839"/>
                  <a:pt x="443948" y="9771"/>
                  <a:pt x="462204" y="11888"/>
                </a:cubicBezTo>
                <a:cubicBezTo>
                  <a:pt x="480460" y="14005"/>
                  <a:pt x="374626" y="13476"/>
                  <a:pt x="327266" y="15063"/>
                </a:cubicBezTo>
                <a:cubicBezTo>
                  <a:pt x="279906" y="16650"/>
                  <a:pt x="231487" y="15328"/>
                  <a:pt x="178041" y="21413"/>
                </a:cubicBezTo>
                <a:cubicBezTo>
                  <a:pt x="124595" y="27498"/>
                  <a:pt x="-6374" y="64276"/>
                  <a:pt x="241" y="61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: 図形 1560">
            <a:extLst>
              <a:ext uri="{FF2B5EF4-FFF2-40B4-BE49-F238E27FC236}">
                <a16:creationId xmlns:a16="http://schemas.microsoft.com/office/drawing/2014/main" id="{A1EF200C-0879-4CB9-9BED-965C725B02BB}"/>
              </a:ext>
            </a:extLst>
          </p:cNvPr>
          <p:cNvSpPr/>
          <p:nvPr/>
        </p:nvSpPr>
        <p:spPr>
          <a:xfrm>
            <a:off x="8812180" y="10882278"/>
            <a:ext cx="264220" cy="135048"/>
          </a:xfrm>
          <a:custGeom>
            <a:avLst/>
            <a:gdLst>
              <a:gd name="connsiteX0" fmla="*/ 33 w 264220"/>
              <a:gd name="connsiteY0" fmla="*/ 35 h 135048"/>
              <a:gd name="connsiteX1" fmla="*/ 139733 w 264220"/>
              <a:gd name="connsiteY1" fmla="*/ 54010 h 135048"/>
              <a:gd name="connsiteX2" fmla="*/ 263558 w 264220"/>
              <a:gd name="connsiteY2" fmla="*/ 134972 h 135048"/>
              <a:gd name="connsiteX3" fmla="*/ 187358 w 264220"/>
              <a:gd name="connsiteY3" fmla="*/ 68297 h 135048"/>
              <a:gd name="connsiteX4" fmla="*/ 152433 w 264220"/>
              <a:gd name="connsiteY4" fmla="*/ 46072 h 135048"/>
              <a:gd name="connsiteX5" fmla="*/ 33 w 264220"/>
              <a:gd name="connsiteY5" fmla="*/ 35 h 13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220" h="135048">
                <a:moveTo>
                  <a:pt x="33" y="35"/>
                </a:moveTo>
                <a:cubicBezTo>
                  <a:pt x="-2084" y="1358"/>
                  <a:pt x="95812" y="31521"/>
                  <a:pt x="139733" y="54010"/>
                </a:cubicBezTo>
                <a:cubicBezTo>
                  <a:pt x="183654" y="76499"/>
                  <a:pt x="255621" y="132591"/>
                  <a:pt x="263558" y="134972"/>
                </a:cubicBezTo>
                <a:cubicBezTo>
                  <a:pt x="271495" y="137353"/>
                  <a:pt x="205879" y="83114"/>
                  <a:pt x="187358" y="68297"/>
                </a:cubicBezTo>
                <a:cubicBezTo>
                  <a:pt x="168837" y="53480"/>
                  <a:pt x="183654" y="57184"/>
                  <a:pt x="152433" y="46072"/>
                </a:cubicBezTo>
                <a:cubicBezTo>
                  <a:pt x="121212" y="34960"/>
                  <a:pt x="2150" y="-1288"/>
                  <a:pt x="3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: 図形 1561">
            <a:extLst>
              <a:ext uri="{FF2B5EF4-FFF2-40B4-BE49-F238E27FC236}">
                <a16:creationId xmlns:a16="http://schemas.microsoft.com/office/drawing/2014/main" id="{50AACC76-A59F-44C6-B132-E91523944952}"/>
              </a:ext>
            </a:extLst>
          </p:cNvPr>
          <p:cNvSpPr/>
          <p:nvPr/>
        </p:nvSpPr>
        <p:spPr>
          <a:xfrm>
            <a:off x="8884691" y="10841326"/>
            <a:ext cx="296459" cy="79087"/>
          </a:xfrm>
          <a:custGeom>
            <a:avLst/>
            <a:gdLst>
              <a:gd name="connsiteX0" fmla="*/ 60872 w 296459"/>
              <a:gd name="connsiteY0" fmla="*/ 2887 h 79087"/>
              <a:gd name="connsiteX1" fmla="*/ 230734 w 296459"/>
              <a:gd name="connsiteY1" fmla="*/ 45749 h 79087"/>
              <a:gd name="connsiteX2" fmla="*/ 295822 w 296459"/>
              <a:gd name="connsiteY2" fmla="*/ 79087 h 79087"/>
              <a:gd name="connsiteX3" fmla="*/ 197397 w 296459"/>
              <a:gd name="connsiteY3" fmla="*/ 45749 h 79087"/>
              <a:gd name="connsiteX4" fmla="*/ 97384 w 296459"/>
              <a:gd name="connsiteY4" fmla="*/ 61624 h 79087"/>
              <a:gd name="connsiteX5" fmla="*/ 191047 w 296459"/>
              <a:gd name="connsiteY5" fmla="*/ 50512 h 79087"/>
              <a:gd name="connsiteX6" fmla="*/ 267247 w 296459"/>
              <a:gd name="connsiteY6" fmla="*/ 69562 h 79087"/>
              <a:gd name="connsiteX7" fmla="*/ 151359 w 296459"/>
              <a:gd name="connsiteY7" fmla="*/ 29874 h 79087"/>
              <a:gd name="connsiteX8" fmla="*/ 3722 w 296459"/>
              <a:gd name="connsiteY8" fmla="*/ 6062 h 79087"/>
              <a:gd name="connsiteX9" fmla="*/ 60872 w 296459"/>
              <a:gd name="connsiteY9" fmla="*/ 2887 h 7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459" h="79087">
                <a:moveTo>
                  <a:pt x="60872" y="2887"/>
                </a:moveTo>
                <a:cubicBezTo>
                  <a:pt x="98707" y="9501"/>
                  <a:pt x="191576" y="33049"/>
                  <a:pt x="230734" y="45749"/>
                </a:cubicBezTo>
                <a:cubicBezTo>
                  <a:pt x="269892" y="58449"/>
                  <a:pt x="301378" y="79087"/>
                  <a:pt x="295822" y="79087"/>
                </a:cubicBezTo>
                <a:cubicBezTo>
                  <a:pt x="290266" y="79087"/>
                  <a:pt x="230470" y="48659"/>
                  <a:pt x="197397" y="45749"/>
                </a:cubicBezTo>
                <a:cubicBezTo>
                  <a:pt x="164324" y="42839"/>
                  <a:pt x="98442" y="60830"/>
                  <a:pt x="97384" y="61624"/>
                </a:cubicBezTo>
                <a:cubicBezTo>
                  <a:pt x="96326" y="62418"/>
                  <a:pt x="162737" y="49189"/>
                  <a:pt x="191047" y="50512"/>
                </a:cubicBezTo>
                <a:cubicBezTo>
                  <a:pt x="219357" y="51835"/>
                  <a:pt x="273862" y="73002"/>
                  <a:pt x="267247" y="69562"/>
                </a:cubicBezTo>
                <a:cubicBezTo>
                  <a:pt x="260632" y="66122"/>
                  <a:pt x="195280" y="40457"/>
                  <a:pt x="151359" y="29874"/>
                </a:cubicBezTo>
                <a:cubicBezTo>
                  <a:pt x="107438" y="19291"/>
                  <a:pt x="19068" y="9502"/>
                  <a:pt x="3722" y="6062"/>
                </a:cubicBezTo>
                <a:cubicBezTo>
                  <a:pt x="-11624" y="2622"/>
                  <a:pt x="23037" y="-3727"/>
                  <a:pt x="60872" y="2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: 図形 1562">
            <a:extLst>
              <a:ext uri="{FF2B5EF4-FFF2-40B4-BE49-F238E27FC236}">
                <a16:creationId xmlns:a16="http://schemas.microsoft.com/office/drawing/2014/main" id="{8BAE368C-3212-4578-9421-3E33A08E553A}"/>
              </a:ext>
            </a:extLst>
          </p:cNvPr>
          <p:cNvSpPr/>
          <p:nvPr/>
        </p:nvSpPr>
        <p:spPr>
          <a:xfrm>
            <a:off x="8588411" y="11011286"/>
            <a:ext cx="230209" cy="312596"/>
          </a:xfrm>
          <a:custGeom>
            <a:avLst/>
            <a:gdLst>
              <a:gd name="connsiteX0" fmla="*/ 1022 w 230209"/>
              <a:gd name="connsiteY0" fmla="*/ 1731 h 312596"/>
              <a:gd name="connsiteX1" fmla="*/ 5256 w 230209"/>
              <a:gd name="connsiteY1" fmla="*/ 302297 h 312596"/>
              <a:gd name="connsiteX2" fmla="*/ 37006 w 230209"/>
              <a:gd name="connsiteY2" fmla="*/ 221864 h 312596"/>
              <a:gd name="connsiteX3" fmla="*/ 229622 w 230209"/>
              <a:gd name="connsiteY3" fmla="*/ 16547 h 312596"/>
              <a:gd name="connsiteX4" fmla="*/ 94156 w 230209"/>
              <a:gd name="connsiteY4" fmla="*/ 192231 h 312596"/>
              <a:gd name="connsiteX5" fmla="*/ 13722 w 230209"/>
              <a:gd name="connsiteY5" fmla="*/ 293831 h 312596"/>
              <a:gd name="connsiteX6" fmla="*/ 15839 w 230209"/>
              <a:gd name="connsiteY6" fmla="*/ 183764 h 312596"/>
              <a:gd name="connsiteX7" fmla="*/ 1022 w 230209"/>
              <a:gd name="connsiteY7" fmla="*/ 1731 h 31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209" h="312596">
                <a:moveTo>
                  <a:pt x="1022" y="1731"/>
                </a:moveTo>
                <a:cubicBezTo>
                  <a:pt x="-742" y="21487"/>
                  <a:pt x="-741" y="265608"/>
                  <a:pt x="5256" y="302297"/>
                </a:cubicBezTo>
                <a:cubicBezTo>
                  <a:pt x="11253" y="338986"/>
                  <a:pt x="-388" y="269489"/>
                  <a:pt x="37006" y="221864"/>
                </a:cubicBezTo>
                <a:cubicBezTo>
                  <a:pt x="74400" y="174239"/>
                  <a:pt x="220097" y="21486"/>
                  <a:pt x="229622" y="16547"/>
                </a:cubicBezTo>
                <a:cubicBezTo>
                  <a:pt x="239147" y="11608"/>
                  <a:pt x="130139" y="146017"/>
                  <a:pt x="94156" y="192231"/>
                </a:cubicBezTo>
                <a:cubicBezTo>
                  <a:pt x="58173" y="238445"/>
                  <a:pt x="26775" y="295242"/>
                  <a:pt x="13722" y="293831"/>
                </a:cubicBezTo>
                <a:cubicBezTo>
                  <a:pt x="669" y="292420"/>
                  <a:pt x="16192" y="230683"/>
                  <a:pt x="15839" y="183764"/>
                </a:cubicBezTo>
                <a:cubicBezTo>
                  <a:pt x="15486" y="136845"/>
                  <a:pt x="2786" y="-18025"/>
                  <a:pt x="1022" y="1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: 図形 1563">
            <a:extLst>
              <a:ext uri="{FF2B5EF4-FFF2-40B4-BE49-F238E27FC236}">
                <a16:creationId xmlns:a16="http://schemas.microsoft.com/office/drawing/2014/main" id="{16ACA878-1F4B-43DD-B2ED-74A10AD1A1BF}"/>
              </a:ext>
            </a:extLst>
          </p:cNvPr>
          <p:cNvSpPr/>
          <p:nvPr/>
        </p:nvSpPr>
        <p:spPr>
          <a:xfrm>
            <a:off x="8204217" y="11260178"/>
            <a:ext cx="347118" cy="203934"/>
          </a:xfrm>
          <a:custGeom>
            <a:avLst/>
            <a:gdLst>
              <a:gd name="connsiteX0" fmla="*/ 4216 w 347118"/>
              <a:gd name="connsiteY0" fmla="*/ 203689 h 203934"/>
              <a:gd name="connsiteX1" fmla="*/ 57133 w 347118"/>
              <a:gd name="connsiteY1" fmla="*/ 93622 h 203934"/>
              <a:gd name="connsiteX2" fmla="*/ 167200 w 347118"/>
              <a:gd name="connsiteY2" fmla="*/ 70339 h 203934"/>
              <a:gd name="connsiteX3" fmla="*/ 268800 w 347118"/>
              <a:gd name="connsiteY3" fmla="*/ 36472 h 203934"/>
              <a:gd name="connsiteX4" fmla="*/ 300550 w 347118"/>
              <a:gd name="connsiteY4" fmla="*/ 2605 h 203934"/>
              <a:gd name="connsiteX5" fmla="*/ 347116 w 347118"/>
              <a:gd name="connsiteY5" fmla="*/ 110555 h 203934"/>
              <a:gd name="connsiteX6" fmla="*/ 298433 w 347118"/>
              <a:gd name="connsiteY6" fmla="*/ 8955 h 203934"/>
              <a:gd name="connsiteX7" fmla="*/ 165083 w 347118"/>
              <a:gd name="connsiteY7" fmla="*/ 59755 h 203934"/>
              <a:gd name="connsiteX8" fmla="*/ 4216 w 347118"/>
              <a:gd name="connsiteY8" fmla="*/ 203689 h 20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118" h="203934">
                <a:moveTo>
                  <a:pt x="4216" y="203689"/>
                </a:moveTo>
                <a:cubicBezTo>
                  <a:pt x="-13776" y="209334"/>
                  <a:pt x="29969" y="115847"/>
                  <a:pt x="57133" y="93622"/>
                </a:cubicBezTo>
                <a:cubicBezTo>
                  <a:pt x="84297" y="71397"/>
                  <a:pt x="131922" y="79864"/>
                  <a:pt x="167200" y="70339"/>
                </a:cubicBezTo>
                <a:cubicBezTo>
                  <a:pt x="202478" y="60814"/>
                  <a:pt x="246575" y="47761"/>
                  <a:pt x="268800" y="36472"/>
                </a:cubicBezTo>
                <a:cubicBezTo>
                  <a:pt x="291025" y="25183"/>
                  <a:pt x="287497" y="-9742"/>
                  <a:pt x="300550" y="2605"/>
                </a:cubicBezTo>
                <a:cubicBezTo>
                  <a:pt x="313603" y="14952"/>
                  <a:pt x="347469" y="109497"/>
                  <a:pt x="347116" y="110555"/>
                </a:cubicBezTo>
                <a:cubicBezTo>
                  <a:pt x="346763" y="111613"/>
                  <a:pt x="328772" y="17422"/>
                  <a:pt x="298433" y="8955"/>
                </a:cubicBezTo>
                <a:cubicBezTo>
                  <a:pt x="268094" y="488"/>
                  <a:pt x="212708" y="30474"/>
                  <a:pt x="165083" y="59755"/>
                </a:cubicBezTo>
                <a:cubicBezTo>
                  <a:pt x="117458" y="89036"/>
                  <a:pt x="22208" y="198044"/>
                  <a:pt x="4216" y="203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: 図形 1564">
            <a:extLst>
              <a:ext uri="{FF2B5EF4-FFF2-40B4-BE49-F238E27FC236}">
                <a16:creationId xmlns:a16="http://schemas.microsoft.com/office/drawing/2014/main" id="{DB8B12E7-539B-43E5-8E82-67BCD7B01745}"/>
              </a:ext>
            </a:extLst>
          </p:cNvPr>
          <p:cNvSpPr/>
          <p:nvPr/>
        </p:nvSpPr>
        <p:spPr>
          <a:xfrm>
            <a:off x="8472944" y="11080528"/>
            <a:ext cx="95423" cy="506353"/>
          </a:xfrm>
          <a:custGeom>
            <a:avLst/>
            <a:gdLst>
              <a:gd name="connsiteX0" fmla="*/ 67806 w 95423"/>
              <a:gd name="connsiteY0" fmla="*/ 2339 h 506353"/>
              <a:gd name="connsiteX1" fmla="*/ 95323 w 95423"/>
              <a:gd name="connsiteY1" fmla="*/ 294439 h 506353"/>
              <a:gd name="connsiteX2" fmla="*/ 76273 w 95423"/>
              <a:gd name="connsiteY2" fmla="*/ 506105 h 506353"/>
              <a:gd name="connsiteX3" fmla="*/ 55106 w 95423"/>
              <a:gd name="connsiteY3" fmla="*/ 338889 h 506353"/>
              <a:gd name="connsiteX4" fmla="*/ 73 w 95423"/>
              <a:gd name="connsiteY4" fmla="*/ 421439 h 506353"/>
              <a:gd name="connsiteX5" fmla="*/ 67806 w 95423"/>
              <a:gd name="connsiteY5" fmla="*/ 315605 h 506353"/>
              <a:gd name="connsiteX6" fmla="*/ 74156 w 95423"/>
              <a:gd name="connsiteY6" fmla="*/ 341005 h 506353"/>
              <a:gd name="connsiteX7" fmla="*/ 65689 w 95423"/>
              <a:gd name="connsiteY7" fmla="*/ 165322 h 506353"/>
              <a:gd name="connsiteX8" fmla="*/ 67806 w 95423"/>
              <a:gd name="connsiteY8" fmla="*/ 2339 h 50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423" h="506353">
                <a:moveTo>
                  <a:pt x="67806" y="2339"/>
                </a:moveTo>
                <a:cubicBezTo>
                  <a:pt x="72745" y="23858"/>
                  <a:pt x="93912" y="210478"/>
                  <a:pt x="95323" y="294439"/>
                </a:cubicBezTo>
                <a:cubicBezTo>
                  <a:pt x="96734" y="378400"/>
                  <a:pt x="82976" y="498697"/>
                  <a:pt x="76273" y="506105"/>
                </a:cubicBezTo>
                <a:cubicBezTo>
                  <a:pt x="69570" y="513513"/>
                  <a:pt x="67806" y="353000"/>
                  <a:pt x="55106" y="338889"/>
                </a:cubicBezTo>
                <a:cubicBezTo>
                  <a:pt x="42406" y="324778"/>
                  <a:pt x="-2044" y="425320"/>
                  <a:pt x="73" y="421439"/>
                </a:cubicBezTo>
                <a:cubicBezTo>
                  <a:pt x="2190" y="417558"/>
                  <a:pt x="55459" y="329011"/>
                  <a:pt x="67806" y="315605"/>
                </a:cubicBezTo>
                <a:cubicBezTo>
                  <a:pt x="80153" y="302199"/>
                  <a:pt x="74509" y="366052"/>
                  <a:pt x="74156" y="341005"/>
                </a:cubicBezTo>
                <a:cubicBezTo>
                  <a:pt x="73803" y="315958"/>
                  <a:pt x="67100" y="217180"/>
                  <a:pt x="65689" y="165322"/>
                </a:cubicBezTo>
                <a:cubicBezTo>
                  <a:pt x="64278" y="113464"/>
                  <a:pt x="62867" y="-19180"/>
                  <a:pt x="67806" y="2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: 図形 1565">
            <a:extLst>
              <a:ext uri="{FF2B5EF4-FFF2-40B4-BE49-F238E27FC236}">
                <a16:creationId xmlns:a16="http://schemas.microsoft.com/office/drawing/2014/main" id="{A3087DC2-DDB1-4419-B500-20B7A0AF1FD4}"/>
              </a:ext>
            </a:extLst>
          </p:cNvPr>
          <p:cNvSpPr/>
          <p:nvPr/>
        </p:nvSpPr>
        <p:spPr>
          <a:xfrm>
            <a:off x="8699385" y="11154426"/>
            <a:ext cx="288020" cy="411365"/>
          </a:xfrm>
          <a:custGeom>
            <a:avLst/>
            <a:gdLst>
              <a:gd name="connsiteX0" fmla="*/ 65732 w 288020"/>
              <a:gd name="connsiteY0" fmla="*/ 407 h 411365"/>
              <a:gd name="connsiteX1" fmla="*/ 25515 w 288020"/>
              <a:gd name="connsiteY1" fmla="*/ 256524 h 411365"/>
              <a:gd name="connsiteX2" fmla="*/ 4348 w 288020"/>
              <a:gd name="connsiteY2" fmla="*/ 411041 h 411365"/>
              <a:gd name="connsiteX3" fmla="*/ 112298 w 288020"/>
              <a:gd name="connsiteY3" fmla="*/ 294624 h 411365"/>
              <a:gd name="connsiteX4" fmla="*/ 230832 w 288020"/>
              <a:gd name="connsiteY4" fmla="*/ 205724 h 411365"/>
              <a:gd name="connsiteX5" fmla="*/ 205432 w 288020"/>
              <a:gd name="connsiteY5" fmla="*/ 38507 h 411365"/>
              <a:gd name="connsiteX6" fmla="*/ 287982 w 288020"/>
              <a:gd name="connsiteY6" fmla="*/ 59674 h 411365"/>
              <a:gd name="connsiteX7" fmla="*/ 216015 w 288020"/>
              <a:gd name="connsiteY7" fmla="*/ 25807 h 411365"/>
              <a:gd name="connsiteX8" fmla="*/ 203315 w 288020"/>
              <a:gd name="connsiteY8" fmla="*/ 205724 h 411365"/>
              <a:gd name="connsiteX9" fmla="*/ 74198 w 288020"/>
              <a:gd name="connsiteY9" fmla="*/ 305207 h 411365"/>
              <a:gd name="connsiteX10" fmla="*/ 38215 w 288020"/>
              <a:gd name="connsiteY10" fmla="*/ 320024 h 411365"/>
              <a:gd name="connsiteX11" fmla="*/ 65732 w 288020"/>
              <a:gd name="connsiteY11" fmla="*/ 407 h 41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8020" h="411365">
                <a:moveTo>
                  <a:pt x="65732" y="407"/>
                </a:moveTo>
                <a:cubicBezTo>
                  <a:pt x="63615" y="-10176"/>
                  <a:pt x="35746" y="188085"/>
                  <a:pt x="25515" y="256524"/>
                </a:cubicBezTo>
                <a:cubicBezTo>
                  <a:pt x="15284" y="324963"/>
                  <a:pt x="-10116" y="404691"/>
                  <a:pt x="4348" y="411041"/>
                </a:cubicBezTo>
                <a:cubicBezTo>
                  <a:pt x="18812" y="417391"/>
                  <a:pt x="74551" y="328844"/>
                  <a:pt x="112298" y="294624"/>
                </a:cubicBezTo>
                <a:cubicBezTo>
                  <a:pt x="150045" y="260405"/>
                  <a:pt x="215310" y="248410"/>
                  <a:pt x="230832" y="205724"/>
                </a:cubicBezTo>
                <a:cubicBezTo>
                  <a:pt x="246354" y="163038"/>
                  <a:pt x="195907" y="62849"/>
                  <a:pt x="205432" y="38507"/>
                </a:cubicBezTo>
                <a:cubicBezTo>
                  <a:pt x="214957" y="14165"/>
                  <a:pt x="286218" y="61791"/>
                  <a:pt x="287982" y="59674"/>
                </a:cubicBezTo>
                <a:cubicBezTo>
                  <a:pt x="289746" y="57557"/>
                  <a:pt x="230126" y="1465"/>
                  <a:pt x="216015" y="25807"/>
                </a:cubicBezTo>
                <a:cubicBezTo>
                  <a:pt x="201904" y="50149"/>
                  <a:pt x="226951" y="159157"/>
                  <a:pt x="203315" y="205724"/>
                </a:cubicBezTo>
                <a:cubicBezTo>
                  <a:pt x="179679" y="252291"/>
                  <a:pt x="101715" y="286157"/>
                  <a:pt x="74198" y="305207"/>
                </a:cubicBezTo>
                <a:cubicBezTo>
                  <a:pt x="46681" y="324257"/>
                  <a:pt x="37862" y="368354"/>
                  <a:pt x="38215" y="320024"/>
                </a:cubicBezTo>
                <a:cubicBezTo>
                  <a:pt x="38568" y="271694"/>
                  <a:pt x="67849" y="10990"/>
                  <a:pt x="65732" y="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: 図形 1566">
            <a:extLst>
              <a:ext uri="{FF2B5EF4-FFF2-40B4-BE49-F238E27FC236}">
                <a16:creationId xmlns:a16="http://schemas.microsoft.com/office/drawing/2014/main" id="{69061F61-3980-4B99-A37E-FED6C77E53CA}"/>
              </a:ext>
            </a:extLst>
          </p:cNvPr>
          <p:cNvSpPr/>
          <p:nvPr/>
        </p:nvSpPr>
        <p:spPr>
          <a:xfrm>
            <a:off x="7886671" y="11021867"/>
            <a:ext cx="93382" cy="183055"/>
          </a:xfrm>
          <a:custGeom>
            <a:avLst/>
            <a:gdLst>
              <a:gd name="connsiteX0" fmla="*/ 29 w 93382"/>
              <a:gd name="connsiteY0" fmla="*/ 49358 h 183055"/>
              <a:gd name="connsiteX1" fmla="*/ 73054 w 93382"/>
              <a:gd name="connsiteY1" fmla="*/ 17608 h 183055"/>
              <a:gd name="connsiteX2" fmla="*/ 73054 w 93382"/>
              <a:gd name="connsiteY2" fmla="*/ 66821 h 183055"/>
              <a:gd name="connsiteX3" fmla="*/ 76229 w 93382"/>
              <a:gd name="connsiteY3" fmla="*/ 176358 h 183055"/>
              <a:gd name="connsiteX4" fmla="*/ 80992 w 93382"/>
              <a:gd name="connsiteY4" fmla="*/ 158896 h 183055"/>
              <a:gd name="connsiteX5" fmla="*/ 92104 w 93382"/>
              <a:gd name="connsiteY5" fmla="*/ 58883 h 183055"/>
              <a:gd name="connsiteX6" fmla="*/ 82579 w 93382"/>
              <a:gd name="connsiteY6" fmla="*/ 146 h 183055"/>
              <a:gd name="connsiteX7" fmla="*/ 29 w 93382"/>
              <a:gd name="connsiteY7" fmla="*/ 49358 h 18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382" h="183055">
                <a:moveTo>
                  <a:pt x="29" y="49358"/>
                </a:moveTo>
                <a:cubicBezTo>
                  <a:pt x="-1558" y="52268"/>
                  <a:pt x="60883" y="14697"/>
                  <a:pt x="73054" y="17608"/>
                </a:cubicBezTo>
                <a:cubicBezTo>
                  <a:pt x="85225" y="20518"/>
                  <a:pt x="72525" y="40363"/>
                  <a:pt x="73054" y="66821"/>
                </a:cubicBezTo>
                <a:cubicBezTo>
                  <a:pt x="73583" y="93279"/>
                  <a:pt x="74906" y="161012"/>
                  <a:pt x="76229" y="176358"/>
                </a:cubicBezTo>
                <a:cubicBezTo>
                  <a:pt x="77552" y="191704"/>
                  <a:pt x="78346" y="178475"/>
                  <a:pt x="80992" y="158896"/>
                </a:cubicBezTo>
                <a:cubicBezTo>
                  <a:pt x="83638" y="139317"/>
                  <a:pt x="91840" y="85341"/>
                  <a:pt x="92104" y="58883"/>
                </a:cubicBezTo>
                <a:cubicBezTo>
                  <a:pt x="92369" y="32425"/>
                  <a:pt x="98189" y="3321"/>
                  <a:pt x="82579" y="146"/>
                </a:cubicBezTo>
                <a:cubicBezTo>
                  <a:pt x="66969" y="-3029"/>
                  <a:pt x="1616" y="46448"/>
                  <a:pt x="29" y="49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: 図形 1567">
            <a:extLst>
              <a:ext uri="{FF2B5EF4-FFF2-40B4-BE49-F238E27FC236}">
                <a16:creationId xmlns:a16="http://schemas.microsoft.com/office/drawing/2014/main" id="{375F8373-4C47-46B6-98D1-0543D581F028}"/>
              </a:ext>
            </a:extLst>
          </p:cNvPr>
          <p:cNvSpPr/>
          <p:nvPr/>
        </p:nvSpPr>
        <p:spPr>
          <a:xfrm>
            <a:off x="8005403" y="11274176"/>
            <a:ext cx="337190" cy="103449"/>
          </a:xfrm>
          <a:custGeom>
            <a:avLst/>
            <a:gdLst>
              <a:gd name="connsiteX0" fmla="*/ 336910 w 337190"/>
              <a:gd name="connsiteY0" fmla="*/ 49462 h 103449"/>
              <a:gd name="connsiteX1" fmla="*/ 235310 w 337190"/>
              <a:gd name="connsiteY1" fmla="*/ 57399 h 103449"/>
              <a:gd name="connsiteX2" fmla="*/ 211497 w 337190"/>
              <a:gd name="connsiteY2" fmla="*/ 103437 h 103449"/>
              <a:gd name="connsiteX3" fmla="*/ 179747 w 337190"/>
              <a:gd name="connsiteY3" fmla="*/ 52637 h 103449"/>
              <a:gd name="connsiteX4" fmla="*/ 106722 w 337190"/>
              <a:gd name="connsiteY4" fmla="*/ 9774 h 103449"/>
              <a:gd name="connsiteX5" fmla="*/ 40047 w 337190"/>
              <a:gd name="connsiteY5" fmla="*/ 6599 h 103449"/>
              <a:gd name="connsiteX6" fmla="*/ 360 w 337190"/>
              <a:gd name="connsiteY6" fmla="*/ 85974 h 103449"/>
              <a:gd name="connsiteX7" fmla="*/ 62272 w 337190"/>
              <a:gd name="connsiteY7" fmla="*/ 14537 h 103449"/>
              <a:gd name="connsiteX8" fmla="*/ 160697 w 337190"/>
              <a:gd name="connsiteY8" fmla="*/ 52637 h 103449"/>
              <a:gd name="connsiteX9" fmla="*/ 200385 w 337190"/>
              <a:gd name="connsiteY9" fmla="*/ 101849 h 103449"/>
              <a:gd name="connsiteX10" fmla="*/ 336910 w 337190"/>
              <a:gd name="connsiteY10" fmla="*/ 49462 h 10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7190" h="103449">
                <a:moveTo>
                  <a:pt x="336910" y="49462"/>
                </a:moveTo>
                <a:cubicBezTo>
                  <a:pt x="342731" y="42054"/>
                  <a:pt x="256212" y="48403"/>
                  <a:pt x="235310" y="57399"/>
                </a:cubicBezTo>
                <a:cubicBezTo>
                  <a:pt x="214408" y="66395"/>
                  <a:pt x="220757" y="104231"/>
                  <a:pt x="211497" y="103437"/>
                </a:cubicBezTo>
                <a:cubicBezTo>
                  <a:pt x="202236" y="102643"/>
                  <a:pt x="197209" y="68248"/>
                  <a:pt x="179747" y="52637"/>
                </a:cubicBezTo>
                <a:cubicBezTo>
                  <a:pt x="162284" y="37026"/>
                  <a:pt x="130005" y="17447"/>
                  <a:pt x="106722" y="9774"/>
                </a:cubicBezTo>
                <a:cubicBezTo>
                  <a:pt x="83439" y="2101"/>
                  <a:pt x="57774" y="-6101"/>
                  <a:pt x="40047" y="6599"/>
                </a:cubicBezTo>
                <a:cubicBezTo>
                  <a:pt x="22320" y="19299"/>
                  <a:pt x="-3344" y="84651"/>
                  <a:pt x="360" y="85974"/>
                </a:cubicBezTo>
                <a:cubicBezTo>
                  <a:pt x="4064" y="87297"/>
                  <a:pt x="35549" y="20093"/>
                  <a:pt x="62272" y="14537"/>
                </a:cubicBezTo>
                <a:cubicBezTo>
                  <a:pt x="88995" y="8981"/>
                  <a:pt x="137678" y="38085"/>
                  <a:pt x="160697" y="52637"/>
                </a:cubicBezTo>
                <a:cubicBezTo>
                  <a:pt x="183716" y="67189"/>
                  <a:pt x="173398" y="100526"/>
                  <a:pt x="200385" y="101849"/>
                </a:cubicBezTo>
                <a:cubicBezTo>
                  <a:pt x="227372" y="103172"/>
                  <a:pt x="331089" y="56870"/>
                  <a:pt x="336910" y="49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: 図形 1568">
            <a:extLst>
              <a:ext uri="{FF2B5EF4-FFF2-40B4-BE49-F238E27FC236}">
                <a16:creationId xmlns:a16="http://schemas.microsoft.com/office/drawing/2014/main" id="{B4F33EE4-2D86-4334-97B8-A30D9422FE78}"/>
              </a:ext>
            </a:extLst>
          </p:cNvPr>
          <p:cNvSpPr/>
          <p:nvPr/>
        </p:nvSpPr>
        <p:spPr>
          <a:xfrm>
            <a:off x="7873964" y="11226788"/>
            <a:ext cx="141458" cy="44462"/>
          </a:xfrm>
          <a:custGeom>
            <a:avLst/>
            <a:gdLst>
              <a:gd name="connsiteX0" fmla="*/ 36 w 141458"/>
              <a:gd name="connsiteY0" fmla="*/ 22237 h 44462"/>
              <a:gd name="connsiteX1" fmla="*/ 90524 w 141458"/>
              <a:gd name="connsiteY1" fmla="*/ 39700 h 44462"/>
              <a:gd name="connsiteX2" fmla="*/ 141324 w 141458"/>
              <a:gd name="connsiteY2" fmla="*/ 12 h 44462"/>
              <a:gd name="connsiteX3" fmla="*/ 101636 w 141458"/>
              <a:gd name="connsiteY3" fmla="*/ 44462 h 44462"/>
              <a:gd name="connsiteX4" fmla="*/ 36 w 141458"/>
              <a:gd name="connsiteY4" fmla="*/ 22237 h 4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58" h="44462">
                <a:moveTo>
                  <a:pt x="36" y="22237"/>
                </a:moveTo>
                <a:cubicBezTo>
                  <a:pt x="-1816" y="21443"/>
                  <a:pt x="66976" y="43404"/>
                  <a:pt x="90524" y="39700"/>
                </a:cubicBezTo>
                <a:cubicBezTo>
                  <a:pt x="114072" y="35996"/>
                  <a:pt x="139472" y="-782"/>
                  <a:pt x="141324" y="12"/>
                </a:cubicBezTo>
                <a:cubicBezTo>
                  <a:pt x="143176" y="806"/>
                  <a:pt x="125713" y="39170"/>
                  <a:pt x="101636" y="44462"/>
                </a:cubicBezTo>
                <a:lnTo>
                  <a:pt x="36" y="222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: 図形 1569">
            <a:extLst>
              <a:ext uri="{FF2B5EF4-FFF2-40B4-BE49-F238E27FC236}">
                <a16:creationId xmlns:a16="http://schemas.microsoft.com/office/drawing/2014/main" id="{59684E46-5135-4E29-8F52-85A9BAA399CD}"/>
              </a:ext>
            </a:extLst>
          </p:cNvPr>
          <p:cNvSpPr/>
          <p:nvPr/>
        </p:nvSpPr>
        <p:spPr>
          <a:xfrm>
            <a:off x="7838666" y="11269611"/>
            <a:ext cx="176636" cy="76402"/>
          </a:xfrm>
          <a:custGeom>
            <a:avLst/>
            <a:gdLst>
              <a:gd name="connsiteX0" fmla="*/ 409 w 176636"/>
              <a:gd name="connsiteY0" fmla="*/ 1639 h 76402"/>
              <a:gd name="connsiteX1" fmla="*/ 98834 w 176636"/>
              <a:gd name="connsiteY1" fmla="*/ 30214 h 76402"/>
              <a:gd name="connsiteX2" fmla="*/ 141697 w 176636"/>
              <a:gd name="connsiteY2" fmla="*/ 23864 h 76402"/>
              <a:gd name="connsiteX3" fmla="*/ 176622 w 176636"/>
              <a:gd name="connsiteY3" fmla="*/ 76252 h 76402"/>
              <a:gd name="connsiteX4" fmla="*/ 144872 w 176636"/>
              <a:gd name="connsiteY4" fmla="*/ 4814 h 76402"/>
              <a:gd name="connsiteX5" fmla="*/ 67084 w 176636"/>
              <a:gd name="connsiteY5" fmla="*/ 4814 h 76402"/>
              <a:gd name="connsiteX6" fmla="*/ 409 w 176636"/>
              <a:gd name="connsiteY6" fmla="*/ 1639 h 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36" h="76402">
                <a:moveTo>
                  <a:pt x="409" y="1639"/>
                </a:moveTo>
                <a:cubicBezTo>
                  <a:pt x="5701" y="5872"/>
                  <a:pt x="75286" y="26510"/>
                  <a:pt x="98834" y="30214"/>
                </a:cubicBezTo>
                <a:cubicBezTo>
                  <a:pt x="122382" y="33918"/>
                  <a:pt x="128732" y="16191"/>
                  <a:pt x="141697" y="23864"/>
                </a:cubicBezTo>
                <a:cubicBezTo>
                  <a:pt x="154662" y="31537"/>
                  <a:pt x="176093" y="79427"/>
                  <a:pt x="176622" y="76252"/>
                </a:cubicBezTo>
                <a:cubicBezTo>
                  <a:pt x="177151" y="73077"/>
                  <a:pt x="163128" y="16720"/>
                  <a:pt x="144872" y="4814"/>
                </a:cubicBezTo>
                <a:cubicBezTo>
                  <a:pt x="126616" y="-7092"/>
                  <a:pt x="91690" y="7195"/>
                  <a:pt x="67084" y="4814"/>
                </a:cubicBezTo>
                <a:cubicBezTo>
                  <a:pt x="42478" y="2433"/>
                  <a:pt x="-4883" y="-2594"/>
                  <a:pt x="409" y="1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: 図形 1570">
            <a:extLst>
              <a:ext uri="{FF2B5EF4-FFF2-40B4-BE49-F238E27FC236}">
                <a16:creationId xmlns:a16="http://schemas.microsoft.com/office/drawing/2014/main" id="{5977C91E-A3EB-4786-9583-7A318DC4DD5D}"/>
              </a:ext>
            </a:extLst>
          </p:cNvPr>
          <p:cNvSpPr/>
          <p:nvPr/>
        </p:nvSpPr>
        <p:spPr>
          <a:xfrm>
            <a:off x="7708888" y="11139605"/>
            <a:ext cx="200958" cy="97145"/>
          </a:xfrm>
          <a:custGeom>
            <a:avLst/>
            <a:gdLst>
              <a:gd name="connsiteX0" fmla="*/ 12 w 200958"/>
              <a:gd name="connsiteY0" fmla="*/ 25283 h 97145"/>
              <a:gd name="connsiteX1" fmla="*/ 176225 w 200958"/>
              <a:gd name="connsiteY1" fmla="*/ 12583 h 97145"/>
              <a:gd name="connsiteX2" fmla="*/ 198450 w 200958"/>
              <a:gd name="connsiteY2" fmla="*/ 57033 h 97145"/>
              <a:gd name="connsiteX3" fmla="*/ 177812 w 200958"/>
              <a:gd name="connsiteY3" fmla="*/ 84020 h 97145"/>
              <a:gd name="connsiteX4" fmla="*/ 141300 w 200958"/>
              <a:gd name="connsiteY4" fmla="*/ 39570 h 97145"/>
              <a:gd name="connsiteX5" fmla="*/ 185750 w 200958"/>
              <a:gd name="connsiteY5" fmla="*/ 96720 h 97145"/>
              <a:gd name="connsiteX6" fmla="*/ 185750 w 200958"/>
              <a:gd name="connsiteY6" fmla="*/ 3058 h 97145"/>
              <a:gd name="connsiteX7" fmla="*/ 12 w 200958"/>
              <a:gd name="connsiteY7" fmla="*/ 25283 h 9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958" h="97145">
                <a:moveTo>
                  <a:pt x="12" y="25283"/>
                </a:moveTo>
                <a:cubicBezTo>
                  <a:pt x="-1575" y="26870"/>
                  <a:pt x="143152" y="7291"/>
                  <a:pt x="176225" y="12583"/>
                </a:cubicBezTo>
                <a:cubicBezTo>
                  <a:pt x="209298" y="17875"/>
                  <a:pt x="198186" y="45127"/>
                  <a:pt x="198450" y="57033"/>
                </a:cubicBezTo>
                <a:cubicBezTo>
                  <a:pt x="198714" y="68939"/>
                  <a:pt x="187337" y="86930"/>
                  <a:pt x="177812" y="84020"/>
                </a:cubicBezTo>
                <a:cubicBezTo>
                  <a:pt x="168287" y="81110"/>
                  <a:pt x="139977" y="37453"/>
                  <a:pt x="141300" y="39570"/>
                </a:cubicBezTo>
                <a:cubicBezTo>
                  <a:pt x="142623" y="41687"/>
                  <a:pt x="178342" y="102805"/>
                  <a:pt x="185750" y="96720"/>
                </a:cubicBezTo>
                <a:cubicBezTo>
                  <a:pt x="193158" y="90635"/>
                  <a:pt x="215912" y="16287"/>
                  <a:pt x="185750" y="3058"/>
                </a:cubicBezTo>
                <a:cubicBezTo>
                  <a:pt x="155588" y="-10171"/>
                  <a:pt x="1599" y="23696"/>
                  <a:pt x="12" y="25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: 図形 1571">
            <a:extLst>
              <a:ext uri="{FF2B5EF4-FFF2-40B4-BE49-F238E27FC236}">
                <a16:creationId xmlns:a16="http://schemas.microsoft.com/office/drawing/2014/main" id="{860AC955-A214-4E0F-A9C3-71CC9CB90AB6}"/>
              </a:ext>
            </a:extLst>
          </p:cNvPr>
          <p:cNvSpPr/>
          <p:nvPr/>
        </p:nvSpPr>
        <p:spPr>
          <a:xfrm>
            <a:off x="7538994" y="11109317"/>
            <a:ext cx="190662" cy="235948"/>
          </a:xfrm>
          <a:custGeom>
            <a:avLst/>
            <a:gdLst>
              <a:gd name="connsiteX0" fmla="*/ 44 w 190662"/>
              <a:gd name="connsiteY0" fmla="*/ 8 h 235948"/>
              <a:gd name="connsiteX1" fmla="*/ 130219 w 190662"/>
              <a:gd name="connsiteY1" fmla="*/ 76208 h 235948"/>
              <a:gd name="connsiteX2" fmla="*/ 133394 w 190662"/>
              <a:gd name="connsiteY2" fmla="*/ 120658 h 235948"/>
              <a:gd name="connsiteX3" fmla="*/ 160381 w 190662"/>
              <a:gd name="connsiteY3" fmla="*/ 177808 h 235948"/>
              <a:gd name="connsiteX4" fmla="*/ 122281 w 190662"/>
              <a:gd name="connsiteY4" fmla="*/ 207971 h 235948"/>
              <a:gd name="connsiteX5" fmla="*/ 190544 w 190662"/>
              <a:gd name="connsiteY5" fmla="*/ 234958 h 235948"/>
              <a:gd name="connsiteX6" fmla="*/ 138156 w 190662"/>
              <a:gd name="connsiteY6" fmla="*/ 171458 h 235948"/>
              <a:gd name="connsiteX7" fmla="*/ 115931 w 190662"/>
              <a:gd name="connsiteY7" fmla="*/ 80971 h 235948"/>
              <a:gd name="connsiteX8" fmla="*/ 44 w 190662"/>
              <a:gd name="connsiteY8" fmla="*/ 8 h 23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662" h="235948">
                <a:moveTo>
                  <a:pt x="44" y="8"/>
                </a:moveTo>
                <a:cubicBezTo>
                  <a:pt x="2425" y="-786"/>
                  <a:pt x="107994" y="56100"/>
                  <a:pt x="130219" y="76208"/>
                </a:cubicBezTo>
                <a:cubicBezTo>
                  <a:pt x="152444" y="96316"/>
                  <a:pt x="128367" y="103725"/>
                  <a:pt x="133394" y="120658"/>
                </a:cubicBezTo>
                <a:cubicBezTo>
                  <a:pt x="138421" y="137591"/>
                  <a:pt x="162233" y="163256"/>
                  <a:pt x="160381" y="177808"/>
                </a:cubicBezTo>
                <a:cubicBezTo>
                  <a:pt x="158529" y="192360"/>
                  <a:pt x="117254" y="198446"/>
                  <a:pt x="122281" y="207971"/>
                </a:cubicBezTo>
                <a:cubicBezTo>
                  <a:pt x="127308" y="217496"/>
                  <a:pt x="187898" y="241043"/>
                  <a:pt x="190544" y="234958"/>
                </a:cubicBezTo>
                <a:cubicBezTo>
                  <a:pt x="193190" y="228873"/>
                  <a:pt x="150591" y="197122"/>
                  <a:pt x="138156" y="171458"/>
                </a:cubicBezTo>
                <a:cubicBezTo>
                  <a:pt x="125721" y="145794"/>
                  <a:pt x="140802" y="110075"/>
                  <a:pt x="115931" y="80971"/>
                </a:cubicBezTo>
                <a:cubicBezTo>
                  <a:pt x="91060" y="51867"/>
                  <a:pt x="-2337" y="802"/>
                  <a:pt x="4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: 図形 1572">
            <a:extLst>
              <a:ext uri="{FF2B5EF4-FFF2-40B4-BE49-F238E27FC236}">
                <a16:creationId xmlns:a16="http://schemas.microsoft.com/office/drawing/2014/main" id="{A0AC18B9-4AA8-40E2-B61B-ECD37D7630D4}"/>
              </a:ext>
            </a:extLst>
          </p:cNvPr>
          <p:cNvSpPr/>
          <p:nvPr/>
        </p:nvSpPr>
        <p:spPr>
          <a:xfrm>
            <a:off x="7661097" y="11152170"/>
            <a:ext cx="163691" cy="144506"/>
          </a:xfrm>
          <a:custGeom>
            <a:avLst/>
            <a:gdLst>
              <a:gd name="connsiteX0" fmla="*/ 178 w 163691"/>
              <a:gd name="connsiteY0" fmla="*/ 18 h 144506"/>
              <a:gd name="connsiteX1" fmla="*/ 124003 w 163691"/>
              <a:gd name="connsiteY1" fmla="*/ 68280 h 144506"/>
              <a:gd name="connsiteX2" fmla="*/ 76378 w 163691"/>
              <a:gd name="connsiteY2" fmla="*/ 109555 h 144506"/>
              <a:gd name="connsiteX3" fmla="*/ 163691 w 163691"/>
              <a:gd name="connsiteY3" fmla="*/ 144480 h 144506"/>
              <a:gd name="connsiteX4" fmla="*/ 74791 w 163691"/>
              <a:gd name="connsiteY4" fmla="*/ 114318 h 144506"/>
              <a:gd name="connsiteX5" fmla="*/ 95428 w 163691"/>
              <a:gd name="connsiteY5" fmla="*/ 61930 h 144506"/>
              <a:gd name="connsiteX6" fmla="*/ 178 w 163691"/>
              <a:gd name="connsiteY6" fmla="*/ 18 h 14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691" h="144506">
                <a:moveTo>
                  <a:pt x="178" y="18"/>
                </a:moveTo>
                <a:cubicBezTo>
                  <a:pt x="4940" y="1076"/>
                  <a:pt x="111303" y="50024"/>
                  <a:pt x="124003" y="68280"/>
                </a:cubicBezTo>
                <a:cubicBezTo>
                  <a:pt x="136703" y="86536"/>
                  <a:pt x="69763" y="96855"/>
                  <a:pt x="76378" y="109555"/>
                </a:cubicBezTo>
                <a:cubicBezTo>
                  <a:pt x="82993" y="122255"/>
                  <a:pt x="163956" y="143686"/>
                  <a:pt x="163691" y="144480"/>
                </a:cubicBezTo>
                <a:cubicBezTo>
                  <a:pt x="163427" y="145274"/>
                  <a:pt x="86168" y="128076"/>
                  <a:pt x="74791" y="114318"/>
                </a:cubicBezTo>
                <a:cubicBezTo>
                  <a:pt x="63414" y="100560"/>
                  <a:pt x="103630" y="79128"/>
                  <a:pt x="95428" y="61930"/>
                </a:cubicBezTo>
                <a:cubicBezTo>
                  <a:pt x="87226" y="44732"/>
                  <a:pt x="-4584" y="-1040"/>
                  <a:pt x="178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: 図形 1573">
            <a:extLst>
              <a:ext uri="{FF2B5EF4-FFF2-40B4-BE49-F238E27FC236}">
                <a16:creationId xmlns:a16="http://schemas.microsoft.com/office/drawing/2014/main" id="{0D5492AA-8F45-404E-BA19-B8C159F52F79}"/>
              </a:ext>
            </a:extLst>
          </p:cNvPr>
          <p:cNvSpPr/>
          <p:nvPr/>
        </p:nvSpPr>
        <p:spPr>
          <a:xfrm>
            <a:off x="7672385" y="10877307"/>
            <a:ext cx="343467" cy="253435"/>
          </a:xfrm>
          <a:custGeom>
            <a:avLst/>
            <a:gdLst>
              <a:gd name="connsiteX0" fmla="*/ 342903 w 343467"/>
              <a:gd name="connsiteY0" fmla="*/ 243 h 253435"/>
              <a:gd name="connsiteX1" fmla="*/ 182565 w 343467"/>
              <a:gd name="connsiteY1" fmla="*/ 181218 h 253435"/>
              <a:gd name="connsiteX2" fmla="*/ 123828 w 343467"/>
              <a:gd name="connsiteY2" fmla="*/ 216143 h 253435"/>
              <a:gd name="connsiteX3" fmla="*/ 3 w 343467"/>
              <a:gd name="connsiteY3" fmla="*/ 251068 h 253435"/>
              <a:gd name="connsiteX4" fmla="*/ 120653 w 343467"/>
              <a:gd name="connsiteY4" fmla="*/ 224081 h 253435"/>
              <a:gd name="connsiteX5" fmla="*/ 342903 w 343467"/>
              <a:gd name="connsiteY5" fmla="*/ 243 h 25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467" h="253435">
                <a:moveTo>
                  <a:pt x="342903" y="243"/>
                </a:moveTo>
                <a:cubicBezTo>
                  <a:pt x="353222" y="-6901"/>
                  <a:pt x="219077" y="145235"/>
                  <a:pt x="182565" y="181218"/>
                </a:cubicBezTo>
                <a:cubicBezTo>
                  <a:pt x="146053" y="217201"/>
                  <a:pt x="154255" y="204501"/>
                  <a:pt x="123828" y="216143"/>
                </a:cubicBezTo>
                <a:cubicBezTo>
                  <a:pt x="93401" y="227785"/>
                  <a:pt x="532" y="249745"/>
                  <a:pt x="3" y="251068"/>
                </a:cubicBezTo>
                <a:cubicBezTo>
                  <a:pt x="-526" y="252391"/>
                  <a:pt x="64297" y="263239"/>
                  <a:pt x="120653" y="224081"/>
                </a:cubicBezTo>
                <a:cubicBezTo>
                  <a:pt x="177009" y="184923"/>
                  <a:pt x="332584" y="7387"/>
                  <a:pt x="342903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: 図形 1574">
            <a:extLst>
              <a:ext uri="{FF2B5EF4-FFF2-40B4-BE49-F238E27FC236}">
                <a16:creationId xmlns:a16="http://schemas.microsoft.com/office/drawing/2014/main" id="{BCA5628D-ECC0-4D6E-90AF-43244A46C682}"/>
              </a:ext>
            </a:extLst>
          </p:cNvPr>
          <p:cNvSpPr/>
          <p:nvPr/>
        </p:nvSpPr>
        <p:spPr>
          <a:xfrm>
            <a:off x="7676627" y="10861514"/>
            <a:ext cx="373607" cy="281247"/>
          </a:xfrm>
          <a:custGeom>
            <a:avLst/>
            <a:gdLst>
              <a:gd name="connsiteX0" fmla="*/ 523 w 373607"/>
              <a:gd name="connsiteY0" fmla="*/ 277974 h 281247"/>
              <a:gd name="connsiteX1" fmla="*/ 157686 w 373607"/>
              <a:gd name="connsiteY1" fmla="*/ 247811 h 281247"/>
              <a:gd name="connsiteX2" fmla="*/ 303736 w 373607"/>
              <a:gd name="connsiteY2" fmla="*/ 131924 h 281247"/>
              <a:gd name="connsiteX3" fmla="*/ 373586 w 373607"/>
              <a:gd name="connsiteY3" fmla="*/ 161 h 281247"/>
              <a:gd name="connsiteX4" fmla="*/ 310086 w 373607"/>
              <a:gd name="connsiteY4" fmla="*/ 106524 h 281247"/>
              <a:gd name="connsiteX5" fmla="*/ 213248 w 373607"/>
              <a:gd name="connsiteY5" fmla="*/ 184311 h 281247"/>
              <a:gd name="connsiteX6" fmla="*/ 523 w 373607"/>
              <a:gd name="connsiteY6" fmla="*/ 277974 h 28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607" h="281247">
                <a:moveTo>
                  <a:pt x="523" y="277974"/>
                </a:moveTo>
                <a:cubicBezTo>
                  <a:pt x="-8737" y="288557"/>
                  <a:pt x="107151" y="272153"/>
                  <a:pt x="157686" y="247811"/>
                </a:cubicBezTo>
                <a:cubicBezTo>
                  <a:pt x="208222" y="223469"/>
                  <a:pt x="267753" y="173199"/>
                  <a:pt x="303736" y="131924"/>
                </a:cubicBezTo>
                <a:cubicBezTo>
                  <a:pt x="339719" y="90649"/>
                  <a:pt x="372528" y="4394"/>
                  <a:pt x="373586" y="161"/>
                </a:cubicBezTo>
                <a:cubicBezTo>
                  <a:pt x="374644" y="-4072"/>
                  <a:pt x="336809" y="75832"/>
                  <a:pt x="310086" y="106524"/>
                </a:cubicBezTo>
                <a:cubicBezTo>
                  <a:pt x="283363" y="137216"/>
                  <a:pt x="259286" y="157853"/>
                  <a:pt x="213248" y="184311"/>
                </a:cubicBezTo>
                <a:cubicBezTo>
                  <a:pt x="167210" y="210769"/>
                  <a:pt x="9783" y="267391"/>
                  <a:pt x="523" y="277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: 図形 1575">
            <a:extLst>
              <a:ext uri="{FF2B5EF4-FFF2-40B4-BE49-F238E27FC236}">
                <a16:creationId xmlns:a16="http://schemas.microsoft.com/office/drawing/2014/main" id="{E7F3046C-09A1-44A9-93A0-432D87FFA652}"/>
              </a:ext>
            </a:extLst>
          </p:cNvPr>
          <p:cNvSpPr/>
          <p:nvPr/>
        </p:nvSpPr>
        <p:spPr>
          <a:xfrm>
            <a:off x="8052731" y="10445750"/>
            <a:ext cx="257832" cy="355902"/>
          </a:xfrm>
          <a:custGeom>
            <a:avLst/>
            <a:gdLst>
              <a:gd name="connsiteX0" fmla="*/ 657 w 257832"/>
              <a:gd name="connsiteY0" fmla="*/ 355600 h 355902"/>
              <a:gd name="connsiteX1" fmla="*/ 60982 w 257832"/>
              <a:gd name="connsiteY1" fmla="*/ 182563 h 355902"/>
              <a:gd name="connsiteX2" fmla="*/ 132419 w 257832"/>
              <a:gd name="connsiteY2" fmla="*/ 57150 h 355902"/>
              <a:gd name="connsiteX3" fmla="*/ 192744 w 257832"/>
              <a:gd name="connsiteY3" fmla="*/ 0 h 355902"/>
              <a:gd name="connsiteX4" fmla="*/ 257832 w 257832"/>
              <a:gd name="connsiteY4" fmla="*/ 55563 h 355902"/>
              <a:gd name="connsiteX5" fmla="*/ 192744 w 257832"/>
              <a:gd name="connsiteY5" fmla="*/ 14288 h 355902"/>
              <a:gd name="connsiteX6" fmla="*/ 100669 w 257832"/>
              <a:gd name="connsiteY6" fmla="*/ 138113 h 355902"/>
              <a:gd name="connsiteX7" fmla="*/ 657 w 257832"/>
              <a:gd name="connsiteY7" fmla="*/ 355600 h 35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832" h="355902">
                <a:moveTo>
                  <a:pt x="657" y="355600"/>
                </a:moveTo>
                <a:cubicBezTo>
                  <a:pt x="-5957" y="363008"/>
                  <a:pt x="39022" y="232305"/>
                  <a:pt x="60982" y="182563"/>
                </a:cubicBezTo>
                <a:cubicBezTo>
                  <a:pt x="82942" y="132821"/>
                  <a:pt x="110459" y="87577"/>
                  <a:pt x="132419" y="57150"/>
                </a:cubicBezTo>
                <a:cubicBezTo>
                  <a:pt x="154379" y="26723"/>
                  <a:pt x="171842" y="264"/>
                  <a:pt x="192744" y="0"/>
                </a:cubicBezTo>
                <a:cubicBezTo>
                  <a:pt x="213646" y="-264"/>
                  <a:pt x="257832" y="53182"/>
                  <a:pt x="257832" y="55563"/>
                </a:cubicBezTo>
                <a:cubicBezTo>
                  <a:pt x="257832" y="57944"/>
                  <a:pt x="218938" y="530"/>
                  <a:pt x="192744" y="14288"/>
                </a:cubicBezTo>
                <a:cubicBezTo>
                  <a:pt x="166550" y="28046"/>
                  <a:pt x="130567" y="83873"/>
                  <a:pt x="100669" y="138113"/>
                </a:cubicBezTo>
                <a:cubicBezTo>
                  <a:pt x="70771" y="192352"/>
                  <a:pt x="7271" y="348192"/>
                  <a:pt x="657" y="355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: 図形 1576">
            <a:extLst>
              <a:ext uri="{FF2B5EF4-FFF2-40B4-BE49-F238E27FC236}">
                <a16:creationId xmlns:a16="http://schemas.microsoft.com/office/drawing/2014/main" id="{946C2709-0DF6-421F-A337-6B6132C1BB12}"/>
              </a:ext>
            </a:extLst>
          </p:cNvPr>
          <p:cNvSpPr/>
          <p:nvPr/>
        </p:nvSpPr>
        <p:spPr>
          <a:xfrm>
            <a:off x="8129436" y="10499178"/>
            <a:ext cx="171716" cy="197421"/>
          </a:xfrm>
          <a:custGeom>
            <a:avLst/>
            <a:gdLst>
              <a:gd name="connsiteX0" fmla="*/ 152 w 171716"/>
              <a:gd name="connsiteY0" fmla="*/ 197397 h 197421"/>
              <a:gd name="connsiteX1" fmla="*/ 66827 w 171716"/>
              <a:gd name="connsiteY1" fmla="*/ 33885 h 197421"/>
              <a:gd name="connsiteX2" fmla="*/ 135089 w 171716"/>
              <a:gd name="connsiteY2" fmla="*/ 8485 h 197421"/>
              <a:gd name="connsiteX3" fmla="*/ 171602 w 171716"/>
              <a:gd name="connsiteY3" fmla="*/ 10072 h 197421"/>
              <a:gd name="connsiteX4" fmla="*/ 123977 w 171716"/>
              <a:gd name="connsiteY4" fmla="*/ 547 h 197421"/>
              <a:gd name="connsiteX5" fmla="*/ 85877 w 171716"/>
              <a:gd name="connsiteY5" fmla="*/ 21185 h 197421"/>
              <a:gd name="connsiteX6" fmla="*/ 152 w 171716"/>
              <a:gd name="connsiteY6" fmla="*/ 197397 h 19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16" h="197421">
                <a:moveTo>
                  <a:pt x="152" y="197397"/>
                </a:moveTo>
                <a:cubicBezTo>
                  <a:pt x="-3023" y="199514"/>
                  <a:pt x="44337" y="65370"/>
                  <a:pt x="66827" y="33885"/>
                </a:cubicBezTo>
                <a:cubicBezTo>
                  <a:pt x="89317" y="2400"/>
                  <a:pt x="117627" y="12454"/>
                  <a:pt x="135089" y="8485"/>
                </a:cubicBezTo>
                <a:cubicBezTo>
                  <a:pt x="152552" y="4516"/>
                  <a:pt x="173454" y="11395"/>
                  <a:pt x="171602" y="10072"/>
                </a:cubicBezTo>
                <a:cubicBezTo>
                  <a:pt x="169750" y="8749"/>
                  <a:pt x="138265" y="-1305"/>
                  <a:pt x="123977" y="547"/>
                </a:cubicBezTo>
                <a:cubicBezTo>
                  <a:pt x="109690" y="2399"/>
                  <a:pt x="105985" y="-8713"/>
                  <a:pt x="85877" y="21185"/>
                </a:cubicBezTo>
                <a:cubicBezTo>
                  <a:pt x="65769" y="51083"/>
                  <a:pt x="3327" y="195280"/>
                  <a:pt x="152" y="197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: 図形 1577">
            <a:extLst>
              <a:ext uri="{FF2B5EF4-FFF2-40B4-BE49-F238E27FC236}">
                <a16:creationId xmlns:a16="http://schemas.microsoft.com/office/drawing/2014/main" id="{D9CC707E-8CD1-451A-8EE2-7E5E3D6F6D91}"/>
              </a:ext>
            </a:extLst>
          </p:cNvPr>
          <p:cNvSpPr/>
          <p:nvPr/>
        </p:nvSpPr>
        <p:spPr>
          <a:xfrm>
            <a:off x="7804150" y="10437041"/>
            <a:ext cx="554319" cy="619897"/>
          </a:xfrm>
          <a:custGeom>
            <a:avLst/>
            <a:gdLst>
              <a:gd name="connsiteX0" fmla="*/ 0 w 554319"/>
              <a:gd name="connsiteY0" fmla="*/ 619897 h 619897"/>
              <a:gd name="connsiteX1" fmla="*/ 241300 w 554319"/>
              <a:gd name="connsiteY1" fmla="*/ 391297 h 619897"/>
              <a:gd name="connsiteX2" fmla="*/ 488950 w 554319"/>
              <a:gd name="connsiteY2" fmla="*/ 89672 h 619897"/>
              <a:gd name="connsiteX3" fmla="*/ 554038 w 554319"/>
              <a:gd name="connsiteY3" fmla="*/ 772 h 619897"/>
              <a:gd name="connsiteX4" fmla="*/ 473075 w 554319"/>
              <a:gd name="connsiteY4" fmla="*/ 126184 h 619897"/>
              <a:gd name="connsiteX5" fmla="*/ 192088 w 554319"/>
              <a:gd name="connsiteY5" fmla="*/ 416697 h 619897"/>
              <a:gd name="connsiteX6" fmla="*/ 0 w 554319"/>
              <a:gd name="connsiteY6" fmla="*/ 619897 h 61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4319" h="619897">
                <a:moveTo>
                  <a:pt x="0" y="619897"/>
                </a:moveTo>
                <a:cubicBezTo>
                  <a:pt x="79904" y="549782"/>
                  <a:pt x="159808" y="479668"/>
                  <a:pt x="241300" y="391297"/>
                </a:cubicBezTo>
                <a:cubicBezTo>
                  <a:pt x="322792" y="302926"/>
                  <a:pt x="436827" y="154759"/>
                  <a:pt x="488950" y="89672"/>
                </a:cubicBezTo>
                <a:cubicBezTo>
                  <a:pt x="541073" y="24584"/>
                  <a:pt x="556684" y="-5313"/>
                  <a:pt x="554038" y="772"/>
                </a:cubicBezTo>
                <a:cubicBezTo>
                  <a:pt x="551392" y="6857"/>
                  <a:pt x="533400" y="56863"/>
                  <a:pt x="473075" y="126184"/>
                </a:cubicBezTo>
                <a:cubicBezTo>
                  <a:pt x="412750" y="195505"/>
                  <a:pt x="192088" y="416697"/>
                  <a:pt x="192088" y="416697"/>
                </a:cubicBezTo>
                <a:lnTo>
                  <a:pt x="0" y="61989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: 図形 1578">
            <a:extLst>
              <a:ext uri="{FF2B5EF4-FFF2-40B4-BE49-F238E27FC236}">
                <a16:creationId xmlns:a16="http://schemas.microsoft.com/office/drawing/2014/main" id="{AD880C43-FFBE-468B-9F6D-11CE1784A210}"/>
              </a:ext>
            </a:extLst>
          </p:cNvPr>
          <p:cNvSpPr/>
          <p:nvPr/>
        </p:nvSpPr>
        <p:spPr>
          <a:xfrm>
            <a:off x="7981197" y="10381832"/>
            <a:ext cx="457622" cy="552949"/>
          </a:xfrm>
          <a:custGeom>
            <a:avLst/>
            <a:gdLst>
              <a:gd name="connsiteX0" fmla="*/ 2341 w 457622"/>
              <a:gd name="connsiteY0" fmla="*/ 549693 h 552949"/>
              <a:gd name="connsiteX1" fmla="*/ 162678 w 457622"/>
              <a:gd name="connsiteY1" fmla="*/ 367131 h 552949"/>
              <a:gd name="connsiteX2" fmla="*/ 416678 w 457622"/>
              <a:gd name="connsiteY2" fmla="*/ 71856 h 552949"/>
              <a:gd name="connsiteX3" fmla="*/ 454778 w 457622"/>
              <a:gd name="connsiteY3" fmla="*/ 418 h 552949"/>
              <a:gd name="connsiteX4" fmla="*/ 391278 w 457622"/>
              <a:gd name="connsiteY4" fmla="*/ 41693 h 552949"/>
              <a:gd name="connsiteX5" fmla="*/ 440491 w 457622"/>
              <a:gd name="connsiteY5" fmla="*/ 27406 h 552949"/>
              <a:gd name="connsiteX6" fmla="*/ 313491 w 457622"/>
              <a:gd name="connsiteY6" fmla="*/ 175043 h 552949"/>
              <a:gd name="connsiteX7" fmla="*/ 2341 w 457622"/>
              <a:gd name="connsiteY7" fmla="*/ 549693 h 552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622" h="552949">
                <a:moveTo>
                  <a:pt x="2341" y="549693"/>
                </a:moveTo>
                <a:cubicBezTo>
                  <a:pt x="-22794" y="581708"/>
                  <a:pt x="162678" y="367131"/>
                  <a:pt x="162678" y="367131"/>
                </a:cubicBezTo>
                <a:cubicBezTo>
                  <a:pt x="231734" y="287492"/>
                  <a:pt x="367995" y="132975"/>
                  <a:pt x="416678" y="71856"/>
                </a:cubicBezTo>
                <a:cubicBezTo>
                  <a:pt x="465361" y="10737"/>
                  <a:pt x="459011" y="5445"/>
                  <a:pt x="454778" y="418"/>
                </a:cubicBezTo>
                <a:cubicBezTo>
                  <a:pt x="450545" y="-4609"/>
                  <a:pt x="393659" y="37195"/>
                  <a:pt x="391278" y="41693"/>
                </a:cubicBezTo>
                <a:cubicBezTo>
                  <a:pt x="388897" y="46191"/>
                  <a:pt x="453456" y="5181"/>
                  <a:pt x="440491" y="27406"/>
                </a:cubicBezTo>
                <a:cubicBezTo>
                  <a:pt x="427527" y="49631"/>
                  <a:pt x="382018" y="91964"/>
                  <a:pt x="313491" y="175043"/>
                </a:cubicBezTo>
                <a:lnTo>
                  <a:pt x="2341" y="54969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: 図形 1579">
            <a:extLst>
              <a:ext uri="{FF2B5EF4-FFF2-40B4-BE49-F238E27FC236}">
                <a16:creationId xmlns:a16="http://schemas.microsoft.com/office/drawing/2014/main" id="{41B4EC18-1D7C-43F4-8082-E2A7DA748626}"/>
              </a:ext>
            </a:extLst>
          </p:cNvPr>
          <p:cNvSpPr/>
          <p:nvPr/>
        </p:nvSpPr>
        <p:spPr>
          <a:xfrm>
            <a:off x="8093723" y="10632975"/>
            <a:ext cx="61663" cy="126992"/>
          </a:xfrm>
          <a:custGeom>
            <a:avLst/>
            <a:gdLst>
              <a:gd name="connsiteX0" fmla="*/ 61265 w 61663"/>
              <a:gd name="connsiteY0" fmla="*/ 100 h 126992"/>
              <a:gd name="connsiteX1" fmla="*/ 940 w 61663"/>
              <a:gd name="connsiteY1" fmla="*/ 120750 h 126992"/>
              <a:gd name="connsiteX2" fmla="*/ 26340 w 61663"/>
              <a:gd name="connsiteY2" fmla="*/ 100113 h 126992"/>
              <a:gd name="connsiteX3" fmla="*/ 61265 w 61663"/>
              <a:gd name="connsiteY3" fmla="*/ 100 h 12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63" h="126992">
                <a:moveTo>
                  <a:pt x="61265" y="100"/>
                </a:moveTo>
                <a:cubicBezTo>
                  <a:pt x="57032" y="3539"/>
                  <a:pt x="6761" y="104081"/>
                  <a:pt x="940" y="120750"/>
                </a:cubicBezTo>
                <a:cubicBezTo>
                  <a:pt x="-4881" y="137419"/>
                  <a:pt x="17873" y="117311"/>
                  <a:pt x="26340" y="100113"/>
                </a:cubicBezTo>
                <a:cubicBezTo>
                  <a:pt x="34807" y="82915"/>
                  <a:pt x="65498" y="-3339"/>
                  <a:pt x="61265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: 図形 1580">
            <a:extLst>
              <a:ext uri="{FF2B5EF4-FFF2-40B4-BE49-F238E27FC236}">
                <a16:creationId xmlns:a16="http://schemas.microsoft.com/office/drawing/2014/main" id="{1884D046-8928-4484-9954-EF94EA42E142}"/>
              </a:ext>
            </a:extLst>
          </p:cNvPr>
          <p:cNvSpPr/>
          <p:nvPr/>
        </p:nvSpPr>
        <p:spPr>
          <a:xfrm>
            <a:off x="7772377" y="10904407"/>
            <a:ext cx="115714" cy="39230"/>
          </a:xfrm>
          <a:custGeom>
            <a:avLst/>
            <a:gdLst>
              <a:gd name="connsiteX0" fmla="*/ 23 w 115714"/>
              <a:gd name="connsiteY0" fmla="*/ 131 h 39230"/>
              <a:gd name="connsiteX1" fmla="*/ 96861 w 115714"/>
              <a:gd name="connsiteY1" fmla="*/ 33468 h 39230"/>
              <a:gd name="connsiteX2" fmla="*/ 112736 w 115714"/>
              <a:gd name="connsiteY2" fmla="*/ 38231 h 39230"/>
              <a:gd name="connsiteX3" fmla="*/ 106386 w 115714"/>
              <a:gd name="connsiteY3" fmla="*/ 22356 h 39230"/>
              <a:gd name="connsiteX4" fmla="*/ 23 w 115714"/>
              <a:gd name="connsiteY4" fmla="*/ 131 h 3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14" h="39230">
                <a:moveTo>
                  <a:pt x="23" y="131"/>
                </a:moveTo>
                <a:cubicBezTo>
                  <a:pt x="-1564" y="1983"/>
                  <a:pt x="78076" y="27118"/>
                  <a:pt x="96861" y="33468"/>
                </a:cubicBezTo>
                <a:cubicBezTo>
                  <a:pt x="115646" y="39818"/>
                  <a:pt x="111149" y="40083"/>
                  <a:pt x="112736" y="38231"/>
                </a:cubicBezTo>
                <a:cubicBezTo>
                  <a:pt x="114323" y="36379"/>
                  <a:pt x="121203" y="28177"/>
                  <a:pt x="106386" y="22356"/>
                </a:cubicBezTo>
                <a:cubicBezTo>
                  <a:pt x="91569" y="16535"/>
                  <a:pt x="1610" y="-1721"/>
                  <a:pt x="23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: 図形 1581">
            <a:extLst>
              <a:ext uri="{FF2B5EF4-FFF2-40B4-BE49-F238E27FC236}">
                <a16:creationId xmlns:a16="http://schemas.microsoft.com/office/drawing/2014/main" id="{D86B0F3E-3452-460C-B657-A1220FCF7426}"/>
              </a:ext>
            </a:extLst>
          </p:cNvPr>
          <p:cNvSpPr/>
          <p:nvPr/>
        </p:nvSpPr>
        <p:spPr>
          <a:xfrm>
            <a:off x="7640633" y="10796535"/>
            <a:ext cx="71601" cy="242967"/>
          </a:xfrm>
          <a:custGeom>
            <a:avLst/>
            <a:gdLst>
              <a:gd name="connsiteX0" fmla="*/ 5 w 71601"/>
              <a:gd name="connsiteY0" fmla="*/ 53 h 242967"/>
              <a:gd name="connsiteX1" fmla="*/ 42867 w 71601"/>
              <a:gd name="connsiteY1" fmla="*/ 109590 h 242967"/>
              <a:gd name="connsiteX2" fmla="*/ 49217 w 71601"/>
              <a:gd name="connsiteY2" fmla="*/ 204840 h 242967"/>
              <a:gd name="connsiteX3" fmla="*/ 71442 w 71601"/>
              <a:gd name="connsiteY3" fmla="*/ 242940 h 242967"/>
              <a:gd name="connsiteX4" fmla="*/ 36517 w 71601"/>
              <a:gd name="connsiteY4" fmla="*/ 200078 h 242967"/>
              <a:gd name="connsiteX5" fmla="*/ 46042 w 71601"/>
              <a:gd name="connsiteY5" fmla="*/ 123878 h 242967"/>
              <a:gd name="connsiteX6" fmla="*/ 5 w 71601"/>
              <a:gd name="connsiteY6" fmla="*/ 53 h 24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601" h="242967">
                <a:moveTo>
                  <a:pt x="5" y="53"/>
                </a:moveTo>
                <a:cubicBezTo>
                  <a:pt x="-524" y="-2328"/>
                  <a:pt x="34665" y="75459"/>
                  <a:pt x="42867" y="109590"/>
                </a:cubicBezTo>
                <a:cubicBezTo>
                  <a:pt x="51069" y="143721"/>
                  <a:pt x="44455" y="182615"/>
                  <a:pt x="49217" y="204840"/>
                </a:cubicBezTo>
                <a:cubicBezTo>
                  <a:pt x="53980" y="227065"/>
                  <a:pt x="73559" y="243734"/>
                  <a:pt x="71442" y="242940"/>
                </a:cubicBezTo>
                <a:cubicBezTo>
                  <a:pt x="69325" y="242146"/>
                  <a:pt x="40750" y="219922"/>
                  <a:pt x="36517" y="200078"/>
                </a:cubicBezTo>
                <a:cubicBezTo>
                  <a:pt x="32284" y="180234"/>
                  <a:pt x="51598" y="155628"/>
                  <a:pt x="46042" y="123878"/>
                </a:cubicBezTo>
                <a:cubicBezTo>
                  <a:pt x="40486" y="92128"/>
                  <a:pt x="534" y="2434"/>
                  <a:pt x="5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: 図形 1582">
            <a:extLst>
              <a:ext uri="{FF2B5EF4-FFF2-40B4-BE49-F238E27FC236}">
                <a16:creationId xmlns:a16="http://schemas.microsoft.com/office/drawing/2014/main" id="{9D190B52-F33C-4E59-A801-3D92BDC88B02}"/>
              </a:ext>
            </a:extLst>
          </p:cNvPr>
          <p:cNvSpPr/>
          <p:nvPr/>
        </p:nvSpPr>
        <p:spPr>
          <a:xfrm>
            <a:off x="8191482" y="10961059"/>
            <a:ext cx="243032" cy="192770"/>
          </a:xfrm>
          <a:custGeom>
            <a:avLst/>
            <a:gdLst>
              <a:gd name="connsiteX0" fmla="*/ 18 w 243032"/>
              <a:gd name="connsiteY0" fmla="*/ 629 h 192770"/>
              <a:gd name="connsiteX1" fmla="*/ 147656 w 243032"/>
              <a:gd name="connsiteY1" fmla="*/ 116516 h 192770"/>
              <a:gd name="connsiteX2" fmla="*/ 123843 w 243032"/>
              <a:gd name="connsiteY2" fmla="*/ 192716 h 192770"/>
              <a:gd name="connsiteX3" fmla="*/ 158768 w 243032"/>
              <a:gd name="connsiteY3" fmla="*/ 105404 h 192770"/>
              <a:gd name="connsiteX4" fmla="*/ 242906 w 243032"/>
              <a:gd name="connsiteY4" fmla="*/ 114929 h 192770"/>
              <a:gd name="connsiteX5" fmla="*/ 138131 w 243032"/>
              <a:gd name="connsiteY5" fmla="*/ 72066 h 192770"/>
              <a:gd name="connsiteX6" fmla="*/ 18 w 243032"/>
              <a:gd name="connsiteY6" fmla="*/ 629 h 19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032" h="192770">
                <a:moveTo>
                  <a:pt x="18" y="629"/>
                </a:moveTo>
                <a:cubicBezTo>
                  <a:pt x="1605" y="8037"/>
                  <a:pt x="127019" y="84502"/>
                  <a:pt x="147656" y="116516"/>
                </a:cubicBezTo>
                <a:cubicBezTo>
                  <a:pt x="168294" y="148531"/>
                  <a:pt x="121991" y="194568"/>
                  <a:pt x="123843" y="192716"/>
                </a:cubicBezTo>
                <a:cubicBezTo>
                  <a:pt x="125695" y="190864"/>
                  <a:pt x="138924" y="118368"/>
                  <a:pt x="158768" y="105404"/>
                </a:cubicBezTo>
                <a:cubicBezTo>
                  <a:pt x="178612" y="92440"/>
                  <a:pt x="246346" y="120485"/>
                  <a:pt x="242906" y="114929"/>
                </a:cubicBezTo>
                <a:cubicBezTo>
                  <a:pt x="239467" y="109373"/>
                  <a:pt x="176231" y="90851"/>
                  <a:pt x="138131" y="72066"/>
                </a:cubicBezTo>
                <a:cubicBezTo>
                  <a:pt x="100031" y="53281"/>
                  <a:pt x="-1569" y="-6779"/>
                  <a:pt x="18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: 図形 1583">
            <a:extLst>
              <a:ext uri="{FF2B5EF4-FFF2-40B4-BE49-F238E27FC236}">
                <a16:creationId xmlns:a16="http://schemas.microsoft.com/office/drawing/2014/main" id="{85C357AC-9D3D-4977-B693-CBD3B1D4BB2C}"/>
              </a:ext>
            </a:extLst>
          </p:cNvPr>
          <p:cNvSpPr/>
          <p:nvPr/>
        </p:nvSpPr>
        <p:spPr>
          <a:xfrm>
            <a:off x="7770649" y="11431556"/>
            <a:ext cx="133585" cy="160885"/>
          </a:xfrm>
          <a:custGeom>
            <a:avLst/>
            <a:gdLst>
              <a:gd name="connsiteX0" fmla="*/ 133514 w 133585"/>
              <a:gd name="connsiteY0" fmla="*/ 32 h 160885"/>
              <a:gd name="connsiteX1" fmla="*/ 74776 w 133585"/>
              <a:gd name="connsiteY1" fmla="*/ 79407 h 160885"/>
              <a:gd name="connsiteX2" fmla="*/ 39851 w 133585"/>
              <a:gd name="connsiteY2" fmla="*/ 122269 h 160885"/>
              <a:gd name="connsiteX3" fmla="*/ 164 w 133585"/>
              <a:gd name="connsiteY3" fmla="*/ 160369 h 160885"/>
              <a:gd name="connsiteX4" fmla="*/ 55726 w 133585"/>
              <a:gd name="connsiteY4" fmla="*/ 93694 h 160885"/>
              <a:gd name="connsiteX5" fmla="*/ 62076 w 133585"/>
              <a:gd name="connsiteY5" fmla="*/ 69882 h 160885"/>
              <a:gd name="connsiteX6" fmla="*/ 133514 w 133585"/>
              <a:gd name="connsiteY6" fmla="*/ 32 h 16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585" h="160885">
                <a:moveTo>
                  <a:pt x="133514" y="32"/>
                </a:moveTo>
                <a:cubicBezTo>
                  <a:pt x="135631" y="1620"/>
                  <a:pt x="90386" y="59034"/>
                  <a:pt x="74776" y="79407"/>
                </a:cubicBezTo>
                <a:cubicBezTo>
                  <a:pt x="59165" y="99780"/>
                  <a:pt x="52286" y="108775"/>
                  <a:pt x="39851" y="122269"/>
                </a:cubicBezTo>
                <a:cubicBezTo>
                  <a:pt x="27416" y="135763"/>
                  <a:pt x="-2482" y="165131"/>
                  <a:pt x="164" y="160369"/>
                </a:cubicBezTo>
                <a:cubicBezTo>
                  <a:pt x="2810" y="155607"/>
                  <a:pt x="45407" y="108775"/>
                  <a:pt x="55726" y="93694"/>
                </a:cubicBezTo>
                <a:cubicBezTo>
                  <a:pt x="66045" y="78613"/>
                  <a:pt x="45672" y="83640"/>
                  <a:pt x="62076" y="69882"/>
                </a:cubicBezTo>
                <a:cubicBezTo>
                  <a:pt x="78480" y="56124"/>
                  <a:pt x="131397" y="-1556"/>
                  <a:pt x="133514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: 図形 1584">
            <a:extLst>
              <a:ext uri="{FF2B5EF4-FFF2-40B4-BE49-F238E27FC236}">
                <a16:creationId xmlns:a16="http://schemas.microsoft.com/office/drawing/2014/main" id="{E618732C-2A27-4F89-BB91-0EE95DF24E90}"/>
              </a:ext>
            </a:extLst>
          </p:cNvPr>
          <p:cNvSpPr/>
          <p:nvPr/>
        </p:nvSpPr>
        <p:spPr>
          <a:xfrm>
            <a:off x="7191375" y="11223517"/>
            <a:ext cx="220939" cy="62021"/>
          </a:xfrm>
          <a:custGeom>
            <a:avLst/>
            <a:gdLst>
              <a:gd name="connsiteX0" fmla="*/ 0 w 220939"/>
              <a:gd name="connsiteY0" fmla="*/ 62021 h 62021"/>
              <a:gd name="connsiteX1" fmla="*/ 142875 w 220939"/>
              <a:gd name="connsiteY1" fmla="*/ 31858 h 62021"/>
              <a:gd name="connsiteX2" fmla="*/ 220663 w 220939"/>
              <a:gd name="connsiteY2" fmla="*/ 108 h 62021"/>
              <a:gd name="connsiteX3" fmla="*/ 117475 w 220939"/>
              <a:gd name="connsiteY3" fmla="*/ 20746 h 62021"/>
              <a:gd name="connsiteX4" fmla="*/ 0 w 220939"/>
              <a:gd name="connsiteY4" fmla="*/ 62021 h 6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39" h="62021">
                <a:moveTo>
                  <a:pt x="0" y="62021"/>
                </a:moveTo>
                <a:cubicBezTo>
                  <a:pt x="53049" y="52099"/>
                  <a:pt x="106098" y="42177"/>
                  <a:pt x="142875" y="31858"/>
                </a:cubicBezTo>
                <a:cubicBezTo>
                  <a:pt x="179652" y="21539"/>
                  <a:pt x="224896" y="1960"/>
                  <a:pt x="220663" y="108"/>
                </a:cubicBezTo>
                <a:cubicBezTo>
                  <a:pt x="216430" y="-1744"/>
                  <a:pt x="117475" y="20746"/>
                  <a:pt x="117475" y="20746"/>
                </a:cubicBezTo>
                <a:lnTo>
                  <a:pt x="0" y="620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: 図形 1585">
            <a:extLst>
              <a:ext uri="{FF2B5EF4-FFF2-40B4-BE49-F238E27FC236}">
                <a16:creationId xmlns:a16="http://schemas.microsoft.com/office/drawing/2014/main" id="{72A2E605-5FB4-4B82-9272-9637AFE691FF}"/>
              </a:ext>
            </a:extLst>
          </p:cNvPr>
          <p:cNvSpPr/>
          <p:nvPr/>
        </p:nvSpPr>
        <p:spPr>
          <a:xfrm>
            <a:off x="7348131" y="11339504"/>
            <a:ext cx="168554" cy="32590"/>
          </a:xfrm>
          <a:custGeom>
            <a:avLst/>
            <a:gdLst>
              <a:gd name="connsiteX0" fmla="*/ 1994 w 168554"/>
              <a:gd name="connsiteY0" fmla="*/ 26996 h 32590"/>
              <a:gd name="connsiteX1" fmla="*/ 167094 w 168554"/>
              <a:gd name="connsiteY1" fmla="*/ 9 h 32590"/>
              <a:gd name="connsiteX2" fmla="*/ 79782 w 168554"/>
              <a:gd name="connsiteY2" fmla="*/ 30171 h 32590"/>
              <a:gd name="connsiteX3" fmla="*/ 1994 w 168554"/>
              <a:gd name="connsiteY3" fmla="*/ 26996 h 3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54" h="32590">
                <a:moveTo>
                  <a:pt x="1994" y="26996"/>
                </a:moveTo>
                <a:cubicBezTo>
                  <a:pt x="16546" y="21969"/>
                  <a:pt x="154129" y="-520"/>
                  <a:pt x="167094" y="9"/>
                </a:cubicBezTo>
                <a:cubicBezTo>
                  <a:pt x="180059" y="538"/>
                  <a:pt x="103065" y="25408"/>
                  <a:pt x="79782" y="30171"/>
                </a:cubicBezTo>
                <a:cubicBezTo>
                  <a:pt x="56499" y="34934"/>
                  <a:pt x="-12558" y="32023"/>
                  <a:pt x="1994" y="26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: 図形 1586">
            <a:extLst>
              <a:ext uri="{FF2B5EF4-FFF2-40B4-BE49-F238E27FC236}">
                <a16:creationId xmlns:a16="http://schemas.microsoft.com/office/drawing/2014/main" id="{CF68CB59-8195-4401-A2EA-451149F6D15A}"/>
              </a:ext>
            </a:extLst>
          </p:cNvPr>
          <p:cNvSpPr/>
          <p:nvPr/>
        </p:nvSpPr>
        <p:spPr>
          <a:xfrm>
            <a:off x="2844931" y="4241631"/>
            <a:ext cx="341939" cy="754046"/>
          </a:xfrm>
          <a:custGeom>
            <a:avLst/>
            <a:gdLst>
              <a:gd name="connsiteX0" fmla="*/ 42202 w 341939"/>
              <a:gd name="connsiteY0" fmla="*/ 169 h 754046"/>
              <a:gd name="connsiteX1" fmla="*/ 1986 w 341939"/>
              <a:gd name="connsiteY1" fmla="*/ 197019 h 754046"/>
              <a:gd name="connsiteX2" fmla="*/ 42202 w 341939"/>
              <a:gd name="connsiteY2" fmla="*/ 393869 h 754046"/>
              <a:gd name="connsiteX3" fmla="*/ 336419 w 341939"/>
              <a:gd name="connsiteY3" fmla="*/ 747352 h 754046"/>
              <a:gd name="connsiteX4" fmla="*/ 220002 w 341939"/>
              <a:gd name="connsiteY4" fmla="*/ 605536 h 754046"/>
              <a:gd name="connsiteX5" fmla="*/ 42202 w 341939"/>
              <a:gd name="connsiteY5" fmla="*/ 360002 h 754046"/>
              <a:gd name="connsiteX6" fmla="*/ 14686 w 341939"/>
              <a:gd name="connsiteY6" fmla="*/ 230886 h 754046"/>
              <a:gd name="connsiteX7" fmla="*/ 42202 w 341939"/>
              <a:gd name="connsiteY7" fmla="*/ 169 h 75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939" h="754046">
                <a:moveTo>
                  <a:pt x="42202" y="169"/>
                </a:moveTo>
                <a:cubicBezTo>
                  <a:pt x="40085" y="-5475"/>
                  <a:pt x="1986" y="131402"/>
                  <a:pt x="1986" y="197019"/>
                </a:cubicBezTo>
                <a:cubicBezTo>
                  <a:pt x="1986" y="262636"/>
                  <a:pt x="-13537" y="302147"/>
                  <a:pt x="42202" y="393869"/>
                </a:cubicBezTo>
                <a:cubicBezTo>
                  <a:pt x="97941" y="485591"/>
                  <a:pt x="336419" y="747352"/>
                  <a:pt x="336419" y="747352"/>
                </a:cubicBezTo>
                <a:cubicBezTo>
                  <a:pt x="366052" y="782630"/>
                  <a:pt x="269038" y="670094"/>
                  <a:pt x="220002" y="605536"/>
                </a:cubicBezTo>
                <a:cubicBezTo>
                  <a:pt x="170966" y="540978"/>
                  <a:pt x="76421" y="422444"/>
                  <a:pt x="42202" y="360002"/>
                </a:cubicBezTo>
                <a:cubicBezTo>
                  <a:pt x="7983" y="297560"/>
                  <a:pt x="14686" y="285566"/>
                  <a:pt x="14686" y="230886"/>
                </a:cubicBezTo>
                <a:cubicBezTo>
                  <a:pt x="14686" y="176206"/>
                  <a:pt x="44319" y="5813"/>
                  <a:pt x="42202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: 図形 1587">
            <a:extLst>
              <a:ext uri="{FF2B5EF4-FFF2-40B4-BE49-F238E27FC236}">
                <a16:creationId xmlns:a16="http://schemas.microsoft.com/office/drawing/2014/main" id="{7D39E1CD-D2C6-44BE-8758-04652D51D011}"/>
              </a:ext>
            </a:extLst>
          </p:cNvPr>
          <p:cNvSpPr/>
          <p:nvPr/>
        </p:nvSpPr>
        <p:spPr>
          <a:xfrm>
            <a:off x="2840389" y="4872566"/>
            <a:ext cx="192839" cy="455118"/>
          </a:xfrm>
          <a:custGeom>
            <a:avLst/>
            <a:gdLst>
              <a:gd name="connsiteX0" fmla="*/ 192794 w 192839"/>
              <a:gd name="connsiteY0" fmla="*/ 1 h 455118"/>
              <a:gd name="connsiteX1" fmla="*/ 36161 w 192839"/>
              <a:gd name="connsiteY1" fmla="*/ 370417 h 455118"/>
              <a:gd name="connsiteX2" fmla="*/ 4411 w 192839"/>
              <a:gd name="connsiteY2" fmla="*/ 455084 h 455118"/>
              <a:gd name="connsiteX3" fmla="*/ 19228 w 192839"/>
              <a:gd name="connsiteY3" fmla="*/ 374651 h 455118"/>
              <a:gd name="connsiteX4" fmla="*/ 192794 w 192839"/>
              <a:gd name="connsiteY4" fmla="*/ 1 h 45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839" h="455118">
                <a:moveTo>
                  <a:pt x="192794" y="1"/>
                </a:moveTo>
                <a:cubicBezTo>
                  <a:pt x="195616" y="-705"/>
                  <a:pt x="67558" y="294570"/>
                  <a:pt x="36161" y="370417"/>
                </a:cubicBezTo>
                <a:cubicBezTo>
                  <a:pt x="4764" y="446264"/>
                  <a:pt x="7233" y="454378"/>
                  <a:pt x="4411" y="455084"/>
                </a:cubicBezTo>
                <a:cubicBezTo>
                  <a:pt x="1589" y="455790"/>
                  <a:pt x="-9347" y="446265"/>
                  <a:pt x="19228" y="374651"/>
                </a:cubicBezTo>
                <a:cubicBezTo>
                  <a:pt x="47803" y="303037"/>
                  <a:pt x="189972" y="707"/>
                  <a:pt x="19279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: 図形 1588">
            <a:extLst>
              <a:ext uri="{FF2B5EF4-FFF2-40B4-BE49-F238E27FC236}">
                <a16:creationId xmlns:a16="http://schemas.microsoft.com/office/drawing/2014/main" id="{FB97868B-A1C4-4B8B-ABDE-EC1367B80275}"/>
              </a:ext>
            </a:extLst>
          </p:cNvPr>
          <p:cNvSpPr/>
          <p:nvPr/>
        </p:nvSpPr>
        <p:spPr>
          <a:xfrm>
            <a:off x="2764949" y="4861484"/>
            <a:ext cx="232246" cy="530385"/>
          </a:xfrm>
          <a:custGeom>
            <a:avLst/>
            <a:gdLst>
              <a:gd name="connsiteX0" fmla="*/ 230134 w 232246"/>
              <a:gd name="connsiteY0" fmla="*/ 8966 h 530385"/>
              <a:gd name="connsiteX1" fmla="*/ 12118 w 232246"/>
              <a:gd name="connsiteY1" fmla="*/ 512733 h 530385"/>
              <a:gd name="connsiteX2" fmla="*/ 37518 w 232246"/>
              <a:gd name="connsiteY2" fmla="*/ 396316 h 530385"/>
              <a:gd name="connsiteX3" fmla="*/ 117951 w 232246"/>
              <a:gd name="connsiteY3" fmla="*/ 203699 h 530385"/>
              <a:gd name="connsiteX4" fmla="*/ 230134 w 232246"/>
              <a:gd name="connsiteY4" fmla="*/ 8966 h 53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246" h="530385">
                <a:moveTo>
                  <a:pt x="230134" y="8966"/>
                </a:moveTo>
                <a:cubicBezTo>
                  <a:pt x="212495" y="60472"/>
                  <a:pt x="44221" y="448175"/>
                  <a:pt x="12118" y="512733"/>
                </a:cubicBezTo>
                <a:cubicBezTo>
                  <a:pt x="-19985" y="577291"/>
                  <a:pt x="19879" y="447822"/>
                  <a:pt x="37518" y="396316"/>
                </a:cubicBezTo>
                <a:cubicBezTo>
                  <a:pt x="55157" y="344810"/>
                  <a:pt x="85848" y="265435"/>
                  <a:pt x="117951" y="203699"/>
                </a:cubicBezTo>
                <a:cubicBezTo>
                  <a:pt x="150054" y="141963"/>
                  <a:pt x="247773" y="-42540"/>
                  <a:pt x="230134" y="8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: 図形 1589">
            <a:extLst>
              <a:ext uri="{FF2B5EF4-FFF2-40B4-BE49-F238E27FC236}">
                <a16:creationId xmlns:a16="http://schemas.microsoft.com/office/drawing/2014/main" id="{7BA34F3D-1945-412B-B896-49EE0E41A6F6}"/>
              </a:ext>
            </a:extLst>
          </p:cNvPr>
          <p:cNvSpPr/>
          <p:nvPr/>
        </p:nvSpPr>
        <p:spPr>
          <a:xfrm>
            <a:off x="2571181" y="5367558"/>
            <a:ext cx="252615" cy="834964"/>
          </a:xfrm>
          <a:custGeom>
            <a:avLst/>
            <a:gdLst>
              <a:gd name="connsiteX0" fmla="*/ 248219 w 252615"/>
              <a:gd name="connsiteY0" fmla="*/ 309 h 834964"/>
              <a:gd name="connsiteX1" fmla="*/ 218586 w 252615"/>
              <a:gd name="connsiteY1" fmla="*/ 338975 h 834964"/>
              <a:gd name="connsiteX2" fmla="*/ 186836 w 252615"/>
              <a:gd name="connsiteY2" fmla="*/ 514659 h 834964"/>
              <a:gd name="connsiteX3" fmla="*/ 4802 w 252615"/>
              <a:gd name="connsiteY3" fmla="*/ 823692 h 834964"/>
              <a:gd name="connsiteX4" fmla="*/ 68302 w 252615"/>
              <a:gd name="connsiteY4" fmla="*/ 732675 h 834964"/>
              <a:gd name="connsiteX5" fmla="*/ 233402 w 252615"/>
              <a:gd name="connsiteY5" fmla="*/ 402475 h 834964"/>
              <a:gd name="connsiteX6" fmla="*/ 248219 w 252615"/>
              <a:gd name="connsiteY6" fmla="*/ 309 h 83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15" h="834964">
                <a:moveTo>
                  <a:pt x="248219" y="309"/>
                </a:moveTo>
                <a:cubicBezTo>
                  <a:pt x="245750" y="-10274"/>
                  <a:pt x="228816" y="253250"/>
                  <a:pt x="218586" y="338975"/>
                </a:cubicBezTo>
                <a:cubicBezTo>
                  <a:pt x="208355" y="424700"/>
                  <a:pt x="222467" y="433873"/>
                  <a:pt x="186836" y="514659"/>
                </a:cubicBezTo>
                <a:cubicBezTo>
                  <a:pt x="151205" y="595445"/>
                  <a:pt x="24558" y="787356"/>
                  <a:pt x="4802" y="823692"/>
                </a:cubicBezTo>
                <a:cubicBezTo>
                  <a:pt x="-14954" y="860028"/>
                  <a:pt x="30202" y="802878"/>
                  <a:pt x="68302" y="732675"/>
                </a:cubicBezTo>
                <a:cubicBezTo>
                  <a:pt x="106402" y="662472"/>
                  <a:pt x="204474" y="519950"/>
                  <a:pt x="233402" y="402475"/>
                </a:cubicBezTo>
                <a:cubicBezTo>
                  <a:pt x="262330" y="285000"/>
                  <a:pt x="250688" y="10892"/>
                  <a:pt x="248219" y="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: 図形 1590">
            <a:extLst>
              <a:ext uri="{FF2B5EF4-FFF2-40B4-BE49-F238E27FC236}">
                <a16:creationId xmlns:a16="http://schemas.microsoft.com/office/drawing/2014/main" id="{CC04DAA0-1DA9-45DC-98EC-4FC49276AA5D}"/>
              </a:ext>
            </a:extLst>
          </p:cNvPr>
          <p:cNvSpPr/>
          <p:nvPr/>
        </p:nvSpPr>
        <p:spPr>
          <a:xfrm>
            <a:off x="2501107" y="5396977"/>
            <a:ext cx="282949" cy="847881"/>
          </a:xfrm>
          <a:custGeom>
            <a:avLst/>
            <a:gdLst>
              <a:gd name="connsiteX0" fmla="*/ 282310 w 282949"/>
              <a:gd name="connsiteY0" fmla="*/ 2640 h 847881"/>
              <a:gd name="connsiteX1" fmla="*/ 214576 w 282949"/>
              <a:gd name="connsiteY1" fmla="*/ 527573 h 847881"/>
              <a:gd name="connsiteX2" fmla="*/ 5026 w 282949"/>
              <a:gd name="connsiteY2" fmla="*/ 834490 h 847881"/>
              <a:gd name="connsiteX3" fmla="*/ 76993 w 282949"/>
              <a:gd name="connsiteY3" fmla="*/ 762523 h 847881"/>
              <a:gd name="connsiteX4" fmla="*/ 208226 w 282949"/>
              <a:gd name="connsiteY4" fmla="*/ 489473 h 847881"/>
              <a:gd name="connsiteX5" fmla="*/ 246326 w 282949"/>
              <a:gd name="connsiteY5" fmla="*/ 330723 h 847881"/>
              <a:gd name="connsiteX6" fmla="*/ 282310 w 282949"/>
              <a:gd name="connsiteY6" fmla="*/ 2640 h 84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49" h="847881">
                <a:moveTo>
                  <a:pt x="282310" y="2640"/>
                </a:moveTo>
                <a:cubicBezTo>
                  <a:pt x="277018" y="35448"/>
                  <a:pt x="260790" y="388931"/>
                  <a:pt x="214576" y="527573"/>
                </a:cubicBezTo>
                <a:cubicBezTo>
                  <a:pt x="168362" y="666215"/>
                  <a:pt x="27956" y="795332"/>
                  <a:pt x="5026" y="834490"/>
                </a:cubicBezTo>
                <a:cubicBezTo>
                  <a:pt x="-17904" y="873648"/>
                  <a:pt x="43126" y="820026"/>
                  <a:pt x="76993" y="762523"/>
                </a:cubicBezTo>
                <a:cubicBezTo>
                  <a:pt x="110860" y="705020"/>
                  <a:pt x="180004" y="561440"/>
                  <a:pt x="208226" y="489473"/>
                </a:cubicBezTo>
                <a:cubicBezTo>
                  <a:pt x="236448" y="417506"/>
                  <a:pt x="233979" y="409393"/>
                  <a:pt x="246326" y="330723"/>
                </a:cubicBezTo>
                <a:cubicBezTo>
                  <a:pt x="258673" y="252054"/>
                  <a:pt x="287602" y="-30168"/>
                  <a:pt x="282310" y="2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: 図形 1591">
            <a:extLst>
              <a:ext uri="{FF2B5EF4-FFF2-40B4-BE49-F238E27FC236}">
                <a16:creationId xmlns:a16="http://schemas.microsoft.com/office/drawing/2014/main" id="{8E1D4E83-0F59-4C50-8BE1-DC64B4C94951}"/>
              </a:ext>
            </a:extLst>
          </p:cNvPr>
          <p:cNvSpPr/>
          <p:nvPr/>
        </p:nvSpPr>
        <p:spPr>
          <a:xfrm>
            <a:off x="2072211" y="6222707"/>
            <a:ext cx="430781" cy="209884"/>
          </a:xfrm>
          <a:custGeom>
            <a:avLst/>
            <a:gdLst>
              <a:gd name="connsiteX0" fmla="*/ 429689 w 430781"/>
              <a:gd name="connsiteY0" fmla="*/ 293 h 209884"/>
              <a:gd name="connsiteX1" fmla="*/ 260356 w 430781"/>
              <a:gd name="connsiteY1" fmla="*/ 131526 h 209884"/>
              <a:gd name="connsiteX2" fmla="*/ 165106 w 430781"/>
              <a:gd name="connsiteY2" fmla="*/ 167510 h 209884"/>
              <a:gd name="connsiteX3" fmla="*/ 6 w 430781"/>
              <a:gd name="connsiteY3" fmla="*/ 209843 h 209884"/>
              <a:gd name="connsiteX4" fmla="*/ 171456 w 430781"/>
              <a:gd name="connsiteY4" fmla="*/ 171743 h 209884"/>
              <a:gd name="connsiteX5" fmla="*/ 429689 w 430781"/>
              <a:gd name="connsiteY5" fmla="*/ 293 h 20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781" h="209884">
                <a:moveTo>
                  <a:pt x="429689" y="293"/>
                </a:moveTo>
                <a:cubicBezTo>
                  <a:pt x="444506" y="-6410"/>
                  <a:pt x="304453" y="103657"/>
                  <a:pt x="260356" y="131526"/>
                </a:cubicBezTo>
                <a:cubicBezTo>
                  <a:pt x="216259" y="159396"/>
                  <a:pt x="208498" y="154457"/>
                  <a:pt x="165106" y="167510"/>
                </a:cubicBezTo>
                <a:cubicBezTo>
                  <a:pt x="121714" y="180563"/>
                  <a:pt x="-1052" y="209138"/>
                  <a:pt x="6" y="209843"/>
                </a:cubicBezTo>
                <a:cubicBezTo>
                  <a:pt x="1064" y="210548"/>
                  <a:pt x="102312" y="202435"/>
                  <a:pt x="171456" y="171743"/>
                </a:cubicBezTo>
                <a:cubicBezTo>
                  <a:pt x="240600" y="141051"/>
                  <a:pt x="414872" y="6996"/>
                  <a:pt x="429689" y="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: 図形 1592">
            <a:extLst>
              <a:ext uri="{FF2B5EF4-FFF2-40B4-BE49-F238E27FC236}">
                <a16:creationId xmlns:a16="http://schemas.microsoft.com/office/drawing/2014/main" id="{DD2AA069-7F69-4BC5-B1B2-99A8A3DF8070}"/>
              </a:ext>
            </a:extLst>
          </p:cNvPr>
          <p:cNvSpPr/>
          <p:nvPr/>
        </p:nvSpPr>
        <p:spPr>
          <a:xfrm>
            <a:off x="2168773" y="6256476"/>
            <a:ext cx="339332" cy="185026"/>
          </a:xfrm>
          <a:custGeom>
            <a:avLst/>
            <a:gdLst>
              <a:gd name="connsiteX0" fmla="*/ 810 w 339332"/>
              <a:gd name="connsiteY0" fmla="*/ 184541 h 185026"/>
              <a:gd name="connsiteX1" fmla="*/ 176494 w 339332"/>
              <a:gd name="connsiteY1" fmla="*/ 114691 h 185026"/>
              <a:gd name="connsiteX2" fmla="*/ 337360 w 339332"/>
              <a:gd name="connsiteY2" fmla="*/ 391 h 185026"/>
              <a:gd name="connsiteX3" fmla="*/ 250577 w 339332"/>
              <a:gd name="connsiteY3" fmla="*/ 80824 h 185026"/>
              <a:gd name="connsiteX4" fmla="*/ 810 w 339332"/>
              <a:gd name="connsiteY4" fmla="*/ 184541 h 18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32" h="185026">
                <a:moveTo>
                  <a:pt x="810" y="184541"/>
                </a:moveTo>
                <a:cubicBezTo>
                  <a:pt x="-11537" y="190185"/>
                  <a:pt x="120402" y="145383"/>
                  <a:pt x="176494" y="114691"/>
                </a:cubicBezTo>
                <a:cubicBezTo>
                  <a:pt x="232586" y="83999"/>
                  <a:pt x="325013" y="6035"/>
                  <a:pt x="337360" y="391"/>
                </a:cubicBezTo>
                <a:cubicBezTo>
                  <a:pt x="349707" y="-5253"/>
                  <a:pt x="302082" y="51544"/>
                  <a:pt x="250577" y="80824"/>
                </a:cubicBezTo>
                <a:cubicBezTo>
                  <a:pt x="199072" y="110104"/>
                  <a:pt x="13157" y="178897"/>
                  <a:pt x="810" y="184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: 図形 1593">
            <a:extLst>
              <a:ext uri="{FF2B5EF4-FFF2-40B4-BE49-F238E27FC236}">
                <a16:creationId xmlns:a16="http://schemas.microsoft.com/office/drawing/2014/main" id="{9D9BD102-79A4-4907-9BC2-4C0BA3A68EA4}"/>
              </a:ext>
            </a:extLst>
          </p:cNvPr>
          <p:cNvSpPr/>
          <p:nvPr/>
        </p:nvSpPr>
        <p:spPr>
          <a:xfrm>
            <a:off x="1965972" y="6423669"/>
            <a:ext cx="167635" cy="260881"/>
          </a:xfrm>
          <a:custGeom>
            <a:avLst/>
            <a:gdLst>
              <a:gd name="connsiteX0" fmla="*/ 167628 w 167635"/>
              <a:gd name="connsiteY0" fmla="*/ 414 h 260881"/>
              <a:gd name="connsiteX1" fmla="*/ 19461 w 167635"/>
              <a:gd name="connsiteY1" fmla="*/ 176098 h 260881"/>
              <a:gd name="connsiteX2" fmla="*/ 2528 w 167635"/>
              <a:gd name="connsiteY2" fmla="*/ 260764 h 260881"/>
              <a:gd name="connsiteX3" fmla="*/ 2528 w 167635"/>
              <a:gd name="connsiteY3" fmla="*/ 193031 h 260881"/>
              <a:gd name="connsiteX4" fmla="*/ 25811 w 167635"/>
              <a:gd name="connsiteY4" fmla="*/ 129531 h 260881"/>
              <a:gd name="connsiteX5" fmla="*/ 167628 w 167635"/>
              <a:gd name="connsiteY5" fmla="*/ 414 h 26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635" h="260881">
                <a:moveTo>
                  <a:pt x="167628" y="414"/>
                </a:moveTo>
                <a:cubicBezTo>
                  <a:pt x="166570" y="8175"/>
                  <a:pt x="46978" y="132706"/>
                  <a:pt x="19461" y="176098"/>
                </a:cubicBezTo>
                <a:cubicBezTo>
                  <a:pt x="-8056" y="219490"/>
                  <a:pt x="5350" y="257942"/>
                  <a:pt x="2528" y="260764"/>
                </a:cubicBezTo>
                <a:cubicBezTo>
                  <a:pt x="-294" y="263586"/>
                  <a:pt x="-1352" y="214903"/>
                  <a:pt x="2528" y="193031"/>
                </a:cubicBezTo>
                <a:cubicBezTo>
                  <a:pt x="6408" y="171159"/>
                  <a:pt x="1117" y="163045"/>
                  <a:pt x="25811" y="129531"/>
                </a:cubicBezTo>
                <a:cubicBezTo>
                  <a:pt x="50505" y="96017"/>
                  <a:pt x="168686" y="-7347"/>
                  <a:pt x="167628" y="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FA958371-C509-4ADA-B109-89ECDD63E703}"/>
              </a:ext>
            </a:extLst>
          </p:cNvPr>
          <p:cNvSpPr/>
          <p:nvPr/>
        </p:nvSpPr>
        <p:spPr>
          <a:xfrm>
            <a:off x="3700015" y="3093842"/>
            <a:ext cx="178319" cy="182942"/>
          </a:xfrm>
          <a:custGeom>
            <a:avLst/>
            <a:gdLst>
              <a:gd name="connsiteX0" fmla="*/ 448 w 178319"/>
              <a:gd name="connsiteY0" fmla="*/ 196 h 182942"/>
              <a:gd name="connsiteX1" fmla="*/ 94110 w 178319"/>
              <a:gd name="connsiteY1" fmla="*/ 85921 h 182942"/>
              <a:gd name="connsiteX2" fmla="*/ 159198 w 178319"/>
              <a:gd name="connsiteY2" fmla="*/ 147833 h 182942"/>
              <a:gd name="connsiteX3" fmla="*/ 178248 w 178319"/>
              <a:gd name="connsiteY3" fmla="*/ 182758 h 182942"/>
              <a:gd name="connsiteX4" fmla="*/ 154435 w 178319"/>
              <a:gd name="connsiteY4" fmla="*/ 133546 h 182942"/>
              <a:gd name="connsiteX5" fmla="*/ 135385 w 178319"/>
              <a:gd name="connsiteY5" fmla="*/ 111321 h 182942"/>
              <a:gd name="connsiteX6" fmla="*/ 448 w 178319"/>
              <a:gd name="connsiteY6" fmla="*/ 196 h 18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319" h="182942">
                <a:moveTo>
                  <a:pt x="448" y="196"/>
                </a:moveTo>
                <a:cubicBezTo>
                  <a:pt x="-6431" y="-4037"/>
                  <a:pt x="67652" y="61315"/>
                  <a:pt x="94110" y="85921"/>
                </a:cubicBezTo>
                <a:cubicBezTo>
                  <a:pt x="120568" y="110527"/>
                  <a:pt x="145175" y="131694"/>
                  <a:pt x="159198" y="147833"/>
                </a:cubicBezTo>
                <a:cubicBezTo>
                  <a:pt x="173221" y="163973"/>
                  <a:pt x="179042" y="185139"/>
                  <a:pt x="178248" y="182758"/>
                </a:cubicBezTo>
                <a:cubicBezTo>
                  <a:pt x="177454" y="180377"/>
                  <a:pt x="161579" y="145452"/>
                  <a:pt x="154435" y="133546"/>
                </a:cubicBezTo>
                <a:cubicBezTo>
                  <a:pt x="147291" y="121640"/>
                  <a:pt x="155493" y="130106"/>
                  <a:pt x="135385" y="111321"/>
                </a:cubicBezTo>
                <a:cubicBezTo>
                  <a:pt x="115277" y="92536"/>
                  <a:pt x="7327" y="4429"/>
                  <a:pt x="448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576D8FE1-891B-47E5-B9B2-5A0392DD64C0}"/>
              </a:ext>
            </a:extLst>
          </p:cNvPr>
          <p:cNvSpPr/>
          <p:nvPr/>
        </p:nvSpPr>
        <p:spPr>
          <a:xfrm>
            <a:off x="3848034" y="3363738"/>
            <a:ext cx="60840" cy="155883"/>
          </a:xfrm>
          <a:custGeom>
            <a:avLst/>
            <a:gdLst>
              <a:gd name="connsiteX0" fmla="*/ 57216 w 60840"/>
              <a:gd name="connsiteY0" fmla="*/ 175 h 155883"/>
              <a:gd name="connsiteX1" fmla="*/ 55629 w 60840"/>
              <a:gd name="connsiteY1" fmla="*/ 63675 h 155883"/>
              <a:gd name="connsiteX2" fmla="*/ 66 w 60840"/>
              <a:gd name="connsiteY2" fmla="*/ 155750 h 155883"/>
              <a:gd name="connsiteX3" fmla="*/ 44516 w 60840"/>
              <a:gd name="connsiteY3" fmla="*/ 82725 h 155883"/>
              <a:gd name="connsiteX4" fmla="*/ 57216 w 60840"/>
              <a:gd name="connsiteY4" fmla="*/ 175 h 15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40" h="155883">
                <a:moveTo>
                  <a:pt x="57216" y="175"/>
                </a:moveTo>
                <a:cubicBezTo>
                  <a:pt x="59068" y="-3000"/>
                  <a:pt x="65154" y="37746"/>
                  <a:pt x="55629" y="63675"/>
                </a:cubicBezTo>
                <a:cubicBezTo>
                  <a:pt x="46104" y="89604"/>
                  <a:pt x="1918" y="152575"/>
                  <a:pt x="66" y="155750"/>
                </a:cubicBezTo>
                <a:cubicBezTo>
                  <a:pt x="-1786" y="158925"/>
                  <a:pt x="35520" y="104685"/>
                  <a:pt x="44516" y="82725"/>
                </a:cubicBezTo>
                <a:cubicBezTo>
                  <a:pt x="53512" y="60765"/>
                  <a:pt x="55364" y="3350"/>
                  <a:pt x="57216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83A4F9D5-7DA1-4450-B84E-38E61321B23C}"/>
              </a:ext>
            </a:extLst>
          </p:cNvPr>
          <p:cNvSpPr/>
          <p:nvPr/>
        </p:nvSpPr>
        <p:spPr>
          <a:xfrm>
            <a:off x="3703638" y="2596528"/>
            <a:ext cx="238922" cy="45719"/>
          </a:xfrm>
          <a:custGeom>
            <a:avLst/>
            <a:gdLst>
              <a:gd name="connsiteX0" fmla="*/ 0 w 238922"/>
              <a:gd name="connsiteY0" fmla="*/ 0 h 56210"/>
              <a:gd name="connsiteX1" fmla="*/ 128587 w 238922"/>
              <a:gd name="connsiteY1" fmla="*/ 12700 h 56210"/>
              <a:gd name="connsiteX2" fmla="*/ 238125 w 238922"/>
              <a:gd name="connsiteY2" fmla="*/ 55562 h 56210"/>
              <a:gd name="connsiteX3" fmla="*/ 180975 w 238922"/>
              <a:gd name="connsiteY3" fmla="*/ 39687 h 56210"/>
              <a:gd name="connsiteX4" fmla="*/ 0 w 238922"/>
              <a:gd name="connsiteY4" fmla="*/ 0 h 5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922" h="56210">
                <a:moveTo>
                  <a:pt x="0" y="0"/>
                </a:moveTo>
                <a:cubicBezTo>
                  <a:pt x="44450" y="1720"/>
                  <a:pt x="88900" y="3440"/>
                  <a:pt x="128587" y="12700"/>
                </a:cubicBezTo>
                <a:cubicBezTo>
                  <a:pt x="168274" y="21960"/>
                  <a:pt x="229394" y="51064"/>
                  <a:pt x="238125" y="55562"/>
                </a:cubicBezTo>
                <a:cubicBezTo>
                  <a:pt x="246856" y="60060"/>
                  <a:pt x="180975" y="39687"/>
                  <a:pt x="180975" y="3968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45345283-A253-44F2-BF82-ECA9C9A84727}"/>
              </a:ext>
            </a:extLst>
          </p:cNvPr>
          <p:cNvSpPr/>
          <p:nvPr/>
        </p:nvSpPr>
        <p:spPr>
          <a:xfrm>
            <a:off x="3925866" y="2673237"/>
            <a:ext cx="81683" cy="44953"/>
          </a:xfrm>
          <a:custGeom>
            <a:avLst/>
            <a:gdLst>
              <a:gd name="connsiteX0" fmla="*/ 22 w 81683"/>
              <a:gd name="connsiteY0" fmla="*/ 22338 h 44953"/>
              <a:gd name="connsiteX1" fmla="*/ 73047 w 81683"/>
              <a:gd name="connsiteY1" fmla="*/ 44563 h 44953"/>
              <a:gd name="connsiteX2" fmla="*/ 79397 w 81683"/>
              <a:gd name="connsiteY2" fmla="*/ 113 h 44953"/>
              <a:gd name="connsiteX3" fmla="*/ 65109 w 81683"/>
              <a:gd name="connsiteY3" fmla="*/ 31863 h 44953"/>
              <a:gd name="connsiteX4" fmla="*/ 22 w 81683"/>
              <a:gd name="connsiteY4" fmla="*/ 22338 h 4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83" h="44953">
                <a:moveTo>
                  <a:pt x="22" y="22338"/>
                </a:moveTo>
                <a:cubicBezTo>
                  <a:pt x="1345" y="24455"/>
                  <a:pt x="59818" y="48267"/>
                  <a:pt x="73047" y="44563"/>
                </a:cubicBezTo>
                <a:cubicBezTo>
                  <a:pt x="86276" y="40859"/>
                  <a:pt x="80720" y="2230"/>
                  <a:pt x="79397" y="113"/>
                </a:cubicBezTo>
                <a:cubicBezTo>
                  <a:pt x="78074" y="-2004"/>
                  <a:pt x="74370" y="26042"/>
                  <a:pt x="65109" y="31863"/>
                </a:cubicBezTo>
                <a:cubicBezTo>
                  <a:pt x="55848" y="37684"/>
                  <a:pt x="-1301" y="20221"/>
                  <a:pt x="22" y="22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A949F9AA-1BF6-4710-A9CF-0B6EAF518289}"/>
              </a:ext>
            </a:extLst>
          </p:cNvPr>
          <p:cNvSpPr/>
          <p:nvPr/>
        </p:nvSpPr>
        <p:spPr>
          <a:xfrm>
            <a:off x="3538512" y="2628752"/>
            <a:ext cx="27037" cy="165257"/>
          </a:xfrm>
          <a:custGeom>
            <a:avLst/>
            <a:gdLst>
              <a:gd name="connsiteX0" fmla="*/ 27013 w 27037"/>
              <a:gd name="connsiteY0" fmla="*/ 148 h 165257"/>
              <a:gd name="connsiteX1" fmla="*/ 4788 w 27037"/>
              <a:gd name="connsiteY1" fmla="*/ 66823 h 165257"/>
              <a:gd name="connsiteX2" fmla="*/ 3201 w 27037"/>
              <a:gd name="connsiteY2" fmla="*/ 127148 h 165257"/>
              <a:gd name="connsiteX3" fmla="*/ 6376 w 27037"/>
              <a:gd name="connsiteY3" fmla="*/ 165248 h 165257"/>
              <a:gd name="connsiteX4" fmla="*/ 7963 w 27037"/>
              <a:gd name="connsiteY4" fmla="*/ 123973 h 165257"/>
              <a:gd name="connsiteX5" fmla="*/ 26 w 27037"/>
              <a:gd name="connsiteY5" fmla="*/ 85873 h 165257"/>
              <a:gd name="connsiteX6" fmla="*/ 27013 w 27037"/>
              <a:gd name="connsiteY6" fmla="*/ 148 h 16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37" h="165257">
                <a:moveTo>
                  <a:pt x="27013" y="148"/>
                </a:moveTo>
                <a:cubicBezTo>
                  <a:pt x="27807" y="-3027"/>
                  <a:pt x="8757" y="45656"/>
                  <a:pt x="4788" y="66823"/>
                </a:cubicBezTo>
                <a:cubicBezTo>
                  <a:pt x="819" y="87990"/>
                  <a:pt x="2936" y="110744"/>
                  <a:pt x="3201" y="127148"/>
                </a:cubicBezTo>
                <a:cubicBezTo>
                  <a:pt x="3466" y="143552"/>
                  <a:pt x="5582" y="165777"/>
                  <a:pt x="6376" y="165248"/>
                </a:cubicBezTo>
                <a:cubicBezTo>
                  <a:pt x="7170" y="164719"/>
                  <a:pt x="9021" y="137202"/>
                  <a:pt x="7963" y="123973"/>
                </a:cubicBezTo>
                <a:cubicBezTo>
                  <a:pt x="6905" y="110744"/>
                  <a:pt x="-503" y="104658"/>
                  <a:pt x="26" y="85873"/>
                </a:cubicBezTo>
                <a:cubicBezTo>
                  <a:pt x="555" y="67088"/>
                  <a:pt x="26219" y="3323"/>
                  <a:pt x="27013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6CB5A988-0FC5-448A-B155-C823D8A8D366}"/>
              </a:ext>
            </a:extLst>
          </p:cNvPr>
          <p:cNvSpPr/>
          <p:nvPr/>
        </p:nvSpPr>
        <p:spPr>
          <a:xfrm>
            <a:off x="3673352" y="2150815"/>
            <a:ext cx="343081" cy="287105"/>
          </a:xfrm>
          <a:custGeom>
            <a:avLst/>
            <a:gdLst>
              <a:gd name="connsiteX0" fmla="*/ 343023 w 343081"/>
              <a:gd name="connsiteY0" fmla="*/ 248 h 287105"/>
              <a:gd name="connsiteX1" fmla="*/ 116011 w 343081"/>
              <a:gd name="connsiteY1" fmla="*/ 138360 h 287105"/>
              <a:gd name="connsiteX2" fmla="*/ 4886 w 343081"/>
              <a:gd name="connsiteY2" fmla="*/ 281235 h 287105"/>
              <a:gd name="connsiteX3" fmla="*/ 27111 w 343081"/>
              <a:gd name="connsiteY3" fmla="*/ 244723 h 287105"/>
              <a:gd name="connsiteX4" fmla="*/ 93786 w 343081"/>
              <a:gd name="connsiteY4" fmla="*/ 108198 h 287105"/>
              <a:gd name="connsiteX5" fmla="*/ 343023 w 343081"/>
              <a:gd name="connsiteY5" fmla="*/ 248 h 28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081" h="287105">
                <a:moveTo>
                  <a:pt x="343023" y="248"/>
                </a:moveTo>
                <a:cubicBezTo>
                  <a:pt x="346727" y="5275"/>
                  <a:pt x="172367" y="91529"/>
                  <a:pt x="116011" y="138360"/>
                </a:cubicBezTo>
                <a:cubicBezTo>
                  <a:pt x="59655" y="185191"/>
                  <a:pt x="19703" y="263508"/>
                  <a:pt x="4886" y="281235"/>
                </a:cubicBezTo>
                <a:cubicBezTo>
                  <a:pt x="-9931" y="298962"/>
                  <a:pt x="12294" y="273562"/>
                  <a:pt x="27111" y="244723"/>
                </a:cubicBezTo>
                <a:cubicBezTo>
                  <a:pt x="41928" y="215884"/>
                  <a:pt x="42192" y="148679"/>
                  <a:pt x="93786" y="108198"/>
                </a:cubicBezTo>
                <a:cubicBezTo>
                  <a:pt x="145380" y="67717"/>
                  <a:pt x="339319" y="-4779"/>
                  <a:pt x="343023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5551CF7F-5E22-413E-8642-07779C8068BE}"/>
              </a:ext>
            </a:extLst>
          </p:cNvPr>
          <p:cNvSpPr/>
          <p:nvPr/>
        </p:nvSpPr>
        <p:spPr>
          <a:xfrm>
            <a:off x="4276635" y="2638196"/>
            <a:ext cx="85468" cy="350729"/>
          </a:xfrm>
          <a:custGeom>
            <a:avLst/>
            <a:gdLst>
              <a:gd name="connsiteX0" fmla="*/ 90 w 85468"/>
              <a:gd name="connsiteY0" fmla="*/ 229 h 350729"/>
              <a:gd name="connsiteX1" fmla="*/ 65178 w 85468"/>
              <a:gd name="connsiteY1" fmla="*/ 149454 h 350729"/>
              <a:gd name="connsiteX2" fmla="*/ 68353 w 85468"/>
              <a:gd name="connsiteY2" fmla="*/ 349479 h 350729"/>
              <a:gd name="connsiteX3" fmla="*/ 73115 w 85468"/>
              <a:gd name="connsiteY3" fmla="*/ 228829 h 350729"/>
              <a:gd name="connsiteX4" fmla="*/ 81053 w 85468"/>
              <a:gd name="connsiteY4" fmla="*/ 117704 h 350729"/>
              <a:gd name="connsiteX5" fmla="*/ 90 w 85468"/>
              <a:gd name="connsiteY5" fmla="*/ 229 h 35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68" h="350729">
                <a:moveTo>
                  <a:pt x="90" y="229"/>
                </a:moveTo>
                <a:cubicBezTo>
                  <a:pt x="-2556" y="5521"/>
                  <a:pt x="53801" y="91246"/>
                  <a:pt x="65178" y="149454"/>
                </a:cubicBezTo>
                <a:cubicBezTo>
                  <a:pt x="76555" y="207662"/>
                  <a:pt x="67030" y="336250"/>
                  <a:pt x="68353" y="349479"/>
                </a:cubicBezTo>
                <a:cubicBezTo>
                  <a:pt x="69676" y="362708"/>
                  <a:pt x="70998" y="267458"/>
                  <a:pt x="73115" y="228829"/>
                </a:cubicBezTo>
                <a:cubicBezTo>
                  <a:pt x="75232" y="190200"/>
                  <a:pt x="93753" y="152893"/>
                  <a:pt x="81053" y="117704"/>
                </a:cubicBezTo>
                <a:cubicBezTo>
                  <a:pt x="68353" y="82515"/>
                  <a:pt x="2736" y="-5063"/>
                  <a:pt x="90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F3AF15EA-EB3C-4B69-AE97-02E3F6C83ADD}"/>
              </a:ext>
            </a:extLst>
          </p:cNvPr>
          <p:cNvSpPr/>
          <p:nvPr/>
        </p:nvSpPr>
        <p:spPr>
          <a:xfrm>
            <a:off x="3540034" y="2833685"/>
            <a:ext cx="52608" cy="116259"/>
          </a:xfrm>
          <a:custGeom>
            <a:avLst/>
            <a:gdLst>
              <a:gd name="connsiteX0" fmla="*/ 20729 w 52608"/>
              <a:gd name="connsiteY0" fmla="*/ 3 h 116259"/>
              <a:gd name="connsiteX1" fmla="*/ 15966 w 52608"/>
              <a:gd name="connsiteY1" fmla="*/ 80965 h 116259"/>
              <a:gd name="connsiteX2" fmla="*/ 52479 w 52608"/>
              <a:gd name="connsiteY2" fmla="*/ 115890 h 116259"/>
              <a:gd name="connsiteX3" fmla="*/ 27079 w 52608"/>
              <a:gd name="connsiteY3" fmla="*/ 98428 h 116259"/>
              <a:gd name="connsiteX4" fmla="*/ 91 w 52608"/>
              <a:gd name="connsiteY4" fmla="*/ 84140 h 116259"/>
              <a:gd name="connsiteX5" fmla="*/ 20729 w 52608"/>
              <a:gd name="connsiteY5" fmla="*/ 3 h 116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08" h="116259">
                <a:moveTo>
                  <a:pt x="20729" y="3"/>
                </a:moveTo>
                <a:cubicBezTo>
                  <a:pt x="23375" y="-526"/>
                  <a:pt x="10674" y="61651"/>
                  <a:pt x="15966" y="80965"/>
                </a:cubicBezTo>
                <a:cubicBezTo>
                  <a:pt x="21258" y="100279"/>
                  <a:pt x="50627" y="112980"/>
                  <a:pt x="52479" y="115890"/>
                </a:cubicBezTo>
                <a:cubicBezTo>
                  <a:pt x="54331" y="118800"/>
                  <a:pt x="35810" y="103720"/>
                  <a:pt x="27079" y="98428"/>
                </a:cubicBezTo>
                <a:cubicBezTo>
                  <a:pt x="18348" y="93136"/>
                  <a:pt x="1678" y="96311"/>
                  <a:pt x="91" y="84140"/>
                </a:cubicBezTo>
                <a:cubicBezTo>
                  <a:pt x="-1496" y="71969"/>
                  <a:pt x="18083" y="532"/>
                  <a:pt x="2072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605BD37B-B6FC-49C4-AFD7-273160CA201F}"/>
              </a:ext>
            </a:extLst>
          </p:cNvPr>
          <p:cNvSpPr/>
          <p:nvPr/>
        </p:nvSpPr>
        <p:spPr>
          <a:xfrm>
            <a:off x="4050551" y="3821012"/>
            <a:ext cx="47079" cy="72394"/>
          </a:xfrm>
          <a:custGeom>
            <a:avLst/>
            <a:gdLst>
              <a:gd name="connsiteX0" fmla="*/ 749 w 47079"/>
              <a:gd name="connsiteY0" fmla="*/ 101 h 72394"/>
              <a:gd name="connsiteX1" fmla="*/ 46787 w 47079"/>
              <a:gd name="connsiteY1" fmla="*/ 69951 h 72394"/>
              <a:gd name="connsiteX2" fmla="*/ 19799 w 47079"/>
              <a:gd name="connsiteY2" fmla="*/ 54076 h 72394"/>
              <a:gd name="connsiteX3" fmla="*/ 749 w 47079"/>
              <a:gd name="connsiteY3" fmla="*/ 101 h 7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79" h="72394">
                <a:moveTo>
                  <a:pt x="749" y="101"/>
                </a:moveTo>
                <a:cubicBezTo>
                  <a:pt x="5247" y="2747"/>
                  <a:pt x="43612" y="60955"/>
                  <a:pt x="46787" y="69951"/>
                </a:cubicBezTo>
                <a:cubicBezTo>
                  <a:pt x="49962" y="78947"/>
                  <a:pt x="26414" y="60691"/>
                  <a:pt x="19799" y="54076"/>
                </a:cubicBezTo>
                <a:cubicBezTo>
                  <a:pt x="13184" y="47461"/>
                  <a:pt x="-3749" y="-2545"/>
                  <a:pt x="749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58C05EFA-C58B-4D2E-A3B5-56776FB70BDD}"/>
              </a:ext>
            </a:extLst>
          </p:cNvPr>
          <p:cNvSpPr/>
          <p:nvPr/>
        </p:nvSpPr>
        <p:spPr>
          <a:xfrm>
            <a:off x="3992555" y="3866669"/>
            <a:ext cx="65357" cy="63838"/>
          </a:xfrm>
          <a:custGeom>
            <a:avLst/>
            <a:gdLst>
              <a:gd name="connsiteX0" fmla="*/ 8 w 65357"/>
              <a:gd name="connsiteY0" fmla="*/ 481 h 63838"/>
              <a:gd name="connsiteX1" fmla="*/ 63508 w 65357"/>
              <a:gd name="connsiteY1" fmla="*/ 62394 h 63838"/>
              <a:gd name="connsiteX2" fmla="*/ 49220 w 65357"/>
              <a:gd name="connsiteY2" fmla="*/ 43344 h 63838"/>
              <a:gd name="connsiteX3" fmla="*/ 58745 w 65357"/>
              <a:gd name="connsiteY3" fmla="*/ 33819 h 63838"/>
              <a:gd name="connsiteX4" fmla="*/ 8 w 65357"/>
              <a:gd name="connsiteY4" fmla="*/ 481 h 6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57" h="63838">
                <a:moveTo>
                  <a:pt x="8" y="481"/>
                </a:moveTo>
                <a:cubicBezTo>
                  <a:pt x="802" y="5243"/>
                  <a:pt x="55306" y="55250"/>
                  <a:pt x="63508" y="62394"/>
                </a:cubicBezTo>
                <a:cubicBezTo>
                  <a:pt x="71710" y="69538"/>
                  <a:pt x="50014" y="48106"/>
                  <a:pt x="49220" y="43344"/>
                </a:cubicBezTo>
                <a:cubicBezTo>
                  <a:pt x="48426" y="38582"/>
                  <a:pt x="62714" y="39904"/>
                  <a:pt x="58745" y="33819"/>
                </a:cubicBezTo>
                <a:cubicBezTo>
                  <a:pt x="54776" y="27734"/>
                  <a:pt x="-786" y="-4281"/>
                  <a:pt x="8" y="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EDD0EDFC-D3E9-46F8-9725-43E004166609}"/>
              </a:ext>
            </a:extLst>
          </p:cNvPr>
          <p:cNvSpPr/>
          <p:nvPr/>
        </p:nvSpPr>
        <p:spPr>
          <a:xfrm>
            <a:off x="4204581" y="3768254"/>
            <a:ext cx="395061" cy="129835"/>
          </a:xfrm>
          <a:custGeom>
            <a:avLst/>
            <a:gdLst>
              <a:gd name="connsiteX0" fmla="*/ 707 w 395061"/>
              <a:gd name="connsiteY0" fmla="*/ 129059 h 129835"/>
              <a:gd name="connsiteX1" fmla="*/ 130882 w 395061"/>
              <a:gd name="connsiteY1" fmla="*/ 119534 h 129835"/>
              <a:gd name="connsiteX2" fmla="*/ 305507 w 395061"/>
              <a:gd name="connsiteY2" fmla="*/ 57621 h 129835"/>
              <a:gd name="connsiteX3" fmla="*/ 392819 w 395061"/>
              <a:gd name="connsiteY3" fmla="*/ 471 h 129835"/>
              <a:gd name="connsiteX4" fmla="*/ 364244 w 395061"/>
              <a:gd name="connsiteY4" fmla="*/ 32221 h 129835"/>
              <a:gd name="connsiteX5" fmla="*/ 310269 w 395061"/>
              <a:gd name="connsiteY5" fmla="*/ 63971 h 129835"/>
              <a:gd name="connsiteX6" fmla="*/ 188032 w 395061"/>
              <a:gd name="connsiteY6" fmla="*/ 111596 h 129835"/>
              <a:gd name="connsiteX7" fmla="*/ 707 w 395061"/>
              <a:gd name="connsiteY7" fmla="*/ 129059 h 12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061" h="129835">
                <a:moveTo>
                  <a:pt x="707" y="129059"/>
                </a:moveTo>
                <a:cubicBezTo>
                  <a:pt x="-8818" y="130382"/>
                  <a:pt x="80082" y="131440"/>
                  <a:pt x="130882" y="119534"/>
                </a:cubicBezTo>
                <a:cubicBezTo>
                  <a:pt x="181682" y="107628"/>
                  <a:pt x="261851" y="77465"/>
                  <a:pt x="305507" y="57621"/>
                </a:cubicBezTo>
                <a:cubicBezTo>
                  <a:pt x="349163" y="37777"/>
                  <a:pt x="383030" y="4704"/>
                  <a:pt x="392819" y="471"/>
                </a:cubicBezTo>
                <a:cubicBezTo>
                  <a:pt x="402608" y="-3762"/>
                  <a:pt x="378002" y="21638"/>
                  <a:pt x="364244" y="32221"/>
                </a:cubicBezTo>
                <a:cubicBezTo>
                  <a:pt x="350486" y="42804"/>
                  <a:pt x="339638" y="50742"/>
                  <a:pt x="310269" y="63971"/>
                </a:cubicBezTo>
                <a:cubicBezTo>
                  <a:pt x="280900" y="77200"/>
                  <a:pt x="236450" y="99954"/>
                  <a:pt x="188032" y="111596"/>
                </a:cubicBezTo>
                <a:cubicBezTo>
                  <a:pt x="139614" y="123238"/>
                  <a:pt x="10232" y="127736"/>
                  <a:pt x="707" y="129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675D44C5-31FD-4C4D-9870-1BCCB6CF5D38}"/>
              </a:ext>
            </a:extLst>
          </p:cNvPr>
          <p:cNvSpPr/>
          <p:nvPr/>
        </p:nvSpPr>
        <p:spPr>
          <a:xfrm>
            <a:off x="4195758" y="3825024"/>
            <a:ext cx="430899" cy="113587"/>
          </a:xfrm>
          <a:custGeom>
            <a:avLst/>
            <a:gdLst>
              <a:gd name="connsiteX0" fmla="*/ 5 w 430899"/>
              <a:gd name="connsiteY0" fmla="*/ 113564 h 113587"/>
              <a:gd name="connsiteX1" fmla="*/ 190505 w 430899"/>
              <a:gd name="connsiteY1" fmla="*/ 86576 h 113587"/>
              <a:gd name="connsiteX2" fmla="*/ 279405 w 430899"/>
              <a:gd name="connsiteY2" fmla="*/ 62764 h 113587"/>
              <a:gd name="connsiteX3" fmla="*/ 428630 w 430899"/>
              <a:gd name="connsiteY3" fmla="*/ 851 h 113587"/>
              <a:gd name="connsiteX4" fmla="*/ 361955 w 430899"/>
              <a:gd name="connsiteY4" fmla="*/ 29426 h 113587"/>
              <a:gd name="connsiteX5" fmla="*/ 258767 w 430899"/>
              <a:gd name="connsiteY5" fmla="*/ 67526 h 113587"/>
              <a:gd name="connsiteX6" fmla="*/ 196855 w 430899"/>
              <a:gd name="connsiteY6" fmla="*/ 81814 h 113587"/>
              <a:gd name="connsiteX7" fmla="*/ 5 w 430899"/>
              <a:gd name="connsiteY7" fmla="*/ 113564 h 11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0899" h="113587">
                <a:moveTo>
                  <a:pt x="5" y="113564"/>
                </a:moveTo>
                <a:cubicBezTo>
                  <a:pt x="-1053" y="114358"/>
                  <a:pt x="143938" y="95043"/>
                  <a:pt x="190505" y="86576"/>
                </a:cubicBezTo>
                <a:cubicBezTo>
                  <a:pt x="237072" y="78109"/>
                  <a:pt x="239718" y="77051"/>
                  <a:pt x="279405" y="62764"/>
                </a:cubicBezTo>
                <a:cubicBezTo>
                  <a:pt x="319092" y="48477"/>
                  <a:pt x="428630" y="851"/>
                  <a:pt x="428630" y="851"/>
                </a:cubicBezTo>
                <a:cubicBezTo>
                  <a:pt x="442388" y="-4705"/>
                  <a:pt x="390266" y="18313"/>
                  <a:pt x="361955" y="29426"/>
                </a:cubicBezTo>
                <a:cubicBezTo>
                  <a:pt x="333645" y="40538"/>
                  <a:pt x="286284" y="58795"/>
                  <a:pt x="258767" y="67526"/>
                </a:cubicBezTo>
                <a:cubicBezTo>
                  <a:pt x="231250" y="76257"/>
                  <a:pt x="239717" y="74670"/>
                  <a:pt x="196855" y="81814"/>
                </a:cubicBezTo>
                <a:lnTo>
                  <a:pt x="5" y="1135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E27ABF6F-5606-4599-9001-AF9B16260753}"/>
              </a:ext>
            </a:extLst>
          </p:cNvPr>
          <p:cNvSpPr/>
          <p:nvPr/>
        </p:nvSpPr>
        <p:spPr>
          <a:xfrm>
            <a:off x="4081456" y="3831909"/>
            <a:ext cx="131790" cy="75022"/>
          </a:xfrm>
          <a:custGeom>
            <a:avLst/>
            <a:gdLst>
              <a:gd name="connsiteX0" fmla="*/ 7 w 131790"/>
              <a:gd name="connsiteY0" fmla="*/ 316 h 75022"/>
              <a:gd name="connsiteX1" fmla="*/ 87319 w 131790"/>
              <a:gd name="connsiteY1" fmla="*/ 19366 h 75022"/>
              <a:gd name="connsiteX2" fmla="*/ 131769 w 131790"/>
              <a:gd name="connsiteY2" fmla="*/ 74929 h 75022"/>
              <a:gd name="connsiteX3" fmla="*/ 92082 w 131790"/>
              <a:gd name="connsiteY3" fmla="*/ 32066 h 75022"/>
              <a:gd name="connsiteX4" fmla="*/ 7 w 131790"/>
              <a:gd name="connsiteY4" fmla="*/ 316 h 7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790" h="75022">
                <a:moveTo>
                  <a:pt x="7" y="316"/>
                </a:moveTo>
                <a:cubicBezTo>
                  <a:pt x="-787" y="-1801"/>
                  <a:pt x="65359" y="6931"/>
                  <a:pt x="87319" y="19366"/>
                </a:cubicBezTo>
                <a:cubicBezTo>
                  <a:pt x="109279" y="31801"/>
                  <a:pt x="130975" y="72812"/>
                  <a:pt x="131769" y="74929"/>
                </a:cubicBezTo>
                <a:cubicBezTo>
                  <a:pt x="132563" y="77046"/>
                  <a:pt x="110867" y="42649"/>
                  <a:pt x="92082" y="32066"/>
                </a:cubicBezTo>
                <a:cubicBezTo>
                  <a:pt x="73297" y="21483"/>
                  <a:pt x="801" y="2433"/>
                  <a:pt x="7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6F18A44A-4D7B-4345-9389-80D98C8E788A}"/>
              </a:ext>
            </a:extLst>
          </p:cNvPr>
          <p:cNvSpPr/>
          <p:nvPr/>
        </p:nvSpPr>
        <p:spPr>
          <a:xfrm>
            <a:off x="4073318" y="3854181"/>
            <a:ext cx="125840" cy="94033"/>
          </a:xfrm>
          <a:custGeom>
            <a:avLst/>
            <a:gdLst>
              <a:gd name="connsiteX0" fmla="*/ 207 w 125840"/>
              <a:gd name="connsiteY0" fmla="*/ 269 h 94033"/>
              <a:gd name="connsiteX1" fmla="*/ 85932 w 125840"/>
              <a:gd name="connsiteY1" fmla="*/ 27257 h 94033"/>
              <a:gd name="connsiteX2" fmla="*/ 122445 w 125840"/>
              <a:gd name="connsiteY2" fmla="*/ 93932 h 94033"/>
              <a:gd name="connsiteX3" fmla="*/ 112920 w 125840"/>
              <a:gd name="connsiteY3" fmla="*/ 41544 h 94033"/>
              <a:gd name="connsiteX4" fmla="*/ 207 w 125840"/>
              <a:gd name="connsiteY4" fmla="*/ 269 h 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40" h="94033">
                <a:moveTo>
                  <a:pt x="207" y="269"/>
                </a:moveTo>
                <a:cubicBezTo>
                  <a:pt x="-4291" y="-2112"/>
                  <a:pt x="65559" y="11647"/>
                  <a:pt x="85932" y="27257"/>
                </a:cubicBezTo>
                <a:cubicBezTo>
                  <a:pt x="106305" y="42867"/>
                  <a:pt x="117947" y="91551"/>
                  <a:pt x="122445" y="93932"/>
                </a:cubicBezTo>
                <a:cubicBezTo>
                  <a:pt x="126943" y="96313"/>
                  <a:pt x="129589" y="56096"/>
                  <a:pt x="112920" y="41544"/>
                </a:cubicBezTo>
                <a:cubicBezTo>
                  <a:pt x="96251" y="26992"/>
                  <a:pt x="4705" y="2650"/>
                  <a:pt x="207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11AC3A7D-C78D-4799-AACC-DBDBDF075A53}"/>
              </a:ext>
            </a:extLst>
          </p:cNvPr>
          <p:cNvSpPr/>
          <p:nvPr/>
        </p:nvSpPr>
        <p:spPr>
          <a:xfrm>
            <a:off x="4067426" y="3860720"/>
            <a:ext cx="114224" cy="115051"/>
          </a:xfrm>
          <a:custGeom>
            <a:avLst/>
            <a:gdLst>
              <a:gd name="connsiteX0" fmla="*/ 6099 w 114224"/>
              <a:gd name="connsiteY0" fmla="*/ 80 h 115051"/>
              <a:gd name="connsiteX1" fmla="*/ 10862 w 114224"/>
              <a:gd name="connsiteY1" fmla="*/ 57230 h 115051"/>
              <a:gd name="connsiteX2" fmla="*/ 112462 w 114224"/>
              <a:gd name="connsiteY2" fmla="*/ 114380 h 115051"/>
              <a:gd name="connsiteX3" fmla="*/ 72774 w 114224"/>
              <a:gd name="connsiteY3" fmla="*/ 87393 h 115051"/>
              <a:gd name="connsiteX4" fmla="*/ 39437 w 114224"/>
              <a:gd name="connsiteY4" fmla="*/ 69930 h 115051"/>
              <a:gd name="connsiteX5" fmla="*/ 6099 w 114224"/>
              <a:gd name="connsiteY5" fmla="*/ 80 h 11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224" h="115051">
                <a:moveTo>
                  <a:pt x="6099" y="80"/>
                </a:moveTo>
                <a:cubicBezTo>
                  <a:pt x="1337" y="-2037"/>
                  <a:pt x="-6865" y="38180"/>
                  <a:pt x="10862" y="57230"/>
                </a:cubicBezTo>
                <a:cubicBezTo>
                  <a:pt x="28589" y="76280"/>
                  <a:pt x="102143" y="109353"/>
                  <a:pt x="112462" y="114380"/>
                </a:cubicBezTo>
                <a:cubicBezTo>
                  <a:pt x="122781" y="119407"/>
                  <a:pt x="84945" y="94801"/>
                  <a:pt x="72774" y="87393"/>
                </a:cubicBezTo>
                <a:cubicBezTo>
                  <a:pt x="60603" y="79985"/>
                  <a:pt x="51608" y="78661"/>
                  <a:pt x="39437" y="69930"/>
                </a:cubicBezTo>
                <a:cubicBezTo>
                  <a:pt x="27266" y="61199"/>
                  <a:pt x="10861" y="2197"/>
                  <a:pt x="6099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: 図形 1594">
            <a:extLst>
              <a:ext uri="{FF2B5EF4-FFF2-40B4-BE49-F238E27FC236}">
                <a16:creationId xmlns:a16="http://schemas.microsoft.com/office/drawing/2014/main" id="{90D52F07-8EDF-45BE-A41F-BC41F10BC8B9}"/>
              </a:ext>
            </a:extLst>
          </p:cNvPr>
          <p:cNvSpPr/>
          <p:nvPr/>
        </p:nvSpPr>
        <p:spPr>
          <a:xfrm>
            <a:off x="4043163" y="3836045"/>
            <a:ext cx="151998" cy="154118"/>
          </a:xfrm>
          <a:custGeom>
            <a:avLst/>
            <a:gdLst>
              <a:gd name="connsiteX0" fmla="*/ 44650 w 151998"/>
              <a:gd name="connsiteY0" fmla="*/ 943 h 154118"/>
              <a:gd name="connsiteX1" fmla="*/ 4962 w 151998"/>
              <a:gd name="connsiteY1" fmla="*/ 40630 h 154118"/>
              <a:gd name="connsiteX2" fmla="*/ 6550 w 151998"/>
              <a:gd name="connsiteY2" fmla="*/ 85080 h 154118"/>
              <a:gd name="connsiteX3" fmla="*/ 58937 w 151998"/>
              <a:gd name="connsiteY3" fmla="*/ 126355 h 154118"/>
              <a:gd name="connsiteX4" fmla="*/ 127200 w 151998"/>
              <a:gd name="connsiteY4" fmla="*/ 151755 h 154118"/>
              <a:gd name="connsiteX5" fmla="*/ 151012 w 151998"/>
              <a:gd name="connsiteY5" fmla="*/ 151755 h 154118"/>
              <a:gd name="connsiteX6" fmla="*/ 98625 w 151998"/>
              <a:gd name="connsiteY6" fmla="*/ 140643 h 154118"/>
              <a:gd name="connsiteX7" fmla="*/ 12900 w 151998"/>
              <a:gd name="connsiteY7" fmla="*/ 81905 h 154118"/>
              <a:gd name="connsiteX8" fmla="*/ 44650 w 151998"/>
              <a:gd name="connsiteY8" fmla="*/ 943 h 15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998" h="154118">
                <a:moveTo>
                  <a:pt x="44650" y="943"/>
                </a:moveTo>
                <a:cubicBezTo>
                  <a:pt x="43327" y="-5936"/>
                  <a:pt x="11312" y="26607"/>
                  <a:pt x="4962" y="40630"/>
                </a:cubicBezTo>
                <a:cubicBezTo>
                  <a:pt x="-1388" y="54653"/>
                  <a:pt x="-2446" y="70793"/>
                  <a:pt x="6550" y="85080"/>
                </a:cubicBezTo>
                <a:cubicBezTo>
                  <a:pt x="15546" y="99367"/>
                  <a:pt x="38829" y="115243"/>
                  <a:pt x="58937" y="126355"/>
                </a:cubicBezTo>
                <a:cubicBezTo>
                  <a:pt x="79045" y="137467"/>
                  <a:pt x="111854" y="147522"/>
                  <a:pt x="127200" y="151755"/>
                </a:cubicBezTo>
                <a:cubicBezTo>
                  <a:pt x="142546" y="155988"/>
                  <a:pt x="155775" y="153607"/>
                  <a:pt x="151012" y="151755"/>
                </a:cubicBezTo>
                <a:cubicBezTo>
                  <a:pt x="146249" y="149903"/>
                  <a:pt x="121644" y="152285"/>
                  <a:pt x="98625" y="140643"/>
                </a:cubicBezTo>
                <a:cubicBezTo>
                  <a:pt x="75606" y="129001"/>
                  <a:pt x="22690" y="100955"/>
                  <a:pt x="12900" y="81905"/>
                </a:cubicBezTo>
                <a:cubicBezTo>
                  <a:pt x="3110" y="62855"/>
                  <a:pt x="45973" y="7822"/>
                  <a:pt x="44650" y="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: 図形 1595">
            <a:extLst>
              <a:ext uri="{FF2B5EF4-FFF2-40B4-BE49-F238E27FC236}">
                <a16:creationId xmlns:a16="http://schemas.microsoft.com/office/drawing/2014/main" id="{209A3CEF-A6E3-4DA1-94F1-9013835849E5}"/>
              </a:ext>
            </a:extLst>
          </p:cNvPr>
          <p:cNvSpPr/>
          <p:nvPr/>
        </p:nvSpPr>
        <p:spPr>
          <a:xfrm>
            <a:off x="4194005" y="3903663"/>
            <a:ext cx="33548" cy="88255"/>
          </a:xfrm>
          <a:custGeom>
            <a:avLst/>
            <a:gdLst>
              <a:gd name="connsiteX0" fmla="*/ 12870 w 33548"/>
              <a:gd name="connsiteY0" fmla="*/ 0 h 88255"/>
              <a:gd name="connsiteX1" fmla="*/ 33508 w 33548"/>
              <a:gd name="connsiteY1" fmla="*/ 73025 h 88255"/>
              <a:gd name="connsiteX2" fmla="*/ 17633 w 33548"/>
              <a:gd name="connsiteY2" fmla="*/ 85725 h 88255"/>
              <a:gd name="connsiteX3" fmla="*/ 170 w 33548"/>
              <a:gd name="connsiteY3" fmla="*/ 87312 h 88255"/>
              <a:gd name="connsiteX4" fmla="*/ 28745 w 33548"/>
              <a:gd name="connsiteY4" fmla="*/ 74612 h 88255"/>
              <a:gd name="connsiteX5" fmla="*/ 12870 w 33548"/>
              <a:gd name="connsiteY5" fmla="*/ 0 h 8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48" h="88255">
                <a:moveTo>
                  <a:pt x="12870" y="0"/>
                </a:moveTo>
                <a:cubicBezTo>
                  <a:pt x="13664" y="-265"/>
                  <a:pt x="32714" y="58738"/>
                  <a:pt x="33508" y="73025"/>
                </a:cubicBezTo>
                <a:cubicBezTo>
                  <a:pt x="34302" y="87312"/>
                  <a:pt x="23189" y="83344"/>
                  <a:pt x="17633" y="85725"/>
                </a:cubicBezTo>
                <a:cubicBezTo>
                  <a:pt x="12077" y="88106"/>
                  <a:pt x="-1682" y="89164"/>
                  <a:pt x="170" y="87312"/>
                </a:cubicBezTo>
                <a:cubicBezTo>
                  <a:pt x="2022" y="85460"/>
                  <a:pt x="25041" y="84137"/>
                  <a:pt x="28745" y="74612"/>
                </a:cubicBezTo>
                <a:cubicBezTo>
                  <a:pt x="32449" y="65087"/>
                  <a:pt x="12076" y="265"/>
                  <a:pt x="128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: 図形 1596">
            <a:extLst>
              <a:ext uri="{FF2B5EF4-FFF2-40B4-BE49-F238E27FC236}">
                <a16:creationId xmlns:a16="http://schemas.microsoft.com/office/drawing/2014/main" id="{9B00DFA1-09AA-4D9E-A23A-A06E5E591AF8}"/>
              </a:ext>
            </a:extLst>
          </p:cNvPr>
          <p:cNvSpPr/>
          <p:nvPr/>
        </p:nvSpPr>
        <p:spPr>
          <a:xfrm>
            <a:off x="3975099" y="3759042"/>
            <a:ext cx="153989" cy="119499"/>
          </a:xfrm>
          <a:custGeom>
            <a:avLst/>
            <a:gdLst>
              <a:gd name="connsiteX0" fmla="*/ 153989 w 153989"/>
              <a:gd name="connsiteY0" fmla="*/ 158 h 119499"/>
              <a:gd name="connsiteX1" fmla="*/ 66676 w 153989"/>
              <a:gd name="connsiteY1" fmla="*/ 77946 h 119499"/>
              <a:gd name="connsiteX2" fmla="*/ 1 w 153989"/>
              <a:gd name="connsiteY2" fmla="*/ 119221 h 119499"/>
              <a:gd name="connsiteX3" fmla="*/ 65089 w 153989"/>
              <a:gd name="connsiteY3" fmla="*/ 58896 h 119499"/>
              <a:gd name="connsiteX4" fmla="*/ 153989 w 153989"/>
              <a:gd name="connsiteY4" fmla="*/ 158 h 11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89" h="119499">
                <a:moveTo>
                  <a:pt x="153989" y="158"/>
                </a:moveTo>
                <a:cubicBezTo>
                  <a:pt x="154254" y="3333"/>
                  <a:pt x="92341" y="58102"/>
                  <a:pt x="66676" y="77946"/>
                </a:cubicBezTo>
                <a:cubicBezTo>
                  <a:pt x="41011" y="97790"/>
                  <a:pt x="265" y="122396"/>
                  <a:pt x="1" y="119221"/>
                </a:cubicBezTo>
                <a:cubicBezTo>
                  <a:pt x="-264" y="116046"/>
                  <a:pt x="41541" y="75300"/>
                  <a:pt x="65089" y="58896"/>
                </a:cubicBezTo>
                <a:cubicBezTo>
                  <a:pt x="88637" y="42492"/>
                  <a:pt x="153724" y="-3017"/>
                  <a:pt x="153989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: 図形 1597">
            <a:extLst>
              <a:ext uri="{FF2B5EF4-FFF2-40B4-BE49-F238E27FC236}">
                <a16:creationId xmlns:a16="http://schemas.microsoft.com/office/drawing/2014/main" id="{3D77E3F2-8FBF-4EC9-8E5E-DA944781AE24}"/>
              </a:ext>
            </a:extLst>
          </p:cNvPr>
          <p:cNvSpPr/>
          <p:nvPr/>
        </p:nvSpPr>
        <p:spPr>
          <a:xfrm>
            <a:off x="3586156" y="3973498"/>
            <a:ext cx="115894" cy="231088"/>
          </a:xfrm>
          <a:custGeom>
            <a:avLst/>
            <a:gdLst>
              <a:gd name="connsiteX0" fmla="*/ 115894 w 115894"/>
              <a:gd name="connsiteY0" fmla="*/ 15 h 231088"/>
              <a:gd name="connsiteX1" fmla="*/ 36519 w 115894"/>
              <a:gd name="connsiteY1" fmla="*/ 142890 h 231088"/>
              <a:gd name="connsiteX2" fmla="*/ 36519 w 115894"/>
              <a:gd name="connsiteY2" fmla="*/ 228615 h 231088"/>
              <a:gd name="connsiteX3" fmla="*/ 31757 w 115894"/>
              <a:gd name="connsiteY3" fmla="*/ 196865 h 231088"/>
              <a:gd name="connsiteX4" fmla="*/ 7 w 115894"/>
              <a:gd name="connsiteY4" fmla="*/ 84152 h 231088"/>
              <a:gd name="connsiteX5" fmla="*/ 34932 w 115894"/>
              <a:gd name="connsiteY5" fmla="*/ 133365 h 231088"/>
              <a:gd name="connsiteX6" fmla="*/ 115894 w 115894"/>
              <a:gd name="connsiteY6" fmla="*/ 15 h 2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894" h="231088">
                <a:moveTo>
                  <a:pt x="115894" y="15"/>
                </a:moveTo>
                <a:cubicBezTo>
                  <a:pt x="116158" y="1602"/>
                  <a:pt x="49748" y="104790"/>
                  <a:pt x="36519" y="142890"/>
                </a:cubicBezTo>
                <a:cubicBezTo>
                  <a:pt x="23290" y="180990"/>
                  <a:pt x="37313" y="219619"/>
                  <a:pt x="36519" y="228615"/>
                </a:cubicBezTo>
                <a:cubicBezTo>
                  <a:pt x="35725" y="237611"/>
                  <a:pt x="37842" y="220942"/>
                  <a:pt x="31757" y="196865"/>
                </a:cubicBezTo>
                <a:cubicBezTo>
                  <a:pt x="25672" y="172788"/>
                  <a:pt x="-522" y="94735"/>
                  <a:pt x="7" y="84152"/>
                </a:cubicBezTo>
                <a:cubicBezTo>
                  <a:pt x="536" y="73569"/>
                  <a:pt x="14824" y="150563"/>
                  <a:pt x="34932" y="133365"/>
                </a:cubicBezTo>
                <a:cubicBezTo>
                  <a:pt x="55040" y="116167"/>
                  <a:pt x="115630" y="-1572"/>
                  <a:pt x="11589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: 図形 1598">
            <a:extLst>
              <a:ext uri="{FF2B5EF4-FFF2-40B4-BE49-F238E27FC236}">
                <a16:creationId xmlns:a16="http://schemas.microsoft.com/office/drawing/2014/main" id="{198C6595-87B7-4BE1-A36C-DF51F497BA58}"/>
              </a:ext>
            </a:extLst>
          </p:cNvPr>
          <p:cNvSpPr/>
          <p:nvPr/>
        </p:nvSpPr>
        <p:spPr>
          <a:xfrm>
            <a:off x="3597258" y="4400543"/>
            <a:ext cx="77804" cy="222413"/>
          </a:xfrm>
          <a:custGeom>
            <a:avLst/>
            <a:gdLst>
              <a:gd name="connsiteX0" fmla="*/ 17 w 77804"/>
              <a:gd name="connsiteY0" fmla="*/ 7 h 222413"/>
              <a:gd name="connsiteX1" fmla="*/ 41292 w 77804"/>
              <a:gd name="connsiteY1" fmla="*/ 85732 h 222413"/>
              <a:gd name="connsiteX2" fmla="*/ 76217 w 77804"/>
              <a:gd name="connsiteY2" fmla="*/ 220670 h 222413"/>
              <a:gd name="connsiteX3" fmla="*/ 68280 w 77804"/>
              <a:gd name="connsiteY3" fmla="*/ 157170 h 222413"/>
              <a:gd name="connsiteX4" fmla="*/ 36530 w 77804"/>
              <a:gd name="connsiteY4" fmla="*/ 80970 h 222413"/>
              <a:gd name="connsiteX5" fmla="*/ 17 w 77804"/>
              <a:gd name="connsiteY5" fmla="*/ 7 h 22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04" h="222413">
                <a:moveTo>
                  <a:pt x="17" y="7"/>
                </a:moveTo>
                <a:cubicBezTo>
                  <a:pt x="811" y="801"/>
                  <a:pt x="28592" y="48955"/>
                  <a:pt x="41292" y="85732"/>
                </a:cubicBezTo>
                <a:cubicBezTo>
                  <a:pt x="53992" y="122509"/>
                  <a:pt x="71719" y="208764"/>
                  <a:pt x="76217" y="220670"/>
                </a:cubicBezTo>
                <a:cubicBezTo>
                  <a:pt x="80715" y="232576"/>
                  <a:pt x="74894" y="180453"/>
                  <a:pt x="68280" y="157170"/>
                </a:cubicBezTo>
                <a:cubicBezTo>
                  <a:pt x="61666" y="133887"/>
                  <a:pt x="47378" y="102931"/>
                  <a:pt x="36530" y="80970"/>
                </a:cubicBezTo>
                <a:cubicBezTo>
                  <a:pt x="25682" y="59010"/>
                  <a:pt x="-777" y="-787"/>
                  <a:pt x="17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: 図形 1270">
            <a:extLst>
              <a:ext uri="{FF2B5EF4-FFF2-40B4-BE49-F238E27FC236}">
                <a16:creationId xmlns:a16="http://schemas.microsoft.com/office/drawing/2014/main" id="{10C49403-B3D7-4700-BFC6-7A313A3DA3D8}"/>
              </a:ext>
            </a:extLst>
          </p:cNvPr>
          <p:cNvSpPr/>
          <p:nvPr/>
        </p:nvSpPr>
        <p:spPr>
          <a:xfrm>
            <a:off x="3628693" y="4253239"/>
            <a:ext cx="48546" cy="182819"/>
          </a:xfrm>
          <a:custGeom>
            <a:avLst/>
            <a:gdLst>
              <a:gd name="connsiteX0" fmla="*/ 38432 w 48546"/>
              <a:gd name="connsiteY0" fmla="*/ 1261 h 182819"/>
              <a:gd name="connsiteX1" fmla="*/ 47957 w 48546"/>
              <a:gd name="connsiteY1" fmla="*/ 177474 h 182819"/>
              <a:gd name="connsiteX2" fmla="*/ 19382 w 48546"/>
              <a:gd name="connsiteY2" fmla="*/ 133024 h 182819"/>
              <a:gd name="connsiteX3" fmla="*/ 332 w 48546"/>
              <a:gd name="connsiteY3" fmla="*/ 90161 h 182819"/>
              <a:gd name="connsiteX4" fmla="*/ 35257 w 48546"/>
              <a:gd name="connsiteY4" fmla="*/ 96511 h 182819"/>
              <a:gd name="connsiteX5" fmla="*/ 38432 w 48546"/>
              <a:gd name="connsiteY5" fmla="*/ 1261 h 18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46" h="182819">
                <a:moveTo>
                  <a:pt x="38432" y="1261"/>
                </a:moveTo>
                <a:cubicBezTo>
                  <a:pt x="40549" y="14755"/>
                  <a:pt x="51132" y="155514"/>
                  <a:pt x="47957" y="177474"/>
                </a:cubicBezTo>
                <a:cubicBezTo>
                  <a:pt x="44782" y="199434"/>
                  <a:pt x="27320" y="147576"/>
                  <a:pt x="19382" y="133024"/>
                </a:cubicBezTo>
                <a:cubicBezTo>
                  <a:pt x="11444" y="118472"/>
                  <a:pt x="-2314" y="96246"/>
                  <a:pt x="332" y="90161"/>
                </a:cubicBezTo>
                <a:cubicBezTo>
                  <a:pt x="2978" y="84076"/>
                  <a:pt x="29172" y="106300"/>
                  <a:pt x="35257" y="96511"/>
                </a:cubicBezTo>
                <a:cubicBezTo>
                  <a:pt x="41342" y="86722"/>
                  <a:pt x="36315" y="-12233"/>
                  <a:pt x="38432" y="1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: 図形 1327">
            <a:extLst>
              <a:ext uri="{FF2B5EF4-FFF2-40B4-BE49-F238E27FC236}">
                <a16:creationId xmlns:a16="http://schemas.microsoft.com/office/drawing/2014/main" id="{D08B991C-04B1-4B39-BF5F-DB9B4271B34B}"/>
              </a:ext>
            </a:extLst>
          </p:cNvPr>
          <p:cNvSpPr/>
          <p:nvPr/>
        </p:nvSpPr>
        <p:spPr>
          <a:xfrm>
            <a:off x="3165469" y="4412648"/>
            <a:ext cx="141840" cy="521839"/>
          </a:xfrm>
          <a:custGeom>
            <a:avLst/>
            <a:gdLst>
              <a:gd name="connsiteX0" fmla="*/ 61919 w 141840"/>
              <a:gd name="connsiteY0" fmla="*/ 602 h 521839"/>
              <a:gd name="connsiteX1" fmla="*/ 61919 w 141840"/>
              <a:gd name="connsiteY1" fmla="*/ 213327 h 521839"/>
              <a:gd name="connsiteX2" fmla="*/ 141294 w 141840"/>
              <a:gd name="connsiteY2" fmla="*/ 513365 h 521839"/>
              <a:gd name="connsiteX3" fmla="*/ 92081 w 141840"/>
              <a:gd name="connsiteY3" fmla="*/ 416527 h 521839"/>
              <a:gd name="connsiteX4" fmla="*/ 6 w 141840"/>
              <a:gd name="connsiteY4" fmla="*/ 178402 h 521839"/>
              <a:gd name="connsiteX5" fmla="*/ 87319 w 141840"/>
              <a:gd name="connsiteY5" fmla="*/ 354615 h 521839"/>
              <a:gd name="connsiteX6" fmla="*/ 60331 w 141840"/>
              <a:gd name="connsiteY6" fmla="*/ 278415 h 521839"/>
              <a:gd name="connsiteX7" fmla="*/ 61919 w 141840"/>
              <a:gd name="connsiteY7" fmla="*/ 602 h 52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840" h="521839">
                <a:moveTo>
                  <a:pt x="61919" y="602"/>
                </a:moveTo>
                <a:cubicBezTo>
                  <a:pt x="62184" y="-10246"/>
                  <a:pt x="48690" y="127866"/>
                  <a:pt x="61919" y="213327"/>
                </a:cubicBezTo>
                <a:cubicBezTo>
                  <a:pt x="75148" y="298788"/>
                  <a:pt x="136267" y="479498"/>
                  <a:pt x="141294" y="513365"/>
                </a:cubicBezTo>
                <a:cubicBezTo>
                  <a:pt x="146321" y="547232"/>
                  <a:pt x="115629" y="472354"/>
                  <a:pt x="92081" y="416527"/>
                </a:cubicBezTo>
                <a:cubicBezTo>
                  <a:pt x="68533" y="360700"/>
                  <a:pt x="800" y="188721"/>
                  <a:pt x="6" y="178402"/>
                </a:cubicBezTo>
                <a:cubicBezTo>
                  <a:pt x="-788" y="168083"/>
                  <a:pt x="77265" y="337946"/>
                  <a:pt x="87319" y="354615"/>
                </a:cubicBezTo>
                <a:cubicBezTo>
                  <a:pt x="97373" y="371284"/>
                  <a:pt x="64035" y="337152"/>
                  <a:pt x="60331" y="278415"/>
                </a:cubicBezTo>
                <a:cubicBezTo>
                  <a:pt x="56627" y="219678"/>
                  <a:pt x="61654" y="11450"/>
                  <a:pt x="61919" y="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: 図形 1337">
            <a:extLst>
              <a:ext uri="{FF2B5EF4-FFF2-40B4-BE49-F238E27FC236}">
                <a16:creationId xmlns:a16="http://schemas.microsoft.com/office/drawing/2014/main" id="{A809EDEB-BC12-4446-A9BF-52A74624A8B8}"/>
              </a:ext>
            </a:extLst>
          </p:cNvPr>
          <p:cNvSpPr/>
          <p:nvPr/>
        </p:nvSpPr>
        <p:spPr>
          <a:xfrm>
            <a:off x="3236780" y="4878387"/>
            <a:ext cx="111258" cy="433389"/>
          </a:xfrm>
          <a:custGeom>
            <a:avLst/>
            <a:gdLst>
              <a:gd name="connsiteX0" fmla="*/ 133 w 111258"/>
              <a:gd name="connsiteY0" fmla="*/ 1 h 433389"/>
              <a:gd name="connsiteX1" fmla="*/ 77920 w 111258"/>
              <a:gd name="connsiteY1" fmla="*/ 168276 h 433389"/>
              <a:gd name="connsiteX2" fmla="*/ 103320 w 111258"/>
              <a:gd name="connsiteY2" fmla="*/ 339726 h 433389"/>
              <a:gd name="connsiteX3" fmla="*/ 111258 w 111258"/>
              <a:gd name="connsiteY3" fmla="*/ 433388 h 433389"/>
              <a:gd name="connsiteX4" fmla="*/ 103320 w 111258"/>
              <a:gd name="connsiteY4" fmla="*/ 341313 h 433389"/>
              <a:gd name="connsiteX5" fmla="*/ 98558 w 111258"/>
              <a:gd name="connsiteY5" fmla="*/ 165101 h 433389"/>
              <a:gd name="connsiteX6" fmla="*/ 133 w 111258"/>
              <a:gd name="connsiteY6" fmla="*/ 1 h 43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258" h="433389">
                <a:moveTo>
                  <a:pt x="133" y="1"/>
                </a:moveTo>
                <a:cubicBezTo>
                  <a:pt x="-3307" y="530"/>
                  <a:pt x="60722" y="111655"/>
                  <a:pt x="77920" y="168276"/>
                </a:cubicBezTo>
                <a:cubicBezTo>
                  <a:pt x="95118" y="224897"/>
                  <a:pt x="97764" y="295541"/>
                  <a:pt x="103320" y="339726"/>
                </a:cubicBezTo>
                <a:cubicBezTo>
                  <a:pt x="108876" y="383911"/>
                  <a:pt x="111258" y="433124"/>
                  <a:pt x="111258" y="433388"/>
                </a:cubicBezTo>
                <a:cubicBezTo>
                  <a:pt x="111258" y="433652"/>
                  <a:pt x="105437" y="386027"/>
                  <a:pt x="103320" y="341313"/>
                </a:cubicBezTo>
                <a:cubicBezTo>
                  <a:pt x="101203" y="296599"/>
                  <a:pt x="113110" y="218018"/>
                  <a:pt x="98558" y="165101"/>
                </a:cubicBezTo>
                <a:cubicBezTo>
                  <a:pt x="84006" y="112184"/>
                  <a:pt x="3573" y="-528"/>
                  <a:pt x="13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: 図形 1340">
            <a:extLst>
              <a:ext uri="{FF2B5EF4-FFF2-40B4-BE49-F238E27FC236}">
                <a16:creationId xmlns:a16="http://schemas.microsoft.com/office/drawing/2014/main" id="{B021FB20-D01B-4C7B-AD5A-64883E98C41F}"/>
              </a:ext>
            </a:extLst>
          </p:cNvPr>
          <p:cNvSpPr/>
          <p:nvPr/>
        </p:nvSpPr>
        <p:spPr>
          <a:xfrm>
            <a:off x="3205124" y="4859302"/>
            <a:ext cx="64561" cy="448135"/>
          </a:xfrm>
          <a:custGeom>
            <a:avLst/>
            <a:gdLst>
              <a:gd name="connsiteX0" fmla="*/ 9564 w 64561"/>
              <a:gd name="connsiteY0" fmla="*/ 36 h 448135"/>
              <a:gd name="connsiteX1" fmla="*/ 3214 w 64561"/>
              <a:gd name="connsiteY1" fmla="*/ 161961 h 448135"/>
              <a:gd name="connsiteX2" fmla="*/ 63539 w 64561"/>
              <a:gd name="connsiteY2" fmla="*/ 442948 h 448135"/>
              <a:gd name="connsiteX3" fmla="*/ 39726 w 64561"/>
              <a:gd name="connsiteY3" fmla="*/ 331823 h 448135"/>
              <a:gd name="connsiteX4" fmla="*/ 20676 w 64561"/>
              <a:gd name="connsiteY4" fmla="*/ 174661 h 448135"/>
              <a:gd name="connsiteX5" fmla="*/ 9564 w 64561"/>
              <a:gd name="connsiteY5" fmla="*/ 36 h 44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61" h="448135">
                <a:moveTo>
                  <a:pt x="9564" y="36"/>
                </a:moveTo>
                <a:cubicBezTo>
                  <a:pt x="6654" y="-2081"/>
                  <a:pt x="-5782" y="88142"/>
                  <a:pt x="3214" y="161961"/>
                </a:cubicBezTo>
                <a:cubicBezTo>
                  <a:pt x="12210" y="235780"/>
                  <a:pt x="57454" y="414638"/>
                  <a:pt x="63539" y="442948"/>
                </a:cubicBezTo>
                <a:cubicBezTo>
                  <a:pt x="69624" y="471258"/>
                  <a:pt x="46870" y="376538"/>
                  <a:pt x="39726" y="331823"/>
                </a:cubicBezTo>
                <a:cubicBezTo>
                  <a:pt x="32582" y="287109"/>
                  <a:pt x="25174" y="225990"/>
                  <a:pt x="20676" y="174661"/>
                </a:cubicBezTo>
                <a:cubicBezTo>
                  <a:pt x="16178" y="123332"/>
                  <a:pt x="12474" y="2153"/>
                  <a:pt x="9564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: 図形 1599">
            <a:extLst>
              <a:ext uri="{FF2B5EF4-FFF2-40B4-BE49-F238E27FC236}">
                <a16:creationId xmlns:a16="http://schemas.microsoft.com/office/drawing/2014/main" id="{E35F6C7B-027C-4A6E-9C2A-7928ED20E324}"/>
              </a:ext>
            </a:extLst>
          </p:cNvPr>
          <p:cNvSpPr/>
          <p:nvPr/>
        </p:nvSpPr>
        <p:spPr>
          <a:xfrm>
            <a:off x="3341404" y="4992055"/>
            <a:ext cx="100298" cy="394428"/>
          </a:xfrm>
          <a:custGeom>
            <a:avLst/>
            <a:gdLst>
              <a:gd name="connsiteX0" fmla="*/ 284 w 100298"/>
              <a:gd name="connsiteY0" fmla="*/ 633 h 394428"/>
              <a:gd name="connsiteX1" fmla="*/ 51084 w 100298"/>
              <a:gd name="connsiteY1" fmla="*/ 108583 h 394428"/>
              <a:gd name="connsiteX2" fmla="*/ 97121 w 100298"/>
              <a:gd name="connsiteY2" fmla="*/ 389570 h 394428"/>
              <a:gd name="connsiteX3" fmla="*/ 93946 w 100298"/>
              <a:gd name="connsiteY3" fmla="*/ 276858 h 394428"/>
              <a:gd name="connsiteX4" fmla="*/ 74896 w 100298"/>
              <a:gd name="connsiteY4" fmla="*/ 149858 h 394428"/>
              <a:gd name="connsiteX5" fmla="*/ 284 w 100298"/>
              <a:gd name="connsiteY5" fmla="*/ 633 h 39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298" h="394428">
                <a:moveTo>
                  <a:pt x="284" y="633"/>
                </a:moveTo>
                <a:cubicBezTo>
                  <a:pt x="-3685" y="-6246"/>
                  <a:pt x="34945" y="43760"/>
                  <a:pt x="51084" y="108583"/>
                </a:cubicBezTo>
                <a:cubicBezTo>
                  <a:pt x="67223" y="173406"/>
                  <a:pt x="89977" y="361524"/>
                  <a:pt x="97121" y="389570"/>
                </a:cubicBezTo>
                <a:cubicBezTo>
                  <a:pt x="104265" y="417616"/>
                  <a:pt x="97650" y="316810"/>
                  <a:pt x="93946" y="276858"/>
                </a:cubicBezTo>
                <a:cubicBezTo>
                  <a:pt x="90242" y="236906"/>
                  <a:pt x="87596" y="192721"/>
                  <a:pt x="74896" y="149858"/>
                </a:cubicBezTo>
                <a:cubicBezTo>
                  <a:pt x="62196" y="106996"/>
                  <a:pt x="4253" y="7512"/>
                  <a:pt x="284" y="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: 図形 1600">
            <a:extLst>
              <a:ext uri="{FF2B5EF4-FFF2-40B4-BE49-F238E27FC236}">
                <a16:creationId xmlns:a16="http://schemas.microsoft.com/office/drawing/2014/main" id="{E95F091A-5EF1-4C85-8EAF-D59761568BA4}"/>
              </a:ext>
            </a:extLst>
          </p:cNvPr>
          <p:cNvSpPr/>
          <p:nvPr/>
        </p:nvSpPr>
        <p:spPr>
          <a:xfrm>
            <a:off x="3435350" y="4595813"/>
            <a:ext cx="271565" cy="264221"/>
          </a:xfrm>
          <a:custGeom>
            <a:avLst/>
            <a:gdLst>
              <a:gd name="connsiteX0" fmla="*/ 0 w 271565"/>
              <a:gd name="connsiteY0" fmla="*/ 0 h 264221"/>
              <a:gd name="connsiteX1" fmla="*/ 117475 w 271565"/>
              <a:gd name="connsiteY1" fmla="*/ 155575 h 264221"/>
              <a:gd name="connsiteX2" fmla="*/ 269875 w 271565"/>
              <a:gd name="connsiteY2" fmla="*/ 263525 h 264221"/>
              <a:gd name="connsiteX3" fmla="*/ 203200 w 271565"/>
              <a:gd name="connsiteY3" fmla="*/ 204787 h 264221"/>
              <a:gd name="connsiteX4" fmla="*/ 0 w 271565"/>
              <a:gd name="connsiteY4" fmla="*/ 0 h 2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565" h="264221">
                <a:moveTo>
                  <a:pt x="0" y="0"/>
                </a:moveTo>
                <a:cubicBezTo>
                  <a:pt x="36248" y="55827"/>
                  <a:pt x="72496" y="111654"/>
                  <a:pt x="117475" y="155575"/>
                </a:cubicBezTo>
                <a:cubicBezTo>
                  <a:pt x="162454" y="199496"/>
                  <a:pt x="255588" y="255323"/>
                  <a:pt x="269875" y="263525"/>
                </a:cubicBezTo>
                <a:cubicBezTo>
                  <a:pt x="284162" y="271727"/>
                  <a:pt x="203200" y="204787"/>
                  <a:pt x="203200" y="20478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: 図形 1601">
            <a:extLst>
              <a:ext uri="{FF2B5EF4-FFF2-40B4-BE49-F238E27FC236}">
                <a16:creationId xmlns:a16="http://schemas.microsoft.com/office/drawing/2014/main" id="{0DC3805A-D0D7-4F40-8026-9E02A7027DB5}"/>
              </a:ext>
            </a:extLst>
          </p:cNvPr>
          <p:cNvSpPr/>
          <p:nvPr/>
        </p:nvSpPr>
        <p:spPr>
          <a:xfrm>
            <a:off x="3671274" y="4515618"/>
            <a:ext cx="96257" cy="405288"/>
          </a:xfrm>
          <a:custGeom>
            <a:avLst/>
            <a:gdLst>
              <a:gd name="connsiteX0" fmla="*/ 6964 w 96257"/>
              <a:gd name="connsiteY0" fmla="*/ 2407 h 405288"/>
              <a:gd name="connsiteX1" fmla="*/ 6964 w 96257"/>
              <a:gd name="connsiteY1" fmla="*/ 129407 h 405288"/>
              <a:gd name="connsiteX2" fmla="*/ 94276 w 96257"/>
              <a:gd name="connsiteY2" fmla="*/ 397695 h 405288"/>
              <a:gd name="connsiteX3" fmla="*/ 64114 w 96257"/>
              <a:gd name="connsiteY3" fmla="*/ 323082 h 405288"/>
              <a:gd name="connsiteX4" fmla="*/ 19664 w 96257"/>
              <a:gd name="connsiteY4" fmla="*/ 232595 h 405288"/>
              <a:gd name="connsiteX5" fmla="*/ 6964 w 96257"/>
              <a:gd name="connsiteY5" fmla="*/ 2407 h 4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57" h="405288">
                <a:moveTo>
                  <a:pt x="6964" y="2407"/>
                </a:moveTo>
                <a:cubicBezTo>
                  <a:pt x="4847" y="-14791"/>
                  <a:pt x="-7588" y="63526"/>
                  <a:pt x="6964" y="129407"/>
                </a:cubicBezTo>
                <a:cubicBezTo>
                  <a:pt x="21516" y="195288"/>
                  <a:pt x="84751" y="365416"/>
                  <a:pt x="94276" y="397695"/>
                </a:cubicBezTo>
                <a:cubicBezTo>
                  <a:pt x="103801" y="429974"/>
                  <a:pt x="76549" y="350599"/>
                  <a:pt x="64114" y="323082"/>
                </a:cubicBezTo>
                <a:cubicBezTo>
                  <a:pt x="51679" y="295565"/>
                  <a:pt x="27337" y="284453"/>
                  <a:pt x="19664" y="232595"/>
                </a:cubicBezTo>
                <a:cubicBezTo>
                  <a:pt x="11991" y="180737"/>
                  <a:pt x="9081" y="19605"/>
                  <a:pt x="6964" y="2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: 図形 1602">
            <a:extLst>
              <a:ext uri="{FF2B5EF4-FFF2-40B4-BE49-F238E27FC236}">
                <a16:creationId xmlns:a16="http://schemas.microsoft.com/office/drawing/2014/main" id="{2C194720-C1EF-4070-946A-DF5D66D86C05}"/>
              </a:ext>
            </a:extLst>
          </p:cNvPr>
          <p:cNvSpPr/>
          <p:nvPr/>
        </p:nvSpPr>
        <p:spPr>
          <a:xfrm>
            <a:off x="3233435" y="5231390"/>
            <a:ext cx="30641" cy="164509"/>
          </a:xfrm>
          <a:custGeom>
            <a:avLst/>
            <a:gdLst>
              <a:gd name="connsiteX0" fmla="*/ 3478 w 30641"/>
              <a:gd name="connsiteY0" fmla="*/ 1010 h 164509"/>
              <a:gd name="connsiteX1" fmla="*/ 28878 w 30641"/>
              <a:gd name="connsiteY1" fmla="*/ 158173 h 164509"/>
              <a:gd name="connsiteX2" fmla="*/ 25703 w 30641"/>
              <a:gd name="connsiteY2" fmla="*/ 129598 h 164509"/>
              <a:gd name="connsiteX3" fmla="*/ 3478 w 30641"/>
              <a:gd name="connsiteY3" fmla="*/ 91498 h 164509"/>
              <a:gd name="connsiteX4" fmla="*/ 3478 w 30641"/>
              <a:gd name="connsiteY4" fmla="*/ 1010 h 16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41" h="164509">
                <a:moveTo>
                  <a:pt x="3478" y="1010"/>
                </a:moveTo>
                <a:cubicBezTo>
                  <a:pt x="7711" y="12123"/>
                  <a:pt x="25174" y="136742"/>
                  <a:pt x="28878" y="158173"/>
                </a:cubicBezTo>
                <a:cubicBezTo>
                  <a:pt x="32582" y="179604"/>
                  <a:pt x="29936" y="140711"/>
                  <a:pt x="25703" y="129598"/>
                </a:cubicBezTo>
                <a:cubicBezTo>
                  <a:pt x="21470" y="118486"/>
                  <a:pt x="8505" y="109225"/>
                  <a:pt x="3478" y="91498"/>
                </a:cubicBezTo>
                <a:cubicBezTo>
                  <a:pt x="-1549" y="73771"/>
                  <a:pt x="-755" y="-10103"/>
                  <a:pt x="3478" y="1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: 図形 1603">
            <a:extLst>
              <a:ext uri="{FF2B5EF4-FFF2-40B4-BE49-F238E27FC236}">
                <a16:creationId xmlns:a16="http://schemas.microsoft.com/office/drawing/2014/main" id="{1AA9FCB0-4850-4B62-B510-D056A422C3C7}"/>
              </a:ext>
            </a:extLst>
          </p:cNvPr>
          <p:cNvSpPr/>
          <p:nvPr/>
        </p:nvSpPr>
        <p:spPr>
          <a:xfrm>
            <a:off x="3210505" y="5452820"/>
            <a:ext cx="95077" cy="181449"/>
          </a:xfrm>
          <a:custGeom>
            <a:avLst/>
            <a:gdLst>
              <a:gd name="connsiteX0" fmla="*/ 1008 w 95077"/>
              <a:gd name="connsiteY0" fmla="*/ 243 h 181449"/>
              <a:gd name="connsiteX1" fmla="*/ 23233 w 95077"/>
              <a:gd name="connsiteY1" fmla="*/ 78030 h 181449"/>
              <a:gd name="connsiteX2" fmla="*/ 94670 w 95077"/>
              <a:gd name="connsiteY2" fmla="*/ 181218 h 181449"/>
              <a:gd name="connsiteX3" fmla="*/ 50220 w 95077"/>
              <a:gd name="connsiteY3" fmla="*/ 103430 h 181449"/>
              <a:gd name="connsiteX4" fmla="*/ 1008 w 95077"/>
              <a:gd name="connsiteY4" fmla="*/ 243 h 18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77" h="181449">
                <a:moveTo>
                  <a:pt x="1008" y="243"/>
                </a:moveTo>
                <a:cubicBezTo>
                  <a:pt x="-3490" y="-3990"/>
                  <a:pt x="7623" y="47868"/>
                  <a:pt x="23233" y="78030"/>
                </a:cubicBezTo>
                <a:cubicBezTo>
                  <a:pt x="38843" y="108192"/>
                  <a:pt x="90172" y="176985"/>
                  <a:pt x="94670" y="181218"/>
                </a:cubicBezTo>
                <a:cubicBezTo>
                  <a:pt x="99168" y="185451"/>
                  <a:pt x="65301" y="130682"/>
                  <a:pt x="50220" y="103430"/>
                </a:cubicBezTo>
                <a:cubicBezTo>
                  <a:pt x="35139" y="76178"/>
                  <a:pt x="5506" y="4476"/>
                  <a:pt x="1008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: 図形 1604">
            <a:extLst>
              <a:ext uri="{FF2B5EF4-FFF2-40B4-BE49-F238E27FC236}">
                <a16:creationId xmlns:a16="http://schemas.microsoft.com/office/drawing/2014/main" id="{5C849D94-847D-4E59-8E26-9BFE9900B86F}"/>
              </a:ext>
            </a:extLst>
          </p:cNvPr>
          <p:cNvSpPr/>
          <p:nvPr/>
        </p:nvSpPr>
        <p:spPr>
          <a:xfrm>
            <a:off x="3201986" y="5538390"/>
            <a:ext cx="100587" cy="182103"/>
          </a:xfrm>
          <a:custGeom>
            <a:avLst/>
            <a:gdLst>
              <a:gd name="connsiteX0" fmla="*/ 2 w 100587"/>
              <a:gd name="connsiteY0" fmla="*/ 398 h 182103"/>
              <a:gd name="connsiteX1" fmla="*/ 34927 w 100587"/>
              <a:gd name="connsiteY1" fmla="*/ 89298 h 182103"/>
              <a:gd name="connsiteX2" fmla="*/ 100014 w 100587"/>
              <a:gd name="connsiteY2" fmla="*/ 179785 h 182103"/>
              <a:gd name="connsiteX3" fmla="*/ 65089 w 100587"/>
              <a:gd name="connsiteY3" fmla="*/ 152798 h 182103"/>
              <a:gd name="connsiteX4" fmla="*/ 36514 w 100587"/>
              <a:gd name="connsiteY4" fmla="*/ 125810 h 182103"/>
              <a:gd name="connsiteX5" fmla="*/ 2 w 100587"/>
              <a:gd name="connsiteY5" fmla="*/ 398 h 18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87" h="182103">
                <a:moveTo>
                  <a:pt x="2" y="398"/>
                </a:moveTo>
                <a:cubicBezTo>
                  <a:pt x="-263" y="-5687"/>
                  <a:pt x="18258" y="59400"/>
                  <a:pt x="34927" y="89298"/>
                </a:cubicBezTo>
                <a:cubicBezTo>
                  <a:pt x="51596" y="119196"/>
                  <a:pt x="94987" y="169202"/>
                  <a:pt x="100014" y="179785"/>
                </a:cubicBezTo>
                <a:cubicBezTo>
                  <a:pt x="105041" y="190368"/>
                  <a:pt x="75672" y="161794"/>
                  <a:pt x="65089" y="152798"/>
                </a:cubicBezTo>
                <a:cubicBezTo>
                  <a:pt x="54506" y="143802"/>
                  <a:pt x="47891" y="147506"/>
                  <a:pt x="36514" y="125810"/>
                </a:cubicBezTo>
                <a:cubicBezTo>
                  <a:pt x="25137" y="104114"/>
                  <a:pt x="267" y="6483"/>
                  <a:pt x="2" y="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: 図形 1605">
            <a:extLst>
              <a:ext uri="{FF2B5EF4-FFF2-40B4-BE49-F238E27FC236}">
                <a16:creationId xmlns:a16="http://schemas.microsoft.com/office/drawing/2014/main" id="{8FC71398-F369-40D8-B6E9-C7DD57A1628C}"/>
              </a:ext>
            </a:extLst>
          </p:cNvPr>
          <p:cNvSpPr/>
          <p:nvPr/>
        </p:nvSpPr>
        <p:spPr>
          <a:xfrm>
            <a:off x="3960813" y="5643281"/>
            <a:ext cx="116122" cy="219454"/>
          </a:xfrm>
          <a:custGeom>
            <a:avLst/>
            <a:gdLst>
              <a:gd name="connsiteX0" fmla="*/ 0 w 116122"/>
              <a:gd name="connsiteY0" fmla="*/ 282 h 219454"/>
              <a:gd name="connsiteX1" fmla="*/ 68262 w 116122"/>
              <a:gd name="connsiteY1" fmla="*/ 76482 h 219454"/>
              <a:gd name="connsiteX2" fmla="*/ 115887 w 116122"/>
              <a:gd name="connsiteY2" fmla="*/ 217769 h 219454"/>
              <a:gd name="connsiteX3" fmla="*/ 85725 w 116122"/>
              <a:gd name="connsiteY3" fmla="*/ 151094 h 219454"/>
              <a:gd name="connsiteX4" fmla="*/ 66675 w 116122"/>
              <a:gd name="connsiteY4" fmla="*/ 101882 h 219454"/>
              <a:gd name="connsiteX5" fmla="*/ 0 w 116122"/>
              <a:gd name="connsiteY5" fmla="*/ 282 h 21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22" h="219454">
                <a:moveTo>
                  <a:pt x="0" y="282"/>
                </a:moveTo>
                <a:cubicBezTo>
                  <a:pt x="264" y="-3951"/>
                  <a:pt x="48948" y="40234"/>
                  <a:pt x="68262" y="76482"/>
                </a:cubicBezTo>
                <a:cubicBezTo>
                  <a:pt x="87576" y="112730"/>
                  <a:pt x="112977" y="205334"/>
                  <a:pt x="115887" y="217769"/>
                </a:cubicBezTo>
                <a:cubicBezTo>
                  <a:pt x="118797" y="230204"/>
                  <a:pt x="93927" y="170408"/>
                  <a:pt x="85725" y="151094"/>
                </a:cubicBezTo>
                <a:cubicBezTo>
                  <a:pt x="77523" y="131780"/>
                  <a:pt x="76729" y="122520"/>
                  <a:pt x="66675" y="101882"/>
                </a:cubicBezTo>
                <a:cubicBezTo>
                  <a:pt x="56621" y="81244"/>
                  <a:pt x="-264" y="4515"/>
                  <a:pt x="0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: 図形 1606">
            <a:extLst>
              <a:ext uri="{FF2B5EF4-FFF2-40B4-BE49-F238E27FC236}">
                <a16:creationId xmlns:a16="http://schemas.microsoft.com/office/drawing/2014/main" id="{A6248248-4032-426D-A84A-4AF4EBD20067}"/>
              </a:ext>
            </a:extLst>
          </p:cNvPr>
          <p:cNvSpPr/>
          <p:nvPr/>
        </p:nvSpPr>
        <p:spPr>
          <a:xfrm>
            <a:off x="3888337" y="5898697"/>
            <a:ext cx="257237" cy="77148"/>
          </a:xfrm>
          <a:custGeom>
            <a:avLst/>
            <a:gdLst>
              <a:gd name="connsiteX0" fmla="*/ 1038 w 257237"/>
              <a:gd name="connsiteY0" fmla="*/ 453 h 77148"/>
              <a:gd name="connsiteX1" fmla="*/ 70888 w 257237"/>
              <a:gd name="connsiteY1" fmla="*/ 38553 h 77148"/>
              <a:gd name="connsiteX2" fmla="*/ 250276 w 257237"/>
              <a:gd name="connsiteY2" fmla="*/ 75066 h 77148"/>
              <a:gd name="connsiteX3" fmla="*/ 210588 w 257237"/>
              <a:gd name="connsiteY3" fmla="*/ 71891 h 77148"/>
              <a:gd name="connsiteX4" fmla="*/ 116926 w 257237"/>
              <a:gd name="connsiteY4" fmla="*/ 65541 h 77148"/>
              <a:gd name="connsiteX5" fmla="*/ 1038 w 257237"/>
              <a:gd name="connsiteY5" fmla="*/ 453 h 7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237" h="77148">
                <a:moveTo>
                  <a:pt x="1038" y="453"/>
                </a:moveTo>
                <a:cubicBezTo>
                  <a:pt x="-6635" y="-4045"/>
                  <a:pt x="29348" y="26118"/>
                  <a:pt x="70888" y="38553"/>
                </a:cubicBezTo>
                <a:cubicBezTo>
                  <a:pt x="112428" y="50988"/>
                  <a:pt x="226993" y="69510"/>
                  <a:pt x="250276" y="75066"/>
                </a:cubicBezTo>
                <a:cubicBezTo>
                  <a:pt x="273559" y="80622"/>
                  <a:pt x="232813" y="73478"/>
                  <a:pt x="210588" y="71891"/>
                </a:cubicBezTo>
                <a:cubicBezTo>
                  <a:pt x="188363" y="70304"/>
                  <a:pt x="150528" y="73479"/>
                  <a:pt x="116926" y="65541"/>
                </a:cubicBezTo>
                <a:cubicBezTo>
                  <a:pt x="83324" y="57604"/>
                  <a:pt x="8711" y="4951"/>
                  <a:pt x="1038" y="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: 図形 1607">
            <a:extLst>
              <a:ext uri="{FF2B5EF4-FFF2-40B4-BE49-F238E27FC236}">
                <a16:creationId xmlns:a16="http://schemas.microsoft.com/office/drawing/2014/main" id="{75C2180A-8B12-4130-9219-1410422C0DD9}"/>
              </a:ext>
            </a:extLst>
          </p:cNvPr>
          <p:cNvSpPr/>
          <p:nvPr/>
        </p:nvSpPr>
        <p:spPr>
          <a:xfrm>
            <a:off x="3716204" y="6054549"/>
            <a:ext cx="399517" cy="247968"/>
          </a:xfrm>
          <a:custGeom>
            <a:avLst/>
            <a:gdLst>
              <a:gd name="connsiteX0" fmla="*/ 62046 w 399517"/>
              <a:gd name="connsiteY0" fmla="*/ 176 h 247968"/>
              <a:gd name="connsiteX1" fmla="*/ 230321 w 399517"/>
              <a:gd name="connsiteY1" fmla="*/ 82726 h 247968"/>
              <a:gd name="connsiteX2" fmla="*/ 382721 w 399517"/>
              <a:gd name="connsiteY2" fmla="*/ 230364 h 247968"/>
              <a:gd name="connsiteX3" fmla="*/ 316046 w 399517"/>
              <a:gd name="connsiteY3" fmla="*/ 192264 h 247968"/>
              <a:gd name="connsiteX4" fmla="*/ 134 w 399517"/>
              <a:gd name="connsiteY4" fmla="*/ 89076 h 247968"/>
              <a:gd name="connsiteX5" fmla="*/ 357321 w 399517"/>
              <a:gd name="connsiteY5" fmla="*/ 233539 h 247968"/>
              <a:gd name="connsiteX6" fmla="*/ 390659 w 399517"/>
              <a:gd name="connsiteY6" fmla="*/ 235126 h 247968"/>
              <a:gd name="connsiteX7" fmla="*/ 339859 w 399517"/>
              <a:gd name="connsiteY7" fmla="*/ 165276 h 247968"/>
              <a:gd name="connsiteX8" fmla="*/ 303346 w 399517"/>
              <a:gd name="connsiteY8" fmla="*/ 117651 h 247968"/>
              <a:gd name="connsiteX9" fmla="*/ 228734 w 399517"/>
              <a:gd name="connsiteY9" fmla="*/ 62089 h 247968"/>
              <a:gd name="connsiteX10" fmla="*/ 62046 w 399517"/>
              <a:gd name="connsiteY10" fmla="*/ 176 h 24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9517" h="247968">
                <a:moveTo>
                  <a:pt x="62046" y="176"/>
                </a:moveTo>
                <a:cubicBezTo>
                  <a:pt x="62310" y="3615"/>
                  <a:pt x="176875" y="44361"/>
                  <a:pt x="230321" y="82726"/>
                </a:cubicBezTo>
                <a:cubicBezTo>
                  <a:pt x="283767" y="121091"/>
                  <a:pt x="368433" y="212108"/>
                  <a:pt x="382721" y="230364"/>
                </a:cubicBezTo>
                <a:cubicBezTo>
                  <a:pt x="397009" y="248620"/>
                  <a:pt x="379810" y="215812"/>
                  <a:pt x="316046" y="192264"/>
                </a:cubicBezTo>
                <a:cubicBezTo>
                  <a:pt x="252282" y="168716"/>
                  <a:pt x="-6745" y="82197"/>
                  <a:pt x="134" y="89076"/>
                </a:cubicBezTo>
                <a:cubicBezTo>
                  <a:pt x="7013" y="95955"/>
                  <a:pt x="292234" y="209197"/>
                  <a:pt x="357321" y="233539"/>
                </a:cubicBezTo>
                <a:cubicBezTo>
                  <a:pt x="422408" y="257881"/>
                  <a:pt x="393569" y="246503"/>
                  <a:pt x="390659" y="235126"/>
                </a:cubicBezTo>
                <a:cubicBezTo>
                  <a:pt x="387749" y="223749"/>
                  <a:pt x="354411" y="184855"/>
                  <a:pt x="339859" y="165276"/>
                </a:cubicBezTo>
                <a:cubicBezTo>
                  <a:pt x="325307" y="145697"/>
                  <a:pt x="321867" y="134849"/>
                  <a:pt x="303346" y="117651"/>
                </a:cubicBezTo>
                <a:cubicBezTo>
                  <a:pt x="284825" y="100453"/>
                  <a:pt x="267628" y="79816"/>
                  <a:pt x="228734" y="62089"/>
                </a:cubicBezTo>
                <a:cubicBezTo>
                  <a:pt x="189840" y="44362"/>
                  <a:pt x="61782" y="-3263"/>
                  <a:pt x="62046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: 図形 1608">
            <a:extLst>
              <a:ext uri="{FF2B5EF4-FFF2-40B4-BE49-F238E27FC236}">
                <a16:creationId xmlns:a16="http://schemas.microsoft.com/office/drawing/2014/main" id="{47C69659-4044-4E66-BE34-412F0437425C}"/>
              </a:ext>
            </a:extLst>
          </p:cNvPr>
          <p:cNvSpPr/>
          <p:nvPr/>
        </p:nvSpPr>
        <p:spPr>
          <a:xfrm>
            <a:off x="3608170" y="6264275"/>
            <a:ext cx="563525" cy="138661"/>
          </a:xfrm>
          <a:custGeom>
            <a:avLst/>
            <a:gdLst>
              <a:gd name="connsiteX0" fmla="*/ 218 w 563525"/>
              <a:gd name="connsiteY0" fmla="*/ 0 h 138661"/>
              <a:gd name="connsiteX1" fmla="*/ 324068 w 563525"/>
              <a:gd name="connsiteY1" fmla="*/ 76200 h 138661"/>
              <a:gd name="connsiteX2" fmla="*/ 560605 w 563525"/>
              <a:gd name="connsiteY2" fmla="*/ 138113 h 138661"/>
              <a:gd name="connsiteX3" fmla="*/ 444718 w 563525"/>
              <a:gd name="connsiteY3" fmla="*/ 104775 h 138661"/>
              <a:gd name="connsiteX4" fmla="*/ 276443 w 563525"/>
              <a:gd name="connsiteY4" fmla="*/ 74613 h 138661"/>
              <a:gd name="connsiteX5" fmla="*/ 218 w 563525"/>
              <a:gd name="connsiteY5" fmla="*/ 0 h 13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3525" h="138661">
                <a:moveTo>
                  <a:pt x="218" y="0"/>
                </a:moveTo>
                <a:cubicBezTo>
                  <a:pt x="8155" y="264"/>
                  <a:pt x="230670" y="53181"/>
                  <a:pt x="324068" y="76200"/>
                </a:cubicBezTo>
                <a:cubicBezTo>
                  <a:pt x="417466" y="99219"/>
                  <a:pt x="540497" y="133351"/>
                  <a:pt x="560605" y="138113"/>
                </a:cubicBezTo>
                <a:cubicBezTo>
                  <a:pt x="580713" y="142875"/>
                  <a:pt x="492078" y="115358"/>
                  <a:pt x="444718" y="104775"/>
                </a:cubicBezTo>
                <a:cubicBezTo>
                  <a:pt x="397358" y="94192"/>
                  <a:pt x="350262" y="91546"/>
                  <a:pt x="276443" y="74613"/>
                </a:cubicBezTo>
                <a:cubicBezTo>
                  <a:pt x="202624" y="57680"/>
                  <a:pt x="-7719" y="-264"/>
                  <a:pt x="2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: 図形 1609">
            <a:extLst>
              <a:ext uri="{FF2B5EF4-FFF2-40B4-BE49-F238E27FC236}">
                <a16:creationId xmlns:a16="http://schemas.microsoft.com/office/drawing/2014/main" id="{3E306189-0A48-4BDB-8463-CDA94E6CD205}"/>
              </a:ext>
            </a:extLst>
          </p:cNvPr>
          <p:cNvSpPr/>
          <p:nvPr/>
        </p:nvSpPr>
        <p:spPr>
          <a:xfrm>
            <a:off x="3698875" y="6176963"/>
            <a:ext cx="423656" cy="174241"/>
          </a:xfrm>
          <a:custGeom>
            <a:avLst/>
            <a:gdLst>
              <a:gd name="connsiteX0" fmla="*/ 0 w 423656"/>
              <a:gd name="connsiteY0" fmla="*/ 0 h 174241"/>
              <a:gd name="connsiteX1" fmla="*/ 206375 w 423656"/>
              <a:gd name="connsiteY1" fmla="*/ 103187 h 174241"/>
              <a:gd name="connsiteX2" fmla="*/ 419100 w 423656"/>
              <a:gd name="connsiteY2" fmla="*/ 173037 h 174241"/>
              <a:gd name="connsiteX3" fmla="*/ 357188 w 423656"/>
              <a:gd name="connsiteY3" fmla="*/ 149225 h 174241"/>
              <a:gd name="connsiteX4" fmla="*/ 239713 w 423656"/>
              <a:gd name="connsiteY4" fmla="*/ 103187 h 174241"/>
              <a:gd name="connsiteX5" fmla="*/ 0 w 423656"/>
              <a:gd name="connsiteY5" fmla="*/ 0 h 17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656" h="174241">
                <a:moveTo>
                  <a:pt x="0" y="0"/>
                </a:moveTo>
                <a:cubicBezTo>
                  <a:pt x="68262" y="37174"/>
                  <a:pt x="136525" y="74348"/>
                  <a:pt x="206375" y="103187"/>
                </a:cubicBezTo>
                <a:cubicBezTo>
                  <a:pt x="276225" y="132026"/>
                  <a:pt x="393965" y="165364"/>
                  <a:pt x="419100" y="173037"/>
                </a:cubicBezTo>
                <a:cubicBezTo>
                  <a:pt x="444235" y="180710"/>
                  <a:pt x="357188" y="149225"/>
                  <a:pt x="357188" y="149225"/>
                </a:cubicBezTo>
                <a:cubicBezTo>
                  <a:pt x="327290" y="137583"/>
                  <a:pt x="298980" y="127529"/>
                  <a:pt x="239713" y="10318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: 図形 1610">
            <a:extLst>
              <a:ext uri="{FF2B5EF4-FFF2-40B4-BE49-F238E27FC236}">
                <a16:creationId xmlns:a16="http://schemas.microsoft.com/office/drawing/2014/main" id="{5FC185AE-A58D-4D77-894D-DD8A676F6FC3}"/>
              </a:ext>
            </a:extLst>
          </p:cNvPr>
          <p:cNvSpPr/>
          <p:nvPr/>
        </p:nvSpPr>
        <p:spPr>
          <a:xfrm>
            <a:off x="3487298" y="6400212"/>
            <a:ext cx="620242" cy="102131"/>
          </a:xfrm>
          <a:custGeom>
            <a:avLst/>
            <a:gdLst>
              <a:gd name="connsiteX0" fmla="*/ 2027 w 620242"/>
              <a:gd name="connsiteY0" fmla="*/ 588 h 102131"/>
              <a:gd name="connsiteX1" fmla="*/ 163952 w 620242"/>
              <a:gd name="connsiteY1" fmla="*/ 59326 h 102131"/>
              <a:gd name="connsiteX2" fmla="*/ 608452 w 620242"/>
              <a:gd name="connsiteY2" fmla="*/ 86313 h 102131"/>
              <a:gd name="connsiteX3" fmla="*/ 471927 w 620242"/>
              <a:gd name="connsiteY3" fmla="*/ 87901 h 102131"/>
              <a:gd name="connsiteX4" fmla="*/ 257615 w 620242"/>
              <a:gd name="connsiteY4" fmla="*/ 99013 h 102131"/>
              <a:gd name="connsiteX5" fmla="*/ 2027 w 620242"/>
              <a:gd name="connsiteY5" fmla="*/ 588 h 10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242" h="102131">
                <a:moveTo>
                  <a:pt x="2027" y="588"/>
                </a:moveTo>
                <a:cubicBezTo>
                  <a:pt x="-13583" y="-6026"/>
                  <a:pt x="62881" y="45039"/>
                  <a:pt x="163952" y="59326"/>
                </a:cubicBezTo>
                <a:cubicBezTo>
                  <a:pt x="265023" y="73613"/>
                  <a:pt x="557123" y="81551"/>
                  <a:pt x="608452" y="86313"/>
                </a:cubicBezTo>
                <a:cubicBezTo>
                  <a:pt x="659781" y="91075"/>
                  <a:pt x="530400" y="85784"/>
                  <a:pt x="471927" y="87901"/>
                </a:cubicBezTo>
                <a:cubicBezTo>
                  <a:pt x="413454" y="90018"/>
                  <a:pt x="337254" y="109596"/>
                  <a:pt x="257615" y="99013"/>
                </a:cubicBezTo>
                <a:cubicBezTo>
                  <a:pt x="177976" y="88430"/>
                  <a:pt x="17637" y="7202"/>
                  <a:pt x="2027" y="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: 図形 1611">
            <a:extLst>
              <a:ext uri="{FF2B5EF4-FFF2-40B4-BE49-F238E27FC236}">
                <a16:creationId xmlns:a16="http://schemas.microsoft.com/office/drawing/2014/main" id="{978FAFD6-97F1-45CE-878B-E8A2077195C5}"/>
              </a:ext>
            </a:extLst>
          </p:cNvPr>
          <p:cNvSpPr/>
          <p:nvPr/>
        </p:nvSpPr>
        <p:spPr>
          <a:xfrm>
            <a:off x="3361635" y="6524463"/>
            <a:ext cx="338405" cy="218958"/>
          </a:xfrm>
          <a:custGeom>
            <a:avLst/>
            <a:gdLst>
              <a:gd name="connsiteX0" fmla="*/ 690 w 338405"/>
              <a:gd name="connsiteY0" fmla="*/ 162 h 218958"/>
              <a:gd name="connsiteX1" fmla="*/ 172140 w 338405"/>
              <a:gd name="connsiteY1" fmla="*/ 76362 h 218958"/>
              <a:gd name="connsiteX2" fmla="*/ 332478 w 338405"/>
              <a:gd name="connsiteY2" fmla="*/ 212887 h 218958"/>
              <a:gd name="connsiteX3" fmla="*/ 291203 w 338405"/>
              <a:gd name="connsiteY3" fmla="*/ 187487 h 218958"/>
              <a:gd name="connsiteX4" fmla="*/ 170553 w 338405"/>
              <a:gd name="connsiteY4" fmla="*/ 119225 h 218958"/>
              <a:gd name="connsiteX5" fmla="*/ 113403 w 338405"/>
              <a:gd name="connsiteY5" fmla="*/ 57312 h 218958"/>
              <a:gd name="connsiteX6" fmla="*/ 690 w 338405"/>
              <a:gd name="connsiteY6" fmla="*/ 162 h 21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405" h="218958">
                <a:moveTo>
                  <a:pt x="690" y="162"/>
                </a:moveTo>
                <a:cubicBezTo>
                  <a:pt x="10479" y="3337"/>
                  <a:pt x="116842" y="40908"/>
                  <a:pt x="172140" y="76362"/>
                </a:cubicBezTo>
                <a:cubicBezTo>
                  <a:pt x="227438" y="111816"/>
                  <a:pt x="312634" y="194366"/>
                  <a:pt x="332478" y="212887"/>
                </a:cubicBezTo>
                <a:cubicBezTo>
                  <a:pt x="352322" y="231408"/>
                  <a:pt x="318191" y="203097"/>
                  <a:pt x="291203" y="187487"/>
                </a:cubicBezTo>
                <a:cubicBezTo>
                  <a:pt x="264215" y="171877"/>
                  <a:pt x="200186" y="140921"/>
                  <a:pt x="170553" y="119225"/>
                </a:cubicBezTo>
                <a:cubicBezTo>
                  <a:pt x="140920" y="97529"/>
                  <a:pt x="138803" y="73452"/>
                  <a:pt x="113403" y="57312"/>
                </a:cubicBezTo>
                <a:cubicBezTo>
                  <a:pt x="88003" y="41172"/>
                  <a:pt x="-9099" y="-3013"/>
                  <a:pt x="690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: 図形 1612">
            <a:extLst>
              <a:ext uri="{FF2B5EF4-FFF2-40B4-BE49-F238E27FC236}">
                <a16:creationId xmlns:a16="http://schemas.microsoft.com/office/drawing/2014/main" id="{3DB7A727-F2D5-436F-A6F5-7D70866F4204}"/>
              </a:ext>
            </a:extLst>
          </p:cNvPr>
          <p:cNvSpPr/>
          <p:nvPr/>
        </p:nvSpPr>
        <p:spPr>
          <a:xfrm>
            <a:off x="3327399" y="6331962"/>
            <a:ext cx="248847" cy="423013"/>
          </a:xfrm>
          <a:custGeom>
            <a:avLst/>
            <a:gdLst>
              <a:gd name="connsiteX0" fmla="*/ 247651 w 248847"/>
              <a:gd name="connsiteY0" fmla="*/ 3751 h 423013"/>
              <a:gd name="connsiteX1" fmla="*/ 203201 w 248847"/>
              <a:gd name="connsiteY1" fmla="*/ 130751 h 423013"/>
              <a:gd name="connsiteX2" fmla="*/ 177801 w 248847"/>
              <a:gd name="connsiteY2" fmla="*/ 241876 h 423013"/>
              <a:gd name="connsiteX3" fmla="*/ 171451 w 248847"/>
              <a:gd name="connsiteY3" fmla="*/ 314901 h 423013"/>
              <a:gd name="connsiteX4" fmla="*/ 142876 w 248847"/>
              <a:gd name="connsiteY4" fmla="*/ 356176 h 423013"/>
              <a:gd name="connsiteX5" fmla="*/ 1 w 248847"/>
              <a:gd name="connsiteY5" fmla="*/ 422851 h 423013"/>
              <a:gd name="connsiteX6" fmla="*/ 146051 w 248847"/>
              <a:gd name="connsiteY6" fmla="*/ 335538 h 423013"/>
              <a:gd name="connsiteX7" fmla="*/ 150814 w 248847"/>
              <a:gd name="connsiteY7" fmla="*/ 284738 h 423013"/>
              <a:gd name="connsiteX8" fmla="*/ 247651 w 248847"/>
              <a:gd name="connsiteY8" fmla="*/ 3751 h 42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847" h="423013">
                <a:moveTo>
                  <a:pt x="247651" y="3751"/>
                </a:moveTo>
                <a:cubicBezTo>
                  <a:pt x="256382" y="-21913"/>
                  <a:pt x="214843" y="91064"/>
                  <a:pt x="203201" y="130751"/>
                </a:cubicBezTo>
                <a:cubicBezTo>
                  <a:pt x="191559" y="170439"/>
                  <a:pt x="183093" y="211184"/>
                  <a:pt x="177801" y="241876"/>
                </a:cubicBezTo>
                <a:cubicBezTo>
                  <a:pt x="172509" y="272568"/>
                  <a:pt x="177272" y="295851"/>
                  <a:pt x="171451" y="314901"/>
                </a:cubicBezTo>
                <a:cubicBezTo>
                  <a:pt x="165630" y="333951"/>
                  <a:pt x="171451" y="338184"/>
                  <a:pt x="142876" y="356176"/>
                </a:cubicBezTo>
                <a:cubicBezTo>
                  <a:pt x="114301" y="374168"/>
                  <a:pt x="-528" y="426291"/>
                  <a:pt x="1" y="422851"/>
                </a:cubicBezTo>
                <a:cubicBezTo>
                  <a:pt x="530" y="419411"/>
                  <a:pt x="120916" y="358557"/>
                  <a:pt x="146051" y="335538"/>
                </a:cubicBezTo>
                <a:cubicBezTo>
                  <a:pt x="171186" y="312519"/>
                  <a:pt x="134410" y="335273"/>
                  <a:pt x="150814" y="284738"/>
                </a:cubicBezTo>
                <a:cubicBezTo>
                  <a:pt x="167218" y="234203"/>
                  <a:pt x="238920" y="29415"/>
                  <a:pt x="247651" y="3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: 図形 1613">
            <a:extLst>
              <a:ext uri="{FF2B5EF4-FFF2-40B4-BE49-F238E27FC236}">
                <a16:creationId xmlns:a16="http://schemas.microsoft.com/office/drawing/2014/main" id="{0CD66B8F-1A07-474D-8D8A-30B13BE874F9}"/>
              </a:ext>
            </a:extLst>
          </p:cNvPr>
          <p:cNvSpPr/>
          <p:nvPr/>
        </p:nvSpPr>
        <p:spPr>
          <a:xfrm>
            <a:off x="3284501" y="6604618"/>
            <a:ext cx="61206" cy="341013"/>
          </a:xfrm>
          <a:custGeom>
            <a:avLst/>
            <a:gdLst>
              <a:gd name="connsiteX0" fmla="*/ 37 w 61206"/>
              <a:gd name="connsiteY0" fmla="*/ 970 h 341013"/>
              <a:gd name="connsiteX1" fmla="*/ 50837 w 61206"/>
              <a:gd name="connsiteY1" fmla="*/ 210520 h 341013"/>
              <a:gd name="connsiteX2" fmla="*/ 19087 w 61206"/>
              <a:gd name="connsiteY2" fmla="*/ 340695 h 341013"/>
              <a:gd name="connsiteX3" fmla="*/ 33374 w 61206"/>
              <a:gd name="connsiteY3" fmla="*/ 243857 h 341013"/>
              <a:gd name="connsiteX4" fmla="*/ 60362 w 61206"/>
              <a:gd name="connsiteY4" fmla="*/ 137495 h 341013"/>
              <a:gd name="connsiteX5" fmla="*/ 37 w 61206"/>
              <a:gd name="connsiteY5" fmla="*/ 970 h 34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6" h="341013">
                <a:moveTo>
                  <a:pt x="37" y="970"/>
                </a:moveTo>
                <a:cubicBezTo>
                  <a:pt x="-1550" y="13141"/>
                  <a:pt x="47662" y="153899"/>
                  <a:pt x="50837" y="210520"/>
                </a:cubicBezTo>
                <a:cubicBezTo>
                  <a:pt x="54012" y="267141"/>
                  <a:pt x="21998" y="335139"/>
                  <a:pt x="19087" y="340695"/>
                </a:cubicBezTo>
                <a:cubicBezTo>
                  <a:pt x="16176" y="346251"/>
                  <a:pt x="26495" y="277724"/>
                  <a:pt x="33374" y="243857"/>
                </a:cubicBezTo>
                <a:cubicBezTo>
                  <a:pt x="40253" y="209990"/>
                  <a:pt x="66183" y="180622"/>
                  <a:pt x="60362" y="137495"/>
                </a:cubicBezTo>
                <a:cubicBezTo>
                  <a:pt x="54541" y="94368"/>
                  <a:pt x="1624" y="-11201"/>
                  <a:pt x="37" y="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: 図形 1614">
            <a:extLst>
              <a:ext uri="{FF2B5EF4-FFF2-40B4-BE49-F238E27FC236}">
                <a16:creationId xmlns:a16="http://schemas.microsoft.com/office/drawing/2014/main" id="{46C4556F-ECA8-4645-8BE2-AC0431C7C58E}"/>
              </a:ext>
            </a:extLst>
          </p:cNvPr>
          <p:cNvSpPr/>
          <p:nvPr/>
        </p:nvSpPr>
        <p:spPr>
          <a:xfrm>
            <a:off x="3054157" y="6796078"/>
            <a:ext cx="279662" cy="149235"/>
          </a:xfrm>
          <a:custGeom>
            <a:avLst/>
            <a:gdLst>
              <a:gd name="connsiteX0" fmla="*/ 185931 w 279662"/>
              <a:gd name="connsiteY0" fmla="*/ 10 h 149235"/>
              <a:gd name="connsiteX1" fmla="*/ 130368 w 279662"/>
              <a:gd name="connsiteY1" fmla="*/ 82560 h 149235"/>
              <a:gd name="connsiteX2" fmla="*/ 193 w 279662"/>
              <a:gd name="connsiteY2" fmla="*/ 149235 h 149235"/>
              <a:gd name="connsiteX3" fmla="*/ 162118 w 279662"/>
              <a:gd name="connsiteY3" fmla="*/ 84147 h 149235"/>
              <a:gd name="connsiteX4" fmla="*/ 201806 w 279662"/>
              <a:gd name="connsiteY4" fmla="*/ 147647 h 149235"/>
              <a:gd name="connsiteX5" fmla="*/ 195456 w 279662"/>
              <a:gd name="connsiteY5" fmla="*/ 84147 h 149235"/>
              <a:gd name="connsiteX6" fmla="*/ 279593 w 279662"/>
              <a:gd name="connsiteY6" fmla="*/ 36522 h 149235"/>
              <a:gd name="connsiteX7" fmla="*/ 179581 w 279662"/>
              <a:gd name="connsiteY7" fmla="*/ 76210 h 149235"/>
              <a:gd name="connsiteX8" fmla="*/ 185931 w 279662"/>
              <a:gd name="connsiteY8" fmla="*/ 10 h 14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662" h="149235">
                <a:moveTo>
                  <a:pt x="185931" y="10"/>
                </a:moveTo>
                <a:cubicBezTo>
                  <a:pt x="177729" y="1068"/>
                  <a:pt x="161324" y="57689"/>
                  <a:pt x="130368" y="82560"/>
                </a:cubicBezTo>
                <a:cubicBezTo>
                  <a:pt x="99412" y="107431"/>
                  <a:pt x="-5099" y="148971"/>
                  <a:pt x="193" y="149235"/>
                </a:cubicBezTo>
                <a:cubicBezTo>
                  <a:pt x="5485" y="149499"/>
                  <a:pt x="128516" y="84412"/>
                  <a:pt x="162118" y="84147"/>
                </a:cubicBezTo>
                <a:cubicBezTo>
                  <a:pt x="195720" y="83882"/>
                  <a:pt x="196250" y="147647"/>
                  <a:pt x="201806" y="147647"/>
                </a:cubicBezTo>
                <a:cubicBezTo>
                  <a:pt x="207362" y="147647"/>
                  <a:pt x="182491" y="102668"/>
                  <a:pt x="195456" y="84147"/>
                </a:cubicBezTo>
                <a:cubicBezTo>
                  <a:pt x="208421" y="65626"/>
                  <a:pt x="282239" y="37845"/>
                  <a:pt x="279593" y="36522"/>
                </a:cubicBezTo>
                <a:cubicBezTo>
                  <a:pt x="276947" y="35199"/>
                  <a:pt x="196250" y="75945"/>
                  <a:pt x="179581" y="76210"/>
                </a:cubicBezTo>
                <a:cubicBezTo>
                  <a:pt x="162912" y="76475"/>
                  <a:pt x="194133" y="-1048"/>
                  <a:pt x="18593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: 図形 1615">
            <a:extLst>
              <a:ext uri="{FF2B5EF4-FFF2-40B4-BE49-F238E27FC236}">
                <a16:creationId xmlns:a16="http://schemas.microsoft.com/office/drawing/2014/main" id="{422C5A26-671D-4E9A-8D0E-AF8237DCEE52}"/>
              </a:ext>
            </a:extLst>
          </p:cNvPr>
          <p:cNvSpPr/>
          <p:nvPr/>
        </p:nvSpPr>
        <p:spPr>
          <a:xfrm>
            <a:off x="3579599" y="6748345"/>
            <a:ext cx="299515" cy="179654"/>
          </a:xfrm>
          <a:custGeom>
            <a:avLst/>
            <a:gdLst>
              <a:gd name="connsiteX0" fmla="*/ 133564 w 299515"/>
              <a:gd name="connsiteY0" fmla="*/ 118 h 179654"/>
              <a:gd name="connsiteX1" fmla="*/ 271676 w 299515"/>
              <a:gd name="connsiteY1" fmla="*/ 36630 h 179654"/>
              <a:gd name="connsiteX2" fmla="*/ 298664 w 299515"/>
              <a:gd name="connsiteY2" fmla="*/ 109655 h 179654"/>
              <a:gd name="connsiteX3" fmla="*/ 255801 w 299515"/>
              <a:gd name="connsiteY3" fmla="*/ 90605 h 179654"/>
              <a:gd name="connsiteX4" fmla="*/ 265326 w 299515"/>
              <a:gd name="connsiteY4" fmla="*/ 163630 h 179654"/>
              <a:gd name="connsiteX5" fmla="*/ 290726 w 299515"/>
              <a:gd name="connsiteY5" fmla="*/ 176330 h 179654"/>
              <a:gd name="connsiteX6" fmla="*/ 214526 w 299515"/>
              <a:gd name="connsiteY6" fmla="*/ 171568 h 179654"/>
              <a:gd name="connsiteX7" fmla="*/ 214 w 299515"/>
              <a:gd name="connsiteY7" fmla="*/ 93780 h 179654"/>
              <a:gd name="connsiteX8" fmla="*/ 257389 w 299515"/>
              <a:gd name="connsiteY8" fmla="*/ 163630 h 179654"/>
              <a:gd name="connsiteX9" fmla="*/ 231989 w 299515"/>
              <a:gd name="connsiteY9" fmla="*/ 108068 h 179654"/>
              <a:gd name="connsiteX10" fmla="*/ 281201 w 299515"/>
              <a:gd name="connsiteY10" fmla="*/ 85843 h 179654"/>
              <a:gd name="connsiteX11" fmla="*/ 289139 w 299515"/>
              <a:gd name="connsiteY11" fmla="*/ 82668 h 179654"/>
              <a:gd name="connsiteX12" fmla="*/ 262151 w 299515"/>
              <a:gd name="connsiteY12" fmla="*/ 47743 h 179654"/>
              <a:gd name="connsiteX13" fmla="*/ 133564 w 299515"/>
              <a:gd name="connsiteY13" fmla="*/ 118 h 17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9515" h="179654">
                <a:moveTo>
                  <a:pt x="133564" y="118"/>
                </a:moveTo>
                <a:cubicBezTo>
                  <a:pt x="135151" y="-1734"/>
                  <a:pt x="244159" y="18374"/>
                  <a:pt x="271676" y="36630"/>
                </a:cubicBezTo>
                <a:cubicBezTo>
                  <a:pt x="299193" y="54886"/>
                  <a:pt x="301310" y="100659"/>
                  <a:pt x="298664" y="109655"/>
                </a:cubicBezTo>
                <a:cubicBezTo>
                  <a:pt x="296018" y="118651"/>
                  <a:pt x="261357" y="81609"/>
                  <a:pt x="255801" y="90605"/>
                </a:cubicBezTo>
                <a:cubicBezTo>
                  <a:pt x="250245" y="99601"/>
                  <a:pt x="259505" y="149343"/>
                  <a:pt x="265326" y="163630"/>
                </a:cubicBezTo>
                <a:cubicBezTo>
                  <a:pt x="271147" y="177917"/>
                  <a:pt x="299193" y="175007"/>
                  <a:pt x="290726" y="176330"/>
                </a:cubicBezTo>
                <a:cubicBezTo>
                  <a:pt x="282259" y="177653"/>
                  <a:pt x="262945" y="185326"/>
                  <a:pt x="214526" y="171568"/>
                </a:cubicBezTo>
                <a:cubicBezTo>
                  <a:pt x="166107" y="157810"/>
                  <a:pt x="-6930" y="95103"/>
                  <a:pt x="214" y="93780"/>
                </a:cubicBezTo>
                <a:cubicBezTo>
                  <a:pt x="7358" y="92457"/>
                  <a:pt x="218760" y="161249"/>
                  <a:pt x="257389" y="163630"/>
                </a:cubicBezTo>
                <a:cubicBezTo>
                  <a:pt x="296018" y="166011"/>
                  <a:pt x="228020" y="121032"/>
                  <a:pt x="231989" y="108068"/>
                </a:cubicBezTo>
                <a:cubicBezTo>
                  <a:pt x="235958" y="95104"/>
                  <a:pt x="271676" y="90076"/>
                  <a:pt x="281201" y="85843"/>
                </a:cubicBezTo>
                <a:cubicBezTo>
                  <a:pt x="290726" y="81610"/>
                  <a:pt x="292314" y="89018"/>
                  <a:pt x="289139" y="82668"/>
                </a:cubicBezTo>
                <a:cubicBezTo>
                  <a:pt x="285964" y="76318"/>
                  <a:pt x="283318" y="60972"/>
                  <a:pt x="262151" y="47743"/>
                </a:cubicBezTo>
                <a:cubicBezTo>
                  <a:pt x="240984" y="34514"/>
                  <a:pt x="131977" y="1970"/>
                  <a:pt x="133564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: 図形 1616">
            <a:extLst>
              <a:ext uri="{FF2B5EF4-FFF2-40B4-BE49-F238E27FC236}">
                <a16:creationId xmlns:a16="http://schemas.microsoft.com/office/drawing/2014/main" id="{AA982C6F-ED5D-4ED3-B4D9-B9340A3A5244}"/>
              </a:ext>
            </a:extLst>
          </p:cNvPr>
          <p:cNvSpPr/>
          <p:nvPr/>
        </p:nvSpPr>
        <p:spPr>
          <a:xfrm>
            <a:off x="3052810" y="6929393"/>
            <a:ext cx="153978" cy="137283"/>
          </a:xfrm>
          <a:custGeom>
            <a:avLst/>
            <a:gdLst>
              <a:gd name="connsiteX0" fmla="*/ 153940 w 153978"/>
              <a:gd name="connsiteY0" fmla="*/ 45 h 137283"/>
              <a:gd name="connsiteX1" fmla="*/ 11065 w 153978"/>
              <a:gd name="connsiteY1" fmla="*/ 49257 h 137283"/>
              <a:gd name="connsiteX2" fmla="*/ 9478 w 153978"/>
              <a:gd name="connsiteY2" fmla="*/ 134982 h 137283"/>
              <a:gd name="connsiteX3" fmla="*/ 9478 w 153978"/>
              <a:gd name="connsiteY3" fmla="*/ 107995 h 137283"/>
              <a:gd name="connsiteX4" fmla="*/ 25353 w 153978"/>
              <a:gd name="connsiteY4" fmla="*/ 57195 h 137283"/>
              <a:gd name="connsiteX5" fmla="*/ 153940 w 153978"/>
              <a:gd name="connsiteY5" fmla="*/ 45 h 13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978" h="137283">
                <a:moveTo>
                  <a:pt x="153940" y="45"/>
                </a:moveTo>
                <a:cubicBezTo>
                  <a:pt x="151559" y="-1278"/>
                  <a:pt x="35142" y="26768"/>
                  <a:pt x="11065" y="49257"/>
                </a:cubicBezTo>
                <a:cubicBezTo>
                  <a:pt x="-13012" y="71747"/>
                  <a:pt x="9742" y="125192"/>
                  <a:pt x="9478" y="134982"/>
                </a:cubicBezTo>
                <a:cubicBezTo>
                  <a:pt x="9214" y="144772"/>
                  <a:pt x="6832" y="120960"/>
                  <a:pt x="9478" y="107995"/>
                </a:cubicBezTo>
                <a:cubicBezTo>
                  <a:pt x="12124" y="95031"/>
                  <a:pt x="4186" y="74922"/>
                  <a:pt x="25353" y="57195"/>
                </a:cubicBezTo>
                <a:cubicBezTo>
                  <a:pt x="46520" y="39468"/>
                  <a:pt x="156321" y="1368"/>
                  <a:pt x="153940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: 図形 1617">
            <a:extLst>
              <a:ext uri="{FF2B5EF4-FFF2-40B4-BE49-F238E27FC236}">
                <a16:creationId xmlns:a16="http://schemas.microsoft.com/office/drawing/2014/main" id="{616D5737-2E76-4337-8150-AB51895B0EB2}"/>
              </a:ext>
            </a:extLst>
          </p:cNvPr>
          <p:cNvSpPr/>
          <p:nvPr/>
        </p:nvSpPr>
        <p:spPr>
          <a:xfrm>
            <a:off x="2860662" y="7131387"/>
            <a:ext cx="80607" cy="534874"/>
          </a:xfrm>
          <a:custGeom>
            <a:avLst/>
            <a:gdLst>
              <a:gd name="connsiteX0" fmla="*/ 77801 w 80607"/>
              <a:gd name="connsiteY0" fmla="*/ 7601 h 534874"/>
              <a:gd name="connsiteX1" fmla="*/ 66688 w 80607"/>
              <a:gd name="connsiteY1" fmla="*/ 510838 h 534874"/>
              <a:gd name="connsiteX2" fmla="*/ 49226 w 80607"/>
              <a:gd name="connsiteY2" fmla="*/ 433051 h 534874"/>
              <a:gd name="connsiteX3" fmla="*/ 66688 w 80607"/>
              <a:gd name="connsiteY3" fmla="*/ 244138 h 534874"/>
              <a:gd name="connsiteX4" fmla="*/ 13 w 80607"/>
              <a:gd name="connsiteY4" fmla="*/ 142538 h 534874"/>
              <a:gd name="connsiteX5" fmla="*/ 73038 w 80607"/>
              <a:gd name="connsiteY5" fmla="*/ 201276 h 534874"/>
              <a:gd name="connsiteX6" fmla="*/ 77801 w 80607"/>
              <a:gd name="connsiteY6" fmla="*/ 7601 h 53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07" h="534874">
                <a:moveTo>
                  <a:pt x="77801" y="7601"/>
                </a:moveTo>
                <a:cubicBezTo>
                  <a:pt x="76743" y="59195"/>
                  <a:pt x="71450" y="439930"/>
                  <a:pt x="66688" y="510838"/>
                </a:cubicBezTo>
                <a:cubicBezTo>
                  <a:pt x="61926" y="581746"/>
                  <a:pt x="49226" y="477501"/>
                  <a:pt x="49226" y="433051"/>
                </a:cubicBezTo>
                <a:cubicBezTo>
                  <a:pt x="49226" y="388601"/>
                  <a:pt x="74890" y="292557"/>
                  <a:pt x="66688" y="244138"/>
                </a:cubicBezTo>
                <a:cubicBezTo>
                  <a:pt x="58486" y="195719"/>
                  <a:pt x="-1045" y="149682"/>
                  <a:pt x="13" y="142538"/>
                </a:cubicBezTo>
                <a:cubicBezTo>
                  <a:pt x="1071" y="135394"/>
                  <a:pt x="60338" y="219268"/>
                  <a:pt x="73038" y="201276"/>
                </a:cubicBezTo>
                <a:cubicBezTo>
                  <a:pt x="85738" y="183284"/>
                  <a:pt x="78859" y="-43993"/>
                  <a:pt x="77801" y="7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: 図形 1618">
            <a:extLst>
              <a:ext uri="{FF2B5EF4-FFF2-40B4-BE49-F238E27FC236}">
                <a16:creationId xmlns:a16="http://schemas.microsoft.com/office/drawing/2014/main" id="{78BD722C-971F-4AAB-A227-6D0342458E94}"/>
              </a:ext>
            </a:extLst>
          </p:cNvPr>
          <p:cNvSpPr/>
          <p:nvPr/>
        </p:nvSpPr>
        <p:spPr>
          <a:xfrm>
            <a:off x="2908181" y="7456476"/>
            <a:ext cx="78515" cy="566903"/>
          </a:xfrm>
          <a:custGeom>
            <a:avLst/>
            <a:gdLst>
              <a:gd name="connsiteX0" fmla="*/ 77907 w 78515"/>
              <a:gd name="connsiteY0" fmla="*/ 12 h 566903"/>
              <a:gd name="connsiteX1" fmla="*/ 66794 w 78515"/>
              <a:gd name="connsiteY1" fmla="*/ 354024 h 566903"/>
              <a:gd name="connsiteX2" fmla="*/ 1707 w 78515"/>
              <a:gd name="connsiteY2" fmla="*/ 563574 h 566903"/>
              <a:gd name="connsiteX3" fmla="*/ 22344 w 78515"/>
              <a:gd name="connsiteY3" fmla="*/ 474674 h 566903"/>
              <a:gd name="connsiteX4" fmla="*/ 58857 w 78515"/>
              <a:gd name="connsiteY4" fmla="*/ 366724 h 566903"/>
              <a:gd name="connsiteX5" fmla="*/ 77907 w 78515"/>
              <a:gd name="connsiteY5" fmla="*/ 12 h 56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15" h="566903">
                <a:moveTo>
                  <a:pt x="77907" y="12"/>
                </a:moveTo>
                <a:cubicBezTo>
                  <a:pt x="79230" y="-2105"/>
                  <a:pt x="79494" y="260097"/>
                  <a:pt x="66794" y="354024"/>
                </a:cubicBezTo>
                <a:cubicBezTo>
                  <a:pt x="54094" y="447951"/>
                  <a:pt x="9115" y="543466"/>
                  <a:pt x="1707" y="563574"/>
                </a:cubicBezTo>
                <a:cubicBezTo>
                  <a:pt x="-5701" y="583682"/>
                  <a:pt x="12819" y="507482"/>
                  <a:pt x="22344" y="474674"/>
                </a:cubicBezTo>
                <a:cubicBezTo>
                  <a:pt x="31869" y="441866"/>
                  <a:pt x="48274" y="440543"/>
                  <a:pt x="58857" y="366724"/>
                </a:cubicBezTo>
                <a:cubicBezTo>
                  <a:pt x="69440" y="292905"/>
                  <a:pt x="76584" y="2129"/>
                  <a:pt x="7790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: 図形 1619">
            <a:extLst>
              <a:ext uri="{FF2B5EF4-FFF2-40B4-BE49-F238E27FC236}">
                <a16:creationId xmlns:a16="http://schemas.microsoft.com/office/drawing/2014/main" id="{968899EE-3C60-4E85-8880-2DEE8D775388}"/>
              </a:ext>
            </a:extLst>
          </p:cNvPr>
          <p:cNvSpPr/>
          <p:nvPr/>
        </p:nvSpPr>
        <p:spPr>
          <a:xfrm>
            <a:off x="3459863" y="7256225"/>
            <a:ext cx="221637" cy="495863"/>
          </a:xfrm>
          <a:custGeom>
            <a:avLst/>
            <a:gdLst>
              <a:gd name="connsiteX0" fmla="*/ 221550 w 221637"/>
              <a:gd name="connsiteY0" fmla="*/ 238 h 495863"/>
              <a:gd name="connsiteX1" fmla="*/ 181862 w 221637"/>
              <a:gd name="connsiteY1" fmla="*/ 295513 h 495863"/>
              <a:gd name="connsiteX2" fmla="*/ 140587 w 221637"/>
              <a:gd name="connsiteY2" fmla="*/ 290750 h 495863"/>
              <a:gd name="connsiteX3" fmla="*/ 126300 w 221637"/>
              <a:gd name="connsiteY3" fmla="*/ 409813 h 495863"/>
              <a:gd name="connsiteX4" fmla="*/ 887 w 221637"/>
              <a:gd name="connsiteY4" fmla="*/ 493950 h 495863"/>
              <a:gd name="connsiteX5" fmla="*/ 72325 w 221637"/>
              <a:gd name="connsiteY5" fmla="*/ 460613 h 495863"/>
              <a:gd name="connsiteX6" fmla="*/ 112012 w 221637"/>
              <a:gd name="connsiteY6" fmla="*/ 370125 h 495863"/>
              <a:gd name="connsiteX7" fmla="*/ 150112 w 221637"/>
              <a:gd name="connsiteY7" fmla="*/ 309800 h 495863"/>
              <a:gd name="connsiteX8" fmla="*/ 170750 w 221637"/>
              <a:gd name="connsiteY8" fmla="*/ 246300 h 495863"/>
              <a:gd name="connsiteX9" fmla="*/ 221550 w 221637"/>
              <a:gd name="connsiteY9" fmla="*/ 238 h 49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637" h="495863">
                <a:moveTo>
                  <a:pt x="221550" y="238"/>
                </a:moveTo>
                <a:cubicBezTo>
                  <a:pt x="223402" y="8440"/>
                  <a:pt x="195356" y="247094"/>
                  <a:pt x="181862" y="295513"/>
                </a:cubicBezTo>
                <a:cubicBezTo>
                  <a:pt x="168368" y="343932"/>
                  <a:pt x="149847" y="271700"/>
                  <a:pt x="140587" y="290750"/>
                </a:cubicBezTo>
                <a:cubicBezTo>
                  <a:pt x="131327" y="309800"/>
                  <a:pt x="149583" y="375946"/>
                  <a:pt x="126300" y="409813"/>
                </a:cubicBezTo>
                <a:cubicBezTo>
                  <a:pt x="103017" y="443680"/>
                  <a:pt x="9883" y="485483"/>
                  <a:pt x="887" y="493950"/>
                </a:cubicBezTo>
                <a:cubicBezTo>
                  <a:pt x="-8109" y="502417"/>
                  <a:pt x="53804" y="481250"/>
                  <a:pt x="72325" y="460613"/>
                </a:cubicBezTo>
                <a:cubicBezTo>
                  <a:pt x="90846" y="439976"/>
                  <a:pt x="99048" y="395260"/>
                  <a:pt x="112012" y="370125"/>
                </a:cubicBezTo>
                <a:cubicBezTo>
                  <a:pt x="124976" y="344990"/>
                  <a:pt x="140322" y="330438"/>
                  <a:pt x="150112" y="309800"/>
                </a:cubicBezTo>
                <a:cubicBezTo>
                  <a:pt x="159902" y="289162"/>
                  <a:pt x="162283" y="294719"/>
                  <a:pt x="170750" y="246300"/>
                </a:cubicBezTo>
                <a:cubicBezTo>
                  <a:pt x="179217" y="197881"/>
                  <a:pt x="219698" y="-7964"/>
                  <a:pt x="221550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: 図形 1620">
            <a:extLst>
              <a:ext uri="{FF2B5EF4-FFF2-40B4-BE49-F238E27FC236}">
                <a16:creationId xmlns:a16="http://schemas.microsoft.com/office/drawing/2014/main" id="{3A1D0DA0-3D8F-488B-B6D1-C42D968E5A86}"/>
              </a:ext>
            </a:extLst>
          </p:cNvPr>
          <p:cNvSpPr/>
          <p:nvPr/>
        </p:nvSpPr>
        <p:spPr>
          <a:xfrm>
            <a:off x="2805891" y="7578724"/>
            <a:ext cx="76601" cy="810503"/>
          </a:xfrm>
          <a:custGeom>
            <a:avLst/>
            <a:gdLst>
              <a:gd name="connsiteX0" fmla="*/ 67484 w 76601"/>
              <a:gd name="connsiteY0" fmla="*/ 1 h 810503"/>
              <a:gd name="connsiteX1" fmla="*/ 73834 w 76601"/>
              <a:gd name="connsiteY1" fmla="*/ 536576 h 810503"/>
              <a:gd name="connsiteX2" fmla="*/ 18272 w 76601"/>
              <a:gd name="connsiteY2" fmla="*/ 684214 h 810503"/>
              <a:gd name="connsiteX3" fmla="*/ 2397 w 76601"/>
              <a:gd name="connsiteY3" fmla="*/ 808039 h 810503"/>
              <a:gd name="connsiteX4" fmla="*/ 2397 w 76601"/>
              <a:gd name="connsiteY4" fmla="*/ 757239 h 810503"/>
              <a:gd name="connsiteX5" fmla="*/ 24622 w 76601"/>
              <a:gd name="connsiteY5" fmla="*/ 642939 h 810503"/>
              <a:gd name="connsiteX6" fmla="*/ 61134 w 76601"/>
              <a:gd name="connsiteY6" fmla="*/ 530226 h 810503"/>
              <a:gd name="connsiteX7" fmla="*/ 67484 w 76601"/>
              <a:gd name="connsiteY7" fmla="*/ 1 h 810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601" h="810503">
                <a:moveTo>
                  <a:pt x="67484" y="1"/>
                </a:moveTo>
                <a:cubicBezTo>
                  <a:pt x="69601" y="1059"/>
                  <a:pt x="82036" y="422541"/>
                  <a:pt x="73834" y="536576"/>
                </a:cubicBezTo>
                <a:cubicBezTo>
                  <a:pt x="65632" y="650612"/>
                  <a:pt x="30178" y="638970"/>
                  <a:pt x="18272" y="684214"/>
                </a:cubicBezTo>
                <a:cubicBezTo>
                  <a:pt x="6366" y="729458"/>
                  <a:pt x="5043" y="795868"/>
                  <a:pt x="2397" y="808039"/>
                </a:cubicBezTo>
                <a:cubicBezTo>
                  <a:pt x="-249" y="820210"/>
                  <a:pt x="-1307" y="784756"/>
                  <a:pt x="2397" y="757239"/>
                </a:cubicBezTo>
                <a:cubicBezTo>
                  <a:pt x="6101" y="729722"/>
                  <a:pt x="14833" y="680774"/>
                  <a:pt x="24622" y="642939"/>
                </a:cubicBezTo>
                <a:cubicBezTo>
                  <a:pt x="34411" y="605104"/>
                  <a:pt x="55313" y="631297"/>
                  <a:pt x="61134" y="530226"/>
                </a:cubicBezTo>
                <a:cubicBezTo>
                  <a:pt x="66955" y="429155"/>
                  <a:pt x="65367" y="-1057"/>
                  <a:pt x="6748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: 図形 1621">
            <a:extLst>
              <a:ext uri="{FF2B5EF4-FFF2-40B4-BE49-F238E27FC236}">
                <a16:creationId xmlns:a16="http://schemas.microsoft.com/office/drawing/2014/main" id="{B51D8C52-039B-4349-8408-6D15A3E678BA}"/>
              </a:ext>
            </a:extLst>
          </p:cNvPr>
          <p:cNvSpPr/>
          <p:nvPr/>
        </p:nvSpPr>
        <p:spPr>
          <a:xfrm>
            <a:off x="2652056" y="7675560"/>
            <a:ext cx="156303" cy="552623"/>
          </a:xfrm>
          <a:custGeom>
            <a:avLst/>
            <a:gdLst>
              <a:gd name="connsiteX0" fmla="*/ 5419 w 156303"/>
              <a:gd name="connsiteY0" fmla="*/ 3 h 552623"/>
              <a:gd name="connsiteX1" fmla="*/ 3832 w 156303"/>
              <a:gd name="connsiteY1" fmla="*/ 306390 h 552623"/>
              <a:gd name="connsiteX2" fmla="*/ 53044 w 156303"/>
              <a:gd name="connsiteY2" fmla="*/ 392115 h 552623"/>
              <a:gd name="connsiteX3" fmla="*/ 110194 w 156303"/>
              <a:gd name="connsiteY3" fmla="*/ 514353 h 552623"/>
              <a:gd name="connsiteX4" fmla="*/ 156232 w 156303"/>
              <a:gd name="connsiteY4" fmla="*/ 552453 h 552623"/>
              <a:gd name="connsiteX5" fmla="*/ 118132 w 156303"/>
              <a:gd name="connsiteY5" fmla="*/ 503240 h 552623"/>
              <a:gd name="connsiteX6" fmla="*/ 22882 w 156303"/>
              <a:gd name="connsiteY6" fmla="*/ 312740 h 552623"/>
              <a:gd name="connsiteX7" fmla="*/ 5419 w 156303"/>
              <a:gd name="connsiteY7" fmla="*/ 3 h 55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303" h="552623">
                <a:moveTo>
                  <a:pt x="5419" y="3"/>
                </a:moveTo>
                <a:cubicBezTo>
                  <a:pt x="2244" y="-1055"/>
                  <a:pt x="-4105" y="241038"/>
                  <a:pt x="3832" y="306390"/>
                </a:cubicBezTo>
                <a:cubicBezTo>
                  <a:pt x="11769" y="371742"/>
                  <a:pt x="35317" y="357455"/>
                  <a:pt x="53044" y="392115"/>
                </a:cubicBezTo>
                <a:cubicBezTo>
                  <a:pt x="70771" y="426775"/>
                  <a:pt x="92996" y="487630"/>
                  <a:pt x="110194" y="514353"/>
                </a:cubicBezTo>
                <a:cubicBezTo>
                  <a:pt x="127392" y="541076"/>
                  <a:pt x="154909" y="554305"/>
                  <a:pt x="156232" y="552453"/>
                </a:cubicBezTo>
                <a:cubicBezTo>
                  <a:pt x="157555" y="550601"/>
                  <a:pt x="140357" y="543192"/>
                  <a:pt x="118132" y="503240"/>
                </a:cubicBezTo>
                <a:cubicBezTo>
                  <a:pt x="95907" y="463288"/>
                  <a:pt x="43255" y="394761"/>
                  <a:pt x="22882" y="312740"/>
                </a:cubicBezTo>
                <a:cubicBezTo>
                  <a:pt x="2509" y="230719"/>
                  <a:pt x="8594" y="1061"/>
                  <a:pt x="541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: 図形 1622">
            <a:extLst>
              <a:ext uri="{FF2B5EF4-FFF2-40B4-BE49-F238E27FC236}">
                <a16:creationId xmlns:a16="http://schemas.microsoft.com/office/drawing/2014/main" id="{A71EE6DF-4E6E-42BB-A932-1503D77847E7}"/>
              </a:ext>
            </a:extLst>
          </p:cNvPr>
          <p:cNvSpPr/>
          <p:nvPr/>
        </p:nvSpPr>
        <p:spPr>
          <a:xfrm>
            <a:off x="2751135" y="8372004"/>
            <a:ext cx="169127" cy="402007"/>
          </a:xfrm>
          <a:custGeom>
            <a:avLst/>
            <a:gdLst>
              <a:gd name="connsiteX0" fmla="*/ 3 w 169127"/>
              <a:gd name="connsiteY0" fmla="*/ 46509 h 402007"/>
              <a:gd name="connsiteX1" fmla="*/ 150815 w 169127"/>
              <a:gd name="connsiteY1" fmla="*/ 471 h 402007"/>
              <a:gd name="connsiteX2" fmla="*/ 122240 w 169127"/>
              <a:gd name="connsiteY2" fmla="*/ 81434 h 402007"/>
              <a:gd name="connsiteX3" fmla="*/ 31753 w 169127"/>
              <a:gd name="connsiteY3" fmla="*/ 256059 h 402007"/>
              <a:gd name="connsiteX4" fmla="*/ 3178 w 169127"/>
              <a:gd name="connsiteY4" fmla="*/ 400521 h 402007"/>
              <a:gd name="connsiteX5" fmla="*/ 20640 w 169127"/>
              <a:gd name="connsiteY5" fmla="*/ 314796 h 402007"/>
              <a:gd name="connsiteX6" fmla="*/ 142878 w 169127"/>
              <a:gd name="connsiteY6" fmla="*/ 65559 h 402007"/>
              <a:gd name="connsiteX7" fmla="*/ 155578 w 169127"/>
              <a:gd name="connsiteY7" fmla="*/ 11584 h 402007"/>
              <a:gd name="connsiteX8" fmla="*/ 3 w 169127"/>
              <a:gd name="connsiteY8" fmla="*/ 46509 h 40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127" h="402007">
                <a:moveTo>
                  <a:pt x="3" y="46509"/>
                </a:moveTo>
                <a:cubicBezTo>
                  <a:pt x="-791" y="44657"/>
                  <a:pt x="130442" y="-5350"/>
                  <a:pt x="150815" y="471"/>
                </a:cubicBezTo>
                <a:cubicBezTo>
                  <a:pt x="171188" y="6292"/>
                  <a:pt x="142084" y="38836"/>
                  <a:pt x="122240" y="81434"/>
                </a:cubicBezTo>
                <a:cubicBezTo>
                  <a:pt x="102396" y="124032"/>
                  <a:pt x="51597" y="202878"/>
                  <a:pt x="31753" y="256059"/>
                </a:cubicBezTo>
                <a:cubicBezTo>
                  <a:pt x="11909" y="309240"/>
                  <a:pt x="5030" y="390732"/>
                  <a:pt x="3178" y="400521"/>
                </a:cubicBezTo>
                <a:cubicBezTo>
                  <a:pt x="1326" y="410310"/>
                  <a:pt x="-2643" y="370623"/>
                  <a:pt x="20640" y="314796"/>
                </a:cubicBezTo>
                <a:cubicBezTo>
                  <a:pt x="43923" y="258969"/>
                  <a:pt x="120388" y="116094"/>
                  <a:pt x="142878" y="65559"/>
                </a:cubicBezTo>
                <a:cubicBezTo>
                  <a:pt x="165368" y="15024"/>
                  <a:pt x="182036" y="14759"/>
                  <a:pt x="155578" y="11584"/>
                </a:cubicBezTo>
                <a:cubicBezTo>
                  <a:pt x="129120" y="8409"/>
                  <a:pt x="797" y="48361"/>
                  <a:pt x="3" y="46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: 図形 1623">
            <a:extLst>
              <a:ext uri="{FF2B5EF4-FFF2-40B4-BE49-F238E27FC236}">
                <a16:creationId xmlns:a16="http://schemas.microsoft.com/office/drawing/2014/main" id="{B641FDD6-6221-4702-AC40-9F446C51D103}"/>
              </a:ext>
            </a:extLst>
          </p:cNvPr>
          <p:cNvSpPr/>
          <p:nvPr/>
        </p:nvSpPr>
        <p:spPr>
          <a:xfrm>
            <a:off x="4302966" y="4363807"/>
            <a:ext cx="83299" cy="139997"/>
          </a:xfrm>
          <a:custGeom>
            <a:avLst/>
            <a:gdLst>
              <a:gd name="connsiteX0" fmla="*/ 83297 w 83299"/>
              <a:gd name="connsiteY0" fmla="*/ 231 h 139997"/>
              <a:gd name="connsiteX1" fmla="*/ 2334 w 83299"/>
              <a:gd name="connsiteY1" fmla="*/ 47856 h 139997"/>
              <a:gd name="connsiteX2" fmla="*/ 26147 w 83299"/>
              <a:gd name="connsiteY2" fmla="*/ 57381 h 139997"/>
              <a:gd name="connsiteX3" fmla="*/ 70597 w 83299"/>
              <a:gd name="connsiteY3" fmla="*/ 139931 h 139997"/>
              <a:gd name="connsiteX4" fmla="*/ 5509 w 83299"/>
              <a:gd name="connsiteY4" fmla="*/ 70081 h 139997"/>
              <a:gd name="connsiteX5" fmla="*/ 83297 w 83299"/>
              <a:gd name="connsiteY5" fmla="*/ 231 h 13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99" h="139997">
                <a:moveTo>
                  <a:pt x="83297" y="231"/>
                </a:moveTo>
                <a:cubicBezTo>
                  <a:pt x="82768" y="-3473"/>
                  <a:pt x="11859" y="38331"/>
                  <a:pt x="2334" y="47856"/>
                </a:cubicBezTo>
                <a:cubicBezTo>
                  <a:pt x="-7191" y="57381"/>
                  <a:pt x="14770" y="42035"/>
                  <a:pt x="26147" y="57381"/>
                </a:cubicBezTo>
                <a:cubicBezTo>
                  <a:pt x="37524" y="72727"/>
                  <a:pt x="74037" y="137814"/>
                  <a:pt x="70597" y="139931"/>
                </a:cubicBezTo>
                <a:cubicBezTo>
                  <a:pt x="67157" y="142048"/>
                  <a:pt x="5509" y="93364"/>
                  <a:pt x="5509" y="70081"/>
                </a:cubicBezTo>
                <a:cubicBezTo>
                  <a:pt x="5509" y="46798"/>
                  <a:pt x="83826" y="3935"/>
                  <a:pt x="83297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: 図形 1624">
            <a:extLst>
              <a:ext uri="{FF2B5EF4-FFF2-40B4-BE49-F238E27FC236}">
                <a16:creationId xmlns:a16="http://schemas.microsoft.com/office/drawing/2014/main" id="{1860B905-8EB7-4E18-B0F2-A71AEDE20F10}"/>
              </a:ext>
            </a:extLst>
          </p:cNvPr>
          <p:cNvSpPr/>
          <p:nvPr/>
        </p:nvSpPr>
        <p:spPr>
          <a:xfrm>
            <a:off x="4568204" y="4690911"/>
            <a:ext cx="138736" cy="236423"/>
          </a:xfrm>
          <a:custGeom>
            <a:avLst/>
            <a:gdLst>
              <a:gd name="connsiteX0" fmla="*/ 138734 w 138736"/>
              <a:gd name="connsiteY0" fmla="*/ 152 h 236423"/>
              <a:gd name="connsiteX1" fmla="*/ 37134 w 138736"/>
              <a:gd name="connsiteY1" fmla="*/ 181127 h 236423"/>
              <a:gd name="connsiteX2" fmla="*/ 2209 w 138736"/>
              <a:gd name="connsiteY2" fmla="*/ 231927 h 236423"/>
              <a:gd name="connsiteX3" fmla="*/ 92696 w 138736"/>
              <a:gd name="connsiteY3" fmla="*/ 231927 h 236423"/>
              <a:gd name="connsiteX4" fmla="*/ 40309 w 138736"/>
              <a:gd name="connsiteY4" fmla="*/ 214464 h 236423"/>
              <a:gd name="connsiteX5" fmla="*/ 138734 w 138736"/>
              <a:gd name="connsiteY5" fmla="*/ 152 h 23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36" h="236423">
                <a:moveTo>
                  <a:pt x="138734" y="152"/>
                </a:moveTo>
                <a:cubicBezTo>
                  <a:pt x="138205" y="-5404"/>
                  <a:pt x="59888" y="142498"/>
                  <a:pt x="37134" y="181127"/>
                </a:cubicBezTo>
                <a:cubicBezTo>
                  <a:pt x="14380" y="219756"/>
                  <a:pt x="-7051" y="223460"/>
                  <a:pt x="2209" y="231927"/>
                </a:cubicBezTo>
                <a:cubicBezTo>
                  <a:pt x="11469" y="240394"/>
                  <a:pt x="86346" y="234837"/>
                  <a:pt x="92696" y="231927"/>
                </a:cubicBezTo>
                <a:cubicBezTo>
                  <a:pt x="99046" y="229017"/>
                  <a:pt x="34488" y="250183"/>
                  <a:pt x="40309" y="214464"/>
                </a:cubicBezTo>
                <a:cubicBezTo>
                  <a:pt x="46130" y="178745"/>
                  <a:pt x="139263" y="5708"/>
                  <a:pt x="138734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: 図形 1625">
            <a:extLst>
              <a:ext uri="{FF2B5EF4-FFF2-40B4-BE49-F238E27FC236}">
                <a16:creationId xmlns:a16="http://schemas.microsoft.com/office/drawing/2014/main" id="{74ED5B09-EA46-46B3-B6EC-D40129B4DD12}"/>
              </a:ext>
            </a:extLst>
          </p:cNvPr>
          <p:cNvSpPr/>
          <p:nvPr/>
        </p:nvSpPr>
        <p:spPr>
          <a:xfrm>
            <a:off x="4419119" y="5006966"/>
            <a:ext cx="157648" cy="252426"/>
          </a:xfrm>
          <a:custGeom>
            <a:avLst/>
            <a:gdLst>
              <a:gd name="connsiteX0" fmla="*/ 86206 w 157648"/>
              <a:gd name="connsiteY0" fmla="*/ 9 h 252426"/>
              <a:gd name="connsiteX1" fmla="*/ 157644 w 157648"/>
              <a:gd name="connsiteY1" fmla="*/ 77797 h 252426"/>
              <a:gd name="connsiteX2" fmla="*/ 89381 w 157648"/>
              <a:gd name="connsiteY2" fmla="*/ 115897 h 252426"/>
              <a:gd name="connsiteX3" fmla="*/ 21119 w 157648"/>
              <a:gd name="connsiteY3" fmla="*/ 188922 h 252426"/>
              <a:gd name="connsiteX4" fmla="*/ 481 w 157648"/>
              <a:gd name="connsiteY4" fmla="*/ 252422 h 252426"/>
              <a:gd name="connsiteX5" fmla="*/ 6831 w 157648"/>
              <a:gd name="connsiteY5" fmla="*/ 192097 h 252426"/>
              <a:gd name="connsiteX6" fmla="*/ 10006 w 157648"/>
              <a:gd name="connsiteY6" fmla="*/ 165109 h 252426"/>
              <a:gd name="connsiteX7" fmla="*/ 132244 w 157648"/>
              <a:gd name="connsiteY7" fmla="*/ 73034 h 252426"/>
              <a:gd name="connsiteX8" fmla="*/ 86206 w 157648"/>
              <a:gd name="connsiteY8" fmla="*/ 9 h 2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648" h="252426">
                <a:moveTo>
                  <a:pt x="86206" y="9"/>
                </a:moveTo>
                <a:cubicBezTo>
                  <a:pt x="90439" y="803"/>
                  <a:pt x="157115" y="58482"/>
                  <a:pt x="157644" y="77797"/>
                </a:cubicBezTo>
                <a:cubicBezTo>
                  <a:pt x="158173" y="97112"/>
                  <a:pt x="112135" y="97376"/>
                  <a:pt x="89381" y="115897"/>
                </a:cubicBezTo>
                <a:cubicBezTo>
                  <a:pt x="66627" y="134418"/>
                  <a:pt x="35936" y="166168"/>
                  <a:pt x="21119" y="188922"/>
                </a:cubicBezTo>
                <a:cubicBezTo>
                  <a:pt x="6302" y="211676"/>
                  <a:pt x="2862" y="251893"/>
                  <a:pt x="481" y="252422"/>
                </a:cubicBezTo>
                <a:cubicBezTo>
                  <a:pt x="-1900" y="252951"/>
                  <a:pt x="5244" y="206649"/>
                  <a:pt x="6831" y="192097"/>
                </a:cubicBezTo>
                <a:cubicBezTo>
                  <a:pt x="8418" y="177545"/>
                  <a:pt x="-10896" y="184953"/>
                  <a:pt x="10006" y="165109"/>
                </a:cubicBezTo>
                <a:cubicBezTo>
                  <a:pt x="30908" y="145265"/>
                  <a:pt x="117957" y="96846"/>
                  <a:pt x="132244" y="73034"/>
                </a:cubicBezTo>
                <a:cubicBezTo>
                  <a:pt x="146531" y="49222"/>
                  <a:pt x="81973" y="-785"/>
                  <a:pt x="86206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: 図形 1626">
            <a:extLst>
              <a:ext uri="{FF2B5EF4-FFF2-40B4-BE49-F238E27FC236}">
                <a16:creationId xmlns:a16="http://schemas.microsoft.com/office/drawing/2014/main" id="{4587B16B-2AF2-46A9-8CAA-352104EC4A20}"/>
              </a:ext>
            </a:extLst>
          </p:cNvPr>
          <p:cNvSpPr/>
          <p:nvPr/>
        </p:nvSpPr>
        <p:spPr>
          <a:xfrm>
            <a:off x="4455248" y="5096433"/>
            <a:ext cx="215720" cy="148978"/>
          </a:xfrm>
          <a:custGeom>
            <a:avLst/>
            <a:gdLst>
              <a:gd name="connsiteX0" fmla="*/ 215177 w 215720"/>
              <a:gd name="connsiteY0" fmla="*/ 1030 h 148978"/>
              <a:gd name="connsiteX1" fmla="*/ 116752 w 215720"/>
              <a:gd name="connsiteY1" fmla="*/ 35955 h 148978"/>
              <a:gd name="connsiteX2" fmla="*/ 865 w 215720"/>
              <a:gd name="connsiteY2" fmla="*/ 148667 h 148978"/>
              <a:gd name="connsiteX3" fmla="*/ 72302 w 215720"/>
              <a:gd name="connsiteY3" fmla="*/ 67705 h 148978"/>
              <a:gd name="connsiteX4" fmla="*/ 215177 w 215720"/>
              <a:gd name="connsiteY4" fmla="*/ 1030 h 14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20" h="148978">
                <a:moveTo>
                  <a:pt x="215177" y="1030"/>
                </a:moveTo>
                <a:cubicBezTo>
                  <a:pt x="222585" y="-4262"/>
                  <a:pt x="152471" y="11349"/>
                  <a:pt x="116752" y="35955"/>
                </a:cubicBezTo>
                <a:cubicBezTo>
                  <a:pt x="81033" y="60561"/>
                  <a:pt x="8273" y="143375"/>
                  <a:pt x="865" y="148667"/>
                </a:cubicBezTo>
                <a:cubicBezTo>
                  <a:pt x="-6543" y="153959"/>
                  <a:pt x="34996" y="90459"/>
                  <a:pt x="72302" y="67705"/>
                </a:cubicBezTo>
                <a:cubicBezTo>
                  <a:pt x="109608" y="44951"/>
                  <a:pt x="207769" y="6322"/>
                  <a:pt x="215177" y="1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: 図形 1627">
            <a:extLst>
              <a:ext uri="{FF2B5EF4-FFF2-40B4-BE49-F238E27FC236}">
                <a16:creationId xmlns:a16="http://schemas.microsoft.com/office/drawing/2014/main" id="{A603B110-9A40-49CE-8553-778A7EDA6EE2}"/>
              </a:ext>
            </a:extLst>
          </p:cNvPr>
          <p:cNvSpPr/>
          <p:nvPr/>
        </p:nvSpPr>
        <p:spPr>
          <a:xfrm>
            <a:off x="4395847" y="5072653"/>
            <a:ext cx="262019" cy="203903"/>
          </a:xfrm>
          <a:custGeom>
            <a:avLst/>
            <a:gdLst>
              <a:gd name="connsiteX0" fmla="*/ 96778 w 262019"/>
              <a:gd name="connsiteY0" fmla="*/ 997 h 203903"/>
              <a:gd name="connsiteX1" fmla="*/ 15816 w 262019"/>
              <a:gd name="connsiteY1" fmla="*/ 66085 h 203903"/>
              <a:gd name="connsiteX2" fmla="*/ 1528 w 262019"/>
              <a:gd name="connsiteY2" fmla="*/ 139110 h 203903"/>
              <a:gd name="connsiteX3" fmla="*/ 4703 w 262019"/>
              <a:gd name="connsiteY3" fmla="*/ 199435 h 203903"/>
              <a:gd name="connsiteX4" fmla="*/ 39628 w 262019"/>
              <a:gd name="connsiteY4" fmla="*/ 199435 h 203903"/>
              <a:gd name="connsiteX5" fmla="*/ 261878 w 262019"/>
              <a:gd name="connsiteY5" fmla="*/ 201022 h 203903"/>
              <a:gd name="connsiteX6" fmla="*/ 76141 w 262019"/>
              <a:gd name="connsiteY6" fmla="*/ 194672 h 203903"/>
              <a:gd name="connsiteX7" fmla="*/ 18991 w 262019"/>
              <a:gd name="connsiteY7" fmla="*/ 189910 h 203903"/>
              <a:gd name="connsiteX8" fmla="*/ 11053 w 262019"/>
              <a:gd name="connsiteY8" fmla="*/ 118472 h 203903"/>
              <a:gd name="connsiteX9" fmla="*/ 96778 w 262019"/>
              <a:gd name="connsiteY9" fmla="*/ 997 h 20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019" h="203903">
                <a:moveTo>
                  <a:pt x="96778" y="997"/>
                </a:moveTo>
                <a:cubicBezTo>
                  <a:pt x="97572" y="-7734"/>
                  <a:pt x="31691" y="43066"/>
                  <a:pt x="15816" y="66085"/>
                </a:cubicBezTo>
                <a:cubicBezTo>
                  <a:pt x="-59" y="89104"/>
                  <a:pt x="3380" y="116885"/>
                  <a:pt x="1528" y="139110"/>
                </a:cubicBezTo>
                <a:cubicBezTo>
                  <a:pt x="-324" y="161335"/>
                  <a:pt x="-1647" y="189381"/>
                  <a:pt x="4703" y="199435"/>
                </a:cubicBezTo>
                <a:cubicBezTo>
                  <a:pt x="11053" y="209489"/>
                  <a:pt x="39628" y="199435"/>
                  <a:pt x="39628" y="199435"/>
                </a:cubicBezTo>
                <a:lnTo>
                  <a:pt x="261878" y="201022"/>
                </a:lnTo>
                <a:cubicBezTo>
                  <a:pt x="267964" y="200228"/>
                  <a:pt x="76141" y="194672"/>
                  <a:pt x="76141" y="194672"/>
                </a:cubicBezTo>
                <a:cubicBezTo>
                  <a:pt x="35660" y="192820"/>
                  <a:pt x="29839" y="202610"/>
                  <a:pt x="18991" y="189910"/>
                </a:cubicBezTo>
                <a:cubicBezTo>
                  <a:pt x="8143" y="177210"/>
                  <a:pt x="999" y="147047"/>
                  <a:pt x="11053" y="118472"/>
                </a:cubicBezTo>
                <a:cubicBezTo>
                  <a:pt x="21107" y="89897"/>
                  <a:pt x="95984" y="9728"/>
                  <a:pt x="96778" y="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: 図形 1628">
            <a:extLst>
              <a:ext uri="{FF2B5EF4-FFF2-40B4-BE49-F238E27FC236}">
                <a16:creationId xmlns:a16="http://schemas.microsoft.com/office/drawing/2014/main" id="{78A0C7E2-4FB0-4DED-B00C-9129707EE2C3}"/>
              </a:ext>
            </a:extLst>
          </p:cNvPr>
          <p:cNvSpPr/>
          <p:nvPr/>
        </p:nvSpPr>
        <p:spPr>
          <a:xfrm>
            <a:off x="4000468" y="5382660"/>
            <a:ext cx="115315" cy="130822"/>
          </a:xfrm>
          <a:custGeom>
            <a:avLst/>
            <a:gdLst>
              <a:gd name="connsiteX0" fmla="*/ 114332 w 115315"/>
              <a:gd name="connsiteY0" fmla="*/ 553 h 130822"/>
              <a:gd name="connsiteX1" fmla="*/ 32 w 115315"/>
              <a:gd name="connsiteY1" fmla="*/ 129140 h 130822"/>
              <a:gd name="connsiteX2" fmla="*/ 101632 w 115315"/>
              <a:gd name="connsiteY2" fmla="*/ 70403 h 130822"/>
              <a:gd name="connsiteX3" fmla="*/ 19082 w 115315"/>
              <a:gd name="connsiteY3" fmla="*/ 130728 h 130822"/>
              <a:gd name="connsiteX4" fmla="*/ 54007 w 115315"/>
              <a:gd name="connsiteY4" fmla="*/ 83103 h 130822"/>
              <a:gd name="connsiteX5" fmla="*/ 114332 w 115315"/>
              <a:gd name="connsiteY5" fmla="*/ 553 h 13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315" h="130822">
                <a:moveTo>
                  <a:pt x="114332" y="553"/>
                </a:moveTo>
                <a:cubicBezTo>
                  <a:pt x="105336" y="8226"/>
                  <a:pt x="2149" y="117498"/>
                  <a:pt x="32" y="129140"/>
                </a:cubicBezTo>
                <a:cubicBezTo>
                  <a:pt x="-2085" y="140782"/>
                  <a:pt x="98457" y="70138"/>
                  <a:pt x="101632" y="70403"/>
                </a:cubicBezTo>
                <a:cubicBezTo>
                  <a:pt x="104807" y="70668"/>
                  <a:pt x="27019" y="128611"/>
                  <a:pt x="19082" y="130728"/>
                </a:cubicBezTo>
                <a:cubicBezTo>
                  <a:pt x="11145" y="132845"/>
                  <a:pt x="39984" y="98978"/>
                  <a:pt x="54007" y="83103"/>
                </a:cubicBezTo>
                <a:cubicBezTo>
                  <a:pt x="68030" y="67228"/>
                  <a:pt x="123328" y="-7120"/>
                  <a:pt x="114332" y="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: 図形 1629">
            <a:extLst>
              <a:ext uri="{FF2B5EF4-FFF2-40B4-BE49-F238E27FC236}">
                <a16:creationId xmlns:a16="http://schemas.microsoft.com/office/drawing/2014/main" id="{508231B2-5D1A-4FA6-AEDC-04190F9B441C}"/>
              </a:ext>
            </a:extLst>
          </p:cNvPr>
          <p:cNvSpPr/>
          <p:nvPr/>
        </p:nvSpPr>
        <p:spPr>
          <a:xfrm>
            <a:off x="4375222" y="5754335"/>
            <a:ext cx="324239" cy="35391"/>
          </a:xfrm>
          <a:custGeom>
            <a:avLst/>
            <a:gdLst>
              <a:gd name="connsiteX0" fmla="*/ 1516 w 324239"/>
              <a:gd name="connsiteY0" fmla="*/ 353 h 35391"/>
              <a:gd name="connsiteX1" fmla="*/ 317428 w 324239"/>
              <a:gd name="connsiteY1" fmla="*/ 11465 h 35391"/>
              <a:gd name="connsiteX2" fmla="*/ 214241 w 324239"/>
              <a:gd name="connsiteY2" fmla="*/ 19403 h 35391"/>
              <a:gd name="connsiteX3" fmla="*/ 165028 w 324239"/>
              <a:gd name="connsiteY3" fmla="*/ 35278 h 35391"/>
              <a:gd name="connsiteX4" fmla="*/ 195191 w 324239"/>
              <a:gd name="connsiteY4" fmla="*/ 25753 h 35391"/>
              <a:gd name="connsiteX5" fmla="*/ 1516 w 324239"/>
              <a:gd name="connsiteY5" fmla="*/ 353 h 3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39" h="35391">
                <a:moveTo>
                  <a:pt x="1516" y="353"/>
                </a:moveTo>
                <a:cubicBezTo>
                  <a:pt x="21889" y="-2028"/>
                  <a:pt x="281974" y="8290"/>
                  <a:pt x="317428" y="11465"/>
                </a:cubicBezTo>
                <a:cubicBezTo>
                  <a:pt x="352882" y="14640"/>
                  <a:pt x="239641" y="15434"/>
                  <a:pt x="214241" y="19403"/>
                </a:cubicBezTo>
                <a:cubicBezTo>
                  <a:pt x="188841" y="23372"/>
                  <a:pt x="168203" y="34220"/>
                  <a:pt x="165028" y="35278"/>
                </a:cubicBezTo>
                <a:cubicBezTo>
                  <a:pt x="161853" y="36336"/>
                  <a:pt x="217945" y="29722"/>
                  <a:pt x="195191" y="25753"/>
                </a:cubicBezTo>
                <a:cubicBezTo>
                  <a:pt x="172437" y="21784"/>
                  <a:pt x="-18857" y="2734"/>
                  <a:pt x="1516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: 図形 1630">
            <a:extLst>
              <a:ext uri="{FF2B5EF4-FFF2-40B4-BE49-F238E27FC236}">
                <a16:creationId xmlns:a16="http://schemas.microsoft.com/office/drawing/2014/main" id="{8CDB81C9-D77A-490A-A8D2-A3424FDE75DD}"/>
              </a:ext>
            </a:extLst>
          </p:cNvPr>
          <p:cNvSpPr/>
          <p:nvPr/>
        </p:nvSpPr>
        <p:spPr>
          <a:xfrm>
            <a:off x="4356566" y="5842261"/>
            <a:ext cx="328390" cy="45778"/>
          </a:xfrm>
          <a:custGeom>
            <a:avLst/>
            <a:gdLst>
              <a:gd name="connsiteX0" fmla="*/ 1122 w 328390"/>
              <a:gd name="connsiteY0" fmla="*/ 45777 h 45778"/>
              <a:gd name="connsiteX1" fmla="*/ 320209 w 328390"/>
              <a:gd name="connsiteY1" fmla="*/ 4502 h 45778"/>
              <a:gd name="connsiteX2" fmla="*/ 217022 w 328390"/>
              <a:gd name="connsiteY2" fmla="*/ 6089 h 45778"/>
              <a:gd name="connsiteX3" fmla="*/ 1122 w 328390"/>
              <a:gd name="connsiteY3" fmla="*/ 45777 h 4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390" h="45778">
                <a:moveTo>
                  <a:pt x="1122" y="45777"/>
                </a:moveTo>
                <a:cubicBezTo>
                  <a:pt x="18320" y="45513"/>
                  <a:pt x="284226" y="11117"/>
                  <a:pt x="320209" y="4502"/>
                </a:cubicBezTo>
                <a:cubicBezTo>
                  <a:pt x="356192" y="-2113"/>
                  <a:pt x="264647" y="-1319"/>
                  <a:pt x="217022" y="6089"/>
                </a:cubicBezTo>
                <a:cubicBezTo>
                  <a:pt x="169397" y="13497"/>
                  <a:pt x="-16076" y="46041"/>
                  <a:pt x="1122" y="45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: 図形 1631">
            <a:extLst>
              <a:ext uri="{FF2B5EF4-FFF2-40B4-BE49-F238E27FC236}">
                <a16:creationId xmlns:a16="http://schemas.microsoft.com/office/drawing/2014/main" id="{262D6B31-D024-459D-9E38-3FFF2C98DDEB}"/>
              </a:ext>
            </a:extLst>
          </p:cNvPr>
          <p:cNvSpPr/>
          <p:nvPr/>
        </p:nvSpPr>
        <p:spPr>
          <a:xfrm>
            <a:off x="4363412" y="5997535"/>
            <a:ext cx="445971" cy="135045"/>
          </a:xfrm>
          <a:custGeom>
            <a:avLst/>
            <a:gdLst>
              <a:gd name="connsiteX0" fmla="*/ 626 w 445971"/>
              <a:gd name="connsiteY0" fmla="*/ 40 h 135045"/>
              <a:gd name="connsiteX1" fmla="*/ 260976 w 445971"/>
              <a:gd name="connsiteY1" fmla="*/ 107990 h 135045"/>
              <a:gd name="connsiteX2" fmla="*/ 405438 w 445971"/>
              <a:gd name="connsiteY2" fmla="*/ 103228 h 135045"/>
              <a:gd name="connsiteX3" fmla="*/ 443538 w 445971"/>
              <a:gd name="connsiteY3" fmla="*/ 134978 h 135045"/>
              <a:gd name="connsiteX4" fmla="*/ 351463 w 445971"/>
              <a:gd name="connsiteY4" fmla="*/ 111165 h 135045"/>
              <a:gd name="connsiteX5" fmla="*/ 192713 w 445971"/>
              <a:gd name="connsiteY5" fmla="*/ 95290 h 135045"/>
              <a:gd name="connsiteX6" fmla="*/ 626 w 445971"/>
              <a:gd name="connsiteY6" fmla="*/ 40 h 13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971" h="135045">
                <a:moveTo>
                  <a:pt x="626" y="40"/>
                </a:moveTo>
                <a:cubicBezTo>
                  <a:pt x="12003" y="2157"/>
                  <a:pt x="193507" y="90792"/>
                  <a:pt x="260976" y="107990"/>
                </a:cubicBezTo>
                <a:cubicBezTo>
                  <a:pt x="328445" y="125188"/>
                  <a:pt x="375011" y="98730"/>
                  <a:pt x="405438" y="103228"/>
                </a:cubicBezTo>
                <a:cubicBezTo>
                  <a:pt x="435865" y="107726"/>
                  <a:pt x="452534" y="133655"/>
                  <a:pt x="443538" y="134978"/>
                </a:cubicBezTo>
                <a:cubicBezTo>
                  <a:pt x="434542" y="136301"/>
                  <a:pt x="393267" y="117780"/>
                  <a:pt x="351463" y="111165"/>
                </a:cubicBezTo>
                <a:cubicBezTo>
                  <a:pt x="309659" y="104550"/>
                  <a:pt x="249598" y="111430"/>
                  <a:pt x="192713" y="95290"/>
                </a:cubicBezTo>
                <a:cubicBezTo>
                  <a:pt x="135828" y="79151"/>
                  <a:pt x="-10751" y="-2077"/>
                  <a:pt x="626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: 図形 1632">
            <a:extLst>
              <a:ext uri="{FF2B5EF4-FFF2-40B4-BE49-F238E27FC236}">
                <a16:creationId xmlns:a16="http://schemas.microsoft.com/office/drawing/2014/main" id="{4DE8DE34-143F-40B0-86F3-29C7257A3788}"/>
              </a:ext>
            </a:extLst>
          </p:cNvPr>
          <p:cNvSpPr/>
          <p:nvPr/>
        </p:nvSpPr>
        <p:spPr>
          <a:xfrm>
            <a:off x="4357650" y="6230883"/>
            <a:ext cx="493764" cy="85923"/>
          </a:xfrm>
          <a:custGeom>
            <a:avLst/>
            <a:gdLst>
              <a:gd name="connsiteX0" fmla="*/ 100050 w 493764"/>
              <a:gd name="connsiteY0" fmla="*/ 85780 h 85923"/>
              <a:gd name="connsiteX1" fmla="*/ 258800 w 493764"/>
              <a:gd name="connsiteY1" fmla="*/ 39742 h 85923"/>
              <a:gd name="connsiteX2" fmla="*/ 493750 w 493764"/>
              <a:gd name="connsiteY2" fmla="*/ 1642 h 85923"/>
              <a:gd name="connsiteX3" fmla="*/ 271500 w 493764"/>
              <a:gd name="connsiteY3" fmla="*/ 6405 h 85923"/>
              <a:gd name="connsiteX4" fmla="*/ 38 w 493764"/>
              <a:gd name="connsiteY4" fmla="*/ 19105 h 85923"/>
              <a:gd name="connsiteX5" fmla="*/ 290550 w 493764"/>
              <a:gd name="connsiteY5" fmla="*/ 23867 h 85923"/>
              <a:gd name="connsiteX6" fmla="*/ 100050 w 493764"/>
              <a:gd name="connsiteY6" fmla="*/ 85780 h 8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764" h="85923">
                <a:moveTo>
                  <a:pt x="100050" y="85780"/>
                </a:moveTo>
                <a:cubicBezTo>
                  <a:pt x="94758" y="88426"/>
                  <a:pt x="193183" y="53765"/>
                  <a:pt x="258800" y="39742"/>
                </a:cubicBezTo>
                <a:cubicBezTo>
                  <a:pt x="324417" y="25719"/>
                  <a:pt x="491633" y="7198"/>
                  <a:pt x="493750" y="1642"/>
                </a:cubicBezTo>
                <a:cubicBezTo>
                  <a:pt x="495867" y="-3914"/>
                  <a:pt x="271500" y="6405"/>
                  <a:pt x="271500" y="6405"/>
                </a:cubicBezTo>
                <a:cubicBezTo>
                  <a:pt x="189215" y="9315"/>
                  <a:pt x="-3137" y="16195"/>
                  <a:pt x="38" y="19105"/>
                </a:cubicBezTo>
                <a:cubicBezTo>
                  <a:pt x="3213" y="22015"/>
                  <a:pt x="270706" y="15136"/>
                  <a:pt x="290550" y="23867"/>
                </a:cubicBezTo>
                <a:cubicBezTo>
                  <a:pt x="310394" y="32598"/>
                  <a:pt x="105342" y="83134"/>
                  <a:pt x="100050" y="85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: 図形 1633">
            <a:extLst>
              <a:ext uri="{FF2B5EF4-FFF2-40B4-BE49-F238E27FC236}">
                <a16:creationId xmlns:a16="http://schemas.microsoft.com/office/drawing/2014/main" id="{4B45B9C6-E38B-4DE0-8829-376D1B46E695}"/>
              </a:ext>
            </a:extLst>
          </p:cNvPr>
          <p:cNvSpPr/>
          <p:nvPr/>
        </p:nvSpPr>
        <p:spPr>
          <a:xfrm>
            <a:off x="4337050" y="6259203"/>
            <a:ext cx="543870" cy="147947"/>
          </a:xfrm>
          <a:custGeom>
            <a:avLst/>
            <a:gdLst>
              <a:gd name="connsiteX0" fmla="*/ 0 w 543870"/>
              <a:gd name="connsiteY0" fmla="*/ 147947 h 147947"/>
              <a:gd name="connsiteX1" fmla="*/ 165100 w 543870"/>
              <a:gd name="connsiteY1" fmla="*/ 138422 h 147947"/>
              <a:gd name="connsiteX2" fmla="*/ 520700 w 543870"/>
              <a:gd name="connsiteY2" fmla="*/ 66985 h 147947"/>
              <a:gd name="connsiteX3" fmla="*/ 509588 w 543870"/>
              <a:gd name="connsiteY3" fmla="*/ 310 h 147947"/>
              <a:gd name="connsiteX4" fmla="*/ 512763 w 543870"/>
              <a:gd name="connsiteY4" fmla="*/ 43172 h 147947"/>
              <a:gd name="connsiteX5" fmla="*/ 393700 w 543870"/>
              <a:gd name="connsiteY5" fmla="*/ 70160 h 147947"/>
              <a:gd name="connsiteX6" fmla="*/ 0 w 543870"/>
              <a:gd name="connsiteY6" fmla="*/ 147947 h 14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70" h="147947">
                <a:moveTo>
                  <a:pt x="0" y="147947"/>
                </a:moveTo>
                <a:lnTo>
                  <a:pt x="165100" y="138422"/>
                </a:lnTo>
                <a:cubicBezTo>
                  <a:pt x="251883" y="124928"/>
                  <a:pt x="463285" y="90004"/>
                  <a:pt x="520700" y="66985"/>
                </a:cubicBezTo>
                <a:cubicBezTo>
                  <a:pt x="578115" y="43966"/>
                  <a:pt x="510911" y="4279"/>
                  <a:pt x="509588" y="310"/>
                </a:cubicBezTo>
                <a:cubicBezTo>
                  <a:pt x="508265" y="-3659"/>
                  <a:pt x="532078" y="31530"/>
                  <a:pt x="512763" y="43172"/>
                </a:cubicBezTo>
                <a:cubicBezTo>
                  <a:pt x="493448" y="54814"/>
                  <a:pt x="393700" y="70160"/>
                  <a:pt x="393700" y="70160"/>
                </a:cubicBezTo>
                <a:lnTo>
                  <a:pt x="0" y="1479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: 図形 1634">
            <a:extLst>
              <a:ext uri="{FF2B5EF4-FFF2-40B4-BE49-F238E27FC236}">
                <a16:creationId xmlns:a16="http://schemas.microsoft.com/office/drawing/2014/main" id="{436CC1F2-61EA-4BA2-AE51-EB3EAF342211}"/>
              </a:ext>
            </a:extLst>
          </p:cNvPr>
          <p:cNvSpPr/>
          <p:nvPr/>
        </p:nvSpPr>
        <p:spPr>
          <a:xfrm>
            <a:off x="4318604" y="6388100"/>
            <a:ext cx="565423" cy="57180"/>
          </a:xfrm>
          <a:custGeom>
            <a:avLst/>
            <a:gdLst>
              <a:gd name="connsiteX0" fmla="*/ 283559 w 565423"/>
              <a:gd name="connsiteY0" fmla="*/ 22225 h 57180"/>
              <a:gd name="connsiteX1" fmla="*/ 562959 w 565423"/>
              <a:gd name="connsiteY1" fmla="*/ 0 h 57180"/>
              <a:gd name="connsiteX2" fmla="*/ 396271 w 565423"/>
              <a:gd name="connsiteY2" fmla="*/ 22225 h 57180"/>
              <a:gd name="connsiteX3" fmla="*/ 984 w 565423"/>
              <a:gd name="connsiteY3" fmla="*/ 57150 h 57180"/>
              <a:gd name="connsiteX4" fmla="*/ 283559 w 565423"/>
              <a:gd name="connsiteY4" fmla="*/ 22225 h 5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423" h="57180">
                <a:moveTo>
                  <a:pt x="283559" y="22225"/>
                </a:moveTo>
                <a:cubicBezTo>
                  <a:pt x="377221" y="12700"/>
                  <a:pt x="544174" y="0"/>
                  <a:pt x="562959" y="0"/>
                </a:cubicBezTo>
                <a:cubicBezTo>
                  <a:pt x="581744" y="0"/>
                  <a:pt x="489933" y="12700"/>
                  <a:pt x="396271" y="22225"/>
                </a:cubicBezTo>
                <a:cubicBezTo>
                  <a:pt x="302609" y="31750"/>
                  <a:pt x="17917" y="56092"/>
                  <a:pt x="984" y="57150"/>
                </a:cubicBezTo>
                <a:cubicBezTo>
                  <a:pt x="-15949" y="58208"/>
                  <a:pt x="189897" y="31750"/>
                  <a:pt x="283559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: 図形 1635">
            <a:extLst>
              <a:ext uri="{FF2B5EF4-FFF2-40B4-BE49-F238E27FC236}">
                <a16:creationId xmlns:a16="http://schemas.microsoft.com/office/drawing/2014/main" id="{1F164489-6B7E-4F20-BE0B-982A77D2F6BE}"/>
              </a:ext>
            </a:extLst>
          </p:cNvPr>
          <p:cNvSpPr/>
          <p:nvPr/>
        </p:nvSpPr>
        <p:spPr>
          <a:xfrm>
            <a:off x="4305240" y="6457928"/>
            <a:ext cx="229780" cy="49223"/>
          </a:xfrm>
          <a:custGeom>
            <a:avLst/>
            <a:gdLst>
              <a:gd name="connsiteX0" fmla="*/ 3235 w 229780"/>
              <a:gd name="connsiteY0" fmla="*/ 22 h 49223"/>
              <a:gd name="connsiteX1" fmla="*/ 223898 w 229780"/>
              <a:gd name="connsiteY1" fmla="*/ 47647 h 49223"/>
              <a:gd name="connsiteX2" fmla="*/ 160398 w 229780"/>
              <a:gd name="connsiteY2" fmla="*/ 38122 h 49223"/>
              <a:gd name="connsiteX3" fmla="*/ 96898 w 229780"/>
              <a:gd name="connsiteY3" fmla="*/ 41297 h 49223"/>
              <a:gd name="connsiteX4" fmla="*/ 3235 w 229780"/>
              <a:gd name="connsiteY4" fmla="*/ 22 h 4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780" h="49223">
                <a:moveTo>
                  <a:pt x="3235" y="22"/>
                </a:moveTo>
                <a:cubicBezTo>
                  <a:pt x="24402" y="1080"/>
                  <a:pt x="197704" y="41297"/>
                  <a:pt x="223898" y="47647"/>
                </a:cubicBezTo>
                <a:cubicBezTo>
                  <a:pt x="250092" y="53997"/>
                  <a:pt x="181565" y="39180"/>
                  <a:pt x="160398" y="38122"/>
                </a:cubicBezTo>
                <a:cubicBezTo>
                  <a:pt x="139231" y="37064"/>
                  <a:pt x="123092" y="46853"/>
                  <a:pt x="96898" y="41297"/>
                </a:cubicBezTo>
                <a:cubicBezTo>
                  <a:pt x="70704" y="35741"/>
                  <a:pt x="-17932" y="-1036"/>
                  <a:pt x="323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: 図形 1636">
            <a:extLst>
              <a:ext uri="{FF2B5EF4-FFF2-40B4-BE49-F238E27FC236}">
                <a16:creationId xmlns:a16="http://schemas.microsoft.com/office/drawing/2014/main" id="{D48B3E86-FBCE-487C-85EB-D4630917AA8C}"/>
              </a:ext>
            </a:extLst>
          </p:cNvPr>
          <p:cNvSpPr/>
          <p:nvPr/>
        </p:nvSpPr>
        <p:spPr>
          <a:xfrm>
            <a:off x="4508505" y="6561132"/>
            <a:ext cx="474566" cy="43641"/>
          </a:xfrm>
          <a:custGeom>
            <a:avLst/>
            <a:gdLst>
              <a:gd name="connsiteX0" fmla="*/ 1583 w 474566"/>
              <a:gd name="connsiteY0" fmla="*/ 6 h 43641"/>
              <a:gd name="connsiteX1" fmla="*/ 461958 w 474566"/>
              <a:gd name="connsiteY1" fmla="*/ 38106 h 43641"/>
              <a:gd name="connsiteX2" fmla="*/ 315908 w 474566"/>
              <a:gd name="connsiteY2" fmla="*/ 41281 h 43641"/>
              <a:gd name="connsiteX3" fmla="*/ 1583 w 474566"/>
              <a:gd name="connsiteY3" fmla="*/ 6 h 4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566" h="43641">
                <a:moveTo>
                  <a:pt x="1583" y="6"/>
                </a:moveTo>
                <a:cubicBezTo>
                  <a:pt x="25925" y="-523"/>
                  <a:pt x="409571" y="31227"/>
                  <a:pt x="461958" y="38106"/>
                </a:cubicBezTo>
                <a:cubicBezTo>
                  <a:pt x="514346" y="44985"/>
                  <a:pt x="391314" y="44721"/>
                  <a:pt x="315908" y="41281"/>
                </a:cubicBezTo>
                <a:cubicBezTo>
                  <a:pt x="240502" y="37841"/>
                  <a:pt x="-22759" y="535"/>
                  <a:pt x="158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: 図形 1637">
            <a:extLst>
              <a:ext uri="{FF2B5EF4-FFF2-40B4-BE49-F238E27FC236}">
                <a16:creationId xmlns:a16="http://schemas.microsoft.com/office/drawing/2014/main" id="{6D6D3F4F-B01A-40CB-8CAE-01B3E6F58FCA}"/>
              </a:ext>
            </a:extLst>
          </p:cNvPr>
          <p:cNvSpPr/>
          <p:nvPr/>
        </p:nvSpPr>
        <p:spPr>
          <a:xfrm>
            <a:off x="4569829" y="6753213"/>
            <a:ext cx="315790" cy="246297"/>
          </a:xfrm>
          <a:custGeom>
            <a:avLst/>
            <a:gdLst>
              <a:gd name="connsiteX0" fmla="*/ 584 w 315790"/>
              <a:gd name="connsiteY0" fmla="*/ 12 h 246297"/>
              <a:gd name="connsiteX1" fmla="*/ 100596 w 315790"/>
              <a:gd name="connsiteY1" fmla="*/ 144475 h 246297"/>
              <a:gd name="connsiteX2" fmla="*/ 311734 w 315790"/>
              <a:gd name="connsiteY2" fmla="*/ 244487 h 246297"/>
              <a:gd name="connsiteX3" fmla="*/ 232359 w 315790"/>
              <a:gd name="connsiteY3" fmla="*/ 204800 h 246297"/>
              <a:gd name="connsiteX4" fmla="*/ 141871 w 315790"/>
              <a:gd name="connsiteY4" fmla="*/ 152412 h 246297"/>
              <a:gd name="connsiteX5" fmla="*/ 584 w 315790"/>
              <a:gd name="connsiteY5" fmla="*/ 12 h 24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790" h="246297">
                <a:moveTo>
                  <a:pt x="584" y="12"/>
                </a:moveTo>
                <a:cubicBezTo>
                  <a:pt x="-6295" y="-1311"/>
                  <a:pt x="48738" y="103729"/>
                  <a:pt x="100596" y="144475"/>
                </a:cubicBezTo>
                <a:cubicBezTo>
                  <a:pt x="152454" y="185221"/>
                  <a:pt x="289774" y="234433"/>
                  <a:pt x="311734" y="244487"/>
                </a:cubicBezTo>
                <a:cubicBezTo>
                  <a:pt x="333694" y="254541"/>
                  <a:pt x="260669" y="220146"/>
                  <a:pt x="232359" y="204800"/>
                </a:cubicBezTo>
                <a:cubicBezTo>
                  <a:pt x="204049" y="189454"/>
                  <a:pt x="174415" y="183368"/>
                  <a:pt x="141871" y="152412"/>
                </a:cubicBezTo>
                <a:cubicBezTo>
                  <a:pt x="109327" y="121456"/>
                  <a:pt x="7463" y="1335"/>
                  <a:pt x="58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: 図形 1638">
            <a:extLst>
              <a:ext uri="{FF2B5EF4-FFF2-40B4-BE49-F238E27FC236}">
                <a16:creationId xmlns:a16="http://schemas.microsoft.com/office/drawing/2014/main" id="{875EDD14-6460-4E9D-962C-0416EF42C2FF}"/>
              </a:ext>
            </a:extLst>
          </p:cNvPr>
          <p:cNvSpPr/>
          <p:nvPr/>
        </p:nvSpPr>
        <p:spPr>
          <a:xfrm>
            <a:off x="4694182" y="6702325"/>
            <a:ext cx="308064" cy="104898"/>
          </a:xfrm>
          <a:custGeom>
            <a:avLst/>
            <a:gdLst>
              <a:gd name="connsiteX0" fmla="*/ 56 w 308064"/>
              <a:gd name="connsiteY0" fmla="*/ 104875 h 104898"/>
              <a:gd name="connsiteX1" fmla="*/ 134993 w 308064"/>
              <a:gd name="connsiteY1" fmla="*/ 33438 h 104898"/>
              <a:gd name="connsiteX2" fmla="*/ 308031 w 308064"/>
              <a:gd name="connsiteY2" fmla="*/ 100 h 104898"/>
              <a:gd name="connsiteX3" fmla="*/ 120706 w 308064"/>
              <a:gd name="connsiteY3" fmla="*/ 25500 h 104898"/>
              <a:gd name="connsiteX4" fmla="*/ 56 w 308064"/>
              <a:gd name="connsiteY4" fmla="*/ 104875 h 1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64" h="104898">
                <a:moveTo>
                  <a:pt x="56" y="104875"/>
                </a:moveTo>
                <a:cubicBezTo>
                  <a:pt x="2437" y="106198"/>
                  <a:pt x="83664" y="50900"/>
                  <a:pt x="134993" y="33438"/>
                </a:cubicBezTo>
                <a:cubicBezTo>
                  <a:pt x="186322" y="15976"/>
                  <a:pt x="310412" y="1423"/>
                  <a:pt x="308031" y="100"/>
                </a:cubicBezTo>
                <a:cubicBezTo>
                  <a:pt x="305650" y="-1223"/>
                  <a:pt x="170712" y="10683"/>
                  <a:pt x="120706" y="25500"/>
                </a:cubicBezTo>
                <a:cubicBezTo>
                  <a:pt x="70700" y="40317"/>
                  <a:pt x="-2325" y="103552"/>
                  <a:pt x="56" y="104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: 図形 1639">
            <a:extLst>
              <a:ext uri="{FF2B5EF4-FFF2-40B4-BE49-F238E27FC236}">
                <a16:creationId xmlns:a16="http://schemas.microsoft.com/office/drawing/2014/main" id="{77DF1EF0-13AA-46D9-B836-5B1BA517CCBD}"/>
              </a:ext>
            </a:extLst>
          </p:cNvPr>
          <p:cNvSpPr/>
          <p:nvPr/>
        </p:nvSpPr>
        <p:spPr>
          <a:xfrm>
            <a:off x="4721157" y="6732115"/>
            <a:ext cx="276402" cy="100706"/>
          </a:xfrm>
          <a:custGeom>
            <a:avLst/>
            <a:gdLst>
              <a:gd name="connsiteX0" fmla="*/ 68 w 276402"/>
              <a:gd name="connsiteY0" fmla="*/ 100485 h 100706"/>
              <a:gd name="connsiteX1" fmla="*/ 150881 w 276402"/>
              <a:gd name="connsiteY1" fmla="*/ 49685 h 100706"/>
              <a:gd name="connsiteX2" fmla="*/ 276293 w 276402"/>
              <a:gd name="connsiteY2" fmla="*/ 473 h 100706"/>
              <a:gd name="connsiteX3" fmla="*/ 169931 w 276402"/>
              <a:gd name="connsiteY3" fmla="*/ 29048 h 100706"/>
              <a:gd name="connsiteX4" fmla="*/ 68 w 276402"/>
              <a:gd name="connsiteY4" fmla="*/ 100485 h 10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402" h="100706">
                <a:moveTo>
                  <a:pt x="68" y="100485"/>
                </a:moveTo>
                <a:cubicBezTo>
                  <a:pt x="-3107" y="103925"/>
                  <a:pt x="104844" y="66354"/>
                  <a:pt x="150881" y="49685"/>
                </a:cubicBezTo>
                <a:cubicBezTo>
                  <a:pt x="196919" y="33016"/>
                  <a:pt x="273118" y="3913"/>
                  <a:pt x="276293" y="473"/>
                </a:cubicBezTo>
                <a:cubicBezTo>
                  <a:pt x="279468" y="-2967"/>
                  <a:pt x="212794" y="12908"/>
                  <a:pt x="169931" y="29048"/>
                </a:cubicBezTo>
                <a:cubicBezTo>
                  <a:pt x="127068" y="45188"/>
                  <a:pt x="3243" y="97045"/>
                  <a:pt x="68" y="100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: 図形 1640">
            <a:extLst>
              <a:ext uri="{FF2B5EF4-FFF2-40B4-BE49-F238E27FC236}">
                <a16:creationId xmlns:a16="http://schemas.microsoft.com/office/drawing/2014/main" id="{3CA2FE5C-09B6-47FF-A3E2-4218739A1386}"/>
              </a:ext>
            </a:extLst>
          </p:cNvPr>
          <p:cNvSpPr/>
          <p:nvPr/>
        </p:nvSpPr>
        <p:spPr>
          <a:xfrm>
            <a:off x="4803682" y="7084978"/>
            <a:ext cx="122920" cy="400546"/>
          </a:xfrm>
          <a:custGeom>
            <a:avLst/>
            <a:gdLst>
              <a:gd name="connsiteX0" fmla="*/ 93 w 122920"/>
              <a:gd name="connsiteY0" fmla="*/ 35 h 400546"/>
              <a:gd name="connsiteX1" fmla="*/ 95343 w 122920"/>
              <a:gd name="connsiteY1" fmla="*/ 179422 h 400546"/>
              <a:gd name="connsiteX2" fmla="*/ 119156 w 122920"/>
              <a:gd name="connsiteY2" fmla="*/ 396910 h 400546"/>
              <a:gd name="connsiteX3" fmla="*/ 114393 w 122920"/>
              <a:gd name="connsiteY3" fmla="*/ 304835 h 400546"/>
              <a:gd name="connsiteX4" fmla="*/ 114393 w 122920"/>
              <a:gd name="connsiteY4" fmla="*/ 165135 h 400546"/>
              <a:gd name="connsiteX5" fmla="*/ 93 w 122920"/>
              <a:gd name="connsiteY5" fmla="*/ 35 h 40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920" h="400546">
                <a:moveTo>
                  <a:pt x="93" y="35"/>
                </a:moveTo>
                <a:cubicBezTo>
                  <a:pt x="-3082" y="2416"/>
                  <a:pt x="75499" y="113276"/>
                  <a:pt x="95343" y="179422"/>
                </a:cubicBezTo>
                <a:cubicBezTo>
                  <a:pt x="115187" y="245568"/>
                  <a:pt x="115981" y="376008"/>
                  <a:pt x="119156" y="396910"/>
                </a:cubicBezTo>
                <a:cubicBezTo>
                  <a:pt x="122331" y="417812"/>
                  <a:pt x="115187" y="343464"/>
                  <a:pt x="114393" y="304835"/>
                </a:cubicBezTo>
                <a:cubicBezTo>
                  <a:pt x="113599" y="266206"/>
                  <a:pt x="133972" y="215406"/>
                  <a:pt x="114393" y="165135"/>
                </a:cubicBezTo>
                <a:cubicBezTo>
                  <a:pt x="94814" y="114864"/>
                  <a:pt x="3268" y="-2346"/>
                  <a:pt x="9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: 図形 1641">
            <a:extLst>
              <a:ext uri="{FF2B5EF4-FFF2-40B4-BE49-F238E27FC236}">
                <a16:creationId xmlns:a16="http://schemas.microsoft.com/office/drawing/2014/main" id="{F49B5FA7-399D-4938-B2E3-54724BD09DF7}"/>
              </a:ext>
            </a:extLst>
          </p:cNvPr>
          <p:cNvSpPr/>
          <p:nvPr/>
        </p:nvSpPr>
        <p:spPr>
          <a:xfrm>
            <a:off x="5227873" y="7179468"/>
            <a:ext cx="323397" cy="406813"/>
          </a:xfrm>
          <a:custGeom>
            <a:avLst/>
            <a:gdLst>
              <a:gd name="connsiteX0" fmla="*/ 23577 w 323397"/>
              <a:gd name="connsiteY0" fmla="*/ 795 h 406813"/>
              <a:gd name="connsiteX1" fmla="*/ 87077 w 323397"/>
              <a:gd name="connsiteY1" fmla="*/ 105570 h 406813"/>
              <a:gd name="connsiteX2" fmla="*/ 34690 w 323397"/>
              <a:gd name="connsiteY2" fmla="*/ 267495 h 406813"/>
              <a:gd name="connsiteX3" fmla="*/ 2940 w 323397"/>
              <a:gd name="connsiteY3" fmla="*/ 367507 h 406813"/>
              <a:gd name="connsiteX4" fmla="*/ 109302 w 323397"/>
              <a:gd name="connsiteY4" fmla="*/ 405607 h 406813"/>
              <a:gd name="connsiteX5" fmla="*/ 318852 w 323397"/>
              <a:gd name="connsiteY5" fmla="*/ 327820 h 406813"/>
              <a:gd name="connsiteX6" fmla="*/ 239477 w 323397"/>
              <a:gd name="connsiteY6" fmla="*/ 356395 h 406813"/>
              <a:gd name="connsiteX7" fmla="*/ 77552 w 323397"/>
              <a:gd name="connsiteY7" fmla="*/ 383382 h 406813"/>
              <a:gd name="connsiteX8" fmla="*/ 4527 w 323397"/>
              <a:gd name="connsiteY8" fmla="*/ 307182 h 406813"/>
              <a:gd name="connsiteX9" fmla="*/ 61677 w 323397"/>
              <a:gd name="connsiteY9" fmla="*/ 159545 h 406813"/>
              <a:gd name="connsiteX10" fmla="*/ 23577 w 323397"/>
              <a:gd name="connsiteY10" fmla="*/ 795 h 40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397" h="406813">
                <a:moveTo>
                  <a:pt x="23577" y="795"/>
                </a:moveTo>
                <a:cubicBezTo>
                  <a:pt x="27810" y="-8201"/>
                  <a:pt x="85225" y="61120"/>
                  <a:pt x="87077" y="105570"/>
                </a:cubicBezTo>
                <a:cubicBezTo>
                  <a:pt x="88929" y="150020"/>
                  <a:pt x="48713" y="223839"/>
                  <a:pt x="34690" y="267495"/>
                </a:cubicBezTo>
                <a:cubicBezTo>
                  <a:pt x="20667" y="311151"/>
                  <a:pt x="-9495" y="344488"/>
                  <a:pt x="2940" y="367507"/>
                </a:cubicBezTo>
                <a:cubicBezTo>
                  <a:pt x="15375" y="390526"/>
                  <a:pt x="56650" y="412221"/>
                  <a:pt x="109302" y="405607"/>
                </a:cubicBezTo>
                <a:cubicBezTo>
                  <a:pt x="161954" y="398993"/>
                  <a:pt x="297156" y="336022"/>
                  <a:pt x="318852" y="327820"/>
                </a:cubicBezTo>
                <a:cubicBezTo>
                  <a:pt x="340548" y="319618"/>
                  <a:pt x="279694" y="347135"/>
                  <a:pt x="239477" y="356395"/>
                </a:cubicBezTo>
                <a:cubicBezTo>
                  <a:pt x="199260" y="365655"/>
                  <a:pt x="116710" y="391584"/>
                  <a:pt x="77552" y="383382"/>
                </a:cubicBezTo>
                <a:cubicBezTo>
                  <a:pt x="38394" y="375180"/>
                  <a:pt x="7173" y="344488"/>
                  <a:pt x="4527" y="307182"/>
                </a:cubicBezTo>
                <a:cubicBezTo>
                  <a:pt x="1881" y="269876"/>
                  <a:pt x="57708" y="206905"/>
                  <a:pt x="61677" y="159545"/>
                </a:cubicBezTo>
                <a:cubicBezTo>
                  <a:pt x="65646" y="112185"/>
                  <a:pt x="19344" y="9791"/>
                  <a:pt x="23577" y="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: 図形 1642">
            <a:extLst>
              <a:ext uri="{FF2B5EF4-FFF2-40B4-BE49-F238E27FC236}">
                <a16:creationId xmlns:a16="http://schemas.microsoft.com/office/drawing/2014/main" id="{869AFFFB-715C-41B1-A83F-6BB38FEE3F36}"/>
              </a:ext>
            </a:extLst>
          </p:cNvPr>
          <p:cNvSpPr/>
          <p:nvPr/>
        </p:nvSpPr>
        <p:spPr>
          <a:xfrm>
            <a:off x="5387582" y="7208837"/>
            <a:ext cx="158587" cy="295546"/>
          </a:xfrm>
          <a:custGeom>
            <a:avLst/>
            <a:gdLst>
              <a:gd name="connsiteX0" fmla="*/ 393 w 158587"/>
              <a:gd name="connsiteY0" fmla="*/ 1 h 295546"/>
              <a:gd name="connsiteX1" fmla="*/ 38493 w 158587"/>
              <a:gd name="connsiteY1" fmla="*/ 149226 h 295546"/>
              <a:gd name="connsiteX2" fmla="*/ 154381 w 158587"/>
              <a:gd name="connsiteY2" fmla="*/ 290513 h 295546"/>
              <a:gd name="connsiteX3" fmla="*/ 124218 w 158587"/>
              <a:gd name="connsiteY3" fmla="*/ 258763 h 295546"/>
              <a:gd name="connsiteX4" fmla="*/ 38493 w 158587"/>
              <a:gd name="connsiteY4" fmla="*/ 207963 h 295546"/>
              <a:gd name="connsiteX5" fmla="*/ 19443 w 158587"/>
              <a:gd name="connsiteY5" fmla="*/ 146051 h 295546"/>
              <a:gd name="connsiteX6" fmla="*/ 393 w 158587"/>
              <a:gd name="connsiteY6" fmla="*/ 1 h 29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587" h="295546">
                <a:moveTo>
                  <a:pt x="393" y="1"/>
                </a:moveTo>
                <a:cubicBezTo>
                  <a:pt x="3568" y="530"/>
                  <a:pt x="12828" y="100807"/>
                  <a:pt x="38493" y="149226"/>
                </a:cubicBezTo>
                <a:cubicBezTo>
                  <a:pt x="64158" y="197645"/>
                  <a:pt x="140094" y="272257"/>
                  <a:pt x="154381" y="290513"/>
                </a:cubicBezTo>
                <a:cubicBezTo>
                  <a:pt x="168668" y="308769"/>
                  <a:pt x="143533" y="272521"/>
                  <a:pt x="124218" y="258763"/>
                </a:cubicBezTo>
                <a:cubicBezTo>
                  <a:pt x="104903" y="245005"/>
                  <a:pt x="55956" y="226748"/>
                  <a:pt x="38493" y="207963"/>
                </a:cubicBezTo>
                <a:cubicBezTo>
                  <a:pt x="21030" y="189178"/>
                  <a:pt x="24735" y="183886"/>
                  <a:pt x="19443" y="146051"/>
                </a:cubicBezTo>
                <a:cubicBezTo>
                  <a:pt x="14151" y="108216"/>
                  <a:pt x="-2782" y="-528"/>
                  <a:pt x="39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: 図形 1643">
            <a:extLst>
              <a:ext uri="{FF2B5EF4-FFF2-40B4-BE49-F238E27FC236}">
                <a16:creationId xmlns:a16="http://schemas.microsoft.com/office/drawing/2014/main" id="{648709C4-224A-4F84-B872-23C731DAAE1F}"/>
              </a:ext>
            </a:extLst>
          </p:cNvPr>
          <p:cNvSpPr/>
          <p:nvPr/>
        </p:nvSpPr>
        <p:spPr>
          <a:xfrm>
            <a:off x="5563812" y="7448440"/>
            <a:ext cx="188173" cy="123915"/>
          </a:xfrm>
          <a:custGeom>
            <a:avLst/>
            <a:gdLst>
              <a:gd name="connsiteX0" fmla="*/ 133726 w 188173"/>
              <a:gd name="connsiteY0" fmla="*/ 110 h 123915"/>
              <a:gd name="connsiteX1" fmla="*/ 27363 w 188173"/>
              <a:gd name="connsiteY1" fmla="*/ 31860 h 123915"/>
              <a:gd name="connsiteX2" fmla="*/ 21013 w 188173"/>
              <a:gd name="connsiteY2" fmla="*/ 69960 h 123915"/>
              <a:gd name="connsiteX3" fmla="*/ 184526 w 188173"/>
              <a:gd name="connsiteY3" fmla="*/ 122348 h 123915"/>
              <a:gd name="connsiteX4" fmla="*/ 138488 w 188173"/>
              <a:gd name="connsiteY4" fmla="*/ 111235 h 123915"/>
              <a:gd name="connsiteX5" fmla="*/ 8313 w 188173"/>
              <a:gd name="connsiteY5" fmla="*/ 84248 h 123915"/>
              <a:gd name="connsiteX6" fmla="*/ 28951 w 188173"/>
              <a:gd name="connsiteY6" fmla="*/ 42973 h 123915"/>
              <a:gd name="connsiteX7" fmla="*/ 133726 w 188173"/>
              <a:gd name="connsiteY7" fmla="*/ 110 h 12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173" h="123915">
                <a:moveTo>
                  <a:pt x="133726" y="110"/>
                </a:moveTo>
                <a:cubicBezTo>
                  <a:pt x="133461" y="-1742"/>
                  <a:pt x="46148" y="20218"/>
                  <a:pt x="27363" y="31860"/>
                </a:cubicBezTo>
                <a:cubicBezTo>
                  <a:pt x="8578" y="43502"/>
                  <a:pt x="-5181" y="54879"/>
                  <a:pt x="21013" y="69960"/>
                </a:cubicBezTo>
                <a:cubicBezTo>
                  <a:pt x="47207" y="85041"/>
                  <a:pt x="164947" y="115469"/>
                  <a:pt x="184526" y="122348"/>
                </a:cubicBezTo>
                <a:cubicBezTo>
                  <a:pt x="204105" y="129227"/>
                  <a:pt x="138488" y="111235"/>
                  <a:pt x="138488" y="111235"/>
                </a:cubicBezTo>
                <a:cubicBezTo>
                  <a:pt x="109119" y="104885"/>
                  <a:pt x="26569" y="95625"/>
                  <a:pt x="8313" y="84248"/>
                </a:cubicBezTo>
                <a:cubicBezTo>
                  <a:pt x="-9943" y="72871"/>
                  <a:pt x="4080" y="56202"/>
                  <a:pt x="28951" y="42973"/>
                </a:cubicBezTo>
                <a:cubicBezTo>
                  <a:pt x="53822" y="29744"/>
                  <a:pt x="133991" y="1962"/>
                  <a:pt x="133726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: 図形 1644">
            <a:extLst>
              <a:ext uri="{FF2B5EF4-FFF2-40B4-BE49-F238E27FC236}">
                <a16:creationId xmlns:a16="http://schemas.microsoft.com/office/drawing/2014/main" id="{7F25337A-6E12-4237-B6BE-C9C638AC1372}"/>
              </a:ext>
            </a:extLst>
          </p:cNvPr>
          <p:cNvSpPr/>
          <p:nvPr/>
        </p:nvSpPr>
        <p:spPr>
          <a:xfrm>
            <a:off x="5741988" y="7810475"/>
            <a:ext cx="498250" cy="88928"/>
          </a:xfrm>
          <a:custGeom>
            <a:avLst/>
            <a:gdLst>
              <a:gd name="connsiteX0" fmla="*/ 0 w 498250"/>
              <a:gd name="connsiteY0" fmla="*/ 55588 h 88928"/>
              <a:gd name="connsiteX1" fmla="*/ 273050 w 498250"/>
              <a:gd name="connsiteY1" fmla="*/ 19075 h 88928"/>
              <a:gd name="connsiteX2" fmla="*/ 495300 w 498250"/>
              <a:gd name="connsiteY2" fmla="*/ 88925 h 88928"/>
              <a:gd name="connsiteX3" fmla="*/ 395287 w 498250"/>
              <a:gd name="connsiteY3" fmla="*/ 22250 h 88928"/>
              <a:gd name="connsiteX4" fmla="*/ 317500 w 498250"/>
              <a:gd name="connsiteY4" fmla="*/ 25 h 88928"/>
              <a:gd name="connsiteX5" fmla="*/ 198437 w 498250"/>
              <a:gd name="connsiteY5" fmla="*/ 17488 h 88928"/>
              <a:gd name="connsiteX6" fmla="*/ 0 w 498250"/>
              <a:gd name="connsiteY6" fmla="*/ 55588 h 8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250" h="88928">
                <a:moveTo>
                  <a:pt x="0" y="55588"/>
                </a:moveTo>
                <a:cubicBezTo>
                  <a:pt x="95250" y="34553"/>
                  <a:pt x="190500" y="13519"/>
                  <a:pt x="273050" y="19075"/>
                </a:cubicBezTo>
                <a:cubicBezTo>
                  <a:pt x="355600" y="24631"/>
                  <a:pt x="474927" y="88396"/>
                  <a:pt x="495300" y="88925"/>
                </a:cubicBezTo>
                <a:cubicBezTo>
                  <a:pt x="515673" y="89454"/>
                  <a:pt x="424920" y="37067"/>
                  <a:pt x="395287" y="22250"/>
                </a:cubicBezTo>
                <a:cubicBezTo>
                  <a:pt x="365654" y="7433"/>
                  <a:pt x="350308" y="819"/>
                  <a:pt x="317500" y="25"/>
                </a:cubicBezTo>
                <a:cubicBezTo>
                  <a:pt x="284692" y="-769"/>
                  <a:pt x="198437" y="17488"/>
                  <a:pt x="198437" y="17488"/>
                </a:cubicBezTo>
                <a:lnTo>
                  <a:pt x="0" y="55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: 図形 1645">
            <a:extLst>
              <a:ext uri="{FF2B5EF4-FFF2-40B4-BE49-F238E27FC236}">
                <a16:creationId xmlns:a16="http://schemas.microsoft.com/office/drawing/2014/main" id="{727EABFE-B879-4979-B6CE-1FFDA9989F14}"/>
              </a:ext>
            </a:extLst>
          </p:cNvPr>
          <p:cNvSpPr/>
          <p:nvPr/>
        </p:nvSpPr>
        <p:spPr>
          <a:xfrm>
            <a:off x="5579983" y="7692941"/>
            <a:ext cx="245497" cy="98926"/>
          </a:xfrm>
          <a:custGeom>
            <a:avLst/>
            <a:gdLst>
              <a:gd name="connsiteX0" fmla="*/ 80 w 245497"/>
              <a:gd name="connsiteY0" fmla="*/ 22309 h 98926"/>
              <a:gd name="connsiteX1" fmla="*/ 162005 w 245497"/>
              <a:gd name="connsiteY1" fmla="*/ 84222 h 98926"/>
              <a:gd name="connsiteX2" fmla="*/ 244555 w 245497"/>
              <a:gd name="connsiteY2" fmla="*/ 92159 h 98926"/>
              <a:gd name="connsiteX3" fmla="*/ 111205 w 245497"/>
              <a:gd name="connsiteY3" fmla="*/ 84 h 98926"/>
              <a:gd name="connsiteX4" fmla="*/ 184230 w 245497"/>
              <a:gd name="connsiteY4" fmla="*/ 74697 h 98926"/>
              <a:gd name="connsiteX5" fmla="*/ 80 w 245497"/>
              <a:gd name="connsiteY5" fmla="*/ 22309 h 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497" h="98926">
                <a:moveTo>
                  <a:pt x="80" y="22309"/>
                </a:moveTo>
                <a:cubicBezTo>
                  <a:pt x="-3624" y="23896"/>
                  <a:pt x="121259" y="72580"/>
                  <a:pt x="162005" y="84222"/>
                </a:cubicBezTo>
                <a:cubicBezTo>
                  <a:pt x="202751" y="95864"/>
                  <a:pt x="253022" y="106182"/>
                  <a:pt x="244555" y="92159"/>
                </a:cubicBezTo>
                <a:cubicBezTo>
                  <a:pt x="236088" y="78136"/>
                  <a:pt x="121259" y="2994"/>
                  <a:pt x="111205" y="84"/>
                </a:cubicBezTo>
                <a:cubicBezTo>
                  <a:pt x="101151" y="-2826"/>
                  <a:pt x="203280" y="69935"/>
                  <a:pt x="184230" y="74697"/>
                </a:cubicBezTo>
                <a:cubicBezTo>
                  <a:pt x="165180" y="79459"/>
                  <a:pt x="3784" y="20722"/>
                  <a:pt x="80" y="22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: 図形 1646">
            <a:extLst>
              <a:ext uri="{FF2B5EF4-FFF2-40B4-BE49-F238E27FC236}">
                <a16:creationId xmlns:a16="http://schemas.microsoft.com/office/drawing/2014/main" id="{05CF0165-9586-45CB-AD88-C696800F9C40}"/>
              </a:ext>
            </a:extLst>
          </p:cNvPr>
          <p:cNvSpPr/>
          <p:nvPr/>
        </p:nvSpPr>
        <p:spPr>
          <a:xfrm>
            <a:off x="5801379" y="7613549"/>
            <a:ext cx="230028" cy="121104"/>
          </a:xfrm>
          <a:custGeom>
            <a:avLst/>
            <a:gdLst>
              <a:gd name="connsiteX0" fmla="*/ 934 w 230028"/>
              <a:gd name="connsiteY0" fmla="*/ 101 h 121104"/>
              <a:gd name="connsiteX1" fmla="*/ 221596 w 230028"/>
              <a:gd name="connsiteY1" fmla="*/ 115989 h 121104"/>
              <a:gd name="connsiteX2" fmla="*/ 180321 w 230028"/>
              <a:gd name="connsiteY2" fmla="*/ 100114 h 121104"/>
              <a:gd name="connsiteX3" fmla="*/ 143809 w 230028"/>
              <a:gd name="connsiteY3" fmla="*/ 95351 h 121104"/>
              <a:gd name="connsiteX4" fmla="*/ 934 w 230028"/>
              <a:gd name="connsiteY4" fmla="*/ 101 h 12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028" h="121104">
                <a:moveTo>
                  <a:pt x="934" y="101"/>
                </a:moveTo>
                <a:cubicBezTo>
                  <a:pt x="13898" y="3541"/>
                  <a:pt x="191698" y="99320"/>
                  <a:pt x="221596" y="115989"/>
                </a:cubicBezTo>
                <a:cubicBezTo>
                  <a:pt x="251494" y="132658"/>
                  <a:pt x="193285" y="103554"/>
                  <a:pt x="180321" y="100114"/>
                </a:cubicBezTo>
                <a:cubicBezTo>
                  <a:pt x="167357" y="96674"/>
                  <a:pt x="173972" y="108845"/>
                  <a:pt x="143809" y="95351"/>
                </a:cubicBezTo>
                <a:cubicBezTo>
                  <a:pt x="113647" y="81857"/>
                  <a:pt x="-12030" y="-3339"/>
                  <a:pt x="934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: 図形 1647">
            <a:extLst>
              <a:ext uri="{FF2B5EF4-FFF2-40B4-BE49-F238E27FC236}">
                <a16:creationId xmlns:a16="http://schemas.microsoft.com/office/drawing/2014/main" id="{B224C454-972F-4A7A-BDAD-CC9BAFBC882B}"/>
              </a:ext>
            </a:extLst>
          </p:cNvPr>
          <p:cNvSpPr/>
          <p:nvPr/>
        </p:nvSpPr>
        <p:spPr>
          <a:xfrm>
            <a:off x="5321114" y="3741000"/>
            <a:ext cx="235699" cy="572537"/>
          </a:xfrm>
          <a:custGeom>
            <a:avLst/>
            <a:gdLst>
              <a:gd name="connsiteX0" fmla="*/ 235136 w 235699"/>
              <a:gd name="connsiteY0" fmla="*/ 1267 h 572537"/>
              <a:gd name="connsiteX1" fmla="*/ 99669 w 235699"/>
              <a:gd name="connsiteY1" fmla="*/ 71117 h 572537"/>
              <a:gd name="connsiteX2" fmla="*/ 48869 w 235699"/>
              <a:gd name="connsiteY2" fmla="*/ 200233 h 572537"/>
              <a:gd name="connsiteX3" fmla="*/ 44636 w 235699"/>
              <a:gd name="connsiteY3" fmla="*/ 295483 h 572537"/>
              <a:gd name="connsiteX4" fmla="*/ 82736 w 235699"/>
              <a:gd name="connsiteY4" fmla="*/ 560067 h 572537"/>
              <a:gd name="connsiteX5" fmla="*/ 82736 w 235699"/>
              <a:gd name="connsiteY5" fmla="*/ 500800 h 572537"/>
              <a:gd name="connsiteX6" fmla="*/ 2303 w 235699"/>
              <a:gd name="connsiteY6" fmla="*/ 248917 h 572537"/>
              <a:gd name="connsiteX7" fmla="*/ 42519 w 235699"/>
              <a:gd name="connsiteY7" fmla="*/ 128267 h 572537"/>
              <a:gd name="connsiteX8" fmla="*/ 235136 w 235699"/>
              <a:gd name="connsiteY8" fmla="*/ 1267 h 57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699" h="572537">
                <a:moveTo>
                  <a:pt x="235136" y="1267"/>
                </a:moveTo>
                <a:cubicBezTo>
                  <a:pt x="244661" y="-8258"/>
                  <a:pt x="130713" y="37956"/>
                  <a:pt x="99669" y="71117"/>
                </a:cubicBezTo>
                <a:cubicBezTo>
                  <a:pt x="68625" y="104278"/>
                  <a:pt x="58041" y="162839"/>
                  <a:pt x="48869" y="200233"/>
                </a:cubicBezTo>
                <a:cubicBezTo>
                  <a:pt x="39697" y="237627"/>
                  <a:pt x="38992" y="235511"/>
                  <a:pt x="44636" y="295483"/>
                </a:cubicBezTo>
                <a:cubicBezTo>
                  <a:pt x="50280" y="355455"/>
                  <a:pt x="76386" y="525848"/>
                  <a:pt x="82736" y="560067"/>
                </a:cubicBezTo>
                <a:cubicBezTo>
                  <a:pt x="89086" y="594286"/>
                  <a:pt x="96141" y="552658"/>
                  <a:pt x="82736" y="500800"/>
                </a:cubicBezTo>
                <a:cubicBezTo>
                  <a:pt x="69330" y="448942"/>
                  <a:pt x="9006" y="311006"/>
                  <a:pt x="2303" y="248917"/>
                </a:cubicBezTo>
                <a:cubicBezTo>
                  <a:pt x="-4400" y="186828"/>
                  <a:pt x="1950" y="170953"/>
                  <a:pt x="42519" y="128267"/>
                </a:cubicBezTo>
                <a:cubicBezTo>
                  <a:pt x="83088" y="85581"/>
                  <a:pt x="225611" y="10792"/>
                  <a:pt x="235136" y="1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: 図形 1648">
            <a:extLst>
              <a:ext uri="{FF2B5EF4-FFF2-40B4-BE49-F238E27FC236}">
                <a16:creationId xmlns:a16="http://schemas.microsoft.com/office/drawing/2014/main" id="{1B20A439-EDED-4181-8CC9-497521D15738}"/>
              </a:ext>
            </a:extLst>
          </p:cNvPr>
          <p:cNvSpPr/>
          <p:nvPr/>
        </p:nvSpPr>
        <p:spPr>
          <a:xfrm>
            <a:off x="5175240" y="4394194"/>
            <a:ext cx="218748" cy="374717"/>
          </a:xfrm>
          <a:custGeom>
            <a:avLst/>
            <a:gdLst>
              <a:gd name="connsiteX0" fmla="*/ 218027 w 218748"/>
              <a:gd name="connsiteY0" fmla="*/ 6 h 374717"/>
              <a:gd name="connsiteX1" fmla="*/ 201093 w 218748"/>
              <a:gd name="connsiteY1" fmla="*/ 194739 h 374717"/>
              <a:gd name="connsiteX2" fmla="*/ 184160 w 218748"/>
              <a:gd name="connsiteY2" fmla="*/ 374656 h 374717"/>
              <a:gd name="connsiteX3" fmla="*/ 158760 w 218748"/>
              <a:gd name="connsiteY3" fmla="*/ 213789 h 374717"/>
              <a:gd name="connsiteX4" fmla="*/ 110077 w 218748"/>
              <a:gd name="connsiteY4" fmla="*/ 112189 h 374717"/>
              <a:gd name="connsiteX5" fmla="*/ 10 w 218748"/>
              <a:gd name="connsiteY5" fmla="*/ 150289 h 374717"/>
              <a:gd name="connsiteX6" fmla="*/ 103727 w 218748"/>
              <a:gd name="connsiteY6" fmla="*/ 97373 h 374717"/>
              <a:gd name="connsiteX7" fmla="*/ 148177 w 218748"/>
              <a:gd name="connsiteY7" fmla="*/ 127006 h 374717"/>
              <a:gd name="connsiteX8" fmla="*/ 175693 w 218748"/>
              <a:gd name="connsiteY8" fmla="*/ 201089 h 374717"/>
              <a:gd name="connsiteX9" fmla="*/ 218027 w 218748"/>
              <a:gd name="connsiteY9" fmla="*/ 6 h 37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748" h="374717">
                <a:moveTo>
                  <a:pt x="218027" y="6"/>
                </a:moveTo>
                <a:cubicBezTo>
                  <a:pt x="222260" y="-1052"/>
                  <a:pt x="206737" y="132297"/>
                  <a:pt x="201093" y="194739"/>
                </a:cubicBezTo>
                <a:cubicBezTo>
                  <a:pt x="195448" y="257181"/>
                  <a:pt x="191215" y="371481"/>
                  <a:pt x="184160" y="374656"/>
                </a:cubicBezTo>
                <a:cubicBezTo>
                  <a:pt x="177104" y="377831"/>
                  <a:pt x="171107" y="257533"/>
                  <a:pt x="158760" y="213789"/>
                </a:cubicBezTo>
                <a:cubicBezTo>
                  <a:pt x="146413" y="170045"/>
                  <a:pt x="136535" y="122772"/>
                  <a:pt x="110077" y="112189"/>
                </a:cubicBezTo>
                <a:cubicBezTo>
                  <a:pt x="83619" y="101606"/>
                  <a:pt x="1068" y="152758"/>
                  <a:pt x="10" y="150289"/>
                </a:cubicBezTo>
                <a:cubicBezTo>
                  <a:pt x="-1048" y="147820"/>
                  <a:pt x="79033" y="101253"/>
                  <a:pt x="103727" y="97373"/>
                </a:cubicBezTo>
                <a:cubicBezTo>
                  <a:pt x="128421" y="93493"/>
                  <a:pt x="136183" y="109720"/>
                  <a:pt x="148177" y="127006"/>
                </a:cubicBezTo>
                <a:cubicBezTo>
                  <a:pt x="160171" y="144292"/>
                  <a:pt x="165462" y="215553"/>
                  <a:pt x="175693" y="201089"/>
                </a:cubicBezTo>
                <a:cubicBezTo>
                  <a:pt x="185923" y="186625"/>
                  <a:pt x="213794" y="1064"/>
                  <a:pt x="218027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: 図形 1649">
            <a:extLst>
              <a:ext uri="{FF2B5EF4-FFF2-40B4-BE49-F238E27FC236}">
                <a16:creationId xmlns:a16="http://schemas.microsoft.com/office/drawing/2014/main" id="{C1CF550E-E4D9-42AA-90F9-A4DE82AFA51E}"/>
              </a:ext>
            </a:extLst>
          </p:cNvPr>
          <p:cNvSpPr/>
          <p:nvPr/>
        </p:nvSpPr>
        <p:spPr>
          <a:xfrm>
            <a:off x="5340782" y="4808757"/>
            <a:ext cx="67636" cy="258693"/>
          </a:xfrm>
          <a:custGeom>
            <a:avLst/>
            <a:gdLst>
              <a:gd name="connsiteX0" fmla="*/ 67301 w 67636"/>
              <a:gd name="connsiteY0" fmla="*/ 310 h 258693"/>
              <a:gd name="connsiteX1" fmla="*/ 27085 w 67636"/>
              <a:gd name="connsiteY1" fmla="*/ 129426 h 258693"/>
              <a:gd name="connsiteX2" fmla="*/ 22851 w 67636"/>
              <a:gd name="connsiteY2" fmla="*/ 256426 h 258693"/>
              <a:gd name="connsiteX3" fmla="*/ 20735 w 67636"/>
              <a:gd name="connsiteY3" fmla="*/ 207743 h 258693"/>
              <a:gd name="connsiteX4" fmla="*/ 1685 w 67636"/>
              <a:gd name="connsiteY4" fmla="*/ 167526 h 258693"/>
              <a:gd name="connsiteX5" fmla="*/ 67301 w 67636"/>
              <a:gd name="connsiteY5" fmla="*/ 310 h 25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636" h="258693">
                <a:moveTo>
                  <a:pt x="67301" y="310"/>
                </a:moveTo>
                <a:cubicBezTo>
                  <a:pt x="71534" y="-6040"/>
                  <a:pt x="34493" y="86740"/>
                  <a:pt x="27085" y="129426"/>
                </a:cubicBezTo>
                <a:cubicBezTo>
                  <a:pt x="19677" y="172112"/>
                  <a:pt x="23909" y="243373"/>
                  <a:pt x="22851" y="256426"/>
                </a:cubicBezTo>
                <a:cubicBezTo>
                  <a:pt x="21793" y="269479"/>
                  <a:pt x="24263" y="222560"/>
                  <a:pt x="20735" y="207743"/>
                </a:cubicBezTo>
                <a:cubicBezTo>
                  <a:pt x="17207" y="192926"/>
                  <a:pt x="-6429" y="196101"/>
                  <a:pt x="1685" y="167526"/>
                </a:cubicBezTo>
                <a:cubicBezTo>
                  <a:pt x="9799" y="138951"/>
                  <a:pt x="63068" y="6660"/>
                  <a:pt x="67301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: 図形 1650">
            <a:extLst>
              <a:ext uri="{FF2B5EF4-FFF2-40B4-BE49-F238E27FC236}">
                <a16:creationId xmlns:a16="http://schemas.microsoft.com/office/drawing/2014/main" id="{0D0E1F72-7018-4055-ABC5-2C7BDB4129AF}"/>
              </a:ext>
            </a:extLst>
          </p:cNvPr>
          <p:cNvSpPr/>
          <p:nvPr/>
        </p:nvSpPr>
        <p:spPr>
          <a:xfrm>
            <a:off x="5685289" y="4652397"/>
            <a:ext cx="258425" cy="144332"/>
          </a:xfrm>
          <a:custGeom>
            <a:avLst/>
            <a:gdLst>
              <a:gd name="connsiteX0" fmla="*/ 258311 w 258425"/>
              <a:gd name="connsiteY0" fmla="*/ 36 h 144332"/>
              <a:gd name="connsiteX1" fmla="*/ 135544 w 258425"/>
              <a:gd name="connsiteY1" fmla="*/ 112220 h 144332"/>
              <a:gd name="connsiteX2" fmla="*/ 78 w 258425"/>
              <a:gd name="connsiteY2" fmla="*/ 143970 h 144332"/>
              <a:gd name="connsiteX3" fmla="*/ 116494 w 258425"/>
              <a:gd name="connsiteY3" fmla="*/ 129153 h 144332"/>
              <a:gd name="connsiteX4" fmla="*/ 156711 w 258425"/>
              <a:gd name="connsiteY4" fmla="*/ 124920 h 144332"/>
              <a:gd name="connsiteX5" fmla="*/ 258311 w 258425"/>
              <a:gd name="connsiteY5" fmla="*/ 36 h 14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425" h="144332">
                <a:moveTo>
                  <a:pt x="258311" y="36"/>
                </a:moveTo>
                <a:cubicBezTo>
                  <a:pt x="254783" y="-2081"/>
                  <a:pt x="178583" y="88231"/>
                  <a:pt x="135544" y="112220"/>
                </a:cubicBezTo>
                <a:cubicBezTo>
                  <a:pt x="92505" y="136209"/>
                  <a:pt x="3253" y="141148"/>
                  <a:pt x="78" y="143970"/>
                </a:cubicBezTo>
                <a:cubicBezTo>
                  <a:pt x="-3097" y="146792"/>
                  <a:pt x="90388" y="132328"/>
                  <a:pt x="116494" y="129153"/>
                </a:cubicBezTo>
                <a:cubicBezTo>
                  <a:pt x="142599" y="125978"/>
                  <a:pt x="130605" y="147145"/>
                  <a:pt x="156711" y="124920"/>
                </a:cubicBezTo>
                <a:cubicBezTo>
                  <a:pt x="182817" y="102695"/>
                  <a:pt x="261839" y="2153"/>
                  <a:pt x="258311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: 図形 1651">
            <a:extLst>
              <a:ext uri="{FF2B5EF4-FFF2-40B4-BE49-F238E27FC236}">
                <a16:creationId xmlns:a16="http://schemas.microsoft.com/office/drawing/2014/main" id="{176F7FF8-FC80-40ED-8B85-A66171AF4D65}"/>
              </a:ext>
            </a:extLst>
          </p:cNvPr>
          <p:cNvSpPr/>
          <p:nvPr/>
        </p:nvSpPr>
        <p:spPr>
          <a:xfrm>
            <a:off x="5808071" y="4641406"/>
            <a:ext cx="401377" cy="326959"/>
          </a:xfrm>
          <a:custGeom>
            <a:avLst/>
            <a:gdLst>
              <a:gd name="connsiteX0" fmla="*/ 400112 w 401377"/>
              <a:gd name="connsiteY0" fmla="*/ 444 h 326959"/>
              <a:gd name="connsiteX1" fmla="*/ 148229 w 401377"/>
              <a:gd name="connsiteY1" fmla="*/ 207877 h 326959"/>
              <a:gd name="connsiteX2" fmla="*/ 62 w 401377"/>
              <a:gd name="connsiteY2" fmla="*/ 326411 h 326959"/>
              <a:gd name="connsiteX3" fmla="*/ 131296 w 401377"/>
              <a:gd name="connsiteY3" fmla="*/ 248094 h 326959"/>
              <a:gd name="connsiteX4" fmla="*/ 241362 w 401377"/>
              <a:gd name="connsiteY4" fmla="*/ 154961 h 326959"/>
              <a:gd name="connsiteX5" fmla="*/ 400112 w 401377"/>
              <a:gd name="connsiteY5" fmla="*/ 444 h 32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377" h="326959">
                <a:moveTo>
                  <a:pt x="400112" y="444"/>
                </a:moveTo>
                <a:cubicBezTo>
                  <a:pt x="384590" y="9263"/>
                  <a:pt x="214904" y="153549"/>
                  <a:pt x="148229" y="207877"/>
                </a:cubicBezTo>
                <a:cubicBezTo>
                  <a:pt x="81554" y="262205"/>
                  <a:pt x="2884" y="319708"/>
                  <a:pt x="62" y="326411"/>
                </a:cubicBezTo>
                <a:cubicBezTo>
                  <a:pt x="-2760" y="333114"/>
                  <a:pt x="91079" y="276669"/>
                  <a:pt x="131296" y="248094"/>
                </a:cubicBezTo>
                <a:cubicBezTo>
                  <a:pt x="171513" y="219519"/>
                  <a:pt x="198676" y="193414"/>
                  <a:pt x="241362" y="154961"/>
                </a:cubicBezTo>
                <a:cubicBezTo>
                  <a:pt x="284048" y="116508"/>
                  <a:pt x="415634" y="-8375"/>
                  <a:pt x="400112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: 図形 1652">
            <a:extLst>
              <a:ext uri="{FF2B5EF4-FFF2-40B4-BE49-F238E27FC236}">
                <a16:creationId xmlns:a16="http://schemas.microsoft.com/office/drawing/2014/main" id="{4392569C-1AFD-471A-BFCE-438DE116176A}"/>
              </a:ext>
            </a:extLst>
          </p:cNvPr>
          <p:cNvSpPr/>
          <p:nvPr/>
        </p:nvSpPr>
        <p:spPr>
          <a:xfrm>
            <a:off x="5790350" y="4775174"/>
            <a:ext cx="434767" cy="333343"/>
          </a:xfrm>
          <a:custGeom>
            <a:avLst/>
            <a:gdLst>
              <a:gd name="connsiteX0" fmla="*/ 426300 w 434767"/>
              <a:gd name="connsiteY0" fmla="*/ 26 h 333343"/>
              <a:gd name="connsiteX1" fmla="*/ 62233 w 434767"/>
              <a:gd name="connsiteY1" fmla="*/ 279426 h 333343"/>
              <a:gd name="connsiteX2" fmla="*/ 850 w 434767"/>
              <a:gd name="connsiteY2" fmla="*/ 332343 h 333343"/>
              <a:gd name="connsiteX3" fmla="*/ 68583 w 434767"/>
              <a:gd name="connsiteY3" fmla="*/ 315409 h 333343"/>
              <a:gd name="connsiteX4" fmla="*/ 434767 w 434767"/>
              <a:gd name="connsiteY4" fmla="*/ 237093 h 333343"/>
              <a:gd name="connsiteX5" fmla="*/ 68583 w 434767"/>
              <a:gd name="connsiteY5" fmla="*/ 296359 h 333343"/>
              <a:gd name="connsiteX6" fmla="*/ 426300 w 434767"/>
              <a:gd name="connsiteY6" fmla="*/ 26 h 33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67" h="333343">
                <a:moveTo>
                  <a:pt x="426300" y="26"/>
                </a:moveTo>
                <a:cubicBezTo>
                  <a:pt x="425242" y="-2796"/>
                  <a:pt x="133141" y="224040"/>
                  <a:pt x="62233" y="279426"/>
                </a:cubicBezTo>
                <a:cubicBezTo>
                  <a:pt x="-8675" y="334812"/>
                  <a:pt x="-208" y="326346"/>
                  <a:pt x="850" y="332343"/>
                </a:cubicBezTo>
                <a:cubicBezTo>
                  <a:pt x="1908" y="338340"/>
                  <a:pt x="68583" y="315409"/>
                  <a:pt x="68583" y="315409"/>
                </a:cubicBezTo>
                <a:lnTo>
                  <a:pt x="434767" y="237093"/>
                </a:lnTo>
                <a:cubicBezTo>
                  <a:pt x="434767" y="233918"/>
                  <a:pt x="68936" y="331990"/>
                  <a:pt x="68583" y="296359"/>
                </a:cubicBezTo>
                <a:cubicBezTo>
                  <a:pt x="68230" y="260728"/>
                  <a:pt x="427358" y="2848"/>
                  <a:pt x="426300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: 図形 1653">
            <a:extLst>
              <a:ext uri="{FF2B5EF4-FFF2-40B4-BE49-F238E27FC236}">
                <a16:creationId xmlns:a16="http://schemas.microsoft.com/office/drawing/2014/main" id="{810AB11B-AE88-47E9-8752-764ECD49E7C5}"/>
              </a:ext>
            </a:extLst>
          </p:cNvPr>
          <p:cNvSpPr/>
          <p:nvPr/>
        </p:nvSpPr>
        <p:spPr>
          <a:xfrm>
            <a:off x="6211964" y="4501143"/>
            <a:ext cx="246948" cy="83782"/>
          </a:xfrm>
          <a:custGeom>
            <a:avLst/>
            <a:gdLst>
              <a:gd name="connsiteX0" fmla="*/ 453 w 246948"/>
              <a:gd name="connsiteY0" fmla="*/ 83557 h 83782"/>
              <a:gd name="connsiteX1" fmla="*/ 127453 w 246948"/>
              <a:gd name="connsiteY1" fmla="*/ 1007 h 83782"/>
              <a:gd name="connsiteX2" fmla="*/ 245986 w 246948"/>
              <a:gd name="connsiteY2" fmla="*/ 36990 h 83782"/>
              <a:gd name="connsiteX3" fmla="*/ 174019 w 246948"/>
              <a:gd name="connsiteY3" fmla="*/ 26407 h 83782"/>
              <a:gd name="connsiteX4" fmla="*/ 453 w 246948"/>
              <a:gd name="connsiteY4" fmla="*/ 83557 h 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8" h="83782">
                <a:moveTo>
                  <a:pt x="453" y="83557"/>
                </a:moveTo>
                <a:cubicBezTo>
                  <a:pt x="-7308" y="79324"/>
                  <a:pt x="86531" y="8768"/>
                  <a:pt x="127453" y="1007"/>
                </a:cubicBezTo>
                <a:cubicBezTo>
                  <a:pt x="168375" y="-6754"/>
                  <a:pt x="238225" y="32757"/>
                  <a:pt x="245986" y="36990"/>
                </a:cubicBezTo>
                <a:cubicBezTo>
                  <a:pt x="253747" y="41223"/>
                  <a:pt x="213177" y="21821"/>
                  <a:pt x="174019" y="26407"/>
                </a:cubicBezTo>
                <a:cubicBezTo>
                  <a:pt x="134861" y="30993"/>
                  <a:pt x="8214" y="87790"/>
                  <a:pt x="453" y="83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: 図形 1654">
            <a:extLst>
              <a:ext uri="{FF2B5EF4-FFF2-40B4-BE49-F238E27FC236}">
                <a16:creationId xmlns:a16="http://schemas.microsoft.com/office/drawing/2014/main" id="{FE5A12FD-6A56-4652-A6D9-CD036A91F559}"/>
              </a:ext>
            </a:extLst>
          </p:cNvPr>
          <p:cNvSpPr/>
          <p:nvPr/>
        </p:nvSpPr>
        <p:spPr>
          <a:xfrm>
            <a:off x="5856334" y="5095284"/>
            <a:ext cx="290604" cy="80070"/>
          </a:xfrm>
          <a:custGeom>
            <a:avLst/>
            <a:gdLst>
              <a:gd name="connsiteX0" fmla="*/ 483 w 290604"/>
              <a:gd name="connsiteY0" fmla="*/ 79966 h 80070"/>
              <a:gd name="connsiteX1" fmla="*/ 229083 w 290604"/>
              <a:gd name="connsiteY1" fmla="*/ 18583 h 80070"/>
              <a:gd name="connsiteX2" fmla="*/ 288349 w 290604"/>
              <a:gd name="connsiteY2" fmla="*/ 24933 h 80070"/>
              <a:gd name="connsiteX3" fmla="*/ 171933 w 290604"/>
              <a:gd name="connsiteY3" fmla="*/ 1649 h 80070"/>
              <a:gd name="connsiteX4" fmla="*/ 483 w 290604"/>
              <a:gd name="connsiteY4" fmla="*/ 79966 h 8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604" h="80070">
                <a:moveTo>
                  <a:pt x="483" y="79966"/>
                </a:moveTo>
                <a:cubicBezTo>
                  <a:pt x="10008" y="82788"/>
                  <a:pt x="181105" y="27755"/>
                  <a:pt x="229083" y="18583"/>
                </a:cubicBezTo>
                <a:cubicBezTo>
                  <a:pt x="277061" y="9411"/>
                  <a:pt x="297874" y="27755"/>
                  <a:pt x="288349" y="24933"/>
                </a:cubicBezTo>
                <a:cubicBezTo>
                  <a:pt x="278824" y="22111"/>
                  <a:pt x="219205" y="-7170"/>
                  <a:pt x="171933" y="1649"/>
                </a:cubicBezTo>
                <a:cubicBezTo>
                  <a:pt x="124661" y="10468"/>
                  <a:pt x="-9042" y="77144"/>
                  <a:pt x="483" y="79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: 図形 1655">
            <a:extLst>
              <a:ext uri="{FF2B5EF4-FFF2-40B4-BE49-F238E27FC236}">
                <a16:creationId xmlns:a16="http://schemas.microsoft.com/office/drawing/2014/main" id="{7F6D6AC4-488C-4A4B-B7C2-4FEA4054EA96}"/>
              </a:ext>
            </a:extLst>
          </p:cNvPr>
          <p:cNvSpPr/>
          <p:nvPr/>
        </p:nvSpPr>
        <p:spPr>
          <a:xfrm>
            <a:off x="6085659" y="5496848"/>
            <a:ext cx="480985" cy="118200"/>
          </a:xfrm>
          <a:custGeom>
            <a:avLst/>
            <a:gdLst>
              <a:gd name="connsiteX0" fmla="*/ 10341 w 480985"/>
              <a:gd name="connsiteY0" fmla="*/ 135 h 118200"/>
              <a:gd name="connsiteX1" fmla="*/ 12458 w 480985"/>
              <a:gd name="connsiteY1" fmla="*/ 110202 h 118200"/>
              <a:gd name="connsiteX2" fmla="*/ 164858 w 480985"/>
              <a:gd name="connsiteY2" fmla="*/ 101735 h 118200"/>
              <a:gd name="connsiteX3" fmla="*/ 306674 w 480985"/>
              <a:gd name="connsiteY3" fmla="*/ 38235 h 118200"/>
              <a:gd name="connsiteX4" fmla="*/ 454841 w 480985"/>
              <a:gd name="connsiteY4" fmla="*/ 29769 h 118200"/>
              <a:gd name="connsiteX5" fmla="*/ 478124 w 480985"/>
              <a:gd name="connsiteY5" fmla="*/ 34002 h 118200"/>
              <a:gd name="connsiteX6" fmla="*/ 420974 w 480985"/>
              <a:gd name="connsiteY6" fmla="*/ 6485 h 118200"/>
              <a:gd name="connsiteX7" fmla="*/ 101358 w 480985"/>
              <a:gd name="connsiteY7" fmla="*/ 86919 h 118200"/>
              <a:gd name="connsiteX8" fmla="*/ 23041 w 480985"/>
              <a:gd name="connsiteY8" fmla="*/ 86919 h 118200"/>
              <a:gd name="connsiteX9" fmla="*/ 10341 w 480985"/>
              <a:gd name="connsiteY9" fmla="*/ 135 h 11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985" h="118200">
                <a:moveTo>
                  <a:pt x="10341" y="135"/>
                </a:moveTo>
                <a:cubicBezTo>
                  <a:pt x="8577" y="4015"/>
                  <a:pt x="-13295" y="93269"/>
                  <a:pt x="12458" y="110202"/>
                </a:cubicBezTo>
                <a:cubicBezTo>
                  <a:pt x="38211" y="127135"/>
                  <a:pt x="115822" y="113730"/>
                  <a:pt x="164858" y="101735"/>
                </a:cubicBezTo>
                <a:cubicBezTo>
                  <a:pt x="213894" y="89740"/>
                  <a:pt x="258344" y="50229"/>
                  <a:pt x="306674" y="38235"/>
                </a:cubicBezTo>
                <a:cubicBezTo>
                  <a:pt x="355004" y="26241"/>
                  <a:pt x="426266" y="30475"/>
                  <a:pt x="454841" y="29769"/>
                </a:cubicBezTo>
                <a:cubicBezTo>
                  <a:pt x="483416" y="29064"/>
                  <a:pt x="483769" y="37883"/>
                  <a:pt x="478124" y="34002"/>
                </a:cubicBezTo>
                <a:cubicBezTo>
                  <a:pt x="472480" y="30121"/>
                  <a:pt x="483768" y="-2335"/>
                  <a:pt x="420974" y="6485"/>
                </a:cubicBezTo>
                <a:cubicBezTo>
                  <a:pt x="358180" y="15305"/>
                  <a:pt x="167680" y="73513"/>
                  <a:pt x="101358" y="86919"/>
                </a:cubicBezTo>
                <a:cubicBezTo>
                  <a:pt x="35036" y="100325"/>
                  <a:pt x="38563" y="97150"/>
                  <a:pt x="23041" y="86919"/>
                </a:cubicBezTo>
                <a:cubicBezTo>
                  <a:pt x="7519" y="76688"/>
                  <a:pt x="12105" y="-3745"/>
                  <a:pt x="10341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: 図形 1656">
            <a:extLst>
              <a:ext uri="{FF2B5EF4-FFF2-40B4-BE49-F238E27FC236}">
                <a16:creationId xmlns:a16="http://schemas.microsoft.com/office/drawing/2014/main" id="{8E236992-B0DC-4C9C-9EE3-A00FBCAA0DBC}"/>
              </a:ext>
            </a:extLst>
          </p:cNvPr>
          <p:cNvSpPr/>
          <p:nvPr/>
        </p:nvSpPr>
        <p:spPr>
          <a:xfrm>
            <a:off x="6167834" y="6043867"/>
            <a:ext cx="224521" cy="257454"/>
          </a:xfrm>
          <a:custGeom>
            <a:avLst/>
            <a:gdLst>
              <a:gd name="connsiteX0" fmla="*/ 133 w 224521"/>
              <a:gd name="connsiteY0" fmla="*/ 257450 h 257454"/>
              <a:gd name="connsiteX1" fmla="*/ 50933 w 224521"/>
              <a:gd name="connsiteY1" fmla="*/ 28850 h 257454"/>
              <a:gd name="connsiteX2" fmla="*/ 125016 w 224521"/>
              <a:gd name="connsiteY2" fmla="*/ 5566 h 257454"/>
              <a:gd name="connsiteX3" fmla="*/ 224499 w 224521"/>
              <a:gd name="connsiteY3" fmla="*/ 50016 h 257454"/>
              <a:gd name="connsiteX4" fmla="*/ 133483 w 224521"/>
              <a:gd name="connsiteY4" fmla="*/ 24616 h 257454"/>
              <a:gd name="connsiteX5" fmla="*/ 65749 w 224521"/>
              <a:gd name="connsiteY5" fmla="*/ 35200 h 257454"/>
              <a:gd name="connsiteX6" fmla="*/ 133 w 224521"/>
              <a:gd name="connsiteY6" fmla="*/ 257450 h 25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521" h="257454">
                <a:moveTo>
                  <a:pt x="133" y="257450"/>
                </a:moveTo>
                <a:cubicBezTo>
                  <a:pt x="-2336" y="256392"/>
                  <a:pt x="30119" y="70831"/>
                  <a:pt x="50933" y="28850"/>
                </a:cubicBezTo>
                <a:cubicBezTo>
                  <a:pt x="71747" y="-13131"/>
                  <a:pt x="96088" y="2038"/>
                  <a:pt x="125016" y="5566"/>
                </a:cubicBezTo>
                <a:cubicBezTo>
                  <a:pt x="153944" y="9094"/>
                  <a:pt x="223088" y="46841"/>
                  <a:pt x="224499" y="50016"/>
                </a:cubicBezTo>
                <a:cubicBezTo>
                  <a:pt x="225910" y="53191"/>
                  <a:pt x="159941" y="27085"/>
                  <a:pt x="133483" y="24616"/>
                </a:cubicBezTo>
                <a:cubicBezTo>
                  <a:pt x="107025" y="22147"/>
                  <a:pt x="85505" y="-2547"/>
                  <a:pt x="65749" y="35200"/>
                </a:cubicBezTo>
                <a:cubicBezTo>
                  <a:pt x="45993" y="72947"/>
                  <a:pt x="2602" y="258508"/>
                  <a:pt x="133" y="257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: 図形 1657">
            <a:extLst>
              <a:ext uri="{FF2B5EF4-FFF2-40B4-BE49-F238E27FC236}">
                <a16:creationId xmlns:a16="http://schemas.microsoft.com/office/drawing/2014/main" id="{DF2A1BE6-9AFF-4B0B-8076-DD8CE6F968D9}"/>
              </a:ext>
            </a:extLst>
          </p:cNvPr>
          <p:cNvSpPr/>
          <p:nvPr/>
        </p:nvSpPr>
        <p:spPr>
          <a:xfrm>
            <a:off x="6299149" y="6019195"/>
            <a:ext cx="411957" cy="106144"/>
          </a:xfrm>
          <a:custGeom>
            <a:avLst/>
            <a:gdLst>
              <a:gd name="connsiteX0" fmla="*/ 51 w 411957"/>
              <a:gd name="connsiteY0" fmla="*/ 93738 h 106144"/>
              <a:gd name="connsiteX1" fmla="*/ 129168 w 411957"/>
              <a:gd name="connsiteY1" fmla="*/ 74688 h 106144"/>
              <a:gd name="connsiteX2" fmla="*/ 408568 w 411957"/>
              <a:gd name="connsiteY2" fmla="*/ 605 h 106144"/>
              <a:gd name="connsiteX3" fmla="*/ 275218 w 411957"/>
              <a:gd name="connsiteY3" fmla="*/ 42938 h 106144"/>
              <a:gd name="connsiteX4" fmla="*/ 141868 w 411957"/>
              <a:gd name="connsiteY4" fmla="*/ 102205 h 106144"/>
              <a:gd name="connsiteX5" fmla="*/ 51 w 411957"/>
              <a:gd name="connsiteY5" fmla="*/ 93738 h 10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957" h="106144">
                <a:moveTo>
                  <a:pt x="51" y="93738"/>
                </a:moveTo>
                <a:cubicBezTo>
                  <a:pt x="-2066" y="89152"/>
                  <a:pt x="61082" y="90210"/>
                  <a:pt x="129168" y="74688"/>
                </a:cubicBezTo>
                <a:cubicBezTo>
                  <a:pt x="197254" y="59166"/>
                  <a:pt x="384226" y="5897"/>
                  <a:pt x="408568" y="605"/>
                </a:cubicBezTo>
                <a:cubicBezTo>
                  <a:pt x="432910" y="-4687"/>
                  <a:pt x="319668" y="26005"/>
                  <a:pt x="275218" y="42938"/>
                </a:cubicBezTo>
                <a:cubicBezTo>
                  <a:pt x="230768" y="59871"/>
                  <a:pt x="181379" y="91269"/>
                  <a:pt x="141868" y="102205"/>
                </a:cubicBezTo>
                <a:cubicBezTo>
                  <a:pt x="102357" y="113141"/>
                  <a:pt x="2168" y="98324"/>
                  <a:pt x="51" y="93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: 図形 1658">
            <a:extLst>
              <a:ext uri="{FF2B5EF4-FFF2-40B4-BE49-F238E27FC236}">
                <a16:creationId xmlns:a16="http://schemas.microsoft.com/office/drawing/2014/main" id="{3666AC8C-58E6-45C5-9DE9-C1B264634F2C}"/>
              </a:ext>
            </a:extLst>
          </p:cNvPr>
          <p:cNvSpPr/>
          <p:nvPr/>
        </p:nvSpPr>
        <p:spPr>
          <a:xfrm>
            <a:off x="6267445" y="5924431"/>
            <a:ext cx="252781" cy="115680"/>
          </a:xfrm>
          <a:custGeom>
            <a:avLst/>
            <a:gdLst>
              <a:gd name="connsiteX0" fmla="*/ 5 w 252781"/>
              <a:gd name="connsiteY0" fmla="*/ 119 h 115680"/>
              <a:gd name="connsiteX1" fmla="*/ 103722 w 252781"/>
              <a:gd name="connsiteY1" fmla="*/ 89019 h 115680"/>
              <a:gd name="connsiteX2" fmla="*/ 251888 w 252781"/>
              <a:gd name="connsiteY2" fmla="*/ 99602 h 115680"/>
              <a:gd name="connsiteX3" fmla="*/ 162988 w 252781"/>
              <a:gd name="connsiteY3" fmla="*/ 108069 h 115680"/>
              <a:gd name="connsiteX4" fmla="*/ 107955 w 252781"/>
              <a:gd name="connsiteY4" fmla="*/ 110186 h 115680"/>
              <a:gd name="connsiteX5" fmla="*/ 5 w 252781"/>
              <a:gd name="connsiteY5" fmla="*/ 119 h 11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781" h="115680">
                <a:moveTo>
                  <a:pt x="5" y="119"/>
                </a:moveTo>
                <a:cubicBezTo>
                  <a:pt x="-700" y="-3409"/>
                  <a:pt x="61742" y="72439"/>
                  <a:pt x="103722" y="89019"/>
                </a:cubicBezTo>
                <a:cubicBezTo>
                  <a:pt x="145702" y="105599"/>
                  <a:pt x="242010" y="96427"/>
                  <a:pt x="251888" y="99602"/>
                </a:cubicBezTo>
                <a:cubicBezTo>
                  <a:pt x="261766" y="102777"/>
                  <a:pt x="186977" y="106305"/>
                  <a:pt x="162988" y="108069"/>
                </a:cubicBezTo>
                <a:cubicBezTo>
                  <a:pt x="138999" y="109833"/>
                  <a:pt x="131944" y="122886"/>
                  <a:pt x="107955" y="110186"/>
                </a:cubicBezTo>
                <a:cubicBezTo>
                  <a:pt x="83966" y="97486"/>
                  <a:pt x="710" y="3647"/>
                  <a:pt x="5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: 図形 1659">
            <a:extLst>
              <a:ext uri="{FF2B5EF4-FFF2-40B4-BE49-F238E27FC236}">
                <a16:creationId xmlns:a16="http://schemas.microsoft.com/office/drawing/2014/main" id="{12389018-2AFA-48DB-ABA4-FFE171D3704F}"/>
              </a:ext>
            </a:extLst>
          </p:cNvPr>
          <p:cNvSpPr/>
          <p:nvPr/>
        </p:nvSpPr>
        <p:spPr>
          <a:xfrm>
            <a:off x="6032491" y="6015391"/>
            <a:ext cx="148182" cy="100660"/>
          </a:xfrm>
          <a:custGeom>
            <a:avLst/>
            <a:gdLst>
              <a:gd name="connsiteX0" fmla="*/ 9 w 148182"/>
              <a:gd name="connsiteY0" fmla="*/ 176 h 100660"/>
              <a:gd name="connsiteX1" fmla="*/ 67742 w 148182"/>
              <a:gd name="connsiteY1" fmla="*/ 63676 h 100660"/>
              <a:gd name="connsiteX2" fmla="*/ 148176 w 148182"/>
              <a:gd name="connsiteY2" fmla="*/ 99659 h 100660"/>
              <a:gd name="connsiteX3" fmla="*/ 63509 w 148182"/>
              <a:gd name="connsiteY3" fmla="*/ 84842 h 100660"/>
              <a:gd name="connsiteX4" fmla="*/ 9 w 148182"/>
              <a:gd name="connsiteY4" fmla="*/ 176 h 10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82" h="100660">
                <a:moveTo>
                  <a:pt x="9" y="176"/>
                </a:moveTo>
                <a:cubicBezTo>
                  <a:pt x="714" y="-3352"/>
                  <a:pt x="43048" y="47096"/>
                  <a:pt x="67742" y="63676"/>
                </a:cubicBezTo>
                <a:cubicBezTo>
                  <a:pt x="92436" y="80256"/>
                  <a:pt x="148881" y="96131"/>
                  <a:pt x="148176" y="99659"/>
                </a:cubicBezTo>
                <a:cubicBezTo>
                  <a:pt x="147471" y="103187"/>
                  <a:pt x="87851" y="97189"/>
                  <a:pt x="63509" y="84842"/>
                </a:cubicBezTo>
                <a:cubicBezTo>
                  <a:pt x="39167" y="72495"/>
                  <a:pt x="-696" y="3704"/>
                  <a:pt x="9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: 図形 1660">
            <a:extLst>
              <a:ext uri="{FF2B5EF4-FFF2-40B4-BE49-F238E27FC236}">
                <a16:creationId xmlns:a16="http://schemas.microsoft.com/office/drawing/2014/main" id="{8E62E269-38E2-4025-9E71-B48C81EABE26}"/>
              </a:ext>
            </a:extLst>
          </p:cNvPr>
          <p:cNvSpPr/>
          <p:nvPr/>
        </p:nvSpPr>
        <p:spPr>
          <a:xfrm>
            <a:off x="6483241" y="5795410"/>
            <a:ext cx="504530" cy="116744"/>
          </a:xfrm>
          <a:custGeom>
            <a:avLst/>
            <a:gdLst>
              <a:gd name="connsiteX0" fmla="*/ 109 w 504530"/>
              <a:gd name="connsiteY0" fmla="*/ 40240 h 116744"/>
              <a:gd name="connsiteX1" fmla="*/ 304909 w 504530"/>
              <a:gd name="connsiteY1" fmla="*/ 2140 h 116744"/>
              <a:gd name="connsiteX2" fmla="*/ 498584 w 504530"/>
              <a:gd name="connsiteY2" fmla="*/ 113265 h 116744"/>
              <a:gd name="connsiteX3" fmla="*/ 444609 w 504530"/>
              <a:gd name="connsiteY3" fmla="*/ 84690 h 116744"/>
              <a:gd name="connsiteX4" fmla="*/ 339834 w 504530"/>
              <a:gd name="connsiteY4" fmla="*/ 43415 h 116744"/>
              <a:gd name="connsiteX5" fmla="*/ 109 w 504530"/>
              <a:gd name="connsiteY5" fmla="*/ 40240 h 11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530" h="116744">
                <a:moveTo>
                  <a:pt x="109" y="40240"/>
                </a:moveTo>
                <a:cubicBezTo>
                  <a:pt x="-5712" y="33361"/>
                  <a:pt x="221830" y="-10031"/>
                  <a:pt x="304909" y="2140"/>
                </a:cubicBezTo>
                <a:cubicBezTo>
                  <a:pt x="387988" y="14311"/>
                  <a:pt x="475301" y="99507"/>
                  <a:pt x="498584" y="113265"/>
                </a:cubicBezTo>
                <a:cubicBezTo>
                  <a:pt x="521867" y="127023"/>
                  <a:pt x="471067" y="96332"/>
                  <a:pt x="444609" y="84690"/>
                </a:cubicBezTo>
                <a:cubicBezTo>
                  <a:pt x="418151" y="73048"/>
                  <a:pt x="407038" y="51882"/>
                  <a:pt x="339834" y="43415"/>
                </a:cubicBezTo>
                <a:cubicBezTo>
                  <a:pt x="272630" y="34948"/>
                  <a:pt x="5930" y="47119"/>
                  <a:pt x="109" y="40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: 図形 1661">
            <a:extLst>
              <a:ext uri="{FF2B5EF4-FFF2-40B4-BE49-F238E27FC236}">
                <a16:creationId xmlns:a16="http://schemas.microsoft.com/office/drawing/2014/main" id="{B450A3C0-F6BC-4EEC-A22B-E4E3471A45D3}"/>
              </a:ext>
            </a:extLst>
          </p:cNvPr>
          <p:cNvSpPr/>
          <p:nvPr/>
        </p:nvSpPr>
        <p:spPr>
          <a:xfrm>
            <a:off x="6894796" y="5594248"/>
            <a:ext cx="116232" cy="123635"/>
          </a:xfrm>
          <a:custGeom>
            <a:avLst/>
            <a:gdLst>
              <a:gd name="connsiteX0" fmla="*/ 5537 w 116232"/>
              <a:gd name="connsiteY0" fmla="*/ 102 h 123635"/>
              <a:gd name="connsiteX1" fmla="*/ 28821 w 116232"/>
              <a:gd name="connsiteY1" fmla="*/ 89002 h 123635"/>
              <a:gd name="connsiteX2" fmla="*/ 115604 w 116232"/>
              <a:gd name="connsiteY2" fmla="*/ 122869 h 123635"/>
              <a:gd name="connsiteX3" fmla="*/ 64804 w 116232"/>
              <a:gd name="connsiteY3" fmla="*/ 112285 h 123635"/>
              <a:gd name="connsiteX4" fmla="*/ 5537 w 116232"/>
              <a:gd name="connsiteY4" fmla="*/ 108052 h 123635"/>
              <a:gd name="connsiteX5" fmla="*/ 5537 w 116232"/>
              <a:gd name="connsiteY5" fmla="*/ 102 h 12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232" h="123635">
                <a:moveTo>
                  <a:pt x="5537" y="102"/>
                </a:moveTo>
                <a:cubicBezTo>
                  <a:pt x="9418" y="-3073"/>
                  <a:pt x="10477" y="68541"/>
                  <a:pt x="28821" y="89002"/>
                </a:cubicBezTo>
                <a:cubicBezTo>
                  <a:pt x="47166" y="109463"/>
                  <a:pt x="109607" y="118989"/>
                  <a:pt x="115604" y="122869"/>
                </a:cubicBezTo>
                <a:cubicBezTo>
                  <a:pt x="121601" y="126750"/>
                  <a:pt x="83148" y="114754"/>
                  <a:pt x="64804" y="112285"/>
                </a:cubicBezTo>
                <a:cubicBezTo>
                  <a:pt x="46460" y="109816"/>
                  <a:pt x="15767" y="122163"/>
                  <a:pt x="5537" y="108052"/>
                </a:cubicBezTo>
                <a:cubicBezTo>
                  <a:pt x="-4693" y="93941"/>
                  <a:pt x="1656" y="3277"/>
                  <a:pt x="5537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: 図形 1662">
            <a:extLst>
              <a:ext uri="{FF2B5EF4-FFF2-40B4-BE49-F238E27FC236}">
                <a16:creationId xmlns:a16="http://schemas.microsoft.com/office/drawing/2014/main" id="{ADCBCC26-3E9B-4D7B-90E8-B26FDE52B068}"/>
              </a:ext>
            </a:extLst>
          </p:cNvPr>
          <p:cNvSpPr/>
          <p:nvPr/>
        </p:nvSpPr>
        <p:spPr>
          <a:xfrm>
            <a:off x="5323532" y="5457375"/>
            <a:ext cx="125054" cy="920746"/>
          </a:xfrm>
          <a:custGeom>
            <a:avLst/>
            <a:gdLst>
              <a:gd name="connsiteX0" fmla="*/ 29518 w 125054"/>
              <a:gd name="connsiteY0" fmla="*/ 450 h 920746"/>
              <a:gd name="connsiteX1" fmla="*/ 45393 w 125054"/>
              <a:gd name="connsiteY1" fmla="*/ 349700 h 920746"/>
              <a:gd name="connsiteX2" fmla="*/ 64443 w 125054"/>
              <a:gd name="connsiteY2" fmla="*/ 616400 h 920746"/>
              <a:gd name="connsiteX3" fmla="*/ 124768 w 125054"/>
              <a:gd name="connsiteY3" fmla="*/ 914850 h 920746"/>
              <a:gd name="connsiteX4" fmla="*/ 83493 w 125054"/>
              <a:gd name="connsiteY4" fmla="*/ 784675 h 920746"/>
              <a:gd name="connsiteX5" fmla="*/ 943 w 125054"/>
              <a:gd name="connsiteY5" fmla="*/ 425900 h 920746"/>
              <a:gd name="connsiteX6" fmla="*/ 29518 w 125054"/>
              <a:gd name="connsiteY6" fmla="*/ 450 h 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054" h="920746">
                <a:moveTo>
                  <a:pt x="29518" y="450"/>
                </a:moveTo>
                <a:cubicBezTo>
                  <a:pt x="36926" y="-12250"/>
                  <a:pt x="39572" y="247042"/>
                  <a:pt x="45393" y="349700"/>
                </a:cubicBezTo>
                <a:cubicBezTo>
                  <a:pt x="51214" y="452358"/>
                  <a:pt x="51214" y="522208"/>
                  <a:pt x="64443" y="616400"/>
                </a:cubicBezTo>
                <a:cubicBezTo>
                  <a:pt x="77672" y="710592"/>
                  <a:pt x="121593" y="886804"/>
                  <a:pt x="124768" y="914850"/>
                </a:cubicBezTo>
                <a:cubicBezTo>
                  <a:pt x="127943" y="942896"/>
                  <a:pt x="104130" y="866167"/>
                  <a:pt x="83493" y="784675"/>
                </a:cubicBezTo>
                <a:cubicBezTo>
                  <a:pt x="62856" y="703183"/>
                  <a:pt x="7293" y="555017"/>
                  <a:pt x="943" y="425900"/>
                </a:cubicBezTo>
                <a:cubicBezTo>
                  <a:pt x="-5407" y="296783"/>
                  <a:pt x="22110" y="13150"/>
                  <a:pt x="29518" y="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: 図形 1663">
            <a:extLst>
              <a:ext uri="{FF2B5EF4-FFF2-40B4-BE49-F238E27FC236}">
                <a16:creationId xmlns:a16="http://schemas.microsoft.com/office/drawing/2014/main" id="{F1078F95-85F0-4CDE-AD0D-C97F0005B01B}"/>
              </a:ext>
            </a:extLst>
          </p:cNvPr>
          <p:cNvSpPr/>
          <p:nvPr/>
        </p:nvSpPr>
        <p:spPr>
          <a:xfrm>
            <a:off x="5431827" y="5813173"/>
            <a:ext cx="279586" cy="479432"/>
          </a:xfrm>
          <a:custGeom>
            <a:avLst/>
            <a:gdLst>
              <a:gd name="connsiteX0" fmla="*/ 16473 w 279586"/>
              <a:gd name="connsiteY0" fmla="*/ 252 h 479432"/>
              <a:gd name="connsiteX1" fmla="*/ 54573 w 279586"/>
              <a:gd name="connsiteY1" fmla="*/ 270127 h 479432"/>
              <a:gd name="connsiteX2" fmla="*/ 276823 w 279586"/>
              <a:gd name="connsiteY2" fmla="*/ 473327 h 479432"/>
              <a:gd name="connsiteX3" fmla="*/ 168873 w 279586"/>
              <a:gd name="connsiteY3" fmla="*/ 416177 h 479432"/>
              <a:gd name="connsiteX4" fmla="*/ 19648 w 279586"/>
              <a:gd name="connsiteY4" fmla="*/ 311402 h 479432"/>
              <a:gd name="connsiteX5" fmla="*/ 598 w 279586"/>
              <a:gd name="connsiteY5" fmla="*/ 222502 h 479432"/>
              <a:gd name="connsiteX6" fmla="*/ 16473 w 279586"/>
              <a:gd name="connsiteY6" fmla="*/ 252 h 4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586" h="479432">
                <a:moveTo>
                  <a:pt x="16473" y="252"/>
                </a:moveTo>
                <a:cubicBezTo>
                  <a:pt x="25469" y="8190"/>
                  <a:pt x="11181" y="191281"/>
                  <a:pt x="54573" y="270127"/>
                </a:cubicBezTo>
                <a:cubicBezTo>
                  <a:pt x="97965" y="348973"/>
                  <a:pt x="257773" y="448985"/>
                  <a:pt x="276823" y="473327"/>
                </a:cubicBezTo>
                <a:cubicBezTo>
                  <a:pt x="295873" y="497669"/>
                  <a:pt x="211735" y="443164"/>
                  <a:pt x="168873" y="416177"/>
                </a:cubicBezTo>
                <a:cubicBezTo>
                  <a:pt x="126011" y="389190"/>
                  <a:pt x="47694" y="343681"/>
                  <a:pt x="19648" y="311402"/>
                </a:cubicBezTo>
                <a:cubicBezTo>
                  <a:pt x="-8398" y="279123"/>
                  <a:pt x="3773" y="271185"/>
                  <a:pt x="598" y="222502"/>
                </a:cubicBezTo>
                <a:cubicBezTo>
                  <a:pt x="-2577" y="173819"/>
                  <a:pt x="7477" y="-7686"/>
                  <a:pt x="16473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: 図形 1664">
            <a:extLst>
              <a:ext uri="{FF2B5EF4-FFF2-40B4-BE49-F238E27FC236}">
                <a16:creationId xmlns:a16="http://schemas.microsoft.com/office/drawing/2014/main" id="{1047EE66-3717-48DB-AD91-9C197593A74D}"/>
              </a:ext>
            </a:extLst>
          </p:cNvPr>
          <p:cNvSpPr/>
          <p:nvPr/>
        </p:nvSpPr>
        <p:spPr>
          <a:xfrm>
            <a:off x="5194297" y="6268935"/>
            <a:ext cx="437715" cy="262984"/>
          </a:xfrm>
          <a:custGeom>
            <a:avLst/>
            <a:gdLst>
              <a:gd name="connsiteX0" fmla="*/ 3 w 437715"/>
              <a:gd name="connsiteY0" fmla="*/ 1690 h 262984"/>
              <a:gd name="connsiteX1" fmla="*/ 282578 w 437715"/>
              <a:gd name="connsiteY1" fmla="*/ 115990 h 262984"/>
              <a:gd name="connsiteX2" fmla="*/ 434978 w 437715"/>
              <a:gd name="connsiteY2" fmla="*/ 262040 h 262984"/>
              <a:gd name="connsiteX3" fmla="*/ 377828 w 437715"/>
              <a:gd name="connsiteY3" fmla="*/ 176315 h 262984"/>
              <a:gd name="connsiteX4" fmla="*/ 342903 w 437715"/>
              <a:gd name="connsiteY4" fmla="*/ 125515 h 262984"/>
              <a:gd name="connsiteX5" fmla="*/ 276228 w 437715"/>
              <a:gd name="connsiteY5" fmla="*/ 52490 h 262984"/>
              <a:gd name="connsiteX6" fmla="*/ 3 w 437715"/>
              <a:gd name="connsiteY6" fmla="*/ 1690 h 26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715" h="262984">
                <a:moveTo>
                  <a:pt x="3" y="1690"/>
                </a:moveTo>
                <a:cubicBezTo>
                  <a:pt x="1061" y="12273"/>
                  <a:pt x="210082" y="72598"/>
                  <a:pt x="282578" y="115990"/>
                </a:cubicBezTo>
                <a:cubicBezTo>
                  <a:pt x="355074" y="159382"/>
                  <a:pt x="419103" y="251986"/>
                  <a:pt x="434978" y="262040"/>
                </a:cubicBezTo>
                <a:cubicBezTo>
                  <a:pt x="450853" y="272094"/>
                  <a:pt x="393174" y="199069"/>
                  <a:pt x="377828" y="176315"/>
                </a:cubicBezTo>
                <a:cubicBezTo>
                  <a:pt x="362482" y="153561"/>
                  <a:pt x="359836" y="146153"/>
                  <a:pt x="342903" y="125515"/>
                </a:cubicBezTo>
                <a:cubicBezTo>
                  <a:pt x="325970" y="104878"/>
                  <a:pt x="331791" y="72069"/>
                  <a:pt x="276228" y="52490"/>
                </a:cubicBezTo>
                <a:cubicBezTo>
                  <a:pt x="220666" y="32911"/>
                  <a:pt x="-1055" y="-8893"/>
                  <a:pt x="3" y="1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: 図形 1665">
            <a:extLst>
              <a:ext uri="{FF2B5EF4-FFF2-40B4-BE49-F238E27FC236}">
                <a16:creationId xmlns:a16="http://schemas.microsoft.com/office/drawing/2014/main" id="{B59603D4-B71F-4ABD-95B0-659FDA2C4B97}"/>
              </a:ext>
            </a:extLst>
          </p:cNvPr>
          <p:cNvSpPr/>
          <p:nvPr/>
        </p:nvSpPr>
        <p:spPr>
          <a:xfrm>
            <a:off x="3106701" y="3463808"/>
            <a:ext cx="335014" cy="116032"/>
          </a:xfrm>
          <a:custGeom>
            <a:avLst/>
            <a:gdLst>
              <a:gd name="connsiteX0" fmla="*/ 334999 w 335014"/>
              <a:gd name="connsiteY0" fmla="*/ 63617 h 116032"/>
              <a:gd name="connsiteX1" fmla="*/ 231812 w 335014"/>
              <a:gd name="connsiteY1" fmla="*/ 117 h 116032"/>
              <a:gd name="connsiteX2" fmla="*/ 42899 w 335014"/>
              <a:gd name="connsiteY2" fmla="*/ 82667 h 116032"/>
              <a:gd name="connsiteX3" fmla="*/ 136562 w 335014"/>
              <a:gd name="connsiteY3" fmla="*/ 49330 h 116032"/>
              <a:gd name="connsiteX4" fmla="*/ 215937 w 335014"/>
              <a:gd name="connsiteY4" fmla="*/ 44567 h 116032"/>
              <a:gd name="connsiteX5" fmla="*/ 201649 w 335014"/>
              <a:gd name="connsiteY5" fmla="*/ 87430 h 116032"/>
              <a:gd name="connsiteX6" fmla="*/ 37 w 335014"/>
              <a:gd name="connsiteY6" fmla="*/ 116005 h 116032"/>
              <a:gd name="connsiteX7" fmla="*/ 219112 w 335014"/>
              <a:gd name="connsiteY7" fmla="*/ 92192 h 116032"/>
              <a:gd name="connsiteX8" fmla="*/ 254037 w 335014"/>
              <a:gd name="connsiteY8" fmla="*/ 66792 h 116032"/>
              <a:gd name="connsiteX9" fmla="*/ 239749 w 335014"/>
              <a:gd name="connsiteY9" fmla="*/ 27105 h 116032"/>
              <a:gd name="connsiteX10" fmla="*/ 334999 w 335014"/>
              <a:gd name="connsiteY10" fmla="*/ 63617 h 11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014" h="116032">
                <a:moveTo>
                  <a:pt x="334999" y="63617"/>
                </a:moveTo>
                <a:cubicBezTo>
                  <a:pt x="333676" y="59119"/>
                  <a:pt x="280495" y="-3058"/>
                  <a:pt x="231812" y="117"/>
                </a:cubicBezTo>
                <a:cubicBezTo>
                  <a:pt x="183129" y="3292"/>
                  <a:pt x="58774" y="74465"/>
                  <a:pt x="42899" y="82667"/>
                </a:cubicBezTo>
                <a:cubicBezTo>
                  <a:pt x="27024" y="90869"/>
                  <a:pt x="107722" y="55680"/>
                  <a:pt x="136562" y="49330"/>
                </a:cubicBezTo>
                <a:cubicBezTo>
                  <a:pt x="165402" y="42980"/>
                  <a:pt x="205089" y="38217"/>
                  <a:pt x="215937" y="44567"/>
                </a:cubicBezTo>
                <a:cubicBezTo>
                  <a:pt x="226785" y="50917"/>
                  <a:pt x="237632" y="75524"/>
                  <a:pt x="201649" y="87430"/>
                </a:cubicBezTo>
                <a:cubicBezTo>
                  <a:pt x="165666" y="99336"/>
                  <a:pt x="-2873" y="115211"/>
                  <a:pt x="37" y="116005"/>
                </a:cubicBezTo>
                <a:cubicBezTo>
                  <a:pt x="2947" y="116799"/>
                  <a:pt x="176779" y="100394"/>
                  <a:pt x="219112" y="92192"/>
                </a:cubicBezTo>
                <a:cubicBezTo>
                  <a:pt x="261445" y="83990"/>
                  <a:pt x="250598" y="77640"/>
                  <a:pt x="254037" y="66792"/>
                </a:cubicBezTo>
                <a:cubicBezTo>
                  <a:pt x="257476" y="55944"/>
                  <a:pt x="229430" y="29751"/>
                  <a:pt x="239749" y="27105"/>
                </a:cubicBezTo>
                <a:cubicBezTo>
                  <a:pt x="250068" y="24459"/>
                  <a:pt x="336322" y="68115"/>
                  <a:pt x="334999" y="63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: 図形 1666">
            <a:extLst>
              <a:ext uri="{FF2B5EF4-FFF2-40B4-BE49-F238E27FC236}">
                <a16:creationId xmlns:a16="http://schemas.microsoft.com/office/drawing/2014/main" id="{5A79DBE7-A9DE-40B5-9E36-0D3B72A13C8F}"/>
              </a:ext>
            </a:extLst>
          </p:cNvPr>
          <p:cNvSpPr/>
          <p:nvPr/>
        </p:nvSpPr>
        <p:spPr>
          <a:xfrm>
            <a:off x="3171825" y="3627428"/>
            <a:ext cx="293762" cy="96564"/>
          </a:xfrm>
          <a:custGeom>
            <a:avLst/>
            <a:gdLst>
              <a:gd name="connsiteX0" fmla="*/ 293688 w 293762"/>
              <a:gd name="connsiteY0" fmla="*/ 10 h 96564"/>
              <a:gd name="connsiteX1" fmla="*/ 247650 w 293762"/>
              <a:gd name="connsiteY1" fmla="*/ 92085 h 96564"/>
              <a:gd name="connsiteX2" fmla="*/ 0 w 293762"/>
              <a:gd name="connsiteY2" fmla="*/ 82560 h 96564"/>
              <a:gd name="connsiteX3" fmla="*/ 247650 w 293762"/>
              <a:gd name="connsiteY3" fmla="*/ 85735 h 96564"/>
              <a:gd name="connsiteX4" fmla="*/ 293688 w 293762"/>
              <a:gd name="connsiteY4" fmla="*/ 10 h 9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62" h="96564">
                <a:moveTo>
                  <a:pt x="293688" y="10"/>
                </a:moveTo>
                <a:cubicBezTo>
                  <a:pt x="293688" y="1068"/>
                  <a:pt x="296598" y="78327"/>
                  <a:pt x="247650" y="92085"/>
                </a:cubicBezTo>
                <a:cubicBezTo>
                  <a:pt x="198702" y="105843"/>
                  <a:pt x="0" y="83618"/>
                  <a:pt x="0" y="82560"/>
                </a:cubicBezTo>
                <a:cubicBezTo>
                  <a:pt x="0" y="81502"/>
                  <a:pt x="197644" y="96583"/>
                  <a:pt x="247650" y="85735"/>
                </a:cubicBezTo>
                <a:cubicBezTo>
                  <a:pt x="297656" y="74887"/>
                  <a:pt x="293688" y="-1048"/>
                  <a:pt x="29368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: 図形 1667">
            <a:extLst>
              <a:ext uri="{FF2B5EF4-FFF2-40B4-BE49-F238E27FC236}">
                <a16:creationId xmlns:a16="http://schemas.microsoft.com/office/drawing/2014/main" id="{C53F157F-B964-4A13-BED4-DE38AFEF736A}"/>
              </a:ext>
            </a:extLst>
          </p:cNvPr>
          <p:cNvSpPr/>
          <p:nvPr/>
        </p:nvSpPr>
        <p:spPr>
          <a:xfrm>
            <a:off x="2330406" y="3854369"/>
            <a:ext cx="603332" cy="264664"/>
          </a:xfrm>
          <a:custGeom>
            <a:avLst/>
            <a:gdLst>
              <a:gd name="connsiteX0" fmla="*/ 44 w 603332"/>
              <a:gd name="connsiteY0" fmla="*/ 112264 h 264664"/>
              <a:gd name="connsiteX1" fmla="*/ 311194 w 603332"/>
              <a:gd name="connsiteY1" fmla="*/ 19131 h 264664"/>
              <a:gd name="connsiteX2" fmla="*/ 243461 w 603332"/>
              <a:gd name="connsiteY2" fmla="*/ 152481 h 264664"/>
              <a:gd name="connsiteX3" fmla="*/ 402211 w 603332"/>
              <a:gd name="connsiteY3" fmla="*/ 108031 h 264664"/>
              <a:gd name="connsiteX4" fmla="*/ 315427 w 603332"/>
              <a:gd name="connsiteY4" fmla="*/ 245614 h 264664"/>
              <a:gd name="connsiteX5" fmla="*/ 603294 w 603332"/>
              <a:gd name="connsiteY5" fmla="*/ 165181 h 264664"/>
              <a:gd name="connsiteX6" fmla="*/ 336594 w 603332"/>
              <a:gd name="connsiteY6" fmla="*/ 264664 h 264664"/>
              <a:gd name="connsiteX7" fmla="*/ 408561 w 603332"/>
              <a:gd name="connsiteY7" fmla="*/ 165181 h 264664"/>
              <a:gd name="connsiteX8" fmla="*/ 378927 w 603332"/>
              <a:gd name="connsiteY8" fmla="*/ 152481 h 264664"/>
              <a:gd name="connsiteX9" fmla="*/ 336594 w 603332"/>
              <a:gd name="connsiteY9" fmla="*/ 101681 h 264664"/>
              <a:gd name="connsiteX10" fmla="*/ 273094 w 603332"/>
              <a:gd name="connsiteY10" fmla="*/ 110148 h 264664"/>
              <a:gd name="connsiteX11" fmla="*/ 287911 w 603332"/>
              <a:gd name="connsiteY11" fmla="*/ 81 h 264664"/>
              <a:gd name="connsiteX12" fmla="*/ 44 w 603332"/>
              <a:gd name="connsiteY12" fmla="*/ 112264 h 26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3332" h="264664">
                <a:moveTo>
                  <a:pt x="44" y="112264"/>
                </a:moveTo>
                <a:cubicBezTo>
                  <a:pt x="3924" y="115439"/>
                  <a:pt x="270625" y="12428"/>
                  <a:pt x="311194" y="19131"/>
                </a:cubicBezTo>
                <a:cubicBezTo>
                  <a:pt x="351763" y="25834"/>
                  <a:pt x="228292" y="137664"/>
                  <a:pt x="243461" y="152481"/>
                </a:cubicBezTo>
                <a:cubicBezTo>
                  <a:pt x="258631" y="167298"/>
                  <a:pt x="390217" y="92509"/>
                  <a:pt x="402211" y="108031"/>
                </a:cubicBezTo>
                <a:cubicBezTo>
                  <a:pt x="414205" y="123553"/>
                  <a:pt x="281913" y="236089"/>
                  <a:pt x="315427" y="245614"/>
                </a:cubicBezTo>
                <a:cubicBezTo>
                  <a:pt x="348941" y="255139"/>
                  <a:pt x="599766" y="162006"/>
                  <a:pt x="603294" y="165181"/>
                </a:cubicBezTo>
                <a:cubicBezTo>
                  <a:pt x="606822" y="168356"/>
                  <a:pt x="369049" y="264664"/>
                  <a:pt x="336594" y="264664"/>
                </a:cubicBezTo>
                <a:cubicBezTo>
                  <a:pt x="304139" y="264664"/>
                  <a:pt x="401506" y="183878"/>
                  <a:pt x="408561" y="165181"/>
                </a:cubicBezTo>
                <a:cubicBezTo>
                  <a:pt x="415616" y="146484"/>
                  <a:pt x="390921" y="163064"/>
                  <a:pt x="378927" y="152481"/>
                </a:cubicBezTo>
                <a:cubicBezTo>
                  <a:pt x="366933" y="141898"/>
                  <a:pt x="354233" y="108736"/>
                  <a:pt x="336594" y="101681"/>
                </a:cubicBezTo>
                <a:cubicBezTo>
                  <a:pt x="318955" y="94626"/>
                  <a:pt x="281208" y="127081"/>
                  <a:pt x="273094" y="110148"/>
                </a:cubicBezTo>
                <a:cubicBezTo>
                  <a:pt x="264980" y="93215"/>
                  <a:pt x="329186" y="3609"/>
                  <a:pt x="287911" y="81"/>
                </a:cubicBezTo>
                <a:cubicBezTo>
                  <a:pt x="246636" y="-3447"/>
                  <a:pt x="-3836" y="109089"/>
                  <a:pt x="44" y="112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: 図形 1668">
            <a:extLst>
              <a:ext uri="{FF2B5EF4-FFF2-40B4-BE49-F238E27FC236}">
                <a16:creationId xmlns:a16="http://schemas.microsoft.com/office/drawing/2014/main" id="{8B58A475-60A6-4F91-AD3F-B041C0CCC06B}"/>
              </a:ext>
            </a:extLst>
          </p:cNvPr>
          <p:cNvSpPr/>
          <p:nvPr/>
        </p:nvSpPr>
        <p:spPr>
          <a:xfrm>
            <a:off x="2619524" y="4357774"/>
            <a:ext cx="194134" cy="504353"/>
          </a:xfrm>
          <a:custGeom>
            <a:avLst/>
            <a:gdLst>
              <a:gd name="connsiteX0" fmla="*/ 193526 w 194134"/>
              <a:gd name="connsiteY0" fmla="*/ 2559 h 504353"/>
              <a:gd name="connsiteX1" fmla="*/ 64409 w 194134"/>
              <a:gd name="connsiteY1" fmla="*/ 102043 h 504353"/>
              <a:gd name="connsiteX2" fmla="*/ 39009 w 194134"/>
              <a:gd name="connsiteY2" fmla="*/ 178243 h 504353"/>
              <a:gd name="connsiteX3" fmla="*/ 41126 w 194134"/>
              <a:gd name="connsiteY3" fmla="*/ 497859 h 504353"/>
              <a:gd name="connsiteX4" fmla="*/ 39009 w 194134"/>
              <a:gd name="connsiteY4" fmla="*/ 379326 h 504353"/>
              <a:gd name="connsiteX5" fmla="*/ 5143 w 194134"/>
              <a:gd name="connsiteY5" fmla="*/ 214226 h 504353"/>
              <a:gd name="connsiteX6" fmla="*/ 193526 w 194134"/>
              <a:gd name="connsiteY6" fmla="*/ 2559 h 50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134" h="504353">
                <a:moveTo>
                  <a:pt x="193526" y="2559"/>
                </a:moveTo>
                <a:cubicBezTo>
                  <a:pt x="203404" y="-16138"/>
                  <a:pt x="90162" y="72762"/>
                  <a:pt x="64409" y="102043"/>
                </a:cubicBezTo>
                <a:cubicBezTo>
                  <a:pt x="38656" y="131324"/>
                  <a:pt x="42889" y="112274"/>
                  <a:pt x="39009" y="178243"/>
                </a:cubicBezTo>
                <a:cubicBezTo>
                  <a:pt x="35129" y="244212"/>
                  <a:pt x="41126" y="464345"/>
                  <a:pt x="41126" y="497859"/>
                </a:cubicBezTo>
                <a:cubicBezTo>
                  <a:pt x="41126" y="531373"/>
                  <a:pt x="45006" y="426598"/>
                  <a:pt x="39009" y="379326"/>
                </a:cubicBezTo>
                <a:cubicBezTo>
                  <a:pt x="33012" y="332054"/>
                  <a:pt x="-15671" y="275609"/>
                  <a:pt x="5143" y="214226"/>
                </a:cubicBezTo>
                <a:cubicBezTo>
                  <a:pt x="25957" y="152843"/>
                  <a:pt x="183648" y="21256"/>
                  <a:pt x="193526" y="2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: 図形 1669">
            <a:extLst>
              <a:ext uri="{FF2B5EF4-FFF2-40B4-BE49-F238E27FC236}">
                <a16:creationId xmlns:a16="http://schemas.microsoft.com/office/drawing/2014/main" id="{9D6E6D4F-CA18-4628-90BD-EFFB51A92B9E}"/>
              </a:ext>
            </a:extLst>
          </p:cNvPr>
          <p:cNvSpPr/>
          <p:nvPr/>
        </p:nvSpPr>
        <p:spPr>
          <a:xfrm>
            <a:off x="2767991" y="4495536"/>
            <a:ext cx="162926" cy="305923"/>
          </a:xfrm>
          <a:custGeom>
            <a:avLst/>
            <a:gdLst>
              <a:gd name="connsiteX0" fmla="*/ 2726 w 162926"/>
              <a:gd name="connsiteY0" fmla="*/ 264 h 305923"/>
              <a:gd name="connsiteX1" fmla="*/ 34476 w 162926"/>
              <a:gd name="connsiteY1" fmla="*/ 142081 h 305923"/>
              <a:gd name="connsiteX2" fmla="*/ 159359 w 162926"/>
              <a:gd name="connsiteY2" fmla="*/ 302947 h 305923"/>
              <a:gd name="connsiteX3" fmla="*/ 125492 w 162926"/>
              <a:gd name="connsiteY3" fmla="*/ 241564 h 305923"/>
              <a:gd name="connsiteX4" fmla="*/ 89509 w 162926"/>
              <a:gd name="connsiteY4" fmla="*/ 178064 h 305923"/>
              <a:gd name="connsiteX5" fmla="*/ 2726 w 162926"/>
              <a:gd name="connsiteY5" fmla="*/ 264 h 3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926" h="305923">
                <a:moveTo>
                  <a:pt x="2726" y="264"/>
                </a:moveTo>
                <a:cubicBezTo>
                  <a:pt x="-6446" y="-5733"/>
                  <a:pt x="8371" y="91634"/>
                  <a:pt x="34476" y="142081"/>
                </a:cubicBezTo>
                <a:cubicBezTo>
                  <a:pt x="60582" y="192528"/>
                  <a:pt x="144190" y="286367"/>
                  <a:pt x="159359" y="302947"/>
                </a:cubicBezTo>
                <a:cubicBezTo>
                  <a:pt x="174528" y="319527"/>
                  <a:pt x="137134" y="262378"/>
                  <a:pt x="125492" y="241564"/>
                </a:cubicBezTo>
                <a:cubicBezTo>
                  <a:pt x="113850" y="220750"/>
                  <a:pt x="110676" y="211578"/>
                  <a:pt x="89509" y="178064"/>
                </a:cubicBezTo>
                <a:cubicBezTo>
                  <a:pt x="68342" y="144550"/>
                  <a:pt x="11898" y="6261"/>
                  <a:pt x="2726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: 図形 1670">
            <a:extLst>
              <a:ext uri="{FF2B5EF4-FFF2-40B4-BE49-F238E27FC236}">
                <a16:creationId xmlns:a16="http://schemas.microsoft.com/office/drawing/2014/main" id="{9F577BF7-DE8B-4CEE-BE4C-E41B3D0AA4B4}"/>
              </a:ext>
            </a:extLst>
          </p:cNvPr>
          <p:cNvSpPr/>
          <p:nvPr/>
        </p:nvSpPr>
        <p:spPr>
          <a:xfrm>
            <a:off x="2430085" y="4544098"/>
            <a:ext cx="131861" cy="589616"/>
          </a:xfrm>
          <a:custGeom>
            <a:avLst/>
            <a:gdLst>
              <a:gd name="connsiteX0" fmla="*/ 10432 w 131861"/>
              <a:gd name="connsiteY0" fmla="*/ 385 h 589616"/>
              <a:gd name="connsiteX1" fmla="*/ 6198 w 131861"/>
              <a:gd name="connsiteY1" fmla="*/ 169719 h 589616"/>
              <a:gd name="connsiteX2" fmla="*/ 95098 w 131861"/>
              <a:gd name="connsiteY2" fmla="*/ 332702 h 589616"/>
              <a:gd name="connsiteX3" fmla="*/ 118382 w 131861"/>
              <a:gd name="connsiteY3" fmla="*/ 408902 h 589616"/>
              <a:gd name="connsiteX4" fmla="*/ 124732 w 131861"/>
              <a:gd name="connsiteY4" fmla="*/ 588819 h 589616"/>
              <a:gd name="connsiteX5" fmla="*/ 131082 w 131861"/>
              <a:gd name="connsiteY5" fmla="*/ 468169 h 589616"/>
              <a:gd name="connsiteX6" fmla="*/ 105682 w 131861"/>
              <a:gd name="connsiteY6" fmla="*/ 311535 h 589616"/>
              <a:gd name="connsiteX7" fmla="*/ 33715 w 131861"/>
              <a:gd name="connsiteY7" fmla="*/ 218402 h 589616"/>
              <a:gd name="connsiteX8" fmla="*/ 10432 w 131861"/>
              <a:gd name="connsiteY8" fmla="*/ 385 h 58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861" h="589616">
                <a:moveTo>
                  <a:pt x="10432" y="385"/>
                </a:moveTo>
                <a:cubicBezTo>
                  <a:pt x="5846" y="-7729"/>
                  <a:pt x="-7913" y="114333"/>
                  <a:pt x="6198" y="169719"/>
                </a:cubicBezTo>
                <a:cubicBezTo>
                  <a:pt x="20309" y="225105"/>
                  <a:pt x="76401" y="292838"/>
                  <a:pt x="95098" y="332702"/>
                </a:cubicBezTo>
                <a:cubicBezTo>
                  <a:pt x="113795" y="372566"/>
                  <a:pt x="113443" y="366216"/>
                  <a:pt x="118382" y="408902"/>
                </a:cubicBezTo>
                <a:cubicBezTo>
                  <a:pt x="123321" y="451588"/>
                  <a:pt x="122615" y="578941"/>
                  <a:pt x="124732" y="588819"/>
                </a:cubicBezTo>
                <a:cubicBezTo>
                  <a:pt x="126849" y="598697"/>
                  <a:pt x="134257" y="514383"/>
                  <a:pt x="131082" y="468169"/>
                </a:cubicBezTo>
                <a:cubicBezTo>
                  <a:pt x="127907" y="421955"/>
                  <a:pt x="121910" y="353163"/>
                  <a:pt x="105682" y="311535"/>
                </a:cubicBezTo>
                <a:cubicBezTo>
                  <a:pt x="89454" y="269907"/>
                  <a:pt x="51707" y="267438"/>
                  <a:pt x="33715" y="218402"/>
                </a:cubicBezTo>
                <a:cubicBezTo>
                  <a:pt x="15723" y="169366"/>
                  <a:pt x="15018" y="8499"/>
                  <a:pt x="10432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: 図形 1671">
            <a:extLst>
              <a:ext uri="{FF2B5EF4-FFF2-40B4-BE49-F238E27FC236}">
                <a16:creationId xmlns:a16="http://schemas.microsoft.com/office/drawing/2014/main" id="{F9826830-4A8A-4EB4-964F-246BE7A2CC2D}"/>
              </a:ext>
            </a:extLst>
          </p:cNvPr>
          <p:cNvSpPr/>
          <p:nvPr/>
        </p:nvSpPr>
        <p:spPr>
          <a:xfrm>
            <a:off x="2734302" y="4530580"/>
            <a:ext cx="197970" cy="387323"/>
          </a:xfrm>
          <a:custGeom>
            <a:avLst/>
            <a:gdLst>
              <a:gd name="connsiteX0" fmla="*/ 2548 w 197970"/>
              <a:gd name="connsiteY0" fmla="*/ 18137 h 387323"/>
              <a:gd name="connsiteX1" fmla="*/ 8898 w 197970"/>
              <a:gd name="connsiteY1" fmla="*/ 75287 h 387323"/>
              <a:gd name="connsiteX2" fmla="*/ 63931 w 197970"/>
              <a:gd name="connsiteY2" fmla="*/ 356803 h 387323"/>
              <a:gd name="connsiteX3" fmla="*/ 197281 w 197970"/>
              <a:gd name="connsiteY3" fmla="*/ 371620 h 387323"/>
              <a:gd name="connsiteX4" fmla="*/ 112615 w 197970"/>
              <a:gd name="connsiteY4" fmla="*/ 386437 h 387323"/>
              <a:gd name="connsiteX5" fmla="*/ 34298 w 197970"/>
              <a:gd name="connsiteY5" fmla="*/ 344103 h 387323"/>
              <a:gd name="connsiteX6" fmla="*/ 2548 w 197970"/>
              <a:gd name="connsiteY6" fmla="*/ 18137 h 38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70" h="387323">
                <a:moveTo>
                  <a:pt x="2548" y="18137"/>
                </a:moveTo>
                <a:cubicBezTo>
                  <a:pt x="-1685" y="-26666"/>
                  <a:pt x="-1332" y="18843"/>
                  <a:pt x="8898" y="75287"/>
                </a:cubicBezTo>
                <a:cubicBezTo>
                  <a:pt x="19128" y="131731"/>
                  <a:pt x="32534" y="307414"/>
                  <a:pt x="63931" y="356803"/>
                </a:cubicBezTo>
                <a:cubicBezTo>
                  <a:pt x="95328" y="406192"/>
                  <a:pt x="189167" y="366681"/>
                  <a:pt x="197281" y="371620"/>
                </a:cubicBezTo>
                <a:cubicBezTo>
                  <a:pt x="205395" y="376559"/>
                  <a:pt x="139779" y="391023"/>
                  <a:pt x="112615" y="386437"/>
                </a:cubicBezTo>
                <a:cubicBezTo>
                  <a:pt x="85451" y="381851"/>
                  <a:pt x="53701" y="399489"/>
                  <a:pt x="34298" y="344103"/>
                </a:cubicBezTo>
                <a:cubicBezTo>
                  <a:pt x="14895" y="288717"/>
                  <a:pt x="6781" y="62940"/>
                  <a:pt x="2548" y="18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: 図形 1672">
            <a:extLst>
              <a:ext uri="{FF2B5EF4-FFF2-40B4-BE49-F238E27FC236}">
                <a16:creationId xmlns:a16="http://schemas.microsoft.com/office/drawing/2014/main" id="{6C30B294-3B69-4CED-BECA-63D7DFBEE951}"/>
              </a:ext>
            </a:extLst>
          </p:cNvPr>
          <p:cNvSpPr/>
          <p:nvPr/>
        </p:nvSpPr>
        <p:spPr>
          <a:xfrm>
            <a:off x="2224235" y="5022806"/>
            <a:ext cx="185854" cy="462519"/>
          </a:xfrm>
          <a:custGeom>
            <a:avLst/>
            <a:gdLst>
              <a:gd name="connsiteX0" fmla="*/ 106215 w 185854"/>
              <a:gd name="connsiteY0" fmla="*/ 44 h 462519"/>
              <a:gd name="connsiteX1" fmla="*/ 2498 w 185854"/>
              <a:gd name="connsiteY1" fmla="*/ 211711 h 462519"/>
              <a:gd name="connsiteX2" fmla="*/ 44832 w 185854"/>
              <a:gd name="connsiteY2" fmla="*/ 294261 h 462519"/>
              <a:gd name="connsiteX3" fmla="*/ 182415 w 185854"/>
              <a:gd name="connsiteY3" fmla="*/ 461477 h 462519"/>
              <a:gd name="connsiteX4" fmla="*/ 140082 w 185854"/>
              <a:gd name="connsiteY4" fmla="*/ 359877 h 462519"/>
              <a:gd name="connsiteX5" fmla="*/ 93515 w 185854"/>
              <a:gd name="connsiteY5" fmla="*/ 254044 h 462519"/>
              <a:gd name="connsiteX6" fmla="*/ 123148 w 185854"/>
              <a:gd name="connsiteY6" fmla="*/ 364111 h 462519"/>
              <a:gd name="connsiteX7" fmla="*/ 38482 w 185854"/>
              <a:gd name="connsiteY7" fmla="*/ 254044 h 462519"/>
              <a:gd name="connsiteX8" fmla="*/ 19432 w 185854"/>
              <a:gd name="connsiteY8" fmla="*/ 230761 h 462519"/>
              <a:gd name="connsiteX9" fmla="*/ 106215 w 185854"/>
              <a:gd name="connsiteY9" fmla="*/ 44 h 46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854" h="462519">
                <a:moveTo>
                  <a:pt x="106215" y="44"/>
                </a:moveTo>
                <a:cubicBezTo>
                  <a:pt x="103393" y="-3131"/>
                  <a:pt x="12728" y="162675"/>
                  <a:pt x="2498" y="211711"/>
                </a:cubicBezTo>
                <a:cubicBezTo>
                  <a:pt x="-7732" y="260747"/>
                  <a:pt x="14846" y="252633"/>
                  <a:pt x="44832" y="294261"/>
                </a:cubicBezTo>
                <a:cubicBezTo>
                  <a:pt x="74818" y="335889"/>
                  <a:pt x="166540" y="450541"/>
                  <a:pt x="182415" y="461477"/>
                </a:cubicBezTo>
                <a:cubicBezTo>
                  <a:pt x="198290" y="472413"/>
                  <a:pt x="154899" y="394449"/>
                  <a:pt x="140082" y="359877"/>
                </a:cubicBezTo>
                <a:cubicBezTo>
                  <a:pt x="125265" y="325305"/>
                  <a:pt x="96337" y="253338"/>
                  <a:pt x="93515" y="254044"/>
                </a:cubicBezTo>
                <a:cubicBezTo>
                  <a:pt x="90693" y="254750"/>
                  <a:pt x="132320" y="364111"/>
                  <a:pt x="123148" y="364111"/>
                </a:cubicBezTo>
                <a:cubicBezTo>
                  <a:pt x="113976" y="364111"/>
                  <a:pt x="55768" y="276269"/>
                  <a:pt x="38482" y="254044"/>
                </a:cubicBezTo>
                <a:cubicBezTo>
                  <a:pt x="21196" y="231819"/>
                  <a:pt x="9907" y="267450"/>
                  <a:pt x="19432" y="230761"/>
                </a:cubicBezTo>
                <a:cubicBezTo>
                  <a:pt x="28957" y="194072"/>
                  <a:pt x="109037" y="3219"/>
                  <a:pt x="106215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: 図形 1673">
            <a:extLst>
              <a:ext uri="{FF2B5EF4-FFF2-40B4-BE49-F238E27FC236}">
                <a16:creationId xmlns:a16="http://schemas.microsoft.com/office/drawing/2014/main" id="{19C2EC22-491E-441E-AAD3-F4CDC3BE3438}"/>
              </a:ext>
            </a:extLst>
          </p:cNvPr>
          <p:cNvSpPr/>
          <p:nvPr/>
        </p:nvSpPr>
        <p:spPr>
          <a:xfrm>
            <a:off x="2889245" y="5253650"/>
            <a:ext cx="243426" cy="89007"/>
          </a:xfrm>
          <a:custGeom>
            <a:avLst/>
            <a:gdLst>
              <a:gd name="connsiteX0" fmla="*/ 5 w 243426"/>
              <a:gd name="connsiteY0" fmla="*/ 88817 h 89007"/>
              <a:gd name="connsiteX1" fmla="*/ 112188 w 243426"/>
              <a:gd name="connsiteY1" fmla="*/ 25317 h 89007"/>
              <a:gd name="connsiteX2" fmla="*/ 243422 w 243426"/>
              <a:gd name="connsiteY2" fmla="*/ 23200 h 89007"/>
              <a:gd name="connsiteX3" fmla="*/ 107955 w 243426"/>
              <a:gd name="connsiteY3" fmla="*/ 2033 h 89007"/>
              <a:gd name="connsiteX4" fmla="*/ 5 w 243426"/>
              <a:gd name="connsiteY4" fmla="*/ 88817 h 8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426" h="89007">
                <a:moveTo>
                  <a:pt x="5" y="88817"/>
                </a:moveTo>
                <a:cubicBezTo>
                  <a:pt x="710" y="92698"/>
                  <a:pt x="71619" y="36253"/>
                  <a:pt x="112188" y="25317"/>
                </a:cubicBezTo>
                <a:cubicBezTo>
                  <a:pt x="152758" y="14381"/>
                  <a:pt x="244127" y="27081"/>
                  <a:pt x="243422" y="23200"/>
                </a:cubicBezTo>
                <a:cubicBezTo>
                  <a:pt x="242717" y="19319"/>
                  <a:pt x="148877" y="-7492"/>
                  <a:pt x="107955" y="2033"/>
                </a:cubicBezTo>
                <a:cubicBezTo>
                  <a:pt x="67033" y="11558"/>
                  <a:pt x="-700" y="84936"/>
                  <a:pt x="5" y="88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: 図形 1674">
            <a:extLst>
              <a:ext uri="{FF2B5EF4-FFF2-40B4-BE49-F238E27FC236}">
                <a16:creationId xmlns:a16="http://schemas.microsoft.com/office/drawing/2014/main" id="{A2714839-C8C2-45FD-B87F-167F3716E7A6}"/>
              </a:ext>
            </a:extLst>
          </p:cNvPr>
          <p:cNvSpPr/>
          <p:nvPr/>
        </p:nvSpPr>
        <p:spPr>
          <a:xfrm>
            <a:off x="2872242" y="5410180"/>
            <a:ext cx="278148" cy="165636"/>
          </a:xfrm>
          <a:custGeom>
            <a:avLst/>
            <a:gdLst>
              <a:gd name="connsiteX0" fmla="*/ 75 w 278148"/>
              <a:gd name="connsiteY0" fmla="*/ 20 h 165636"/>
              <a:gd name="connsiteX1" fmla="*/ 277358 w 278148"/>
              <a:gd name="connsiteY1" fmla="*/ 146070 h 165636"/>
              <a:gd name="connsiteX2" fmla="*/ 88975 w 278148"/>
              <a:gd name="connsiteY2" fmla="*/ 163003 h 165636"/>
              <a:gd name="connsiteX3" fmla="*/ 247725 w 278148"/>
              <a:gd name="connsiteY3" fmla="*/ 135487 h 165636"/>
              <a:gd name="connsiteX4" fmla="*/ 75 w 278148"/>
              <a:gd name="connsiteY4" fmla="*/ 20 h 16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48" h="165636">
                <a:moveTo>
                  <a:pt x="75" y="20"/>
                </a:moveTo>
                <a:cubicBezTo>
                  <a:pt x="5014" y="1784"/>
                  <a:pt x="262541" y="118906"/>
                  <a:pt x="277358" y="146070"/>
                </a:cubicBezTo>
                <a:cubicBezTo>
                  <a:pt x="292175" y="173234"/>
                  <a:pt x="93914" y="164767"/>
                  <a:pt x="88975" y="163003"/>
                </a:cubicBezTo>
                <a:cubicBezTo>
                  <a:pt x="84036" y="161239"/>
                  <a:pt x="262189" y="160534"/>
                  <a:pt x="247725" y="135487"/>
                </a:cubicBezTo>
                <a:cubicBezTo>
                  <a:pt x="233261" y="110440"/>
                  <a:pt x="-4864" y="-1744"/>
                  <a:pt x="75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: 図形 1675">
            <a:extLst>
              <a:ext uri="{FF2B5EF4-FFF2-40B4-BE49-F238E27FC236}">
                <a16:creationId xmlns:a16="http://schemas.microsoft.com/office/drawing/2014/main" id="{72E58EC3-D38F-441B-9660-DA1D661ADFD7}"/>
              </a:ext>
            </a:extLst>
          </p:cNvPr>
          <p:cNvSpPr/>
          <p:nvPr/>
        </p:nvSpPr>
        <p:spPr>
          <a:xfrm>
            <a:off x="2388622" y="5708345"/>
            <a:ext cx="369077" cy="175705"/>
          </a:xfrm>
          <a:custGeom>
            <a:avLst/>
            <a:gdLst>
              <a:gd name="connsiteX0" fmla="*/ 9561 w 369077"/>
              <a:gd name="connsiteY0" fmla="*/ 169638 h 175705"/>
              <a:gd name="connsiteX1" fmla="*/ 62478 w 369077"/>
              <a:gd name="connsiteY1" fmla="*/ 131538 h 175705"/>
              <a:gd name="connsiteX2" fmla="*/ 225461 w 369077"/>
              <a:gd name="connsiteY2" fmla="*/ 10888 h 175705"/>
              <a:gd name="connsiteX3" fmla="*/ 367278 w 369077"/>
              <a:gd name="connsiteY3" fmla="*/ 6655 h 175705"/>
              <a:gd name="connsiteX4" fmla="*/ 295311 w 369077"/>
              <a:gd name="connsiteY4" fmla="*/ 19355 h 175705"/>
              <a:gd name="connsiteX5" fmla="*/ 149261 w 369077"/>
              <a:gd name="connsiteY5" fmla="*/ 95555 h 175705"/>
              <a:gd name="connsiteX6" fmla="*/ 242395 w 369077"/>
              <a:gd name="connsiteY6" fmla="*/ 15122 h 175705"/>
              <a:gd name="connsiteX7" fmla="*/ 9561 w 369077"/>
              <a:gd name="connsiteY7" fmla="*/ 169638 h 17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9077" h="175705">
                <a:moveTo>
                  <a:pt x="9561" y="169638"/>
                </a:moveTo>
                <a:cubicBezTo>
                  <a:pt x="-20425" y="189041"/>
                  <a:pt x="26495" y="157996"/>
                  <a:pt x="62478" y="131538"/>
                </a:cubicBezTo>
                <a:cubicBezTo>
                  <a:pt x="98461" y="105080"/>
                  <a:pt x="174661" y="31702"/>
                  <a:pt x="225461" y="10888"/>
                </a:cubicBezTo>
                <a:cubicBezTo>
                  <a:pt x="276261" y="-9926"/>
                  <a:pt x="355636" y="5244"/>
                  <a:pt x="367278" y="6655"/>
                </a:cubicBezTo>
                <a:cubicBezTo>
                  <a:pt x="378920" y="8066"/>
                  <a:pt x="331647" y="4538"/>
                  <a:pt x="295311" y="19355"/>
                </a:cubicBezTo>
                <a:cubicBezTo>
                  <a:pt x="258975" y="34172"/>
                  <a:pt x="158080" y="96261"/>
                  <a:pt x="149261" y="95555"/>
                </a:cubicBezTo>
                <a:cubicBezTo>
                  <a:pt x="140442" y="94849"/>
                  <a:pt x="263562" y="3127"/>
                  <a:pt x="242395" y="15122"/>
                </a:cubicBezTo>
                <a:cubicBezTo>
                  <a:pt x="221228" y="27117"/>
                  <a:pt x="39547" y="150235"/>
                  <a:pt x="9561" y="169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: 図形 1676">
            <a:extLst>
              <a:ext uri="{FF2B5EF4-FFF2-40B4-BE49-F238E27FC236}">
                <a16:creationId xmlns:a16="http://schemas.microsoft.com/office/drawing/2014/main" id="{E933A97C-D69E-4DD4-A45F-A62C1D06CD08}"/>
              </a:ext>
            </a:extLst>
          </p:cNvPr>
          <p:cNvSpPr/>
          <p:nvPr/>
        </p:nvSpPr>
        <p:spPr>
          <a:xfrm>
            <a:off x="2884992" y="5634443"/>
            <a:ext cx="342300" cy="193773"/>
          </a:xfrm>
          <a:custGeom>
            <a:avLst/>
            <a:gdLst>
              <a:gd name="connsiteX0" fmla="*/ 25 w 342300"/>
              <a:gd name="connsiteY0" fmla="*/ 124 h 193773"/>
              <a:gd name="connsiteX1" fmla="*/ 285775 w 342300"/>
              <a:gd name="connsiteY1" fmla="*/ 116540 h 193773"/>
              <a:gd name="connsiteX2" fmla="*/ 340808 w 342300"/>
              <a:gd name="connsiteY2" fmla="*/ 192740 h 193773"/>
              <a:gd name="connsiteX3" fmla="*/ 258258 w 342300"/>
              <a:gd name="connsiteY3" fmla="*/ 158874 h 193773"/>
              <a:gd name="connsiteX4" fmla="*/ 46591 w 342300"/>
              <a:gd name="connsiteY4" fmla="*/ 133474 h 193773"/>
              <a:gd name="connsiteX5" fmla="*/ 302708 w 342300"/>
              <a:gd name="connsiteY5" fmla="*/ 139824 h 193773"/>
              <a:gd name="connsiteX6" fmla="*/ 25 w 342300"/>
              <a:gd name="connsiteY6" fmla="*/ 124 h 19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300" h="193773">
                <a:moveTo>
                  <a:pt x="25" y="124"/>
                </a:moveTo>
                <a:cubicBezTo>
                  <a:pt x="-2797" y="-3757"/>
                  <a:pt x="228978" y="84437"/>
                  <a:pt x="285775" y="116540"/>
                </a:cubicBezTo>
                <a:cubicBezTo>
                  <a:pt x="342572" y="148643"/>
                  <a:pt x="345394" y="185684"/>
                  <a:pt x="340808" y="192740"/>
                </a:cubicBezTo>
                <a:cubicBezTo>
                  <a:pt x="336222" y="199796"/>
                  <a:pt x="307294" y="168752"/>
                  <a:pt x="258258" y="158874"/>
                </a:cubicBezTo>
                <a:cubicBezTo>
                  <a:pt x="209222" y="148996"/>
                  <a:pt x="39183" y="136649"/>
                  <a:pt x="46591" y="133474"/>
                </a:cubicBezTo>
                <a:cubicBezTo>
                  <a:pt x="53999" y="130299"/>
                  <a:pt x="307647" y="159227"/>
                  <a:pt x="302708" y="139824"/>
                </a:cubicBezTo>
                <a:cubicBezTo>
                  <a:pt x="297769" y="120421"/>
                  <a:pt x="2847" y="4005"/>
                  <a:pt x="25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: 図形 1677">
            <a:extLst>
              <a:ext uri="{FF2B5EF4-FFF2-40B4-BE49-F238E27FC236}">
                <a16:creationId xmlns:a16="http://schemas.microsoft.com/office/drawing/2014/main" id="{B0257A33-553F-45AF-8DBF-B8E73052D89D}"/>
              </a:ext>
            </a:extLst>
          </p:cNvPr>
          <p:cNvSpPr/>
          <p:nvPr/>
        </p:nvSpPr>
        <p:spPr>
          <a:xfrm>
            <a:off x="1779833" y="5949288"/>
            <a:ext cx="672563" cy="102293"/>
          </a:xfrm>
          <a:custGeom>
            <a:avLst/>
            <a:gdLst>
              <a:gd name="connsiteX0" fmla="*/ 284 w 672563"/>
              <a:gd name="connsiteY0" fmla="*/ 102262 h 102293"/>
              <a:gd name="connsiteX1" fmla="*/ 286034 w 672563"/>
              <a:gd name="connsiteY1" fmla="*/ 53579 h 102293"/>
              <a:gd name="connsiteX2" fmla="*/ 671267 w 672563"/>
              <a:gd name="connsiteY2" fmla="*/ 81095 h 102293"/>
              <a:gd name="connsiteX3" fmla="*/ 146334 w 672563"/>
              <a:gd name="connsiteY3" fmla="*/ 662 h 102293"/>
              <a:gd name="connsiteX4" fmla="*/ 336834 w 672563"/>
              <a:gd name="connsiteY4" fmla="*/ 45112 h 102293"/>
              <a:gd name="connsiteX5" fmla="*/ 284 w 672563"/>
              <a:gd name="connsiteY5" fmla="*/ 102262 h 10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563" h="102293">
                <a:moveTo>
                  <a:pt x="284" y="102262"/>
                </a:moveTo>
                <a:cubicBezTo>
                  <a:pt x="-8183" y="103673"/>
                  <a:pt x="174204" y="57107"/>
                  <a:pt x="286034" y="53579"/>
                </a:cubicBezTo>
                <a:cubicBezTo>
                  <a:pt x="397865" y="50051"/>
                  <a:pt x="694550" y="89914"/>
                  <a:pt x="671267" y="81095"/>
                </a:cubicBezTo>
                <a:cubicBezTo>
                  <a:pt x="647984" y="72276"/>
                  <a:pt x="202073" y="6659"/>
                  <a:pt x="146334" y="662"/>
                </a:cubicBezTo>
                <a:cubicBezTo>
                  <a:pt x="90595" y="-5335"/>
                  <a:pt x="359412" y="31001"/>
                  <a:pt x="336834" y="45112"/>
                </a:cubicBezTo>
                <a:cubicBezTo>
                  <a:pt x="314256" y="59223"/>
                  <a:pt x="8751" y="100851"/>
                  <a:pt x="284" y="102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: 図形 1678">
            <a:extLst>
              <a:ext uri="{FF2B5EF4-FFF2-40B4-BE49-F238E27FC236}">
                <a16:creationId xmlns:a16="http://schemas.microsoft.com/office/drawing/2014/main" id="{0100C3AB-2EB4-4BEE-AC28-2EDBACEBF67D}"/>
              </a:ext>
            </a:extLst>
          </p:cNvPr>
          <p:cNvSpPr/>
          <p:nvPr/>
        </p:nvSpPr>
        <p:spPr>
          <a:xfrm>
            <a:off x="2160807" y="5494858"/>
            <a:ext cx="550070" cy="196865"/>
          </a:xfrm>
          <a:custGeom>
            <a:avLst/>
            <a:gdLst>
              <a:gd name="connsiteX0" fmla="*/ 310 w 550070"/>
              <a:gd name="connsiteY0" fmla="*/ 116425 h 196865"/>
              <a:gd name="connsiteX1" fmla="*/ 319926 w 550070"/>
              <a:gd name="connsiteY1" fmla="*/ 127009 h 196865"/>
              <a:gd name="connsiteX2" fmla="*/ 548526 w 550070"/>
              <a:gd name="connsiteY2" fmla="*/ 196859 h 196865"/>
              <a:gd name="connsiteX3" fmla="*/ 413060 w 550070"/>
              <a:gd name="connsiteY3" fmla="*/ 122775 h 196865"/>
              <a:gd name="connsiteX4" fmla="*/ 275476 w 550070"/>
              <a:gd name="connsiteY4" fmla="*/ 52925 h 196865"/>
              <a:gd name="connsiteX5" fmla="*/ 195043 w 550070"/>
              <a:gd name="connsiteY5" fmla="*/ 9 h 196865"/>
              <a:gd name="connsiteX6" fmla="*/ 195043 w 550070"/>
              <a:gd name="connsiteY6" fmla="*/ 48692 h 196865"/>
              <a:gd name="connsiteX7" fmla="*/ 120960 w 550070"/>
              <a:gd name="connsiteY7" fmla="*/ 57159 h 196865"/>
              <a:gd name="connsiteX8" fmla="*/ 258543 w 550070"/>
              <a:gd name="connsiteY8" fmla="*/ 103725 h 196865"/>
              <a:gd name="connsiteX9" fmla="*/ 310 w 550070"/>
              <a:gd name="connsiteY9" fmla="*/ 116425 h 19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0070" h="196865">
                <a:moveTo>
                  <a:pt x="310" y="116425"/>
                </a:moveTo>
                <a:cubicBezTo>
                  <a:pt x="10541" y="120306"/>
                  <a:pt x="228557" y="113603"/>
                  <a:pt x="319926" y="127009"/>
                </a:cubicBezTo>
                <a:cubicBezTo>
                  <a:pt x="411295" y="140415"/>
                  <a:pt x="533004" y="197565"/>
                  <a:pt x="548526" y="196859"/>
                </a:cubicBezTo>
                <a:cubicBezTo>
                  <a:pt x="564048" y="196153"/>
                  <a:pt x="458568" y="146764"/>
                  <a:pt x="413060" y="122775"/>
                </a:cubicBezTo>
                <a:cubicBezTo>
                  <a:pt x="367552" y="98786"/>
                  <a:pt x="311812" y="73386"/>
                  <a:pt x="275476" y="52925"/>
                </a:cubicBezTo>
                <a:cubicBezTo>
                  <a:pt x="239140" y="32464"/>
                  <a:pt x="208448" y="714"/>
                  <a:pt x="195043" y="9"/>
                </a:cubicBezTo>
                <a:cubicBezTo>
                  <a:pt x="181638" y="-696"/>
                  <a:pt x="207390" y="39167"/>
                  <a:pt x="195043" y="48692"/>
                </a:cubicBezTo>
                <a:cubicBezTo>
                  <a:pt x="182696" y="58217"/>
                  <a:pt x="110377" y="47987"/>
                  <a:pt x="120960" y="57159"/>
                </a:cubicBezTo>
                <a:cubicBezTo>
                  <a:pt x="131543" y="66331"/>
                  <a:pt x="280768" y="92436"/>
                  <a:pt x="258543" y="103725"/>
                </a:cubicBezTo>
                <a:cubicBezTo>
                  <a:pt x="236318" y="115014"/>
                  <a:pt x="-9921" y="112544"/>
                  <a:pt x="310" y="116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: 図形 1679">
            <a:extLst>
              <a:ext uri="{FF2B5EF4-FFF2-40B4-BE49-F238E27FC236}">
                <a16:creationId xmlns:a16="http://schemas.microsoft.com/office/drawing/2014/main" id="{62950EB1-6045-4D95-B491-9E1F8909DF4C}"/>
              </a:ext>
            </a:extLst>
          </p:cNvPr>
          <p:cNvSpPr/>
          <p:nvPr/>
        </p:nvSpPr>
        <p:spPr>
          <a:xfrm>
            <a:off x="1667464" y="6257171"/>
            <a:ext cx="703475" cy="99472"/>
          </a:xfrm>
          <a:custGeom>
            <a:avLst/>
            <a:gdLst>
              <a:gd name="connsiteX0" fmla="*/ 469 w 703475"/>
              <a:gd name="connsiteY0" fmla="*/ 99179 h 99472"/>
              <a:gd name="connsiteX1" fmla="*/ 351836 w 703475"/>
              <a:gd name="connsiteY1" fmla="*/ 33562 h 99472"/>
              <a:gd name="connsiteX2" fmla="*/ 696853 w 703475"/>
              <a:gd name="connsiteY2" fmla="*/ 29329 h 99472"/>
              <a:gd name="connsiteX3" fmla="*/ 567736 w 703475"/>
              <a:gd name="connsiteY3" fmla="*/ 20862 h 99472"/>
              <a:gd name="connsiteX4" fmla="*/ 428036 w 703475"/>
              <a:gd name="connsiteY4" fmla="*/ 3929 h 99472"/>
              <a:gd name="connsiteX5" fmla="*/ 469 w 703475"/>
              <a:gd name="connsiteY5" fmla="*/ 99179 h 9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475" h="99472">
                <a:moveTo>
                  <a:pt x="469" y="99179"/>
                </a:moveTo>
                <a:cubicBezTo>
                  <a:pt x="-12231" y="104118"/>
                  <a:pt x="235772" y="45204"/>
                  <a:pt x="351836" y="33562"/>
                </a:cubicBezTo>
                <a:cubicBezTo>
                  <a:pt x="467900" y="21920"/>
                  <a:pt x="660870" y="31446"/>
                  <a:pt x="696853" y="29329"/>
                </a:cubicBezTo>
                <a:cubicBezTo>
                  <a:pt x="732836" y="27212"/>
                  <a:pt x="612539" y="25095"/>
                  <a:pt x="567736" y="20862"/>
                </a:cubicBezTo>
                <a:cubicBezTo>
                  <a:pt x="522933" y="16629"/>
                  <a:pt x="518347" y="-9829"/>
                  <a:pt x="428036" y="3929"/>
                </a:cubicBezTo>
                <a:cubicBezTo>
                  <a:pt x="337725" y="17687"/>
                  <a:pt x="13169" y="94240"/>
                  <a:pt x="469" y="99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: 図形 1682">
            <a:extLst>
              <a:ext uri="{FF2B5EF4-FFF2-40B4-BE49-F238E27FC236}">
                <a16:creationId xmlns:a16="http://schemas.microsoft.com/office/drawing/2014/main" id="{52D32DE7-37AB-445B-9604-24287274B0CA}"/>
              </a:ext>
            </a:extLst>
          </p:cNvPr>
          <p:cNvSpPr/>
          <p:nvPr/>
        </p:nvSpPr>
        <p:spPr>
          <a:xfrm>
            <a:off x="1659436" y="6351656"/>
            <a:ext cx="599169" cy="208057"/>
          </a:xfrm>
          <a:custGeom>
            <a:avLst/>
            <a:gdLst>
              <a:gd name="connsiteX0" fmla="*/ 31 w 599169"/>
              <a:gd name="connsiteY0" fmla="*/ 148627 h 208057"/>
              <a:gd name="connsiteX1" fmla="*/ 306947 w 599169"/>
              <a:gd name="connsiteY1" fmla="*/ 91477 h 208057"/>
              <a:gd name="connsiteX2" fmla="*/ 429714 w 599169"/>
              <a:gd name="connsiteY2" fmla="*/ 63961 h 208057"/>
              <a:gd name="connsiteX3" fmla="*/ 599047 w 599169"/>
              <a:gd name="connsiteY3" fmla="*/ 461 h 208057"/>
              <a:gd name="connsiteX4" fmla="*/ 402197 w 599169"/>
              <a:gd name="connsiteY4" fmla="*/ 44911 h 208057"/>
              <a:gd name="connsiteX5" fmla="*/ 179947 w 599169"/>
              <a:gd name="connsiteY5" fmla="*/ 207894 h 208057"/>
              <a:gd name="connsiteX6" fmla="*/ 325997 w 599169"/>
              <a:gd name="connsiteY6" fmla="*/ 76661 h 208057"/>
              <a:gd name="connsiteX7" fmla="*/ 31 w 599169"/>
              <a:gd name="connsiteY7" fmla="*/ 148627 h 20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169" h="208057">
                <a:moveTo>
                  <a:pt x="31" y="148627"/>
                </a:moveTo>
                <a:cubicBezTo>
                  <a:pt x="-3144" y="151096"/>
                  <a:pt x="235333" y="105588"/>
                  <a:pt x="306947" y="91477"/>
                </a:cubicBezTo>
                <a:cubicBezTo>
                  <a:pt x="378561" y="77366"/>
                  <a:pt x="381031" y="79130"/>
                  <a:pt x="429714" y="63961"/>
                </a:cubicBezTo>
                <a:cubicBezTo>
                  <a:pt x="478397" y="48792"/>
                  <a:pt x="603633" y="3636"/>
                  <a:pt x="599047" y="461"/>
                </a:cubicBezTo>
                <a:cubicBezTo>
                  <a:pt x="594461" y="-2714"/>
                  <a:pt x="472047" y="10339"/>
                  <a:pt x="402197" y="44911"/>
                </a:cubicBezTo>
                <a:cubicBezTo>
                  <a:pt x="332347" y="79483"/>
                  <a:pt x="192647" y="202602"/>
                  <a:pt x="179947" y="207894"/>
                </a:cubicBezTo>
                <a:cubicBezTo>
                  <a:pt x="167247" y="213186"/>
                  <a:pt x="355983" y="88303"/>
                  <a:pt x="325997" y="76661"/>
                </a:cubicBezTo>
                <a:cubicBezTo>
                  <a:pt x="296011" y="65019"/>
                  <a:pt x="3206" y="146158"/>
                  <a:pt x="31" y="148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: 図形 1683">
            <a:extLst>
              <a:ext uri="{FF2B5EF4-FFF2-40B4-BE49-F238E27FC236}">
                <a16:creationId xmlns:a16="http://schemas.microsoft.com/office/drawing/2014/main" id="{CD9B51F6-99C4-4247-B333-B1FCB0958387}"/>
              </a:ext>
            </a:extLst>
          </p:cNvPr>
          <p:cNvSpPr/>
          <p:nvPr/>
        </p:nvSpPr>
        <p:spPr>
          <a:xfrm>
            <a:off x="2212809" y="6363588"/>
            <a:ext cx="565042" cy="89892"/>
          </a:xfrm>
          <a:custGeom>
            <a:avLst/>
            <a:gdLst>
              <a:gd name="connsiteX0" fmla="*/ 1224 w 565042"/>
              <a:gd name="connsiteY0" fmla="*/ 88012 h 89892"/>
              <a:gd name="connsiteX1" fmla="*/ 291208 w 565042"/>
              <a:gd name="connsiteY1" fmla="*/ 68962 h 89892"/>
              <a:gd name="connsiteX2" fmla="*/ 560024 w 565042"/>
              <a:gd name="connsiteY2" fmla="*/ 58379 h 89892"/>
              <a:gd name="connsiteX3" fmla="*/ 473241 w 565042"/>
              <a:gd name="connsiteY3" fmla="*/ 45679 h 89892"/>
              <a:gd name="connsiteX4" fmla="*/ 217124 w 565042"/>
              <a:gd name="connsiteY4" fmla="*/ 1229 h 89892"/>
              <a:gd name="connsiteX5" fmla="*/ 407624 w 565042"/>
              <a:gd name="connsiteY5" fmla="*/ 18162 h 89892"/>
              <a:gd name="connsiteX6" fmla="*/ 1224 w 565042"/>
              <a:gd name="connsiteY6" fmla="*/ 88012 h 8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5042" h="89892">
                <a:moveTo>
                  <a:pt x="1224" y="88012"/>
                </a:moveTo>
                <a:cubicBezTo>
                  <a:pt x="-18179" y="96479"/>
                  <a:pt x="198075" y="73901"/>
                  <a:pt x="291208" y="68962"/>
                </a:cubicBezTo>
                <a:cubicBezTo>
                  <a:pt x="384341" y="64023"/>
                  <a:pt x="529685" y="62259"/>
                  <a:pt x="560024" y="58379"/>
                </a:cubicBezTo>
                <a:cubicBezTo>
                  <a:pt x="590363" y="54499"/>
                  <a:pt x="473241" y="45679"/>
                  <a:pt x="473241" y="45679"/>
                </a:cubicBezTo>
                <a:cubicBezTo>
                  <a:pt x="416091" y="36154"/>
                  <a:pt x="228060" y="5815"/>
                  <a:pt x="217124" y="1229"/>
                </a:cubicBezTo>
                <a:cubicBezTo>
                  <a:pt x="206188" y="-3357"/>
                  <a:pt x="443607" y="5462"/>
                  <a:pt x="407624" y="18162"/>
                </a:cubicBezTo>
                <a:cubicBezTo>
                  <a:pt x="371641" y="30862"/>
                  <a:pt x="20627" y="79545"/>
                  <a:pt x="1224" y="88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: 図形 1684">
            <a:extLst>
              <a:ext uri="{FF2B5EF4-FFF2-40B4-BE49-F238E27FC236}">
                <a16:creationId xmlns:a16="http://schemas.microsoft.com/office/drawing/2014/main" id="{B01BD5F9-B963-47C4-97AE-0A0A60CD823A}"/>
              </a:ext>
            </a:extLst>
          </p:cNvPr>
          <p:cNvSpPr/>
          <p:nvPr/>
        </p:nvSpPr>
        <p:spPr>
          <a:xfrm>
            <a:off x="2118779" y="6661645"/>
            <a:ext cx="807749" cy="280316"/>
          </a:xfrm>
          <a:custGeom>
            <a:avLst/>
            <a:gdLst>
              <a:gd name="connsiteX0" fmla="*/ 4 w 807749"/>
              <a:gd name="connsiteY0" fmla="*/ 79938 h 280316"/>
              <a:gd name="connsiteX1" fmla="*/ 226488 w 807749"/>
              <a:gd name="connsiteY1" fmla="*/ 7972 h 280316"/>
              <a:gd name="connsiteX2" fmla="*/ 338671 w 807749"/>
              <a:gd name="connsiteY2" fmla="*/ 7972 h 280316"/>
              <a:gd name="connsiteX3" fmla="*/ 167221 w 807749"/>
              <a:gd name="connsiteY3" fmla="*/ 63005 h 280316"/>
              <a:gd name="connsiteX4" fmla="*/ 317504 w 807749"/>
              <a:gd name="connsiteY4" fmla="*/ 115922 h 280316"/>
              <a:gd name="connsiteX5" fmla="*/ 393704 w 807749"/>
              <a:gd name="connsiteY5" fmla="*/ 154022 h 280316"/>
              <a:gd name="connsiteX6" fmla="*/ 802221 w 807749"/>
              <a:gd name="connsiteY6" fmla="*/ 278905 h 280316"/>
              <a:gd name="connsiteX7" fmla="*/ 599021 w 807749"/>
              <a:gd name="connsiteY7" fmla="*/ 213288 h 280316"/>
              <a:gd name="connsiteX8" fmla="*/ 167221 w 807749"/>
              <a:gd name="connsiteY8" fmla="*/ 90522 h 280316"/>
              <a:gd name="connsiteX9" fmla="*/ 129121 w 807749"/>
              <a:gd name="connsiteY9" fmla="*/ 79938 h 280316"/>
              <a:gd name="connsiteX10" fmla="*/ 220138 w 807749"/>
              <a:gd name="connsiteY10" fmla="*/ 27022 h 280316"/>
              <a:gd name="connsiteX11" fmla="*/ 4 w 807749"/>
              <a:gd name="connsiteY11" fmla="*/ 79938 h 28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7749" h="280316">
                <a:moveTo>
                  <a:pt x="4" y="79938"/>
                </a:moveTo>
                <a:cubicBezTo>
                  <a:pt x="1062" y="76763"/>
                  <a:pt x="170044" y="19966"/>
                  <a:pt x="226488" y="7972"/>
                </a:cubicBezTo>
                <a:cubicBezTo>
                  <a:pt x="282932" y="-4022"/>
                  <a:pt x="348549" y="-1200"/>
                  <a:pt x="338671" y="7972"/>
                </a:cubicBezTo>
                <a:cubicBezTo>
                  <a:pt x="328793" y="17144"/>
                  <a:pt x="170749" y="45013"/>
                  <a:pt x="167221" y="63005"/>
                </a:cubicBezTo>
                <a:cubicBezTo>
                  <a:pt x="163693" y="80997"/>
                  <a:pt x="279757" y="100753"/>
                  <a:pt x="317504" y="115922"/>
                </a:cubicBezTo>
                <a:cubicBezTo>
                  <a:pt x="355251" y="131092"/>
                  <a:pt x="312918" y="126858"/>
                  <a:pt x="393704" y="154022"/>
                </a:cubicBezTo>
                <a:cubicBezTo>
                  <a:pt x="474490" y="181186"/>
                  <a:pt x="768002" y="269027"/>
                  <a:pt x="802221" y="278905"/>
                </a:cubicBezTo>
                <a:cubicBezTo>
                  <a:pt x="836440" y="288783"/>
                  <a:pt x="704854" y="244685"/>
                  <a:pt x="599021" y="213288"/>
                </a:cubicBezTo>
                <a:cubicBezTo>
                  <a:pt x="493188" y="181891"/>
                  <a:pt x="245538" y="112747"/>
                  <a:pt x="167221" y="90522"/>
                </a:cubicBezTo>
                <a:cubicBezTo>
                  <a:pt x="88904" y="68297"/>
                  <a:pt x="120302" y="90521"/>
                  <a:pt x="129121" y="79938"/>
                </a:cubicBezTo>
                <a:cubicBezTo>
                  <a:pt x="137940" y="69355"/>
                  <a:pt x="245185" y="24552"/>
                  <a:pt x="220138" y="27022"/>
                </a:cubicBezTo>
                <a:cubicBezTo>
                  <a:pt x="195091" y="29492"/>
                  <a:pt x="-1054" y="83113"/>
                  <a:pt x="4" y="79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: 図形 1685">
            <a:extLst>
              <a:ext uri="{FF2B5EF4-FFF2-40B4-BE49-F238E27FC236}">
                <a16:creationId xmlns:a16="http://schemas.microsoft.com/office/drawing/2014/main" id="{554992EF-F6DA-4DC5-95D8-897798D8AFCD}"/>
              </a:ext>
            </a:extLst>
          </p:cNvPr>
          <p:cNvSpPr/>
          <p:nvPr/>
        </p:nvSpPr>
        <p:spPr>
          <a:xfrm>
            <a:off x="2113341" y="6529913"/>
            <a:ext cx="314517" cy="222623"/>
          </a:xfrm>
          <a:custGeom>
            <a:avLst/>
            <a:gdLst>
              <a:gd name="connsiteX0" fmla="*/ 314476 w 314517"/>
              <a:gd name="connsiteY0" fmla="*/ 4 h 222623"/>
              <a:gd name="connsiteX1" fmla="*/ 32959 w 314517"/>
              <a:gd name="connsiteY1" fmla="*/ 116420 h 222623"/>
              <a:gd name="connsiteX2" fmla="*/ 5442 w 314517"/>
              <a:gd name="connsiteY2" fmla="*/ 222254 h 222623"/>
              <a:gd name="connsiteX3" fmla="*/ 30842 w 314517"/>
              <a:gd name="connsiteY3" fmla="*/ 150287 h 222623"/>
              <a:gd name="connsiteX4" fmla="*/ 54126 w 314517"/>
              <a:gd name="connsiteY4" fmla="*/ 120654 h 222623"/>
              <a:gd name="connsiteX5" fmla="*/ 314476 w 314517"/>
              <a:gd name="connsiteY5" fmla="*/ 4 h 22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517" h="222623">
                <a:moveTo>
                  <a:pt x="314476" y="4"/>
                </a:moveTo>
                <a:cubicBezTo>
                  <a:pt x="310948" y="-702"/>
                  <a:pt x="84465" y="79378"/>
                  <a:pt x="32959" y="116420"/>
                </a:cubicBezTo>
                <a:cubicBezTo>
                  <a:pt x="-18547" y="153462"/>
                  <a:pt x="5795" y="216610"/>
                  <a:pt x="5442" y="222254"/>
                </a:cubicBezTo>
                <a:cubicBezTo>
                  <a:pt x="5089" y="227898"/>
                  <a:pt x="22728" y="167220"/>
                  <a:pt x="30842" y="150287"/>
                </a:cubicBezTo>
                <a:cubicBezTo>
                  <a:pt x="38956" y="133354"/>
                  <a:pt x="11440" y="144996"/>
                  <a:pt x="54126" y="120654"/>
                </a:cubicBezTo>
                <a:cubicBezTo>
                  <a:pt x="96812" y="96312"/>
                  <a:pt x="318004" y="710"/>
                  <a:pt x="31447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: 図形 1686">
            <a:extLst>
              <a:ext uri="{FF2B5EF4-FFF2-40B4-BE49-F238E27FC236}">
                <a16:creationId xmlns:a16="http://schemas.microsoft.com/office/drawing/2014/main" id="{D2836DBD-80C4-4AD1-B701-4CE1A08B22C1}"/>
              </a:ext>
            </a:extLst>
          </p:cNvPr>
          <p:cNvSpPr/>
          <p:nvPr/>
        </p:nvSpPr>
        <p:spPr>
          <a:xfrm>
            <a:off x="2439573" y="6649348"/>
            <a:ext cx="555561" cy="166650"/>
          </a:xfrm>
          <a:custGeom>
            <a:avLst/>
            <a:gdLst>
              <a:gd name="connsiteX0" fmla="*/ 75027 w 555561"/>
              <a:gd name="connsiteY0" fmla="*/ 16035 h 166650"/>
              <a:gd name="connsiteX1" fmla="*/ 413694 w 555561"/>
              <a:gd name="connsiteY1" fmla="*/ 5452 h 166650"/>
              <a:gd name="connsiteX2" fmla="*/ 479310 w 555561"/>
              <a:gd name="connsiteY2" fmla="*/ 115519 h 166650"/>
              <a:gd name="connsiteX3" fmla="*/ 555510 w 555561"/>
              <a:gd name="connsiteY3" fmla="*/ 166319 h 166650"/>
              <a:gd name="connsiteX4" fmla="*/ 489894 w 555561"/>
              <a:gd name="connsiteY4" fmla="*/ 132452 h 166650"/>
              <a:gd name="connsiteX5" fmla="*/ 413694 w 555561"/>
              <a:gd name="connsiteY5" fmla="*/ 39319 h 166650"/>
              <a:gd name="connsiteX6" fmla="*/ 318444 w 555561"/>
              <a:gd name="connsiteY6" fmla="*/ 16035 h 166650"/>
              <a:gd name="connsiteX7" fmla="*/ 15760 w 555561"/>
              <a:gd name="connsiteY7" fmla="*/ 9685 h 166650"/>
              <a:gd name="connsiteX8" fmla="*/ 75027 w 555561"/>
              <a:gd name="connsiteY8" fmla="*/ 16035 h 16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561" h="166650">
                <a:moveTo>
                  <a:pt x="75027" y="16035"/>
                </a:moveTo>
                <a:cubicBezTo>
                  <a:pt x="141349" y="15329"/>
                  <a:pt x="346314" y="-11129"/>
                  <a:pt x="413694" y="5452"/>
                </a:cubicBezTo>
                <a:cubicBezTo>
                  <a:pt x="481075" y="22033"/>
                  <a:pt x="455674" y="88708"/>
                  <a:pt x="479310" y="115519"/>
                </a:cubicBezTo>
                <a:cubicBezTo>
                  <a:pt x="502946" y="142330"/>
                  <a:pt x="553746" y="163497"/>
                  <a:pt x="555510" y="166319"/>
                </a:cubicBezTo>
                <a:cubicBezTo>
                  <a:pt x="557274" y="169141"/>
                  <a:pt x="513530" y="153619"/>
                  <a:pt x="489894" y="132452"/>
                </a:cubicBezTo>
                <a:cubicBezTo>
                  <a:pt x="466258" y="111285"/>
                  <a:pt x="442269" y="58722"/>
                  <a:pt x="413694" y="39319"/>
                </a:cubicBezTo>
                <a:cubicBezTo>
                  <a:pt x="385119" y="19916"/>
                  <a:pt x="384766" y="20974"/>
                  <a:pt x="318444" y="16035"/>
                </a:cubicBezTo>
                <a:cubicBezTo>
                  <a:pt x="252122" y="11096"/>
                  <a:pt x="52096" y="8979"/>
                  <a:pt x="15760" y="9685"/>
                </a:cubicBezTo>
                <a:cubicBezTo>
                  <a:pt x="-20576" y="10391"/>
                  <a:pt x="8705" y="16741"/>
                  <a:pt x="75027" y="16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: 図形 1687">
            <a:extLst>
              <a:ext uri="{FF2B5EF4-FFF2-40B4-BE49-F238E27FC236}">
                <a16:creationId xmlns:a16="http://schemas.microsoft.com/office/drawing/2014/main" id="{2A966443-F2CB-42AF-8999-4D5C42D341A6}"/>
              </a:ext>
            </a:extLst>
          </p:cNvPr>
          <p:cNvSpPr/>
          <p:nvPr/>
        </p:nvSpPr>
        <p:spPr>
          <a:xfrm>
            <a:off x="1236130" y="5805912"/>
            <a:ext cx="605595" cy="186554"/>
          </a:xfrm>
          <a:custGeom>
            <a:avLst/>
            <a:gdLst>
              <a:gd name="connsiteX0" fmla="*/ 605370 w 605595"/>
              <a:gd name="connsiteY0" fmla="*/ 2221 h 186554"/>
              <a:gd name="connsiteX1" fmla="*/ 400053 w 605595"/>
              <a:gd name="connsiteY1" fmla="*/ 10688 h 186554"/>
              <a:gd name="connsiteX2" fmla="*/ 292103 w 605595"/>
              <a:gd name="connsiteY2" fmla="*/ 91121 h 186554"/>
              <a:gd name="connsiteX3" fmla="*/ 3 w 605595"/>
              <a:gd name="connsiteY3" fmla="*/ 186371 h 186554"/>
              <a:gd name="connsiteX4" fmla="*/ 285753 w 605595"/>
              <a:gd name="connsiteY4" fmla="*/ 65721 h 186554"/>
              <a:gd name="connsiteX5" fmla="*/ 357720 w 605595"/>
              <a:gd name="connsiteY5" fmla="*/ 23388 h 186554"/>
              <a:gd name="connsiteX6" fmla="*/ 605370 w 605595"/>
              <a:gd name="connsiteY6" fmla="*/ 2221 h 1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595" h="186554">
                <a:moveTo>
                  <a:pt x="605370" y="2221"/>
                </a:moveTo>
                <a:cubicBezTo>
                  <a:pt x="612425" y="104"/>
                  <a:pt x="452264" y="-4129"/>
                  <a:pt x="400053" y="10688"/>
                </a:cubicBezTo>
                <a:cubicBezTo>
                  <a:pt x="347842" y="25505"/>
                  <a:pt x="358778" y="61841"/>
                  <a:pt x="292103" y="91121"/>
                </a:cubicBezTo>
                <a:cubicBezTo>
                  <a:pt x="225428" y="120402"/>
                  <a:pt x="1061" y="190604"/>
                  <a:pt x="3" y="186371"/>
                </a:cubicBezTo>
                <a:cubicBezTo>
                  <a:pt x="-1055" y="182138"/>
                  <a:pt x="226133" y="92885"/>
                  <a:pt x="285753" y="65721"/>
                </a:cubicBezTo>
                <a:cubicBezTo>
                  <a:pt x="345372" y="38557"/>
                  <a:pt x="301981" y="31502"/>
                  <a:pt x="357720" y="23388"/>
                </a:cubicBezTo>
                <a:cubicBezTo>
                  <a:pt x="413459" y="15274"/>
                  <a:pt x="598315" y="4338"/>
                  <a:pt x="605370" y="2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: 図形 1688">
            <a:extLst>
              <a:ext uri="{FF2B5EF4-FFF2-40B4-BE49-F238E27FC236}">
                <a16:creationId xmlns:a16="http://schemas.microsoft.com/office/drawing/2014/main" id="{8E97269F-2867-48C3-BC50-F935F79C2564}"/>
              </a:ext>
            </a:extLst>
          </p:cNvPr>
          <p:cNvSpPr/>
          <p:nvPr/>
        </p:nvSpPr>
        <p:spPr>
          <a:xfrm>
            <a:off x="1537755" y="5300097"/>
            <a:ext cx="421677" cy="124921"/>
          </a:xfrm>
          <a:custGeom>
            <a:avLst/>
            <a:gdLst>
              <a:gd name="connsiteX0" fmla="*/ 1062 w 421677"/>
              <a:gd name="connsiteY0" fmla="*/ 57186 h 124921"/>
              <a:gd name="connsiteX1" fmla="*/ 159812 w 421677"/>
              <a:gd name="connsiteY1" fmla="*/ 93170 h 124921"/>
              <a:gd name="connsiteX2" fmla="*/ 420162 w 421677"/>
              <a:gd name="connsiteY2" fmla="*/ 36 h 124921"/>
              <a:gd name="connsiteX3" fmla="*/ 259295 w 421677"/>
              <a:gd name="connsiteY3" fmla="*/ 82586 h 124921"/>
              <a:gd name="connsiteX4" fmla="*/ 98428 w 421677"/>
              <a:gd name="connsiteY4" fmla="*/ 124920 h 124921"/>
              <a:gd name="connsiteX5" fmla="*/ 1062 w 421677"/>
              <a:gd name="connsiteY5" fmla="*/ 57186 h 12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677" h="124921">
                <a:moveTo>
                  <a:pt x="1062" y="57186"/>
                </a:moveTo>
                <a:cubicBezTo>
                  <a:pt x="11293" y="51894"/>
                  <a:pt x="89962" y="102695"/>
                  <a:pt x="159812" y="93170"/>
                </a:cubicBezTo>
                <a:cubicBezTo>
                  <a:pt x="229662" y="83645"/>
                  <a:pt x="403582" y="1800"/>
                  <a:pt x="420162" y="36"/>
                </a:cubicBezTo>
                <a:cubicBezTo>
                  <a:pt x="436743" y="-1728"/>
                  <a:pt x="312917" y="61772"/>
                  <a:pt x="259295" y="82586"/>
                </a:cubicBezTo>
                <a:cubicBezTo>
                  <a:pt x="205673" y="103400"/>
                  <a:pt x="140056" y="124567"/>
                  <a:pt x="98428" y="124920"/>
                </a:cubicBezTo>
                <a:cubicBezTo>
                  <a:pt x="56800" y="125273"/>
                  <a:pt x="-9169" y="62478"/>
                  <a:pt x="1062" y="57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: 図形 1689">
            <a:extLst>
              <a:ext uri="{FF2B5EF4-FFF2-40B4-BE49-F238E27FC236}">
                <a16:creationId xmlns:a16="http://schemas.microsoft.com/office/drawing/2014/main" id="{C632E601-9DAB-40B0-8ABA-783263F4F426}"/>
              </a:ext>
            </a:extLst>
          </p:cNvPr>
          <p:cNvSpPr/>
          <p:nvPr/>
        </p:nvSpPr>
        <p:spPr>
          <a:xfrm>
            <a:off x="1580760" y="4975181"/>
            <a:ext cx="531319" cy="295224"/>
          </a:xfrm>
          <a:custGeom>
            <a:avLst/>
            <a:gdLst>
              <a:gd name="connsiteX0" fmla="*/ 73415 w 531319"/>
              <a:gd name="connsiteY0" fmla="*/ 117519 h 295224"/>
              <a:gd name="connsiteX1" fmla="*/ 390 w 531319"/>
              <a:gd name="connsiteY1" fmla="*/ 250869 h 295224"/>
              <a:gd name="connsiteX2" fmla="*/ 111515 w 531319"/>
              <a:gd name="connsiteY2" fmla="*/ 285794 h 295224"/>
              <a:gd name="connsiteX3" fmla="*/ 527440 w 531319"/>
              <a:gd name="connsiteY3" fmla="*/ 95294 h 295224"/>
              <a:gd name="connsiteX4" fmla="*/ 308365 w 531319"/>
              <a:gd name="connsiteY4" fmla="*/ 184194 h 295224"/>
              <a:gd name="connsiteX5" fmla="*/ 121040 w 531319"/>
              <a:gd name="connsiteY5" fmla="*/ 250869 h 295224"/>
              <a:gd name="connsiteX6" fmla="*/ 270265 w 531319"/>
              <a:gd name="connsiteY6" fmla="*/ 155619 h 295224"/>
              <a:gd name="connsiteX7" fmla="*/ 292490 w 531319"/>
              <a:gd name="connsiteY7" fmla="*/ 44 h 295224"/>
              <a:gd name="connsiteX8" fmla="*/ 194065 w 531319"/>
              <a:gd name="connsiteY8" fmla="*/ 171494 h 295224"/>
              <a:gd name="connsiteX9" fmla="*/ 92465 w 531319"/>
              <a:gd name="connsiteY9" fmla="*/ 247694 h 295224"/>
              <a:gd name="connsiteX10" fmla="*/ 38490 w 531319"/>
              <a:gd name="connsiteY10" fmla="*/ 247694 h 295224"/>
              <a:gd name="connsiteX11" fmla="*/ 73415 w 531319"/>
              <a:gd name="connsiteY11" fmla="*/ 117519 h 2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1319" h="295224">
                <a:moveTo>
                  <a:pt x="73415" y="117519"/>
                </a:moveTo>
                <a:cubicBezTo>
                  <a:pt x="67065" y="118048"/>
                  <a:pt x="-5960" y="222823"/>
                  <a:pt x="390" y="250869"/>
                </a:cubicBezTo>
                <a:cubicBezTo>
                  <a:pt x="6740" y="278915"/>
                  <a:pt x="23673" y="311723"/>
                  <a:pt x="111515" y="285794"/>
                </a:cubicBezTo>
                <a:cubicBezTo>
                  <a:pt x="199357" y="259865"/>
                  <a:pt x="494632" y="112227"/>
                  <a:pt x="527440" y="95294"/>
                </a:cubicBezTo>
                <a:cubicBezTo>
                  <a:pt x="560248" y="78361"/>
                  <a:pt x="376098" y="158265"/>
                  <a:pt x="308365" y="184194"/>
                </a:cubicBezTo>
                <a:cubicBezTo>
                  <a:pt x="240632" y="210123"/>
                  <a:pt x="127390" y="255631"/>
                  <a:pt x="121040" y="250869"/>
                </a:cubicBezTo>
                <a:cubicBezTo>
                  <a:pt x="114690" y="246107"/>
                  <a:pt x="241690" y="197423"/>
                  <a:pt x="270265" y="155619"/>
                </a:cubicBezTo>
                <a:cubicBezTo>
                  <a:pt x="298840" y="113815"/>
                  <a:pt x="305190" y="-2602"/>
                  <a:pt x="292490" y="44"/>
                </a:cubicBezTo>
                <a:cubicBezTo>
                  <a:pt x="279790" y="2690"/>
                  <a:pt x="227402" y="130219"/>
                  <a:pt x="194065" y="171494"/>
                </a:cubicBezTo>
                <a:cubicBezTo>
                  <a:pt x="160728" y="212769"/>
                  <a:pt x="118394" y="234994"/>
                  <a:pt x="92465" y="247694"/>
                </a:cubicBezTo>
                <a:cubicBezTo>
                  <a:pt x="66536" y="260394"/>
                  <a:pt x="46957" y="264627"/>
                  <a:pt x="38490" y="247694"/>
                </a:cubicBezTo>
                <a:cubicBezTo>
                  <a:pt x="30023" y="230761"/>
                  <a:pt x="79765" y="116990"/>
                  <a:pt x="73415" y="117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1" name="フリーフォーム: 図形 1690">
            <a:extLst>
              <a:ext uri="{FF2B5EF4-FFF2-40B4-BE49-F238E27FC236}">
                <a16:creationId xmlns:a16="http://schemas.microsoft.com/office/drawing/2014/main" id="{28FB967A-E725-43E3-977D-E1187E07A36E}"/>
              </a:ext>
            </a:extLst>
          </p:cNvPr>
          <p:cNvSpPr/>
          <p:nvPr/>
        </p:nvSpPr>
        <p:spPr>
          <a:xfrm>
            <a:off x="1377823" y="5286026"/>
            <a:ext cx="140151" cy="263968"/>
          </a:xfrm>
          <a:custGeom>
            <a:avLst/>
            <a:gdLst>
              <a:gd name="connsiteX0" fmla="*/ 136652 w 140151"/>
              <a:gd name="connsiteY0" fmla="*/ 349 h 263968"/>
              <a:gd name="connsiteX1" fmla="*/ 73152 w 140151"/>
              <a:gd name="connsiteY1" fmla="*/ 174974 h 263968"/>
              <a:gd name="connsiteX2" fmla="*/ 127 w 140151"/>
              <a:gd name="connsiteY2" fmla="*/ 263874 h 263968"/>
              <a:gd name="connsiteX3" fmla="*/ 57277 w 140151"/>
              <a:gd name="connsiteY3" fmla="*/ 190849 h 263968"/>
              <a:gd name="connsiteX4" fmla="*/ 123952 w 140151"/>
              <a:gd name="connsiteY4" fmla="*/ 130524 h 263968"/>
              <a:gd name="connsiteX5" fmla="*/ 136652 w 140151"/>
              <a:gd name="connsiteY5" fmla="*/ 349 h 26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151" h="263968">
                <a:moveTo>
                  <a:pt x="136652" y="349"/>
                </a:moveTo>
                <a:cubicBezTo>
                  <a:pt x="128185" y="7757"/>
                  <a:pt x="95906" y="131053"/>
                  <a:pt x="73152" y="174974"/>
                </a:cubicBezTo>
                <a:cubicBezTo>
                  <a:pt x="50398" y="218895"/>
                  <a:pt x="2773" y="261228"/>
                  <a:pt x="127" y="263874"/>
                </a:cubicBezTo>
                <a:cubicBezTo>
                  <a:pt x="-2519" y="266520"/>
                  <a:pt x="36640" y="213074"/>
                  <a:pt x="57277" y="190849"/>
                </a:cubicBezTo>
                <a:cubicBezTo>
                  <a:pt x="77914" y="168624"/>
                  <a:pt x="110723" y="155395"/>
                  <a:pt x="123952" y="130524"/>
                </a:cubicBezTo>
                <a:cubicBezTo>
                  <a:pt x="137181" y="105653"/>
                  <a:pt x="145119" y="-7059"/>
                  <a:pt x="136652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2" name="フリーフォーム: 図形 1691">
            <a:extLst>
              <a:ext uri="{FF2B5EF4-FFF2-40B4-BE49-F238E27FC236}">
                <a16:creationId xmlns:a16="http://schemas.microsoft.com/office/drawing/2014/main" id="{AB4DE30C-6BDF-4220-B732-A22809538A3E}"/>
              </a:ext>
            </a:extLst>
          </p:cNvPr>
          <p:cNvSpPr/>
          <p:nvPr/>
        </p:nvSpPr>
        <p:spPr>
          <a:xfrm>
            <a:off x="3498437" y="8178380"/>
            <a:ext cx="125686" cy="471514"/>
          </a:xfrm>
          <a:custGeom>
            <a:avLst/>
            <a:gdLst>
              <a:gd name="connsiteX0" fmla="*/ 125296 w 125686"/>
              <a:gd name="connsiteY0" fmla="*/ 420 h 471514"/>
              <a:gd name="connsiteX1" fmla="*/ 53330 w 125686"/>
              <a:gd name="connsiteY1" fmla="*/ 180337 h 471514"/>
              <a:gd name="connsiteX2" fmla="*/ 2530 w 125686"/>
              <a:gd name="connsiteY2" fmla="*/ 461853 h 471514"/>
              <a:gd name="connsiteX3" fmla="*/ 8880 w 125686"/>
              <a:gd name="connsiteY3" fmla="*/ 389887 h 471514"/>
              <a:gd name="connsiteX4" fmla="*/ 19463 w 125686"/>
              <a:gd name="connsiteY4" fmla="*/ 229020 h 471514"/>
              <a:gd name="connsiteX5" fmla="*/ 125296 w 125686"/>
              <a:gd name="connsiteY5" fmla="*/ 420 h 4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686" h="471514">
                <a:moveTo>
                  <a:pt x="125296" y="420"/>
                </a:moveTo>
                <a:cubicBezTo>
                  <a:pt x="130940" y="-7694"/>
                  <a:pt x="73791" y="103432"/>
                  <a:pt x="53330" y="180337"/>
                </a:cubicBezTo>
                <a:cubicBezTo>
                  <a:pt x="32869" y="257242"/>
                  <a:pt x="9938" y="426928"/>
                  <a:pt x="2530" y="461853"/>
                </a:cubicBezTo>
                <a:cubicBezTo>
                  <a:pt x="-4878" y="496778"/>
                  <a:pt x="6058" y="428692"/>
                  <a:pt x="8880" y="389887"/>
                </a:cubicBezTo>
                <a:cubicBezTo>
                  <a:pt x="11702" y="351082"/>
                  <a:pt x="-1704" y="290756"/>
                  <a:pt x="19463" y="229020"/>
                </a:cubicBezTo>
                <a:cubicBezTo>
                  <a:pt x="40630" y="167284"/>
                  <a:pt x="119652" y="8534"/>
                  <a:pt x="125296" y="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3" name="フリーフォーム: 図形 1692">
            <a:extLst>
              <a:ext uri="{FF2B5EF4-FFF2-40B4-BE49-F238E27FC236}">
                <a16:creationId xmlns:a16="http://schemas.microsoft.com/office/drawing/2014/main" id="{C6B794EC-5873-4AD4-9A90-B8B92A1E78DF}"/>
              </a:ext>
            </a:extLst>
          </p:cNvPr>
          <p:cNvSpPr/>
          <p:nvPr/>
        </p:nvSpPr>
        <p:spPr>
          <a:xfrm>
            <a:off x="3480148" y="8301444"/>
            <a:ext cx="54693" cy="409348"/>
          </a:xfrm>
          <a:custGeom>
            <a:avLst/>
            <a:gdLst>
              <a:gd name="connsiteX0" fmla="*/ 54685 w 54693"/>
              <a:gd name="connsiteY0" fmla="*/ 123 h 409348"/>
              <a:gd name="connsiteX1" fmla="*/ 1769 w 54693"/>
              <a:gd name="connsiteY1" fmla="*/ 169456 h 409348"/>
              <a:gd name="connsiteX2" fmla="*/ 12352 w 54693"/>
              <a:gd name="connsiteY2" fmla="*/ 408639 h 409348"/>
              <a:gd name="connsiteX3" fmla="*/ 10235 w 54693"/>
              <a:gd name="connsiteY3" fmla="*/ 241423 h 409348"/>
              <a:gd name="connsiteX4" fmla="*/ 6002 w 54693"/>
              <a:gd name="connsiteY4" fmla="*/ 194856 h 409348"/>
              <a:gd name="connsiteX5" fmla="*/ 54685 w 54693"/>
              <a:gd name="connsiteY5" fmla="*/ 123 h 40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93" h="409348">
                <a:moveTo>
                  <a:pt x="54685" y="123"/>
                </a:moveTo>
                <a:cubicBezTo>
                  <a:pt x="53979" y="-4110"/>
                  <a:pt x="8824" y="101370"/>
                  <a:pt x="1769" y="169456"/>
                </a:cubicBezTo>
                <a:cubicBezTo>
                  <a:pt x="-5286" y="237542"/>
                  <a:pt x="10941" y="396645"/>
                  <a:pt x="12352" y="408639"/>
                </a:cubicBezTo>
                <a:cubicBezTo>
                  <a:pt x="13763" y="420633"/>
                  <a:pt x="11293" y="277053"/>
                  <a:pt x="10235" y="241423"/>
                </a:cubicBezTo>
                <a:cubicBezTo>
                  <a:pt x="9177" y="205793"/>
                  <a:pt x="-1406" y="230487"/>
                  <a:pt x="6002" y="194856"/>
                </a:cubicBezTo>
                <a:cubicBezTo>
                  <a:pt x="13410" y="159225"/>
                  <a:pt x="55391" y="4356"/>
                  <a:pt x="54685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4" name="フリーフォーム: 図形 1693">
            <a:extLst>
              <a:ext uri="{FF2B5EF4-FFF2-40B4-BE49-F238E27FC236}">
                <a16:creationId xmlns:a16="http://schemas.microsoft.com/office/drawing/2014/main" id="{3801D0A7-E1DF-42F9-9A94-05284432A3FC}"/>
              </a:ext>
            </a:extLst>
          </p:cNvPr>
          <p:cNvSpPr/>
          <p:nvPr/>
        </p:nvSpPr>
        <p:spPr>
          <a:xfrm>
            <a:off x="3378044" y="8881486"/>
            <a:ext cx="89278" cy="658124"/>
          </a:xfrm>
          <a:custGeom>
            <a:avLst/>
            <a:gdLst>
              <a:gd name="connsiteX0" fmla="*/ 89056 w 89278"/>
              <a:gd name="connsiteY0" fmla="*/ 47 h 658124"/>
              <a:gd name="connsiteX1" fmla="*/ 36139 w 89278"/>
              <a:gd name="connsiteY1" fmla="*/ 302731 h 658124"/>
              <a:gd name="connsiteX2" fmla="*/ 2273 w 89278"/>
              <a:gd name="connsiteY2" fmla="*/ 645631 h 658124"/>
              <a:gd name="connsiteX3" fmla="*/ 8623 w 89278"/>
              <a:gd name="connsiteY3" fmla="*/ 554614 h 658124"/>
              <a:gd name="connsiteX4" fmla="*/ 53073 w 89278"/>
              <a:gd name="connsiteY4" fmla="*/ 281564 h 658124"/>
              <a:gd name="connsiteX5" fmla="*/ 89056 w 89278"/>
              <a:gd name="connsiteY5" fmla="*/ 47 h 65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278" h="658124">
                <a:moveTo>
                  <a:pt x="89056" y="47"/>
                </a:moveTo>
                <a:cubicBezTo>
                  <a:pt x="86234" y="3575"/>
                  <a:pt x="50603" y="195134"/>
                  <a:pt x="36139" y="302731"/>
                </a:cubicBezTo>
                <a:cubicBezTo>
                  <a:pt x="21675" y="410328"/>
                  <a:pt x="6859" y="603651"/>
                  <a:pt x="2273" y="645631"/>
                </a:cubicBezTo>
                <a:cubicBezTo>
                  <a:pt x="-2313" y="687611"/>
                  <a:pt x="156" y="615292"/>
                  <a:pt x="8623" y="554614"/>
                </a:cubicBezTo>
                <a:cubicBezTo>
                  <a:pt x="17090" y="493936"/>
                  <a:pt x="38962" y="371522"/>
                  <a:pt x="53073" y="281564"/>
                </a:cubicBezTo>
                <a:cubicBezTo>
                  <a:pt x="67184" y="191606"/>
                  <a:pt x="91878" y="-3481"/>
                  <a:pt x="89056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5" name="フリーフォーム: 図形 1694">
            <a:extLst>
              <a:ext uri="{FF2B5EF4-FFF2-40B4-BE49-F238E27FC236}">
                <a16:creationId xmlns:a16="http://schemas.microsoft.com/office/drawing/2014/main" id="{03EA860C-0BDE-4EB2-99EF-D9F5349D7E57}"/>
              </a:ext>
            </a:extLst>
          </p:cNvPr>
          <p:cNvSpPr/>
          <p:nvPr/>
        </p:nvSpPr>
        <p:spPr>
          <a:xfrm>
            <a:off x="3376281" y="9248258"/>
            <a:ext cx="71811" cy="475752"/>
          </a:xfrm>
          <a:custGeom>
            <a:avLst/>
            <a:gdLst>
              <a:gd name="connsiteX0" fmla="*/ 71769 w 71811"/>
              <a:gd name="connsiteY0" fmla="*/ 1575 h 475752"/>
              <a:gd name="connsiteX1" fmla="*/ 12502 w 71811"/>
              <a:gd name="connsiteY1" fmla="*/ 376225 h 475752"/>
              <a:gd name="connsiteX2" fmla="*/ 25202 w 71811"/>
              <a:gd name="connsiteY2" fmla="*/ 475709 h 475752"/>
              <a:gd name="connsiteX3" fmla="*/ 23086 w 71811"/>
              <a:gd name="connsiteY3" fmla="*/ 386809 h 475752"/>
              <a:gd name="connsiteX4" fmla="*/ 1919 w 71811"/>
              <a:gd name="connsiteY4" fmla="*/ 247109 h 475752"/>
              <a:gd name="connsiteX5" fmla="*/ 71769 w 71811"/>
              <a:gd name="connsiteY5" fmla="*/ 1575 h 47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11" h="475752">
                <a:moveTo>
                  <a:pt x="71769" y="1575"/>
                </a:moveTo>
                <a:cubicBezTo>
                  <a:pt x="73533" y="23094"/>
                  <a:pt x="20263" y="297203"/>
                  <a:pt x="12502" y="376225"/>
                </a:cubicBezTo>
                <a:cubicBezTo>
                  <a:pt x="4741" y="455247"/>
                  <a:pt x="23438" y="473945"/>
                  <a:pt x="25202" y="475709"/>
                </a:cubicBezTo>
                <a:cubicBezTo>
                  <a:pt x="26966" y="477473"/>
                  <a:pt x="26966" y="424909"/>
                  <a:pt x="23086" y="386809"/>
                </a:cubicBezTo>
                <a:cubicBezTo>
                  <a:pt x="19206" y="348709"/>
                  <a:pt x="-7253" y="309198"/>
                  <a:pt x="1919" y="247109"/>
                </a:cubicBezTo>
                <a:cubicBezTo>
                  <a:pt x="11091" y="185020"/>
                  <a:pt x="70005" y="-19944"/>
                  <a:pt x="71769" y="1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6" name="フリーフォーム: 図形 1695">
            <a:extLst>
              <a:ext uri="{FF2B5EF4-FFF2-40B4-BE49-F238E27FC236}">
                <a16:creationId xmlns:a16="http://schemas.microsoft.com/office/drawing/2014/main" id="{6B7EB313-9F67-43A3-B9BC-6AACD06022EC}"/>
              </a:ext>
            </a:extLst>
          </p:cNvPr>
          <p:cNvSpPr/>
          <p:nvPr/>
        </p:nvSpPr>
        <p:spPr>
          <a:xfrm>
            <a:off x="3536048" y="9253662"/>
            <a:ext cx="73825" cy="634240"/>
          </a:xfrm>
          <a:custGeom>
            <a:avLst/>
            <a:gdLst>
              <a:gd name="connsiteX0" fmla="*/ 72869 w 73825"/>
              <a:gd name="connsiteY0" fmla="*/ 405 h 634240"/>
              <a:gd name="connsiteX1" fmla="*/ 43235 w 73825"/>
              <a:gd name="connsiteY1" fmla="*/ 332721 h 634240"/>
              <a:gd name="connsiteX2" fmla="*/ 58052 w 73825"/>
              <a:gd name="connsiteY2" fmla="*/ 521105 h 634240"/>
              <a:gd name="connsiteX3" fmla="*/ 55935 w 73825"/>
              <a:gd name="connsiteY3" fmla="*/ 633288 h 634240"/>
              <a:gd name="connsiteX4" fmla="*/ 32652 w 73825"/>
              <a:gd name="connsiteY4" fmla="*/ 565555 h 634240"/>
              <a:gd name="connsiteX5" fmla="*/ 902 w 73825"/>
              <a:gd name="connsiteY5" fmla="*/ 404688 h 634240"/>
              <a:gd name="connsiteX6" fmla="*/ 72869 w 73825"/>
              <a:gd name="connsiteY6" fmla="*/ 405 h 63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25" h="634240">
                <a:moveTo>
                  <a:pt x="72869" y="405"/>
                </a:moveTo>
                <a:cubicBezTo>
                  <a:pt x="79924" y="-11589"/>
                  <a:pt x="45704" y="245938"/>
                  <a:pt x="43235" y="332721"/>
                </a:cubicBezTo>
                <a:cubicBezTo>
                  <a:pt x="40766" y="419504"/>
                  <a:pt x="55935" y="471011"/>
                  <a:pt x="58052" y="521105"/>
                </a:cubicBezTo>
                <a:cubicBezTo>
                  <a:pt x="60169" y="571199"/>
                  <a:pt x="60168" y="625880"/>
                  <a:pt x="55935" y="633288"/>
                </a:cubicBezTo>
                <a:cubicBezTo>
                  <a:pt x="51702" y="640696"/>
                  <a:pt x="41824" y="603655"/>
                  <a:pt x="32652" y="565555"/>
                </a:cubicBezTo>
                <a:cubicBezTo>
                  <a:pt x="23480" y="527455"/>
                  <a:pt x="-5448" y="492177"/>
                  <a:pt x="902" y="404688"/>
                </a:cubicBezTo>
                <a:cubicBezTo>
                  <a:pt x="7252" y="317199"/>
                  <a:pt x="65814" y="12399"/>
                  <a:pt x="72869" y="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7" name="フリーフォーム: 図形 1696">
            <a:extLst>
              <a:ext uri="{FF2B5EF4-FFF2-40B4-BE49-F238E27FC236}">
                <a16:creationId xmlns:a16="http://schemas.microsoft.com/office/drawing/2014/main" id="{11D9A404-F00F-4462-9748-6994D506E8B2}"/>
              </a:ext>
            </a:extLst>
          </p:cNvPr>
          <p:cNvSpPr/>
          <p:nvPr/>
        </p:nvSpPr>
        <p:spPr>
          <a:xfrm>
            <a:off x="3684506" y="10091701"/>
            <a:ext cx="229618" cy="630576"/>
          </a:xfrm>
          <a:custGeom>
            <a:avLst/>
            <a:gdLst>
              <a:gd name="connsiteX0" fmla="*/ 229211 w 229618"/>
              <a:gd name="connsiteY0" fmla="*/ 2682 h 630576"/>
              <a:gd name="connsiteX1" fmla="*/ 9077 w 229618"/>
              <a:gd name="connsiteY1" fmla="*/ 616516 h 630576"/>
              <a:gd name="connsiteX2" fmla="*/ 61994 w 229618"/>
              <a:gd name="connsiteY2" fmla="*/ 400616 h 630576"/>
              <a:gd name="connsiteX3" fmla="*/ 229211 w 229618"/>
              <a:gd name="connsiteY3" fmla="*/ 2682 h 63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618" h="630576">
                <a:moveTo>
                  <a:pt x="229211" y="2682"/>
                </a:moveTo>
                <a:cubicBezTo>
                  <a:pt x="220391" y="38665"/>
                  <a:pt x="36946" y="550194"/>
                  <a:pt x="9077" y="616516"/>
                </a:cubicBezTo>
                <a:cubicBezTo>
                  <a:pt x="-18792" y="682838"/>
                  <a:pt x="22836" y="498336"/>
                  <a:pt x="61994" y="400616"/>
                </a:cubicBezTo>
                <a:cubicBezTo>
                  <a:pt x="101152" y="302897"/>
                  <a:pt x="238031" y="-33301"/>
                  <a:pt x="229211" y="2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フリーフォーム: 図形 1697">
            <a:extLst>
              <a:ext uri="{FF2B5EF4-FFF2-40B4-BE49-F238E27FC236}">
                <a16:creationId xmlns:a16="http://schemas.microsoft.com/office/drawing/2014/main" id="{6954E255-1B9E-4784-96FE-A51170E797E0}"/>
              </a:ext>
            </a:extLst>
          </p:cNvPr>
          <p:cNvSpPr/>
          <p:nvPr/>
        </p:nvSpPr>
        <p:spPr>
          <a:xfrm>
            <a:off x="3183457" y="10324980"/>
            <a:ext cx="228305" cy="296454"/>
          </a:xfrm>
          <a:custGeom>
            <a:avLst/>
            <a:gdLst>
              <a:gd name="connsiteX0" fmla="*/ 10 w 228305"/>
              <a:gd name="connsiteY0" fmla="*/ 120 h 296454"/>
              <a:gd name="connsiteX1" fmla="*/ 69860 w 228305"/>
              <a:gd name="connsiteY1" fmla="*/ 120770 h 296454"/>
              <a:gd name="connsiteX2" fmla="*/ 222260 w 228305"/>
              <a:gd name="connsiteY2" fmla="*/ 201203 h 296454"/>
              <a:gd name="connsiteX3" fmla="*/ 184160 w 228305"/>
              <a:gd name="connsiteY3" fmla="*/ 213903 h 296454"/>
              <a:gd name="connsiteX4" fmla="*/ 57160 w 228305"/>
              <a:gd name="connsiteY4" fmla="*/ 296453 h 296454"/>
              <a:gd name="connsiteX5" fmla="*/ 158760 w 228305"/>
              <a:gd name="connsiteY5" fmla="*/ 211787 h 296454"/>
              <a:gd name="connsiteX6" fmla="*/ 74093 w 228305"/>
              <a:gd name="connsiteY6" fmla="*/ 144053 h 296454"/>
              <a:gd name="connsiteX7" fmla="*/ 10 w 228305"/>
              <a:gd name="connsiteY7" fmla="*/ 120 h 29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305" h="296454">
                <a:moveTo>
                  <a:pt x="10" y="120"/>
                </a:moveTo>
                <a:cubicBezTo>
                  <a:pt x="-695" y="-3760"/>
                  <a:pt x="32818" y="87256"/>
                  <a:pt x="69860" y="120770"/>
                </a:cubicBezTo>
                <a:cubicBezTo>
                  <a:pt x="106902" y="154284"/>
                  <a:pt x="203210" y="185681"/>
                  <a:pt x="222260" y="201203"/>
                </a:cubicBezTo>
                <a:cubicBezTo>
                  <a:pt x="241310" y="216725"/>
                  <a:pt x="211677" y="198028"/>
                  <a:pt x="184160" y="213903"/>
                </a:cubicBezTo>
                <a:cubicBezTo>
                  <a:pt x="156643" y="229778"/>
                  <a:pt x="61393" y="296806"/>
                  <a:pt x="57160" y="296453"/>
                </a:cubicBezTo>
                <a:cubicBezTo>
                  <a:pt x="52927" y="296100"/>
                  <a:pt x="155938" y="237187"/>
                  <a:pt x="158760" y="211787"/>
                </a:cubicBezTo>
                <a:cubicBezTo>
                  <a:pt x="161582" y="186387"/>
                  <a:pt x="102315" y="173334"/>
                  <a:pt x="74093" y="144053"/>
                </a:cubicBezTo>
                <a:cubicBezTo>
                  <a:pt x="45871" y="114772"/>
                  <a:pt x="715" y="4000"/>
                  <a:pt x="10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9" name="フリーフォーム: 図形 1698">
            <a:extLst>
              <a:ext uri="{FF2B5EF4-FFF2-40B4-BE49-F238E27FC236}">
                <a16:creationId xmlns:a16="http://schemas.microsoft.com/office/drawing/2014/main" id="{127849F6-8C32-4383-A938-FF51E34A9A89}"/>
              </a:ext>
            </a:extLst>
          </p:cNvPr>
          <p:cNvSpPr/>
          <p:nvPr/>
        </p:nvSpPr>
        <p:spPr>
          <a:xfrm>
            <a:off x="3587750" y="10218723"/>
            <a:ext cx="42590" cy="400637"/>
          </a:xfrm>
          <a:custGeom>
            <a:avLst/>
            <a:gdLst>
              <a:gd name="connsiteX0" fmla="*/ 12700 w 42590"/>
              <a:gd name="connsiteY0" fmla="*/ 2660 h 400637"/>
              <a:gd name="connsiteX1" fmla="*/ 16933 w 42590"/>
              <a:gd name="connsiteY1" fmla="*/ 284177 h 400637"/>
              <a:gd name="connsiteX2" fmla="*/ 0 w 42590"/>
              <a:gd name="connsiteY2" fmla="*/ 400594 h 400637"/>
              <a:gd name="connsiteX3" fmla="*/ 16933 w 42590"/>
              <a:gd name="connsiteY3" fmla="*/ 273594 h 400637"/>
              <a:gd name="connsiteX4" fmla="*/ 42333 w 42590"/>
              <a:gd name="connsiteY4" fmla="*/ 148710 h 400637"/>
              <a:gd name="connsiteX5" fmla="*/ 12700 w 42590"/>
              <a:gd name="connsiteY5" fmla="*/ 2660 h 40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90" h="400637">
                <a:moveTo>
                  <a:pt x="12700" y="2660"/>
                </a:moveTo>
                <a:cubicBezTo>
                  <a:pt x="8467" y="25238"/>
                  <a:pt x="19050" y="217855"/>
                  <a:pt x="16933" y="284177"/>
                </a:cubicBezTo>
                <a:cubicBezTo>
                  <a:pt x="14816" y="350499"/>
                  <a:pt x="0" y="402358"/>
                  <a:pt x="0" y="400594"/>
                </a:cubicBezTo>
                <a:cubicBezTo>
                  <a:pt x="0" y="398830"/>
                  <a:pt x="9877" y="315575"/>
                  <a:pt x="16933" y="273594"/>
                </a:cubicBezTo>
                <a:cubicBezTo>
                  <a:pt x="23989" y="231613"/>
                  <a:pt x="45155" y="189985"/>
                  <a:pt x="42333" y="148710"/>
                </a:cubicBezTo>
                <a:cubicBezTo>
                  <a:pt x="39511" y="107435"/>
                  <a:pt x="16933" y="-19918"/>
                  <a:pt x="12700" y="2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フリーフォーム: 図形 1699">
            <a:extLst>
              <a:ext uri="{FF2B5EF4-FFF2-40B4-BE49-F238E27FC236}">
                <a16:creationId xmlns:a16="http://schemas.microsoft.com/office/drawing/2014/main" id="{FF3FE25C-2C65-48B9-974B-3BDB7FF57A9B}"/>
              </a:ext>
            </a:extLst>
          </p:cNvPr>
          <p:cNvSpPr/>
          <p:nvPr/>
        </p:nvSpPr>
        <p:spPr>
          <a:xfrm>
            <a:off x="4079438" y="8661382"/>
            <a:ext cx="300406" cy="441017"/>
          </a:xfrm>
          <a:custGeom>
            <a:avLst/>
            <a:gdLst>
              <a:gd name="connsiteX0" fmla="*/ 1495 w 300406"/>
              <a:gd name="connsiteY0" fmla="*/ 18 h 441017"/>
              <a:gd name="connsiteX1" fmla="*/ 29012 w 300406"/>
              <a:gd name="connsiteY1" fmla="*/ 232851 h 441017"/>
              <a:gd name="connsiteX2" fmla="*/ 136962 w 300406"/>
              <a:gd name="connsiteY2" fmla="*/ 298468 h 441017"/>
              <a:gd name="connsiteX3" fmla="*/ 297829 w 300406"/>
              <a:gd name="connsiteY3" fmla="*/ 440285 h 441017"/>
              <a:gd name="connsiteX4" fmla="*/ 223745 w 300406"/>
              <a:gd name="connsiteY4" fmla="*/ 349268 h 441017"/>
              <a:gd name="connsiteX5" fmla="*/ 62879 w 300406"/>
              <a:gd name="connsiteY5" fmla="*/ 245551 h 441017"/>
              <a:gd name="connsiteX6" fmla="*/ 1495 w 300406"/>
              <a:gd name="connsiteY6" fmla="*/ 18 h 44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406" h="441017">
                <a:moveTo>
                  <a:pt x="1495" y="18"/>
                </a:moveTo>
                <a:cubicBezTo>
                  <a:pt x="-4149" y="-2099"/>
                  <a:pt x="6434" y="183109"/>
                  <a:pt x="29012" y="232851"/>
                </a:cubicBezTo>
                <a:cubicBezTo>
                  <a:pt x="51590" y="282593"/>
                  <a:pt x="92159" y="263896"/>
                  <a:pt x="136962" y="298468"/>
                </a:cubicBezTo>
                <a:cubicBezTo>
                  <a:pt x="181765" y="333040"/>
                  <a:pt x="283365" y="431818"/>
                  <a:pt x="297829" y="440285"/>
                </a:cubicBezTo>
                <a:cubicBezTo>
                  <a:pt x="312293" y="448752"/>
                  <a:pt x="262903" y="381724"/>
                  <a:pt x="223745" y="349268"/>
                </a:cubicBezTo>
                <a:cubicBezTo>
                  <a:pt x="184587" y="316812"/>
                  <a:pt x="97451" y="300231"/>
                  <a:pt x="62879" y="245551"/>
                </a:cubicBezTo>
                <a:cubicBezTo>
                  <a:pt x="28307" y="190871"/>
                  <a:pt x="7139" y="2135"/>
                  <a:pt x="149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1" name="フリーフォーム: 図形 1700">
            <a:extLst>
              <a:ext uri="{FF2B5EF4-FFF2-40B4-BE49-F238E27FC236}">
                <a16:creationId xmlns:a16="http://schemas.microsoft.com/office/drawing/2014/main" id="{394242FF-60DC-4901-8E2C-5B09648DAB60}"/>
              </a:ext>
            </a:extLst>
          </p:cNvPr>
          <p:cNvSpPr/>
          <p:nvPr/>
        </p:nvSpPr>
        <p:spPr>
          <a:xfrm>
            <a:off x="3600181" y="7880591"/>
            <a:ext cx="256842" cy="527082"/>
          </a:xfrm>
          <a:custGeom>
            <a:avLst/>
            <a:gdLst>
              <a:gd name="connsiteX0" fmla="*/ 188652 w 256842"/>
              <a:gd name="connsiteY0" fmla="*/ 3992 h 527082"/>
              <a:gd name="connsiteX1" fmla="*/ 237336 w 256842"/>
              <a:gd name="connsiteY1" fmla="*/ 124642 h 527082"/>
              <a:gd name="connsiteX2" fmla="*/ 237336 w 256842"/>
              <a:gd name="connsiteY2" fmla="*/ 317259 h 527082"/>
              <a:gd name="connsiteX3" fmla="*/ 269 w 256842"/>
              <a:gd name="connsiteY3" fmla="*/ 526809 h 527082"/>
              <a:gd name="connsiteX4" fmla="*/ 190769 w 256842"/>
              <a:gd name="connsiteY4" fmla="*/ 359592 h 527082"/>
              <a:gd name="connsiteX5" fmla="*/ 216169 w 256842"/>
              <a:gd name="connsiteY5" fmla="*/ 270692 h 527082"/>
              <a:gd name="connsiteX6" fmla="*/ 188652 w 256842"/>
              <a:gd name="connsiteY6" fmla="*/ 3992 h 52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842" h="527082">
                <a:moveTo>
                  <a:pt x="188652" y="3992"/>
                </a:moveTo>
                <a:cubicBezTo>
                  <a:pt x="192180" y="-20350"/>
                  <a:pt x="229222" y="72431"/>
                  <a:pt x="237336" y="124642"/>
                </a:cubicBezTo>
                <a:cubicBezTo>
                  <a:pt x="245450" y="176853"/>
                  <a:pt x="276847" y="250231"/>
                  <a:pt x="237336" y="317259"/>
                </a:cubicBezTo>
                <a:cubicBezTo>
                  <a:pt x="197825" y="384287"/>
                  <a:pt x="8030" y="519753"/>
                  <a:pt x="269" y="526809"/>
                </a:cubicBezTo>
                <a:cubicBezTo>
                  <a:pt x="-7492" y="533865"/>
                  <a:pt x="154786" y="402278"/>
                  <a:pt x="190769" y="359592"/>
                </a:cubicBezTo>
                <a:cubicBezTo>
                  <a:pt x="226752" y="316906"/>
                  <a:pt x="216522" y="328547"/>
                  <a:pt x="216169" y="270692"/>
                </a:cubicBezTo>
                <a:cubicBezTo>
                  <a:pt x="215816" y="212837"/>
                  <a:pt x="185124" y="28334"/>
                  <a:pt x="188652" y="3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2" name="フリーフォーム: 図形 1701">
            <a:extLst>
              <a:ext uri="{FF2B5EF4-FFF2-40B4-BE49-F238E27FC236}">
                <a16:creationId xmlns:a16="http://schemas.microsoft.com/office/drawing/2014/main" id="{81E23E03-5873-449B-A85E-3F1C8A4FAF70}"/>
              </a:ext>
            </a:extLst>
          </p:cNvPr>
          <p:cNvSpPr/>
          <p:nvPr/>
        </p:nvSpPr>
        <p:spPr>
          <a:xfrm>
            <a:off x="3595971" y="8109915"/>
            <a:ext cx="96051" cy="185446"/>
          </a:xfrm>
          <a:custGeom>
            <a:avLst/>
            <a:gdLst>
              <a:gd name="connsiteX0" fmla="*/ 76446 w 96051"/>
              <a:gd name="connsiteY0" fmla="*/ 1152 h 185446"/>
              <a:gd name="connsiteX1" fmla="*/ 44696 w 96051"/>
              <a:gd name="connsiteY1" fmla="*/ 134502 h 185446"/>
              <a:gd name="connsiteX2" fmla="*/ 246 w 96051"/>
              <a:gd name="connsiteY2" fmla="*/ 185302 h 185446"/>
              <a:gd name="connsiteX3" fmla="*/ 65862 w 96051"/>
              <a:gd name="connsiteY3" fmla="*/ 147202 h 185446"/>
              <a:gd name="connsiteX4" fmla="*/ 95496 w 96051"/>
              <a:gd name="connsiteY4" fmla="*/ 73118 h 185446"/>
              <a:gd name="connsiteX5" fmla="*/ 76446 w 96051"/>
              <a:gd name="connsiteY5" fmla="*/ 1152 h 18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051" h="185446">
                <a:moveTo>
                  <a:pt x="76446" y="1152"/>
                </a:moveTo>
                <a:cubicBezTo>
                  <a:pt x="67979" y="11383"/>
                  <a:pt x="57396" y="103810"/>
                  <a:pt x="44696" y="134502"/>
                </a:cubicBezTo>
                <a:cubicBezTo>
                  <a:pt x="31996" y="165194"/>
                  <a:pt x="-3282" y="183185"/>
                  <a:pt x="246" y="185302"/>
                </a:cubicBezTo>
                <a:cubicBezTo>
                  <a:pt x="3774" y="187419"/>
                  <a:pt x="49987" y="165899"/>
                  <a:pt x="65862" y="147202"/>
                </a:cubicBezTo>
                <a:cubicBezTo>
                  <a:pt x="81737" y="128505"/>
                  <a:pt x="91968" y="94637"/>
                  <a:pt x="95496" y="73118"/>
                </a:cubicBezTo>
                <a:cubicBezTo>
                  <a:pt x="99024" y="51599"/>
                  <a:pt x="84913" y="-9079"/>
                  <a:pt x="76446" y="1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3" name="フリーフォーム: 図形 1702">
            <a:extLst>
              <a:ext uri="{FF2B5EF4-FFF2-40B4-BE49-F238E27FC236}">
                <a16:creationId xmlns:a16="http://schemas.microsoft.com/office/drawing/2014/main" id="{46932294-8860-463D-84C0-99277EE9B72B}"/>
              </a:ext>
            </a:extLst>
          </p:cNvPr>
          <p:cNvSpPr/>
          <p:nvPr/>
        </p:nvSpPr>
        <p:spPr>
          <a:xfrm>
            <a:off x="3742102" y="9960945"/>
            <a:ext cx="381417" cy="156972"/>
          </a:xfrm>
          <a:custGeom>
            <a:avLst/>
            <a:gdLst>
              <a:gd name="connsiteX0" fmla="*/ 165 w 381417"/>
              <a:gd name="connsiteY0" fmla="*/ 156722 h 156972"/>
              <a:gd name="connsiteX1" fmla="*/ 232998 w 381417"/>
              <a:gd name="connsiteY1" fmla="*/ 38188 h 156972"/>
              <a:gd name="connsiteX2" fmla="*/ 381165 w 381417"/>
              <a:gd name="connsiteY2" fmla="*/ 105922 h 156972"/>
              <a:gd name="connsiteX3" fmla="*/ 199131 w 381417"/>
              <a:gd name="connsiteY3" fmla="*/ 88 h 156972"/>
              <a:gd name="connsiteX4" fmla="*/ 165 w 381417"/>
              <a:gd name="connsiteY4" fmla="*/ 156722 h 15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417" h="156972">
                <a:moveTo>
                  <a:pt x="165" y="156722"/>
                </a:moveTo>
                <a:cubicBezTo>
                  <a:pt x="5809" y="163072"/>
                  <a:pt x="169498" y="46655"/>
                  <a:pt x="232998" y="38188"/>
                </a:cubicBezTo>
                <a:cubicBezTo>
                  <a:pt x="296498" y="29721"/>
                  <a:pt x="386809" y="112272"/>
                  <a:pt x="381165" y="105922"/>
                </a:cubicBezTo>
                <a:cubicBezTo>
                  <a:pt x="375521" y="99572"/>
                  <a:pt x="263337" y="-3440"/>
                  <a:pt x="199131" y="88"/>
                </a:cubicBezTo>
                <a:cubicBezTo>
                  <a:pt x="134925" y="3616"/>
                  <a:pt x="-5479" y="150372"/>
                  <a:pt x="165" y="156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4" name="フリーフォーム: 図形 1703">
            <a:extLst>
              <a:ext uri="{FF2B5EF4-FFF2-40B4-BE49-F238E27FC236}">
                <a16:creationId xmlns:a16="http://schemas.microsoft.com/office/drawing/2014/main" id="{61672910-1BFB-41D9-9494-1EAA47F12D8F}"/>
              </a:ext>
            </a:extLst>
          </p:cNvPr>
          <p:cNvSpPr/>
          <p:nvPr/>
        </p:nvSpPr>
        <p:spPr>
          <a:xfrm>
            <a:off x="5949808" y="8085837"/>
            <a:ext cx="601276" cy="275433"/>
          </a:xfrm>
          <a:custGeom>
            <a:avLst/>
            <a:gdLst>
              <a:gd name="connsiteX0" fmla="*/ 6492 w 601276"/>
              <a:gd name="connsiteY0" fmla="*/ 8296 h 275433"/>
              <a:gd name="connsiteX1" fmla="*/ 582225 w 601276"/>
              <a:gd name="connsiteY1" fmla="*/ 270763 h 275433"/>
              <a:gd name="connsiteX2" fmla="*/ 446759 w 601276"/>
              <a:gd name="connsiteY2" fmla="*/ 169163 h 275433"/>
              <a:gd name="connsiteX3" fmla="*/ 281659 w 601276"/>
              <a:gd name="connsiteY3" fmla="*/ 76030 h 275433"/>
              <a:gd name="connsiteX4" fmla="*/ 6492 w 601276"/>
              <a:gd name="connsiteY4" fmla="*/ 8296 h 2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6" h="275433">
                <a:moveTo>
                  <a:pt x="6492" y="8296"/>
                </a:moveTo>
                <a:cubicBezTo>
                  <a:pt x="56586" y="40751"/>
                  <a:pt x="508847" y="243952"/>
                  <a:pt x="582225" y="270763"/>
                </a:cubicBezTo>
                <a:cubicBezTo>
                  <a:pt x="655603" y="297574"/>
                  <a:pt x="496853" y="201618"/>
                  <a:pt x="446759" y="169163"/>
                </a:cubicBezTo>
                <a:cubicBezTo>
                  <a:pt x="396665" y="136708"/>
                  <a:pt x="352920" y="104958"/>
                  <a:pt x="281659" y="76030"/>
                </a:cubicBezTo>
                <a:cubicBezTo>
                  <a:pt x="210398" y="47102"/>
                  <a:pt x="-43602" y="-24159"/>
                  <a:pt x="6492" y="8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5" name="フリーフォーム: 図形 1704">
            <a:extLst>
              <a:ext uri="{FF2B5EF4-FFF2-40B4-BE49-F238E27FC236}">
                <a16:creationId xmlns:a16="http://schemas.microsoft.com/office/drawing/2014/main" id="{F329FFFA-EE69-435A-A6BE-526B1CFA1EAC}"/>
              </a:ext>
            </a:extLst>
          </p:cNvPr>
          <p:cNvSpPr/>
          <p:nvPr/>
        </p:nvSpPr>
        <p:spPr>
          <a:xfrm>
            <a:off x="5575192" y="8801007"/>
            <a:ext cx="170929" cy="592524"/>
          </a:xfrm>
          <a:custGeom>
            <a:avLst/>
            <a:gdLst>
              <a:gd name="connsiteX0" fmla="*/ 21275 w 170929"/>
              <a:gd name="connsiteY0" fmla="*/ 93 h 592524"/>
              <a:gd name="connsiteX1" fmla="*/ 29741 w 170929"/>
              <a:gd name="connsiteY1" fmla="*/ 342993 h 592524"/>
              <a:gd name="connsiteX2" fmla="*/ 169441 w 170929"/>
              <a:gd name="connsiteY2" fmla="*/ 588526 h 592524"/>
              <a:gd name="connsiteX3" fmla="*/ 97475 w 170929"/>
              <a:gd name="connsiteY3" fmla="*/ 486926 h 592524"/>
              <a:gd name="connsiteX4" fmla="*/ 4341 w 170929"/>
              <a:gd name="connsiteY4" fmla="*/ 376860 h 592524"/>
              <a:gd name="connsiteX5" fmla="*/ 21275 w 170929"/>
              <a:gd name="connsiteY5" fmla="*/ 93 h 59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929" h="592524">
                <a:moveTo>
                  <a:pt x="21275" y="93"/>
                </a:moveTo>
                <a:cubicBezTo>
                  <a:pt x="25508" y="-5551"/>
                  <a:pt x="5047" y="244921"/>
                  <a:pt x="29741" y="342993"/>
                </a:cubicBezTo>
                <a:cubicBezTo>
                  <a:pt x="54435" y="441065"/>
                  <a:pt x="158152" y="564537"/>
                  <a:pt x="169441" y="588526"/>
                </a:cubicBezTo>
                <a:cubicBezTo>
                  <a:pt x="180730" y="612515"/>
                  <a:pt x="124992" y="522204"/>
                  <a:pt x="97475" y="486926"/>
                </a:cubicBezTo>
                <a:cubicBezTo>
                  <a:pt x="69958" y="451648"/>
                  <a:pt x="19158" y="457293"/>
                  <a:pt x="4341" y="376860"/>
                </a:cubicBezTo>
                <a:cubicBezTo>
                  <a:pt x="-10476" y="296427"/>
                  <a:pt x="17042" y="5737"/>
                  <a:pt x="21275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フリーフォーム: 図形 1705">
            <a:extLst>
              <a:ext uri="{FF2B5EF4-FFF2-40B4-BE49-F238E27FC236}">
                <a16:creationId xmlns:a16="http://schemas.microsoft.com/office/drawing/2014/main" id="{ABDD305F-B47D-475E-9B26-4AE1F2138B1A}"/>
              </a:ext>
            </a:extLst>
          </p:cNvPr>
          <p:cNvSpPr/>
          <p:nvPr/>
        </p:nvSpPr>
        <p:spPr>
          <a:xfrm>
            <a:off x="5858892" y="8961864"/>
            <a:ext cx="101950" cy="388775"/>
          </a:xfrm>
          <a:custGeom>
            <a:avLst/>
            <a:gdLst>
              <a:gd name="connsiteX0" fmla="*/ 80475 w 101950"/>
              <a:gd name="connsiteY0" fmla="*/ 103 h 388775"/>
              <a:gd name="connsiteX1" fmla="*/ 21208 w 101950"/>
              <a:gd name="connsiteY1" fmla="*/ 186369 h 388775"/>
              <a:gd name="connsiteX2" fmla="*/ 101641 w 101950"/>
              <a:gd name="connsiteY2" fmla="*/ 385336 h 388775"/>
              <a:gd name="connsiteX3" fmla="*/ 50841 w 101950"/>
              <a:gd name="connsiteY3" fmla="*/ 317603 h 388775"/>
              <a:gd name="connsiteX4" fmla="*/ 41 w 101950"/>
              <a:gd name="connsiteY4" fmla="*/ 211769 h 388775"/>
              <a:gd name="connsiteX5" fmla="*/ 80475 w 101950"/>
              <a:gd name="connsiteY5" fmla="*/ 103 h 38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50" h="388775">
                <a:moveTo>
                  <a:pt x="80475" y="103"/>
                </a:moveTo>
                <a:cubicBezTo>
                  <a:pt x="84003" y="-4130"/>
                  <a:pt x="17680" y="122164"/>
                  <a:pt x="21208" y="186369"/>
                </a:cubicBezTo>
                <a:cubicBezTo>
                  <a:pt x="24736" y="250574"/>
                  <a:pt x="96702" y="363464"/>
                  <a:pt x="101641" y="385336"/>
                </a:cubicBezTo>
                <a:cubicBezTo>
                  <a:pt x="106580" y="407208"/>
                  <a:pt x="50841" y="317603"/>
                  <a:pt x="50841" y="317603"/>
                </a:cubicBezTo>
                <a:cubicBezTo>
                  <a:pt x="33908" y="288675"/>
                  <a:pt x="-1370" y="260452"/>
                  <a:pt x="41" y="211769"/>
                </a:cubicBezTo>
                <a:cubicBezTo>
                  <a:pt x="1452" y="163086"/>
                  <a:pt x="76947" y="4336"/>
                  <a:pt x="80475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7" name="フリーフォーム: 図形 1706">
            <a:extLst>
              <a:ext uri="{FF2B5EF4-FFF2-40B4-BE49-F238E27FC236}">
                <a16:creationId xmlns:a16="http://schemas.microsoft.com/office/drawing/2014/main" id="{891BD51C-0BB7-4733-B84E-3BD3B2E4EDB4}"/>
              </a:ext>
            </a:extLst>
          </p:cNvPr>
          <p:cNvSpPr/>
          <p:nvPr/>
        </p:nvSpPr>
        <p:spPr>
          <a:xfrm>
            <a:off x="6121837" y="8760269"/>
            <a:ext cx="306499" cy="437280"/>
          </a:xfrm>
          <a:custGeom>
            <a:avLst/>
            <a:gdLst>
              <a:gd name="connsiteX0" fmla="*/ 3796 w 306499"/>
              <a:gd name="connsiteY0" fmla="*/ 2731 h 437280"/>
              <a:gd name="connsiteX1" fmla="*/ 295896 w 306499"/>
              <a:gd name="connsiteY1" fmla="*/ 421831 h 437280"/>
              <a:gd name="connsiteX2" fmla="*/ 232396 w 306499"/>
              <a:gd name="connsiteY2" fmla="*/ 337164 h 437280"/>
              <a:gd name="connsiteX3" fmla="*/ 135030 w 306499"/>
              <a:gd name="connsiteY3" fmla="*/ 244031 h 437280"/>
              <a:gd name="connsiteX4" fmla="*/ 3796 w 306499"/>
              <a:gd name="connsiteY4" fmla="*/ 2731 h 43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499" h="437280">
                <a:moveTo>
                  <a:pt x="3796" y="2731"/>
                </a:moveTo>
                <a:cubicBezTo>
                  <a:pt x="30607" y="32364"/>
                  <a:pt x="257796" y="366092"/>
                  <a:pt x="295896" y="421831"/>
                </a:cubicBezTo>
                <a:cubicBezTo>
                  <a:pt x="333996" y="477570"/>
                  <a:pt x="259207" y="366797"/>
                  <a:pt x="232396" y="337164"/>
                </a:cubicBezTo>
                <a:cubicBezTo>
                  <a:pt x="205585" y="307531"/>
                  <a:pt x="170308" y="294831"/>
                  <a:pt x="135030" y="244031"/>
                </a:cubicBezTo>
                <a:cubicBezTo>
                  <a:pt x="99752" y="193231"/>
                  <a:pt x="-23015" y="-26902"/>
                  <a:pt x="3796" y="2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8" name="フリーフォーム: 図形 1707">
            <a:extLst>
              <a:ext uri="{FF2B5EF4-FFF2-40B4-BE49-F238E27FC236}">
                <a16:creationId xmlns:a16="http://schemas.microsoft.com/office/drawing/2014/main" id="{ABC58E9E-A43E-49FD-93F9-6BCCC23D08B6}"/>
              </a:ext>
            </a:extLst>
          </p:cNvPr>
          <p:cNvSpPr/>
          <p:nvPr/>
        </p:nvSpPr>
        <p:spPr>
          <a:xfrm>
            <a:off x="6192047" y="9908422"/>
            <a:ext cx="329596" cy="61161"/>
          </a:xfrm>
          <a:custGeom>
            <a:avLst/>
            <a:gdLst>
              <a:gd name="connsiteX0" fmla="*/ 5553 w 329596"/>
              <a:gd name="connsiteY0" fmla="*/ 61078 h 61161"/>
              <a:gd name="connsiteX1" fmla="*/ 327286 w 329596"/>
              <a:gd name="connsiteY1" fmla="*/ 14511 h 61161"/>
              <a:gd name="connsiteX2" fmla="*/ 141020 w 329596"/>
              <a:gd name="connsiteY2" fmla="*/ 1811 h 61161"/>
              <a:gd name="connsiteX3" fmla="*/ 5553 w 329596"/>
              <a:gd name="connsiteY3" fmla="*/ 61078 h 6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596" h="61161">
                <a:moveTo>
                  <a:pt x="5553" y="61078"/>
                </a:moveTo>
                <a:cubicBezTo>
                  <a:pt x="36597" y="63195"/>
                  <a:pt x="304708" y="24389"/>
                  <a:pt x="327286" y="14511"/>
                </a:cubicBezTo>
                <a:cubicBezTo>
                  <a:pt x="349864" y="4633"/>
                  <a:pt x="200992" y="-3833"/>
                  <a:pt x="141020" y="1811"/>
                </a:cubicBezTo>
                <a:cubicBezTo>
                  <a:pt x="81048" y="7455"/>
                  <a:pt x="-25491" y="58961"/>
                  <a:pt x="5553" y="61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9" name="フリーフォーム: 図形 1708">
            <a:extLst>
              <a:ext uri="{FF2B5EF4-FFF2-40B4-BE49-F238E27FC236}">
                <a16:creationId xmlns:a16="http://schemas.microsoft.com/office/drawing/2014/main" id="{BE5E89E9-F14E-43A9-8EC7-B5741CFEAC52}"/>
              </a:ext>
            </a:extLst>
          </p:cNvPr>
          <p:cNvSpPr/>
          <p:nvPr/>
        </p:nvSpPr>
        <p:spPr>
          <a:xfrm>
            <a:off x="6611668" y="9923034"/>
            <a:ext cx="435158" cy="466689"/>
          </a:xfrm>
          <a:custGeom>
            <a:avLst/>
            <a:gdLst>
              <a:gd name="connsiteX0" fmla="*/ 21965 w 435158"/>
              <a:gd name="connsiteY0" fmla="*/ 25299 h 466689"/>
              <a:gd name="connsiteX1" fmla="*/ 64299 w 435158"/>
              <a:gd name="connsiteY1" fmla="*/ 63399 h 466689"/>
              <a:gd name="connsiteX2" fmla="*/ 424132 w 435158"/>
              <a:gd name="connsiteY2" fmla="*/ 457099 h 466689"/>
              <a:gd name="connsiteX3" fmla="*/ 339465 w 435158"/>
              <a:gd name="connsiteY3" fmla="*/ 342799 h 466689"/>
              <a:gd name="connsiteX4" fmla="*/ 305599 w 435158"/>
              <a:gd name="connsiteY4" fmla="*/ 313166 h 466689"/>
              <a:gd name="connsiteX5" fmla="*/ 21965 w 435158"/>
              <a:gd name="connsiteY5" fmla="*/ 25299 h 46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158" h="466689">
                <a:moveTo>
                  <a:pt x="21965" y="25299"/>
                </a:moveTo>
                <a:cubicBezTo>
                  <a:pt x="-18252" y="-16329"/>
                  <a:pt x="-2729" y="-8568"/>
                  <a:pt x="64299" y="63399"/>
                </a:cubicBezTo>
                <a:cubicBezTo>
                  <a:pt x="131327" y="135366"/>
                  <a:pt x="378271" y="410532"/>
                  <a:pt x="424132" y="457099"/>
                </a:cubicBezTo>
                <a:cubicBezTo>
                  <a:pt x="469993" y="503666"/>
                  <a:pt x="359220" y="366788"/>
                  <a:pt x="339465" y="342799"/>
                </a:cubicBezTo>
                <a:cubicBezTo>
                  <a:pt x="319710" y="318810"/>
                  <a:pt x="354988" y="363260"/>
                  <a:pt x="305599" y="313166"/>
                </a:cubicBezTo>
                <a:lnTo>
                  <a:pt x="21965" y="2529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160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ED00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</TotalTime>
  <Words>51</Words>
  <Application>Microsoft Office PowerPoint</Application>
  <PresentationFormat>A3 297x420 mm</PresentationFormat>
  <Paragraphs>7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22</cp:revision>
  <dcterms:created xsi:type="dcterms:W3CDTF">2022-01-29T02:59:14Z</dcterms:created>
  <dcterms:modified xsi:type="dcterms:W3CDTF">2022-01-29T22:09:59Z</dcterms:modified>
</cp:coreProperties>
</file>